
<file path=[Content_Types].xml><?xml version="1.0" encoding="utf-8"?>
<Types xmlns="http://schemas.openxmlformats.org/package/2006/content-types">
  <Default Extension="emf" ContentType="image/x-emf"/>
  <Default Extension="jpeg" ContentType="image/jpeg"/>
  <Default Extension="jp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738" r:id="rId1"/>
  </p:sldMasterIdLst>
  <p:sldIdLst>
    <p:sldId id="256" r:id="rId2"/>
    <p:sldId id="282" r:id="rId3"/>
    <p:sldId id="272" r:id="rId4"/>
    <p:sldId id="273" r:id="rId5"/>
    <p:sldId id="274" r:id="rId6"/>
    <p:sldId id="275" r:id="rId7"/>
    <p:sldId id="276" r:id="rId8"/>
    <p:sldId id="277" r:id="rId9"/>
    <p:sldId id="278" r:id="rId10"/>
    <p:sldId id="279" r:id="rId11"/>
    <p:sldId id="280" r:id="rId12"/>
    <p:sldId id="281" r:id="rId13"/>
  </p:sldIdLst>
  <p:sldSz cx="12192000" cy="6858000"/>
  <p:notesSz cx="6858000" cy="9144000"/>
  <p:defaultTextStyle>
    <a:defPPr>
      <a:defRPr lang="fr-FR"/>
    </a:defPPr>
    <a:lvl1pPr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1pPr>
    <a:lvl2pPr marL="4572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2pPr>
    <a:lvl3pPr marL="9144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3pPr>
    <a:lvl4pPr marL="13716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4pPr>
    <a:lvl5pPr marL="1828800" algn="l" rtl="0" eaLnBrk="0" fontAlgn="base" hangingPunct="0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3840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>
        <p15:guide id="1" orient="horz" pos="2880">
          <p15:clr>
            <a:srgbClr val="A4A3A4"/>
          </p15:clr>
        </p15:guide>
        <p15:guide id="2" pos="2160">
          <p15:clr>
            <a:srgbClr val="A4A3A4"/>
          </p15:clr>
        </p15:guide>
      </p15:notes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138199FC-E776-4557-98FF-B352A3C2DA9F}" v="1" dt="2024-11-28T13:13:14.864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5987" autoAdjust="0"/>
    <p:restoredTop sz="94660"/>
  </p:normalViewPr>
  <p:slideViewPr>
    <p:cSldViewPr snapToGrid="0">
      <p:cViewPr varScale="1">
        <p:scale>
          <a:sx n="110" d="100"/>
          <a:sy n="110" d="100"/>
        </p:scale>
        <p:origin x="492" y="108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notesViewPr>
    <p:cSldViewPr snapToGrid="0">
      <p:cViewPr varScale="1">
        <p:scale>
          <a:sx n="66" d="100"/>
          <a:sy n="66" d="100"/>
        </p:scale>
        <p:origin x="0" y="0"/>
      </p:cViewPr>
      <p:guideLst>
        <p:guide orient="horz" pos="2880"/>
        <p:guide pos="2160"/>
      </p:guideLst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microsoft.com/office/2016/11/relationships/changesInfo" Target="changesInfos/changesInfo1.xml"/><Relationship Id="rId3" Type="http://schemas.openxmlformats.org/officeDocument/2006/relationships/slide" Target="slides/slide2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theme" Target="theme/them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5" Type="http://schemas.openxmlformats.org/officeDocument/2006/relationships/slide" Target="slides/slide4.xml"/><Relationship Id="rId15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microsoft.com/office/2015/10/relationships/revisionInfo" Target="revisionInfo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presProps" Target="pres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LESUR Christophe SI" userId="a0bda02c-4e6d-4ba6-bae4-63d8a5b4dc4b" providerId="ADAL" clId="{138199FC-E776-4557-98FF-B352A3C2DA9F}"/>
    <pc:docChg chg="custSel addSld modSld">
      <pc:chgData name="LESUR Christophe SI" userId="a0bda02c-4e6d-4ba6-bae4-63d8a5b4dc4b" providerId="ADAL" clId="{138199FC-E776-4557-98FF-B352A3C2DA9F}" dt="2024-11-28T13:14:14.212" v="9" actId="20577"/>
      <pc:docMkLst>
        <pc:docMk/>
      </pc:docMkLst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2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2"/>
            <ac:spMk id="6146" creationId="{95854CEE-1BF5-4235-BF44-5FD092E068EC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3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3"/>
            <ac:spMk id="10242" creationId="{0FD9477D-ECF8-4433-80C3-1E9A6DB52D11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4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4"/>
            <ac:spMk id="11266" creationId="{52A90C53-56B6-456E-B5F4-9EE056A14D26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5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5"/>
            <ac:spMk id="12290" creationId="{39B839FF-21C5-4664-AA88-F33EEB7B2B16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6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6"/>
            <ac:spMk id="15362" creationId="{8ED203B3-892F-44DA-AEEC-526D4CD1EFAD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7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7"/>
            <ac:spMk id="17410" creationId="{DE2B5C57-1987-440A-8577-CDE232F8E174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8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8"/>
            <ac:spMk id="18434" creationId="{F59B76D9-6196-4CB6-BC92-4CCB396F25B9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79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79"/>
            <ac:spMk id="24578" creationId="{FBD21E5B-0F40-47AB-B2C2-7FCBB3483A46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80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80"/>
            <ac:spMk id="25602" creationId="{54701F05-E8C3-494F-BFFF-73EA1C696353}"/>
          </ac:spMkLst>
        </pc:spChg>
      </pc:sldChg>
      <pc:sldChg chg="modSp mod chgLayout">
        <pc:chgData name="LESUR Christophe SI" userId="a0bda02c-4e6d-4ba6-bae4-63d8a5b4dc4b" providerId="ADAL" clId="{138199FC-E776-4557-98FF-B352A3C2DA9F}" dt="2024-11-28T13:13:54.682" v="2" actId="700"/>
        <pc:sldMkLst>
          <pc:docMk/>
          <pc:sldMk cId="0" sldId="281"/>
        </pc:sldMkLst>
        <pc:spChg chg="mod ord">
          <ac:chgData name="LESUR Christophe SI" userId="a0bda02c-4e6d-4ba6-bae4-63d8a5b4dc4b" providerId="ADAL" clId="{138199FC-E776-4557-98FF-B352A3C2DA9F}" dt="2024-11-28T13:13:54.682" v="2" actId="700"/>
          <ac:spMkLst>
            <pc:docMk/>
            <pc:sldMk cId="0" sldId="281"/>
            <ac:spMk id="30722" creationId="{078832B0-6261-4A59-864A-409F5F9DD57B}"/>
          </ac:spMkLst>
        </pc:spChg>
      </pc:sldChg>
      <pc:sldChg chg="modSp new mod">
        <pc:chgData name="LESUR Christophe SI" userId="a0bda02c-4e6d-4ba6-bae4-63d8a5b4dc4b" providerId="ADAL" clId="{138199FC-E776-4557-98FF-B352A3C2DA9F}" dt="2024-11-28T13:14:14.212" v="9" actId="20577"/>
        <pc:sldMkLst>
          <pc:docMk/>
          <pc:sldMk cId="4219471795" sldId="282"/>
        </pc:sldMkLst>
        <pc:spChg chg="mod">
          <ac:chgData name="LESUR Christophe SI" userId="a0bda02c-4e6d-4ba6-bae4-63d8a5b4dc4b" providerId="ADAL" clId="{138199FC-E776-4557-98FF-B352A3C2DA9F}" dt="2024-11-28T13:14:14.212" v="9" actId="20577"/>
          <ac:spMkLst>
            <pc:docMk/>
            <pc:sldMk cId="4219471795" sldId="282"/>
            <ac:spMk id="2" creationId="{121B5788-98A5-F4FE-3F18-22DA229938A0}"/>
          </ac:spMkLst>
        </pc:spChg>
      </pc:sldChg>
    </pc:docChg>
  </pc:docChgLst>
</pc:chgInfo>
</file>

<file path=ppt/slideLayouts/_rels/slideLayout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jpe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ge de gard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5">
            <a:extLst>
              <a:ext uri="{FF2B5EF4-FFF2-40B4-BE49-F238E27FC236}">
                <a16:creationId xmlns:a16="http://schemas.microsoft.com/office/drawing/2014/main" id="{6E754EC6-00E6-4276-8852-D2996778C5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459663" y="6116638"/>
            <a:ext cx="2892425" cy="31908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charset="0"/>
              </a:defRPr>
            </a:lvl9pPr>
          </a:lstStyle>
          <a:p>
            <a:pPr eaLnBrk="1" hangingPunct="1">
              <a:defRPr/>
            </a:pPr>
            <a:r>
              <a:rPr lang="en-US" sz="1467" b="1" dirty="0">
                <a:solidFill>
                  <a:schemeClr val="bg1"/>
                </a:solidFill>
                <a:latin typeface="+mn-lt"/>
              </a:rPr>
              <a:t>A service provided to medicine by</a:t>
            </a:r>
          </a:p>
        </p:txBody>
      </p:sp>
      <p:pic>
        <p:nvPicPr>
          <p:cNvPr id="4" name="Image 5">
            <a:extLst>
              <a:ext uri="{FF2B5EF4-FFF2-40B4-BE49-F238E27FC236}">
                <a16:creationId xmlns:a16="http://schemas.microsoft.com/office/drawing/2014/main" id="{F34EE923-8927-4C87-B9F2-5E01C75E031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271963" y="1884363"/>
            <a:ext cx="3619500" cy="30892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63638795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Diapositive de titre">
    <p:bg>
      <p:bgPr>
        <a:blipFill dpi="0" rotWithShape="0">
          <a:blip r:embed="rId2"/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re 4"/>
          <p:cNvSpPr>
            <a:spLocks noGrp="1"/>
          </p:cNvSpPr>
          <p:nvPr>
            <p:ph type="title"/>
          </p:nvPr>
        </p:nvSpPr>
        <p:spPr>
          <a:xfrm>
            <a:off x="5595731" y="1845105"/>
            <a:ext cx="6006088" cy="3167789"/>
          </a:xfrm>
        </p:spPr>
        <p:txBody>
          <a:bodyPr/>
          <a:lstStyle>
            <a:lvl1pPr algn="ctr">
              <a:defRPr sz="6667">
                <a:latin typeface="Arial" charset="0"/>
                <a:ea typeface="Arial" charset="0"/>
                <a:cs typeface="Arial" charset="0"/>
              </a:defRPr>
            </a:lvl1pPr>
          </a:lstStyle>
          <a:p>
            <a:r>
              <a:rPr lang="fr-FR"/>
              <a:t>Modifiez le style du titre</a:t>
            </a:r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BF88F06B-3777-E92A-EB9A-73138B90AC3F}"/>
              </a:ext>
            </a:extLst>
          </p:cNvPr>
          <p:cNvSpPr txBox="1"/>
          <p:nvPr/>
        </p:nvSpPr>
        <p:spPr>
          <a:xfrm>
            <a:off x="411762" y="559479"/>
            <a:ext cx="4985185" cy="5355312"/>
          </a:xfrm>
          <a:prstGeom prst="rect">
            <a:avLst/>
          </a:prstGeom>
          <a:solidFill>
            <a:srgbClr val="F8F8F8">
              <a:alpha val="30196"/>
            </a:srgbClr>
          </a:solidFill>
        </p:spPr>
        <p:txBody>
          <a:bodyPr wrap="square" rtlCol="0">
            <a:spAutoFit/>
          </a:bodyPr>
          <a:lstStyle/>
          <a:p>
            <a:r>
              <a:rPr lang="en-US" b="1" dirty="0"/>
              <a:t>Thank you for using SMART for your presentations! </a:t>
            </a:r>
          </a:p>
          <a:p>
            <a:endParaRPr lang="en-US" b="1" dirty="0"/>
          </a:p>
          <a:p>
            <a:r>
              <a:rPr lang="en-US" dirty="0"/>
              <a:t>Our images are designed to be versatile and easy to use in PowerPoint.</a:t>
            </a:r>
          </a:p>
          <a:p>
            <a:endParaRPr lang="en-US" dirty="0"/>
          </a:p>
          <a:p>
            <a:r>
              <a:rPr lang="en-US" dirty="0"/>
              <a:t>How to Use SMART Images Effectively: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Edit with Ease: Ungroup the illustrations to customize colors, labels, or elements directly in PowerPoint.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Combine and Create: Mix elements from different slides to tailor visuals for your specific needs.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Preserve Quality: Ensure proper scaling by maintaining the vector format for clear and professional visuals.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endParaRPr lang="en-US" dirty="0"/>
          </a:p>
          <a:p>
            <a:r>
              <a:rPr lang="en-US" b="1" dirty="0"/>
              <a:t>We appreciate your trust in SMART and hope our images bring value to your work.</a:t>
            </a:r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B9D4673C-3B3D-5E9E-95D4-E235724CEB9E}"/>
              </a:ext>
            </a:extLst>
          </p:cNvPr>
          <p:cNvSpPr>
            <a:spLocks noChangeArrowheads="1"/>
          </p:cNvSpPr>
          <p:nvPr/>
        </p:nvSpPr>
        <p:spPr bwMode="auto">
          <a:xfrm>
            <a:off x="411762" y="6298521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393799359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re et contenu">
    <p:bg>
      <p:bgPr>
        <a:blipFill dpi="0" rotWithShape="0">
          <a:blip r:embed="rId2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/>
          <p:cNvSpPr>
            <a:spLocks noGrp="1"/>
          </p:cNvSpPr>
          <p:nvPr>
            <p:ph type="title"/>
          </p:nvPr>
        </p:nvSpPr>
        <p:spPr>
          <a:xfrm>
            <a:off x="335362" y="74712"/>
            <a:ext cx="11406157" cy="1338064"/>
          </a:xfrm>
        </p:spPr>
        <p:txBody>
          <a:bodyPr/>
          <a:lstStyle>
            <a:lvl1pPr algn="ctr">
              <a:defRPr>
                <a:solidFill>
                  <a:schemeClr val="tx1"/>
                </a:solidFill>
                <a:effectLst/>
              </a:defRPr>
            </a:lvl1pPr>
          </a:lstStyle>
          <a:p>
            <a:r>
              <a:rPr lang="fr-FR"/>
              <a:t>Modifiez le style du titre</a:t>
            </a:r>
            <a:endParaRPr lang="fr-FR" dirty="0"/>
          </a:p>
        </p:txBody>
      </p:sp>
      <p:sp>
        <p:nvSpPr>
          <p:cNvPr id="3" name="Rectangle 9">
            <a:extLst>
              <a:ext uri="{FF2B5EF4-FFF2-40B4-BE49-F238E27FC236}">
                <a16:creationId xmlns:a16="http://schemas.microsoft.com/office/drawing/2014/main" id="{621F775F-CDA8-72F1-4246-48A84AE0FDB0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3706" y="6567844"/>
            <a:ext cx="919575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l" eaLnBrk="1" hangingPunct="1">
              <a:lnSpc>
                <a:spcPct val="80000"/>
              </a:lnSpc>
              <a:spcBef>
                <a:spcPct val="50000"/>
              </a:spcBef>
            </a:pPr>
            <a:r>
              <a:rPr lang="en-US" sz="1000" b="0" i="0" kern="1200" dirty="0">
                <a:solidFill>
                  <a:schemeClr val="tx1"/>
                </a:solidFill>
                <a:effectLst/>
                <a:latin typeface="Arial" panose="020B0604020202020204" pitchFamily="34" charset="0"/>
                <a:ea typeface="+mn-ea"/>
                <a:cs typeface="+mn-cs"/>
              </a:rPr>
              <a:t>All SMART images are licensed under Creative Commons Attribution 4.0 – Share, adapt, and enhance your presentations with the power of open collaboration.</a:t>
            </a:r>
            <a:endParaRPr lang="en-US" altLang="fr-FR" sz="1000" b="1" dirty="0">
              <a:solidFill>
                <a:srgbClr val="D4D4D4"/>
              </a:solidFill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2545796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.png"/><Relationship Id="rId5" Type="http://schemas.openxmlformats.org/officeDocument/2006/relationships/image" Target="../media/image1.jpg"/><Relationship Id="rId4" Type="http://schemas.openxmlformats.org/officeDocument/2006/relationships/theme" Target="../theme/theme1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0">
          <a:blip r:embed="rId5">
            <a:lum/>
          </a:blip>
          <a:srcRect/>
          <a:stretch>
            <a:fillRect t="-1000" b="-1000"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Rectangle 2">
            <a:extLst>
              <a:ext uri="{FF2B5EF4-FFF2-40B4-BE49-F238E27FC236}">
                <a16:creationId xmlns:a16="http://schemas.microsoft.com/office/drawing/2014/main" id="{2E2B59B7-7774-49B4-9DE2-D64F63732EA4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4578350" y="2755900"/>
            <a:ext cx="7034213" cy="33607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les styles du texte du masque</a:t>
            </a:r>
          </a:p>
          <a:p>
            <a:pPr lvl="0"/>
            <a:endParaRPr lang="fr-FR" altLang="fr-FR" dirty="0"/>
          </a:p>
          <a:p>
            <a:pPr lvl="1"/>
            <a:r>
              <a:rPr lang="fr-FR" altLang="fr-FR" dirty="0"/>
              <a:t>Deuxième niveau</a:t>
            </a:r>
          </a:p>
          <a:p>
            <a:pPr lvl="2"/>
            <a:r>
              <a:rPr lang="fr-FR" altLang="fr-FR" dirty="0"/>
              <a:t>Troisième niveau</a:t>
            </a:r>
          </a:p>
          <a:p>
            <a:pPr lvl="3"/>
            <a:r>
              <a:rPr lang="fr-FR" altLang="fr-FR" dirty="0"/>
              <a:t>Quatrième niveau</a:t>
            </a:r>
          </a:p>
          <a:p>
            <a:pPr lvl="4"/>
            <a:r>
              <a:rPr lang="fr-FR" altLang="fr-FR" dirty="0"/>
              <a:t>Cinquième niveau</a:t>
            </a:r>
          </a:p>
        </p:txBody>
      </p:sp>
      <p:sp>
        <p:nvSpPr>
          <p:cNvPr id="1027" name="Rectangle 3">
            <a:extLst>
              <a:ext uri="{FF2B5EF4-FFF2-40B4-BE49-F238E27FC236}">
                <a16:creationId xmlns:a16="http://schemas.microsoft.com/office/drawing/2014/main" id="{1CE6B54D-5BF8-4036-9D21-977352DFF337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4578350" y="1220788"/>
            <a:ext cx="7192963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  <a:ext uri="{FAA26D3D-D897-4be2-8F04-BA451C77F1D7}">
              <ma14:placeholderFlag xmlns="" xmlns:ma14="http://schemas.microsoft.com/office/mac/drawingml/2011/main" val="1"/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fr-FR" altLang="fr-FR" dirty="0"/>
              <a:t>Cliquez pour modifier le style du titre</a:t>
            </a:r>
          </a:p>
        </p:txBody>
      </p:sp>
      <p:pic>
        <p:nvPicPr>
          <p:cNvPr id="4" name="Image 3" descr="Une image contenant texte&#10;&#10;Description générée automatiquement">
            <a:extLst>
              <a:ext uri="{FF2B5EF4-FFF2-40B4-BE49-F238E27FC236}">
                <a16:creationId xmlns:a16="http://schemas.microsoft.com/office/drawing/2014/main" id="{3067CDD8-7327-49AC-8800-397D84F529BE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095309" y="5973417"/>
            <a:ext cx="1945059" cy="64990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1010846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739" r:id="rId1"/>
    <p:sldLayoutId id="2147483740" r:id="rId2"/>
    <p:sldLayoutId id="2147483741" r:id="rId3"/>
  </p:sldLayoutIdLst>
  <p:txStyles>
    <p:titleStyle>
      <a:lvl1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defRPr sz="5000" b="1">
          <a:solidFill>
            <a:schemeClr val="tx1"/>
          </a:solidFill>
          <a:latin typeface="Corbel" charset="0"/>
        </a:defRPr>
      </a:lvl5pPr>
      <a:lvl6pPr marL="609585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6pPr>
      <a:lvl7pPr marL="1219170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7pPr>
      <a:lvl8pPr marL="1828754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8pPr>
      <a:lvl9pPr marL="2438339" algn="ctr" rtl="0" eaLnBrk="1" fontAlgn="base" hangingPunct="1">
        <a:spcBef>
          <a:spcPct val="0"/>
        </a:spcBef>
        <a:spcAft>
          <a:spcPct val="0"/>
        </a:spcAft>
        <a:defRPr sz="4267" b="1">
          <a:solidFill>
            <a:srgbClr val="003399"/>
          </a:solidFill>
          <a:latin typeface="Tahoma" pitchFamily="34" charset="0"/>
        </a:defRPr>
      </a:lvl9pPr>
    </p:titleStyle>
    <p:bodyStyle>
      <a:lvl1pPr marL="455613" indent="-455613" algn="l" rtl="0" eaLnBrk="1" fontAlgn="base" hangingPunct="1">
        <a:spcBef>
          <a:spcPct val="20000"/>
        </a:spcBef>
        <a:spcAft>
          <a:spcPct val="0"/>
        </a:spcAft>
        <a:defRPr sz="3200">
          <a:solidFill>
            <a:schemeClr val="bg2"/>
          </a:solidFill>
          <a:latin typeface="Georgia" charset="0"/>
          <a:ea typeface="Georgia" charset="0"/>
          <a:cs typeface="Georgia" charset="0"/>
        </a:defRPr>
      </a:lvl1pPr>
      <a:lvl2pPr marL="989013" indent="-379413" algn="l" rtl="0" eaLnBrk="1" fontAlgn="base" hangingPunct="1">
        <a:spcBef>
          <a:spcPct val="20000"/>
        </a:spcBef>
        <a:spcAft>
          <a:spcPct val="0"/>
        </a:spcAft>
        <a:buChar char="–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2pPr>
      <a:lvl3pPr marL="1522413" indent="-303213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bg2"/>
          </a:solidFill>
          <a:latin typeface="Georgia" charset="0"/>
          <a:ea typeface="Georgia" charset="0"/>
          <a:cs typeface="Georgia" charset="0"/>
        </a:defRPr>
      </a:lvl3pPr>
      <a:lvl4pPr marL="2132013" indent="-303213" algn="l" rtl="0" eaLnBrk="1" fontAlgn="base" hangingPunct="1">
        <a:spcBef>
          <a:spcPct val="20000"/>
        </a:spcBef>
        <a:spcAft>
          <a:spcPct val="0"/>
        </a:spcAft>
        <a:buChar char="–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4pPr>
      <a:lvl5pPr marL="2741613" indent="-303213" algn="l" rtl="0" eaLnBrk="1" fontAlgn="base" hangingPunct="1">
        <a:spcBef>
          <a:spcPct val="20000"/>
        </a:spcBef>
        <a:spcAft>
          <a:spcPct val="0"/>
        </a:spcAft>
        <a:buChar char="»"/>
        <a:defRPr sz="1600">
          <a:solidFill>
            <a:schemeClr val="bg2"/>
          </a:solidFill>
          <a:latin typeface="Georgia" charset="0"/>
          <a:ea typeface="Georgia" charset="0"/>
          <a:cs typeface="Georgia" charset="0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bg1"/>
          </a:solidFill>
          <a:latin typeface="+mn-lt"/>
        </a:defRPr>
      </a:lvl9pPr>
    </p:bodyStyle>
    <p:otherStyle>
      <a:defPPr>
        <a:defRPr lang="fr-FR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emf"/><Relationship Id="rId2" Type="http://schemas.openxmlformats.org/officeDocument/2006/relationships/image" Target="../media/image6.emf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57842425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578" name="Rectangle 2">
            <a:extLst>
              <a:ext uri="{FF2B5EF4-FFF2-40B4-BE49-F238E27FC236}">
                <a16:creationId xmlns:a16="http://schemas.microsoft.com/office/drawing/2014/main" id="{FBD21E5B-0F40-47AB-B2C2-7FCBB3483A4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Muscular contraction (1)</a:t>
            </a:r>
          </a:p>
        </p:txBody>
      </p:sp>
      <p:pic>
        <p:nvPicPr>
          <p:cNvPr id="24579" name="Picture 3" descr="C:\Documents and Settings\asdr_cb\Bureau\Commande B6\cliparts\Muscle_contrac1.emf">
            <a:extLst>
              <a:ext uri="{FF2B5EF4-FFF2-40B4-BE49-F238E27FC236}">
                <a16:creationId xmlns:a16="http://schemas.microsoft.com/office/drawing/2014/main" id="{38FD89FA-6898-4FAD-92A9-2D5D08203C7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33600" y="1700214"/>
            <a:ext cx="7924800" cy="15001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4580" name="Picture 4" descr="C:\Documents and Settings\asdr_cb\Bureau\Commande B6\cliparts\Muscle_contrac2.emf">
            <a:extLst>
              <a:ext uri="{FF2B5EF4-FFF2-40B4-BE49-F238E27FC236}">
                <a16:creationId xmlns:a16="http://schemas.microsoft.com/office/drawing/2014/main" id="{7E3378D3-E5A8-484D-AC14-C3E80407BDD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971800" y="3962400"/>
            <a:ext cx="6248400" cy="162083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2" name="Rectangle 2">
            <a:extLst>
              <a:ext uri="{FF2B5EF4-FFF2-40B4-BE49-F238E27FC236}">
                <a16:creationId xmlns:a16="http://schemas.microsoft.com/office/drawing/2014/main" id="{54701F05-E8C3-494F-BFFF-73EA1C696353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Muscular contraction (2)</a:t>
            </a:r>
          </a:p>
        </p:txBody>
      </p:sp>
      <p:grpSp>
        <p:nvGrpSpPr>
          <p:cNvPr id="25603" name="Group 3">
            <a:extLst>
              <a:ext uri="{FF2B5EF4-FFF2-40B4-BE49-F238E27FC236}">
                <a16:creationId xmlns:a16="http://schemas.microsoft.com/office/drawing/2014/main" id="{8F1BF722-E28B-4D00-A8FB-31F9D0B1135E}"/>
              </a:ext>
            </a:extLst>
          </p:cNvPr>
          <p:cNvGrpSpPr>
            <a:grpSpLocks/>
          </p:cNvGrpSpPr>
          <p:nvPr/>
        </p:nvGrpSpPr>
        <p:grpSpPr bwMode="auto">
          <a:xfrm>
            <a:off x="2141538" y="3508375"/>
            <a:ext cx="3573462" cy="471488"/>
            <a:chOff x="389" y="2011"/>
            <a:chExt cx="2251" cy="297"/>
          </a:xfrm>
        </p:grpSpPr>
        <p:sp>
          <p:nvSpPr>
            <p:cNvPr id="30498" name="Freeform 4">
              <a:extLst>
                <a:ext uri="{FF2B5EF4-FFF2-40B4-BE49-F238E27FC236}">
                  <a16:creationId xmlns:a16="http://schemas.microsoft.com/office/drawing/2014/main" id="{CE5CB823-F265-495C-9798-FA2F2C80A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085"/>
              <a:ext cx="2251" cy="146"/>
            </a:xfrm>
            <a:custGeom>
              <a:avLst/>
              <a:gdLst>
                <a:gd name="T0" fmla="*/ 5224 w 970"/>
                <a:gd name="T1" fmla="*/ 183 h 59"/>
                <a:gd name="T2" fmla="*/ 5068 w 970"/>
                <a:gd name="T3" fmla="*/ 361 h 59"/>
                <a:gd name="T4" fmla="*/ 155 w 970"/>
                <a:gd name="T5" fmla="*/ 361 h 59"/>
                <a:gd name="T6" fmla="*/ 0 w 970"/>
                <a:gd name="T7" fmla="*/ 183 h 59"/>
                <a:gd name="T8" fmla="*/ 0 w 970"/>
                <a:gd name="T9" fmla="*/ 183 h 59"/>
                <a:gd name="T10" fmla="*/ 155 w 970"/>
                <a:gd name="T11" fmla="*/ 0 h 59"/>
                <a:gd name="T12" fmla="*/ 5068 w 970"/>
                <a:gd name="T13" fmla="*/ 0 h 59"/>
                <a:gd name="T14" fmla="*/ 5224 w 970"/>
                <a:gd name="T15" fmla="*/ 183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0" h="59">
                  <a:moveTo>
                    <a:pt x="970" y="30"/>
                  </a:moveTo>
                  <a:cubicBezTo>
                    <a:pt x="970" y="46"/>
                    <a:pt x="957" y="59"/>
                    <a:pt x="941" y="59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13" y="59"/>
                    <a:pt x="0" y="46"/>
                    <a:pt x="0" y="30"/>
                  </a:cubicBezTo>
                  <a:cubicBezTo>
                    <a:pt x="0" y="30"/>
                    <a:pt x="0" y="30"/>
                    <a:pt x="0" y="30"/>
                  </a:cubicBezTo>
                  <a:cubicBezTo>
                    <a:pt x="0" y="13"/>
                    <a:pt x="13" y="0"/>
                    <a:pt x="29" y="0"/>
                  </a:cubicBezTo>
                  <a:cubicBezTo>
                    <a:pt x="941" y="0"/>
                    <a:pt x="941" y="0"/>
                    <a:pt x="941" y="0"/>
                  </a:cubicBezTo>
                  <a:cubicBezTo>
                    <a:pt x="957" y="0"/>
                    <a:pt x="970" y="13"/>
                    <a:pt x="970" y="3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9" name="Freeform 5">
              <a:extLst>
                <a:ext uri="{FF2B5EF4-FFF2-40B4-BE49-F238E27FC236}">
                  <a16:creationId xmlns:a16="http://schemas.microsoft.com/office/drawing/2014/main" id="{F29EA158-29B7-457E-853F-247F5FFBB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" y="2147"/>
              <a:ext cx="896" cy="72"/>
            </a:xfrm>
            <a:custGeom>
              <a:avLst/>
              <a:gdLst>
                <a:gd name="T0" fmla="*/ 0 w 386"/>
                <a:gd name="T1" fmla="*/ 179 h 29"/>
                <a:gd name="T2" fmla="*/ 2080 w 386"/>
                <a:gd name="T3" fmla="*/ 166 h 29"/>
                <a:gd name="T4" fmla="*/ 0 w 386"/>
                <a:gd name="T5" fmla="*/ 17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6" h="29">
                  <a:moveTo>
                    <a:pt x="0" y="29"/>
                  </a:moveTo>
                  <a:cubicBezTo>
                    <a:pt x="386" y="27"/>
                    <a:pt x="386" y="27"/>
                    <a:pt x="386" y="27"/>
                  </a:cubicBezTo>
                  <a:cubicBezTo>
                    <a:pt x="386" y="27"/>
                    <a:pt x="270" y="0"/>
                    <a:pt x="0" y="29"/>
                  </a:cubicBezTo>
                  <a:close/>
                </a:path>
              </a:pathLst>
            </a:custGeom>
            <a:solidFill>
              <a:srgbClr val="DB9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0" name="Oval 6">
              <a:extLst>
                <a:ext uri="{FF2B5EF4-FFF2-40B4-BE49-F238E27FC236}">
                  <a16:creationId xmlns:a16="http://schemas.microsoft.com/office/drawing/2014/main" id="{526FDF87-5476-47FE-8627-6AC8E3A8EE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26" y="2011"/>
              <a:ext cx="376" cy="297"/>
            </a:xfrm>
            <a:prstGeom prst="ellipse">
              <a:avLst/>
            </a:pr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01" name="Freeform 7">
              <a:extLst>
                <a:ext uri="{FF2B5EF4-FFF2-40B4-BE49-F238E27FC236}">
                  <a16:creationId xmlns:a16="http://schemas.microsoft.com/office/drawing/2014/main" id="{8367E84C-F9C1-4CB0-B491-1B4EC6AAA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" y="2011"/>
              <a:ext cx="2251" cy="297"/>
            </a:xfrm>
            <a:custGeom>
              <a:avLst/>
              <a:gdLst>
                <a:gd name="T0" fmla="*/ 5068 w 970"/>
                <a:gd name="T1" fmla="*/ 191 h 120"/>
                <a:gd name="T2" fmla="*/ 2994 w 970"/>
                <a:gd name="T3" fmla="*/ 191 h 120"/>
                <a:gd name="T4" fmla="*/ 2613 w 970"/>
                <a:gd name="T5" fmla="*/ 0 h 120"/>
                <a:gd name="T6" fmla="*/ 2230 w 970"/>
                <a:gd name="T7" fmla="*/ 191 h 120"/>
                <a:gd name="T8" fmla="*/ 155 w 970"/>
                <a:gd name="T9" fmla="*/ 191 h 120"/>
                <a:gd name="T10" fmla="*/ 0 w 970"/>
                <a:gd name="T11" fmla="*/ 369 h 120"/>
                <a:gd name="T12" fmla="*/ 155 w 970"/>
                <a:gd name="T13" fmla="*/ 552 h 120"/>
                <a:gd name="T14" fmla="*/ 2230 w 970"/>
                <a:gd name="T15" fmla="*/ 552 h 120"/>
                <a:gd name="T16" fmla="*/ 2613 w 970"/>
                <a:gd name="T17" fmla="*/ 735 h 120"/>
                <a:gd name="T18" fmla="*/ 2994 w 970"/>
                <a:gd name="T19" fmla="*/ 552 h 120"/>
                <a:gd name="T20" fmla="*/ 5068 w 970"/>
                <a:gd name="T21" fmla="*/ 552 h 120"/>
                <a:gd name="T22" fmla="*/ 5224 w 970"/>
                <a:gd name="T23" fmla="*/ 369 h 120"/>
                <a:gd name="T24" fmla="*/ 5068 w 970"/>
                <a:gd name="T25" fmla="*/ 191 h 1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0" h="120">
                  <a:moveTo>
                    <a:pt x="941" y="31"/>
                  </a:moveTo>
                  <a:cubicBezTo>
                    <a:pt x="556" y="31"/>
                    <a:pt x="556" y="31"/>
                    <a:pt x="556" y="31"/>
                  </a:cubicBezTo>
                  <a:cubicBezTo>
                    <a:pt x="542" y="13"/>
                    <a:pt x="515" y="0"/>
                    <a:pt x="485" y="0"/>
                  </a:cubicBezTo>
                  <a:cubicBezTo>
                    <a:pt x="455" y="0"/>
                    <a:pt x="428" y="13"/>
                    <a:pt x="414" y="31"/>
                  </a:cubicBezTo>
                  <a:cubicBezTo>
                    <a:pt x="29" y="31"/>
                    <a:pt x="29" y="31"/>
                    <a:pt x="29" y="31"/>
                  </a:cubicBezTo>
                  <a:cubicBezTo>
                    <a:pt x="13" y="31"/>
                    <a:pt x="0" y="44"/>
                    <a:pt x="0" y="60"/>
                  </a:cubicBezTo>
                  <a:cubicBezTo>
                    <a:pt x="0" y="76"/>
                    <a:pt x="13" y="90"/>
                    <a:pt x="29" y="90"/>
                  </a:cubicBezTo>
                  <a:cubicBezTo>
                    <a:pt x="414" y="90"/>
                    <a:pt x="414" y="90"/>
                    <a:pt x="414" y="90"/>
                  </a:cubicBezTo>
                  <a:cubicBezTo>
                    <a:pt x="428" y="108"/>
                    <a:pt x="455" y="120"/>
                    <a:pt x="485" y="120"/>
                  </a:cubicBezTo>
                  <a:cubicBezTo>
                    <a:pt x="515" y="120"/>
                    <a:pt x="542" y="108"/>
                    <a:pt x="556" y="90"/>
                  </a:cubicBezTo>
                  <a:cubicBezTo>
                    <a:pt x="941" y="90"/>
                    <a:pt x="941" y="90"/>
                    <a:pt x="941" y="90"/>
                  </a:cubicBezTo>
                  <a:cubicBezTo>
                    <a:pt x="957" y="90"/>
                    <a:pt x="970" y="76"/>
                    <a:pt x="970" y="60"/>
                  </a:cubicBezTo>
                  <a:cubicBezTo>
                    <a:pt x="970" y="44"/>
                    <a:pt x="957" y="31"/>
                    <a:pt x="941" y="31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2" name="Freeform 8">
              <a:extLst>
                <a:ext uri="{FF2B5EF4-FFF2-40B4-BE49-F238E27FC236}">
                  <a16:creationId xmlns:a16="http://schemas.microsoft.com/office/drawing/2014/main" id="{C9DEE6A8-F8B6-4B85-8F64-0F8332ED3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038"/>
              <a:ext cx="90" cy="45"/>
            </a:xfrm>
            <a:custGeom>
              <a:avLst/>
              <a:gdLst>
                <a:gd name="T0" fmla="*/ 203 w 39"/>
                <a:gd name="T1" fmla="*/ 63 h 18"/>
                <a:gd name="T2" fmla="*/ 102 w 39"/>
                <a:gd name="T3" fmla="*/ 108 h 18"/>
                <a:gd name="T4" fmla="*/ 0 w 39"/>
                <a:gd name="T5" fmla="*/ 50 h 18"/>
                <a:gd name="T6" fmla="*/ 106 w 39"/>
                <a:gd name="T7" fmla="*/ 8 h 18"/>
                <a:gd name="T8" fmla="*/ 203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10"/>
                  </a:moveTo>
                  <a:cubicBezTo>
                    <a:pt x="38" y="15"/>
                    <a:pt x="29" y="18"/>
                    <a:pt x="19" y="17"/>
                  </a:cubicBezTo>
                  <a:cubicBezTo>
                    <a:pt x="8" y="17"/>
                    <a:pt x="0" y="13"/>
                    <a:pt x="0" y="8"/>
                  </a:cubicBezTo>
                  <a:cubicBezTo>
                    <a:pt x="0" y="3"/>
                    <a:pt x="9" y="0"/>
                    <a:pt x="20" y="1"/>
                  </a:cubicBezTo>
                  <a:cubicBezTo>
                    <a:pt x="30" y="1"/>
                    <a:pt x="39" y="5"/>
                    <a:pt x="38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3" name="Freeform 9">
              <a:extLst>
                <a:ext uri="{FF2B5EF4-FFF2-40B4-BE49-F238E27FC236}">
                  <a16:creationId xmlns:a16="http://schemas.microsoft.com/office/drawing/2014/main" id="{567B77FC-3974-4D0F-9B93-75DC97321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110"/>
              <a:ext cx="90" cy="45"/>
            </a:xfrm>
            <a:custGeom>
              <a:avLst/>
              <a:gdLst>
                <a:gd name="T0" fmla="*/ 203 w 39"/>
                <a:gd name="T1" fmla="*/ 63 h 18"/>
                <a:gd name="T2" fmla="*/ 102 w 39"/>
                <a:gd name="T3" fmla="*/ 108 h 18"/>
                <a:gd name="T4" fmla="*/ 0 w 39"/>
                <a:gd name="T5" fmla="*/ 45 h 18"/>
                <a:gd name="T6" fmla="*/ 106 w 39"/>
                <a:gd name="T7" fmla="*/ 0 h 18"/>
                <a:gd name="T8" fmla="*/ 203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10"/>
                  </a:moveTo>
                  <a:cubicBezTo>
                    <a:pt x="38" y="14"/>
                    <a:pt x="29" y="18"/>
                    <a:pt x="19" y="17"/>
                  </a:cubicBezTo>
                  <a:cubicBezTo>
                    <a:pt x="8" y="16"/>
                    <a:pt x="0" y="12"/>
                    <a:pt x="0" y="7"/>
                  </a:cubicBezTo>
                  <a:cubicBezTo>
                    <a:pt x="0" y="3"/>
                    <a:pt x="9" y="0"/>
                    <a:pt x="20" y="0"/>
                  </a:cubicBezTo>
                  <a:cubicBezTo>
                    <a:pt x="30" y="1"/>
                    <a:pt x="39" y="5"/>
                    <a:pt x="38" y="10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4" name="Freeform 10">
              <a:extLst>
                <a:ext uri="{FF2B5EF4-FFF2-40B4-BE49-F238E27FC236}">
                  <a16:creationId xmlns:a16="http://schemas.microsoft.com/office/drawing/2014/main" id="{285A09C7-2C82-4D17-BDAA-0E53A0146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033"/>
              <a:ext cx="90" cy="45"/>
            </a:xfrm>
            <a:custGeom>
              <a:avLst/>
              <a:gdLst>
                <a:gd name="T0" fmla="*/ 208 w 39"/>
                <a:gd name="T1" fmla="*/ 63 h 18"/>
                <a:gd name="T2" fmla="*/ 102 w 39"/>
                <a:gd name="T3" fmla="*/ 113 h 18"/>
                <a:gd name="T4" fmla="*/ 0 w 39"/>
                <a:gd name="T5" fmla="*/ 50 h 18"/>
                <a:gd name="T6" fmla="*/ 106 w 39"/>
                <a:gd name="T7" fmla="*/ 8 h 18"/>
                <a:gd name="T8" fmla="*/ 208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9" y="10"/>
                  </a:moveTo>
                  <a:cubicBezTo>
                    <a:pt x="38" y="15"/>
                    <a:pt x="30" y="18"/>
                    <a:pt x="19" y="18"/>
                  </a:cubicBezTo>
                  <a:cubicBezTo>
                    <a:pt x="8" y="17"/>
                    <a:pt x="0" y="13"/>
                    <a:pt x="0" y="8"/>
                  </a:cubicBezTo>
                  <a:cubicBezTo>
                    <a:pt x="0" y="4"/>
                    <a:pt x="9" y="0"/>
                    <a:pt x="20" y="1"/>
                  </a:cubicBezTo>
                  <a:cubicBezTo>
                    <a:pt x="30" y="1"/>
                    <a:pt x="39" y="6"/>
                    <a:pt x="39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5" name="Freeform 11">
              <a:extLst>
                <a:ext uri="{FF2B5EF4-FFF2-40B4-BE49-F238E27FC236}">
                  <a16:creationId xmlns:a16="http://schemas.microsoft.com/office/drawing/2014/main" id="{4EDDF91D-8188-4725-A976-6E0E5F77F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033"/>
              <a:ext cx="88" cy="45"/>
            </a:xfrm>
            <a:custGeom>
              <a:avLst/>
              <a:gdLst>
                <a:gd name="T0" fmla="*/ 204 w 38"/>
                <a:gd name="T1" fmla="*/ 63 h 18"/>
                <a:gd name="T2" fmla="*/ 102 w 38"/>
                <a:gd name="T3" fmla="*/ 108 h 18"/>
                <a:gd name="T4" fmla="*/ 0 w 38"/>
                <a:gd name="T5" fmla="*/ 50 h 18"/>
                <a:gd name="T6" fmla="*/ 107 w 38"/>
                <a:gd name="T7" fmla="*/ 0 h 18"/>
                <a:gd name="T8" fmla="*/ 204 w 38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">
                  <a:moveTo>
                    <a:pt x="38" y="10"/>
                  </a:moveTo>
                  <a:cubicBezTo>
                    <a:pt x="38" y="14"/>
                    <a:pt x="29" y="18"/>
                    <a:pt x="19" y="17"/>
                  </a:cubicBezTo>
                  <a:cubicBezTo>
                    <a:pt x="8" y="17"/>
                    <a:pt x="0" y="12"/>
                    <a:pt x="0" y="8"/>
                  </a:cubicBezTo>
                  <a:cubicBezTo>
                    <a:pt x="0" y="3"/>
                    <a:pt x="9" y="0"/>
                    <a:pt x="20" y="0"/>
                  </a:cubicBezTo>
                  <a:cubicBezTo>
                    <a:pt x="30" y="1"/>
                    <a:pt x="38" y="5"/>
                    <a:pt x="38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6" name="Freeform 12">
              <a:extLst>
                <a:ext uri="{FF2B5EF4-FFF2-40B4-BE49-F238E27FC236}">
                  <a16:creationId xmlns:a16="http://schemas.microsoft.com/office/drawing/2014/main" id="{825C3701-5188-4721-83BE-F984F643E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031"/>
              <a:ext cx="90" cy="49"/>
            </a:xfrm>
            <a:custGeom>
              <a:avLst/>
              <a:gdLst>
                <a:gd name="T0" fmla="*/ 203 w 39"/>
                <a:gd name="T1" fmla="*/ 71 h 20"/>
                <a:gd name="T2" fmla="*/ 97 w 39"/>
                <a:gd name="T3" fmla="*/ 108 h 20"/>
                <a:gd name="T4" fmla="*/ 0 w 39"/>
                <a:gd name="T5" fmla="*/ 42 h 20"/>
                <a:gd name="T6" fmla="*/ 111 w 39"/>
                <a:gd name="T7" fmla="*/ 5 h 20"/>
                <a:gd name="T8" fmla="*/ 203 w 39"/>
                <a:gd name="T9" fmla="*/ 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38" y="12"/>
                  </a:moveTo>
                  <a:cubicBezTo>
                    <a:pt x="38" y="17"/>
                    <a:pt x="29" y="20"/>
                    <a:pt x="18" y="18"/>
                  </a:cubicBezTo>
                  <a:cubicBezTo>
                    <a:pt x="8" y="17"/>
                    <a:pt x="0" y="12"/>
                    <a:pt x="0" y="7"/>
                  </a:cubicBezTo>
                  <a:cubicBezTo>
                    <a:pt x="1" y="2"/>
                    <a:pt x="10" y="0"/>
                    <a:pt x="21" y="1"/>
                  </a:cubicBezTo>
                  <a:cubicBezTo>
                    <a:pt x="31" y="3"/>
                    <a:pt x="39" y="8"/>
                    <a:pt x="38" y="12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7" name="Freeform 13">
              <a:extLst>
                <a:ext uri="{FF2B5EF4-FFF2-40B4-BE49-F238E27FC236}">
                  <a16:creationId xmlns:a16="http://schemas.microsoft.com/office/drawing/2014/main" id="{4F2AB7DF-2315-4008-A19C-B2F17D487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2236"/>
              <a:ext cx="93" cy="47"/>
            </a:xfrm>
            <a:custGeom>
              <a:avLst/>
              <a:gdLst>
                <a:gd name="T0" fmla="*/ 212 w 40"/>
                <a:gd name="T1" fmla="*/ 42 h 19"/>
                <a:gd name="T2" fmla="*/ 114 w 40"/>
                <a:gd name="T3" fmla="*/ 111 h 19"/>
                <a:gd name="T4" fmla="*/ 5 w 40"/>
                <a:gd name="T5" fmla="*/ 74 h 19"/>
                <a:gd name="T6" fmla="*/ 102 w 40"/>
                <a:gd name="T7" fmla="*/ 5 h 19"/>
                <a:gd name="T8" fmla="*/ 212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39" y="7"/>
                  </a:moveTo>
                  <a:cubicBezTo>
                    <a:pt x="40" y="11"/>
                    <a:pt x="32" y="16"/>
                    <a:pt x="21" y="18"/>
                  </a:cubicBezTo>
                  <a:cubicBezTo>
                    <a:pt x="11" y="19"/>
                    <a:pt x="1" y="17"/>
                    <a:pt x="1" y="12"/>
                  </a:cubicBezTo>
                  <a:cubicBezTo>
                    <a:pt x="0" y="7"/>
                    <a:pt x="8" y="2"/>
                    <a:pt x="19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8" name="Freeform 14">
              <a:extLst>
                <a:ext uri="{FF2B5EF4-FFF2-40B4-BE49-F238E27FC236}">
                  <a16:creationId xmlns:a16="http://schemas.microsoft.com/office/drawing/2014/main" id="{2A14F207-4867-47CB-AF8C-25C1642A0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152"/>
              <a:ext cx="91" cy="47"/>
            </a:xfrm>
            <a:custGeom>
              <a:avLst/>
              <a:gdLst>
                <a:gd name="T0" fmla="*/ 212 w 39"/>
                <a:gd name="T1" fmla="*/ 42 h 19"/>
                <a:gd name="T2" fmla="*/ 114 w 39"/>
                <a:gd name="T3" fmla="*/ 111 h 19"/>
                <a:gd name="T4" fmla="*/ 0 w 39"/>
                <a:gd name="T5" fmla="*/ 74 h 19"/>
                <a:gd name="T6" fmla="*/ 98 w 39"/>
                <a:gd name="T7" fmla="*/ 5 h 19"/>
                <a:gd name="T8" fmla="*/ 212 w 39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39" y="7"/>
                  </a:moveTo>
                  <a:cubicBezTo>
                    <a:pt x="39" y="12"/>
                    <a:pt x="31" y="16"/>
                    <a:pt x="21" y="18"/>
                  </a:cubicBezTo>
                  <a:cubicBezTo>
                    <a:pt x="10" y="19"/>
                    <a:pt x="1" y="17"/>
                    <a:pt x="0" y="12"/>
                  </a:cubicBezTo>
                  <a:cubicBezTo>
                    <a:pt x="0" y="8"/>
                    <a:pt x="8" y="3"/>
                    <a:pt x="18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09" name="Freeform 15">
              <a:extLst>
                <a:ext uri="{FF2B5EF4-FFF2-40B4-BE49-F238E27FC236}">
                  <a16:creationId xmlns:a16="http://schemas.microsoft.com/office/drawing/2014/main" id="{C2CAF95C-6D6B-479D-81CF-F948F7AB8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246"/>
              <a:ext cx="93" cy="50"/>
            </a:xfrm>
            <a:custGeom>
              <a:avLst/>
              <a:gdLst>
                <a:gd name="T0" fmla="*/ 212 w 40"/>
                <a:gd name="T1" fmla="*/ 45 h 20"/>
                <a:gd name="T2" fmla="*/ 114 w 40"/>
                <a:gd name="T3" fmla="*/ 113 h 20"/>
                <a:gd name="T4" fmla="*/ 5 w 40"/>
                <a:gd name="T5" fmla="*/ 83 h 20"/>
                <a:gd name="T6" fmla="*/ 102 w 40"/>
                <a:gd name="T7" fmla="*/ 8 h 20"/>
                <a:gd name="T8" fmla="*/ 212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39" y="7"/>
                  </a:moveTo>
                  <a:cubicBezTo>
                    <a:pt x="40" y="12"/>
                    <a:pt x="32" y="17"/>
                    <a:pt x="21" y="18"/>
                  </a:cubicBezTo>
                  <a:cubicBezTo>
                    <a:pt x="11" y="20"/>
                    <a:pt x="1" y="17"/>
                    <a:pt x="1" y="13"/>
                  </a:cubicBezTo>
                  <a:cubicBezTo>
                    <a:pt x="0" y="8"/>
                    <a:pt x="8" y="3"/>
                    <a:pt x="19" y="1"/>
                  </a:cubicBezTo>
                  <a:cubicBezTo>
                    <a:pt x="29" y="0"/>
                    <a:pt x="38" y="3"/>
                    <a:pt x="39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0" name="Freeform 16">
              <a:extLst>
                <a:ext uri="{FF2B5EF4-FFF2-40B4-BE49-F238E27FC236}">
                  <a16:creationId xmlns:a16="http://schemas.microsoft.com/office/drawing/2014/main" id="{7D604E52-A89B-4262-8338-B9B7D7D9D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236"/>
              <a:ext cx="93" cy="50"/>
            </a:xfrm>
            <a:custGeom>
              <a:avLst/>
              <a:gdLst>
                <a:gd name="T0" fmla="*/ 212 w 40"/>
                <a:gd name="T1" fmla="*/ 45 h 20"/>
                <a:gd name="T2" fmla="*/ 114 w 40"/>
                <a:gd name="T3" fmla="*/ 113 h 20"/>
                <a:gd name="T4" fmla="*/ 5 w 40"/>
                <a:gd name="T5" fmla="*/ 83 h 20"/>
                <a:gd name="T6" fmla="*/ 102 w 40"/>
                <a:gd name="T7" fmla="*/ 13 h 20"/>
                <a:gd name="T8" fmla="*/ 212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39" y="7"/>
                  </a:moveTo>
                  <a:cubicBezTo>
                    <a:pt x="40" y="12"/>
                    <a:pt x="32" y="17"/>
                    <a:pt x="21" y="18"/>
                  </a:cubicBezTo>
                  <a:cubicBezTo>
                    <a:pt x="11" y="20"/>
                    <a:pt x="2" y="17"/>
                    <a:pt x="1" y="13"/>
                  </a:cubicBezTo>
                  <a:cubicBezTo>
                    <a:pt x="0" y="8"/>
                    <a:pt x="8" y="3"/>
                    <a:pt x="19" y="2"/>
                  </a:cubicBezTo>
                  <a:cubicBezTo>
                    <a:pt x="29" y="0"/>
                    <a:pt x="38" y="3"/>
                    <a:pt x="39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1" name="Freeform 17">
              <a:extLst>
                <a:ext uri="{FF2B5EF4-FFF2-40B4-BE49-F238E27FC236}">
                  <a16:creationId xmlns:a16="http://schemas.microsoft.com/office/drawing/2014/main" id="{6DCBB27B-C59B-48FF-B60D-067EB164D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125"/>
              <a:ext cx="92" cy="47"/>
            </a:xfrm>
            <a:custGeom>
              <a:avLst/>
              <a:gdLst>
                <a:gd name="T0" fmla="*/ 207 w 40"/>
                <a:gd name="T1" fmla="*/ 42 h 19"/>
                <a:gd name="T2" fmla="*/ 110 w 40"/>
                <a:gd name="T3" fmla="*/ 111 h 19"/>
                <a:gd name="T4" fmla="*/ 5 w 40"/>
                <a:gd name="T5" fmla="*/ 74 h 19"/>
                <a:gd name="T6" fmla="*/ 101 w 40"/>
                <a:gd name="T7" fmla="*/ 5 h 19"/>
                <a:gd name="T8" fmla="*/ 207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39" y="7"/>
                  </a:moveTo>
                  <a:cubicBezTo>
                    <a:pt x="40" y="11"/>
                    <a:pt x="32" y="16"/>
                    <a:pt x="21" y="18"/>
                  </a:cubicBezTo>
                  <a:cubicBezTo>
                    <a:pt x="11" y="19"/>
                    <a:pt x="2" y="17"/>
                    <a:pt x="1" y="12"/>
                  </a:cubicBezTo>
                  <a:cubicBezTo>
                    <a:pt x="0" y="7"/>
                    <a:pt x="8" y="3"/>
                    <a:pt x="19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2" name="Freeform 18">
              <a:extLst>
                <a:ext uri="{FF2B5EF4-FFF2-40B4-BE49-F238E27FC236}">
                  <a16:creationId xmlns:a16="http://schemas.microsoft.com/office/drawing/2014/main" id="{388B92B3-99B5-42A0-9316-A93A38A89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236"/>
              <a:ext cx="90" cy="55"/>
            </a:xfrm>
            <a:custGeom>
              <a:avLst/>
              <a:gdLst>
                <a:gd name="T0" fmla="*/ 203 w 39"/>
                <a:gd name="T1" fmla="*/ 33 h 22"/>
                <a:gd name="T2" fmla="*/ 118 w 39"/>
                <a:gd name="T3" fmla="*/ 120 h 22"/>
                <a:gd name="T4" fmla="*/ 5 w 39"/>
                <a:gd name="T5" fmla="*/ 108 h 22"/>
                <a:gd name="T6" fmla="*/ 90 w 39"/>
                <a:gd name="T7" fmla="*/ 20 h 22"/>
                <a:gd name="T8" fmla="*/ 203 w 39"/>
                <a:gd name="T9" fmla="*/ 3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38" y="5"/>
                  </a:moveTo>
                  <a:cubicBezTo>
                    <a:pt x="39" y="10"/>
                    <a:pt x="32" y="16"/>
                    <a:pt x="22" y="19"/>
                  </a:cubicBezTo>
                  <a:cubicBezTo>
                    <a:pt x="12" y="22"/>
                    <a:pt x="3" y="21"/>
                    <a:pt x="1" y="17"/>
                  </a:cubicBezTo>
                  <a:cubicBezTo>
                    <a:pt x="0" y="12"/>
                    <a:pt x="7" y="6"/>
                    <a:pt x="17" y="3"/>
                  </a:cubicBezTo>
                  <a:cubicBezTo>
                    <a:pt x="27" y="0"/>
                    <a:pt x="37" y="1"/>
                    <a:pt x="38" y="5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3" name="Freeform 19">
              <a:extLst>
                <a:ext uri="{FF2B5EF4-FFF2-40B4-BE49-F238E27FC236}">
                  <a16:creationId xmlns:a16="http://schemas.microsoft.com/office/drawing/2014/main" id="{FD5043F1-B897-4D41-A0FB-54F861112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140"/>
              <a:ext cx="90" cy="54"/>
            </a:xfrm>
            <a:custGeom>
              <a:avLst/>
              <a:gdLst>
                <a:gd name="T0" fmla="*/ 203 w 39"/>
                <a:gd name="T1" fmla="*/ 29 h 22"/>
                <a:gd name="T2" fmla="*/ 118 w 39"/>
                <a:gd name="T3" fmla="*/ 115 h 22"/>
                <a:gd name="T4" fmla="*/ 5 w 39"/>
                <a:gd name="T5" fmla="*/ 103 h 22"/>
                <a:gd name="T6" fmla="*/ 90 w 39"/>
                <a:gd name="T7" fmla="*/ 17 h 22"/>
                <a:gd name="T8" fmla="*/ 203 w 39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38" y="5"/>
                  </a:moveTo>
                  <a:cubicBezTo>
                    <a:pt x="39" y="9"/>
                    <a:pt x="32" y="16"/>
                    <a:pt x="22" y="19"/>
                  </a:cubicBezTo>
                  <a:cubicBezTo>
                    <a:pt x="12" y="22"/>
                    <a:pt x="2" y="21"/>
                    <a:pt x="1" y="17"/>
                  </a:cubicBezTo>
                  <a:cubicBezTo>
                    <a:pt x="0" y="12"/>
                    <a:pt x="7" y="6"/>
                    <a:pt x="17" y="3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4" name="Freeform 20">
              <a:extLst>
                <a:ext uri="{FF2B5EF4-FFF2-40B4-BE49-F238E27FC236}">
                  <a16:creationId xmlns:a16="http://schemas.microsoft.com/office/drawing/2014/main" id="{7E7BD98D-D787-4F6C-8DA7-CC3391B9A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" y="2038"/>
              <a:ext cx="90" cy="45"/>
            </a:xfrm>
            <a:custGeom>
              <a:avLst/>
              <a:gdLst>
                <a:gd name="T0" fmla="*/ 203 w 39"/>
                <a:gd name="T1" fmla="*/ 63 h 18"/>
                <a:gd name="T2" fmla="*/ 102 w 39"/>
                <a:gd name="T3" fmla="*/ 108 h 18"/>
                <a:gd name="T4" fmla="*/ 0 w 39"/>
                <a:gd name="T5" fmla="*/ 50 h 18"/>
                <a:gd name="T6" fmla="*/ 106 w 39"/>
                <a:gd name="T7" fmla="*/ 8 h 18"/>
                <a:gd name="T8" fmla="*/ 203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10"/>
                  </a:moveTo>
                  <a:cubicBezTo>
                    <a:pt x="38" y="15"/>
                    <a:pt x="29" y="18"/>
                    <a:pt x="19" y="17"/>
                  </a:cubicBezTo>
                  <a:cubicBezTo>
                    <a:pt x="8" y="17"/>
                    <a:pt x="0" y="13"/>
                    <a:pt x="0" y="8"/>
                  </a:cubicBezTo>
                  <a:cubicBezTo>
                    <a:pt x="0" y="3"/>
                    <a:pt x="9" y="0"/>
                    <a:pt x="20" y="1"/>
                  </a:cubicBezTo>
                  <a:cubicBezTo>
                    <a:pt x="30" y="1"/>
                    <a:pt x="39" y="5"/>
                    <a:pt x="38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5" name="Freeform 21">
              <a:extLst>
                <a:ext uri="{FF2B5EF4-FFF2-40B4-BE49-F238E27FC236}">
                  <a16:creationId xmlns:a16="http://schemas.microsoft.com/office/drawing/2014/main" id="{48548A2E-190A-429E-9F2B-728FAE63F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" y="2110"/>
              <a:ext cx="90" cy="45"/>
            </a:xfrm>
            <a:custGeom>
              <a:avLst/>
              <a:gdLst>
                <a:gd name="T0" fmla="*/ 203 w 39"/>
                <a:gd name="T1" fmla="*/ 63 h 18"/>
                <a:gd name="T2" fmla="*/ 102 w 39"/>
                <a:gd name="T3" fmla="*/ 108 h 18"/>
                <a:gd name="T4" fmla="*/ 0 w 39"/>
                <a:gd name="T5" fmla="*/ 45 h 18"/>
                <a:gd name="T6" fmla="*/ 106 w 39"/>
                <a:gd name="T7" fmla="*/ 0 h 18"/>
                <a:gd name="T8" fmla="*/ 203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8" y="10"/>
                  </a:moveTo>
                  <a:cubicBezTo>
                    <a:pt x="38" y="14"/>
                    <a:pt x="29" y="18"/>
                    <a:pt x="19" y="17"/>
                  </a:cubicBezTo>
                  <a:cubicBezTo>
                    <a:pt x="8" y="16"/>
                    <a:pt x="0" y="12"/>
                    <a:pt x="0" y="7"/>
                  </a:cubicBezTo>
                  <a:cubicBezTo>
                    <a:pt x="0" y="3"/>
                    <a:pt x="9" y="0"/>
                    <a:pt x="20" y="0"/>
                  </a:cubicBezTo>
                  <a:cubicBezTo>
                    <a:pt x="30" y="1"/>
                    <a:pt x="39" y="5"/>
                    <a:pt x="38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6" name="Freeform 22">
              <a:extLst>
                <a:ext uri="{FF2B5EF4-FFF2-40B4-BE49-F238E27FC236}">
                  <a16:creationId xmlns:a16="http://schemas.microsoft.com/office/drawing/2014/main" id="{F0669723-B645-4F85-80BF-A24533510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033"/>
              <a:ext cx="90" cy="45"/>
            </a:xfrm>
            <a:custGeom>
              <a:avLst/>
              <a:gdLst>
                <a:gd name="T0" fmla="*/ 208 w 39"/>
                <a:gd name="T1" fmla="*/ 63 h 18"/>
                <a:gd name="T2" fmla="*/ 102 w 39"/>
                <a:gd name="T3" fmla="*/ 113 h 18"/>
                <a:gd name="T4" fmla="*/ 0 w 39"/>
                <a:gd name="T5" fmla="*/ 50 h 18"/>
                <a:gd name="T6" fmla="*/ 106 w 39"/>
                <a:gd name="T7" fmla="*/ 8 h 18"/>
                <a:gd name="T8" fmla="*/ 208 w 39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39" y="10"/>
                  </a:moveTo>
                  <a:cubicBezTo>
                    <a:pt x="38" y="15"/>
                    <a:pt x="30" y="18"/>
                    <a:pt x="19" y="18"/>
                  </a:cubicBezTo>
                  <a:cubicBezTo>
                    <a:pt x="8" y="17"/>
                    <a:pt x="0" y="13"/>
                    <a:pt x="0" y="8"/>
                  </a:cubicBezTo>
                  <a:cubicBezTo>
                    <a:pt x="0" y="4"/>
                    <a:pt x="9" y="0"/>
                    <a:pt x="20" y="1"/>
                  </a:cubicBezTo>
                  <a:cubicBezTo>
                    <a:pt x="30" y="1"/>
                    <a:pt x="39" y="6"/>
                    <a:pt x="39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7" name="Freeform 23">
              <a:extLst>
                <a:ext uri="{FF2B5EF4-FFF2-40B4-BE49-F238E27FC236}">
                  <a16:creationId xmlns:a16="http://schemas.microsoft.com/office/drawing/2014/main" id="{B9063439-1E96-4E6A-A31E-D95D145B9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033"/>
              <a:ext cx="88" cy="45"/>
            </a:xfrm>
            <a:custGeom>
              <a:avLst/>
              <a:gdLst>
                <a:gd name="T0" fmla="*/ 204 w 38"/>
                <a:gd name="T1" fmla="*/ 63 h 18"/>
                <a:gd name="T2" fmla="*/ 102 w 38"/>
                <a:gd name="T3" fmla="*/ 108 h 18"/>
                <a:gd name="T4" fmla="*/ 0 w 38"/>
                <a:gd name="T5" fmla="*/ 50 h 18"/>
                <a:gd name="T6" fmla="*/ 107 w 38"/>
                <a:gd name="T7" fmla="*/ 0 h 18"/>
                <a:gd name="T8" fmla="*/ 204 w 38"/>
                <a:gd name="T9" fmla="*/ 63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18">
                  <a:moveTo>
                    <a:pt x="38" y="10"/>
                  </a:moveTo>
                  <a:cubicBezTo>
                    <a:pt x="38" y="14"/>
                    <a:pt x="29" y="18"/>
                    <a:pt x="19" y="17"/>
                  </a:cubicBezTo>
                  <a:cubicBezTo>
                    <a:pt x="8" y="17"/>
                    <a:pt x="0" y="12"/>
                    <a:pt x="0" y="8"/>
                  </a:cubicBezTo>
                  <a:cubicBezTo>
                    <a:pt x="0" y="3"/>
                    <a:pt x="9" y="0"/>
                    <a:pt x="20" y="0"/>
                  </a:cubicBezTo>
                  <a:cubicBezTo>
                    <a:pt x="30" y="1"/>
                    <a:pt x="38" y="5"/>
                    <a:pt x="38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8" name="Freeform 24">
              <a:extLst>
                <a:ext uri="{FF2B5EF4-FFF2-40B4-BE49-F238E27FC236}">
                  <a16:creationId xmlns:a16="http://schemas.microsoft.com/office/drawing/2014/main" id="{D34ABC2C-CF36-4B60-80DD-6DB158D2D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031"/>
              <a:ext cx="90" cy="49"/>
            </a:xfrm>
            <a:custGeom>
              <a:avLst/>
              <a:gdLst>
                <a:gd name="T0" fmla="*/ 203 w 39"/>
                <a:gd name="T1" fmla="*/ 71 h 20"/>
                <a:gd name="T2" fmla="*/ 97 w 39"/>
                <a:gd name="T3" fmla="*/ 108 h 20"/>
                <a:gd name="T4" fmla="*/ 0 w 39"/>
                <a:gd name="T5" fmla="*/ 42 h 20"/>
                <a:gd name="T6" fmla="*/ 111 w 39"/>
                <a:gd name="T7" fmla="*/ 5 h 20"/>
                <a:gd name="T8" fmla="*/ 203 w 39"/>
                <a:gd name="T9" fmla="*/ 71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38" y="12"/>
                  </a:moveTo>
                  <a:cubicBezTo>
                    <a:pt x="38" y="17"/>
                    <a:pt x="29" y="20"/>
                    <a:pt x="18" y="18"/>
                  </a:cubicBezTo>
                  <a:cubicBezTo>
                    <a:pt x="8" y="17"/>
                    <a:pt x="0" y="12"/>
                    <a:pt x="0" y="7"/>
                  </a:cubicBezTo>
                  <a:cubicBezTo>
                    <a:pt x="1" y="2"/>
                    <a:pt x="10" y="0"/>
                    <a:pt x="21" y="1"/>
                  </a:cubicBezTo>
                  <a:cubicBezTo>
                    <a:pt x="31" y="3"/>
                    <a:pt x="39" y="8"/>
                    <a:pt x="38" y="12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19" name="Freeform 25">
              <a:extLst>
                <a:ext uri="{FF2B5EF4-FFF2-40B4-BE49-F238E27FC236}">
                  <a16:creationId xmlns:a16="http://schemas.microsoft.com/office/drawing/2014/main" id="{68D69D7E-29F8-48A2-847C-672310A833F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6" y="2236"/>
              <a:ext cx="93" cy="47"/>
            </a:xfrm>
            <a:custGeom>
              <a:avLst/>
              <a:gdLst>
                <a:gd name="T0" fmla="*/ 212 w 40"/>
                <a:gd name="T1" fmla="*/ 42 h 19"/>
                <a:gd name="T2" fmla="*/ 114 w 40"/>
                <a:gd name="T3" fmla="*/ 111 h 19"/>
                <a:gd name="T4" fmla="*/ 5 w 40"/>
                <a:gd name="T5" fmla="*/ 74 h 19"/>
                <a:gd name="T6" fmla="*/ 102 w 40"/>
                <a:gd name="T7" fmla="*/ 5 h 19"/>
                <a:gd name="T8" fmla="*/ 212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39" y="7"/>
                  </a:moveTo>
                  <a:cubicBezTo>
                    <a:pt x="40" y="11"/>
                    <a:pt x="32" y="16"/>
                    <a:pt x="21" y="18"/>
                  </a:cubicBezTo>
                  <a:cubicBezTo>
                    <a:pt x="11" y="19"/>
                    <a:pt x="1" y="17"/>
                    <a:pt x="1" y="12"/>
                  </a:cubicBezTo>
                  <a:cubicBezTo>
                    <a:pt x="0" y="7"/>
                    <a:pt x="8" y="2"/>
                    <a:pt x="19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0" name="Freeform 26">
              <a:extLst>
                <a:ext uri="{FF2B5EF4-FFF2-40B4-BE49-F238E27FC236}">
                  <a16:creationId xmlns:a16="http://schemas.microsoft.com/office/drawing/2014/main" id="{4C071E86-D466-4246-A3CC-9ED336EC9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632" y="2152"/>
              <a:ext cx="91" cy="47"/>
            </a:xfrm>
            <a:custGeom>
              <a:avLst/>
              <a:gdLst>
                <a:gd name="T0" fmla="*/ 212 w 39"/>
                <a:gd name="T1" fmla="*/ 42 h 19"/>
                <a:gd name="T2" fmla="*/ 114 w 39"/>
                <a:gd name="T3" fmla="*/ 111 h 19"/>
                <a:gd name="T4" fmla="*/ 0 w 39"/>
                <a:gd name="T5" fmla="*/ 74 h 19"/>
                <a:gd name="T6" fmla="*/ 98 w 39"/>
                <a:gd name="T7" fmla="*/ 5 h 19"/>
                <a:gd name="T8" fmla="*/ 212 w 39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39" y="7"/>
                  </a:moveTo>
                  <a:cubicBezTo>
                    <a:pt x="39" y="12"/>
                    <a:pt x="31" y="16"/>
                    <a:pt x="21" y="18"/>
                  </a:cubicBezTo>
                  <a:cubicBezTo>
                    <a:pt x="10" y="19"/>
                    <a:pt x="1" y="17"/>
                    <a:pt x="0" y="12"/>
                  </a:cubicBezTo>
                  <a:cubicBezTo>
                    <a:pt x="0" y="8"/>
                    <a:pt x="8" y="3"/>
                    <a:pt x="18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1" name="Freeform 27">
              <a:extLst>
                <a:ext uri="{FF2B5EF4-FFF2-40B4-BE49-F238E27FC236}">
                  <a16:creationId xmlns:a16="http://schemas.microsoft.com/office/drawing/2014/main" id="{1661FB3E-6905-4049-A94B-E451F7452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683" y="2246"/>
              <a:ext cx="93" cy="50"/>
            </a:xfrm>
            <a:custGeom>
              <a:avLst/>
              <a:gdLst>
                <a:gd name="T0" fmla="*/ 212 w 40"/>
                <a:gd name="T1" fmla="*/ 45 h 20"/>
                <a:gd name="T2" fmla="*/ 114 w 40"/>
                <a:gd name="T3" fmla="*/ 113 h 20"/>
                <a:gd name="T4" fmla="*/ 5 w 40"/>
                <a:gd name="T5" fmla="*/ 83 h 20"/>
                <a:gd name="T6" fmla="*/ 102 w 40"/>
                <a:gd name="T7" fmla="*/ 8 h 20"/>
                <a:gd name="T8" fmla="*/ 212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39" y="7"/>
                  </a:moveTo>
                  <a:cubicBezTo>
                    <a:pt x="40" y="12"/>
                    <a:pt x="32" y="17"/>
                    <a:pt x="21" y="18"/>
                  </a:cubicBezTo>
                  <a:cubicBezTo>
                    <a:pt x="11" y="20"/>
                    <a:pt x="1" y="17"/>
                    <a:pt x="1" y="13"/>
                  </a:cubicBezTo>
                  <a:cubicBezTo>
                    <a:pt x="0" y="8"/>
                    <a:pt x="8" y="3"/>
                    <a:pt x="19" y="1"/>
                  </a:cubicBezTo>
                  <a:cubicBezTo>
                    <a:pt x="29" y="0"/>
                    <a:pt x="38" y="3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2" name="Freeform 28">
              <a:extLst>
                <a:ext uri="{FF2B5EF4-FFF2-40B4-BE49-F238E27FC236}">
                  <a16:creationId xmlns:a16="http://schemas.microsoft.com/office/drawing/2014/main" id="{C92D9DFF-D981-4117-98B1-F0A7C59CD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236"/>
              <a:ext cx="93" cy="50"/>
            </a:xfrm>
            <a:custGeom>
              <a:avLst/>
              <a:gdLst>
                <a:gd name="T0" fmla="*/ 212 w 40"/>
                <a:gd name="T1" fmla="*/ 45 h 20"/>
                <a:gd name="T2" fmla="*/ 114 w 40"/>
                <a:gd name="T3" fmla="*/ 113 h 20"/>
                <a:gd name="T4" fmla="*/ 5 w 40"/>
                <a:gd name="T5" fmla="*/ 83 h 20"/>
                <a:gd name="T6" fmla="*/ 102 w 40"/>
                <a:gd name="T7" fmla="*/ 13 h 20"/>
                <a:gd name="T8" fmla="*/ 212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39" y="7"/>
                  </a:moveTo>
                  <a:cubicBezTo>
                    <a:pt x="40" y="12"/>
                    <a:pt x="32" y="17"/>
                    <a:pt x="21" y="18"/>
                  </a:cubicBezTo>
                  <a:cubicBezTo>
                    <a:pt x="11" y="20"/>
                    <a:pt x="2" y="17"/>
                    <a:pt x="1" y="13"/>
                  </a:cubicBezTo>
                  <a:cubicBezTo>
                    <a:pt x="0" y="8"/>
                    <a:pt x="8" y="3"/>
                    <a:pt x="19" y="2"/>
                  </a:cubicBezTo>
                  <a:cubicBezTo>
                    <a:pt x="29" y="0"/>
                    <a:pt x="38" y="3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3" name="Freeform 29">
              <a:extLst>
                <a:ext uri="{FF2B5EF4-FFF2-40B4-BE49-F238E27FC236}">
                  <a16:creationId xmlns:a16="http://schemas.microsoft.com/office/drawing/2014/main" id="{9A075C36-CDCD-4E8D-9A23-FEC4F2C0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0" y="2125"/>
              <a:ext cx="92" cy="47"/>
            </a:xfrm>
            <a:custGeom>
              <a:avLst/>
              <a:gdLst>
                <a:gd name="T0" fmla="*/ 207 w 40"/>
                <a:gd name="T1" fmla="*/ 42 h 19"/>
                <a:gd name="T2" fmla="*/ 110 w 40"/>
                <a:gd name="T3" fmla="*/ 111 h 19"/>
                <a:gd name="T4" fmla="*/ 5 w 40"/>
                <a:gd name="T5" fmla="*/ 74 h 19"/>
                <a:gd name="T6" fmla="*/ 101 w 40"/>
                <a:gd name="T7" fmla="*/ 5 h 19"/>
                <a:gd name="T8" fmla="*/ 207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39" y="7"/>
                  </a:moveTo>
                  <a:cubicBezTo>
                    <a:pt x="40" y="11"/>
                    <a:pt x="32" y="16"/>
                    <a:pt x="21" y="18"/>
                  </a:cubicBezTo>
                  <a:cubicBezTo>
                    <a:pt x="11" y="19"/>
                    <a:pt x="2" y="17"/>
                    <a:pt x="1" y="12"/>
                  </a:cubicBezTo>
                  <a:cubicBezTo>
                    <a:pt x="0" y="7"/>
                    <a:pt x="8" y="3"/>
                    <a:pt x="19" y="1"/>
                  </a:cubicBezTo>
                  <a:cubicBezTo>
                    <a:pt x="29" y="0"/>
                    <a:pt x="38" y="2"/>
                    <a:pt x="39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4" name="Freeform 30">
              <a:extLst>
                <a:ext uri="{FF2B5EF4-FFF2-40B4-BE49-F238E27FC236}">
                  <a16:creationId xmlns:a16="http://schemas.microsoft.com/office/drawing/2014/main" id="{893A3F9B-818C-4B4F-89B3-CD197ED72D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7" y="2236"/>
              <a:ext cx="90" cy="55"/>
            </a:xfrm>
            <a:custGeom>
              <a:avLst/>
              <a:gdLst>
                <a:gd name="T0" fmla="*/ 203 w 39"/>
                <a:gd name="T1" fmla="*/ 33 h 22"/>
                <a:gd name="T2" fmla="*/ 118 w 39"/>
                <a:gd name="T3" fmla="*/ 120 h 22"/>
                <a:gd name="T4" fmla="*/ 5 w 39"/>
                <a:gd name="T5" fmla="*/ 108 h 22"/>
                <a:gd name="T6" fmla="*/ 90 w 39"/>
                <a:gd name="T7" fmla="*/ 20 h 22"/>
                <a:gd name="T8" fmla="*/ 203 w 39"/>
                <a:gd name="T9" fmla="*/ 3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38" y="5"/>
                  </a:moveTo>
                  <a:cubicBezTo>
                    <a:pt x="39" y="10"/>
                    <a:pt x="32" y="16"/>
                    <a:pt x="22" y="19"/>
                  </a:cubicBezTo>
                  <a:cubicBezTo>
                    <a:pt x="12" y="22"/>
                    <a:pt x="3" y="21"/>
                    <a:pt x="1" y="17"/>
                  </a:cubicBezTo>
                  <a:cubicBezTo>
                    <a:pt x="0" y="12"/>
                    <a:pt x="7" y="6"/>
                    <a:pt x="17" y="3"/>
                  </a:cubicBezTo>
                  <a:cubicBezTo>
                    <a:pt x="27" y="0"/>
                    <a:pt x="37" y="1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5" name="Freeform 31">
              <a:extLst>
                <a:ext uri="{FF2B5EF4-FFF2-40B4-BE49-F238E27FC236}">
                  <a16:creationId xmlns:a16="http://schemas.microsoft.com/office/drawing/2014/main" id="{94A96479-D0C3-4BED-997D-4AC791CFA0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140"/>
              <a:ext cx="90" cy="54"/>
            </a:xfrm>
            <a:custGeom>
              <a:avLst/>
              <a:gdLst>
                <a:gd name="T0" fmla="*/ 203 w 39"/>
                <a:gd name="T1" fmla="*/ 29 h 22"/>
                <a:gd name="T2" fmla="*/ 118 w 39"/>
                <a:gd name="T3" fmla="*/ 115 h 22"/>
                <a:gd name="T4" fmla="*/ 5 w 39"/>
                <a:gd name="T5" fmla="*/ 103 h 22"/>
                <a:gd name="T6" fmla="*/ 90 w 39"/>
                <a:gd name="T7" fmla="*/ 17 h 22"/>
                <a:gd name="T8" fmla="*/ 203 w 39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2">
                  <a:moveTo>
                    <a:pt x="38" y="5"/>
                  </a:moveTo>
                  <a:cubicBezTo>
                    <a:pt x="39" y="9"/>
                    <a:pt x="32" y="16"/>
                    <a:pt x="22" y="19"/>
                  </a:cubicBezTo>
                  <a:cubicBezTo>
                    <a:pt x="12" y="22"/>
                    <a:pt x="2" y="21"/>
                    <a:pt x="1" y="17"/>
                  </a:cubicBezTo>
                  <a:cubicBezTo>
                    <a:pt x="0" y="12"/>
                    <a:pt x="7" y="6"/>
                    <a:pt x="17" y="3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6" name="Freeform 32">
              <a:extLst>
                <a:ext uri="{FF2B5EF4-FFF2-40B4-BE49-F238E27FC236}">
                  <a16:creationId xmlns:a16="http://schemas.microsoft.com/office/drawing/2014/main" id="{93A0A76A-A627-417D-A898-4439C468D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" y="2046"/>
              <a:ext cx="53" cy="17"/>
            </a:xfrm>
            <a:custGeom>
              <a:avLst/>
              <a:gdLst>
                <a:gd name="T0" fmla="*/ 0 w 23"/>
                <a:gd name="T1" fmla="*/ 29 h 7"/>
                <a:gd name="T2" fmla="*/ 65 w 23"/>
                <a:gd name="T3" fmla="*/ 0 h 7"/>
                <a:gd name="T4" fmla="*/ 118 w 23"/>
                <a:gd name="T5" fmla="*/ 36 h 7"/>
                <a:gd name="T6" fmla="*/ 53 w 23"/>
                <a:gd name="T7" fmla="*/ 24 h 7"/>
                <a:gd name="T8" fmla="*/ 0 w 23"/>
                <a:gd name="T9" fmla="*/ 29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7">
                  <a:moveTo>
                    <a:pt x="0" y="5"/>
                  </a:moveTo>
                  <a:cubicBezTo>
                    <a:pt x="2" y="2"/>
                    <a:pt x="8" y="1"/>
                    <a:pt x="12" y="0"/>
                  </a:cubicBezTo>
                  <a:cubicBezTo>
                    <a:pt x="15" y="0"/>
                    <a:pt x="23" y="1"/>
                    <a:pt x="22" y="6"/>
                  </a:cubicBezTo>
                  <a:cubicBezTo>
                    <a:pt x="18" y="6"/>
                    <a:pt x="14" y="3"/>
                    <a:pt x="10" y="4"/>
                  </a:cubicBezTo>
                  <a:cubicBezTo>
                    <a:pt x="7" y="5"/>
                    <a:pt x="2" y="7"/>
                    <a:pt x="0" y="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7" name="Freeform 33">
              <a:extLst>
                <a:ext uri="{FF2B5EF4-FFF2-40B4-BE49-F238E27FC236}">
                  <a16:creationId xmlns:a16="http://schemas.microsoft.com/office/drawing/2014/main" id="{A6770C32-15C6-4293-8ED2-3E4CB424F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2038"/>
              <a:ext cx="55" cy="23"/>
            </a:xfrm>
            <a:custGeom>
              <a:avLst/>
              <a:gdLst>
                <a:gd name="T0" fmla="*/ 25 w 24"/>
                <a:gd name="T1" fmla="*/ 59 h 9"/>
                <a:gd name="T2" fmla="*/ 57 w 24"/>
                <a:gd name="T3" fmla="*/ 13 h 9"/>
                <a:gd name="T4" fmla="*/ 126 w 24"/>
                <a:gd name="T5" fmla="*/ 33 h 9"/>
                <a:gd name="T6" fmla="*/ 73 w 24"/>
                <a:gd name="T7" fmla="*/ 33 h 9"/>
                <a:gd name="T8" fmla="*/ 41 w 24"/>
                <a:gd name="T9" fmla="*/ 5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9">
                  <a:moveTo>
                    <a:pt x="5" y="9"/>
                  </a:moveTo>
                  <a:cubicBezTo>
                    <a:pt x="0" y="7"/>
                    <a:pt x="9" y="2"/>
                    <a:pt x="11" y="2"/>
                  </a:cubicBezTo>
                  <a:cubicBezTo>
                    <a:pt x="14" y="2"/>
                    <a:pt x="24" y="0"/>
                    <a:pt x="24" y="5"/>
                  </a:cubicBezTo>
                  <a:cubicBezTo>
                    <a:pt x="21" y="6"/>
                    <a:pt x="18" y="4"/>
                    <a:pt x="14" y="5"/>
                  </a:cubicBezTo>
                  <a:cubicBezTo>
                    <a:pt x="12" y="5"/>
                    <a:pt x="11" y="7"/>
                    <a:pt x="8" y="8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8" name="Freeform 34">
              <a:extLst>
                <a:ext uri="{FF2B5EF4-FFF2-40B4-BE49-F238E27FC236}">
                  <a16:creationId xmlns:a16="http://schemas.microsoft.com/office/drawing/2014/main" id="{007763DC-F8CE-496D-ABC4-DCA73B98B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" y="2118"/>
              <a:ext cx="58" cy="19"/>
            </a:xfrm>
            <a:custGeom>
              <a:avLst/>
              <a:gdLst>
                <a:gd name="T0" fmla="*/ 12 w 25"/>
                <a:gd name="T1" fmla="*/ 45 h 8"/>
                <a:gd name="T2" fmla="*/ 5 w 25"/>
                <a:gd name="T3" fmla="*/ 33 h 8"/>
                <a:gd name="T4" fmla="*/ 28 w 25"/>
                <a:gd name="T5" fmla="*/ 12 h 8"/>
                <a:gd name="T6" fmla="*/ 102 w 25"/>
                <a:gd name="T7" fmla="*/ 12 h 8"/>
                <a:gd name="T8" fmla="*/ 74 w 25"/>
                <a:gd name="T9" fmla="*/ 33 h 8"/>
                <a:gd name="T10" fmla="*/ 32 w 25"/>
                <a:gd name="T11" fmla="*/ 33 h 8"/>
                <a:gd name="T12" fmla="*/ 16 w 25"/>
                <a:gd name="T13" fmla="*/ 45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8">
                  <a:moveTo>
                    <a:pt x="2" y="8"/>
                  </a:moveTo>
                  <a:cubicBezTo>
                    <a:pt x="2" y="8"/>
                    <a:pt x="1" y="7"/>
                    <a:pt x="1" y="6"/>
                  </a:cubicBezTo>
                  <a:cubicBezTo>
                    <a:pt x="0" y="4"/>
                    <a:pt x="3" y="3"/>
                    <a:pt x="5" y="2"/>
                  </a:cubicBezTo>
                  <a:cubicBezTo>
                    <a:pt x="9" y="1"/>
                    <a:pt x="15" y="0"/>
                    <a:pt x="19" y="2"/>
                  </a:cubicBezTo>
                  <a:cubicBezTo>
                    <a:pt x="25" y="7"/>
                    <a:pt x="17" y="6"/>
                    <a:pt x="14" y="6"/>
                  </a:cubicBezTo>
                  <a:cubicBezTo>
                    <a:pt x="11" y="7"/>
                    <a:pt x="8" y="5"/>
                    <a:pt x="6" y="6"/>
                  </a:cubicBezTo>
                  <a:cubicBezTo>
                    <a:pt x="5" y="6"/>
                    <a:pt x="4" y="7"/>
                    <a:pt x="3" y="8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29" name="Freeform 35">
              <a:extLst>
                <a:ext uri="{FF2B5EF4-FFF2-40B4-BE49-F238E27FC236}">
                  <a16:creationId xmlns:a16="http://schemas.microsoft.com/office/drawing/2014/main" id="{77DB3562-1C49-4FF6-B766-D4714979E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642" y="2162"/>
              <a:ext cx="53" cy="25"/>
            </a:xfrm>
            <a:custGeom>
              <a:avLst/>
              <a:gdLst>
                <a:gd name="T0" fmla="*/ 21 w 23"/>
                <a:gd name="T1" fmla="*/ 58 h 10"/>
                <a:gd name="T2" fmla="*/ 5 w 23"/>
                <a:gd name="T3" fmla="*/ 58 h 10"/>
                <a:gd name="T4" fmla="*/ 16 w 23"/>
                <a:gd name="T5" fmla="*/ 38 h 10"/>
                <a:gd name="T6" fmla="*/ 90 w 23"/>
                <a:gd name="T7" fmla="*/ 0 h 10"/>
                <a:gd name="T8" fmla="*/ 101 w 23"/>
                <a:gd name="T9" fmla="*/ 33 h 10"/>
                <a:gd name="T10" fmla="*/ 58 w 23"/>
                <a:gd name="T11" fmla="*/ 38 h 10"/>
                <a:gd name="T12" fmla="*/ 28 w 23"/>
                <a:gd name="T13" fmla="*/ 50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0">
                  <a:moveTo>
                    <a:pt x="4" y="9"/>
                  </a:moveTo>
                  <a:cubicBezTo>
                    <a:pt x="3" y="10"/>
                    <a:pt x="2" y="10"/>
                    <a:pt x="1" y="9"/>
                  </a:cubicBezTo>
                  <a:cubicBezTo>
                    <a:pt x="0" y="7"/>
                    <a:pt x="2" y="7"/>
                    <a:pt x="3" y="6"/>
                  </a:cubicBezTo>
                  <a:cubicBezTo>
                    <a:pt x="7" y="3"/>
                    <a:pt x="12" y="0"/>
                    <a:pt x="17" y="0"/>
                  </a:cubicBezTo>
                  <a:cubicBezTo>
                    <a:pt x="20" y="1"/>
                    <a:pt x="23" y="3"/>
                    <a:pt x="19" y="5"/>
                  </a:cubicBezTo>
                  <a:cubicBezTo>
                    <a:pt x="17" y="7"/>
                    <a:pt x="13" y="6"/>
                    <a:pt x="11" y="6"/>
                  </a:cubicBezTo>
                  <a:cubicBezTo>
                    <a:pt x="9" y="7"/>
                    <a:pt x="7" y="7"/>
                    <a:pt x="5" y="8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0" name="Freeform 36">
              <a:extLst>
                <a:ext uri="{FF2B5EF4-FFF2-40B4-BE49-F238E27FC236}">
                  <a16:creationId xmlns:a16="http://schemas.microsoft.com/office/drawing/2014/main" id="{2002F812-3770-4374-9EA5-9B332FB69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8" y="2244"/>
              <a:ext cx="44" cy="30"/>
            </a:xfrm>
            <a:custGeom>
              <a:avLst/>
              <a:gdLst>
                <a:gd name="T0" fmla="*/ 37 w 19"/>
                <a:gd name="T1" fmla="*/ 70 h 12"/>
                <a:gd name="T2" fmla="*/ 0 w 19"/>
                <a:gd name="T3" fmla="*/ 58 h 12"/>
                <a:gd name="T4" fmla="*/ 44 w 19"/>
                <a:gd name="T5" fmla="*/ 13 h 12"/>
                <a:gd name="T6" fmla="*/ 97 w 19"/>
                <a:gd name="T7" fmla="*/ 25 h 12"/>
                <a:gd name="T8" fmla="*/ 28 w 19"/>
                <a:gd name="T9" fmla="*/ 7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7" y="11"/>
                  </a:moveTo>
                  <a:cubicBezTo>
                    <a:pt x="5" y="11"/>
                    <a:pt x="1" y="12"/>
                    <a:pt x="0" y="9"/>
                  </a:cubicBezTo>
                  <a:cubicBezTo>
                    <a:pt x="0" y="6"/>
                    <a:pt x="5" y="2"/>
                    <a:pt x="8" y="2"/>
                  </a:cubicBezTo>
                  <a:cubicBezTo>
                    <a:pt x="10" y="2"/>
                    <a:pt x="19" y="0"/>
                    <a:pt x="18" y="4"/>
                  </a:cubicBezTo>
                  <a:cubicBezTo>
                    <a:pt x="17" y="8"/>
                    <a:pt x="8" y="8"/>
                    <a:pt x="5" y="11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1" name="Freeform 37">
              <a:extLst>
                <a:ext uri="{FF2B5EF4-FFF2-40B4-BE49-F238E27FC236}">
                  <a16:creationId xmlns:a16="http://schemas.microsoft.com/office/drawing/2014/main" id="{8C88AAFD-C93F-4467-9755-8B031886F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0" y="2256"/>
              <a:ext cx="54" cy="30"/>
            </a:xfrm>
            <a:custGeom>
              <a:avLst/>
              <a:gdLst>
                <a:gd name="T0" fmla="*/ 61 w 23"/>
                <a:gd name="T1" fmla="*/ 58 h 12"/>
                <a:gd name="T2" fmla="*/ 5 w 23"/>
                <a:gd name="T3" fmla="*/ 33 h 12"/>
                <a:gd name="T4" fmla="*/ 49 w 23"/>
                <a:gd name="T5" fmla="*/ 13 h 12"/>
                <a:gd name="T6" fmla="*/ 110 w 23"/>
                <a:gd name="T7" fmla="*/ 8 h 12"/>
                <a:gd name="T8" fmla="*/ 122 w 23"/>
                <a:gd name="T9" fmla="*/ 33 h 12"/>
                <a:gd name="T10" fmla="*/ 73 w 23"/>
                <a:gd name="T11" fmla="*/ 38 h 12"/>
                <a:gd name="T12" fmla="*/ 45 w 23"/>
                <a:gd name="T13" fmla="*/ 45 h 12"/>
                <a:gd name="T14" fmla="*/ 66 w 23"/>
                <a:gd name="T15" fmla="*/ 58 h 12"/>
                <a:gd name="T16" fmla="*/ 54 w 23"/>
                <a:gd name="T17" fmla="*/ 63 h 1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3" h="12">
                  <a:moveTo>
                    <a:pt x="11" y="9"/>
                  </a:moveTo>
                  <a:cubicBezTo>
                    <a:pt x="9" y="12"/>
                    <a:pt x="0" y="8"/>
                    <a:pt x="1" y="5"/>
                  </a:cubicBezTo>
                  <a:cubicBezTo>
                    <a:pt x="3" y="4"/>
                    <a:pt x="7" y="3"/>
                    <a:pt x="9" y="2"/>
                  </a:cubicBezTo>
                  <a:cubicBezTo>
                    <a:pt x="12" y="2"/>
                    <a:pt x="17" y="0"/>
                    <a:pt x="20" y="1"/>
                  </a:cubicBezTo>
                  <a:cubicBezTo>
                    <a:pt x="22" y="2"/>
                    <a:pt x="23" y="3"/>
                    <a:pt x="22" y="5"/>
                  </a:cubicBezTo>
                  <a:cubicBezTo>
                    <a:pt x="21" y="6"/>
                    <a:pt x="15" y="6"/>
                    <a:pt x="13" y="6"/>
                  </a:cubicBezTo>
                  <a:cubicBezTo>
                    <a:pt x="13" y="6"/>
                    <a:pt x="8" y="5"/>
                    <a:pt x="8" y="7"/>
                  </a:cubicBezTo>
                  <a:cubicBezTo>
                    <a:pt x="8" y="8"/>
                    <a:pt x="11" y="8"/>
                    <a:pt x="12" y="9"/>
                  </a:cubicBezTo>
                  <a:cubicBezTo>
                    <a:pt x="12" y="10"/>
                    <a:pt x="10" y="11"/>
                    <a:pt x="10" y="10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2" name="Freeform 38">
              <a:extLst>
                <a:ext uri="{FF2B5EF4-FFF2-40B4-BE49-F238E27FC236}">
                  <a16:creationId xmlns:a16="http://schemas.microsoft.com/office/drawing/2014/main" id="{ED530AB5-917C-42F2-93F8-1DBA45041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834" y="2130"/>
              <a:ext cx="51" cy="32"/>
            </a:xfrm>
            <a:custGeom>
              <a:avLst/>
              <a:gdLst>
                <a:gd name="T0" fmla="*/ 44 w 22"/>
                <a:gd name="T1" fmla="*/ 74 h 13"/>
                <a:gd name="T2" fmla="*/ 21 w 22"/>
                <a:gd name="T3" fmla="*/ 30 h 13"/>
                <a:gd name="T4" fmla="*/ 118 w 22"/>
                <a:gd name="T5" fmla="*/ 12 h 13"/>
                <a:gd name="T6" fmla="*/ 37 w 22"/>
                <a:gd name="T7" fmla="*/ 6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3">
                  <a:moveTo>
                    <a:pt x="8" y="12"/>
                  </a:moveTo>
                  <a:cubicBezTo>
                    <a:pt x="8" y="13"/>
                    <a:pt x="0" y="9"/>
                    <a:pt x="4" y="5"/>
                  </a:cubicBezTo>
                  <a:cubicBezTo>
                    <a:pt x="8" y="0"/>
                    <a:pt x="17" y="1"/>
                    <a:pt x="22" y="2"/>
                  </a:cubicBezTo>
                  <a:cubicBezTo>
                    <a:pt x="20" y="2"/>
                    <a:pt x="2" y="7"/>
                    <a:pt x="7" y="11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3" name="Freeform 39">
              <a:extLst>
                <a:ext uri="{FF2B5EF4-FFF2-40B4-BE49-F238E27FC236}">
                  <a16:creationId xmlns:a16="http://schemas.microsoft.com/office/drawing/2014/main" id="{527F9FBE-ADA0-4111-A6CA-35BC839B0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2041"/>
              <a:ext cx="51" cy="15"/>
            </a:xfrm>
            <a:custGeom>
              <a:avLst/>
              <a:gdLst>
                <a:gd name="T0" fmla="*/ 12 w 22"/>
                <a:gd name="T1" fmla="*/ 38 h 6"/>
                <a:gd name="T2" fmla="*/ 44 w 22"/>
                <a:gd name="T3" fmla="*/ 8 h 6"/>
                <a:gd name="T4" fmla="*/ 118 w 22"/>
                <a:gd name="T5" fmla="*/ 20 h 6"/>
                <a:gd name="T6" fmla="*/ 16 w 22"/>
                <a:gd name="T7" fmla="*/ 38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6">
                  <a:moveTo>
                    <a:pt x="2" y="6"/>
                  </a:moveTo>
                  <a:cubicBezTo>
                    <a:pt x="0" y="3"/>
                    <a:pt x="6" y="1"/>
                    <a:pt x="8" y="1"/>
                  </a:cubicBezTo>
                  <a:cubicBezTo>
                    <a:pt x="14" y="0"/>
                    <a:pt x="17" y="0"/>
                    <a:pt x="22" y="3"/>
                  </a:cubicBezTo>
                  <a:cubicBezTo>
                    <a:pt x="18" y="3"/>
                    <a:pt x="5" y="0"/>
                    <a:pt x="3" y="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4" name="Freeform 40">
              <a:extLst>
                <a:ext uri="{FF2B5EF4-FFF2-40B4-BE49-F238E27FC236}">
                  <a16:creationId xmlns:a16="http://schemas.microsoft.com/office/drawing/2014/main" id="{5A8FB6E4-BA37-4494-B9F1-0F2F71B60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881" y="2246"/>
              <a:ext cx="58" cy="30"/>
            </a:xfrm>
            <a:custGeom>
              <a:avLst/>
              <a:gdLst>
                <a:gd name="T0" fmla="*/ 37 w 25"/>
                <a:gd name="T1" fmla="*/ 63 h 12"/>
                <a:gd name="T2" fmla="*/ 16 w 25"/>
                <a:gd name="T3" fmla="*/ 38 h 12"/>
                <a:gd name="T4" fmla="*/ 135 w 25"/>
                <a:gd name="T5" fmla="*/ 25 h 12"/>
                <a:gd name="T6" fmla="*/ 86 w 25"/>
                <a:gd name="T7" fmla="*/ 20 h 12"/>
                <a:gd name="T8" fmla="*/ 32 w 25"/>
                <a:gd name="T9" fmla="*/ 58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2">
                  <a:moveTo>
                    <a:pt x="7" y="10"/>
                  </a:moveTo>
                  <a:cubicBezTo>
                    <a:pt x="4" y="12"/>
                    <a:pt x="0" y="9"/>
                    <a:pt x="3" y="6"/>
                  </a:cubicBezTo>
                  <a:cubicBezTo>
                    <a:pt x="9" y="0"/>
                    <a:pt x="18" y="1"/>
                    <a:pt x="25" y="4"/>
                  </a:cubicBezTo>
                  <a:cubicBezTo>
                    <a:pt x="22" y="4"/>
                    <a:pt x="19" y="2"/>
                    <a:pt x="16" y="3"/>
                  </a:cubicBezTo>
                  <a:cubicBezTo>
                    <a:pt x="13" y="3"/>
                    <a:pt x="6" y="6"/>
                    <a:pt x="6" y="9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5" name="Freeform 41">
              <a:extLst>
                <a:ext uri="{FF2B5EF4-FFF2-40B4-BE49-F238E27FC236}">
                  <a16:creationId xmlns:a16="http://schemas.microsoft.com/office/drawing/2014/main" id="{EDF9A6BF-F640-401B-B072-2997BB173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4" y="2152"/>
              <a:ext cx="49" cy="30"/>
            </a:xfrm>
            <a:custGeom>
              <a:avLst/>
              <a:gdLst>
                <a:gd name="T0" fmla="*/ 28 w 21"/>
                <a:gd name="T1" fmla="*/ 70 h 12"/>
                <a:gd name="T2" fmla="*/ 5 w 21"/>
                <a:gd name="T3" fmla="*/ 70 h 12"/>
                <a:gd name="T4" fmla="*/ 12 w 21"/>
                <a:gd name="T5" fmla="*/ 38 h 12"/>
                <a:gd name="T6" fmla="*/ 114 w 21"/>
                <a:gd name="T7" fmla="*/ 8 h 12"/>
                <a:gd name="T8" fmla="*/ 21 w 21"/>
                <a:gd name="T9" fmla="*/ 7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2">
                  <a:moveTo>
                    <a:pt x="5" y="11"/>
                  </a:moveTo>
                  <a:cubicBezTo>
                    <a:pt x="4" y="12"/>
                    <a:pt x="2" y="12"/>
                    <a:pt x="1" y="11"/>
                  </a:cubicBezTo>
                  <a:cubicBezTo>
                    <a:pt x="0" y="10"/>
                    <a:pt x="1" y="8"/>
                    <a:pt x="2" y="6"/>
                  </a:cubicBezTo>
                  <a:cubicBezTo>
                    <a:pt x="6" y="2"/>
                    <a:pt x="16" y="0"/>
                    <a:pt x="21" y="1"/>
                  </a:cubicBezTo>
                  <a:cubicBezTo>
                    <a:pt x="16" y="2"/>
                    <a:pt x="4" y="5"/>
                    <a:pt x="4" y="12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6" name="Freeform 42">
              <a:extLst>
                <a:ext uri="{FF2B5EF4-FFF2-40B4-BE49-F238E27FC236}">
                  <a16:creationId xmlns:a16="http://schemas.microsoft.com/office/drawing/2014/main" id="{DEF02FCB-344A-4471-86D7-7FBC962E3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038"/>
              <a:ext cx="62" cy="18"/>
            </a:xfrm>
            <a:custGeom>
              <a:avLst/>
              <a:gdLst>
                <a:gd name="T0" fmla="*/ 5 w 27"/>
                <a:gd name="T1" fmla="*/ 39 h 7"/>
                <a:gd name="T2" fmla="*/ 64 w 27"/>
                <a:gd name="T3" fmla="*/ 0 h 7"/>
                <a:gd name="T4" fmla="*/ 142 w 27"/>
                <a:gd name="T5" fmla="*/ 46 h 7"/>
                <a:gd name="T6" fmla="*/ 131 w 27"/>
                <a:gd name="T7" fmla="*/ 39 h 7"/>
                <a:gd name="T8" fmla="*/ 94 w 27"/>
                <a:gd name="T9" fmla="*/ 33 h 7"/>
                <a:gd name="T10" fmla="*/ 41 w 27"/>
                <a:gd name="T11" fmla="*/ 21 h 7"/>
                <a:gd name="T12" fmla="*/ 0 w 27"/>
                <a:gd name="T13" fmla="*/ 46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">
                  <a:moveTo>
                    <a:pt x="1" y="6"/>
                  </a:moveTo>
                  <a:cubicBezTo>
                    <a:pt x="0" y="2"/>
                    <a:pt x="9" y="0"/>
                    <a:pt x="12" y="0"/>
                  </a:cubicBezTo>
                  <a:cubicBezTo>
                    <a:pt x="17" y="1"/>
                    <a:pt x="24" y="3"/>
                    <a:pt x="27" y="7"/>
                  </a:cubicBezTo>
                  <a:cubicBezTo>
                    <a:pt x="26" y="7"/>
                    <a:pt x="26" y="7"/>
                    <a:pt x="25" y="6"/>
                  </a:cubicBezTo>
                  <a:cubicBezTo>
                    <a:pt x="23" y="5"/>
                    <a:pt x="21" y="5"/>
                    <a:pt x="18" y="5"/>
                  </a:cubicBezTo>
                  <a:cubicBezTo>
                    <a:pt x="15" y="5"/>
                    <a:pt x="12" y="3"/>
                    <a:pt x="8" y="3"/>
                  </a:cubicBezTo>
                  <a:cubicBezTo>
                    <a:pt x="5" y="4"/>
                    <a:pt x="3" y="6"/>
                    <a:pt x="0" y="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7" name="Freeform 43">
              <a:extLst>
                <a:ext uri="{FF2B5EF4-FFF2-40B4-BE49-F238E27FC236}">
                  <a16:creationId xmlns:a16="http://schemas.microsoft.com/office/drawing/2014/main" id="{5E5A9A70-D4AB-4546-A01D-54592FF0A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236"/>
              <a:ext cx="56" cy="45"/>
            </a:xfrm>
            <a:custGeom>
              <a:avLst/>
              <a:gdLst>
                <a:gd name="T0" fmla="*/ 28 w 24"/>
                <a:gd name="T1" fmla="*/ 113 h 18"/>
                <a:gd name="T2" fmla="*/ 28 w 24"/>
                <a:gd name="T3" fmla="*/ 113 h 18"/>
                <a:gd name="T4" fmla="*/ 12 w 24"/>
                <a:gd name="T5" fmla="*/ 100 h 18"/>
                <a:gd name="T6" fmla="*/ 21 w 24"/>
                <a:gd name="T7" fmla="*/ 70 h 18"/>
                <a:gd name="T8" fmla="*/ 131 w 24"/>
                <a:gd name="T9" fmla="*/ 33 h 18"/>
                <a:gd name="T10" fmla="*/ 77 w 24"/>
                <a:gd name="T11" fmla="*/ 50 h 18"/>
                <a:gd name="T12" fmla="*/ 28 w 24"/>
                <a:gd name="T13" fmla="*/ 108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18">
                  <a:moveTo>
                    <a:pt x="5" y="18"/>
                  </a:moveTo>
                  <a:cubicBezTo>
                    <a:pt x="5" y="18"/>
                    <a:pt x="6" y="18"/>
                    <a:pt x="5" y="18"/>
                  </a:cubicBezTo>
                  <a:cubicBezTo>
                    <a:pt x="4" y="17"/>
                    <a:pt x="3" y="18"/>
                    <a:pt x="2" y="16"/>
                  </a:cubicBezTo>
                  <a:cubicBezTo>
                    <a:pt x="0" y="14"/>
                    <a:pt x="2" y="12"/>
                    <a:pt x="4" y="11"/>
                  </a:cubicBezTo>
                  <a:cubicBezTo>
                    <a:pt x="9" y="6"/>
                    <a:pt x="18" y="0"/>
                    <a:pt x="24" y="5"/>
                  </a:cubicBezTo>
                  <a:cubicBezTo>
                    <a:pt x="21" y="4"/>
                    <a:pt x="16" y="7"/>
                    <a:pt x="14" y="8"/>
                  </a:cubicBezTo>
                  <a:cubicBezTo>
                    <a:pt x="11" y="10"/>
                    <a:pt x="4" y="13"/>
                    <a:pt x="5" y="1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8" name="Freeform 44">
              <a:extLst>
                <a:ext uri="{FF2B5EF4-FFF2-40B4-BE49-F238E27FC236}">
                  <a16:creationId xmlns:a16="http://schemas.microsoft.com/office/drawing/2014/main" id="{DD6F1B99-E98F-4E3E-BAD1-3C2ACC4EE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058"/>
              <a:ext cx="98" cy="52"/>
            </a:xfrm>
            <a:custGeom>
              <a:avLst/>
              <a:gdLst>
                <a:gd name="T0" fmla="*/ 0 w 42"/>
                <a:gd name="T1" fmla="*/ 12 h 21"/>
                <a:gd name="T2" fmla="*/ 114 w 42"/>
                <a:gd name="T3" fmla="*/ 62 h 21"/>
                <a:gd name="T4" fmla="*/ 229 w 42"/>
                <a:gd name="T5" fmla="*/ 129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1">
                  <a:moveTo>
                    <a:pt x="0" y="2"/>
                  </a:moveTo>
                  <a:cubicBezTo>
                    <a:pt x="5" y="0"/>
                    <a:pt x="17" y="7"/>
                    <a:pt x="21" y="10"/>
                  </a:cubicBezTo>
                  <a:cubicBezTo>
                    <a:pt x="28" y="14"/>
                    <a:pt x="34" y="20"/>
                    <a:pt x="42" y="21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39" name="Freeform 45">
              <a:extLst>
                <a:ext uri="{FF2B5EF4-FFF2-40B4-BE49-F238E27FC236}">
                  <a16:creationId xmlns:a16="http://schemas.microsoft.com/office/drawing/2014/main" id="{6772A71D-13D2-4990-886D-606811971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769" y="2056"/>
              <a:ext cx="88" cy="49"/>
            </a:xfrm>
            <a:custGeom>
              <a:avLst/>
              <a:gdLst>
                <a:gd name="T0" fmla="*/ 0 w 38"/>
                <a:gd name="T1" fmla="*/ 0 h 20"/>
                <a:gd name="T2" fmla="*/ 107 w 38"/>
                <a:gd name="T3" fmla="*/ 61 h 20"/>
                <a:gd name="T4" fmla="*/ 204 w 38"/>
                <a:gd name="T5" fmla="*/ 12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20">
                  <a:moveTo>
                    <a:pt x="0" y="0"/>
                  </a:moveTo>
                  <a:cubicBezTo>
                    <a:pt x="7" y="3"/>
                    <a:pt x="14" y="6"/>
                    <a:pt x="20" y="10"/>
                  </a:cubicBezTo>
                  <a:cubicBezTo>
                    <a:pt x="25" y="14"/>
                    <a:pt x="31" y="19"/>
                    <a:pt x="38" y="2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0" name="Freeform 46">
              <a:extLst>
                <a:ext uri="{FF2B5EF4-FFF2-40B4-BE49-F238E27FC236}">
                  <a16:creationId xmlns:a16="http://schemas.microsoft.com/office/drawing/2014/main" id="{671189D3-A2D0-4FB3-BC58-ADADBA8DC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1" y="2135"/>
              <a:ext cx="81" cy="25"/>
            </a:xfrm>
            <a:custGeom>
              <a:avLst/>
              <a:gdLst>
                <a:gd name="T0" fmla="*/ 0 w 35"/>
                <a:gd name="T1" fmla="*/ 0 h 10"/>
                <a:gd name="T2" fmla="*/ 97 w 35"/>
                <a:gd name="T3" fmla="*/ 33 h 10"/>
                <a:gd name="T4" fmla="*/ 187 w 35"/>
                <a:gd name="T5" fmla="*/ 58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0">
                  <a:moveTo>
                    <a:pt x="0" y="0"/>
                  </a:moveTo>
                  <a:cubicBezTo>
                    <a:pt x="7" y="0"/>
                    <a:pt x="12" y="3"/>
                    <a:pt x="18" y="5"/>
                  </a:cubicBezTo>
                  <a:cubicBezTo>
                    <a:pt x="23" y="6"/>
                    <a:pt x="29" y="10"/>
                    <a:pt x="35" y="9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1" name="Freeform 47">
              <a:extLst>
                <a:ext uri="{FF2B5EF4-FFF2-40B4-BE49-F238E27FC236}">
                  <a16:creationId xmlns:a16="http://schemas.microsoft.com/office/drawing/2014/main" id="{02F96583-944D-476A-9C1F-76C19AD10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704" y="2157"/>
              <a:ext cx="112" cy="15"/>
            </a:xfrm>
            <a:custGeom>
              <a:avLst/>
              <a:gdLst>
                <a:gd name="T0" fmla="*/ 0 w 48"/>
                <a:gd name="T1" fmla="*/ 38 h 6"/>
                <a:gd name="T2" fmla="*/ 261 w 48"/>
                <a:gd name="T3" fmla="*/ 3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6">
                  <a:moveTo>
                    <a:pt x="0" y="6"/>
                  </a:moveTo>
                  <a:cubicBezTo>
                    <a:pt x="15" y="3"/>
                    <a:pt x="34" y="0"/>
                    <a:pt x="48" y="6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2" name="Freeform 48">
              <a:extLst>
                <a:ext uri="{FF2B5EF4-FFF2-40B4-BE49-F238E27FC236}">
                  <a16:creationId xmlns:a16="http://schemas.microsoft.com/office/drawing/2014/main" id="{95859760-0360-4411-A4B9-88A43F23A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2" y="2145"/>
              <a:ext cx="97" cy="15"/>
            </a:xfrm>
            <a:custGeom>
              <a:avLst/>
              <a:gdLst>
                <a:gd name="T0" fmla="*/ 0 w 42"/>
                <a:gd name="T1" fmla="*/ 0 h 6"/>
                <a:gd name="T2" fmla="*/ 127 w 42"/>
                <a:gd name="T3" fmla="*/ 8 h 6"/>
                <a:gd name="T4" fmla="*/ 224 w 42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">
                  <a:moveTo>
                    <a:pt x="0" y="0"/>
                  </a:moveTo>
                  <a:cubicBezTo>
                    <a:pt x="7" y="3"/>
                    <a:pt x="17" y="0"/>
                    <a:pt x="24" y="1"/>
                  </a:cubicBezTo>
                  <a:cubicBezTo>
                    <a:pt x="30" y="2"/>
                    <a:pt x="36" y="6"/>
                    <a:pt x="42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3" name="Freeform 49">
              <a:extLst>
                <a:ext uri="{FF2B5EF4-FFF2-40B4-BE49-F238E27FC236}">
                  <a16:creationId xmlns:a16="http://schemas.microsoft.com/office/drawing/2014/main" id="{E30ADA72-386F-454C-97CB-0F1B74027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056"/>
              <a:ext cx="109" cy="52"/>
            </a:xfrm>
            <a:custGeom>
              <a:avLst/>
              <a:gdLst>
                <a:gd name="T0" fmla="*/ 0 w 47"/>
                <a:gd name="T1" fmla="*/ 5 h 21"/>
                <a:gd name="T2" fmla="*/ 253 w 47"/>
                <a:gd name="T3" fmla="*/ 129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1">
                  <a:moveTo>
                    <a:pt x="0" y="1"/>
                  </a:moveTo>
                  <a:cubicBezTo>
                    <a:pt x="16" y="0"/>
                    <a:pt x="33" y="16"/>
                    <a:pt x="47" y="21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4" name="Freeform 50">
              <a:extLst>
                <a:ext uri="{FF2B5EF4-FFF2-40B4-BE49-F238E27FC236}">
                  <a16:creationId xmlns:a16="http://schemas.microsoft.com/office/drawing/2014/main" id="{15D1D5D5-6EA0-4B4A-AA1C-A092C4C96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061"/>
              <a:ext cx="77" cy="44"/>
            </a:xfrm>
            <a:custGeom>
              <a:avLst/>
              <a:gdLst>
                <a:gd name="T0" fmla="*/ 0 w 33"/>
                <a:gd name="T1" fmla="*/ 0 h 18"/>
                <a:gd name="T2" fmla="*/ 180 w 33"/>
                <a:gd name="T3" fmla="*/ 108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8">
                  <a:moveTo>
                    <a:pt x="0" y="0"/>
                  </a:moveTo>
                  <a:cubicBezTo>
                    <a:pt x="8" y="2"/>
                    <a:pt x="26" y="12"/>
                    <a:pt x="33" y="18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5" name="Freeform 51">
              <a:extLst>
                <a:ext uri="{FF2B5EF4-FFF2-40B4-BE49-F238E27FC236}">
                  <a16:creationId xmlns:a16="http://schemas.microsoft.com/office/drawing/2014/main" id="{3CBAF373-BFD6-4A4A-8F8A-5D4FEDE74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2207"/>
              <a:ext cx="74" cy="57"/>
            </a:xfrm>
            <a:custGeom>
              <a:avLst/>
              <a:gdLst>
                <a:gd name="T0" fmla="*/ 0 w 32"/>
                <a:gd name="T1" fmla="*/ 124 h 23"/>
                <a:gd name="T2" fmla="*/ 90 w 32"/>
                <a:gd name="T3" fmla="*/ 62 h 23"/>
                <a:gd name="T4" fmla="*/ 171 w 32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3">
                  <a:moveTo>
                    <a:pt x="0" y="20"/>
                  </a:moveTo>
                  <a:cubicBezTo>
                    <a:pt x="0" y="23"/>
                    <a:pt x="14" y="12"/>
                    <a:pt x="17" y="10"/>
                  </a:cubicBezTo>
                  <a:cubicBezTo>
                    <a:pt x="21" y="6"/>
                    <a:pt x="27" y="2"/>
                    <a:pt x="32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6" name="Freeform 52">
              <a:extLst>
                <a:ext uri="{FF2B5EF4-FFF2-40B4-BE49-F238E27FC236}">
                  <a16:creationId xmlns:a16="http://schemas.microsoft.com/office/drawing/2014/main" id="{85A472F4-AC93-4C37-90F1-5DF7A7E4F1E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209"/>
              <a:ext cx="102" cy="50"/>
            </a:xfrm>
            <a:custGeom>
              <a:avLst/>
              <a:gdLst>
                <a:gd name="T0" fmla="*/ 0 w 44"/>
                <a:gd name="T1" fmla="*/ 125 h 20"/>
                <a:gd name="T2" fmla="*/ 130 w 44"/>
                <a:gd name="T3" fmla="*/ 70 h 20"/>
                <a:gd name="T4" fmla="*/ 236 w 4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0">
                  <a:moveTo>
                    <a:pt x="0" y="20"/>
                  </a:moveTo>
                  <a:cubicBezTo>
                    <a:pt x="9" y="19"/>
                    <a:pt x="17" y="16"/>
                    <a:pt x="24" y="11"/>
                  </a:cubicBezTo>
                  <a:cubicBezTo>
                    <a:pt x="30" y="8"/>
                    <a:pt x="40" y="4"/>
                    <a:pt x="44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7" name="Freeform 53">
              <a:extLst>
                <a:ext uri="{FF2B5EF4-FFF2-40B4-BE49-F238E27FC236}">
                  <a16:creationId xmlns:a16="http://schemas.microsoft.com/office/drawing/2014/main" id="{CCCB71E3-3FE2-46F1-95E2-359592565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2137"/>
              <a:ext cx="111" cy="23"/>
            </a:xfrm>
            <a:custGeom>
              <a:avLst/>
              <a:gdLst>
                <a:gd name="T0" fmla="*/ 0 w 48"/>
                <a:gd name="T1" fmla="*/ 46 h 9"/>
                <a:gd name="T2" fmla="*/ 106 w 48"/>
                <a:gd name="T3" fmla="*/ 26 h 9"/>
                <a:gd name="T4" fmla="*/ 257 w 48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">
                  <a:moveTo>
                    <a:pt x="0" y="7"/>
                  </a:moveTo>
                  <a:cubicBezTo>
                    <a:pt x="5" y="9"/>
                    <a:pt x="15" y="5"/>
                    <a:pt x="20" y="4"/>
                  </a:cubicBezTo>
                  <a:cubicBezTo>
                    <a:pt x="29" y="2"/>
                    <a:pt x="39" y="0"/>
                    <a:pt x="48" y="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8" name="Freeform 54">
              <a:extLst>
                <a:ext uri="{FF2B5EF4-FFF2-40B4-BE49-F238E27FC236}">
                  <a16:creationId xmlns:a16="http://schemas.microsoft.com/office/drawing/2014/main" id="{2DF6BB2D-B5B9-4222-B1B8-F5A195164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760" y="2212"/>
              <a:ext cx="114" cy="69"/>
            </a:xfrm>
            <a:custGeom>
              <a:avLst/>
              <a:gdLst>
                <a:gd name="T0" fmla="*/ 0 w 49"/>
                <a:gd name="T1" fmla="*/ 128 h 28"/>
                <a:gd name="T2" fmla="*/ 265 w 49"/>
                <a:gd name="T3" fmla="*/ 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8">
                  <a:moveTo>
                    <a:pt x="0" y="21"/>
                  </a:moveTo>
                  <a:cubicBezTo>
                    <a:pt x="2" y="28"/>
                    <a:pt x="41" y="0"/>
                    <a:pt x="49" y="1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49" name="Freeform 55">
              <a:extLst>
                <a:ext uri="{FF2B5EF4-FFF2-40B4-BE49-F238E27FC236}">
                  <a16:creationId xmlns:a16="http://schemas.microsoft.com/office/drawing/2014/main" id="{1D6C1A49-5414-47B1-960B-8969E57AE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560" y="2209"/>
              <a:ext cx="105" cy="47"/>
            </a:xfrm>
            <a:custGeom>
              <a:avLst/>
              <a:gdLst>
                <a:gd name="T0" fmla="*/ 0 w 45"/>
                <a:gd name="T1" fmla="*/ 116 h 19"/>
                <a:gd name="T2" fmla="*/ 135 w 45"/>
                <a:gd name="T3" fmla="*/ 67 h 19"/>
                <a:gd name="T4" fmla="*/ 245 w 4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9">
                  <a:moveTo>
                    <a:pt x="0" y="19"/>
                  </a:moveTo>
                  <a:cubicBezTo>
                    <a:pt x="8" y="18"/>
                    <a:pt x="18" y="15"/>
                    <a:pt x="25" y="11"/>
                  </a:cubicBezTo>
                  <a:cubicBezTo>
                    <a:pt x="32" y="7"/>
                    <a:pt x="37" y="1"/>
                    <a:pt x="45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50" name="Freeform 56">
              <a:extLst>
                <a:ext uri="{FF2B5EF4-FFF2-40B4-BE49-F238E27FC236}">
                  <a16:creationId xmlns:a16="http://schemas.microsoft.com/office/drawing/2014/main" id="{B46002BB-0E31-42CA-BA49-8C807A5B0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2014"/>
              <a:ext cx="226" cy="175"/>
            </a:xfrm>
            <a:custGeom>
              <a:avLst/>
              <a:gdLst>
                <a:gd name="T0" fmla="*/ 33 w 97"/>
                <a:gd name="T1" fmla="*/ 79 h 71"/>
                <a:gd name="T2" fmla="*/ 515 w 97"/>
                <a:gd name="T3" fmla="*/ 266 h 71"/>
                <a:gd name="T4" fmla="*/ 270 w 97"/>
                <a:gd name="T5" fmla="*/ 212 h 71"/>
                <a:gd name="T6" fmla="*/ 21 w 97"/>
                <a:gd name="T7" fmla="*/ 145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7" h="71">
                  <a:moveTo>
                    <a:pt x="6" y="13"/>
                  </a:moveTo>
                  <a:cubicBezTo>
                    <a:pt x="32" y="11"/>
                    <a:pt x="92" y="0"/>
                    <a:pt x="95" y="44"/>
                  </a:cubicBezTo>
                  <a:cubicBezTo>
                    <a:pt x="97" y="71"/>
                    <a:pt x="63" y="37"/>
                    <a:pt x="50" y="35"/>
                  </a:cubicBezTo>
                  <a:cubicBezTo>
                    <a:pt x="40" y="33"/>
                    <a:pt x="0" y="42"/>
                    <a:pt x="4" y="24"/>
                  </a:cubicBezTo>
                </a:path>
              </a:pathLst>
            </a:custGeom>
            <a:solidFill>
              <a:srgbClr val="F7B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51" name="Freeform 57">
              <a:extLst>
                <a:ext uri="{FF2B5EF4-FFF2-40B4-BE49-F238E27FC236}">
                  <a16:creationId xmlns:a16="http://schemas.microsoft.com/office/drawing/2014/main" id="{DDA19067-C426-4FED-ACB9-4BBDC4E34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2137"/>
              <a:ext cx="240" cy="159"/>
            </a:xfrm>
            <a:custGeom>
              <a:avLst/>
              <a:gdLst>
                <a:gd name="T0" fmla="*/ 12 w 103"/>
                <a:gd name="T1" fmla="*/ 37 h 64"/>
                <a:gd name="T2" fmla="*/ 12 w 103"/>
                <a:gd name="T3" fmla="*/ 112 h 64"/>
                <a:gd name="T4" fmla="*/ 65 w 103"/>
                <a:gd name="T5" fmla="*/ 221 h 64"/>
                <a:gd name="T6" fmla="*/ 224 w 103"/>
                <a:gd name="T7" fmla="*/ 345 h 64"/>
                <a:gd name="T8" fmla="*/ 380 w 103"/>
                <a:gd name="T9" fmla="*/ 383 h 64"/>
                <a:gd name="T10" fmla="*/ 478 w 103"/>
                <a:gd name="T11" fmla="*/ 358 h 64"/>
                <a:gd name="T12" fmla="*/ 555 w 103"/>
                <a:gd name="T13" fmla="*/ 308 h 64"/>
                <a:gd name="T14" fmla="*/ 543 w 103"/>
                <a:gd name="T15" fmla="*/ 258 h 64"/>
                <a:gd name="T16" fmla="*/ 494 w 103"/>
                <a:gd name="T17" fmla="*/ 271 h 64"/>
                <a:gd name="T18" fmla="*/ 424 w 103"/>
                <a:gd name="T19" fmla="*/ 271 h 64"/>
                <a:gd name="T20" fmla="*/ 163 w 103"/>
                <a:gd name="T21" fmla="*/ 179 h 64"/>
                <a:gd name="T22" fmla="*/ 65 w 103"/>
                <a:gd name="T23" fmla="*/ 30 h 64"/>
                <a:gd name="T24" fmla="*/ 16 w 103"/>
                <a:gd name="T25" fmla="*/ 5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64">
                  <a:moveTo>
                    <a:pt x="2" y="6"/>
                  </a:moveTo>
                  <a:cubicBezTo>
                    <a:pt x="0" y="8"/>
                    <a:pt x="2" y="15"/>
                    <a:pt x="2" y="18"/>
                  </a:cubicBezTo>
                  <a:cubicBezTo>
                    <a:pt x="4" y="25"/>
                    <a:pt x="6" y="31"/>
                    <a:pt x="12" y="36"/>
                  </a:cubicBezTo>
                  <a:cubicBezTo>
                    <a:pt x="20" y="44"/>
                    <a:pt x="30" y="51"/>
                    <a:pt x="41" y="56"/>
                  </a:cubicBezTo>
                  <a:cubicBezTo>
                    <a:pt x="51" y="60"/>
                    <a:pt x="59" y="64"/>
                    <a:pt x="70" y="62"/>
                  </a:cubicBezTo>
                  <a:cubicBezTo>
                    <a:pt x="77" y="62"/>
                    <a:pt x="82" y="60"/>
                    <a:pt x="88" y="58"/>
                  </a:cubicBezTo>
                  <a:cubicBezTo>
                    <a:pt x="93" y="56"/>
                    <a:pt x="99" y="55"/>
                    <a:pt x="102" y="50"/>
                  </a:cubicBezTo>
                  <a:cubicBezTo>
                    <a:pt x="103" y="47"/>
                    <a:pt x="103" y="44"/>
                    <a:pt x="100" y="42"/>
                  </a:cubicBezTo>
                  <a:cubicBezTo>
                    <a:pt x="98" y="42"/>
                    <a:pt x="94" y="43"/>
                    <a:pt x="91" y="44"/>
                  </a:cubicBezTo>
                  <a:cubicBezTo>
                    <a:pt x="87" y="45"/>
                    <a:pt x="83" y="45"/>
                    <a:pt x="78" y="44"/>
                  </a:cubicBezTo>
                  <a:cubicBezTo>
                    <a:pt x="62" y="43"/>
                    <a:pt x="44" y="39"/>
                    <a:pt x="30" y="29"/>
                  </a:cubicBezTo>
                  <a:cubicBezTo>
                    <a:pt x="22" y="23"/>
                    <a:pt x="18" y="14"/>
                    <a:pt x="12" y="5"/>
                  </a:cubicBezTo>
                  <a:cubicBezTo>
                    <a:pt x="9" y="2"/>
                    <a:pt x="7" y="0"/>
                    <a:pt x="3" y="1"/>
                  </a:cubicBezTo>
                </a:path>
              </a:pathLst>
            </a:custGeom>
            <a:solidFill>
              <a:srgbClr val="DB9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52" name="Freeform 58">
              <a:extLst>
                <a:ext uri="{FF2B5EF4-FFF2-40B4-BE49-F238E27FC236}">
                  <a16:creationId xmlns:a16="http://schemas.microsoft.com/office/drawing/2014/main" id="{76035E13-2DCA-4696-8366-62353E5A1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026"/>
              <a:ext cx="206" cy="116"/>
            </a:xfrm>
            <a:custGeom>
              <a:avLst/>
              <a:gdLst>
                <a:gd name="T0" fmla="*/ 0 w 89"/>
                <a:gd name="T1" fmla="*/ 17 h 47"/>
                <a:gd name="T2" fmla="*/ 44 w 89"/>
                <a:gd name="T3" fmla="*/ 5 h 47"/>
                <a:gd name="T4" fmla="*/ 150 w 89"/>
                <a:gd name="T5" fmla="*/ 0 h 47"/>
                <a:gd name="T6" fmla="*/ 317 w 89"/>
                <a:gd name="T7" fmla="*/ 62 h 47"/>
                <a:gd name="T8" fmla="*/ 477 w 89"/>
                <a:gd name="T9" fmla="*/ 286 h 47"/>
                <a:gd name="T10" fmla="*/ 273 w 89"/>
                <a:gd name="T11" fmla="*/ 54 h 47"/>
                <a:gd name="T12" fmla="*/ 134 w 89"/>
                <a:gd name="T13" fmla="*/ 25 h 47"/>
                <a:gd name="T14" fmla="*/ 49 w 89"/>
                <a:gd name="T15" fmla="*/ 12 h 47"/>
                <a:gd name="T16" fmla="*/ 12 w 89"/>
                <a:gd name="T17" fmla="*/ 17 h 4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9" h="47">
                  <a:moveTo>
                    <a:pt x="0" y="3"/>
                  </a:moveTo>
                  <a:cubicBezTo>
                    <a:pt x="2" y="1"/>
                    <a:pt x="5" y="1"/>
                    <a:pt x="8" y="1"/>
                  </a:cubicBezTo>
                  <a:cubicBezTo>
                    <a:pt x="15" y="1"/>
                    <a:pt x="22" y="0"/>
                    <a:pt x="28" y="0"/>
                  </a:cubicBezTo>
                  <a:cubicBezTo>
                    <a:pt x="39" y="1"/>
                    <a:pt x="50" y="5"/>
                    <a:pt x="59" y="10"/>
                  </a:cubicBezTo>
                  <a:cubicBezTo>
                    <a:pt x="73" y="18"/>
                    <a:pt x="84" y="31"/>
                    <a:pt x="89" y="47"/>
                  </a:cubicBezTo>
                  <a:cubicBezTo>
                    <a:pt x="76" y="35"/>
                    <a:pt x="69" y="16"/>
                    <a:pt x="51" y="9"/>
                  </a:cubicBezTo>
                  <a:cubicBezTo>
                    <a:pt x="43" y="6"/>
                    <a:pt x="34" y="6"/>
                    <a:pt x="25" y="4"/>
                  </a:cubicBezTo>
                  <a:cubicBezTo>
                    <a:pt x="20" y="2"/>
                    <a:pt x="15" y="3"/>
                    <a:pt x="9" y="2"/>
                  </a:cubicBezTo>
                  <a:cubicBezTo>
                    <a:pt x="6" y="1"/>
                    <a:pt x="5" y="3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53" name="Oval 59">
              <a:extLst>
                <a:ext uri="{FF2B5EF4-FFF2-40B4-BE49-F238E27FC236}">
                  <a16:creationId xmlns:a16="http://schemas.microsoft.com/office/drawing/2014/main" id="{F4B5B8A1-5538-4374-B1DA-44969B03D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2031"/>
              <a:ext cx="16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4" name="Oval 60">
              <a:extLst>
                <a:ext uri="{FF2B5EF4-FFF2-40B4-BE49-F238E27FC236}">
                  <a16:creationId xmlns:a16="http://schemas.microsoft.com/office/drawing/2014/main" id="{7CC06961-874F-4DCA-AD95-C885C2C8A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63" y="2026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5" name="Oval 61">
              <a:extLst>
                <a:ext uri="{FF2B5EF4-FFF2-40B4-BE49-F238E27FC236}">
                  <a16:creationId xmlns:a16="http://schemas.microsoft.com/office/drawing/2014/main" id="{0A034A62-617F-4FDC-AEBA-6B8DEE537F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1" y="2041"/>
              <a:ext cx="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6" name="Oval 62">
              <a:extLst>
                <a:ext uri="{FF2B5EF4-FFF2-40B4-BE49-F238E27FC236}">
                  <a16:creationId xmlns:a16="http://schemas.microsoft.com/office/drawing/2014/main" id="{8CF494BE-32E9-4136-A301-2F4B904DDB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6" y="2043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7" name="Oval 63">
              <a:extLst>
                <a:ext uri="{FF2B5EF4-FFF2-40B4-BE49-F238E27FC236}">
                  <a16:creationId xmlns:a16="http://schemas.microsoft.com/office/drawing/2014/main" id="{B3F6E150-F1C0-4244-A32F-E6E0AFE52E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43" y="2046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8" name="Oval 64">
              <a:extLst>
                <a:ext uri="{FF2B5EF4-FFF2-40B4-BE49-F238E27FC236}">
                  <a16:creationId xmlns:a16="http://schemas.microsoft.com/office/drawing/2014/main" id="{389AED26-0A73-4C08-B69F-0E5E7840C0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37" y="2150"/>
              <a:ext cx="11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59" name="Oval 65">
              <a:extLst>
                <a:ext uri="{FF2B5EF4-FFF2-40B4-BE49-F238E27FC236}">
                  <a16:creationId xmlns:a16="http://schemas.microsoft.com/office/drawing/2014/main" id="{01207EDC-51DD-41BD-A5C9-04CD2DE02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81" y="2264"/>
              <a:ext cx="9" cy="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0" name="Oval 66">
              <a:extLst>
                <a:ext uri="{FF2B5EF4-FFF2-40B4-BE49-F238E27FC236}">
                  <a16:creationId xmlns:a16="http://schemas.microsoft.com/office/drawing/2014/main" id="{B6ACFD08-F38B-4F80-A844-557A7FD56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90" y="2274"/>
              <a:ext cx="14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1" name="Oval 67">
              <a:extLst>
                <a:ext uri="{FF2B5EF4-FFF2-40B4-BE49-F238E27FC236}">
                  <a16:creationId xmlns:a16="http://schemas.microsoft.com/office/drawing/2014/main" id="{1E0DABF9-C8A7-44C0-9AF7-F2F350C2F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42" y="2175"/>
              <a:ext cx="11" cy="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2" name="Oval 68">
              <a:extLst>
                <a:ext uri="{FF2B5EF4-FFF2-40B4-BE49-F238E27FC236}">
                  <a16:creationId xmlns:a16="http://schemas.microsoft.com/office/drawing/2014/main" id="{1B7BAD9C-D443-4FFD-9F41-CF63FA1D1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" y="2261"/>
              <a:ext cx="10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3" name="Oval 69">
              <a:extLst>
                <a:ext uri="{FF2B5EF4-FFF2-40B4-BE49-F238E27FC236}">
                  <a16:creationId xmlns:a16="http://schemas.microsoft.com/office/drawing/2014/main" id="{57527807-2161-412C-ACFF-672EFD1B4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" y="2123"/>
              <a:ext cx="14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4" name="Oval 70">
              <a:extLst>
                <a:ext uri="{FF2B5EF4-FFF2-40B4-BE49-F238E27FC236}">
                  <a16:creationId xmlns:a16="http://schemas.microsoft.com/office/drawing/2014/main" id="{48958D80-FD30-408C-B774-CBECA2A7A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" y="2053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5" name="Oval 71">
              <a:extLst>
                <a:ext uri="{FF2B5EF4-FFF2-40B4-BE49-F238E27FC236}">
                  <a16:creationId xmlns:a16="http://schemas.microsoft.com/office/drawing/2014/main" id="{9AD95CBE-66F5-43C4-AEF6-61F6D0867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02" y="2048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6" name="Oval 72">
              <a:extLst>
                <a:ext uri="{FF2B5EF4-FFF2-40B4-BE49-F238E27FC236}">
                  <a16:creationId xmlns:a16="http://schemas.microsoft.com/office/drawing/2014/main" id="{D6D398AC-D5B6-449F-BF95-C00BFF328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62" y="2172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7" name="Oval 73">
              <a:extLst>
                <a:ext uri="{FF2B5EF4-FFF2-40B4-BE49-F238E27FC236}">
                  <a16:creationId xmlns:a16="http://schemas.microsoft.com/office/drawing/2014/main" id="{9B7C4493-0945-49B2-8A1C-8505866DB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64" y="2271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568" name="Freeform 74">
              <a:extLst>
                <a:ext uri="{FF2B5EF4-FFF2-40B4-BE49-F238E27FC236}">
                  <a16:creationId xmlns:a16="http://schemas.microsoft.com/office/drawing/2014/main" id="{08BC7B51-2BCB-4A2B-BC8B-F33C2152D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029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3 h 18"/>
                <a:gd name="T4" fmla="*/ 208 w 39"/>
                <a:gd name="T5" fmla="*/ 49 h 18"/>
                <a:gd name="T6" fmla="*/ 102 w 39"/>
                <a:gd name="T7" fmla="*/ 0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1" y="15"/>
                    <a:pt x="10" y="18"/>
                    <a:pt x="20" y="17"/>
                  </a:cubicBezTo>
                  <a:cubicBezTo>
                    <a:pt x="31" y="17"/>
                    <a:pt x="39" y="12"/>
                    <a:pt x="39" y="8"/>
                  </a:cubicBezTo>
                  <a:cubicBezTo>
                    <a:pt x="39" y="3"/>
                    <a:pt x="30" y="0"/>
                    <a:pt x="19" y="0"/>
                  </a:cubicBezTo>
                  <a:cubicBezTo>
                    <a:pt x="9" y="1"/>
                    <a:pt x="0" y="5"/>
                    <a:pt x="0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69" name="Freeform 75">
              <a:extLst>
                <a:ext uri="{FF2B5EF4-FFF2-40B4-BE49-F238E27FC236}">
                  <a16:creationId xmlns:a16="http://schemas.microsoft.com/office/drawing/2014/main" id="{DF71A746-723C-454A-B7F2-7E62833C4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098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8 h 18"/>
                <a:gd name="T4" fmla="*/ 208 w 39"/>
                <a:gd name="T5" fmla="*/ 49 h 18"/>
                <a:gd name="T6" fmla="*/ 102 w 39"/>
                <a:gd name="T7" fmla="*/ 5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1" y="15"/>
                    <a:pt x="9" y="18"/>
                    <a:pt x="20" y="18"/>
                  </a:cubicBezTo>
                  <a:cubicBezTo>
                    <a:pt x="31" y="17"/>
                    <a:pt x="39" y="13"/>
                    <a:pt x="39" y="8"/>
                  </a:cubicBezTo>
                  <a:cubicBezTo>
                    <a:pt x="38" y="4"/>
                    <a:pt x="30" y="0"/>
                    <a:pt x="19" y="1"/>
                  </a:cubicBezTo>
                  <a:cubicBezTo>
                    <a:pt x="8" y="2"/>
                    <a:pt x="0" y="6"/>
                    <a:pt x="0" y="10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0" name="Freeform 76">
              <a:extLst>
                <a:ext uri="{FF2B5EF4-FFF2-40B4-BE49-F238E27FC236}">
                  <a16:creationId xmlns:a16="http://schemas.microsoft.com/office/drawing/2014/main" id="{4E6FDE65-7609-424E-A019-B6576FFD44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024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3 h 18"/>
                <a:gd name="T4" fmla="*/ 208 w 39"/>
                <a:gd name="T5" fmla="*/ 49 h 18"/>
                <a:gd name="T6" fmla="*/ 102 w 39"/>
                <a:gd name="T7" fmla="*/ 5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0" y="15"/>
                    <a:pt x="9" y="18"/>
                    <a:pt x="20" y="17"/>
                  </a:cubicBezTo>
                  <a:cubicBezTo>
                    <a:pt x="30" y="17"/>
                    <a:pt x="39" y="13"/>
                    <a:pt x="39" y="8"/>
                  </a:cubicBezTo>
                  <a:cubicBezTo>
                    <a:pt x="38" y="3"/>
                    <a:pt x="29" y="0"/>
                    <a:pt x="19" y="1"/>
                  </a:cubicBezTo>
                  <a:cubicBezTo>
                    <a:pt x="8" y="1"/>
                    <a:pt x="0" y="5"/>
                    <a:pt x="0" y="10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1" name="Freeform 77">
              <a:extLst>
                <a:ext uri="{FF2B5EF4-FFF2-40B4-BE49-F238E27FC236}">
                  <a16:creationId xmlns:a16="http://schemas.microsoft.com/office/drawing/2014/main" id="{A90C4773-DF5C-4CA4-95DB-8F4AABEF5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021"/>
              <a:ext cx="90" cy="45"/>
            </a:xfrm>
            <a:custGeom>
              <a:avLst/>
              <a:gdLst>
                <a:gd name="T0" fmla="*/ 5 w 39"/>
                <a:gd name="T1" fmla="*/ 70 h 18"/>
                <a:gd name="T2" fmla="*/ 106 w 39"/>
                <a:gd name="T3" fmla="*/ 113 h 18"/>
                <a:gd name="T4" fmla="*/ 208 w 39"/>
                <a:gd name="T5" fmla="*/ 50 h 18"/>
                <a:gd name="T6" fmla="*/ 102 w 39"/>
                <a:gd name="T7" fmla="*/ 8 h 18"/>
                <a:gd name="T8" fmla="*/ 5 w 39"/>
                <a:gd name="T9" fmla="*/ 7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1" y="11"/>
                  </a:moveTo>
                  <a:cubicBezTo>
                    <a:pt x="1" y="15"/>
                    <a:pt x="10" y="18"/>
                    <a:pt x="20" y="18"/>
                  </a:cubicBezTo>
                  <a:cubicBezTo>
                    <a:pt x="31" y="17"/>
                    <a:pt x="39" y="13"/>
                    <a:pt x="39" y="8"/>
                  </a:cubicBezTo>
                  <a:cubicBezTo>
                    <a:pt x="39" y="4"/>
                    <a:pt x="30" y="0"/>
                    <a:pt x="19" y="1"/>
                  </a:cubicBezTo>
                  <a:cubicBezTo>
                    <a:pt x="9" y="2"/>
                    <a:pt x="0" y="6"/>
                    <a:pt x="1" y="11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2" name="Freeform 78">
              <a:extLst>
                <a:ext uri="{FF2B5EF4-FFF2-40B4-BE49-F238E27FC236}">
                  <a16:creationId xmlns:a16="http://schemas.microsoft.com/office/drawing/2014/main" id="{4232F880-6E8A-42D4-BCF5-6B88C7704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021"/>
              <a:ext cx="90" cy="47"/>
            </a:xfrm>
            <a:custGeom>
              <a:avLst/>
              <a:gdLst>
                <a:gd name="T0" fmla="*/ 0 w 39"/>
                <a:gd name="T1" fmla="*/ 74 h 19"/>
                <a:gd name="T2" fmla="*/ 111 w 39"/>
                <a:gd name="T3" fmla="*/ 111 h 19"/>
                <a:gd name="T4" fmla="*/ 203 w 39"/>
                <a:gd name="T5" fmla="*/ 42 h 19"/>
                <a:gd name="T6" fmla="*/ 97 w 39"/>
                <a:gd name="T7" fmla="*/ 5 h 19"/>
                <a:gd name="T8" fmla="*/ 0 w 39"/>
                <a:gd name="T9" fmla="*/ 7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0" y="12"/>
                  </a:moveTo>
                  <a:cubicBezTo>
                    <a:pt x="1" y="17"/>
                    <a:pt x="10" y="19"/>
                    <a:pt x="21" y="18"/>
                  </a:cubicBezTo>
                  <a:cubicBezTo>
                    <a:pt x="31" y="16"/>
                    <a:pt x="39" y="11"/>
                    <a:pt x="38" y="7"/>
                  </a:cubicBezTo>
                  <a:cubicBezTo>
                    <a:pt x="38" y="2"/>
                    <a:pt x="29" y="0"/>
                    <a:pt x="18" y="1"/>
                  </a:cubicBezTo>
                  <a:cubicBezTo>
                    <a:pt x="8" y="3"/>
                    <a:pt x="0" y="8"/>
                    <a:pt x="0" y="12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3" name="Freeform 79">
              <a:extLst>
                <a:ext uri="{FF2B5EF4-FFF2-40B4-BE49-F238E27FC236}">
                  <a16:creationId xmlns:a16="http://schemas.microsoft.com/office/drawing/2014/main" id="{BC4392C4-D1E5-47FC-8FCE-E271B550D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224"/>
              <a:ext cx="93" cy="50"/>
            </a:xfrm>
            <a:custGeom>
              <a:avLst/>
              <a:gdLst>
                <a:gd name="T0" fmla="*/ 5 w 40"/>
                <a:gd name="T1" fmla="*/ 45 h 20"/>
                <a:gd name="T2" fmla="*/ 102 w 40"/>
                <a:gd name="T3" fmla="*/ 113 h 20"/>
                <a:gd name="T4" fmla="*/ 212 w 40"/>
                <a:gd name="T5" fmla="*/ 83 h 20"/>
                <a:gd name="T6" fmla="*/ 114 w 40"/>
                <a:gd name="T7" fmla="*/ 13 h 20"/>
                <a:gd name="T8" fmla="*/ 5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20"/>
                    <a:pt x="38" y="17"/>
                    <a:pt x="39" y="13"/>
                  </a:cubicBezTo>
                  <a:cubicBezTo>
                    <a:pt x="40" y="8"/>
                    <a:pt x="32" y="3"/>
                    <a:pt x="21" y="2"/>
                  </a:cubicBezTo>
                  <a:cubicBezTo>
                    <a:pt x="11" y="0"/>
                    <a:pt x="1" y="3"/>
                    <a:pt x="1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4" name="Freeform 80">
              <a:extLst>
                <a:ext uri="{FF2B5EF4-FFF2-40B4-BE49-F238E27FC236}">
                  <a16:creationId xmlns:a16="http://schemas.microsoft.com/office/drawing/2014/main" id="{B79DE2A2-6BD4-47C9-9B96-8CAB84FB1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142"/>
              <a:ext cx="91" cy="47"/>
            </a:xfrm>
            <a:custGeom>
              <a:avLst/>
              <a:gdLst>
                <a:gd name="T0" fmla="*/ 0 w 39"/>
                <a:gd name="T1" fmla="*/ 42 h 19"/>
                <a:gd name="T2" fmla="*/ 98 w 39"/>
                <a:gd name="T3" fmla="*/ 111 h 19"/>
                <a:gd name="T4" fmla="*/ 208 w 39"/>
                <a:gd name="T5" fmla="*/ 74 h 19"/>
                <a:gd name="T6" fmla="*/ 110 w 39"/>
                <a:gd name="T7" fmla="*/ 5 h 19"/>
                <a:gd name="T8" fmla="*/ 0 w 39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0" y="7"/>
                  </a:moveTo>
                  <a:cubicBezTo>
                    <a:pt x="0" y="11"/>
                    <a:pt x="8" y="16"/>
                    <a:pt x="18" y="18"/>
                  </a:cubicBezTo>
                  <a:cubicBezTo>
                    <a:pt x="29" y="19"/>
                    <a:pt x="38" y="17"/>
                    <a:pt x="38" y="12"/>
                  </a:cubicBezTo>
                  <a:cubicBezTo>
                    <a:pt x="39" y="7"/>
                    <a:pt x="31" y="2"/>
                    <a:pt x="20" y="1"/>
                  </a:cubicBezTo>
                  <a:cubicBezTo>
                    <a:pt x="10" y="0"/>
                    <a:pt x="1" y="2"/>
                    <a:pt x="0" y="7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5" name="Freeform 81">
              <a:extLst>
                <a:ext uri="{FF2B5EF4-FFF2-40B4-BE49-F238E27FC236}">
                  <a16:creationId xmlns:a16="http://schemas.microsoft.com/office/drawing/2014/main" id="{891B8130-8A7B-472D-8AA9-E852F2384D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236"/>
              <a:ext cx="93" cy="47"/>
            </a:xfrm>
            <a:custGeom>
              <a:avLst/>
              <a:gdLst>
                <a:gd name="T0" fmla="*/ 5 w 40"/>
                <a:gd name="T1" fmla="*/ 42 h 19"/>
                <a:gd name="T2" fmla="*/ 102 w 40"/>
                <a:gd name="T3" fmla="*/ 111 h 19"/>
                <a:gd name="T4" fmla="*/ 212 w 40"/>
                <a:gd name="T5" fmla="*/ 74 h 19"/>
                <a:gd name="T6" fmla="*/ 114 w 40"/>
                <a:gd name="T7" fmla="*/ 5 h 19"/>
                <a:gd name="T8" fmla="*/ 5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19"/>
                    <a:pt x="38" y="17"/>
                    <a:pt x="39" y="12"/>
                  </a:cubicBezTo>
                  <a:cubicBezTo>
                    <a:pt x="40" y="8"/>
                    <a:pt x="32" y="3"/>
                    <a:pt x="21" y="1"/>
                  </a:cubicBezTo>
                  <a:cubicBezTo>
                    <a:pt x="11" y="0"/>
                    <a:pt x="2" y="2"/>
                    <a:pt x="1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6" name="Freeform 82">
              <a:extLst>
                <a:ext uri="{FF2B5EF4-FFF2-40B4-BE49-F238E27FC236}">
                  <a16:creationId xmlns:a16="http://schemas.microsoft.com/office/drawing/2014/main" id="{18F68F2B-091E-4E27-8656-C7471C449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227"/>
              <a:ext cx="90" cy="49"/>
            </a:xfrm>
            <a:custGeom>
              <a:avLst/>
              <a:gdLst>
                <a:gd name="T0" fmla="*/ 5 w 39"/>
                <a:gd name="T1" fmla="*/ 42 h 20"/>
                <a:gd name="T2" fmla="*/ 102 w 39"/>
                <a:gd name="T3" fmla="*/ 108 h 20"/>
                <a:gd name="T4" fmla="*/ 208 w 39"/>
                <a:gd name="T5" fmla="*/ 71 h 20"/>
                <a:gd name="T6" fmla="*/ 111 w 39"/>
                <a:gd name="T7" fmla="*/ 5 h 20"/>
                <a:gd name="T8" fmla="*/ 5 w 39"/>
                <a:gd name="T9" fmla="*/ 4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20"/>
                    <a:pt x="38" y="17"/>
                    <a:pt x="39" y="12"/>
                  </a:cubicBezTo>
                  <a:cubicBezTo>
                    <a:pt x="39" y="8"/>
                    <a:pt x="31" y="3"/>
                    <a:pt x="21" y="1"/>
                  </a:cubicBezTo>
                  <a:cubicBezTo>
                    <a:pt x="10" y="0"/>
                    <a:pt x="1" y="2"/>
                    <a:pt x="1" y="7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7" name="Freeform 83">
              <a:extLst>
                <a:ext uri="{FF2B5EF4-FFF2-40B4-BE49-F238E27FC236}">
                  <a16:creationId xmlns:a16="http://schemas.microsoft.com/office/drawing/2014/main" id="{8D41D9A8-5F46-4FA5-821B-9B00403CE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113"/>
              <a:ext cx="90" cy="49"/>
            </a:xfrm>
            <a:custGeom>
              <a:avLst/>
              <a:gdLst>
                <a:gd name="T0" fmla="*/ 5 w 39"/>
                <a:gd name="T1" fmla="*/ 49 h 20"/>
                <a:gd name="T2" fmla="*/ 102 w 39"/>
                <a:gd name="T3" fmla="*/ 115 h 20"/>
                <a:gd name="T4" fmla="*/ 208 w 39"/>
                <a:gd name="T5" fmla="*/ 78 h 20"/>
                <a:gd name="T6" fmla="*/ 111 w 39"/>
                <a:gd name="T7" fmla="*/ 12 h 20"/>
                <a:gd name="T8" fmla="*/ 5 w 39"/>
                <a:gd name="T9" fmla="*/ 4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1" y="8"/>
                  </a:moveTo>
                  <a:cubicBezTo>
                    <a:pt x="0" y="12"/>
                    <a:pt x="8" y="17"/>
                    <a:pt x="19" y="19"/>
                  </a:cubicBezTo>
                  <a:cubicBezTo>
                    <a:pt x="29" y="20"/>
                    <a:pt x="38" y="17"/>
                    <a:pt x="39" y="13"/>
                  </a:cubicBezTo>
                  <a:cubicBezTo>
                    <a:pt x="39" y="8"/>
                    <a:pt x="31" y="3"/>
                    <a:pt x="21" y="2"/>
                  </a:cubicBezTo>
                  <a:cubicBezTo>
                    <a:pt x="10" y="0"/>
                    <a:pt x="1" y="3"/>
                    <a:pt x="1" y="8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8" name="Freeform 84">
              <a:extLst>
                <a:ext uri="{FF2B5EF4-FFF2-40B4-BE49-F238E27FC236}">
                  <a16:creationId xmlns:a16="http://schemas.microsoft.com/office/drawing/2014/main" id="{1D3E6593-F3A4-414A-A7FE-0122B08DB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227"/>
              <a:ext cx="93" cy="54"/>
            </a:xfrm>
            <a:custGeom>
              <a:avLst/>
              <a:gdLst>
                <a:gd name="T0" fmla="*/ 12 w 40"/>
                <a:gd name="T1" fmla="*/ 29 h 22"/>
                <a:gd name="T2" fmla="*/ 93 w 40"/>
                <a:gd name="T3" fmla="*/ 115 h 22"/>
                <a:gd name="T4" fmla="*/ 205 w 40"/>
                <a:gd name="T5" fmla="*/ 103 h 22"/>
                <a:gd name="T6" fmla="*/ 123 w 40"/>
                <a:gd name="T7" fmla="*/ 17 h 22"/>
                <a:gd name="T8" fmla="*/ 12 w 40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2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8" y="22"/>
                    <a:pt x="37" y="21"/>
                    <a:pt x="38" y="17"/>
                  </a:cubicBezTo>
                  <a:cubicBezTo>
                    <a:pt x="40" y="12"/>
                    <a:pt x="33" y="6"/>
                    <a:pt x="23" y="3"/>
                  </a:cubicBezTo>
                  <a:cubicBezTo>
                    <a:pt x="12" y="0"/>
                    <a:pt x="3" y="1"/>
                    <a:pt x="2" y="5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79" name="Freeform 85">
              <a:extLst>
                <a:ext uri="{FF2B5EF4-FFF2-40B4-BE49-F238E27FC236}">
                  <a16:creationId xmlns:a16="http://schemas.microsoft.com/office/drawing/2014/main" id="{8340C263-B1B1-4D53-A0F0-0B3288AB1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128"/>
              <a:ext cx="90" cy="56"/>
            </a:xfrm>
            <a:custGeom>
              <a:avLst/>
              <a:gdLst>
                <a:gd name="T0" fmla="*/ 5 w 39"/>
                <a:gd name="T1" fmla="*/ 37 h 23"/>
                <a:gd name="T2" fmla="*/ 90 w 39"/>
                <a:gd name="T3" fmla="*/ 119 h 23"/>
                <a:gd name="T4" fmla="*/ 203 w 39"/>
                <a:gd name="T5" fmla="*/ 100 h 23"/>
                <a:gd name="T6" fmla="*/ 118 w 39"/>
                <a:gd name="T7" fmla="*/ 24 h 23"/>
                <a:gd name="T8" fmla="*/ 5 w 39"/>
                <a:gd name="T9" fmla="*/ 3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1" y="6"/>
                  </a:moveTo>
                  <a:cubicBezTo>
                    <a:pt x="0" y="10"/>
                    <a:pt x="7" y="16"/>
                    <a:pt x="17" y="20"/>
                  </a:cubicBezTo>
                  <a:cubicBezTo>
                    <a:pt x="27" y="23"/>
                    <a:pt x="36" y="22"/>
                    <a:pt x="38" y="17"/>
                  </a:cubicBezTo>
                  <a:cubicBezTo>
                    <a:pt x="39" y="13"/>
                    <a:pt x="32" y="7"/>
                    <a:pt x="22" y="4"/>
                  </a:cubicBezTo>
                  <a:cubicBezTo>
                    <a:pt x="12" y="0"/>
                    <a:pt x="3" y="1"/>
                    <a:pt x="1" y="6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0" name="Freeform 86">
              <a:extLst>
                <a:ext uri="{FF2B5EF4-FFF2-40B4-BE49-F238E27FC236}">
                  <a16:creationId xmlns:a16="http://schemas.microsoft.com/office/drawing/2014/main" id="{1FF826E8-670D-457D-BF3A-BEF7792F3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3" y="2029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3 h 18"/>
                <a:gd name="T4" fmla="*/ 208 w 39"/>
                <a:gd name="T5" fmla="*/ 49 h 18"/>
                <a:gd name="T6" fmla="*/ 102 w 39"/>
                <a:gd name="T7" fmla="*/ 0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1" y="15"/>
                    <a:pt x="10" y="18"/>
                    <a:pt x="20" y="17"/>
                  </a:cubicBezTo>
                  <a:cubicBezTo>
                    <a:pt x="31" y="17"/>
                    <a:pt x="39" y="12"/>
                    <a:pt x="39" y="8"/>
                  </a:cubicBezTo>
                  <a:cubicBezTo>
                    <a:pt x="39" y="3"/>
                    <a:pt x="30" y="0"/>
                    <a:pt x="19" y="0"/>
                  </a:cubicBezTo>
                  <a:cubicBezTo>
                    <a:pt x="9" y="1"/>
                    <a:pt x="0" y="5"/>
                    <a:pt x="0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1" name="Freeform 87">
              <a:extLst>
                <a:ext uri="{FF2B5EF4-FFF2-40B4-BE49-F238E27FC236}">
                  <a16:creationId xmlns:a16="http://schemas.microsoft.com/office/drawing/2014/main" id="{8A141F62-9DA0-4A59-929D-DB41583CE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098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8 h 18"/>
                <a:gd name="T4" fmla="*/ 208 w 39"/>
                <a:gd name="T5" fmla="*/ 49 h 18"/>
                <a:gd name="T6" fmla="*/ 102 w 39"/>
                <a:gd name="T7" fmla="*/ 5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1" y="15"/>
                    <a:pt x="9" y="18"/>
                    <a:pt x="20" y="18"/>
                  </a:cubicBezTo>
                  <a:cubicBezTo>
                    <a:pt x="31" y="17"/>
                    <a:pt x="39" y="13"/>
                    <a:pt x="39" y="8"/>
                  </a:cubicBezTo>
                  <a:cubicBezTo>
                    <a:pt x="38" y="4"/>
                    <a:pt x="30" y="0"/>
                    <a:pt x="19" y="1"/>
                  </a:cubicBezTo>
                  <a:cubicBezTo>
                    <a:pt x="8" y="2"/>
                    <a:pt x="0" y="6"/>
                    <a:pt x="0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2" name="Freeform 88">
              <a:extLst>
                <a:ext uri="{FF2B5EF4-FFF2-40B4-BE49-F238E27FC236}">
                  <a16:creationId xmlns:a16="http://schemas.microsoft.com/office/drawing/2014/main" id="{B4C79A07-6084-4613-BC3F-39D9C0803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4" y="2024"/>
              <a:ext cx="90" cy="44"/>
            </a:xfrm>
            <a:custGeom>
              <a:avLst/>
              <a:gdLst>
                <a:gd name="T0" fmla="*/ 0 w 39"/>
                <a:gd name="T1" fmla="*/ 59 h 18"/>
                <a:gd name="T2" fmla="*/ 106 w 39"/>
                <a:gd name="T3" fmla="*/ 103 h 18"/>
                <a:gd name="T4" fmla="*/ 208 w 39"/>
                <a:gd name="T5" fmla="*/ 49 h 18"/>
                <a:gd name="T6" fmla="*/ 102 w 39"/>
                <a:gd name="T7" fmla="*/ 5 h 18"/>
                <a:gd name="T8" fmla="*/ 0 w 39"/>
                <a:gd name="T9" fmla="*/ 59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0" y="10"/>
                  </a:moveTo>
                  <a:cubicBezTo>
                    <a:pt x="0" y="15"/>
                    <a:pt x="9" y="18"/>
                    <a:pt x="20" y="17"/>
                  </a:cubicBezTo>
                  <a:cubicBezTo>
                    <a:pt x="30" y="17"/>
                    <a:pt x="39" y="13"/>
                    <a:pt x="39" y="8"/>
                  </a:cubicBezTo>
                  <a:cubicBezTo>
                    <a:pt x="38" y="3"/>
                    <a:pt x="29" y="0"/>
                    <a:pt x="19" y="1"/>
                  </a:cubicBezTo>
                  <a:cubicBezTo>
                    <a:pt x="8" y="1"/>
                    <a:pt x="0" y="5"/>
                    <a:pt x="0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3" name="Freeform 89">
              <a:extLst>
                <a:ext uri="{FF2B5EF4-FFF2-40B4-BE49-F238E27FC236}">
                  <a16:creationId xmlns:a16="http://schemas.microsoft.com/office/drawing/2014/main" id="{B3A500E8-47FB-443F-AF47-E3C5EC219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2021"/>
              <a:ext cx="90" cy="45"/>
            </a:xfrm>
            <a:custGeom>
              <a:avLst/>
              <a:gdLst>
                <a:gd name="T0" fmla="*/ 5 w 39"/>
                <a:gd name="T1" fmla="*/ 70 h 18"/>
                <a:gd name="T2" fmla="*/ 106 w 39"/>
                <a:gd name="T3" fmla="*/ 113 h 18"/>
                <a:gd name="T4" fmla="*/ 208 w 39"/>
                <a:gd name="T5" fmla="*/ 50 h 18"/>
                <a:gd name="T6" fmla="*/ 102 w 39"/>
                <a:gd name="T7" fmla="*/ 8 h 18"/>
                <a:gd name="T8" fmla="*/ 5 w 39"/>
                <a:gd name="T9" fmla="*/ 7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8">
                  <a:moveTo>
                    <a:pt x="1" y="11"/>
                  </a:moveTo>
                  <a:cubicBezTo>
                    <a:pt x="1" y="15"/>
                    <a:pt x="10" y="18"/>
                    <a:pt x="20" y="18"/>
                  </a:cubicBezTo>
                  <a:cubicBezTo>
                    <a:pt x="31" y="17"/>
                    <a:pt x="39" y="13"/>
                    <a:pt x="39" y="8"/>
                  </a:cubicBezTo>
                  <a:cubicBezTo>
                    <a:pt x="39" y="4"/>
                    <a:pt x="30" y="0"/>
                    <a:pt x="19" y="1"/>
                  </a:cubicBezTo>
                  <a:cubicBezTo>
                    <a:pt x="9" y="2"/>
                    <a:pt x="0" y="6"/>
                    <a:pt x="1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4" name="Freeform 90">
              <a:extLst>
                <a:ext uri="{FF2B5EF4-FFF2-40B4-BE49-F238E27FC236}">
                  <a16:creationId xmlns:a16="http://schemas.microsoft.com/office/drawing/2014/main" id="{D9AFEAC5-0716-41D4-A4DF-CC93BA41E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2021"/>
              <a:ext cx="90" cy="47"/>
            </a:xfrm>
            <a:custGeom>
              <a:avLst/>
              <a:gdLst>
                <a:gd name="T0" fmla="*/ 0 w 39"/>
                <a:gd name="T1" fmla="*/ 74 h 19"/>
                <a:gd name="T2" fmla="*/ 111 w 39"/>
                <a:gd name="T3" fmla="*/ 111 h 19"/>
                <a:gd name="T4" fmla="*/ 203 w 39"/>
                <a:gd name="T5" fmla="*/ 42 h 19"/>
                <a:gd name="T6" fmla="*/ 97 w 39"/>
                <a:gd name="T7" fmla="*/ 5 h 19"/>
                <a:gd name="T8" fmla="*/ 0 w 39"/>
                <a:gd name="T9" fmla="*/ 74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0" y="12"/>
                  </a:moveTo>
                  <a:cubicBezTo>
                    <a:pt x="1" y="17"/>
                    <a:pt x="10" y="19"/>
                    <a:pt x="21" y="18"/>
                  </a:cubicBezTo>
                  <a:cubicBezTo>
                    <a:pt x="31" y="16"/>
                    <a:pt x="39" y="11"/>
                    <a:pt x="38" y="7"/>
                  </a:cubicBezTo>
                  <a:cubicBezTo>
                    <a:pt x="38" y="2"/>
                    <a:pt x="29" y="0"/>
                    <a:pt x="18" y="1"/>
                  </a:cubicBezTo>
                  <a:cubicBezTo>
                    <a:pt x="8" y="3"/>
                    <a:pt x="0" y="8"/>
                    <a:pt x="0" y="12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5" name="Freeform 91">
              <a:extLst>
                <a:ext uri="{FF2B5EF4-FFF2-40B4-BE49-F238E27FC236}">
                  <a16:creationId xmlns:a16="http://schemas.microsoft.com/office/drawing/2014/main" id="{9E58AC05-01B4-410C-8C32-3028D7F79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2224"/>
              <a:ext cx="93" cy="50"/>
            </a:xfrm>
            <a:custGeom>
              <a:avLst/>
              <a:gdLst>
                <a:gd name="T0" fmla="*/ 5 w 40"/>
                <a:gd name="T1" fmla="*/ 45 h 20"/>
                <a:gd name="T2" fmla="*/ 102 w 40"/>
                <a:gd name="T3" fmla="*/ 113 h 20"/>
                <a:gd name="T4" fmla="*/ 212 w 40"/>
                <a:gd name="T5" fmla="*/ 83 h 20"/>
                <a:gd name="T6" fmla="*/ 114 w 40"/>
                <a:gd name="T7" fmla="*/ 13 h 20"/>
                <a:gd name="T8" fmla="*/ 5 w 40"/>
                <a:gd name="T9" fmla="*/ 4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0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20"/>
                    <a:pt x="38" y="17"/>
                    <a:pt x="39" y="13"/>
                  </a:cubicBezTo>
                  <a:cubicBezTo>
                    <a:pt x="40" y="8"/>
                    <a:pt x="32" y="3"/>
                    <a:pt x="21" y="2"/>
                  </a:cubicBezTo>
                  <a:cubicBezTo>
                    <a:pt x="11" y="0"/>
                    <a:pt x="1" y="3"/>
                    <a:pt x="1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6" name="Freeform 92">
              <a:extLst>
                <a:ext uri="{FF2B5EF4-FFF2-40B4-BE49-F238E27FC236}">
                  <a16:creationId xmlns:a16="http://schemas.microsoft.com/office/drawing/2014/main" id="{E11CF2C2-8DCB-4069-A5A2-846D60B8E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2142"/>
              <a:ext cx="91" cy="47"/>
            </a:xfrm>
            <a:custGeom>
              <a:avLst/>
              <a:gdLst>
                <a:gd name="T0" fmla="*/ 0 w 39"/>
                <a:gd name="T1" fmla="*/ 42 h 19"/>
                <a:gd name="T2" fmla="*/ 98 w 39"/>
                <a:gd name="T3" fmla="*/ 111 h 19"/>
                <a:gd name="T4" fmla="*/ 208 w 39"/>
                <a:gd name="T5" fmla="*/ 74 h 19"/>
                <a:gd name="T6" fmla="*/ 110 w 39"/>
                <a:gd name="T7" fmla="*/ 5 h 19"/>
                <a:gd name="T8" fmla="*/ 0 w 39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19">
                  <a:moveTo>
                    <a:pt x="0" y="7"/>
                  </a:moveTo>
                  <a:cubicBezTo>
                    <a:pt x="0" y="11"/>
                    <a:pt x="8" y="16"/>
                    <a:pt x="18" y="18"/>
                  </a:cubicBezTo>
                  <a:cubicBezTo>
                    <a:pt x="29" y="19"/>
                    <a:pt x="38" y="17"/>
                    <a:pt x="38" y="12"/>
                  </a:cubicBezTo>
                  <a:cubicBezTo>
                    <a:pt x="39" y="7"/>
                    <a:pt x="31" y="2"/>
                    <a:pt x="20" y="1"/>
                  </a:cubicBezTo>
                  <a:cubicBezTo>
                    <a:pt x="10" y="0"/>
                    <a:pt x="1" y="2"/>
                    <a:pt x="0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7" name="Freeform 93">
              <a:extLst>
                <a:ext uri="{FF2B5EF4-FFF2-40B4-BE49-F238E27FC236}">
                  <a16:creationId xmlns:a16="http://schemas.microsoft.com/office/drawing/2014/main" id="{729A74E0-E99B-4E62-BDF0-B5A92C44B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1" y="2236"/>
              <a:ext cx="93" cy="47"/>
            </a:xfrm>
            <a:custGeom>
              <a:avLst/>
              <a:gdLst>
                <a:gd name="T0" fmla="*/ 5 w 40"/>
                <a:gd name="T1" fmla="*/ 42 h 19"/>
                <a:gd name="T2" fmla="*/ 102 w 40"/>
                <a:gd name="T3" fmla="*/ 111 h 19"/>
                <a:gd name="T4" fmla="*/ 212 w 40"/>
                <a:gd name="T5" fmla="*/ 74 h 19"/>
                <a:gd name="T6" fmla="*/ 114 w 40"/>
                <a:gd name="T7" fmla="*/ 5 h 19"/>
                <a:gd name="T8" fmla="*/ 5 w 40"/>
                <a:gd name="T9" fmla="*/ 42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9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19"/>
                    <a:pt x="38" y="17"/>
                    <a:pt x="39" y="12"/>
                  </a:cubicBezTo>
                  <a:cubicBezTo>
                    <a:pt x="40" y="8"/>
                    <a:pt x="32" y="3"/>
                    <a:pt x="21" y="1"/>
                  </a:cubicBezTo>
                  <a:cubicBezTo>
                    <a:pt x="11" y="0"/>
                    <a:pt x="2" y="2"/>
                    <a:pt x="1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8" name="Freeform 94">
              <a:extLst>
                <a:ext uri="{FF2B5EF4-FFF2-40B4-BE49-F238E27FC236}">
                  <a16:creationId xmlns:a16="http://schemas.microsoft.com/office/drawing/2014/main" id="{153F3376-1DF9-4287-8024-88275FA79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1" y="2227"/>
              <a:ext cx="90" cy="49"/>
            </a:xfrm>
            <a:custGeom>
              <a:avLst/>
              <a:gdLst>
                <a:gd name="T0" fmla="*/ 5 w 39"/>
                <a:gd name="T1" fmla="*/ 42 h 20"/>
                <a:gd name="T2" fmla="*/ 102 w 39"/>
                <a:gd name="T3" fmla="*/ 108 h 20"/>
                <a:gd name="T4" fmla="*/ 208 w 39"/>
                <a:gd name="T5" fmla="*/ 71 h 20"/>
                <a:gd name="T6" fmla="*/ 111 w 39"/>
                <a:gd name="T7" fmla="*/ 5 h 20"/>
                <a:gd name="T8" fmla="*/ 5 w 39"/>
                <a:gd name="T9" fmla="*/ 4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1" y="7"/>
                  </a:moveTo>
                  <a:cubicBezTo>
                    <a:pt x="0" y="12"/>
                    <a:pt x="8" y="17"/>
                    <a:pt x="19" y="18"/>
                  </a:cubicBezTo>
                  <a:cubicBezTo>
                    <a:pt x="29" y="20"/>
                    <a:pt x="38" y="17"/>
                    <a:pt x="39" y="12"/>
                  </a:cubicBezTo>
                  <a:cubicBezTo>
                    <a:pt x="39" y="8"/>
                    <a:pt x="31" y="3"/>
                    <a:pt x="21" y="1"/>
                  </a:cubicBezTo>
                  <a:cubicBezTo>
                    <a:pt x="10" y="0"/>
                    <a:pt x="1" y="2"/>
                    <a:pt x="1" y="7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89" name="Freeform 95">
              <a:extLst>
                <a:ext uri="{FF2B5EF4-FFF2-40B4-BE49-F238E27FC236}">
                  <a16:creationId xmlns:a16="http://schemas.microsoft.com/office/drawing/2014/main" id="{9B02B8B1-AE80-485A-9D60-8A2EA8717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5" y="2113"/>
              <a:ext cx="90" cy="49"/>
            </a:xfrm>
            <a:custGeom>
              <a:avLst/>
              <a:gdLst>
                <a:gd name="T0" fmla="*/ 5 w 39"/>
                <a:gd name="T1" fmla="*/ 49 h 20"/>
                <a:gd name="T2" fmla="*/ 102 w 39"/>
                <a:gd name="T3" fmla="*/ 115 h 20"/>
                <a:gd name="T4" fmla="*/ 208 w 39"/>
                <a:gd name="T5" fmla="*/ 78 h 20"/>
                <a:gd name="T6" fmla="*/ 111 w 39"/>
                <a:gd name="T7" fmla="*/ 12 h 20"/>
                <a:gd name="T8" fmla="*/ 5 w 39"/>
                <a:gd name="T9" fmla="*/ 4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0">
                  <a:moveTo>
                    <a:pt x="1" y="8"/>
                  </a:moveTo>
                  <a:cubicBezTo>
                    <a:pt x="0" y="12"/>
                    <a:pt x="8" y="17"/>
                    <a:pt x="19" y="19"/>
                  </a:cubicBezTo>
                  <a:cubicBezTo>
                    <a:pt x="29" y="20"/>
                    <a:pt x="38" y="17"/>
                    <a:pt x="39" y="13"/>
                  </a:cubicBezTo>
                  <a:cubicBezTo>
                    <a:pt x="39" y="8"/>
                    <a:pt x="31" y="3"/>
                    <a:pt x="21" y="2"/>
                  </a:cubicBezTo>
                  <a:cubicBezTo>
                    <a:pt x="10" y="0"/>
                    <a:pt x="1" y="3"/>
                    <a:pt x="1" y="8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0" name="Freeform 96">
              <a:extLst>
                <a:ext uri="{FF2B5EF4-FFF2-40B4-BE49-F238E27FC236}">
                  <a16:creationId xmlns:a16="http://schemas.microsoft.com/office/drawing/2014/main" id="{5A085ECC-9B8D-4003-8766-FFBDB8B15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2227"/>
              <a:ext cx="93" cy="54"/>
            </a:xfrm>
            <a:custGeom>
              <a:avLst/>
              <a:gdLst>
                <a:gd name="T0" fmla="*/ 12 w 40"/>
                <a:gd name="T1" fmla="*/ 29 h 22"/>
                <a:gd name="T2" fmla="*/ 93 w 40"/>
                <a:gd name="T3" fmla="*/ 115 h 22"/>
                <a:gd name="T4" fmla="*/ 205 w 40"/>
                <a:gd name="T5" fmla="*/ 103 h 22"/>
                <a:gd name="T6" fmla="*/ 123 w 40"/>
                <a:gd name="T7" fmla="*/ 17 h 22"/>
                <a:gd name="T8" fmla="*/ 12 w 40"/>
                <a:gd name="T9" fmla="*/ 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2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8" y="22"/>
                    <a:pt x="37" y="21"/>
                    <a:pt x="38" y="17"/>
                  </a:cubicBezTo>
                  <a:cubicBezTo>
                    <a:pt x="40" y="12"/>
                    <a:pt x="33" y="6"/>
                    <a:pt x="23" y="3"/>
                  </a:cubicBezTo>
                  <a:cubicBezTo>
                    <a:pt x="12" y="0"/>
                    <a:pt x="3" y="1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1" name="Freeform 97">
              <a:extLst>
                <a:ext uri="{FF2B5EF4-FFF2-40B4-BE49-F238E27FC236}">
                  <a16:creationId xmlns:a16="http://schemas.microsoft.com/office/drawing/2014/main" id="{832E10E9-E799-437D-9FFF-58C80FF54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128"/>
              <a:ext cx="90" cy="56"/>
            </a:xfrm>
            <a:custGeom>
              <a:avLst/>
              <a:gdLst>
                <a:gd name="T0" fmla="*/ 5 w 39"/>
                <a:gd name="T1" fmla="*/ 37 h 23"/>
                <a:gd name="T2" fmla="*/ 90 w 39"/>
                <a:gd name="T3" fmla="*/ 119 h 23"/>
                <a:gd name="T4" fmla="*/ 203 w 39"/>
                <a:gd name="T5" fmla="*/ 100 h 23"/>
                <a:gd name="T6" fmla="*/ 118 w 39"/>
                <a:gd name="T7" fmla="*/ 24 h 23"/>
                <a:gd name="T8" fmla="*/ 5 w 39"/>
                <a:gd name="T9" fmla="*/ 3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1" y="6"/>
                  </a:moveTo>
                  <a:cubicBezTo>
                    <a:pt x="0" y="10"/>
                    <a:pt x="7" y="16"/>
                    <a:pt x="17" y="20"/>
                  </a:cubicBezTo>
                  <a:cubicBezTo>
                    <a:pt x="27" y="23"/>
                    <a:pt x="36" y="22"/>
                    <a:pt x="38" y="17"/>
                  </a:cubicBezTo>
                  <a:cubicBezTo>
                    <a:pt x="39" y="13"/>
                    <a:pt x="32" y="7"/>
                    <a:pt x="22" y="4"/>
                  </a:cubicBezTo>
                  <a:cubicBezTo>
                    <a:pt x="12" y="0"/>
                    <a:pt x="3" y="1"/>
                    <a:pt x="1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2" name="Freeform 98">
              <a:extLst>
                <a:ext uri="{FF2B5EF4-FFF2-40B4-BE49-F238E27FC236}">
                  <a16:creationId xmlns:a16="http://schemas.microsoft.com/office/drawing/2014/main" id="{7F56ED26-38A4-47E0-AF06-DB0277659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2033"/>
              <a:ext cx="51" cy="20"/>
            </a:xfrm>
            <a:custGeom>
              <a:avLst/>
              <a:gdLst>
                <a:gd name="T0" fmla="*/ 118 w 22"/>
                <a:gd name="T1" fmla="*/ 38 h 8"/>
                <a:gd name="T2" fmla="*/ 60 w 22"/>
                <a:gd name="T3" fmla="*/ 8 h 8"/>
                <a:gd name="T4" fmla="*/ 5 w 22"/>
                <a:gd name="T5" fmla="*/ 45 h 8"/>
                <a:gd name="T6" fmla="*/ 70 w 22"/>
                <a:gd name="T7" fmla="*/ 33 h 8"/>
                <a:gd name="T8" fmla="*/ 118 w 22"/>
                <a:gd name="T9" fmla="*/ 3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8">
                  <a:moveTo>
                    <a:pt x="22" y="6"/>
                  </a:moveTo>
                  <a:cubicBezTo>
                    <a:pt x="20" y="3"/>
                    <a:pt x="15" y="1"/>
                    <a:pt x="11" y="1"/>
                  </a:cubicBezTo>
                  <a:cubicBezTo>
                    <a:pt x="8" y="0"/>
                    <a:pt x="0" y="1"/>
                    <a:pt x="1" y="7"/>
                  </a:cubicBezTo>
                  <a:cubicBezTo>
                    <a:pt x="5" y="7"/>
                    <a:pt x="9" y="4"/>
                    <a:pt x="13" y="5"/>
                  </a:cubicBezTo>
                  <a:cubicBezTo>
                    <a:pt x="15" y="5"/>
                    <a:pt x="21" y="8"/>
                    <a:pt x="22" y="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3" name="Freeform 99">
              <a:extLst>
                <a:ext uri="{FF2B5EF4-FFF2-40B4-BE49-F238E27FC236}">
                  <a16:creationId xmlns:a16="http://schemas.microsoft.com/office/drawing/2014/main" id="{CDA30A15-C971-4EFC-828F-65B752CD9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9" y="2029"/>
              <a:ext cx="53" cy="19"/>
            </a:xfrm>
            <a:custGeom>
              <a:avLst/>
              <a:gdLst>
                <a:gd name="T0" fmla="*/ 101 w 23"/>
                <a:gd name="T1" fmla="*/ 45 h 8"/>
                <a:gd name="T2" fmla="*/ 69 w 23"/>
                <a:gd name="T3" fmla="*/ 12 h 8"/>
                <a:gd name="T4" fmla="*/ 0 w 23"/>
                <a:gd name="T5" fmla="*/ 29 h 8"/>
                <a:gd name="T6" fmla="*/ 53 w 23"/>
                <a:gd name="T7" fmla="*/ 24 h 8"/>
                <a:gd name="T8" fmla="*/ 85 w 23"/>
                <a:gd name="T9" fmla="*/ 40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8">
                  <a:moveTo>
                    <a:pt x="19" y="8"/>
                  </a:moveTo>
                  <a:cubicBezTo>
                    <a:pt x="23" y="6"/>
                    <a:pt x="14" y="2"/>
                    <a:pt x="13" y="2"/>
                  </a:cubicBezTo>
                  <a:cubicBezTo>
                    <a:pt x="10" y="1"/>
                    <a:pt x="0" y="0"/>
                    <a:pt x="0" y="5"/>
                  </a:cubicBezTo>
                  <a:cubicBezTo>
                    <a:pt x="3" y="6"/>
                    <a:pt x="6" y="3"/>
                    <a:pt x="10" y="4"/>
                  </a:cubicBezTo>
                  <a:cubicBezTo>
                    <a:pt x="12" y="5"/>
                    <a:pt x="13" y="7"/>
                    <a:pt x="16" y="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4" name="Freeform 100">
              <a:extLst>
                <a:ext uri="{FF2B5EF4-FFF2-40B4-BE49-F238E27FC236}">
                  <a16:creationId xmlns:a16="http://schemas.microsoft.com/office/drawing/2014/main" id="{7EA262E5-3556-438C-9F31-A1750AB52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05"/>
              <a:ext cx="58" cy="20"/>
            </a:xfrm>
            <a:custGeom>
              <a:avLst/>
              <a:gdLst>
                <a:gd name="T0" fmla="*/ 123 w 25"/>
                <a:gd name="T1" fmla="*/ 50 h 8"/>
                <a:gd name="T2" fmla="*/ 130 w 25"/>
                <a:gd name="T3" fmla="*/ 45 h 8"/>
                <a:gd name="T4" fmla="*/ 107 w 25"/>
                <a:gd name="T5" fmla="*/ 20 h 8"/>
                <a:gd name="T6" fmla="*/ 32 w 25"/>
                <a:gd name="T7" fmla="*/ 20 h 8"/>
                <a:gd name="T8" fmla="*/ 60 w 25"/>
                <a:gd name="T9" fmla="*/ 45 h 8"/>
                <a:gd name="T10" fmla="*/ 102 w 25"/>
                <a:gd name="T11" fmla="*/ 38 h 8"/>
                <a:gd name="T12" fmla="*/ 118 w 25"/>
                <a:gd name="T13" fmla="*/ 50 h 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5" h="8">
                  <a:moveTo>
                    <a:pt x="23" y="8"/>
                  </a:moveTo>
                  <a:cubicBezTo>
                    <a:pt x="23" y="8"/>
                    <a:pt x="24" y="8"/>
                    <a:pt x="24" y="7"/>
                  </a:cubicBezTo>
                  <a:cubicBezTo>
                    <a:pt x="25" y="5"/>
                    <a:pt x="22" y="4"/>
                    <a:pt x="20" y="3"/>
                  </a:cubicBezTo>
                  <a:cubicBezTo>
                    <a:pt x="16" y="1"/>
                    <a:pt x="9" y="0"/>
                    <a:pt x="6" y="3"/>
                  </a:cubicBezTo>
                  <a:cubicBezTo>
                    <a:pt x="0" y="8"/>
                    <a:pt x="8" y="7"/>
                    <a:pt x="11" y="7"/>
                  </a:cubicBezTo>
                  <a:cubicBezTo>
                    <a:pt x="13" y="7"/>
                    <a:pt x="17" y="6"/>
                    <a:pt x="19" y="6"/>
                  </a:cubicBezTo>
                  <a:cubicBezTo>
                    <a:pt x="20" y="7"/>
                    <a:pt x="21" y="8"/>
                    <a:pt x="22" y="8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5" name="Freeform 101">
              <a:extLst>
                <a:ext uri="{FF2B5EF4-FFF2-40B4-BE49-F238E27FC236}">
                  <a16:creationId xmlns:a16="http://schemas.microsoft.com/office/drawing/2014/main" id="{64DA7BCE-39C0-4F42-90DE-26B157190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2" y="2150"/>
              <a:ext cx="51" cy="25"/>
            </a:xfrm>
            <a:custGeom>
              <a:avLst/>
              <a:gdLst>
                <a:gd name="T0" fmla="*/ 102 w 22"/>
                <a:gd name="T1" fmla="*/ 63 h 10"/>
                <a:gd name="T2" fmla="*/ 114 w 22"/>
                <a:gd name="T3" fmla="*/ 58 h 10"/>
                <a:gd name="T4" fmla="*/ 107 w 22"/>
                <a:gd name="T5" fmla="*/ 45 h 10"/>
                <a:gd name="T6" fmla="*/ 32 w 22"/>
                <a:gd name="T7" fmla="*/ 8 h 10"/>
                <a:gd name="T8" fmla="*/ 21 w 22"/>
                <a:gd name="T9" fmla="*/ 38 h 10"/>
                <a:gd name="T10" fmla="*/ 65 w 22"/>
                <a:gd name="T11" fmla="*/ 45 h 10"/>
                <a:gd name="T12" fmla="*/ 97 w 22"/>
                <a:gd name="T13" fmla="*/ 58 h 1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0">
                  <a:moveTo>
                    <a:pt x="19" y="10"/>
                  </a:moveTo>
                  <a:cubicBezTo>
                    <a:pt x="20" y="10"/>
                    <a:pt x="21" y="10"/>
                    <a:pt x="21" y="9"/>
                  </a:cubicBezTo>
                  <a:cubicBezTo>
                    <a:pt x="22" y="8"/>
                    <a:pt x="21" y="7"/>
                    <a:pt x="20" y="7"/>
                  </a:cubicBezTo>
                  <a:cubicBezTo>
                    <a:pt x="16" y="4"/>
                    <a:pt x="10" y="0"/>
                    <a:pt x="6" y="1"/>
                  </a:cubicBezTo>
                  <a:cubicBezTo>
                    <a:pt x="3" y="2"/>
                    <a:pt x="0" y="4"/>
                    <a:pt x="4" y="6"/>
                  </a:cubicBezTo>
                  <a:cubicBezTo>
                    <a:pt x="6" y="7"/>
                    <a:pt x="9" y="7"/>
                    <a:pt x="12" y="7"/>
                  </a:cubicBezTo>
                  <a:cubicBezTo>
                    <a:pt x="14" y="8"/>
                    <a:pt x="16" y="8"/>
                    <a:pt x="18" y="9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6" name="Freeform 102">
              <a:extLst>
                <a:ext uri="{FF2B5EF4-FFF2-40B4-BE49-F238E27FC236}">
                  <a16:creationId xmlns:a16="http://schemas.microsoft.com/office/drawing/2014/main" id="{12DF61C0-0D3E-4D4E-917B-E48C87287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5" y="2234"/>
              <a:ext cx="44" cy="30"/>
            </a:xfrm>
            <a:custGeom>
              <a:avLst/>
              <a:gdLst>
                <a:gd name="T0" fmla="*/ 58 w 19"/>
                <a:gd name="T1" fmla="*/ 70 h 12"/>
                <a:gd name="T2" fmla="*/ 97 w 19"/>
                <a:gd name="T3" fmla="*/ 50 h 12"/>
                <a:gd name="T4" fmla="*/ 58 w 19"/>
                <a:gd name="T5" fmla="*/ 13 h 12"/>
                <a:gd name="T6" fmla="*/ 5 w 19"/>
                <a:gd name="T7" fmla="*/ 25 h 12"/>
                <a:gd name="T8" fmla="*/ 74 w 19"/>
                <a:gd name="T9" fmla="*/ 63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2">
                  <a:moveTo>
                    <a:pt x="11" y="11"/>
                  </a:moveTo>
                  <a:cubicBezTo>
                    <a:pt x="14" y="11"/>
                    <a:pt x="17" y="12"/>
                    <a:pt x="18" y="8"/>
                  </a:cubicBezTo>
                  <a:cubicBezTo>
                    <a:pt x="19" y="5"/>
                    <a:pt x="14" y="2"/>
                    <a:pt x="11" y="2"/>
                  </a:cubicBezTo>
                  <a:cubicBezTo>
                    <a:pt x="9" y="1"/>
                    <a:pt x="0" y="0"/>
                    <a:pt x="1" y="4"/>
                  </a:cubicBezTo>
                  <a:cubicBezTo>
                    <a:pt x="2" y="8"/>
                    <a:pt x="11" y="8"/>
                    <a:pt x="14" y="10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7" name="Freeform 103">
              <a:extLst>
                <a:ext uri="{FF2B5EF4-FFF2-40B4-BE49-F238E27FC236}">
                  <a16:creationId xmlns:a16="http://schemas.microsoft.com/office/drawing/2014/main" id="{FE80D76D-EE4B-40DF-8327-261ADF83A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1" y="2246"/>
              <a:ext cx="56" cy="28"/>
            </a:xfrm>
            <a:custGeom>
              <a:avLst/>
              <a:gdLst>
                <a:gd name="T0" fmla="*/ 70 w 24"/>
                <a:gd name="T1" fmla="*/ 59 h 11"/>
                <a:gd name="T2" fmla="*/ 119 w 24"/>
                <a:gd name="T3" fmla="*/ 33 h 11"/>
                <a:gd name="T4" fmla="*/ 82 w 24"/>
                <a:gd name="T5" fmla="*/ 13 h 11"/>
                <a:gd name="T6" fmla="*/ 16 w 24"/>
                <a:gd name="T7" fmla="*/ 8 h 11"/>
                <a:gd name="T8" fmla="*/ 12 w 24"/>
                <a:gd name="T9" fmla="*/ 25 h 11"/>
                <a:gd name="T10" fmla="*/ 54 w 24"/>
                <a:gd name="T11" fmla="*/ 38 h 11"/>
                <a:gd name="T12" fmla="*/ 86 w 24"/>
                <a:gd name="T13" fmla="*/ 46 h 11"/>
                <a:gd name="T14" fmla="*/ 65 w 24"/>
                <a:gd name="T15" fmla="*/ 51 h 11"/>
                <a:gd name="T16" fmla="*/ 77 w 24"/>
                <a:gd name="T17" fmla="*/ 64 h 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11">
                  <a:moveTo>
                    <a:pt x="13" y="9"/>
                  </a:moveTo>
                  <a:cubicBezTo>
                    <a:pt x="15" y="11"/>
                    <a:pt x="24" y="8"/>
                    <a:pt x="22" y="5"/>
                  </a:cubicBezTo>
                  <a:cubicBezTo>
                    <a:pt x="21" y="3"/>
                    <a:pt x="17" y="2"/>
                    <a:pt x="15" y="2"/>
                  </a:cubicBezTo>
                  <a:cubicBezTo>
                    <a:pt x="12" y="2"/>
                    <a:pt x="6" y="0"/>
                    <a:pt x="3" y="1"/>
                  </a:cubicBezTo>
                  <a:cubicBezTo>
                    <a:pt x="2" y="1"/>
                    <a:pt x="0" y="3"/>
                    <a:pt x="2" y="4"/>
                  </a:cubicBezTo>
                  <a:cubicBezTo>
                    <a:pt x="3" y="6"/>
                    <a:pt x="8" y="5"/>
                    <a:pt x="10" y="6"/>
                  </a:cubicBezTo>
                  <a:cubicBezTo>
                    <a:pt x="11" y="6"/>
                    <a:pt x="16" y="5"/>
                    <a:pt x="16" y="7"/>
                  </a:cubicBezTo>
                  <a:cubicBezTo>
                    <a:pt x="16" y="8"/>
                    <a:pt x="13" y="8"/>
                    <a:pt x="12" y="8"/>
                  </a:cubicBezTo>
                  <a:cubicBezTo>
                    <a:pt x="12" y="10"/>
                    <a:pt x="14" y="11"/>
                    <a:pt x="14" y="10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8" name="Freeform 104">
              <a:extLst>
                <a:ext uri="{FF2B5EF4-FFF2-40B4-BE49-F238E27FC236}">
                  <a16:creationId xmlns:a16="http://schemas.microsoft.com/office/drawing/2014/main" id="{EDAC639B-9BC5-4215-A4EC-2A5457D359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2118"/>
              <a:ext cx="51" cy="34"/>
            </a:xfrm>
            <a:custGeom>
              <a:avLst/>
              <a:gdLst>
                <a:gd name="T0" fmla="*/ 81 w 22"/>
                <a:gd name="T1" fmla="*/ 78 h 14"/>
                <a:gd name="T2" fmla="*/ 102 w 22"/>
                <a:gd name="T3" fmla="*/ 36 h 14"/>
                <a:gd name="T4" fmla="*/ 0 w 22"/>
                <a:gd name="T5" fmla="*/ 17 h 14"/>
                <a:gd name="T6" fmla="*/ 81 w 22"/>
                <a:gd name="T7" fmla="*/ 66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5" y="13"/>
                  </a:moveTo>
                  <a:cubicBezTo>
                    <a:pt x="15" y="14"/>
                    <a:pt x="22" y="10"/>
                    <a:pt x="19" y="6"/>
                  </a:cubicBezTo>
                  <a:cubicBezTo>
                    <a:pt x="14" y="0"/>
                    <a:pt x="6" y="2"/>
                    <a:pt x="0" y="3"/>
                  </a:cubicBezTo>
                  <a:cubicBezTo>
                    <a:pt x="3" y="3"/>
                    <a:pt x="21" y="7"/>
                    <a:pt x="15" y="11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599" name="Freeform 105">
              <a:extLst>
                <a:ext uri="{FF2B5EF4-FFF2-40B4-BE49-F238E27FC236}">
                  <a16:creationId xmlns:a16="http://schemas.microsoft.com/office/drawing/2014/main" id="{A7071A5B-4828-4390-882F-3CF41827F7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2029"/>
              <a:ext cx="51" cy="17"/>
            </a:xfrm>
            <a:custGeom>
              <a:avLst/>
              <a:gdLst>
                <a:gd name="T0" fmla="*/ 102 w 22"/>
                <a:gd name="T1" fmla="*/ 41 h 7"/>
                <a:gd name="T2" fmla="*/ 74 w 22"/>
                <a:gd name="T3" fmla="*/ 12 h 7"/>
                <a:gd name="T4" fmla="*/ 0 w 22"/>
                <a:gd name="T5" fmla="*/ 24 h 7"/>
                <a:gd name="T6" fmla="*/ 102 w 22"/>
                <a:gd name="T7" fmla="*/ 4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">
                  <a:moveTo>
                    <a:pt x="19" y="7"/>
                  </a:moveTo>
                  <a:cubicBezTo>
                    <a:pt x="22" y="4"/>
                    <a:pt x="16" y="2"/>
                    <a:pt x="14" y="2"/>
                  </a:cubicBezTo>
                  <a:cubicBezTo>
                    <a:pt x="8" y="0"/>
                    <a:pt x="5" y="1"/>
                    <a:pt x="0" y="4"/>
                  </a:cubicBezTo>
                  <a:cubicBezTo>
                    <a:pt x="4" y="4"/>
                    <a:pt x="17" y="1"/>
                    <a:pt x="19" y="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0" name="Freeform 106">
              <a:extLst>
                <a:ext uri="{FF2B5EF4-FFF2-40B4-BE49-F238E27FC236}">
                  <a16:creationId xmlns:a16="http://schemas.microsoft.com/office/drawing/2014/main" id="{2F7DCB5F-4953-4E09-9BBE-318AFD163E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8" y="2236"/>
              <a:ext cx="58" cy="28"/>
            </a:xfrm>
            <a:custGeom>
              <a:avLst/>
              <a:gdLst>
                <a:gd name="T0" fmla="*/ 97 w 25"/>
                <a:gd name="T1" fmla="*/ 64 h 11"/>
                <a:gd name="T2" fmla="*/ 118 w 25"/>
                <a:gd name="T3" fmla="*/ 38 h 11"/>
                <a:gd name="T4" fmla="*/ 0 w 25"/>
                <a:gd name="T5" fmla="*/ 25 h 11"/>
                <a:gd name="T6" fmla="*/ 49 w 25"/>
                <a:gd name="T7" fmla="*/ 13 h 11"/>
                <a:gd name="T8" fmla="*/ 102 w 25"/>
                <a:gd name="T9" fmla="*/ 59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11">
                  <a:moveTo>
                    <a:pt x="18" y="10"/>
                  </a:moveTo>
                  <a:cubicBezTo>
                    <a:pt x="21" y="11"/>
                    <a:pt x="25" y="9"/>
                    <a:pt x="22" y="6"/>
                  </a:cubicBezTo>
                  <a:cubicBezTo>
                    <a:pt x="16" y="0"/>
                    <a:pt x="7" y="1"/>
                    <a:pt x="0" y="4"/>
                  </a:cubicBezTo>
                  <a:cubicBezTo>
                    <a:pt x="3" y="4"/>
                    <a:pt x="6" y="2"/>
                    <a:pt x="9" y="2"/>
                  </a:cubicBezTo>
                  <a:cubicBezTo>
                    <a:pt x="11" y="3"/>
                    <a:pt x="19" y="6"/>
                    <a:pt x="19" y="9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1" name="Freeform 107">
              <a:extLst>
                <a:ext uri="{FF2B5EF4-FFF2-40B4-BE49-F238E27FC236}">
                  <a16:creationId xmlns:a16="http://schemas.microsoft.com/office/drawing/2014/main" id="{DD45AD1D-8217-4B96-80B0-3C9387A7E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142"/>
              <a:ext cx="51" cy="30"/>
            </a:xfrm>
            <a:custGeom>
              <a:avLst/>
              <a:gdLst>
                <a:gd name="T0" fmla="*/ 90 w 22"/>
                <a:gd name="T1" fmla="*/ 70 h 12"/>
                <a:gd name="T2" fmla="*/ 107 w 22"/>
                <a:gd name="T3" fmla="*/ 70 h 12"/>
                <a:gd name="T4" fmla="*/ 102 w 22"/>
                <a:gd name="T5" fmla="*/ 38 h 12"/>
                <a:gd name="T6" fmla="*/ 0 w 22"/>
                <a:gd name="T7" fmla="*/ 8 h 12"/>
                <a:gd name="T8" fmla="*/ 97 w 22"/>
                <a:gd name="T9" fmla="*/ 7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2">
                  <a:moveTo>
                    <a:pt x="17" y="11"/>
                  </a:moveTo>
                  <a:cubicBezTo>
                    <a:pt x="18" y="12"/>
                    <a:pt x="19" y="12"/>
                    <a:pt x="20" y="11"/>
                  </a:cubicBezTo>
                  <a:cubicBezTo>
                    <a:pt x="22" y="10"/>
                    <a:pt x="21" y="7"/>
                    <a:pt x="19" y="6"/>
                  </a:cubicBezTo>
                  <a:cubicBezTo>
                    <a:pt x="15" y="2"/>
                    <a:pt x="6" y="0"/>
                    <a:pt x="0" y="1"/>
                  </a:cubicBezTo>
                  <a:cubicBezTo>
                    <a:pt x="5" y="2"/>
                    <a:pt x="18" y="4"/>
                    <a:pt x="18" y="11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2" name="Freeform 108">
              <a:extLst>
                <a:ext uri="{FF2B5EF4-FFF2-40B4-BE49-F238E27FC236}">
                  <a16:creationId xmlns:a16="http://schemas.microsoft.com/office/drawing/2014/main" id="{961FAFEB-EE5E-419B-BC7D-5D842271D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2029"/>
              <a:ext cx="62" cy="17"/>
            </a:xfrm>
            <a:custGeom>
              <a:avLst/>
              <a:gdLst>
                <a:gd name="T0" fmla="*/ 138 w 27"/>
                <a:gd name="T1" fmla="*/ 36 h 7"/>
                <a:gd name="T2" fmla="*/ 78 w 27"/>
                <a:gd name="T3" fmla="*/ 0 h 7"/>
                <a:gd name="T4" fmla="*/ 0 w 27"/>
                <a:gd name="T5" fmla="*/ 41 h 7"/>
                <a:gd name="T6" fmla="*/ 11 w 27"/>
                <a:gd name="T7" fmla="*/ 36 h 7"/>
                <a:gd name="T8" fmla="*/ 41 w 27"/>
                <a:gd name="T9" fmla="*/ 29 h 7"/>
                <a:gd name="T10" fmla="*/ 101 w 27"/>
                <a:gd name="T11" fmla="*/ 17 h 7"/>
                <a:gd name="T12" fmla="*/ 142 w 27"/>
                <a:gd name="T13" fmla="*/ 41 h 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7">
                  <a:moveTo>
                    <a:pt x="26" y="6"/>
                  </a:moveTo>
                  <a:cubicBezTo>
                    <a:pt x="27" y="1"/>
                    <a:pt x="18" y="0"/>
                    <a:pt x="15" y="0"/>
                  </a:cubicBezTo>
                  <a:cubicBezTo>
                    <a:pt x="10" y="1"/>
                    <a:pt x="3" y="3"/>
                    <a:pt x="0" y="7"/>
                  </a:cubicBezTo>
                  <a:cubicBezTo>
                    <a:pt x="0" y="7"/>
                    <a:pt x="1" y="6"/>
                    <a:pt x="2" y="6"/>
                  </a:cubicBezTo>
                  <a:cubicBezTo>
                    <a:pt x="4" y="5"/>
                    <a:pt x="6" y="5"/>
                    <a:pt x="8" y="5"/>
                  </a:cubicBezTo>
                  <a:cubicBezTo>
                    <a:pt x="12" y="5"/>
                    <a:pt x="15" y="3"/>
                    <a:pt x="19" y="3"/>
                  </a:cubicBezTo>
                  <a:cubicBezTo>
                    <a:pt x="22" y="3"/>
                    <a:pt x="24" y="6"/>
                    <a:pt x="27" y="7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3" name="Freeform 109">
              <a:extLst>
                <a:ext uri="{FF2B5EF4-FFF2-40B4-BE49-F238E27FC236}">
                  <a16:creationId xmlns:a16="http://schemas.microsoft.com/office/drawing/2014/main" id="{0B5A4CF2-F231-4A4C-A453-0A0428102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2227"/>
              <a:ext cx="53" cy="44"/>
            </a:xfrm>
            <a:custGeom>
              <a:avLst/>
              <a:gdLst>
                <a:gd name="T0" fmla="*/ 101 w 23"/>
                <a:gd name="T1" fmla="*/ 103 h 18"/>
                <a:gd name="T2" fmla="*/ 94 w 23"/>
                <a:gd name="T3" fmla="*/ 108 h 18"/>
                <a:gd name="T4" fmla="*/ 118 w 23"/>
                <a:gd name="T5" fmla="*/ 95 h 18"/>
                <a:gd name="T6" fmla="*/ 106 w 23"/>
                <a:gd name="T7" fmla="*/ 59 h 18"/>
                <a:gd name="T8" fmla="*/ 0 w 23"/>
                <a:gd name="T9" fmla="*/ 29 h 18"/>
                <a:gd name="T10" fmla="*/ 48 w 23"/>
                <a:gd name="T11" fmla="*/ 49 h 18"/>
                <a:gd name="T12" fmla="*/ 101 w 23"/>
                <a:gd name="T13" fmla="*/ 95 h 1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" h="18">
                  <a:moveTo>
                    <a:pt x="19" y="17"/>
                  </a:moveTo>
                  <a:cubicBezTo>
                    <a:pt x="18" y="18"/>
                    <a:pt x="18" y="18"/>
                    <a:pt x="18" y="18"/>
                  </a:cubicBezTo>
                  <a:cubicBezTo>
                    <a:pt x="20" y="17"/>
                    <a:pt x="21" y="18"/>
                    <a:pt x="22" y="16"/>
                  </a:cubicBezTo>
                  <a:cubicBezTo>
                    <a:pt x="23" y="14"/>
                    <a:pt x="21" y="12"/>
                    <a:pt x="20" y="10"/>
                  </a:cubicBezTo>
                  <a:cubicBezTo>
                    <a:pt x="15" y="6"/>
                    <a:pt x="6" y="0"/>
                    <a:pt x="0" y="5"/>
                  </a:cubicBezTo>
                  <a:cubicBezTo>
                    <a:pt x="2" y="3"/>
                    <a:pt x="7" y="7"/>
                    <a:pt x="9" y="8"/>
                  </a:cubicBezTo>
                  <a:cubicBezTo>
                    <a:pt x="12" y="9"/>
                    <a:pt x="19" y="12"/>
                    <a:pt x="19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4" name="Freeform 110">
              <a:extLst>
                <a:ext uri="{FF2B5EF4-FFF2-40B4-BE49-F238E27FC236}">
                  <a16:creationId xmlns:a16="http://schemas.microsoft.com/office/drawing/2014/main" id="{432BDBB0-25E0-4258-9FDA-85A12C00E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7" y="2048"/>
              <a:ext cx="100" cy="50"/>
            </a:xfrm>
            <a:custGeom>
              <a:avLst/>
              <a:gdLst>
                <a:gd name="T0" fmla="*/ 233 w 43"/>
                <a:gd name="T1" fmla="*/ 13 h 20"/>
                <a:gd name="T2" fmla="*/ 119 w 43"/>
                <a:gd name="T3" fmla="*/ 63 h 20"/>
                <a:gd name="T4" fmla="*/ 0 w 43"/>
                <a:gd name="T5" fmla="*/ 12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0">
                  <a:moveTo>
                    <a:pt x="43" y="2"/>
                  </a:moveTo>
                  <a:cubicBezTo>
                    <a:pt x="38" y="0"/>
                    <a:pt x="26" y="7"/>
                    <a:pt x="22" y="10"/>
                  </a:cubicBezTo>
                  <a:cubicBezTo>
                    <a:pt x="15" y="14"/>
                    <a:pt x="9" y="19"/>
                    <a:pt x="0" y="2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5" name="Freeform 111">
              <a:extLst>
                <a:ext uri="{FF2B5EF4-FFF2-40B4-BE49-F238E27FC236}">
                  <a16:creationId xmlns:a16="http://schemas.microsoft.com/office/drawing/2014/main" id="{5AF6D190-57EA-4AB1-9D8B-9ADEDB1A4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0" y="2046"/>
              <a:ext cx="88" cy="47"/>
            </a:xfrm>
            <a:custGeom>
              <a:avLst/>
              <a:gdLst>
                <a:gd name="T0" fmla="*/ 204 w 38"/>
                <a:gd name="T1" fmla="*/ 0 h 19"/>
                <a:gd name="T2" fmla="*/ 97 w 38"/>
                <a:gd name="T3" fmla="*/ 62 h 19"/>
                <a:gd name="T4" fmla="*/ 0 w 38"/>
                <a:gd name="T5" fmla="*/ 1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9">
                  <a:moveTo>
                    <a:pt x="38" y="0"/>
                  </a:moveTo>
                  <a:cubicBezTo>
                    <a:pt x="31" y="3"/>
                    <a:pt x="24" y="6"/>
                    <a:pt x="18" y="10"/>
                  </a:cubicBezTo>
                  <a:cubicBezTo>
                    <a:pt x="12" y="14"/>
                    <a:pt x="6" y="19"/>
                    <a:pt x="0" y="19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6" name="Freeform 112">
              <a:extLst>
                <a:ext uri="{FF2B5EF4-FFF2-40B4-BE49-F238E27FC236}">
                  <a16:creationId xmlns:a16="http://schemas.microsoft.com/office/drawing/2014/main" id="{9BDC8F45-F9CD-4B47-8F7A-D1D552AA8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5" y="2125"/>
              <a:ext cx="81" cy="22"/>
            </a:xfrm>
            <a:custGeom>
              <a:avLst/>
              <a:gdLst>
                <a:gd name="T0" fmla="*/ 187 w 35"/>
                <a:gd name="T1" fmla="*/ 0 h 9"/>
                <a:gd name="T2" fmla="*/ 90 w 35"/>
                <a:gd name="T3" fmla="*/ 24 h 9"/>
                <a:gd name="T4" fmla="*/ 0 w 35"/>
                <a:gd name="T5" fmla="*/ 5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9">
                  <a:moveTo>
                    <a:pt x="35" y="0"/>
                  </a:moveTo>
                  <a:cubicBezTo>
                    <a:pt x="28" y="0"/>
                    <a:pt x="23" y="2"/>
                    <a:pt x="17" y="4"/>
                  </a:cubicBezTo>
                  <a:cubicBezTo>
                    <a:pt x="12" y="6"/>
                    <a:pt x="6" y="9"/>
                    <a:pt x="0" y="9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7" name="Freeform 113">
              <a:extLst>
                <a:ext uri="{FF2B5EF4-FFF2-40B4-BE49-F238E27FC236}">
                  <a16:creationId xmlns:a16="http://schemas.microsoft.com/office/drawing/2014/main" id="{6ABF9C2D-1215-46DA-A983-CF10416ED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1" y="2147"/>
              <a:ext cx="110" cy="15"/>
            </a:xfrm>
            <a:custGeom>
              <a:avLst/>
              <a:gdLst>
                <a:gd name="T0" fmla="*/ 257 w 47"/>
                <a:gd name="T1" fmla="*/ 38 h 6"/>
                <a:gd name="T2" fmla="*/ 0 w 47"/>
                <a:gd name="T3" fmla="*/ 3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6">
                  <a:moveTo>
                    <a:pt x="47" y="6"/>
                  </a:moveTo>
                  <a:cubicBezTo>
                    <a:pt x="33" y="3"/>
                    <a:pt x="13" y="0"/>
                    <a:pt x="0" y="6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8" name="Freeform 114">
              <a:extLst>
                <a:ext uri="{FF2B5EF4-FFF2-40B4-BE49-F238E27FC236}">
                  <a16:creationId xmlns:a16="http://schemas.microsoft.com/office/drawing/2014/main" id="{F4FC654E-BE98-47FF-9414-37A1D23CF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6" y="2135"/>
              <a:ext cx="100" cy="15"/>
            </a:xfrm>
            <a:custGeom>
              <a:avLst/>
              <a:gdLst>
                <a:gd name="T0" fmla="*/ 233 w 43"/>
                <a:gd name="T1" fmla="*/ 0 h 6"/>
                <a:gd name="T2" fmla="*/ 98 w 43"/>
                <a:gd name="T3" fmla="*/ 8 h 6"/>
                <a:gd name="T4" fmla="*/ 0 w 43"/>
                <a:gd name="T5" fmla="*/ 3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6">
                  <a:moveTo>
                    <a:pt x="43" y="0"/>
                  </a:moveTo>
                  <a:cubicBezTo>
                    <a:pt x="36" y="2"/>
                    <a:pt x="26" y="0"/>
                    <a:pt x="18" y="1"/>
                  </a:cubicBezTo>
                  <a:cubicBezTo>
                    <a:pt x="13" y="2"/>
                    <a:pt x="6" y="6"/>
                    <a:pt x="0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09" name="Freeform 115">
              <a:extLst>
                <a:ext uri="{FF2B5EF4-FFF2-40B4-BE49-F238E27FC236}">
                  <a16:creationId xmlns:a16="http://schemas.microsoft.com/office/drawing/2014/main" id="{B93D362C-B465-4C91-823C-4B53E5D97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043"/>
              <a:ext cx="107" cy="55"/>
            </a:xfrm>
            <a:custGeom>
              <a:avLst/>
              <a:gdLst>
                <a:gd name="T0" fmla="*/ 249 w 46"/>
                <a:gd name="T1" fmla="*/ 13 h 22"/>
                <a:gd name="T2" fmla="*/ 0 w 46"/>
                <a:gd name="T3" fmla="*/ 1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2">
                  <a:moveTo>
                    <a:pt x="46" y="2"/>
                  </a:moveTo>
                  <a:cubicBezTo>
                    <a:pt x="31" y="0"/>
                    <a:pt x="14" y="17"/>
                    <a:pt x="0" y="2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0" name="Freeform 116">
              <a:extLst>
                <a:ext uri="{FF2B5EF4-FFF2-40B4-BE49-F238E27FC236}">
                  <a16:creationId xmlns:a16="http://schemas.microsoft.com/office/drawing/2014/main" id="{E9C2F81D-E88E-4813-A476-A8DE6BB45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051"/>
              <a:ext cx="75" cy="42"/>
            </a:xfrm>
            <a:custGeom>
              <a:avLst/>
              <a:gdLst>
                <a:gd name="T0" fmla="*/ 176 w 32"/>
                <a:gd name="T1" fmla="*/ 0 h 17"/>
                <a:gd name="T2" fmla="*/ 0 w 32"/>
                <a:gd name="T3" fmla="*/ 104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7">
                  <a:moveTo>
                    <a:pt x="32" y="0"/>
                  </a:moveTo>
                  <a:cubicBezTo>
                    <a:pt x="24" y="2"/>
                    <a:pt x="6" y="12"/>
                    <a:pt x="0" y="1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1" name="Freeform 117">
              <a:extLst>
                <a:ext uri="{FF2B5EF4-FFF2-40B4-BE49-F238E27FC236}">
                  <a16:creationId xmlns:a16="http://schemas.microsoft.com/office/drawing/2014/main" id="{26634B51-5BAA-4374-B476-47C10159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9" y="2197"/>
              <a:ext cx="77" cy="57"/>
            </a:xfrm>
            <a:custGeom>
              <a:avLst/>
              <a:gdLst>
                <a:gd name="T0" fmla="*/ 180 w 33"/>
                <a:gd name="T1" fmla="*/ 124 h 23"/>
                <a:gd name="T2" fmla="*/ 86 w 33"/>
                <a:gd name="T3" fmla="*/ 55 h 23"/>
                <a:gd name="T4" fmla="*/ 0 w 33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3">
                  <a:moveTo>
                    <a:pt x="33" y="20"/>
                  </a:moveTo>
                  <a:cubicBezTo>
                    <a:pt x="32" y="23"/>
                    <a:pt x="19" y="11"/>
                    <a:pt x="16" y="9"/>
                  </a:cubicBezTo>
                  <a:cubicBezTo>
                    <a:pt x="11" y="6"/>
                    <a:pt x="6" y="2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2" name="Freeform 118">
              <a:extLst>
                <a:ext uri="{FF2B5EF4-FFF2-40B4-BE49-F238E27FC236}">
                  <a16:creationId xmlns:a16="http://schemas.microsoft.com/office/drawing/2014/main" id="{145FE569-B73B-4022-83B6-DBA319E9E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7" y="2199"/>
              <a:ext cx="100" cy="50"/>
            </a:xfrm>
            <a:custGeom>
              <a:avLst/>
              <a:gdLst>
                <a:gd name="T0" fmla="*/ 233 w 43"/>
                <a:gd name="T1" fmla="*/ 125 h 20"/>
                <a:gd name="T2" fmla="*/ 102 w 43"/>
                <a:gd name="T3" fmla="*/ 70 h 20"/>
                <a:gd name="T4" fmla="*/ 0 w 43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0">
                  <a:moveTo>
                    <a:pt x="43" y="20"/>
                  </a:moveTo>
                  <a:cubicBezTo>
                    <a:pt x="35" y="19"/>
                    <a:pt x="27" y="15"/>
                    <a:pt x="19" y="11"/>
                  </a:cubicBezTo>
                  <a:cubicBezTo>
                    <a:pt x="14" y="8"/>
                    <a:pt x="4" y="4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3" name="Freeform 119">
              <a:extLst>
                <a:ext uri="{FF2B5EF4-FFF2-40B4-BE49-F238E27FC236}">
                  <a16:creationId xmlns:a16="http://schemas.microsoft.com/office/drawing/2014/main" id="{B1542D6A-ED1B-47DE-BF9A-B836E1B8D5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2128"/>
              <a:ext cx="111" cy="22"/>
            </a:xfrm>
            <a:custGeom>
              <a:avLst/>
              <a:gdLst>
                <a:gd name="T0" fmla="*/ 257 w 48"/>
                <a:gd name="T1" fmla="*/ 42 h 9"/>
                <a:gd name="T2" fmla="*/ 150 w 48"/>
                <a:gd name="T3" fmla="*/ 17 h 9"/>
                <a:gd name="T4" fmla="*/ 0 w 48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9">
                  <a:moveTo>
                    <a:pt x="48" y="7"/>
                  </a:moveTo>
                  <a:cubicBezTo>
                    <a:pt x="43" y="9"/>
                    <a:pt x="33" y="4"/>
                    <a:pt x="28" y="3"/>
                  </a:cubicBezTo>
                  <a:cubicBezTo>
                    <a:pt x="19" y="2"/>
                    <a:pt x="9" y="0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4" name="Freeform 120">
              <a:extLst>
                <a:ext uri="{FF2B5EF4-FFF2-40B4-BE49-F238E27FC236}">
                  <a16:creationId xmlns:a16="http://schemas.microsoft.com/office/drawing/2014/main" id="{A235E29C-BF4C-4F42-9849-CCA3537D5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3" y="2202"/>
              <a:ext cx="114" cy="69"/>
            </a:xfrm>
            <a:custGeom>
              <a:avLst/>
              <a:gdLst>
                <a:gd name="T0" fmla="*/ 265 w 49"/>
                <a:gd name="T1" fmla="*/ 128 h 28"/>
                <a:gd name="T2" fmla="*/ 0 w 49"/>
                <a:gd name="T3" fmla="*/ 5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8">
                  <a:moveTo>
                    <a:pt x="49" y="21"/>
                  </a:moveTo>
                  <a:cubicBezTo>
                    <a:pt x="47" y="28"/>
                    <a:pt x="8" y="0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5" name="Freeform 121">
              <a:extLst>
                <a:ext uri="{FF2B5EF4-FFF2-40B4-BE49-F238E27FC236}">
                  <a16:creationId xmlns:a16="http://schemas.microsoft.com/office/drawing/2014/main" id="{A0BC4619-D200-46FD-BACB-71E8F0E89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99"/>
              <a:ext cx="105" cy="47"/>
            </a:xfrm>
            <a:custGeom>
              <a:avLst/>
              <a:gdLst>
                <a:gd name="T0" fmla="*/ 245 w 45"/>
                <a:gd name="T1" fmla="*/ 116 h 19"/>
                <a:gd name="T2" fmla="*/ 103 w 45"/>
                <a:gd name="T3" fmla="*/ 62 h 19"/>
                <a:gd name="T4" fmla="*/ 0 w 45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9">
                  <a:moveTo>
                    <a:pt x="45" y="19"/>
                  </a:moveTo>
                  <a:cubicBezTo>
                    <a:pt x="36" y="18"/>
                    <a:pt x="27" y="15"/>
                    <a:pt x="19" y="10"/>
                  </a:cubicBezTo>
                  <a:cubicBezTo>
                    <a:pt x="13" y="6"/>
                    <a:pt x="7" y="1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616" name="Oval 122">
              <a:extLst>
                <a:ext uri="{FF2B5EF4-FFF2-40B4-BE49-F238E27FC236}">
                  <a16:creationId xmlns:a16="http://schemas.microsoft.com/office/drawing/2014/main" id="{2DDC4D79-D3BB-4F65-87BD-37B8167E8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7" y="2033"/>
              <a:ext cx="14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17" name="Oval 123">
              <a:extLst>
                <a:ext uri="{FF2B5EF4-FFF2-40B4-BE49-F238E27FC236}">
                  <a16:creationId xmlns:a16="http://schemas.microsoft.com/office/drawing/2014/main" id="{6A1F6A80-A9F4-4B97-AEAC-18BB32E79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036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18" name="Oval 124">
              <a:extLst>
                <a:ext uri="{FF2B5EF4-FFF2-40B4-BE49-F238E27FC236}">
                  <a16:creationId xmlns:a16="http://schemas.microsoft.com/office/drawing/2014/main" id="{546F3CAD-148C-4E17-8CC0-5A335680AD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9" y="2140"/>
              <a:ext cx="9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19" name="Oval 125">
              <a:extLst>
                <a:ext uri="{FF2B5EF4-FFF2-40B4-BE49-F238E27FC236}">
                  <a16:creationId xmlns:a16="http://schemas.microsoft.com/office/drawing/2014/main" id="{8368068D-66BE-4F56-8FFF-C381F4B4F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7" y="2251"/>
              <a:ext cx="9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0" name="Oval 126">
              <a:extLst>
                <a:ext uri="{FF2B5EF4-FFF2-40B4-BE49-F238E27FC236}">
                  <a16:creationId xmlns:a16="http://schemas.microsoft.com/office/drawing/2014/main" id="{53C248F6-E53C-4427-B958-1198C2219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2264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1" name="Oval 127">
              <a:extLst>
                <a:ext uri="{FF2B5EF4-FFF2-40B4-BE49-F238E27FC236}">
                  <a16:creationId xmlns:a16="http://schemas.microsoft.com/office/drawing/2014/main" id="{CC63C8ED-9590-4D9D-A091-387A915EB1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4" y="2165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2" name="Oval 128">
              <a:extLst>
                <a:ext uri="{FF2B5EF4-FFF2-40B4-BE49-F238E27FC236}">
                  <a16:creationId xmlns:a16="http://schemas.microsoft.com/office/drawing/2014/main" id="{1F91A4C5-150D-46AE-BC61-8C2A26AE98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2251"/>
              <a:ext cx="12" cy="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3" name="Oval 129">
              <a:extLst>
                <a:ext uri="{FF2B5EF4-FFF2-40B4-BE49-F238E27FC236}">
                  <a16:creationId xmlns:a16="http://schemas.microsoft.com/office/drawing/2014/main" id="{24807C31-8E55-45EE-87E3-82DC3825C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7" y="2113"/>
              <a:ext cx="14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4" name="Oval 130">
              <a:extLst>
                <a:ext uri="{FF2B5EF4-FFF2-40B4-BE49-F238E27FC236}">
                  <a16:creationId xmlns:a16="http://schemas.microsoft.com/office/drawing/2014/main" id="{CDDCBA7E-814A-445D-B38D-29BB10B272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2043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5" name="Oval 131">
              <a:extLst>
                <a:ext uri="{FF2B5EF4-FFF2-40B4-BE49-F238E27FC236}">
                  <a16:creationId xmlns:a16="http://schemas.microsoft.com/office/drawing/2014/main" id="{98F00C1F-8DB8-482F-91B2-972CF4D550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4" y="2036"/>
              <a:ext cx="11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6" name="Oval 132">
              <a:extLst>
                <a:ext uri="{FF2B5EF4-FFF2-40B4-BE49-F238E27FC236}">
                  <a16:creationId xmlns:a16="http://schemas.microsoft.com/office/drawing/2014/main" id="{3A5C8E85-12D4-43C1-BB81-82D62C03E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160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627" name="Oval 133">
              <a:extLst>
                <a:ext uri="{FF2B5EF4-FFF2-40B4-BE49-F238E27FC236}">
                  <a16:creationId xmlns:a16="http://schemas.microsoft.com/office/drawing/2014/main" id="{4DBD304D-E150-415E-87FE-720656E084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2" y="2261"/>
              <a:ext cx="9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25604" name="Group 134">
            <a:extLst>
              <a:ext uri="{FF2B5EF4-FFF2-40B4-BE49-F238E27FC236}">
                <a16:creationId xmlns:a16="http://schemas.microsoft.com/office/drawing/2014/main" id="{73C622F6-B8AB-43AA-9388-E513CBEEAA00}"/>
              </a:ext>
            </a:extLst>
          </p:cNvPr>
          <p:cNvGrpSpPr>
            <a:grpSpLocks/>
          </p:cNvGrpSpPr>
          <p:nvPr/>
        </p:nvGrpSpPr>
        <p:grpSpPr bwMode="auto">
          <a:xfrm>
            <a:off x="2093914" y="4813301"/>
            <a:ext cx="3641725" cy="600075"/>
            <a:chOff x="341" y="2827"/>
            <a:chExt cx="2294" cy="378"/>
          </a:xfrm>
        </p:grpSpPr>
        <p:sp>
          <p:nvSpPr>
            <p:cNvPr id="30368" name="Freeform 135">
              <a:extLst>
                <a:ext uri="{FF2B5EF4-FFF2-40B4-BE49-F238E27FC236}">
                  <a16:creationId xmlns:a16="http://schemas.microsoft.com/office/drawing/2014/main" id="{ADA1D398-D02F-43C9-BDBC-234DC1413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935"/>
              <a:ext cx="2294" cy="149"/>
            </a:xfrm>
            <a:custGeom>
              <a:avLst/>
              <a:gdLst>
                <a:gd name="T0" fmla="*/ 5420 w 971"/>
                <a:gd name="T1" fmla="*/ 184 h 59"/>
                <a:gd name="T2" fmla="*/ 5257 w 971"/>
                <a:gd name="T3" fmla="*/ 376 h 59"/>
                <a:gd name="T4" fmla="*/ 168 w 971"/>
                <a:gd name="T5" fmla="*/ 376 h 59"/>
                <a:gd name="T6" fmla="*/ 0 w 971"/>
                <a:gd name="T7" fmla="*/ 184 h 59"/>
                <a:gd name="T8" fmla="*/ 0 w 971"/>
                <a:gd name="T9" fmla="*/ 184 h 59"/>
                <a:gd name="T10" fmla="*/ 168 w 971"/>
                <a:gd name="T11" fmla="*/ 0 h 59"/>
                <a:gd name="T12" fmla="*/ 5257 w 971"/>
                <a:gd name="T13" fmla="*/ 0 h 59"/>
                <a:gd name="T14" fmla="*/ 5420 w 971"/>
                <a:gd name="T15" fmla="*/ 184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71" h="59">
                  <a:moveTo>
                    <a:pt x="971" y="29"/>
                  </a:moveTo>
                  <a:cubicBezTo>
                    <a:pt x="971" y="46"/>
                    <a:pt x="958" y="59"/>
                    <a:pt x="942" y="59"/>
                  </a:cubicBezTo>
                  <a:cubicBezTo>
                    <a:pt x="30" y="59"/>
                    <a:pt x="30" y="59"/>
                    <a:pt x="30" y="59"/>
                  </a:cubicBezTo>
                  <a:cubicBezTo>
                    <a:pt x="14" y="59"/>
                    <a:pt x="0" y="46"/>
                    <a:pt x="0" y="29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13"/>
                    <a:pt x="14" y="0"/>
                    <a:pt x="30" y="0"/>
                  </a:cubicBezTo>
                  <a:cubicBezTo>
                    <a:pt x="942" y="0"/>
                    <a:pt x="942" y="0"/>
                    <a:pt x="942" y="0"/>
                  </a:cubicBezTo>
                  <a:cubicBezTo>
                    <a:pt x="958" y="0"/>
                    <a:pt x="971" y="13"/>
                    <a:pt x="971" y="29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69" name="Freeform 136">
              <a:extLst>
                <a:ext uri="{FF2B5EF4-FFF2-40B4-BE49-F238E27FC236}">
                  <a16:creationId xmlns:a16="http://schemas.microsoft.com/office/drawing/2014/main" id="{4FCC01FA-4D66-44F5-9F92-0838777B1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" y="2998"/>
              <a:ext cx="912" cy="73"/>
            </a:xfrm>
            <a:custGeom>
              <a:avLst/>
              <a:gdLst>
                <a:gd name="T0" fmla="*/ 0 w 386"/>
                <a:gd name="T1" fmla="*/ 184 h 29"/>
                <a:gd name="T2" fmla="*/ 2155 w 386"/>
                <a:gd name="T3" fmla="*/ 171 h 29"/>
                <a:gd name="T4" fmla="*/ 0 w 386"/>
                <a:gd name="T5" fmla="*/ 184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6" h="29">
                  <a:moveTo>
                    <a:pt x="0" y="29"/>
                  </a:moveTo>
                  <a:cubicBezTo>
                    <a:pt x="386" y="27"/>
                    <a:pt x="386" y="27"/>
                    <a:pt x="386" y="27"/>
                  </a:cubicBezTo>
                  <a:cubicBezTo>
                    <a:pt x="386" y="27"/>
                    <a:pt x="270" y="0"/>
                    <a:pt x="0" y="29"/>
                  </a:cubicBezTo>
                  <a:close/>
                </a:path>
              </a:pathLst>
            </a:custGeom>
            <a:solidFill>
              <a:srgbClr val="DB9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0" name="Oval 137">
              <a:extLst>
                <a:ext uri="{FF2B5EF4-FFF2-40B4-BE49-F238E27FC236}">
                  <a16:creationId xmlns:a16="http://schemas.microsoft.com/office/drawing/2014/main" id="{6DA685F3-AFC1-489E-B4C3-B9A46D90D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5" y="2857"/>
              <a:ext cx="386" cy="302"/>
            </a:xfrm>
            <a:prstGeom prst="ellipse">
              <a:avLst/>
            </a:pr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371" name="Freeform 138">
              <a:extLst>
                <a:ext uri="{FF2B5EF4-FFF2-40B4-BE49-F238E27FC236}">
                  <a16:creationId xmlns:a16="http://schemas.microsoft.com/office/drawing/2014/main" id="{DA7CC52C-F3D6-45DE-8A12-962B22397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" y="2860"/>
              <a:ext cx="2294" cy="302"/>
            </a:xfrm>
            <a:custGeom>
              <a:avLst/>
              <a:gdLst>
                <a:gd name="T0" fmla="*/ 5257 w 971"/>
                <a:gd name="T1" fmla="*/ 196 h 120"/>
                <a:gd name="T2" fmla="*/ 3109 w 971"/>
                <a:gd name="T3" fmla="*/ 196 h 120"/>
                <a:gd name="T4" fmla="*/ 2712 w 971"/>
                <a:gd name="T5" fmla="*/ 0 h 120"/>
                <a:gd name="T6" fmla="*/ 2315 w 971"/>
                <a:gd name="T7" fmla="*/ 196 h 120"/>
                <a:gd name="T8" fmla="*/ 168 w 971"/>
                <a:gd name="T9" fmla="*/ 196 h 120"/>
                <a:gd name="T10" fmla="*/ 0 w 971"/>
                <a:gd name="T11" fmla="*/ 380 h 120"/>
                <a:gd name="T12" fmla="*/ 168 w 971"/>
                <a:gd name="T13" fmla="*/ 564 h 120"/>
                <a:gd name="T14" fmla="*/ 2315 w 971"/>
                <a:gd name="T15" fmla="*/ 564 h 120"/>
                <a:gd name="T16" fmla="*/ 2712 w 971"/>
                <a:gd name="T17" fmla="*/ 760 h 120"/>
                <a:gd name="T18" fmla="*/ 3109 w 971"/>
                <a:gd name="T19" fmla="*/ 564 h 120"/>
                <a:gd name="T20" fmla="*/ 5257 w 971"/>
                <a:gd name="T21" fmla="*/ 564 h 120"/>
                <a:gd name="T22" fmla="*/ 5420 w 971"/>
                <a:gd name="T23" fmla="*/ 380 h 120"/>
                <a:gd name="T24" fmla="*/ 5257 w 971"/>
                <a:gd name="T25" fmla="*/ 196 h 12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971" h="120">
                  <a:moveTo>
                    <a:pt x="942" y="31"/>
                  </a:moveTo>
                  <a:cubicBezTo>
                    <a:pt x="557" y="31"/>
                    <a:pt x="557" y="31"/>
                    <a:pt x="557" y="31"/>
                  </a:cubicBezTo>
                  <a:cubicBezTo>
                    <a:pt x="543" y="12"/>
                    <a:pt x="516" y="0"/>
                    <a:pt x="486" y="0"/>
                  </a:cubicBezTo>
                  <a:cubicBezTo>
                    <a:pt x="455" y="0"/>
                    <a:pt x="429" y="12"/>
                    <a:pt x="415" y="31"/>
                  </a:cubicBezTo>
                  <a:cubicBezTo>
                    <a:pt x="30" y="31"/>
                    <a:pt x="30" y="31"/>
                    <a:pt x="30" y="31"/>
                  </a:cubicBezTo>
                  <a:cubicBezTo>
                    <a:pt x="14" y="31"/>
                    <a:pt x="0" y="44"/>
                    <a:pt x="0" y="60"/>
                  </a:cubicBezTo>
                  <a:cubicBezTo>
                    <a:pt x="0" y="76"/>
                    <a:pt x="14" y="89"/>
                    <a:pt x="30" y="89"/>
                  </a:cubicBezTo>
                  <a:cubicBezTo>
                    <a:pt x="415" y="89"/>
                    <a:pt x="415" y="89"/>
                    <a:pt x="415" y="89"/>
                  </a:cubicBezTo>
                  <a:cubicBezTo>
                    <a:pt x="429" y="108"/>
                    <a:pt x="455" y="120"/>
                    <a:pt x="486" y="120"/>
                  </a:cubicBezTo>
                  <a:cubicBezTo>
                    <a:pt x="516" y="120"/>
                    <a:pt x="543" y="108"/>
                    <a:pt x="557" y="89"/>
                  </a:cubicBezTo>
                  <a:cubicBezTo>
                    <a:pt x="942" y="89"/>
                    <a:pt x="942" y="89"/>
                    <a:pt x="942" y="89"/>
                  </a:cubicBezTo>
                  <a:cubicBezTo>
                    <a:pt x="958" y="89"/>
                    <a:pt x="971" y="76"/>
                    <a:pt x="971" y="60"/>
                  </a:cubicBezTo>
                  <a:cubicBezTo>
                    <a:pt x="971" y="44"/>
                    <a:pt x="958" y="31"/>
                    <a:pt x="942" y="31"/>
                  </a:cubicBezTo>
                  <a:close/>
                </a:path>
              </a:pathLst>
            </a:custGeom>
            <a:noFill/>
            <a:ln w="6350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2" name="Freeform 139">
              <a:extLst>
                <a:ext uri="{FF2B5EF4-FFF2-40B4-BE49-F238E27FC236}">
                  <a16:creationId xmlns:a16="http://schemas.microsoft.com/office/drawing/2014/main" id="{8C414E19-CD80-4F07-A5BD-B50F9C6D1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9" y="2862"/>
              <a:ext cx="232" cy="179"/>
            </a:xfrm>
            <a:custGeom>
              <a:avLst/>
              <a:gdLst>
                <a:gd name="T0" fmla="*/ 40 w 98"/>
                <a:gd name="T1" fmla="*/ 83 h 71"/>
                <a:gd name="T2" fmla="*/ 537 w 98"/>
                <a:gd name="T3" fmla="*/ 280 h 71"/>
                <a:gd name="T4" fmla="*/ 279 w 98"/>
                <a:gd name="T5" fmla="*/ 222 h 71"/>
                <a:gd name="T6" fmla="*/ 28 w 98"/>
                <a:gd name="T7" fmla="*/ 154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8" h="71">
                  <a:moveTo>
                    <a:pt x="7" y="13"/>
                  </a:moveTo>
                  <a:cubicBezTo>
                    <a:pt x="33" y="11"/>
                    <a:pt x="93" y="0"/>
                    <a:pt x="96" y="44"/>
                  </a:cubicBezTo>
                  <a:cubicBezTo>
                    <a:pt x="98" y="71"/>
                    <a:pt x="64" y="37"/>
                    <a:pt x="50" y="35"/>
                  </a:cubicBezTo>
                  <a:cubicBezTo>
                    <a:pt x="41" y="33"/>
                    <a:pt x="0" y="42"/>
                    <a:pt x="5" y="24"/>
                  </a:cubicBezTo>
                </a:path>
              </a:pathLst>
            </a:custGeom>
            <a:solidFill>
              <a:srgbClr val="F7BB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3" name="Freeform 140">
              <a:extLst>
                <a:ext uri="{FF2B5EF4-FFF2-40B4-BE49-F238E27FC236}">
                  <a16:creationId xmlns:a16="http://schemas.microsoft.com/office/drawing/2014/main" id="{E682ADE6-7257-478B-AD11-C551C5611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9" y="2988"/>
              <a:ext cx="243" cy="161"/>
            </a:xfrm>
            <a:custGeom>
              <a:avLst/>
              <a:gdLst>
                <a:gd name="T0" fmla="*/ 12 w 103"/>
                <a:gd name="T1" fmla="*/ 38 h 64"/>
                <a:gd name="T2" fmla="*/ 12 w 103"/>
                <a:gd name="T3" fmla="*/ 113 h 64"/>
                <a:gd name="T4" fmla="*/ 66 w 103"/>
                <a:gd name="T5" fmla="*/ 229 h 64"/>
                <a:gd name="T6" fmla="*/ 229 w 103"/>
                <a:gd name="T7" fmla="*/ 355 h 64"/>
                <a:gd name="T8" fmla="*/ 389 w 103"/>
                <a:gd name="T9" fmla="*/ 392 h 64"/>
                <a:gd name="T10" fmla="*/ 491 w 103"/>
                <a:gd name="T11" fmla="*/ 367 h 64"/>
                <a:gd name="T12" fmla="*/ 569 w 103"/>
                <a:gd name="T13" fmla="*/ 317 h 64"/>
                <a:gd name="T14" fmla="*/ 557 w 103"/>
                <a:gd name="T15" fmla="*/ 267 h 64"/>
                <a:gd name="T16" fmla="*/ 507 w 103"/>
                <a:gd name="T17" fmla="*/ 279 h 64"/>
                <a:gd name="T18" fmla="*/ 434 w 103"/>
                <a:gd name="T19" fmla="*/ 279 h 64"/>
                <a:gd name="T20" fmla="*/ 168 w 103"/>
                <a:gd name="T21" fmla="*/ 184 h 64"/>
                <a:gd name="T22" fmla="*/ 66 w 103"/>
                <a:gd name="T23" fmla="*/ 33 h 64"/>
                <a:gd name="T24" fmla="*/ 17 w 103"/>
                <a:gd name="T25" fmla="*/ 8 h 6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03" h="64">
                  <a:moveTo>
                    <a:pt x="2" y="6"/>
                  </a:moveTo>
                  <a:cubicBezTo>
                    <a:pt x="0" y="8"/>
                    <a:pt x="1" y="15"/>
                    <a:pt x="2" y="18"/>
                  </a:cubicBezTo>
                  <a:cubicBezTo>
                    <a:pt x="4" y="25"/>
                    <a:pt x="6" y="31"/>
                    <a:pt x="12" y="36"/>
                  </a:cubicBezTo>
                  <a:cubicBezTo>
                    <a:pt x="20" y="44"/>
                    <a:pt x="30" y="51"/>
                    <a:pt x="41" y="56"/>
                  </a:cubicBezTo>
                  <a:cubicBezTo>
                    <a:pt x="51" y="60"/>
                    <a:pt x="59" y="64"/>
                    <a:pt x="70" y="62"/>
                  </a:cubicBezTo>
                  <a:cubicBezTo>
                    <a:pt x="76" y="62"/>
                    <a:pt x="82" y="60"/>
                    <a:pt x="88" y="58"/>
                  </a:cubicBezTo>
                  <a:cubicBezTo>
                    <a:pt x="93" y="56"/>
                    <a:pt x="99" y="55"/>
                    <a:pt x="102" y="50"/>
                  </a:cubicBezTo>
                  <a:cubicBezTo>
                    <a:pt x="103" y="47"/>
                    <a:pt x="103" y="44"/>
                    <a:pt x="100" y="42"/>
                  </a:cubicBezTo>
                  <a:cubicBezTo>
                    <a:pt x="97" y="41"/>
                    <a:pt x="94" y="43"/>
                    <a:pt x="91" y="44"/>
                  </a:cubicBezTo>
                  <a:cubicBezTo>
                    <a:pt x="87" y="45"/>
                    <a:pt x="83" y="44"/>
                    <a:pt x="78" y="44"/>
                  </a:cubicBezTo>
                  <a:cubicBezTo>
                    <a:pt x="62" y="43"/>
                    <a:pt x="44" y="39"/>
                    <a:pt x="30" y="29"/>
                  </a:cubicBezTo>
                  <a:cubicBezTo>
                    <a:pt x="21" y="23"/>
                    <a:pt x="18" y="14"/>
                    <a:pt x="12" y="5"/>
                  </a:cubicBezTo>
                  <a:cubicBezTo>
                    <a:pt x="9" y="2"/>
                    <a:pt x="7" y="0"/>
                    <a:pt x="3" y="1"/>
                  </a:cubicBezTo>
                </a:path>
              </a:pathLst>
            </a:custGeom>
            <a:solidFill>
              <a:srgbClr val="DB9B3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4" name="Freeform 141">
              <a:extLst>
                <a:ext uri="{FF2B5EF4-FFF2-40B4-BE49-F238E27FC236}">
                  <a16:creationId xmlns:a16="http://schemas.microsoft.com/office/drawing/2014/main" id="{2E558825-9BA2-449C-A64F-AC519BEBB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875"/>
              <a:ext cx="208" cy="116"/>
            </a:xfrm>
            <a:custGeom>
              <a:avLst/>
              <a:gdLst>
                <a:gd name="T0" fmla="*/ 0 w 88"/>
                <a:gd name="T1" fmla="*/ 20 h 46"/>
                <a:gd name="T2" fmla="*/ 45 w 88"/>
                <a:gd name="T3" fmla="*/ 8 h 46"/>
                <a:gd name="T4" fmla="*/ 156 w 88"/>
                <a:gd name="T5" fmla="*/ 0 h 46"/>
                <a:gd name="T6" fmla="*/ 324 w 88"/>
                <a:gd name="T7" fmla="*/ 63 h 46"/>
                <a:gd name="T8" fmla="*/ 492 w 88"/>
                <a:gd name="T9" fmla="*/ 293 h 46"/>
                <a:gd name="T10" fmla="*/ 286 w 88"/>
                <a:gd name="T11" fmla="*/ 58 h 46"/>
                <a:gd name="T12" fmla="*/ 139 w 88"/>
                <a:gd name="T13" fmla="*/ 20 h 46"/>
                <a:gd name="T14" fmla="*/ 50 w 88"/>
                <a:gd name="T15" fmla="*/ 13 h 46"/>
                <a:gd name="T16" fmla="*/ 5 w 88"/>
                <a:gd name="T17" fmla="*/ 20 h 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8" h="46">
                  <a:moveTo>
                    <a:pt x="0" y="3"/>
                  </a:moveTo>
                  <a:cubicBezTo>
                    <a:pt x="2" y="1"/>
                    <a:pt x="5" y="1"/>
                    <a:pt x="8" y="1"/>
                  </a:cubicBezTo>
                  <a:cubicBezTo>
                    <a:pt x="15" y="1"/>
                    <a:pt x="22" y="0"/>
                    <a:pt x="28" y="0"/>
                  </a:cubicBezTo>
                  <a:cubicBezTo>
                    <a:pt x="38" y="1"/>
                    <a:pt x="50" y="5"/>
                    <a:pt x="58" y="10"/>
                  </a:cubicBezTo>
                  <a:cubicBezTo>
                    <a:pt x="73" y="18"/>
                    <a:pt x="84" y="31"/>
                    <a:pt x="88" y="46"/>
                  </a:cubicBezTo>
                  <a:cubicBezTo>
                    <a:pt x="76" y="34"/>
                    <a:pt x="68" y="16"/>
                    <a:pt x="51" y="9"/>
                  </a:cubicBezTo>
                  <a:cubicBezTo>
                    <a:pt x="43" y="6"/>
                    <a:pt x="33" y="6"/>
                    <a:pt x="25" y="3"/>
                  </a:cubicBezTo>
                  <a:cubicBezTo>
                    <a:pt x="20" y="2"/>
                    <a:pt x="14" y="3"/>
                    <a:pt x="9" y="2"/>
                  </a:cubicBezTo>
                  <a:cubicBezTo>
                    <a:pt x="6" y="1"/>
                    <a:pt x="5" y="3"/>
                    <a:pt x="1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5" name="Oval 142">
              <a:extLst>
                <a:ext uri="{FF2B5EF4-FFF2-40B4-BE49-F238E27FC236}">
                  <a16:creationId xmlns:a16="http://schemas.microsoft.com/office/drawing/2014/main" id="{F635F53B-8D3F-4F27-B9B0-B2E5CF3884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16" y="2880"/>
              <a:ext cx="19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376" name="Oval 143">
              <a:extLst>
                <a:ext uri="{FF2B5EF4-FFF2-40B4-BE49-F238E27FC236}">
                  <a16:creationId xmlns:a16="http://schemas.microsoft.com/office/drawing/2014/main" id="{E091CFE5-D9B8-485B-AE18-0BE766BBE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37" y="2872"/>
              <a:ext cx="14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377" name="Oval 144">
              <a:extLst>
                <a:ext uri="{FF2B5EF4-FFF2-40B4-BE49-F238E27FC236}">
                  <a16:creationId xmlns:a16="http://schemas.microsoft.com/office/drawing/2014/main" id="{626A9894-2E60-4421-BDA0-FBE7CC728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04" y="2890"/>
              <a:ext cx="10" cy="1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378" name="Freeform 145">
              <a:extLst>
                <a:ext uri="{FF2B5EF4-FFF2-40B4-BE49-F238E27FC236}">
                  <a16:creationId xmlns:a16="http://schemas.microsoft.com/office/drawing/2014/main" id="{5667D8ED-FFF5-4F81-9DA6-E18E9E39E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827"/>
              <a:ext cx="76" cy="88"/>
            </a:xfrm>
            <a:custGeom>
              <a:avLst/>
              <a:gdLst>
                <a:gd name="T0" fmla="*/ 17 w 32"/>
                <a:gd name="T1" fmla="*/ 201 h 35"/>
                <a:gd name="T2" fmla="*/ 124 w 32"/>
                <a:gd name="T3" fmla="*/ 146 h 35"/>
                <a:gd name="T4" fmla="*/ 159 w 32"/>
                <a:gd name="T5" fmla="*/ 20 h 35"/>
                <a:gd name="T6" fmla="*/ 50 w 32"/>
                <a:gd name="T7" fmla="*/ 75 h 35"/>
                <a:gd name="T8" fmla="*/ 17 w 32"/>
                <a:gd name="T9" fmla="*/ 2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2"/>
                  </a:moveTo>
                  <a:cubicBezTo>
                    <a:pt x="7" y="35"/>
                    <a:pt x="15" y="31"/>
                    <a:pt x="22" y="23"/>
                  </a:cubicBezTo>
                  <a:cubicBezTo>
                    <a:pt x="29" y="15"/>
                    <a:pt x="32" y="6"/>
                    <a:pt x="28" y="3"/>
                  </a:cubicBezTo>
                  <a:cubicBezTo>
                    <a:pt x="25" y="0"/>
                    <a:pt x="16" y="4"/>
                    <a:pt x="9" y="12"/>
                  </a:cubicBezTo>
                  <a:cubicBezTo>
                    <a:pt x="2" y="20"/>
                    <a:pt x="0" y="29"/>
                    <a:pt x="3" y="32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79" name="Freeform 146">
              <a:extLst>
                <a:ext uri="{FF2B5EF4-FFF2-40B4-BE49-F238E27FC236}">
                  <a16:creationId xmlns:a16="http://schemas.microsoft.com/office/drawing/2014/main" id="{93DD7EE8-B2E7-4964-95E0-C86329147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" y="2827"/>
              <a:ext cx="76" cy="88"/>
            </a:xfrm>
            <a:custGeom>
              <a:avLst/>
              <a:gdLst>
                <a:gd name="T0" fmla="*/ 17 w 32"/>
                <a:gd name="T1" fmla="*/ 201 h 35"/>
                <a:gd name="T2" fmla="*/ 124 w 32"/>
                <a:gd name="T3" fmla="*/ 146 h 35"/>
                <a:gd name="T4" fmla="*/ 159 w 32"/>
                <a:gd name="T5" fmla="*/ 20 h 35"/>
                <a:gd name="T6" fmla="*/ 50 w 32"/>
                <a:gd name="T7" fmla="*/ 75 h 35"/>
                <a:gd name="T8" fmla="*/ 17 w 32"/>
                <a:gd name="T9" fmla="*/ 2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2"/>
                  </a:moveTo>
                  <a:cubicBezTo>
                    <a:pt x="7" y="35"/>
                    <a:pt x="15" y="31"/>
                    <a:pt x="22" y="23"/>
                  </a:cubicBezTo>
                  <a:cubicBezTo>
                    <a:pt x="29" y="15"/>
                    <a:pt x="32" y="6"/>
                    <a:pt x="28" y="3"/>
                  </a:cubicBezTo>
                  <a:cubicBezTo>
                    <a:pt x="24" y="0"/>
                    <a:pt x="16" y="4"/>
                    <a:pt x="9" y="12"/>
                  </a:cubicBezTo>
                  <a:cubicBezTo>
                    <a:pt x="2" y="20"/>
                    <a:pt x="0" y="29"/>
                    <a:pt x="3" y="32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0" name="Freeform 147">
              <a:extLst>
                <a:ext uri="{FF2B5EF4-FFF2-40B4-BE49-F238E27FC236}">
                  <a16:creationId xmlns:a16="http://schemas.microsoft.com/office/drawing/2014/main" id="{64A246DB-7466-4C20-A6F9-0B4106FF64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" y="2835"/>
              <a:ext cx="49" cy="55"/>
            </a:xfrm>
            <a:custGeom>
              <a:avLst/>
              <a:gdLst>
                <a:gd name="T0" fmla="*/ 110 w 21"/>
                <a:gd name="T1" fmla="*/ 25 h 22"/>
                <a:gd name="T2" fmla="*/ 37 w 21"/>
                <a:gd name="T3" fmla="*/ 45 h 22"/>
                <a:gd name="T4" fmla="*/ 5 w 21"/>
                <a:gd name="T5" fmla="*/ 138 h 22"/>
                <a:gd name="T6" fmla="*/ 12 w 21"/>
                <a:gd name="T7" fmla="*/ 125 h 22"/>
                <a:gd name="T8" fmla="*/ 33 w 21"/>
                <a:gd name="T9" fmla="*/ 95 h 22"/>
                <a:gd name="T10" fmla="*/ 70 w 21"/>
                <a:gd name="T11" fmla="*/ 38 h 22"/>
                <a:gd name="T12" fmla="*/ 114 w 21"/>
                <a:gd name="T13" fmla="*/ 2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2">
                  <a:moveTo>
                    <a:pt x="20" y="4"/>
                  </a:moveTo>
                  <a:cubicBezTo>
                    <a:pt x="17" y="0"/>
                    <a:pt x="10" y="4"/>
                    <a:pt x="7" y="7"/>
                  </a:cubicBezTo>
                  <a:cubicBezTo>
                    <a:pt x="4" y="11"/>
                    <a:pt x="0" y="17"/>
                    <a:pt x="1" y="22"/>
                  </a:cubicBezTo>
                  <a:cubicBezTo>
                    <a:pt x="1" y="21"/>
                    <a:pt x="2" y="21"/>
                    <a:pt x="2" y="20"/>
                  </a:cubicBezTo>
                  <a:cubicBezTo>
                    <a:pt x="3" y="18"/>
                    <a:pt x="4" y="17"/>
                    <a:pt x="6" y="15"/>
                  </a:cubicBezTo>
                  <a:cubicBezTo>
                    <a:pt x="9" y="12"/>
                    <a:pt x="10" y="8"/>
                    <a:pt x="13" y="6"/>
                  </a:cubicBezTo>
                  <a:cubicBezTo>
                    <a:pt x="15" y="5"/>
                    <a:pt x="18" y="5"/>
                    <a:pt x="21" y="4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1" name="Freeform 148">
              <a:extLst>
                <a:ext uri="{FF2B5EF4-FFF2-40B4-BE49-F238E27FC236}">
                  <a16:creationId xmlns:a16="http://schemas.microsoft.com/office/drawing/2014/main" id="{66A185CD-B2FB-4C84-A42F-71578755B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3" y="2840"/>
              <a:ext cx="14" cy="10"/>
            </a:xfrm>
            <a:custGeom>
              <a:avLst/>
              <a:gdLst>
                <a:gd name="T0" fmla="*/ 5 w 6"/>
                <a:gd name="T1" fmla="*/ 25 h 4"/>
                <a:gd name="T2" fmla="*/ 21 w 6"/>
                <a:gd name="T3" fmla="*/ 20 h 4"/>
                <a:gd name="T4" fmla="*/ 28 w 6"/>
                <a:gd name="T5" fmla="*/ 0 h 4"/>
                <a:gd name="T6" fmla="*/ 12 w 6"/>
                <a:gd name="T7" fmla="*/ 8 h 4"/>
                <a:gd name="T8" fmla="*/ 5 w 6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4">
                  <a:moveTo>
                    <a:pt x="1" y="4"/>
                  </a:moveTo>
                  <a:cubicBezTo>
                    <a:pt x="2" y="4"/>
                    <a:pt x="3" y="4"/>
                    <a:pt x="4" y="3"/>
                  </a:cubicBezTo>
                  <a:cubicBezTo>
                    <a:pt x="5" y="2"/>
                    <a:pt x="6" y="1"/>
                    <a:pt x="5" y="0"/>
                  </a:cubicBezTo>
                  <a:cubicBezTo>
                    <a:pt x="4" y="0"/>
                    <a:pt x="3" y="0"/>
                    <a:pt x="2" y="1"/>
                  </a:cubicBezTo>
                  <a:cubicBezTo>
                    <a:pt x="1" y="2"/>
                    <a:pt x="0" y="3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2" name="Freeform 149">
              <a:extLst>
                <a:ext uri="{FF2B5EF4-FFF2-40B4-BE49-F238E27FC236}">
                  <a16:creationId xmlns:a16="http://schemas.microsoft.com/office/drawing/2014/main" id="{61D6E5BC-D683-486E-B3CE-6D4D92B36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3111"/>
              <a:ext cx="75" cy="89"/>
            </a:xfrm>
            <a:custGeom>
              <a:avLst/>
              <a:gdLst>
                <a:gd name="T0" fmla="*/ 16 w 32"/>
                <a:gd name="T1" fmla="*/ 20 h 35"/>
                <a:gd name="T2" fmla="*/ 49 w 32"/>
                <a:gd name="T3" fmla="*/ 147 h 35"/>
                <a:gd name="T4" fmla="*/ 155 w 32"/>
                <a:gd name="T5" fmla="*/ 206 h 35"/>
                <a:gd name="T6" fmla="*/ 122 w 32"/>
                <a:gd name="T7" fmla="*/ 79 h 35"/>
                <a:gd name="T8" fmla="*/ 16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"/>
                  </a:moveTo>
                  <a:cubicBezTo>
                    <a:pt x="0" y="6"/>
                    <a:pt x="3" y="15"/>
                    <a:pt x="9" y="23"/>
                  </a:cubicBezTo>
                  <a:cubicBezTo>
                    <a:pt x="16" y="31"/>
                    <a:pt x="25" y="35"/>
                    <a:pt x="28" y="32"/>
                  </a:cubicBezTo>
                  <a:cubicBezTo>
                    <a:pt x="32" y="29"/>
                    <a:pt x="29" y="20"/>
                    <a:pt x="22" y="12"/>
                  </a:cubicBezTo>
                  <a:cubicBezTo>
                    <a:pt x="15" y="4"/>
                    <a:pt x="7" y="0"/>
                    <a:pt x="3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3" name="Freeform 150">
              <a:extLst>
                <a:ext uri="{FF2B5EF4-FFF2-40B4-BE49-F238E27FC236}">
                  <a16:creationId xmlns:a16="http://schemas.microsoft.com/office/drawing/2014/main" id="{7B86C308-A310-4EC5-9E65-9A1C497245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" y="3111"/>
              <a:ext cx="75" cy="89"/>
            </a:xfrm>
            <a:custGeom>
              <a:avLst/>
              <a:gdLst>
                <a:gd name="T0" fmla="*/ 16 w 32"/>
                <a:gd name="T1" fmla="*/ 20 h 35"/>
                <a:gd name="T2" fmla="*/ 49 w 32"/>
                <a:gd name="T3" fmla="*/ 147 h 35"/>
                <a:gd name="T4" fmla="*/ 155 w 32"/>
                <a:gd name="T5" fmla="*/ 206 h 35"/>
                <a:gd name="T6" fmla="*/ 122 w 32"/>
                <a:gd name="T7" fmla="*/ 79 h 35"/>
                <a:gd name="T8" fmla="*/ 16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"/>
                  </a:moveTo>
                  <a:cubicBezTo>
                    <a:pt x="0" y="6"/>
                    <a:pt x="3" y="15"/>
                    <a:pt x="9" y="23"/>
                  </a:cubicBezTo>
                  <a:cubicBezTo>
                    <a:pt x="16" y="31"/>
                    <a:pt x="25" y="35"/>
                    <a:pt x="28" y="32"/>
                  </a:cubicBezTo>
                  <a:cubicBezTo>
                    <a:pt x="32" y="29"/>
                    <a:pt x="29" y="20"/>
                    <a:pt x="22" y="12"/>
                  </a:cubicBezTo>
                  <a:cubicBezTo>
                    <a:pt x="15" y="4"/>
                    <a:pt x="7" y="0"/>
                    <a:pt x="3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4" name="Freeform 151">
              <a:extLst>
                <a:ext uri="{FF2B5EF4-FFF2-40B4-BE49-F238E27FC236}">
                  <a16:creationId xmlns:a16="http://schemas.microsoft.com/office/drawing/2014/main" id="{D5A40C73-38CC-464C-9C5B-19CA00EDA2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" y="3134"/>
              <a:ext cx="47" cy="58"/>
            </a:xfrm>
            <a:custGeom>
              <a:avLst/>
              <a:gdLst>
                <a:gd name="T0" fmla="*/ 89 w 20"/>
                <a:gd name="T1" fmla="*/ 134 h 23"/>
                <a:gd name="T2" fmla="*/ 82 w 20"/>
                <a:gd name="T3" fmla="*/ 58 h 23"/>
                <a:gd name="T4" fmla="*/ 0 w 20"/>
                <a:gd name="T5" fmla="*/ 0 h 23"/>
                <a:gd name="T6" fmla="*/ 16 w 20"/>
                <a:gd name="T7" fmla="*/ 8 h 23"/>
                <a:gd name="T8" fmla="*/ 38 w 20"/>
                <a:gd name="T9" fmla="*/ 38 h 23"/>
                <a:gd name="T10" fmla="*/ 78 w 20"/>
                <a:gd name="T11" fmla="*/ 88 h 23"/>
                <a:gd name="T12" fmla="*/ 82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6" y="21"/>
                  </a:moveTo>
                  <a:cubicBezTo>
                    <a:pt x="20" y="19"/>
                    <a:pt x="17" y="11"/>
                    <a:pt x="15" y="9"/>
                  </a:cubicBezTo>
                  <a:cubicBezTo>
                    <a:pt x="11" y="5"/>
                    <a:pt x="6" y="0"/>
                    <a:pt x="0" y="0"/>
                  </a:cubicBezTo>
                  <a:cubicBezTo>
                    <a:pt x="1" y="0"/>
                    <a:pt x="2" y="1"/>
                    <a:pt x="3" y="1"/>
                  </a:cubicBezTo>
                  <a:cubicBezTo>
                    <a:pt x="5" y="2"/>
                    <a:pt x="5" y="4"/>
                    <a:pt x="7" y="6"/>
                  </a:cubicBezTo>
                  <a:cubicBezTo>
                    <a:pt x="9" y="9"/>
                    <a:pt x="13" y="11"/>
                    <a:pt x="14" y="14"/>
                  </a:cubicBezTo>
                  <a:cubicBezTo>
                    <a:pt x="16" y="16"/>
                    <a:pt x="15" y="20"/>
                    <a:pt x="1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5" name="Freeform 152">
              <a:extLst>
                <a:ext uri="{FF2B5EF4-FFF2-40B4-BE49-F238E27FC236}">
                  <a16:creationId xmlns:a16="http://schemas.microsoft.com/office/drawing/2014/main" id="{978710DD-4A30-41A7-AE5F-2442CF484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525" y="3172"/>
              <a:ext cx="10" cy="13"/>
            </a:xfrm>
            <a:custGeom>
              <a:avLst/>
              <a:gdLst>
                <a:gd name="T0" fmla="*/ 8 w 4"/>
                <a:gd name="T1" fmla="*/ 0 h 5"/>
                <a:gd name="T2" fmla="*/ 8 w 4"/>
                <a:gd name="T3" fmla="*/ 21 h 5"/>
                <a:gd name="T4" fmla="*/ 20 w 4"/>
                <a:gd name="T5" fmla="*/ 34 h 5"/>
                <a:gd name="T6" fmla="*/ 25 w 4"/>
                <a:gd name="T7" fmla="*/ 8 h 5"/>
                <a:gd name="T8" fmla="*/ 8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5"/>
                    <a:pt x="3" y="5"/>
                    <a:pt x="3" y="5"/>
                  </a:cubicBezTo>
                  <a:cubicBezTo>
                    <a:pt x="4" y="4"/>
                    <a:pt x="4" y="3"/>
                    <a:pt x="4" y="1"/>
                  </a:cubicBezTo>
                  <a:cubicBezTo>
                    <a:pt x="3" y="0"/>
                    <a:pt x="1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6" name="Freeform 153">
              <a:extLst>
                <a:ext uri="{FF2B5EF4-FFF2-40B4-BE49-F238E27FC236}">
                  <a16:creationId xmlns:a16="http://schemas.microsoft.com/office/drawing/2014/main" id="{CE2DD25A-6AD4-4072-A6E0-9D1A2BDD6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3111"/>
              <a:ext cx="76" cy="89"/>
            </a:xfrm>
            <a:custGeom>
              <a:avLst/>
              <a:gdLst>
                <a:gd name="T0" fmla="*/ 17 w 32"/>
                <a:gd name="T1" fmla="*/ 20 h 35"/>
                <a:gd name="T2" fmla="*/ 57 w 32"/>
                <a:gd name="T3" fmla="*/ 147 h 35"/>
                <a:gd name="T4" fmla="*/ 164 w 32"/>
                <a:gd name="T5" fmla="*/ 206 h 35"/>
                <a:gd name="T6" fmla="*/ 124 w 32"/>
                <a:gd name="T7" fmla="*/ 79 h 35"/>
                <a:gd name="T8" fmla="*/ 17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5" y="35"/>
                    <a:pt x="29" y="32"/>
                  </a:cubicBezTo>
                  <a:cubicBezTo>
                    <a:pt x="32" y="29"/>
                    <a:pt x="29" y="20"/>
                    <a:pt x="22" y="12"/>
                  </a:cubicBezTo>
                  <a:cubicBezTo>
                    <a:pt x="15" y="4"/>
                    <a:pt x="7" y="0"/>
                    <a:pt x="3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7" name="Freeform 154">
              <a:extLst>
                <a:ext uri="{FF2B5EF4-FFF2-40B4-BE49-F238E27FC236}">
                  <a16:creationId xmlns:a16="http://schemas.microsoft.com/office/drawing/2014/main" id="{E5639A61-E4B4-45C5-82A4-D7E23699F3E2}"/>
                </a:ext>
              </a:extLst>
            </p:cNvPr>
            <p:cNvSpPr>
              <a:spLocks/>
            </p:cNvSpPr>
            <p:nvPr/>
          </p:nvSpPr>
          <p:spPr bwMode="auto">
            <a:xfrm>
              <a:off x="669" y="3111"/>
              <a:ext cx="76" cy="89"/>
            </a:xfrm>
            <a:custGeom>
              <a:avLst/>
              <a:gdLst>
                <a:gd name="T0" fmla="*/ 17 w 32"/>
                <a:gd name="T1" fmla="*/ 20 h 35"/>
                <a:gd name="T2" fmla="*/ 57 w 32"/>
                <a:gd name="T3" fmla="*/ 147 h 35"/>
                <a:gd name="T4" fmla="*/ 164 w 32"/>
                <a:gd name="T5" fmla="*/ 206 h 35"/>
                <a:gd name="T6" fmla="*/ 124 w 32"/>
                <a:gd name="T7" fmla="*/ 79 h 35"/>
                <a:gd name="T8" fmla="*/ 17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3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5" y="35"/>
                    <a:pt x="29" y="32"/>
                  </a:cubicBezTo>
                  <a:cubicBezTo>
                    <a:pt x="32" y="29"/>
                    <a:pt x="29" y="20"/>
                    <a:pt x="22" y="12"/>
                  </a:cubicBezTo>
                  <a:cubicBezTo>
                    <a:pt x="15" y="4"/>
                    <a:pt x="7" y="0"/>
                    <a:pt x="3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8" name="Freeform 155">
              <a:extLst>
                <a:ext uri="{FF2B5EF4-FFF2-40B4-BE49-F238E27FC236}">
                  <a16:creationId xmlns:a16="http://schemas.microsoft.com/office/drawing/2014/main" id="{D1FD6751-F4C6-406A-BA4A-7B4D8DB59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3" y="3134"/>
              <a:ext cx="45" cy="58"/>
            </a:xfrm>
            <a:custGeom>
              <a:avLst/>
              <a:gdLst>
                <a:gd name="T0" fmla="*/ 85 w 19"/>
                <a:gd name="T1" fmla="*/ 134 h 23"/>
                <a:gd name="T2" fmla="*/ 78 w 19"/>
                <a:gd name="T3" fmla="*/ 58 h 23"/>
                <a:gd name="T4" fmla="*/ 0 w 19"/>
                <a:gd name="T5" fmla="*/ 0 h 23"/>
                <a:gd name="T6" fmla="*/ 12 w 19"/>
                <a:gd name="T7" fmla="*/ 8 h 23"/>
                <a:gd name="T8" fmla="*/ 33 w 19"/>
                <a:gd name="T9" fmla="*/ 38 h 23"/>
                <a:gd name="T10" fmla="*/ 73 w 19"/>
                <a:gd name="T11" fmla="*/ 88 h 23"/>
                <a:gd name="T12" fmla="*/ 78 w 19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3">
                  <a:moveTo>
                    <a:pt x="15" y="21"/>
                  </a:moveTo>
                  <a:cubicBezTo>
                    <a:pt x="19" y="19"/>
                    <a:pt x="16" y="11"/>
                    <a:pt x="14" y="9"/>
                  </a:cubicBezTo>
                  <a:cubicBezTo>
                    <a:pt x="10" y="5"/>
                    <a:pt x="5" y="0"/>
                    <a:pt x="0" y="0"/>
                  </a:cubicBezTo>
                  <a:cubicBezTo>
                    <a:pt x="0" y="0"/>
                    <a:pt x="1" y="1"/>
                    <a:pt x="2" y="1"/>
                  </a:cubicBezTo>
                  <a:cubicBezTo>
                    <a:pt x="4" y="2"/>
                    <a:pt x="5" y="4"/>
                    <a:pt x="6" y="6"/>
                  </a:cubicBezTo>
                  <a:cubicBezTo>
                    <a:pt x="8" y="9"/>
                    <a:pt x="12" y="11"/>
                    <a:pt x="13" y="14"/>
                  </a:cubicBezTo>
                  <a:cubicBezTo>
                    <a:pt x="15" y="16"/>
                    <a:pt x="14" y="20"/>
                    <a:pt x="14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89" name="Freeform 156">
              <a:extLst>
                <a:ext uri="{FF2B5EF4-FFF2-40B4-BE49-F238E27FC236}">
                  <a16:creationId xmlns:a16="http://schemas.microsoft.com/office/drawing/2014/main" id="{763C57AD-0F2A-45C6-A932-3807652E5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3172"/>
              <a:ext cx="11" cy="13"/>
            </a:xfrm>
            <a:custGeom>
              <a:avLst/>
              <a:gdLst>
                <a:gd name="T0" fmla="*/ 4 w 5"/>
                <a:gd name="T1" fmla="*/ 0 h 5"/>
                <a:gd name="T2" fmla="*/ 4 w 5"/>
                <a:gd name="T3" fmla="*/ 21 h 5"/>
                <a:gd name="T4" fmla="*/ 20 w 5"/>
                <a:gd name="T5" fmla="*/ 34 h 5"/>
                <a:gd name="T6" fmla="*/ 20 w 5"/>
                <a:gd name="T7" fmla="*/ 8 h 5"/>
                <a:gd name="T8" fmla="*/ 4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2" y="5"/>
                    <a:pt x="3" y="5"/>
                    <a:pt x="4" y="5"/>
                  </a:cubicBezTo>
                  <a:cubicBezTo>
                    <a:pt x="4" y="4"/>
                    <a:pt x="5" y="3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0" name="Freeform 157">
              <a:extLst>
                <a:ext uri="{FF2B5EF4-FFF2-40B4-BE49-F238E27FC236}">
                  <a16:creationId xmlns:a16="http://schemas.microsoft.com/office/drawing/2014/main" id="{B05CA4DF-63A0-4A02-BDDD-32C343584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2963"/>
              <a:ext cx="93" cy="58"/>
            </a:xfrm>
            <a:custGeom>
              <a:avLst/>
              <a:gdLst>
                <a:gd name="T0" fmla="*/ 12 w 39"/>
                <a:gd name="T1" fmla="*/ 33 h 23"/>
                <a:gd name="T2" fmla="*/ 98 w 39"/>
                <a:gd name="T3" fmla="*/ 121 h 23"/>
                <a:gd name="T4" fmla="*/ 217 w 39"/>
                <a:gd name="T5" fmla="*/ 113 h 23"/>
                <a:gd name="T6" fmla="*/ 124 w 39"/>
                <a:gd name="T7" fmla="*/ 20 h 23"/>
                <a:gd name="T8" fmla="*/ 12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39" y="14"/>
                    <a:pt x="32" y="7"/>
                    <a:pt x="22" y="3"/>
                  </a:cubicBezTo>
                  <a:cubicBezTo>
                    <a:pt x="12" y="0"/>
                    <a:pt x="3" y="0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1" name="Freeform 158">
              <a:extLst>
                <a:ext uri="{FF2B5EF4-FFF2-40B4-BE49-F238E27FC236}">
                  <a16:creationId xmlns:a16="http://schemas.microsoft.com/office/drawing/2014/main" id="{2B9C44A3-5F85-4FF9-8C74-A6C517DBB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" y="2963"/>
              <a:ext cx="93" cy="58"/>
            </a:xfrm>
            <a:custGeom>
              <a:avLst/>
              <a:gdLst>
                <a:gd name="T0" fmla="*/ 5 w 39"/>
                <a:gd name="T1" fmla="*/ 33 h 23"/>
                <a:gd name="T2" fmla="*/ 98 w 39"/>
                <a:gd name="T3" fmla="*/ 121 h 23"/>
                <a:gd name="T4" fmla="*/ 217 w 39"/>
                <a:gd name="T5" fmla="*/ 113 h 23"/>
                <a:gd name="T6" fmla="*/ 124 w 39"/>
                <a:gd name="T7" fmla="*/ 20 h 23"/>
                <a:gd name="T8" fmla="*/ 5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1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39" y="13"/>
                    <a:pt x="32" y="7"/>
                    <a:pt x="22" y="3"/>
                  </a:cubicBezTo>
                  <a:cubicBezTo>
                    <a:pt x="12" y="0"/>
                    <a:pt x="3" y="0"/>
                    <a:pt x="1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2" name="Freeform 159">
              <a:extLst>
                <a:ext uri="{FF2B5EF4-FFF2-40B4-BE49-F238E27FC236}">
                  <a16:creationId xmlns:a16="http://schemas.microsoft.com/office/drawing/2014/main" id="{F002BB37-8792-4794-9C64-D10E2A3EA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" y="2973"/>
              <a:ext cx="61" cy="40"/>
            </a:xfrm>
            <a:custGeom>
              <a:avLst/>
              <a:gdLst>
                <a:gd name="T0" fmla="*/ 127 w 26"/>
                <a:gd name="T1" fmla="*/ 88 h 16"/>
                <a:gd name="T2" fmla="*/ 89 w 26"/>
                <a:gd name="T3" fmla="*/ 25 h 16"/>
                <a:gd name="T4" fmla="*/ 0 w 26"/>
                <a:gd name="T5" fmla="*/ 20 h 16"/>
                <a:gd name="T6" fmla="*/ 12 w 26"/>
                <a:gd name="T7" fmla="*/ 20 h 16"/>
                <a:gd name="T8" fmla="*/ 45 w 26"/>
                <a:gd name="T9" fmla="*/ 33 h 16"/>
                <a:gd name="T10" fmla="*/ 99 w 26"/>
                <a:gd name="T11" fmla="*/ 50 h 16"/>
                <a:gd name="T12" fmla="*/ 131 w 26"/>
                <a:gd name="T13" fmla="*/ 1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16">
                  <a:moveTo>
                    <a:pt x="23" y="14"/>
                  </a:moveTo>
                  <a:cubicBezTo>
                    <a:pt x="26" y="10"/>
                    <a:pt x="19" y="5"/>
                    <a:pt x="16" y="4"/>
                  </a:cubicBezTo>
                  <a:cubicBezTo>
                    <a:pt x="12" y="2"/>
                    <a:pt x="4" y="0"/>
                    <a:pt x="0" y="3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5" y="3"/>
                    <a:pt x="6" y="4"/>
                    <a:pt x="8" y="5"/>
                  </a:cubicBezTo>
                  <a:cubicBezTo>
                    <a:pt x="12" y="6"/>
                    <a:pt x="15" y="6"/>
                    <a:pt x="18" y="8"/>
                  </a:cubicBezTo>
                  <a:cubicBezTo>
                    <a:pt x="21" y="10"/>
                    <a:pt x="22" y="13"/>
                    <a:pt x="24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3" name="Freeform 160">
              <a:extLst>
                <a:ext uri="{FF2B5EF4-FFF2-40B4-BE49-F238E27FC236}">
                  <a16:creationId xmlns:a16="http://schemas.microsoft.com/office/drawing/2014/main" id="{22AFE8BA-8810-47BC-AE61-2E713D0FB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2963"/>
              <a:ext cx="92" cy="58"/>
            </a:xfrm>
            <a:custGeom>
              <a:avLst/>
              <a:gdLst>
                <a:gd name="T0" fmla="*/ 12 w 39"/>
                <a:gd name="T1" fmla="*/ 33 h 23"/>
                <a:gd name="T2" fmla="*/ 94 w 39"/>
                <a:gd name="T3" fmla="*/ 121 h 23"/>
                <a:gd name="T4" fmla="*/ 212 w 39"/>
                <a:gd name="T5" fmla="*/ 113 h 23"/>
                <a:gd name="T6" fmla="*/ 127 w 39"/>
                <a:gd name="T7" fmla="*/ 25 h 23"/>
                <a:gd name="T8" fmla="*/ 12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39" y="14"/>
                    <a:pt x="33" y="7"/>
                    <a:pt x="23" y="4"/>
                  </a:cubicBezTo>
                  <a:cubicBezTo>
                    <a:pt x="13" y="0"/>
                    <a:pt x="3" y="1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4" name="Freeform 161">
              <a:extLst>
                <a:ext uri="{FF2B5EF4-FFF2-40B4-BE49-F238E27FC236}">
                  <a16:creationId xmlns:a16="http://schemas.microsoft.com/office/drawing/2014/main" id="{5D33016F-4E9A-47D0-97DC-4C8E409A7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615" y="2963"/>
              <a:ext cx="92" cy="58"/>
            </a:xfrm>
            <a:custGeom>
              <a:avLst/>
              <a:gdLst>
                <a:gd name="T0" fmla="*/ 12 w 39"/>
                <a:gd name="T1" fmla="*/ 33 h 23"/>
                <a:gd name="T2" fmla="*/ 94 w 39"/>
                <a:gd name="T3" fmla="*/ 121 h 23"/>
                <a:gd name="T4" fmla="*/ 212 w 39"/>
                <a:gd name="T5" fmla="*/ 113 h 23"/>
                <a:gd name="T6" fmla="*/ 127 w 39"/>
                <a:gd name="T7" fmla="*/ 20 h 23"/>
                <a:gd name="T8" fmla="*/ 12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39" y="14"/>
                    <a:pt x="33" y="7"/>
                    <a:pt x="23" y="3"/>
                  </a:cubicBezTo>
                  <a:cubicBezTo>
                    <a:pt x="13" y="0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5" name="Freeform 162">
              <a:extLst>
                <a:ext uri="{FF2B5EF4-FFF2-40B4-BE49-F238E27FC236}">
                  <a16:creationId xmlns:a16="http://schemas.microsoft.com/office/drawing/2014/main" id="{C44C15C6-EEB9-467D-9E91-DB1903DF8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639" y="2973"/>
              <a:ext cx="63" cy="40"/>
            </a:xfrm>
            <a:custGeom>
              <a:avLst/>
              <a:gdLst>
                <a:gd name="T0" fmla="*/ 131 w 27"/>
                <a:gd name="T1" fmla="*/ 88 h 16"/>
                <a:gd name="T2" fmla="*/ 86 w 27"/>
                <a:gd name="T3" fmla="*/ 25 h 16"/>
                <a:gd name="T4" fmla="*/ 0 w 27"/>
                <a:gd name="T5" fmla="*/ 20 h 16"/>
                <a:gd name="T6" fmla="*/ 12 w 27"/>
                <a:gd name="T7" fmla="*/ 20 h 16"/>
                <a:gd name="T8" fmla="*/ 49 w 27"/>
                <a:gd name="T9" fmla="*/ 33 h 16"/>
                <a:gd name="T10" fmla="*/ 103 w 27"/>
                <a:gd name="T11" fmla="*/ 50 h 16"/>
                <a:gd name="T12" fmla="*/ 131 w 27"/>
                <a:gd name="T13" fmla="*/ 1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6">
                  <a:moveTo>
                    <a:pt x="24" y="14"/>
                  </a:moveTo>
                  <a:cubicBezTo>
                    <a:pt x="27" y="11"/>
                    <a:pt x="19" y="5"/>
                    <a:pt x="16" y="4"/>
                  </a:cubicBezTo>
                  <a:cubicBezTo>
                    <a:pt x="12" y="2"/>
                    <a:pt x="5" y="0"/>
                    <a:pt x="0" y="3"/>
                  </a:cubicBezTo>
                  <a:cubicBezTo>
                    <a:pt x="1" y="3"/>
                    <a:pt x="1" y="3"/>
                    <a:pt x="2" y="3"/>
                  </a:cubicBezTo>
                  <a:cubicBezTo>
                    <a:pt x="5" y="3"/>
                    <a:pt x="6" y="4"/>
                    <a:pt x="9" y="5"/>
                  </a:cubicBezTo>
                  <a:cubicBezTo>
                    <a:pt x="12" y="7"/>
                    <a:pt x="16" y="6"/>
                    <a:pt x="19" y="8"/>
                  </a:cubicBezTo>
                  <a:cubicBezTo>
                    <a:pt x="21" y="10"/>
                    <a:pt x="22" y="13"/>
                    <a:pt x="24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6" name="Freeform 163">
              <a:extLst>
                <a:ext uri="{FF2B5EF4-FFF2-40B4-BE49-F238E27FC236}">
                  <a16:creationId xmlns:a16="http://schemas.microsoft.com/office/drawing/2014/main" id="{4BD09397-391C-4000-A215-C6CE1F135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971"/>
              <a:ext cx="95" cy="57"/>
            </a:xfrm>
            <a:custGeom>
              <a:avLst/>
              <a:gdLst>
                <a:gd name="T0" fmla="*/ 12 w 40"/>
                <a:gd name="T1" fmla="*/ 30 h 23"/>
                <a:gd name="T2" fmla="*/ 95 w 40"/>
                <a:gd name="T3" fmla="*/ 116 h 23"/>
                <a:gd name="T4" fmla="*/ 214 w 40"/>
                <a:gd name="T5" fmla="*/ 112 h 23"/>
                <a:gd name="T6" fmla="*/ 131 w 40"/>
                <a:gd name="T7" fmla="*/ 17 h 23"/>
                <a:gd name="T8" fmla="*/ 12 w 40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40" y="13"/>
                    <a:pt x="33" y="7"/>
                    <a:pt x="23" y="3"/>
                  </a:cubicBezTo>
                  <a:cubicBezTo>
                    <a:pt x="13" y="0"/>
                    <a:pt x="3" y="0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7" name="Freeform 164">
              <a:extLst>
                <a:ext uri="{FF2B5EF4-FFF2-40B4-BE49-F238E27FC236}">
                  <a16:creationId xmlns:a16="http://schemas.microsoft.com/office/drawing/2014/main" id="{8D5235C1-9146-42D9-B686-3A275D68C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971"/>
              <a:ext cx="95" cy="57"/>
            </a:xfrm>
            <a:custGeom>
              <a:avLst/>
              <a:gdLst>
                <a:gd name="T0" fmla="*/ 12 w 40"/>
                <a:gd name="T1" fmla="*/ 30 h 23"/>
                <a:gd name="T2" fmla="*/ 95 w 40"/>
                <a:gd name="T3" fmla="*/ 116 h 23"/>
                <a:gd name="T4" fmla="*/ 214 w 40"/>
                <a:gd name="T5" fmla="*/ 112 h 23"/>
                <a:gd name="T6" fmla="*/ 131 w 40"/>
                <a:gd name="T7" fmla="*/ 17 h 23"/>
                <a:gd name="T8" fmla="*/ 12 w 40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2" y="5"/>
                  </a:moveTo>
                  <a:cubicBezTo>
                    <a:pt x="0" y="9"/>
                    <a:pt x="7" y="15"/>
                    <a:pt x="17" y="19"/>
                  </a:cubicBezTo>
                  <a:cubicBezTo>
                    <a:pt x="27" y="23"/>
                    <a:pt x="36" y="22"/>
                    <a:pt x="38" y="18"/>
                  </a:cubicBezTo>
                  <a:cubicBezTo>
                    <a:pt x="40" y="13"/>
                    <a:pt x="33" y="7"/>
                    <a:pt x="23" y="3"/>
                  </a:cubicBezTo>
                  <a:cubicBezTo>
                    <a:pt x="13" y="0"/>
                    <a:pt x="3" y="0"/>
                    <a:pt x="2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8" name="Freeform 165">
              <a:extLst>
                <a:ext uri="{FF2B5EF4-FFF2-40B4-BE49-F238E27FC236}">
                  <a16:creationId xmlns:a16="http://schemas.microsoft.com/office/drawing/2014/main" id="{1658C732-6DD2-40C1-A354-02F5AE3A3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868" y="2981"/>
              <a:ext cx="64" cy="37"/>
            </a:xfrm>
            <a:custGeom>
              <a:avLst/>
              <a:gdLst>
                <a:gd name="T0" fmla="*/ 135 w 27"/>
                <a:gd name="T1" fmla="*/ 86 h 15"/>
                <a:gd name="T2" fmla="*/ 95 w 27"/>
                <a:gd name="T3" fmla="*/ 17 h 15"/>
                <a:gd name="T4" fmla="*/ 0 w 27"/>
                <a:gd name="T5" fmla="*/ 17 h 15"/>
                <a:gd name="T6" fmla="*/ 17 w 27"/>
                <a:gd name="T7" fmla="*/ 17 h 15"/>
                <a:gd name="T8" fmla="*/ 50 w 27"/>
                <a:gd name="T9" fmla="*/ 30 h 15"/>
                <a:gd name="T10" fmla="*/ 107 w 27"/>
                <a:gd name="T11" fmla="*/ 49 h 15"/>
                <a:gd name="T12" fmla="*/ 135 w 27"/>
                <a:gd name="T13" fmla="*/ 9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5">
                  <a:moveTo>
                    <a:pt x="24" y="14"/>
                  </a:moveTo>
                  <a:cubicBezTo>
                    <a:pt x="27" y="10"/>
                    <a:pt x="20" y="5"/>
                    <a:pt x="17" y="3"/>
                  </a:cubicBezTo>
                  <a:cubicBezTo>
                    <a:pt x="12" y="2"/>
                    <a:pt x="5" y="0"/>
                    <a:pt x="0" y="3"/>
                  </a:cubicBezTo>
                  <a:cubicBezTo>
                    <a:pt x="1" y="3"/>
                    <a:pt x="2" y="3"/>
                    <a:pt x="3" y="3"/>
                  </a:cubicBezTo>
                  <a:cubicBezTo>
                    <a:pt x="5" y="3"/>
                    <a:pt x="6" y="4"/>
                    <a:pt x="9" y="5"/>
                  </a:cubicBezTo>
                  <a:cubicBezTo>
                    <a:pt x="12" y="6"/>
                    <a:pt x="16" y="6"/>
                    <a:pt x="19" y="8"/>
                  </a:cubicBezTo>
                  <a:cubicBezTo>
                    <a:pt x="21" y="10"/>
                    <a:pt x="22" y="13"/>
                    <a:pt x="24" y="1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399" name="Freeform 166">
              <a:extLst>
                <a:ext uri="{FF2B5EF4-FFF2-40B4-BE49-F238E27FC236}">
                  <a16:creationId xmlns:a16="http://schemas.microsoft.com/office/drawing/2014/main" id="{4E2181D2-11E8-4A1C-B176-AD9DD7471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976"/>
              <a:ext cx="94" cy="57"/>
            </a:xfrm>
            <a:custGeom>
              <a:avLst/>
              <a:gdLst>
                <a:gd name="T0" fmla="*/ 12 w 40"/>
                <a:gd name="T1" fmla="*/ 30 h 23"/>
                <a:gd name="T2" fmla="*/ 94 w 40"/>
                <a:gd name="T3" fmla="*/ 124 h 23"/>
                <a:gd name="T4" fmla="*/ 209 w 40"/>
                <a:gd name="T5" fmla="*/ 112 h 23"/>
                <a:gd name="T6" fmla="*/ 127 w 40"/>
                <a:gd name="T7" fmla="*/ 25 h 23"/>
                <a:gd name="T8" fmla="*/ 12 w 40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2" y="5"/>
                  </a:moveTo>
                  <a:cubicBezTo>
                    <a:pt x="0" y="10"/>
                    <a:pt x="7" y="16"/>
                    <a:pt x="17" y="20"/>
                  </a:cubicBezTo>
                  <a:cubicBezTo>
                    <a:pt x="27" y="23"/>
                    <a:pt x="36" y="23"/>
                    <a:pt x="38" y="18"/>
                  </a:cubicBezTo>
                  <a:cubicBezTo>
                    <a:pt x="40" y="14"/>
                    <a:pt x="33" y="7"/>
                    <a:pt x="23" y="4"/>
                  </a:cubicBezTo>
                  <a:cubicBezTo>
                    <a:pt x="13" y="0"/>
                    <a:pt x="3" y="1"/>
                    <a:pt x="2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0" name="Freeform 167">
              <a:extLst>
                <a:ext uri="{FF2B5EF4-FFF2-40B4-BE49-F238E27FC236}">
                  <a16:creationId xmlns:a16="http://schemas.microsoft.com/office/drawing/2014/main" id="{8085EC38-1342-41C1-AE9D-D8EC8B360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2976"/>
              <a:ext cx="92" cy="57"/>
            </a:xfrm>
            <a:custGeom>
              <a:avLst/>
              <a:gdLst>
                <a:gd name="T0" fmla="*/ 12 w 39"/>
                <a:gd name="T1" fmla="*/ 30 h 23"/>
                <a:gd name="T2" fmla="*/ 94 w 39"/>
                <a:gd name="T3" fmla="*/ 116 h 23"/>
                <a:gd name="T4" fmla="*/ 212 w 39"/>
                <a:gd name="T5" fmla="*/ 112 h 23"/>
                <a:gd name="T6" fmla="*/ 127 w 39"/>
                <a:gd name="T7" fmla="*/ 25 h 23"/>
                <a:gd name="T8" fmla="*/ 12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2" y="5"/>
                  </a:moveTo>
                  <a:cubicBezTo>
                    <a:pt x="0" y="9"/>
                    <a:pt x="7" y="16"/>
                    <a:pt x="17" y="19"/>
                  </a:cubicBezTo>
                  <a:cubicBezTo>
                    <a:pt x="27" y="23"/>
                    <a:pt x="36" y="23"/>
                    <a:pt x="38" y="18"/>
                  </a:cubicBezTo>
                  <a:cubicBezTo>
                    <a:pt x="39" y="14"/>
                    <a:pt x="33" y="7"/>
                    <a:pt x="23" y="4"/>
                  </a:cubicBezTo>
                  <a:cubicBezTo>
                    <a:pt x="13" y="0"/>
                    <a:pt x="3" y="1"/>
                    <a:pt x="2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1" name="Freeform 168">
              <a:extLst>
                <a:ext uri="{FF2B5EF4-FFF2-40B4-BE49-F238E27FC236}">
                  <a16:creationId xmlns:a16="http://schemas.microsoft.com/office/drawing/2014/main" id="{6A29217B-65B1-405D-B627-49682E371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5" y="2988"/>
              <a:ext cx="64" cy="38"/>
            </a:xfrm>
            <a:custGeom>
              <a:avLst/>
              <a:gdLst>
                <a:gd name="T0" fmla="*/ 135 w 27"/>
                <a:gd name="T1" fmla="*/ 89 h 15"/>
                <a:gd name="T2" fmla="*/ 95 w 27"/>
                <a:gd name="T3" fmla="*/ 20 h 15"/>
                <a:gd name="T4" fmla="*/ 0 w 27"/>
                <a:gd name="T5" fmla="*/ 13 h 15"/>
                <a:gd name="T6" fmla="*/ 12 w 27"/>
                <a:gd name="T7" fmla="*/ 13 h 15"/>
                <a:gd name="T8" fmla="*/ 50 w 27"/>
                <a:gd name="T9" fmla="*/ 25 h 15"/>
                <a:gd name="T10" fmla="*/ 107 w 27"/>
                <a:gd name="T11" fmla="*/ 51 h 15"/>
                <a:gd name="T12" fmla="*/ 135 w 27"/>
                <a:gd name="T13" fmla="*/ 9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5">
                  <a:moveTo>
                    <a:pt x="24" y="14"/>
                  </a:moveTo>
                  <a:cubicBezTo>
                    <a:pt x="27" y="10"/>
                    <a:pt x="20" y="4"/>
                    <a:pt x="17" y="3"/>
                  </a:cubicBezTo>
                  <a:cubicBezTo>
                    <a:pt x="12" y="1"/>
                    <a:pt x="5" y="0"/>
                    <a:pt x="0" y="2"/>
                  </a:cubicBezTo>
                  <a:cubicBezTo>
                    <a:pt x="1" y="2"/>
                    <a:pt x="2" y="2"/>
                    <a:pt x="2" y="2"/>
                  </a:cubicBezTo>
                  <a:cubicBezTo>
                    <a:pt x="5" y="2"/>
                    <a:pt x="6" y="3"/>
                    <a:pt x="9" y="4"/>
                  </a:cubicBezTo>
                  <a:cubicBezTo>
                    <a:pt x="12" y="6"/>
                    <a:pt x="16" y="6"/>
                    <a:pt x="19" y="8"/>
                  </a:cubicBezTo>
                  <a:cubicBezTo>
                    <a:pt x="21" y="9"/>
                    <a:pt x="22" y="12"/>
                    <a:pt x="24" y="1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2" name="Freeform 169">
              <a:extLst>
                <a:ext uri="{FF2B5EF4-FFF2-40B4-BE49-F238E27FC236}">
                  <a16:creationId xmlns:a16="http://schemas.microsoft.com/office/drawing/2014/main" id="{22EC4462-74AC-41B3-A010-23E1CFC1A9D3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3117"/>
              <a:ext cx="78" cy="88"/>
            </a:xfrm>
            <a:custGeom>
              <a:avLst/>
              <a:gdLst>
                <a:gd name="T0" fmla="*/ 21 w 33"/>
                <a:gd name="T1" fmla="*/ 20 h 35"/>
                <a:gd name="T2" fmla="*/ 57 w 33"/>
                <a:gd name="T3" fmla="*/ 146 h 35"/>
                <a:gd name="T4" fmla="*/ 163 w 33"/>
                <a:gd name="T5" fmla="*/ 201 h 35"/>
                <a:gd name="T6" fmla="*/ 128 w 33"/>
                <a:gd name="T7" fmla="*/ 75 h 35"/>
                <a:gd name="T8" fmla="*/ 21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6" y="35"/>
                    <a:pt x="29" y="32"/>
                  </a:cubicBezTo>
                  <a:cubicBezTo>
                    <a:pt x="33" y="29"/>
                    <a:pt x="30" y="20"/>
                    <a:pt x="23" y="12"/>
                  </a:cubicBezTo>
                  <a:cubicBezTo>
                    <a:pt x="16" y="4"/>
                    <a:pt x="7" y="0"/>
                    <a:pt x="4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3" name="Freeform 170">
              <a:extLst>
                <a:ext uri="{FF2B5EF4-FFF2-40B4-BE49-F238E27FC236}">
                  <a16:creationId xmlns:a16="http://schemas.microsoft.com/office/drawing/2014/main" id="{3541A5BC-E35C-470E-A666-7B75688C7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884" y="3117"/>
              <a:ext cx="78" cy="88"/>
            </a:xfrm>
            <a:custGeom>
              <a:avLst/>
              <a:gdLst>
                <a:gd name="T0" fmla="*/ 21 w 33"/>
                <a:gd name="T1" fmla="*/ 20 h 35"/>
                <a:gd name="T2" fmla="*/ 57 w 33"/>
                <a:gd name="T3" fmla="*/ 146 h 35"/>
                <a:gd name="T4" fmla="*/ 163 w 33"/>
                <a:gd name="T5" fmla="*/ 201 h 35"/>
                <a:gd name="T6" fmla="*/ 128 w 33"/>
                <a:gd name="T7" fmla="*/ 75 h 35"/>
                <a:gd name="T8" fmla="*/ 21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6" y="35"/>
                    <a:pt x="29" y="32"/>
                  </a:cubicBezTo>
                  <a:cubicBezTo>
                    <a:pt x="33" y="29"/>
                    <a:pt x="30" y="20"/>
                    <a:pt x="23" y="12"/>
                  </a:cubicBezTo>
                  <a:cubicBezTo>
                    <a:pt x="16" y="4"/>
                    <a:pt x="7" y="0"/>
                    <a:pt x="4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4" name="Freeform 171">
              <a:extLst>
                <a:ext uri="{FF2B5EF4-FFF2-40B4-BE49-F238E27FC236}">
                  <a16:creationId xmlns:a16="http://schemas.microsoft.com/office/drawing/2014/main" id="{EF9EBFBF-D768-4357-B313-5EE5C2135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3139"/>
              <a:ext cx="47" cy="56"/>
            </a:xfrm>
            <a:custGeom>
              <a:avLst/>
              <a:gdLst>
                <a:gd name="T0" fmla="*/ 82 w 20"/>
                <a:gd name="T1" fmla="*/ 135 h 22"/>
                <a:gd name="T2" fmla="*/ 78 w 20"/>
                <a:gd name="T3" fmla="*/ 51 h 22"/>
                <a:gd name="T4" fmla="*/ 0 w 20"/>
                <a:gd name="T5" fmla="*/ 0 h 22"/>
                <a:gd name="T6" fmla="*/ 12 w 20"/>
                <a:gd name="T7" fmla="*/ 8 h 22"/>
                <a:gd name="T8" fmla="*/ 38 w 20"/>
                <a:gd name="T9" fmla="*/ 38 h 22"/>
                <a:gd name="T10" fmla="*/ 78 w 20"/>
                <a:gd name="T11" fmla="*/ 84 h 22"/>
                <a:gd name="T12" fmla="*/ 82 w 20"/>
                <a:gd name="T13" fmla="*/ 14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15" y="21"/>
                  </a:moveTo>
                  <a:cubicBezTo>
                    <a:pt x="20" y="19"/>
                    <a:pt x="16" y="11"/>
                    <a:pt x="14" y="8"/>
                  </a:cubicBezTo>
                  <a:cubicBezTo>
                    <a:pt x="11" y="4"/>
                    <a:pt x="5" y="0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4" y="2"/>
                    <a:pt x="5" y="4"/>
                    <a:pt x="7" y="6"/>
                  </a:cubicBezTo>
                  <a:cubicBezTo>
                    <a:pt x="9" y="9"/>
                    <a:pt x="12" y="10"/>
                    <a:pt x="14" y="13"/>
                  </a:cubicBezTo>
                  <a:cubicBezTo>
                    <a:pt x="15" y="16"/>
                    <a:pt x="15" y="20"/>
                    <a:pt x="15" y="22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5" name="Freeform 172">
              <a:extLst>
                <a:ext uri="{FF2B5EF4-FFF2-40B4-BE49-F238E27FC236}">
                  <a16:creationId xmlns:a16="http://schemas.microsoft.com/office/drawing/2014/main" id="{1395FC9C-7533-4855-AFC4-3DCE285A7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941" y="3177"/>
              <a:ext cx="9" cy="13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21 h 5"/>
                <a:gd name="T4" fmla="*/ 16 w 4"/>
                <a:gd name="T5" fmla="*/ 26 h 5"/>
                <a:gd name="T6" fmla="*/ 16 w 4"/>
                <a:gd name="T7" fmla="*/ 8 h 5"/>
                <a:gd name="T8" fmla="*/ 0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4"/>
                    <a:pt x="2" y="5"/>
                    <a:pt x="3" y="4"/>
                  </a:cubicBezTo>
                  <a:cubicBezTo>
                    <a:pt x="4" y="4"/>
                    <a:pt x="4" y="3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6" name="Freeform 173">
              <a:extLst>
                <a:ext uri="{FF2B5EF4-FFF2-40B4-BE49-F238E27FC236}">
                  <a16:creationId xmlns:a16="http://schemas.microsoft.com/office/drawing/2014/main" id="{AC7CFAF8-FB96-481F-B03B-FC172D535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3104"/>
              <a:ext cx="77" cy="88"/>
            </a:xfrm>
            <a:custGeom>
              <a:avLst/>
              <a:gdLst>
                <a:gd name="T0" fmla="*/ 21 w 33"/>
                <a:gd name="T1" fmla="*/ 20 h 35"/>
                <a:gd name="T2" fmla="*/ 54 w 33"/>
                <a:gd name="T3" fmla="*/ 146 h 35"/>
                <a:gd name="T4" fmla="*/ 159 w 33"/>
                <a:gd name="T5" fmla="*/ 201 h 35"/>
                <a:gd name="T6" fmla="*/ 126 w 33"/>
                <a:gd name="T7" fmla="*/ 75 h 35"/>
                <a:gd name="T8" fmla="*/ 21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6" y="35"/>
                    <a:pt x="29" y="32"/>
                  </a:cubicBezTo>
                  <a:cubicBezTo>
                    <a:pt x="33" y="29"/>
                    <a:pt x="30" y="20"/>
                    <a:pt x="23" y="12"/>
                  </a:cubicBezTo>
                  <a:cubicBezTo>
                    <a:pt x="16" y="4"/>
                    <a:pt x="7" y="0"/>
                    <a:pt x="4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7" name="Freeform 174">
              <a:extLst>
                <a:ext uri="{FF2B5EF4-FFF2-40B4-BE49-F238E27FC236}">
                  <a16:creationId xmlns:a16="http://schemas.microsoft.com/office/drawing/2014/main" id="{7E3F0015-C362-435B-9803-545974755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4" y="3104"/>
              <a:ext cx="77" cy="88"/>
            </a:xfrm>
            <a:custGeom>
              <a:avLst/>
              <a:gdLst>
                <a:gd name="T0" fmla="*/ 21 w 33"/>
                <a:gd name="T1" fmla="*/ 20 h 35"/>
                <a:gd name="T2" fmla="*/ 54 w 33"/>
                <a:gd name="T3" fmla="*/ 146 h 35"/>
                <a:gd name="T4" fmla="*/ 159 w 33"/>
                <a:gd name="T5" fmla="*/ 201 h 35"/>
                <a:gd name="T6" fmla="*/ 126 w 33"/>
                <a:gd name="T7" fmla="*/ 75 h 35"/>
                <a:gd name="T8" fmla="*/ 21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4" y="3"/>
                  </a:moveTo>
                  <a:cubicBezTo>
                    <a:pt x="0" y="6"/>
                    <a:pt x="3" y="15"/>
                    <a:pt x="10" y="23"/>
                  </a:cubicBezTo>
                  <a:cubicBezTo>
                    <a:pt x="17" y="31"/>
                    <a:pt x="26" y="35"/>
                    <a:pt x="29" y="32"/>
                  </a:cubicBezTo>
                  <a:cubicBezTo>
                    <a:pt x="33" y="29"/>
                    <a:pt x="30" y="20"/>
                    <a:pt x="23" y="12"/>
                  </a:cubicBezTo>
                  <a:cubicBezTo>
                    <a:pt x="16" y="4"/>
                    <a:pt x="7" y="0"/>
                    <a:pt x="4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8" name="Freeform 175">
              <a:extLst>
                <a:ext uri="{FF2B5EF4-FFF2-40B4-BE49-F238E27FC236}">
                  <a16:creationId xmlns:a16="http://schemas.microsoft.com/office/drawing/2014/main" id="{24E65E72-13D8-4204-BE34-E9907652D2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3127"/>
              <a:ext cx="47" cy="58"/>
            </a:xfrm>
            <a:custGeom>
              <a:avLst/>
              <a:gdLst>
                <a:gd name="T0" fmla="*/ 82 w 20"/>
                <a:gd name="T1" fmla="*/ 134 h 23"/>
                <a:gd name="T2" fmla="*/ 78 w 20"/>
                <a:gd name="T3" fmla="*/ 50 h 23"/>
                <a:gd name="T4" fmla="*/ 0 w 20"/>
                <a:gd name="T5" fmla="*/ 0 h 23"/>
                <a:gd name="T6" fmla="*/ 12 w 20"/>
                <a:gd name="T7" fmla="*/ 8 h 23"/>
                <a:gd name="T8" fmla="*/ 38 w 20"/>
                <a:gd name="T9" fmla="*/ 38 h 23"/>
                <a:gd name="T10" fmla="*/ 78 w 20"/>
                <a:gd name="T11" fmla="*/ 88 h 23"/>
                <a:gd name="T12" fmla="*/ 82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15" y="21"/>
                  </a:moveTo>
                  <a:cubicBezTo>
                    <a:pt x="20" y="19"/>
                    <a:pt x="16" y="11"/>
                    <a:pt x="14" y="8"/>
                  </a:cubicBezTo>
                  <a:cubicBezTo>
                    <a:pt x="11" y="5"/>
                    <a:pt x="5" y="0"/>
                    <a:pt x="0" y="0"/>
                  </a:cubicBezTo>
                  <a:cubicBezTo>
                    <a:pt x="1" y="0"/>
                    <a:pt x="2" y="1"/>
                    <a:pt x="2" y="1"/>
                  </a:cubicBezTo>
                  <a:cubicBezTo>
                    <a:pt x="4" y="2"/>
                    <a:pt x="5" y="4"/>
                    <a:pt x="7" y="6"/>
                  </a:cubicBezTo>
                  <a:cubicBezTo>
                    <a:pt x="9" y="9"/>
                    <a:pt x="12" y="10"/>
                    <a:pt x="14" y="14"/>
                  </a:cubicBezTo>
                  <a:cubicBezTo>
                    <a:pt x="15" y="16"/>
                    <a:pt x="15" y="20"/>
                    <a:pt x="1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09" name="Freeform 176">
              <a:extLst>
                <a:ext uri="{FF2B5EF4-FFF2-40B4-BE49-F238E27FC236}">
                  <a16:creationId xmlns:a16="http://schemas.microsoft.com/office/drawing/2014/main" id="{F4BBD8F2-4143-474E-9E39-40664658A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0" y="3164"/>
              <a:ext cx="10" cy="13"/>
            </a:xfrm>
            <a:custGeom>
              <a:avLst/>
              <a:gdLst>
                <a:gd name="T0" fmla="*/ 0 w 4"/>
                <a:gd name="T1" fmla="*/ 0 h 5"/>
                <a:gd name="T2" fmla="*/ 0 w 4"/>
                <a:gd name="T3" fmla="*/ 21 h 5"/>
                <a:gd name="T4" fmla="*/ 20 w 4"/>
                <a:gd name="T5" fmla="*/ 34 h 5"/>
                <a:gd name="T6" fmla="*/ 20 w 4"/>
                <a:gd name="T7" fmla="*/ 8 h 5"/>
                <a:gd name="T8" fmla="*/ 0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1"/>
                    <a:pt x="0" y="2"/>
                    <a:pt x="0" y="3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4" y="4"/>
                    <a:pt x="4" y="3"/>
                    <a:pt x="3" y="1"/>
                  </a:cubicBezTo>
                  <a:cubicBezTo>
                    <a:pt x="2" y="0"/>
                    <a:pt x="1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0" name="Freeform 177">
              <a:extLst>
                <a:ext uri="{FF2B5EF4-FFF2-40B4-BE49-F238E27FC236}">
                  <a16:creationId xmlns:a16="http://schemas.microsoft.com/office/drawing/2014/main" id="{B1F8B13F-BC97-41AF-8666-726083344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830"/>
              <a:ext cx="66" cy="93"/>
            </a:xfrm>
            <a:custGeom>
              <a:avLst/>
              <a:gdLst>
                <a:gd name="T0" fmla="*/ 21 w 28"/>
                <a:gd name="T1" fmla="*/ 221 h 37"/>
                <a:gd name="T2" fmla="*/ 118 w 28"/>
                <a:gd name="T3" fmla="*/ 146 h 37"/>
                <a:gd name="T4" fmla="*/ 134 w 28"/>
                <a:gd name="T5" fmla="*/ 13 h 37"/>
                <a:gd name="T6" fmla="*/ 40 w 28"/>
                <a:gd name="T7" fmla="*/ 88 h 37"/>
                <a:gd name="T8" fmla="*/ 21 w 28"/>
                <a:gd name="T9" fmla="*/ 2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4" y="35"/>
                  </a:moveTo>
                  <a:cubicBezTo>
                    <a:pt x="8" y="37"/>
                    <a:pt x="16" y="32"/>
                    <a:pt x="21" y="23"/>
                  </a:cubicBezTo>
                  <a:cubicBezTo>
                    <a:pt x="27" y="14"/>
                    <a:pt x="28" y="4"/>
                    <a:pt x="24" y="2"/>
                  </a:cubicBezTo>
                  <a:cubicBezTo>
                    <a:pt x="20" y="0"/>
                    <a:pt x="12" y="5"/>
                    <a:pt x="7" y="14"/>
                  </a:cubicBezTo>
                  <a:cubicBezTo>
                    <a:pt x="2" y="23"/>
                    <a:pt x="0" y="33"/>
                    <a:pt x="4" y="3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1" name="Freeform 178">
              <a:extLst>
                <a:ext uri="{FF2B5EF4-FFF2-40B4-BE49-F238E27FC236}">
                  <a16:creationId xmlns:a16="http://schemas.microsoft.com/office/drawing/2014/main" id="{B30E324D-F829-4C54-A732-100DA5F0B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707" y="2830"/>
              <a:ext cx="66" cy="93"/>
            </a:xfrm>
            <a:custGeom>
              <a:avLst/>
              <a:gdLst>
                <a:gd name="T0" fmla="*/ 21 w 28"/>
                <a:gd name="T1" fmla="*/ 221 h 37"/>
                <a:gd name="T2" fmla="*/ 118 w 28"/>
                <a:gd name="T3" fmla="*/ 146 h 37"/>
                <a:gd name="T4" fmla="*/ 134 w 28"/>
                <a:gd name="T5" fmla="*/ 13 h 37"/>
                <a:gd name="T6" fmla="*/ 40 w 28"/>
                <a:gd name="T7" fmla="*/ 88 h 37"/>
                <a:gd name="T8" fmla="*/ 21 w 28"/>
                <a:gd name="T9" fmla="*/ 2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4" y="35"/>
                  </a:moveTo>
                  <a:cubicBezTo>
                    <a:pt x="8" y="37"/>
                    <a:pt x="16" y="32"/>
                    <a:pt x="21" y="23"/>
                  </a:cubicBezTo>
                  <a:cubicBezTo>
                    <a:pt x="27" y="14"/>
                    <a:pt x="28" y="4"/>
                    <a:pt x="24" y="2"/>
                  </a:cubicBezTo>
                  <a:cubicBezTo>
                    <a:pt x="20" y="0"/>
                    <a:pt x="12" y="5"/>
                    <a:pt x="7" y="14"/>
                  </a:cubicBezTo>
                  <a:cubicBezTo>
                    <a:pt x="1" y="23"/>
                    <a:pt x="0" y="33"/>
                    <a:pt x="4" y="35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2" name="Freeform 179">
              <a:extLst>
                <a:ext uri="{FF2B5EF4-FFF2-40B4-BE49-F238E27FC236}">
                  <a16:creationId xmlns:a16="http://schemas.microsoft.com/office/drawing/2014/main" id="{655B46C4-CE0B-4E53-BE73-8AAF64CFE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21" y="2837"/>
              <a:ext cx="45" cy="61"/>
            </a:xfrm>
            <a:custGeom>
              <a:avLst/>
              <a:gdLst>
                <a:gd name="T0" fmla="*/ 102 w 19"/>
                <a:gd name="T1" fmla="*/ 20 h 24"/>
                <a:gd name="T2" fmla="*/ 33 w 19"/>
                <a:gd name="T3" fmla="*/ 51 h 24"/>
                <a:gd name="T4" fmla="*/ 12 w 19"/>
                <a:gd name="T5" fmla="*/ 155 h 24"/>
                <a:gd name="T6" fmla="*/ 12 w 19"/>
                <a:gd name="T7" fmla="*/ 142 h 24"/>
                <a:gd name="T8" fmla="*/ 33 w 19"/>
                <a:gd name="T9" fmla="*/ 104 h 24"/>
                <a:gd name="T10" fmla="*/ 62 w 19"/>
                <a:gd name="T11" fmla="*/ 46 h 24"/>
                <a:gd name="T12" fmla="*/ 107 w 19"/>
                <a:gd name="T13" fmla="*/ 2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4">
                  <a:moveTo>
                    <a:pt x="18" y="3"/>
                  </a:moveTo>
                  <a:cubicBezTo>
                    <a:pt x="14" y="0"/>
                    <a:pt x="8" y="5"/>
                    <a:pt x="6" y="8"/>
                  </a:cubicBezTo>
                  <a:cubicBezTo>
                    <a:pt x="3" y="13"/>
                    <a:pt x="0" y="19"/>
                    <a:pt x="2" y="24"/>
                  </a:cubicBezTo>
                  <a:cubicBezTo>
                    <a:pt x="2" y="24"/>
                    <a:pt x="2" y="23"/>
                    <a:pt x="2" y="22"/>
                  </a:cubicBezTo>
                  <a:cubicBezTo>
                    <a:pt x="3" y="19"/>
                    <a:pt x="4" y="18"/>
                    <a:pt x="6" y="16"/>
                  </a:cubicBezTo>
                  <a:cubicBezTo>
                    <a:pt x="8" y="13"/>
                    <a:pt x="8" y="9"/>
                    <a:pt x="11" y="7"/>
                  </a:cubicBezTo>
                  <a:cubicBezTo>
                    <a:pt x="13" y="5"/>
                    <a:pt x="16" y="4"/>
                    <a:pt x="19" y="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3" name="Freeform 180">
              <a:extLst>
                <a:ext uri="{FF2B5EF4-FFF2-40B4-BE49-F238E27FC236}">
                  <a16:creationId xmlns:a16="http://schemas.microsoft.com/office/drawing/2014/main" id="{197FDC9E-C3A4-43A1-988E-CF3E7637A4F4}"/>
                </a:ext>
              </a:extLst>
            </p:cNvPr>
            <p:cNvSpPr>
              <a:spLocks/>
            </p:cNvSpPr>
            <p:nvPr/>
          </p:nvSpPr>
          <p:spPr bwMode="auto">
            <a:xfrm>
              <a:off x="747" y="2840"/>
              <a:ext cx="12" cy="15"/>
            </a:xfrm>
            <a:custGeom>
              <a:avLst/>
              <a:gdLst>
                <a:gd name="T0" fmla="*/ 5 w 5"/>
                <a:gd name="T1" fmla="*/ 33 h 6"/>
                <a:gd name="T2" fmla="*/ 24 w 5"/>
                <a:gd name="T3" fmla="*/ 25 h 6"/>
                <a:gd name="T4" fmla="*/ 24 w 5"/>
                <a:gd name="T5" fmla="*/ 8 h 6"/>
                <a:gd name="T6" fmla="*/ 5 w 5"/>
                <a:gd name="T7" fmla="*/ 13 h 6"/>
                <a:gd name="T8" fmla="*/ 5 w 5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1" y="5"/>
                  </a:moveTo>
                  <a:cubicBezTo>
                    <a:pt x="2" y="6"/>
                    <a:pt x="3" y="5"/>
                    <a:pt x="4" y="4"/>
                  </a:cubicBezTo>
                  <a:cubicBezTo>
                    <a:pt x="5" y="3"/>
                    <a:pt x="5" y="2"/>
                    <a:pt x="4" y="1"/>
                  </a:cubicBezTo>
                  <a:cubicBezTo>
                    <a:pt x="4" y="0"/>
                    <a:pt x="2" y="1"/>
                    <a:pt x="1" y="2"/>
                  </a:cubicBezTo>
                  <a:cubicBezTo>
                    <a:pt x="0" y="3"/>
                    <a:pt x="0" y="4"/>
                    <a:pt x="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4" name="Freeform 181">
              <a:extLst>
                <a:ext uri="{FF2B5EF4-FFF2-40B4-BE49-F238E27FC236}">
                  <a16:creationId xmlns:a16="http://schemas.microsoft.com/office/drawing/2014/main" id="{5C47D210-7C85-4E2B-BD26-E095EA825C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827"/>
              <a:ext cx="78" cy="86"/>
            </a:xfrm>
            <a:custGeom>
              <a:avLst/>
              <a:gdLst>
                <a:gd name="T0" fmla="*/ 17 w 33"/>
                <a:gd name="T1" fmla="*/ 197 h 34"/>
                <a:gd name="T2" fmla="*/ 128 w 33"/>
                <a:gd name="T3" fmla="*/ 147 h 34"/>
                <a:gd name="T4" fmla="*/ 168 w 33"/>
                <a:gd name="T5" fmla="*/ 20 h 34"/>
                <a:gd name="T6" fmla="*/ 61 w 33"/>
                <a:gd name="T7" fmla="*/ 76 h 34"/>
                <a:gd name="T8" fmla="*/ 17 w 33"/>
                <a:gd name="T9" fmla="*/ 19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3" y="31"/>
                  </a:moveTo>
                  <a:cubicBezTo>
                    <a:pt x="7" y="34"/>
                    <a:pt x="16" y="31"/>
                    <a:pt x="23" y="23"/>
                  </a:cubicBezTo>
                  <a:cubicBezTo>
                    <a:pt x="30" y="15"/>
                    <a:pt x="33" y="7"/>
                    <a:pt x="30" y="3"/>
                  </a:cubicBezTo>
                  <a:cubicBezTo>
                    <a:pt x="26" y="0"/>
                    <a:pt x="18" y="4"/>
                    <a:pt x="11" y="12"/>
                  </a:cubicBezTo>
                  <a:cubicBezTo>
                    <a:pt x="3" y="19"/>
                    <a:pt x="0" y="28"/>
                    <a:pt x="3" y="3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5" name="Freeform 182">
              <a:extLst>
                <a:ext uri="{FF2B5EF4-FFF2-40B4-BE49-F238E27FC236}">
                  <a16:creationId xmlns:a16="http://schemas.microsoft.com/office/drawing/2014/main" id="{2A78890D-76E8-4B66-91C0-AC1011556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32" y="2827"/>
              <a:ext cx="78" cy="86"/>
            </a:xfrm>
            <a:custGeom>
              <a:avLst/>
              <a:gdLst>
                <a:gd name="T0" fmla="*/ 17 w 33"/>
                <a:gd name="T1" fmla="*/ 197 h 34"/>
                <a:gd name="T2" fmla="*/ 128 w 33"/>
                <a:gd name="T3" fmla="*/ 147 h 34"/>
                <a:gd name="T4" fmla="*/ 168 w 33"/>
                <a:gd name="T5" fmla="*/ 20 h 34"/>
                <a:gd name="T6" fmla="*/ 57 w 33"/>
                <a:gd name="T7" fmla="*/ 76 h 34"/>
                <a:gd name="T8" fmla="*/ 17 w 33"/>
                <a:gd name="T9" fmla="*/ 19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3" y="31"/>
                  </a:moveTo>
                  <a:cubicBezTo>
                    <a:pt x="7" y="34"/>
                    <a:pt x="15" y="31"/>
                    <a:pt x="23" y="23"/>
                  </a:cubicBezTo>
                  <a:cubicBezTo>
                    <a:pt x="30" y="15"/>
                    <a:pt x="33" y="7"/>
                    <a:pt x="30" y="3"/>
                  </a:cubicBezTo>
                  <a:cubicBezTo>
                    <a:pt x="26" y="0"/>
                    <a:pt x="18" y="4"/>
                    <a:pt x="10" y="12"/>
                  </a:cubicBezTo>
                  <a:cubicBezTo>
                    <a:pt x="3" y="19"/>
                    <a:pt x="0" y="28"/>
                    <a:pt x="3" y="31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6" name="Freeform 183">
              <a:extLst>
                <a:ext uri="{FF2B5EF4-FFF2-40B4-BE49-F238E27FC236}">
                  <a16:creationId xmlns:a16="http://schemas.microsoft.com/office/drawing/2014/main" id="{40BA3E57-9A2B-421D-8D48-3A96D0A89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950" y="2835"/>
              <a:ext cx="52" cy="55"/>
            </a:xfrm>
            <a:custGeom>
              <a:avLst/>
              <a:gdLst>
                <a:gd name="T0" fmla="*/ 118 w 22"/>
                <a:gd name="T1" fmla="*/ 25 h 22"/>
                <a:gd name="T2" fmla="*/ 45 w 22"/>
                <a:gd name="T3" fmla="*/ 45 h 22"/>
                <a:gd name="T4" fmla="*/ 0 w 22"/>
                <a:gd name="T5" fmla="*/ 138 h 22"/>
                <a:gd name="T6" fmla="*/ 12 w 22"/>
                <a:gd name="T7" fmla="*/ 120 h 22"/>
                <a:gd name="T8" fmla="*/ 33 w 22"/>
                <a:gd name="T9" fmla="*/ 88 h 22"/>
                <a:gd name="T10" fmla="*/ 73 w 22"/>
                <a:gd name="T11" fmla="*/ 45 h 22"/>
                <a:gd name="T12" fmla="*/ 123 w 22"/>
                <a:gd name="T13" fmla="*/ 3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2">
                  <a:moveTo>
                    <a:pt x="21" y="4"/>
                  </a:moveTo>
                  <a:cubicBezTo>
                    <a:pt x="18" y="0"/>
                    <a:pt x="10" y="4"/>
                    <a:pt x="8" y="7"/>
                  </a:cubicBezTo>
                  <a:cubicBezTo>
                    <a:pt x="4" y="10"/>
                    <a:pt x="0" y="16"/>
                    <a:pt x="0" y="22"/>
                  </a:cubicBezTo>
                  <a:cubicBezTo>
                    <a:pt x="1" y="21"/>
                    <a:pt x="1" y="20"/>
                    <a:pt x="2" y="19"/>
                  </a:cubicBezTo>
                  <a:cubicBezTo>
                    <a:pt x="3" y="17"/>
                    <a:pt x="4" y="16"/>
                    <a:pt x="6" y="14"/>
                  </a:cubicBezTo>
                  <a:cubicBezTo>
                    <a:pt x="9" y="12"/>
                    <a:pt x="10" y="8"/>
                    <a:pt x="13" y="7"/>
                  </a:cubicBezTo>
                  <a:cubicBezTo>
                    <a:pt x="15" y="5"/>
                    <a:pt x="19" y="5"/>
                    <a:pt x="22" y="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7" name="Freeform 184">
              <a:extLst>
                <a:ext uri="{FF2B5EF4-FFF2-40B4-BE49-F238E27FC236}">
                  <a16:creationId xmlns:a16="http://schemas.microsoft.com/office/drawing/2014/main" id="{DEFDDC85-FFC7-4110-B167-7E3528B8F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840"/>
              <a:ext cx="11" cy="12"/>
            </a:xfrm>
            <a:custGeom>
              <a:avLst/>
              <a:gdLst>
                <a:gd name="T0" fmla="*/ 0 w 5"/>
                <a:gd name="T1" fmla="*/ 24 h 5"/>
                <a:gd name="T2" fmla="*/ 20 w 5"/>
                <a:gd name="T3" fmla="*/ 24 h 5"/>
                <a:gd name="T4" fmla="*/ 24 w 5"/>
                <a:gd name="T5" fmla="*/ 5 h 5"/>
                <a:gd name="T6" fmla="*/ 4 w 5"/>
                <a:gd name="T7" fmla="*/ 5 h 5"/>
                <a:gd name="T8" fmla="*/ 0 w 5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0" y="4"/>
                  </a:moveTo>
                  <a:cubicBezTo>
                    <a:pt x="1" y="5"/>
                    <a:pt x="3" y="5"/>
                    <a:pt x="4" y="4"/>
                  </a:cubicBezTo>
                  <a:cubicBezTo>
                    <a:pt x="5" y="3"/>
                    <a:pt x="5" y="1"/>
                    <a:pt x="5" y="1"/>
                  </a:cubicBezTo>
                  <a:cubicBezTo>
                    <a:pt x="4" y="0"/>
                    <a:pt x="3" y="0"/>
                    <a:pt x="1" y="1"/>
                  </a:cubicBezTo>
                  <a:cubicBezTo>
                    <a:pt x="0" y="2"/>
                    <a:pt x="0" y="3"/>
                    <a:pt x="0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8" name="Freeform 185">
              <a:extLst>
                <a:ext uri="{FF2B5EF4-FFF2-40B4-BE49-F238E27FC236}">
                  <a16:creationId xmlns:a16="http://schemas.microsoft.com/office/drawing/2014/main" id="{C92C54C3-3DEE-4BB9-B3F6-67293DCEA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835"/>
              <a:ext cx="71" cy="93"/>
            </a:xfrm>
            <a:custGeom>
              <a:avLst/>
              <a:gdLst>
                <a:gd name="T0" fmla="*/ 21 w 30"/>
                <a:gd name="T1" fmla="*/ 214 h 37"/>
                <a:gd name="T2" fmla="*/ 123 w 30"/>
                <a:gd name="T3" fmla="*/ 146 h 37"/>
                <a:gd name="T4" fmla="*/ 147 w 30"/>
                <a:gd name="T5" fmla="*/ 20 h 37"/>
                <a:gd name="T6" fmla="*/ 45 w 30"/>
                <a:gd name="T7" fmla="*/ 83 h 37"/>
                <a:gd name="T8" fmla="*/ 21 w 30"/>
                <a:gd name="T9" fmla="*/ 2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4" y="34"/>
                  </a:moveTo>
                  <a:cubicBezTo>
                    <a:pt x="7" y="37"/>
                    <a:pt x="16" y="32"/>
                    <a:pt x="22" y="23"/>
                  </a:cubicBezTo>
                  <a:cubicBezTo>
                    <a:pt x="28" y="15"/>
                    <a:pt x="30" y="6"/>
                    <a:pt x="26" y="3"/>
                  </a:cubicBezTo>
                  <a:cubicBezTo>
                    <a:pt x="23" y="0"/>
                    <a:pt x="14" y="5"/>
                    <a:pt x="8" y="13"/>
                  </a:cubicBezTo>
                  <a:cubicBezTo>
                    <a:pt x="2" y="22"/>
                    <a:pt x="0" y="31"/>
                    <a:pt x="4" y="34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19" name="Freeform 186">
              <a:extLst>
                <a:ext uri="{FF2B5EF4-FFF2-40B4-BE49-F238E27FC236}">
                  <a16:creationId xmlns:a16="http://schemas.microsoft.com/office/drawing/2014/main" id="{97F5814F-3866-4961-AA0E-ABB12F4ED4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2835"/>
              <a:ext cx="71" cy="93"/>
            </a:xfrm>
            <a:custGeom>
              <a:avLst/>
              <a:gdLst>
                <a:gd name="T0" fmla="*/ 21 w 30"/>
                <a:gd name="T1" fmla="*/ 214 h 37"/>
                <a:gd name="T2" fmla="*/ 123 w 30"/>
                <a:gd name="T3" fmla="*/ 146 h 37"/>
                <a:gd name="T4" fmla="*/ 147 w 30"/>
                <a:gd name="T5" fmla="*/ 20 h 37"/>
                <a:gd name="T6" fmla="*/ 45 w 30"/>
                <a:gd name="T7" fmla="*/ 83 h 37"/>
                <a:gd name="T8" fmla="*/ 21 w 30"/>
                <a:gd name="T9" fmla="*/ 2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4" y="34"/>
                  </a:moveTo>
                  <a:cubicBezTo>
                    <a:pt x="7" y="37"/>
                    <a:pt x="15" y="32"/>
                    <a:pt x="22" y="23"/>
                  </a:cubicBezTo>
                  <a:cubicBezTo>
                    <a:pt x="28" y="15"/>
                    <a:pt x="30" y="6"/>
                    <a:pt x="26" y="3"/>
                  </a:cubicBezTo>
                  <a:cubicBezTo>
                    <a:pt x="22" y="0"/>
                    <a:pt x="14" y="5"/>
                    <a:pt x="8" y="13"/>
                  </a:cubicBezTo>
                  <a:cubicBezTo>
                    <a:pt x="2" y="22"/>
                    <a:pt x="0" y="31"/>
                    <a:pt x="4" y="34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0" name="Freeform 187">
              <a:extLst>
                <a:ext uri="{FF2B5EF4-FFF2-40B4-BE49-F238E27FC236}">
                  <a16:creationId xmlns:a16="http://schemas.microsoft.com/office/drawing/2014/main" id="{4A105037-CBA1-4564-81C4-20AEDDB57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842"/>
              <a:ext cx="47" cy="61"/>
            </a:xfrm>
            <a:custGeom>
              <a:avLst/>
              <a:gdLst>
                <a:gd name="T0" fmla="*/ 106 w 20"/>
                <a:gd name="T1" fmla="*/ 25 h 24"/>
                <a:gd name="T2" fmla="*/ 33 w 20"/>
                <a:gd name="T3" fmla="*/ 51 h 24"/>
                <a:gd name="T4" fmla="*/ 5 w 20"/>
                <a:gd name="T5" fmla="*/ 155 h 24"/>
                <a:gd name="T6" fmla="*/ 12 w 20"/>
                <a:gd name="T7" fmla="*/ 135 h 24"/>
                <a:gd name="T8" fmla="*/ 28 w 20"/>
                <a:gd name="T9" fmla="*/ 104 h 24"/>
                <a:gd name="T10" fmla="*/ 61 w 20"/>
                <a:gd name="T11" fmla="*/ 46 h 24"/>
                <a:gd name="T12" fmla="*/ 110 w 20"/>
                <a:gd name="T13" fmla="*/ 2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19" y="4"/>
                  </a:moveTo>
                  <a:cubicBezTo>
                    <a:pt x="16" y="0"/>
                    <a:pt x="8" y="5"/>
                    <a:pt x="6" y="8"/>
                  </a:cubicBezTo>
                  <a:cubicBezTo>
                    <a:pt x="3" y="12"/>
                    <a:pt x="0" y="18"/>
                    <a:pt x="1" y="24"/>
                  </a:cubicBezTo>
                  <a:cubicBezTo>
                    <a:pt x="1" y="23"/>
                    <a:pt x="1" y="22"/>
                    <a:pt x="2" y="21"/>
                  </a:cubicBezTo>
                  <a:cubicBezTo>
                    <a:pt x="2" y="19"/>
                    <a:pt x="4" y="18"/>
                    <a:pt x="5" y="16"/>
                  </a:cubicBezTo>
                  <a:cubicBezTo>
                    <a:pt x="8" y="13"/>
                    <a:pt x="9" y="9"/>
                    <a:pt x="11" y="7"/>
                  </a:cubicBezTo>
                  <a:cubicBezTo>
                    <a:pt x="14" y="5"/>
                    <a:pt x="17" y="5"/>
                    <a:pt x="20" y="4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1" name="Freeform 188">
              <a:extLst>
                <a:ext uri="{FF2B5EF4-FFF2-40B4-BE49-F238E27FC236}">
                  <a16:creationId xmlns:a16="http://schemas.microsoft.com/office/drawing/2014/main" id="{BF940674-CDBD-43AF-9274-978E6DFFB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847"/>
              <a:ext cx="12" cy="13"/>
            </a:xfrm>
            <a:custGeom>
              <a:avLst/>
              <a:gdLst>
                <a:gd name="T0" fmla="*/ 5 w 5"/>
                <a:gd name="T1" fmla="*/ 26 h 5"/>
                <a:gd name="T2" fmla="*/ 24 w 5"/>
                <a:gd name="T3" fmla="*/ 26 h 5"/>
                <a:gd name="T4" fmla="*/ 24 w 5"/>
                <a:gd name="T5" fmla="*/ 8 h 5"/>
                <a:gd name="T6" fmla="*/ 5 w 5"/>
                <a:gd name="T7" fmla="*/ 8 h 5"/>
                <a:gd name="T8" fmla="*/ 5 w 5"/>
                <a:gd name="T9" fmla="*/ 2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4"/>
                  </a:moveTo>
                  <a:cubicBezTo>
                    <a:pt x="1" y="5"/>
                    <a:pt x="3" y="5"/>
                    <a:pt x="4" y="4"/>
                  </a:cubicBezTo>
                  <a:cubicBezTo>
                    <a:pt x="5" y="3"/>
                    <a:pt x="5" y="1"/>
                    <a:pt x="4" y="1"/>
                  </a:cubicBezTo>
                  <a:cubicBezTo>
                    <a:pt x="4" y="0"/>
                    <a:pt x="2" y="0"/>
                    <a:pt x="1" y="1"/>
                  </a:cubicBezTo>
                  <a:cubicBezTo>
                    <a:pt x="0" y="2"/>
                    <a:pt x="0" y="4"/>
                    <a:pt x="1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2" name="Freeform 189">
              <a:extLst>
                <a:ext uri="{FF2B5EF4-FFF2-40B4-BE49-F238E27FC236}">
                  <a16:creationId xmlns:a16="http://schemas.microsoft.com/office/drawing/2014/main" id="{3687E2C6-3E93-42DD-A23D-1A1F96B4C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" y="2898"/>
              <a:ext cx="82" cy="67"/>
            </a:xfrm>
            <a:custGeom>
              <a:avLst/>
              <a:gdLst>
                <a:gd name="T0" fmla="*/ 87 w 35"/>
                <a:gd name="T1" fmla="*/ 0 h 27"/>
                <a:gd name="T2" fmla="*/ 192 w 35"/>
                <a:gd name="T3" fmla="*/ 16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7">
                  <a:moveTo>
                    <a:pt x="16" y="0"/>
                  </a:moveTo>
                  <a:cubicBezTo>
                    <a:pt x="0" y="11"/>
                    <a:pt x="27" y="24"/>
                    <a:pt x="35" y="2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3" name="Freeform 190">
              <a:extLst>
                <a:ext uri="{FF2B5EF4-FFF2-40B4-BE49-F238E27FC236}">
                  <a16:creationId xmlns:a16="http://schemas.microsoft.com/office/drawing/2014/main" id="{B4003ED9-2E0E-4F44-AA82-9CE705CAC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2905"/>
              <a:ext cx="64" cy="73"/>
            </a:xfrm>
            <a:custGeom>
              <a:avLst/>
              <a:gdLst>
                <a:gd name="T0" fmla="*/ 28 w 27"/>
                <a:gd name="T1" fmla="*/ 0 h 29"/>
                <a:gd name="T2" fmla="*/ 33 w 27"/>
                <a:gd name="T3" fmla="*/ 101 h 29"/>
                <a:gd name="T4" fmla="*/ 147 w 27"/>
                <a:gd name="T5" fmla="*/ 176 h 29"/>
                <a:gd name="T6" fmla="*/ 140 w 27"/>
                <a:gd name="T7" fmla="*/ 17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9">
                  <a:moveTo>
                    <a:pt x="5" y="0"/>
                  </a:moveTo>
                  <a:cubicBezTo>
                    <a:pt x="0" y="4"/>
                    <a:pt x="3" y="12"/>
                    <a:pt x="6" y="16"/>
                  </a:cubicBezTo>
                  <a:cubicBezTo>
                    <a:pt x="10" y="22"/>
                    <a:pt x="20" y="26"/>
                    <a:pt x="26" y="28"/>
                  </a:cubicBezTo>
                  <a:cubicBezTo>
                    <a:pt x="27" y="29"/>
                    <a:pt x="25" y="27"/>
                    <a:pt x="25" y="2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4" name="Freeform 191">
              <a:extLst>
                <a:ext uri="{FF2B5EF4-FFF2-40B4-BE49-F238E27FC236}">
                  <a16:creationId xmlns:a16="http://schemas.microsoft.com/office/drawing/2014/main" id="{E4C6CCCB-9FDA-4417-B052-E5FC01964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2895"/>
              <a:ext cx="90" cy="83"/>
            </a:xfrm>
            <a:custGeom>
              <a:avLst/>
              <a:gdLst>
                <a:gd name="T0" fmla="*/ 102 w 38"/>
                <a:gd name="T1" fmla="*/ 0 h 33"/>
                <a:gd name="T2" fmla="*/ 213 w 38"/>
                <a:gd name="T3" fmla="*/ 20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3">
                  <a:moveTo>
                    <a:pt x="18" y="0"/>
                  </a:moveTo>
                  <a:cubicBezTo>
                    <a:pt x="0" y="12"/>
                    <a:pt x="31" y="29"/>
                    <a:pt x="38" y="33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5" name="Freeform 192">
              <a:extLst>
                <a:ext uri="{FF2B5EF4-FFF2-40B4-BE49-F238E27FC236}">
                  <a16:creationId xmlns:a16="http://schemas.microsoft.com/office/drawing/2014/main" id="{F22E59B5-5884-4A81-A49B-C96A9B06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7" y="2905"/>
              <a:ext cx="80" cy="76"/>
            </a:xfrm>
            <a:custGeom>
              <a:avLst/>
              <a:gdLst>
                <a:gd name="T0" fmla="*/ 66 w 34"/>
                <a:gd name="T1" fmla="*/ 0 h 30"/>
                <a:gd name="T2" fmla="*/ 188 w 34"/>
                <a:gd name="T3" fmla="*/ 19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0">
                  <a:moveTo>
                    <a:pt x="12" y="0"/>
                  </a:moveTo>
                  <a:cubicBezTo>
                    <a:pt x="0" y="14"/>
                    <a:pt x="22" y="27"/>
                    <a:pt x="34" y="3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26" name="Oval 193">
              <a:extLst>
                <a:ext uri="{FF2B5EF4-FFF2-40B4-BE49-F238E27FC236}">
                  <a16:creationId xmlns:a16="http://schemas.microsoft.com/office/drawing/2014/main" id="{6D510EB3-48AE-458E-A0F9-55BAB6FD8F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5" y="2973"/>
              <a:ext cx="11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27" name="Oval 194">
              <a:extLst>
                <a:ext uri="{FF2B5EF4-FFF2-40B4-BE49-F238E27FC236}">
                  <a16:creationId xmlns:a16="http://schemas.microsoft.com/office/drawing/2014/main" id="{26BAC06D-D587-4422-AA61-BD16324E6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631" y="2973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28" name="Oval 195">
              <a:extLst>
                <a:ext uri="{FF2B5EF4-FFF2-40B4-BE49-F238E27FC236}">
                  <a16:creationId xmlns:a16="http://schemas.microsoft.com/office/drawing/2014/main" id="{13570B18-CD1F-480E-8AC8-8AAA737D5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65" y="2981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29" name="Oval 196">
              <a:extLst>
                <a:ext uri="{FF2B5EF4-FFF2-40B4-BE49-F238E27FC236}">
                  <a16:creationId xmlns:a16="http://schemas.microsoft.com/office/drawing/2014/main" id="{4454F2EA-FAE7-46DD-92EC-197D5AA60A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121" y="2986"/>
              <a:ext cx="11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30" name="Freeform 197">
              <a:extLst>
                <a:ext uri="{FF2B5EF4-FFF2-40B4-BE49-F238E27FC236}">
                  <a16:creationId xmlns:a16="http://schemas.microsoft.com/office/drawing/2014/main" id="{3E604825-B290-4D10-881E-30B722E72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" y="3056"/>
              <a:ext cx="47" cy="73"/>
            </a:xfrm>
            <a:custGeom>
              <a:avLst/>
              <a:gdLst>
                <a:gd name="T0" fmla="*/ 66 w 20"/>
                <a:gd name="T1" fmla="*/ 184 h 29"/>
                <a:gd name="T2" fmla="*/ 16 w 20"/>
                <a:gd name="T3" fmla="*/ 58 h 29"/>
                <a:gd name="T4" fmla="*/ 110 w 2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12" y="29"/>
                  </a:moveTo>
                  <a:cubicBezTo>
                    <a:pt x="6" y="25"/>
                    <a:pt x="0" y="17"/>
                    <a:pt x="3" y="9"/>
                  </a:cubicBezTo>
                  <a:cubicBezTo>
                    <a:pt x="6" y="1"/>
                    <a:pt x="14" y="4"/>
                    <a:pt x="2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1" name="Freeform 198">
              <a:extLst>
                <a:ext uri="{FF2B5EF4-FFF2-40B4-BE49-F238E27FC236}">
                  <a16:creationId xmlns:a16="http://schemas.microsoft.com/office/drawing/2014/main" id="{19631AF9-9294-430A-BA35-AB3CA9E0D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660" y="3044"/>
              <a:ext cx="49" cy="83"/>
            </a:xfrm>
            <a:custGeom>
              <a:avLst/>
              <a:gdLst>
                <a:gd name="T0" fmla="*/ 49 w 21"/>
                <a:gd name="T1" fmla="*/ 209 h 33"/>
                <a:gd name="T2" fmla="*/ 12 w 21"/>
                <a:gd name="T3" fmla="*/ 83 h 33"/>
                <a:gd name="T4" fmla="*/ 114 w 21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33">
                  <a:moveTo>
                    <a:pt x="9" y="33"/>
                  </a:moveTo>
                  <a:cubicBezTo>
                    <a:pt x="5" y="27"/>
                    <a:pt x="0" y="22"/>
                    <a:pt x="2" y="13"/>
                  </a:cubicBezTo>
                  <a:cubicBezTo>
                    <a:pt x="4" y="4"/>
                    <a:pt x="12" y="0"/>
                    <a:pt x="21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2" name="Freeform 199">
              <a:extLst>
                <a:ext uri="{FF2B5EF4-FFF2-40B4-BE49-F238E27FC236}">
                  <a16:creationId xmlns:a16="http://schemas.microsoft.com/office/drawing/2014/main" id="{25754680-FA31-491C-8119-FD9110554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80" y="3056"/>
              <a:ext cx="54" cy="81"/>
            </a:xfrm>
            <a:custGeom>
              <a:avLst/>
              <a:gdLst>
                <a:gd name="T0" fmla="*/ 54 w 23"/>
                <a:gd name="T1" fmla="*/ 197 h 32"/>
                <a:gd name="T2" fmla="*/ 12 w 23"/>
                <a:gd name="T3" fmla="*/ 63 h 32"/>
                <a:gd name="T4" fmla="*/ 127 w 23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32">
                  <a:moveTo>
                    <a:pt x="10" y="31"/>
                  </a:moveTo>
                  <a:cubicBezTo>
                    <a:pt x="3" y="32"/>
                    <a:pt x="0" y="15"/>
                    <a:pt x="2" y="10"/>
                  </a:cubicBezTo>
                  <a:cubicBezTo>
                    <a:pt x="5" y="0"/>
                    <a:pt x="15" y="1"/>
                    <a:pt x="23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3" name="Freeform 200">
              <a:extLst>
                <a:ext uri="{FF2B5EF4-FFF2-40B4-BE49-F238E27FC236}">
                  <a16:creationId xmlns:a16="http://schemas.microsoft.com/office/drawing/2014/main" id="{8413ACB3-251D-402F-BA77-4EC4B190A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3051"/>
              <a:ext cx="59" cy="71"/>
            </a:xfrm>
            <a:custGeom>
              <a:avLst/>
              <a:gdLst>
                <a:gd name="T0" fmla="*/ 94 w 25"/>
                <a:gd name="T1" fmla="*/ 180 h 28"/>
                <a:gd name="T2" fmla="*/ 28 w 25"/>
                <a:gd name="T3" fmla="*/ 58 h 28"/>
                <a:gd name="T4" fmla="*/ 139 w 25"/>
                <a:gd name="T5" fmla="*/ 1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17" y="28"/>
                  </a:moveTo>
                  <a:cubicBezTo>
                    <a:pt x="12" y="24"/>
                    <a:pt x="0" y="18"/>
                    <a:pt x="5" y="9"/>
                  </a:cubicBezTo>
                  <a:cubicBezTo>
                    <a:pt x="7" y="3"/>
                    <a:pt x="19" y="0"/>
                    <a:pt x="25" y="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4" name="Freeform 201">
              <a:extLst>
                <a:ext uri="{FF2B5EF4-FFF2-40B4-BE49-F238E27FC236}">
                  <a16:creationId xmlns:a16="http://schemas.microsoft.com/office/drawing/2014/main" id="{98A11083-E563-49F2-88A7-5063F7BC6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" y="3003"/>
              <a:ext cx="104" cy="30"/>
            </a:xfrm>
            <a:custGeom>
              <a:avLst/>
              <a:gdLst>
                <a:gd name="T0" fmla="*/ 0 w 44"/>
                <a:gd name="T1" fmla="*/ 0 h 12"/>
                <a:gd name="T2" fmla="*/ 246 w 44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12">
                  <a:moveTo>
                    <a:pt x="0" y="0"/>
                  </a:moveTo>
                  <a:cubicBezTo>
                    <a:pt x="6" y="12"/>
                    <a:pt x="35" y="10"/>
                    <a:pt x="44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5" name="Freeform 202">
              <a:extLst>
                <a:ext uri="{FF2B5EF4-FFF2-40B4-BE49-F238E27FC236}">
                  <a16:creationId xmlns:a16="http://schemas.microsoft.com/office/drawing/2014/main" id="{CE60C7F1-CCDE-49DE-AE2E-7677E31DE545}"/>
                </a:ext>
              </a:extLst>
            </p:cNvPr>
            <p:cNvSpPr>
              <a:spLocks/>
            </p:cNvSpPr>
            <p:nvPr/>
          </p:nvSpPr>
          <p:spPr bwMode="auto">
            <a:xfrm>
              <a:off x="695" y="3001"/>
              <a:ext cx="64" cy="17"/>
            </a:xfrm>
            <a:custGeom>
              <a:avLst/>
              <a:gdLst>
                <a:gd name="T0" fmla="*/ 0 w 27"/>
                <a:gd name="T1" fmla="*/ 0 h 7"/>
                <a:gd name="T2" fmla="*/ 85 w 27"/>
                <a:gd name="T3" fmla="*/ 41 h 7"/>
                <a:gd name="T4" fmla="*/ 152 w 27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7">
                  <a:moveTo>
                    <a:pt x="0" y="0"/>
                  </a:moveTo>
                  <a:cubicBezTo>
                    <a:pt x="4" y="3"/>
                    <a:pt x="9" y="6"/>
                    <a:pt x="15" y="7"/>
                  </a:cubicBezTo>
                  <a:cubicBezTo>
                    <a:pt x="19" y="7"/>
                    <a:pt x="23" y="4"/>
                    <a:pt x="27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6" name="Freeform 203">
              <a:extLst>
                <a:ext uri="{FF2B5EF4-FFF2-40B4-BE49-F238E27FC236}">
                  <a16:creationId xmlns:a16="http://schemas.microsoft.com/office/drawing/2014/main" id="{CECF3A7A-171E-4E5C-A4D9-4CE2421CE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915" y="3006"/>
              <a:ext cx="69" cy="30"/>
            </a:xfrm>
            <a:custGeom>
              <a:avLst/>
              <a:gdLst>
                <a:gd name="T0" fmla="*/ 0 w 29"/>
                <a:gd name="T1" fmla="*/ 13 h 12"/>
                <a:gd name="T2" fmla="*/ 164 w 29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2">
                  <a:moveTo>
                    <a:pt x="0" y="2"/>
                  </a:moveTo>
                  <a:cubicBezTo>
                    <a:pt x="8" y="0"/>
                    <a:pt x="19" y="12"/>
                    <a:pt x="29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7" name="Freeform 204">
              <a:extLst>
                <a:ext uri="{FF2B5EF4-FFF2-40B4-BE49-F238E27FC236}">
                  <a16:creationId xmlns:a16="http://schemas.microsoft.com/office/drawing/2014/main" id="{77826A49-C136-487C-BEC5-A53EDD0AD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5" y="3013"/>
              <a:ext cx="90" cy="23"/>
            </a:xfrm>
            <a:custGeom>
              <a:avLst/>
              <a:gdLst>
                <a:gd name="T0" fmla="*/ 0 w 38"/>
                <a:gd name="T1" fmla="*/ 0 h 9"/>
                <a:gd name="T2" fmla="*/ 213 w 38"/>
                <a:gd name="T3" fmla="*/ 4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0" y="0"/>
                  </a:moveTo>
                  <a:cubicBezTo>
                    <a:pt x="8" y="9"/>
                    <a:pt x="26" y="7"/>
                    <a:pt x="38" y="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8" name="Freeform 205">
              <a:extLst>
                <a:ext uri="{FF2B5EF4-FFF2-40B4-BE49-F238E27FC236}">
                  <a16:creationId xmlns:a16="http://schemas.microsoft.com/office/drawing/2014/main" id="{32B9A6BB-85DD-4D70-A5D2-F4CC053BBA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827"/>
              <a:ext cx="76" cy="88"/>
            </a:xfrm>
            <a:custGeom>
              <a:avLst/>
              <a:gdLst>
                <a:gd name="T0" fmla="*/ 159 w 32"/>
                <a:gd name="T1" fmla="*/ 201 h 35"/>
                <a:gd name="T2" fmla="*/ 50 w 32"/>
                <a:gd name="T3" fmla="*/ 146 h 35"/>
                <a:gd name="T4" fmla="*/ 17 w 32"/>
                <a:gd name="T5" fmla="*/ 20 h 35"/>
                <a:gd name="T6" fmla="*/ 124 w 32"/>
                <a:gd name="T7" fmla="*/ 75 h 35"/>
                <a:gd name="T8" fmla="*/ 159 w 32"/>
                <a:gd name="T9" fmla="*/ 2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2"/>
                  </a:moveTo>
                  <a:cubicBezTo>
                    <a:pt x="25" y="35"/>
                    <a:pt x="16" y="31"/>
                    <a:pt x="9" y="23"/>
                  </a:cubicBezTo>
                  <a:cubicBezTo>
                    <a:pt x="3" y="15"/>
                    <a:pt x="0" y="6"/>
                    <a:pt x="3" y="3"/>
                  </a:cubicBezTo>
                  <a:cubicBezTo>
                    <a:pt x="7" y="0"/>
                    <a:pt x="15" y="4"/>
                    <a:pt x="22" y="12"/>
                  </a:cubicBezTo>
                  <a:cubicBezTo>
                    <a:pt x="29" y="20"/>
                    <a:pt x="32" y="29"/>
                    <a:pt x="28" y="32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39" name="Freeform 206">
              <a:extLst>
                <a:ext uri="{FF2B5EF4-FFF2-40B4-BE49-F238E27FC236}">
                  <a16:creationId xmlns:a16="http://schemas.microsoft.com/office/drawing/2014/main" id="{48984ABB-B113-4C53-A261-89037EC1D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2827"/>
              <a:ext cx="76" cy="88"/>
            </a:xfrm>
            <a:custGeom>
              <a:avLst/>
              <a:gdLst>
                <a:gd name="T0" fmla="*/ 159 w 32"/>
                <a:gd name="T1" fmla="*/ 201 h 35"/>
                <a:gd name="T2" fmla="*/ 57 w 32"/>
                <a:gd name="T3" fmla="*/ 146 h 35"/>
                <a:gd name="T4" fmla="*/ 24 w 32"/>
                <a:gd name="T5" fmla="*/ 20 h 35"/>
                <a:gd name="T6" fmla="*/ 124 w 32"/>
                <a:gd name="T7" fmla="*/ 75 h 35"/>
                <a:gd name="T8" fmla="*/ 159 w 32"/>
                <a:gd name="T9" fmla="*/ 201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2"/>
                  </a:moveTo>
                  <a:cubicBezTo>
                    <a:pt x="25" y="35"/>
                    <a:pt x="16" y="31"/>
                    <a:pt x="10" y="23"/>
                  </a:cubicBezTo>
                  <a:cubicBezTo>
                    <a:pt x="3" y="15"/>
                    <a:pt x="0" y="6"/>
                    <a:pt x="4" y="3"/>
                  </a:cubicBezTo>
                  <a:cubicBezTo>
                    <a:pt x="7" y="0"/>
                    <a:pt x="16" y="4"/>
                    <a:pt x="22" y="12"/>
                  </a:cubicBezTo>
                  <a:cubicBezTo>
                    <a:pt x="29" y="20"/>
                    <a:pt x="32" y="29"/>
                    <a:pt x="28" y="32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0" name="Freeform 207">
              <a:extLst>
                <a:ext uri="{FF2B5EF4-FFF2-40B4-BE49-F238E27FC236}">
                  <a16:creationId xmlns:a16="http://schemas.microsoft.com/office/drawing/2014/main" id="{0F841313-B757-4E90-81FC-AF5D108DE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1" y="2835"/>
              <a:ext cx="50" cy="55"/>
            </a:xfrm>
            <a:custGeom>
              <a:avLst/>
              <a:gdLst>
                <a:gd name="T0" fmla="*/ 12 w 21"/>
                <a:gd name="T1" fmla="*/ 25 h 22"/>
                <a:gd name="T2" fmla="*/ 79 w 21"/>
                <a:gd name="T3" fmla="*/ 45 h 22"/>
                <a:gd name="T4" fmla="*/ 119 w 21"/>
                <a:gd name="T5" fmla="*/ 138 h 22"/>
                <a:gd name="T6" fmla="*/ 114 w 21"/>
                <a:gd name="T7" fmla="*/ 125 h 22"/>
                <a:gd name="T8" fmla="*/ 86 w 21"/>
                <a:gd name="T9" fmla="*/ 95 h 22"/>
                <a:gd name="T10" fmla="*/ 50 w 21"/>
                <a:gd name="T11" fmla="*/ 38 h 22"/>
                <a:gd name="T12" fmla="*/ 0 w 21"/>
                <a:gd name="T13" fmla="*/ 25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22">
                  <a:moveTo>
                    <a:pt x="2" y="4"/>
                  </a:moveTo>
                  <a:cubicBezTo>
                    <a:pt x="4" y="0"/>
                    <a:pt x="12" y="4"/>
                    <a:pt x="14" y="7"/>
                  </a:cubicBezTo>
                  <a:cubicBezTo>
                    <a:pt x="18" y="11"/>
                    <a:pt x="21" y="17"/>
                    <a:pt x="21" y="22"/>
                  </a:cubicBezTo>
                  <a:cubicBezTo>
                    <a:pt x="20" y="21"/>
                    <a:pt x="20" y="21"/>
                    <a:pt x="20" y="20"/>
                  </a:cubicBezTo>
                  <a:cubicBezTo>
                    <a:pt x="19" y="18"/>
                    <a:pt x="17" y="17"/>
                    <a:pt x="15" y="15"/>
                  </a:cubicBezTo>
                  <a:cubicBezTo>
                    <a:pt x="13" y="12"/>
                    <a:pt x="12" y="8"/>
                    <a:pt x="9" y="6"/>
                  </a:cubicBezTo>
                  <a:cubicBezTo>
                    <a:pt x="7" y="5"/>
                    <a:pt x="3" y="5"/>
                    <a:pt x="0" y="4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1" name="Freeform 208">
              <a:extLst>
                <a:ext uri="{FF2B5EF4-FFF2-40B4-BE49-F238E27FC236}">
                  <a16:creationId xmlns:a16="http://schemas.microsoft.com/office/drawing/2014/main" id="{BDA698F2-ABC2-434D-BCD0-89BB0A718F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840"/>
              <a:ext cx="12" cy="10"/>
            </a:xfrm>
            <a:custGeom>
              <a:avLst/>
              <a:gdLst>
                <a:gd name="T0" fmla="*/ 29 w 5"/>
                <a:gd name="T1" fmla="*/ 25 h 4"/>
                <a:gd name="T2" fmla="*/ 5 w 5"/>
                <a:gd name="T3" fmla="*/ 20 h 4"/>
                <a:gd name="T4" fmla="*/ 5 w 5"/>
                <a:gd name="T5" fmla="*/ 0 h 4"/>
                <a:gd name="T6" fmla="*/ 24 w 5"/>
                <a:gd name="T7" fmla="*/ 8 h 4"/>
                <a:gd name="T8" fmla="*/ 29 w 5"/>
                <a:gd name="T9" fmla="*/ 25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5" y="4"/>
                  </a:moveTo>
                  <a:cubicBezTo>
                    <a:pt x="4" y="4"/>
                    <a:pt x="2" y="4"/>
                    <a:pt x="1" y="3"/>
                  </a:cubicBezTo>
                  <a:cubicBezTo>
                    <a:pt x="0" y="2"/>
                    <a:pt x="0" y="1"/>
                    <a:pt x="1" y="0"/>
                  </a:cubicBezTo>
                  <a:cubicBezTo>
                    <a:pt x="1" y="0"/>
                    <a:pt x="3" y="0"/>
                    <a:pt x="4" y="1"/>
                  </a:cubicBezTo>
                  <a:cubicBezTo>
                    <a:pt x="5" y="2"/>
                    <a:pt x="5" y="3"/>
                    <a:pt x="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2" name="Freeform 209">
              <a:extLst>
                <a:ext uri="{FF2B5EF4-FFF2-40B4-BE49-F238E27FC236}">
                  <a16:creationId xmlns:a16="http://schemas.microsoft.com/office/drawing/2014/main" id="{DD3A7C3C-1101-43C6-97D3-0A6D36B42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111"/>
              <a:ext cx="76" cy="89"/>
            </a:xfrm>
            <a:custGeom>
              <a:avLst/>
              <a:gdLst>
                <a:gd name="T0" fmla="*/ 159 w 32"/>
                <a:gd name="T1" fmla="*/ 20 h 35"/>
                <a:gd name="T2" fmla="*/ 124 w 32"/>
                <a:gd name="T3" fmla="*/ 147 h 35"/>
                <a:gd name="T4" fmla="*/ 17 w 32"/>
                <a:gd name="T5" fmla="*/ 206 h 35"/>
                <a:gd name="T6" fmla="*/ 50 w 32"/>
                <a:gd name="T7" fmla="*/ 79 h 35"/>
                <a:gd name="T8" fmla="*/ 159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2" y="20"/>
                    <a:pt x="9" y="12"/>
                  </a:cubicBezTo>
                  <a:cubicBezTo>
                    <a:pt x="16" y="4"/>
                    <a:pt x="25" y="0"/>
                    <a:pt x="28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3" name="Freeform 210">
              <a:extLst>
                <a:ext uri="{FF2B5EF4-FFF2-40B4-BE49-F238E27FC236}">
                  <a16:creationId xmlns:a16="http://schemas.microsoft.com/office/drawing/2014/main" id="{08BF87C4-8CDA-4FEE-ACA1-0431EBFF9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9" y="3111"/>
              <a:ext cx="76" cy="89"/>
            </a:xfrm>
            <a:custGeom>
              <a:avLst/>
              <a:gdLst>
                <a:gd name="T0" fmla="*/ 159 w 32"/>
                <a:gd name="T1" fmla="*/ 20 h 35"/>
                <a:gd name="T2" fmla="*/ 124 w 32"/>
                <a:gd name="T3" fmla="*/ 147 h 35"/>
                <a:gd name="T4" fmla="*/ 17 w 32"/>
                <a:gd name="T5" fmla="*/ 206 h 35"/>
                <a:gd name="T6" fmla="*/ 50 w 32"/>
                <a:gd name="T7" fmla="*/ 79 h 35"/>
                <a:gd name="T8" fmla="*/ 159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8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2" y="20"/>
                    <a:pt x="9" y="12"/>
                  </a:cubicBezTo>
                  <a:cubicBezTo>
                    <a:pt x="16" y="4"/>
                    <a:pt x="25" y="0"/>
                    <a:pt x="28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4" name="Freeform 211">
              <a:extLst>
                <a:ext uri="{FF2B5EF4-FFF2-40B4-BE49-F238E27FC236}">
                  <a16:creationId xmlns:a16="http://schemas.microsoft.com/office/drawing/2014/main" id="{37DBAF86-8019-4FD1-A563-E9CA19B72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4" y="3134"/>
              <a:ext cx="47" cy="58"/>
            </a:xfrm>
            <a:custGeom>
              <a:avLst/>
              <a:gdLst>
                <a:gd name="T0" fmla="*/ 28 w 20"/>
                <a:gd name="T1" fmla="*/ 134 h 23"/>
                <a:gd name="T2" fmla="*/ 33 w 20"/>
                <a:gd name="T3" fmla="*/ 58 h 23"/>
                <a:gd name="T4" fmla="*/ 110 w 20"/>
                <a:gd name="T5" fmla="*/ 0 h 23"/>
                <a:gd name="T6" fmla="*/ 99 w 20"/>
                <a:gd name="T7" fmla="*/ 8 h 23"/>
                <a:gd name="T8" fmla="*/ 78 w 20"/>
                <a:gd name="T9" fmla="*/ 38 h 23"/>
                <a:gd name="T10" fmla="*/ 33 w 20"/>
                <a:gd name="T11" fmla="*/ 88 h 23"/>
                <a:gd name="T12" fmla="*/ 28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5" y="21"/>
                  </a:moveTo>
                  <a:cubicBezTo>
                    <a:pt x="0" y="19"/>
                    <a:pt x="4" y="11"/>
                    <a:pt x="6" y="9"/>
                  </a:cubicBezTo>
                  <a:cubicBezTo>
                    <a:pt x="9" y="5"/>
                    <a:pt x="15" y="0"/>
                    <a:pt x="20" y="0"/>
                  </a:cubicBezTo>
                  <a:cubicBezTo>
                    <a:pt x="20" y="0"/>
                    <a:pt x="19" y="1"/>
                    <a:pt x="18" y="1"/>
                  </a:cubicBezTo>
                  <a:cubicBezTo>
                    <a:pt x="16" y="2"/>
                    <a:pt x="15" y="4"/>
                    <a:pt x="14" y="6"/>
                  </a:cubicBezTo>
                  <a:cubicBezTo>
                    <a:pt x="12" y="9"/>
                    <a:pt x="8" y="11"/>
                    <a:pt x="6" y="14"/>
                  </a:cubicBezTo>
                  <a:cubicBezTo>
                    <a:pt x="5" y="16"/>
                    <a:pt x="6" y="20"/>
                    <a:pt x="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5" name="Freeform 212">
              <a:extLst>
                <a:ext uri="{FF2B5EF4-FFF2-40B4-BE49-F238E27FC236}">
                  <a16:creationId xmlns:a16="http://schemas.microsoft.com/office/drawing/2014/main" id="{585C305E-813A-440D-9E85-EF69734E0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9" y="3172"/>
              <a:ext cx="12" cy="13"/>
            </a:xfrm>
            <a:custGeom>
              <a:avLst/>
              <a:gdLst>
                <a:gd name="T0" fmla="*/ 24 w 5"/>
                <a:gd name="T1" fmla="*/ 0 h 5"/>
                <a:gd name="T2" fmla="*/ 24 w 5"/>
                <a:gd name="T3" fmla="*/ 21 h 5"/>
                <a:gd name="T4" fmla="*/ 5 w 5"/>
                <a:gd name="T5" fmla="*/ 34 h 5"/>
                <a:gd name="T6" fmla="*/ 5 w 5"/>
                <a:gd name="T7" fmla="*/ 8 h 5"/>
                <a:gd name="T8" fmla="*/ 24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5" y="1"/>
                    <a:pt x="5" y="2"/>
                    <a:pt x="4" y="3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6" name="Freeform 213">
              <a:extLst>
                <a:ext uri="{FF2B5EF4-FFF2-40B4-BE49-F238E27FC236}">
                  <a16:creationId xmlns:a16="http://schemas.microsoft.com/office/drawing/2014/main" id="{048D5B3F-3F6C-4240-983C-3D7523E27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111"/>
              <a:ext cx="78" cy="89"/>
            </a:xfrm>
            <a:custGeom>
              <a:avLst/>
              <a:gdLst>
                <a:gd name="T0" fmla="*/ 163 w 33"/>
                <a:gd name="T1" fmla="*/ 20 h 35"/>
                <a:gd name="T2" fmla="*/ 128 w 33"/>
                <a:gd name="T3" fmla="*/ 147 h 35"/>
                <a:gd name="T4" fmla="*/ 21 w 33"/>
                <a:gd name="T5" fmla="*/ 206 h 35"/>
                <a:gd name="T6" fmla="*/ 57 w 33"/>
                <a:gd name="T7" fmla="*/ 79 h 35"/>
                <a:gd name="T8" fmla="*/ 163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29" y="3"/>
                  </a:moveTo>
                  <a:cubicBezTo>
                    <a:pt x="33" y="6"/>
                    <a:pt x="30" y="15"/>
                    <a:pt x="23" y="23"/>
                  </a:cubicBezTo>
                  <a:cubicBezTo>
                    <a:pt x="16" y="31"/>
                    <a:pt x="7" y="35"/>
                    <a:pt x="4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6" y="0"/>
                    <a:pt x="29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7" name="Freeform 214">
              <a:extLst>
                <a:ext uri="{FF2B5EF4-FFF2-40B4-BE49-F238E27FC236}">
                  <a16:creationId xmlns:a16="http://schemas.microsoft.com/office/drawing/2014/main" id="{5049B3AC-076E-44EC-9859-3775C58B3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8" y="3111"/>
              <a:ext cx="78" cy="89"/>
            </a:xfrm>
            <a:custGeom>
              <a:avLst/>
              <a:gdLst>
                <a:gd name="T0" fmla="*/ 163 w 33"/>
                <a:gd name="T1" fmla="*/ 20 h 35"/>
                <a:gd name="T2" fmla="*/ 128 w 33"/>
                <a:gd name="T3" fmla="*/ 147 h 35"/>
                <a:gd name="T4" fmla="*/ 21 w 33"/>
                <a:gd name="T5" fmla="*/ 206 h 35"/>
                <a:gd name="T6" fmla="*/ 57 w 33"/>
                <a:gd name="T7" fmla="*/ 79 h 35"/>
                <a:gd name="T8" fmla="*/ 163 w 33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5">
                  <a:moveTo>
                    <a:pt x="29" y="3"/>
                  </a:moveTo>
                  <a:cubicBezTo>
                    <a:pt x="33" y="6"/>
                    <a:pt x="30" y="15"/>
                    <a:pt x="23" y="23"/>
                  </a:cubicBezTo>
                  <a:cubicBezTo>
                    <a:pt x="16" y="31"/>
                    <a:pt x="7" y="35"/>
                    <a:pt x="4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6" y="0"/>
                    <a:pt x="29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8" name="Freeform 215">
              <a:extLst>
                <a:ext uri="{FF2B5EF4-FFF2-40B4-BE49-F238E27FC236}">
                  <a16:creationId xmlns:a16="http://schemas.microsoft.com/office/drawing/2014/main" id="{DE475DDE-B1AB-495A-94EA-70357063A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134"/>
              <a:ext cx="48" cy="58"/>
            </a:xfrm>
            <a:custGeom>
              <a:avLst/>
              <a:gdLst>
                <a:gd name="T0" fmla="*/ 29 w 20"/>
                <a:gd name="T1" fmla="*/ 134 h 23"/>
                <a:gd name="T2" fmla="*/ 34 w 20"/>
                <a:gd name="T3" fmla="*/ 58 h 23"/>
                <a:gd name="T4" fmla="*/ 115 w 20"/>
                <a:gd name="T5" fmla="*/ 0 h 23"/>
                <a:gd name="T6" fmla="*/ 103 w 20"/>
                <a:gd name="T7" fmla="*/ 8 h 23"/>
                <a:gd name="T8" fmla="*/ 74 w 20"/>
                <a:gd name="T9" fmla="*/ 38 h 23"/>
                <a:gd name="T10" fmla="*/ 34 w 20"/>
                <a:gd name="T11" fmla="*/ 88 h 23"/>
                <a:gd name="T12" fmla="*/ 29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5" y="21"/>
                  </a:moveTo>
                  <a:cubicBezTo>
                    <a:pt x="0" y="19"/>
                    <a:pt x="4" y="11"/>
                    <a:pt x="6" y="9"/>
                  </a:cubicBezTo>
                  <a:cubicBezTo>
                    <a:pt x="9" y="5"/>
                    <a:pt x="15" y="0"/>
                    <a:pt x="20" y="0"/>
                  </a:cubicBezTo>
                  <a:cubicBezTo>
                    <a:pt x="19" y="0"/>
                    <a:pt x="19" y="1"/>
                    <a:pt x="18" y="1"/>
                  </a:cubicBezTo>
                  <a:cubicBezTo>
                    <a:pt x="16" y="2"/>
                    <a:pt x="15" y="4"/>
                    <a:pt x="13" y="6"/>
                  </a:cubicBezTo>
                  <a:cubicBezTo>
                    <a:pt x="11" y="9"/>
                    <a:pt x="8" y="11"/>
                    <a:pt x="6" y="14"/>
                  </a:cubicBezTo>
                  <a:cubicBezTo>
                    <a:pt x="5" y="16"/>
                    <a:pt x="6" y="20"/>
                    <a:pt x="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49" name="Freeform 216">
              <a:extLst>
                <a:ext uri="{FF2B5EF4-FFF2-40B4-BE49-F238E27FC236}">
                  <a16:creationId xmlns:a16="http://schemas.microsoft.com/office/drawing/2014/main" id="{4E13E58C-A209-411C-BB58-0F7AA462A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0" y="3172"/>
              <a:ext cx="12" cy="13"/>
            </a:xfrm>
            <a:custGeom>
              <a:avLst/>
              <a:gdLst>
                <a:gd name="T0" fmla="*/ 24 w 5"/>
                <a:gd name="T1" fmla="*/ 0 h 5"/>
                <a:gd name="T2" fmla="*/ 24 w 5"/>
                <a:gd name="T3" fmla="*/ 21 h 5"/>
                <a:gd name="T4" fmla="*/ 5 w 5"/>
                <a:gd name="T5" fmla="*/ 34 h 5"/>
                <a:gd name="T6" fmla="*/ 5 w 5"/>
                <a:gd name="T7" fmla="*/ 8 h 5"/>
                <a:gd name="T8" fmla="*/ 24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4" y="0"/>
                  </a:moveTo>
                  <a:cubicBezTo>
                    <a:pt x="5" y="1"/>
                    <a:pt x="5" y="2"/>
                    <a:pt x="4" y="3"/>
                  </a:cubicBezTo>
                  <a:cubicBezTo>
                    <a:pt x="3" y="5"/>
                    <a:pt x="2" y="5"/>
                    <a:pt x="1" y="5"/>
                  </a:cubicBezTo>
                  <a:cubicBezTo>
                    <a:pt x="0" y="4"/>
                    <a:pt x="0" y="3"/>
                    <a:pt x="1" y="1"/>
                  </a:cubicBezTo>
                  <a:cubicBezTo>
                    <a:pt x="2" y="0"/>
                    <a:pt x="3" y="0"/>
                    <a:pt x="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0" name="Freeform 217">
              <a:extLst>
                <a:ext uri="{FF2B5EF4-FFF2-40B4-BE49-F238E27FC236}">
                  <a16:creationId xmlns:a16="http://schemas.microsoft.com/office/drawing/2014/main" id="{F7102068-EF6E-41FB-B539-085F8971F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963"/>
              <a:ext cx="94" cy="58"/>
            </a:xfrm>
            <a:custGeom>
              <a:avLst/>
              <a:gdLst>
                <a:gd name="T0" fmla="*/ 209 w 40"/>
                <a:gd name="T1" fmla="*/ 33 h 23"/>
                <a:gd name="T2" fmla="*/ 127 w 40"/>
                <a:gd name="T3" fmla="*/ 121 h 23"/>
                <a:gd name="T4" fmla="*/ 12 w 40"/>
                <a:gd name="T5" fmla="*/ 113 h 23"/>
                <a:gd name="T6" fmla="*/ 94 w 40"/>
                <a:gd name="T7" fmla="*/ 20 h 23"/>
                <a:gd name="T8" fmla="*/ 209 w 40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38" y="5"/>
                  </a:moveTo>
                  <a:cubicBezTo>
                    <a:pt x="40" y="9"/>
                    <a:pt x="33" y="16"/>
                    <a:pt x="23" y="19"/>
                  </a:cubicBezTo>
                  <a:cubicBezTo>
                    <a:pt x="13" y="23"/>
                    <a:pt x="4" y="22"/>
                    <a:pt x="2" y="18"/>
                  </a:cubicBezTo>
                  <a:cubicBezTo>
                    <a:pt x="0" y="14"/>
                    <a:pt x="7" y="7"/>
                    <a:pt x="17" y="3"/>
                  </a:cubicBezTo>
                  <a:cubicBezTo>
                    <a:pt x="27" y="0"/>
                    <a:pt x="37" y="0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1" name="Freeform 218">
              <a:extLst>
                <a:ext uri="{FF2B5EF4-FFF2-40B4-BE49-F238E27FC236}">
                  <a16:creationId xmlns:a16="http://schemas.microsoft.com/office/drawing/2014/main" id="{4545F167-255C-4799-8888-BA69F97E4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1" y="2963"/>
              <a:ext cx="94" cy="58"/>
            </a:xfrm>
            <a:custGeom>
              <a:avLst/>
              <a:gdLst>
                <a:gd name="T0" fmla="*/ 209 w 40"/>
                <a:gd name="T1" fmla="*/ 33 h 23"/>
                <a:gd name="T2" fmla="*/ 127 w 40"/>
                <a:gd name="T3" fmla="*/ 121 h 23"/>
                <a:gd name="T4" fmla="*/ 12 w 40"/>
                <a:gd name="T5" fmla="*/ 113 h 23"/>
                <a:gd name="T6" fmla="*/ 94 w 40"/>
                <a:gd name="T7" fmla="*/ 20 h 23"/>
                <a:gd name="T8" fmla="*/ 209 w 40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38" y="5"/>
                  </a:moveTo>
                  <a:cubicBezTo>
                    <a:pt x="40" y="9"/>
                    <a:pt x="33" y="16"/>
                    <a:pt x="23" y="19"/>
                  </a:cubicBezTo>
                  <a:cubicBezTo>
                    <a:pt x="13" y="23"/>
                    <a:pt x="4" y="22"/>
                    <a:pt x="2" y="18"/>
                  </a:cubicBezTo>
                  <a:cubicBezTo>
                    <a:pt x="0" y="13"/>
                    <a:pt x="7" y="7"/>
                    <a:pt x="17" y="3"/>
                  </a:cubicBezTo>
                  <a:cubicBezTo>
                    <a:pt x="27" y="0"/>
                    <a:pt x="37" y="0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2" name="Freeform 219">
              <a:extLst>
                <a:ext uri="{FF2B5EF4-FFF2-40B4-BE49-F238E27FC236}">
                  <a16:creationId xmlns:a16="http://schemas.microsoft.com/office/drawing/2014/main" id="{005511E2-3E9A-4BE8-80BD-04DC6AEC0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8" y="2973"/>
              <a:ext cx="64" cy="40"/>
            </a:xfrm>
            <a:custGeom>
              <a:avLst/>
              <a:gdLst>
                <a:gd name="T0" fmla="*/ 17 w 27"/>
                <a:gd name="T1" fmla="*/ 88 h 16"/>
                <a:gd name="T2" fmla="*/ 57 w 27"/>
                <a:gd name="T3" fmla="*/ 25 h 16"/>
                <a:gd name="T4" fmla="*/ 152 w 27"/>
                <a:gd name="T5" fmla="*/ 20 h 16"/>
                <a:gd name="T6" fmla="*/ 135 w 27"/>
                <a:gd name="T7" fmla="*/ 20 h 16"/>
                <a:gd name="T8" fmla="*/ 102 w 27"/>
                <a:gd name="T9" fmla="*/ 33 h 16"/>
                <a:gd name="T10" fmla="*/ 45 w 27"/>
                <a:gd name="T11" fmla="*/ 50 h 16"/>
                <a:gd name="T12" fmla="*/ 17 w 27"/>
                <a:gd name="T13" fmla="*/ 1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6">
                  <a:moveTo>
                    <a:pt x="3" y="14"/>
                  </a:moveTo>
                  <a:cubicBezTo>
                    <a:pt x="0" y="10"/>
                    <a:pt x="7" y="5"/>
                    <a:pt x="10" y="4"/>
                  </a:cubicBezTo>
                  <a:cubicBezTo>
                    <a:pt x="15" y="2"/>
                    <a:pt x="22" y="0"/>
                    <a:pt x="27" y="3"/>
                  </a:cubicBezTo>
                  <a:cubicBezTo>
                    <a:pt x="26" y="3"/>
                    <a:pt x="25" y="3"/>
                    <a:pt x="24" y="3"/>
                  </a:cubicBezTo>
                  <a:cubicBezTo>
                    <a:pt x="22" y="3"/>
                    <a:pt x="21" y="4"/>
                    <a:pt x="18" y="5"/>
                  </a:cubicBezTo>
                  <a:cubicBezTo>
                    <a:pt x="15" y="6"/>
                    <a:pt x="11" y="6"/>
                    <a:pt x="8" y="8"/>
                  </a:cubicBezTo>
                  <a:cubicBezTo>
                    <a:pt x="6" y="10"/>
                    <a:pt x="5" y="13"/>
                    <a:pt x="3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3" name="Freeform 220">
              <a:extLst>
                <a:ext uri="{FF2B5EF4-FFF2-40B4-BE49-F238E27FC236}">
                  <a16:creationId xmlns:a16="http://schemas.microsoft.com/office/drawing/2014/main" id="{DB0B7BFE-0D02-4A4C-AC2E-28728B242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963"/>
              <a:ext cx="92" cy="58"/>
            </a:xfrm>
            <a:custGeom>
              <a:avLst/>
              <a:gdLst>
                <a:gd name="T0" fmla="*/ 212 w 39"/>
                <a:gd name="T1" fmla="*/ 33 h 23"/>
                <a:gd name="T2" fmla="*/ 127 w 39"/>
                <a:gd name="T3" fmla="*/ 121 h 23"/>
                <a:gd name="T4" fmla="*/ 12 w 39"/>
                <a:gd name="T5" fmla="*/ 113 h 23"/>
                <a:gd name="T6" fmla="*/ 94 w 39"/>
                <a:gd name="T7" fmla="*/ 25 h 23"/>
                <a:gd name="T8" fmla="*/ 212 w 39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9"/>
                    <a:pt x="33" y="16"/>
                    <a:pt x="23" y="19"/>
                  </a:cubicBezTo>
                  <a:cubicBezTo>
                    <a:pt x="13" y="23"/>
                    <a:pt x="3" y="22"/>
                    <a:pt x="2" y="18"/>
                  </a:cubicBezTo>
                  <a:cubicBezTo>
                    <a:pt x="0" y="14"/>
                    <a:pt x="7" y="7"/>
                    <a:pt x="17" y="4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4" name="Freeform 221">
              <a:extLst>
                <a:ext uri="{FF2B5EF4-FFF2-40B4-BE49-F238E27FC236}">
                  <a16:creationId xmlns:a16="http://schemas.microsoft.com/office/drawing/2014/main" id="{288D4286-9330-4D03-873E-8E844F534B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2963"/>
              <a:ext cx="95" cy="58"/>
            </a:xfrm>
            <a:custGeom>
              <a:avLst/>
              <a:gdLst>
                <a:gd name="T0" fmla="*/ 214 w 40"/>
                <a:gd name="T1" fmla="*/ 33 h 23"/>
                <a:gd name="T2" fmla="*/ 131 w 40"/>
                <a:gd name="T3" fmla="*/ 121 h 23"/>
                <a:gd name="T4" fmla="*/ 12 w 40"/>
                <a:gd name="T5" fmla="*/ 113 h 23"/>
                <a:gd name="T6" fmla="*/ 95 w 40"/>
                <a:gd name="T7" fmla="*/ 20 h 23"/>
                <a:gd name="T8" fmla="*/ 214 w 40"/>
                <a:gd name="T9" fmla="*/ 33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23">
                  <a:moveTo>
                    <a:pt x="38" y="5"/>
                  </a:moveTo>
                  <a:cubicBezTo>
                    <a:pt x="40" y="9"/>
                    <a:pt x="33" y="16"/>
                    <a:pt x="23" y="19"/>
                  </a:cubicBezTo>
                  <a:cubicBezTo>
                    <a:pt x="13" y="23"/>
                    <a:pt x="3" y="22"/>
                    <a:pt x="2" y="18"/>
                  </a:cubicBezTo>
                  <a:cubicBezTo>
                    <a:pt x="0" y="14"/>
                    <a:pt x="7" y="7"/>
                    <a:pt x="17" y="3"/>
                  </a:cubicBezTo>
                  <a:cubicBezTo>
                    <a:pt x="27" y="0"/>
                    <a:pt x="36" y="0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5" name="Freeform 222">
              <a:extLst>
                <a:ext uri="{FF2B5EF4-FFF2-40B4-BE49-F238E27FC236}">
                  <a16:creationId xmlns:a16="http://schemas.microsoft.com/office/drawing/2014/main" id="{947867F6-311F-4CAC-9FDF-34F90BF6F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3" y="2973"/>
              <a:ext cx="64" cy="40"/>
            </a:xfrm>
            <a:custGeom>
              <a:avLst/>
              <a:gdLst>
                <a:gd name="T0" fmla="*/ 17 w 27"/>
                <a:gd name="T1" fmla="*/ 88 h 16"/>
                <a:gd name="T2" fmla="*/ 57 w 27"/>
                <a:gd name="T3" fmla="*/ 25 h 16"/>
                <a:gd name="T4" fmla="*/ 152 w 27"/>
                <a:gd name="T5" fmla="*/ 20 h 16"/>
                <a:gd name="T6" fmla="*/ 135 w 27"/>
                <a:gd name="T7" fmla="*/ 20 h 16"/>
                <a:gd name="T8" fmla="*/ 102 w 27"/>
                <a:gd name="T9" fmla="*/ 33 h 16"/>
                <a:gd name="T10" fmla="*/ 45 w 27"/>
                <a:gd name="T11" fmla="*/ 50 h 16"/>
                <a:gd name="T12" fmla="*/ 17 w 27"/>
                <a:gd name="T13" fmla="*/ 10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6">
                  <a:moveTo>
                    <a:pt x="3" y="14"/>
                  </a:moveTo>
                  <a:cubicBezTo>
                    <a:pt x="0" y="11"/>
                    <a:pt x="7" y="5"/>
                    <a:pt x="10" y="4"/>
                  </a:cubicBezTo>
                  <a:cubicBezTo>
                    <a:pt x="15" y="2"/>
                    <a:pt x="22" y="0"/>
                    <a:pt x="27" y="3"/>
                  </a:cubicBezTo>
                  <a:cubicBezTo>
                    <a:pt x="26" y="3"/>
                    <a:pt x="25" y="3"/>
                    <a:pt x="24" y="3"/>
                  </a:cubicBezTo>
                  <a:cubicBezTo>
                    <a:pt x="22" y="3"/>
                    <a:pt x="20" y="4"/>
                    <a:pt x="18" y="5"/>
                  </a:cubicBezTo>
                  <a:cubicBezTo>
                    <a:pt x="15" y="7"/>
                    <a:pt x="11" y="6"/>
                    <a:pt x="8" y="8"/>
                  </a:cubicBezTo>
                  <a:cubicBezTo>
                    <a:pt x="6" y="10"/>
                    <a:pt x="4" y="13"/>
                    <a:pt x="3" y="16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6" name="Freeform 223">
              <a:extLst>
                <a:ext uri="{FF2B5EF4-FFF2-40B4-BE49-F238E27FC236}">
                  <a16:creationId xmlns:a16="http://schemas.microsoft.com/office/drawing/2014/main" id="{4965FDF1-AEEE-46C9-BCC5-22378B529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71"/>
              <a:ext cx="92" cy="57"/>
            </a:xfrm>
            <a:custGeom>
              <a:avLst/>
              <a:gdLst>
                <a:gd name="T0" fmla="*/ 212 w 39"/>
                <a:gd name="T1" fmla="*/ 30 h 23"/>
                <a:gd name="T2" fmla="*/ 127 w 39"/>
                <a:gd name="T3" fmla="*/ 116 h 23"/>
                <a:gd name="T4" fmla="*/ 12 w 39"/>
                <a:gd name="T5" fmla="*/ 112 h 23"/>
                <a:gd name="T6" fmla="*/ 94 w 39"/>
                <a:gd name="T7" fmla="*/ 17 h 23"/>
                <a:gd name="T8" fmla="*/ 212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9"/>
                    <a:pt x="33" y="16"/>
                    <a:pt x="23" y="19"/>
                  </a:cubicBezTo>
                  <a:cubicBezTo>
                    <a:pt x="13" y="23"/>
                    <a:pt x="3" y="22"/>
                    <a:pt x="2" y="18"/>
                  </a:cubicBezTo>
                  <a:cubicBezTo>
                    <a:pt x="0" y="13"/>
                    <a:pt x="7" y="7"/>
                    <a:pt x="17" y="3"/>
                  </a:cubicBezTo>
                  <a:cubicBezTo>
                    <a:pt x="27" y="0"/>
                    <a:pt x="36" y="0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7" name="Freeform 224">
              <a:extLst>
                <a:ext uri="{FF2B5EF4-FFF2-40B4-BE49-F238E27FC236}">
                  <a16:creationId xmlns:a16="http://schemas.microsoft.com/office/drawing/2014/main" id="{0842FCE4-5B94-4061-AD26-75799D49D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7" y="2971"/>
              <a:ext cx="92" cy="57"/>
            </a:xfrm>
            <a:custGeom>
              <a:avLst/>
              <a:gdLst>
                <a:gd name="T0" fmla="*/ 212 w 39"/>
                <a:gd name="T1" fmla="*/ 30 h 23"/>
                <a:gd name="T2" fmla="*/ 127 w 39"/>
                <a:gd name="T3" fmla="*/ 116 h 23"/>
                <a:gd name="T4" fmla="*/ 12 w 39"/>
                <a:gd name="T5" fmla="*/ 112 h 23"/>
                <a:gd name="T6" fmla="*/ 94 w 39"/>
                <a:gd name="T7" fmla="*/ 17 h 23"/>
                <a:gd name="T8" fmla="*/ 212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9"/>
                    <a:pt x="33" y="15"/>
                    <a:pt x="23" y="19"/>
                  </a:cubicBezTo>
                  <a:cubicBezTo>
                    <a:pt x="13" y="23"/>
                    <a:pt x="3" y="22"/>
                    <a:pt x="2" y="18"/>
                  </a:cubicBezTo>
                  <a:cubicBezTo>
                    <a:pt x="0" y="13"/>
                    <a:pt x="7" y="7"/>
                    <a:pt x="17" y="3"/>
                  </a:cubicBezTo>
                  <a:cubicBezTo>
                    <a:pt x="27" y="0"/>
                    <a:pt x="36" y="0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8" name="Freeform 225">
              <a:extLst>
                <a:ext uri="{FF2B5EF4-FFF2-40B4-BE49-F238E27FC236}">
                  <a16:creationId xmlns:a16="http://schemas.microsoft.com/office/drawing/2014/main" id="{95136843-0330-4D5E-8B7E-B7060CCF0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4" y="2981"/>
              <a:ext cx="64" cy="37"/>
            </a:xfrm>
            <a:custGeom>
              <a:avLst/>
              <a:gdLst>
                <a:gd name="T0" fmla="*/ 17 w 27"/>
                <a:gd name="T1" fmla="*/ 86 h 15"/>
                <a:gd name="T2" fmla="*/ 57 w 27"/>
                <a:gd name="T3" fmla="*/ 17 h 15"/>
                <a:gd name="T4" fmla="*/ 152 w 27"/>
                <a:gd name="T5" fmla="*/ 17 h 15"/>
                <a:gd name="T6" fmla="*/ 135 w 27"/>
                <a:gd name="T7" fmla="*/ 17 h 15"/>
                <a:gd name="T8" fmla="*/ 102 w 27"/>
                <a:gd name="T9" fmla="*/ 30 h 15"/>
                <a:gd name="T10" fmla="*/ 45 w 27"/>
                <a:gd name="T11" fmla="*/ 49 h 15"/>
                <a:gd name="T12" fmla="*/ 17 w 27"/>
                <a:gd name="T13" fmla="*/ 91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5">
                  <a:moveTo>
                    <a:pt x="3" y="14"/>
                  </a:moveTo>
                  <a:cubicBezTo>
                    <a:pt x="0" y="10"/>
                    <a:pt x="7" y="5"/>
                    <a:pt x="10" y="3"/>
                  </a:cubicBezTo>
                  <a:cubicBezTo>
                    <a:pt x="15" y="2"/>
                    <a:pt x="22" y="0"/>
                    <a:pt x="27" y="3"/>
                  </a:cubicBezTo>
                  <a:cubicBezTo>
                    <a:pt x="26" y="3"/>
                    <a:pt x="25" y="3"/>
                    <a:pt x="24" y="3"/>
                  </a:cubicBezTo>
                  <a:cubicBezTo>
                    <a:pt x="22" y="3"/>
                    <a:pt x="20" y="4"/>
                    <a:pt x="18" y="5"/>
                  </a:cubicBezTo>
                  <a:cubicBezTo>
                    <a:pt x="15" y="6"/>
                    <a:pt x="11" y="6"/>
                    <a:pt x="8" y="8"/>
                  </a:cubicBezTo>
                  <a:cubicBezTo>
                    <a:pt x="5" y="10"/>
                    <a:pt x="4" y="13"/>
                    <a:pt x="3" y="1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59" name="Freeform 226">
              <a:extLst>
                <a:ext uri="{FF2B5EF4-FFF2-40B4-BE49-F238E27FC236}">
                  <a16:creationId xmlns:a16="http://schemas.microsoft.com/office/drawing/2014/main" id="{C83439BE-D41D-4B92-9328-6664592008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976"/>
              <a:ext cx="93" cy="57"/>
            </a:xfrm>
            <a:custGeom>
              <a:avLst/>
              <a:gdLst>
                <a:gd name="T0" fmla="*/ 217 w 39"/>
                <a:gd name="T1" fmla="*/ 30 h 23"/>
                <a:gd name="T2" fmla="*/ 131 w 39"/>
                <a:gd name="T3" fmla="*/ 124 h 23"/>
                <a:gd name="T4" fmla="*/ 12 w 39"/>
                <a:gd name="T5" fmla="*/ 112 h 23"/>
                <a:gd name="T6" fmla="*/ 98 w 39"/>
                <a:gd name="T7" fmla="*/ 25 h 23"/>
                <a:gd name="T8" fmla="*/ 217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10"/>
                    <a:pt x="33" y="16"/>
                    <a:pt x="23" y="20"/>
                  </a:cubicBezTo>
                  <a:cubicBezTo>
                    <a:pt x="13" y="23"/>
                    <a:pt x="3" y="23"/>
                    <a:pt x="2" y="18"/>
                  </a:cubicBezTo>
                  <a:cubicBezTo>
                    <a:pt x="0" y="14"/>
                    <a:pt x="7" y="7"/>
                    <a:pt x="17" y="4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0" name="Freeform 227">
              <a:extLst>
                <a:ext uri="{FF2B5EF4-FFF2-40B4-BE49-F238E27FC236}">
                  <a16:creationId xmlns:a16="http://schemas.microsoft.com/office/drawing/2014/main" id="{FEFCEE87-468E-446F-918A-9435398CE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9" y="2976"/>
              <a:ext cx="93" cy="57"/>
            </a:xfrm>
            <a:custGeom>
              <a:avLst/>
              <a:gdLst>
                <a:gd name="T0" fmla="*/ 217 w 39"/>
                <a:gd name="T1" fmla="*/ 30 h 23"/>
                <a:gd name="T2" fmla="*/ 131 w 39"/>
                <a:gd name="T3" fmla="*/ 116 h 23"/>
                <a:gd name="T4" fmla="*/ 12 w 39"/>
                <a:gd name="T5" fmla="*/ 112 h 23"/>
                <a:gd name="T6" fmla="*/ 98 w 39"/>
                <a:gd name="T7" fmla="*/ 25 h 23"/>
                <a:gd name="T8" fmla="*/ 217 w 39"/>
                <a:gd name="T9" fmla="*/ 3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3">
                  <a:moveTo>
                    <a:pt x="38" y="5"/>
                  </a:moveTo>
                  <a:cubicBezTo>
                    <a:pt x="39" y="9"/>
                    <a:pt x="33" y="16"/>
                    <a:pt x="23" y="19"/>
                  </a:cubicBezTo>
                  <a:cubicBezTo>
                    <a:pt x="13" y="23"/>
                    <a:pt x="3" y="23"/>
                    <a:pt x="2" y="18"/>
                  </a:cubicBezTo>
                  <a:cubicBezTo>
                    <a:pt x="0" y="14"/>
                    <a:pt x="7" y="7"/>
                    <a:pt x="17" y="4"/>
                  </a:cubicBezTo>
                  <a:cubicBezTo>
                    <a:pt x="27" y="0"/>
                    <a:pt x="36" y="1"/>
                    <a:pt x="38" y="5"/>
                  </a:cubicBezTo>
                  <a:close/>
                </a:path>
              </a:pathLst>
            </a:custGeom>
            <a:solidFill>
              <a:srgbClr val="E09F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1" name="Freeform 228">
              <a:extLst>
                <a:ext uri="{FF2B5EF4-FFF2-40B4-BE49-F238E27FC236}">
                  <a16:creationId xmlns:a16="http://schemas.microsoft.com/office/drawing/2014/main" id="{F4EA83AA-F518-4065-A22A-D61B57E57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2988"/>
              <a:ext cx="64" cy="38"/>
            </a:xfrm>
            <a:custGeom>
              <a:avLst/>
              <a:gdLst>
                <a:gd name="T0" fmla="*/ 17 w 27"/>
                <a:gd name="T1" fmla="*/ 89 h 15"/>
                <a:gd name="T2" fmla="*/ 57 w 27"/>
                <a:gd name="T3" fmla="*/ 20 h 15"/>
                <a:gd name="T4" fmla="*/ 152 w 27"/>
                <a:gd name="T5" fmla="*/ 13 h 15"/>
                <a:gd name="T6" fmla="*/ 135 w 27"/>
                <a:gd name="T7" fmla="*/ 13 h 15"/>
                <a:gd name="T8" fmla="*/ 102 w 27"/>
                <a:gd name="T9" fmla="*/ 25 h 15"/>
                <a:gd name="T10" fmla="*/ 45 w 27"/>
                <a:gd name="T11" fmla="*/ 51 h 15"/>
                <a:gd name="T12" fmla="*/ 17 w 27"/>
                <a:gd name="T13" fmla="*/ 96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15">
                  <a:moveTo>
                    <a:pt x="3" y="14"/>
                  </a:moveTo>
                  <a:cubicBezTo>
                    <a:pt x="0" y="10"/>
                    <a:pt x="7" y="4"/>
                    <a:pt x="10" y="3"/>
                  </a:cubicBezTo>
                  <a:cubicBezTo>
                    <a:pt x="15" y="1"/>
                    <a:pt x="22" y="0"/>
                    <a:pt x="27" y="2"/>
                  </a:cubicBezTo>
                  <a:cubicBezTo>
                    <a:pt x="26" y="2"/>
                    <a:pt x="25" y="2"/>
                    <a:pt x="24" y="2"/>
                  </a:cubicBezTo>
                  <a:cubicBezTo>
                    <a:pt x="22" y="2"/>
                    <a:pt x="20" y="3"/>
                    <a:pt x="18" y="4"/>
                  </a:cubicBezTo>
                  <a:cubicBezTo>
                    <a:pt x="15" y="6"/>
                    <a:pt x="11" y="6"/>
                    <a:pt x="8" y="8"/>
                  </a:cubicBezTo>
                  <a:cubicBezTo>
                    <a:pt x="5" y="9"/>
                    <a:pt x="4" y="12"/>
                    <a:pt x="3" y="1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2" name="Freeform 229">
              <a:extLst>
                <a:ext uri="{FF2B5EF4-FFF2-40B4-BE49-F238E27FC236}">
                  <a16:creationId xmlns:a16="http://schemas.microsoft.com/office/drawing/2014/main" id="{82D629D7-72C9-4E74-BAEA-D8D5914D9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17"/>
              <a:ext cx="76" cy="88"/>
            </a:xfrm>
            <a:custGeom>
              <a:avLst/>
              <a:gdLst>
                <a:gd name="T0" fmla="*/ 164 w 32"/>
                <a:gd name="T1" fmla="*/ 20 h 35"/>
                <a:gd name="T2" fmla="*/ 124 w 32"/>
                <a:gd name="T3" fmla="*/ 146 h 35"/>
                <a:gd name="T4" fmla="*/ 17 w 32"/>
                <a:gd name="T5" fmla="*/ 201 h 35"/>
                <a:gd name="T6" fmla="*/ 57 w 32"/>
                <a:gd name="T7" fmla="*/ 75 h 35"/>
                <a:gd name="T8" fmla="*/ 164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9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5" y="0"/>
                    <a:pt x="29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3" name="Freeform 230">
              <a:extLst>
                <a:ext uri="{FF2B5EF4-FFF2-40B4-BE49-F238E27FC236}">
                  <a16:creationId xmlns:a16="http://schemas.microsoft.com/office/drawing/2014/main" id="{C017214D-E861-42BF-98BA-B1B5E3C74B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3" y="3117"/>
              <a:ext cx="76" cy="88"/>
            </a:xfrm>
            <a:custGeom>
              <a:avLst/>
              <a:gdLst>
                <a:gd name="T0" fmla="*/ 164 w 32"/>
                <a:gd name="T1" fmla="*/ 20 h 35"/>
                <a:gd name="T2" fmla="*/ 124 w 32"/>
                <a:gd name="T3" fmla="*/ 146 h 35"/>
                <a:gd name="T4" fmla="*/ 17 w 32"/>
                <a:gd name="T5" fmla="*/ 201 h 35"/>
                <a:gd name="T6" fmla="*/ 57 w 32"/>
                <a:gd name="T7" fmla="*/ 75 h 35"/>
                <a:gd name="T8" fmla="*/ 164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9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5" y="0"/>
                    <a:pt x="29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4" name="Freeform 231">
              <a:extLst>
                <a:ext uri="{FF2B5EF4-FFF2-40B4-BE49-F238E27FC236}">
                  <a16:creationId xmlns:a16="http://schemas.microsoft.com/office/drawing/2014/main" id="{EF955F00-A700-4610-BF4A-51A75AA87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3139"/>
              <a:ext cx="48" cy="56"/>
            </a:xfrm>
            <a:custGeom>
              <a:avLst/>
              <a:gdLst>
                <a:gd name="T0" fmla="*/ 24 w 20"/>
                <a:gd name="T1" fmla="*/ 135 h 22"/>
                <a:gd name="T2" fmla="*/ 29 w 20"/>
                <a:gd name="T3" fmla="*/ 51 h 22"/>
                <a:gd name="T4" fmla="*/ 115 w 20"/>
                <a:gd name="T5" fmla="*/ 0 h 22"/>
                <a:gd name="T6" fmla="*/ 98 w 20"/>
                <a:gd name="T7" fmla="*/ 8 h 22"/>
                <a:gd name="T8" fmla="*/ 74 w 20"/>
                <a:gd name="T9" fmla="*/ 38 h 22"/>
                <a:gd name="T10" fmla="*/ 34 w 20"/>
                <a:gd name="T11" fmla="*/ 84 h 22"/>
                <a:gd name="T12" fmla="*/ 29 w 20"/>
                <a:gd name="T13" fmla="*/ 14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2">
                  <a:moveTo>
                    <a:pt x="4" y="21"/>
                  </a:moveTo>
                  <a:cubicBezTo>
                    <a:pt x="0" y="19"/>
                    <a:pt x="3" y="11"/>
                    <a:pt x="5" y="8"/>
                  </a:cubicBezTo>
                  <a:cubicBezTo>
                    <a:pt x="9" y="4"/>
                    <a:pt x="14" y="0"/>
                    <a:pt x="20" y="0"/>
                  </a:cubicBezTo>
                  <a:cubicBezTo>
                    <a:pt x="19" y="0"/>
                    <a:pt x="18" y="0"/>
                    <a:pt x="17" y="1"/>
                  </a:cubicBezTo>
                  <a:cubicBezTo>
                    <a:pt x="15" y="2"/>
                    <a:pt x="14" y="4"/>
                    <a:pt x="13" y="6"/>
                  </a:cubicBezTo>
                  <a:cubicBezTo>
                    <a:pt x="11" y="9"/>
                    <a:pt x="7" y="10"/>
                    <a:pt x="6" y="13"/>
                  </a:cubicBezTo>
                  <a:cubicBezTo>
                    <a:pt x="4" y="16"/>
                    <a:pt x="5" y="20"/>
                    <a:pt x="5" y="22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5" name="Freeform 232">
              <a:extLst>
                <a:ext uri="{FF2B5EF4-FFF2-40B4-BE49-F238E27FC236}">
                  <a16:creationId xmlns:a16="http://schemas.microsoft.com/office/drawing/2014/main" id="{AC80E813-B374-4489-94CF-E0B0CC6C5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177"/>
              <a:ext cx="10" cy="13"/>
            </a:xfrm>
            <a:custGeom>
              <a:avLst/>
              <a:gdLst>
                <a:gd name="T0" fmla="*/ 20 w 4"/>
                <a:gd name="T1" fmla="*/ 0 h 5"/>
                <a:gd name="T2" fmla="*/ 20 w 4"/>
                <a:gd name="T3" fmla="*/ 21 h 5"/>
                <a:gd name="T4" fmla="*/ 0 w 4"/>
                <a:gd name="T5" fmla="*/ 26 h 5"/>
                <a:gd name="T6" fmla="*/ 0 w 4"/>
                <a:gd name="T7" fmla="*/ 8 h 5"/>
                <a:gd name="T8" fmla="*/ 20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3" y="4"/>
                    <a:pt x="1" y="5"/>
                    <a:pt x="0" y="4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6" name="Freeform 233">
              <a:extLst>
                <a:ext uri="{FF2B5EF4-FFF2-40B4-BE49-F238E27FC236}">
                  <a16:creationId xmlns:a16="http://schemas.microsoft.com/office/drawing/2014/main" id="{0091BC57-0833-4E37-A286-33FCEEA6E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3104"/>
              <a:ext cx="76" cy="88"/>
            </a:xfrm>
            <a:custGeom>
              <a:avLst/>
              <a:gdLst>
                <a:gd name="T0" fmla="*/ 164 w 32"/>
                <a:gd name="T1" fmla="*/ 20 h 35"/>
                <a:gd name="T2" fmla="*/ 124 w 32"/>
                <a:gd name="T3" fmla="*/ 146 h 35"/>
                <a:gd name="T4" fmla="*/ 17 w 32"/>
                <a:gd name="T5" fmla="*/ 201 h 35"/>
                <a:gd name="T6" fmla="*/ 57 w 32"/>
                <a:gd name="T7" fmla="*/ 75 h 35"/>
                <a:gd name="T8" fmla="*/ 164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9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5" y="0"/>
                    <a:pt x="29" y="3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7" name="Freeform 234">
              <a:extLst>
                <a:ext uri="{FF2B5EF4-FFF2-40B4-BE49-F238E27FC236}">
                  <a16:creationId xmlns:a16="http://schemas.microsoft.com/office/drawing/2014/main" id="{F43903BD-9157-48DD-BBAE-3AA90E21E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4" y="3104"/>
              <a:ext cx="76" cy="88"/>
            </a:xfrm>
            <a:custGeom>
              <a:avLst/>
              <a:gdLst>
                <a:gd name="T0" fmla="*/ 164 w 32"/>
                <a:gd name="T1" fmla="*/ 20 h 35"/>
                <a:gd name="T2" fmla="*/ 124 w 32"/>
                <a:gd name="T3" fmla="*/ 146 h 35"/>
                <a:gd name="T4" fmla="*/ 17 w 32"/>
                <a:gd name="T5" fmla="*/ 201 h 35"/>
                <a:gd name="T6" fmla="*/ 57 w 32"/>
                <a:gd name="T7" fmla="*/ 75 h 35"/>
                <a:gd name="T8" fmla="*/ 164 w 32"/>
                <a:gd name="T9" fmla="*/ 20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5">
                  <a:moveTo>
                    <a:pt x="29" y="3"/>
                  </a:moveTo>
                  <a:cubicBezTo>
                    <a:pt x="32" y="6"/>
                    <a:pt x="29" y="15"/>
                    <a:pt x="22" y="23"/>
                  </a:cubicBezTo>
                  <a:cubicBezTo>
                    <a:pt x="15" y="31"/>
                    <a:pt x="7" y="35"/>
                    <a:pt x="3" y="32"/>
                  </a:cubicBezTo>
                  <a:cubicBezTo>
                    <a:pt x="0" y="29"/>
                    <a:pt x="3" y="20"/>
                    <a:pt x="10" y="12"/>
                  </a:cubicBezTo>
                  <a:cubicBezTo>
                    <a:pt x="17" y="4"/>
                    <a:pt x="25" y="0"/>
                    <a:pt x="29" y="3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8" name="Freeform 235">
              <a:extLst>
                <a:ext uri="{FF2B5EF4-FFF2-40B4-BE49-F238E27FC236}">
                  <a16:creationId xmlns:a16="http://schemas.microsoft.com/office/drawing/2014/main" id="{8BFA7247-BAA1-438F-8E6C-D54690BB1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3127"/>
              <a:ext cx="47" cy="58"/>
            </a:xfrm>
            <a:custGeom>
              <a:avLst/>
              <a:gdLst>
                <a:gd name="T0" fmla="*/ 21 w 20"/>
                <a:gd name="T1" fmla="*/ 134 h 23"/>
                <a:gd name="T2" fmla="*/ 28 w 20"/>
                <a:gd name="T3" fmla="*/ 50 h 23"/>
                <a:gd name="T4" fmla="*/ 110 w 20"/>
                <a:gd name="T5" fmla="*/ 0 h 23"/>
                <a:gd name="T6" fmla="*/ 94 w 20"/>
                <a:gd name="T7" fmla="*/ 8 h 23"/>
                <a:gd name="T8" fmla="*/ 73 w 20"/>
                <a:gd name="T9" fmla="*/ 38 h 23"/>
                <a:gd name="T10" fmla="*/ 33 w 20"/>
                <a:gd name="T11" fmla="*/ 88 h 23"/>
                <a:gd name="T12" fmla="*/ 28 w 20"/>
                <a:gd name="T13" fmla="*/ 146 h 2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3">
                  <a:moveTo>
                    <a:pt x="4" y="21"/>
                  </a:moveTo>
                  <a:cubicBezTo>
                    <a:pt x="0" y="19"/>
                    <a:pt x="3" y="11"/>
                    <a:pt x="5" y="8"/>
                  </a:cubicBezTo>
                  <a:cubicBezTo>
                    <a:pt x="9" y="5"/>
                    <a:pt x="14" y="0"/>
                    <a:pt x="20" y="0"/>
                  </a:cubicBezTo>
                  <a:cubicBezTo>
                    <a:pt x="19" y="0"/>
                    <a:pt x="18" y="1"/>
                    <a:pt x="17" y="1"/>
                  </a:cubicBezTo>
                  <a:cubicBezTo>
                    <a:pt x="15" y="2"/>
                    <a:pt x="14" y="4"/>
                    <a:pt x="13" y="6"/>
                  </a:cubicBezTo>
                  <a:cubicBezTo>
                    <a:pt x="11" y="9"/>
                    <a:pt x="7" y="10"/>
                    <a:pt x="6" y="14"/>
                  </a:cubicBezTo>
                  <a:cubicBezTo>
                    <a:pt x="4" y="16"/>
                    <a:pt x="5" y="20"/>
                    <a:pt x="5" y="2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69" name="Freeform 236">
              <a:extLst>
                <a:ext uri="{FF2B5EF4-FFF2-40B4-BE49-F238E27FC236}">
                  <a16:creationId xmlns:a16="http://schemas.microsoft.com/office/drawing/2014/main" id="{4802DED9-B4CF-4D72-8625-A8FFE7F8B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6" y="3164"/>
              <a:ext cx="9" cy="13"/>
            </a:xfrm>
            <a:custGeom>
              <a:avLst/>
              <a:gdLst>
                <a:gd name="T0" fmla="*/ 16 w 4"/>
                <a:gd name="T1" fmla="*/ 0 h 5"/>
                <a:gd name="T2" fmla="*/ 16 w 4"/>
                <a:gd name="T3" fmla="*/ 21 h 5"/>
                <a:gd name="T4" fmla="*/ 0 w 4"/>
                <a:gd name="T5" fmla="*/ 34 h 5"/>
                <a:gd name="T6" fmla="*/ 0 w 4"/>
                <a:gd name="T7" fmla="*/ 8 h 5"/>
                <a:gd name="T8" fmla="*/ 16 w 4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1"/>
                    <a:pt x="4" y="2"/>
                    <a:pt x="3" y="3"/>
                  </a:cubicBezTo>
                  <a:cubicBezTo>
                    <a:pt x="3" y="5"/>
                    <a:pt x="1" y="5"/>
                    <a:pt x="0" y="5"/>
                  </a:cubicBezTo>
                  <a:cubicBezTo>
                    <a:pt x="0" y="4"/>
                    <a:pt x="0" y="3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0" name="Freeform 237">
              <a:extLst>
                <a:ext uri="{FF2B5EF4-FFF2-40B4-BE49-F238E27FC236}">
                  <a16:creationId xmlns:a16="http://schemas.microsoft.com/office/drawing/2014/main" id="{7F97B818-5E69-4696-9EBF-823CF363B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830"/>
              <a:ext cx="66" cy="93"/>
            </a:xfrm>
            <a:custGeom>
              <a:avLst/>
              <a:gdLst>
                <a:gd name="T0" fmla="*/ 134 w 28"/>
                <a:gd name="T1" fmla="*/ 221 h 37"/>
                <a:gd name="T2" fmla="*/ 40 w 28"/>
                <a:gd name="T3" fmla="*/ 146 h 37"/>
                <a:gd name="T4" fmla="*/ 21 w 28"/>
                <a:gd name="T5" fmla="*/ 13 h 37"/>
                <a:gd name="T6" fmla="*/ 123 w 28"/>
                <a:gd name="T7" fmla="*/ 88 h 37"/>
                <a:gd name="T8" fmla="*/ 134 w 28"/>
                <a:gd name="T9" fmla="*/ 2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37">
                  <a:moveTo>
                    <a:pt x="24" y="35"/>
                  </a:moveTo>
                  <a:cubicBezTo>
                    <a:pt x="20" y="37"/>
                    <a:pt x="13" y="32"/>
                    <a:pt x="7" y="23"/>
                  </a:cubicBezTo>
                  <a:cubicBezTo>
                    <a:pt x="2" y="14"/>
                    <a:pt x="0" y="4"/>
                    <a:pt x="4" y="2"/>
                  </a:cubicBezTo>
                  <a:cubicBezTo>
                    <a:pt x="8" y="0"/>
                    <a:pt x="16" y="5"/>
                    <a:pt x="22" y="14"/>
                  </a:cubicBezTo>
                  <a:cubicBezTo>
                    <a:pt x="27" y="23"/>
                    <a:pt x="28" y="33"/>
                    <a:pt x="24" y="3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1" name="Freeform 238">
              <a:extLst>
                <a:ext uri="{FF2B5EF4-FFF2-40B4-BE49-F238E27FC236}">
                  <a16:creationId xmlns:a16="http://schemas.microsoft.com/office/drawing/2014/main" id="{848089DC-0F7B-47E8-800D-19B0E2446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2" y="2830"/>
              <a:ext cx="64" cy="93"/>
            </a:xfrm>
            <a:custGeom>
              <a:avLst/>
              <a:gdLst>
                <a:gd name="T0" fmla="*/ 130 w 27"/>
                <a:gd name="T1" fmla="*/ 221 h 37"/>
                <a:gd name="T2" fmla="*/ 33 w 27"/>
                <a:gd name="T3" fmla="*/ 146 h 37"/>
                <a:gd name="T4" fmla="*/ 21 w 27"/>
                <a:gd name="T5" fmla="*/ 13 h 37"/>
                <a:gd name="T6" fmla="*/ 119 w 27"/>
                <a:gd name="T7" fmla="*/ 88 h 37"/>
                <a:gd name="T8" fmla="*/ 130 w 27"/>
                <a:gd name="T9" fmla="*/ 221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7">
                  <a:moveTo>
                    <a:pt x="23" y="35"/>
                  </a:moveTo>
                  <a:cubicBezTo>
                    <a:pt x="19" y="37"/>
                    <a:pt x="12" y="32"/>
                    <a:pt x="6" y="23"/>
                  </a:cubicBezTo>
                  <a:cubicBezTo>
                    <a:pt x="1" y="14"/>
                    <a:pt x="0" y="4"/>
                    <a:pt x="4" y="2"/>
                  </a:cubicBezTo>
                  <a:cubicBezTo>
                    <a:pt x="8" y="0"/>
                    <a:pt x="15" y="5"/>
                    <a:pt x="21" y="14"/>
                  </a:cubicBezTo>
                  <a:cubicBezTo>
                    <a:pt x="26" y="23"/>
                    <a:pt x="27" y="33"/>
                    <a:pt x="23" y="35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2" name="Freeform 239">
              <a:extLst>
                <a:ext uri="{FF2B5EF4-FFF2-40B4-BE49-F238E27FC236}">
                  <a16:creationId xmlns:a16="http://schemas.microsoft.com/office/drawing/2014/main" id="{8BE19B03-F3AC-4417-8813-19BA9A5CA9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2837"/>
              <a:ext cx="43" cy="61"/>
            </a:xfrm>
            <a:custGeom>
              <a:avLst/>
              <a:gdLst>
                <a:gd name="T0" fmla="*/ 5 w 18"/>
                <a:gd name="T1" fmla="*/ 20 h 24"/>
                <a:gd name="T2" fmla="*/ 74 w 18"/>
                <a:gd name="T3" fmla="*/ 51 h 24"/>
                <a:gd name="T4" fmla="*/ 98 w 18"/>
                <a:gd name="T5" fmla="*/ 155 h 24"/>
                <a:gd name="T6" fmla="*/ 91 w 18"/>
                <a:gd name="T7" fmla="*/ 142 h 24"/>
                <a:gd name="T8" fmla="*/ 74 w 18"/>
                <a:gd name="T9" fmla="*/ 104 h 24"/>
                <a:gd name="T10" fmla="*/ 45 w 18"/>
                <a:gd name="T11" fmla="*/ 46 h 24"/>
                <a:gd name="T12" fmla="*/ 0 w 18"/>
                <a:gd name="T13" fmla="*/ 20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" h="24">
                  <a:moveTo>
                    <a:pt x="1" y="3"/>
                  </a:moveTo>
                  <a:cubicBezTo>
                    <a:pt x="4" y="0"/>
                    <a:pt x="11" y="5"/>
                    <a:pt x="13" y="8"/>
                  </a:cubicBezTo>
                  <a:cubicBezTo>
                    <a:pt x="16" y="13"/>
                    <a:pt x="18" y="19"/>
                    <a:pt x="17" y="24"/>
                  </a:cubicBezTo>
                  <a:cubicBezTo>
                    <a:pt x="17" y="24"/>
                    <a:pt x="17" y="23"/>
                    <a:pt x="16" y="22"/>
                  </a:cubicBezTo>
                  <a:cubicBezTo>
                    <a:pt x="16" y="19"/>
                    <a:pt x="14" y="18"/>
                    <a:pt x="13" y="16"/>
                  </a:cubicBezTo>
                  <a:cubicBezTo>
                    <a:pt x="11" y="13"/>
                    <a:pt x="10" y="9"/>
                    <a:pt x="8" y="7"/>
                  </a:cubicBezTo>
                  <a:cubicBezTo>
                    <a:pt x="6" y="5"/>
                    <a:pt x="2" y="4"/>
                    <a:pt x="0" y="3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3" name="Freeform 240">
              <a:extLst>
                <a:ext uri="{FF2B5EF4-FFF2-40B4-BE49-F238E27FC236}">
                  <a16:creationId xmlns:a16="http://schemas.microsoft.com/office/drawing/2014/main" id="{29651557-4BAC-493C-87EF-E9E6661E8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4" y="2840"/>
              <a:ext cx="12" cy="15"/>
            </a:xfrm>
            <a:custGeom>
              <a:avLst/>
              <a:gdLst>
                <a:gd name="T0" fmla="*/ 24 w 5"/>
                <a:gd name="T1" fmla="*/ 33 h 6"/>
                <a:gd name="T2" fmla="*/ 5 w 5"/>
                <a:gd name="T3" fmla="*/ 25 h 6"/>
                <a:gd name="T4" fmla="*/ 5 w 5"/>
                <a:gd name="T5" fmla="*/ 8 h 6"/>
                <a:gd name="T6" fmla="*/ 24 w 5"/>
                <a:gd name="T7" fmla="*/ 13 h 6"/>
                <a:gd name="T8" fmla="*/ 24 w 5"/>
                <a:gd name="T9" fmla="*/ 33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6">
                  <a:moveTo>
                    <a:pt x="4" y="5"/>
                  </a:moveTo>
                  <a:cubicBezTo>
                    <a:pt x="4" y="6"/>
                    <a:pt x="2" y="5"/>
                    <a:pt x="1" y="4"/>
                  </a:cubicBezTo>
                  <a:cubicBezTo>
                    <a:pt x="1" y="3"/>
                    <a:pt x="0" y="2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5" y="3"/>
                    <a:pt x="5" y="4"/>
                    <a:pt x="4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4" name="Freeform 241">
              <a:extLst>
                <a:ext uri="{FF2B5EF4-FFF2-40B4-BE49-F238E27FC236}">
                  <a16:creationId xmlns:a16="http://schemas.microsoft.com/office/drawing/2014/main" id="{63111EE1-7191-4EF8-BE3B-0980E4BD2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4" y="2827"/>
              <a:ext cx="80" cy="86"/>
            </a:xfrm>
            <a:custGeom>
              <a:avLst/>
              <a:gdLst>
                <a:gd name="T0" fmla="*/ 167 w 34"/>
                <a:gd name="T1" fmla="*/ 197 h 34"/>
                <a:gd name="T2" fmla="*/ 61 w 34"/>
                <a:gd name="T3" fmla="*/ 147 h 34"/>
                <a:gd name="T4" fmla="*/ 21 w 34"/>
                <a:gd name="T5" fmla="*/ 20 h 34"/>
                <a:gd name="T6" fmla="*/ 127 w 34"/>
                <a:gd name="T7" fmla="*/ 76 h 34"/>
                <a:gd name="T8" fmla="*/ 167 w 34"/>
                <a:gd name="T9" fmla="*/ 19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34">
                  <a:moveTo>
                    <a:pt x="30" y="31"/>
                  </a:moveTo>
                  <a:cubicBezTo>
                    <a:pt x="27" y="34"/>
                    <a:pt x="18" y="31"/>
                    <a:pt x="11" y="23"/>
                  </a:cubicBezTo>
                  <a:cubicBezTo>
                    <a:pt x="4" y="15"/>
                    <a:pt x="0" y="7"/>
                    <a:pt x="4" y="3"/>
                  </a:cubicBezTo>
                  <a:cubicBezTo>
                    <a:pt x="7" y="0"/>
                    <a:pt x="16" y="4"/>
                    <a:pt x="23" y="12"/>
                  </a:cubicBezTo>
                  <a:cubicBezTo>
                    <a:pt x="30" y="19"/>
                    <a:pt x="34" y="28"/>
                    <a:pt x="30" y="3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5" name="Freeform 242">
              <a:extLst>
                <a:ext uri="{FF2B5EF4-FFF2-40B4-BE49-F238E27FC236}">
                  <a16:creationId xmlns:a16="http://schemas.microsoft.com/office/drawing/2014/main" id="{620617E7-7F68-45C8-991D-6E2ADD1A6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6" y="2827"/>
              <a:ext cx="78" cy="86"/>
            </a:xfrm>
            <a:custGeom>
              <a:avLst/>
              <a:gdLst>
                <a:gd name="T0" fmla="*/ 163 w 33"/>
                <a:gd name="T1" fmla="*/ 197 h 34"/>
                <a:gd name="T2" fmla="*/ 57 w 33"/>
                <a:gd name="T3" fmla="*/ 147 h 34"/>
                <a:gd name="T4" fmla="*/ 17 w 33"/>
                <a:gd name="T5" fmla="*/ 20 h 34"/>
                <a:gd name="T6" fmla="*/ 123 w 33"/>
                <a:gd name="T7" fmla="*/ 76 h 34"/>
                <a:gd name="T8" fmla="*/ 163 w 33"/>
                <a:gd name="T9" fmla="*/ 19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34">
                  <a:moveTo>
                    <a:pt x="29" y="31"/>
                  </a:moveTo>
                  <a:cubicBezTo>
                    <a:pt x="26" y="34"/>
                    <a:pt x="17" y="31"/>
                    <a:pt x="10" y="23"/>
                  </a:cubicBezTo>
                  <a:cubicBezTo>
                    <a:pt x="3" y="15"/>
                    <a:pt x="0" y="7"/>
                    <a:pt x="3" y="3"/>
                  </a:cubicBezTo>
                  <a:cubicBezTo>
                    <a:pt x="6" y="0"/>
                    <a:pt x="15" y="4"/>
                    <a:pt x="22" y="12"/>
                  </a:cubicBezTo>
                  <a:cubicBezTo>
                    <a:pt x="30" y="19"/>
                    <a:pt x="33" y="28"/>
                    <a:pt x="29" y="31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6" name="Freeform 243">
              <a:extLst>
                <a:ext uri="{FF2B5EF4-FFF2-40B4-BE49-F238E27FC236}">
                  <a16:creationId xmlns:a16="http://schemas.microsoft.com/office/drawing/2014/main" id="{CA12C106-D7C3-44FE-8A2A-59A9008FE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2835"/>
              <a:ext cx="52" cy="55"/>
            </a:xfrm>
            <a:custGeom>
              <a:avLst/>
              <a:gdLst>
                <a:gd name="T0" fmla="*/ 5 w 22"/>
                <a:gd name="T1" fmla="*/ 25 h 22"/>
                <a:gd name="T2" fmla="*/ 78 w 22"/>
                <a:gd name="T3" fmla="*/ 45 h 22"/>
                <a:gd name="T4" fmla="*/ 118 w 22"/>
                <a:gd name="T5" fmla="*/ 138 h 22"/>
                <a:gd name="T6" fmla="*/ 111 w 22"/>
                <a:gd name="T7" fmla="*/ 120 h 22"/>
                <a:gd name="T8" fmla="*/ 90 w 22"/>
                <a:gd name="T9" fmla="*/ 88 h 22"/>
                <a:gd name="T10" fmla="*/ 50 w 22"/>
                <a:gd name="T11" fmla="*/ 45 h 22"/>
                <a:gd name="T12" fmla="*/ 0 w 22"/>
                <a:gd name="T13" fmla="*/ 33 h 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2">
                  <a:moveTo>
                    <a:pt x="1" y="4"/>
                  </a:moveTo>
                  <a:cubicBezTo>
                    <a:pt x="3" y="0"/>
                    <a:pt x="12" y="4"/>
                    <a:pt x="14" y="7"/>
                  </a:cubicBezTo>
                  <a:cubicBezTo>
                    <a:pt x="17" y="10"/>
                    <a:pt x="22" y="16"/>
                    <a:pt x="21" y="22"/>
                  </a:cubicBezTo>
                  <a:cubicBezTo>
                    <a:pt x="21" y="21"/>
                    <a:pt x="21" y="20"/>
                    <a:pt x="20" y="19"/>
                  </a:cubicBezTo>
                  <a:cubicBezTo>
                    <a:pt x="19" y="17"/>
                    <a:pt x="17" y="16"/>
                    <a:pt x="16" y="14"/>
                  </a:cubicBezTo>
                  <a:cubicBezTo>
                    <a:pt x="13" y="12"/>
                    <a:pt x="12" y="8"/>
                    <a:pt x="9" y="7"/>
                  </a:cubicBezTo>
                  <a:cubicBezTo>
                    <a:pt x="6" y="5"/>
                    <a:pt x="3" y="5"/>
                    <a:pt x="0" y="5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7" name="Freeform 244">
              <a:extLst>
                <a:ext uri="{FF2B5EF4-FFF2-40B4-BE49-F238E27FC236}">
                  <a16:creationId xmlns:a16="http://schemas.microsoft.com/office/drawing/2014/main" id="{871FB7B4-B221-4A0F-864F-AA19A1E60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840"/>
              <a:ext cx="14" cy="12"/>
            </a:xfrm>
            <a:custGeom>
              <a:avLst/>
              <a:gdLst>
                <a:gd name="T0" fmla="*/ 28 w 6"/>
                <a:gd name="T1" fmla="*/ 24 h 5"/>
                <a:gd name="T2" fmla="*/ 12 w 6"/>
                <a:gd name="T3" fmla="*/ 24 h 5"/>
                <a:gd name="T4" fmla="*/ 5 w 6"/>
                <a:gd name="T5" fmla="*/ 5 h 5"/>
                <a:gd name="T6" fmla="*/ 21 w 6"/>
                <a:gd name="T7" fmla="*/ 5 h 5"/>
                <a:gd name="T8" fmla="*/ 28 w 6"/>
                <a:gd name="T9" fmla="*/ 24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5">
                  <a:moveTo>
                    <a:pt x="5" y="4"/>
                  </a:moveTo>
                  <a:cubicBezTo>
                    <a:pt x="5" y="5"/>
                    <a:pt x="3" y="5"/>
                    <a:pt x="2" y="4"/>
                  </a:cubicBezTo>
                  <a:cubicBezTo>
                    <a:pt x="1" y="3"/>
                    <a:pt x="0" y="1"/>
                    <a:pt x="1" y="1"/>
                  </a:cubicBezTo>
                  <a:cubicBezTo>
                    <a:pt x="2" y="0"/>
                    <a:pt x="3" y="0"/>
                    <a:pt x="4" y="1"/>
                  </a:cubicBezTo>
                  <a:cubicBezTo>
                    <a:pt x="5" y="2"/>
                    <a:pt x="6" y="3"/>
                    <a:pt x="5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8" name="Freeform 245">
              <a:extLst>
                <a:ext uri="{FF2B5EF4-FFF2-40B4-BE49-F238E27FC236}">
                  <a16:creationId xmlns:a16="http://schemas.microsoft.com/office/drawing/2014/main" id="{67B3566A-0F2D-4DC2-9571-5B6B3E3B1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835"/>
              <a:ext cx="71" cy="93"/>
            </a:xfrm>
            <a:custGeom>
              <a:avLst/>
              <a:gdLst>
                <a:gd name="T0" fmla="*/ 147 w 30"/>
                <a:gd name="T1" fmla="*/ 214 h 37"/>
                <a:gd name="T2" fmla="*/ 45 w 30"/>
                <a:gd name="T3" fmla="*/ 146 h 37"/>
                <a:gd name="T4" fmla="*/ 17 w 30"/>
                <a:gd name="T5" fmla="*/ 20 h 37"/>
                <a:gd name="T6" fmla="*/ 118 w 30"/>
                <a:gd name="T7" fmla="*/ 83 h 37"/>
                <a:gd name="T8" fmla="*/ 147 w 30"/>
                <a:gd name="T9" fmla="*/ 2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26" y="34"/>
                  </a:moveTo>
                  <a:cubicBezTo>
                    <a:pt x="22" y="37"/>
                    <a:pt x="14" y="32"/>
                    <a:pt x="8" y="23"/>
                  </a:cubicBezTo>
                  <a:cubicBezTo>
                    <a:pt x="2" y="15"/>
                    <a:pt x="0" y="6"/>
                    <a:pt x="3" y="3"/>
                  </a:cubicBezTo>
                  <a:cubicBezTo>
                    <a:pt x="7" y="0"/>
                    <a:pt x="15" y="5"/>
                    <a:pt x="21" y="13"/>
                  </a:cubicBezTo>
                  <a:cubicBezTo>
                    <a:pt x="28" y="22"/>
                    <a:pt x="30" y="31"/>
                    <a:pt x="26" y="34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79" name="Freeform 246">
              <a:extLst>
                <a:ext uri="{FF2B5EF4-FFF2-40B4-BE49-F238E27FC236}">
                  <a16:creationId xmlns:a16="http://schemas.microsoft.com/office/drawing/2014/main" id="{D46219D0-EE56-47EA-AC2F-74319F676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3" y="2835"/>
              <a:ext cx="71" cy="93"/>
            </a:xfrm>
            <a:custGeom>
              <a:avLst/>
              <a:gdLst>
                <a:gd name="T0" fmla="*/ 147 w 30"/>
                <a:gd name="T1" fmla="*/ 214 h 37"/>
                <a:gd name="T2" fmla="*/ 45 w 30"/>
                <a:gd name="T3" fmla="*/ 146 h 37"/>
                <a:gd name="T4" fmla="*/ 17 w 30"/>
                <a:gd name="T5" fmla="*/ 20 h 37"/>
                <a:gd name="T6" fmla="*/ 123 w 30"/>
                <a:gd name="T7" fmla="*/ 83 h 37"/>
                <a:gd name="T8" fmla="*/ 147 w 30"/>
                <a:gd name="T9" fmla="*/ 214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7">
                  <a:moveTo>
                    <a:pt x="26" y="34"/>
                  </a:moveTo>
                  <a:cubicBezTo>
                    <a:pt x="22" y="37"/>
                    <a:pt x="14" y="32"/>
                    <a:pt x="8" y="23"/>
                  </a:cubicBezTo>
                  <a:cubicBezTo>
                    <a:pt x="2" y="15"/>
                    <a:pt x="0" y="6"/>
                    <a:pt x="3" y="3"/>
                  </a:cubicBezTo>
                  <a:cubicBezTo>
                    <a:pt x="7" y="0"/>
                    <a:pt x="15" y="5"/>
                    <a:pt x="22" y="13"/>
                  </a:cubicBezTo>
                  <a:cubicBezTo>
                    <a:pt x="28" y="22"/>
                    <a:pt x="30" y="31"/>
                    <a:pt x="26" y="34"/>
                  </a:cubicBezTo>
                  <a:close/>
                </a:path>
              </a:pathLst>
            </a:custGeom>
            <a:solidFill>
              <a:srgbClr val="EDAC4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0" name="Freeform 247">
              <a:extLst>
                <a:ext uri="{FF2B5EF4-FFF2-40B4-BE49-F238E27FC236}">
                  <a16:creationId xmlns:a16="http://schemas.microsoft.com/office/drawing/2014/main" id="{478350CB-0F06-4245-9D47-085057593D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2842"/>
              <a:ext cx="48" cy="61"/>
            </a:xfrm>
            <a:custGeom>
              <a:avLst/>
              <a:gdLst>
                <a:gd name="T0" fmla="*/ 5 w 20"/>
                <a:gd name="T1" fmla="*/ 25 h 24"/>
                <a:gd name="T2" fmla="*/ 74 w 20"/>
                <a:gd name="T3" fmla="*/ 51 h 24"/>
                <a:gd name="T4" fmla="*/ 110 w 20"/>
                <a:gd name="T5" fmla="*/ 155 h 24"/>
                <a:gd name="T6" fmla="*/ 103 w 20"/>
                <a:gd name="T7" fmla="*/ 135 h 24"/>
                <a:gd name="T8" fmla="*/ 82 w 20"/>
                <a:gd name="T9" fmla="*/ 104 h 24"/>
                <a:gd name="T10" fmla="*/ 46 w 20"/>
                <a:gd name="T11" fmla="*/ 46 h 24"/>
                <a:gd name="T12" fmla="*/ 0 w 20"/>
                <a:gd name="T13" fmla="*/ 25 h 2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24">
                  <a:moveTo>
                    <a:pt x="1" y="4"/>
                  </a:moveTo>
                  <a:cubicBezTo>
                    <a:pt x="4" y="0"/>
                    <a:pt x="11" y="5"/>
                    <a:pt x="13" y="8"/>
                  </a:cubicBezTo>
                  <a:cubicBezTo>
                    <a:pt x="17" y="12"/>
                    <a:pt x="20" y="18"/>
                    <a:pt x="19" y="24"/>
                  </a:cubicBezTo>
                  <a:cubicBezTo>
                    <a:pt x="18" y="23"/>
                    <a:pt x="18" y="22"/>
                    <a:pt x="18" y="21"/>
                  </a:cubicBezTo>
                  <a:cubicBezTo>
                    <a:pt x="17" y="19"/>
                    <a:pt x="16" y="18"/>
                    <a:pt x="14" y="16"/>
                  </a:cubicBezTo>
                  <a:cubicBezTo>
                    <a:pt x="12" y="13"/>
                    <a:pt x="11" y="9"/>
                    <a:pt x="8" y="7"/>
                  </a:cubicBezTo>
                  <a:cubicBezTo>
                    <a:pt x="6" y="5"/>
                    <a:pt x="3" y="5"/>
                    <a:pt x="0" y="4"/>
                  </a:cubicBezTo>
                </a:path>
              </a:pathLst>
            </a:custGeom>
            <a:solidFill>
              <a:srgbClr val="F3CDA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1" name="Freeform 248">
              <a:extLst>
                <a:ext uri="{FF2B5EF4-FFF2-40B4-BE49-F238E27FC236}">
                  <a16:creationId xmlns:a16="http://schemas.microsoft.com/office/drawing/2014/main" id="{10C17588-852A-4F2E-AAB9-CAB9D3F5C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2847"/>
              <a:ext cx="11" cy="13"/>
            </a:xfrm>
            <a:custGeom>
              <a:avLst/>
              <a:gdLst>
                <a:gd name="T0" fmla="*/ 20 w 5"/>
                <a:gd name="T1" fmla="*/ 26 h 5"/>
                <a:gd name="T2" fmla="*/ 4 w 5"/>
                <a:gd name="T3" fmla="*/ 26 h 5"/>
                <a:gd name="T4" fmla="*/ 0 w 5"/>
                <a:gd name="T5" fmla="*/ 8 h 5"/>
                <a:gd name="T6" fmla="*/ 15 w 5"/>
                <a:gd name="T7" fmla="*/ 8 h 5"/>
                <a:gd name="T8" fmla="*/ 20 w 5"/>
                <a:gd name="T9" fmla="*/ 26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4" y="4"/>
                  </a:moveTo>
                  <a:cubicBezTo>
                    <a:pt x="3" y="5"/>
                    <a:pt x="2" y="5"/>
                    <a:pt x="1" y="4"/>
                  </a:cubicBezTo>
                  <a:cubicBezTo>
                    <a:pt x="0" y="3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5" y="4"/>
                    <a:pt x="4" y="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2" name="Freeform 249">
              <a:extLst>
                <a:ext uri="{FF2B5EF4-FFF2-40B4-BE49-F238E27FC236}">
                  <a16:creationId xmlns:a16="http://schemas.microsoft.com/office/drawing/2014/main" id="{254591A1-7D25-47F3-9F93-32349F6CC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898"/>
              <a:ext cx="85" cy="67"/>
            </a:xfrm>
            <a:custGeom>
              <a:avLst/>
              <a:gdLst>
                <a:gd name="T0" fmla="*/ 111 w 36"/>
                <a:gd name="T1" fmla="*/ 0 h 27"/>
                <a:gd name="T2" fmla="*/ 0 w 36"/>
                <a:gd name="T3" fmla="*/ 166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7">
                  <a:moveTo>
                    <a:pt x="20" y="0"/>
                  </a:moveTo>
                  <a:cubicBezTo>
                    <a:pt x="36" y="11"/>
                    <a:pt x="9" y="24"/>
                    <a:pt x="0" y="2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3" name="Freeform 250">
              <a:extLst>
                <a:ext uri="{FF2B5EF4-FFF2-40B4-BE49-F238E27FC236}">
                  <a16:creationId xmlns:a16="http://schemas.microsoft.com/office/drawing/2014/main" id="{C5E179B4-21DB-49C6-BDFB-EB4A91C92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" y="2905"/>
              <a:ext cx="66" cy="73"/>
            </a:xfrm>
            <a:custGeom>
              <a:avLst/>
              <a:gdLst>
                <a:gd name="T0" fmla="*/ 127 w 28"/>
                <a:gd name="T1" fmla="*/ 0 h 29"/>
                <a:gd name="T2" fmla="*/ 123 w 28"/>
                <a:gd name="T3" fmla="*/ 101 h 29"/>
                <a:gd name="T4" fmla="*/ 5 w 28"/>
                <a:gd name="T5" fmla="*/ 176 h 29"/>
                <a:gd name="T6" fmla="*/ 12 w 28"/>
                <a:gd name="T7" fmla="*/ 17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9">
                  <a:moveTo>
                    <a:pt x="23" y="0"/>
                  </a:moveTo>
                  <a:cubicBezTo>
                    <a:pt x="28" y="4"/>
                    <a:pt x="25" y="12"/>
                    <a:pt x="22" y="16"/>
                  </a:cubicBezTo>
                  <a:cubicBezTo>
                    <a:pt x="17" y="22"/>
                    <a:pt x="8" y="26"/>
                    <a:pt x="1" y="28"/>
                  </a:cubicBezTo>
                  <a:cubicBezTo>
                    <a:pt x="0" y="29"/>
                    <a:pt x="2" y="27"/>
                    <a:pt x="2" y="2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4" name="Freeform 251">
              <a:extLst>
                <a:ext uri="{FF2B5EF4-FFF2-40B4-BE49-F238E27FC236}">
                  <a16:creationId xmlns:a16="http://schemas.microsoft.com/office/drawing/2014/main" id="{E7FE0725-E2E1-4B65-9AA3-121AB7B9F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895"/>
              <a:ext cx="87" cy="83"/>
            </a:xfrm>
            <a:custGeom>
              <a:avLst/>
              <a:gdLst>
                <a:gd name="T0" fmla="*/ 106 w 37"/>
                <a:gd name="T1" fmla="*/ 0 h 33"/>
                <a:gd name="T2" fmla="*/ 0 w 37"/>
                <a:gd name="T3" fmla="*/ 20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3">
                  <a:moveTo>
                    <a:pt x="19" y="0"/>
                  </a:moveTo>
                  <a:cubicBezTo>
                    <a:pt x="37" y="12"/>
                    <a:pt x="7" y="29"/>
                    <a:pt x="0" y="33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5" name="Freeform 252">
              <a:extLst>
                <a:ext uri="{FF2B5EF4-FFF2-40B4-BE49-F238E27FC236}">
                  <a16:creationId xmlns:a16="http://schemas.microsoft.com/office/drawing/2014/main" id="{A218D9E0-A034-471F-BF69-6FA108CFC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905"/>
              <a:ext cx="80" cy="76"/>
            </a:xfrm>
            <a:custGeom>
              <a:avLst/>
              <a:gdLst>
                <a:gd name="T0" fmla="*/ 115 w 34"/>
                <a:gd name="T1" fmla="*/ 0 h 30"/>
                <a:gd name="T2" fmla="*/ 0 w 34"/>
                <a:gd name="T3" fmla="*/ 19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0">
                  <a:moveTo>
                    <a:pt x="21" y="0"/>
                  </a:moveTo>
                  <a:cubicBezTo>
                    <a:pt x="34" y="14"/>
                    <a:pt x="11" y="27"/>
                    <a:pt x="0" y="3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86" name="Oval 253">
              <a:extLst>
                <a:ext uri="{FF2B5EF4-FFF2-40B4-BE49-F238E27FC236}">
                  <a16:creationId xmlns:a16="http://schemas.microsoft.com/office/drawing/2014/main" id="{D6C3743E-E991-4757-A29C-5C54A5A1A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9" y="2973"/>
              <a:ext cx="10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87" name="Oval 254">
              <a:extLst>
                <a:ext uri="{FF2B5EF4-FFF2-40B4-BE49-F238E27FC236}">
                  <a16:creationId xmlns:a16="http://schemas.microsoft.com/office/drawing/2014/main" id="{043FBC54-8AE8-4DD1-A14C-5F49857FD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2973"/>
              <a:ext cx="12" cy="10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88" name="Oval 255">
              <a:extLst>
                <a:ext uri="{FF2B5EF4-FFF2-40B4-BE49-F238E27FC236}">
                  <a16:creationId xmlns:a16="http://schemas.microsoft.com/office/drawing/2014/main" id="{3F2135A0-F581-4B9A-9B6A-49841428B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8" y="2981"/>
              <a:ext cx="10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89" name="Oval 256">
              <a:extLst>
                <a:ext uri="{FF2B5EF4-FFF2-40B4-BE49-F238E27FC236}">
                  <a16:creationId xmlns:a16="http://schemas.microsoft.com/office/drawing/2014/main" id="{9BADCB30-8BBE-431D-8F2E-811DEF1CA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986"/>
              <a:ext cx="12" cy="1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490" name="Freeform 257">
              <a:extLst>
                <a:ext uri="{FF2B5EF4-FFF2-40B4-BE49-F238E27FC236}">
                  <a16:creationId xmlns:a16="http://schemas.microsoft.com/office/drawing/2014/main" id="{E5BA22E3-0ACA-434A-8B31-2717E91D9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3056"/>
              <a:ext cx="47" cy="73"/>
            </a:xfrm>
            <a:custGeom>
              <a:avLst/>
              <a:gdLst>
                <a:gd name="T0" fmla="*/ 45 w 20"/>
                <a:gd name="T1" fmla="*/ 184 h 29"/>
                <a:gd name="T2" fmla="*/ 94 w 20"/>
                <a:gd name="T3" fmla="*/ 58 h 29"/>
                <a:gd name="T4" fmla="*/ 0 w 20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8" y="29"/>
                  </a:moveTo>
                  <a:cubicBezTo>
                    <a:pt x="13" y="25"/>
                    <a:pt x="20" y="17"/>
                    <a:pt x="17" y="9"/>
                  </a:cubicBezTo>
                  <a:cubicBezTo>
                    <a:pt x="14" y="1"/>
                    <a:pt x="5" y="4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1" name="Freeform 258">
              <a:extLst>
                <a:ext uri="{FF2B5EF4-FFF2-40B4-BE49-F238E27FC236}">
                  <a16:creationId xmlns:a16="http://schemas.microsoft.com/office/drawing/2014/main" id="{8CB64FD1-5DCE-4BE7-B470-69FE061355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6" y="3044"/>
              <a:ext cx="47" cy="83"/>
            </a:xfrm>
            <a:custGeom>
              <a:avLst/>
              <a:gdLst>
                <a:gd name="T0" fmla="*/ 66 w 20"/>
                <a:gd name="T1" fmla="*/ 209 h 33"/>
                <a:gd name="T2" fmla="*/ 99 w 20"/>
                <a:gd name="T3" fmla="*/ 83 h 33"/>
                <a:gd name="T4" fmla="*/ 0 w 20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3">
                  <a:moveTo>
                    <a:pt x="12" y="33"/>
                  </a:moveTo>
                  <a:cubicBezTo>
                    <a:pt x="16" y="27"/>
                    <a:pt x="20" y="22"/>
                    <a:pt x="18" y="13"/>
                  </a:cubicBezTo>
                  <a:cubicBezTo>
                    <a:pt x="16" y="4"/>
                    <a:pt x="8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2" name="Freeform 259">
              <a:extLst>
                <a:ext uri="{FF2B5EF4-FFF2-40B4-BE49-F238E27FC236}">
                  <a16:creationId xmlns:a16="http://schemas.microsoft.com/office/drawing/2014/main" id="{0DCF4607-16F5-4488-BF92-8D54846A4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49" y="3056"/>
              <a:ext cx="57" cy="81"/>
            </a:xfrm>
            <a:custGeom>
              <a:avLst/>
              <a:gdLst>
                <a:gd name="T0" fmla="*/ 78 w 24"/>
                <a:gd name="T1" fmla="*/ 197 h 32"/>
                <a:gd name="T2" fmla="*/ 124 w 24"/>
                <a:gd name="T3" fmla="*/ 63 h 32"/>
                <a:gd name="T4" fmla="*/ 0 w 2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2">
                  <a:moveTo>
                    <a:pt x="14" y="31"/>
                  </a:moveTo>
                  <a:cubicBezTo>
                    <a:pt x="20" y="32"/>
                    <a:pt x="24" y="15"/>
                    <a:pt x="22" y="10"/>
                  </a:cubicBezTo>
                  <a:cubicBezTo>
                    <a:pt x="19" y="0"/>
                    <a:pt x="8" y="1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3" name="Freeform 260">
              <a:extLst>
                <a:ext uri="{FF2B5EF4-FFF2-40B4-BE49-F238E27FC236}">
                  <a16:creationId xmlns:a16="http://schemas.microsoft.com/office/drawing/2014/main" id="{D85D9EA4-71C8-461A-87F4-042E61C8D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7" y="3051"/>
              <a:ext cx="59" cy="71"/>
            </a:xfrm>
            <a:custGeom>
              <a:avLst/>
              <a:gdLst>
                <a:gd name="T0" fmla="*/ 50 w 25"/>
                <a:gd name="T1" fmla="*/ 180 h 28"/>
                <a:gd name="T2" fmla="*/ 118 w 25"/>
                <a:gd name="T3" fmla="*/ 58 h 28"/>
                <a:gd name="T4" fmla="*/ 0 w 25"/>
                <a:gd name="T5" fmla="*/ 13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9" y="28"/>
                  </a:moveTo>
                  <a:cubicBezTo>
                    <a:pt x="14" y="24"/>
                    <a:pt x="25" y="18"/>
                    <a:pt x="21" y="9"/>
                  </a:cubicBezTo>
                  <a:cubicBezTo>
                    <a:pt x="18" y="3"/>
                    <a:pt x="6" y="0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4" name="Freeform 261">
              <a:extLst>
                <a:ext uri="{FF2B5EF4-FFF2-40B4-BE49-F238E27FC236}">
                  <a16:creationId xmlns:a16="http://schemas.microsoft.com/office/drawing/2014/main" id="{AD8E161E-7DAC-45AC-BE0E-84B998C29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3003"/>
              <a:ext cx="102" cy="30"/>
            </a:xfrm>
            <a:custGeom>
              <a:avLst/>
              <a:gdLst>
                <a:gd name="T0" fmla="*/ 242 w 43"/>
                <a:gd name="T1" fmla="*/ 0 h 12"/>
                <a:gd name="T2" fmla="*/ 0 w 43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2">
                  <a:moveTo>
                    <a:pt x="43" y="0"/>
                  </a:moveTo>
                  <a:cubicBezTo>
                    <a:pt x="37" y="12"/>
                    <a:pt x="9" y="10"/>
                    <a:pt x="0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5" name="Freeform 262">
              <a:extLst>
                <a:ext uri="{FF2B5EF4-FFF2-40B4-BE49-F238E27FC236}">
                  <a16:creationId xmlns:a16="http://schemas.microsoft.com/office/drawing/2014/main" id="{8AA509C0-A448-4F4E-9F46-ACC65CBE6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7" y="3001"/>
              <a:ext cx="63" cy="17"/>
            </a:xfrm>
            <a:custGeom>
              <a:avLst/>
              <a:gdLst>
                <a:gd name="T0" fmla="*/ 147 w 27"/>
                <a:gd name="T1" fmla="*/ 0 h 7"/>
                <a:gd name="T2" fmla="*/ 65 w 27"/>
                <a:gd name="T3" fmla="*/ 41 h 7"/>
                <a:gd name="T4" fmla="*/ 0 w 27"/>
                <a:gd name="T5" fmla="*/ 29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7">
                  <a:moveTo>
                    <a:pt x="27" y="0"/>
                  </a:moveTo>
                  <a:cubicBezTo>
                    <a:pt x="22" y="3"/>
                    <a:pt x="18" y="6"/>
                    <a:pt x="12" y="7"/>
                  </a:cubicBezTo>
                  <a:cubicBezTo>
                    <a:pt x="8" y="7"/>
                    <a:pt x="4" y="4"/>
                    <a:pt x="0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6" name="Freeform 263">
              <a:extLst>
                <a:ext uri="{FF2B5EF4-FFF2-40B4-BE49-F238E27FC236}">
                  <a16:creationId xmlns:a16="http://schemas.microsoft.com/office/drawing/2014/main" id="{3FEE821D-E50C-4B44-A392-F6FE4EDC2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2" y="3006"/>
              <a:ext cx="69" cy="30"/>
            </a:xfrm>
            <a:custGeom>
              <a:avLst/>
              <a:gdLst>
                <a:gd name="T0" fmla="*/ 164 w 29"/>
                <a:gd name="T1" fmla="*/ 13 h 12"/>
                <a:gd name="T2" fmla="*/ 0 w 29"/>
                <a:gd name="T3" fmla="*/ 33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2">
                  <a:moveTo>
                    <a:pt x="29" y="2"/>
                  </a:moveTo>
                  <a:cubicBezTo>
                    <a:pt x="20" y="0"/>
                    <a:pt x="9" y="12"/>
                    <a:pt x="0" y="5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497" name="Freeform 264">
              <a:extLst>
                <a:ext uri="{FF2B5EF4-FFF2-40B4-BE49-F238E27FC236}">
                  <a16:creationId xmlns:a16="http://schemas.microsoft.com/office/drawing/2014/main" id="{A424407C-7CFC-438E-873B-B9DB847B4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3013"/>
              <a:ext cx="90" cy="23"/>
            </a:xfrm>
            <a:custGeom>
              <a:avLst/>
              <a:gdLst>
                <a:gd name="T0" fmla="*/ 213 w 38"/>
                <a:gd name="T1" fmla="*/ 0 h 9"/>
                <a:gd name="T2" fmla="*/ 0 w 38"/>
                <a:gd name="T3" fmla="*/ 4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9">
                  <a:moveTo>
                    <a:pt x="38" y="0"/>
                  </a:moveTo>
                  <a:cubicBezTo>
                    <a:pt x="30" y="9"/>
                    <a:pt x="11" y="7"/>
                    <a:pt x="0" y="7"/>
                  </a:cubicBezTo>
                </a:path>
              </a:pathLst>
            </a:custGeom>
            <a:noFill/>
            <a:ln w="14288" cap="rnd">
              <a:solidFill>
                <a:srgbClr val="F4CE9D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5" name="Group 265">
            <a:extLst>
              <a:ext uri="{FF2B5EF4-FFF2-40B4-BE49-F238E27FC236}">
                <a16:creationId xmlns:a16="http://schemas.microsoft.com/office/drawing/2014/main" id="{CDA3227B-96C4-45BE-844B-E166442B029B}"/>
              </a:ext>
            </a:extLst>
          </p:cNvPr>
          <p:cNvGrpSpPr>
            <a:grpSpLocks/>
          </p:cNvGrpSpPr>
          <p:nvPr/>
        </p:nvGrpSpPr>
        <p:grpSpPr bwMode="auto">
          <a:xfrm>
            <a:off x="2809876" y="1611313"/>
            <a:ext cx="4333875" cy="590550"/>
            <a:chOff x="810" y="888"/>
            <a:chExt cx="2730" cy="372"/>
          </a:xfrm>
        </p:grpSpPr>
        <p:grpSp>
          <p:nvGrpSpPr>
            <p:cNvPr id="29959" name="Group 266">
              <a:extLst>
                <a:ext uri="{FF2B5EF4-FFF2-40B4-BE49-F238E27FC236}">
                  <a16:creationId xmlns:a16="http://schemas.microsoft.com/office/drawing/2014/main" id="{0C98B710-A48A-4C6D-B6AC-5E252531BB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6" y="937"/>
              <a:ext cx="2707" cy="323"/>
              <a:chOff x="816" y="937"/>
              <a:chExt cx="2707" cy="323"/>
            </a:xfrm>
          </p:grpSpPr>
          <p:sp>
            <p:nvSpPr>
              <p:cNvPr id="30168" name="Freeform 267">
                <a:extLst>
                  <a:ext uri="{FF2B5EF4-FFF2-40B4-BE49-F238E27FC236}">
                    <a16:creationId xmlns:a16="http://schemas.microsoft.com/office/drawing/2014/main" id="{9161B60D-666E-4A88-BFB2-97E062D09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0" y="937"/>
                <a:ext cx="493" cy="305"/>
              </a:xfrm>
              <a:custGeom>
                <a:avLst/>
                <a:gdLst>
                  <a:gd name="T0" fmla="*/ 0 w 86"/>
                  <a:gd name="T1" fmla="*/ 1379 h 50"/>
                  <a:gd name="T2" fmla="*/ 2826 w 86"/>
                  <a:gd name="T3" fmla="*/ 0 h 5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50">
                    <a:moveTo>
                      <a:pt x="0" y="37"/>
                    </a:moveTo>
                    <a:cubicBezTo>
                      <a:pt x="20" y="50"/>
                      <a:pt x="77" y="7"/>
                      <a:pt x="86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9" name="Freeform 268">
                <a:extLst>
                  <a:ext uri="{FF2B5EF4-FFF2-40B4-BE49-F238E27FC236}">
                    <a16:creationId xmlns:a16="http://schemas.microsoft.com/office/drawing/2014/main" id="{98E428AB-24D6-474F-868D-5E17DC8058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6" y="979"/>
                <a:ext cx="562" cy="245"/>
              </a:xfrm>
              <a:custGeom>
                <a:avLst/>
                <a:gdLst>
                  <a:gd name="T0" fmla="*/ 0 w 98"/>
                  <a:gd name="T1" fmla="*/ 1164 h 40"/>
                  <a:gd name="T2" fmla="*/ 3223 w 98"/>
                  <a:gd name="T3" fmla="*/ 0 h 4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40">
                    <a:moveTo>
                      <a:pt x="0" y="31"/>
                    </a:moveTo>
                    <a:cubicBezTo>
                      <a:pt x="15" y="40"/>
                      <a:pt x="60" y="30"/>
                      <a:pt x="98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0" name="Freeform 269">
                <a:extLst>
                  <a:ext uri="{FF2B5EF4-FFF2-40B4-BE49-F238E27FC236}">
                    <a16:creationId xmlns:a16="http://schemas.microsoft.com/office/drawing/2014/main" id="{ED474779-F022-4E8C-8796-EF2C53A21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0" y="992"/>
                <a:ext cx="488" cy="268"/>
              </a:xfrm>
              <a:custGeom>
                <a:avLst/>
                <a:gdLst>
                  <a:gd name="T0" fmla="*/ 0 w 85"/>
                  <a:gd name="T1" fmla="*/ 926 h 44"/>
                  <a:gd name="T2" fmla="*/ 2802 w 85"/>
                  <a:gd name="T3" fmla="*/ 0 h 4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5" h="44">
                    <a:moveTo>
                      <a:pt x="0" y="25"/>
                    </a:moveTo>
                    <a:cubicBezTo>
                      <a:pt x="0" y="25"/>
                      <a:pt x="24" y="44"/>
                      <a:pt x="85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1" name="Freeform 270">
                <a:extLst>
                  <a:ext uri="{FF2B5EF4-FFF2-40B4-BE49-F238E27FC236}">
                    <a16:creationId xmlns:a16="http://schemas.microsoft.com/office/drawing/2014/main" id="{AEC104E2-3B8D-41CC-8DFA-F5E3AB1372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99" y="992"/>
                <a:ext cx="390" cy="158"/>
              </a:xfrm>
              <a:custGeom>
                <a:avLst/>
                <a:gdLst>
                  <a:gd name="T0" fmla="*/ 0 w 68"/>
                  <a:gd name="T1" fmla="*/ 960 h 26"/>
                  <a:gd name="T2" fmla="*/ 2237 w 68"/>
                  <a:gd name="T3" fmla="*/ 0 h 2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8" h="26">
                    <a:moveTo>
                      <a:pt x="0" y="26"/>
                    </a:moveTo>
                    <a:cubicBezTo>
                      <a:pt x="17" y="23"/>
                      <a:pt x="43" y="16"/>
                      <a:pt x="68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2" name="Freeform 271">
                <a:extLst>
                  <a:ext uri="{FF2B5EF4-FFF2-40B4-BE49-F238E27FC236}">
                    <a16:creationId xmlns:a16="http://schemas.microsoft.com/office/drawing/2014/main" id="{EF451359-9164-445C-9BB1-A4B0D30ACE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992"/>
                <a:ext cx="493" cy="146"/>
              </a:xfrm>
              <a:custGeom>
                <a:avLst/>
                <a:gdLst>
                  <a:gd name="T0" fmla="*/ 0 w 86"/>
                  <a:gd name="T1" fmla="*/ 815 h 24"/>
                  <a:gd name="T2" fmla="*/ 2826 w 86"/>
                  <a:gd name="T3" fmla="*/ 0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6" h="24">
                    <a:moveTo>
                      <a:pt x="0" y="22"/>
                    </a:moveTo>
                    <a:cubicBezTo>
                      <a:pt x="8" y="24"/>
                      <a:pt x="21" y="23"/>
                      <a:pt x="86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3" name="Oval 272">
                <a:extLst>
                  <a:ext uri="{FF2B5EF4-FFF2-40B4-BE49-F238E27FC236}">
                    <a16:creationId xmlns:a16="http://schemas.microsoft.com/office/drawing/2014/main" id="{A7E94B95-8317-4EAE-9312-80A59D0DA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96" y="1047"/>
                <a:ext cx="80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74" name="Freeform 273">
                <a:extLst>
                  <a:ext uri="{FF2B5EF4-FFF2-40B4-BE49-F238E27FC236}">
                    <a16:creationId xmlns:a16="http://schemas.microsoft.com/office/drawing/2014/main" id="{82AA993B-7F11-4403-8422-1EE426EE6B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9" y="1047"/>
                <a:ext cx="57" cy="48"/>
              </a:xfrm>
              <a:custGeom>
                <a:avLst/>
                <a:gdLst>
                  <a:gd name="T0" fmla="*/ 291 w 10"/>
                  <a:gd name="T1" fmla="*/ 216 h 8"/>
                  <a:gd name="T2" fmla="*/ 97 w 10"/>
                  <a:gd name="T3" fmla="*/ 252 h 8"/>
                  <a:gd name="T4" fmla="*/ 34 w 10"/>
                  <a:gd name="T5" fmla="*/ 72 h 8"/>
                  <a:gd name="T6" fmla="*/ 228 w 10"/>
                  <a:gd name="T7" fmla="*/ 36 h 8"/>
                  <a:gd name="T8" fmla="*/ 291 w 10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5" name="Oval 274">
                <a:extLst>
                  <a:ext uri="{FF2B5EF4-FFF2-40B4-BE49-F238E27FC236}">
                    <a16:creationId xmlns:a16="http://schemas.microsoft.com/office/drawing/2014/main" id="{8099A0CA-C9E3-4FC0-8951-4CA0319E8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6" y="1053"/>
                <a:ext cx="18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76" name="Freeform 275">
                <a:extLst>
                  <a:ext uri="{FF2B5EF4-FFF2-40B4-BE49-F238E27FC236}">
                    <a16:creationId xmlns:a16="http://schemas.microsoft.com/office/drawing/2014/main" id="{7C52607B-4EDA-4D39-ACC1-C9EBB2BC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101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7" name="Oval 276">
                <a:extLst>
                  <a:ext uri="{FF2B5EF4-FFF2-40B4-BE49-F238E27FC236}">
                    <a16:creationId xmlns:a16="http://schemas.microsoft.com/office/drawing/2014/main" id="{DE40C722-7524-426F-B5B2-BAAED1B970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1083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78" name="Freeform 277">
                <a:extLst>
                  <a:ext uri="{FF2B5EF4-FFF2-40B4-BE49-F238E27FC236}">
                    <a16:creationId xmlns:a16="http://schemas.microsoft.com/office/drawing/2014/main" id="{83478714-40EE-40EA-93AB-F918E3DFB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5" y="1083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79" name="Oval 278">
                <a:extLst>
                  <a:ext uri="{FF2B5EF4-FFF2-40B4-BE49-F238E27FC236}">
                    <a16:creationId xmlns:a16="http://schemas.microsoft.com/office/drawing/2014/main" id="{310251F8-52CA-4697-A99D-C7B28F54D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62" y="1089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0" name="Freeform 279">
                <a:extLst>
                  <a:ext uri="{FF2B5EF4-FFF2-40B4-BE49-F238E27FC236}">
                    <a16:creationId xmlns:a16="http://schemas.microsoft.com/office/drawing/2014/main" id="{860E72AF-4B86-431E-A9C4-AA43AAC50B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22" y="1138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1" name="Oval 280">
                <a:extLst>
                  <a:ext uri="{FF2B5EF4-FFF2-40B4-BE49-F238E27FC236}">
                    <a16:creationId xmlns:a16="http://schemas.microsoft.com/office/drawing/2014/main" id="{8E10FAEB-CE33-4BE4-B960-0B63521A13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" y="992"/>
                <a:ext cx="86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2" name="Freeform 281">
                <a:extLst>
                  <a:ext uri="{FF2B5EF4-FFF2-40B4-BE49-F238E27FC236}">
                    <a16:creationId xmlns:a16="http://schemas.microsoft.com/office/drawing/2014/main" id="{C6154900-F14F-4A51-A282-E349FE49F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8" y="992"/>
                <a:ext cx="57" cy="48"/>
              </a:xfrm>
              <a:custGeom>
                <a:avLst/>
                <a:gdLst>
                  <a:gd name="T0" fmla="*/ 291 w 10"/>
                  <a:gd name="T1" fmla="*/ 216 h 8"/>
                  <a:gd name="T2" fmla="*/ 97 w 10"/>
                  <a:gd name="T3" fmla="*/ 216 h 8"/>
                  <a:gd name="T4" fmla="*/ 34 w 10"/>
                  <a:gd name="T5" fmla="*/ 72 h 8"/>
                  <a:gd name="T6" fmla="*/ 194 w 10"/>
                  <a:gd name="T7" fmla="*/ 36 h 8"/>
                  <a:gd name="T8" fmla="*/ 291 w 10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3" name="Oval 282">
                <a:extLst>
                  <a:ext uri="{FF2B5EF4-FFF2-40B4-BE49-F238E27FC236}">
                    <a16:creationId xmlns:a16="http://schemas.microsoft.com/office/drawing/2014/main" id="{456479BC-176F-4A0D-BE6B-874EAB9E9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5" y="998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4" name="Freeform 283">
                <a:extLst>
                  <a:ext uri="{FF2B5EF4-FFF2-40B4-BE49-F238E27FC236}">
                    <a16:creationId xmlns:a16="http://schemas.microsoft.com/office/drawing/2014/main" id="{7CAEB207-57C8-4956-A78C-0AD1957F61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65" y="1047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5" name="Oval 284">
                <a:extLst>
                  <a:ext uri="{FF2B5EF4-FFF2-40B4-BE49-F238E27FC236}">
                    <a16:creationId xmlns:a16="http://schemas.microsoft.com/office/drawing/2014/main" id="{C23253CF-B64B-403A-BFA6-1FAA24584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" y="1065"/>
                <a:ext cx="81" cy="85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6" name="Freeform 285">
                <a:extLst>
                  <a:ext uri="{FF2B5EF4-FFF2-40B4-BE49-F238E27FC236}">
                    <a16:creationId xmlns:a16="http://schemas.microsoft.com/office/drawing/2014/main" id="{507D4FCA-626A-4EE2-96B2-3586F9403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1065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38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7" name="Oval 286">
                <a:extLst>
                  <a:ext uri="{FF2B5EF4-FFF2-40B4-BE49-F238E27FC236}">
                    <a16:creationId xmlns:a16="http://schemas.microsoft.com/office/drawing/2014/main" id="{5B29BA75-29A5-4296-A956-C63491727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5" y="1071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88" name="Freeform 287">
                <a:extLst>
                  <a:ext uri="{FF2B5EF4-FFF2-40B4-BE49-F238E27FC236}">
                    <a16:creationId xmlns:a16="http://schemas.microsoft.com/office/drawing/2014/main" id="{DE0F8F2B-ACF4-4158-9BAE-BDCD3E6280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1120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89" name="Oval 288">
                <a:extLst>
                  <a:ext uri="{FF2B5EF4-FFF2-40B4-BE49-F238E27FC236}">
                    <a16:creationId xmlns:a16="http://schemas.microsoft.com/office/drawing/2014/main" id="{520553D6-2FE3-4042-A51E-DD1AF35827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5" y="979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0" name="Freeform 289">
                <a:extLst>
                  <a:ext uri="{FF2B5EF4-FFF2-40B4-BE49-F238E27FC236}">
                    <a16:creationId xmlns:a16="http://schemas.microsoft.com/office/drawing/2014/main" id="{94C6E311-F5C4-49CA-9147-EF92945FF6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979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0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1" name="Oval 290">
                <a:extLst>
                  <a:ext uri="{FF2B5EF4-FFF2-40B4-BE49-F238E27FC236}">
                    <a16:creationId xmlns:a16="http://schemas.microsoft.com/office/drawing/2014/main" id="{F8CAB481-9FA4-4F3F-92D8-7C334DDFD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1" y="98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2" name="Freeform 291">
                <a:extLst>
                  <a:ext uri="{FF2B5EF4-FFF2-40B4-BE49-F238E27FC236}">
                    <a16:creationId xmlns:a16="http://schemas.microsoft.com/office/drawing/2014/main" id="{1C3201B4-64C6-481C-942F-842E20E87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034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3" name="Oval 292">
                <a:extLst>
                  <a:ext uri="{FF2B5EF4-FFF2-40B4-BE49-F238E27FC236}">
                    <a16:creationId xmlns:a16="http://schemas.microsoft.com/office/drawing/2014/main" id="{ADD7DC85-B6E0-40FB-9212-A8E74728E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973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4" name="Freeform 293">
                <a:extLst>
                  <a:ext uri="{FF2B5EF4-FFF2-40B4-BE49-F238E27FC236}">
                    <a16:creationId xmlns:a16="http://schemas.microsoft.com/office/drawing/2014/main" id="{73747A4B-FEB5-4A0E-BA82-11925224C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973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03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5" name="Oval 294">
                <a:extLst>
                  <a:ext uri="{FF2B5EF4-FFF2-40B4-BE49-F238E27FC236}">
                    <a16:creationId xmlns:a16="http://schemas.microsoft.com/office/drawing/2014/main" id="{567EAC4F-C892-4E20-B8D9-F8BA5AEDC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979"/>
                <a:ext cx="1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6" name="Freeform 295">
                <a:extLst>
                  <a:ext uri="{FF2B5EF4-FFF2-40B4-BE49-F238E27FC236}">
                    <a16:creationId xmlns:a16="http://schemas.microsoft.com/office/drawing/2014/main" id="{2A0276D2-7532-4565-8701-05C8653ADD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1" y="1028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7" name="Oval 296">
                <a:extLst>
                  <a:ext uri="{FF2B5EF4-FFF2-40B4-BE49-F238E27FC236}">
                    <a16:creationId xmlns:a16="http://schemas.microsoft.com/office/drawing/2014/main" id="{F16E03B0-161A-4B2E-82A0-77748265D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973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98" name="Freeform 297">
                <a:extLst>
                  <a:ext uri="{FF2B5EF4-FFF2-40B4-BE49-F238E27FC236}">
                    <a16:creationId xmlns:a16="http://schemas.microsoft.com/office/drawing/2014/main" id="{AB92CCD6-FE9C-4E44-9B82-5F71828D7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0" y="979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99" name="Oval 298">
                <a:extLst>
                  <a:ext uri="{FF2B5EF4-FFF2-40B4-BE49-F238E27FC236}">
                    <a16:creationId xmlns:a16="http://schemas.microsoft.com/office/drawing/2014/main" id="{32A3FC19-9464-4B01-B208-A44D8A88FA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979"/>
                <a:ext cx="11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0" name="Freeform 299">
                <a:extLst>
                  <a:ext uri="{FF2B5EF4-FFF2-40B4-BE49-F238E27FC236}">
                    <a16:creationId xmlns:a16="http://schemas.microsoft.com/office/drawing/2014/main" id="{E63363CF-A551-4DB8-A4DA-71592B0CEC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7" y="1034"/>
                <a:ext cx="41" cy="31"/>
              </a:xfrm>
              <a:custGeom>
                <a:avLst/>
                <a:gdLst>
                  <a:gd name="T0" fmla="*/ 0 w 7"/>
                  <a:gd name="T1" fmla="*/ 0 h 5"/>
                  <a:gd name="T2" fmla="*/ 240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1" name="Oval 300">
                <a:extLst>
                  <a:ext uri="{FF2B5EF4-FFF2-40B4-BE49-F238E27FC236}">
                    <a16:creationId xmlns:a16="http://schemas.microsoft.com/office/drawing/2014/main" id="{5E54D9BB-0398-49BB-A6FA-A1DF59AAEE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985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2" name="Freeform 301">
                <a:extLst>
                  <a:ext uri="{FF2B5EF4-FFF2-40B4-BE49-F238E27FC236}">
                    <a16:creationId xmlns:a16="http://schemas.microsoft.com/office/drawing/2014/main" id="{FFB8AF5A-8862-4941-9E28-9C1A99AF2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985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3" name="Oval 302">
                <a:extLst>
                  <a:ext uri="{FF2B5EF4-FFF2-40B4-BE49-F238E27FC236}">
                    <a16:creationId xmlns:a16="http://schemas.microsoft.com/office/drawing/2014/main" id="{06BFA6F0-87FB-430D-8364-6B9413E27E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8" y="99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4" name="Freeform 303">
                <a:extLst>
                  <a:ext uri="{FF2B5EF4-FFF2-40B4-BE49-F238E27FC236}">
                    <a16:creationId xmlns:a16="http://schemas.microsoft.com/office/drawing/2014/main" id="{B88D8675-A653-418C-89DF-7CA7C9F06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040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5" name="Oval 304">
                <a:extLst>
                  <a:ext uri="{FF2B5EF4-FFF2-40B4-BE49-F238E27FC236}">
                    <a16:creationId xmlns:a16="http://schemas.microsoft.com/office/drawing/2014/main" id="{26E00DBF-1E1C-4125-8416-A77050CB3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6" y="1028"/>
                <a:ext cx="87" cy="86"/>
              </a:xfrm>
              <a:prstGeom prst="ellipse">
                <a:avLst/>
              </a:prstGeom>
              <a:solidFill>
                <a:srgbClr val="6788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6" name="Freeform 305">
                <a:extLst>
                  <a:ext uri="{FF2B5EF4-FFF2-40B4-BE49-F238E27FC236}">
                    <a16:creationId xmlns:a16="http://schemas.microsoft.com/office/drawing/2014/main" id="{575E1552-83AD-4A53-B588-59DDD670F0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1028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03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7" name="Oval 306">
                <a:extLst>
                  <a:ext uri="{FF2B5EF4-FFF2-40B4-BE49-F238E27FC236}">
                    <a16:creationId xmlns:a16="http://schemas.microsoft.com/office/drawing/2014/main" id="{77943B02-CEA2-4979-911D-DB8856814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2" y="1034"/>
                <a:ext cx="18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08" name="Freeform 307">
                <a:extLst>
                  <a:ext uri="{FF2B5EF4-FFF2-40B4-BE49-F238E27FC236}">
                    <a16:creationId xmlns:a16="http://schemas.microsoft.com/office/drawing/2014/main" id="{262C1822-19F1-459D-8424-34F9C462D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083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09" name="Oval 308">
                <a:extLst>
                  <a:ext uri="{FF2B5EF4-FFF2-40B4-BE49-F238E27FC236}">
                    <a16:creationId xmlns:a16="http://schemas.microsoft.com/office/drawing/2014/main" id="{C4855FD5-A23A-4BB1-AD89-B9F2DBB7F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5" y="1010"/>
                <a:ext cx="86" cy="91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0" name="Freeform 309">
                <a:extLst>
                  <a:ext uri="{FF2B5EF4-FFF2-40B4-BE49-F238E27FC236}">
                    <a16:creationId xmlns:a16="http://schemas.microsoft.com/office/drawing/2014/main" id="{274E20FC-20B3-4068-9D4C-EE4C8FBBD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4" y="1016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1" name="Oval 310">
                <a:extLst>
                  <a:ext uri="{FF2B5EF4-FFF2-40B4-BE49-F238E27FC236}">
                    <a16:creationId xmlns:a16="http://schemas.microsoft.com/office/drawing/2014/main" id="{F1B90746-C81C-4237-971C-E893EECE0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1" y="1016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2" name="Freeform 311">
                <a:extLst>
                  <a:ext uri="{FF2B5EF4-FFF2-40B4-BE49-F238E27FC236}">
                    <a16:creationId xmlns:a16="http://schemas.microsoft.com/office/drawing/2014/main" id="{5120BBB5-F18B-4918-8C9F-FBF2BC549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1" y="1071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3" name="Oval 312">
                <a:extLst>
                  <a:ext uri="{FF2B5EF4-FFF2-40B4-BE49-F238E27FC236}">
                    <a16:creationId xmlns:a16="http://schemas.microsoft.com/office/drawing/2014/main" id="{7B366C78-CD74-4608-99E5-F17E09215D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992"/>
                <a:ext cx="86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4" name="Freeform 313">
                <a:extLst>
                  <a:ext uri="{FF2B5EF4-FFF2-40B4-BE49-F238E27FC236}">
                    <a16:creationId xmlns:a16="http://schemas.microsoft.com/office/drawing/2014/main" id="{54437D31-606D-48B4-9A08-F27DA37085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992"/>
                <a:ext cx="52" cy="48"/>
              </a:xfrm>
              <a:custGeom>
                <a:avLst/>
                <a:gdLst>
                  <a:gd name="T0" fmla="*/ 266 w 9"/>
                  <a:gd name="T1" fmla="*/ 216 h 8"/>
                  <a:gd name="T2" fmla="*/ 98 w 9"/>
                  <a:gd name="T3" fmla="*/ 216 h 8"/>
                  <a:gd name="T4" fmla="*/ 35 w 9"/>
                  <a:gd name="T5" fmla="*/ 72 h 8"/>
                  <a:gd name="T6" fmla="*/ 202 w 9"/>
                  <a:gd name="T7" fmla="*/ 36 h 8"/>
                  <a:gd name="T8" fmla="*/ 266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5" name="Oval 314">
                <a:extLst>
                  <a:ext uri="{FF2B5EF4-FFF2-40B4-BE49-F238E27FC236}">
                    <a16:creationId xmlns:a16="http://schemas.microsoft.com/office/drawing/2014/main" id="{BE25A15C-6515-491D-B240-180BEC857C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2" y="998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6" name="Freeform 315">
                <a:extLst>
                  <a:ext uri="{FF2B5EF4-FFF2-40B4-BE49-F238E27FC236}">
                    <a16:creationId xmlns:a16="http://schemas.microsoft.com/office/drawing/2014/main" id="{2606E33A-15C0-405E-B3A4-A422392AB1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047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7" name="Oval 316">
                <a:extLst>
                  <a:ext uri="{FF2B5EF4-FFF2-40B4-BE49-F238E27FC236}">
                    <a16:creationId xmlns:a16="http://schemas.microsoft.com/office/drawing/2014/main" id="{41646D90-3EF5-4E44-9646-CA28E1628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2" y="985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18" name="Freeform 317">
                <a:extLst>
                  <a:ext uri="{FF2B5EF4-FFF2-40B4-BE49-F238E27FC236}">
                    <a16:creationId xmlns:a16="http://schemas.microsoft.com/office/drawing/2014/main" id="{5C5213BC-B794-4E67-B9CC-7150D377E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985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27 h 8"/>
                  <a:gd name="T4" fmla="*/ 35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19" name="Oval 318">
                <a:extLst>
                  <a:ext uri="{FF2B5EF4-FFF2-40B4-BE49-F238E27FC236}">
                    <a16:creationId xmlns:a16="http://schemas.microsoft.com/office/drawing/2014/main" id="{3C90A236-5E55-4B83-AA5A-31A4D47A7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8" y="992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0" name="Freeform 319">
                <a:extLst>
                  <a:ext uri="{FF2B5EF4-FFF2-40B4-BE49-F238E27FC236}">
                    <a16:creationId xmlns:a16="http://schemas.microsoft.com/office/drawing/2014/main" id="{FE407870-8CA2-4243-931D-C1367D752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1040"/>
                <a:ext cx="41" cy="31"/>
              </a:xfrm>
              <a:custGeom>
                <a:avLst/>
                <a:gdLst>
                  <a:gd name="T0" fmla="*/ 0 w 7"/>
                  <a:gd name="T1" fmla="*/ 0 h 5"/>
                  <a:gd name="T2" fmla="*/ 240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1" name="Oval 320">
                <a:extLst>
                  <a:ext uri="{FF2B5EF4-FFF2-40B4-BE49-F238E27FC236}">
                    <a16:creationId xmlns:a16="http://schemas.microsoft.com/office/drawing/2014/main" id="{B0F20F88-211C-4275-8699-FD55EC397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985"/>
                <a:ext cx="80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2" name="Freeform 321">
                <a:extLst>
                  <a:ext uri="{FF2B5EF4-FFF2-40B4-BE49-F238E27FC236}">
                    <a16:creationId xmlns:a16="http://schemas.microsoft.com/office/drawing/2014/main" id="{6291F6AA-9F72-4264-B2D7-8A43019B6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1" y="985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27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3" name="Oval 322">
                <a:extLst>
                  <a:ext uri="{FF2B5EF4-FFF2-40B4-BE49-F238E27FC236}">
                    <a16:creationId xmlns:a16="http://schemas.microsoft.com/office/drawing/2014/main" id="{7C046FED-AC5C-404B-9E47-E9C408317C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8" y="992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4" name="Freeform 323">
                <a:extLst>
                  <a:ext uri="{FF2B5EF4-FFF2-40B4-BE49-F238E27FC236}">
                    <a16:creationId xmlns:a16="http://schemas.microsoft.com/office/drawing/2014/main" id="{1FE83716-4FD2-4827-B97F-E489F80F6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8" y="1040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5" name="Oval 324">
                <a:extLst>
                  <a:ext uri="{FF2B5EF4-FFF2-40B4-BE49-F238E27FC236}">
                    <a16:creationId xmlns:a16="http://schemas.microsoft.com/office/drawing/2014/main" id="{52EB5677-A18E-481D-85F5-8FFF496A8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8" y="985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6" name="Freeform 325">
                <a:extLst>
                  <a:ext uri="{FF2B5EF4-FFF2-40B4-BE49-F238E27FC236}">
                    <a16:creationId xmlns:a16="http://schemas.microsoft.com/office/drawing/2014/main" id="{7D753B9E-4D16-4A9F-885F-346A35D13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7" y="992"/>
                <a:ext cx="51" cy="48"/>
              </a:xfrm>
              <a:custGeom>
                <a:avLst/>
                <a:gdLst>
                  <a:gd name="T0" fmla="*/ 255 w 9"/>
                  <a:gd name="T1" fmla="*/ 216 h 8"/>
                  <a:gd name="T2" fmla="*/ 96 w 9"/>
                  <a:gd name="T3" fmla="*/ 216 h 8"/>
                  <a:gd name="T4" fmla="*/ 34 w 9"/>
                  <a:gd name="T5" fmla="*/ 36 h 8"/>
                  <a:gd name="T6" fmla="*/ 193 w 9"/>
                  <a:gd name="T7" fmla="*/ 36 h 8"/>
                  <a:gd name="T8" fmla="*/ 255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7" name="Oval 326">
                <a:extLst>
                  <a:ext uri="{FF2B5EF4-FFF2-40B4-BE49-F238E27FC236}">
                    <a16:creationId xmlns:a16="http://schemas.microsoft.com/office/drawing/2014/main" id="{83902F3C-FC24-4528-BFE9-DB260C2B0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998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28" name="Freeform 327">
                <a:extLst>
                  <a:ext uri="{FF2B5EF4-FFF2-40B4-BE49-F238E27FC236}">
                    <a16:creationId xmlns:a16="http://schemas.microsoft.com/office/drawing/2014/main" id="{34C700A8-1CE3-4D0D-A09C-EAEE08B02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4" y="1047"/>
                <a:ext cx="40" cy="30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80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29" name="Oval 328">
                <a:extLst>
                  <a:ext uri="{FF2B5EF4-FFF2-40B4-BE49-F238E27FC236}">
                    <a16:creationId xmlns:a16="http://schemas.microsoft.com/office/drawing/2014/main" id="{7BB517FE-E399-43A7-BD9E-DD0278CD2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9" y="979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0" name="Freeform 329">
                <a:extLst>
                  <a:ext uri="{FF2B5EF4-FFF2-40B4-BE49-F238E27FC236}">
                    <a16:creationId xmlns:a16="http://schemas.microsoft.com/office/drawing/2014/main" id="{218C2482-5536-4B25-AAE4-7800B1BC86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985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1" name="Oval 330">
                <a:extLst>
                  <a:ext uri="{FF2B5EF4-FFF2-40B4-BE49-F238E27FC236}">
                    <a16:creationId xmlns:a16="http://schemas.microsoft.com/office/drawing/2014/main" id="{DF23B4AB-AA33-448A-A1A7-44ECC7D6C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4" y="985"/>
                <a:ext cx="12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2" name="Freeform 331">
                <a:extLst>
                  <a:ext uri="{FF2B5EF4-FFF2-40B4-BE49-F238E27FC236}">
                    <a16:creationId xmlns:a16="http://schemas.microsoft.com/office/drawing/2014/main" id="{8A68E99F-3673-40D9-A74E-FEA975A51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4" y="1040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3" name="Oval 332">
                <a:extLst>
                  <a:ext uri="{FF2B5EF4-FFF2-40B4-BE49-F238E27FC236}">
                    <a16:creationId xmlns:a16="http://schemas.microsoft.com/office/drawing/2014/main" id="{94C306FB-DAE9-4926-B607-EC3675F7B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973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4" name="Freeform 333">
                <a:extLst>
                  <a:ext uri="{FF2B5EF4-FFF2-40B4-BE49-F238E27FC236}">
                    <a16:creationId xmlns:a16="http://schemas.microsoft.com/office/drawing/2014/main" id="{F22C671A-CD0E-4784-999A-957D2250BA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973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194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5" name="Oval 334">
                <a:extLst>
                  <a:ext uri="{FF2B5EF4-FFF2-40B4-BE49-F238E27FC236}">
                    <a16:creationId xmlns:a16="http://schemas.microsoft.com/office/drawing/2014/main" id="{62E95267-6310-438B-96F4-6E48745DE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97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6" name="Freeform 335">
                <a:extLst>
                  <a:ext uri="{FF2B5EF4-FFF2-40B4-BE49-F238E27FC236}">
                    <a16:creationId xmlns:a16="http://schemas.microsoft.com/office/drawing/2014/main" id="{43C84B16-D388-45B3-94B9-10E9D6921C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5" y="1028"/>
                <a:ext cx="45" cy="37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7" name="Oval 336">
                <a:extLst>
                  <a:ext uri="{FF2B5EF4-FFF2-40B4-BE49-F238E27FC236}">
                    <a16:creationId xmlns:a16="http://schemas.microsoft.com/office/drawing/2014/main" id="{5E1A5D92-3B83-45E5-A19F-213C45B3C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967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38" name="Freeform 337">
                <a:extLst>
                  <a:ext uri="{FF2B5EF4-FFF2-40B4-BE49-F238E27FC236}">
                    <a16:creationId xmlns:a16="http://schemas.microsoft.com/office/drawing/2014/main" id="{9BD4BD85-5C11-4ACB-903C-364785A6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967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39" name="Oval 338">
                <a:extLst>
                  <a:ext uri="{FF2B5EF4-FFF2-40B4-BE49-F238E27FC236}">
                    <a16:creationId xmlns:a16="http://schemas.microsoft.com/office/drawing/2014/main" id="{BF514178-DFBB-4EAD-9A83-43DD0B9F3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973"/>
                <a:ext cx="11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0" name="Freeform 339">
                <a:extLst>
                  <a:ext uri="{FF2B5EF4-FFF2-40B4-BE49-F238E27FC236}">
                    <a16:creationId xmlns:a16="http://schemas.microsoft.com/office/drawing/2014/main" id="{3F95645E-101C-4560-8254-2910A9BEFA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022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191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5"/>
                    </a:cubicBezTo>
                    <a:cubicBezTo>
                      <a:pt x="7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1" name="Oval 340">
                <a:extLst>
                  <a:ext uri="{FF2B5EF4-FFF2-40B4-BE49-F238E27FC236}">
                    <a16:creationId xmlns:a16="http://schemas.microsoft.com/office/drawing/2014/main" id="{D0F1440A-49F6-47E1-B251-6FEA20C2A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973"/>
                <a:ext cx="80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2" name="Freeform 341">
                <a:extLst>
                  <a:ext uri="{FF2B5EF4-FFF2-40B4-BE49-F238E27FC236}">
                    <a16:creationId xmlns:a16="http://schemas.microsoft.com/office/drawing/2014/main" id="{C9F20AFC-51CE-4D5F-B31C-89A77D6E9C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4" y="973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131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4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3" name="Oval 342">
                <a:extLst>
                  <a:ext uri="{FF2B5EF4-FFF2-40B4-BE49-F238E27FC236}">
                    <a16:creationId xmlns:a16="http://schemas.microsoft.com/office/drawing/2014/main" id="{C636667C-7B05-4725-866F-B05E9AB5C0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979"/>
                <a:ext cx="11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4" name="Freeform 343">
                <a:extLst>
                  <a:ext uri="{FF2B5EF4-FFF2-40B4-BE49-F238E27FC236}">
                    <a16:creationId xmlns:a16="http://schemas.microsoft.com/office/drawing/2014/main" id="{8ACE939D-490C-4849-9B46-824D4D5FFF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1" y="1028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5" name="Oval 344">
                <a:extLst>
                  <a:ext uri="{FF2B5EF4-FFF2-40B4-BE49-F238E27FC236}">
                    <a16:creationId xmlns:a16="http://schemas.microsoft.com/office/drawing/2014/main" id="{EA8FE0B0-334F-44A6-A3BD-6ACB43CB3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1" y="985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6" name="Freeform 345">
                <a:extLst>
                  <a:ext uri="{FF2B5EF4-FFF2-40B4-BE49-F238E27FC236}">
                    <a16:creationId xmlns:a16="http://schemas.microsoft.com/office/drawing/2014/main" id="{A642807A-9BFB-4D6D-8F82-8FA4644EBF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0" y="985"/>
                <a:ext cx="52" cy="49"/>
              </a:xfrm>
              <a:custGeom>
                <a:avLst/>
                <a:gdLst>
                  <a:gd name="T0" fmla="*/ 266 w 9"/>
                  <a:gd name="T1" fmla="*/ 263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266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7" name="Oval 346">
                <a:extLst>
                  <a:ext uri="{FF2B5EF4-FFF2-40B4-BE49-F238E27FC236}">
                    <a16:creationId xmlns:a16="http://schemas.microsoft.com/office/drawing/2014/main" id="{E10680CC-2897-49FF-B04B-A34CB82D3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7" y="992"/>
                <a:ext cx="12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48" name="Freeform 347">
                <a:extLst>
                  <a:ext uri="{FF2B5EF4-FFF2-40B4-BE49-F238E27FC236}">
                    <a16:creationId xmlns:a16="http://schemas.microsoft.com/office/drawing/2014/main" id="{B0523525-89DD-472E-A2D3-9E859F085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047"/>
                <a:ext cx="40" cy="30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80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49" name="Oval 348">
                <a:extLst>
                  <a:ext uri="{FF2B5EF4-FFF2-40B4-BE49-F238E27FC236}">
                    <a16:creationId xmlns:a16="http://schemas.microsoft.com/office/drawing/2014/main" id="{934A0A04-EDF4-4E37-9E6A-6C2E3B2F5C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0" y="1053"/>
                <a:ext cx="86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0" name="Freeform 349">
                <a:extLst>
                  <a:ext uri="{FF2B5EF4-FFF2-40B4-BE49-F238E27FC236}">
                    <a16:creationId xmlns:a16="http://schemas.microsoft.com/office/drawing/2014/main" id="{457D9A6F-D626-45C7-B160-D12C7CF550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9" y="1053"/>
                <a:ext cx="51" cy="48"/>
              </a:xfrm>
              <a:custGeom>
                <a:avLst/>
                <a:gdLst>
                  <a:gd name="T0" fmla="*/ 255 w 9"/>
                  <a:gd name="T1" fmla="*/ 216 h 8"/>
                  <a:gd name="T2" fmla="*/ 96 w 9"/>
                  <a:gd name="T3" fmla="*/ 216 h 8"/>
                  <a:gd name="T4" fmla="*/ 34 w 9"/>
                  <a:gd name="T5" fmla="*/ 36 h 8"/>
                  <a:gd name="T6" fmla="*/ 193 w 9"/>
                  <a:gd name="T7" fmla="*/ 36 h 8"/>
                  <a:gd name="T8" fmla="*/ 255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1" name="Oval 350">
                <a:extLst>
                  <a:ext uri="{FF2B5EF4-FFF2-40B4-BE49-F238E27FC236}">
                    <a16:creationId xmlns:a16="http://schemas.microsoft.com/office/drawing/2014/main" id="{28832399-A7AA-4919-93E5-AFFC0F89C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6" y="1059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2" name="Freeform 351">
                <a:extLst>
                  <a:ext uri="{FF2B5EF4-FFF2-40B4-BE49-F238E27FC236}">
                    <a16:creationId xmlns:a16="http://schemas.microsoft.com/office/drawing/2014/main" id="{A3FEDE45-FED1-4B98-B8B8-C01DA4FEDF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6" y="1108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3" name="Oval 352">
                <a:extLst>
                  <a:ext uri="{FF2B5EF4-FFF2-40B4-BE49-F238E27FC236}">
                    <a16:creationId xmlns:a16="http://schemas.microsoft.com/office/drawing/2014/main" id="{D8D2C540-A0E1-40B4-9A18-DDB4117FC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9" y="998"/>
                <a:ext cx="80" cy="91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4" name="Freeform 353">
                <a:extLst>
                  <a:ext uri="{FF2B5EF4-FFF2-40B4-BE49-F238E27FC236}">
                    <a16:creationId xmlns:a16="http://schemas.microsoft.com/office/drawing/2014/main" id="{BFB01C7F-0226-47FF-A08C-3C6F790EF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004"/>
                <a:ext cx="57" cy="43"/>
              </a:xfrm>
              <a:custGeom>
                <a:avLst/>
                <a:gdLst>
                  <a:gd name="T0" fmla="*/ 291 w 10"/>
                  <a:gd name="T1" fmla="*/ 227 h 7"/>
                  <a:gd name="T2" fmla="*/ 97 w 10"/>
                  <a:gd name="T3" fmla="*/ 227 h 7"/>
                  <a:gd name="T4" fmla="*/ 34 w 10"/>
                  <a:gd name="T5" fmla="*/ 37 h 7"/>
                  <a:gd name="T6" fmla="*/ 194 w 10"/>
                  <a:gd name="T7" fmla="*/ 37 h 7"/>
                  <a:gd name="T8" fmla="*/ 291 w 10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6"/>
                    </a:moveTo>
                    <a:cubicBezTo>
                      <a:pt x="8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5" name="Oval 354">
                <a:extLst>
                  <a:ext uri="{FF2B5EF4-FFF2-40B4-BE49-F238E27FC236}">
                    <a16:creationId xmlns:a16="http://schemas.microsoft.com/office/drawing/2014/main" id="{168B0199-39F8-46BA-AEEC-2FACFC898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9" y="1004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6" name="Freeform 355">
                <a:extLst>
                  <a:ext uri="{FF2B5EF4-FFF2-40B4-BE49-F238E27FC236}">
                    <a16:creationId xmlns:a16="http://schemas.microsoft.com/office/drawing/2014/main" id="{CE2D8D1C-A35B-4A33-95EF-A0682BFDC4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1059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7" name="Oval 356">
                <a:extLst>
                  <a:ext uri="{FF2B5EF4-FFF2-40B4-BE49-F238E27FC236}">
                    <a16:creationId xmlns:a16="http://schemas.microsoft.com/office/drawing/2014/main" id="{838EDFBD-AAA4-48C1-BC6B-37619346C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9" y="979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58" name="Freeform 357">
                <a:extLst>
                  <a:ext uri="{FF2B5EF4-FFF2-40B4-BE49-F238E27FC236}">
                    <a16:creationId xmlns:a16="http://schemas.microsoft.com/office/drawing/2014/main" id="{E7A876FF-F1D1-4A45-8C48-A4FD41D1F7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2" y="985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27 h 8"/>
                  <a:gd name="T4" fmla="*/ 34 w 10"/>
                  <a:gd name="T5" fmla="*/ 37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7"/>
                      <a:pt x="6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59" name="Oval 358">
                <a:extLst>
                  <a:ext uri="{FF2B5EF4-FFF2-40B4-BE49-F238E27FC236}">
                    <a16:creationId xmlns:a16="http://schemas.microsoft.com/office/drawing/2014/main" id="{4CC1FE81-9DEF-4FB6-833B-E2ED7F3F8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985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0" name="Freeform 359">
                <a:extLst>
                  <a:ext uri="{FF2B5EF4-FFF2-40B4-BE49-F238E27FC236}">
                    <a16:creationId xmlns:a16="http://schemas.microsoft.com/office/drawing/2014/main" id="{7D3AA30C-BA6C-4250-8962-4674B47AF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1040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1" name="Oval 360">
                <a:extLst>
                  <a:ext uri="{FF2B5EF4-FFF2-40B4-BE49-F238E27FC236}">
                    <a16:creationId xmlns:a16="http://schemas.microsoft.com/office/drawing/2014/main" id="{B5BF8047-C641-4E23-AA37-935615D00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985"/>
                <a:ext cx="87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2" name="Freeform 361">
                <a:extLst>
                  <a:ext uri="{FF2B5EF4-FFF2-40B4-BE49-F238E27FC236}">
                    <a16:creationId xmlns:a16="http://schemas.microsoft.com/office/drawing/2014/main" id="{C48917B1-CA3D-4E66-AEF2-6DB8DC361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985"/>
                <a:ext cx="52" cy="49"/>
              </a:xfrm>
              <a:custGeom>
                <a:avLst/>
                <a:gdLst>
                  <a:gd name="T0" fmla="*/ 266 w 9"/>
                  <a:gd name="T1" fmla="*/ 263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266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3" name="Oval 362">
                <a:extLst>
                  <a:ext uri="{FF2B5EF4-FFF2-40B4-BE49-F238E27FC236}">
                    <a16:creationId xmlns:a16="http://schemas.microsoft.com/office/drawing/2014/main" id="{BCD3272A-C807-48BA-AD12-DE9AC0D59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992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4" name="Freeform 363">
                <a:extLst>
                  <a:ext uri="{FF2B5EF4-FFF2-40B4-BE49-F238E27FC236}">
                    <a16:creationId xmlns:a16="http://schemas.microsoft.com/office/drawing/2014/main" id="{40113657-FD01-4B69-903B-31D73403B9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040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2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6"/>
                    </a:cubicBezTo>
                    <a:cubicBezTo>
                      <a:pt x="7" y="6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5" name="Oval 364">
                <a:extLst>
                  <a:ext uri="{FF2B5EF4-FFF2-40B4-BE49-F238E27FC236}">
                    <a16:creationId xmlns:a16="http://schemas.microsoft.com/office/drawing/2014/main" id="{44231903-6AEB-47B6-BDC0-C5AFF4993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992"/>
                <a:ext cx="86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6" name="Freeform 365">
                <a:extLst>
                  <a:ext uri="{FF2B5EF4-FFF2-40B4-BE49-F238E27FC236}">
                    <a16:creationId xmlns:a16="http://schemas.microsoft.com/office/drawing/2014/main" id="{473DC134-FAE0-4608-9E1F-5EA73F27F0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992"/>
                <a:ext cx="52" cy="48"/>
              </a:xfrm>
              <a:custGeom>
                <a:avLst/>
                <a:gdLst>
                  <a:gd name="T0" fmla="*/ 266 w 9"/>
                  <a:gd name="T1" fmla="*/ 216 h 8"/>
                  <a:gd name="T2" fmla="*/ 98 w 9"/>
                  <a:gd name="T3" fmla="*/ 252 h 8"/>
                  <a:gd name="T4" fmla="*/ 0 w 9"/>
                  <a:gd name="T5" fmla="*/ 72 h 8"/>
                  <a:gd name="T6" fmla="*/ 202 w 9"/>
                  <a:gd name="T7" fmla="*/ 36 h 8"/>
                  <a:gd name="T8" fmla="*/ 266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7" name="Oval 366">
                <a:extLst>
                  <a:ext uri="{FF2B5EF4-FFF2-40B4-BE49-F238E27FC236}">
                    <a16:creationId xmlns:a16="http://schemas.microsoft.com/office/drawing/2014/main" id="{172A7FE1-B8CA-4E73-BE6E-FAD533CC9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1" y="998"/>
                <a:ext cx="12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68" name="Freeform 367">
                <a:extLst>
                  <a:ext uri="{FF2B5EF4-FFF2-40B4-BE49-F238E27FC236}">
                    <a16:creationId xmlns:a16="http://schemas.microsoft.com/office/drawing/2014/main" id="{8BDD68F7-5CF1-4613-891A-1552B9554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6" y="1047"/>
                <a:ext cx="45" cy="30"/>
              </a:xfrm>
              <a:custGeom>
                <a:avLst/>
                <a:gdLst>
                  <a:gd name="T0" fmla="*/ 0 w 8"/>
                  <a:gd name="T1" fmla="*/ 0 h 5"/>
                  <a:gd name="T2" fmla="*/ 253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69" name="Oval 368">
                <a:extLst>
                  <a:ext uri="{FF2B5EF4-FFF2-40B4-BE49-F238E27FC236}">
                    <a16:creationId xmlns:a16="http://schemas.microsoft.com/office/drawing/2014/main" id="{BF479546-9D86-4C40-8758-01BA6DC2FD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2" y="992"/>
                <a:ext cx="80" cy="91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0" name="Freeform 369">
                <a:extLst>
                  <a:ext uri="{FF2B5EF4-FFF2-40B4-BE49-F238E27FC236}">
                    <a16:creationId xmlns:a16="http://schemas.microsoft.com/office/drawing/2014/main" id="{C4183E85-8B8E-4644-A154-8C9FCE1CA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992"/>
                <a:ext cx="57" cy="48"/>
              </a:xfrm>
              <a:custGeom>
                <a:avLst/>
                <a:gdLst>
                  <a:gd name="T0" fmla="*/ 291 w 10"/>
                  <a:gd name="T1" fmla="*/ 216 h 8"/>
                  <a:gd name="T2" fmla="*/ 97 w 10"/>
                  <a:gd name="T3" fmla="*/ 252 h 8"/>
                  <a:gd name="T4" fmla="*/ 34 w 10"/>
                  <a:gd name="T5" fmla="*/ 72 h 8"/>
                  <a:gd name="T6" fmla="*/ 228 w 10"/>
                  <a:gd name="T7" fmla="*/ 72 h 8"/>
                  <a:gd name="T8" fmla="*/ 291 w 10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2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1" name="Oval 370">
                <a:extLst>
                  <a:ext uri="{FF2B5EF4-FFF2-40B4-BE49-F238E27FC236}">
                    <a16:creationId xmlns:a16="http://schemas.microsoft.com/office/drawing/2014/main" id="{8CE3A5DC-6C98-4693-9F17-5461BEF76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998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2" name="Freeform 371">
                <a:extLst>
                  <a:ext uri="{FF2B5EF4-FFF2-40B4-BE49-F238E27FC236}">
                    <a16:creationId xmlns:a16="http://schemas.microsoft.com/office/drawing/2014/main" id="{B08348B0-D82C-4DE8-8C0D-C085997C53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2" y="1047"/>
                <a:ext cx="45" cy="36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3" name="Oval 372">
                <a:extLst>
                  <a:ext uri="{FF2B5EF4-FFF2-40B4-BE49-F238E27FC236}">
                    <a16:creationId xmlns:a16="http://schemas.microsoft.com/office/drawing/2014/main" id="{FA52C5A3-916A-4E81-ABE2-400520FEF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1040"/>
                <a:ext cx="81" cy="92"/>
              </a:xfrm>
              <a:prstGeom prst="ellipse">
                <a:avLst/>
              </a:prstGeom>
              <a:solidFill>
                <a:srgbClr val="698A5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4" name="Freeform 373">
                <a:extLst>
                  <a:ext uri="{FF2B5EF4-FFF2-40B4-BE49-F238E27FC236}">
                    <a16:creationId xmlns:a16="http://schemas.microsoft.com/office/drawing/2014/main" id="{826EF005-977B-4A3B-8B82-9DD73EDF53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047"/>
                <a:ext cx="58" cy="42"/>
              </a:xfrm>
              <a:custGeom>
                <a:avLst/>
                <a:gdLst>
                  <a:gd name="T0" fmla="*/ 302 w 10"/>
                  <a:gd name="T1" fmla="*/ 216 h 7"/>
                  <a:gd name="T2" fmla="*/ 99 w 10"/>
                  <a:gd name="T3" fmla="*/ 216 h 7"/>
                  <a:gd name="T4" fmla="*/ 35 w 10"/>
                  <a:gd name="T5" fmla="*/ 36 h 7"/>
                  <a:gd name="T6" fmla="*/ 238 w 10"/>
                  <a:gd name="T7" fmla="*/ 36 h 7"/>
                  <a:gd name="T8" fmla="*/ 302 w 10"/>
                  <a:gd name="T9" fmla="*/ 21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6"/>
                    </a:moveTo>
                    <a:cubicBezTo>
                      <a:pt x="8" y="7"/>
                      <a:pt x="6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5" name="Oval 374">
                <a:extLst>
                  <a:ext uri="{FF2B5EF4-FFF2-40B4-BE49-F238E27FC236}">
                    <a16:creationId xmlns:a16="http://schemas.microsoft.com/office/drawing/2014/main" id="{5003C90A-41CE-4ABB-90B8-3FF068C36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1047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6" name="Freeform 375">
                <a:extLst>
                  <a:ext uri="{FF2B5EF4-FFF2-40B4-BE49-F238E27FC236}">
                    <a16:creationId xmlns:a16="http://schemas.microsoft.com/office/drawing/2014/main" id="{924E2E47-C89D-4820-B21D-F3B44B866B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101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7" name="Oval 376">
                <a:extLst>
                  <a:ext uri="{FF2B5EF4-FFF2-40B4-BE49-F238E27FC236}">
                    <a16:creationId xmlns:a16="http://schemas.microsoft.com/office/drawing/2014/main" id="{C5960BEF-8A72-4A27-A4A3-51F5C5FB5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985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78" name="Freeform 377">
                <a:extLst>
                  <a:ext uri="{FF2B5EF4-FFF2-40B4-BE49-F238E27FC236}">
                    <a16:creationId xmlns:a16="http://schemas.microsoft.com/office/drawing/2014/main" id="{0A9ACF80-B7FC-4230-9954-42D6FC6348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2" y="985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133 w 10"/>
                  <a:gd name="T3" fmla="*/ 263 h 8"/>
                  <a:gd name="T4" fmla="*/ 35 w 10"/>
                  <a:gd name="T5" fmla="*/ 74 h 8"/>
                  <a:gd name="T6" fmla="*/ 238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4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79" name="Oval 378">
                <a:extLst>
                  <a:ext uri="{FF2B5EF4-FFF2-40B4-BE49-F238E27FC236}">
                    <a16:creationId xmlns:a16="http://schemas.microsoft.com/office/drawing/2014/main" id="{A78E03D0-DFD9-437B-B5D9-9F81A85AA6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5" y="992"/>
                <a:ext cx="12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0" name="Freeform 379">
                <a:extLst>
                  <a:ext uri="{FF2B5EF4-FFF2-40B4-BE49-F238E27FC236}">
                    <a16:creationId xmlns:a16="http://schemas.microsoft.com/office/drawing/2014/main" id="{3EEC9E50-5C3F-4218-9339-E7EE7B1DB0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040"/>
                <a:ext cx="45" cy="37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2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1" name="Oval 380">
                <a:extLst>
                  <a:ext uri="{FF2B5EF4-FFF2-40B4-BE49-F238E27FC236}">
                    <a16:creationId xmlns:a16="http://schemas.microsoft.com/office/drawing/2014/main" id="{27FBF9DB-F8C0-4EA6-8D51-F2C2E1FBB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973"/>
                <a:ext cx="86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2" name="Freeform 381">
                <a:extLst>
                  <a:ext uri="{FF2B5EF4-FFF2-40B4-BE49-F238E27FC236}">
                    <a16:creationId xmlns:a16="http://schemas.microsoft.com/office/drawing/2014/main" id="{05F0D684-2159-4340-93B4-DABBEC8D61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973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3" name="Oval 382">
                <a:extLst>
                  <a:ext uri="{FF2B5EF4-FFF2-40B4-BE49-F238E27FC236}">
                    <a16:creationId xmlns:a16="http://schemas.microsoft.com/office/drawing/2014/main" id="{E5466402-2C5A-476C-B553-8674FEBCF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" y="979"/>
                <a:ext cx="17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4" name="Freeform 383">
                <a:extLst>
                  <a:ext uri="{FF2B5EF4-FFF2-40B4-BE49-F238E27FC236}">
                    <a16:creationId xmlns:a16="http://schemas.microsoft.com/office/drawing/2014/main" id="{639DFE81-CFC5-458E-A8CD-B5477977EE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1028"/>
                <a:ext cx="45" cy="37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5" name="Oval 384">
                <a:extLst>
                  <a:ext uri="{FF2B5EF4-FFF2-40B4-BE49-F238E27FC236}">
                    <a16:creationId xmlns:a16="http://schemas.microsoft.com/office/drawing/2014/main" id="{07EE3A6E-1A34-437D-8C99-CB9F12DA5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967"/>
                <a:ext cx="80" cy="86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6" name="Freeform 385">
                <a:extLst>
                  <a:ext uri="{FF2B5EF4-FFF2-40B4-BE49-F238E27FC236}">
                    <a16:creationId xmlns:a16="http://schemas.microsoft.com/office/drawing/2014/main" id="{9EEBB7E8-D881-4036-9BD7-73A2B3A58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9" y="967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131 w 10"/>
                  <a:gd name="T3" fmla="*/ 227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4" y="6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7" name="Oval 386">
                <a:extLst>
                  <a:ext uri="{FF2B5EF4-FFF2-40B4-BE49-F238E27FC236}">
                    <a16:creationId xmlns:a16="http://schemas.microsoft.com/office/drawing/2014/main" id="{15053F2C-F304-4A0E-9434-2CBA3F044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2" y="97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88" name="Freeform 387">
                <a:extLst>
                  <a:ext uri="{FF2B5EF4-FFF2-40B4-BE49-F238E27FC236}">
                    <a16:creationId xmlns:a16="http://schemas.microsoft.com/office/drawing/2014/main" id="{B3362513-F95B-4537-9284-5C15E6AD8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6" y="1022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89" name="Oval 388">
                <a:extLst>
                  <a:ext uri="{FF2B5EF4-FFF2-40B4-BE49-F238E27FC236}">
                    <a16:creationId xmlns:a16="http://schemas.microsoft.com/office/drawing/2014/main" id="{13229DBF-9691-4793-A7A1-78429A861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967"/>
                <a:ext cx="86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0" name="Freeform 389">
                <a:extLst>
                  <a:ext uri="{FF2B5EF4-FFF2-40B4-BE49-F238E27FC236}">
                    <a16:creationId xmlns:a16="http://schemas.microsoft.com/office/drawing/2014/main" id="{69610D7E-BF27-4716-9300-ED5425504B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973"/>
                <a:ext cx="51" cy="43"/>
              </a:xfrm>
              <a:custGeom>
                <a:avLst/>
                <a:gdLst>
                  <a:gd name="T0" fmla="*/ 255 w 9"/>
                  <a:gd name="T1" fmla="*/ 227 h 7"/>
                  <a:gd name="T2" fmla="*/ 96 w 9"/>
                  <a:gd name="T3" fmla="*/ 227 h 7"/>
                  <a:gd name="T4" fmla="*/ 34 w 9"/>
                  <a:gd name="T5" fmla="*/ 37 h 7"/>
                  <a:gd name="T6" fmla="*/ 193 w 9"/>
                  <a:gd name="T7" fmla="*/ 37 h 7"/>
                  <a:gd name="T8" fmla="*/ 255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8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1" name="Oval 390">
                <a:extLst>
                  <a:ext uri="{FF2B5EF4-FFF2-40B4-BE49-F238E27FC236}">
                    <a16:creationId xmlns:a16="http://schemas.microsoft.com/office/drawing/2014/main" id="{EC9F6191-0C96-41C8-A7D9-33514CC46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2" y="973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2" name="Freeform 391">
                <a:extLst>
                  <a:ext uri="{FF2B5EF4-FFF2-40B4-BE49-F238E27FC236}">
                    <a16:creationId xmlns:a16="http://schemas.microsoft.com/office/drawing/2014/main" id="{89E08318-8AF5-4C50-8A25-3253894A8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2" y="1028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3" name="Oval 392">
                <a:extLst>
                  <a:ext uri="{FF2B5EF4-FFF2-40B4-BE49-F238E27FC236}">
                    <a16:creationId xmlns:a16="http://schemas.microsoft.com/office/drawing/2014/main" id="{5F2E95F2-3167-4709-B8F8-99FBEDE7B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2" y="979"/>
                <a:ext cx="80" cy="92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4" name="Freeform 393">
                <a:extLst>
                  <a:ext uri="{FF2B5EF4-FFF2-40B4-BE49-F238E27FC236}">
                    <a16:creationId xmlns:a16="http://schemas.microsoft.com/office/drawing/2014/main" id="{CD1DB635-32C8-46C9-9D0B-363BD36AD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979"/>
                <a:ext cx="57" cy="49"/>
              </a:xfrm>
              <a:custGeom>
                <a:avLst/>
                <a:gdLst>
                  <a:gd name="T0" fmla="*/ 291 w 10"/>
                  <a:gd name="T1" fmla="*/ 263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74 h 8"/>
                  <a:gd name="T8" fmla="*/ 291 w 10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7"/>
                    </a:moveTo>
                    <a:cubicBezTo>
                      <a:pt x="8" y="8"/>
                      <a:pt x="6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5" y="0"/>
                      <a:pt x="7" y="2"/>
                    </a:cubicBezTo>
                    <a:cubicBezTo>
                      <a:pt x="9" y="3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5" name="Oval 394">
                <a:extLst>
                  <a:ext uri="{FF2B5EF4-FFF2-40B4-BE49-F238E27FC236}">
                    <a16:creationId xmlns:a16="http://schemas.microsoft.com/office/drawing/2014/main" id="{5CEC0095-337E-4409-A645-7356E5DBD2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985"/>
                <a:ext cx="18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6" name="Freeform 395">
                <a:extLst>
                  <a:ext uri="{FF2B5EF4-FFF2-40B4-BE49-F238E27FC236}">
                    <a16:creationId xmlns:a16="http://schemas.microsoft.com/office/drawing/2014/main" id="{B4A1CC4F-7325-4CF2-AEEE-955B09939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1034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228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6"/>
                    </a:cubicBezTo>
                    <a:cubicBezTo>
                      <a:pt x="8" y="6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7" name="Oval 396">
                <a:extLst>
                  <a:ext uri="{FF2B5EF4-FFF2-40B4-BE49-F238E27FC236}">
                    <a16:creationId xmlns:a16="http://schemas.microsoft.com/office/drawing/2014/main" id="{32EBA054-8860-484F-8176-EE0265412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7" y="1016"/>
                <a:ext cx="86" cy="92"/>
              </a:xfrm>
              <a:prstGeom prst="ellipse">
                <a:avLst/>
              </a:prstGeom>
              <a:solidFill>
                <a:srgbClr val="6A8A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298" name="Freeform 397">
                <a:extLst>
                  <a:ext uri="{FF2B5EF4-FFF2-40B4-BE49-F238E27FC236}">
                    <a16:creationId xmlns:a16="http://schemas.microsoft.com/office/drawing/2014/main" id="{47B01AB9-1424-4C0C-922C-4785914226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1016"/>
                <a:ext cx="52" cy="49"/>
              </a:xfrm>
              <a:custGeom>
                <a:avLst/>
                <a:gdLst>
                  <a:gd name="T0" fmla="*/ 300 w 9"/>
                  <a:gd name="T1" fmla="*/ 263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300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7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9" y="3"/>
                      <a:pt x="9" y="5"/>
                      <a:pt x="9" y="7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299" name="Oval 398">
                <a:extLst>
                  <a:ext uri="{FF2B5EF4-FFF2-40B4-BE49-F238E27FC236}">
                    <a16:creationId xmlns:a16="http://schemas.microsoft.com/office/drawing/2014/main" id="{9446B7F5-4BB5-4F83-8A5C-88F05946C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3" y="1022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0" name="Freeform 399">
                <a:extLst>
                  <a:ext uri="{FF2B5EF4-FFF2-40B4-BE49-F238E27FC236}">
                    <a16:creationId xmlns:a16="http://schemas.microsoft.com/office/drawing/2014/main" id="{C9491F5C-5340-4CBB-A09D-02318A0C5E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077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1" name="Oval 400">
                <a:extLst>
                  <a:ext uri="{FF2B5EF4-FFF2-40B4-BE49-F238E27FC236}">
                    <a16:creationId xmlns:a16="http://schemas.microsoft.com/office/drawing/2014/main" id="{4826FC6C-01F8-4501-9AB4-0607D34B3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7" y="992"/>
                <a:ext cx="86" cy="91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2" name="Freeform 401">
                <a:extLst>
                  <a:ext uri="{FF2B5EF4-FFF2-40B4-BE49-F238E27FC236}">
                    <a16:creationId xmlns:a16="http://schemas.microsoft.com/office/drawing/2014/main" id="{41EC5A2F-FB28-4857-B2CA-6B33506A44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992"/>
                <a:ext cx="51" cy="48"/>
              </a:xfrm>
              <a:custGeom>
                <a:avLst/>
                <a:gdLst>
                  <a:gd name="T0" fmla="*/ 289 w 9"/>
                  <a:gd name="T1" fmla="*/ 216 h 8"/>
                  <a:gd name="T2" fmla="*/ 96 w 9"/>
                  <a:gd name="T3" fmla="*/ 252 h 8"/>
                  <a:gd name="T4" fmla="*/ 34 w 9"/>
                  <a:gd name="T5" fmla="*/ 72 h 8"/>
                  <a:gd name="T6" fmla="*/ 193 w 9"/>
                  <a:gd name="T7" fmla="*/ 36 h 8"/>
                  <a:gd name="T8" fmla="*/ 289 w 9"/>
                  <a:gd name="T9" fmla="*/ 216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3" name="Oval 402">
                <a:extLst>
                  <a:ext uri="{FF2B5EF4-FFF2-40B4-BE49-F238E27FC236}">
                    <a16:creationId xmlns:a16="http://schemas.microsoft.com/office/drawing/2014/main" id="{AD0DEC9D-7126-4114-92EF-812BB58DE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998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4" name="Freeform 403">
                <a:extLst>
                  <a:ext uri="{FF2B5EF4-FFF2-40B4-BE49-F238E27FC236}">
                    <a16:creationId xmlns:a16="http://schemas.microsoft.com/office/drawing/2014/main" id="{5B8AE667-090C-49F6-9D74-E137A47D8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3" y="1047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5" name="Oval 404">
                <a:extLst>
                  <a:ext uri="{FF2B5EF4-FFF2-40B4-BE49-F238E27FC236}">
                    <a16:creationId xmlns:a16="http://schemas.microsoft.com/office/drawing/2014/main" id="{643C146D-DBAE-413A-9C83-C279F5EC8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2" y="1010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6" name="Freeform 405">
                <a:extLst>
                  <a:ext uri="{FF2B5EF4-FFF2-40B4-BE49-F238E27FC236}">
                    <a16:creationId xmlns:a16="http://schemas.microsoft.com/office/drawing/2014/main" id="{93C365AF-5E45-4936-A9E4-3DDFFF5A1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016"/>
                <a:ext cx="52" cy="49"/>
              </a:xfrm>
              <a:custGeom>
                <a:avLst/>
                <a:gdLst>
                  <a:gd name="T0" fmla="*/ 300 w 9"/>
                  <a:gd name="T1" fmla="*/ 227 h 8"/>
                  <a:gd name="T2" fmla="*/ 98 w 9"/>
                  <a:gd name="T3" fmla="*/ 227 h 8"/>
                  <a:gd name="T4" fmla="*/ 35 w 9"/>
                  <a:gd name="T5" fmla="*/ 37 h 8"/>
                  <a:gd name="T6" fmla="*/ 202 w 9"/>
                  <a:gd name="T7" fmla="*/ 37 h 8"/>
                  <a:gd name="T8" fmla="*/ 300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7" name="Oval 406">
                <a:extLst>
                  <a:ext uri="{FF2B5EF4-FFF2-40B4-BE49-F238E27FC236}">
                    <a16:creationId xmlns:a16="http://schemas.microsoft.com/office/drawing/2014/main" id="{2C5FCDB4-B2AD-4154-88AC-5DC6009FF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8" y="1016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08" name="Freeform 407">
                <a:extLst>
                  <a:ext uri="{FF2B5EF4-FFF2-40B4-BE49-F238E27FC236}">
                    <a16:creationId xmlns:a16="http://schemas.microsoft.com/office/drawing/2014/main" id="{96D9989D-E3DE-4DB0-AA76-6C676F0FD0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1071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09" name="Oval 408">
                <a:extLst>
                  <a:ext uri="{FF2B5EF4-FFF2-40B4-BE49-F238E27FC236}">
                    <a16:creationId xmlns:a16="http://schemas.microsoft.com/office/drawing/2014/main" id="{B9EBC97E-D6FD-477A-AAD8-F186497AE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5" y="1022"/>
                <a:ext cx="86" cy="86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0" name="Freeform 409">
                <a:extLst>
                  <a:ext uri="{FF2B5EF4-FFF2-40B4-BE49-F238E27FC236}">
                    <a16:creationId xmlns:a16="http://schemas.microsoft.com/office/drawing/2014/main" id="{CF3595EF-068A-4DC6-A43A-5D2B42F04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022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1" name="Oval 410">
                <a:extLst>
                  <a:ext uri="{FF2B5EF4-FFF2-40B4-BE49-F238E27FC236}">
                    <a16:creationId xmlns:a16="http://schemas.microsoft.com/office/drawing/2014/main" id="{7D2817BC-C4A7-4A8C-A7CB-858FA3757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1" y="1028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2" name="Freeform 411">
                <a:extLst>
                  <a:ext uri="{FF2B5EF4-FFF2-40B4-BE49-F238E27FC236}">
                    <a16:creationId xmlns:a16="http://schemas.microsoft.com/office/drawing/2014/main" id="{0AD75372-2994-4048-A413-89CE43658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1077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2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3" name="Oval 412">
                <a:extLst>
                  <a:ext uri="{FF2B5EF4-FFF2-40B4-BE49-F238E27FC236}">
                    <a16:creationId xmlns:a16="http://schemas.microsoft.com/office/drawing/2014/main" id="{46A58A01-283A-4BD7-9727-5B379092B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047"/>
                <a:ext cx="80" cy="91"/>
              </a:xfrm>
              <a:prstGeom prst="ellipse">
                <a:avLst/>
              </a:prstGeom>
              <a:solidFill>
                <a:srgbClr val="93AF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4" name="Freeform 413">
                <a:extLst>
                  <a:ext uri="{FF2B5EF4-FFF2-40B4-BE49-F238E27FC236}">
                    <a16:creationId xmlns:a16="http://schemas.microsoft.com/office/drawing/2014/main" id="{7021C564-1D9C-4F13-9DF3-D13B64E33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5" y="1053"/>
                <a:ext cx="58" cy="42"/>
              </a:xfrm>
              <a:custGeom>
                <a:avLst/>
                <a:gdLst>
                  <a:gd name="T0" fmla="*/ 302 w 10"/>
                  <a:gd name="T1" fmla="*/ 216 h 7"/>
                  <a:gd name="T2" fmla="*/ 99 w 10"/>
                  <a:gd name="T3" fmla="*/ 216 h 7"/>
                  <a:gd name="T4" fmla="*/ 35 w 10"/>
                  <a:gd name="T5" fmla="*/ 36 h 7"/>
                  <a:gd name="T6" fmla="*/ 238 w 10"/>
                  <a:gd name="T7" fmla="*/ 36 h 7"/>
                  <a:gd name="T8" fmla="*/ 302 w 10"/>
                  <a:gd name="T9" fmla="*/ 21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6"/>
                    </a:moveTo>
                    <a:cubicBezTo>
                      <a:pt x="8" y="7"/>
                      <a:pt x="6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5" name="Oval 414">
                <a:extLst>
                  <a:ext uri="{FF2B5EF4-FFF2-40B4-BE49-F238E27FC236}">
                    <a16:creationId xmlns:a16="http://schemas.microsoft.com/office/drawing/2014/main" id="{A654F331-39FF-4A66-A3D4-7FE622D43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3" y="105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6" name="Freeform 415">
                <a:extLst>
                  <a:ext uri="{FF2B5EF4-FFF2-40B4-BE49-F238E27FC236}">
                    <a16:creationId xmlns:a16="http://schemas.microsoft.com/office/drawing/2014/main" id="{806E18AF-5800-4D0C-AE41-6E64E1380C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1108"/>
                <a:ext cx="45" cy="30"/>
              </a:xfrm>
              <a:custGeom>
                <a:avLst/>
                <a:gdLst>
                  <a:gd name="T0" fmla="*/ 0 w 8"/>
                  <a:gd name="T1" fmla="*/ 0 h 5"/>
                  <a:gd name="T2" fmla="*/ 253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7" name="Oval 416">
                <a:extLst>
                  <a:ext uri="{FF2B5EF4-FFF2-40B4-BE49-F238E27FC236}">
                    <a16:creationId xmlns:a16="http://schemas.microsoft.com/office/drawing/2014/main" id="{050B4A83-25C2-4090-8954-1C36F8553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1077"/>
                <a:ext cx="80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18" name="Freeform 417">
                <a:extLst>
                  <a:ext uri="{FF2B5EF4-FFF2-40B4-BE49-F238E27FC236}">
                    <a16:creationId xmlns:a16="http://schemas.microsoft.com/office/drawing/2014/main" id="{A13A6E62-E590-45AE-981F-F5EB89123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6" y="1077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74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2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19" name="Oval 418">
                <a:extLst>
                  <a:ext uri="{FF2B5EF4-FFF2-40B4-BE49-F238E27FC236}">
                    <a16:creationId xmlns:a16="http://schemas.microsoft.com/office/drawing/2014/main" id="{5FEBCD47-CFBA-4EC5-8477-15735CB496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3" y="10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0" name="Freeform 419">
                <a:extLst>
                  <a:ext uri="{FF2B5EF4-FFF2-40B4-BE49-F238E27FC236}">
                    <a16:creationId xmlns:a16="http://schemas.microsoft.com/office/drawing/2014/main" id="{FF861183-5C60-4C35-8DF1-5C34AA452D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3" y="1132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1" name="Oval 420">
                <a:extLst>
                  <a:ext uri="{FF2B5EF4-FFF2-40B4-BE49-F238E27FC236}">
                    <a16:creationId xmlns:a16="http://schemas.microsoft.com/office/drawing/2014/main" id="{849CC719-15AB-49AA-B196-EFF97BFD7E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1077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2" name="Freeform 421">
                <a:extLst>
                  <a:ext uri="{FF2B5EF4-FFF2-40B4-BE49-F238E27FC236}">
                    <a16:creationId xmlns:a16="http://schemas.microsoft.com/office/drawing/2014/main" id="{296529BD-2479-4119-B9B6-E8D02EED2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2" y="1083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27 h 8"/>
                  <a:gd name="T4" fmla="*/ 34 w 9"/>
                  <a:gd name="T5" fmla="*/ 37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3" name="Oval 422">
                <a:extLst>
                  <a:ext uri="{FF2B5EF4-FFF2-40B4-BE49-F238E27FC236}">
                    <a16:creationId xmlns:a16="http://schemas.microsoft.com/office/drawing/2014/main" id="{D9D168F1-6003-4407-8D51-334EFB6BE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9" y="10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4" name="Freeform 423">
                <a:extLst>
                  <a:ext uri="{FF2B5EF4-FFF2-40B4-BE49-F238E27FC236}">
                    <a16:creationId xmlns:a16="http://schemas.microsoft.com/office/drawing/2014/main" id="{E0D77A5E-811A-4B94-B007-7032C4E2D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9" y="1138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5" name="Oval 424">
                <a:extLst>
                  <a:ext uri="{FF2B5EF4-FFF2-40B4-BE49-F238E27FC236}">
                    <a16:creationId xmlns:a16="http://schemas.microsoft.com/office/drawing/2014/main" id="{BCDC6DBB-FD85-4EF0-8201-65E2F26AE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1077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6" name="Freeform 425">
                <a:extLst>
                  <a:ext uri="{FF2B5EF4-FFF2-40B4-BE49-F238E27FC236}">
                    <a16:creationId xmlns:a16="http://schemas.microsoft.com/office/drawing/2014/main" id="{78539D84-FA59-430A-AD78-B04653E42C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8" y="1077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74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7" name="Oval 426">
                <a:extLst>
                  <a:ext uri="{FF2B5EF4-FFF2-40B4-BE49-F238E27FC236}">
                    <a16:creationId xmlns:a16="http://schemas.microsoft.com/office/drawing/2014/main" id="{BA81E611-073E-45CA-B3A3-03CFEEF43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0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28" name="Freeform 427">
                <a:extLst>
                  <a:ext uri="{FF2B5EF4-FFF2-40B4-BE49-F238E27FC236}">
                    <a16:creationId xmlns:a16="http://schemas.microsoft.com/office/drawing/2014/main" id="{5379F232-50FC-423D-8F21-8C10C13227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5" y="1132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29" name="Oval 428">
                <a:extLst>
                  <a:ext uri="{FF2B5EF4-FFF2-40B4-BE49-F238E27FC236}">
                    <a16:creationId xmlns:a16="http://schemas.microsoft.com/office/drawing/2014/main" id="{36E93BD7-B0F8-45FF-A34B-E745FE9E6E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010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0" name="Freeform 429">
                <a:extLst>
                  <a:ext uri="{FF2B5EF4-FFF2-40B4-BE49-F238E27FC236}">
                    <a16:creationId xmlns:a16="http://schemas.microsoft.com/office/drawing/2014/main" id="{06C367FE-8707-4180-980D-011AB9D9D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010"/>
                <a:ext cx="52" cy="49"/>
              </a:xfrm>
              <a:custGeom>
                <a:avLst/>
                <a:gdLst>
                  <a:gd name="T0" fmla="*/ 300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37 h 8"/>
                  <a:gd name="T8" fmla="*/ 300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1" name="Oval 430">
                <a:extLst>
                  <a:ext uri="{FF2B5EF4-FFF2-40B4-BE49-F238E27FC236}">
                    <a16:creationId xmlns:a16="http://schemas.microsoft.com/office/drawing/2014/main" id="{9FC0FD97-8335-4710-8E42-37E135ED5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016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2" name="Freeform 431">
                <a:extLst>
                  <a:ext uri="{FF2B5EF4-FFF2-40B4-BE49-F238E27FC236}">
                    <a16:creationId xmlns:a16="http://schemas.microsoft.com/office/drawing/2014/main" id="{D5DA4CEE-69AD-4F9E-A94E-61269944A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1065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3" name="Oval 432">
                <a:extLst>
                  <a:ext uri="{FF2B5EF4-FFF2-40B4-BE49-F238E27FC236}">
                    <a16:creationId xmlns:a16="http://schemas.microsoft.com/office/drawing/2014/main" id="{4DFB6E86-C6EB-4295-88F1-3B1C3F5C5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065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4" name="Freeform 433">
                <a:extLst>
                  <a:ext uri="{FF2B5EF4-FFF2-40B4-BE49-F238E27FC236}">
                    <a16:creationId xmlns:a16="http://schemas.microsoft.com/office/drawing/2014/main" id="{A2E73882-D51B-4085-B0C4-870042D657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1065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5" name="Oval 434">
                <a:extLst>
                  <a:ext uri="{FF2B5EF4-FFF2-40B4-BE49-F238E27FC236}">
                    <a16:creationId xmlns:a16="http://schemas.microsoft.com/office/drawing/2014/main" id="{9E482C2B-B495-47C0-B876-DB849923F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071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6" name="Freeform 435">
                <a:extLst>
                  <a:ext uri="{FF2B5EF4-FFF2-40B4-BE49-F238E27FC236}">
                    <a16:creationId xmlns:a16="http://schemas.microsoft.com/office/drawing/2014/main" id="{6DC866CF-D53D-4A66-B3C6-8F9EF08C3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3" y="1120"/>
                <a:ext cx="40" cy="36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180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7" name="Oval 436">
                <a:extLst>
                  <a:ext uri="{FF2B5EF4-FFF2-40B4-BE49-F238E27FC236}">
                    <a16:creationId xmlns:a16="http://schemas.microsoft.com/office/drawing/2014/main" id="{5D7CB70B-9B46-4F29-9719-2D90B3F78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1077"/>
                <a:ext cx="80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38" name="Freeform 437">
                <a:extLst>
                  <a:ext uri="{FF2B5EF4-FFF2-40B4-BE49-F238E27FC236}">
                    <a16:creationId xmlns:a16="http://schemas.microsoft.com/office/drawing/2014/main" id="{ACF87C11-3B01-48D5-87C8-43ED5F191C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6" y="1077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39" name="Oval 438">
                <a:extLst>
                  <a:ext uri="{FF2B5EF4-FFF2-40B4-BE49-F238E27FC236}">
                    <a16:creationId xmlns:a16="http://schemas.microsoft.com/office/drawing/2014/main" id="{3AC42E82-A678-493F-ACED-CCAFD4D36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3" y="1083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0" name="Freeform 439">
                <a:extLst>
                  <a:ext uri="{FF2B5EF4-FFF2-40B4-BE49-F238E27FC236}">
                    <a16:creationId xmlns:a16="http://schemas.microsoft.com/office/drawing/2014/main" id="{0167475C-0AB8-4A2E-AE69-8771A3CE1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3" y="1132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1" name="Oval 440">
                <a:extLst>
                  <a:ext uri="{FF2B5EF4-FFF2-40B4-BE49-F238E27FC236}">
                    <a16:creationId xmlns:a16="http://schemas.microsoft.com/office/drawing/2014/main" id="{E221D29C-8741-4758-A0F2-CE4A269453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3" y="1077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2" name="Freeform 441">
                <a:extLst>
                  <a:ext uri="{FF2B5EF4-FFF2-40B4-BE49-F238E27FC236}">
                    <a16:creationId xmlns:a16="http://schemas.microsoft.com/office/drawing/2014/main" id="{5BF31A49-C65C-4EB6-8A3E-9204A566A0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077"/>
                <a:ext cx="52" cy="49"/>
              </a:xfrm>
              <a:custGeom>
                <a:avLst/>
                <a:gdLst>
                  <a:gd name="T0" fmla="*/ 266 w 9"/>
                  <a:gd name="T1" fmla="*/ 263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266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3" name="Oval 442">
                <a:extLst>
                  <a:ext uri="{FF2B5EF4-FFF2-40B4-BE49-F238E27FC236}">
                    <a16:creationId xmlns:a16="http://schemas.microsoft.com/office/drawing/2014/main" id="{23E3DCEF-D7BA-4709-A1E1-066F8706E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9" y="1083"/>
                <a:ext cx="12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4" name="Freeform 443">
                <a:extLst>
                  <a:ext uri="{FF2B5EF4-FFF2-40B4-BE49-F238E27FC236}">
                    <a16:creationId xmlns:a16="http://schemas.microsoft.com/office/drawing/2014/main" id="{C57399A3-6854-4532-945D-705DD3EC7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138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5" name="Oval 444">
                <a:extLst>
                  <a:ext uri="{FF2B5EF4-FFF2-40B4-BE49-F238E27FC236}">
                    <a16:creationId xmlns:a16="http://schemas.microsoft.com/office/drawing/2014/main" id="{DD211FEB-AE35-4B1B-8151-A944DDC72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1083"/>
                <a:ext cx="81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6" name="Freeform 445">
                <a:extLst>
                  <a:ext uri="{FF2B5EF4-FFF2-40B4-BE49-F238E27FC236}">
                    <a16:creationId xmlns:a16="http://schemas.microsoft.com/office/drawing/2014/main" id="{AA290DF4-3FB4-4432-87C1-0E96D4273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2" y="1083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38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2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7" name="Oval 446">
                <a:extLst>
                  <a:ext uri="{FF2B5EF4-FFF2-40B4-BE49-F238E27FC236}">
                    <a16:creationId xmlns:a16="http://schemas.microsoft.com/office/drawing/2014/main" id="{860E8A2C-6B08-47D0-B4A6-E9220E5E8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089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48" name="Freeform 447">
                <a:extLst>
                  <a:ext uri="{FF2B5EF4-FFF2-40B4-BE49-F238E27FC236}">
                    <a16:creationId xmlns:a16="http://schemas.microsoft.com/office/drawing/2014/main" id="{D719A44A-60E4-4360-8DB8-6C10FCFCB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9" y="1138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49" name="Oval 448">
                <a:extLst>
                  <a:ext uri="{FF2B5EF4-FFF2-40B4-BE49-F238E27FC236}">
                    <a16:creationId xmlns:a16="http://schemas.microsoft.com/office/drawing/2014/main" id="{97180B57-B04F-4494-90F3-0DD6C8476C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1022"/>
                <a:ext cx="86" cy="92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0" name="Freeform 449">
                <a:extLst>
                  <a:ext uri="{FF2B5EF4-FFF2-40B4-BE49-F238E27FC236}">
                    <a16:creationId xmlns:a16="http://schemas.microsoft.com/office/drawing/2014/main" id="{F502F3B0-6823-457F-AC67-E68ECD02E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1028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27 h 8"/>
                  <a:gd name="T4" fmla="*/ 35 w 9"/>
                  <a:gd name="T5" fmla="*/ 37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1" name="Oval 450">
                <a:extLst>
                  <a:ext uri="{FF2B5EF4-FFF2-40B4-BE49-F238E27FC236}">
                    <a16:creationId xmlns:a16="http://schemas.microsoft.com/office/drawing/2014/main" id="{3CF96CBE-82DE-4ECA-87C8-71A3E4D790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2" y="1028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2" name="Freeform 451">
                <a:extLst>
                  <a:ext uri="{FF2B5EF4-FFF2-40B4-BE49-F238E27FC236}">
                    <a16:creationId xmlns:a16="http://schemas.microsoft.com/office/drawing/2014/main" id="{C8EF8186-FFD9-453B-B394-98CC12989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2" y="1083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3" name="Oval 452">
                <a:extLst>
                  <a:ext uri="{FF2B5EF4-FFF2-40B4-BE49-F238E27FC236}">
                    <a16:creationId xmlns:a16="http://schemas.microsoft.com/office/drawing/2014/main" id="{445C3368-24AF-4B49-B866-F4024AF75D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059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4" name="Freeform 453">
                <a:extLst>
                  <a:ext uri="{FF2B5EF4-FFF2-40B4-BE49-F238E27FC236}">
                    <a16:creationId xmlns:a16="http://schemas.microsoft.com/office/drawing/2014/main" id="{82AD704D-9BB1-4167-A7C7-4A75C699B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1065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27 h 8"/>
                  <a:gd name="T4" fmla="*/ 35 w 9"/>
                  <a:gd name="T5" fmla="*/ 37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5" name="Oval 454">
                <a:extLst>
                  <a:ext uri="{FF2B5EF4-FFF2-40B4-BE49-F238E27FC236}">
                    <a16:creationId xmlns:a16="http://schemas.microsoft.com/office/drawing/2014/main" id="{056CCDE1-013B-4394-961B-9C429A142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6" y="1071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6" name="Freeform 455">
                <a:extLst>
                  <a:ext uri="{FF2B5EF4-FFF2-40B4-BE49-F238E27FC236}">
                    <a16:creationId xmlns:a16="http://schemas.microsoft.com/office/drawing/2014/main" id="{D1A8B860-8238-4B51-B997-3A1180621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120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7" name="Oval 456">
                <a:extLst>
                  <a:ext uri="{FF2B5EF4-FFF2-40B4-BE49-F238E27FC236}">
                    <a16:creationId xmlns:a16="http://schemas.microsoft.com/office/drawing/2014/main" id="{72938577-2902-42D8-A262-1FC1F9C2E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1089"/>
                <a:ext cx="86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58" name="Freeform 457">
                <a:extLst>
                  <a:ext uri="{FF2B5EF4-FFF2-40B4-BE49-F238E27FC236}">
                    <a16:creationId xmlns:a16="http://schemas.microsoft.com/office/drawing/2014/main" id="{48E62827-94FA-4B8C-A49A-51A23EF4B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089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59" name="Oval 458">
                <a:extLst>
                  <a:ext uri="{FF2B5EF4-FFF2-40B4-BE49-F238E27FC236}">
                    <a16:creationId xmlns:a16="http://schemas.microsoft.com/office/drawing/2014/main" id="{33E9E4D5-6777-4893-ABED-19C16ED2A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7" y="1095"/>
                <a:ext cx="17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60" name="Freeform 459">
                <a:extLst>
                  <a:ext uri="{FF2B5EF4-FFF2-40B4-BE49-F238E27FC236}">
                    <a16:creationId xmlns:a16="http://schemas.microsoft.com/office/drawing/2014/main" id="{FA1A1340-46B5-487D-95F1-16243EFC5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144"/>
                <a:ext cx="41" cy="37"/>
              </a:xfrm>
              <a:custGeom>
                <a:avLst/>
                <a:gdLst>
                  <a:gd name="T0" fmla="*/ 0 w 7"/>
                  <a:gd name="T1" fmla="*/ 0 h 6"/>
                  <a:gd name="T2" fmla="*/ 240 w 7"/>
                  <a:gd name="T3" fmla="*/ 191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1" name="Oval 460">
                <a:extLst>
                  <a:ext uri="{FF2B5EF4-FFF2-40B4-BE49-F238E27FC236}">
                    <a16:creationId xmlns:a16="http://schemas.microsoft.com/office/drawing/2014/main" id="{3F0D186D-F31A-46C1-9F49-1E26471DA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" y="1095"/>
                <a:ext cx="80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62" name="Freeform 461">
                <a:extLst>
                  <a:ext uri="{FF2B5EF4-FFF2-40B4-BE49-F238E27FC236}">
                    <a16:creationId xmlns:a16="http://schemas.microsoft.com/office/drawing/2014/main" id="{0311EF68-F623-477D-9377-90180CA660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1101"/>
                <a:ext cx="57" cy="43"/>
              </a:xfrm>
              <a:custGeom>
                <a:avLst/>
                <a:gdLst>
                  <a:gd name="T0" fmla="*/ 291 w 10"/>
                  <a:gd name="T1" fmla="*/ 227 h 7"/>
                  <a:gd name="T2" fmla="*/ 97 w 10"/>
                  <a:gd name="T3" fmla="*/ 227 h 7"/>
                  <a:gd name="T4" fmla="*/ 34 w 10"/>
                  <a:gd name="T5" fmla="*/ 37 h 7"/>
                  <a:gd name="T6" fmla="*/ 228 w 10"/>
                  <a:gd name="T7" fmla="*/ 37 h 7"/>
                  <a:gd name="T8" fmla="*/ 291 w 10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9" y="6"/>
                    </a:moveTo>
                    <a:cubicBezTo>
                      <a:pt x="8" y="7"/>
                      <a:pt x="6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3" name="Oval 462">
                <a:extLst>
                  <a:ext uri="{FF2B5EF4-FFF2-40B4-BE49-F238E27FC236}">
                    <a16:creationId xmlns:a16="http://schemas.microsoft.com/office/drawing/2014/main" id="{4E7C9F29-B7CB-48BE-824C-C808538256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3" y="1101"/>
                <a:ext cx="11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64" name="Freeform 463">
                <a:extLst>
                  <a:ext uri="{FF2B5EF4-FFF2-40B4-BE49-F238E27FC236}">
                    <a16:creationId xmlns:a16="http://schemas.microsoft.com/office/drawing/2014/main" id="{7CA26B79-9B52-44A1-8178-DFAE46B59D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7" y="1156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5" name="Oval 464">
                <a:extLst>
                  <a:ext uri="{FF2B5EF4-FFF2-40B4-BE49-F238E27FC236}">
                    <a16:creationId xmlns:a16="http://schemas.microsoft.com/office/drawing/2014/main" id="{970133F0-2B2A-4F3E-8398-F3D3D66C8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095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366" name="Freeform 465">
                <a:extLst>
                  <a:ext uri="{FF2B5EF4-FFF2-40B4-BE49-F238E27FC236}">
                    <a16:creationId xmlns:a16="http://schemas.microsoft.com/office/drawing/2014/main" id="{59E12262-EE00-40DB-B0C1-CAEB798F4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1101"/>
                <a:ext cx="51" cy="49"/>
              </a:xfrm>
              <a:custGeom>
                <a:avLst/>
                <a:gdLst>
                  <a:gd name="T0" fmla="*/ 289 w 9"/>
                  <a:gd name="T1" fmla="*/ 227 h 8"/>
                  <a:gd name="T2" fmla="*/ 96 w 9"/>
                  <a:gd name="T3" fmla="*/ 227 h 8"/>
                  <a:gd name="T4" fmla="*/ 34 w 9"/>
                  <a:gd name="T5" fmla="*/ 37 h 8"/>
                  <a:gd name="T6" fmla="*/ 193 w 9"/>
                  <a:gd name="T7" fmla="*/ 37 h 8"/>
                  <a:gd name="T8" fmla="*/ 289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367" name="Oval 466">
                <a:extLst>
                  <a:ext uri="{FF2B5EF4-FFF2-40B4-BE49-F238E27FC236}">
                    <a16:creationId xmlns:a16="http://schemas.microsoft.com/office/drawing/2014/main" id="{D71E2CD8-C033-4471-85AA-7EBA0ECCB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1101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29960" name="Group 467">
              <a:extLst>
                <a:ext uri="{FF2B5EF4-FFF2-40B4-BE49-F238E27FC236}">
                  <a16:creationId xmlns:a16="http://schemas.microsoft.com/office/drawing/2014/main" id="{D426038E-CB2C-4FF1-8577-2862A265D0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0" y="888"/>
              <a:ext cx="2730" cy="342"/>
              <a:chOff x="810" y="888"/>
              <a:chExt cx="2730" cy="342"/>
            </a:xfrm>
          </p:grpSpPr>
          <p:sp>
            <p:nvSpPr>
              <p:cNvPr id="29968" name="Freeform 468">
                <a:extLst>
                  <a:ext uri="{FF2B5EF4-FFF2-40B4-BE49-F238E27FC236}">
                    <a16:creationId xmlns:a16="http://schemas.microsoft.com/office/drawing/2014/main" id="{4F6F338B-5851-4234-A2EF-00AA2858BC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3" y="1156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69" name="Oval 469">
                <a:extLst>
                  <a:ext uri="{FF2B5EF4-FFF2-40B4-BE49-F238E27FC236}">
                    <a16:creationId xmlns:a16="http://schemas.microsoft.com/office/drawing/2014/main" id="{1F92E4CB-22B8-4B30-81B5-731DBBEB9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095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0" name="Freeform 470">
                <a:extLst>
                  <a:ext uri="{FF2B5EF4-FFF2-40B4-BE49-F238E27FC236}">
                    <a16:creationId xmlns:a16="http://schemas.microsoft.com/office/drawing/2014/main" id="{56D0C3F2-7DB2-4E32-A58F-380BEB458E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095"/>
                <a:ext cx="51" cy="49"/>
              </a:xfrm>
              <a:custGeom>
                <a:avLst/>
                <a:gdLst>
                  <a:gd name="T0" fmla="*/ 255 w 9"/>
                  <a:gd name="T1" fmla="*/ 263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74 h 8"/>
                  <a:gd name="T8" fmla="*/ 255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1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1" name="Oval 471">
                <a:extLst>
                  <a:ext uri="{FF2B5EF4-FFF2-40B4-BE49-F238E27FC236}">
                    <a16:creationId xmlns:a16="http://schemas.microsoft.com/office/drawing/2014/main" id="{1FE5B1F3-8830-43A9-9336-A32BA53D9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1101"/>
                <a:ext cx="11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2" name="Freeform 472">
                <a:extLst>
                  <a:ext uri="{FF2B5EF4-FFF2-40B4-BE49-F238E27FC236}">
                    <a16:creationId xmlns:a16="http://schemas.microsoft.com/office/drawing/2014/main" id="{4126A508-CB0E-4680-9B46-364B38D4A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9" y="1150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2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6"/>
                    </a:cubicBezTo>
                    <a:cubicBezTo>
                      <a:pt x="7" y="6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3" name="Oval 473">
                <a:extLst>
                  <a:ext uri="{FF2B5EF4-FFF2-40B4-BE49-F238E27FC236}">
                    <a16:creationId xmlns:a16="http://schemas.microsoft.com/office/drawing/2014/main" id="{919DD2FE-2937-49A5-B983-D18AA06FE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089"/>
                <a:ext cx="80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4" name="Freeform 474">
                <a:extLst>
                  <a:ext uri="{FF2B5EF4-FFF2-40B4-BE49-F238E27FC236}">
                    <a16:creationId xmlns:a16="http://schemas.microsoft.com/office/drawing/2014/main" id="{0F67EA68-EDE3-4F9C-8294-D4B34C95C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1089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4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5" name="Oval 475">
                <a:extLst>
                  <a:ext uri="{FF2B5EF4-FFF2-40B4-BE49-F238E27FC236}">
                    <a16:creationId xmlns:a16="http://schemas.microsoft.com/office/drawing/2014/main" id="{53FD031C-23F0-466E-8A4F-A1AD56F79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9" y="1095"/>
                <a:ext cx="17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6" name="Freeform 476">
                <a:extLst>
                  <a:ext uri="{FF2B5EF4-FFF2-40B4-BE49-F238E27FC236}">
                    <a16:creationId xmlns:a16="http://schemas.microsoft.com/office/drawing/2014/main" id="{E3DA7791-C48F-488A-8C3B-FD46EF1E6F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144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7" name="Oval 477">
                <a:extLst>
                  <a:ext uri="{FF2B5EF4-FFF2-40B4-BE49-F238E27FC236}">
                    <a16:creationId xmlns:a16="http://schemas.microsoft.com/office/drawing/2014/main" id="{3C54E857-9449-4065-B358-FB515CD68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053"/>
                <a:ext cx="86" cy="91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78" name="Freeform 478">
                <a:extLst>
                  <a:ext uri="{FF2B5EF4-FFF2-40B4-BE49-F238E27FC236}">
                    <a16:creationId xmlns:a16="http://schemas.microsoft.com/office/drawing/2014/main" id="{C2064C2A-D6EE-4D75-A3F4-9FC30C56BA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9" y="1059"/>
                <a:ext cx="52" cy="42"/>
              </a:xfrm>
              <a:custGeom>
                <a:avLst/>
                <a:gdLst>
                  <a:gd name="T0" fmla="*/ 266 w 9"/>
                  <a:gd name="T1" fmla="*/ 216 h 7"/>
                  <a:gd name="T2" fmla="*/ 98 w 9"/>
                  <a:gd name="T3" fmla="*/ 216 h 7"/>
                  <a:gd name="T4" fmla="*/ 35 w 9"/>
                  <a:gd name="T5" fmla="*/ 36 h 7"/>
                  <a:gd name="T6" fmla="*/ 202 w 9"/>
                  <a:gd name="T7" fmla="*/ 36 h 7"/>
                  <a:gd name="T8" fmla="*/ 266 w 9"/>
                  <a:gd name="T9" fmla="*/ 216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79" name="Oval 479">
                <a:extLst>
                  <a:ext uri="{FF2B5EF4-FFF2-40B4-BE49-F238E27FC236}">
                    <a16:creationId xmlns:a16="http://schemas.microsoft.com/office/drawing/2014/main" id="{65CB4D2B-6CA7-4E3A-A4A7-C05303E43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1059"/>
                <a:ext cx="11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0" name="Freeform 480">
                <a:extLst>
                  <a:ext uri="{FF2B5EF4-FFF2-40B4-BE49-F238E27FC236}">
                    <a16:creationId xmlns:a16="http://schemas.microsoft.com/office/drawing/2014/main" id="{4733C69B-6B16-493D-9983-CE5463AAB2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114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2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1" name="Oval 481">
                <a:extLst>
                  <a:ext uri="{FF2B5EF4-FFF2-40B4-BE49-F238E27FC236}">
                    <a16:creationId xmlns:a16="http://schemas.microsoft.com/office/drawing/2014/main" id="{5C09B0EB-458F-40B1-A9FE-8D9C1A46BC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1071"/>
                <a:ext cx="86" cy="92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2" name="Freeform 482">
                <a:extLst>
                  <a:ext uri="{FF2B5EF4-FFF2-40B4-BE49-F238E27FC236}">
                    <a16:creationId xmlns:a16="http://schemas.microsoft.com/office/drawing/2014/main" id="{E81F45EE-C56E-4E62-BFAB-04D38A0527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071"/>
                <a:ext cx="51" cy="49"/>
              </a:xfrm>
              <a:custGeom>
                <a:avLst/>
                <a:gdLst>
                  <a:gd name="T0" fmla="*/ 255 w 9"/>
                  <a:gd name="T1" fmla="*/ 263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74 h 8"/>
                  <a:gd name="T8" fmla="*/ 255 w 9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7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3" name="Oval 483">
                <a:extLst>
                  <a:ext uri="{FF2B5EF4-FFF2-40B4-BE49-F238E27FC236}">
                    <a16:creationId xmlns:a16="http://schemas.microsoft.com/office/drawing/2014/main" id="{A66A92CF-7C14-4D9A-B234-629322EEB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7" y="1077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4" name="Freeform 484">
                <a:extLst>
                  <a:ext uri="{FF2B5EF4-FFF2-40B4-BE49-F238E27FC236}">
                    <a16:creationId xmlns:a16="http://schemas.microsoft.com/office/drawing/2014/main" id="{8167148A-0FA1-4D14-A43B-66CC858A4E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1126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2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6"/>
                    </a:cubicBezTo>
                    <a:cubicBezTo>
                      <a:pt x="7" y="6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5" name="Oval 485">
                <a:extLst>
                  <a:ext uri="{FF2B5EF4-FFF2-40B4-BE49-F238E27FC236}">
                    <a16:creationId xmlns:a16="http://schemas.microsoft.com/office/drawing/2014/main" id="{08EF56C2-3FFC-4404-8AE5-70A58ECE9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1083"/>
                <a:ext cx="80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6" name="Freeform 486">
                <a:extLst>
                  <a:ext uri="{FF2B5EF4-FFF2-40B4-BE49-F238E27FC236}">
                    <a16:creationId xmlns:a16="http://schemas.microsoft.com/office/drawing/2014/main" id="{DD5A2DE0-F723-4FD1-8E70-885508F284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1083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7" name="Oval 487">
                <a:extLst>
                  <a:ext uri="{FF2B5EF4-FFF2-40B4-BE49-F238E27FC236}">
                    <a16:creationId xmlns:a16="http://schemas.microsoft.com/office/drawing/2014/main" id="{D670107F-2228-4E64-BDD6-3F3AA22EB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7" y="1089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88" name="Freeform 488">
                <a:extLst>
                  <a:ext uri="{FF2B5EF4-FFF2-40B4-BE49-F238E27FC236}">
                    <a16:creationId xmlns:a16="http://schemas.microsoft.com/office/drawing/2014/main" id="{61982204-1C9C-4836-A9C9-36DA113E91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1138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89" name="Oval 489">
                <a:extLst>
                  <a:ext uri="{FF2B5EF4-FFF2-40B4-BE49-F238E27FC236}">
                    <a16:creationId xmlns:a16="http://schemas.microsoft.com/office/drawing/2014/main" id="{F40847A1-57DE-4A86-BFB0-12DDED8D6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089"/>
                <a:ext cx="86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0" name="Freeform 490">
                <a:extLst>
                  <a:ext uri="{FF2B5EF4-FFF2-40B4-BE49-F238E27FC236}">
                    <a16:creationId xmlns:a16="http://schemas.microsoft.com/office/drawing/2014/main" id="{93A9234E-7810-44A0-B7D3-B47675FE61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6" y="1089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27 h 8"/>
                  <a:gd name="T4" fmla="*/ 35 w 9"/>
                  <a:gd name="T5" fmla="*/ 37 h 8"/>
                  <a:gd name="T6" fmla="*/ 202 w 9"/>
                  <a:gd name="T7" fmla="*/ 37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1" name="Oval 491">
                <a:extLst>
                  <a:ext uri="{FF2B5EF4-FFF2-40B4-BE49-F238E27FC236}">
                    <a16:creationId xmlns:a16="http://schemas.microsoft.com/office/drawing/2014/main" id="{E1C26DC6-4BBF-41AF-B4D3-F06AA40C1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3" y="1095"/>
                <a:ext cx="17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2" name="Freeform 492">
                <a:extLst>
                  <a:ext uri="{FF2B5EF4-FFF2-40B4-BE49-F238E27FC236}">
                    <a16:creationId xmlns:a16="http://schemas.microsoft.com/office/drawing/2014/main" id="{FC137567-CEA0-4DFD-869D-9A53B17B2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3" y="1144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3" name="Oval 493">
                <a:extLst>
                  <a:ext uri="{FF2B5EF4-FFF2-40B4-BE49-F238E27FC236}">
                    <a16:creationId xmlns:a16="http://schemas.microsoft.com/office/drawing/2014/main" id="{650EE241-90E0-4337-B77C-2EC7B731A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1083"/>
                <a:ext cx="81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4" name="Freeform 494">
                <a:extLst>
                  <a:ext uri="{FF2B5EF4-FFF2-40B4-BE49-F238E27FC236}">
                    <a16:creationId xmlns:a16="http://schemas.microsoft.com/office/drawing/2014/main" id="{44FD605B-8D7B-46B5-8089-9C63AF93F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6" y="1083"/>
                <a:ext cx="58" cy="49"/>
              </a:xfrm>
              <a:custGeom>
                <a:avLst/>
                <a:gdLst>
                  <a:gd name="T0" fmla="*/ 302 w 10"/>
                  <a:gd name="T1" fmla="*/ 227 h 8"/>
                  <a:gd name="T2" fmla="*/ 99 w 10"/>
                  <a:gd name="T3" fmla="*/ 263 h 8"/>
                  <a:gd name="T4" fmla="*/ 35 w 10"/>
                  <a:gd name="T5" fmla="*/ 74 h 8"/>
                  <a:gd name="T6" fmla="*/ 238 w 10"/>
                  <a:gd name="T7" fmla="*/ 37 h 8"/>
                  <a:gd name="T8" fmla="*/ 302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6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5" name="Oval 495">
                <a:extLst>
                  <a:ext uri="{FF2B5EF4-FFF2-40B4-BE49-F238E27FC236}">
                    <a16:creationId xmlns:a16="http://schemas.microsoft.com/office/drawing/2014/main" id="{21ACA929-31CF-49BA-91CF-8A3D71BE8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1089"/>
                <a:ext cx="18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6" name="Freeform 496">
                <a:extLst>
                  <a:ext uri="{FF2B5EF4-FFF2-40B4-BE49-F238E27FC236}">
                    <a16:creationId xmlns:a16="http://schemas.microsoft.com/office/drawing/2014/main" id="{1562DFEE-725C-419E-88FB-965DACC776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1138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7" name="Oval 497">
                <a:extLst>
                  <a:ext uri="{FF2B5EF4-FFF2-40B4-BE49-F238E27FC236}">
                    <a16:creationId xmlns:a16="http://schemas.microsoft.com/office/drawing/2014/main" id="{C92B7DCD-BC1E-4AD1-9B65-A768B204C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4" y="1065"/>
                <a:ext cx="86" cy="91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29998" name="Freeform 498">
                <a:extLst>
                  <a:ext uri="{FF2B5EF4-FFF2-40B4-BE49-F238E27FC236}">
                    <a16:creationId xmlns:a16="http://schemas.microsoft.com/office/drawing/2014/main" id="{BCAB992C-7838-4491-AC31-D1ECC46FD2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1071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7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999" name="Oval 499">
                <a:extLst>
                  <a:ext uri="{FF2B5EF4-FFF2-40B4-BE49-F238E27FC236}">
                    <a16:creationId xmlns:a16="http://schemas.microsoft.com/office/drawing/2014/main" id="{F1FB77AF-34DD-47F4-BE8A-86B15489A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0" y="1071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0" name="Freeform 500">
                <a:extLst>
                  <a:ext uri="{FF2B5EF4-FFF2-40B4-BE49-F238E27FC236}">
                    <a16:creationId xmlns:a16="http://schemas.microsoft.com/office/drawing/2014/main" id="{A769465D-2C97-4988-AF52-408F83DC60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1126"/>
                <a:ext cx="41" cy="30"/>
              </a:xfrm>
              <a:custGeom>
                <a:avLst/>
                <a:gdLst>
                  <a:gd name="T0" fmla="*/ 0 w 7"/>
                  <a:gd name="T1" fmla="*/ 0 h 5"/>
                  <a:gd name="T2" fmla="*/ 240 w 7"/>
                  <a:gd name="T3" fmla="*/ 180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1" name="Oval 501">
                <a:extLst>
                  <a:ext uri="{FF2B5EF4-FFF2-40B4-BE49-F238E27FC236}">
                    <a16:creationId xmlns:a16="http://schemas.microsoft.com/office/drawing/2014/main" id="{4613061B-6356-405F-B3B0-E6734101C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1028"/>
                <a:ext cx="86" cy="92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2" name="Freeform 502">
                <a:extLst>
                  <a:ext uri="{FF2B5EF4-FFF2-40B4-BE49-F238E27FC236}">
                    <a16:creationId xmlns:a16="http://schemas.microsoft.com/office/drawing/2014/main" id="{69530FA3-6425-4A19-8F8A-ED354908C9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1028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63 h 8"/>
                  <a:gd name="T4" fmla="*/ 34 w 10"/>
                  <a:gd name="T5" fmla="*/ 74 h 8"/>
                  <a:gd name="T6" fmla="*/ 194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9" y="3"/>
                      <a:pt x="10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3" name="Oval 503">
                <a:extLst>
                  <a:ext uri="{FF2B5EF4-FFF2-40B4-BE49-F238E27FC236}">
                    <a16:creationId xmlns:a16="http://schemas.microsoft.com/office/drawing/2014/main" id="{86BE8369-2DAB-43B8-BB39-B1D9CA246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1034"/>
                <a:ext cx="17" cy="1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4" name="Freeform 504">
                <a:extLst>
                  <a:ext uri="{FF2B5EF4-FFF2-40B4-BE49-F238E27FC236}">
                    <a16:creationId xmlns:a16="http://schemas.microsoft.com/office/drawing/2014/main" id="{5B42A22E-5F47-42D9-8073-AE67C8479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1" y="1083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5" name="Oval 505">
                <a:extLst>
                  <a:ext uri="{FF2B5EF4-FFF2-40B4-BE49-F238E27FC236}">
                    <a16:creationId xmlns:a16="http://schemas.microsoft.com/office/drawing/2014/main" id="{272246EA-FF5F-4F0A-ACCE-7F0799A59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1071"/>
                <a:ext cx="86" cy="92"/>
              </a:xfrm>
              <a:prstGeom prst="ellipse">
                <a:avLst/>
              </a:prstGeom>
              <a:solidFill>
                <a:srgbClr val="8DAB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6" name="Freeform 506">
                <a:extLst>
                  <a:ext uri="{FF2B5EF4-FFF2-40B4-BE49-F238E27FC236}">
                    <a16:creationId xmlns:a16="http://schemas.microsoft.com/office/drawing/2014/main" id="{A040C94E-6F7E-48CA-8E70-4DFC34D077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9" y="1077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27 h 8"/>
                  <a:gd name="T4" fmla="*/ 34 w 9"/>
                  <a:gd name="T5" fmla="*/ 37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7"/>
                      <a:pt x="5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7" name="Oval 507">
                <a:extLst>
                  <a:ext uri="{FF2B5EF4-FFF2-40B4-BE49-F238E27FC236}">
                    <a16:creationId xmlns:a16="http://schemas.microsoft.com/office/drawing/2014/main" id="{BC8E2CA0-A12E-481D-B6D5-C2DAFEFF5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" y="1083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08" name="Freeform 508">
                <a:extLst>
                  <a:ext uri="{FF2B5EF4-FFF2-40B4-BE49-F238E27FC236}">
                    <a16:creationId xmlns:a16="http://schemas.microsoft.com/office/drawing/2014/main" id="{BA273F9F-79A4-4372-B242-0DED20F14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1132"/>
                <a:ext cx="40" cy="31"/>
              </a:xfrm>
              <a:custGeom>
                <a:avLst/>
                <a:gdLst>
                  <a:gd name="T0" fmla="*/ 0 w 7"/>
                  <a:gd name="T1" fmla="*/ 0 h 5"/>
                  <a:gd name="T2" fmla="*/ 229 w 7"/>
                  <a:gd name="T3" fmla="*/ 192 h 5"/>
                  <a:gd name="T4" fmla="*/ 0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0"/>
                    </a:moveTo>
                    <a:cubicBezTo>
                      <a:pt x="0" y="0"/>
                      <a:pt x="1" y="5"/>
                      <a:pt x="7" y="5"/>
                    </a:cubicBezTo>
                    <a:cubicBezTo>
                      <a:pt x="7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09" name="Oval 509">
                <a:extLst>
                  <a:ext uri="{FF2B5EF4-FFF2-40B4-BE49-F238E27FC236}">
                    <a16:creationId xmlns:a16="http://schemas.microsoft.com/office/drawing/2014/main" id="{55505864-BB94-4AEF-A05F-47F8FC050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0" y="1071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0" name="Freeform 510">
                <a:extLst>
                  <a:ext uri="{FF2B5EF4-FFF2-40B4-BE49-F238E27FC236}">
                    <a16:creationId xmlns:a16="http://schemas.microsoft.com/office/drawing/2014/main" id="{1AB80D2A-C8DA-4754-9807-C2E9F9A676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8" y="1077"/>
                <a:ext cx="52" cy="43"/>
              </a:xfrm>
              <a:custGeom>
                <a:avLst/>
                <a:gdLst>
                  <a:gd name="T0" fmla="*/ 266 w 9"/>
                  <a:gd name="T1" fmla="*/ 227 h 7"/>
                  <a:gd name="T2" fmla="*/ 98 w 9"/>
                  <a:gd name="T3" fmla="*/ 227 h 7"/>
                  <a:gd name="T4" fmla="*/ 35 w 9"/>
                  <a:gd name="T5" fmla="*/ 37 h 7"/>
                  <a:gd name="T6" fmla="*/ 202 w 9"/>
                  <a:gd name="T7" fmla="*/ 37 h 7"/>
                  <a:gd name="T8" fmla="*/ 266 w 9"/>
                  <a:gd name="T9" fmla="*/ 227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8" y="6"/>
                    </a:moveTo>
                    <a:cubicBezTo>
                      <a:pt x="8" y="7"/>
                      <a:pt x="5" y="7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2"/>
                      <a:pt x="9" y="4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1" name="Oval 511">
                <a:extLst>
                  <a:ext uri="{FF2B5EF4-FFF2-40B4-BE49-F238E27FC236}">
                    <a16:creationId xmlns:a16="http://schemas.microsoft.com/office/drawing/2014/main" id="{11EF59A6-B690-4A46-A63A-C6EE4D55A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5" y="1077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2" name="Freeform 512">
                <a:extLst>
                  <a:ext uri="{FF2B5EF4-FFF2-40B4-BE49-F238E27FC236}">
                    <a16:creationId xmlns:a16="http://schemas.microsoft.com/office/drawing/2014/main" id="{6D80DDD0-0DCC-4881-AF20-04A816D39A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5" y="1132"/>
                <a:ext cx="46" cy="31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92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3" name="Oval 513">
                <a:extLst>
                  <a:ext uri="{FF2B5EF4-FFF2-40B4-BE49-F238E27FC236}">
                    <a16:creationId xmlns:a16="http://schemas.microsoft.com/office/drawing/2014/main" id="{A4F3382E-9486-4562-BD34-73BBB731C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0" y="979"/>
                <a:ext cx="86" cy="86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4" name="Freeform 514">
                <a:extLst>
                  <a:ext uri="{FF2B5EF4-FFF2-40B4-BE49-F238E27FC236}">
                    <a16:creationId xmlns:a16="http://schemas.microsoft.com/office/drawing/2014/main" id="{F0BF44CB-039E-45A6-BCA0-CF58FBAFB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39" y="979"/>
                <a:ext cx="51" cy="49"/>
              </a:xfrm>
              <a:custGeom>
                <a:avLst/>
                <a:gdLst>
                  <a:gd name="T0" fmla="*/ 255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55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5"/>
                      <a:pt x="0" y="3"/>
                      <a:pt x="1" y="2"/>
                    </a:cubicBezTo>
                    <a:cubicBezTo>
                      <a:pt x="1" y="0"/>
                      <a:pt x="4" y="0"/>
                      <a:pt x="6" y="1"/>
                    </a:cubicBezTo>
                    <a:cubicBezTo>
                      <a:pt x="8" y="2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5" name="Oval 515">
                <a:extLst>
                  <a:ext uri="{FF2B5EF4-FFF2-40B4-BE49-F238E27FC236}">
                    <a16:creationId xmlns:a16="http://schemas.microsoft.com/office/drawing/2014/main" id="{9B618B75-50F0-4734-A8D2-E9FF225FD3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56" y="985"/>
                <a:ext cx="12" cy="1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6" name="Freeform 516">
                <a:extLst>
                  <a:ext uri="{FF2B5EF4-FFF2-40B4-BE49-F238E27FC236}">
                    <a16:creationId xmlns:a16="http://schemas.microsoft.com/office/drawing/2014/main" id="{27673BFB-D9AE-45A3-8942-6053A7A35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10" y="1034"/>
                <a:ext cx="46" cy="37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2" y="6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7" name="Oval 517">
                <a:extLst>
                  <a:ext uri="{FF2B5EF4-FFF2-40B4-BE49-F238E27FC236}">
                    <a16:creationId xmlns:a16="http://schemas.microsoft.com/office/drawing/2014/main" id="{00D6AA5E-8796-44DE-AAB9-D01F2A70C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1071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18" name="Freeform 518">
                <a:extLst>
                  <a:ext uri="{FF2B5EF4-FFF2-40B4-BE49-F238E27FC236}">
                    <a16:creationId xmlns:a16="http://schemas.microsoft.com/office/drawing/2014/main" id="{51F4ED58-73C7-407E-9E08-78A72464C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4" y="1071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0 w 9"/>
                  <a:gd name="T5" fmla="*/ 74 h 8"/>
                  <a:gd name="T6" fmla="*/ 202 w 9"/>
                  <a:gd name="T7" fmla="*/ 74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0" y="2"/>
                    </a:cubicBezTo>
                    <a:cubicBezTo>
                      <a:pt x="1" y="0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19" name="Oval 519">
                <a:extLst>
                  <a:ext uri="{FF2B5EF4-FFF2-40B4-BE49-F238E27FC236}">
                    <a16:creationId xmlns:a16="http://schemas.microsoft.com/office/drawing/2014/main" id="{EB674438-D080-4A65-96E5-2C9E3D54AE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1" y="1077"/>
                <a:ext cx="12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0" name="Freeform 520">
                <a:extLst>
                  <a:ext uri="{FF2B5EF4-FFF2-40B4-BE49-F238E27FC236}">
                    <a16:creationId xmlns:a16="http://schemas.microsoft.com/office/drawing/2014/main" id="{6E261881-5C6E-4D8E-BA79-9EEA5BACE2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6" y="1126"/>
                <a:ext cx="45" cy="37"/>
              </a:xfrm>
              <a:custGeom>
                <a:avLst/>
                <a:gdLst>
                  <a:gd name="T0" fmla="*/ 0 w 8"/>
                  <a:gd name="T1" fmla="*/ 0 h 6"/>
                  <a:gd name="T2" fmla="*/ 253 w 8"/>
                  <a:gd name="T3" fmla="*/ 191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2" y="6"/>
                      <a:pt x="8" y="5"/>
                    </a:cubicBezTo>
                    <a:cubicBezTo>
                      <a:pt x="8" y="5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1" name="Oval 521">
                <a:extLst>
                  <a:ext uri="{FF2B5EF4-FFF2-40B4-BE49-F238E27FC236}">
                    <a16:creationId xmlns:a16="http://schemas.microsoft.com/office/drawing/2014/main" id="{77A331AC-4008-4AC8-A8FD-8C29071A8B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1065"/>
                <a:ext cx="86" cy="85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2" name="Freeform 522">
                <a:extLst>
                  <a:ext uri="{FF2B5EF4-FFF2-40B4-BE49-F238E27FC236}">
                    <a16:creationId xmlns:a16="http://schemas.microsoft.com/office/drawing/2014/main" id="{921B39F0-987C-47C0-9F63-0AFF3A004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1065"/>
                <a:ext cx="51" cy="49"/>
              </a:xfrm>
              <a:custGeom>
                <a:avLst/>
                <a:gdLst>
                  <a:gd name="T0" fmla="*/ 289 w 9"/>
                  <a:gd name="T1" fmla="*/ 227 h 8"/>
                  <a:gd name="T2" fmla="*/ 96 w 9"/>
                  <a:gd name="T3" fmla="*/ 263 h 8"/>
                  <a:gd name="T4" fmla="*/ 34 w 9"/>
                  <a:gd name="T5" fmla="*/ 74 h 8"/>
                  <a:gd name="T6" fmla="*/ 193 w 9"/>
                  <a:gd name="T7" fmla="*/ 37 h 8"/>
                  <a:gd name="T8" fmla="*/ 289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9" y="6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1"/>
                    </a:cubicBezTo>
                    <a:cubicBezTo>
                      <a:pt x="8" y="3"/>
                      <a:pt x="9" y="5"/>
                      <a:pt x="9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3" name="Oval 523">
                <a:extLst>
                  <a:ext uri="{FF2B5EF4-FFF2-40B4-BE49-F238E27FC236}">
                    <a16:creationId xmlns:a16="http://schemas.microsoft.com/office/drawing/2014/main" id="{56F21A65-301D-4FBB-9EC2-2ACA1D2E91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1071"/>
                <a:ext cx="17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4" name="Freeform 524">
                <a:extLst>
                  <a:ext uri="{FF2B5EF4-FFF2-40B4-BE49-F238E27FC236}">
                    <a16:creationId xmlns:a16="http://schemas.microsoft.com/office/drawing/2014/main" id="{896C8814-7A49-47A8-B4C5-71E48289F4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120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180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5"/>
                    </a:cubicBezTo>
                    <a:cubicBezTo>
                      <a:pt x="8" y="5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5" name="Oval 525">
                <a:extLst>
                  <a:ext uri="{FF2B5EF4-FFF2-40B4-BE49-F238E27FC236}">
                    <a16:creationId xmlns:a16="http://schemas.microsoft.com/office/drawing/2014/main" id="{7E73F7DC-75FF-44AF-B01F-C9CA35781B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2" y="1053"/>
                <a:ext cx="80" cy="91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6" name="Freeform 526">
                <a:extLst>
                  <a:ext uri="{FF2B5EF4-FFF2-40B4-BE49-F238E27FC236}">
                    <a16:creationId xmlns:a16="http://schemas.microsoft.com/office/drawing/2014/main" id="{0EF745F9-BE2C-46FB-8718-37D29102E2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1053"/>
                <a:ext cx="57" cy="48"/>
              </a:xfrm>
              <a:custGeom>
                <a:avLst/>
                <a:gdLst>
                  <a:gd name="T0" fmla="*/ 291 w 10"/>
                  <a:gd name="T1" fmla="*/ 252 h 8"/>
                  <a:gd name="T2" fmla="*/ 97 w 10"/>
                  <a:gd name="T3" fmla="*/ 252 h 8"/>
                  <a:gd name="T4" fmla="*/ 34 w 10"/>
                  <a:gd name="T5" fmla="*/ 72 h 8"/>
                  <a:gd name="T6" fmla="*/ 228 w 10"/>
                  <a:gd name="T7" fmla="*/ 72 h 8"/>
                  <a:gd name="T8" fmla="*/ 291 w 10"/>
                  <a:gd name="T9" fmla="*/ 252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7"/>
                    </a:moveTo>
                    <a:cubicBezTo>
                      <a:pt x="8" y="8"/>
                      <a:pt x="6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5" y="0"/>
                      <a:pt x="7" y="2"/>
                    </a:cubicBezTo>
                    <a:cubicBezTo>
                      <a:pt x="9" y="3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7" name="Oval 527">
                <a:extLst>
                  <a:ext uri="{FF2B5EF4-FFF2-40B4-BE49-F238E27FC236}">
                    <a16:creationId xmlns:a16="http://schemas.microsoft.com/office/drawing/2014/main" id="{EA8F158D-05A1-4159-9F6A-BF9CE6DE6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2" y="1059"/>
                <a:ext cx="17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28" name="Freeform 528">
                <a:extLst>
                  <a:ext uri="{FF2B5EF4-FFF2-40B4-BE49-F238E27FC236}">
                    <a16:creationId xmlns:a16="http://schemas.microsoft.com/office/drawing/2014/main" id="{BC1D4C72-F089-4172-88C6-6D9A1187E2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2" y="1108"/>
                <a:ext cx="46" cy="36"/>
              </a:xfrm>
              <a:custGeom>
                <a:avLst/>
                <a:gdLst>
                  <a:gd name="T0" fmla="*/ 0 w 8"/>
                  <a:gd name="T1" fmla="*/ 0 h 6"/>
                  <a:gd name="T2" fmla="*/ 265 w 8"/>
                  <a:gd name="T3" fmla="*/ 216 h 6"/>
                  <a:gd name="T4" fmla="*/ 0 w 8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6">
                    <a:moveTo>
                      <a:pt x="0" y="0"/>
                    </a:moveTo>
                    <a:cubicBezTo>
                      <a:pt x="0" y="0"/>
                      <a:pt x="1" y="6"/>
                      <a:pt x="8" y="6"/>
                    </a:cubicBezTo>
                    <a:cubicBezTo>
                      <a:pt x="8" y="6"/>
                      <a:pt x="3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29" name="Oval 529">
                <a:extLst>
                  <a:ext uri="{FF2B5EF4-FFF2-40B4-BE49-F238E27FC236}">
                    <a16:creationId xmlns:a16="http://schemas.microsoft.com/office/drawing/2014/main" id="{FE1F128B-1CA0-4609-A471-30EC96B59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059"/>
                <a:ext cx="80" cy="91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0" name="Freeform 530">
                <a:extLst>
                  <a:ext uri="{FF2B5EF4-FFF2-40B4-BE49-F238E27FC236}">
                    <a16:creationId xmlns:a16="http://schemas.microsoft.com/office/drawing/2014/main" id="{FFC4CA25-55BF-4800-B53F-02A9D088E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1059"/>
                <a:ext cx="57" cy="49"/>
              </a:xfrm>
              <a:custGeom>
                <a:avLst/>
                <a:gdLst>
                  <a:gd name="T0" fmla="*/ 291 w 10"/>
                  <a:gd name="T1" fmla="*/ 263 h 8"/>
                  <a:gd name="T2" fmla="*/ 97 w 10"/>
                  <a:gd name="T3" fmla="*/ 263 h 8"/>
                  <a:gd name="T4" fmla="*/ 34 w 10"/>
                  <a:gd name="T5" fmla="*/ 74 h 8"/>
                  <a:gd name="T6" fmla="*/ 228 w 10"/>
                  <a:gd name="T7" fmla="*/ 74 h 8"/>
                  <a:gd name="T8" fmla="*/ 291 w 10"/>
                  <a:gd name="T9" fmla="*/ 26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7"/>
                    </a:moveTo>
                    <a:cubicBezTo>
                      <a:pt x="8" y="8"/>
                      <a:pt x="5" y="8"/>
                      <a:pt x="3" y="7"/>
                    </a:cubicBezTo>
                    <a:cubicBezTo>
                      <a:pt x="1" y="6"/>
                      <a:pt x="0" y="4"/>
                      <a:pt x="1" y="2"/>
                    </a:cubicBezTo>
                    <a:cubicBezTo>
                      <a:pt x="2" y="1"/>
                      <a:pt x="4" y="0"/>
                      <a:pt x="7" y="2"/>
                    </a:cubicBezTo>
                    <a:cubicBezTo>
                      <a:pt x="9" y="3"/>
                      <a:pt x="10" y="5"/>
                      <a:pt x="9" y="7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1" name="Oval 531">
                <a:extLst>
                  <a:ext uri="{FF2B5EF4-FFF2-40B4-BE49-F238E27FC236}">
                    <a16:creationId xmlns:a16="http://schemas.microsoft.com/office/drawing/2014/main" id="{DB3308D9-C2F9-4740-891A-D1FEA423B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065"/>
                <a:ext cx="18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2" name="Freeform 532">
                <a:extLst>
                  <a:ext uri="{FF2B5EF4-FFF2-40B4-BE49-F238E27FC236}">
                    <a16:creationId xmlns:a16="http://schemas.microsoft.com/office/drawing/2014/main" id="{6ED5E452-9C3E-40D7-93C9-DA504B3B5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120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3" name="Oval 533">
                <a:extLst>
                  <a:ext uri="{FF2B5EF4-FFF2-40B4-BE49-F238E27FC236}">
                    <a16:creationId xmlns:a16="http://schemas.microsoft.com/office/drawing/2014/main" id="{CCDECC33-45C7-45B1-8F06-68513CD0A5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010"/>
                <a:ext cx="80" cy="85"/>
              </a:xfrm>
              <a:prstGeom prst="ellipse">
                <a:avLst/>
              </a:prstGeom>
              <a:solidFill>
                <a:srgbClr val="75976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4" name="Freeform 534">
                <a:extLst>
                  <a:ext uri="{FF2B5EF4-FFF2-40B4-BE49-F238E27FC236}">
                    <a16:creationId xmlns:a16="http://schemas.microsoft.com/office/drawing/2014/main" id="{C04BDA47-9A21-4DFF-891F-41B683FBD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1010"/>
                <a:ext cx="57" cy="49"/>
              </a:xfrm>
              <a:custGeom>
                <a:avLst/>
                <a:gdLst>
                  <a:gd name="T0" fmla="*/ 291 w 10"/>
                  <a:gd name="T1" fmla="*/ 227 h 8"/>
                  <a:gd name="T2" fmla="*/ 97 w 10"/>
                  <a:gd name="T3" fmla="*/ 227 h 8"/>
                  <a:gd name="T4" fmla="*/ 34 w 10"/>
                  <a:gd name="T5" fmla="*/ 37 h 8"/>
                  <a:gd name="T6" fmla="*/ 228 w 10"/>
                  <a:gd name="T7" fmla="*/ 37 h 8"/>
                  <a:gd name="T8" fmla="*/ 291 w 10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8">
                    <a:moveTo>
                      <a:pt x="9" y="6"/>
                    </a:moveTo>
                    <a:cubicBezTo>
                      <a:pt x="8" y="7"/>
                      <a:pt x="6" y="8"/>
                      <a:pt x="3" y="6"/>
                    </a:cubicBezTo>
                    <a:cubicBezTo>
                      <a:pt x="1" y="5"/>
                      <a:pt x="0" y="3"/>
                      <a:pt x="1" y="1"/>
                    </a:cubicBezTo>
                    <a:cubicBezTo>
                      <a:pt x="2" y="0"/>
                      <a:pt x="5" y="0"/>
                      <a:pt x="7" y="1"/>
                    </a:cubicBezTo>
                    <a:cubicBezTo>
                      <a:pt x="9" y="2"/>
                      <a:pt x="10" y="4"/>
                      <a:pt x="9" y="6"/>
                    </a:cubicBezTo>
                    <a:close/>
                  </a:path>
                </a:pathLst>
              </a:custGeom>
              <a:solidFill>
                <a:srgbClr val="8FA88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5" name="Oval 535">
                <a:extLst>
                  <a:ext uri="{FF2B5EF4-FFF2-40B4-BE49-F238E27FC236}">
                    <a16:creationId xmlns:a16="http://schemas.microsoft.com/office/drawing/2014/main" id="{C9211DD3-02A1-40AB-9A89-EFE6AF538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1016"/>
                <a:ext cx="11" cy="1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6" name="Freeform 536">
                <a:extLst>
                  <a:ext uri="{FF2B5EF4-FFF2-40B4-BE49-F238E27FC236}">
                    <a16:creationId xmlns:a16="http://schemas.microsoft.com/office/drawing/2014/main" id="{D22CD89D-733C-4869-BFEF-9E0C9E16B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065"/>
                <a:ext cx="46" cy="30"/>
              </a:xfrm>
              <a:custGeom>
                <a:avLst/>
                <a:gdLst>
                  <a:gd name="T0" fmla="*/ 0 w 8"/>
                  <a:gd name="T1" fmla="*/ 0 h 5"/>
                  <a:gd name="T2" fmla="*/ 265 w 8"/>
                  <a:gd name="T3" fmla="*/ 180 h 5"/>
                  <a:gd name="T4" fmla="*/ 0 w 8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5">
                    <a:moveTo>
                      <a:pt x="0" y="0"/>
                    </a:moveTo>
                    <a:cubicBezTo>
                      <a:pt x="0" y="0"/>
                      <a:pt x="1" y="5"/>
                      <a:pt x="8" y="5"/>
                    </a:cubicBezTo>
                    <a:cubicBezTo>
                      <a:pt x="8" y="5"/>
                      <a:pt x="3" y="5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7" name="Oval 537">
                <a:extLst>
                  <a:ext uri="{FF2B5EF4-FFF2-40B4-BE49-F238E27FC236}">
                    <a16:creationId xmlns:a16="http://schemas.microsoft.com/office/drawing/2014/main" id="{0022CAC4-F092-4C40-9470-F3A8B80C2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1071"/>
                <a:ext cx="86" cy="92"/>
              </a:xfrm>
              <a:prstGeom prst="ellipse">
                <a:avLst/>
              </a:prstGeom>
              <a:solidFill>
                <a:srgbClr val="82A47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38" name="Freeform 538">
                <a:extLst>
                  <a:ext uri="{FF2B5EF4-FFF2-40B4-BE49-F238E27FC236}">
                    <a16:creationId xmlns:a16="http://schemas.microsoft.com/office/drawing/2014/main" id="{2349EAFF-65F1-4BF8-BB45-7C267F1F32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8" y="1071"/>
                <a:ext cx="52" cy="49"/>
              </a:xfrm>
              <a:custGeom>
                <a:avLst/>
                <a:gdLst>
                  <a:gd name="T0" fmla="*/ 266 w 9"/>
                  <a:gd name="T1" fmla="*/ 227 h 8"/>
                  <a:gd name="T2" fmla="*/ 98 w 9"/>
                  <a:gd name="T3" fmla="*/ 263 h 8"/>
                  <a:gd name="T4" fmla="*/ 35 w 9"/>
                  <a:gd name="T5" fmla="*/ 74 h 8"/>
                  <a:gd name="T6" fmla="*/ 202 w 9"/>
                  <a:gd name="T7" fmla="*/ 74 h 8"/>
                  <a:gd name="T8" fmla="*/ 266 w 9"/>
                  <a:gd name="T9" fmla="*/ 227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6"/>
                    </a:moveTo>
                    <a:cubicBezTo>
                      <a:pt x="7" y="8"/>
                      <a:pt x="5" y="8"/>
                      <a:pt x="3" y="7"/>
                    </a:cubicBezTo>
                    <a:cubicBezTo>
                      <a:pt x="1" y="6"/>
                      <a:pt x="0" y="3"/>
                      <a:pt x="1" y="2"/>
                    </a:cubicBezTo>
                    <a:cubicBezTo>
                      <a:pt x="2" y="0"/>
                      <a:pt x="4" y="0"/>
                      <a:pt x="6" y="2"/>
                    </a:cubicBezTo>
                    <a:cubicBezTo>
                      <a:pt x="8" y="3"/>
                      <a:pt x="9" y="5"/>
                      <a:pt x="8" y="6"/>
                    </a:cubicBezTo>
                    <a:close/>
                  </a:path>
                </a:pathLst>
              </a:custGeom>
              <a:solidFill>
                <a:srgbClr val="9AB68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39" name="Oval 539">
                <a:extLst>
                  <a:ext uri="{FF2B5EF4-FFF2-40B4-BE49-F238E27FC236}">
                    <a16:creationId xmlns:a16="http://schemas.microsoft.com/office/drawing/2014/main" id="{760364C1-F1B4-4945-B70C-6F147905A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6" y="1077"/>
                <a:ext cx="11" cy="18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0" name="Freeform 540">
                <a:extLst>
                  <a:ext uri="{FF2B5EF4-FFF2-40B4-BE49-F238E27FC236}">
                    <a16:creationId xmlns:a16="http://schemas.microsoft.com/office/drawing/2014/main" id="{3D297BAE-96F7-422D-9CE2-D8EB109AF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1126"/>
                <a:ext cx="40" cy="37"/>
              </a:xfrm>
              <a:custGeom>
                <a:avLst/>
                <a:gdLst>
                  <a:gd name="T0" fmla="*/ 0 w 7"/>
                  <a:gd name="T1" fmla="*/ 0 h 6"/>
                  <a:gd name="T2" fmla="*/ 229 w 7"/>
                  <a:gd name="T3" fmla="*/ 228 h 6"/>
                  <a:gd name="T4" fmla="*/ 0 w 7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6">
                    <a:moveTo>
                      <a:pt x="0" y="0"/>
                    </a:moveTo>
                    <a:cubicBezTo>
                      <a:pt x="0" y="0"/>
                      <a:pt x="1" y="6"/>
                      <a:pt x="7" y="6"/>
                    </a:cubicBezTo>
                    <a:cubicBezTo>
                      <a:pt x="7" y="6"/>
                      <a:pt x="2" y="6"/>
                      <a:pt x="0" y="0"/>
                    </a:cubicBezTo>
                    <a:close/>
                  </a:path>
                </a:pathLst>
              </a:custGeom>
              <a:solidFill>
                <a:srgbClr val="6586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1" name="Freeform 541">
                <a:extLst>
                  <a:ext uri="{FF2B5EF4-FFF2-40B4-BE49-F238E27FC236}">
                    <a16:creationId xmlns:a16="http://schemas.microsoft.com/office/drawing/2014/main" id="{4F0A6E2D-752F-4B6E-9B90-7A69405FC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6" y="1095"/>
                <a:ext cx="63" cy="37"/>
              </a:xfrm>
              <a:custGeom>
                <a:avLst/>
                <a:gdLst>
                  <a:gd name="T0" fmla="*/ 361 w 11"/>
                  <a:gd name="T1" fmla="*/ 191 h 6"/>
                  <a:gd name="T2" fmla="*/ 229 w 11"/>
                  <a:gd name="T3" fmla="*/ 228 h 6"/>
                  <a:gd name="T4" fmla="*/ 0 w 11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11" y="5"/>
                    </a:moveTo>
                    <a:cubicBezTo>
                      <a:pt x="10" y="6"/>
                      <a:pt x="9" y="6"/>
                      <a:pt x="7" y="6"/>
                    </a:cubicBezTo>
                    <a:cubicBezTo>
                      <a:pt x="3" y="6"/>
                      <a:pt x="0" y="4"/>
                      <a:pt x="0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2" name="Oval 542">
                <a:extLst>
                  <a:ext uri="{FF2B5EF4-FFF2-40B4-BE49-F238E27FC236}">
                    <a16:creationId xmlns:a16="http://schemas.microsoft.com/office/drawing/2014/main" id="{9B9F0BAA-1473-4EE7-A3CF-7479E6330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6" y="1083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3" name="Freeform 543">
                <a:extLst>
                  <a:ext uri="{FF2B5EF4-FFF2-40B4-BE49-F238E27FC236}">
                    <a16:creationId xmlns:a16="http://schemas.microsoft.com/office/drawing/2014/main" id="{04547BCC-5D56-4677-BA99-CB8870FAE3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9" y="992"/>
                <a:ext cx="86" cy="79"/>
              </a:xfrm>
              <a:custGeom>
                <a:avLst/>
                <a:gdLst>
                  <a:gd name="T0" fmla="*/ 97 w 15"/>
                  <a:gd name="T1" fmla="*/ 480 h 13"/>
                  <a:gd name="T2" fmla="*/ 0 w 15"/>
                  <a:gd name="T3" fmla="*/ 261 h 13"/>
                  <a:gd name="T4" fmla="*/ 264 w 15"/>
                  <a:gd name="T5" fmla="*/ 0 h 13"/>
                  <a:gd name="T6" fmla="*/ 493 w 15"/>
                  <a:gd name="T7" fmla="*/ 261 h 13"/>
                  <a:gd name="T8" fmla="*/ 361 w 15"/>
                  <a:gd name="T9" fmla="*/ 480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3">
                    <a:moveTo>
                      <a:pt x="3" y="13"/>
                    </a:moveTo>
                    <a:cubicBezTo>
                      <a:pt x="2" y="11"/>
                      <a:pt x="0" y="9"/>
                      <a:pt x="0" y="7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ubicBezTo>
                      <a:pt x="15" y="10"/>
                      <a:pt x="14" y="12"/>
                      <a:pt x="11" y="13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4" name="Oval 544">
                <a:extLst>
                  <a:ext uri="{FF2B5EF4-FFF2-40B4-BE49-F238E27FC236}">
                    <a16:creationId xmlns:a16="http://schemas.microsoft.com/office/drawing/2014/main" id="{A50E6978-5404-4BD9-BF1B-61FC2EAA88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" y="1065"/>
                <a:ext cx="81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5" name="Oval 545">
                <a:extLst>
                  <a:ext uri="{FF2B5EF4-FFF2-40B4-BE49-F238E27FC236}">
                    <a16:creationId xmlns:a16="http://schemas.microsoft.com/office/drawing/2014/main" id="{27094316-6DCA-4714-98D1-A257289A3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5" y="979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6" name="Oval 546">
                <a:extLst>
                  <a:ext uri="{FF2B5EF4-FFF2-40B4-BE49-F238E27FC236}">
                    <a16:creationId xmlns:a16="http://schemas.microsoft.com/office/drawing/2014/main" id="{CDF27E31-BE42-4D82-8256-22C27B313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973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7" name="Oval 547">
                <a:extLst>
                  <a:ext uri="{FF2B5EF4-FFF2-40B4-BE49-F238E27FC236}">
                    <a16:creationId xmlns:a16="http://schemas.microsoft.com/office/drawing/2014/main" id="{E457692D-530B-4469-A456-206961736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973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48" name="Freeform 548">
                <a:extLst>
                  <a:ext uri="{FF2B5EF4-FFF2-40B4-BE49-F238E27FC236}">
                    <a16:creationId xmlns:a16="http://schemas.microsoft.com/office/drawing/2014/main" id="{5587ABED-EB3A-4420-A693-3624555F81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985"/>
                <a:ext cx="80" cy="80"/>
              </a:xfrm>
              <a:custGeom>
                <a:avLst/>
                <a:gdLst>
                  <a:gd name="T0" fmla="*/ 63 w 14"/>
                  <a:gd name="T1" fmla="*/ 455 h 13"/>
                  <a:gd name="T2" fmla="*/ 0 w 14"/>
                  <a:gd name="T3" fmla="*/ 265 h 13"/>
                  <a:gd name="T4" fmla="*/ 229 w 14"/>
                  <a:gd name="T5" fmla="*/ 0 h 13"/>
                  <a:gd name="T6" fmla="*/ 457 w 14"/>
                  <a:gd name="T7" fmla="*/ 265 h 13"/>
                  <a:gd name="T8" fmla="*/ 360 w 14"/>
                  <a:gd name="T9" fmla="*/ 492 h 1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13">
                    <a:moveTo>
                      <a:pt x="2" y="12"/>
                    </a:moveTo>
                    <a:cubicBezTo>
                      <a:pt x="0" y="11"/>
                      <a:pt x="0" y="9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4" y="3"/>
                      <a:pt x="14" y="7"/>
                    </a:cubicBezTo>
                    <a:cubicBezTo>
                      <a:pt x="14" y="10"/>
                      <a:pt x="13" y="12"/>
                      <a:pt x="11" y="13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49" name="Freeform 549">
                <a:extLst>
                  <a:ext uri="{FF2B5EF4-FFF2-40B4-BE49-F238E27FC236}">
                    <a16:creationId xmlns:a16="http://schemas.microsoft.com/office/drawing/2014/main" id="{F2D03342-F301-4010-95A7-2DF110DF7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1047"/>
                <a:ext cx="87" cy="67"/>
              </a:xfrm>
              <a:custGeom>
                <a:avLst/>
                <a:gdLst>
                  <a:gd name="T0" fmla="*/ 505 w 15"/>
                  <a:gd name="T1" fmla="*/ 183 h 11"/>
                  <a:gd name="T2" fmla="*/ 267 w 15"/>
                  <a:gd name="T3" fmla="*/ 408 h 11"/>
                  <a:gd name="T4" fmla="*/ 0 w 15"/>
                  <a:gd name="T5" fmla="*/ 146 h 11"/>
                  <a:gd name="T6" fmla="*/ 70 w 15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1">
                    <a:moveTo>
                      <a:pt x="15" y="5"/>
                    </a:moveTo>
                    <a:cubicBezTo>
                      <a:pt x="14" y="9"/>
                      <a:pt x="11" y="11"/>
                      <a:pt x="8" y="11"/>
                    </a:cubicBezTo>
                    <a:cubicBezTo>
                      <a:pt x="4" y="11"/>
                      <a:pt x="0" y="8"/>
                      <a:pt x="0" y="4"/>
                    </a:cubicBezTo>
                    <a:cubicBezTo>
                      <a:pt x="0" y="3"/>
                      <a:pt x="1" y="1"/>
                      <a:pt x="2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0" name="Freeform 550">
                <a:extLst>
                  <a:ext uri="{FF2B5EF4-FFF2-40B4-BE49-F238E27FC236}">
                    <a16:creationId xmlns:a16="http://schemas.microsoft.com/office/drawing/2014/main" id="{E74A5A63-9F4F-4329-B934-EA27B1203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1010"/>
                <a:ext cx="74" cy="49"/>
              </a:xfrm>
              <a:custGeom>
                <a:avLst/>
                <a:gdLst>
                  <a:gd name="T0" fmla="*/ 0 w 13"/>
                  <a:gd name="T1" fmla="*/ 110 h 8"/>
                  <a:gd name="T2" fmla="*/ 194 w 13"/>
                  <a:gd name="T3" fmla="*/ 0 h 8"/>
                  <a:gd name="T4" fmla="*/ 421 w 13"/>
                  <a:gd name="T5" fmla="*/ 300 h 8"/>
                  <a:gd name="T6" fmla="*/ 421 w 13"/>
                  <a:gd name="T7" fmla="*/ 30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8">
                    <a:moveTo>
                      <a:pt x="0" y="3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10" y="0"/>
                      <a:pt x="13" y="4"/>
                      <a:pt x="13" y="8"/>
                    </a:cubicBezTo>
                    <a:cubicBezTo>
                      <a:pt x="13" y="8"/>
                      <a:pt x="13" y="8"/>
                      <a:pt x="13" y="8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1" name="Oval 551">
                <a:extLst>
                  <a:ext uri="{FF2B5EF4-FFF2-40B4-BE49-F238E27FC236}">
                    <a16:creationId xmlns:a16="http://schemas.microsoft.com/office/drawing/2014/main" id="{A7C979C9-F0F8-4ACC-82EF-AB3EE6B42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6" y="992"/>
                <a:ext cx="86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2" name="Oval 552">
                <a:extLst>
                  <a:ext uri="{FF2B5EF4-FFF2-40B4-BE49-F238E27FC236}">
                    <a16:creationId xmlns:a16="http://schemas.microsoft.com/office/drawing/2014/main" id="{A5820B8A-30D8-4F54-9829-3CE1480612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2" y="985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3" name="Oval 553">
                <a:extLst>
                  <a:ext uri="{FF2B5EF4-FFF2-40B4-BE49-F238E27FC236}">
                    <a16:creationId xmlns:a16="http://schemas.microsoft.com/office/drawing/2014/main" id="{10A75921-2BD1-491C-9F96-503558224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985"/>
                <a:ext cx="80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4" name="Freeform 554">
                <a:extLst>
                  <a:ext uri="{FF2B5EF4-FFF2-40B4-BE49-F238E27FC236}">
                    <a16:creationId xmlns:a16="http://schemas.microsoft.com/office/drawing/2014/main" id="{2544E1EE-9D3B-4F94-B1BF-8AD23BF91E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8" y="985"/>
                <a:ext cx="86" cy="86"/>
              </a:xfrm>
              <a:custGeom>
                <a:avLst/>
                <a:gdLst>
                  <a:gd name="T0" fmla="*/ 166 w 15"/>
                  <a:gd name="T1" fmla="*/ 528 h 14"/>
                  <a:gd name="T2" fmla="*/ 0 w 15"/>
                  <a:gd name="T3" fmla="*/ 301 h 14"/>
                  <a:gd name="T4" fmla="*/ 264 w 15"/>
                  <a:gd name="T5" fmla="*/ 0 h 14"/>
                  <a:gd name="T6" fmla="*/ 493 w 15"/>
                  <a:gd name="T7" fmla="*/ 301 h 14"/>
                  <a:gd name="T8" fmla="*/ 430 w 15"/>
                  <a:gd name="T9" fmla="*/ 491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4">
                    <a:moveTo>
                      <a:pt x="5" y="14"/>
                    </a:moveTo>
                    <a:cubicBezTo>
                      <a:pt x="2" y="13"/>
                      <a:pt x="0" y="11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12" y="0"/>
                      <a:pt x="15" y="4"/>
                      <a:pt x="15" y="8"/>
                    </a:cubicBezTo>
                    <a:cubicBezTo>
                      <a:pt x="15" y="10"/>
                      <a:pt x="14" y="11"/>
                      <a:pt x="13" y="13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5" name="Freeform 555">
                <a:extLst>
                  <a:ext uri="{FF2B5EF4-FFF2-40B4-BE49-F238E27FC236}">
                    <a16:creationId xmlns:a16="http://schemas.microsoft.com/office/drawing/2014/main" id="{322F0D7A-461D-4D50-88DD-3018A6E42E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979"/>
                <a:ext cx="86" cy="92"/>
              </a:xfrm>
              <a:custGeom>
                <a:avLst/>
                <a:gdLst>
                  <a:gd name="T0" fmla="*/ 132 w 15"/>
                  <a:gd name="T1" fmla="*/ 527 h 15"/>
                  <a:gd name="T2" fmla="*/ 0 w 15"/>
                  <a:gd name="T3" fmla="*/ 301 h 15"/>
                  <a:gd name="T4" fmla="*/ 229 w 15"/>
                  <a:gd name="T5" fmla="*/ 0 h 15"/>
                  <a:gd name="T6" fmla="*/ 493 w 15"/>
                  <a:gd name="T7" fmla="*/ 301 h 15"/>
                  <a:gd name="T8" fmla="*/ 298 w 15"/>
                  <a:gd name="T9" fmla="*/ 56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4" y="14"/>
                    </a:moveTo>
                    <a:cubicBezTo>
                      <a:pt x="2" y="13"/>
                      <a:pt x="0" y="10"/>
                      <a:pt x="0" y="8"/>
                    </a:cubicBezTo>
                    <a:cubicBezTo>
                      <a:pt x="0" y="4"/>
                      <a:pt x="3" y="0"/>
                      <a:pt x="7" y="0"/>
                    </a:cubicBezTo>
                    <a:cubicBezTo>
                      <a:pt x="11" y="0"/>
                      <a:pt x="15" y="4"/>
                      <a:pt x="15" y="8"/>
                    </a:cubicBezTo>
                    <a:cubicBezTo>
                      <a:pt x="15" y="11"/>
                      <a:pt x="12" y="14"/>
                      <a:pt x="9" y="15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56" name="Oval 556">
                <a:extLst>
                  <a:ext uri="{FF2B5EF4-FFF2-40B4-BE49-F238E27FC236}">
                    <a16:creationId xmlns:a16="http://schemas.microsoft.com/office/drawing/2014/main" id="{F23E591F-7C03-4C54-8124-B97A9B7BB4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973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7" name="Oval 557">
                <a:extLst>
                  <a:ext uri="{FF2B5EF4-FFF2-40B4-BE49-F238E27FC236}">
                    <a16:creationId xmlns:a16="http://schemas.microsoft.com/office/drawing/2014/main" id="{A70F6904-7D9A-44F2-8CC6-FD2CA98F5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96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8" name="Oval 558">
                <a:extLst>
                  <a:ext uri="{FF2B5EF4-FFF2-40B4-BE49-F238E27FC236}">
                    <a16:creationId xmlns:a16="http://schemas.microsoft.com/office/drawing/2014/main" id="{B0FAFFDF-7DD4-455D-AF6B-421919E4A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973"/>
                <a:ext cx="80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59" name="Oval 559">
                <a:extLst>
                  <a:ext uri="{FF2B5EF4-FFF2-40B4-BE49-F238E27FC236}">
                    <a16:creationId xmlns:a16="http://schemas.microsoft.com/office/drawing/2014/main" id="{DC7CFB64-CBF9-41AE-9F91-D67CF5AAB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1" y="985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0" name="Freeform 560">
                <a:extLst>
                  <a:ext uri="{FF2B5EF4-FFF2-40B4-BE49-F238E27FC236}">
                    <a16:creationId xmlns:a16="http://schemas.microsoft.com/office/drawing/2014/main" id="{178E77B6-0139-4F6E-B311-6C7C1ED46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0" y="1071"/>
                <a:ext cx="80" cy="67"/>
              </a:xfrm>
              <a:custGeom>
                <a:avLst/>
                <a:gdLst>
                  <a:gd name="T0" fmla="*/ 457 w 14"/>
                  <a:gd name="T1" fmla="*/ 262 h 11"/>
                  <a:gd name="T2" fmla="*/ 263 w 14"/>
                  <a:gd name="T3" fmla="*/ 408 h 11"/>
                  <a:gd name="T4" fmla="*/ 0 w 14"/>
                  <a:gd name="T5" fmla="*/ 146 h 11"/>
                  <a:gd name="T6" fmla="*/ 34 w 14"/>
                  <a:gd name="T7" fmla="*/ 0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14" y="7"/>
                    </a:moveTo>
                    <a:cubicBezTo>
                      <a:pt x="13" y="9"/>
                      <a:pt x="11" y="11"/>
                      <a:pt x="8" y="11"/>
                    </a:cubicBezTo>
                    <a:cubicBezTo>
                      <a:pt x="4" y="11"/>
                      <a:pt x="0" y="8"/>
                      <a:pt x="0" y="4"/>
                    </a:cubicBezTo>
                    <a:cubicBezTo>
                      <a:pt x="0" y="3"/>
                      <a:pt x="1" y="1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1" name="Freeform 561">
                <a:extLst>
                  <a:ext uri="{FF2B5EF4-FFF2-40B4-BE49-F238E27FC236}">
                    <a16:creationId xmlns:a16="http://schemas.microsoft.com/office/drawing/2014/main" id="{7207A58E-FDB4-4B2A-A844-8FD90B7237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9" y="998"/>
                <a:ext cx="80" cy="67"/>
              </a:xfrm>
              <a:custGeom>
                <a:avLst/>
                <a:gdLst>
                  <a:gd name="T0" fmla="*/ 0 w 14"/>
                  <a:gd name="T1" fmla="*/ 183 h 11"/>
                  <a:gd name="T2" fmla="*/ 229 w 14"/>
                  <a:gd name="T3" fmla="*/ 0 h 11"/>
                  <a:gd name="T4" fmla="*/ 457 w 14"/>
                  <a:gd name="T5" fmla="*/ 298 h 11"/>
                  <a:gd name="T6" fmla="*/ 423 w 14"/>
                  <a:gd name="T7" fmla="*/ 40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1">
                    <a:moveTo>
                      <a:pt x="0" y="5"/>
                    </a:moveTo>
                    <a:cubicBezTo>
                      <a:pt x="1" y="2"/>
                      <a:pt x="4" y="0"/>
                      <a:pt x="7" y="0"/>
                    </a:cubicBezTo>
                    <a:cubicBezTo>
                      <a:pt x="11" y="0"/>
                      <a:pt x="14" y="4"/>
                      <a:pt x="14" y="8"/>
                    </a:cubicBezTo>
                    <a:cubicBezTo>
                      <a:pt x="14" y="9"/>
                      <a:pt x="14" y="10"/>
                      <a:pt x="13" y="11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2" name="Oval 562">
                <a:extLst>
                  <a:ext uri="{FF2B5EF4-FFF2-40B4-BE49-F238E27FC236}">
                    <a16:creationId xmlns:a16="http://schemas.microsoft.com/office/drawing/2014/main" id="{3E28345E-5869-438E-9CDA-420D5E028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9" y="979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3" name="Oval 563">
                <a:extLst>
                  <a:ext uri="{FF2B5EF4-FFF2-40B4-BE49-F238E27FC236}">
                    <a16:creationId xmlns:a16="http://schemas.microsoft.com/office/drawing/2014/main" id="{7CEFA5C5-9D2E-40C0-AD43-67CFD2383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985"/>
                <a:ext cx="87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4" name="Oval 564">
                <a:extLst>
                  <a:ext uri="{FF2B5EF4-FFF2-40B4-BE49-F238E27FC236}">
                    <a16:creationId xmlns:a16="http://schemas.microsoft.com/office/drawing/2014/main" id="{8A2C9A32-2E81-410F-970F-E6395E45B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992"/>
                <a:ext cx="86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5" name="Oval 565">
                <a:extLst>
                  <a:ext uri="{FF2B5EF4-FFF2-40B4-BE49-F238E27FC236}">
                    <a16:creationId xmlns:a16="http://schemas.microsoft.com/office/drawing/2014/main" id="{6A555C23-F089-44F3-8B3B-B9E2E78B0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2" y="992"/>
                <a:ext cx="80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6" name="Freeform 566">
                <a:extLst>
                  <a:ext uri="{FF2B5EF4-FFF2-40B4-BE49-F238E27FC236}">
                    <a16:creationId xmlns:a16="http://schemas.microsoft.com/office/drawing/2014/main" id="{2750954C-27B7-4733-98FC-AE675529A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1040"/>
                <a:ext cx="75" cy="55"/>
              </a:xfrm>
              <a:custGeom>
                <a:avLst/>
                <a:gdLst>
                  <a:gd name="T0" fmla="*/ 0 w 13"/>
                  <a:gd name="T1" fmla="*/ 110 h 9"/>
                  <a:gd name="T2" fmla="*/ 202 w 13"/>
                  <a:gd name="T3" fmla="*/ 0 h 9"/>
                  <a:gd name="T4" fmla="*/ 433 w 13"/>
                  <a:gd name="T5" fmla="*/ 299 h 9"/>
                  <a:gd name="T6" fmla="*/ 433 w 13"/>
                  <a:gd name="T7" fmla="*/ 336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9">
                    <a:moveTo>
                      <a:pt x="0" y="3"/>
                    </a:moveTo>
                    <a:cubicBezTo>
                      <a:pt x="2" y="1"/>
                      <a:pt x="4" y="0"/>
                      <a:pt x="6" y="0"/>
                    </a:cubicBezTo>
                    <a:cubicBezTo>
                      <a:pt x="10" y="0"/>
                      <a:pt x="13" y="4"/>
                      <a:pt x="13" y="8"/>
                    </a:cubicBezTo>
                    <a:cubicBezTo>
                      <a:pt x="13" y="8"/>
                      <a:pt x="13" y="8"/>
                      <a:pt x="13" y="9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67" name="Oval 567">
                <a:extLst>
                  <a:ext uri="{FF2B5EF4-FFF2-40B4-BE49-F238E27FC236}">
                    <a16:creationId xmlns:a16="http://schemas.microsoft.com/office/drawing/2014/main" id="{27BB690E-9095-488D-95B6-7B8888331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985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8" name="Oval 568">
                <a:extLst>
                  <a:ext uri="{FF2B5EF4-FFF2-40B4-BE49-F238E27FC236}">
                    <a16:creationId xmlns:a16="http://schemas.microsoft.com/office/drawing/2014/main" id="{CF558F4F-3317-4389-80D6-532FC11EB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0" y="973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69" name="Oval 569">
                <a:extLst>
                  <a:ext uri="{FF2B5EF4-FFF2-40B4-BE49-F238E27FC236}">
                    <a16:creationId xmlns:a16="http://schemas.microsoft.com/office/drawing/2014/main" id="{8022E0D3-90F1-4E10-8ED6-07E0EF264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6" y="967"/>
                <a:ext cx="80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0" name="Oval 570">
                <a:extLst>
                  <a:ext uri="{FF2B5EF4-FFF2-40B4-BE49-F238E27FC236}">
                    <a16:creationId xmlns:a16="http://schemas.microsoft.com/office/drawing/2014/main" id="{3F70919D-9273-44DF-86AE-87561B043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6" y="96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1" name="Freeform 571">
                <a:extLst>
                  <a:ext uri="{FF2B5EF4-FFF2-40B4-BE49-F238E27FC236}">
                    <a16:creationId xmlns:a16="http://schemas.microsoft.com/office/drawing/2014/main" id="{7DBC9BBF-D357-4750-9655-FC498FE53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2" y="979"/>
                <a:ext cx="80" cy="92"/>
              </a:xfrm>
              <a:custGeom>
                <a:avLst/>
                <a:gdLst>
                  <a:gd name="T0" fmla="*/ 394 w 14"/>
                  <a:gd name="T1" fmla="*/ 491 h 15"/>
                  <a:gd name="T2" fmla="*/ 229 w 14"/>
                  <a:gd name="T3" fmla="*/ 564 h 15"/>
                  <a:gd name="T4" fmla="*/ 0 w 14"/>
                  <a:gd name="T5" fmla="*/ 264 h 15"/>
                  <a:gd name="T6" fmla="*/ 229 w 14"/>
                  <a:gd name="T7" fmla="*/ 0 h 15"/>
                  <a:gd name="T8" fmla="*/ 457 w 14"/>
                  <a:gd name="T9" fmla="*/ 264 h 15"/>
                  <a:gd name="T10" fmla="*/ 457 w 14"/>
                  <a:gd name="T11" fmla="*/ 374 h 1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" h="15">
                    <a:moveTo>
                      <a:pt x="12" y="13"/>
                    </a:moveTo>
                    <a:cubicBezTo>
                      <a:pt x="11" y="14"/>
                      <a:pt x="9" y="15"/>
                      <a:pt x="7" y="15"/>
                    </a:cubicBezTo>
                    <a:cubicBezTo>
                      <a:pt x="3" y="15"/>
                      <a:pt x="0" y="11"/>
                      <a:pt x="0" y="7"/>
                    </a:cubicBezTo>
                    <a:cubicBezTo>
                      <a:pt x="0" y="3"/>
                      <a:pt x="3" y="0"/>
                      <a:pt x="7" y="0"/>
                    </a:cubicBezTo>
                    <a:cubicBezTo>
                      <a:pt x="11" y="0"/>
                      <a:pt x="14" y="3"/>
                      <a:pt x="14" y="7"/>
                    </a:cubicBezTo>
                    <a:cubicBezTo>
                      <a:pt x="14" y="8"/>
                      <a:pt x="14" y="9"/>
                      <a:pt x="14" y="1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2" name="Freeform 572">
                <a:extLst>
                  <a:ext uri="{FF2B5EF4-FFF2-40B4-BE49-F238E27FC236}">
                    <a16:creationId xmlns:a16="http://schemas.microsoft.com/office/drawing/2014/main" id="{7A729EE4-55F4-43C2-A0B0-EB6A5AB321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1016"/>
                <a:ext cx="75" cy="67"/>
              </a:xfrm>
              <a:custGeom>
                <a:avLst/>
                <a:gdLst>
                  <a:gd name="T0" fmla="*/ 0 w 13"/>
                  <a:gd name="T1" fmla="*/ 110 h 11"/>
                  <a:gd name="T2" fmla="*/ 202 w 13"/>
                  <a:gd name="T3" fmla="*/ 0 h 11"/>
                  <a:gd name="T4" fmla="*/ 433 w 13"/>
                  <a:gd name="T5" fmla="*/ 262 h 11"/>
                  <a:gd name="T6" fmla="*/ 398 w 13"/>
                  <a:gd name="T7" fmla="*/ 408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1">
                    <a:moveTo>
                      <a:pt x="0" y="3"/>
                    </a:moveTo>
                    <a:cubicBezTo>
                      <a:pt x="1" y="1"/>
                      <a:pt x="3" y="0"/>
                      <a:pt x="6" y="0"/>
                    </a:cubicBezTo>
                    <a:cubicBezTo>
                      <a:pt x="10" y="0"/>
                      <a:pt x="13" y="3"/>
                      <a:pt x="13" y="7"/>
                    </a:cubicBezTo>
                    <a:cubicBezTo>
                      <a:pt x="13" y="9"/>
                      <a:pt x="13" y="10"/>
                      <a:pt x="12" y="11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3" name="Freeform 573">
                <a:extLst>
                  <a:ext uri="{FF2B5EF4-FFF2-40B4-BE49-F238E27FC236}">
                    <a16:creationId xmlns:a16="http://schemas.microsoft.com/office/drawing/2014/main" id="{23E80436-8C6D-4E38-BE99-9140AA038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7" y="992"/>
                <a:ext cx="86" cy="91"/>
              </a:xfrm>
              <a:custGeom>
                <a:avLst/>
                <a:gdLst>
                  <a:gd name="T0" fmla="*/ 132 w 15"/>
                  <a:gd name="T1" fmla="*/ 479 h 15"/>
                  <a:gd name="T2" fmla="*/ 0 w 15"/>
                  <a:gd name="T3" fmla="*/ 255 h 15"/>
                  <a:gd name="T4" fmla="*/ 264 w 15"/>
                  <a:gd name="T5" fmla="*/ 0 h 15"/>
                  <a:gd name="T6" fmla="*/ 493 w 15"/>
                  <a:gd name="T7" fmla="*/ 255 h 15"/>
                  <a:gd name="T8" fmla="*/ 264 w 15"/>
                  <a:gd name="T9" fmla="*/ 552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4" y="13"/>
                    </a:moveTo>
                    <a:cubicBezTo>
                      <a:pt x="2" y="12"/>
                      <a:pt x="0" y="10"/>
                      <a:pt x="0" y="7"/>
                    </a:cubicBezTo>
                    <a:cubicBezTo>
                      <a:pt x="0" y="3"/>
                      <a:pt x="4" y="0"/>
                      <a:pt x="8" y="0"/>
                    </a:cubicBezTo>
                    <a:cubicBezTo>
                      <a:pt x="12" y="0"/>
                      <a:pt x="15" y="3"/>
                      <a:pt x="15" y="7"/>
                    </a:cubicBezTo>
                    <a:cubicBezTo>
                      <a:pt x="15" y="11"/>
                      <a:pt x="12" y="14"/>
                      <a:pt x="8" y="15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74" name="Oval 574">
                <a:extLst>
                  <a:ext uri="{FF2B5EF4-FFF2-40B4-BE49-F238E27FC236}">
                    <a16:creationId xmlns:a16="http://schemas.microsoft.com/office/drawing/2014/main" id="{9417C3EE-A7C9-4A74-A0FB-C5584CB4C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2" y="1010"/>
                <a:ext cx="86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5" name="Oval 575">
                <a:extLst>
                  <a:ext uri="{FF2B5EF4-FFF2-40B4-BE49-F238E27FC236}">
                    <a16:creationId xmlns:a16="http://schemas.microsoft.com/office/drawing/2014/main" id="{40365965-430D-4EAC-8D8A-7AB3E4946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85" y="1022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6" name="Oval 576">
                <a:extLst>
                  <a:ext uri="{FF2B5EF4-FFF2-40B4-BE49-F238E27FC236}">
                    <a16:creationId xmlns:a16="http://schemas.microsoft.com/office/drawing/2014/main" id="{9081FC9E-26CF-4CBC-9944-65DA188799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1047"/>
                <a:ext cx="80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7" name="Oval 577">
                <a:extLst>
                  <a:ext uri="{FF2B5EF4-FFF2-40B4-BE49-F238E27FC236}">
                    <a16:creationId xmlns:a16="http://schemas.microsoft.com/office/drawing/2014/main" id="{A2A033C6-02DB-45C0-9B7B-5CCE444F2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3" y="1077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8" name="Oval 578">
                <a:extLst>
                  <a:ext uri="{FF2B5EF4-FFF2-40B4-BE49-F238E27FC236}">
                    <a16:creationId xmlns:a16="http://schemas.microsoft.com/office/drawing/2014/main" id="{432EA4B7-811A-4B4E-9545-C57896D27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107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79" name="Oval 579">
                <a:extLst>
                  <a:ext uri="{FF2B5EF4-FFF2-40B4-BE49-F238E27FC236}">
                    <a16:creationId xmlns:a16="http://schemas.microsoft.com/office/drawing/2014/main" id="{4BDDB3B3-BAC7-451A-BF6D-3365A12624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107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0" name="Oval 580">
                <a:extLst>
                  <a:ext uri="{FF2B5EF4-FFF2-40B4-BE49-F238E27FC236}">
                    <a16:creationId xmlns:a16="http://schemas.microsoft.com/office/drawing/2014/main" id="{0854B02F-A0E6-49C8-A0AC-E0A1920BE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010"/>
                <a:ext cx="86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1" name="Oval 581">
                <a:extLst>
                  <a:ext uri="{FF2B5EF4-FFF2-40B4-BE49-F238E27FC236}">
                    <a16:creationId xmlns:a16="http://schemas.microsoft.com/office/drawing/2014/main" id="{FF998D72-2F25-4C72-A9EA-4280A466FB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065"/>
                <a:ext cx="86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2" name="Oval 582">
                <a:extLst>
                  <a:ext uri="{FF2B5EF4-FFF2-40B4-BE49-F238E27FC236}">
                    <a16:creationId xmlns:a16="http://schemas.microsoft.com/office/drawing/2014/main" id="{30DF8AF2-7D98-4AF9-8A00-1C982E7632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3" y="1077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3" name="Oval 583">
                <a:extLst>
                  <a:ext uri="{FF2B5EF4-FFF2-40B4-BE49-F238E27FC236}">
                    <a16:creationId xmlns:a16="http://schemas.microsoft.com/office/drawing/2014/main" id="{E8FC43CD-BFE1-4FB6-BFD9-1D965F67E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3" y="1077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4" name="Oval 584">
                <a:extLst>
                  <a:ext uri="{FF2B5EF4-FFF2-40B4-BE49-F238E27FC236}">
                    <a16:creationId xmlns:a16="http://schemas.microsoft.com/office/drawing/2014/main" id="{AF5725DA-1E38-4917-9860-ED7EB37E52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1083"/>
                <a:ext cx="81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5" name="Oval 585">
                <a:extLst>
                  <a:ext uri="{FF2B5EF4-FFF2-40B4-BE49-F238E27FC236}">
                    <a16:creationId xmlns:a16="http://schemas.microsoft.com/office/drawing/2014/main" id="{BCDDC701-B1A7-4352-888A-905A53FD7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1022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6" name="Oval 586">
                <a:extLst>
                  <a:ext uri="{FF2B5EF4-FFF2-40B4-BE49-F238E27FC236}">
                    <a16:creationId xmlns:a16="http://schemas.microsoft.com/office/drawing/2014/main" id="{49CBBA80-AD6C-4E60-9DB4-E09471053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0" y="1059"/>
                <a:ext cx="86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7" name="Oval 587">
                <a:extLst>
                  <a:ext uri="{FF2B5EF4-FFF2-40B4-BE49-F238E27FC236}">
                    <a16:creationId xmlns:a16="http://schemas.microsoft.com/office/drawing/2014/main" id="{77B3FAEB-65E5-4A64-B6D9-9ADABDA22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1" y="1089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8" name="Oval 588">
                <a:extLst>
                  <a:ext uri="{FF2B5EF4-FFF2-40B4-BE49-F238E27FC236}">
                    <a16:creationId xmlns:a16="http://schemas.microsoft.com/office/drawing/2014/main" id="{F7A272B1-AE53-4CA9-9C9E-899781DCF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7" y="1095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89" name="Oval 589">
                <a:extLst>
                  <a:ext uri="{FF2B5EF4-FFF2-40B4-BE49-F238E27FC236}">
                    <a16:creationId xmlns:a16="http://schemas.microsoft.com/office/drawing/2014/main" id="{206C4450-0479-474C-8720-16CCB53A2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095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0" name="Oval 590">
                <a:extLst>
                  <a:ext uri="{FF2B5EF4-FFF2-40B4-BE49-F238E27FC236}">
                    <a16:creationId xmlns:a16="http://schemas.microsoft.com/office/drawing/2014/main" id="{662F5901-C790-45AE-88AC-9D533D49A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095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1" name="Freeform 591">
                <a:extLst>
                  <a:ext uri="{FF2B5EF4-FFF2-40B4-BE49-F238E27FC236}">
                    <a16:creationId xmlns:a16="http://schemas.microsoft.com/office/drawing/2014/main" id="{3554A2EA-E1F0-4BB8-BD38-BBD1B5C22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095"/>
                <a:ext cx="80" cy="80"/>
              </a:xfrm>
              <a:custGeom>
                <a:avLst/>
                <a:gdLst>
                  <a:gd name="T0" fmla="*/ 457 w 14"/>
                  <a:gd name="T1" fmla="*/ 302 h 13"/>
                  <a:gd name="T2" fmla="*/ 229 w 14"/>
                  <a:gd name="T3" fmla="*/ 492 h 13"/>
                  <a:gd name="T4" fmla="*/ 0 w 14"/>
                  <a:gd name="T5" fmla="*/ 228 h 13"/>
                  <a:gd name="T6" fmla="*/ 97 w 14"/>
                  <a:gd name="T7" fmla="*/ 0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13">
                    <a:moveTo>
                      <a:pt x="14" y="8"/>
                    </a:moveTo>
                    <a:cubicBezTo>
                      <a:pt x="13" y="11"/>
                      <a:pt x="10" y="13"/>
                      <a:pt x="7" y="13"/>
                    </a:cubicBezTo>
                    <a:cubicBezTo>
                      <a:pt x="3" y="13"/>
                      <a:pt x="0" y="10"/>
                      <a:pt x="0" y="6"/>
                    </a:cubicBezTo>
                    <a:cubicBezTo>
                      <a:pt x="0" y="4"/>
                      <a:pt x="1" y="1"/>
                      <a:pt x="3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2" name="Freeform 592">
                <a:extLst>
                  <a:ext uri="{FF2B5EF4-FFF2-40B4-BE49-F238E27FC236}">
                    <a16:creationId xmlns:a16="http://schemas.microsoft.com/office/drawing/2014/main" id="{5C3BB170-3909-44F1-9180-0431898A1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1089"/>
                <a:ext cx="6" cy="1"/>
              </a:xfrm>
              <a:custGeom>
                <a:avLst/>
                <a:gdLst>
                  <a:gd name="T0" fmla="*/ 0 w 1"/>
                  <a:gd name="T1" fmla="*/ 0 h 1"/>
                  <a:gd name="T2" fmla="*/ 36 w 1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1">
                    <a:moveTo>
                      <a:pt x="0" y="0"/>
                    </a:moveTo>
                    <a:cubicBezTo>
                      <a:pt x="1" y="0"/>
                      <a:pt x="1" y="0"/>
                      <a:pt x="1" y="0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3" name="Oval 593">
                <a:extLst>
                  <a:ext uri="{FF2B5EF4-FFF2-40B4-BE49-F238E27FC236}">
                    <a16:creationId xmlns:a16="http://schemas.microsoft.com/office/drawing/2014/main" id="{623CBB71-39D6-4408-900C-40B93F4A67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1053"/>
                <a:ext cx="86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4" name="Oval 594">
                <a:extLst>
                  <a:ext uri="{FF2B5EF4-FFF2-40B4-BE49-F238E27FC236}">
                    <a16:creationId xmlns:a16="http://schemas.microsoft.com/office/drawing/2014/main" id="{4BE3B822-A015-4FC2-9ECA-FC4072D8E6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1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5" name="Oval 595">
                <a:extLst>
                  <a:ext uri="{FF2B5EF4-FFF2-40B4-BE49-F238E27FC236}">
                    <a16:creationId xmlns:a16="http://schemas.microsoft.com/office/drawing/2014/main" id="{78561713-D548-4594-907F-9EC5A829D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7" y="1083"/>
                <a:ext cx="80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6" name="Oval 596">
                <a:extLst>
                  <a:ext uri="{FF2B5EF4-FFF2-40B4-BE49-F238E27FC236}">
                    <a16:creationId xmlns:a16="http://schemas.microsoft.com/office/drawing/2014/main" id="{E678F35C-F0B3-4B55-A737-242BE5DD5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7" y="1083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7" name="Oval 597">
                <a:extLst>
                  <a:ext uri="{FF2B5EF4-FFF2-40B4-BE49-F238E27FC236}">
                    <a16:creationId xmlns:a16="http://schemas.microsoft.com/office/drawing/2014/main" id="{8F7D34AE-73BE-4648-95AC-B9B9E5294B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3" y="1083"/>
                <a:ext cx="81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098" name="Freeform 598">
                <a:extLst>
                  <a:ext uri="{FF2B5EF4-FFF2-40B4-BE49-F238E27FC236}">
                    <a16:creationId xmlns:a16="http://schemas.microsoft.com/office/drawing/2014/main" id="{358A0939-EA44-4FCB-8F90-88EFC3CE8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4" y="1065"/>
                <a:ext cx="86" cy="91"/>
              </a:xfrm>
              <a:custGeom>
                <a:avLst/>
                <a:gdLst>
                  <a:gd name="T0" fmla="*/ 493 w 15"/>
                  <a:gd name="T1" fmla="*/ 297 h 15"/>
                  <a:gd name="T2" fmla="*/ 264 w 15"/>
                  <a:gd name="T3" fmla="*/ 552 h 15"/>
                  <a:gd name="T4" fmla="*/ 0 w 15"/>
                  <a:gd name="T5" fmla="*/ 297 h 15"/>
                  <a:gd name="T6" fmla="*/ 264 w 15"/>
                  <a:gd name="T7" fmla="*/ 0 h 15"/>
                  <a:gd name="T8" fmla="*/ 327 w 15"/>
                  <a:gd name="T9" fmla="*/ 3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5">
                    <a:moveTo>
                      <a:pt x="15" y="8"/>
                    </a:moveTo>
                    <a:cubicBezTo>
                      <a:pt x="14" y="12"/>
                      <a:pt x="11" y="15"/>
                      <a:pt x="8" y="15"/>
                    </a:cubicBezTo>
                    <a:cubicBezTo>
                      <a:pt x="3" y="15"/>
                      <a:pt x="0" y="12"/>
                      <a:pt x="0" y="8"/>
                    </a:cubicBezTo>
                    <a:cubicBezTo>
                      <a:pt x="0" y="4"/>
                      <a:pt x="3" y="0"/>
                      <a:pt x="8" y="0"/>
                    </a:cubicBezTo>
                    <a:cubicBezTo>
                      <a:pt x="8" y="0"/>
                      <a:pt x="9" y="0"/>
                      <a:pt x="10" y="1"/>
                    </a:cubicBezTo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099" name="Oval 599">
                <a:extLst>
                  <a:ext uri="{FF2B5EF4-FFF2-40B4-BE49-F238E27FC236}">
                    <a16:creationId xmlns:a16="http://schemas.microsoft.com/office/drawing/2014/main" id="{1437EB9D-59E1-4B57-9D28-8BFFD48CB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1028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0" name="Oval 600">
                <a:extLst>
                  <a:ext uri="{FF2B5EF4-FFF2-40B4-BE49-F238E27FC236}">
                    <a16:creationId xmlns:a16="http://schemas.microsoft.com/office/drawing/2014/main" id="{DBAAB01E-8173-487B-B75D-BDB190652D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0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1" name="Oval 601">
                <a:extLst>
                  <a:ext uri="{FF2B5EF4-FFF2-40B4-BE49-F238E27FC236}">
                    <a16:creationId xmlns:a16="http://schemas.microsoft.com/office/drawing/2014/main" id="{2BA9FD69-16D9-4427-8A42-8D1E68008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0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2" name="Oval 602">
                <a:extLst>
                  <a:ext uri="{FF2B5EF4-FFF2-40B4-BE49-F238E27FC236}">
                    <a16:creationId xmlns:a16="http://schemas.microsoft.com/office/drawing/2014/main" id="{E285E0A4-EF02-4305-A44D-F61DD8D82D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10" y="979"/>
                <a:ext cx="86" cy="86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3" name="Oval 603">
                <a:extLst>
                  <a:ext uri="{FF2B5EF4-FFF2-40B4-BE49-F238E27FC236}">
                    <a16:creationId xmlns:a16="http://schemas.microsoft.com/office/drawing/2014/main" id="{BAACFBF1-0E2A-48C8-A7DD-D261569BD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6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4" name="Oval 604">
                <a:extLst>
                  <a:ext uri="{FF2B5EF4-FFF2-40B4-BE49-F238E27FC236}">
                    <a16:creationId xmlns:a16="http://schemas.microsoft.com/office/drawing/2014/main" id="{22DAE23F-20E0-4AB2-A9F2-AE9E18368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1065"/>
                <a:ext cx="86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5" name="Oval 605">
                <a:extLst>
                  <a:ext uri="{FF2B5EF4-FFF2-40B4-BE49-F238E27FC236}">
                    <a16:creationId xmlns:a16="http://schemas.microsoft.com/office/drawing/2014/main" id="{53E0B440-DB0D-4330-85FF-13FA91387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2" y="1053"/>
                <a:ext cx="80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6" name="Oval 606">
                <a:extLst>
                  <a:ext uri="{FF2B5EF4-FFF2-40B4-BE49-F238E27FC236}">
                    <a16:creationId xmlns:a16="http://schemas.microsoft.com/office/drawing/2014/main" id="{D9A0C096-249A-467E-848A-7C4949D516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059"/>
                <a:ext cx="80" cy="91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7" name="Oval 607">
                <a:extLst>
                  <a:ext uri="{FF2B5EF4-FFF2-40B4-BE49-F238E27FC236}">
                    <a16:creationId xmlns:a16="http://schemas.microsoft.com/office/drawing/2014/main" id="{18DA8EB1-BB07-4D7F-AD54-5FF537F61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010"/>
                <a:ext cx="80" cy="85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8" name="Oval 608">
                <a:extLst>
                  <a:ext uri="{FF2B5EF4-FFF2-40B4-BE49-F238E27FC236}">
                    <a16:creationId xmlns:a16="http://schemas.microsoft.com/office/drawing/2014/main" id="{118213FF-3192-434C-8549-F56BFB0F6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0" y="1071"/>
                <a:ext cx="86" cy="92"/>
              </a:xfrm>
              <a:prstGeom prst="ellipse">
                <a:avLst/>
              </a:prstGeom>
              <a:noFill/>
              <a:ln w="9525">
                <a:solidFill>
                  <a:srgbClr val="494E4E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0109" name="Freeform 609">
                <a:extLst>
                  <a:ext uri="{FF2B5EF4-FFF2-40B4-BE49-F238E27FC236}">
                    <a16:creationId xmlns:a16="http://schemas.microsoft.com/office/drawing/2014/main" id="{DC396883-A7B9-41DF-83ED-572484852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912"/>
                <a:ext cx="522" cy="318"/>
              </a:xfrm>
              <a:custGeom>
                <a:avLst/>
                <a:gdLst>
                  <a:gd name="T0" fmla="*/ 0 w 91"/>
                  <a:gd name="T1" fmla="*/ 410 h 52"/>
                  <a:gd name="T2" fmla="*/ 34 w 91"/>
                  <a:gd name="T3" fmla="*/ 373 h 52"/>
                  <a:gd name="T4" fmla="*/ 2994 w 91"/>
                  <a:gd name="T5" fmla="*/ 1945 h 5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1" h="52">
                    <a:moveTo>
                      <a:pt x="0" y="11"/>
                    </a:moveTo>
                    <a:cubicBezTo>
                      <a:pt x="1" y="11"/>
                      <a:pt x="1" y="11"/>
                      <a:pt x="1" y="10"/>
                    </a:cubicBezTo>
                    <a:cubicBezTo>
                      <a:pt x="15" y="0"/>
                      <a:pt x="66" y="27"/>
                      <a:pt x="91" y="52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0" name="Freeform 610">
                <a:extLst>
                  <a:ext uri="{FF2B5EF4-FFF2-40B4-BE49-F238E27FC236}">
                    <a16:creationId xmlns:a16="http://schemas.microsoft.com/office/drawing/2014/main" id="{53B22DFD-7C9F-4909-88FE-4ED0AF11E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943"/>
                <a:ext cx="545" cy="226"/>
              </a:xfrm>
              <a:custGeom>
                <a:avLst/>
                <a:gdLst>
                  <a:gd name="T0" fmla="*/ 0 w 95"/>
                  <a:gd name="T1" fmla="*/ 299 h 37"/>
                  <a:gd name="T2" fmla="*/ 3127 w 95"/>
                  <a:gd name="T3" fmla="*/ 1380 h 3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5" h="37">
                    <a:moveTo>
                      <a:pt x="0" y="8"/>
                    </a:moveTo>
                    <a:cubicBezTo>
                      <a:pt x="22" y="0"/>
                      <a:pt x="80" y="28"/>
                      <a:pt x="95" y="37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1" name="Freeform 611">
                <a:extLst>
                  <a:ext uri="{FF2B5EF4-FFF2-40B4-BE49-F238E27FC236}">
                    <a16:creationId xmlns:a16="http://schemas.microsoft.com/office/drawing/2014/main" id="{3FF03BEF-76D3-47B8-9F6C-DEF8C0247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0" y="961"/>
                <a:ext cx="568" cy="165"/>
              </a:xfrm>
              <a:custGeom>
                <a:avLst/>
                <a:gdLst>
                  <a:gd name="T0" fmla="*/ 0 w 99"/>
                  <a:gd name="T1" fmla="*/ 0 h 27"/>
                  <a:gd name="T2" fmla="*/ 3196 w 99"/>
                  <a:gd name="T3" fmla="*/ 972 h 27"/>
                  <a:gd name="T4" fmla="*/ 3259 w 99"/>
                  <a:gd name="T5" fmla="*/ 1008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27">
                    <a:moveTo>
                      <a:pt x="0" y="0"/>
                    </a:moveTo>
                    <a:cubicBezTo>
                      <a:pt x="0" y="0"/>
                      <a:pt x="58" y="10"/>
                      <a:pt x="97" y="26"/>
                    </a:cubicBezTo>
                    <a:cubicBezTo>
                      <a:pt x="97" y="26"/>
                      <a:pt x="98" y="27"/>
                      <a:pt x="99" y="27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2" name="Freeform 612">
                <a:extLst>
                  <a:ext uri="{FF2B5EF4-FFF2-40B4-BE49-F238E27FC236}">
                    <a16:creationId xmlns:a16="http://schemas.microsoft.com/office/drawing/2014/main" id="{9D9EE125-5F53-44CE-A7EE-D2CA97C40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888"/>
                <a:ext cx="602" cy="275"/>
              </a:xfrm>
              <a:custGeom>
                <a:avLst/>
                <a:gdLst>
                  <a:gd name="T0" fmla="*/ 0 w 105"/>
                  <a:gd name="T1" fmla="*/ 636 h 45"/>
                  <a:gd name="T2" fmla="*/ 3451 w 105"/>
                  <a:gd name="T3" fmla="*/ 1681 h 45"/>
                  <a:gd name="T4" fmla="*/ 3451 w 105"/>
                  <a:gd name="T5" fmla="*/ 1681 h 4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5" h="45">
                    <a:moveTo>
                      <a:pt x="0" y="17"/>
                    </a:moveTo>
                    <a:cubicBezTo>
                      <a:pt x="24" y="0"/>
                      <a:pt x="85" y="32"/>
                      <a:pt x="105" y="45"/>
                    </a:cubicBezTo>
                    <a:cubicBezTo>
                      <a:pt x="105" y="45"/>
                      <a:pt x="105" y="45"/>
                      <a:pt x="105" y="45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3" name="Freeform 613">
                <a:extLst>
                  <a:ext uri="{FF2B5EF4-FFF2-40B4-BE49-F238E27FC236}">
                    <a16:creationId xmlns:a16="http://schemas.microsoft.com/office/drawing/2014/main" id="{E2DCA99F-C5A7-4126-9917-456AF442FF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906"/>
                <a:ext cx="551" cy="238"/>
              </a:xfrm>
              <a:custGeom>
                <a:avLst/>
                <a:gdLst>
                  <a:gd name="T0" fmla="*/ 0 w 96"/>
                  <a:gd name="T1" fmla="*/ 519 h 39"/>
                  <a:gd name="T2" fmla="*/ 3163 w 96"/>
                  <a:gd name="T3" fmla="*/ 1452 h 3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6" h="39">
                    <a:moveTo>
                      <a:pt x="0" y="14"/>
                    </a:moveTo>
                    <a:cubicBezTo>
                      <a:pt x="24" y="0"/>
                      <a:pt x="86" y="33"/>
                      <a:pt x="96" y="39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4" name="Freeform 614">
                <a:extLst>
                  <a:ext uri="{FF2B5EF4-FFF2-40B4-BE49-F238E27FC236}">
                    <a16:creationId xmlns:a16="http://schemas.microsoft.com/office/drawing/2014/main" id="{91AD5C40-D70F-43E2-BEBD-12678FC843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8" y="1150"/>
                <a:ext cx="131" cy="25"/>
              </a:xfrm>
              <a:custGeom>
                <a:avLst/>
                <a:gdLst>
                  <a:gd name="T0" fmla="*/ 0 w 23"/>
                  <a:gd name="T1" fmla="*/ 156 h 4"/>
                  <a:gd name="T2" fmla="*/ 746 w 2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4">
                    <a:moveTo>
                      <a:pt x="0" y="4"/>
                    </a:moveTo>
                    <a:cubicBezTo>
                      <a:pt x="0" y="4"/>
                      <a:pt x="13" y="3"/>
                      <a:pt x="23" y="0"/>
                    </a:cubicBezTo>
                  </a:path>
                </a:pathLst>
              </a:custGeom>
              <a:noFill/>
              <a:ln w="55563" cap="rnd">
                <a:solidFill>
                  <a:srgbClr val="A4332C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5" name="Freeform 615">
                <a:extLst>
                  <a:ext uri="{FF2B5EF4-FFF2-40B4-BE49-F238E27FC236}">
                    <a16:creationId xmlns:a16="http://schemas.microsoft.com/office/drawing/2014/main" id="{9BF79CA8-6C1A-4C25-948F-2A2F404B4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937"/>
                <a:ext cx="137" cy="85"/>
              </a:xfrm>
              <a:custGeom>
                <a:avLst/>
                <a:gdLst>
                  <a:gd name="T0" fmla="*/ 748 w 24"/>
                  <a:gd name="T1" fmla="*/ 182 h 14"/>
                  <a:gd name="T2" fmla="*/ 360 w 24"/>
                  <a:gd name="T3" fmla="*/ 36 h 14"/>
                  <a:gd name="T4" fmla="*/ 34 w 24"/>
                  <a:gd name="T5" fmla="*/ 334 h 14"/>
                  <a:gd name="T6" fmla="*/ 422 w 24"/>
                  <a:gd name="T7" fmla="*/ 480 h 14"/>
                  <a:gd name="T8" fmla="*/ 748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6"/>
                      <a:pt x="1" y="9"/>
                    </a:cubicBezTo>
                    <a:cubicBezTo>
                      <a:pt x="2" y="12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6" name="Freeform 616">
                <a:extLst>
                  <a:ext uri="{FF2B5EF4-FFF2-40B4-BE49-F238E27FC236}">
                    <a16:creationId xmlns:a16="http://schemas.microsoft.com/office/drawing/2014/main" id="{ECCDE322-73A5-45B8-A993-435504670D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1" y="949"/>
                <a:ext cx="80" cy="49"/>
              </a:xfrm>
              <a:custGeom>
                <a:avLst/>
                <a:gdLst>
                  <a:gd name="T0" fmla="*/ 457 w 14"/>
                  <a:gd name="T1" fmla="*/ 110 h 8"/>
                  <a:gd name="T2" fmla="*/ 263 w 14"/>
                  <a:gd name="T3" fmla="*/ 300 h 8"/>
                  <a:gd name="T4" fmla="*/ 0 w 14"/>
                  <a:gd name="T5" fmla="*/ 190 h 8"/>
                  <a:gd name="T6" fmla="*/ 194 w 14"/>
                  <a:gd name="T7" fmla="*/ 0 h 8"/>
                  <a:gd name="T8" fmla="*/ 457 w 14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3"/>
                    </a:moveTo>
                    <a:cubicBezTo>
                      <a:pt x="14" y="5"/>
                      <a:pt x="12" y="7"/>
                      <a:pt x="8" y="8"/>
                    </a:cubicBezTo>
                    <a:cubicBezTo>
                      <a:pt x="4" y="8"/>
                      <a:pt x="0" y="7"/>
                      <a:pt x="0" y="5"/>
                    </a:cubicBezTo>
                    <a:cubicBezTo>
                      <a:pt x="0" y="3"/>
                      <a:pt x="2" y="1"/>
                      <a:pt x="6" y="0"/>
                    </a:cubicBezTo>
                    <a:cubicBezTo>
                      <a:pt x="10" y="0"/>
                      <a:pt x="14" y="1"/>
                      <a:pt x="14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7" name="Freeform 617">
                <a:extLst>
                  <a:ext uri="{FF2B5EF4-FFF2-40B4-BE49-F238E27FC236}">
                    <a16:creationId xmlns:a16="http://schemas.microsoft.com/office/drawing/2014/main" id="{3638D519-321E-4431-A385-69C487BF7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2" y="955"/>
                <a:ext cx="23" cy="18"/>
              </a:xfrm>
              <a:custGeom>
                <a:avLst/>
                <a:gdLst>
                  <a:gd name="T0" fmla="*/ 132 w 4"/>
                  <a:gd name="T1" fmla="*/ 72 h 3"/>
                  <a:gd name="T2" fmla="*/ 69 w 4"/>
                  <a:gd name="T3" fmla="*/ 72 h 3"/>
                  <a:gd name="T4" fmla="*/ 0 w 4"/>
                  <a:gd name="T5" fmla="*/ 36 h 3"/>
                  <a:gd name="T6" fmla="*/ 98 w 4"/>
                  <a:gd name="T7" fmla="*/ 0 h 3"/>
                  <a:gd name="T8" fmla="*/ 132 w 4"/>
                  <a:gd name="T9" fmla="*/ 7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3" y="3"/>
                      <a:pt x="2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8" name="Freeform 618">
                <a:extLst>
                  <a:ext uri="{FF2B5EF4-FFF2-40B4-BE49-F238E27FC236}">
                    <a16:creationId xmlns:a16="http://schemas.microsoft.com/office/drawing/2014/main" id="{5E5D33A5-F97D-47BB-8291-EE0985A86A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0" y="998"/>
                <a:ext cx="58" cy="18"/>
              </a:xfrm>
              <a:custGeom>
                <a:avLst/>
                <a:gdLst>
                  <a:gd name="T0" fmla="*/ 0 w 10"/>
                  <a:gd name="T1" fmla="*/ 0 h 3"/>
                  <a:gd name="T2" fmla="*/ 336 w 10"/>
                  <a:gd name="T3" fmla="*/ 108 h 3"/>
                  <a:gd name="T4" fmla="*/ 0 w 10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3">
                    <a:moveTo>
                      <a:pt x="0" y="0"/>
                    </a:moveTo>
                    <a:cubicBezTo>
                      <a:pt x="0" y="0"/>
                      <a:pt x="2" y="3"/>
                      <a:pt x="10" y="3"/>
                    </a:cubicBezTo>
                    <a:cubicBezTo>
                      <a:pt x="10" y="3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19" name="Freeform 619">
                <a:extLst>
                  <a:ext uri="{FF2B5EF4-FFF2-40B4-BE49-F238E27FC236}">
                    <a16:creationId xmlns:a16="http://schemas.microsoft.com/office/drawing/2014/main" id="{E2955CF8-6E57-4058-9201-F6C4A4747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5" y="937"/>
                <a:ext cx="137" cy="85"/>
              </a:xfrm>
              <a:custGeom>
                <a:avLst/>
                <a:gdLst>
                  <a:gd name="T0" fmla="*/ 748 w 24"/>
                  <a:gd name="T1" fmla="*/ 182 h 14"/>
                  <a:gd name="T2" fmla="*/ 360 w 24"/>
                  <a:gd name="T3" fmla="*/ 36 h 14"/>
                  <a:gd name="T4" fmla="*/ 34 w 24"/>
                  <a:gd name="T5" fmla="*/ 334 h 14"/>
                  <a:gd name="T6" fmla="*/ 422 w 24"/>
                  <a:gd name="T7" fmla="*/ 480 h 14"/>
                  <a:gd name="T8" fmla="*/ 748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6"/>
                      <a:pt x="1" y="9"/>
                    </a:cubicBezTo>
                    <a:cubicBezTo>
                      <a:pt x="2" y="12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0" name="Freeform 620">
                <a:extLst>
                  <a:ext uri="{FF2B5EF4-FFF2-40B4-BE49-F238E27FC236}">
                    <a16:creationId xmlns:a16="http://schemas.microsoft.com/office/drawing/2014/main" id="{8FD1DDC8-39D6-4C1B-BCF7-554473CC17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949"/>
                <a:ext cx="132" cy="85"/>
              </a:xfrm>
              <a:custGeom>
                <a:avLst/>
                <a:gdLst>
                  <a:gd name="T0" fmla="*/ 723 w 23"/>
                  <a:gd name="T1" fmla="*/ 182 h 14"/>
                  <a:gd name="T2" fmla="*/ 327 w 23"/>
                  <a:gd name="T3" fmla="*/ 36 h 14"/>
                  <a:gd name="T4" fmla="*/ 0 w 23"/>
                  <a:gd name="T5" fmla="*/ 334 h 14"/>
                  <a:gd name="T6" fmla="*/ 396 w 23"/>
                  <a:gd name="T7" fmla="*/ 480 h 14"/>
                  <a:gd name="T8" fmla="*/ 723 w 23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2" y="5"/>
                    </a:moveTo>
                    <a:cubicBezTo>
                      <a:pt x="22" y="2"/>
                      <a:pt x="16" y="0"/>
                      <a:pt x="10" y="1"/>
                    </a:cubicBezTo>
                    <a:cubicBezTo>
                      <a:pt x="4" y="2"/>
                      <a:pt x="0" y="6"/>
                      <a:pt x="0" y="9"/>
                    </a:cubicBezTo>
                    <a:cubicBezTo>
                      <a:pt x="1" y="12"/>
                      <a:pt x="6" y="14"/>
                      <a:pt x="12" y="13"/>
                    </a:cubicBezTo>
                    <a:cubicBezTo>
                      <a:pt x="18" y="11"/>
                      <a:pt x="23" y="8"/>
                      <a:pt x="22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1" name="Freeform 621">
                <a:extLst>
                  <a:ext uri="{FF2B5EF4-FFF2-40B4-BE49-F238E27FC236}">
                    <a16:creationId xmlns:a16="http://schemas.microsoft.com/office/drawing/2014/main" id="{6B928EC0-971C-4A3A-826F-E31B01183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955"/>
                <a:ext cx="86" cy="55"/>
              </a:xfrm>
              <a:custGeom>
                <a:avLst/>
                <a:gdLst>
                  <a:gd name="T0" fmla="*/ 459 w 15"/>
                  <a:gd name="T1" fmla="*/ 110 h 9"/>
                  <a:gd name="T2" fmla="*/ 264 w 15"/>
                  <a:gd name="T3" fmla="*/ 299 h 9"/>
                  <a:gd name="T4" fmla="*/ 0 w 15"/>
                  <a:gd name="T5" fmla="*/ 226 h 9"/>
                  <a:gd name="T6" fmla="*/ 195 w 15"/>
                  <a:gd name="T7" fmla="*/ 37 h 9"/>
                  <a:gd name="T8" fmla="*/ 459 w 15"/>
                  <a:gd name="T9" fmla="*/ 11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4" y="3"/>
                    </a:moveTo>
                    <a:cubicBezTo>
                      <a:pt x="15" y="5"/>
                      <a:pt x="12" y="8"/>
                      <a:pt x="8" y="8"/>
                    </a:cubicBezTo>
                    <a:cubicBezTo>
                      <a:pt x="4" y="9"/>
                      <a:pt x="0" y="8"/>
                      <a:pt x="0" y="6"/>
                    </a:cubicBezTo>
                    <a:cubicBezTo>
                      <a:pt x="0" y="4"/>
                      <a:pt x="3" y="2"/>
                      <a:pt x="6" y="1"/>
                    </a:cubicBezTo>
                    <a:cubicBezTo>
                      <a:pt x="10" y="0"/>
                      <a:pt x="14" y="1"/>
                      <a:pt x="14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2" name="Freeform 622">
                <a:extLst>
                  <a:ext uri="{FF2B5EF4-FFF2-40B4-BE49-F238E27FC236}">
                    <a16:creationId xmlns:a16="http://schemas.microsoft.com/office/drawing/2014/main" id="{8E2B7F0C-5631-4202-B8B3-1D5DA3C6C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0" y="961"/>
                <a:ext cx="23" cy="18"/>
              </a:xfrm>
              <a:custGeom>
                <a:avLst/>
                <a:gdLst>
                  <a:gd name="T0" fmla="*/ 132 w 4"/>
                  <a:gd name="T1" fmla="*/ 72 h 3"/>
                  <a:gd name="T2" fmla="*/ 69 w 4"/>
                  <a:gd name="T3" fmla="*/ 108 h 3"/>
                  <a:gd name="T4" fmla="*/ 35 w 4"/>
                  <a:gd name="T5" fmla="*/ 36 h 3"/>
                  <a:gd name="T6" fmla="*/ 98 w 4"/>
                  <a:gd name="T7" fmla="*/ 36 h 3"/>
                  <a:gd name="T8" fmla="*/ 132 w 4"/>
                  <a:gd name="T9" fmla="*/ 7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3" name="Freeform 623">
                <a:extLst>
                  <a:ext uri="{FF2B5EF4-FFF2-40B4-BE49-F238E27FC236}">
                    <a16:creationId xmlns:a16="http://schemas.microsoft.com/office/drawing/2014/main" id="{5E494E0A-8896-4710-BA95-A8E96278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1004"/>
                <a:ext cx="51" cy="24"/>
              </a:xfrm>
              <a:custGeom>
                <a:avLst/>
                <a:gdLst>
                  <a:gd name="T0" fmla="*/ 0 w 9"/>
                  <a:gd name="T1" fmla="*/ 0 h 4"/>
                  <a:gd name="T2" fmla="*/ 289 w 9"/>
                  <a:gd name="T3" fmla="*/ 144 h 4"/>
                  <a:gd name="T4" fmla="*/ 0 w 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0" y="0"/>
                      <a:pt x="1" y="4"/>
                      <a:pt x="9" y="4"/>
                    </a:cubicBezTo>
                    <a:cubicBezTo>
                      <a:pt x="9" y="4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4" name="Freeform 624">
                <a:extLst>
                  <a:ext uri="{FF2B5EF4-FFF2-40B4-BE49-F238E27FC236}">
                    <a16:creationId xmlns:a16="http://schemas.microsoft.com/office/drawing/2014/main" id="{85EA368E-679A-41E8-9746-BE6B061C1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949"/>
                <a:ext cx="132" cy="85"/>
              </a:xfrm>
              <a:custGeom>
                <a:avLst/>
                <a:gdLst>
                  <a:gd name="T0" fmla="*/ 758 w 23"/>
                  <a:gd name="T1" fmla="*/ 182 h 14"/>
                  <a:gd name="T2" fmla="*/ 327 w 23"/>
                  <a:gd name="T3" fmla="*/ 36 h 14"/>
                  <a:gd name="T4" fmla="*/ 0 w 23"/>
                  <a:gd name="T5" fmla="*/ 334 h 14"/>
                  <a:gd name="T6" fmla="*/ 396 w 23"/>
                  <a:gd name="T7" fmla="*/ 480 h 14"/>
                  <a:gd name="T8" fmla="*/ 758 w 23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5"/>
                    </a:moveTo>
                    <a:cubicBezTo>
                      <a:pt x="22" y="2"/>
                      <a:pt x="17" y="0"/>
                      <a:pt x="10" y="1"/>
                    </a:cubicBezTo>
                    <a:cubicBezTo>
                      <a:pt x="4" y="2"/>
                      <a:pt x="0" y="6"/>
                      <a:pt x="0" y="9"/>
                    </a:cubicBezTo>
                    <a:cubicBezTo>
                      <a:pt x="1" y="12"/>
                      <a:pt x="6" y="14"/>
                      <a:pt x="12" y="13"/>
                    </a:cubicBezTo>
                    <a:cubicBezTo>
                      <a:pt x="19" y="11"/>
                      <a:pt x="23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5" name="Freeform 625">
                <a:extLst>
                  <a:ext uri="{FF2B5EF4-FFF2-40B4-BE49-F238E27FC236}">
                    <a16:creationId xmlns:a16="http://schemas.microsoft.com/office/drawing/2014/main" id="{C344D02B-C34F-44A6-97D4-7444912DE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943"/>
                <a:ext cx="132" cy="85"/>
              </a:xfrm>
              <a:custGeom>
                <a:avLst/>
                <a:gdLst>
                  <a:gd name="T0" fmla="*/ 758 w 23"/>
                  <a:gd name="T1" fmla="*/ 182 h 14"/>
                  <a:gd name="T2" fmla="*/ 362 w 23"/>
                  <a:gd name="T3" fmla="*/ 36 h 14"/>
                  <a:gd name="T4" fmla="*/ 0 w 23"/>
                  <a:gd name="T5" fmla="*/ 334 h 14"/>
                  <a:gd name="T6" fmla="*/ 430 w 23"/>
                  <a:gd name="T7" fmla="*/ 480 h 14"/>
                  <a:gd name="T8" fmla="*/ 758 w 23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5"/>
                    </a:moveTo>
                    <a:cubicBezTo>
                      <a:pt x="22" y="2"/>
                      <a:pt x="17" y="0"/>
                      <a:pt x="11" y="1"/>
                    </a:cubicBezTo>
                    <a:cubicBezTo>
                      <a:pt x="4" y="2"/>
                      <a:pt x="0" y="6"/>
                      <a:pt x="0" y="9"/>
                    </a:cubicBezTo>
                    <a:cubicBezTo>
                      <a:pt x="1" y="12"/>
                      <a:pt x="6" y="14"/>
                      <a:pt x="13" y="13"/>
                    </a:cubicBezTo>
                    <a:cubicBezTo>
                      <a:pt x="19" y="12"/>
                      <a:pt x="23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6" name="Freeform 626">
                <a:extLst>
                  <a:ext uri="{FF2B5EF4-FFF2-40B4-BE49-F238E27FC236}">
                    <a16:creationId xmlns:a16="http://schemas.microsoft.com/office/drawing/2014/main" id="{8B7221CC-FF18-4CE0-B1AD-D97B731436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4" y="955"/>
                <a:ext cx="86" cy="49"/>
              </a:xfrm>
              <a:custGeom>
                <a:avLst/>
                <a:gdLst>
                  <a:gd name="T0" fmla="*/ 459 w 15"/>
                  <a:gd name="T1" fmla="*/ 110 h 8"/>
                  <a:gd name="T2" fmla="*/ 264 w 15"/>
                  <a:gd name="T3" fmla="*/ 300 h 8"/>
                  <a:gd name="T4" fmla="*/ 0 w 15"/>
                  <a:gd name="T5" fmla="*/ 190 h 8"/>
                  <a:gd name="T6" fmla="*/ 229 w 15"/>
                  <a:gd name="T7" fmla="*/ 0 h 8"/>
                  <a:gd name="T8" fmla="*/ 459 w 15"/>
                  <a:gd name="T9" fmla="*/ 110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14" y="3"/>
                    </a:moveTo>
                    <a:cubicBezTo>
                      <a:pt x="15" y="5"/>
                      <a:pt x="12" y="7"/>
                      <a:pt x="8" y="8"/>
                    </a:cubicBezTo>
                    <a:cubicBezTo>
                      <a:pt x="4" y="8"/>
                      <a:pt x="1" y="7"/>
                      <a:pt x="0" y="5"/>
                    </a:cubicBezTo>
                    <a:cubicBezTo>
                      <a:pt x="0" y="3"/>
                      <a:pt x="3" y="1"/>
                      <a:pt x="7" y="0"/>
                    </a:cubicBezTo>
                    <a:cubicBezTo>
                      <a:pt x="11" y="0"/>
                      <a:pt x="14" y="1"/>
                      <a:pt x="14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7" name="Freeform 627">
                <a:extLst>
                  <a:ext uri="{FF2B5EF4-FFF2-40B4-BE49-F238E27FC236}">
                    <a16:creationId xmlns:a16="http://schemas.microsoft.com/office/drawing/2014/main" id="{3F9677D8-09FC-49B5-BA79-1B11DB762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2" y="961"/>
                <a:ext cx="22" cy="12"/>
              </a:xfrm>
              <a:custGeom>
                <a:avLst/>
                <a:gdLst>
                  <a:gd name="T0" fmla="*/ 94 w 4"/>
                  <a:gd name="T1" fmla="*/ 36 h 2"/>
                  <a:gd name="T2" fmla="*/ 33 w 4"/>
                  <a:gd name="T3" fmla="*/ 72 h 2"/>
                  <a:gd name="T4" fmla="*/ 0 w 4"/>
                  <a:gd name="T5" fmla="*/ 36 h 2"/>
                  <a:gd name="T6" fmla="*/ 61 w 4"/>
                  <a:gd name="T7" fmla="*/ 0 h 2"/>
                  <a:gd name="T8" fmla="*/ 94 w 4"/>
                  <a:gd name="T9" fmla="*/ 3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3" y="1"/>
                    </a:moveTo>
                    <a:cubicBezTo>
                      <a:pt x="3" y="2"/>
                      <a:pt x="2" y="2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8" name="Freeform 628">
                <a:extLst>
                  <a:ext uri="{FF2B5EF4-FFF2-40B4-BE49-F238E27FC236}">
                    <a16:creationId xmlns:a16="http://schemas.microsoft.com/office/drawing/2014/main" id="{9918925C-55B2-4343-92B0-569A7F5C2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0" y="1004"/>
                <a:ext cx="51" cy="18"/>
              </a:xfrm>
              <a:custGeom>
                <a:avLst/>
                <a:gdLst>
                  <a:gd name="T0" fmla="*/ 0 w 9"/>
                  <a:gd name="T1" fmla="*/ 0 h 3"/>
                  <a:gd name="T2" fmla="*/ 289 w 9"/>
                  <a:gd name="T3" fmla="*/ 108 h 3"/>
                  <a:gd name="T4" fmla="*/ 0 w 9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3">
                    <a:moveTo>
                      <a:pt x="0" y="0"/>
                    </a:moveTo>
                    <a:cubicBezTo>
                      <a:pt x="0" y="0"/>
                      <a:pt x="1" y="3"/>
                      <a:pt x="9" y="3"/>
                    </a:cubicBezTo>
                    <a:cubicBezTo>
                      <a:pt x="9" y="3"/>
                      <a:pt x="3" y="3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29" name="Freeform 629">
                <a:extLst>
                  <a:ext uri="{FF2B5EF4-FFF2-40B4-BE49-F238E27FC236}">
                    <a16:creationId xmlns:a16="http://schemas.microsoft.com/office/drawing/2014/main" id="{C89D915A-D75B-4739-ABFB-1C349C299C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4" y="943"/>
                <a:ext cx="132" cy="85"/>
              </a:xfrm>
              <a:custGeom>
                <a:avLst/>
                <a:gdLst>
                  <a:gd name="T0" fmla="*/ 758 w 23"/>
                  <a:gd name="T1" fmla="*/ 182 h 14"/>
                  <a:gd name="T2" fmla="*/ 362 w 23"/>
                  <a:gd name="T3" fmla="*/ 36 h 14"/>
                  <a:gd name="T4" fmla="*/ 0 w 23"/>
                  <a:gd name="T5" fmla="*/ 334 h 14"/>
                  <a:gd name="T6" fmla="*/ 430 w 23"/>
                  <a:gd name="T7" fmla="*/ 480 h 14"/>
                  <a:gd name="T8" fmla="*/ 758 w 23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5"/>
                    </a:moveTo>
                    <a:cubicBezTo>
                      <a:pt x="22" y="2"/>
                      <a:pt x="17" y="0"/>
                      <a:pt x="11" y="1"/>
                    </a:cubicBezTo>
                    <a:cubicBezTo>
                      <a:pt x="4" y="2"/>
                      <a:pt x="0" y="6"/>
                      <a:pt x="0" y="9"/>
                    </a:cubicBezTo>
                    <a:cubicBezTo>
                      <a:pt x="1" y="12"/>
                      <a:pt x="6" y="14"/>
                      <a:pt x="13" y="13"/>
                    </a:cubicBezTo>
                    <a:cubicBezTo>
                      <a:pt x="19" y="12"/>
                      <a:pt x="23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0" name="Freeform 630">
                <a:extLst>
                  <a:ext uri="{FF2B5EF4-FFF2-40B4-BE49-F238E27FC236}">
                    <a16:creationId xmlns:a16="http://schemas.microsoft.com/office/drawing/2014/main" id="{C7AC1F3B-6CB6-4EFD-B1F1-4AD542A96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949"/>
                <a:ext cx="138" cy="85"/>
              </a:xfrm>
              <a:custGeom>
                <a:avLst/>
                <a:gdLst>
                  <a:gd name="T0" fmla="*/ 759 w 24"/>
                  <a:gd name="T1" fmla="*/ 182 h 14"/>
                  <a:gd name="T2" fmla="*/ 362 w 24"/>
                  <a:gd name="T3" fmla="*/ 36 h 14"/>
                  <a:gd name="T4" fmla="*/ 35 w 24"/>
                  <a:gd name="T5" fmla="*/ 334 h 14"/>
                  <a:gd name="T6" fmla="*/ 431 w 24"/>
                  <a:gd name="T7" fmla="*/ 480 h 14"/>
                  <a:gd name="T8" fmla="*/ 759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6"/>
                      <a:pt x="1" y="9"/>
                    </a:cubicBezTo>
                    <a:cubicBezTo>
                      <a:pt x="1" y="12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1" name="Freeform 631">
                <a:extLst>
                  <a:ext uri="{FF2B5EF4-FFF2-40B4-BE49-F238E27FC236}">
                    <a16:creationId xmlns:a16="http://schemas.microsoft.com/office/drawing/2014/main" id="{DB29FBD0-1AA5-4C29-99AC-71338A03ED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955"/>
                <a:ext cx="81" cy="55"/>
              </a:xfrm>
              <a:custGeom>
                <a:avLst/>
                <a:gdLst>
                  <a:gd name="T0" fmla="*/ 469 w 14"/>
                  <a:gd name="T1" fmla="*/ 147 h 9"/>
                  <a:gd name="T2" fmla="*/ 266 w 14"/>
                  <a:gd name="T3" fmla="*/ 336 h 9"/>
                  <a:gd name="T4" fmla="*/ 0 w 14"/>
                  <a:gd name="T5" fmla="*/ 226 h 9"/>
                  <a:gd name="T6" fmla="*/ 203 w 14"/>
                  <a:gd name="T7" fmla="*/ 37 h 9"/>
                  <a:gd name="T8" fmla="*/ 469 w 14"/>
                  <a:gd name="T9" fmla="*/ 147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4" y="4"/>
                    </a:moveTo>
                    <a:cubicBezTo>
                      <a:pt x="14" y="6"/>
                      <a:pt x="11" y="8"/>
                      <a:pt x="8" y="9"/>
                    </a:cubicBezTo>
                    <a:cubicBezTo>
                      <a:pt x="4" y="9"/>
                      <a:pt x="0" y="8"/>
                      <a:pt x="0" y="6"/>
                    </a:cubicBezTo>
                    <a:cubicBezTo>
                      <a:pt x="0" y="4"/>
                      <a:pt x="2" y="2"/>
                      <a:pt x="6" y="1"/>
                    </a:cubicBezTo>
                    <a:cubicBezTo>
                      <a:pt x="10" y="0"/>
                      <a:pt x="14" y="2"/>
                      <a:pt x="14" y="4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2" name="Freeform 632">
                <a:extLst>
                  <a:ext uri="{FF2B5EF4-FFF2-40B4-BE49-F238E27FC236}">
                    <a16:creationId xmlns:a16="http://schemas.microsoft.com/office/drawing/2014/main" id="{E39FE0FC-A308-46C8-9565-2BAE581238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2" y="967"/>
                <a:ext cx="23" cy="12"/>
              </a:xfrm>
              <a:custGeom>
                <a:avLst/>
                <a:gdLst>
                  <a:gd name="T0" fmla="*/ 132 w 4"/>
                  <a:gd name="T1" fmla="*/ 36 h 2"/>
                  <a:gd name="T2" fmla="*/ 69 w 4"/>
                  <a:gd name="T3" fmla="*/ 72 h 2"/>
                  <a:gd name="T4" fmla="*/ 0 w 4"/>
                  <a:gd name="T5" fmla="*/ 0 h 2"/>
                  <a:gd name="T6" fmla="*/ 69 w 4"/>
                  <a:gd name="T7" fmla="*/ 0 h 2"/>
                  <a:gd name="T8" fmla="*/ 132 w 4"/>
                  <a:gd name="T9" fmla="*/ 36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0" y="1"/>
                      <a:pt x="0" y="0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3" name="Freeform 633">
                <a:extLst>
                  <a:ext uri="{FF2B5EF4-FFF2-40B4-BE49-F238E27FC236}">
                    <a16:creationId xmlns:a16="http://schemas.microsoft.com/office/drawing/2014/main" id="{B89245AD-3110-46BF-8583-7DFC001CB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0" y="1004"/>
                <a:ext cx="58" cy="24"/>
              </a:xfrm>
              <a:custGeom>
                <a:avLst/>
                <a:gdLst>
                  <a:gd name="T0" fmla="*/ 0 w 10"/>
                  <a:gd name="T1" fmla="*/ 0 h 4"/>
                  <a:gd name="T2" fmla="*/ 336 w 10"/>
                  <a:gd name="T3" fmla="*/ 144 h 4"/>
                  <a:gd name="T4" fmla="*/ 0 w 10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4">
                    <a:moveTo>
                      <a:pt x="0" y="0"/>
                    </a:moveTo>
                    <a:cubicBezTo>
                      <a:pt x="0" y="0"/>
                      <a:pt x="2" y="4"/>
                      <a:pt x="10" y="4"/>
                    </a:cubicBezTo>
                    <a:cubicBezTo>
                      <a:pt x="10" y="4"/>
                      <a:pt x="4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4" name="Freeform 634">
                <a:extLst>
                  <a:ext uri="{FF2B5EF4-FFF2-40B4-BE49-F238E27FC236}">
                    <a16:creationId xmlns:a16="http://schemas.microsoft.com/office/drawing/2014/main" id="{A5701D6D-E7B6-4EA2-9B96-43829CE0DE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4" y="949"/>
                <a:ext cx="138" cy="85"/>
              </a:xfrm>
              <a:custGeom>
                <a:avLst/>
                <a:gdLst>
                  <a:gd name="T0" fmla="*/ 759 w 24"/>
                  <a:gd name="T1" fmla="*/ 182 h 14"/>
                  <a:gd name="T2" fmla="*/ 362 w 24"/>
                  <a:gd name="T3" fmla="*/ 36 h 14"/>
                  <a:gd name="T4" fmla="*/ 35 w 24"/>
                  <a:gd name="T5" fmla="*/ 334 h 14"/>
                  <a:gd name="T6" fmla="*/ 431 w 24"/>
                  <a:gd name="T7" fmla="*/ 480 h 14"/>
                  <a:gd name="T8" fmla="*/ 759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3" y="2"/>
                      <a:pt x="17" y="0"/>
                      <a:pt x="11" y="1"/>
                    </a:cubicBezTo>
                    <a:cubicBezTo>
                      <a:pt x="5" y="2"/>
                      <a:pt x="0" y="6"/>
                      <a:pt x="1" y="9"/>
                    </a:cubicBezTo>
                    <a:cubicBezTo>
                      <a:pt x="2" y="12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5" name="Freeform 635">
                <a:extLst>
                  <a:ext uri="{FF2B5EF4-FFF2-40B4-BE49-F238E27FC236}">
                    <a16:creationId xmlns:a16="http://schemas.microsoft.com/office/drawing/2014/main" id="{81F24D5D-689A-4744-A34E-ED1BD526A1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101"/>
                <a:ext cx="138" cy="86"/>
              </a:xfrm>
              <a:custGeom>
                <a:avLst/>
                <a:gdLst>
                  <a:gd name="T0" fmla="*/ 759 w 24"/>
                  <a:gd name="T1" fmla="*/ 375 h 14"/>
                  <a:gd name="T2" fmla="*/ 431 w 24"/>
                  <a:gd name="T3" fmla="*/ 37 h 14"/>
                  <a:gd name="T4" fmla="*/ 35 w 24"/>
                  <a:gd name="T5" fmla="*/ 154 h 14"/>
                  <a:gd name="T6" fmla="*/ 334 w 24"/>
                  <a:gd name="T7" fmla="*/ 491 h 14"/>
                  <a:gd name="T8" fmla="*/ 759 w 24"/>
                  <a:gd name="T9" fmla="*/ 37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10"/>
                    </a:moveTo>
                    <a:cubicBezTo>
                      <a:pt x="24" y="7"/>
                      <a:pt x="19" y="3"/>
                      <a:pt x="13" y="1"/>
                    </a:cubicBezTo>
                    <a:cubicBezTo>
                      <a:pt x="7" y="0"/>
                      <a:pt x="2" y="1"/>
                      <a:pt x="1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2" y="13"/>
                      <a:pt x="23" y="10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6" name="Freeform 636">
                <a:extLst>
                  <a:ext uri="{FF2B5EF4-FFF2-40B4-BE49-F238E27FC236}">
                    <a16:creationId xmlns:a16="http://schemas.microsoft.com/office/drawing/2014/main" id="{CCA47B33-288B-4B51-91C0-573AF46EC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1" y="1120"/>
                <a:ext cx="86" cy="55"/>
              </a:xfrm>
              <a:custGeom>
                <a:avLst/>
                <a:gdLst>
                  <a:gd name="T0" fmla="*/ 493 w 15"/>
                  <a:gd name="T1" fmla="*/ 226 h 9"/>
                  <a:gd name="T2" fmla="*/ 229 w 15"/>
                  <a:gd name="T3" fmla="*/ 299 h 9"/>
                  <a:gd name="T4" fmla="*/ 34 w 15"/>
                  <a:gd name="T5" fmla="*/ 73 h 9"/>
                  <a:gd name="T6" fmla="*/ 298 w 15"/>
                  <a:gd name="T7" fmla="*/ 0 h 9"/>
                  <a:gd name="T8" fmla="*/ 493 w 15"/>
                  <a:gd name="T9" fmla="*/ 22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6"/>
                    </a:moveTo>
                    <a:cubicBezTo>
                      <a:pt x="14" y="8"/>
                      <a:pt x="11" y="9"/>
                      <a:pt x="7" y="8"/>
                    </a:cubicBezTo>
                    <a:cubicBezTo>
                      <a:pt x="3" y="7"/>
                      <a:pt x="0" y="4"/>
                      <a:pt x="1" y="2"/>
                    </a:cubicBezTo>
                    <a:cubicBezTo>
                      <a:pt x="1" y="0"/>
                      <a:pt x="5" y="0"/>
                      <a:pt x="9" y="0"/>
                    </a:cubicBezTo>
                    <a:cubicBezTo>
                      <a:pt x="13" y="1"/>
                      <a:pt x="15" y="4"/>
                      <a:pt x="15" y="6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7" name="Freeform 637">
                <a:extLst>
                  <a:ext uri="{FF2B5EF4-FFF2-40B4-BE49-F238E27FC236}">
                    <a16:creationId xmlns:a16="http://schemas.microsoft.com/office/drawing/2014/main" id="{1DEAA9F4-E561-4E6A-9E66-7461065DE4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4" y="1132"/>
                <a:ext cx="18" cy="24"/>
              </a:xfrm>
              <a:custGeom>
                <a:avLst/>
                <a:gdLst>
                  <a:gd name="T0" fmla="*/ 108 w 3"/>
                  <a:gd name="T1" fmla="*/ 108 h 4"/>
                  <a:gd name="T2" fmla="*/ 36 w 3"/>
                  <a:gd name="T3" fmla="*/ 108 h 4"/>
                  <a:gd name="T4" fmla="*/ 0 w 3"/>
                  <a:gd name="T5" fmla="*/ 36 h 4"/>
                  <a:gd name="T6" fmla="*/ 72 w 3"/>
                  <a:gd name="T7" fmla="*/ 36 h 4"/>
                  <a:gd name="T8" fmla="*/ 108 w 3"/>
                  <a:gd name="T9" fmla="*/ 108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1"/>
                      <a:pt x="2" y="1"/>
                    </a:cubicBezTo>
                    <a:cubicBezTo>
                      <a:pt x="3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8" name="Freeform 638">
                <a:extLst>
                  <a:ext uri="{FF2B5EF4-FFF2-40B4-BE49-F238E27FC236}">
                    <a16:creationId xmlns:a16="http://schemas.microsoft.com/office/drawing/2014/main" id="{AE96FFEA-C2F8-4FF8-81A0-73AE9999E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7" y="1132"/>
                <a:ext cx="40" cy="43"/>
              </a:xfrm>
              <a:custGeom>
                <a:avLst/>
                <a:gdLst>
                  <a:gd name="T0" fmla="*/ 0 w 7"/>
                  <a:gd name="T1" fmla="*/ 0 h 7"/>
                  <a:gd name="T2" fmla="*/ 229 w 7"/>
                  <a:gd name="T3" fmla="*/ 264 h 7"/>
                  <a:gd name="T4" fmla="*/ 0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0"/>
                      <a:pt x="0" y="4"/>
                      <a:pt x="7" y="7"/>
                    </a:cubicBezTo>
                    <a:cubicBezTo>
                      <a:pt x="7" y="7"/>
                      <a:pt x="2" y="5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39" name="Freeform 639">
                <a:extLst>
                  <a:ext uri="{FF2B5EF4-FFF2-40B4-BE49-F238E27FC236}">
                    <a16:creationId xmlns:a16="http://schemas.microsoft.com/office/drawing/2014/main" id="{20006001-75F6-4D04-A5C1-F881B04AA3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101"/>
                <a:ext cx="138" cy="86"/>
              </a:xfrm>
              <a:custGeom>
                <a:avLst/>
                <a:gdLst>
                  <a:gd name="T0" fmla="*/ 759 w 24"/>
                  <a:gd name="T1" fmla="*/ 375 h 14"/>
                  <a:gd name="T2" fmla="*/ 431 w 24"/>
                  <a:gd name="T3" fmla="*/ 37 h 14"/>
                  <a:gd name="T4" fmla="*/ 35 w 24"/>
                  <a:gd name="T5" fmla="*/ 154 h 14"/>
                  <a:gd name="T6" fmla="*/ 334 w 24"/>
                  <a:gd name="T7" fmla="*/ 491 h 14"/>
                  <a:gd name="T8" fmla="*/ 759 w 24"/>
                  <a:gd name="T9" fmla="*/ 375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10"/>
                    </a:moveTo>
                    <a:cubicBezTo>
                      <a:pt x="24" y="7"/>
                      <a:pt x="19" y="3"/>
                      <a:pt x="13" y="1"/>
                    </a:cubicBezTo>
                    <a:cubicBezTo>
                      <a:pt x="7" y="0"/>
                      <a:pt x="2" y="1"/>
                      <a:pt x="1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2" y="13"/>
                      <a:pt x="23" y="1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0" name="Freeform 640">
                <a:extLst>
                  <a:ext uri="{FF2B5EF4-FFF2-40B4-BE49-F238E27FC236}">
                    <a16:creationId xmlns:a16="http://schemas.microsoft.com/office/drawing/2014/main" id="{8A553650-359B-4A53-B58C-D59E5C044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120"/>
                <a:ext cx="132" cy="85"/>
              </a:xfrm>
              <a:custGeom>
                <a:avLst/>
                <a:gdLst>
                  <a:gd name="T0" fmla="*/ 723 w 23"/>
                  <a:gd name="T1" fmla="*/ 370 h 14"/>
                  <a:gd name="T2" fmla="*/ 430 w 23"/>
                  <a:gd name="T3" fmla="*/ 36 h 14"/>
                  <a:gd name="T4" fmla="*/ 0 w 23"/>
                  <a:gd name="T5" fmla="*/ 146 h 14"/>
                  <a:gd name="T6" fmla="*/ 327 w 23"/>
                  <a:gd name="T7" fmla="*/ 480 h 14"/>
                  <a:gd name="T8" fmla="*/ 723 w 23"/>
                  <a:gd name="T9" fmla="*/ 3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2" y="10"/>
                    </a:moveTo>
                    <a:cubicBezTo>
                      <a:pt x="23" y="7"/>
                      <a:pt x="19" y="3"/>
                      <a:pt x="13" y="1"/>
                    </a:cubicBezTo>
                    <a:cubicBezTo>
                      <a:pt x="7" y="0"/>
                      <a:pt x="1" y="1"/>
                      <a:pt x="0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2" y="13"/>
                      <a:pt x="22" y="10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1" name="Freeform 641">
                <a:extLst>
                  <a:ext uri="{FF2B5EF4-FFF2-40B4-BE49-F238E27FC236}">
                    <a16:creationId xmlns:a16="http://schemas.microsoft.com/office/drawing/2014/main" id="{F592FD66-641F-4E3F-9560-9AB50B74A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6" y="1132"/>
                <a:ext cx="86" cy="61"/>
              </a:xfrm>
              <a:custGeom>
                <a:avLst/>
                <a:gdLst>
                  <a:gd name="T0" fmla="*/ 459 w 15"/>
                  <a:gd name="T1" fmla="*/ 262 h 10"/>
                  <a:gd name="T2" fmla="*/ 229 w 15"/>
                  <a:gd name="T3" fmla="*/ 336 h 10"/>
                  <a:gd name="T4" fmla="*/ 34 w 15"/>
                  <a:gd name="T5" fmla="*/ 110 h 10"/>
                  <a:gd name="T6" fmla="*/ 264 w 15"/>
                  <a:gd name="T7" fmla="*/ 37 h 10"/>
                  <a:gd name="T8" fmla="*/ 459 w 15"/>
                  <a:gd name="T9" fmla="*/ 26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4" y="7"/>
                    </a:moveTo>
                    <a:cubicBezTo>
                      <a:pt x="14" y="9"/>
                      <a:pt x="10" y="10"/>
                      <a:pt x="7" y="9"/>
                    </a:cubicBezTo>
                    <a:cubicBezTo>
                      <a:pt x="3" y="8"/>
                      <a:pt x="0" y="5"/>
                      <a:pt x="1" y="3"/>
                    </a:cubicBezTo>
                    <a:cubicBezTo>
                      <a:pt x="1" y="1"/>
                      <a:pt x="5" y="0"/>
                      <a:pt x="8" y="1"/>
                    </a:cubicBezTo>
                    <a:cubicBezTo>
                      <a:pt x="12" y="2"/>
                      <a:pt x="15" y="5"/>
                      <a:pt x="14" y="7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2" name="Freeform 642">
                <a:extLst>
                  <a:ext uri="{FF2B5EF4-FFF2-40B4-BE49-F238E27FC236}">
                    <a16:creationId xmlns:a16="http://schemas.microsoft.com/office/drawing/2014/main" id="{F71A2C94-5D96-4008-A2F8-12E3248F73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3" y="1150"/>
                <a:ext cx="23" cy="25"/>
              </a:xfrm>
              <a:custGeom>
                <a:avLst/>
                <a:gdLst>
                  <a:gd name="T0" fmla="*/ 132 w 4"/>
                  <a:gd name="T1" fmla="*/ 119 h 4"/>
                  <a:gd name="T2" fmla="*/ 35 w 4"/>
                  <a:gd name="T3" fmla="*/ 119 h 4"/>
                  <a:gd name="T4" fmla="*/ 35 w 4"/>
                  <a:gd name="T5" fmla="*/ 38 h 4"/>
                  <a:gd name="T6" fmla="*/ 98 w 4"/>
                  <a:gd name="T7" fmla="*/ 38 h 4"/>
                  <a:gd name="T8" fmla="*/ 132 w 4"/>
                  <a:gd name="T9" fmla="*/ 11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1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3" name="Freeform 643">
                <a:extLst>
                  <a:ext uri="{FF2B5EF4-FFF2-40B4-BE49-F238E27FC236}">
                    <a16:creationId xmlns:a16="http://schemas.microsoft.com/office/drawing/2014/main" id="{AECB406C-C4E7-4558-B0DB-7182D812F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150"/>
                <a:ext cx="40" cy="43"/>
              </a:xfrm>
              <a:custGeom>
                <a:avLst/>
                <a:gdLst>
                  <a:gd name="T0" fmla="*/ 0 w 7"/>
                  <a:gd name="T1" fmla="*/ 0 h 7"/>
                  <a:gd name="T2" fmla="*/ 229 w 7"/>
                  <a:gd name="T3" fmla="*/ 264 h 7"/>
                  <a:gd name="T4" fmla="*/ 0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0" y="0"/>
                      <a:pt x="0" y="4"/>
                      <a:pt x="7" y="7"/>
                    </a:cubicBezTo>
                    <a:cubicBezTo>
                      <a:pt x="7" y="7"/>
                      <a:pt x="1" y="5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4" name="Freeform 644">
                <a:extLst>
                  <a:ext uri="{FF2B5EF4-FFF2-40B4-BE49-F238E27FC236}">
                    <a16:creationId xmlns:a16="http://schemas.microsoft.com/office/drawing/2014/main" id="{5495DFF5-66C6-41AD-BDF1-63A0252DBB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6" y="1120"/>
                <a:ext cx="132" cy="85"/>
              </a:xfrm>
              <a:custGeom>
                <a:avLst/>
                <a:gdLst>
                  <a:gd name="T0" fmla="*/ 758 w 23"/>
                  <a:gd name="T1" fmla="*/ 370 h 14"/>
                  <a:gd name="T2" fmla="*/ 430 w 23"/>
                  <a:gd name="T3" fmla="*/ 36 h 14"/>
                  <a:gd name="T4" fmla="*/ 0 w 23"/>
                  <a:gd name="T5" fmla="*/ 146 h 14"/>
                  <a:gd name="T6" fmla="*/ 327 w 23"/>
                  <a:gd name="T7" fmla="*/ 480 h 14"/>
                  <a:gd name="T8" fmla="*/ 758 w 23"/>
                  <a:gd name="T9" fmla="*/ 3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3" y="10"/>
                    </a:moveTo>
                    <a:cubicBezTo>
                      <a:pt x="23" y="7"/>
                      <a:pt x="19" y="3"/>
                      <a:pt x="13" y="1"/>
                    </a:cubicBezTo>
                    <a:cubicBezTo>
                      <a:pt x="7" y="0"/>
                      <a:pt x="1" y="1"/>
                      <a:pt x="0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2" y="13"/>
                      <a:pt x="23" y="10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5" name="Freeform 645">
                <a:extLst>
                  <a:ext uri="{FF2B5EF4-FFF2-40B4-BE49-F238E27FC236}">
                    <a16:creationId xmlns:a16="http://schemas.microsoft.com/office/drawing/2014/main" id="{464DBBB0-77EC-4FF5-81DF-5A457155ED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108"/>
                <a:ext cx="137" cy="91"/>
              </a:xfrm>
              <a:custGeom>
                <a:avLst/>
                <a:gdLst>
                  <a:gd name="T0" fmla="*/ 748 w 24"/>
                  <a:gd name="T1" fmla="*/ 406 h 15"/>
                  <a:gd name="T2" fmla="*/ 457 w 24"/>
                  <a:gd name="T3" fmla="*/ 73 h 15"/>
                  <a:gd name="T4" fmla="*/ 34 w 24"/>
                  <a:gd name="T5" fmla="*/ 146 h 15"/>
                  <a:gd name="T6" fmla="*/ 360 w 24"/>
                  <a:gd name="T7" fmla="*/ 479 h 15"/>
                  <a:gd name="T8" fmla="*/ 748 w 24"/>
                  <a:gd name="T9" fmla="*/ 40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23" y="11"/>
                    </a:moveTo>
                    <a:cubicBezTo>
                      <a:pt x="24" y="8"/>
                      <a:pt x="20" y="4"/>
                      <a:pt x="14" y="2"/>
                    </a:cubicBezTo>
                    <a:cubicBezTo>
                      <a:pt x="8" y="0"/>
                      <a:pt x="2" y="1"/>
                      <a:pt x="1" y="4"/>
                    </a:cubicBezTo>
                    <a:cubicBezTo>
                      <a:pt x="0" y="7"/>
                      <a:pt x="5" y="11"/>
                      <a:pt x="11" y="13"/>
                    </a:cubicBezTo>
                    <a:cubicBezTo>
                      <a:pt x="17" y="15"/>
                      <a:pt x="22" y="14"/>
                      <a:pt x="23" y="11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6" name="Freeform 646">
                <a:extLst>
                  <a:ext uri="{FF2B5EF4-FFF2-40B4-BE49-F238E27FC236}">
                    <a16:creationId xmlns:a16="http://schemas.microsoft.com/office/drawing/2014/main" id="{4A67CD17-ECCF-4335-B9DB-E0E16865A6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54" y="1126"/>
                <a:ext cx="86" cy="55"/>
              </a:xfrm>
              <a:custGeom>
                <a:avLst/>
                <a:gdLst>
                  <a:gd name="T0" fmla="*/ 459 w 15"/>
                  <a:gd name="T1" fmla="*/ 263 h 9"/>
                  <a:gd name="T2" fmla="*/ 195 w 15"/>
                  <a:gd name="T3" fmla="*/ 299 h 9"/>
                  <a:gd name="T4" fmla="*/ 0 w 15"/>
                  <a:gd name="T5" fmla="*/ 110 h 9"/>
                  <a:gd name="T6" fmla="*/ 264 w 15"/>
                  <a:gd name="T7" fmla="*/ 37 h 9"/>
                  <a:gd name="T8" fmla="*/ 459 w 15"/>
                  <a:gd name="T9" fmla="*/ 263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4" y="7"/>
                    </a:moveTo>
                    <a:cubicBezTo>
                      <a:pt x="13" y="9"/>
                      <a:pt x="10" y="9"/>
                      <a:pt x="6" y="8"/>
                    </a:cubicBezTo>
                    <a:cubicBezTo>
                      <a:pt x="2" y="7"/>
                      <a:pt x="0" y="5"/>
                      <a:pt x="0" y="3"/>
                    </a:cubicBezTo>
                    <a:cubicBezTo>
                      <a:pt x="1" y="1"/>
                      <a:pt x="5" y="0"/>
                      <a:pt x="8" y="1"/>
                    </a:cubicBezTo>
                    <a:cubicBezTo>
                      <a:pt x="12" y="2"/>
                      <a:pt x="15" y="5"/>
                      <a:pt x="14" y="7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7" name="Freeform 647">
                <a:extLst>
                  <a:ext uri="{FF2B5EF4-FFF2-40B4-BE49-F238E27FC236}">
                    <a16:creationId xmlns:a16="http://schemas.microsoft.com/office/drawing/2014/main" id="{C1BFCC3E-C88D-4CFF-BE90-ACB76B6CE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1" y="1144"/>
                <a:ext cx="23" cy="19"/>
              </a:xfrm>
              <a:custGeom>
                <a:avLst/>
                <a:gdLst>
                  <a:gd name="T0" fmla="*/ 98 w 4"/>
                  <a:gd name="T1" fmla="*/ 120 h 3"/>
                  <a:gd name="T2" fmla="*/ 35 w 4"/>
                  <a:gd name="T3" fmla="*/ 120 h 3"/>
                  <a:gd name="T4" fmla="*/ 35 w 4"/>
                  <a:gd name="T5" fmla="*/ 38 h 3"/>
                  <a:gd name="T6" fmla="*/ 98 w 4"/>
                  <a:gd name="T7" fmla="*/ 38 h 3"/>
                  <a:gd name="T8" fmla="*/ 98 w 4"/>
                  <a:gd name="T9" fmla="*/ 12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8" name="Freeform 648">
                <a:extLst>
                  <a:ext uri="{FF2B5EF4-FFF2-40B4-BE49-F238E27FC236}">
                    <a16:creationId xmlns:a16="http://schemas.microsoft.com/office/drawing/2014/main" id="{2423DF6B-700F-47A4-B3B3-23ED05FD4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13" y="1138"/>
                <a:ext cx="41" cy="43"/>
              </a:xfrm>
              <a:custGeom>
                <a:avLst/>
                <a:gdLst>
                  <a:gd name="T0" fmla="*/ 35 w 7"/>
                  <a:gd name="T1" fmla="*/ 0 h 7"/>
                  <a:gd name="T2" fmla="*/ 240 w 7"/>
                  <a:gd name="T3" fmla="*/ 264 h 7"/>
                  <a:gd name="T4" fmla="*/ 35 w 7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7">
                    <a:moveTo>
                      <a:pt x="1" y="0"/>
                    </a:moveTo>
                    <a:cubicBezTo>
                      <a:pt x="1" y="0"/>
                      <a:pt x="0" y="4"/>
                      <a:pt x="7" y="7"/>
                    </a:cubicBezTo>
                    <a:cubicBezTo>
                      <a:pt x="7" y="7"/>
                      <a:pt x="2" y="5"/>
                      <a:pt x="1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49" name="Freeform 649">
                <a:extLst>
                  <a:ext uri="{FF2B5EF4-FFF2-40B4-BE49-F238E27FC236}">
                    <a16:creationId xmlns:a16="http://schemas.microsoft.com/office/drawing/2014/main" id="{9F0A0BD0-F5F8-475D-93AD-F06B6E88E7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8" y="1108"/>
                <a:ext cx="137" cy="91"/>
              </a:xfrm>
              <a:custGeom>
                <a:avLst/>
                <a:gdLst>
                  <a:gd name="T0" fmla="*/ 748 w 24"/>
                  <a:gd name="T1" fmla="*/ 406 h 15"/>
                  <a:gd name="T2" fmla="*/ 457 w 24"/>
                  <a:gd name="T3" fmla="*/ 73 h 15"/>
                  <a:gd name="T4" fmla="*/ 34 w 24"/>
                  <a:gd name="T5" fmla="*/ 146 h 15"/>
                  <a:gd name="T6" fmla="*/ 360 w 24"/>
                  <a:gd name="T7" fmla="*/ 479 h 15"/>
                  <a:gd name="T8" fmla="*/ 748 w 24"/>
                  <a:gd name="T9" fmla="*/ 406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23" y="11"/>
                    </a:moveTo>
                    <a:cubicBezTo>
                      <a:pt x="24" y="8"/>
                      <a:pt x="20" y="4"/>
                      <a:pt x="14" y="2"/>
                    </a:cubicBezTo>
                    <a:cubicBezTo>
                      <a:pt x="8" y="0"/>
                      <a:pt x="2" y="1"/>
                      <a:pt x="1" y="4"/>
                    </a:cubicBezTo>
                    <a:cubicBezTo>
                      <a:pt x="0" y="7"/>
                      <a:pt x="5" y="11"/>
                      <a:pt x="11" y="13"/>
                    </a:cubicBezTo>
                    <a:cubicBezTo>
                      <a:pt x="17" y="15"/>
                      <a:pt x="22" y="14"/>
                      <a:pt x="23" y="11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0" name="Freeform 650">
                <a:extLst>
                  <a:ext uri="{FF2B5EF4-FFF2-40B4-BE49-F238E27FC236}">
                    <a16:creationId xmlns:a16="http://schemas.microsoft.com/office/drawing/2014/main" id="{C909F452-ABF6-41BB-82A2-39D8DAE41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95"/>
                <a:ext cx="137" cy="92"/>
              </a:xfrm>
              <a:custGeom>
                <a:avLst/>
                <a:gdLst>
                  <a:gd name="T0" fmla="*/ 748 w 24"/>
                  <a:gd name="T1" fmla="*/ 190 h 15"/>
                  <a:gd name="T2" fmla="*/ 360 w 24"/>
                  <a:gd name="T3" fmla="*/ 74 h 15"/>
                  <a:gd name="T4" fmla="*/ 34 w 24"/>
                  <a:gd name="T5" fmla="*/ 374 h 15"/>
                  <a:gd name="T6" fmla="*/ 422 w 24"/>
                  <a:gd name="T7" fmla="*/ 491 h 15"/>
                  <a:gd name="T8" fmla="*/ 748 w 24"/>
                  <a:gd name="T9" fmla="*/ 19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23" y="5"/>
                    </a:moveTo>
                    <a:cubicBezTo>
                      <a:pt x="23" y="2"/>
                      <a:pt x="17" y="0"/>
                      <a:pt x="11" y="2"/>
                    </a:cubicBezTo>
                    <a:cubicBezTo>
                      <a:pt x="5" y="3"/>
                      <a:pt x="0" y="7"/>
                      <a:pt x="1" y="10"/>
                    </a:cubicBezTo>
                    <a:cubicBezTo>
                      <a:pt x="2" y="13"/>
                      <a:pt x="7" y="15"/>
                      <a:pt x="13" y="13"/>
                    </a:cubicBezTo>
                    <a:cubicBezTo>
                      <a:pt x="20" y="12"/>
                      <a:pt x="24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1" name="Freeform 651">
                <a:extLst>
                  <a:ext uri="{FF2B5EF4-FFF2-40B4-BE49-F238E27FC236}">
                    <a16:creationId xmlns:a16="http://schemas.microsoft.com/office/drawing/2014/main" id="{F2935D1A-160C-49D2-AA30-BB62F7CF77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1108"/>
                <a:ext cx="81" cy="55"/>
              </a:xfrm>
              <a:custGeom>
                <a:avLst/>
                <a:gdLst>
                  <a:gd name="T0" fmla="*/ 469 w 14"/>
                  <a:gd name="T1" fmla="*/ 110 h 9"/>
                  <a:gd name="T2" fmla="*/ 266 w 14"/>
                  <a:gd name="T3" fmla="*/ 299 h 9"/>
                  <a:gd name="T4" fmla="*/ 0 w 14"/>
                  <a:gd name="T5" fmla="*/ 226 h 9"/>
                  <a:gd name="T6" fmla="*/ 203 w 14"/>
                  <a:gd name="T7" fmla="*/ 37 h 9"/>
                  <a:gd name="T8" fmla="*/ 469 w 14"/>
                  <a:gd name="T9" fmla="*/ 11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9">
                    <a:moveTo>
                      <a:pt x="14" y="3"/>
                    </a:moveTo>
                    <a:cubicBezTo>
                      <a:pt x="14" y="5"/>
                      <a:pt x="12" y="7"/>
                      <a:pt x="8" y="8"/>
                    </a:cubicBezTo>
                    <a:cubicBezTo>
                      <a:pt x="4" y="9"/>
                      <a:pt x="0" y="8"/>
                      <a:pt x="0" y="6"/>
                    </a:cubicBezTo>
                    <a:cubicBezTo>
                      <a:pt x="0" y="4"/>
                      <a:pt x="2" y="1"/>
                      <a:pt x="6" y="1"/>
                    </a:cubicBezTo>
                    <a:cubicBezTo>
                      <a:pt x="10" y="0"/>
                      <a:pt x="13" y="1"/>
                      <a:pt x="14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2" name="Freeform 652">
                <a:extLst>
                  <a:ext uri="{FF2B5EF4-FFF2-40B4-BE49-F238E27FC236}">
                    <a16:creationId xmlns:a16="http://schemas.microsoft.com/office/drawing/2014/main" id="{F8DEA417-6B72-42BD-8567-186845B1DD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8" y="1114"/>
                <a:ext cx="23" cy="18"/>
              </a:xfrm>
              <a:custGeom>
                <a:avLst/>
                <a:gdLst>
                  <a:gd name="T0" fmla="*/ 132 w 4"/>
                  <a:gd name="T1" fmla="*/ 72 h 3"/>
                  <a:gd name="T2" fmla="*/ 69 w 4"/>
                  <a:gd name="T3" fmla="*/ 72 h 3"/>
                  <a:gd name="T4" fmla="*/ 0 w 4"/>
                  <a:gd name="T5" fmla="*/ 36 h 3"/>
                  <a:gd name="T6" fmla="*/ 69 w 4"/>
                  <a:gd name="T7" fmla="*/ 0 h 3"/>
                  <a:gd name="T8" fmla="*/ 132 w 4"/>
                  <a:gd name="T9" fmla="*/ 7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3" y="3"/>
                      <a:pt x="2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3" name="Freeform 653">
                <a:extLst>
                  <a:ext uri="{FF2B5EF4-FFF2-40B4-BE49-F238E27FC236}">
                    <a16:creationId xmlns:a16="http://schemas.microsoft.com/office/drawing/2014/main" id="{22A9EAB7-D778-4E5E-8C14-D8C9C7D65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2" y="1156"/>
                <a:ext cx="52" cy="25"/>
              </a:xfrm>
              <a:custGeom>
                <a:avLst/>
                <a:gdLst>
                  <a:gd name="T0" fmla="*/ 0 w 9"/>
                  <a:gd name="T1" fmla="*/ 0 h 4"/>
                  <a:gd name="T2" fmla="*/ 300 w 9"/>
                  <a:gd name="T3" fmla="*/ 119 h 4"/>
                  <a:gd name="T4" fmla="*/ 0 w 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0" y="0"/>
                      <a:pt x="1" y="4"/>
                      <a:pt x="9" y="3"/>
                    </a:cubicBezTo>
                    <a:cubicBezTo>
                      <a:pt x="9" y="3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4" name="Freeform 654">
                <a:extLst>
                  <a:ext uri="{FF2B5EF4-FFF2-40B4-BE49-F238E27FC236}">
                    <a16:creationId xmlns:a16="http://schemas.microsoft.com/office/drawing/2014/main" id="{14CADB8A-C27F-49DF-9F64-2660BE5FD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1095"/>
                <a:ext cx="137" cy="92"/>
              </a:xfrm>
              <a:custGeom>
                <a:avLst/>
                <a:gdLst>
                  <a:gd name="T0" fmla="*/ 748 w 24"/>
                  <a:gd name="T1" fmla="*/ 190 h 15"/>
                  <a:gd name="T2" fmla="*/ 360 w 24"/>
                  <a:gd name="T3" fmla="*/ 74 h 15"/>
                  <a:gd name="T4" fmla="*/ 34 w 24"/>
                  <a:gd name="T5" fmla="*/ 374 h 15"/>
                  <a:gd name="T6" fmla="*/ 422 w 24"/>
                  <a:gd name="T7" fmla="*/ 491 h 15"/>
                  <a:gd name="T8" fmla="*/ 748 w 24"/>
                  <a:gd name="T9" fmla="*/ 19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5">
                    <a:moveTo>
                      <a:pt x="23" y="5"/>
                    </a:moveTo>
                    <a:cubicBezTo>
                      <a:pt x="23" y="2"/>
                      <a:pt x="17" y="0"/>
                      <a:pt x="11" y="2"/>
                    </a:cubicBezTo>
                    <a:cubicBezTo>
                      <a:pt x="5" y="3"/>
                      <a:pt x="0" y="7"/>
                      <a:pt x="1" y="10"/>
                    </a:cubicBezTo>
                    <a:cubicBezTo>
                      <a:pt x="2" y="13"/>
                      <a:pt x="7" y="15"/>
                      <a:pt x="13" y="13"/>
                    </a:cubicBezTo>
                    <a:cubicBezTo>
                      <a:pt x="20" y="12"/>
                      <a:pt x="24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5" name="Freeform 655">
                <a:extLst>
                  <a:ext uri="{FF2B5EF4-FFF2-40B4-BE49-F238E27FC236}">
                    <a16:creationId xmlns:a16="http://schemas.microsoft.com/office/drawing/2014/main" id="{FCBDA1C3-F6FC-4BD2-9750-4E8C2A8414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943"/>
                <a:ext cx="131" cy="73"/>
              </a:xfrm>
              <a:custGeom>
                <a:avLst/>
                <a:gdLst>
                  <a:gd name="T0" fmla="*/ 746 w 23"/>
                  <a:gd name="T1" fmla="*/ 225 h 12"/>
                  <a:gd name="T2" fmla="*/ 387 w 23"/>
                  <a:gd name="T3" fmla="*/ 0 h 12"/>
                  <a:gd name="T4" fmla="*/ 34 w 23"/>
                  <a:gd name="T5" fmla="*/ 262 h 12"/>
                  <a:gd name="T6" fmla="*/ 387 w 23"/>
                  <a:gd name="T7" fmla="*/ 444 h 12"/>
                  <a:gd name="T8" fmla="*/ 746 w 23"/>
                  <a:gd name="T9" fmla="*/ 22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2">
                    <a:moveTo>
                      <a:pt x="23" y="6"/>
                    </a:moveTo>
                    <a:cubicBezTo>
                      <a:pt x="23" y="2"/>
                      <a:pt x="18" y="0"/>
                      <a:pt x="12" y="0"/>
                    </a:cubicBezTo>
                    <a:cubicBezTo>
                      <a:pt x="5" y="1"/>
                      <a:pt x="0" y="3"/>
                      <a:pt x="1" y="7"/>
                    </a:cubicBezTo>
                    <a:cubicBezTo>
                      <a:pt x="1" y="10"/>
                      <a:pt x="6" y="12"/>
                      <a:pt x="12" y="12"/>
                    </a:cubicBezTo>
                    <a:cubicBezTo>
                      <a:pt x="18" y="12"/>
                      <a:pt x="23" y="9"/>
                      <a:pt x="23" y="6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6" name="Freeform 656">
                <a:extLst>
                  <a:ext uri="{FF2B5EF4-FFF2-40B4-BE49-F238E27FC236}">
                    <a16:creationId xmlns:a16="http://schemas.microsoft.com/office/drawing/2014/main" id="{56A4BF46-3D9A-427E-B7BE-F9DE6748D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5" y="949"/>
                <a:ext cx="81" cy="49"/>
              </a:xfrm>
              <a:custGeom>
                <a:avLst/>
                <a:gdLst>
                  <a:gd name="T0" fmla="*/ 469 w 14"/>
                  <a:gd name="T1" fmla="*/ 153 h 8"/>
                  <a:gd name="T2" fmla="*/ 237 w 14"/>
                  <a:gd name="T3" fmla="*/ 300 h 8"/>
                  <a:gd name="T4" fmla="*/ 0 w 14"/>
                  <a:gd name="T5" fmla="*/ 190 h 8"/>
                  <a:gd name="T6" fmla="*/ 237 w 14"/>
                  <a:gd name="T7" fmla="*/ 37 h 8"/>
                  <a:gd name="T8" fmla="*/ 469 w 14"/>
                  <a:gd name="T9" fmla="*/ 153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8">
                    <a:moveTo>
                      <a:pt x="14" y="4"/>
                    </a:moveTo>
                    <a:cubicBezTo>
                      <a:pt x="14" y="6"/>
                      <a:pt x="11" y="8"/>
                      <a:pt x="7" y="8"/>
                    </a:cubicBezTo>
                    <a:cubicBezTo>
                      <a:pt x="3" y="8"/>
                      <a:pt x="0" y="7"/>
                      <a:pt x="0" y="5"/>
                    </a:cubicBezTo>
                    <a:cubicBezTo>
                      <a:pt x="0" y="3"/>
                      <a:pt x="3" y="1"/>
                      <a:pt x="7" y="1"/>
                    </a:cubicBezTo>
                    <a:cubicBezTo>
                      <a:pt x="11" y="0"/>
                      <a:pt x="14" y="2"/>
                      <a:pt x="14" y="4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7" name="Freeform 657">
                <a:extLst>
                  <a:ext uri="{FF2B5EF4-FFF2-40B4-BE49-F238E27FC236}">
                    <a16:creationId xmlns:a16="http://schemas.microsoft.com/office/drawing/2014/main" id="{8B5EFE4C-ECF1-4252-A4A0-11AFF5C000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7" y="961"/>
                <a:ext cx="23" cy="12"/>
              </a:xfrm>
              <a:custGeom>
                <a:avLst/>
                <a:gdLst>
                  <a:gd name="T0" fmla="*/ 132 w 4"/>
                  <a:gd name="T1" fmla="*/ 72 h 2"/>
                  <a:gd name="T2" fmla="*/ 69 w 4"/>
                  <a:gd name="T3" fmla="*/ 72 h 2"/>
                  <a:gd name="T4" fmla="*/ 35 w 4"/>
                  <a:gd name="T5" fmla="*/ 0 h 2"/>
                  <a:gd name="T6" fmla="*/ 98 w 4"/>
                  <a:gd name="T7" fmla="*/ 0 h 2"/>
                  <a:gd name="T8" fmla="*/ 132 w 4"/>
                  <a:gd name="T9" fmla="*/ 72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2">
                    <a:moveTo>
                      <a:pt x="4" y="2"/>
                    </a:moveTo>
                    <a:cubicBezTo>
                      <a:pt x="4" y="2"/>
                      <a:pt x="3" y="2"/>
                      <a:pt x="2" y="2"/>
                    </a:cubicBezTo>
                    <a:cubicBezTo>
                      <a:pt x="1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8" name="Freeform 658">
                <a:extLst>
                  <a:ext uri="{FF2B5EF4-FFF2-40B4-BE49-F238E27FC236}">
                    <a16:creationId xmlns:a16="http://schemas.microsoft.com/office/drawing/2014/main" id="{3327DEAD-B8AA-45D7-8208-137FFE8E7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5" y="985"/>
                <a:ext cx="52" cy="31"/>
              </a:xfrm>
              <a:custGeom>
                <a:avLst/>
                <a:gdLst>
                  <a:gd name="T0" fmla="*/ 0 w 9"/>
                  <a:gd name="T1" fmla="*/ 0 h 5"/>
                  <a:gd name="T2" fmla="*/ 300 w 9"/>
                  <a:gd name="T3" fmla="*/ 192 h 5"/>
                  <a:gd name="T4" fmla="*/ 0 w 9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5">
                    <a:moveTo>
                      <a:pt x="0" y="0"/>
                    </a:moveTo>
                    <a:cubicBezTo>
                      <a:pt x="0" y="0"/>
                      <a:pt x="1" y="4"/>
                      <a:pt x="9" y="5"/>
                    </a:cubicBezTo>
                    <a:cubicBezTo>
                      <a:pt x="9" y="5"/>
                      <a:pt x="3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59" name="Freeform 659">
                <a:extLst>
                  <a:ext uri="{FF2B5EF4-FFF2-40B4-BE49-F238E27FC236}">
                    <a16:creationId xmlns:a16="http://schemas.microsoft.com/office/drawing/2014/main" id="{D8FF3F16-146A-4D4B-99FA-E5EEC7FE9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943"/>
                <a:ext cx="131" cy="73"/>
              </a:xfrm>
              <a:custGeom>
                <a:avLst/>
                <a:gdLst>
                  <a:gd name="T0" fmla="*/ 746 w 23"/>
                  <a:gd name="T1" fmla="*/ 225 h 12"/>
                  <a:gd name="T2" fmla="*/ 387 w 23"/>
                  <a:gd name="T3" fmla="*/ 0 h 12"/>
                  <a:gd name="T4" fmla="*/ 34 w 23"/>
                  <a:gd name="T5" fmla="*/ 262 h 12"/>
                  <a:gd name="T6" fmla="*/ 387 w 23"/>
                  <a:gd name="T7" fmla="*/ 444 h 12"/>
                  <a:gd name="T8" fmla="*/ 746 w 23"/>
                  <a:gd name="T9" fmla="*/ 225 h 1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2">
                    <a:moveTo>
                      <a:pt x="23" y="6"/>
                    </a:moveTo>
                    <a:cubicBezTo>
                      <a:pt x="23" y="2"/>
                      <a:pt x="18" y="0"/>
                      <a:pt x="12" y="0"/>
                    </a:cubicBezTo>
                    <a:cubicBezTo>
                      <a:pt x="5" y="1"/>
                      <a:pt x="0" y="3"/>
                      <a:pt x="1" y="7"/>
                    </a:cubicBezTo>
                    <a:cubicBezTo>
                      <a:pt x="1" y="10"/>
                      <a:pt x="6" y="12"/>
                      <a:pt x="12" y="12"/>
                    </a:cubicBezTo>
                    <a:cubicBezTo>
                      <a:pt x="19" y="12"/>
                      <a:pt x="23" y="9"/>
                      <a:pt x="23" y="6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0" name="Freeform 660">
                <a:extLst>
                  <a:ext uri="{FF2B5EF4-FFF2-40B4-BE49-F238E27FC236}">
                    <a16:creationId xmlns:a16="http://schemas.microsoft.com/office/drawing/2014/main" id="{EBC0ACCB-BD02-4485-82A4-FBC1DA672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943"/>
                <a:ext cx="137" cy="85"/>
              </a:xfrm>
              <a:custGeom>
                <a:avLst/>
                <a:gdLst>
                  <a:gd name="T0" fmla="*/ 748 w 24"/>
                  <a:gd name="T1" fmla="*/ 182 h 14"/>
                  <a:gd name="T2" fmla="*/ 360 w 24"/>
                  <a:gd name="T3" fmla="*/ 73 h 14"/>
                  <a:gd name="T4" fmla="*/ 34 w 24"/>
                  <a:gd name="T5" fmla="*/ 370 h 14"/>
                  <a:gd name="T6" fmla="*/ 422 w 24"/>
                  <a:gd name="T7" fmla="*/ 480 h 14"/>
                  <a:gd name="T8" fmla="*/ 748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2" y="2"/>
                      <a:pt x="17" y="0"/>
                      <a:pt x="11" y="2"/>
                    </a:cubicBezTo>
                    <a:cubicBezTo>
                      <a:pt x="4" y="3"/>
                      <a:pt x="0" y="6"/>
                      <a:pt x="1" y="10"/>
                    </a:cubicBezTo>
                    <a:cubicBezTo>
                      <a:pt x="1" y="13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1" name="Freeform 661">
                <a:extLst>
                  <a:ext uri="{FF2B5EF4-FFF2-40B4-BE49-F238E27FC236}">
                    <a16:creationId xmlns:a16="http://schemas.microsoft.com/office/drawing/2014/main" id="{A241A63C-09FC-46AF-9051-2AAAA87D5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7" y="955"/>
                <a:ext cx="86" cy="55"/>
              </a:xfrm>
              <a:custGeom>
                <a:avLst/>
                <a:gdLst>
                  <a:gd name="T0" fmla="*/ 493 w 15"/>
                  <a:gd name="T1" fmla="*/ 110 h 9"/>
                  <a:gd name="T2" fmla="*/ 264 w 15"/>
                  <a:gd name="T3" fmla="*/ 299 h 9"/>
                  <a:gd name="T4" fmla="*/ 34 w 15"/>
                  <a:gd name="T5" fmla="*/ 226 h 9"/>
                  <a:gd name="T6" fmla="*/ 229 w 15"/>
                  <a:gd name="T7" fmla="*/ 0 h 9"/>
                  <a:gd name="T8" fmla="*/ 493 w 15"/>
                  <a:gd name="T9" fmla="*/ 11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9">
                    <a:moveTo>
                      <a:pt x="15" y="3"/>
                    </a:moveTo>
                    <a:cubicBezTo>
                      <a:pt x="15" y="5"/>
                      <a:pt x="12" y="7"/>
                      <a:pt x="8" y="8"/>
                    </a:cubicBezTo>
                    <a:cubicBezTo>
                      <a:pt x="4" y="9"/>
                      <a:pt x="1" y="8"/>
                      <a:pt x="1" y="6"/>
                    </a:cubicBezTo>
                    <a:cubicBezTo>
                      <a:pt x="0" y="3"/>
                      <a:pt x="3" y="1"/>
                      <a:pt x="7" y="0"/>
                    </a:cubicBezTo>
                    <a:cubicBezTo>
                      <a:pt x="11" y="0"/>
                      <a:pt x="14" y="1"/>
                      <a:pt x="15" y="3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2" name="Freeform 662">
                <a:extLst>
                  <a:ext uri="{FF2B5EF4-FFF2-40B4-BE49-F238E27FC236}">
                    <a16:creationId xmlns:a16="http://schemas.microsoft.com/office/drawing/2014/main" id="{01E4AC06-04F2-49B3-8FC8-8899DD8DB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961"/>
                <a:ext cx="23" cy="18"/>
              </a:xfrm>
              <a:custGeom>
                <a:avLst/>
                <a:gdLst>
                  <a:gd name="T0" fmla="*/ 98 w 4"/>
                  <a:gd name="T1" fmla="*/ 72 h 3"/>
                  <a:gd name="T2" fmla="*/ 35 w 4"/>
                  <a:gd name="T3" fmla="*/ 72 h 3"/>
                  <a:gd name="T4" fmla="*/ 0 w 4"/>
                  <a:gd name="T5" fmla="*/ 36 h 3"/>
                  <a:gd name="T6" fmla="*/ 69 w 4"/>
                  <a:gd name="T7" fmla="*/ 0 h 3"/>
                  <a:gd name="T8" fmla="*/ 98 w 4"/>
                  <a:gd name="T9" fmla="*/ 72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2"/>
                    </a:moveTo>
                    <a:cubicBezTo>
                      <a:pt x="3" y="2"/>
                      <a:pt x="2" y="3"/>
                      <a:pt x="1" y="2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3" name="Freeform 663">
                <a:extLst>
                  <a:ext uri="{FF2B5EF4-FFF2-40B4-BE49-F238E27FC236}">
                    <a16:creationId xmlns:a16="http://schemas.microsoft.com/office/drawing/2014/main" id="{2B5ECC64-0652-41A8-91CE-484F137E8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1004"/>
                <a:ext cx="52" cy="24"/>
              </a:xfrm>
              <a:custGeom>
                <a:avLst/>
                <a:gdLst>
                  <a:gd name="T0" fmla="*/ 0 w 9"/>
                  <a:gd name="T1" fmla="*/ 0 h 4"/>
                  <a:gd name="T2" fmla="*/ 300 w 9"/>
                  <a:gd name="T3" fmla="*/ 108 h 4"/>
                  <a:gd name="T4" fmla="*/ 0 w 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0" y="0"/>
                    </a:moveTo>
                    <a:cubicBezTo>
                      <a:pt x="0" y="0"/>
                      <a:pt x="2" y="4"/>
                      <a:pt x="9" y="3"/>
                    </a:cubicBezTo>
                    <a:cubicBezTo>
                      <a:pt x="9" y="3"/>
                      <a:pt x="4" y="4"/>
                      <a:pt x="0" y="0"/>
                    </a:cubicBezTo>
                    <a:close/>
                  </a:path>
                </a:pathLst>
              </a:custGeom>
              <a:solidFill>
                <a:srgbClr val="B978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4" name="Freeform 664">
                <a:extLst>
                  <a:ext uri="{FF2B5EF4-FFF2-40B4-BE49-F238E27FC236}">
                    <a16:creationId xmlns:a16="http://schemas.microsoft.com/office/drawing/2014/main" id="{5BAFDC64-32E5-4867-837F-121003A9C3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943"/>
                <a:ext cx="137" cy="85"/>
              </a:xfrm>
              <a:custGeom>
                <a:avLst/>
                <a:gdLst>
                  <a:gd name="T0" fmla="*/ 748 w 24"/>
                  <a:gd name="T1" fmla="*/ 182 h 14"/>
                  <a:gd name="T2" fmla="*/ 360 w 24"/>
                  <a:gd name="T3" fmla="*/ 73 h 14"/>
                  <a:gd name="T4" fmla="*/ 34 w 24"/>
                  <a:gd name="T5" fmla="*/ 370 h 14"/>
                  <a:gd name="T6" fmla="*/ 422 w 24"/>
                  <a:gd name="T7" fmla="*/ 480 h 14"/>
                  <a:gd name="T8" fmla="*/ 748 w 24"/>
                  <a:gd name="T9" fmla="*/ 182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4" h="14">
                    <a:moveTo>
                      <a:pt x="23" y="5"/>
                    </a:moveTo>
                    <a:cubicBezTo>
                      <a:pt x="22" y="2"/>
                      <a:pt x="17" y="0"/>
                      <a:pt x="11" y="2"/>
                    </a:cubicBezTo>
                    <a:cubicBezTo>
                      <a:pt x="5" y="3"/>
                      <a:pt x="0" y="6"/>
                      <a:pt x="1" y="10"/>
                    </a:cubicBezTo>
                    <a:cubicBezTo>
                      <a:pt x="1" y="13"/>
                      <a:pt x="7" y="14"/>
                      <a:pt x="13" y="13"/>
                    </a:cubicBezTo>
                    <a:cubicBezTo>
                      <a:pt x="19" y="12"/>
                      <a:pt x="24" y="8"/>
                      <a:pt x="23" y="5"/>
                    </a:cubicBezTo>
                    <a:close/>
                  </a:path>
                </a:pathLst>
              </a:custGeom>
              <a:noFill/>
              <a:ln w="9525" cap="flat">
                <a:solidFill>
                  <a:srgbClr val="494E4E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5" name="Freeform 665">
                <a:extLst>
                  <a:ext uri="{FF2B5EF4-FFF2-40B4-BE49-F238E27FC236}">
                    <a16:creationId xmlns:a16="http://schemas.microsoft.com/office/drawing/2014/main" id="{4A1A34C2-D50B-4AB6-B4FD-1CD386B3C9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1" y="1126"/>
                <a:ext cx="132" cy="85"/>
              </a:xfrm>
              <a:custGeom>
                <a:avLst/>
                <a:gdLst>
                  <a:gd name="T0" fmla="*/ 723 w 23"/>
                  <a:gd name="T1" fmla="*/ 370 h 14"/>
                  <a:gd name="T2" fmla="*/ 430 w 23"/>
                  <a:gd name="T3" fmla="*/ 36 h 14"/>
                  <a:gd name="T4" fmla="*/ 0 w 23"/>
                  <a:gd name="T5" fmla="*/ 146 h 14"/>
                  <a:gd name="T6" fmla="*/ 327 w 23"/>
                  <a:gd name="T7" fmla="*/ 480 h 14"/>
                  <a:gd name="T8" fmla="*/ 723 w 23"/>
                  <a:gd name="T9" fmla="*/ 370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14">
                    <a:moveTo>
                      <a:pt x="22" y="10"/>
                    </a:moveTo>
                    <a:cubicBezTo>
                      <a:pt x="23" y="7"/>
                      <a:pt x="19" y="3"/>
                      <a:pt x="13" y="1"/>
                    </a:cubicBezTo>
                    <a:cubicBezTo>
                      <a:pt x="7" y="0"/>
                      <a:pt x="1" y="1"/>
                      <a:pt x="0" y="4"/>
                    </a:cubicBezTo>
                    <a:cubicBezTo>
                      <a:pt x="0" y="7"/>
                      <a:pt x="4" y="11"/>
                      <a:pt x="10" y="13"/>
                    </a:cubicBezTo>
                    <a:cubicBezTo>
                      <a:pt x="16" y="14"/>
                      <a:pt x="21" y="13"/>
                      <a:pt x="22" y="10"/>
                    </a:cubicBezTo>
                    <a:close/>
                  </a:path>
                </a:pathLst>
              </a:custGeom>
              <a:solidFill>
                <a:srgbClr val="D196A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6" name="Freeform 666">
                <a:extLst>
                  <a:ext uri="{FF2B5EF4-FFF2-40B4-BE49-F238E27FC236}">
                    <a16:creationId xmlns:a16="http://schemas.microsoft.com/office/drawing/2014/main" id="{ADF4C3A8-8047-428A-953F-09F2185800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1" y="1138"/>
                <a:ext cx="86" cy="61"/>
              </a:xfrm>
              <a:custGeom>
                <a:avLst/>
                <a:gdLst>
                  <a:gd name="T0" fmla="*/ 459 w 15"/>
                  <a:gd name="T1" fmla="*/ 262 h 10"/>
                  <a:gd name="T2" fmla="*/ 195 w 15"/>
                  <a:gd name="T3" fmla="*/ 336 h 10"/>
                  <a:gd name="T4" fmla="*/ 34 w 15"/>
                  <a:gd name="T5" fmla="*/ 110 h 10"/>
                  <a:gd name="T6" fmla="*/ 264 w 15"/>
                  <a:gd name="T7" fmla="*/ 37 h 10"/>
                  <a:gd name="T8" fmla="*/ 459 w 15"/>
                  <a:gd name="T9" fmla="*/ 26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10">
                    <a:moveTo>
                      <a:pt x="14" y="7"/>
                    </a:moveTo>
                    <a:cubicBezTo>
                      <a:pt x="14" y="9"/>
                      <a:pt x="10" y="10"/>
                      <a:pt x="6" y="9"/>
                    </a:cubicBezTo>
                    <a:cubicBezTo>
                      <a:pt x="3" y="8"/>
                      <a:pt x="0" y="5"/>
                      <a:pt x="1" y="3"/>
                    </a:cubicBezTo>
                    <a:cubicBezTo>
                      <a:pt x="1" y="1"/>
                      <a:pt x="5" y="0"/>
                      <a:pt x="8" y="1"/>
                    </a:cubicBezTo>
                    <a:cubicBezTo>
                      <a:pt x="12" y="2"/>
                      <a:pt x="15" y="5"/>
                      <a:pt x="14" y="7"/>
                    </a:cubicBezTo>
                    <a:close/>
                  </a:path>
                </a:pathLst>
              </a:custGeom>
              <a:solidFill>
                <a:srgbClr val="D4A1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167" name="Freeform 667">
                <a:extLst>
                  <a:ext uri="{FF2B5EF4-FFF2-40B4-BE49-F238E27FC236}">
                    <a16:creationId xmlns:a16="http://schemas.microsoft.com/office/drawing/2014/main" id="{E8847B12-75B6-4272-AD0A-D1E21FE60A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8" y="1156"/>
                <a:ext cx="23" cy="25"/>
              </a:xfrm>
              <a:custGeom>
                <a:avLst/>
                <a:gdLst>
                  <a:gd name="T0" fmla="*/ 98 w 4"/>
                  <a:gd name="T1" fmla="*/ 119 h 4"/>
                  <a:gd name="T2" fmla="*/ 35 w 4"/>
                  <a:gd name="T3" fmla="*/ 119 h 4"/>
                  <a:gd name="T4" fmla="*/ 35 w 4"/>
                  <a:gd name="T5" fmla="*/ 38 h 4"/>
                  <a:gd name="T6" fmla="*/ 98 w 4"/>
                  <a:gd name="T7" fmla="*/ 38 h 4"/>
                  <a:gd name="T8" fmla="*/ 98 w 4"/>
                  <a:gd name="T9" fmla="*/ 11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1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9961" name="Freeform 668">
              <a:extLst>
                <a:ext uri="{FF2B5EF4-FFF2-40B4-BE49-F238E27FC236}">
                  <a16:creationId xmlns:a16="http://schemas.microsoft.com/office/drawing/2014/main" id="{403366B2-8BC4-4B85-BFB1-61471CB1E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156"/>
              <a:ext cx="46" cy="37"/>
            </a:xfrm>
            <a:custGeom>
              <a:avLst/>
              <a:gdLst>
                <a:gd name="T0" fmla="*/ 35 w 8"/>
                <a:gd name="T1" fmla="*/ 0 h 6"/>
                <a:gd name="T2" fmla="*/ 265 w 8"/>
                <a:gd name="T3" fmla="*/ 228 h 6"/>
                <a:gd name="T4" fmla="*/ 35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1" y="0"/>
                  </a:moveTo>
                  <a:cubicBezTo>
                    <a:pt x="1" y="0"/>
                    <a:pt x="0" y="4"/>
                    <a:pt x="8" y="6"/>
                  </a:cubicBezTo>
                  <a:cubicBezTo>
                    <a:pt x="8" y="6"/>
                    <a:pt x="2" y="4"/>
                    <a:pt x="1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2" name="Freeform 669">
              <a:extLst>
                <a:ext uri="{FF2B5EF4-FFF2-40B4-BE49-F238E27FC236}">
                  <a16:creationId xmlns:a16="http://schemas.microsoft.com/office/drawing/2014/main" id="{DA30A496-B190-4F6F-806D-A1C5075DB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1" y="1126"/>
              <a:ext cx="132" cy="85"/>
            </a:xfrm>
            <a:custGeom>
              <a:avLst/>
              <a:gdLst>
                <a:gd name="T0" fmla="*/ 723 w 23"/>
                <a:gd name="T1" fmla="*/ 370 h 14"/>
                <a:gd name="T2" fmla="*/ 430 w 23"/>
                <a:gd name="T3" fmla="*/ 36 h 14"/>
                <a:gd name="T4" fmla="*/ 0 w 23"/>
                <a:gd name="T5" fmla="*/ 146 h 14"/>
                <a:gd name="T6" fmla="*/ 327 w 23"/>
                <a:gd name="T7" fmla="*/ 480 h 14"/>
                <a:gd name="T8" fmla="*/ 723 w 23"/>
                <a:gd name="T9" fmla="*/ 37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2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0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1" y="13"/>
                    <a:pt x="22" y="10"/>
                  </a:cubicBez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3" name="Freeform 670">
              <a:extLst>
                <a:ext uri="{FF2B5EF4-FFF2-40B4-BE49-F238E27FC236}">
                  <a16:creationId xmlns:a16="http://schemas.microsoft.com/office/drawing/2014/main" id="{4D595A62-51A1-47AE-AC0A-3867D5E89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114"/>
              <a:ext cx="138" cy="91"/>
            </a:xfrm>
            <a:custGeom>
              <a:avLst/>
              <a:gdLst>
                <a:gd name="T0" fmla="*/ 759 w 24"/>
                <a:gd name="T1" fmla="*/ 406 h 15"/>
                <a:gd name="T2" fmla="*/ 466 w 24"/>
                <a:gd name="T3" fmla="*/ 73 h 15"/>
                <a:gd name="T4" fmla="*/ 35 w 24"/>
                <a:gd name="T5" fmla="*/ 146 h 15"/>
                <a:gd name="T6" fmla="*/ 334 w 24"/>
                <a:gd name="T7" fmla="*/ 479 h 15"/>
                <a:gd name="T8" fmla="*/ 759 w 24"/>
                <a:gd name="T9" fmla="*/ 40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4" name="Freeform 671">
              <a:extLst>
                <a:ext uri="{FF2B5EF4-FFF2-40B4-BE49-F238E27FC236}">
                  <a16:creationId xmlns:a16="http://schemas.microsoft.com/office/drawing/2014/main" id="{2E9B197F-C268-42BC-955B-6D9571DAF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4" y="1132"/>
              <a:ext cx="86" cy="55"/>
            </a:xfrm>
            <a:custGeom>
              <a:avLst/>
              <a:gdLst>
                <a:gd name="T0" fmla="*/ 459 w 15"/>
                <a:gd name="T1" fmla="*/ 263 h 9"/>
                <a:gd name="T2" fmla="*/ 195 w 15"/>
                <a:gd name="T3" fmla="*/ 299 h 9"/>
                <a:gd name="T4" fmla="*/ 0 w 15"/>
                <a:gd name="T5" fmla="*/ 73 h 9"/>
                <a:gd name="T6" fmla="*/ 264 w 15"/>
                <a:gd name="T7" fmla="*/ 37 h 9"/>
                <a:gd name="T8" fmla="*/ 459 w 15"/>
                <a:gd name="T9" fmla="*/ 263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4"/>
                    <a:pt x="0" y="2"/>
                  </a:cubicBezTo>
                  <a:cubicBezTo>
                    <a:pt x="1" y="0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5" name="Freeform 672">
              <a:extLst>
                <a:ext uri="{FF2B5EF4-FFF2-40B4-BE49-F238E27FC236}">
                  <a16:creationId xmlns:a16="http://schemas.microsoft.com/office/drawing/2014/main" id="{44019703-02DE-4D7E-B701-E024FF1AC9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1" y="1150"/>
              <a:ext cx="23" cy="19"/>
            </a:xfrm>
            <a:custGeom>
              <a:avLst/>
              <a:gdLst>
                <a:gd name="T0" fmla="*/ 98 w 4"/>
                <a:gd name="T1" fmla="*/ 120 h 3"/>
                <a:gd name="T2" fmla="*/ 35 w 4"/>
                <a:gd name="T3" fmla="*/ 120 h 3"/>
                <a:gd name="T4" fmla="*/ 0 w 4"/>
                <a:gd name="T5" fmla="*/ 38 h 3"/>
                <a:gd name="T6" fmla="*/ 98 w 4"/>
                <a:gd name="T7" fmla="*/ 38 h 3"/>
                <a:gd name="T8" fmla="*/ 98 w 4"/>
                <a:gd name="T9" fmla="*/ 12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6" name="Freeform 673">
              <a:extLst>
                <a:ext uri="{FF2B5EF4-FFF2-40B4-BE49-F238E27FC236}">
                  <a16:creationId xmlns:a16="http://schemas.microsoft.com/office/drawing/2014/main" id="{8782377C-C135-40F8-9F47-FF4014393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4" y="1138"/>
              <a:ext cx="40" cy="49"/>
            </a:xfrm>
            <a:custGeom>
              <a:avLst/>
              <a:gdLst>
                <a:gd name="T0" fmla="*/ 0 w 7"/>
                <a:gd name="T1" fmla="*/ 0 h 8"/>
                <a:gd name="T2" fmla="*/ 229 w 7"/>
                <a:gd name="T3" fmla="*/ 300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5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67" name="Freeform 674">
              <a:extLst>
                <a:ext uri="{FF2B5EF4-FFF2-40B4-BE49-F238E27FC236}">
                  <a16:creationId xmlns:a16="http://schemas.microsoft.com/office/drawing/2014/main" id="{FB0F2741-124D-4F2A-BCC0-403AD6E9A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8" y="1114"/>
              <a:ext cx="138" cy="91"/>
            </a:xfrm>
            <a:custGeom>
              <a:avLst/>
              <a:gdLst>
                <a:gd name="T0" fmla="*/ 759 w 24"/>
                <a:gd name="T1" fmla="*/ 406 h 15"/>
                <a:gd name="T2" fmla="*/ 466 w 24"/>
                <a:gd name="T3" fmla="*/ 73 h 15"/>
                <a:gd name="T4" fmla="*/ 35 w 24"/>
                <a:gd name="T5" fmla="*/ 146 h 15"/>
                <a:gd name="T6" fmla="*/ 334 w 24"/>
                <a:gd name="T7" fmla="*/ 479 h 15"/>
                <a:gd name="T8" fmla="*/ 759 w 24"/>
                <a:gd name="T9" fmla="*/ 406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952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06" name="Group 675">
            <a:extLst>
              <a:ext uri="{FF2B5EF4-FFF2-40B4-BE49-F238E27FC236}">
                <a16:creationId xmlns:a16="http://schemas.microsoft.com/office/drawing/2014/main" id="{5BD27156-0000-4BB7-93FC-809A00F9FDD1}"/>
              </a:ext>
            </a:extLst>
          </p:cNvPr>
          <p:cNvGrpSpPr>
            <a:grpSpLocks/>
          </p:cNvGrpSpPr>
          <p:nvPr/>
        </p:nvGrpSpPr>
        <p:grpSpPr bwMode="auto">
          <a:xfrm>
            <a:off x="6553201" y="3465513"/>
            <a:ext cx="1438275" cy="196850"/>
            <a:chOff x="2976" y="1584"/>
            <a:chExt cx="906" cy="124"/>
          </a:xfrm>
        </p:grpSpPr>
        <p:sp>
          <p:nvSpPr>
            <p:cNvPr id="29565" name="Freeform 676">
              <a:extLst>
                <a:ext uri="{FF2B5EF4-FFF2-40B4-BE49-F238E27FC236}">
                  <a16:creationId xmlns:a16="http://schemas.microsoft.com/office/drawing/2014/main" id="{60AFE848-5653-49DB-8A6E-CBF0591581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6" name="Freeform 677">
              <a:extLst>
                <a:ext uri="{FF2B5EF4-FFF2-40B4-BE49-F238E27FC236}">
                  <a16:creationId xmlns:a16="http://schemas.microsoft.com/office/drawing/2014/main" id="{C242C175-4A91-4737-A176-C86AD69F1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7" name="Freeform 678">
              <a:extLst>
                <a:ext uri="{FF2B5EF4-FFF2-40B4-BE49-F238E27FC236}">
                  <a16:creationId xmlns:a16="http://schemas.microsoft.com/office/drawing/2014/main" id="{757E1F37-5BE8-4C5F-8915-065D3434B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8" name="Freeform 679">
              <a:extLst>
                <a:ext uri="{FF2B5EF4-FFF2-40B4-BE49-F238E27FC236}">
                  <a16:creationId xmlns:a16="http://schemas.microsoft.com/office/drawing/2014/main" id="{7BFC37A8-4523-45CD-BF7E-5FFCDC17D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9" name="Freeform 680">
              <a:extLst>
                <a:ext uri="{FF2B5EF4-FFF2-40B4-BE49-F238E27FC236}">
                  <a16:creationId xmlns:a16="http://schemas.microsoft.com/office/drawing/2014/main" id="{C6306E5D-9861-4E40-83B1-CBEC87DF1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0" name="Oval 681">
              <a:extLst>
                <a:ext uri="{FF2B5EF4-FFF2-40B4-BE49-F238E27FC236}">
                  <a16:creationId xmlns:a16="http://schemas.microsoft.com/office/drawing/2014/main" id="{E2C4A3AE-A08B-491D-A376-81497D694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1" name="Freeform 682">
              <a:extLst>
                <a:ext uri="{FF2B5EF4-FFF2-40B4-BE49-F238E27FC236}">
                  <a16:creationId xmlns:a16="http://schemas.microsoft.com/office/drawing/2014/main" id="{D69AE87C-3E64-4053-9A87-F70981893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2" name="Oval 683">
              <a:extLst>
                <a:ext uri="{FF2B5EF4-FFF2-40B4-BE49-F238E27FC236}">
                  <a16:creationId xmlns:a16="http://schemas.microsoft.com/office/drawing/2014/main" id="{F9DDA059-C0B6-42F2-9213-5CA5BEA5BA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3" name="Freeform 684">
              <a:extLst>
                <a:ext uri="{FF2B5EF4-FFF2-40B4-BE49-F238E27FC236}">
                  <a16:creationId xmlns:a16="http://schemas.microsoft.com/office/drawing/2014/main" id="{22B51BF4-9B1B-4ECC-AB00-B00CDB18F5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4" name="Oval 685">
              <a:extLst>
                <a:ext uri="{FF2B5EF4-FFF2-40B4-BE49-F238E27FC236}">
                  <a16:creationId xmlns:a16="http://schemas.microsoft.com/office/drawing/2014/main" id="{B2452C2C-23AD-4F9B-82E0-B1E000B11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5" name="Freeform 686">
              <a:extLst>
                <a:ext uri="{FF2B5EF4-FFF2-40B4-BE49-F238E27FC236}">
                  <a16:creationId xmlns:a16="http://schemas.microsoft.com/office/drawing/2014/main" id="{3D86BC60-CEE5-440C-84D9-B3EFCD438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6" name="Oval 687">
              <a:extLst>
                <a:ext uri="{FF2B5EF4-FFF2-40B4-BE49-F238E27FC236}">
                  <a16:creationId xmlns:a16="http://schemas.microsoft.com/office/drawing/2014/main" id="{9E0A8465-8F52-47CA-97EB-ED0C7FD88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7" name="Freeform 688">
              <a:extLst>
                <a:ext uri="{FF2B5EF4-FFF2-40B4-BE49-F238E27FC236}">
                  <a16:creationId xmlns:a16="http://schemas.microsoft.com/office/drawing/2014/main" id="{E775DD0B-12AA-48AF-A47A-9E0C0BE90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78" name="Oval 689">
              <a:extLst>
                <a:ext uri="{FF2B5EF4-FFF2-40B4-BE49-F238E27FC236}">
                  <a16:creationId xmlns:a16="http://schemas.microsoft.com/office/drawing/2014/main" id="{BA083757-4380-4BC6-8DA5-E2B21C694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79" name="Freeform 690">
              <a:extLst>
                <a:ext uri="{FF2B5EF4-FFF2-40B4-BE49-F238E27FC236}">
                  <a16:creationId xmlns:a16="http://schemas.microsoft.com/office/drawing/2014/main" id="{61FDAF51-01FB-4FAD-8C7E-1B723CF91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0" name="Oval 691">
              <a:extLst>
                <a:ext uri="{FF2B5EF4-FFF2-40B4-BE49-F238E27FC236}">
                  <a16:creationId xmlns:a16="http://schemas.microsoft.com/office/drawing/2014/main" id="{19D7E28E-75C2-424A-95CB-9571F9FDA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1" name="Freeform 692">
              <a:extLst>
                <a:ext uri="{FF2B5EF4-FFF2-40B4-BE49-F238E27FC236}">
                  <a16:creationId xmlns:a16="http://schemas.microsoft.com/office/drawing/2014/main" id="{7445F5D9-53B7-44A8-88EC-FC3488E09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2" name="Oval 693">
              <a:extLst>
                <a:ext uri="{FF2B5EF4-FFF2-40B4-BE49-F238E27FC236}">
                  <a16:creationId xmlns:a16="http://schemas.microsoft.com/office/drawing/2014/main" id="{6500A9CB-69B8-482F-88A4-C74990F81D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3" name="Freeform 694">
              <a:extLst>
                <a:ext uri="{FF2B5EF4-FFF2-40B4-BE49-F238E27FC236}">
                  <a16:creationId xmlns:a16="http://schemas.microsoft.com/office/drawing/2014/main" id="{9A53FEB1-CBB3-4129-BF5A-8795D181A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4" name="Oval 695">
              <a:extLst>
                <a:ext uri="{FF2B5EF4-FFF2-40B4-BE49-F238E27FC236}">
                  <a16:creationId xmlns:a16="http://schemas.microsoft.com/office/drawing/2014/main" id="{80864B47-CD3F-4CE2-AD5B-4816E3143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5" name="Freeform 696">
              <a:extLst>
                <a:ext uri="{FF2B5EF4-FFF2-40B4-BE49-F238E27FC236}">
                  <a16:creationId xmlns:a16="http://schemas.microsoft.com/office/drawing/2014/main" id="{56424110-F6D8-4EEC-B106-EB9A841263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6" name="Oval 697">
              <a:extLst>
                <a:ext uri="{FF2B5EF4-FFF2-40B4-BE49-F238E27FC236}">
                  <a16:creationId xmlns:a16="http://schemas.microsoft.com/office/drawing/2014/main" id="{76A7F64C-482A-47F7-85E5-F717F7F97D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7" name="Freeform 698">
              <a:extLst>
                <a:ext uri="{FF2B5EF4-FFF2-40B4-BE49-F238E27FC236}">
                  <a16:creationId xmlns:a16="http://schemas.microsoft.com/office/drawing/2014/main" id="{63C66A5E-2A84-4F35-8AAD-4A04CC8CC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88" name="Oval 699">
              <a:extLst>
                <a:ext uri="{FF2B5EF4-FFF2-40B4-BE49-F238E27FC236}">
                  <a16:creationId xmlns:a16="http://schemas.microsoft.com/office/drawing/2014/main" id="{F594F861-53A2-42E0-8317-1EB8AA74A8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89" name="Freeform 700">
              <a:extLst>
                <a:ext uri="{FF2B5EF4-FFF2-40B4-BE49-F238E27FC236}">
                  <a16:creationId xmlns:a16="http://schemas.microsoft.com/office/drawing/2014/main" id="{584B52A8-194F-4A55-BA2C-541B47D76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0" name="Oval 701">
              <a:extLst>
                <a:ext uri="{FF2B5EF4-FFF2-40B4-BE49-F238E27FC236}">
                  <a16:creationId xmlns:a16="http://schemas.microsoft.com/office/drawing/2014/main" id="{8C6FAC5A-B33F-44E7-8F79-97212D300B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91" name="Freeform 702">
              <a:extLst>
                <a:ext uri="{FF2B5EF4-FFF2-40B4-BE49-F238E27FC236}">
                  <a16:creationId xmlns:a16="http://schemas.microsoft.com/office/drawing/2014/main" id="{C250F3B3-4164-41FA-8FC8-4C98775A0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2" name="Oval 703">
              <a:extLst>
                <a:ext uri="{FF2B5EF4-FFF2-40B4-BE49-F238E27FC236}">
                  <a16:creationId xmlns:a16="http://schemas.microsoft.com/office/drawing/2014/main" id="{7043DE1B-6F87-47A7-81C9-214F55922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93" name="Freeform 704">
              <a:extLst>
                <a:ext uri="{FF2B5EF4-FFF2-40B4-BE49-F238E27FC236}">
                  <a16:creationId xmlns:a16="http://schemas.microsoft.com/office/drawing/2014/main" id="{F91BD99C-96D0-4D5B-A9A2-E5EE7416B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4" name="Oval 705">
              <a:extLst>
                <a:ext uri="{FF2B5EF4-FFF2-40B4-BE49-F238E27FC236}">
                  <a16:creationId xmlns:a16="http://schemas.microsoft.com/office/drawing/2014/main" id="{1C4D88E3-3788-45FE-AE5D-5EEBEBEB4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95" name="Freeform 706">
              <a:extLst>
                <a:ext uri="{FF2B5EF4-FFF2-40B4-BE49-F238E27FC236}">
                  <a16:creationId xmlns:a16="http://schemas.microsoft.com/office/drawing/2014/main" id="{5A4919F8-3F30-41A6-90CA-58E2F5BDD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6" name="Freeform 707">
              <a:extLst>
                <a:ext uri="{FF2B5EF4-FFF2-40B4-BE49-F238E27FC236}">
                  <a16:creationId xmlns:a16="http://schemas.microsoft.com/office/drawing/2014/main" id="{7A39E2C5-56C5-4EEE-9F22-60FC39246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7" name="Oval 708">
              <a:extLst>
                <a:ext uri="{FF2B5EF4-FFF2-40B4-BE49-F238E27FC236}">
                  <a16:creationId xmlns:a16="http://schemas.microsoft.com/office/drawing/2014/main" id="{10E55361-0D2F-4FBF-AA09-314FE1299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598" name="Freeform 709">
              <a:extLst>
                <a:ext uri="{FF2B5EF4-FFF2-40B4-BE49-F238E27FC236}">
                  <a16:creationId xmlns:a16="http://schemas.microsoft.com/office/drawing/2014/main" id="{ED07027D-28F5-40BA-8422-180A2FE9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99" name="Freeform 710">
              <a:extLst>
                <a:ext uri="{FF2B5EF4-FFF2-40B4-BE49-F238E27FC236}">
                  <a16:creationId xmlns:a16="http://schemas.microsoft.com/office/drawing/2014/main" id="{36B34F9C-9D2E-41BC-B3C3-EFBBBD4F7E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0" name="Oval 711">
              <a:extLst>
                <a:ext uri="{FF2B5EF4-FFF2-40B4-BE49-F238E27FC236}">
                  <a16:creationId xmlns:a16="http://schemas.microsoft.com/office/drawing/2014/main" id="{1C623921-4F43-4749-BD86-5F484C7911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1" name="Freeform 712">
              <a:extLst>
                <a:ext uri="{FF2B5EF4-FFF2-40B4-BE49-F238E27FC236}">
                  <a16:creationId xmlns:a16="http://schemas.microsoft.com/office/drawing/2014/main" id="{929FE2A3-5517-487F-9E17-8104C609A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2" name="Oval 713">
              <a:extLst>
                <a:ext uri="{FF2B5EF4-FFF2-40B4-BE49-F238E27FC236}">
                  <a16:creationId xmlns:a16="http://schemas.microsoft.com/office/drawing/2014/main" id="{97EB1E92-9C16-4F4A-8F44-07F9587B1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3" name="Freeform 714">
              <a:extLst>
                <a:ext uri="{FF2B5EF4-FFF2-40B4-BE49-F238E27FC236}">
                  <a16:creationId xmlns:a16="http://schemas.microsoft.com/office/drawing/2014/main" id="{65497858-077C-4477-926B-4960BCDE3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4" name="Oval 715">
              <a:extLst>
                <a:ext uri="{FF2B5EF4-FFF2-40B4-BE49-F238E27FC236}">
                  <a16:creationId xmlns:a16="http://schemas.microsoft.com/office/drawing/2014/main" id="{96F6326B-90FC-4DB1-89F8-B5B1C504A8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5" name="Freeform 716">
              <a:extLst>
                <a:ext uri="{FF2B5EF4-FFF2-40B4-BE49-F238E27FC236}">
                  <a16:creationId xmlns:a16="http://schemas.microsoft.com/office/drawing/2014/main" id="{8B0A58C0-338B-4794-82D4-DFEF83B75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6" name="Oval 717">
              <a:extLst>
                <a:ext uri="{FF2B5EF4-FFF2-40B4-BE49-F238E27FC236}">
                  <a16:creationId xmlns:a16="http://schemas.microsoft.com/office/drawing/2014/main" id="{21BAD360-41E9-423F-A0BD-55E248D348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7" name="Freeform 718">
              <a:extLst>
                <a:ext uri="{FF2B5EF4-FFF2-40B4-BE49-F238E27FC236}">
                  <a16:creationId xmlns:a16="http://schemas.microsoft.com/office/drawing/2014/main" id="{3D64FB8F-1144-495B-BB4C-5308565F9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08" name="Oval 719">
              <a:extLst>
                <a:ext uri="{FF2B5EF4-FFF2-40B4-BE49-F238E27FC236}">
                  <a16:creationId xmlns:a16="http://schemas.microsoft.com/office/drawing/2014/main" id="{8F255D0A-1C68-4C75-AA2F-E1C2244DB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09" name="Freeform 720">
              <a:extLst>
                <a:ext uri="{FF2B5EF4-FFF2-40B4-BE49-F238E27FC236}">
                  <a16:creationId xmlns:a16="http://schemas.microsoft.com/office/drawing/2014/main" id="{64AABD40-CB3F-459A-911C-215100A71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0" name="Oval 721">
              <a:extLst>
                <a:ext uri="{FF2B5EF4-FFF2-40B4-BE49-F238E27FC236}">
                  <a16:creationId xmlns:a16="http://schemas.microsoft.com/office/drawing/2014/main" id="{1AEA0944-0FB2-4312-8F0F-082D0D596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11" name="Freeform 722">
              <a:extLst>
                <a:ext uri="{FF2B5EF4-FFF2-40B4-BE49-F238E27FC236}">
                  <a16:creationId xmlns:a16="http://schemas.microsoft.com/office/drawing/2014/main" id="{2ADCF85C-F59E-4A06-8830-A6F6F8770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2" name="Oval 723">
              <a:extLst>
                <a:ext uri="{FF2B5EF4-FFF2-40B4-BE49-F238E27FC236}">
                  <a16:creationId xmlns:a16="http://schemas.microsoft.com/office/drawing/2014/main" id="{F169DDE0-2B7C-4D33-8127-756EFF394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13" name="Freeform 724">
              <a:extLst>
                <a:ext uri="{FF2B5EF4-FFF2-40B4-BE49-F238E27FC236}">
                  <a16:creationId xmlns:a16="http://schemas.microsoft.com/office/drawing/2014/main" id="{7C14B189-3112-4599-B38E-EB1F8B250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4" name="Freeform 725">
              <a:extLst>
                <a:ext uri="{FF2B5EF4-FFF2-40B4-BE49-F238E27FC236}">
                  <a16:creationId xmlns:a16="http://schemas.microsoft.com/office/drawing/2014/main" id="{BC567C08-1963-4821-8C49-CFB509703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5" name="Oval 726">
              <a:extLst>
                <a:ext uri="{FF2B5EF4-FFF2-40B4-BE49-F238E27FC236}">
                  <a16:creationId xmlns:a16="http://schemas.microsoft.com/office/drawing/2014/main" id="{E436C215-3D7A-438A-A662-F8EEE8044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16" name="Freeform 727">
              <a:extLst>
                <a:ext uri="{FF2B5EF4-FFF2-40B4-BE49-F238E27FC236}">
                  <a16:creationId xmlns:a16="http://schemas.microsoft.com/office/drawing/2014/main" id="{E12864E0-AB87-49E1-A7C8-CEF564A41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7" name="Freeform 728">
              <a:extLst>
                <a:ext uri="{FF2B5EF4-FFF2-40B4-BE49-F238E27FC236}">
                  <a16:creationId xmlns:a16="http://schemas.microsoft.com/office/drawing/2014/main" id="{522F79C0-B70F-4CAB-8BDE-274705924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18" name="Oval 729">
              <a:extLst>
                <a:ext uri="{FF2B5EF4-FFF2-40B4-BE49-F238E27FC236}">
                  <a16:creationId xmlns:a16="http://schemas.microsoft.com/office/drawing/2014/main" id="{DD31E442-D693-4C5F-AB7A-581C0DDC2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19" name="Freeform 730">
              <a:extLst>
                <a:ext uri="{FF2B5EF4-FFF2-40B4-BE49-F238E27FC236}">
                  <a16:creationId xmlns:a16="http://schemas.microsoft.com/office/drawing/2014/main" id="{9FCFA3AC-B5EF-496D-9988-59F50CCF5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0" name="Oval 731">
              <a:extLst>
                <a:ext uri="{FF2B5EF4-FFF2-40B4-BE49-F238E27FC236}">
                  <a16:creationId xmlns:a16="http://schemas.microsoft.com/office/drawing/2014/main" id="{A314FE2C-1012-44A9-9624-2B06EE5026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1" name="Freeform 732">
              <a:extLst>
                <a:ext uri="{FF2B5EF4-FFF2-40B4-BE49-F238E27FC236}">
                  <a16:creationId xmlns:a16="http://schemas.microsoft.com/office/drawing/2014/main" id="{89C96B51-4E8F-49EF-8E5A-E472C2540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2" name="Oval 733">
              <a:extLst>
                <a:ext uri="{FF2B5EF4-FFF2-40B4-BE49-F238E27FC236}">
                  <a16:creationId xmlns:a16="http://schemas.microsoft.com/office/drawing/2014/main" id="{3C1581CD-BA90-4582-9477-080A50850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3" name="Freeform 734">
              <a:extLst>
                <a:ext uri="{FF2B5EF4-FFF2-40B4-BE49-F238E27FC236}">
                  <a16:creationId xmlns:a16="http://schemas.microsoft.com/office/drawing/2014/main" id="{6EF16929-0F31-40A4-A6E0-AAC5B7FC84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4" name="Oval 735">
              <a:extLst>
                <a:ext uri="{FF2B5EF4-FFF2-40B4-BE49-F238E27FC236}">
                  <a16:creationId xmlns:a16="http://schemas.microsoft.com/office/drawing/2014/main" id="{66CD85C5-EEBC-4CA3-9E9D-EC9C457B8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5" name="Freeform 736">
              <a:extLst>
                <a:ext uri="{FF2B5EF4-FFF2-40B4-BE49-F238E27FC236}">
                  <a16:creationId xmlns:a16="http://schemas.microsoft.com/office/drawing/2014/main" id="{814D06F5-D035-4450-88BD-9FDEDA3A7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6" name="Oval 737">
              <a:extLst>
                <a:ext uri="{FF2B5EF4-FFF2-40B4-BE49-F238E27FC236}">
                  <a16:creationId xmlns:a16="http://schemas.microsoft.com/office/drawing/2014/main" id="{6B92F501-09CA-4EBF-ACFC-8B62364804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7" name="Freeform 738">
              <a:extLst>
                <a:ext uri="{FF2B5EF4-FFF2-40B4-BE49-F238E27FC236}">
                  <a16:creationId xmlns:a16="http://schemas.microsoft.com/office/drawing/2014/main" id="{E1D95246-4076-403F-8D98-67E179E05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28" name="Oval 739">
              <a:extLst>
                <a:ext uri="{FF2B5EF4-FFF2-40B4-BE49-F238E27FC236}">
                  <a16:creationId xmlns:a16="http://schemas.microsoft.com/office/drawing/2014/main" id="{52A9B392-3CCC-4B00-ADAE-BDCB7CE56C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29" name="Freeform 740">
              <a:extLst>
                <a:ext uri="{FF2B5EF4-FFF2-40B4-BE49-F238E27FC236}">
                  <a16:creationId xmlns:a16="http://schemas.microsoft.com/office/drawing/2014/main" id="{614671BD-3DE4-4FE1-AE4A-17254BBD4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0" name="Oval 741">
              <a:extLst>
                <a:ext uri="{FF2B5EF4-FFF2-40B4-BE49-F238E27FC236}">
                  <a16:creationId xmlns:a16="http://schemas.microsoft.com/office/drawing/2014/main" id="{A6F1C1CB-4794-4C38-A23F-9D1549875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31" name="Freeform 742">
              <a:extLst>
                <a:ext uri="{FF2B5EF4-FFF2-40B4-BE49-F238E27FC236}">
                  <a16:creationId xmlns:a16="http://schemas.microsoft.com/office/drawing/2014/main" id="{EAD03DEE-F5F7-445B-ABCF-E1C467EF1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2" name="Freeform 743">
              <a:extLst>
                <a:ext uri="{FF2B5EF4-FFF2-40B4-BE49-F238E27FC236}">
                  <a16:creationId xmlns:a16="http://schemas.microsoft.com/office/drawing/2014/main" id="{73883827-E0C0-4EE0-BB6F-E5091C5E7A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3" name="Oval 744">
              <a:extLst>
                <a:ext uri="{FF2B5EF4-FFF2-40B4-BE49-F238E27FC236}">
                  <a16:creationId xmlns:a16="http://schemas.microsoft.com/office/drawing/2014/main" id="{58ECAEEC-03C9-4EAC-8DBB-897F176ABB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34" name="Freeform 745">
              <a:extLst>
                <a:ext uri="{FF2B5EF4-FFF2-40B4-BE49-F238E27FC236}">
                  <a16:creationId xmlns:a16="http://schemas.microsoft.com/office/drawing/2014/main" id="{D6A13E53-7C2E-4FFD-9B4D-7F077D09D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5" name="Oval 746">
              <a:extLst>
                <a:ext uri="{FF2B5EF4-FFF2-40B4-BE49-F238E27FC236}">
                  <a16:creationId xmlns:a16="http://schemas.microsoft.com/office/drawing/2014/main" id="{F1F42559-5A8C-489F-81ED-FD4AC7AEE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36" name="Freeform 747">
              <a:extLst>
                <a:ext uri="{FF2B5EF4-FFF2-40B4-BE49-F238E27FC236}">
                  <a16:creationId xmlns:a16="http://schemas.microsoft.com/office/drawing/2014/main" id="{2E1D9283-8105-4716-8232-E2C4D2F55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7" name="Oval 748">
              <a:extLst>
                <a:ext uri="{FF2B5EF4-FFF2-40B4-BE49-F238E27FC236}">
                  <a16:creationId xmlns:a16="http://schemas.microsoft.com/office/drawing/2014/main" id="{630AE661-517D-4B42-A898-A04D03ABBF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38" name="Freeform 749">
              <a:extLst>
                <a:ext uri="{FF2B5EF4-FFF2-40B4-BE49-F238E27FC236}">
                  <a16:creationId xmlns:a16="http://schemas.microsoft.com/office/drawing/2014/main" id="{B4019BEF-B5F1-4A5A-8215-8717A7B5D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39" name="Freeform 750">
              <a:extLst>
                <a:ext uri="{FF2B5EF4-FFF2-40B4-BE49-F238E27FC236}">
                  <a16:creationId xmlns:a16="http://schemas.microsoft.com/office/drawing/2014/main" id="{050118E5-C4F4-4FAC-AD65-128D6BE3E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0" name="Oval 751">
              <a:extLst>
                <a:ext uri="{FF2B5EF4-FFF2-40B4-BE49-F238E27FC236}">
                  <a16:creationId xmlns:a16="http://schemas.microsoft.com/office/drawing/2014/main" id="{81BCC200-C42D-461F-BD87-6222D2576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1" name="Freeform 752">
              <a:extLst>
                <a:ext uri="{FF2B5EF4-FFF2-40B4-BE49-F238E27FC236}">
                  <a16:creationId xmlns:a16="http://schemas.microsoft.com/office/drawing/2014/main" id="{3FB24058-92DB-43A4-80ED-EC9342325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2" name="Oval 753">
              <a:extLst>
                <a:ext uri="{FF2B5EF4-FFF2-40B4-BE49-F238E27FC236}">
                  <a16:creationId xmlns:a16="http://schemas.microsoft.com/office/drawing/2014/main" id="{D6A033D4-F051-4A20-A418-A63B9B70D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3" name="Freeform 754">
              <a:extLst>
                <a:ext uri="{FF2B5EF4-FFF2-40B4-BE49-F238E27FC236}">
                  <a16:creationId xmlns:a16="http://schemas.microsoft.com/office/drawing/2014/main" id="{FDD8A0E3-6ED6-4566-B69B-2BB70B1A46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4" name="Oval 755">
              <a:extLst>
                <a:ext uri="{FF2B5EF4-FFF2-40B4-BE49-F238E27FC236}">
                  <a16:creationId xmlns:a16="http://schemas.microsoft.com/office/drawing/2014/main" id="{41CCB7A0-4A45-4D6F-9130-469525EDC5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5" name="Freeform 756">
              <a:extLst>
                <a:ext uri="{FF2B5EF4-FFF2-40B4-BE49-F238E27FC236}">
                  <a16:creationId xmlns:a16="http://schemas.microsoft.com/office/drawing/2014/main" id="{0E5C0299-7302-4649-BD56-410B3D7B5B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6" name="Oval 757">
              <a:extLst>
                <a:ext uri="{FF2B5EF4-FFF2-40B4-BE49-F238E27FC236}">
                  <a16:creationId xmlns:a16="http://schemas.microsoft.com/office/drawing/2014/main" id="{C9DF4901-D9E3-4940-B0B3-EAA2FE2FD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7" name="Freeform 758">
              <a:extLst>
                <a:ext uri="{FF2B5EF4-FFF2-40B4-BE49-F238E27FC236}">
                  <a16:creationId xmlns:a16="http://schemas.microsoft.com/office/drawing/2014/main" id="{ADBCD7F8-302D-4132-B589-370EA716E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48" name="Oval 759">
              <a:extLst>
                <a:ext uri="{FF2B5EF4-FFF2-40B4-BE49-F238E27FC236}">
                  <a16:creationId xmlns:a16="http://schemas.microsoft.com/office/drawing/2014/main" id="{5E18E4D8-4986-48C4-8ACB-ED072768F0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49" name="Freeform 760">
              <a:extLst>
                <a:ext uri="{FF2B5EF4-FFF2-40B4-BE49-F238E27FC236}">
                  <a16:creationId xmlns:a16="http://schemas.microsoft.com/office/drawing/2014/main" id="{D7216841-C184-4609-BFE2-43E6F2DEC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0" name="Oval 761">
              <a:extLst>
                <a:ext uri="{FF2B5EF4-FFF2-40B4-BE49-F238E27FC236}">
                  <a16:creationId xmlns:a16="http://schemas.microsoft.com/office/drawing/2014/main" id="{F4F2D05B-6B90-49D5-A45F-7F3F81958A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1" name="Freeform 762">
              <a:extLst>
                <a:ext uri="{FF2B5EF4-FFF2-40B4-BE49-F238E27FC236}">
                  <a16:creationId xmlns:a16="http://schemas.microsoft.com/office/drawing/2014/main" id="{23858512-4567-43A8-91F9-AF57C323E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2" name="Oval 763">
              <a:extLst>
                <a:ext uri="{FF2B5EF4-FFF2-40B4-BE49-F238E27FC236}">
                  <a16:creationId xmlns:a16="http://schemas.microsoft.com/office/drawing/2014/main" id="{018BFDB8-0049-4F41-9ADA-7DD1BD9E0D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3" name="Freeform 764">
              <a:extLst>
                <a:ext uri="{FF2B5EF4-FFF2-40B4-BE49-F238E27FC236}">
                  <a16:creationId xmlns:a16="http://schemas.microsoft.com/office/drawing/2014/main" id="{4565E011-F128-42DC-A6D6-AAD7B77D1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4" name="Oval 765">
              <a:extLst>
                <a:ext uri="{FF2B5EF4-FFF2-40B4-BE49-F238E27FC236}">
                  <a16:creationId xmlns:a16="http://schemas.microsoft.com/office/drawing/2014/main" id="{6906665D-D51D-4D33-ADAA-6C42B5A2E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5" name="Freeform 766">
              <a:extLst>
                <a:ext uri="{FF2B5EF4-FFF2-40B4-BE49-F238E27FC236}">
                  <a16:creationId xmlns:a16="http://schemas.microsoft.com/office/drawing/2014/main" id="{A091AECB-E722-46DD-A35D-81D3F9509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6" name="Oval 767">
              <a:extLst>
                <a:ext uri="{FF2B5EF4-FFF2-40B4-BE49-F238E27FC236}">
                  <a16:creationId xmlns:a16="http://schemas.microsoft.com/office/drawing/2014/main" id="{7E27A17C-3375-4FD5-A064-454FD4E20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7" name="Freeform 768">
              <a:extLst>
                <a:ext uri="{FF2B5EF4-FFF2-40B4-BE49-F238E27FC236}">
                  <a16:creationId xmlns:a16="http://schemas.microsoft.com/office/drawing/2014/main" id="{307A2DDF-2E83-46BB-8A85-6F97959C4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58" name="Oval 769">
              <a:extLst>
                <a:ext uri="{FF2B5EF4-FFF2-40B4-BE49-F238E27FC236}">
                  <a16:creationId xmlns:a16="http://schemas.microsoft.com/office/drawing/2014/main" id="{B639EDB4-A698-4900-9A85-B137CC4E36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59" name="Freeform 770">
              <a:extLst>
                <a:ext uri="{FF2B5EF4-FFF2-40B4-BE49-F238E27FC236}">
                  <a16:creationId xmlns:a16="http://schemas.microsoft.com/office/drawing/2014/main" id="{3029B9F0-87F9-4D83-90AA-DF81AE5FF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0" name="Oval 771">
              <a:extLst>
                <a:ext uri="{FF2B5EF4-FFF2-40B4-BE49-F238E27FC236}">
                  <a16:creationId xmlns:a16="http://schemas.microsoft.com/office/drawing/2014/main" id="{DBB3F724-46EC-44E5-B7E8-1DF455C60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1" name="Freeform 772">
              <a:extLst>
                <a:ext uri="{FF2B5EF4-FFF2-40B4-BE49-F238E27FC236}">
                  <a16:creationId xmlns:a16="http://schemas.microsoft.com/office/drawing/2014/main" id="{FC42CBA1-345B-4FC6-A29D-F93803061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2" name="Oval 773">
              <a:extLst>
                <a:ext uri="{FF2B5EF4-FFF2-40B4-BE49-F238E27FC236}">
                  <a16:creationId xmlns:a16="http://schemas.microsoft.com/office/drawing/2014/main" id="{51876C55-A598-4DF2-86D1-8B1331698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3" name="Freeform 774">
              <a:extLst>
                <a:ext uri="{FF2B5EF4-FFF2-40B4-BE49-F238E27FC236}">
                  <a16:creationId xmlns:a16="http://schemas.microsoft.com/office/drawing/2014/main" id="{B32A0547-17FA-4793-B6A0-E9D08483E7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4" name="Oval 775">
              <a:extLst>
                <a:ext uri="{FF2B5EF4-FFF2-40B4-BE49-F238E27FC236}">
                  <a16:creationId xmlns:a16="http://schemas.microsoft.com/office/drawing/2014/main" id="{4783FFF6-E936-4267-BDCA-9AA93DD2DE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5" name="Freeform 776">
              <a:extLst>
                <a:ext uri="{FF2B5EF4-FFF2-40B4-BE49-F238E27FC236}">
                  <a16:creationId xmlns:a16="http://schemas.microsoft.com/office/drawing/2014/main" id="{51C85C3E-596D-4A7B-8694-D8400A107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6" name="Oval 777">
              <a:extLst>
                <a:ext uri="{FF2B5EF4-FFF2-40B4-BE49-F238E27FC236}">
                  <a16:creationId xmlns:a16="http://schemas.microsoft.com/office/drawing/2014/main" id="{A61B2CF7-7C55-4122-B8FA-882772C3D7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7" name="Freeform 778">
              <a:extLst>
                <a:ext uri="{FF2B5EF4-FFF2-40B4-BE49-F238E27FC236}">
                  <a16:creationId xmlns:a16="http://schemas.microsoft.com/office/drawing/2014/main" id="{FEADDE88-BAFD-4029-8050-ECB63006B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68" name="Oval 779">
              <a:extLst>
                <a:ext uri="{FF2B5EF4-FFF2-40B4-BE49-F238E27FC236}">
                  <a16:creationId xmlns:a16="http://schemas.microsoft.com/office/drawing/2014/main" id="{ABBD77C5-ACF5-4543-8F71-E8266A431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69" name="Freeform 780">
              <a:extLst>
                <a:ext uri="{FF2B5EF4-FFF2-40B4-BE49-F238E27FC236}">
                  <a16:creationId xmlns:a16="http://schemas.microsoft.com/office/drawing/2014/main" id="{D1FF42E2-425C-4BFD-8A11-CBC0291B7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0" name="Freeform 781">
              <a:extLst>
                <a:ext uri="{FF2B5EF4-FFF2-40B4-BE49-F238E27FC236}">
                  <a16:creationId xmlns:a16="http://schemas.microsoft.com/office/drawing/2014/main" id="{39715DC9-7C29-4FA2-BC0C-5D24308B1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1" name="Oval 782">
              <a:extLst>
                <a:ext uri="{FF2B5EF4-FFF2-40B4-BE49-F238E27FC236}">
                  <a16:creationId xmlns:a16="http://schemas.microsoft.com/office/drawing/2014/main" id="{194E1339-0066-4DEA-9D26-F33E8250C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72" name="Freeform 783">
              <a:extLst>
                <a:ext uri="{FF2B5EF4-FFF2-40B4-BE49-F238E27FC236}">
                  <a16:creationId xmlns:a16="http://schemas.microsoft.com/office/drawing/2014/main" id="{473D852E-79A7-430E-B70D-D212922F1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3" name="Oval 784">
              <a:extLst>
                <a:ext uri="{FF2B5EF4-FFF2-40B4-BE49-F238E27FC236}">
                  <a16:creationId xmlns:a16="http://schemas.microsoft.com/office/drawing/2014/main" id="{C37AD934-D4A0-431A-A7E7-A2980A96D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74" name="Freeform 785">
              <a:extLst>
                <a:ext uri="{FF2B5EF4-FFF2-40B4-BE49-F238E27FC236}">
                  <a16:creationId xmlns:a16="http://schemas.microsoft.com/office/drawing/2014/main" id="{5AAD81A1-4DA2-46D0-A4FE-6C90A4FE3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5" name="Oval 786">
              <a:extLst>
                <a:ext uri="{FF2B5EF4-FFF2-40B4-BE49-F238E27FC236}">
                  <a16:creationId xmlns:a16="http://schemas.microsoft.com/office/drawing/2014/main" id="{27AC103D-0149-4026-A4EF-91A496626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76" name="Freeform 787">
              <a:extLst>
                <a:ext uri="{FF2B5EF4-FFF2-40B4-BE49-F238E27FC236}">
                  <a16:creationId xmlns:a16="http://schemas.microsoft.com/office/drawing/2014/main" id="{3F02F8F2-D19B-4072-A6B2-5503D5BA8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7" name="Freeform 788">
              <a:extLst>
                <a:ext uri="{FF2B5EF4-FFF2-40B4-BE49-F238E27FC236}">
                  <a16:creationId xmlns:a16="http://schemas.microsoft.com/office/drawing/2014/main" id="{5BD9AA82-A8CA-45F3-9B08-4AF22E16A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78" name="Oval 789">
              <a:extLst>
                <a:ext uri="{FF2B5EF4-FFF2-40B4-BE49-F238E27FC236}">
                  <a16:creationId xmlns:a16="http://schemas.microsoft.com/office/drawing/2014/main" id="{3B2E7841-DFA0-4FE2-A549-301CF5450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79" name="Freeform 790">
              <a:extLst>
                <a:ext uri="{FF2B5EF4-FFF2-40B4-BE49-F238E27FC236}">
                  <a16:creationId xmlns:a16="http://schemas.microsoft.com/office/drawing/2014/main" id="{7B033ED7-F84C-49A7-A1E5-FFD303F0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0" name="Oval 791">
              <a:extLst>
                <a:ext uri="{FF2B5EF4-FFF2-40B4-BE49-F238E27FC236}">
                  <a16:creationId xmlns:a16="http://schemas.microsoft.com/office/drawing/2014/main" id="{D852075F-141A-4E56-99EE-6F3A523E0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1" name="Freeform 792">
              <a:extLst>
                <a:ext uri="{FF2B5EF4-FFF2-40B4-BE49-F238E27FC236}">
                  <a16:creationId xmlns:a16="http://schemas.microsoft.com/office/drawing/2014/main" id="{B1A63839-DE90-4DF7-829F-4C631878B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2" name="Oval 793">
              <a:extLst>
                <a:ext uri="{FF2B5EF4-FFF2-40B4-BE49-F238E27FC236}">
                  <a16:creationId xmlns:a16="http://schemas.microsoft.com/office/drawing/2014/main" id="{BA53B36B-EF91-47AA-AD6C-F8C5A4E3E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3" name="Freeform 794">
              <a:extLst>
                <a:ext uri="{FF2B5EF4-FFF2-40B4-BE49-F238E27FC236}">
                  <a16:creationId xmlns:a16="http://schemas.microsoft.com/office/drawing/2014/main" id="{7B16B09D-1804-42BC-8AB3-836559DC4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4" name="Oval 795">
              <a:extLst>
                <a:ext uri="{FF2B5EF4-FFF2-40B4-BE49-F238E27FC236}">
                  <a16:creationId xmlns:a16="http://schemas.microsoft.com/office/drawing/2014/main" id="{E3CC10D9-53FA-4CB5-8280-270A1F342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5" name="Freeform 796">
              <a:extLst>
                <a:ext uri="{FF2B5EF4-FFF2-40B4-BE49-F238E27FC236}">
                  <a16:creationId xmlns:a16="http://schemas.microsoft.com/office/drawing/2014/main" id="{54E2FEBC-01AD-4960-AD09-F7C654807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6" name="Oval 797">
              <a:extLst>
                <a:ext uri="{FF2B5EF4-FFF2-40B4-BE49-F238E27FC236}">
                  <a16:creationId xmlns:a16="http://schemas.microsoft.com/office/drawing/2014/main" id="{994EBE8D-404F-4794-B6F6-31544A10E1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7" name="Freeform 798">
              <a:extLst>
                <a:ext uri="{FF2B5EF4-FFF2-40B4-BE49-F238E27FC236}">
                  <a16:creationId xmlns:a16="http://schemas.microsoft.com/office/drawing/2014/main" id="{867234A8-E5E2-4DD4-8ED5-8E83A491C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88" name="Oval 799">
              <a:extLst>
                <a:ext uri="{FF2B5EF4-FFF2-40B4-BE49-F238E27FC236}">
                  <a16:creationId xmlns:a16="http://schemas.microsoft.com/office/drawing/2014/main" id="{BF3A7060-A151-419D-8BFA-56B3950699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89" name="Freeform 800">
              <a:extLst>
                <a:ext uri="{FF2B5EF4-FFF2-40B4-BE49-F238E27FC236}">
                  <a16:creationId xmlns:a16="http://schemas.microsoft.com/office/drawing/2014/main" id="{C72118B3-1CF9-4B11-B8F0-36A74D8AE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0" name="Oval 801">
              <a:extLst>
                <a:ext uri="{FF2B5EF4-FFF2-40B4-BE49-F238E27FC236}">
                  <a16:creationId xmlns:a16="http://schemas.microsoft.com/office/drawing/2014/main" id="{53CB216A-556B-49FF-BE59-4727A4933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91" name="Freeform 802">
              <a:extLst>
                <a:ext uri="{FF2B5EF4-FFF2-40B4-BE49-F238E27FC236}">
                  <a16:creationId xmlns:a16="http://schemas.microsoft.com/office/drawing/2014/main" id="{918AA173-932E-4D7D-918A-FEF907CCC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2" name="Oval 803">
              <a:extLst>
                <a:ext uri="{FF2B5EF4-FFF2-40B4-BE49-F238E27FC236}">
                  <a16:creationId xmlns:a16="http://schemas.microsoft.com/office/drawing/2014/main" id="{5E11AFDF-C285-451A-8529-BED0BF54F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93" name="Freeform 804">
              <a:extLst>
                <a:ext uri="{FF2B5EF4-FFF2-40B4-BE49-F238E27FC236}">
                  <a16:creationId xmlns:a16="http://schemas.microsoft.com/office/drawing/2014/main" id="{97E54C39-5F40-4C9C-A18D-A58D4ED89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4" name="Oval 805">
              <a:extLst>
                <a:ext uri="{FF2B5EF4-FFF2-40B4-BE49-F238E27FC236}">
                  <a16:creationId xmlns:a16="http://schemas.microsoft.com/office/drawing/2014/main" id="{5C145F99-A175-4D19-A195-F23B3E7FF4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95" name="Freeform 806">
              <a:extLst>
                <a:ext uri="{FF2B5EF4-FFF2-40B4-BE49-F238E27FC236}">
                  <a16:creationId xmlns:a16="http://schemas.microsoft.com/office/drawing/2014/main" id="{A4687AF2-EDDB-4156-BB06-523234417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6" name="Freeform 807">
              <a:extLst>
                <a:ext uri="{FF2B5EF4-FFF2-40B4-BE49-F238E27FC236}">
                  <a16:creationId xmlns:a16="http://schemas.microsoft.com/office/drawing/2014/main" id="{EBFB1B72-F609-4A56-8C6D-FCA33D8BD5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7" name="Oval 808">
              <a:extLst>
                <a:ext uri="{FF2B5EF4-FFF2-40B4-BE49-F238E27FC236}">
                  <a16:creationId xmlns:a16="http://schemas.microsoft.com/office/drawing/2014/main" id="{1EBFE713-C77B-4929-B19D-395465B180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698" name="Freeform 809">
              <a:extLst>
                <a:ext uri="{FF2B5EF4-FFF2-40B4-BE49-F238E27FC236}">
                  <a16:creationId xmlns:a16="http://schemas.microsoft.com/office/drawing/2014/main" id="{1BBA0097-07CA-4290-A112-8129FA992F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699" name="Freeform 810">
              <a:extLst>
                <a:ext uri="{FF2B5EF4-FFF2-40B4-BE49-F238E27FC236}">
                  <a16:creationId xmlns:a16="http://schemas.microsoft.com/office/drawing/2014/main" id="{5EEC37E0-0F70-46E4-BDAF-A64577C68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0" name="Oval 811">
              <a:extLst>
                <a:ext uri="{FF2B5EF4-FFF2-40B4-BE49-F238E27FC236}">
                  <a16:creationId xmlns:a16="http://schemas.microsoft.com/office/drawing/2014/main" id="{88ABB20E-BFBB-48BE-8388-670A32B5F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1" name="Freeform 812">
              <a:extLst>
                <a:ext uri="{FF2B5EF4-FFF2-40B4-BE49-F238E27FC236}">
                  <a16:creationId xmlns:a16="http://schemas.microsoft.com/office/drawing/2014/main" id="{0631CB0F-5243-4504-A0D7-308E96A69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2" name="Oval 813">
              <a:extLst>
                <a:ext uri="{FF2B5EF4-FFF2-40B4-BE49-F238E27FC236}">
                  <a16:creationId xmlns:a16="http://schemas.microsoft.com/office/drawing/2014/main" id="{152B9632-6690-44DF-90B2-36A2878AEF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3" name="Freeform 814">
              <a:extLst>
                <a:ext uri="{FF2B5EF4-FFF2-40B4-BE49-F238E27FC236}">
                  <a16:creationId xmlns:a16="http://schemas.microsoft.com/office/drawing/2014/main" id="{C2523F70-BC7C-495E-987B-26F17ED7E0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4" name="Oval 815">
              <a:extLst>
                <a:ext uri="{FF2B5EF4-FFF2-40B4-BE49-F238E27FC236}">
                  <a16:creationId xmlns:a16="http://schemas.microsoft.com/office/drawing/2014/main" id="{EA2BE6FD-046E-4C96-91B4-99B3A9306C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5" name="Freeform 816">
              <a:extLst>
                <a:ext uri="{FF2B5EF4-FFF2-40B4-BE49-F238E27FC236}">
                  <a16:creationId xmlns:a16="http://schemas.microsoft.com/office/drawing/2014/main" id="{768CBD47-2220-4D39-9D4C-7866004DDD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6" name="Oval 817">
              <a:extLst>
                <a:ext uri="{FF2B5EF4-FFF2-40B4-BE49-F238E27FC236}">
                  <a16:creationId xmlns:a16="http://schemas.microsoft.com/office/drawing/2014/main" id="{E18365F9-1B27-423A-99F5-97AF86FBAF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7" name="Freeform 818">
              <a:extLst>
                <a:ext uri="{FF2B5EF4-FFF2-40B4-BE49-F238E27FC236}">
                  <a16:creationId xmlns:a16="http://schemas.microsoft.com/office/drawing/2014/main" id="{6D12DD45-5961-4473-AED1-C0442373E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08" name="Oval 819">
              <a:extLst>
                <a:ext uri="{FF2B5EF4-FFF2-40B4-BE49-F238E27FC236}">
                  <a16:creationId xmlns:a16="http://schemas.microsoft.com/office/drawing/2014/main" id="{7C9BC796-A360-495E-8E32-3FB03B0B92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09" name="Freeform 820">
              <a:extLst>
                <a:ext uri="{FF2B5EF4-FFF2-40B4-BE49-F238E27FC236}">
                  <a16:creationId xmlns:a16="http://schemas.microsoft.com/office/drawing/2014/main" id="{63C17E11-F862-474C-B4D6-F5087AC24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0" name="Oval 821">
              <a:extLst>
                <a:ext uri="{FF2B5EF4-FFF2-40B4-BE49-F238E27FC236}">
                  <a16:creationId xmlns:a16="http://schemas.microsoft.com/office/drawing/2014/main" id="{3C9ECF01-662F-49CD-B870-454A82BED7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1" name="Freeform 822">
              <a:extLst>
                <a:ext uri="{FF2B5EF4-FFF2-40B4-BE49-F238E27FC236}">
                  <a16:creationId xmlns:a16="http://schemas.microsoft.com/office/drawing/2014/main" id="{406024E5-5C3B-48C9-9F42-2089C88A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2" name="Oval 823">
              <a:extLst>
                <a:ext uri="{FF2B5EF4-FFF2-40B4-BE49-F238E27FC236}">
                  <a16:creationId xmlns:a16="http://schemas.microsoft.com/office/drawing/2014/main" id="{579A969E-221B-4982-8E7B-59ABBCEBD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3" name="Oval 824">
              <a:extLst>
                <a:ext uri="{FF2B5EF4-FFF2-40B4-BE49-F238E27FC236}">
                  <a16:creationId xmlns:a16="http://schemas.microsoft.com/office/drawing/2014/main" id="{FD49BA58-F243-449B-B388-4C3F8C5A7A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4" name="Oval 825">
              <a:extLst>
                <a:ext uri="{FF2B5EF4-FFF2-40B4-BE49-F238E27FC236}">
                  <a16:creationId xmlns:a16="http://schemas.microsoft.com/office/drawing/2014/main" id="{4F2AA445-2150-4584-8D59-F4D2D61F1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5" name="Oval 826">
              <a:extLst>
                <a:ext uri="{FF2B5EF4-FFF2-40B4-BE49-F238E27FC236}">
                  <a16:creationId xmlns:a16="http://schemas.microsoft.com/office/drawing/2014/main" id="{FB25877D-8E27-4F96-99FD-EF86B79F8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6" name="Freeform 827">
              <a:extLst>
                <a:ext uri="{FF2B5EF4-FFF2-40B4-BE49-F238E27FC236}">
                  <a16:creationId xmlns:a16="http://schemas.microsoft.com/office/drawing/2014/main" id="{62444761-D180-411A-934F-CDF338624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7" name="Freeform 828">
              <a:extLst>
                <a:ext uri="{FF2B5EF4-FFF2-40B4-BE49-F238E27FC236}">
                  <a16:creationId xmlns:a16="http://schemas.microsoft.com/office/drawing/2014/main" id="{F5612920-D4D2-406F-9FC4-82FD455EE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18" name="Oval 829">
              <a:extLst>
                <a:ext uri="{FF2B5EF4-FFF2-40B4-BE49-F238E27FC236}">
                  <a16:creationId xmlns:a16="http://schemas.microsoft.com/office/drawing/2014/main" id="{4E6ADCA0-B100-4EE4-BD57-62882858DD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19" name="Freeform 830">
              <a:extLst>
                <a:ext uri="{FF2B5EF4-FFF2-40B4-BE49-F238E27FC236}">
                  <a16:creationId xmlns:a16="http://schemas.microsoft.com/office/drawing/2014/main" id="{F1075FFC-8B80-40C9-BC7C-D655FEFCD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0" name="Oval 831">
              <a:extLst>
                <a:ext uri="{FF2B5EF4-FFF2-40B4-BE49-F238E27FC236}">
                  <a16:creationId xmlns:a16="http://schemas.microsoft.com/office/drawing/2014/main" id="{7D4C20D6-FEEE-48E9-8145-F1A2C98AAC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21" name="Freeform 832">
              <a:extLst>
                <a:ext uri="{FF2B5EF4-FFF2-40B4-BE49-F238E27FC236}">
                  <a16:creationId xmlns:a16="http://schemas.microsoft.com/office/drawing/2014/main" id="{52CFC439-57F8-4FF2-8C13-27BDF4146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2" name="Oval 833">
              <a:extLst>
                <a:ext uri="{FF2B5EF4-FFF2-40B4-BE49-F238E27FC236}">
                  <a16:creationId xmlns:a16="http://schemas.microsoft.com/office/drawing/2014/main" id="{9568E2BC-F2B4-486F-9CD3-877B210CEC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23" name="Freeform 834">
              <a:extLst>
                <a:ext uri="{FF2B5EF4-FFF2-40B4-BE49-F238E27FC236}">
                  <a16:creationId xmlns:a16="http://schemas.microsoft.com/office/drawing/2014/main" id="{DBA24E0C-B133-4082-8C8E-4EBF9BD93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4" name="Freeform 835">
              <a:extLst>
                <a:ext uri="{FF2B5EF4-FFF2-40B4-BE49-F238E27FC236}">
                  <a16:creationId xmlns:a16="http://schemas.microsoft.com/office/drawing/2014/main" id="{1AE4F747-E0AF-46C8-A4C0-9E9AE84C7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5" name="Oval 836">
              <a:extLst>
                <a:ext uri="{FF2B5EF4-FFF2-40B4-BE49-F238E27FC236}">
                  <a16:creationId xmlns:a16="http://schemas.microsoft.com/office/drawing/2014/main" id="{55920C18-C88F-4D0C-B041-62F49CAB3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26" name="Freeform 837">
              <a:extLst>
                <a:ext uri="{FF2B5EF4-FFF2-40B4-BE49-F238E27FC236}">
                  <a16:creationId xmlns:a16="http://schemas.microsoft.com/office/drawing/2014/main" id="{3CC232ED-A302-41ED-BCA9-755BE118D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7" name="Oval 838">
              <a:extLst>
                <a:ext uri="{FF2B5EF4-FFF2-40B4-BE49-F238E27FC236}">
                  <a16:creationId xmlns:a16="http://schemas.microsoft.com/office/drawing/2014/main" id="{AEF97E1C-08AF-4491-9F7B-3DE456D533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28" name="Freeform 839">
              <a:extLst>
                <a:ext uri="{FF2B5EF4-FFF2-40B4-BE49-F238E27FC236}">
                  <a16:creationId xmlns:a16="http://schemas.microsoft.com/office/drawing/2014/main" id="{F18329AD-91E4-4456-BDE5-7B8B99726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29" name="Oval 840">
              <a:extLst>
                <a:ext uri="{FF2B5EF4-FFF2-40B4-BE49-F238E27FC236}">
                  <a16:creationId xmlns:a16="http://schemas.microsoft.com/office/drawing/2014/main" id="{7E226F73-5C8B-4FD2-894A-8F10986036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0" name="Freeform 841">
              <a:extLst>
                <a:ext uri="{FF2B5EF4-FFF2-40B4-BE49-F238E27FC236}">
                  <a16:creationId xmlns:a16="http://schemas.microsoft.com/office/drawing/2014/main" id="{889B1659-D4FB-4F2E-ADCF-7BEEC95B0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1" name="Oval 842">
              <a:extLst>
                <a:ext uri="{FF2B5EF4-FFF2-40B4-BE49-F238E27FC236}">
                  <a16:creationId xmlns:a16="http://schemas.microsoft.com/office/drawing/2014/main" id="{40EB78B5-99B6-43EF-9FBE-E70269B99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2" name="Freeform 843">
              <a:extLst>
                <a:ext uri="{FF2B5EF4-FFF2-40B4-BE49-F238E27FC236}">
                  <a16:creationId xmlns:a16="http://schemas.microsoft.com/office/drawing/2014/main" id="{9059F484-CF18-4C7E-853D-9F45FE666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3" name="Oval 844">
              <a:extLst>
                <a:ext uri="{FF2B5EF4-FFF2-40B4-BE49-F238E27FC236}">
                  <a16:creationId xmlns:a16="http://schemas.microsoft.com/office/drawing/2014/main" id="{1C3E56F6-C18F-49D0-BA4B-089815547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4" name="Freeform 845">
              <a:extLst>
                <a:ext uri="{FF2B5EF4-FFF2-40B4-BE49-F238E27FC236}">
                  <a16:creationId xmlns:a16="http://schemas.microsoft.com/office/drawing/2014/main" id="{B465E98C-EEBD-43CA-818A-DA35E7D530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5" name="Oval 846">
              <a:extLst>
                <a:ext uri="{FF2B5EF4-FFF2-40B4-BE49-F238E27FC236}">
                  <a16:creationId xmlns:a16="http://schemas.microsoft.com/office/drawing/2014/main" id="{A66ADD86-9A15-480C-8656-D72464D0D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6" name="Freeform 847">
              <a:extLst>
                <a:ext uri="{FF2B5EF4-FFF2-40B4-BE49-F238E27FC236}">
                  <a16:creationId xmlns:a16="http://schemas.microsoft.com/office/drawing/2014/main" id="{CC1BA0D1-C6B2-48EB-9DA4-BCDE4D5FC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7" name="Oval 848">
              <a:extLst>
                <a:ext uri="{FF2B5EF4-FFF2-40B4-BE49-F238E27FC236}">
                  <a16:creationId xmlns:a16="http://schemas.microsoft.com/office/drawing/2014/main" id="{B4BBBE50-BD84-425B-88BA-4D34D1476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38" name="Freeform 849">
              <a:extLst>
                <a:ext uri="{FF2B5EF4-FFF2-40B4-BE49-F238E27FC236}">
                  <a16:creationId xmlns:a16="http://schemas.microsoft.com/office/drawing/2014/main" id="{023DED11-DF62-48F9-9254-878AAB2C4B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39" name="Oval 850">
              <a:extLst>
                <a:ext uri="{FF2B5EF4-FFF2-40B4-BE49-F238E27FC236}">
                  <a16:creationId xmlns:a16="http://schemas.microsoft.com/office/drawing/2014/main" id="{41F2E208-2759-418A-A7CF-B7A17DD077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0" name="Freeform 851">
              <a:extLst>
                <a:ext uri="{FF2B5EF4-FFF2-40B4-BE49-F238E27FC236}">
                  <a16:creationId xmlns:a16="http://schemas.microsoft.com/office/drawing/2014/main" id="{D063E075-30F7-4A99-9FC6-EA601C476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1" name="Oval 852">
              <a:extLst>
                <a:ext uri="{FF2B5EF4-FFF2-40B4-BE49-F238E27FC236}">
                  <a16:creationId xmlns:a16="http://schemas.microsoft.com/office/drawing/2014/main" id="{A19CACC5-1424-4D2A-843B-4E78D3D17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2" name="Freeform 853">
              <a:extLst>
                <a:ext uri="{FF2B5EF4-FFF2-40B4-BE49-F238E27FC236}">
                  <a16:creationId xmlns:a16="http://schemas.microsoft.com/office/drawing/2014/main" id="{A3CAF51C-BE7D-45FD-B92B-80FB8F20F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3" name="Oval 854">
              <a:extLst>
                <a:ext uri="{FF2B5EF4-FFF2-40B4-BE49-F238E27FC236}">
                  <a16:creationId xmlns:a16="http://schemas.microsoft.com/office/drawing/2014/main" id="{889485AE-0165-4731-A0C5-FAE6001353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4" name="Freeform 855">
              <a:extLst>
                <a:ext uri="{FF2B5EF4-FFF2-40B4-BE49-F238E27FC236}">
                  <a16:creationId xmlns:a16="http://schemas.microsoft.com/office/drawing/2014/main" id="{2132F8F8-E57F-4162-8138-95A047636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5" name="Oval 856">
              <a:extLst>
                <a:ext uri="{FF2B5EF4-FFF2-40B4-BE49-F238E27FC236}">
                  <a16:creationId xmlns:a16="http://schemas.microsoft.com/office/drawing/2014/main" id="{892DD0F8-9508-48E6-AB66-A7A1A8338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6" name="Freeform 857">
              <a:extLst>
                <a:ext uri="{FF2B5EF4-FFF2-40B4-BE49-F238E27FC236}">
                  <a16:creationId xmlns:a16="http://schemas.microsoft.com/office/drawing/2014/main" id="{B9B81A9E-5E89-463B-8C7D-BBBBC27A5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7" name="Freeform 858">
              <a:extLst>
                <a:ext uri="{FF2B5EF4-FFF2-40B4-BE49-F238E27FC236}">
                  <a16:creationId xmlns:a16="http://schemas.microsoft.com/office/drawing/2014/main" id="{B1228C71-A9D9-4093-8944-C8151453E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48" name="Oval 859">
              <a:extLst>
                <a:ext uri="{FF2B5EF4-FFF2-40B4-BE49-F238E27FC236}">
                  <a16:creationId xmlns:a16="http://schemas.microsoft.com/office/drawing/2014/main" id="{3BB1979C-87C9-4B4E-8FEF-D9B1353364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49" name="Freeform 860">
              <a:extLst>
                <a:ext uri="{FF2B5EF4-FFF2-40B4-BE49-F238E27FC236}">
                  <a16:creationId xmlns:a16="http://schemas.microsoft.com/office/drawing/2014/main" id="{23DE432D-2E9F-4B1F-9E06-62EC8A4C3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0" name="Oval 861">
              <a:extLst>
                <a:ext uri="{FF2B5EF4-FFF2-40B4-BE49-F238E27FC236}">
                  <a16:creationId xmlns:a16="http://schemas.microsoft.com/office/drawing/2014/main" id="{40EE95FB-31E3-497E-83F4-E96F75BFED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1" name="Freeform 862">
              <a:extLst>
                <a:ext uri="{FF2B5EF4-FFF2-40B4-BE49-F238E27FC236}">
                  <a16:creationId xmlns:a16="http://schemas.microsoft.com/office/drawing/2014/main" id="{831766A0-DA5A-4DB9-8B5E-E94A68669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2" name="Oval 863">
              <a:extLst>
                <a:ext uri="{FF2B5EF4-FFF2-40B4-BE49-F238E27FC236}">
                  <a16:creationId xmlns:a16="http://schemas.microsoft.com/office/drawing/2014/main" id="{4738F5B6-0207-40C4-8D4E-25F42261F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3" name="Freeform 864">
              <a:extLst>
                <a:ext uri="{FF2B5EF4-FFF2-40B4-BE49-F238E27FC236}">
                  <a16:creationId xmlns:a16="http://schemas.microsoft.com/office/drawing/2014/main" id="{F0AE3193-C5E9-4986-B3C4-C5F567B94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4" name="Oval 865">
              <a:extLst>
                <a:ext uri="{FF2B5EF4-FFF2-40B4-BE49-F238E27FC236}">
                  <a16:creationId xmlns:a16="http://schemas.microsoft.com/office/drawing/2014/main" id="{3D92D2FF-E3F8-4982-879E-A795ED7EC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5" name="Freeform 866">
              <a:extLst>
                <a:ext uri="{FF2B5EF4-FFF2-40B4-BE49-F238E27FC236}">
                  <a16:creationId xmlns:a16="http://schemas.microsoft.com/office/drawing/2014/main" id="{BD1AA4AB-D707-4ED1-961D-92F83D1DD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6" name="Oval 867">
              <a:extLst>
                <a:ext uri="{FF2B5EF4-FFF2-40B4-BE49-F238E27FC236}">
                  <a16:creationId xmlns:a16="http://schemas.microsoft.com/office/drawing/2014/main" id="{DFFA1F80-1C61-48C1-80DC-5A7D98DB18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7" name="Freeform 868">
              <a:extLst>
                <a:ext uri="{FF2B5EF4-FFF2-40B4-BE49-F238E27FC236}">
                  <a16:creationId xmlns:a16="http://schemas.microsoft.com/office/drawing/2014/main" id="{C8F8CD9A-89CF-4DA0-BA12-E518DA225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58" name="Oval 869">
              <a:extLst>
                <a:ext uri="{FF2B5EF4-FFF2-40B4-BE49-F238E27FC236}">
                  <a16:creationId xmlns:a16="http://schemas.microsoft.com/office/drawing/2014/main" id="{4223BCC8-C942-467F-A22D-22193AA12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59" name="Freeform 870">
              <a:extLst>
                <a:ext uri="{FF2B5EF4-FFF2-40B4-BE49-F238E27FC236}">
                  <a16:creationId xmlns:a16="http://schemas.microsoft.com/office/drawing/2014/main" id="{65C61EB4-A740-4A1E-821E-8D6902F10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0" name="Oval 871">
              <a:extLst>
                <a:ext uri="{FF2B5EF4-FFF2-40B4-BE49-F238E27FC236}">
                  <a16:creationId xmlns:a16="http://schemas.microsoft.com/office/drawing/2014/main" id="{DA7890B2-198B-4120-80A8-74916BE812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61" name="Freeform 872">
              <a:extLst>
                <a:ext uri="{FF2B5EF4-FFF2-40B4-BE49-F238E27FC236}">
                  <a16:creationId xmlns:a16="http://schemas.microsoft.com/office/drawing/2014/main" id="{1446072B-A291-43F5-A74B-E4C949090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2" name="Freeform 873">
              <a:extLst>
                <a:ext uri="{FF2B5EF4-FFF2-40B4-BE49-F238E27FC236}">
                  <a16:creationId xmlns:a16="http://schemas.microsoft.com/office/drawing/2014/main" id="{AF82B50A-8CCF-48CE-8BD7-EC4D106E4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3" name="Oval 874">
              <a:extLst>
                <a:ext uri="{FF2B5EF4-FFF2-40B4-BE49-F238E27FC236}">
                  <a16:creationId xmlns:a16="http://schemas.microsoft.com/office/drawing/2014/main" id="{D7A2FE0C-0726-48F0-9EED-EFB5249F9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64" name="Freeform 875">
              <a:extLst>
                <a:ext uri="{FF2B5EF4-FFF2-40B4-BE49-F238E27FC236}">
                  <a16:creationId xmlns:a16="http://schemas.microsoft.com/office/drawing/2014/main" id="{53ADB742-CF1C-472E-84A9-DF6BF8CB4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5" name="Oval 876">
              <a:extLst>
                <a:ext uri="{FF2B5EF4-FFF2-40B4-BE49-F238E27FC236}">
                  <a16:creationId xmlns:a16="http://schemas.microsoft.com/office/drawing/2014/main" id="{8A521E7C-46BA-4EB3-B5E4-28DD7D4B94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66" name="Freeform 877">
              <a:extLst>
                <a:ext uri="{FF2B5EF4-FFF2-40B4-BE49-F238E27FC236}">
                  <a16:creationId xmlns:a16="http://schemas.microsoft.com/office/drawing/2014/main" id="{25023B20-F1B9-4735-A5A6-07B51F069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7" name="Oval 878">
              <a:extLst>
                <a:ext uri="{FF2B5EF4-FFF2-40B4-BE49-F238E27FC236}">
                  <a16:creationId xmlns:a16="http://schemas.microsoft.com/office/drawing/2014/main" id="{6E0B0F3B-3DE0-4A33-924E-9EBD231CA4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68" name="Freeform 879">
              <a:extLst>
                <a:ext uri="{FF2B5EF4-FFF2-40B4-BE49-F238E27FC236}">
                  <a16:creationId xmlns:a16="http://schemas.microsoft.com/office/drawing/2014/main" id="{4BACA999-5935-432C-947A-A2973AF95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69" name="Oval 880">
              <a:extLst>
                <a:ext uri="{FF2B5EF4-FFF2-40B4-BE49-F238E27FC236}">
                  <a16:creationId xmlns:a16="http://schemas.microsoft.com/office/drawing/2014/main" id="{62EF2CEC-6557-4012-8B18-274D3C520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0" name="Freeform 881">
              <a:extLst>
                <a:ext uri="{FF2B5EF4-FFF2-40B4-BE49-F238E27FC236}">
                  <a16:creationId xmlns:a16="http://schemas.microsoft.com/office/drawing/2014/main" id="{6542567E-362D-413C-BD25-26D2F17DC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1" name="Oval 882">
              <a:extLst>
                <a:ext uri="{FF2B5EF4-FFF2-40B4-BE49-F238E27FC236}">
                  <a16:creationId xmlns:a16="http://schemas.microsoft.com/office/drawing/2014/main" id="{9B1344E5-8A95-4C08-BA71-DE82592AD4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2" name="Freeform 883">
              <a:extLst>
                <a:ext uri="{FF2B5EF4-FFF2-40B4-BE49-F238E27FC236}">
                  <a16:creationId xmlns:a16="http://schemas.microsoft.com/office/drawing/2014/main" id="{0E33833F-62F4-46B4-811C-5A7B15F59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3" name="Oval 884">
              <a:extLst>
                <a:ext uri="{FF2B5EF4-FFF2-40B4-BE49-F238E27FC236}">
                  <a16:creationId xmlns:a16="http://schemas.microsoft.com/office/drawing/2014/main" id="{53D13C62-F94E-49F5-8723-5A88D64646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4" name="Freeform 885">
              <a:extLst>
                <a:ext uri="{FF2B5EF4-FFF2-40B4-BE49-F238E27FC236}">
                  <a16:creationId xmlns:a16="http://schemas.microsoft.com/office/drawing/2014/main" id="{E4B68C26-A5FA-4C6B-904B-8BD0FC134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5" name="Oval 886">
              <a:extLst>
                <a:ext uri="{FF2B5EF4-FFF2-40B4-BE49-F238E27FC236}">
                  <a16:creationId xmlns:a16="http://schemas.microsoft.com/office/drawing/2014/main" id="{158905A3-0A07-4B63-B785-3F822CC30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6" name="Freeform 887">
              <a:extLst>
                <a:ext uri="{FF2B5EF4-FFF2-40B4-BE49-F238E27FC236}">
                  <a16:creationId xmlns:a16="http://schemas.microsoft.com/office/drawing/2014/main" id="{B3EA155A-BA27-4F5E-86A6-10E0B8144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7" name="Freeform 888">
              <a:extLst>
                <a:ext uri="{FF2B5EF4-FFF2-40B4-BE49-F238E27FC236}">
                  <a16:creationId xmlns:a16="http://schemas.microsoft.com/office/drawing/2014/main" id="{10870B7A-D68F-49BD-9C72-E6F317489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78" name="Oval 889">
              <a:extLst>
                <a:ext uri="{FF2B5EF4-FFF2-40B4-BE49-F238E27FC236}">
                  <a16:creationId xmlns:a16="http://schemas.microsoft.com/office/drawing/2014/main" id="{E87912AE-8169-46D2-AED3-8A41F79F9D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79" name="Freeform 890">
              <a:extLst>
                <a:ext uri="{FF2B5EF4-FFF2-40B4-BE49-F238E27FC236}">
                  <a16:creationId xmlns:a16="http://schemas.microsoft.com/office/drawing/2014/main" id="{FDBDE153-9C79-4E5D-B373-604923944F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0" name="Oval 891">
              <a:extLst>
                <a:ext uri="{FF2B5EF4-FFF2-40B4-BE49-F238E27FC236}">
                  <a16:creationId xmlns:a16="http://schemas.microsoft.com/office/drawing/2014/main" id="{7BCCBC53-1388-49A3-9A23-80F9B8DC63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81" name="Freeform 892">
              <a:extLst>
                <a:ext uri="{FF2B5EF4-FFF2-40B4-BE49-F238E27FC236}">
                  <a16:creationId xmlns:a16="http://schemas.microsoft.com/office/drawing/2014/main" id="{53FC1211-5419-49BB-9023-D2F013670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2" name="Oval 893">
              <a:extLst>
                <a:ext uri="{FF2B5EF4-FFF2-40B4-BE49-F238E27FC236}">
                  <a16:creationId xmlns:a16="http://schemas.microsoft.com/office/drawing/2014/main" id="{6108A49F-BB16-427E-8A94-365CFE0B05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83" name="Freeform 894">
              <a:extLst>
                <a:ext uri="{FF2B5EF4-FFF2-40B4-BE49-F238E27FC236}">
                  <a16:creationId xmlns:a16="http://schemas.microsoft.com/office/drawing/2014/main" id="{C9D99BAB-8495-4D7A-B536-4D311C83E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4" name="Freeform 895">
              <a:extLst>
                <a:ext uri="{FF2B5EF4-FFF2-40B4-BE49-F238E27FC236}">
                  <a16:creationId xmlns:a16="http://schemas.microsoft.com/office/drawing/2014/main" id="{F9995C40-13E2-4363-8A41-3EECB0BC5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5" name="Oval 896">
              <a:extLst>
                <a:ext uri="{FF2B5EF4-FFF2-40B4-BE49-F238E27FC236}">
                  <a16:creationId xmlns:a16="http://schemas.microsoft.com/office/drawing/2014/main" id="{1DAB9E03-4F96-4859-819C-076AD20FE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86" name="Freeform 897">
              <a:extLst>
                <a:ext uri="{FF2B5EF4-FFF2-40B4-BE49-F238E27FC236}">
                  <a16:creationId xmlns:a16="http://schemas.microsoft.com/office/drawing/2014/main" id="{C4F8FC64-0884-4186-9BFA-1E6899A8C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7" name="Oval 898">
              <a:extLst>
                <a:ext uri="{FF2B5EF4-FFF2-40B4-BE49-F238E27FC236}">
                  <a16:creationId xmlns:a16="http://schemas.microsoft.com/office/drawing/2014/main" id="{8DC3F791-495A-4ED0-937F-EA2957285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88" name="Freeform 899">
              <a:extLst>
                <a:ext uri="{FF2B5EF4-FFF2-40B4-BE49-F238E27FC236}">
                  <a16:creationId xmlns:a16="http://schemas.microsoft.com/office/drawing/2014/main" id="{77A4CD94-A1D1-4F69-B9D7-2F65797E32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89" name="Oval 900">
              <a:extLst>
                <a:ext uri="{FF2B5EF4-FFF2-40B4-BE49-F238E27FC236}">
                  <a16:creationId xmlns:a16="http://schemas.microsoft.com/office/drawing/2014/main" id="{130D67F4-EA4E-45D7-BC80-9B9BF2C6FE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0" name="Freeform 901">
              <a:extLst>
                <a:ext uri="{FF2B5EF4-FFF2-40B4-BE49-F238E27FC236}">
                  <a16:creationId xmlns:a16="http://schemas.microsoft.com/office/drawing/2014/main" id="{86DD2F97-A80E-4A34-8B3D-1B9D08A7F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1" name="Oval 902">
              <a:extLst>
                <a:ext uri="{FF2B5EF4-FFF2-40B4-BE49-F238E27FC236}">
                  <a16:creationId xmlns:a16="http://schemas.microsoft.com/office/drawing/2014/main" id="{900AE810-41A7-4F1E-AE6C-342E807411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2" name="Freeform 903">
              <a:extLst>
                <a:ext uri="{FF2B5EF4-FFF2-40B4-BE49-F238E27FC236}">
                  <a16:creationId xmlns:a16="http://schemas.microsoft.com/office/drawing/2014/main" id="{ECCF642B-4E39-4D76-8A81-C006BBDDBF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3" name="Oval 904">
              <a:extLst>
                <a:ext uri="{FF2B5EF4-FFF2-40B4-BE49-F238E27FC236}">
                  <a16:creationId xmlns:a16="http://schemas.microsoft.com/office/drawing/2014/main" id="{D645763F-157D-44B4-83C5-D859433DE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4" name="Freeform 905">
              <a:extLst>
                <a:ext uri="{FF2B5EF4-FFF2-40B4-BE49-F238E27FC236}">
                  <a16:creationId xmlns:a16="http://schemas.microsoft.com/office/drawing/2014/main" id="{0D395668-CBD4-4C60-BDB8-5CCCC443DA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5" name="Oval 906">
              <a:extLst>
                <a:ext uri="{FF2B5EF4-FFF2-40B4-BE49-F238E27FC236}">
                  <a16:creationId xmlns:a16="http://schemas.microsoft.com/office/drawing/2014/main" id="{30C3B1E9-809F-4FFF-87A1-95AF10ED0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6" name="Freeform 907">
              <a:extLst>
                <a:ext uri="{FF2B5EF4-FFF2-40B4-BE49-F238E27FC236}">
                  <a16:creationId xmlns:a16="http://schemas.microsoft.com/office/drawing/2014/main" id="{F456885C-9E60-4B5D-9EC4-61B2F5CE8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7" name="Oval 908">
              <a:extLst>
                <a:ext uri="{FF2B5EF4-FFF2-40B4-BE49-F238E27FC236}">
                  <a16:creationId xmlns:a16="http://schemas.microsoft.com/office/drawing/2014/main" id="{0A6EC425-24A8-4C7B-AB5B-7F94B10DE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798" name="Freeform 909">
              <a:extLst>
                <a:ext uri="{FF2B5EF4-FFF2-40B4-BE49-F238E27FC236}">
                  <a16:creationId xmlns:a16="http://schemas.microsoft.com/office/drawing/2014/main" id="{D9D06C6C-CE1F-4CFD-8FFD-5258DB0DB3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799" name="Oval 910">
              <a:extLst>
                <a:ext uri="{FF2B5EF4-FFF2-40B4-BE49-F238E27FC236}">
                  <a16:creationId xmlns:a16="http://schemas.microsoft.com/office/drawing/2014/main" id="{95876449-E1CA-4D77-8755-99D0C7D61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0" name="Freeform 911">
              <a:extLst>
                <a:ext uri="{FF2B5EF4-FFF2-40B4-BE49-F238E27FC236}">
                  <a16:creationId xmlns:a16="http://schemas.microsoft.com/office/drawing/2014/main" id="{08E7B58F-EE0A-48E2-8A36-509E3B837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1" name="Oval 912">
              <a:extLst>
                <a:ext uri="{FF2B5EF4-FFF2-40B4-BE49-F238E27FC236}">
                  <a16:creationId xmlns:a16="http://schemas.microsoft.com/office/drawing/2014/main" id="{37973F45-683C-4BFB-8560-86A52B84AF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2" name="Freeform 913">
              <a:extLst>
                <a:ext uri="{FF2B5EF4-FFF2-40B4-BE49-F238E27FC236}">
                  <a16:creationId xmlns:a16="http://schemas.microsoft.com/office/drawing/2014/main" id="{05F00B81-1B55-4D91-BEC3-13A6058B2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3" name="Oval 914">
              <a:extLst>
                <a:ext uri="{FF2B5EF4-FFF2-40B4-BE49-F238E27FC236}">
                  <a16:creationId xmlns:a16="http://schemas.microsoft.com/office/drawing/2014/main" id="{13681C32-A7D3-45E4-80DB-2AECED711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4" name="Freeform 915">
              <a:extLst>
                <a:ext uri="{FF2B5EF4-FFF2-40B4-BE49-F238E27FC236}">
                  <a16:creationId xmlns:a16="http://schemas.microsoft.com/office/drawing/2014/main" id="{F7B3AFCB-1A67-45F2-9F2C-A47BCB34E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5" name="Oval 916">
              <a:extLst>
                <a:ext uri="{FF2B5EF4-FFF2-40B4-BE49-F238E27FC236}">
                  <a16:creationId xmlns:a16="http://schemas.microsoft.com/office/drawing/2014/main" id="{5E6BC9EF-26BC-462B-8EA2-F4E2832C0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6" name="Freeform 917">
              <a:extLst>
                <a:ext uri="{FF2B5EF4-FFF2-40B4-BE49-F238E27FC236}">
                  <a16:creationId xmlns:a16="http://schemas.microsoft.com/office/drawing/2014/main" id="{A9EC9E74-DCC7-4431-A80C-04D7AF77BF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7" name="Oval 918">
              <a:extLst>
                <a:ext uri="{FF2B5EF4-FFF2-40B4-BE49-F238E27FC236}">
                  <a16:creationId xmlns:a16="http://schemas.microsoft.com/office/drawing/2014/main" id="{EF4E265A-7EB6-40F5-ABA0-6008EEAA42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08" name="Freeform 919">
              <a:extLst>
                <a:ext uri="{FF2B5EF4-FFF2-40B4-BE49-F238E27FC236}">
                  <a16:creationId xmlns:a16="http://schemas.microsoft.com/office/drawing/2014/main" id="{25B631FE-33C4-43AF-8441-0559C539D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09" name="Oval 920">
              <a:extLst>
                <a:ext uri="{FF2B5EF4-FFF2-40B4-BE49-F238E27FC236}">
                  <a16:creationId xmlns:a16="http://schemas.microsoft.com/office/drawing/2014/main" id="{6193FB7E-3577-418B-BD87-E34853DE60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0" name="Freeform 921">
              <a:extLst>
                <a:ext uri="{FF2B5EF4-FFF2-40B4-BE49-F238E27FC236}">
                  <a16:creationId xmlns:a16="http://schemas.microsoft.com/office/drawing/2014/main" id="{4B456F01-1E31-42E6-B697-65CC23C65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1" name="Oval 922">
              <a:extLst>
                <a:ext uri="{FF2B5EF4-FFF2-40B4-BE49-F238E27FC236}">
                  <a16:creationId xmlns:a16="http://schemas.microsoft.com/office/drawing/2014/main" id="{8ACCEB27-A1E6-4F59-A009-4A4B1A3331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2" name="Freeform 923">
              <a:extLst>
                <a:ext uri="{FF2B5EF4-FFF2-40B4-BE49-F238E27FC236}">
                  <a16:creationId xmlns:a16="http://schemas.microsoft.com/office/drawing/2014/main" id="{1241B2C7-3239-487B-AA08-547988884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3" name="Oval 924">
              <a:extLst>
                <a:ext uri="{FF2B5EF4-FFF2-40B4-BE49-F238E27FC236}">
                  <a16:creationId xmlns:a16="http://schemas.microsoft.com/office/drawing/2014/main" id="{F17A2E0F-123F-440C-8E56-E175B8401F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4" name="Freeform 925">
              <a:extLst>
                <a:ext uri="{FF2B5EF4-FFF2-40B4-BE49-F238E27FC236}">
                  <a16:creationId xmlns:a16="http://schemas.microsoft.com/office/drawing/2014/main" id="{E1826BD7-84ED-4687-87A3-5C24DD127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5" name="Oval 926">
              <a:extLst>
                <a:ext uri="{FF2B5EF4-FFF2-40B4-BE49-F238E27FC236}">
                  <a16:creationId xmlns:a16="http://schemas.microsoft.com/office/drawing/2014/main" id="{31FA049C-0E28-4684-BB1E-BFDDA09D5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6" name="Freeform 927">
              <a:extLst>
                <a:ext uri="{FF2B5EF4-FFF2-40B4-BE49-F238E27FC236}">
                  <a16:creationId xmlns:a16="http://schemas.microsoft.com/office/drawing/2014/main" id="{91F3F6D0-4457-4058-819B-08DF56E16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7" name="Oval 928">
              <a:extLst>
                <a:ext uri="{FF2B5EF4-FFF2-40B4-BE49-F238E27FC236}">
                  <a16:creationId xmlns:a16="http://schemas.microsoft.com/office/drawing/2014/main" id="{E1BC2F22-BAD7-4EC3-9B95-0F76A1AE2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18" name="Freeform 929">
              <a:extLst>
                <a:ext uri="{FF2B5EF4-FFF2-40B4-BE49-F238E27FC236}">
                  <a16:creationId xmlns:a16="http://schemas.microsoft.com/office/drawing/2014/main" id="{3AEBAA5F-B594-4AF0-B36C-9321AAAB2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19" name="Oval 930">
              <a:extLst>
                <a:ext uri="{FF2B5EF4-FFF2-40B4-BE49-F238E27FC236}">
                  <a16:creationId xmlns:a16="http://schemas.microsoft.com/office/drawing/2014/main" id="{A687C9DE-1963-4378-958C-15A8A1F7E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0" name="Freeform 931">
              <a:extLst>
                <a:ext uri="{FF2B5EF4-FFF2-40B4-BE49-F238E27FC236}">
                  <a16:creationId xmlns:a16="http://schemas.microsoft.com/office/drawing/2014/main" id="{4BF19A4C-95CB-42C2-A664-929BEF115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1" name="Oval 932">
              <a:extLst>
                <a:ext uri="{FF2B5EF4-FFF2-40B4-BE49-F238E27FC236}">
                  <a16:creationId xmlns:a16="http://schemas.microsoft.com/office/drawing/2014/main" id="{5493A96B-01D1-4C2A-B602-55BE17F88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2" name="Freeform 933">
              <a:extLst>
                <a:ext uri="{FF2B5EF4-FFF2-40B4-BE49-F238E27FC236}">
                  <a16:creationId xmlns:a16="http://schemas.microsoft.com/office/drawing/2014/main" id="{03F355CD-A8DE-44B4-AA01-D3D19D79F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3" name="Oval 934">
              <a:extLst>
                <a:ext uri="{FF2B5EF4-FFF2-40B4-BE49-F238E27FC236}">
                  <a16:creationId xmlns:a16="http://schemas.microsoft.com/office/drawing/2014/main" id="{A7C072C8-2B5C-4718-B452-D18C020B4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4" name="Freeform 935">
              <a:extLst>
                <a:ext uri="{FF2B5EF4-FFF2-40B4-BE49-F238E27FC236}">
                  <a16:creationId xmlns:a16="http://schemas.microsoft.com/office/drawing/2014/main" id="{3ED468D7-E2F1-4FBB-A87F-2FA377592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5" name="Freeform 936">
              <a:extLst>
                <a:ext uri="{FF2B5EF4-FFF2-40B4-BE49-F238E27FC236}">
                  <a16:creationId xmlns:a16="http://schemas.microsoft.com/office/drawing/2014/main" id="{28B8147A-2AED-4CC0-9B67-F5A415529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6" name="Oval 937">
              <a:extLst>
                <a:ext uri="{FF2B5EF4-FFF2-40B4-BE49-F238E27FC236}">
                  <a16:creationId xmlns:a16="http://schemas.microsoft.com/office/drawing/2014/main" id="{C849F720-AF3C-488D-91A3-4A13226F4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7" name="Freeform 938">
              <a:extLst>
                <a:ext uri="{FF2B5EF4-FFF2-40B4-BE49-F238E27FC236}">
                  <a16:creationId xmlns:a16="http://schemas.microsoft.com/office/drawing/2014/main" id="{31B4A9D7-285A-4C9B-98C2-3DAE5764A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28" name="Oval 939">
              <a:extLst>
                <a:ext uri="{FF2B5EF4-FFF2-40B4-BE49-F238E27FC236}">
                  <a16:creationId xmlns:a16="http://schemas.microsoft.com/office/drawing/2014/main" id="{0993178C-387B-4B54-A46D-C829E063A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29" name="Oval 940">
              <a:extLst>
                <a:ext uri="{FF2B5EF4-FFF2-40B4-BE49-F238E27FC236}">
                  <a16:creationId xmlns:a16="http://schemas.microsoft.com/office/drawing/2014/main" id="{16DEC3D4-871D-491E-882D-7B11ECB41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0" name="Oval 941">
              <a:extLst>
                <a:ext uri="{FF2B5EF4-FFF2-40B4-BE49-F238E27FC236}">
                  <a16:creationId xmlns:a16="http://schemas.microsoft.com/office/drawing/2014/main" id="{AFEB6D60-7A21-4D9C-8A62-37ADDF270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1" name="Oval 942">
              <a:extLst>
                <a:ext uri="{FF2B5EF4-FFF2-40B4-BE49-F238E27FC236}">
                  <a16:creationId xmlns:a16="http://schemas.microsoft.com/office/drawing/2014/main" id="{6EFA2316-B258-4ADC-B8E5-D32E7A4C4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2" name="Freeform 943">
              <a:extLst>
                <a:ext uri="{FF2B5EF4-FFF2-40B4-BE49-F238E27FC236}">
                  <a16:creationId xmlns:a16="http://schemas.microsoft.com/office/drawing/2014/main" id="{21A2747D-4EBE-4FDD-8CFF-47B8C7859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3" name="Freeform 944">
              <a:extLst>
                <a:ext uri="{FF2B5EF4-FFF2-40B4-BE49-F238E27FC236}">
                  <a16:creationId xmlns:a16="http://schemas.microsoft.com/office/drawing/2014/main" id="{CD441723-40AA-4F6F-A93B-236ECC8AE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4" name="Freeform 945">
              <a:extLst>
                <a:ext uri="{FF2B5EF4-FFF2-40B4-BE49-F238E27FC236}">
                  <a16:creationId xmlns:a16="http://schemas.microsoft.com/office/drawing/2014/main" id="{0347093A-A427-4A40-A6E1-297F6FC0F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5" name="Oval 946">
              <a:extLst>
                <a:ext uri="{FF2B5EF4-FFF2-40B4-BE49-F238E27FC236}">
                  <a16:creationId xmlns:a16="http://schemas.microsoft.com/office/drawing/2014/main" id="{74D8F6CB-FBE8-4C4D-A8F3-282B53A71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6" name="Oval 947">
              <a:extLst>
                <a:ext uri="{FF2B5EF4-FFF2-40B4-BE49-F238E27FC236}">
                  <a16:creationId xmlns:a16="http://schemas.microsoft.com/office/drawing/2014/main" id="{B9C27D2C-D911-4B23-B753-7CFEB9F86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7" name="Oval 948">
              <a:extLst>
                <a:ext uri="{FF2B5EF4-FFF2-40B4-BE49-F238E27FC236}">
                  <a16:creationId xmlns:a16="http://schemas.microsoft.com/office/drawing/2014/main" id="{E335ABF7-8FD2-4B72-8D5A-89FBCD6395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38" name="Freeform 949">
              <a:extLst>
                <a:ext uri="{FF2B5EF4-FFF2-40B4-BE49-F238E27FC236}">
                  <a16:creationId xmlns:a16="http://schemas.microsoft.com/office/drawing/2014/main" id="{ED094995-2527-483F-AB23-5F404F8F4F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39" name="Freeform 950">
              <a:extLst>
                <a:ext uri="{FF2B5EF4-FFF2-40B4-BE49-F238E27FC236}">
                  <a16:creationId xmlns:a16="http://schemas.microsoft.com/office/drawing/2014/main" id="{D5CD6519-D8C0-4776-AA73-889369F7F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0" name="Oval 951">
              <a:extLst>
                <a:ext uri="{FF2B5EF4-FFF2-40B4-BE49-F238E27FC236}">
                  <a16:creationId xmlns:a16="http://schemas.microsoft.com/office/drawing/2014/main" id="{3FFCE738-3486-49D5-941C-88BCC4381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1" name="Oval 952">
              <a:extLst>
                <a:ext uri="{FF2B5EF4-FFF2-40B4-BE49-F238E27FC236}">
                  <a16:creationId xmlns:a16="http://schemas.microsoft.com/office/drawing/2014/main" id="{EC5DA9EF-FB85-422E-88C3-B41652B2A6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2" name="Oval 953">
              <a:extLst>
                <a:ext uri="{FF2B5EF4-FFF2-40B4-BE49-F238E27FC236}">
                  <a16:creationId xmlns:a16="http://schemas.microsoft.com/office/drawing/2014/main" id="{03AD4901-AD65-4D0E-9C61-2541132AE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3" name="Oval 954">
              <a:extLst>
                <a:ext uri="{FF2B5EF4-FFF2-40B4-BE49-F238E27FC236}">
                  <a16:creationId xmlns:a16="http://schemas.microsoft.com/office/drawing/2014/main" id="{8C315568-EF13-4AAC-AA03-18E65D7EF4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4" name="Freeform 955">
              <a:extLst>
                <a:ext uri="{FF2B5EF4-FFF2-40B4-BE49-F238E27FC236}">
                  <a16:creationId xmlns:a16="http://schemas.microsoft.com/office/drawing/2014/main" id="{BE0482B8-56AD-4940-A27D-3BDB80D4D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5" name="Freeform 956">
              <a:extLst>
                <a:ext uri="{FF2B5EF4-FFF2-40B4-BE49-F238E27FC236}">
                  <a16:creationId xmlns:a16="http://schemas.microsoft.com/office/drawing/2014/main" id="{2C6DDB63-C5D6-41FE-AD0B-F3F7F5756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46" name="Oval 957">
              <a:extLst>
                <a:ext uri="{FF2B5EF4-FFF2-40B4-BE49-F238E27FC236}">
                  <a16:creationId xmlns:a16="http://schemas.microsoft.com/office/drawing/2014/main" id="{8DC34057-BEA2-4243-80A9-0615DF9A5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7" name="Oval 958">
              <a:extLst>
                <a:ext uri="{FF2B5EF4-FFF2-40B4-BE49-F238E27FC236}">
                  <a16:creationId xmlns:a16="http://schemas.microsoft.com/office/drawing/2014/main" id="{4D95FABB-84C2-4ADB-A2CF-D069C1CF9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8" name="Oval 959">
              <a:extLst>
                <a:ext uri="{FF2B5EF4-FFF2-40B4-BE49-F238E27FC236}">
                  <a16:creationId xmlns:a16="http://schemas.microsoft.com/office/drawing/2014/main" id="{AF9422BC-4FB4-41F3-B5DF-FF41820866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49" name="Oval 960">
              <a:extLst>
                <a:ext uri="{FF2B5EF4-FFF2-40B4-BE49-F238E27FC236}">
                  <a16:creationId xmlns:a16="http://schemas.microsoft.com/office/drawing/2014/main" id="{807D380D-5E19-4B6C-91C0-50561FADD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0" name="Freeform 961">
              <a:extLst>
                <a:ext uri="{FF2B5EF4-FFF2-40B4-BE49-F238E27FC236}">
                  <a16:creationId xmlns:a16="http://schemas.microsoft.com/office/drawing/2014/main" id="{C3F7F5B7-B209-44D5-BC1B-489CC94A7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1" name="Oval 962">
              <a:extLst>
                <a:ext uri="{FF2B5EF4-FFF2-40B4-BE49-F238E27FC236}">
                  <a16:creationId xmlns:a16="http://schemas.microsoft.com/office/drawing/2014/main" id="{91C0FB35-8388-46A5-8D9A-A599F2CAF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2" name="Oval 963">
              <a:extLst>
                <a:ext uri="{FF2B5EF4-FFF2-40B4-BE49-F238E27FC236}">
                  <a16:creationId xmlns:a16="http://schemas.microsoft.com/office/drawing/2014/main" id="{E42FBD26-9875-4699-9DD3-75F3044FC0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3" name="Oval 964">
              <a:extLst>
                <a:ext uri="{FF2B5EF4-FFF2-40B4-BE49-F238E27FC236}">
                  <a16:creationId xmlns:a16="http://schemas.microsoft.com/office/drawing/2014/main" id="{7EB5432F-17BA-467E-997D-BD22A36FC0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4" name="Oval 965">
              <a:extLst>
                <a:ext uri="{FF2B5EF4-FFF2-40B4-BE49-F238E27FC236}">
                  <a16:creationId xmlns:a16="http://schemas.microsoft.com/office/drawing/2014/main" id="{B19B6FBB-6D41-46EF-8723-58EB19694C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5" name="Freeform 966">
              <a:extLst>
                <a:ext uri="{FF2B5EF4-FFF2-40B4-BE49-F238E27FC236}">
                  <a16:creationId xmlns:a16="http://schemas.microsoft.com/office/drawing/2014/main" id="{2B93E9F2-6CC7-43B0-970A-2D600E3462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6" name="Freeform 967">
              <a:extLst>
                <a:ext uri="{FF2B5EF4-FFF2-40B4-BE49-F238E27FC236}">
                  <a16:creationId xmlns:a16="http://schemas.microsoft.com/office/drawing/2014/main" id="{23FEE17E-2DE5-48D9-9090-F908F9D35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7" name="Freeform 968">
              <a:extLst>
                <a:ext uri="{FF2B5EF4-FFF2-40B4-BE49-F238E27FC236}">
                  <a16:creationId xmlns:a16="http://schemas.microsoft.com/office/drawing/2014/main" id="{C1B1FCB7-82EE-4B5B-AAB9-481AB4752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58" name="Oval 969">
              <a:extLst>
                <a:ext uri="{FF2B5EF4-FFF2-40B4-BE49-F238E27FC236}">
                  <a16:creationId xmlns:a16="http://schemas.microsoft.com/office/drawing/2014/main" id="{9B7DAF72-3D84-4655-81A6-A8F883203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59" name="Oval 970">
              <a:extLst>
                <a:ext uri="{FF2B5EF4-FFF2-40B4-BE49-F238E27FC236}">
                  <a16:creationId xmlns:a16="http://schemas.microsoft.com/office/drawing/2014/main" id="{CC86E59A-BB14-47EB-830A-C028F7854A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0" name="Oval 971">
              <a:extLst>
                <a:ext uri="{FF2B5EF4-FFF2-40B4-BE49-F238E27FC236}">
                  <a16:creationId xmlns:a16="http://schemas.microsoft.com/office/drawing/2014/main" id="{E00DD409-EA4C-4DD6-81F2-3578C9341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1" name="Oval 972">
              <a:extLst>
                <a:ext uri="{FF2B5EF4-FFF2-40B4-BE49-F238E27FC236}">
                  <a16:creationId xmlns:a16="http://schemas.microsoft.com/office/drawing/2014/main" id="{D0923D5F-102A-47FD-A7C8-F0DDC2A0B4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2" name="Oval 973">
              <a:extLst>
                <a:ext uri="{FF2B5EF4-FFF2-40B4-BE49-F238E27FC236}">
                  <a16:creationId xmlns:a16="http://schemas.microsoft.com/office/drawing/2014/main" id="{F41FCC03-2CEF-44E5-9890-C802ECF9CE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3" name="Oval 974">
              <a:extLst>
                <a:ext uri="{FF2B5EF4-FFF2-40B4-BE49-F238E27FC236}">
                  <a16:creationId xmlns:a16="http://schemas.microsoft.com/office/drawing/2014/main" id="{2696723B-C25D-4A8F-B95D-374B9AB586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4" name="Oval 975">
              <a:extLst>
                <a:ext uri="{FF2B5EF4-FFF2-40B4-BE49-F238E27FC236}">
                  <a16:creationId xmlns:a16="http://schemas.microsoft.com/office/drawing/2014/main" id="{8D75CFF2-F65F-45A8-B361-1ABE5F3D22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5" name="Oval 976">
              <a:extLst>
                <a:ext uri="{FF2B5EF4-FFF2-40B4-BE49-F238E27FC236}">
                  <a16:creationId xmlns:a16="http://schemas.microsoft.com/office/drawing/2014/main" id="{D5992221-A202-4CD5-84D3-56260A43A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6" name="Oval 977">
              <a:extLst>
                <a:ext uri="{FF2B5EF4-FFF2-40B4-BE49-F238E27FC236}">
                  <a16:creationId xmlns:a16="http://schemas.microsoft.com/office/drawing/2014/main" id="{0221FCF9-5E84-465D-A641-75E488B3C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7" name="Oval 978">
              <a:extLst>
                <a:ext uri="{FF2B5EF4-FFF2-40B4-BE49-F238E27FC236}">
                  <a16:creationId xmlns:a16="http://schemas.microsoft.com/office/drawing/2014/main" id="{6CD9F482-2DF3-43F6-B8BB-3CC368AD6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8" name="Oval 979">
              <a:extLst>
                <a:ext uri="{FF2B5EF4-FFF2-40B4-BE49-F238E27FC236}">
                  <a16:creationId xmlns:a16="http://schemas.microsoft.com/office/drawing/2014/main" id="{CF633149-4C23-4EC6-BE46-81F470C07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69" name="Oval 980">
              <a:extLst>
                <a:ext uri="{FF2B5EF4-FFF2-40B4-BE49-F238E27FC236}">
                  <a16:creationId xmlns:a16="http://schemas.microsoft.com/office/drawing/2014/main" id="{60CBF845-E121-4644-BD72-8793228FA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0" name="Oval 981">
              <a:extLst>
                <a:ext uri="{FF2B5EF4-FFF2-40B4-BE49-F238E27FC236}">
                  <a16:creationId xmlns:a16="http://schemas.microsoft.com/office/drawing/2014/main" id="{A78F9C19-3F3C-4693-9403-C0EC873C9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1" name="Oval 982">
              <a:extLst>
                <a:ext uri="{FF2B5EF4-FFF2-40B4-BE49-F238E27FC236}">
                  <a16:creationId xmlns:a16="http://schemas.microsoft.com/office/drawing/2014/main" id="{FCE2DFC0-9944-488E-BA12-77A1079EE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2" name="Oval 983">
              <a:extLst>
                <a:ext uri="{FF2B5EF4-FFF2-40B4-BE49-F238E27FC236}">
                  <a16:creationId xmlns:a16="http://schemas.microsoft.com/office/drawing/2014/main" id="{B4F25A7D-E038-4454-9880-455857F85A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3" name="Oval 984">
              <a:extLst>
                <a:ext uri="{FF2B5EF4-FFF2-40B4-BE49-F238E27FC236}">
                  <a16:creationId xmlns:a16="http://schemas.microsoft.com/office/drawing/2014/main" id="{5DD43E1C-3E5B-4729-9121-6C2A0BF2B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4" name="Oval 985">
              <a:extLst>
                <a:ext uri="{FF2B5EF4-FFF2-40B4-BE49-F238E27FC236}">
                  <a16:creationId xmlns:a16="http://schemas.microsoft.com/office/drawing/2014/main" id="{CD479BE2-8CE0-43D7-B866-9161EDD62F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5" name="Freeform 986">
              <a:extLst>
                <a:ext uri="{FF2B5EF4-FFF2-40B4-BE49-F238E27FC236}">
                  <a16:creationId xmlns:a16="http://schemas.microsoft.com/office/drawing/2014/main" id="{EA31DE4A-CD0E-40D8-875D-043985EBF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6" name="Freeform 987">
              <a:extLst>
                <a:ext uri="{FF2B5EF4-FFF2-40B4-BE49-F238E27FC236}">
                  <a16:creationId xmlns:a16="http://schemas.microsoft.com/office/drawing/2014/main" id="{2C74ABF4-9E0C-406D-B57F-9A3F57D8F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77" name="Oval 988">
              <a:extLst>
                <a:ext uri="{FF2B5EF4-FFF2-40B4-BE49-F238E27FC236}">
                  <a16:creationId xmlns:a16="http://schemas.microsoft.com/office/drawing/2014/main" id="{332A2FE5-83BF-41F9-9D9A-FE7C084FB6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8" name="Oval 989">
              <a:extLst>
                <a:ext uri="{FF2B5EF4-FFF2-40B4-BE49-F238E27FC236}">
                  <a16:creationId xmlns:a16="http://schemas.microsoft.com/office/drawing/2014/main" id="{556DDEE6-234B-4078-93C5-CA47066FD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79" name="Oval 990">
              <a:extLst>
                <a:ext uri="{FF2B5EF4-FFF2-40B4-BE49-F238E27FC236}">
                  <a16:creationId xmlns:a16="http://schemas.microsoft.com/office/drawing/2014/main" id="{43DD69AF-B0B9-4EDA-9461-DF7880BCD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0" name="Oval 991">
              <a:extLst>
                <a:ext uri="{FF2B5EF4-FFF2-40B4-BE49-F238E27FC236}">
                  <a16:creationId xmlns:a16="http://schemas.microsoft.com/office/drawing/2014/main" id="{DA3FF8FF-E8EB-46E1-8075-99D44932B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1" name="Oval 992">
              <a:extLst>
                <a:ext uri="{FF2B5EF4-FFF2-40B4-BE49-F238E27FC236}">
                  <a16:creationId xmlns:a16="http://schemas.microsoft.com/office/drawing/2014/main" id="{62499A24-DF8D-470E-AECE-4677CB9927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2" name="Freeform 993">
              <a:extLst>
                <a:ext uri="{FF2B5EF4-FFF2-40B4-BE49-F238E27FC236}">
                  <a16:creationId xmlns:a16="http://schemas.microsoft.com/office/drawing/2014/main" id="{B4907C47-E395-4243-9711-1BDDC3085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83" name="Oval 994">
              <a:extLst>
                <a:ext uri="{FF2B5EF4-FFF2-40B4-BE49-F238E27FC236}">
                  <a16:creationId xmlns:a16="http://schemas.microsoft.com/office/drawing/2014/main" id="{D715DD99-84E9-46FA-9C6F-1760BCC58A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4" name="Oval 995">
              <a:extLst>
                <a:ext uri="{FF2B5EF4-FFF2-40B4-BE49-F238E27FC236}">
                  <a16:creationId xmlns:a16="http://schemas.microsoft.com/office/drawing/2014/main" id="{72B31C20-BDA9-4FA9-B6BC-2C06664AB1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5" name="Oval 996">
              <a:extLst>
                <a:ext uri="{FF2B5EF4-FFF2-40B4-BE49-F238E27FC236}">
                  <a16:creationId xmlns:a16="http://schemas.microsoft.com/office/drawing/2014/main" id="{499F2B0A-54DC-4C8E-A4E4-509D622429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6" name="Oval 997">
              <a:extLst>
                <a:ext uri="{FF2B5EF4-FFF2-40B4-BE49-F238E27FC236}">
                  <a16:creationId xmlns:a16="http://schemas.microsoft.com/office/drawing/2014/main" id="{9AE6E7FD-DD09-4AA7-BD26-447275B829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7" name="Oval 998">
              <a:extLst>
                <a:ext uri="{FF2B5EF4-FFF2-40B4-BE49-F238E27FC236}">
                  <a16:creationId xmlns:a16="http://schemas.microsoft.com/office/drawing/2014/main" id="{E2AEEE9E-5C58-44EF-B0B8-28AAC05379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8" name="Oval 999">
              <a:extLst>
                <a:ext uri="{FF2B5EF4-FFF2-40B4-BE49-F238E27FC236}">
                  <a16:creationId xmlns:a16="http://schemas.microsoft.com/office/drawing/2014/main" id="{B5729937-DCC4-452D-8861-59EA5A668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89" name="Oval 1000">
              <a:extLst>
                <a:ext uri="{FF2B5EF4-FFF2-40B4-BE49-F238E27FC236}">
                  <a16:creationId xmlns:a16="http://schemas.microsoft.com/office/drawing/2014/main" id="{50D2DF88-0900-4BB9-8300-7FA34EBAB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90" name="Oval 1001">
              <a:extLst>
                <a:ext uri="{FF2B5EF4-FFF2-40B4-BE49-F238E27FC236}">
                  <a16:creationId xmlns:a16="http://schemas.microsoft.com/office/drawing/2014/main" id="{769731C8-0D40-4904-9EBB-36D14AF21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91" name="Oval 1002">
              <a:extLst>
                <a:ext uri="{FF2B5EF4-FFF2-40B4-BE49-F238E27FC236}">
                  <a16:creationId xmlns:a16="http://schemas.microsoft.com/office/drawing/2014/main" id="{DD156984-70B7-4262-B825-B4387BB00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92" name="Oval 1003">
              <a:extLst>
                <a:ext uri="{FF2B5EF4-FFF2-40B4-BE49-F238E27FC236}">
                  <a16:creationId xmlns:a16="http://schemas.microsoft.com/office/drawing/2014/main" id="{150D0D4B-6F86-41ED-B3AC-5DC4508A22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893" name="Freeform 1004">
              <a:extLst>
                <a:ext uri="{FF2B5EF4-FFF2-40B4-BE49-F238E27FC236}">
                  <a16:creationId xmlns:a16="http://schemas.microsoft.com/office/drawing/2014/main" id="{225914B4-4D62-43BA-A37E-3F7E8C934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4" name="Freeform 1005">
              <a:extLst>
                <a:ext uri="{FF2B5EF4-FFF2-40B4-BE49-F238E27FC236}">
                  <a16:creationId xmlns:a16="http://schemas.microsoft.com/office/drawing/2014/main" id="{44ADC21F-6B1C-42A8-ADA9-F930BCCA9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5" name="Freeform 1006">
              <a:extLst>
                <a:ext uri="{FF2B5EF4-FFF2-40B4-BE49-F238E27FC236}">
                  <a16:creationId xmlns:a16="http://schemas.microsoft.com/office/drawing/2014/main" id="{8B96D634-A2CF-40AD-9D24-2B7BA3A8C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6" name="Freeform 1007">
              <a:extLst>
                <a:ext uri="{FF2B5EF4-FFF2-40B4-BE49-F238E27FC236}">
                  <a16:creationId xmlns:a16="http://schemas.microsoft.com/office/drawing/2014/main" id="{53885021-6960-4784-80C8-F6681BF0B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7" name="Freeform 1008">
              <a:extLst>
                <a:ext uri="{FF2B5EF4-FFF2-40B4-BE49-F238E27FC236}">
                  <a16:creationId xmlns:a16="http://schemas.microsoft.com/office/drawing/2014/main" id="{D8C196CE-3214-41C3-B3CF-3568413AE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8" name="Freeform 1009">
              <a:extLst>
                <a:ext uri="{FF2B5EF4-FFF2-40B4-BE49-F238E27FC236}">
                  <a16:creationId xmlns:a16="http://schemas.microsoft.com/office/drawing/2014/main" id="{2C9242A4-50B0-40CA-A641-84F356B27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899" name="Freeform 1010">
              <a:extLst>
                <a:ext uri="{FF2B5EF4-FFF2-40B4-BE49-F238E27FC236}">
                  <a16:creationId xmlns:a16="http://schemas.microsoft.com/office/drawing/2014/main" id="{241324AC-7D57-47A8-87BC-1CEAF2968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0" name="Freeform 1011">
              <a:extLst>
                <a:ext uri="{FF2B5EF4-FFF2-40B4-BE49-F238E27FC236}">
                  <a16:creationId xmlns:a16="http://schemas.microsoft.com/office/drawing/2014/main" id="{32FD2157-DD56-40A9-BDAA-D5F05000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1" name="Freeform 1012">
              <a:extLst>
                <a:ext uri="{FF2B5EF4-FFF2-40B4-BE49-F238E27FC236}">
                  <a16:creationId xmlns:a16="http://schemas.microsoft.com/office/drawing/2014/main" id="{41C4CA18-809B-47C4-A82C-CC6042B6B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2" name="Freeform 1013">
              <a:extLst>
                <a:ext uri="{FF2B5EF4-FFF2-40B4-BE49-F238E27FC236}">
                  <a16:creationId xmlns:a16="http://schemas.microsoft.com/office/drawing/2014/main" id="{0210D993-9194-4E8F-867B-3D027B783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3" name="Freeform 1014">
              <a:extLst>
                <a:ext uri="{FF2B5EF4-FFF2-40B4-BE49-F238E27FC236}">
                  <a16:creationId xmlns:a16="http://schemas.microsoft.com/office/drawing/2014/main" id="{31AD3C6E-2446-4445-AA93-2C3AC0EDBA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4" name="Freeform 1015">
              <a:extLst>
                <a:ext uri="{FF2B5EF4-FFF2-40B4-BE49-F238E27FC236}">
                  <a16:creationId xmlns:a16="http://schemas.microsoft.com/office/drawing/2014/main" id="{3200DBB3-1611-4A7B-B836-19449A893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5" name="Freeform 1016">
              <a:extLst>
                <a:ext uri="{FF2B5EF4-FFF2-40B4-BE49-F238E27FC236}">
                  <a16:creationId xmlns:a16="http://schemas.microsoft.com/office/drawing/2014/main" id="{19BF79A5-2C08-43F4-9306-2142B12F6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6" name="Freeform 1017">
              <a:extLst>
                <a:ext uri="{FF2B5EF4-FFF2-40B4-BE49-F238E27FC236}">
                  <a16:creationId xmlns:a16="http://schemas.microsoft.com/office/drawing/2014/main" id="{73A2870D-00D0-437C-B482-3104F9E00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7" name="Freeform 1018">
              <a:extLst>
                <a:ext uri="{FF2B5EF4-FFF2-40B4-BE49-F238E27FC236}">
                  <a16:creationId xmlns:a16="http://schemas.microsoft.com/office/drawing/2014/main" id="{C482F5FA-A9F0-49A7-813E-BAD53A206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8" name="Freeform 1019">
              <a:extLst>
                <a:ext uri="{FF2B5EF4-FFF2-40B4-BE49-F238E27FC236}">
                  <a16:creationId xmlns:a16="http://schemas.microsoft.com/office/drawing/2014/main" id="{D8B3191A-2421-415B-BB90-4D046B08A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09" name="Freeform 1020">
              <a:extLst>
                <a:ext uri="{FF2B5EF4-FFF2-40B4-BE49-F238E27FC236}">
                  <a16:creationId xmlns:a16="http://schemas.microsoft.com/office/drawing/2014/main" id="{CB9D9C8F-40E2-4EE6-919E-32F56559E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0" name="Freeform 1021">
              <a:extLst>
                <a:ext uri="{FF2B5EF4-FFF2-40B4-BE49-F238E27FC236}">
                  <a16:creationId xmlns:a16="http://schemas.microsoft.com/office/drawing/2014/main" id="{35BEF2EE-2933-4E66-9A96-F77A7B64C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1" name="Freeform 1022">
              <a:extLst>
                <a:ext uri="{FF2B5EF4-FFF2-40B4-BE49-F238E27FC236}">
                  <a16:creationId xmlns:a16="http://schemas.microsoft.com/office/drawing/2014/main" id="{9690096E-4BF5-4572-9343-CA9C510DF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2" name="Freeform 1023">
              <a:extLst>
                <a:ext uri="{FF2B5EF4-FFF2-40B4-BE49-F238E27FC236}">
                  <a16:creationId xmlns:a16="http://schemas.microsoft.com/office/drawing/2014/main" id="{208DBC1A-1745-4E1F-865D-77E07EE73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3" name="Freeform 1024">
              <a:extLst>
                <a:ext uri="{FF2B5EF4-FFF2-40B4-BE49-F238E27FC236}">
                  <a16:creationId xmlns:a16="http://schemas.microsoft.com/office/drawing/2014/main" id="{0BBDDA58-12A3-4E29-8410-F2FAD68059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4" name="Freeform 1025">
              <a:extLst>
                <a:ext uri="{FF2B5EF4-FFF2-40B4-BE49-F238E27FC236}">
                  <a16:creationId xmlns:a16="http://schemas.microsoft.com/office/drawing/2014/main" id="{8FD0F481-A2A4-4A5B-BE52-84D24915C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5" name="Freeform 1026">
              <a:extLst>
                <a:ext uri="{FF2B5EF4-FFF2-40B4-BE49-F238E27FC236}">
                  <a16:creationId xmlns:a16="http://schemas.microsoft.com/office/drawing/2014/main" id="{EB41F02D-5670-493A-83D3-0076172ADF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6" name="Freeform 1027">
              <a:extLst>
                <a:ext uri="{FF2B5EF4-FFF2-40B4-BE49-F238E27FC236}">
                  <a16:creationId xmlns:a16="http://schemas.microsoft.com/office/drawing/2014/main" id="{FEAAA0BD-FBC4-455D-BB65-A1848184D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7" name="Freeform 1028">
              <a:extLst>
                <a:ext uri="{FF2B5EF4-FFF2-40B4-BE49-F238E27FC236}">
                  <a16:creationId xmlns:a16="http://schemas.microsoft.com/office/drawing/2014/main" id="{B1271A8A-8E6F-4504-9F18-A7B390D45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8" name="Freeform 1029">
              <a:extLst>
                <a:ext uri="{FF2B5EF4-FFF2-40B4-BE49-F238E27FC236}">
                  <a16:creationId xmlns:a16="http://schemas.microsoft.com/office/drawing/2014/main" id="{56071488-6FD2-42C5-B40E-6709BB574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19" name="Freeform 1030">
              <a:extLst>
                <a:ext uri="{FF2B5EF4-FFF2-40B4-BE49-F238E27FC236}">
                  <a16:creationId xmlns:a16="http://schemas.microsoft.com/office/drawing/2014/main" id="{3CA750F5-1635-4C6C-9B85-AD18ECFD43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0" name="Freeform 1031">
              <a:extLst>
                <a:ext uri="{FF2B5EF4-FFF2-40B4-BE49-F238E27FC236}">
                  <a16:creationId xmlns:a16="http://schemas.microsoft.com/office/drawing/2014/main" id="{93CAC4BB-6E2B-4B95-A2C8-F437AD8B0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1" name="Freeform 1032">
              <a:extLst>
                <a:ext uri="{FF2B5EF4-FFF2-40B4-BE49-F238E27FC236}">
                  <a16:creationId xmlns:a16="http://schemas.microsoft.com/office/drawing/2014/main" id="{60374716-1E69-4A1C-A3E1-DD8C6958E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2" name="Freeform 1033">
              <a:extLst>
                <a:ext uri="{FF2B5EF4-FFF2-40B4-BE49-F238E27FC236}">
                  <a16:creationId xmlns:a16="http://schemas.microsoft.com/office/drawing/2014/main" id="{AC222007-30EF-4806-AF57-ACA4B7F99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3" name="Freeform 1034">
              <a:extLst>
                <a:ext uri="{FF2B5EF4-FFF2-40B4-BE49-F238E27FC236}">
                  <a16:creationId xmlns:a16="http://schemas.microsoft.com/office/drawing/2014/main" id="{1F8D3B10-E333-4C81-89E1-AFFB0D347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4" name="Freeform 1035">
              <a:extLst>
                <a:ext uri="{FF2B5EF4-FFF2-40B4-BE49-F238E27FC236}">
                  <a16:creationId xmlns:a16="http://schemas.microsoft.com/office/drawing/2014/main" id="{4CA5939E-FC97-4F78-BFEB-2896B1F87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5" name="Freeform 1036">
              <a:extLst>
                <a:ext uri="{FF2B5EF4-FFF2-40B4-BE49-F238E27FC236}">
                  <a16:creationId xmlns:a16="http://schemas.microsoft.com/office/drawing/2014/main" id="{6A4128AB-DEBF-44F6-934A-5E0CB968E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6" name="Freeform 1037">
              <a:extLst>
                <a:ext uri="{FF2B5EF4-FFF2-40B4-BE49-F238E27FC236}">
                  <a16:creationId xmlns:a16="http://schemas.microsoft.com/office/drawing/2014/main" id="{61979A84-C9C3-4B8E-AE25-656FE03FD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7" name="Freeform 1038">
              <a:extLst>
                <a:ext uri="{FF2B5EF4-FFF2-40B4-BE49-F238E27FC236}">
                  <a16:creationId xmlns:a16="http://schemas.microsoft.com/office/drawing/2014/main" id="{08946AD0-9F07-4C9A-B286-992B2A233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8" name="Freeform 1039">
              <a:extLst>
                <a:ext uri="{FF2B5EF4-FFF2-40B4-BE49-F238E27FC236}">
                  <a16:creationId xmlns:a16="http://schemas.microsoft.com/office/drawing/2014/main" id="{4B5A5F4D-F7B4-4AB2-BD66-BDFB0B71F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29" name="Freeform 1040">
              <a:extLst>
                <a:ext uri="{FF2B5EF4-FFF2-40B4-BE49-F238E27FC236}">
                  <a16:creationId xmlns:a16="http://schemas.microsoft.com/office/drawing/2014/main" id="{ECD70183-3FDC-440D-A9CD-0CAFB4C08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0" name="Freeform 1041">
              <a:extLst>
                <a:ext uri="{FF2B5EF4-FFF2-40B4-BE49-F238E27FC236}">
                  <a16:creationId xmlns:a16="http://schemas.microsoft.com/office/drawing/2014/main" id="{0F11CAEE-7167-46AB-BA99-93FD5A25C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1" name="Freeform 1042">
              <a:extLst>
                <a:ext uri="{FF2B5EF4-FFF2-40B4-BE49-F238E27FC236}">
                  <a16:creationId xmlns:a16="http://schemas.microsoft.com/office/drawing/2014/main" id="{0C42B972-45FA-4093-B600-3D2363ACB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2" name="Freeform 1043">
              <a:extLst>
                <a:ext uri="{FF2B5EF4-FFF2-40B4-BE49-F238E27FC236}">
                  <a16:creationId xmlns:a16="http://schemas.microsoft.com/office/drawing/2014/main" id="{C92FA1FD-83B6-4780-9EB5-5027B76C9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3" name="Freeform 1044">
              <a:extLst>
                <a:ext uri="{FF2B5EF4-FFF2-40B4-BE49-F238E27FC236}">
                  <a16:creationId xmlns:a16="http://schemas.microsoft.com/office/drawing/2014/main" id="{3A7791A9-4B45-4BB7-8A18-3F5197FEBF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4" name="Freeform 1045">
              <a:extLst>
                <a:ext uri="{FF2B5EF4-FFF2-40B4-BE49-F238E27FC236}">
                  <a16:creationId xmlns:a16="http://schemas.microsoft.com/office/drawing/2014/main" id="{399A63DC-6539-4B6F-9883-0EC8110B3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5" name="Freeform 1046">
              <a:extLst>
                <a:ext uri="{FF2B5EF4-FFF2-40B4-BE49-F238E27FC236}">
                  <a16:creationId xmlns:a16="http://schemas.microsoft.com/office/drawing/2014/main" id="{24E33A6A-68E5-4C26-BC59-038309CB50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6" name="Freeform 1047">
              <a:extLst>
                <a:ext uri="{FF2B5EF4-FFF2-40B4-BE49-F238E27FC236}">
                  <a16:creationId xmlns:a16="http://schemas.microsoft.com/office/drawing/2014/main" id="{CBBC6E84-1DB5-4861-B68D-EE8444A8F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7" name="Freeform 1048">
              <a:extLst>
                <a:ext uri="{FF2B5EF4-FFF2-40B4-BE49-F238E27FC236}">
                  <a16:creationId xmlns:a16="http://schemas.microsoft.com/office/drawing/2014/main" id="{E65F0A6E-F74D-4226-B66D-48960DD43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8" name="Freeform 1049">
              <a:extLst>
                <a:ext uri="{FF2B5EF4-FFF2-40B4-BE49-F238E27FC236}">
                  <a16:creationId xmlns:a16="http://schemas.microsoft.com/office/drawing/2014/main" id="{A0C156F9-0F8F-4B35-8971-89FD12D12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39" name="Freeform 1050">
              <a:extLst>
                <a:ext uri="{FF2B5EF4-FFF2-40B4-BE49-F238E27FC236}">
                  <a16:creationId xmlns:a16="http://schemas.microsoft.com/office/drawing/2014/main" id="{8BE0A73B-C2BA-479F-9097-1EE0D4E16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0" name="Freeform 1051">
              <a:extLst>
                <a:ext uri="{FF2B5EF4-FFF2-40B4-BE49-F238E27FC236}">
                  <a16:creationId xmlns:a16="http://schemas.microsoft.com/office/drawing/2014/main" id="{5C155A71-5175-4FAD-8D52-227EA4DB2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1" name="Freeform 1052">
              <a:extLst>
                <a:ext uri="{FF2B5EF4-FFF2-40B4-BE49-F238E27FC236}">
                  <a16:creationId xmlns:a16="http://schemas.microsoft.com/office/drawing/2014/main" id="{045796DD-9834-4048-8BD3-287F5532D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2" name="Freeform 1053">
              <a:extLst>
                <a:ext uri="{FF2B5EF4-FFF2-40B4-BE49-F238E27FC236}">
                  <a16:creationId xmlns:a16="http://schemas.microsoft.com/office/drawing/2014/main" id="{60EE4C5B-644B-4493-A3E9-D584AF6E3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3" name="Freeform 1054">
              <a:extLst>
                <a:ext uri="{FF2B5EF4-FFF2-40B4-BE49-F238E27FC236}">
                  <a16:creationId xmlns:a16="http://schemas.microsoft.com/office/drawing/2014/main" id="{803D37ED-AA6C-4A06-9C66-0009AD7C3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4" name="Freeform 1055">
              <a:extLst>
                <a:ext uri="{FF2B5EF4-FFF2-40B4-BE49-F238E27FC236}">
                  <a16:creationId xmlns:a16="http://schemas.microsoft.com/office/drawing/2014/main" id="{631ED22A-D517-4F53-8194-98143C5CA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5" name="Freeform 1056">
              <a:extLst>
                <a:ext uri="{FF2B5EF4-FFF2-40B4-BE49-F238E27FC236}">
                  <a16:creationId xmlns:a16="http://schemas.microsoft.com/office/drawing/2014/main" id="{235B9C4F-1AC9-42D9-A873-4B5463265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6" name="Freeform 1057">
              <a:extLst>
                <a:ext uri="{FF2B5EF4-FFF2-40B4-BE49-F238E27FC236}">
                  <a16:creationId xmlns:a16="http://schemas.microsoft.com/office/drawing/2014/main" id="{06AE297A-036B-4D27-AA23-691268698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7" name="Freeform 1058">
              <a:extLst>
                <a:ext uri="{FF2B5EF4-FFF2-40B4-BE49-F238E27FC236}">
                  <a16:creationId xmlns:a16="http://schemas.microsoft.com/office/drawing/2014/main" id="{56BCAD8F-D3E5-41AF-B518-703C65315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8" name="Freeform 1059">
              <a:extLst>
                <a:ext uri="{FF2B5EF4-FFF2-40B4-BE49-F238E27FC236}">
                  <a16:creationId xmlns:a16="http://schemas.microsoft.com/office/drawing/2014/main" id="{6737F347-D603-4299-985E-CE0EC63F71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49" name="Freeform 1060">
              <a:extLst>
                <a:ext uri="{FF2B5EF4-FFF2-40B4-BE49-F238E27FC236}">
                  <a16:creationId xmlns:a16="http://schemas.microsoft.com/office/drawing/2014/main" id="{8A3DF900-3D41-48E3-B3D9-1F75BA918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0" name="Freeform 1061">
              <a:extLst>
                <a:ext uri="{FF2B5EF4-FFF2-40B4-BE49-F238E27FC236}">
                  <a16:creationId xmlns:a16="http://schemas.microsoft.com/office/drawing/2014/main" id="{09EA1C13-4FFD-4E42-B037-F3E4576EF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1" name="Freeform 1062">
              <a:extLst>
                <a:ext uri="{FF2B5EF4-FFF2-40B4-BE49-F238E27FC236}">
                  <a16:creationId xmlns:a16="http://schemas.microsoft.com/office/drawing/2014/main" id="{781DD505-FFDF-4A07-A68E-548B361C6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2" name="Freeform 1063">
              <a:extLst>
                <a:ext uri="{FF2B5EF4-FFF2-40B4-BE49-F238E27FC236}">
                  <a16:creationId xmlns:a16="http://schemas.microsoft.com/office/drawing/2014/main" id="{00274B92-D0D6-4328-ABAA-8B0CA40E2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3" name="Freeform 1064">
              <a:extLst>
                <a:ext uri="{FF2B5EF4-FFF2-40B4-BE49-F238E27FC236}">
                  <a16:creationId xmlns:a16="http://schemas.microsoft.com/office/drawing/2014/main" id="{7806A3A9-4C36-4615-8F9F-7E064F50F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4" name="Freeform 1065">
              <a:extLst>
                <a:ext uri="{FF2B5EF4-FFF2-40B4-BE49-F238E27FC236}">
                  <a16:creationId xmlns:a16="http://schemas.microsoft.com/office/drawing/2014/main" id="{45EBFEC3-6D89-4793-A8A6-2A2AB2A0A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5" name="Freeform 1066">
              <a:extLst>
                <a:ext uri="{FF2B5EF4-FFF2-40B4-BE49-F238E27FC236}">
                  <a16:creationId xmlns:a16="http://schemas.microsoft.com/office/drawing/2014/main" id="{73C4C9FF-940E-4100-B40C-6CC8EF8B7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6" name="Freeform 1067">
              <a:extLst>
                <a:ext uri="{FF2B5EF4-FFF2-40B4-BE49-F238E27FC236}">
                  <a16:creationId xmlns:a16="http://schemas.microsoft.com/office/drawing/2014/main" id="{2CFC6659-871A-4496-BAAC-29DF63347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7" name="Freeform 1068">
              <a:extLst>
                <a:ext uri="{FF2B5EF4-FFF2-40B4-BE49-F238E27FC236}">
                  <a16:creationId xmlns:a16="http://schemas.microsoft.com/office/drawing/2014/main" id="{A85B6568-9C00-45C5-A3BD-129D2E2E6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958" name="Freeform 1069">
              <a:extLst>
                <a:ext uri="{FF2B5EF4-FFF2-40B4-BE49-F238E27FC236}">
                  <a16:creationId xmlns:a16="http://schemas.microsoft.com/office/drawing/2014/main" id="{B4E009B6-C046-405A-9AB3-C77B3B83E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25607" name="Oval 1070">
            <a:extLst>
              <a:ext uri="{FF2B5EF4-FFF2-40B4-BE49-F238E27FC236}">
                <a16:creationId xmlns:a16="http://schemas.microsoft.com/office/drawing/2014/main" id="{43F2B738-856B-4E4B-AB9A-EBAF5297E302}"/>
              </a:ext>
            </a:extLst>
          </p:cNvPr>
          <p:cNvSpPr>
            <a:spLocks noChangeArrowheads="1"/>
          </p:cNvSpPr>
          <p:nvPr/>
        </p:nvSpPr>
        <p:spPr bwMode="auto">
          <a:xfrm>
            <a:off x="7997825" y="4718050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5608" name="Oval 1071">
            <a:extLst>
              <a:ext uri="{FF2B5EF4-FFF2-40B4-BE49-F238E27FC236}">
                <a16:creationId xmlns:a16="http://schemas.microsoft.com/office/drawing/2014/main" id="{6E03CAA6-2500-47A7-A1B2-36E19263A79A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88213" y="5284788"/>
            <a:ext cx="6350" cy="6350"/>
          </a:xfrm>
          <a:prstGeom prst="ellipse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/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endParaRPr lang="fr-FR" altLang="fr-FR">
              <a:solidFill>
                <a:srgbClr val="0070C0"/>
              </a:solidFill>
            </a:endParaRPr>
          </a:p>
        </p:txBody>
      </p:sp>
      <p:sp>
        <p:nvSpPr>
          <p:cNvPr id="25609" name="Freeform 1072">
            <a:extLst>
              <a:ext uri="{FF2B5EF4-FFF2-40B4-BE49-F238E27FC236}">
                <a16:creationId xmlns:a16="http://schemas.microsoft.com/office/drawing/2014/main" id="{634FB9EF-54DA-4795-B18D-EE9895A57E41}"/>
              </a:ext>
            </a:extLst>
          </p:cNvPr>
          <p:cNvSpPr>
            <a:spLocks/>
          </p:cNvSpPr>
          <p:nvPr/>
        </p:nvSpPr>
        <p:spPr bwMode="auto">
          <a:xfrm>
            <a:off x="7988301" y="3238500"/>
            <a:ext cx="474663" cy="2686050"/>
          </a:xfrm>
          <a:custGeom>
            <a:avLst/>
            <a:gdLst>
              <a:gd name="T0" fmla="*/ 733367035 w 299"/>
              <a:gd name="T1" fmla="*/ 0 h 1692"/>
              <a:gd name="T2" fmla="*/ 0 w 299"/>
              <a:gd name="T3" fmla="*/ 526713450 h 1692"/>
              <a:gd name="T4" fmla="*/ 723286399 w 299"/>
              <a:gd name="T5" fmla="*/ 859374075 h 1692"/>
              <a:gd name="T6" fmla="*/ 0 w 299"/>
              <a:gd name="T7" fmla="*/ 1376005313 h 1692"/>
              <a:gd name="T8" fmla="*/ 733367035 w 299"/>
              <a:gd name="T9" fmla="*/ 1708665938 h 1692"/>
              <a:gd name="T10" fmla="*/ 0 w 299"/>
              <a:gd name="T11" fmla="*/ 2147483647 h 1692"/>
              <a:gd name="T12" fmla="*/ 753528306 w 299"/>
              <a:gd name="T13" fmla="*/ 2147483647 h 1692"/>
              <a:gd name="T14" fmla="*/ 22682224 w 299"/>
              <a:gd name="T15" fmla="*/ 2147483647 h 1692"/>
              <a:gd name="T16" fmla="*/ 753528306 w 299"/>
              <a:gd name="T17" fmla="*/ 2147483647 h 1692"/>
              <a:gd name="T18" fmla="*/ 0 w 299"/>
              <a:gd name="T19" fmla="*/ 2147483647 h 1692"/>
              <a:gd name="T20" fmla="*/ 733367035 w 299"/>
              <a:gd name="T21" fmla="*/ 2147483647 h 1692"/>
              <a:gd name="T22" fmla="*/ 0 60000 65536"/>
              <a:gd name="T23" fmla="*/ 0 60000 65536"/>
              <a:gd name="T24" fmla="*/ 0 60000 65536"/>
              <a:gd name="T25" fmla="*/ 0 60000 65536"/>
              <a:gd name="T26" fmla="*/ 0 60000 65536"/>
              <a:gd name="T27" fmla="*/ 0 60000 65536"/>
              <a:gd name="T28" fmla="*/ 0 60000 65536"/>
              <a:gd name="T29" fmla="*/ 0 60000 65536"/>
              <a:gd name="T30" fmla="*/ 0 60000 65536"/>
              <a:gd name="T31" fmla="*/ 0 60000 65536"/>
              <a:gd name="T32" fmla="*/ 0 60000 65536"/>
            </a:gdLst>
            <a:ahLst/>
            <a:cxnLst>
              <a:cxn ang="T22">
                <a:pos x="T0" y="T1"/>
              </a:cxn>
              <a:cxn ang="T23">
                <a:pos x="T2" y="T3"/>
              </a:cxn>
              <a:cxn ang="T24">
                <a:pos x="T4" y="T5"/>
              </a:cxn>
              <a:cxn ang="T25">
                <a:pos x="T6" y="T7"/>
              </a:cxn>
              <a:cxn ang="T26">
                <a:pos x="T8" y="T9"/>
              </a:cxn>
              <a:cxn ang="T27">
                <a:pos x="T10" y="T11"/>
              </a:cxn>
              <a:cxn ang="T28">
                <a:pos x="T12" y="T13"/>
              </a:cxn>
              <a:cxn ang="T29">
                <a:pos x="T14" y="T15"/>
              </a:cxn>
              <a:cxn ang="T30">
                <a:pos x="T16" y="T17"/>
              </a:cxn>
              <a:cxn ang="T31">
                <a:pos x="T18" y="T19"/>
              </a:cxn>
              <a:cxn ang="T32">
                <a:pos x="T20" y="T21"/>
              </a:cxn>
            </a:cxnLst>
            <a:rect l="0" t="0" r="r" b="b"/>
            <a:pathLst>
              <a:path w="299" h="1692">
                <a:moveTo>
                  <a:pt x="291" y="0"/>
                </a:moveTo>
                <a:lnTo>
                  <a:pt x="0" y="209"/>
                </a:lnTo>
                <a:lnTo>
                  <a:pt x="287" y="341"/>
                </a:lnTo>
                <a:lnTo>
                  <a:pt x="0" y="546"/>
                </a:lnTo>
                <a:lnTo>
                  <a:pt x="291" y="678"/>
                </a:lnTo>
                <a:lnTo>
                  <a:pt x="0" y="883"/>
                </a:lnTo>
                <a:lnTo>
                  <a:pt x="299" y="1012"/>
                </a:lnTo>
                <a:lnTo>
                  <a:pt x="9" y="1217"/>
                </a:lnTo>
                <a:lnTo>
                  <a:pt x="299" y="1349"/>
                </a:lnTo>
                <a:lnTo>
                  <a:pt x="0" y="1556"/>
                </a:lnTo>
                <a:lnTo>
                  <a:pt x="291" y="1692"/>
                </a:lnTo>
              </a:path>
            </a:pathLst>
          </a:custGeom>
          <a:noFill/>
          <a:ln w="25400" cap="rnd">
            <a:solidFill>
              <a:srgbClr val="A4332C"/>
            </a:solidFill>
            <a:prstDash val="solid"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0" name="Text Box 1073">
            <a:extLst>
              <a:ext uri="{FF2B5EF4-FFF2-40B4-BE49-F238E27FC236}">
                <a16:creationId xmlns:a16="http://schemas.microsoft.com/office/drawing/2014/main" id="{5F455EF4-7402-4355-B3D8-602CFC808E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48600" y="1763713"/>
            <a:ext cx="692150" cy="36671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>
                <a:solidFill>
                  <a:srgbClr val="0070C0"/>
                </a:solidFill>
              </a:rPr>
              <a:t>Actin</a:t>
            </a:r>
          </a:p>
        </p:txBody>
      </p:sp>
      <p:sp>
        <p:nvSpPr>
          <p:cNvPr id="25611" name="Line 1074">
            <a:extLst>
              <a:ext uri="{FF2B5EF4-FFF2-40B4-BE49-F238E27FC236}">
                <a16:creationId xmlns:a16="http://schemas.microsoft.com/office/drawing/2014/main" id="{F25A25CA-C1B1-4C0D-875E-33935B9CAAED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7229475" y="1944688"/>
            <a:ext cx="609600" cy="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2" name="Text Box 1075">
            <a:extLst>
              <a:ext uri="{FF2B5EF4-FFF2-40B4-BE49-F238E27FC236}">
                <a16:creationId xmlns:a16="http://schemas.microsoft.com/office/drawing/2014/main" id="{2E05D815-2D6A-472A-A488-EFD89A8FF33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514600" y="4278313"/>
            <a:ext cx="827088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Myosin</a:t>
            </a:r>
          </a:p>
        </p:txBody>
      </p:sp>
      <p:sp>
        <p:nvSpPr>
          <p:cNvPr id="25613" name="Line 1076">
            <a:extLst>
              <a:ext uri="{FF2B5EF4-FFF2-40B4-BE49-F238E27FC236}">
                <a16:creationId xmlns:a16="http://schemas.microsoft.com/office/drawing/2014/main" id="{2D6B3D82-AF68-4467-8C66-F1C9F8EA7C8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276600" y="3973513"/>
            <a:ext cx="381000" cy="4572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25614" name="Line 1077">
            <a:extLst>
              <a:ext uri="{FF2B5EF4-FFF2-40B4-BE49-F238E27FC236}">
                <a16:creationId xmlns:a16="http://schemas.microsoft.com/office/drawing/2014/main" id="{5259E6D5-A3C5-45E0-AD04-6D52D1D3108F}"/>
              </a:ext>
            </a:extLst>
          </p:cNvPr>
          <p:cNvSpPr>
            <a:spLocks noChangeShapeType="1"/>
          </p:cNvSpPr>
          <p:nvPr/>
        </p:nvSpPr>
        <p:spPr bwMode="auto">
          <a:xfrm>
            <a:off x="3276600" y="4506913"/>
            <a:ext cx="457200" cy="3048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grpSp>
        <p:nvGrpSpPr>
          <p:cNvPr id="25615" name="Group 1078">
            <a:extLst>
              <a:ext uri="{FF2B5EF4-FFF2-40B4-BE49-F238E27FC236}">
                <a16:creationId xmlns:a16="http://schemas.microsoft.com/office/drawing/2014/main" id="{82976DA2-D1D8-40F9-ABB9-9C9F06B4171F}"/>
              </a:ext>
            </a:extLst>
          </p:cNvPr>
          <p:cNvGrpSpPr>
            <a:grpSpLocks/>
          </p:cNvGrpSpPr>
          <p:nvPr/>
        </p:nvGrpSpPr>
        <p:grpSpPr bwMode="auto">
          <a:xfrm>
            <a:off x="6553201" y="3998913"/>
            <a:ext cx="1438275" cy="196850"/>
            <a:chOff x="2976" y="1584"/>
            <a:chExt cx="906" cy="124"/>
          </a:xfrm>
        </p:grpSpPr>
        <p:sp>
          <p:nvSpPr>
            <p:cNvPr id="29171" name="Freeform 1079">
              <a:extLst>
                <a:ext uri="{FF2B5EF4-FFF2-40B4-BE49-F238E27FC236}">
                  <a16:creationId xmlns:a16="http://schemas.microsoft.com/office/drawing/2014/main" id="{B4FE1787-1379-44AB-8B0E-0DAD6D465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2" name="Freeform 1080">
              <a:extLst>
                <a:ext uri="{FF2B5EF4-FFF2-40B4-BE49-F238E27FC236}">
                  <a16:creationId xmlns:a16="http://schemas.microsoft.com/office/drawing/2014/main" id="{52F5801D-FE1F-4D39-AA8F-7A35547BC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3" name="Freeform 1081">
              <a:extLst>
                <a:ext uri="{FF2B5EF4-FFF2-40B4-BE49-F238E27FC236}">
                  <a16:creationId xmlns:a16="http://schemas.microsoft.com/office/drawing/2014/main" id="{5DA293EF-85D3-42DA-BAE3-479DC30C6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4" name="Freeform 1082">
              <a:extLst>
                <a:ext uri="{FF2B5EF4-FFF2-40B4-BE49-F238E27FC236}">
                  <a16:creationId xmlns:a16="http://schemas.microsoft.com/office/drawing/2014/main" id="{D6D0AD84-0BD6-46F8-BFA5-6B9C6F968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5" name="Freeform 1083">
              <a:extLst>
                <a:ext uri="{FF2B5EF4-FFF2-40B4-BE49-F238E27FC236}">
                  <a16:creationId xmlns:a16="http://schemas.microsoft.com/office/drawing/2014/main" id="{5BCABAEC-CF0E-4ABF-97B4-B6CBCD339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6" name="Oval 1084">
              <a:extLst>
                <a:ext uri="{FF2B5EF4-FFF2-40B4-BE49-F238E27FC236}">
                  <a16:creationId xmlns:a16="http://schemas.microsoft.com/office/drawing/2014/main" id="{4F53F60E-D47A-4B44-88F4-89FA5425D2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77" name="Freeform 1085">
              <a:extLst>
                <a:ext uri="{FF2B5EF4-FFF2-40B4-BE49-F238E27FC236}">
                  <a16:creationId xmlns:a16="http://schemas.microsoft.com/office/drawing/2014/main" id="{9157E56E-06A2-4E92-875B-E711F4EA4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8" name="Oval 1086">
              <a:extLst>
                <a:ext uri="{FF2B5EF4-FFF2-40B4-BE49-F238E27FC236}">
                  <a16:creationId xmlns:a16="http://schemas.microsoft.com/office/drawing/2014/main" id="{0EA97CAA-9ADE-4DD9-9C83-6678EF47B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79" name="Freeform 1087">
              <a:extLst>
                <a:ext uri="{FF2B5EF4-FFF2-40B4-BE49-F238E27FC236}">
                  <a16:creationId xmlns:a16="http://schemas.microsoft.com/office/drawing/2014/main" id="{D1AE0726-A0D0-4278-8145-FA995A1D5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0" name="Oval 1088">
              <a:extLst>
                <a:ext uri="{FF2B5EF4-FFF2-40B4-BE49-F238E27FC236}">
                  <a16:creationId xmlns:a16="http://schemas.microsoft.com/office/drawing/2014/main" id="{F0698A9D-8374-40EF-9D09-1D02E17E2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1" name="Freeform 1089">
              <a:extLst>
                <a:ext uri="{FF2B5EF4-FFF2-40B4-BE49-F238E27FC236}">
                  <a16:creationId xmlns:a16="http://schemas.microsoft.com/office/drawing/2014/main" id="{4C314EE4-3C1D-4906-9CA0-C382CCB3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2" name="Oval 1090">
              <a:extLst>
                <a:ext uri="{FF2B5EF4-FFF2-40B4-BE49-F238E27FC236}">
                  <a16:creationId xmlns:a16="http://schemas.microsoft.com/office/drawing/2014/main" id="{7A7C9250-3658-4290-B57B-7A35C5289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3" name="Freeform 1091">
              <a:extLst>
                <a:ext uri="{FF2B5EF4-FFF2-40B4-BE49-F238E27FC236}">
                  <a16:creationId xmlns:a16="http://schemas.microsoft.com/office/drawing/2014/main" id="{FBE1D5E5-903E-4587-8F21-6734A0A0E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4" name="Oval 1092">
              <a:extLst>
                <a:ext uri="{FF2B5EF4-FFF2-40B4-BE49-F238E27FC236}">
                  <a16:creationId xmlns:a16="http://schemas.microsoft.com/office/drawing/2014/main" id="{EFEDD55B-B07B-4F74-95DA-3F3F0F7A8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5" name="Freeform 1093">
              <a:extLst>
                <a:ext uri="{FF2B5EF4-FFF2-40B4-BE49-F238E27FC236}">
                  <a16:creationId xmlns:a16="http://schemas.microsoft.com/office/drawing/2014/main" id="{0111E7EB-3760-46A1-80A9-9A6442B73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6" name="Oval 1094">
              <a:extLst>
                <a:ext uri="{FF2B5EF4-FFF2-40B4-BE49-F238E27FC236}">
                  <a16:creationId xmlns:a16="http://schemas.microsoft.com/office/drawing/2014/main" id="{A0644B63-3F3E-4345-A9F7-723BD3D74C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7" name="Freeform 1095">
              <a:extLst>
                <a:ext uri="{FF2B5EF4-FFF2-40B4-BE49-F238E27FC236}">
                  <a16:creationId xmlns:a16="http://schemas.microsoft.com/office/drawing/2014/main" id="{AED70CBF-FA39-4A91-B4C7-77A094B8AA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88" name="Oval 1096">
              <a:extLst>
                <a:ext uri="{FF2B5EF4-FFF2-40B4-BE49-F238E27FC236}">
                  <a16:creationId xmlns:a16="http://schemas.microsoft.com/office/drawing/2014/main" id="{39DCCF5C-493F-461F-B7C6-CEB7C5104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89" name="Freeform 1097">
              <a:extLst>
                <a:ext uri="{FF2B5EF4-FFF2-40B4-BE49-F238E27FC236}">
                  <a16:creationId xmlns:a16="http://schemas.microsoft.com/office/drawing/2014/main" id="{6729EE93-A225-4627-9102-899AC7AC3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0" name="Oval 1098">
              <a:extLst>
                <a:ext uri="{FF2B5EF4-FFF2-40B4-BE49-F238E27FC236}">
                  <a16:creationId xmlns:a16="http://schemas.microsoft.com/office/drawing/2014/main" id="{ABEA52B2-AF33-4031-B53C-9D9A5C1C4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1" name="Freeform 1099">
              <a:extLst>
                <a:ext uri="{FF2B5EF4-FFF2-40B4-BE49-F238E27FC236}">
                  <a16:creationId xmlns:a16="http://schemas.microsoft.com/office/drawing/2014/main" id="{BC066167-CE72-4DA4-A0D0-1E235FD3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2" name="Oval 1100">
              <a:extLst>
                <a:ext uri="{FF2B5EF4-FFF2-40B4-BE49-F238E27FC236}">
                  <a16:creationId xmlns:a16="http://schemas.microsoft.com/office/drawing/2014/main" id="{182C26E8-5118-414A-8699-2E137360C9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3" name="Freeform 1101">
              <a:extLst>
                <a:ext uri="{FF2B5EF4-FFF2-40B4-BE49-F238E27FC236}">
                  <a16:creationId xmlns:a16="http://schemas.microsoft.com/office/drawing/2014/main" id="{EB7FCACC-D3CB-47E8-9EE9-F665E95A0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4" name="Oval 1102">
              <a:extLst>
                <a:ext uri="{FF2B5EF4-FFF2-40B4-BE49-F238E27FC236}">
                  <a16:creationId xmlns:a16="http://schemas.microsoft.com/office/drawing/2014/main" id="{C64865A2-F32D-42E2-BED9-C3BF2A99D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5" name="Freeform 1103">
              <a:extLst>
                <a:ext uri="{FF2B5EF4-FFF2-40B4-BE49-F238E27FC236}">
                  <a16:creationId xmlns:a16="http://schemas.microsoft.com/office/drawing/2014/main" id="{EC1D1522-C94A-4C78-8833-561691934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6" name="Oval 1104">
              <a:extLst>
                <a:ext uri="{FF2B5EF4-FFF2-40B4-BE49-F238E27FC236}">
                  <a16:creationId xmlns:a16="http://schemas.microsoft.com/office/drawing/2014/main" id="{15122AAB-C491-4F4D-9164-0F323F9D0D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7" name="Freeform 1105">
              <a:extLst>
                <a:ext uri="{FF2B5EF4-FFF2-40B4-BE49-F238E27FC236}">
                  <a16:creationId xmlns:a16="http://schemas.microsoft.com/office/drawing/2014/main" id="{C691DB4B-ED34-4507-8716-F655B92D1A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98" name="Oval 1106">
              <a:extLst>
                <a:ext uri="{FF2B5EF4-FFF2-40B4-BE49-F238E27FC236}">
                  <a16:creationId xmlns:a16="http://schemas.microsoft.com/office/drawing/2014/main" id="{1793AEB2-8708-4160-8FF4-CDB8D299A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99" name="Freeform 1107">
              <a:extLst>
                <a:ext uri="{FF2B5EF4-FFF2-40B4-BE49-F238E27FC236}">
                  <a16:creationId xmlns:a16="http://schemas.microsoft.com/office/drawing/2014/main" id="{1CB6E12F-6278-4166-91BA-7F23D1B448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0" name="Oval 1108">
              <a:extLst>
                <a:ext uri="{FF2B5EF4-FFF2-40B4-BE49-F238E27FC236}">
                  <a16:creationId xmlns:a16="http://schemas.microsoft.com/office/drawing/2014/main" id="{CE3E545D-FC08-419F-9E65-5A0CEA5BBA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01" name="Freeform 1109">
              <a:extLst>
                <a:ext uri="{FF2B5EF4-FFF2-40B4-BE49-F238E27FC236}">
                  <a16:creationId xmlns:a16="http://schemas.microsoft.com/office/drawing/2014/main" id="{211E404E-3CD3-4FFA-81AA-A9FD8CB82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2" name="Freeform 1110">
              <a:extLst>
                <a:ext uri="{FF2B5EF4-FFF2-40B4-BE49-F238E27FC236}">
                  <a16:creationId xmlns:a16="http://schemas.microsoft.com/office/drawing/2014/main" id="{4BF895C6-A3EA-4608-ABD3-E04EDF553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3" name="Oval 1111">
              <a:extLst>
                <a:ext uri="{FF2B5EF4-FFF2-40B4-BE49-F238E27FC236}">
                  <a16:creationId xmlns:a16="http://schemas.microsoft.com/office/drawing/2014/main" id="{C4104937-D4A6-4F9C-80D9-72481BBF1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04" name="Freeform 1112">
              <a:extLst>
                <a:ext uri="{FF2B5EF4-FFF2-40B4-BE49-F238E27FC236}">
                  <a16:creationId xmlns:a16="http://schemas.microsoft.com/office/drawing/2014/main" id="{EA17240E-2701-421C-AE2F-0660AE24A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5" name="Freeform 1113">
              <a:extLst>
                <a:ext uri="{FF2B5EF4-FFF2-40B4-BE49-F238E27FC236}">
                  <a16:creationId xmlns:a16="http://schemas.microsoft.com/office/drawing/2014/main" id="{1E9E6C34-7922-4545-A632-B1481B2D8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6" name="Oval 1114">
              <a:extLst>
                <a:ext uri="{FF2B5EF4-FFF2-40B4-BE49-F238E27FC236}">
                  <a16:creationId xmlns:a16="http://schemas.microsoft.com/office/drawing/2014/main" id="{14BFA498-6C53-4D22-89C4-2B7416755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07" name="Freeform 1115">
              <a:extLst>
                <a:ext uri="{FF2B5EF4-FFF2-40B4-BE49-F238E27FC236}">
                  <a16:creationId xmlns:a16="http://schemas.microsoft.com/office/drawing/2014/main" id="{4594C556-9D99-454B-B2EE-D33C92DFB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08" name="Oval 1116">
              <a:extLst>
                <a:ext uri="{FF2B5EF4-FFF2-40B4-BE49-F238E27FC236}">
                  <a16:creationId xmlns:a16="http://schemas.microsoft.com/office/drawing/2014/main" id="{3A9061A7-3027-4B45-A614-5BCA79D431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09" name="Freeform 1117">
              <a:extLst>
                <a:ext uri="{FF2B5EF4-FFF2-40B4-BE49-F238E27FC236}">
                  <a16:creationId xmlns:a16="http://schemas.microsoft.com/office/drawing/2014/main" id="{123611AC-E574-4D8F-952C-96423DD1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0" name="Oval 1118">
              <a:extLst>
                <a:ext uri="{FF2B5EF4-FFF2-40B4-BE49-F238E27FC236}">
                  <a16:creationId xmlns:a16="http://schemas.microsoft.com/office/drawing/2014/main" id="{CD61BDB7-68CA-4ED4-A19F-1BA17D33A5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1" name="Freeform 1119">
              <a:extLst>
                <a:ext uri="{FF2B5EF4-FFF2-40B4-BE49-F238E27FC236}">
                  <a16:creationId xmlns:a16="http://schemas.microsoft.com/office/drawing/2014/main" id="{BB7EB6F5-AC2C-473B-BB4A-B9FDDAD73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2" name="Oval 1120">
              <a:extLst>
                <a:ext uri="{FF2B5EF4-FFF2-40B4-BE49-F238E27FC236}">
                  <a16:creationId xmlns:a16="http://schemas.microsoft.com/office/drawing/2014/main" id="{CE7257EA-CBD3-477F-B4A0-8BF2F04FF6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3" name="Freeform 1121">
              <a:extLst>
                <a:ext uri="{FF2B5EF4-FFF2-40B4-BE49-F238E27FC236}">
                  <a16:creationId xmlns:a16="http://schemas.microsoft.com/office/drawing/2014/main" id="{52A5A74B-CFA4-4AF7-A03C-5143DF80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4" name="Oval 1122">
              <a:extLst>
                <a:ext uri="{FF2B5EF4-FFF2-40B4-BE49-F238E27FC236}">
                  <a16:creationId xmlns:a16="http://schemas.microsoft.com/office/drawing/2014/main" id="{80045377-F1BB-4F7C-AA38-1DFE908F5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5" name="Freeform 1123">
              <a:extLst>
                <a:ext uri="{FF2B5EF4-FFF2-40B4-BE49-F238E27FC236}">
                  <a16:creationId xmlns:a16="http://schemas.microsoft.com/office/drawing/2014/main" id="{3A5D3BB3-1671-44BC-B91B-CC82E514A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6" name="Oval 1124">
              <a:extLst>
                <a:ext uri="{FF2B5EF4-FFF2-40B4-BE49-F238E27FC236}">
                  <a16:creationId xmlns:a16="http://schemas.microsoft.com/office/drawing/2014/main" id="{7A9EF457-EE43-42A3-BC6F-0D4599A77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7" name="Freeform 1125">
              <a:extLst>
                <a:ext uri="{FF2B5EF4-FFF2-40B4-BE49-F238E27FC236}">
                  <a16:creationId xmlns:a16="http://schemas.microsoft.com/office/drawing/2014/main" id="{FC479DB0-9323-4E6F-BA6F-BB7BA1E89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18" name="Oval 1126">
              <a:extLst>
                <a:ext uri="{FF2B5EF4-FFF2-40B4-BE49-F238E27FC236}">
                  <a16:creationId xmlns:a16="http://schemas.microsoft.com/office/drawing/2014/main" id="{49658CB6-4BD9-4402-BA8E-DADF417583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19" name="Freeform 1127">
              <a:extLst>
                <a:ext uri="{FF2B5EF4-FFF2-40B4-BE49-F238E27FC236}">
                  <a16:creationId xmlns:a16="http://schemas.microsoft.com/office/drawing/2014/main" id="{C909CC42-F62B-41EF-9F47-794914963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0" name="Freeform 1128">
              <a:extLst>
                <a:ext uri="{FF2B5EF4-FFF2-40B4-BE49-F238E27FC236}">
                  <a16:creationId xmlns:a16="http://schemas.microsoft.com/office/drawing/2014/main" id="{DAECDED6-CCE9-4CCD-82C6-8FB1EFDE7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1" name="Oval 1129">
              <a:extLst>
                <a:ext uri="{FF2B5EF4-FFF2-40B4-BE49-F238E27FC236}">
                  <a16:creationId xmlns:a16="http://schemas.microsoft.com/office/drawing/2014/main" id="{D10EB3BF-0D21-4BBF-9BD0-A403CBEDD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22" name="Freeform 1130">
              <a:extLst>
                <a:ext uri="{FF2B5EF4-FFF2-40B4-BE49-F238E27FC236}">
                  <a16:creationId xmlns:a16="http://schemas.microsoft.com/office/drawing/2014/main" id="{8F3E59AC-92C6-4565-AA2D-BF31AE237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3" name="Freeform 1131">
              <a:extLst>
                <a:ext uri="{FF2B5EF4-FFF2-40B4-BE49-F238E27FC236}">
                  <a16:creationId xmlns:a16="http://schemas.microsoft.com/office/drawing/2014/main" id="{A6C0682E-0BDB-4FED-964F-DAE7295732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4" name="Oval 1132">
              <a:extLst>
                <a:ext uri="{FF2B5EF4-FFF2-40B4-BE49-F238E27FC236}">
                  <a16:creationId xmlns:a16="http://schemas.microsoft.com/office/drawing/2014/main" id="{80D9145F-2000-4F33-BCB8-FF9FFFF3D0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25" name="Freeform 1133">
              <a:extLst>
                <a:ext uri="{FF2B5EF4-FFF2-40B4-BE49-F238E27FC236}">
                  <a16:creationId xmlns:a16="http://schemas.microsoft.com/office/drawing/2014/main" id="{652481D2-8B6E-4899-9B82-55A375882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6" name="Oval 1134">
              <a:extLst>
                <a:ext uri="{FF2B5EF4-FFF2-40B4-BE49-F238E27FC236}">
                  <a16:creationId xmlns:a16="http://schemas.microsoft.com/office/drawing/2014/main" id="{E6C4E177-A427-4D5C-9D1E-87A469FB1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27" name="Freeform 1135">
              <a:extLst>
                <a:ext uri="{FF2B5EF4-FFF2-40B4-BE49-F238E27FC236}">
                  <a16:creationId xmlns:a16="http://schemas.microsoft.com/office/drawing/2014/main" id="{ECFBEF1B-4D49-4FCD-93A3-01AD38E6C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28" name="Oval 1136">
              <a:extLst>
                <a:ext uri="{FF2B5EF4-FFF2-40B4-BE49-F238E27FC236}">
                  <a16:creationId xmlns:a16="http://schemas.microsoft.com/office/drawing/2014/main" id="{91A3AA50-F711-4DE4-AC2B-7D4C6FFCD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29" name="Freeform 1137">
              <a:extLst>
                <a:ext uri="{FF2B5EF4-FFF2-40B4-BE49-F238E27FC236}">
                  <a16:creationId xmlns:a16="http://schemas.microsoft.com/office/drawing/2014/main" id="{1E23EACF-E635-45F1-B3D7-64B0134F4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0" name="Oval 1138">
              <a:extLst>
                <a:ext uri="{FF2B5EF4-FFF2-40B4-BE49-F238E27FC236}">
                  <a16:creationId xmlns:a16="http://schemas.microsoft.com/office/drawing/2014/main" id="{B5353675-6B53-4836-B358-F382FACAD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31" name="Freeform 1139">
              <a:extLst>
                <a:ext uri="{FF2B5EF4-FFF2-40B4-BE49-F238E27FC236}">
                  <a16:creationId xmlns:a16="http://schemas.microsoft.com/office/drawing/2014/main" id="{DC1B9068-5100-4753-90FB-7CC8B6D96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2" name="Oval 1140">
              <a:extLst>
                <a:ext uri="{FF2B5EF4-FFF2-40B4-BE49-F238E27FC236}">
                  <a16:creationId xmlns:a16="http://schemas.microsoft.com/office/drawing/2014/main" id="{E6D7EB68-5AD8-4717-AEA6-CDD07C0510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33" name="Freeform 1141">
              <a:extLst>
                <a:ext uri="{FF2B5EF4-FFF2-40B4-BE49-F238E27FC236}">
                  <a16:creationId xmlns:a16="http://schemas.microsoft.com/office/drawing/2014/main" id="{E8B8C286-0140-432D-AFC9-D48AE26BA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4" name="Oval 1142">
              <a:extLst>
                <a:ext uri="{FF2B5EF4-FFF2-40B4-BE49-F238E27FC236}">
                  <a16:creationId xmlns:a16="http://schemas.microsoft.com/office/drawing/2014/main" id="{970B31FD-DED1-408E-9242-3F8F63950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35" name="Freeform 1143">
              <a:extLst>
                <a:ext uri="{FF2B5EF4-FFF2-40B4-BE49-F238E27FC236}">
                  <a16:creationId xmlns:a16="http://schemas.microsoft.com/office/drawing/2014/main" id="{4EA14187-32BC-42FC-A074-784962985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6" name="Oval 1144">
              <a:extLst>
                <a:ext uri="{FF2B5EF4-FFF2-40B4-BE49-F238E27FC236}">
                  <a16:creationId xmlns:a16="http://schemas.microsoft.com/office/drawing/2014/main" id="{437E26A7-3367-4A7C-8B7A-EAE590A55E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37" name="Freeform 1145">
              <a:extLst>
                <a:ext uri="{FF2B5EF4-FFF2-40B4-BE49-F238E27FC236}">
                  <a16:creationId xmlns:a16="http://schemas.microsoft.com/office/drawing/2014/main" id="{A19CB4F6-8116-46B4-B1A7-B34599A49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8" name="Freeform 1146">
              <a:extLst>
                <a:ext uri="{FF2B5EF4-FFF2-40B4-BE49-F238E27FC236}">
                  <a16:creationId xmlns:a16="http://schemas.microsoft.com/office/drawing/2014/main" id="{ED815C86-9F95-4A6C-8BB4-C5E62FDC4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39" name="Oval 1147">
              <a:extLst>
                <a:ext uri="{FF2B5EF4-FFF2-40B4-BE49-F238E27FC236}">
                  <a16:creationId xmlns:a16="http://schemas.microsoft.com/office/drawing/2014/main" id="{B108273C-5B8B-4B87-8E46-EA75AD128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0" name="Freeform 1148">
              <a:extLst>
                <a:ext uri="{FF2B5EF4-FFF2-40B4-BE49-F238E27FC236}">
                  <a16:creationId xmlns:a16="http://schemas.microsoft.com/office/drawing/2014/main" id="{9EB5AE6C-00A2-4C7E-8691-48C5FBCF0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1" name="Oval 1149">
              <a:extLst>
                <a:ext uri="{FF2B5EF4-FFF2-40B4-BE49-F238E27FC236}">
                  <a16:creationId xmlns:a16="http://schemas.microsoft.com/office/drawing/2014/main" id="{156E12A6-8177-40F3-9246-D17110FA0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2" name="Freeform 1150">
              <a:extLst>
                <a:ext uri="{FF2B5EF4-FFF2-40B4-BE49-F238E27FC236}">
                  <a16:creationId xmlns:a16="http://schemas.microsoft.com/office/drawing/2014/main" id="{BA838CCC-5815-4613-942D-90BF1DD7B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3" name="Oval 1151">
              <a:extLst>
                <a:ext uri="{FF2B5EF4-FFF2-40B4-BE49-F238E27FC236}">
                  <a16:creationId xmlns:a16="http://schemas.microsoft.com/office/drawing/2014/main" id="{582E6469-B41D-4AA3-AA7D-78EF154E25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4" name="Freeform 1152">
              <a:extLst>
                <a:ext uri="{FF2B5EF4-FFF2-40B4-BE49-F238E27FC236}">
                  <a16:creationId xmlns:a16="http://schemas.microsoft.com/office/drawing/2014/main" id="{2B877AFD-7950-4437-9193-83CF5A88B3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5" name="Freeform 1153">
              <a:extLst>
                <a:ext uri="{FF2B5EF4-FFF2-40B4-BE49-F238E27FC236}">
                  <a16:creationId xmlns:a16="http://schemas.microsoft.com/office/drawing/2014/main" id="{FCB457FE-8AB4-41F3-AD45-E02452695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6" name="Oval 1154">
              <a:extLst>
                <a:ext uri="{FF2B5EF4-FFF2-40B4-BE49-F238E27FC236}">
                  <a16:creationId xmlns:a16="http://schemas.microsoft.com/office/drawing/2014/main" id="{BA3794CC-A6F4-4F44-AD8C-C495D08CD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7" name="Freeform 1155">
              <a:extLst>
                <a:ext uri="{FF2B5EF4-FFF2-40B4-BE49-F238E27FC236}">
                  <a16:creationId xmlns:a16="http://schemas.microsoft.com/office/drawing/2014/main" id="{5C4AD832-FED2-4B54-B3D8-A7D66BC03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48" name="Oval 1156">
              <a:extLst>
                <a:ext uri="{FF2B5EF4-FFF2-40B4-BE49-F238E27FC236}">
                  <a16:creationId xmlns:a16="http://schemas.microsoft.com/office/drawing/2014/main" id="{ACF447D0-E547-40CE-BA2D-273CFAF616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49" name="Freeform 1157">
              <a:extLst>
                <a:ext uri="{FF2B5EF4-FFF2-40B4-BE49-F238E27FC236}">
                  <a16:creationId xmlns:a16="http://schemas.microsoft.com/office/drawing/2014/main" id="{8AD0216E-1104-4394-B616-15EBDEC72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0" name="Oval 1158">
              <a:extLst>
                <a:ext uri="{FF2B5EF4-FFF2-40B4-BE49-F238E27FC236}">
                  <a16:creationId xmlns:a16="http://schemas.microsoft.com/office/drawing/2014/main" id="{8FD2D442-3D4A-4FB0-9446-6472DF7DC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1" name="Freeform 1159">
              <a:extLst>
                <a:ext uri="{FF2B5EF4-FFF2-40B4-BE49-F238E27FC236}">
                  <a16:creationId xmlns:a16="http://schemas.microsoft.com/office/drawing/2014/main" id="{7483FD32-4FAB-4551-8488-BCFB73106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2" name="Oval 1160">
              <a:extLst>
                <a:ext uri="{FF2B5EF4-FFF2-40B4-BE49-F238E27FC236}">
                  <a16:creationId xmlns:a16="http://schemas.microsoft.com/office/drawing/2014/main" id="{3624ADC0-3FCD-4903-B281-BE7CFD2515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3" name="Freeform 1161">
              <a:extLst>
                <a:ext uri="{FF2B5EF4-FFF2-40B4-BE49-F238E27FC236}">
                  <a16:creationId xmlns:a16="http://schemas.microsoft.com/office/drawing/2014/main" id="{E835430B-14AD-4804-BA7B-1047DEFBB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4" name="Oval 1162">
              <a:extLst>
                <a:ext uri="{FF2B5EF4-FFF2-40B4-BE49-F238E27FC236}">
                  <a16:creationId xmlns:a16="http://schemas.microsoft.com/office/drawing/2014/main" id="{5DC37087-85A4-40C7-8500-240EB08AB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5" name="Freeform 1163">
              <a:extLst>
                <a:ext uri="{FF2B5EF4-FFF2-40B4-BE49-F238E27FC236}">
                  <a16:creationId xmlns:a16="http://schemas.microsoft.com/office/drawing/2014/main" id="{0F8A3762-2B92-429A-B0F2-4E3E50FCA7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6" name="Oval 1164">
              <a:extLst>
                <a:ext uri="{FF2B5EF4-FFF2-40B4-BE49-F238E27FC236}">
                  <a16:creationId xmlns:a16="http://schemas.microsoft.com/office/drawing/2014/main" id="{8CA30081-F4B2-4269-878D-D1E1824093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7" name="Freeform 1165">
              <a:extLst>
                <a:ext uri="{FF2B5EF4-FFF2-40B4-BE49-F238E27FC236}">
                  <a16:creationId xmlns:a16="http://schemas.microsoft.com/office/drawing/2014/main" id="{428AE5A7-3991-4E8B-8784-F19E49AEA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58" name="Oval 1166">
              <a:extLst>
                <a:ext uri="{FF2B5EF4-FFF2-40B4-BE49-F238E27FC236}">
                  <a16:creationId xmlns:a16="http://schemas.microsoft.com/office/drawing/2014/main" id="{04F69CE8-CDDD-449E-A434-6556D07261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59" name="Freeform 1167">
              <a:extLst>
                <a:ext uri="{FF2B5EF4-FFF2-40B4-BE49-F238E27FC236}">
                  <a16:creationId xmlns:a16="http://schemas.microsoft.com/office/drawing/2014/main" id="{049F0E20-44E3-4585-84F8-6713A05329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0" name="Oval 1168">
              <a:extLst>
                <a:ext uri="{FF2B5EF4-FFF2-40B4-BE49-F238E27FC236}">
                  <a16:creationId xmlns:a16="http://schemas.microsoft.com/office/drawing/2014/main" id="{3860EFD1-AB36-4D05-B838-EE8DC70FF8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1" name="Freeform 1169">
              <a:extLst>
                <a:ext uri="{FF2B5EF4-FFF2-40B4-BE49-F238E27FC236}">
                  <a16:creationId xmlns:a16="http://schemas.microsoft.com/office/drawing/2014/main" id="{848A2AE8-105B-4ADE-83BD-1DE557706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2" name="Oval 1170">
              <a:extLst>
                <a:ext uri="{FF2B5EF4-FFF2-40B4-BE49-F238E27FC236}">
                  <a16:creationId xmlns:a16="http://schemas.microsoft.com/office/drawing/2014/main" id="{D49F9399-66D6-4378-A07E-E55576721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3" name="Freeform 1171">
              <a:extLst>
                <a:ext uri="{FF2B5EF4-FFF2-40B4-BE49-F238E27FC236}">
                  <a16:creationId xmlns:a16="http://schemas.microsoft.com/office/drawing/2014/main" id="{48F8244F-EDEB-4D36-8873-4D260FCA8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4" name="Oval 1172">
              <a:extLst>
                <a:ext uri="{FF2B5EF4-FFF2-40B4-BE49-F238E27FC236}">
                  <a16:creationId xmlns:a16="http://schemas.microsoft.com/office/drawing/2014/main" id="{520DCBC7-D9FD-4126-AD9A-DFE5DC534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5" name="Freeform 1173">
              <a:extLst>
                <a:ext uri="{FF2B5EF4-FFF2-40B4-BE49-F238E27FC236}">
                  <a16:creationId xmlns:a16="http://schemas.microsoft.com/office/drawing/2014/main" id="{9A68023F-64C0-4A78-BF16-027748724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6" name="Oval 1174">
              <a:extLst>
                <a:ext uri="{FF2B5EF4-FFF2-40B4-BE49-F238E27FC236}">
                  <a16:creationId xmlns:a16="http://schemas.microsoft.com/office/drawing/2014/main" id="{05B99157-4716-4AEE-873F-53FDDCE839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7" name="Freeform 1175">
              <a:extLst>
                <a:ext uri="{FF2B5EF4-FFF2-40B4-BE49-F238E27FC236}">
                  <a16:creationId xmlns:a16="http://schemas.microsoft.com/office/drawing/2014/main" id="{C1CDA8A4-B768-4FF1-9719-FFD0F5670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68" name="Oval 1176">
              <a:extLst>
                <a:ext uri="{FF2B5EF4-FFF2-40B4-BE49-F238E27FC236}">
                  <a16:creationId xmlns:a16="http://schemas.microsoft.com/office/drawing/2014/main" id="{F70FC1CF-F1BA-46DB-A89F-9C92E0C084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69" name="Freeform 1177">
              <a:extLst>
                <a:ext uri="{FF2B5EF4-FFF2-40B4-BE49-F238E27FC236}">
                  <a16:creationId xmlns:a16="http://schemas.microsoft.com/office/drawing/2014/main" id="{A2DC100E-65C4-4B6E-B215-EA4E78C8D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0" name="Oval 1178">
              <a:extLst>
                <a:ext uri="{FF2B5EF4-FFF2-40B4-BE49-F238E27FC236}">
                  <a16:creationId xmlns:a16="http://schemas.microsoft.com/office/drawing/2014/main" id="{B1E82C1F-011A-4768-951A-952E76AB99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71" name="Freeform 1179">
              <a:extLst>
                <a:ext uri="{FF2B5EF4-FFF2-40B4-BE49-F238E27FC236}">
                  <a16:creationId xmlns:a16="http://schemas.microsoft.com/office/drawing/2014/main" id="{1197BA71-B3BD-40A1-8068-70101B999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2" name="Oval 1180">
              <a:extLst>
                <a:ext uri="{FF2B5EF4-FFF2-40B4-BE49-F238E27FC236}">
                  <a16:creationId xmlns:a16="http://schemas.microsoft.com/office/drawing/2014/main" id="{57074A97-754A-42E7-9229-A3C2CC6075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73" name="Freeform 1181">
              <a:extLst>
                <a:ext uri="{FF2B5EF4-FFF2-40B4-BE49-F238E27FC236}">
                  <a16:creationId xmlns:a16="http://schemas.microsoft.com/office/drawing/2014/main" id="{93D2EB5D-8DED-4735-84A5-98C1EF2FE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4" name="Oval 1182">
              <a:extLst>
                <a:ext uri="{FF2B5EF4-FFF2-40B4-BE49-F238E27FC236}">
                  <a16:creationId xmlns:a16="http://schemas.microsoft.com/office/drawing/2014/main" id="{E0CE7BF2-3D00-4A25-A09E-46E87C65C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75" name="Freeform 1183">
              <a:extLst>
                <a:ext uri="{FF2B5EF4-FFF2-40B4-BE49-F238E27FC236}">
                  <a16:creationId xmlns:a16="http://schemas.microsoft.com/office/drawing/2014/main" id="{7ECD5435-D43F-4720-AF24-CDBEFD4CF4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6" name="Freeform 1184">
              <a:extLst>
                <a:ext uri="{FF2B5EF4-FFF2-40B4-BE49-F238E27FC236}">
                  <a16:creationId xmlns:a16="http://schemas.microsoft.com/office/drawing/2014/main" id="{D2C5811E-A03E-4659-8ABE-134A13A1D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7" name="Oval 1185">
              <a:extLst>
                <a:ext uri="{FF2B5EF4-FFF2-40B4-BE49-F238E27FC236}">
                  <a16:creationId xmlns:a16="http://schemas.microsoft.com/office/drawing/2014/main" id="{02AD9945-B1E3-4233-9041-A953C62640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78" name="Freeform 1186">
              <a:extLst>
                <a:ext uri="{FF2B5EF4-FFF2-40B4-BE49-F238E27FC236}">
                  <a16:creationId xmlns:a16="http://schemas.microsoft.com/office/drawing/2014/main" id="{6A224D12-530B-442A-80A7-FE2AD010E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79" name="Oval 1187">
              <a:extLst>
                <a:ext uri="{FF2B5EF4-FFF2-40B4-BE49-F238E27FC236}">
                  <a16:creationId xmlns:a16="http://schemas.microsoft.com/office/drawing/2014/main" id="{2F6AC1E6-DAB6-45B0-9F7F-857DA1AEC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0" name="Freeform 1188">
              <a:extLst>
                <a:ext uri="{FF2B5EF4-FFF2-40B4-BE49-F238E27FC236}">
                  <a16:creationId xmlns:a16="http://schemas.microsoft.com/office/drawing/2014/main" id="{3C89C09E-C88B-4C17-8966-6C9BBFD4D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1" name="Oval 1189">
              <a:extLst>
                <a:ext uri="{FF2B5EF4-FFF2-40B4-BE49-F238E27FC236}">
                  <a16:creationId xmlns:a16="http://schemas.microsoft.com/office/drawing/2014/main" id="{88E899DC-FF3F-49D1-8E67-F0D11C10E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2" name="Freeform 1190">
              <a:extLst>
                <a:ext uri="{FF2B5EF4-FFF2-40B4-BE49-F238E27FC236}">
                  <a16:creationId xmlns:a16="http://schemas.microsoft.com/office/drawing/2014/main" id="{1118A518-B9B6-44E8-8B7D-85AD0ADE2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3" name="Freeform 1191">
              <a:extLst>
                <a:ext uri="{FF2B5EF4-FFF2-40B4-BE49-F238E27FC236}">
                  <a16:creationId xmlns:a16="http://schemas.microsoft.com/office/drawing/2014/main" id="{424F0928-1D14-4148-AD80-7A8D7EF10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4" name="Oval 1192">
              <a:extLst>
                <a:ext uri="{FF2B5EF4-FFF2-40B4-BE49-F238E27FC236}">
                  <a16:creationId xmlns:a16="http://schemas.microsoft.com/office/drawing/2014/main" id="{9A95E0B9-6D75-470C-A13F-319C2149C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5" name="Freeform 1193">
              <a:extLst>
                <a:ext uri="{FF2B5EF4-FFF2-40B4-BE49-F238E27FC236}">
                  <a16:creationId xmlns:a16="http://schemas.microsoft.com/office/drawing/2014/main" id="{F8B6B57B-EA12-4858-9D78-0427963A8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6" name="Oval 1194">
              <a:extLst>
                <a:ext uri="{FF2B5EF4-FFF2-40B4-BE49-F238E27FC236}">
                  <a16:creationId xmlns:a16="http://schemas.microsoft.com/office/drawing/2014/main" id="{14033C5C-4B40-41AD-A957-5E837ABE55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7" name="Freeform 1195">
              <a:extLst>
                <a:ext uri="{FF2B5EF4-FFF2-40B4-BE49-F238E27FC236}">
                  <a16:creationId xmlns:a16="http://schemas.microsoft.com/office/drawing/2014/main" id="{96374B09-B629-4474-BE5B-6A3B7AF6D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88" name="Oval 1196">
              <a:extLst>
                <a:ext uri="{FF2B5EF4-FFF2-40B4-BE49-F238E27FC236}">
                  <a16:creationId xmlns:a16="http://schemas.microsoft.com/office/drawing/2014/main" id="{9F273DF3-19FD-4FA4-9D4A-EBA49BDB0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89" name="Freeform 1197">
              <a:extLst>
                <a:ext uri="{FF2B5EF4-FFF2-40B4-BE49-F238E27FC236}">
                  <a16:creationId xmlns:a16="http://schemas.microsoft.com/office/drawing/2014/main" id="{857A2E01-982B-4B0F-9119-565BFA59F9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0" name="Oval 1198">
              <a:extLst>
                <a:ext uri="{FF2B5EF4-FFF2-40B4-BE49-F238E27FC236}">
                  <a16:creationId xmlns:a16="http://schemas.microsoft.com/office/drawing/2014/main" id="{BF7B3656-EBC9-42CB-A79F-2D5F1754E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1" name="Freeform 1199">
              <a:extLst>
                <a:ext uri="{FF2B5EF4-FFF2-40B4-BE49-F238E27FC236}">
                  <a16:creationId xmlns:a16="http://schemas.microsoft.com/office/drawing/2014/main" id="{BE907D9D-6A18-4952-899B-BE5A8210D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2" name="Oval 1200">
              <a:extLst>
                <a:ext uri="{FF2B5EF4-FFF2-40B4-BE49-F238E27FC236}">
                  <a16:creationId xmlns:a16="http://schemas.microsoft.com/office/drawing/2014/main" id="{4898E503-8059-4AE4-9C4B-BE762A5B4D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3" name="Freeform 1201">
              <a:extLst>
                <a:ext uri="{FF2B5EF4-FFF2-40B4-BE49-F238E27FC236}">
                  <a16:creationId xmlns:a16="http://schemas.microsoft.com/office/drawing/2014/main" id="{498FFCC0-FF77-494D-9F65-50770D1E8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4" name="Oval 1202">
              <a:extLst>
                <a:ext uri="{FF2B5EF4-FFF2-40B4-BE49-F238E27FC236}">
                  <a16:creationId xmlns:a16="http://schemas.microsoft.com/office/drawing/2014/main" id="{226620D0-8F1B-401D-A5C8-CDE797DA5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5" name="Freeform 1203">
              <a:extLst>
                <a:ext uri="{FF2B5EF4-FFF2-40B4-BE49-F238E27FC236}">
                  <a16:creationId xmlns:a16="http://schemas.microsoft.com/office/drawing/2014/main" id="{A3BFEB03-0699-4E12-9EBF-CB53761E9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6" name="Oval 1204">
              <a:extLst>
                <a:ext uri="{FF2B5EF4-FFF2-40B4-BE49-F238E27FC236}">
                  <a16:creationId xmlns:a16="http://schemas.microsoft.com/office/drawing/2014/main" id="{3D983024-6503-4CDF-917D-898AD5AFFD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7" name="Freeform 1205">
              <a:extLst>
                <a:ext uri="{FF2B5EF4-FFF2-40B4-BE49-F238E27FC236}">
                  <a16:creationId xmlns:a16="http://schemas.microsoft.com/office/drawing/2014/main" id="{9C18CAC6-818B-44C8-9BA3-5D76FD03E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298" name="Oval 1206">
              <a:extLst>
                <a:ext uri="{FF2B5EF4-FFF2-40B4-BE49-F238E27FC236}">
                  <a16:creationId xmlns:a16="http://schemas.microsoft.com/office/drawing/2014/main" id="{4D7EC1A0-356E-413E-A556-BAAD0A7226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299" name="Freeform 1207">
              <a:extLst>
                <a:ext uri="{FF2B5EF4-FFF2-40B4-BE49-F238E27FC236}">
                  <a16:creationId xmlns:a16="http://schemas.microsoft.com/office/drawing/2014/main" id="{5D99DB23-FAE8-4ECB-91A0-833616446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0" name="Oval 1208">
              <a:extLst>
                <a:ext uri="{FF2B5EF4-FFF2-40B4-BE49-F238E27FC236}">
                  <a16:creationId xmlns:a16="http://schemas.microsoft.com/office/drawing/2014/main" id="{393E0F8C-FBA8-4ED6-B441-8C3BC82AB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01" name="Freeform 1209">
              <a:extLst>
                <a:ext uri="{FF2B5EF4-FFF2-40B4-BE49-F238E27FC236}">
                  <a16:creationId xmlns:a16="http://schemas.microsoft.com/office/drawing/2014/main" id="{DAF0266E-253D-4317-A2E4-7552BEFC9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2" name="Freeform 1210">
              <a:extLst>
                <a:ext uri="{FF2B5EF4-FFF2-40B4-BE49-F238E27FC236}">
                  <a16:creationId xmlns:a16="http://schemas.microsoft.com/office/drawing/2014/main" id="{859A635E-F85D-4DDD-B6C6-FE4DD8C73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3" name="Oval 1211">
              <a:extLst>
                <a:ext uri="{FF2B5EF4-FFF2-40B4-BE49-F238E27FC236}">
                  <a16:creationId xmlns:a16="http://schemas.microsoft.com/office/drawing/2014/main" id="{E9D8D4A9-5CE6-4A7F-BCAD-6376FE6C30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04" name="Freeform 1212">
              <a:extLst>
                <a:ext uri="{FF2B5EF4-FFF2-40B4-BE49-F238E27FC236}">
                  <a16:creationId xmlns:a16="http://schemas.microsoft.com/office/drawing/2014/main" id="{8672BA6E-9DFE-4E29-8527-ACCE999AC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5" name="Freeform 1213">
              <a:extLst>
                <a:ext uri="{FF2B5EF4-FFF2-40B4-BE49-F238E27FC236}">
                  <a16:creationId xmlns:a16="http://schemas.microsoft.com/office/drawing/2014/main" id="{4807FE10-EF6F-497D-8BC9-CC6B0E9F7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6" name="Oval 1214">
              <a:extLst>
                <a:ext uri="{FF2B5EF4-FFF2-40B4-BE49-F238E27FC236}">
                  <a16:creationId xmlns:a16="http://schemas.microsoft.com/office/drawing/2014/main" id="{38367965-1E9F-4836-88DD-D54D9FCBC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07" name="Freeform 1215">
              <a:extLst>
                <a:ext uri="{FF2B5EF4-FFF2-40B4-BE49-F238E27FC236}">
                  <a16:creationId xmlns:a16="http://schemas.microsoft.com/office/drawing/2014/main" id="{3DAEBCAB-C2B7-40C1-A1E3-898F947AD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08" name="Oval 1216">
              <a:extLst>
                <a:ext uri="{FF2B5EF4-FFF2-40B4-BE49-F238E27FC236}">
                  <a16:creationId xmlns:a16="http://schemas.microsoft.com/office/drawing/2014/main" id="{FB617FC5-D265-48A1-81EA-1813EF10A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09" name="Freeform 1217">
              <a:extLst>
                <a:ext uri="{FF2B5EF4-FFF2-40B4-BE49-F238E27FC236}">
                  <a16:creationId xmlns:a16="http://schemas.microsoft.com/office/drawing/2014/main" id="{B9EFA88A-DBFF-4E99-A92A-1615D6F97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0" name="Oval 1218">
              <a:extLst>
                <a:ext uri="{FF2B5EF4-FFF2-40B4-BE49-F238E27FC236}">
                  <a16:creationId xmlns:a16="http://schemas.microsoft.com/office/drawing/2014/main" id="{46792222-7161-4A58-BF76-FCE1034FD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1" name="Freeform 1219">
              <a:extLst>
                <a:ext uri="{FF2B5EF4-FFF2-40B4-BE49-F238E27FC236}">
                  <a16:creationId xmlns:a16="http://schemas.microsoft.com/office/drawing/2014/main" id="{44C9E5AE-7130-48A4-9E29-47E448989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2" name="Oval 1220">
              <a:extLst>
                <a:ext uri="{FF2B5EF4-FFF2-40B4-BE49-F238E27FC236}">
                  <a16:creationId xmlns:a16="http://schemas.microsoft.com/office/drawing/2014/main" id="{1D42CD61-C43B-4218-AD90-9171FD1BF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3" name="Freeform 1221">
              <a:extLst>
                <a:ext uri="{FF2B5EF4-FFF2-40B4-BE49-F238E27FC236}">
                  <a16:creationId xmlns:a16="http://schemas.microsoft.com/office/drawing/2014/main" id="{8FCF9C57-D0CE-4842-BE14-970F90376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4" name="Oval 1222">
              <a:extLst>
                <a:ext uri="{FF2B5EF4-FFF2-40B4-BE49-F238E27FC236}">
                  <a16:creationId xmlns:a16="http://schemas.microsoft.com/office/drawing/2014/main" id="{EF56C344-869A-4059-9900-05ACC3D029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5" name="Freeform 1223">
              <a:extLst>
                <a:ext uri="{FF2B5EF4-FFF2-40B4-BE49-F238E27FC236}">
                  <a16:creationId xmlns:a16="http://schemas.microsoft.com/office/drawing/2014/main" id="{AB5A91BF-1C77-4F0C-846A-AC8692E89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6" name="Oval 1224">
              <a:extLst>
                <a:ext uri="{FF2B5EF4-FFF2-40B4-BE49-F238E27FC236}">
                  <a16:creationId xmlns:a16="http://schemas.microsoft.com/office/drawing/2014/main" id="{2AA77A86-0FF7-44DE-A29B-2FE5CA0C8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7" name="Freeform 1225">
              <a:extLst>
                <a:ext uri="{FF2B5EF4-FFF2-40B4-BE49-F238E27FC236}">
                  <a16:creationId xmlns:a16="http://schemas.microsoft.com/office/drawing/2014/main" id="{0F2D50AC-D809-45D2-B6CC-FBC36EC09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18" name="Oval 1226">
              <a:extLst>
                <a:ext uri="{FF2B5EF4-FFF2-40B4-BE49-F238E27FC236}">
                  <a16:creationId xmlns:a16="http://schemas.microsoft.com/office/drawing/2014/main" id="{BBE13038-154E-4777-B619-C097C628F1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19" name="Oval 1227">
              <a:extLst>
                <a:ext uri="{FF2B5EF4-FFF2-40B4-BE49-F238E27FC236}">
                  <a16:creationId xmlns:a16="http://schemas.microsoft.com/office/drawing/2014/main" id="{FBFBFC9D-0337-4704-98B4-680B07950C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0" name="Oval 1228">
              <a:extLst>
                <a:ext uri="{FF2B5EF4-FFF2-40B4-BE49-F238E27FC236}">
                  <a16:creationId xmlns:a16="http://schemas.microsoft.com/office/drawing/2014/main" id="{7A99A55E-0FAB-45C3-9414-8BEEE6C6D9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1" name="Oval 1229">
              <a:extLst>
                <a:ext uri="{FF2B5EF4-FFF2-40B4-BE49-F238E27FC236}">
                  <a16:creationId xmlns:a16="http://schemas.microsoft.com/office/drawing/2014/main" id="{EBB368CC-2726-45F0-BA27-549DF4799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2" name="Freeform 1230">
              <a:extLst>
                <a:ext uri="{FF2B5EF4-FFF2-40B4-BE49-F238E27FC236}">
                  <a16:creationId xmlns:a16="http://schemas.microsoft.com/office/drawing/2014/main" id="{29BB5995-7CC6-4175-87CC-EF66AC8FC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3" name="Freeform 1231">
              <a:extLst>
                <a:ext uri="{FF2B5EF4-FFF2-40B4-BE49-F238E27FC236}">
                  <a16:creationId xmlns:a16="http://schemas.microsoft.com/office/drawing/2014/main" id="{B412D103-A34D-47A0-9591-4E6521534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4" name="Oval 1232">
              <a:extLst>
                <a:ext uri="{FF2B5EF4-FFF2-40B4-BE49-F238E27FC236}">
                  <a16:creationId xmlns:a16="http://schemas.microsoft.com/office/drawing/2014/main" id="{5B07139A-5E6B-4EF6-B62D-77B921B705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5" name="Freeform 1233">
              <a:extLst>
                <a:ext uri="{FF2B5EF4-FFF2-40B4-BE49-F238E27FC236}">
                  <a16:creationId xmlns:a16="http://schemas.microsoft.com/office/drawing/2014/main" id="{0D314986-AB54-4D02-98D2-683E521BED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6" name="Oval 1234">
              <a:extLst>
                <a:ext uri="{FF2B5EF4-FFF2-40B4-BE49-F238E27FC236}">
                  <a16:creationId xmlns:a16="http://schemas.microsoft.com/office/drawing/2014/main" id="{4AF40A90-F22F-45D6-9C01-17CD399582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7" name="Freeform 1235">
              <a:extLst>
                <a:ext uri="{FF2B5EF4-FFF2-40B4-BE49-F238E27FC236}">
                  <a16:creationId xmlns:a16="http://schemas.microsoft.com/office/drawing/2014/main" id="{34582DE5-8FEC-4ED4-BE97-252F031A3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28" name="Oval 1236">
              <a:extLst>
                <a:ext uri="{FF2B5EF4-FFF2-40B4-BE49-F238E27FC236}">
                  <a16:creationId xmlns:a16="http://schemas.microsoft.com/office/drawing/2014/main" id="{FB91EF64-0AFE-402D-A088-5334D0643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29" name="Freeform 1237">
              <a:extLst>
                <a:ext uri="{FF2B5EF4-FFF2-40B4-BE49-F238E27FC236}">
                  <a16:creationId xmlns:a16="http://schemas.microsoft.com/office/drawing/2014/main" id="{A03CB477-D593-4F84-B498-E819515248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0" name="Freeform 1238">
              <a:extLst>
                <a:ext uri="{FF2B5EF4-FFF2-40B4-BE49-F238E27FC236}">
                  <a16:creationId xmlns:a16="http://schemas.microsoft.com/office/drawing/2014/main" id="{7984ACA7-6CBF-48A1-91D7-0F909F454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1" name="Oval 1239">
              <a:extLst>
                <a:ext uri="{FF2B5EF4-FFF2-40B4-BE49-F238E27FC236}">
                  <a16:creationId xmlns:a16="http://schemas.microsoft.com/office/drawing/2014/main" id="{E16C09A5-9B50-47BF-82D7-E7ED379ED3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32" name="Freeform 1240">
              <a:extLst>
                <a:ext uri="{FF2B5EF4-FFF2-40B4-BE49-F238E27FC236}">
                  <a16:creationId xmlns:a16="http://schemas.microsoft.com/office/drawing/2014/main" id="{DC049708-DCA4-4B71-8833-7905977E10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3" name="Oval 1241">
              <a:extLst>
                <a:ext uri="{FF2B5EF4-FFF2-40B4-BE49-F238E27FC236}">
                  <a16:creationId xmlns:a16="http://schemas.microsoft.com/office/drawing/2014/main" id="{0FE93C51-9551-425E-9CA6-3DEF7CCA72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34" name="Freeform 1242">
              <a:extLst>
                <a:ext uri="{FF2B5EF4-FFF2-40B4-BE49-F238E27FC236}">
                  <a16:creationId xmlns:a16="http://schemas.microsoft.com/office/drawing/2014/main" id="{D899F5D4-7151-44B3-942E-CA68D38F8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5" name="Oval 1243">
              <a:extLst>
                <a:ext uri="{FF2B5EF4-FFF2-40B4-BE49-F238E27FC236}">
                  <a16:creationId xmlns:a16="http://schemas.microsoft.com/office/drawing/2014/main" id="{7A5935A3-60F5-44CF-987A-34C83A7C9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36" name="Freeform 1244">
              <a:extLst>
                <a:ext uri="{FF2B5EF4-FFF2-40B4-BE49-F238E27FC236}">
                  <a16:creationId xmlns:a16="http://schemas.microsoft.com/office/drawing/2014/main" id="{8FFBB6CF-179E-47B5-9603-D73BD12888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7" name="Oval 1245">
              <a:extLst>
                <a:ext uri="{FF2B5EF4-FFF2-40B4-BE49-F238E27FC236}">
                  <a16:creationId xmlns:a16="http://schemas.microsoft.com/office/drawing/2014/main" id="{8C4D5EF0-AB58-41D1-8786-6EF44BC600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38" name="Freeform 1246">
              <a:extLst>
                <a:ext uri="{FF2B5EF4-FFF2-40B4-BE49-F238E27FC236}">
                  <a16:creationId xmlns:a16="http://schemas.microsoft.com/office/drawing/2014/main" id="{BF654962-BE14-4A7E-85DC-FD20AD92A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39" name="Oval 1247">
              <a:extLst>
                <a:ext uri="{FF2B5EF4-FFF2-40B4-BE49-F238E27FC236}">
                  <a16:creationId xmlns:a16="http://schemas.microsoft.com/office/drawing/2014/main" id="{AB746E27-50DE-4D6D-9C23-DD417A0E9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0" name="Freeform 1248">
              <a:extLst>
                <a:ext uri="{FF2B5EF4-FFF2-40B4-BE49-F238E27FC236}">
                  <a16:creationId xmlns:a16="http://schemas.microsoft.com/office/drawing/2014/main" id="{3A42AE42-1A56-4153-84FE-41B0B085D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1" name="Oval 1249">
              <a:extLst>
                <a:ext uri="{FF2B5EF4-FFF2-40B4-BE49-F238E27FC236}">
                  <a16:creationId xmlns:a16="http://schemas.microsoft.com/office/drawing/2014/main" id="{42AE459E-1BF0-43B0-AD71-853EE7D1D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2" name="Freeform 1250">
              <a:extLst>
                <a:ext uri="{FF2B5EF4-FFF2-40B4-BE49-F238E27FC236}">
                  <a16:creationId xmlns:a16="http://schemas.microsoft.com/office/drawing/2014/main" id="{FB76B169-B1A7-41B2-964C-71EE80576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3" name="Oval 1251">
              <a:extLst>
                <a:ext uri="{FF2B5EF4-FFF2-40B4-BE49-F238E27FC236}">
                  <a16:creationId xmlns:a16="http://schemas.microsoft.com/office/drawing/2014/main" id="{AA4BE0F4-13A3-43D1-AE1B-3CC93F61A3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4" name="Freeform 1252">
              <a:extLst>
                <a:ext uri="{FF2B5EF4-FFF2-40B4-BE49-F238E27FC236}">
                  <a16:creationId xmlns:a16="http://schemas.microsoft.com/office/drawing/2014/main" id="{4EC615D1-9F0F-45ED-A072-21D1489FA4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5" name="Oval 1253">
              <a:extLst>
                <a:ext uri="{FF2B5EF4-FFF2-40B4-BE49-F238E27FC236}">
                  <a16:creationId xmlns:a16="http://schemas.microsoft.com/office/drawing/2014/main" id="{94FD5814-D4D1-4BA5-836A-24200FA4FD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6" name="Freeform 1254">
              <a:extLst>
                <a:ext uri="{FF2B5EF4-FFF2-40B4-BE49-F238E27FC236}">
                  <a16:creationId xmlns:a16="http://schemas.microsoft.com/office/drawing/2014/main" id="{B3B9A611-CD6D-44CE-A0BE-60092FDC6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7" name="Oval 1255">
              <a:extLst>
                <a:ext uri="{FF2B5EF4-FFF2-40B4-BE49-F238E27FC236}">
                  <a16:creationId xmlns:a16="http://schemas.microsoft.com/office/drawing/2014/main" id="{364DD175-D1FF-43EB-901B-6446024B8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48" name="Freeform 1256">
              <a:extLst>
                <a:ext uri="{FF2B5EF4-FFF2-40B4-BE49-F238E27FC236}">
                  <a16:creationId xmlns:a16="http://schemas.microsoft.com/office/drawing/2014/main" id="{70462877-EC14-4E71-B964-ACA20041A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49" name="Oval 1257">
              <a:extLst>
                <a:ext uri="{FF2B5EF4-FFF2-40B4-BE49-F238E27FC236}">
                  <a16:creationId xmlns:a16="http://schemas.microsoft.com/office/drawing/2014/main" id="{E4FF16AC-478F-40FC-B73E-F674337D64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0" name="Freeform 1258">
              <a:extLst>
                <a:ext uri="{FF2B5EF4-FFF2-40B4-BE49-F238E27FC236}">
                  <a16:creationId xmlns:a16="http://schemas.microsoft.com/office/drawing/2014/main" id="{9D387C87-F1DF-4296-8C03-D71DDAD8C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1" name="Oval 1259">
              <a:extLst>
                <a:ext uri="{FF2B5EF4-FFF2-40B4-BE49-F238E27FC236}">
                  <a16:creationId xmlns:a16="http://schemas.microsoft.com/office/drawing/2014/main" id="{48A84BC2-B079-40D3-9893-AE2D07107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2" name="Freeform 1260">
              <a:extLst>
                <a:ext uri="{FF2B5EF4-FFF2-40B4-BE49-F238E27FC236}">
                  <a16:creationId xmlns:a16="http://schemas.microsoft.com/office/drawing/2014/main" id="{5080489F-9C38-45F6-91E5-2B31B0FC2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3" name="Freeform 1261">
              <a:extLst>
                <a:ext uri="{FF2B5EF4-FFF2-40B4-BE49-F238E27FC236}">
                  <a16:creationId xmlns:a16="http://schemas.microsoft.com/office/drawing/2014/main" id="{A8C08AC3-1257-4B0C-9498-55EC92259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4" name="Oval 1262">
              <a:extLst>
                <a:ext uri="{FF2B5EF4-FFF2-40B4-BE49-F238E27FC236}">
                  <a16:creationId xmlns:a16="http://schemas.microsoft.com/office/drawing/2014/main" id="{E0A62D80-5C63-422A-95B9-F03A2E546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5" name="Freeform 1263">
              <a:extLst>
                <a:ext uri="{FF2B5EF4-FFF2-40B4-BE49-F238E27FC236}">
                  <a16:creationId xmlns:a16="http://schemas.microsoft.com/office/drawing/2014/main" id="{16FE9BE7-11AE-46F4-94C2-1E52A0AFA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6" name="Oval 1264">
              <a:extLst>
                <a:ext uri="{FF2B5EF4-FFF2-40B4-BE49-F238E27FC236}">
                  <a16:creationId xmlns:a16="http://schemas.microsoft.com/office/drawing/2014/main" id="{05D3C83F-6212-4EA9-B153-6EDA90F9E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7" name="Freeform 1265">
              <a:extLst>
                <a:ext uri="{FF2B5EF4-FFF2-40B4-BE49-F238E27FC236}">
                  <a16:creationId xmlns:a16="http://schemas.microsoft.com/office/drawing/2014/main" id="{50F8CDA8-AA4E-45E7-9009-1B0AAC782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58" name="Oval 1266">
              <a:extLst>
                <a:ext uri="{FF2B5EF4-FFF2-40B4-BE49-F238E27FC236}">
                  <a16:creationId xmlns:a16="http://schemas.microsoft.com/office/drawing/2014/main" id="{C8BD70AD-1BD3-48C5-9D90-48993FB278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59" name="Freeform 1267">
              <a:extLst>
                <a:ext uri="{FF2B5EF4-FFF2-40B4-BE49-F238E27FC236}">
                  <a16:creationId xmlns:a16="http://schemas.microsoft.com/office/drawing/2014/main" id="{CE0EF7C1-DEB7-4211-BBC4-5DE22796E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0" name="Oval 1268">
              <a:extLst>
                <a:ext uri="{FF2B5EF4-FFF2-40B4-BE49-F238E27FC236}">
                  <a16:creationId xmlns:a16="http://schemas.microsoft.com/office/drawing/2014/main" id="{EB941324-2234-4EEA-8656-AD985CBA4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61" name="Freeform 1269">
              <a:extLst>
                <a:ext uri="{FF2B5EF4-FFF2-40B4-BE49-F238E27FC236}">
                  <a16:creationId xmlns:a16="http://schemas.microsoft.com/office/drawing/2014/main" id="{F4CED799-725D-4A76-AE90-0FEEC9926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2" name="Oval 1270">
              <a:extLst>
                <a:ext uri="{FF2B5EF4-FFF2-40B4-BE49-F238E27FC236}">
                  <a16:creationId xmlns:a16="http://schemas.microsoft.com/office/drawing/2014/main" id="{0E5B564B-9EB5-41A8-88A8-8706A7684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63" name="Freeform 1271">
              <a:extLst>
                <a:ext uri="{FF2B5EF4-FFF2-40B4-BE49-F238E27FC236}">
                  <a16:creationId xmlns:a16="http://schemas.microsoft.com/office/drawing/2014/main" id="{1B383362-3852-49B4-8360-98A62B12E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4" name="Oval 1272">
              <a:extLst>
                <a:ext uri="{FF2B5EF4-FFF2-40B4-BE49-F238E27FC236}">
                  <a16:creationId xmlns:a16="http://schemas.microsoft.com/office/drawing/2014/main" id="{47AB6C45-B9A9-422B-BADC-18EC08D77B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65" name="Freeform 1273">
              <a:extLst>
                <a:ext uri="{FF2B5EF4-FFF2-40B4-BE49-F238E27FC236}">
                  <a16:creationId xmlns:a16="http://schemas.microsoft.com/office/drawing/2014/main" id="{C316B9A9-F1DB-4950-ACAC-BF972B56A0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6" name="Oval 1274">
              <a:extLst>
                <a:ext uri="{FF2B5EF4-FFF2-40B4-BE49-F238E27FC236}">
                  <a16:creationId xmlns:a16="http://schemas.microsoft.com/office/drawing/2014/main" id="{0958D3C4-5979-4A52-9172-19F129CFF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67" name="Freeform 1275">
              <a:extLst>
                <a:ext uri="{FF2B5EF4-FFF2-40B4-BE49-F238E27FC236}">
                  <a16:creationId xmlns:a16="http://schemas.microsoft.com/office/drawing/2014/main" id="{90E01CC5-82ED-4B9D-8193-2FC10C016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8" name="Freeform 1276">
              <a:extLst>
                <a:ext uri="{FF2B5EF4-FFF2-40B4-BE49-F238E27FC236}">
                  <a16:creationId xmlns:a16="http://schemas.microsoft.com/office/drawing/2014/main" id="{9CE50AE3-1396-438C-8DFE-0DC0AAA15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69" name="Oval 1277">
              <a:extLst>
                <a:ext uri="{FF2B5EF4-FFF2-40B4-BE49-F238E27FC236}">
                  <a16:creationId xmlns:a16="http://schemas.microsoft.com/office/drawing/2014/main" id="{5CD0CED0-A590-4289-967B-129E0C832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0" name="Freeform 1278">
              <a:extLst>
                <a:ext uri="{FF2B5EF4-FFF2-40B4-BE49-F238E27FC236}">
                  <a16:creationId xmlns:a16="http://schemas.microsoft.com/office/drawing/2014/main" id="{547AE204-0749-46F6-B2DD-60791721E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1" name="Oval 1279">
              <a:extLst>
                <a:ext uri="{FF2B5EF4-FFF2-40B4-BE49-F238E27FC236}">
                  <a16:creationId xmlns:a16="http://schemas.microsoft.com/office/drawing/2014/main" id="{C2BFDCE6-37E8-4AA5-BF02-A6F2CD9A3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2" name="Freeform 1280">
              <a:extLst>
                <a:ext uri="{FF2B5EF4-FFF2-40B4-BE49-F238E27FC236}">
                  <a16:creationId xmlns:a16="http://schemas.microsoft.com/office/drawing/2014/main" id="{0EA0E6C0-4634-4A34-B5CC-2C1C12222D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3" name="Oval 1281">
              <a:extLst>
                <a:ext uri="{FF2B5EF4-FFF2-40B4-BE49-F238E27FC236}">
                  <a16:creationId xmlns:a16="http://schemas.microsoft.com/office/drawing/2014/main" id="{356FE752-40C1-40D4-928A-9B6F53BC9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4" name="Freeform 1282">
              <a:extLst>
                <a:ext uri="{FF2B5EF4-FFF2-40B4-BE49-F238E27FC236}">
                  <a16:creationId xmlns:a16="http://schemas.microsoft.com/office/drawing/2014/main" id="{55DFECDE-0F99-498D-9A7C-9E697BD27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5" name="Oval 1283">
              <a:extLst>
                <a:ext uri="{FF2B5EF4-FFF2-40B4-BE49-F238E27FC236}">
                  <a16:creationId xmlns:a16="http://schemas.microsoft.com/office/drawing/2014/main" id="{A1941996-B849-4CF1-885F-EAC2B080E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6" name="Freeform 1284">
              <a:extLst>
                <a:ext uri="{FF2B5EF4-FFF2-40B4-BE49-F238E27FC236}">
                  <a16:creationId xmlns:a16="http://schemas.microsoft.com/office/drawing/2014/main" id="{266496D7-FBAA-4946-8C49-BF6F816FC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7" name="Oval 1285">
              <a:extLst>
                <a:ext uri="{FF2B5EF4-FFF2-40B4-BE49-F238E27FC236}">
                  <a16:creationId xmlns:a16="http://schemas.microsoft.com/office/drawing/2014/main" id="{154DB8C2-45DF-47FC-8321-036817720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78" name="Freeform 1286">
              <a:extLst>
                <a:ext uri="{FF2B5EF4-FFF2-40B4-BE49-F238E27FC236}">
                  <a16:creationId xmlns:a16="http://schemas.microsoft.com/office/drawing/2014/main" id="{0AAF2117-04F3-4151-9A7B-B33FAE582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79" name="Oval 1287">
              <a:extLst>
                <a:ext uri="{FF2B5EF4-FFF2-40B4-BE49-F238E27FC236}">
                  <a16:creationId xmlns:a16="http://schemas.microsoft.com/office/drawing/2014/main" id="{8EED6434-8A73-437D-BCC4-5792B15D75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0" name="Freeform 1288">
              <a:extLst>
                <a:ext uri="{FF2B5EF4-FFF2-40B4-BE49-F238E27FC236}">
                  <a16:creationId xmlns:a16="http://schemas.microsoft.com/office/drawing/2014/main" id="{2C4F3FB4-3701-4EBF-B562-CB6FFF2E8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1" name="Oval 1289">
              <a:extLst>
                <a:ext uri="{FF2B5EF4-FFF2-40B4-BE49-F238E27FC236}">
                  <a16:creationId xmlns:a16="http://schemas.microsoft.com/office/drawing/2014/main" id="{2A7B9081-AF93-4DC2-8FC7-D92E60AC4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2" name="Freeform 1290">
              <a:extLst>
                <a:ext uri="{FF2B5EF4-FFF2-40B4-BE49-F238E27FC236}">
                  <a16:creationId xmlns:a16="http://schemas.microsoft.com/office/drawing/2014/main" id="{B4B9ECCC-C9B6-440D-B628-B15D9C730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3" name="Freeform 1291">
              <a:extLst>
                <a:ext uri="{FF2B5EF4-FFF2-40B4-BE49-F238E27FC236}">
                  <a16:creationId xmlns:a16="http://schemas.microsoft.com/office/drawing/2014/main" id="{0DA0F2F3-F239-4149-9E26-810D8748D5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4" name="Oval 1292">
              <a:extLst>
                <a:ext uri="{FF2B5EF4-FFF2-40B4-BE49-F238E27FC236}">
                  <a16:creationId xmlns:a16="http://schemas.microsoft.com/office/drawing/2014/main" id="{43C7C713-FDD2-400F-86FE-C895457E1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5" name="Freeform 1293">
              <a:extLst>
                <a:ext uri="{FF2B5EF4-FFF2-40B4-BE49-F238E27FC236}">
                  <a16:creationId xmlns:a16="http://schemas.microsoft.com/office/drawing/2014/main" id="{C7ED67F9-B3EA-4212-875B-7B998FF83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6" name="Oval 1294">
              <a:extLst>
                <a:ext uri="{FF2B5EF4-FFF2-40B4-BE49-F238E27FC236}">
                  <a16:creationId xmlns:a16="http://schemas.microsoft.com/office/drawing/2014/main" id="{981A32C4-C9C6-44FE-B5CB-52115C2E3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7" name="Freeform 1295">
              <a:extLst>
                <a:ext uri="{FF2B5EF4-FFF2-40B4-BE49-F238E27FC236}">
                  <a16:creationId xmlns:a16="http://schemas.microsoft.com/office/drawing/2014/main" id="{AE6F699D-EA45-454E-9643-DDF3DB173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88" name="Oval 1296">
              <a:extLst>
                <a:ext uri="{FF2B5EF4-FFF2-40B4-BE49-F238E27FC236}">
                  <a16:creationId xmlns:a16="http://schemas.microsoft.com/office/drawing/2014/main" id="{C9201DF4-C715-42DC-B2F2-20ACBBD26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89" name="Freeform 1297">
              <a:extLst>
                <a:ext uri="{FF2B5EF4-FFF2-40B4-BE49-F238E27FC236}">
                  <a16:creationId xmlns:a16="http://schemas.microsoft.com/office/drawing/2014/main" id="{954F8D20-4E42-49AE-A184-2148CC7B0E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0" name="Freeform 1298">
              <a:extLst>
                <a:ext uri="{FF2B5EF4-FFF2-40B4-BE49-F238E27FC236}">
                  <a16:creationId xmlns:a16="http://schemas.microsoft.com/office/drawing/2014/main" id="{7FD14DA3-C481-49D6-B43A-8BD7ECCD7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1" name="Oval 1299">
              <a:extLst>
                <a:ext uri="{FF2B5EF4-FFF2-40B4-BE49-F238E27FC236}">
                  <a16:creationId xmlns:a16="http://schemas.microsoft.com/office/drawing/2014/main" id="{5449E065-3F11-472B-B2A4-2811985F3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92" name="Freeform 1300">
              <a:extLst>
                <a:ext uri="{FF2B5EF4-FFF2-40B4-BE49-F238E27FC236}">
                  <a16:creationId xmlns:a16="http://schemas.microsoft.com/office/drawing/2014/main" id="{87F8F7CF-0A06-4D5A-9D0E-B6AF8F452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3" name="Oval 1301">
              <a:extLst>
                <a:ext uri="{FF2B5EF4-FFF2-40B4-BE49-F238E27FC236}">
                  <a16:creationId xmlns:a16="http://schemas.microsoft.com/office/drawing/2014/main" id="{4FC4C11D-BE2F-4FFD-9555-99E5999BD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94" name="Freeform 1302">
              <a:extLst>
                <a:ext uri="{FF2B5EF4-FFF2-40B4-BE49-F238E27FC236}">
                  <a16:creationId xmlns:a16="http://schemas.microsoft.com/office/drawing/2014/main" id="{28CF7555-8A30-40B7-9948-9C85919DD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5" name="Oval 1303">
              <a:extLst>
                <a:ext uri="{FF2B5EF4-FFF2-40B4-BE49-F238E27FC236}">
                  <a16:creationId xmlns:a16="http://schemas.microsoft.com/office/drawing/2014/main" id="{3D6C7892-9CA3-461B-BB71-6338DA4A48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96" name="Freeform 1304">
              <a:extLst>
                <a:ext uri="{FF2B5EF4-FFF2-40B4-BE49-F238E27FC236}">
                  <a16:creationId xmlns:a16="http://schemas.microsoft.com/office/drawing/2014/main" id="{550AA9C2-6BE8-40C3-93E0-C04FFFF37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7" name="Oval 1305">
              <a:extLst>
                <a:ext uri="{FF2B5EF4-FFF2-40B4-BE49-F238E27FC236}">
                  <a16:creationId xmlns:a16="http://schemas.microsoft.com/office/drawing/2014/main" id="{C4066195-F1F1-465B-A7F8-00AA4D149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398" name="Freeform 1306">
              <a:extLst>
                <a:ext uri="{FF2B5EF4-FFF2-40B4-BE49-F238E27FC236}">
                  <a16:creationId xmlns:a16="http://schemas.microsoft.com/office/drawing/2014/main" id="{0E0DA6C4-3EB4-4730-889A-4D0CC5EBE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399" name="Oval 1307">
              <a:extLst>
                <a:ext uri="{FF2B5EF4-FFF2-40B4-BE49-F238E27FC236}">
                  <a16:creationId xmlns:a16="http://schemas.microsoft.com/office/drawing/2014/main" id="{D6CA7B93-0803-4E52-A932-21DDEA0C2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0" name="Freeform 1308">
              <a:extLst>
                <a:ext uri="{FF2B5EF4-FFF2-40B4-BE49-F238E27FC236}">
                  <a16:creationId xmlns:a16="http://schemas.microsoft.com/office/drawing/2014/main" id="{EB399560-7535-49FF-B0E5-12C75E7C2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1" name="Oval 1309">
              <a:extLst>
                <a:ext uri="{FF2B5EF4-FFF2-40B4-BE49-F238E27FC236}">
                  <a16:creationId xmlns:a16="http://schemas.microsoft.com/office/drawing/2014/main" id="{463F1C29-D1E2-4E02-9443-2AD3921B2F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2" name="Freeform 1310">
              <a:extLst>
                <a:ext uri="{FF2B5EF4-FFF2-40B4-BE49-F238E27FC236}">
                  <a16:creationId xmlns:a16="http://schemas.microsoft.com/office/drawing/2014/main" id="{558DAA21-A243-4186-88A2-DCDC2C66F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3" name="Oval 1311">
              <a:extLst>
                <a:ext uri="{FF2B5EF4-FFF2-40B4-BE49-F238E27FC236}">
                  <a16:creationId xmlns:a16="http://schemas.microsoft.com/office/drawing/2014/main" id="{002794CF-9AB9-42DE-9669-432A0894A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4" name="Freeform 1312">
              <a:extLst>
                <a:ext uri="{FF2B5EF4-FFF2-40B4-BE49-F238E27FC236}">
                  <a16:creationId xmlns:a16="http://schemas.microsoft.com/office/drawing/2014/main" id="{219C8540-9B0A-4B83-88AE-90CA3D4A4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5" name="Oval 1313">
              <a:extLst>
                <a:ext uri="{FF2B5EF4-FFF2-40B4-BE49-F238E27FC236}">
                  <a16:creationId xmlns:a16="http://schemas.microsoft.com/office/drawing/2014/main" id="{FE59CB68-2429-4119-8418-51EEB426A3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6" name="Freeform 1314">
              <a:extLst>
                <a:ext uri="{FF2B5EF4-FFF2-40B4-BE49-F238E27FC236}">
                  <a16:creationId xmlns:a16="http://schemas.microsoft.com/office/drawing/2014/main" id="{8736BCE4-6E95-4082-8389-3299489A4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7" name="Oval 1315">
              <a:extLst>
                <a:ext uri="{FF2B5EF4-FFF2-40B4-BE49-F238E27FC236}">
                  <a16:creationId xmlns:a16="http://schemas.microsoft.com/office/drawing/2014/main" id="{A68050A5-A0B6-4A0D-9571-379CBB766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08" name="Freeform 1316">
              <a:extLst>
                <a:ext uri="{FF2B5EF4-FFF2-40B4-BE49-F238E27FC236}">
                  <a16:creationId xmlns:a16="http://schemas.microsoft.com/office/drawing/2014/main" id="{93689FD2-A70F-4494-B600-517F99EBA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09" name="Oval 1317">
              <a:extLst>
                <a:ext uri="{FF2B5EF4-FFF2-40B4-BE49-F238E27FC236}">
                  <a16:creationId xmlns:a16="http://schemas.microsoft.com/office/drawing/2014/main" id="{0AF9A5CB-9265-4C00-952E-3F3958F287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0" name="Freeform 1318">
              <a:extLst>
                <a:ext uri="{FF2B5EF4-FFF2-40B4-BE49-F238E27FC236}">
                  <a16:creationId xmlns:a16="http://schemas.microsoft.com/office/drawing/2014/main" id="{164099B2-2C71-470A-8FED-ECFE2CA1B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1" name="Oval 1319">
              <a:extLst>
                <a:ext uri="{FF2B5EF4-FFF2-40B4-BE49-F238E27FC236}">
                  <a16:creationId xmlns:a16="http://schemas.microsoft.com/office/drawing/2014/main" id="{FDCE72C1-6E2E-4355-8456-904CE18DA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2" name="Freeform 1320">
              <a:extLst>
                <a:ext uri="{FF2B5EF4-FFF2-40B4-BE49-F238E27FC236}">
                  <a16:creationId xmlns:a16="http://schemas.microsoft.com/office/drawing/2014/main" id="{B89592A8-2971-4710-89F3-5171D946A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3" name="Oval 1321">
              <a:extLst>
                <a:ext uri="{FF2B5EF4-FFF2-40B4-BE49-F238E27FC236}">
                  <a16:creationId xmlns:a16="http://schemas.microsoft.com/office/drawing/2014/main" id="{648DDC22-9575-4C70-B6DB-4BD8832CA9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4" name="Freeform 1322">
              <a:extLst>
                <a:ext uri="{FF2B5EF4-FFF2-40B4-BE49-F238E27FC236}">
                  <a16:creationId xmlns:a16="http://schemas.microsoft.com/office/drawing/2014/main" id="{3F369C85-4A7F-48CF-895D-368A14099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5" name="Oval 1323">
              <a:extLst>
                <a:ext uri="{FF2B5EF4-FFF2-40B4-BE49-F238E27FC236}">
                  <a16:creationId xmlns:a16="http://schemas.microsoft.com/office/drawing/2014/main" id="{D1ACFEF6-A25A-41CF-9761-F517C2963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6" name="Freeform 1324">
              <a:extLst>
                <a:ext uri="{FF2B5EF4-FFF2-40B4-BE49-F238E27FC236}">
                  <a16:creationId xmlns:a16="http://schemas.microsoft.com/office/drawing/2014/main" id="{4D20385C-95E9-4BFA-A234-0FDD95C4B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7" name="Oval 1325">
              <a:extLst>
                <a:ext uri="{FF2B5EF4-FFF2-40B4-BE49-F238E27FC236}">
                  <a16:creationId xmlns:a16="http://schemas.microsoft.com/office/drawing/2014/main" id="{51ED6319-B8F6-4128-AEFC-5A90765236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18" name="Freeform 1326">
              <a:extLst>
                <a:ext uri="{FF2B5EF4-FFF2-40B4-BE49-F238E27FC236}">
                  <a16:creationId xmlns:a16="http://schemas.microsoft.com/office/drawing/2014/main" id="{B3E823AE-81E0-4FBE-8BB9-349D130DDE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19" name="Oval 1327">
              <a:extLst>
                <a:ext uri="{FF2B5EF4-FFF2-40B4-BE49-F238E27FC236}">
                  <a16:creationId xmlns:a16="http://schemas.microsoft.com/office/drawing/2014/main" id="{10FFB7BD-0A22-4102-9178-36327FDA95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0" name="Freeform 1328">
              <a:extLst>
                <a:ext uri="{FF2B5EF4-FFF2-40B4-BE49-F238E27FC236}">
                  <a16:creationId xmlns:a16="http://schemas.microsoft.com/office/drawing/2014/main" id="{42EDB0A7-2D95-4351-A0BF-0F7A0EC84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1" name="Oval 1329">
              <a:extLst>
                <a:ext uri="{FF2B5EF4-FFF2-40B4-BE49-F238E27FC236}">
                  <a16:creationId xmlns:a16="http://schemas.microsoft.com/office/drawing/2014/main" id="{E715D845-D74F-4E7D-8F7A-55976B3CA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2" name="Freeform 1330">
              <a:extLst>
                <a:ext uri="{FF2B5EF4-FFF2-40B4-BE49-F238E27FC236}">
                  <a16:creationId xmlns:a16="http://schemas.microsoft.com/office/drawing/2014/main" id="{8A4ED25D-D622-45C1-A467-47DB0F10C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3" name="Oval 1331">
              <a:extLst>
                <a:ext uri="{FF2B5EF4-FFF2-40B4-BE49-F238E27FC236}">
                  <a16:creationId xmlns:a16="http://schemas.microsoft.com/office/drawing/2014/main" id="{260E5DDC-B280-4074-A1B3-599AB331A9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4" name="Freeform 1332">
              <a:extLst>
                <a:ext uri="{FF2B5EF4-FFF2-40B4-BE49-F238E27FC236}">
                  <a16:creationId xmlns:a16="http://schemas.microsoft.com/office/drawing/2014/main" id="{6DC2DE77-6429-43C0-A1EC-F0912540F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5" name="Oval 1333">
              <a:extLst>
                <a:ext uri="{FF2B5EF4-FFF2-40B4-BE49-F238E27FC236}">
                  <a16:creationId xmlns:a16="http://schemas.microsoft.com/office/drawing/2014/main" id="{D5F944FD-892A-4A61-9DD0-27458FEA4B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6" name="Freeform 1334">
              <a:extLst>
                <a:ext uri="{FF2B5EF4-FFF2-40B4-BE49-F238E27FC236}">
                  <a16:creationId xmlns:a16="http://schemas.microsoft.com/office/drawing/2014/main" id="{EA3C2832-2902-4F26-AF4F-4A808C5A12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7" name="Oval 1335">
              <a:extLst>
                <a:ext uri="{FF2B5EF4-FFF2-40B4-BE49-F238E27FC236}">
                  <a16:creationId xmlns:a16="http://schemas.microsoft.com/office/drawing/2014/main" id="{E79C9178-D549-49F3-B1CC-2A7D2E05F3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28" name="Freeform 1336">
              <a:extLst>
                <a:ext uri="{FF2B5EF4-FFF2-40B4-BE49-F238E27FC236}">
                  <a16:creationId xmlns:a16="http://schemas.microsoft.com/office/drawing/2014/main" id="{CE3BD3DD-FA8C-42C7-9794-00917DFC1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29" name="Oval 1337">
              <a:extLst>
                <a:ext uri="{FF2B5EF4-FFF2-40B4-BE49-F238E27FC236}">
                  <a16:creationId xmlns:a16="http://schemas.microsoft.com/office/drawing/2014/main" id="{4011F25F-8502-4863-B044-E35D41105C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0" name="Freeform 1338">
              <a:extLst>
                <a:ext uri="{FF2B5EF4-FFF2-40B4-BE49-F238E27FC236}">
                  <a16:creationId xmlns:a16="http://schemas.microsoft.com/office/drawing/2014/main" id="{2C92D278-AC35-4C70-8204-E1FD2877E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1" name="Freeform 1339">
              <a:extLst>
                <a:ext uri="{FF2B5EF4-FFF2-40B4-BE49-F238E27FC236}">
                  <a16:creationId xmlns:a16="http://schemas.microsoft.com/office/drawing/2014/main" id="{FDC738FE-7E45-4EF1-AC33-359F24151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2" name="Oval 1340">
              <a:extLst>
                <a:ext uri="{FF2B5EF4-FFF2-40B4-BE49-F238E27FC236}">
                  <a16:creationId xmlns:a16="http://schemas.microsoft.com/office/drawing/2014/main" id="{4C8088C2-8FCE-438C-ABE6-4A9198DA92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3" name="Freeform 1341">
              <a:extLst>
                <a:ext uri="{FF2B5EF4-FFF2-40B4-BE49-F238E27FC236}">
                  <a16:creationId xmlns:a16="http://schemas.microsoft.com/office/drawing/2014/main" id="{20C9AD6F-0B2B-47C5-949C-07EFBAA99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4" name="Oval 1342">
              <a:extLst>
                <a:ext uri="{FF2B5EF4-FFF2-40B4-BE49-F238E27FC236}">
                  <a16:creationId xmlns:a16="http://schemas.microsoft.com/office/drawing/2014/main" id="{55A9DB68-57ED-42DB-AFDE-3F097AC200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5" name="Oval 1343">
              <a:extLst>
                <a:ext uri="{FF2B5EF4-FFF2-40B4-BE49-F238E27FC236}">
                  <a16:creationId xmlns:a16="http://schemas.microsoft.com/office/drawing/2014/main" id="{106D0672-04A7-4076-AA7B-D4C813A46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6" name="Oval 1344">
              <a:extLst>
                <a:ext uri="{FF2B5EF4-FFF2-40B4-BE49-F238E27FC236}">
                  <a16:creationId xmlns:a16="http://schemas.microsoft.com/office/drawing/2014/main" id="{B3831C56-17E3-4014-B8F2-16FA3F3283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7" name="Oval 1345">
              <a:extLst>
                <a:ext uri="{FF2B5EF4-FFF2-40B4-BE49-F238E27FC236}">
                  <a16:creationId xmlns:a16="http://schemas.microsoft.com/office/drawing/2014/main" id="{A3FE7ABE-5946-4C65-9CD0-E5CC76742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38" name="Freeform 1346">
              <a:extLst>
                <a:ext uri="{FF2B5EF4-FFF2-40B4-BE49-F238E27FC236}">
                  <a16:creationId xmlns:a16="http://schemas.microsoft.com/office/drawing/2014/main" id="{EC23A9BF-4242-408D-99BB-CEA3E4571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39" name="Freeform 1347">
              <a:extLst>
                <a:ext uri="{FF2B5EF4-FFF2-40B4-BE49-F238E27FC236}">
                  <a16:creationId xmlns:a16="http://schemas.microsoft.com/office/drawing/2014/main" id="{5BD55239-EC9A-429B-9B75-DF642672A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0" name="Freeform 1348">
              <a:extLst>
                <a:ext uri="{FF2B5EF4-FFF2-40B4-BE49-F238E27FC236}">
                  <a16:creationId xmlns:a16="http://schemas.microsoft.com/office/drawing/2014/main" id="{C725CE46-29B8-4936-8442-58B058642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1" name="Oval 1349">
              <a:extLst>
                <a:ext uri="{FF2B5EF4-FFF2-40B4-BE49-F238E27FC236}">
                  <a16:creationId xmlns:a16="http://schemas.microsoft.com/office/drawing/2014/main" id="{2B87BAE2-E7D9-4A18-A54F-251E8D1C5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2" name="Oval 1350">
              <a:extLst>
                <a:ext uri="{FF2B5EF4-FFF2-40B4-BE49-F238E27FC236}">
                  <a16:creationId xmlns:a16="http://schemas.microsoft.com/office/drawing/2014/main" id="{A1B05644-7673-48CD-8135-AB9313019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3" name="Oval 1351">
              <a:extLst>
                <a:ext uri="{FF2B5EF4-FFF2-40B4-BE49-F238E27FC236}">
                  <a16:creationId xmlns:a16="http://schemas.microsoft.com/office/drawing/2014/main" id="{3C4A9256-ED6E-4CA2-88D7-BCD8F0660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4" name="Freeform 1352">
              <a:extLst>
                <a:ext uri="{FF2B5EF4-FFF2-40B4-BE49-F238E27FC236}">
                  <a16:creationId xmlns:a16="http://schemas.microsoft.com/office/drawing/2014/main" id="{28BD8546-AAA4-4958-97D9-3A5CAC05B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5" name="Freeform 1353">
              <a:extLst>
                <a:ext uri="{FF2B5EF4-FFF2-40B4-BE49-F238E27FC236}">
                  <a16:creationId xmlns:a16="http://schemas.microsoft.com/office/drawing/2014/main" id="{36C611E7-97A6-477D-88E0-81E8D76FE3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46" name="Oval 1354">
              <a:extLst>
                <a:ext uri="{FF2B5EF4-FFF2-40B4-BE49-F238E27FC236}">
                  <a16:creationId xmlns:a16="http://schemas.microsoft.com/office/drawing/2014/main" id="{DA0EAA22-EB54-4739-8B46-52F22E83A2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7" name="Oval 1355">
              <a:extLst>
                <a:ext uri="{FF2B5EF4-FFF2-40B4-BE49-F238E27FC236}">
                  <a16:creationId xmlns:a16="http://schemas.microsoft.com/office/drawing/2014/main" id="{FA980CE8-81DE-4AD5-B168-B6AF8A902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8" name="Oval 1356">
              <a:extLst>
                <a:ext uri="{FF2B5EF4-FFF2-40B4-BE49-F238E27FC236}">
                  <a16:creationId xmlns:a16="http://schemas.microsoft.com/office/drawing/2014/main" id="{5CE6706E-1C86-45CC-A88A-B44777C40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49" name="Oval 1357">
              <a:extLst>
                <a:ext uri="{FF2B5EF4-FFF2-40B4-BE49-F238E27FC236}">
                  <a16:creationId xmlns:a16="http://schemas.microsoft.com/office/drawing/2014/main" id="{62125D6D-5FCC-4818-8C4D-8520E90A60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0" name="Freeform 1358">
              <a:extLst>
                <a:ext uri="{FF2B5EF4-FFF2-40B4-BE49-F238E27FC236}">
                  <a16:creationId xmlns:a16="http://schemas.microsoft.com/office/drawing/2014/main" id="{CFFB1DAA-D306-4298-9019-06108C365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1" name="Freeform 1359">
              <a:extLst>
                <a:ext uri="{FF2B5EF4-FFF2-40B4-BE49-F238E27FC236}">
                  <a16:creationId xmlns:a16="http://schemas.microsoft.com/office/drawing/2014/main" id="{FB9C2106-3B5E-4B01-A080-4CA1831A4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2" name="Oval 1360">
              <a:extLst>
                <a:ext uri="{FF2B5EF4-FFF2-40B4-BE49-F238E27FC236}">
                  <a16:creationId xmlns:a16="http://schemas.microsoft.com/office/drawing/2014/main" id="{15A13D7A-1946-451A-9BD7-BF650C08B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3" name="Oval 1361">
              <a:extLst>
                <a:ext uri="{FF2B5EF4-FFF2-40B4-BE49-F238E27FC236}">
                  <a16:creationId xmlns:a16="http://schemas.microsoft.com/office/drawing/2014/main" id="{177E31D7-7695-487D-9399-206567E04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4" name="Oval 1362">
              <a:extLst>
                <a:ext uri="{FF2B5EF4-FFF2-40B4-BE49-F238E27FC236}">
                  <a16:creationId xmlns:a16="http://schemas.microsoft.com/office/drawing/2014/main" id="{F84F6F2D-817E-4035-9488-FC05835F5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5" name="Oval 1363">
              <a:extLst>
                <a:ext uri="{FF2B5EF4-FFF2-40B4-BE49-F238E27FC236}">
                  <a16:creationId xmlns:a16="http://schemas.microsoft.com/office/drawing/2014/main" id="{734E65CF-0930-47A4-88D9-9AE1DEAB9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6" name="Freeform 1364">
              <a:extLst>
                <a:ext uri="{FF2B5EF4-FFF2-40B4-BE49-F238E27FC236}">
                  <a16:creationId xmlns:a16="http://schemas.microsoft.com/office/drawing/2014/main" id="{8BB4702C-C257-4F01-AB7C-40E788729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57" name="Oval 1365">
              <a:extLst>
                <a:ext uri="{FF2B5EF4-FFF2-40B4-BE49-F238E27FC236}">
                  <a16:creationId xmlns:a16="http://schemas.microsoft.com/office/drawing/2014/main" id="{B259E4FE-DD75-4EA4-AB91-628BE47E7D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8" name="Oval 1366">
              <a:extLst>
                <a:ext uri="{FF2B5EF4-FFF2-40B4-BE49-F238E27FC236}">
                  <a16:creationId xmlns:a16="http://schemas.microsoft.com/office/drawing/2014/main" id="{34987E53-CC59-4854-9C37-D240F0E4EC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59" name="Oval 1367">
              <a:extLst>
                <a:ext uri="{FF2B5EF4-FFF2-40B4-BE49-F238E27FC236}">
                  <a16:creationId xmlns:a16="http://schemas.microsoft.com/office/drawing/2014/main" id="{719BF9B6-039B-4319-9017-C749EC365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0" name="Oval 1368">
              <a:extLst>
                <a:ext uri="{FF2B5EF4-FFF2-40B4-BE49-F238E27FC236}">
                  <a16:creationId xmlns:a16="http://schemas.microsoft.com/office/drawing/2014/main" id="{EBACEFEF-5F15-4EE0-A5EA-AA291B561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1" name="Freeform 1369">
              <a:extLst>
                <a:ext uri="{FF2B5EF4-FFF2-40B4-BE49-F238E27FC236}">
                  <a16:creationId xmlns:a16="http://schemas.microsoft.com/office/drawing/2014/main" id="{6B1F0C0C-B56D-4DF8-8668-074FE29DA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2" name="Freeform 1370">
              <a:extLst>
                <a:ext uri="{FF2B5EF4-FFF2-40B4-BE49-F238E27FC236}">
                  <a16:creationId xmlns:a16="http://schemas.microsoft.com/office/drawing/2014/main" id="{70B4C12C-61FA-4D95-8944-2E67A5BF5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3" name="Freeform 1371">
              <a:extLst>
                <a:ext uri="{FF2B5EF4-FFF2-40B4-BE49-F238E27FC236}">
                  <a16:creationId xmlns:a16="http://schemas.microsoft.com/office/drawing/2014/main" id="{472BA1E5-0D7A-45C1-86C3-D288CBDFA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64" name="Oval 1372">
              <a:extLst>
                <a:ext uri="{FF2B5EF4-FFF2-40B4-BE49-F238E27FC236}">
                  <a16:creationId xmlns:a16="http://schemas.microsoft.com/office/drawing/2014/main" id="{753510E9-003F-4999-9E0A-1D098A3C1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5" name="Oval 1373">
              <a:extLst>
                <a:ext uri="{FF2B5EF4-FFF2-40B4-BE49-F238E27FC236}">
                  <a16:creationId xmlns:a16="http://schemas.microsoft.com/office/drawing/2014/main" id="{4002402A-5BF0-4851-9741-38FAEB957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6" name="Oval 1374">
              <a:extLst>
                <a:ext uri="{FF2B5EF4-FFF2-40B4-BE49-F238E27FC236}">
                  <a16:creationId xmlns:a16="http://schemas.microsoft.com/office/drawing/2014/main" id="{98010335-AA28-4282-8AF5-46972C8D05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7" name="Oval 1375">
              <a:extLst>
                <a:ext uri="{FF2B5EF4-FFF2-40B4-BE49-F238E27FC236}">
                  <a16:creationId xmlns:a16="http://schemas.microsoft.com/office/drawing/2014/main" id="{ED938A0D-C7C1-4545-AC03-B3946EA8F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8" name="Oval 1376">
              <a:extLst>
                <a:ext uri="{FF2B5EF4-FFF2-40B4-BE49-F238E27FC236}">
                  <a16:creationId xmlns:a16="http://schemas.microsoft.com/office/drawing/2014/main" id="{14E0A7EC-A37E-4771-A83C-D22EF9F22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69" name="Oval 1377">
              <a:extLst>
                <a:ext uri="{FF2B5EF4-FFF2-40B4-BE49-F238E27FC236}">
                  <a16:creationId xmlns:a16="http://schemas.microsoft.com/office/drawing/2014/main" id="{65C41E74-0937-4B06-B2BA-CA59D647B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0" name="Oval 1378">
              <a:extLst>
                <a:ext uri="{FF2B5EF4-FFF2-40B4-BE49-F238E27FC236}">
                  <a16:creationId xmlns:a16="http://schemas.microsoft.com/office/drawing/2014/main" id="{2F3A80AA-923E-46B2-9C8F-5D9418448A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1" name="Oval 1379">
              <a:extLst>
                <a:ext uri="{FF2B5EF4-FFF2-40B4-BE49-F238E27FC236}">
                  <a16:creationId xmlns:a16="http://schemas.microsoft.com/office/drawing/2014/main" id="{34170C05-90C1-4C16-A59D-F6066CDF8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2" name="Oval 1380">
              <a:extLst>
                <a:ext uri="{FF2B5EF4-FFF2-40B4-BE49-F238E27FC236}">
                  <a16:creationId xmlns:a16="http://schemas.microsoft.com/office/drawing/2014/main" id="{C6BC042E-7BED-49D6-88CD-82FD613E1B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3" name="Oval 1381">
              <a:extLst>
                <a:ext uri="{FF2B5EF4-FFF2-40B4-BE49-F238E27FC236}">
                  <a16:creationId xmlns:a16="http://schemas.microsoft.com/office/drawing/2014/main" id="{3BE1541A-EAA4-4297-B0CE-74FEE72F5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4" name="Oval 1382">
              <a:extLst>
                <a:ext uri="{FF2B5EF4-FFF2-40B4-BE49-F238E27FC236}">
                  <a16:creationId xmlns:a16="http://schemas.microsoft.com/office/drawing/2014/main" id="{35BBF521-0938-4D01-A9D1-AC3BCBBC64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5" name="Oval 1383">
              <a:extLst>
                <a:ext uri="{FF2B5EF4-FFF2-40B4-BE49-F238E27FC236}">
                  <a16:creationId xmlns:a16="http://schemas.microsoft.com/office/drawing/2014/main" id="{0F79D870-FDA2-4D24-A5AA-CE64153FCE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6" name="Oval 1384">
              <a:extLst>
                <a:ext uri="{FF2B5EF4-FFF2-40B4-BE49-F238E27FC236}">
                  <a16:creationId xmlns:a16="http://schemas.microsoft.com/office/drawing/2014/main" id="{B869F57E-CBD9-4563-A404-FF5FE3A64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7" name="Oval 1385">
              <a:extLst>
                <a:ext uri="{FF2B5EF4-FFF2-40B4-BE49-F238E27FC236}">
                  <a16:creationId xmlns:a16="http://schemas.microsoft.com/office/drawing/2014/main" id="{A399BC4E-708E-45C8-9470-C12C0A5EC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8" name="Oval 1386">
              <a:extLst>
                <a:ext uri="{FF2B5EF4-FFF2-40B4-BE49-F238E27FC236}">
                  <a16:creationId xmlns:a16="http://schemas.microsoft.com/office/drawing/2014/main" id="{057EF2FF-A17F-4BD0-8E4E-1681C9F0B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79" name="Oval 1387">
              <a:extLst>
                <a:ext uri="{FF2B5EF4-FFF2-40B4-BE49-F238E27FC236}">
                  <a16:creationId xmlns:a16="http://schemas.microsoft.com/office/drawing/2014/main" id="{4C90FB6D-FC60-4844-BA1C-E1BAA90F40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0" name="Oval 1388">
              <a:extLst>
                <a:ext uri="{FF2B5EF4-FFF2-40B4-BE49-F238E27FC236}">
                  <a16:creationId xmlns:a16="http://schemas.microsoft.com/office/drawing/2014/main" id="{7BE68763-9850-4980-A30E-A4ED54412C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1" name="Freeform 1389">
              <a:extLst>
                <a:ext uri="{FF2B5EF4-FFF2-40B4-BE49-F238E27FC236}">
                  <a16:creationId xmlns:a16="http://schemas.microsoft.com/office/drawing/2014/main" id="{4C67B419-9C77-4718-87AB-5DCB37F5E7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2" name="Freeform 1390">
              <a:extLst>
                <a:ext uri="{FF2B5EF4-FFF2-40B4-BE49-F238E27FC236}">
                  <a16:creationId xmlns:a16="http://schemas.microsoft.com/office/drawing/2014/main" id="{70AE5358-7FF2-4B85-802A-60DC17B6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3" name="Oval 1391">
              <a:extLst>
                <a:ext uri="{FF2B5EF4-FFF2-40B4-BE49-F238E27FC236}">
                  <a16:creationId xmlns:a16="http://schemas.microsoft.com/office/drawing/2014/main" id="{11CDD143-5010-479E-89EA-D2B99C09B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4" name="Oval 1392">
              <a:extLst>
                <a:ext uri="{FF2B5EF4-FFF2-40B4-BE49-F238E27FC236}">
                  <a16:creationId xmlns:a16="http://schemas.microsoft.com/office/drawing/2014/main" id="{EBBCF329-BA26-4F1C-9911-C302894EB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5" name="Oval 1393">
              <a:extLst>
                <a:ext uri="{FF2B5EF4-FFF2-40B4-BE49-F238E27FC236}">
                  <a16:creationId xmlns:a16="http://schemas.microsoft.com/office/drawing/2014/main" id="{37242F16-D8CA-4EA7-9032-437041696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6" name="Oval 1394">
              <a:extLst>
                <a:ext uri="{FF2B5EF4-FFF2-40B4-BE49-F238E27FC236}">
                  <a16:creationId xmlns:a16="http://schemas.microsoft.com/office/drawing/2014/main" id="{CAFDCBAC-F4B2-484A-8198-B6F8640D0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7" name="Oval 1395">
              <a:extLst>
                <a:ext uri="{FF2B5EF4-FFF2-40B4-BE49-F238E27FC236}">
                  <a16:creationId xmlns:a16="http://schemas.microsoft.com/office/drawing/2014/main" id="{8C1319C0-5E00-43D3-A4BE-4384E08BB8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88" name="Freeform 1396">
              <a:extLst>
                <a:ext uri="{FF2B5EF4-FFF2-40B4-BE49-F238E27FC236}">
                  <a16:creationId xmlns:a16="http://schemas.microsoft.com/office/drawing/2014/main" id="{31A4B73C-B287-499B-933A-6F79B8EF51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489" name="Oval 1397">
              <a:extLst>
                <a:ext uri="{FF2B5EF4-FFF2-40B4-BE49-F238E27FC236}">
                  <a16:creationId xmlns:a16="http://schemas.microsoft.com/office/drawing/2014/main" id="{804F9CF5-47DC-46AD-834A-628595E9C7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0" name="Oval 1398">
              <a:extLst>
                <a:ext uri="{FF2B5EF4-FFF2-40B4-BE49-F238E27FC236}">
                  <a16:creationId xmlns:a16="http://schemas.microsoft.com/office/drawing/2014/main" id="{ECBA3B84-78C9-40B2-B123-AA86E7FF3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1" name="Oval 1399">
              <a:extLst>
                <a:ext uri="{FF2B5EF4-FFF2-40B4-BE49-F238E27FC236}">
                  <a16:creationId xmlns:a16="http://schemas.microsoft.com/office/drawing/2014/main" id="{C0683B5F-9A2F-4A14-AE0E-AC1B5C4CF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2" name="Oval 1400">
              <a:extLst>
                <a:ext uri="{FF2B5EF4-FFF2-40B4-BE49-F238E27FC236}">
                  <a16:creationId xmlns:a16="http://schemas.microsoft.com/office/drawing/2014/main" id="{CA32618E-C775-4F5D-9204-1F6B98276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3" name="Oval 1401">
              <a:extLst>
                <a:ext uri="{FF2B5EF4-FFF2-40B4-BE49-F238E27FC236}">
                  <a16:creationId xmlns:a16="http://schemas.microsoft.com/office/drawing/2014/main" id="{2375FD3D-BE63-47E9-B9E6-1A02D29CA5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4" name="Oval 1402">
              <a:extLst>
                <a:ext uri="{FF2B5EF4-FFF2-40B4-BE49-F238E27FC236}">
                  <a16:creationId xmlns:a16="http://schemas.microsoft.com/office/drawing/2014/main" id="{BF5D40D5-8A5D-4371-9EC3-B1A70C5F9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5" name="Oval 1403">
              <a:extLst>
                <a:ext uri="{FF2B5EF4-FFF2-40B4-BE49-F238E27FC236}">
                  <a16:creationId xmlns:a16="http://schemas.microsoft.com/office/drawing/2014/main" id="{32E6F1A4-BCC6-40B6-8049-2C5816C09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6" name="Oval 1404">
              <a:extLst>
                <a:ext uri="{FF2B5EF4-FFF2-40B4-BE49-F238E27FC236}">
                  <a16:creationId xmlns:a16="http://schemas.microsoft.com/office/drawing/2014/main" id="{45701BDD-ABE1-4229-A56B-C470F01ED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7" name="Oval 1405">
              <a:extLst>
                <a:ext uri="{FF2B5EF4-FFF2-40B4-BE49-F238E27FC236}">
                  <a16:creationId xmlns:a16="http://schemas.microsoft.com/office/drawing/2014/main" id="{DD82BC21-07D1-4447-8A81-8D975B603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8" name="Oval 1406">
              <a:extLst>
                <a:ext uri="{FF2B5EF4-FFF2-40B4-BE49-F238E27FC236}">
                  <a16:creationId xmlns:a16="http://schemas.microsoft.com/office/drawing/2014/main" id="{A4DB9526-2F57-4CD1-87F4-18AA41C89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499" name="Freeform 1407">
              <a:extLst>
                <a:ext uri="{FF2B5EF4-FFF2-40B4-BE49-F238E27FC236}">
                  <a16:creationId xmlns:a16="http://schemas.microsoft.com/office/drawing/2014/main" id="{ACB55C44-9D00-4802-8171-FEAF70A10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0" name="Freeform 1408">
              <a:extLst>
                <a:ext uri="{FF2B5EF4-FFF2-40B4-BE49-F238E27FC236}">
                  <a16:creationId xmlns:a16="http://schemas.microsoft.com/office/drawing/2014/main" id="{89E699A5-55EF-4C97-904F-78EDA6079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1" name="Freeform 1409">
              <a:extLst>
                <a:ext uri="{FF2B5EF4-FFF2-40B4-BE49-F238E27FC236}">
                  <a16:creationId xmlns:a16="http://schemas.microsoft.com/office/drawing/2014/main" id="{32FB2C10-F697-4E70-8850-1AEBD15DD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2" name="Freeform 1410">
              <a:extLst>
                <a:ext uri="{FF2B5EF4-FFF2-40B4-BE49-F238E27FC236}">
                  <a16:creationId xmlns:a16="http://schemas.microsoft.com/office/drawing/2014/main" id="{4E082B2A-9E98-4F34-9DC0-C98604AE5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3" name="Freeform 1411">
              <a:extLst>
                <a:ext uri="{FF2B5EF4-FFF2-40B4-BE49-F238E27FC236}">
                  <a16:creationId xmlns:a16="http://schemas.microsoft.com/office/drawing/2014/main" id="{42FF58EB-DC7E-454D-A15A-37FA56199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4" name="Freeform 1412">
              <a:extLst>
                <a:ext uri="{FF2B5EF4-FFF2-40B4-BE49-F238E27FC236}">
                  <a16:creationId xmlns:a16="http://schemas.microsoft.com/office/drawing/2014/main" id="{FAB10272-0B26-48F3-9308-DAC7DBCFFD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5" name="Freeform 1413">
              <a:extLst>
                <a:ext uri="{FF2B5EF4-FFF2-40B4-BE49-F238E27FC236}">
                  <a16:creationId xmlns:a16="http://schemas.microsoft.com/office/drawing/2014/main" id="{9D518666-07D0-438E-AC38-846032FF7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6" name="Freeform 1414">
              <a:extLst>
                <a:ext uri="{FF2B5EF4-FFF2-40B4-BE49-F238E27FC236}">
                  <a16:creationId xmlns:a16="http://schemas.microsoft.com/office/drawing/2014/main" id="{4F7331B2-42D2-429C-A08C-59578B984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7" name="Freeform 1415">
              <a:extLst>
                <a:ext uri="{FF2B5EF4-FFF2-40B4-BE49-F238E27FC236}">
                  <a16:creationId xmlns:a16="http://schemas.microsoft.com/office/drawing/2014/main" id="{1FA94EA0-7AC1-4B3C-9A6A-B55C71454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8" name="Freeform 1416">
              <a:extLst>
                <a:ext uri="{FF2B5EF4-FFF2-40B4-BE49-F238E27FC236}">
                  <a16:creationId xmlns:a16="http://schemas.microsoft.com/office/drawing/2014/main" id="{5B3CCF4D-B11B-421C-B5F7-F43D6B711F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09" name="Freeform 1417">
              <a:extLst>
                <a:ext uri="{FF2B5EF4-FFF2-40B4-BE49-F238E27FC236}">
                  <a16:creationId xmlns:a16="http://schemas.microsoft.com/office/drawing/2014/main" id="{7653802C-589D-4946-858B-0D5515287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0" name="Freeform 1418">
              <a:extLst>
                <a:ext uri="{FF2B5EF4-FFF2-40B4-BE49-F238E27FC236}">
                  <a16:creationId xmlns:a16="http://schemas.microsoft.com/office/drawing/2014/main" id="{61021D51-AD31-4881-A061-364635313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1" name="Freeform 1419">
              <a:extLst>
                <a:ext uri="{FF2B5EF4-FFF2-40B4-BE49-F238E27FC236}">
                  <a16:creationId xmlns:a16="http://schemas.microsoft.com/office/drawing/2014/main" id="{367FE084-3B51-4A4E-8FD3-F9D5F00B6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2" name="Freeform 1420">
              <a:extLst>
                <a:ext uri="{FF2B5EF4-FFF2-40B4-BE49-F238E27FC236}">
                  <a16:creationId xmlns:a16="http://schemas.microsoft.com/office/drawing/2014/main" id="{EF32A023-A379-4867-BDDF-BF0BB2813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3" name="Freeform 1421">
              <a:extLst>
                <a:ext uri="{FF2B5EF4-FFF2-40B4-BE49-F238E27FC236}">
                  <a16:creationId xmlns:a16="http://schemas.microsoft.com/office/drawing/2014/main" id="{66A4464F-1F18-4BEC-8710-5E0473BF1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4" name="Freeform 1422">
              <a:extLst>
                <a:ext uri="{FF2B5EF4-FFF2-40B4-BE49-F238E27FC236}">
                  <a16:creationId xmlns:a16="http://schemas.microsoft.com/office/drawing/2014/main" id="{EC9B0D3C-F13C-4C68-B8F4-E0A6734FC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5" name="Freeform 1423">
              <a:extLst>
                <a:ext uri="{FF2B5EF4-FFF2-40B4-BE49-F238E27FC236}">
                  <a16:creationId xmlns:a16="http://schemas.microsoft.com/office/drawing/2014/main" id="{411845B3-6E4C-4C31-9695-CC94A7A9A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6" name="Freeform 1424">
              <a:extLst>
                <a:ext uri="{FF2B5EF4-FFF2-40B4-BE49-F238E27FC236}">
                  <a16:creationId xmlns:a16="http://schemas.microsoft.com/office/drawing/2014/main" id="{C90F98CD-F140-473E-A5B2-78E5C8B5E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7" name="Freeform 1425">
              <a:extLst>
                <a:ext uri="{FF2B5EF4-FFF2-40B4-BE49-F238E27FC236}">
                  <a16:creationId xmlns:a16="http://schemas.microsoft.com/office/drawing/2014/main" id="{8290D450-0C26-492F-96B3-83749CDAA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8" name="Freeform 1426">
              <a:extLst>
                <a:ext uri="{FF2B5EF4-FFF2-40B4-BE49-F238E27FC236}">
                  <a16:creationId xmlns:a16="http://schemas.microsoft.com/office/drawing/2014/main" id="{60F749A9-635A-408D-826B-3D102DAB9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19" name="Freeform 1427">
              <a:extLst>
                <a:ext uri="{FF2B5EF4-FFF2-40B4-BE49-F238E27FC236}">
                  <a16:creationId xmlns:a16="http://schemas.microsoft.com/office/drawing/2014/main" id="{82CC42D3-9F71-405A-BB5C-1E114A5E4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0" name="Freeform 1428">
              <a:extLst>
                <a:ext uri="{FF2B5EF4-FFF2-40B4-BE49-F238E27FC236}">
                  <a16:creationId xmlns:a16="http://schemas.microsoft.com/office/drawing/2014/main" id="{32CEA518-3B3D-42A4-AF08-900F41A27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1" name="Freeform 1429">
              <a:extLst>
                <a:ext uri="{FF2B5EF4-FFF2-40B4-BE49-F238E27FC236}">
                  <a16:creationId xmlns:a16="http://schemas.microsoft.com/office/drawing/2014/main" id="{11CE7CFE-81E6-4F0D-B704-E0E327639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2" name="Freeform 1430">
              <a:extLst>
                <a:ext uri="{FF2B5EF4-FFF2-40B4-BE49-F238E27FC236}">
                  <a16:creationId xmlns:a16="http://schemas.microsoft.com/office/drawing/2014/main" id="{8ED11E63-F516-4216-9C42-ADC05BE7C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3" name="Freeform 1431">
              <a:extLst>
                <a:ext uri="{FF2B5EF4-FFF2-40B4-BE49-F238E27FC236}">
                  <a16:creationId xmlns:a16="http://schemas.microsoft.com/office/drawing/2014/main" id="{668C0640-676E-4F92-B89E-14D26971B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4" name="Freeform 1432">
              <a:extLst>
                <a:ext uri="{FF2B5EF4-FFF2-40B4-BE49-F238E27FC236}">
                  <a16:creationId xmlns:a16="http://schemas.microsoft.com/office/drawing/2014/main" id="{B73D9CB1-9C63-4358-9927-4CE63995E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5" name="Freeform 1433">
              <a:extLst>
                <a:ext uri="{FF2B5EF4-FFF2-40B4-BE49-F238E27FC236}">
                  <a16:creationId xmlns:a16="http://schemas.microsoft.com/office/drawing/2014/main" id="{49BCBB33-2B32-4FA3-BB3C-A42CD2D0A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6" name="Freeform 1434">
              <a:extLst>
                <a:ext uri="{FF2B5EF4-FFF2-40B4-BE49-F238E27FC236}">
                  <a16:creationId xmlns:a16="http://schemas.microsoft.com/office/drawing/2014/main" id="{B7916DAF-AE1D-4F49-89B1-075AA47AA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7" name="Freeform 1435">
              <a:extLst>
                <a:ext uri="{FF2B5EF4-FFF2-40B4-BE49-F238E27FC236}">
                  <a16:creationId xmlns:a16="http://schemas.microsoft.com/office/drawing/2014/main" id="{540C3794-E0D9-43BB-B36F-F7FEE5A3C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8" name="Freeform 1436">
              <a:extLst>
                <a:ext uri="{FF2B5EF4-FFF2-40B4-BE49-F238E27FC236}">
                  <a16:creationId xmlns:a16="http://schemas.microsoft.com/office/drawing/2014/main" id="{198528F8-5E54-49D8-A53D-63C57FA2F6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29" name="Freeform 1437">
              <a:extLst>
                <a:ext uri="{FF2B5EF4-FFF2-40B4-BE49-F238E27FC236}">
                  <a16:creationId xmlns:a16="http://schemas.microsoft.com/office/drawing/2014/main" id="{E871BC36-C9CD-49F9-9C4B-24C76F37C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0" name="Freeform 1438">
              <a:extLst>
                <a:ext uri="{FF2B5EF4-FFF2-40B4-BE49-F238E27FC236}">
                  <a16:creationId xmlns:a16="http://schemas.microsoft.com/office/drawing/2014/main" id="{F38D5FBE-A416-4B0B-80DB-5C894339A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1" name="Freeform 1439">
              <a:extLst>
                <a:ext uri="{FF2B5EF4-FFF2-40B4-BE49-F238E27FC236}">
                  <a16:creationId xmlns:a16="http://schemas.microsoft.com/office/drawing/2014/main" id="{08C406EC-CC88-40CB-BBE2-7768612F4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2" name="Freeform 1440">
              <a:extLst>
                <a:ext uri="{FF2B5EF4-FFF2-40B4-BE49-F238E27FC236}">
                  <a16:creationId xmlns:a16="http://schemas.microsoft.com/office/drawing/2014/main" id="{990E7C77-8CF3-4100-9C38-D9A8CADA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3" name="Freeform 1441">
              <a:extLst>
                <a:ext uri="{FF2B5EF4-FFF2-40B4-BE49-F238E27FC236}">
                  <a16:creationId xmlns:a16="http://schemas.microsoft.com/office/drawing/2014/main" id="{585B9815-F9FE-4A51-92D0-0702BE87A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4" name="Freeform 1442">
              <a:extLst>
                <a:ext uri="{FF2B5EF4-FFF2-40B4-BE49-F238E27FC236}">
                  <a16:creationId xmlns:a16="http://schemas.microsoft.com/office/drawing/2014/main" id="{00CC2157-307E-42CD-A190-7BC8B909C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5" name="Freeform 1443">
              <a:extLst>
                <a:ext uri="{FF2B5EF4-FFF2-40B4-BE49-F238E27FC236}">
                  <a16:creationId xmlns:a16="http://schemas.microsoft.com/office/drawing/2014/main" id="{AD03F063-9D77-4A37-B594-ABFB5E22C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6" name="Freeform 1444">
              <a:extLst>
                <a:ext uri="{FF2B5EF4-FFF2-40B4-BE49-F238E27FC236}">
                  <a16:creationId xmlns:a16="http://schemas.microsoft.com/office/drawing/2014/main" id="{8B3A5262-F4EF-412E-A558-EBA5006C9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7" name="Freeform 1445">
              <a:extLst>
                <a:ext uri="{FF2B5EF4-FFF2-40B4-BE49-F238E27FC236}">
                  <a16:creationId xmlns:a16="http://schemas.microsoft.com/office/drawing/2014/main" id="{98454962-F12E-4BC9-926C-27A157293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8" name="Freeform 1446">
              <a:extLst>
                <a:ext uri="{FF2B5EF4-FFF2-40B4-BE49-F238E27FC236}">
                  <a16:creationId xmlns:a16="http://schemas.microsoft.com/office/drawing/2014/main" id="{D0256C89-728E-4F07-B054-2E084AD8E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39" name="Freeform 1447">
              <a:extLst>
                <a:ext uri="{FF2B5EF4-FFF2-40B4-BE49-F238E27FC236}">
                  <a16:creationId xmlns:a16="http://schemas.microsoft.com/office/drawing/2014/main" id="{CFF33CE2-9B5C-441C-BB2E-FABDD8EA6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0" name="Freeform 1448">
              <a:extLst>
                <a:ext uri="{FF2B5EF4-FFF2-40B4-BE49-F238E27FC236}">
                  <a16:creationId xmlns:a16="http://schemas.microsoft.com/office/drawing/2014/main" id="{4AE099E7-D01F-449E-A27D-123EB1DB1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1" name="Freeform 1449">
              <a:extLst>
                <a:ext uri="{FF2B5EF4-FFF2-40B4-BE49-F238E27FC236}">
                  <a16:creationId xmlns:a16="http://schemas.microsoft.com/office/drawing/2014/main" id="{D2EF1ACE-CF3C-4B30-AD73-34B722E68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2" name="Freeform 1450">
              <a:extLst>
                <a:ext uri="{FF2B5EF4-FFF2-40B4-BE49-F238E27FC236}">
                  <a16:creationId xmlns:a16="http://schemas.microsoft.com/office/drawing/2014/main" id="{27BFE660-FE40-4840-BD57-DF2E47135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3" name="Freeform 1451">
              <a:extLst>
                <a:ext uri="{FF2B5EF4-FFF2-40B4-BE49-F238E27FC236}">
                  <a16:creationId xmlns:a16="http://schemas.microsoft.com/office/drawing/2014/main" id="{5BF27F52-AFED-484D-8234-915D974D66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4" name="Freeform 1452">
              <a:extLst>
                <a:ext uri="{FF2B5EF4-FFF2-40B4-BE49-F238E27FC236}">
                  <a16:creationId xmlns:a16="http://schemas.microsoft.com/office/drawing/2014/main" id="{0C75E6B2-33E7-4F29-A75B-B827C7AF8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5" name="Freeform 1453">
              <a:extLst>
                <a:ext uri="{FF2B5EF4-FFF2-40B4-BE49-F238E27FC236}">
                  <a16:creationId xmlns:a16="http://schemas.microsoft.com/office/drawing/2014/main" id="{9DE48DCC-78AC-466B-9920-F303C6A6F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6" name="Freeform 1454">
              <a:extLst>
                <a:ext uri="{FF2B5EF4-FFF2-40B4-BE49-F238E27FC236}">
                  <a16:creationId xmlns:a16="http://schemas.microsoft.com/office/drawing/2014/main" id="{72077789-EA4A-4A7D-8B55-0BF6E3D14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7" name="Freeform 1455">
              <a:extLst>
                <a:ext uri="{FF2B5EF4-FFF2-40B4-BE49-F238E27FC236}">
                  <a16:creationId xmlns:a16="http://schemas.microsoft.com/office/drawing/2014/main" id="{CA7B1021-E792-4885-A485-DA5739FF3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8" name="Freeform 1456">
              <a:extLst>
                <a:ext uri="{FF2B5EF4-FFF2-40B4-BE49-F238E27FC236}">
                  <a16:creationId xmlns:a16="http://schemas.microsoft.com/office/drawing/2014/main" id="{0C4581BF-3815-4F33-97FD-7E30E146D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49" name="Freeform 1457">
              <a:extLst>
                <a:ext uri="{FF2B5EF4-FFF2-40B4-BE49-F238E27FC236}">
                  <a16:creationId xmlns:a16="http://schemas.microsoft.com/office/drawing/2014/main" id="{F341A37E-711A-4927-8680-034BE584B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0" name="Freeform 1458">
              <a:extLst>
                <a:ext uri="{FF2B5EF4-FFF2-40B4-BE49-F238E27FC236}">
                  <a16:creationId xmlns:a16="http://schemas.microsoft.com/office/drawing/2014/main" id="{19D08809-1D63-4739-9A3F-3CF8E6D77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1" name="Freeform 1459">
              <a:extLst>
                <a:ext uri="{FF2B5EF4-FFF2-40B4-BE49-F238E27FC236}">
                  <a16:creationId xmlns:a16="http://schemas.microsoft.com/office/drawing/2014/main" id="{1BF6B564-E1C9-4E81-AD67-22F24E778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2" name="Freeform 1460">
              <a:extLst>
                <a:ext uri="{FF2B5EF4-FFF2-40B4-BE49-F238E27FC236}">
                  <a16:creationId xmlns:a16="http://schemas.microsoft.com/office/drawing/2014/main" id="{A2C127CB-8580-4437-9039-C1B931F15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3" name="Freeform 1461">
              <a:extLst>
                <a:ext uri="{FF2B5EF4-FFF2-40B4-BE49-F238E27FC236}">
                  <a16:creationId xmlns:a16="http://schemas.microsoft.com/office/drawing/2014/main" id="{1E1EE3AA-B7B5-424E-AA16-C1CECE213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4" name="Freeform 1462">
              <a:extLst>
                <a:ext uri="{FF2B5EF4-FFF2-40B4-BE49-F238E27FC236}">
                  <a16:creationId xmlns:a16="http://schemas.microsoft.com/office/drawing/2014/main" id="{B5315AB8-407E-4651-9BE0-1B7D82F45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5" name="Freeform 1463">
              <a:extLst>
                <a:ext uri="{FF2B5EF4-FFF2-40B4-BE49-F238E27FC236}">
                  <a16:creationId xmlns:a16="http://schemas.microsoft.com/office/drawing/2014/main" id="{D770E4DD-C430-4544-8533-F175F3D3D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6" name="Freeform 1464">
              <a:extLst>
                <a:ext uri="{FF2B5EF4-FFF2-40B4-BE49-F238E27FC236}">
                  <a16:creationId xmlns:a16="http://schemas.microsoft.com/office/drawing/2014/main" id="{66DB4C97-4D25-4760-9D58-BCF8CAA3C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7" name="Freeform 1465">
              <a:extLst>
                <a:ext uri="{FF2B5EF4-FFF2-40B4-BE49-F238E27FC236}">
                  <a16:creationId xmlns:a16="http://schemas.microsoft.com/office/drawing/2014/main" id="{B8E169AA-83AD-4409-ACF3-AD1EA2D9A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8" name="Freeform 1466">
              <a:extLst>
                <a:ext uri="{FF2B5EF4-FFF2-40B4-BE49-F238E27FC236}">
                  <a16:creationId xmlns:a16="http://schemas.microsoft.com/office/drawing/2014/main" id="{0E049ED6-FB81-4ECA-9C56-E28D1BEAA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59" name="Freeform 1467">
              <a:extLst>
                <a:ext uri="{FF2B5EF4-FFF2-40B4-BE49-F238E27FC236}">
                  <a16:creationId xmlns:a16="http://schemas.microsoft.com/office/drawing/2014/main" id="{5EA4A801-D875-41A7-9B8D-B471B95B2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0" name="Freeform 1468">
              <a:extLst>
                <a:ext uri="{FF2B5EF4-FFF2-40B4-BE49-F238E27FC236}">
                  <a16:creationId xmlns:a16="http://schemas.microsoft.com/office/drawing/2014/main" id="{BE3AF734-75B3-4A97-B2E5-1BDE6BA36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1" name="Freeform 1469">
              <a:extLst>
                <a:ext uri="{FF2B5EF4-FFF2-40B4-BE49-F238E27FC236}">
                  <a16:creationId xmlns:a16="http://schemas.microsoft.com/office/drawing/2014/main" id="{9C996AC5-CC99-40E1-890C-82033A0E1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2" name="Freeform 1470">
              <a:extLst>
                <a:ext uri="{FF2B5EF4-FFF2-40B4-BE49-F238E27FC236}">
                  <a16:creationId xmlns:a16="http://schemas.microsoft.com/office/drawing/2014/main" id="{F0BC4CA1-B2EB-482D-8294-417A428CF6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3" name="Freeform 1471">
              <a:extLst>
                <a:ext uri="{FF2B5EF4-FFF2-40B4-BE49-F238E27FC236}">
                  <a16:creationId xmlns:a16="http://schemas.microsoft.com/office/drawing/2014/main" id="{547DA12B-5140-4764-9B65-E0541D0DF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564" name="Freeform 1472">
              <a:extLst>
                <a:ext uri="{FF2B5EF4-FFF2-40B4-BE49-F238E27FC236}">
                  <a16:creationId xmlns:a16="http://schemas.microsoft.com/office/drawing/2014/main" id="{332B39AA-66F3-4FCC-9B6B-16EB7492A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16" name="Group 1473">
            <a:extLst>
              <a:ext uri="{FF2B5EF4-FFF2-40B4-BE49-F238E27FC236}">
                <a16:creationId xmlns:a16="http://schemas.microsoft.com/office/drawing/2014/main" id="{847232AC-960D-4D29-903C-3B1C828B28CD}"/>
              </a:ext>
            </a:extLst>
          </p:cNvPr>
          <p:cNvGrpSpPr>
            <a:grpSpLocks/>
          </p:cNvGrpSpPr>
          <p:nvPr/>
        </p:nvGrpSpPr>
        <p:grpSpPr bwMode="auto">
          <a:xfrm>
            <a:off x="8461376" y="3135313"/>
            <a:ext cx="1438275" cy="196850"/>
            <a:chOff x="2976" y="1584"/>
            <a:chExt cx="906" cy="124"/>
          </a:xfrm>
        </p:grpSpPr>
        <p:sp>
          <p:nvSpPr>
            <p:cNvPr id="28777" name="Freeform 1474">
              <a:extLst>
                <a:ext uri="{FF2B5EF4-FFF2-40B4-BE49-F238E27FC236}">
                  <a16:creationId xmlns:a16="http://schemas.microsoft.com/office/drawing/2014/main" id="{A1684967-E177-4E44-B31F-AED256076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8" name="Freeform 1475">
              <a:extLst>
                <a:ext uri="{FF2B5EF4-FFF2-40B4-BE49-F238E27FC236}">
                  <a16:creationId xmlns:a16="http://schemas.microsoft.com/office/drawing/2014/main" id="{F4380F18-CF04-4DDE-B8B7-4ADEE62A0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9" name="Freeform 1476">
              <a:extLst>
                <a:ext uri="{FF2B5EF4-FFF2-40B4-BE49-F238E27FC236}">
                  <a16:creationId xmlns:a16="http://schemas.microsoft.com/office/drawing/2014/main" id="{743A4E9D-6AD8-42CD-8364-8F6C35818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0" name="Freeform 1477">
              <a:extLst>
                <a:ext uri="{FF2B5EF4-FFF2-40B4-BE49-F238E27FC236}">
                  <a16:creationId xmlns:a16="http://schemas.microsoft.com/office/drawing/2014/main" id="{70709658-B60F-4945-B3CC-78E44CEA0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1" name="Freeform 1478">
              <a:extLst>
                <a:ext uri="{FF2B5EF4-FFF2-40B4-BE49-F238E27FC236}">
                  <a16:creationId xmlns:a16="http://schemas.microsoft.com/office/drawing/2014/main" id="{8F18D80B-622B-407D-9011-5F2FA9AE9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2" name="Oval 1479">
              <a:extLst>
                <a:ext uri="{FF2B5EF4-FFF2-40B4-BE49-F238E27FC236}">
                  <a16:creationId xmlns:a16="http://schemas.microsoft.com/office/drawing/2014/main" id="{A2DB51A1-127D-4AB8-B790-7B4215913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3" name="Freeform 1480">
              <a:extLst>
                <a:ext uri="{FF2B5EF4-FFF2-40B4-BE49-F238E27FC236}">
                  <a16:creationId xmlns:a16="http://schemas.microsoft.com/office/drawing/2014/main" id="{918553C8-D9AA-4F59-8F43-78AA2F3B1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4" name="Oval 1481">
              <a:extLst>
                <a:ext uri="{FF2B5EF4-FFF2-40B4-BE49-F238E27FC236}">
                  <a16:creationId xmlns:a16="http://schemas.microsoft.com/office/drawing/2014/main" id="{70B0AE28-138C-4699-BA4E-B6733CB292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5" name="Freeform 1482">
              <a:extLst>
                <a:ext uri="{FF2B5EF4-FFF2-40B4-BE49-F238E27FC236}">
                  <a16:creationId xmlns:a16="http://schemas.microsoft.com/office/drawing/2014/main" id="{E930A972-ED3B-4938-BDD9-E386159BD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6" name="Oval 1483">
              <a:extLst>
                <a:ext uri="{FF2B5EF4-FFF2-40B4-BE49-F238E27FC236}">
                  <a16:creationId xmlns:a16="http://schemas.microsoft.com/office/drawing/2014/main" id="{173AB0F9-DE06-4D0E-ADC1-82EAE7325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7" name="Freeform 1484">
              <a:extLst>
                <a:ext uri="{FF2B5EF4-FFF2-40B4-BE49-F238E27FC236}">
                  <a16:creationId xmlns:a16="http://schemas.microsoft.com/office/drawing/2014/main" id="{D48FDC2A-31B6-45F4-A71F-D38BFF366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88" name="Oval 1485">
              <a:extLst>
                <a:ext uri="{FF2B5EF4-FFF2-40B4-BE49-F238E27FC236}">
                  <a16:creationId xmlns:a16="http://schemas.microsoft.com/office/drawing/2014/main" id="{922A7A1B-7F83-43F8-B921-944C2DBBBE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89" name="Freeform 1486">
              <a:extLst>
                <a:ext uri="{FF2B5EF4-FFF2-40B4-BE49-F238E27FC236}">
                  <a16:creationId xmlns:a16="http://schemas.microsoft.com/office/drawing/2014/main" id="{19BF82DF-44D9-4B4D-A10F-AD9307061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0" name="Oval 1487">
              <a:extLst>
                <a:ext uri="{FF2B5EF4-FFF2-40B4-BE49-F238E27FC236}">
                  <a16:creationId xmlns:a16="http://schemas.microsoft.com/office/drawing/2014/main" id="{FD346C91-D55D-4EF8-A181-0D688B226C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1" name="Freeform 1488">
              <a:extLst>
                <a:ext uri="{FF2B5EF4-FFF2-40B4-BE49-F238E27FC236}">
                  <a16:creationId xmlns:a16="http://schemas.microsoft.com/office/drawing/2014/main" id="{BC5A7D1A-C641-44FF-8170-1D9D1CFFF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2" name="Oval 1489">
              <a:extLst>
                <a:ext uri="{FF2B5EF4-FFF2-40B4-BE49-F238E27FC236}">
                  <a16:creationId xmlns:a16="http://schemas.microsoft.com/office/drawing/2014/main" id="{C1644B8A-9199-4DB1-8FF2-C057E065D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3" name="Freeform 1490">
              <a:extLst>
                <a:ext uri="{FF2B5EF4-FFF2-40B4-BE49-F238E27FC236}">
                  <a16:creationId xmlns:a16="http://schemas.microsoft.com/office/drawing/2014/main" id="{756AEA24-3629-4F1D-A228-D7C1E5711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4" name="Oval 1491">
              <a:extLst>
                <a:ext uri="{FF2B5EF4-FFF2-40B4-BE49-F238E27FC236}">
                  <a16:creationId xmlns:a16="http://schemas.microsoft.com/office/drawing/2014/main" id="{A57A0EDA-ED9D-4ABA-BF64-597E35D13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5" name="Freeform 1492">
              <a:extLst>
                <a:ext uri="{FF2B5EF4-FFF2-40B4-BE49-F238E27FC236}">
                  <a16:creationId xmlns:a16="http://schemas.microsoft.com/office/drawing/2014/main" id="{4316FD9B-4678-4A36-99F2-287F44FDE8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6" name="Oval 1493">
              <a:extLst>
                <a:ext uri="{FF2B5EF4-FFF2-40B4-BE49-F238E27FC236}">
                  <a16:creationId xmlns:a16="http://schemas.microsoft.com/office/drawing/2014/main" id="{A49AAB37-2CC0-41F9-A63D-DA02C087E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7" name="Freeform 1494">
              <a:extLst>
                <a:ext uri="{FF2B5EF4-FFF2-40B4-BE49-F238E27FC236}">
                  <a16:creationId xmlns:a16="http://schemas.microsoft.com/office/drawing/2014/main" id="{FD1E4345-3B97-44BA-8BF3-8C79DE90A4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98" name="Oval 1495">
              <a:extLst>
                <a:ext uri="{FF2B5EF4-FFF2-40B4-BE49-F238E27FC236}">
                  <a16:creationId xmlns:a16="http://schemas.microsoft.com/office/drawing/2014/main" id="{96D33B77-5EDC-4134-B35A-9D455FEB7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99" name="Freeform 1496">
              <a:extLst>
                <a:ext uri="{FF2B5EF4-FFF2-40B4-BE49-F238E27FC236}">
                  <a16:creationId xmlns:a16="http://schemas.microsoft.com/office/drawing/2014/main" id="{DCA6914C-6355-450A-BD0C-F2E38849B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0" name="Oval 1497">
              <a:extLst>
                <a:ext uri="{FF2B5EF4-FFF2-40B4-BE49-F238E27FC236}">
                  <a16:creationId xmlns:a16="http://schemas.microsoft.com/office/drawing/2014/main" id="{6594AE55-6B7F-4300-968F-72736270DE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01" name="Freeform 1498">
              <a:extLst>
                <a:ext uri="{FF2B5EF4-FFF2-40B4-BE49-F238E27FC236}">
                  <a16:creationId xmlns:a16="http://schemas.microsoft.com/office/drawing/2014/main" id="{828DDBDA-F4B6-4569-8B4D-BD78EBE4E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2" name="Oval 1499">
              <a:extLst>
                <a:ext uri="{FF2B5EF4-FFF2-40B4-BE49-F238E27FC236}">
                  <a16:creationId xmlns:a16="http://schemas.microsoft.com/office/drawing/2014/main" id="{812A22E4-6597-4833-971F-DEB197F130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03" name="Freeform 1500">
              <a:extLst>
                <a:ext uri="{FF2B5EF4-FFF2-40B4-BE49-F238E27FC236}">
                  <a16:creationId xmlns:a16="http://schemas.microsoft.com/office/drawing/2014/main" id="{B75FC5B0-93C3-4FD7-A9E2-186E81F6D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4" name="Oval 1501">
              <a:extLst>
                <a:ext uri="{FF2B5EF4-FFF2-40B4-BE49-F238E27FC236}">
                  <a16:creationId xmlns:a16="http://schemas.microsoft.com/office/drawing/2014/main" id="{541043F6-42CA-4C8C-900C-44BC23C5A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05" name="Freeform 1502">
              <a:extLst>
                <a:ext uri="{FF2B5EF4-FFF2-40B4-BE49-F238E27FC236}">
                  <a16:creationId xmlns:a16="http://schemas.microsoft.com/office/drawing/2014/main" id="{27943979-E8B5-4F48-BB8B-F8B3681BA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6" name="Oval 1503">
              <a:extLst>
                <a:ext uri="{FF2B5EF4-FFF2-40B4-BE49-F238E27FC236}">
                  <a16:creationId xmlns:a16="http://schemas.microsoft.com/office/drawing/2014/main" id="{09568A82-49BA-46D9-84E5-B57BC4D93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07" name="Freeform 1504">
              <a:extLst>
                <a:ext uri="{FF2B5EF4-FFF2-40B4-BE49-F238E27FC236}">
                  <a16:creationId xmlns:a16="http://schemas.microsoft.com/office/drawing/2014/main" id="{91371654-0A48-44C8-9446-A295C776A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8" name="Freeform 1505">
              <a:extLst>
                <a:ext uri="{FF2B5EF4-FFF2-40B4-BE49-F238E27FC236}">
                  <a16:creationId xmlns:a16="http://schemas.microsoft.com/office/drawing/2014/main" id="{7EAB7AD6-F976-4DB3-9759-473832D32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09" name="Oval 1506">
              <a:extLst>
                <a:ext uri="{FF2B5EF4-FFF2-40B4-BE49-F238E27FC236}">
                  <a16:creationId xmlns:a16="http://schemas.microsoft.com/office/drawing/2014/main" id="{B913DE23-D8D3-40ED-821D-3FCAC44285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0" name="Freeform 1507">
              <a:extLst>
                <a:ext uri="{FF2B5EF4-FFF2-40B4-BE49-F238E27FC236}">
                  <a16:creationId xmlns:a16="http://schemas.microsoft.com/office/drawing/2014/main" id="{41C0B5DE-AE07-43D1-B20C-529FDEC70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1" name="Freeform 1508">
              <a:extLst>
                <a:ext uri="{FF2B5EF4-FFF2-40B4-BE49-F238E27FC236}">
                  <a16:creationId xmlns:a16="http://schemas.microsoft.com/office/drawing/2014/main" id="{95CB5E0B-870C-4ABF-8BF2-D6E6FDDE3A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2" name="Oval 1509">
              <a:extLst>
                <a:ext uri="{FF2B5EF4-FFF2-40B4-BE49-F238E27FC236}">
                  <a16:creationId xmlns:a16="http://schemas.microsoft.com/office/drawing/2014/main" id="{FFE382EB-E25F-4D5B-B62C-0FF1E81A1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3" name="Freeform 1510">
              <a:extLst>
                <a:ext uri="{FF2B5EF4-FFF2-40B4-BE49-F238E27FC236}">
                  <a16:creationId xmlns:a16="http://schemas.microsoft.com/office/drawing/2014/main" id="{0E1B1694-5EA3-4A6E-958C-9A52B9214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4" name="Oval 1511">
              <a:extLst>
                <a:ext uri="{FF2B5EF4-FFF2-40B4-BE49-F238E27FC236}">
                  <a16:creationId xmlns:a16="http://schemas.microsoft.com/office/drawing/2014/main" id="{DE0D13A1-A913-4B7A-9D59-CE362AC8D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5" name="Freeform 1512">
              <a:extLst>
                <a:ext uri="{FF2B5EF4-FFF2-40B4-BE49-F238E27FC236}">
                  <a16:creationId xmlns:a16="http://schemas.microsoft.com/office/drawing/2014/main" id="{9DE29EA9-CD07-4B94-A027-362636F41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6" name="Oval 1513">
              <a:extLst>
                <a:ext uri="{FF2B5EF4-FFF2-40B4-BE49-F238E27FC236}">
                  <a16:creationId xmlns:a16="http://schemas.microsoft.com/office/drawing/2014/main" id="{4FA270FE-37B0-4B1E-93F1-9CCD4ECAB5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7" name="Freeform 1514">
              <a:extLst>
                <a:ext uri="{FF2B5EF4-FFF2-40B4-BE49-F238E27FC236}">
                  <a16:creationId xmlns:a16="http://schemas.microsoft.com/office/drawing/2014/main" id="{8B691C5D-36C8-41F5-9550-7368800A6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18" name="Oval 1515">
              <a:extLst>
                <a:ext uri="{FF2B5EF4-FFF2-40B4-BE49-F238E27FC236}">
                  <a16:creationId xmlns:a16="http://schemas.microsoft.com/office/drawing/2014/main" id="{1B0478FC-BD4A-4295-BA02-194E133C14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19" name="Freeform 1516">
              <a:extLst>
                <a:ext uri="{FF2B5EF4-FFF2-40B4-BE49-F238E27FC236}">
                  <a16:creationId xmlns:a16="http://schemas.microsoft.com/office/drawing/2014/main" id="{A3A5DFDC-3906-4C50-A80B-80DC5AB9F1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0" name="Oval 1517">
              <a:extLst>
                <a:ext uri="{FF2B5EF4-FFF2-40B4-BE49-F238E27FC236}">
                  <a16:creationId xmlns:a16="http://schemas.microsoft.com/office/drawing/2014/main" id="{E1A4AD34-F179-4AB8-BFD0-9EF9D630F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1" name="Freeform 1518">
              <a:extLst>
                <a:ext uri="{FF2B5EF4-FFF2-40B4-BE49-F238E27FC236}">
                  <a16:creationId xmlns:a16="http://schemas.microsoft.com/office/drawing/2014/main" id="{2632823C-D53B-4DD5-94A5-FC8E3ADB46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2" name="Oval 1519">
              <a:extLst>
                <a:ext uri="{FF2B5EF4-FFF2-40B4-BE49-F238E27FC236}">
                  <a16:creationId xmlns:a16="http://schemas.microsoft.com/office/drawing/2014/main" id="{86A6C3FB-445A-4412-83AA-1F583EA5C3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3" name="Freeform 1520">
              <a:extLst>
                <a:ext uri="{FF2B5EF4-FFF2-40B4-BE49-F238E27FC236}">
                  <a16:creationId xmlns:a16="http://schemas.microsoft.com/office/drawing/2014/main" id="{AA5B0583-26E7-4D1A-BB62-98AA74EEA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4" name="Oval 1521">
              <a:extLst>
                <a:ext uri="{FF2B5EF4-FFF2-40B4-BE49-F238E27FC236}">
                  <a16:creationId xmlns:a16="http://schemas.microsoft.com/office/drawing/2014/main" id="{82B6E25E-B67D-4B0E-9587-9D21BB1DA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5" name="Freeform 1522">
              <a:extLst>
                <a:ext uri="{FF2B5EF4-FFF2-40B4-BE49-F238E27FC236}">
                  <a16:creationId xmlns:a16="http://schemas.microsoft.com/office/drawing/2014/main" id="{C929F852-6E0E-4215-A549-D591FE729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6" name="Freeform 1523">
              <a:extLst>
                <a:ext uri="{FF2B5EF4-FFF2-40B4-BE49-F238E27FC236}">
                  <a16:creationId xmlns:a16="http://schemas.microsoft.com/office/drawing/2014/main" id="{8EC4C929-9A05-45B8-95B5-59F867907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7" name="Oval 1524">
              <a:extLst>
                <a:ext uri="{FF2B5EF4-FFF2-40B4-BE49-F238E27FC236}">
                  <a16:creationId xmlns:a16="http://schemas.microsoft.com/office/drawing/2014/main" id="{3505CDA3-5804-434E-9B33-28C8FDADDA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28" name="Freeform 1525">
              <a:extLst>
                <a:ext uri="{FF2B5EF4-FFF2-40B4-BE49-F238E27FC236}">
                  <a16:creationId xmlns:a16="http://schemas.microsoft.com/office/drawing/2014/main" id="{6B314559-D6E5-4D3D-AA01-97A8DD7FFC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29" name="Freeform 1526">
              <a:extLst>
                <a:ext uri="{FF2B5EF4-FFF2-40B4-BE49-F238E27FC236}">
                  <a16:creationId xmlns:a16="http://schemas.microsoft.com/office/drawing/2014/main" id="{B8D00FCA-32D4-41BA-A3E3-20CA317C5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0" name="Oval 1527">
              <a:extLst>
                <a:ext uri="{FF2B5EF4-FFF2-40B4-BE49-F238E27FC236}">
                  <a16:creationId xmlns:a16="http://schemas.microsoft.com/office/drawing/2014/main" id="{143E0536-B867-41C2-B1F9-CF8A5BAD44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1" name="Freeform 1528">
              <a:extLst>
                <a:ext uri="{FF2B5EF4-FFF2-40B4-BE49-F238E27FC236}">
                  <a16:creationId xmlns:a16="http://schemas.microsoft.com/office/drawing/2014/main" id="{B9BF99F4-06E3-48A1-A950-72DC024965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2" name="Oval 1529">
              <a:extLst>
                <a:ext uri="{FF2B5EF4-FFF2-40B4-BE49-F238E27FC236}">
                  <a16:creationId xmlns:a16="http://schemas.microsoft.com/office/drawing/2014/main" id="{A64463DE-D87F-4EEE-88F0-3E0B25B04D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3" name="Freeform 1530">
              <a:extLst>
                <a:ext uri="{FF2B5EF4-FFF2-40B4-BE49-F238E27FC236}">
                  <a16:creationId xmlns:a16="http://schemas.microsoft.com/office/drawing/2014/main" id="{C972291D-2A31-4300-BA86-206A4B757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4" name="Oval 1531">
              <a:extLst>
                <a:ext uri="{FF2B5EF4-FFF2-40B4-BE49-F238E27FC236}">
                  <a16:creationId xmlns:a16="http://schemas.microsoft.com/office/drawing/2014/main" id="{6F2FD0D9-B9D5-461A-A668-5A0B21606A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5" name="Freeform 1532">
              <a:extLst>
                <a:ext uri="{FF2B5EF4-FFF2-40B4-BE49-F238E27FC236}">
                  <a16:creationId xmlns:a16="http://schemas.microsoft.com/office/drawing/2014/main" id="{0D900D22-754B-4A79-B19C-7F41A8880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6" name="Oval 1533">
              <a:extLst>
                <a:ext uri="{FF2B5EF4-FFF2-40B4-BE49-F238E27FC236}">
                  <a16:creationId xmlns:a16="http://schemas.microsoft.com/office/drawing/2014/main" id="{57D5C256-87F7-47AC-9A5B-02FE9224A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7" name="Freeform 1534">
              <a:extLst>
                <a:ext uri="{FF2B5EF4-FFF2-40B4-BE49-F238E27FC236}">
                  <a16:creationId xmlns:a16="http://schemas.microsoft.com/office/drawing/2014/main" id="{688D4DFE-60EE-4204-B2F5-92D694D43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38" name="Oval 1535">
              <a:extLst>
                <a:ext uri="{FF2B5EF4-FFF2-40B4-BE49-F238E27FC236}">
                  <a16:creationId xmlns:a16="http://schemas.microsoft.com/office/drawing/2014/main" id="{B308F947-5C78-4A96-A461-590589155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39" name="Freeform 1536">
              <a:extLst>
                <a:ext uri="{FF2B5EF4-FFF2-40B4-BE49-F238E27FC236}">
                  <a16:creationId xmlns:a16="http://schemas.microsoft.com/office/drawing/2014/main" id="{5493AB88-0DA0-49E9-8985-84549E5A8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0" name="Oval 1537">
              <a:extLst>
                <a:ext uri="{FF2B5EF4-FFF2-40B4-BE49-F238E27FC236}">
                  <a16:creationId xmlns:a16="http://schemas.microsoft.com/office/drawing/2014/main" id="{BF84513B-7593-4224-A707-83FFC18A5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41" name="Freeform 1538">
              <a:extLst>
                <a:ext uri="{FF2B5EF4-FFF2-40B4-BE49-F238E27FC236}">
                  <a16:creationId xmlns:a16="http://schemas.microsoft.com/office/drawing/2014/main" id="{7078D9C7-1119-4471-8068-741BEA792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2" name="Oval 1539">
              <a:extLst>
                <a:ext uri="{FF2B5EF4-FFF2-40B4-BE49-F238E27FC236}">
                  <a16:creationId xmlns:a16="http://schemas.microsoft.com/office/drawing/2014/main" id="{DD1E0D11-0F7E-45D2-A786-D0C1EC06E8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43" name="Freeform 1540">
              <a:extLst>
                <a:ext uri="{FF2B5EF4-FFF2-40B4-BE49-F238E27FC236}">
                  <a16:creationId xmlns:a16="http://schemas.microsoft.com/office/drawing/2014/main" id="{E84C5009-35B8-4B98-9747-876EB1590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4" name="Freeform 1541">
              <a:extLst>
                <a:ext uri="{FF2B5EF4-FFF2-40B4-BE49-F238E27FC236}">
                  <a16:creationId xmlns:a16="http://schemas.microsoft.com/office/drawing/2014/main" id="{0F294407-41BF-4EEA-9E76-604F8FC8E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5" name="Oval 1542">
              <a:extLst>
                <a:ext uri="{FF2B5EF4-FFF2-40B4-BE49-F238E27FC236}">
                  <a16:creationId xmlns:a16="http://schemas.microsoft.com/office/drawing/2014/main" id="{8311E51F-11D0-4067-96D0-E6073B93A7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46" name="Freeform 1543">
              <a:extLst>
                <a:ext uri="{FF2B5EF4-FFF2-40B4-BE49-F238E27FC236}">
                  <a16:creationId xmlns:a16="http://schemas.microsoft.com/office/drawing/2014/main" id="{E483CCBE-4B17-4537-9621-10A5BA49A7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7" name="Oval 1544">
              <a:extLst>
                <a:ext uri="{FF2B5EF4-FFF2-40B4-BE49-F238E27FC236}">
                  <a16:creationId xmlns:a16="http://schemas.microsoft.com/office/drawing/2014/main" id="{22FBD3B7-F859-4B55-A381-86259FD25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48" name="Freeform 1545">
              <a:extLst>
                <a:ext uri="{FF2B5EF4-FFF2-40B4-BE49-F238E27FC236}">
                  <a16:creationId xmlns:a16="http://schemas.microsoft.com/office/drawing/2014/main" id="{EA4FB4A6-3324-4CF4-B03E-D76B5A9E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49" name="Oval 1546">
              <a:extLst>
                <a:ext uri="{FF2B5EF4-FFF2-40B4-BE49-F238E27FC236}">
                  <a16:creationId xmlns:a16="http://schemas.microsoft.com/office/drawing/2014/main" id="{DF56241B-A985-4B18-A58D-1321D4EB0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0" name="Freeform 1547">
              <a:extLst>
                <a:ext uri="{FF2B5EF4-FFF2-40B4-BE49-F238E27FC236}">
                  <a16:creationId xmlns:a16="http://schemas.microsoft.com/office/drawing/2014/main" id="{60BE1A8C-8458-4805-8A6A-D6210F04D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1" name="Freeform 1548">
              <a:extLst>
                <a:ext uri="{FF2B5EF4-FFF2-40B4-BE49-F238E27FC236}">
                  <a16:creationId xmlns:a16="http://schemas.microsoft.com/office/drawing/2014/main" id="{F51B5699-5584-4C5B-87D5-A9CFF61F7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2" name="Oval 1549">
              <a:extLst>
                <a:ext uri="{FF2B5EF4-FFF2-40B4-BE49-F238E27FC236}">
                  <a16:creationId xmlns:a16="http://schemas.microsoft.com/office/drawing/2014/main" id="{D799F190-4E39-4B39-A3B6-030CF03E3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3" name="Freeform 1550">
              <a:extLst>
                <a:ext uri="{FF2B5EF4-FFF2-40B4-BE49-F238E27FC236}">
                  <a16:creationId xmlns:a16="http://schemas.microsoft.com/office/drawing/2014/main" id="{443EA0F8-D749-43FD-8A0F-5832D7E15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4" name="Oval 1551">
              <a:extLst>
                <a:ext uri="{FF2B5EF4-FFF2-40B4-BE49-F238E27FC236}">
                  <a16:creationId xmlns:a16="http://schemas.microsoft.com/office/drawing/2014/main" id="{51986036-DAEA-4A3E-9B24-73D3BB816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5" name="Freeform 1552">
              <a:extLst>
                <a:ext uri="{FF2B5EF4-FFF2-40B4-BE49-F238E27FC236}">
                  <a16:creationId xmlns:a16="http://schemas.microsoft.com/office/drawing/2014/main" id="{C357A30A-6679-4893-9F97-4BC4C10D3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6" name="Oval 1553">
              <a:extLst>
                <a:ext uri="{FF2B5EF4-FFF2-40B4-BE49-F238E27FC236}">
                  <a16:creationId xmlns:a16="http://schemas.microsoft.com/office/drawing/2014/main" id="{2E4A9C93-4458-42CF-B347-33EFF206D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7" name="Freeform 1554">
              <a:extLst>
                <a:ext uri="{FF2B5EF4-FFF2-40B4-BE49-F238E27FC236}">
                  <a16:creationId xmlns:a16="http://schemas.microsoft.com/office/drawing/2014/main" id="{1A57DC34-5185-4E47-AC1A-202C734B8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58" name="Oval 1555">
              <a:extLst>
                <a:ext uri="{FF2B5EF4-FFF2-40B4-BE49-F238E27FC236}">
                  <a16:creationId xmlns:a16="http://schemas.microsoft.com/office/drawing/2014/main" id="{440C9BFB-698D-483B-AFD6-658B27ED2B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59" name="Freeform 1556">
              <a:extLst>
                <a:ext uri="{FF2B5EF4-FFF2-40B4-BE49-F238E27FC236}">
                  <a16:creationId xmlns:a16="http://schemas.microsoft.com/office/drawing/2014/main" id="{76DF71D6-1333-440F-8476-8EEA5ADAC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0" name="Oval 1557">
              <a:extLst>
                <a:ext uri="{FF2B5EF4-FFF2-40B4-BE49-F238E27FC236}">
                  <a16:creationId xmlns:a16="http://schemas.microsoft.com/office/drawing/2014/main" id="{6DDAD0BD-025F-4920-9158-B5C93BA5D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1" name="Freeform 1558">
              <a:extLst>
                <a:ext uri="{FF2B5EF4-FFF2-40B4-BE49-F238E27FC236}">
                  <a16:creationId xmlns:a16="http://schemas.microsoft.com/office/drawing/2014/main" id="{07C19E08-D337-4C56-A9C5-FB008990D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2" name="Oval 1559">
              <a:extLst>
                <a:ext uri="{FF2B5EF4-FFF2-40B4-BE49-F238E27FC236}">
                  <a16:creationId xmlns:a16="http://schemas.microsoft.com/office/drawing/2014/main" id="{163CB872-6479-474F-AE04-4CEA4D427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3" name="Freeform 1560">
              <a:extLst>
                <a:ext uri="{FF2B5EF4-FFF2-40B4-BE49-F238E27FC236}">
                  <a16:creationId xmlns:a16="http://schemas.microsoft.com/office/drawing/2014/main" id="{2E1554A1-716F-4B14-8755-E076A8D6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4" name="Oval 1561">
              <a:extLst>
                <a:ext uri="{FF2B5EF4-FFF2-40B4-BE49-F238E27FC236}">
                  <a16:creationId xmlns:a16="http://schemas.microsoft.com/office/drawing/2014/main" id="{C7C93BEC-ED68-468A-8066-2E99B817B3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5" name="Freeform 1562">
              <a:extLst>
                <a:ext uri="{FF2B5EF4-FFF2-40B4-BE49-F238E27FC236}">
                  <a16:creationId xmlns:a16="http://schemas.microsoft.com/office/drawing/2014/main" id="{98F3ADAA-C255-4D3F-A077-3A62BB138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6" name="Oval 1563">
              <a:extLst>
                <a:ext uri="{FF2B5EF4-FFF2-40B4-BE49-F238E27FC236}">
                  <a16:creationId xmlns:a16="http://schemas.microsoft.com/office/drawing/2014/main" id="{80B162A6-A95E-4045-BD1E-C2DB3A2E4E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7" name="Freeform 1564">
              <a:extLst>
                <a:ext uri="{FF2B5EF4-FFF2-40B4-BE49-F238E27FC236}">
                  <a16:creationId xmlns:a16="http://schemas.microsoft.com/office/drawing/2014/main" id="{FE9D3677-A499-4696-92FF-3F28E1834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68" name="Oval 1565">
              <a:extLst>
                <a:ext uri="{FF2B5EF4-FFF2-40B4-BE49-F238E27FC236}">
                  <a16:creationId xmlns:a16="http://schemas.microsoft.com/office/drawing/2014/main" id="{5B664387-700E-4875-9509-2A00BA430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69" name="Freeform 1566">
              <a:extLst>
                <a:ext uri="{FF2B5EF4-FFF2-40B4-BE49-F238E27FC236}">
                  <a16:creationId xmlns:a16="http://schemas.microsoft.com/office/drawing/2014/main" id="{F6E2C8D6-258F-4BCF-9C10-5C97F2794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0" name="Oval 1567">
              <a:extLst>
                <a:ext uri="{FF2B5EF4-FFF2-40B4-BE49-F238E27FC236}">
                  <a16:creationId xmlns:a16="http://schemas.microsoft.com/office/drawing/2014/main" id="{540254E9-2B4F-49E6-9C4A-2290FEE1F8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1" name="Freeform 1568">
              <a:extLst>
                <a:ext uri="{FF2B5EF4-FFF2-40B4-BE49-F238E27FC236}">
                  <a16:creationId xmlns:a16="http://schemas.microsoft.com/office/drawing/2014/main" id="{D5F5ECFA-4FB8-4A36-8372-5FD2A1D1F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2" name="Oval 1569">
              <a:extLst>
                <a:ext uri="{FF2B5EF4-FFF2-40B4-BE49-F238E27FC236}">
                  <a16:creationId xmlns:a16="http://schemas.microsoft.com/office/drawing/2014/main" id="{6E2BF78C-40FB-42C1-A0EC-8E7B9E2C6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3" name="Freeform 1570">
              <a:extLst>
                <a:ext uri="{FF2B5EF4-FFF2-40B4-BE49-F238E27FC236}">
                  <a16:creationId xmlns:a16="http://schemas.microsoft.com/office/drawing/2014/main" id="{42532517-99BF-47F3-9C6F-A2745614D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4" name="Oval 1571">
              <a:extLst>
                <a:ext uri="{FF2B5EF4-FFF2-40B4-BE49-F238E27FC236}">
                  <a16:creationId xmlns:a16="http://schemas.microsoft.com/office/drawing/2014/main" id="{63B652F1-FC8C-47B9-B10B-85F7CF0152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5" name="Freeform 1572">
              <a:extLst>
                <a:ext uri="{FF2B5EF4-FFF2-40B4-BE49-F238E27FC236}">
                  <a16:creationId xmlns:a16="http://schemas.microsoft.com/office/drawing/2014/main" id="{E22DD0F4-66BE-4B8D-B7B7-967CE4E53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6" name="Oval 1573">
              <a:extLst>
                <a:ext uri="{FF2B5EF4-FFF2-40B4-BE49-F238E27FC236}">
                  <a16:creationId xmlns:a16="http://schemas.microsoft.com/office/drawing/2014/main" id="{A8A33CD4-1942-4B2D-A3EB-D77BE8B45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7" name="Freeform 1574">
              <a:extLst>
                <a:ext uri="{FF2B5EF4-FFF2-40B4-BE49-F238E27FC236}">
                  <a16:creationId xmlns:a16="http://schemas.microsoft.com/office/drawing/2014/main" id="{C43EF536-7B63-4ED7-AA1A-E01AF510D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78" name="Oval 1575">
              <a:extLst>
                <a:ext uri="{FF2B5EF4-FFF2-40B4-BE49-F238E27FC236}">
                  <a16:creationId xmlns:a16="http://schemas.microsoft.com/office/drawing/2014/main" id="{B828A544-1BCF-4EC8-AAC5-0CDA27B10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79" name="Freeform 1576">
              <a:extLst>
                <a:ext uri="{FF2B5EF4-FFF2-40B4-BE49-F238E27FC236}">
                  <a16:creationId xmlns:a16="http://schemas.microsoft.com/office/drawing/2014/main" id="{03651DAD-7075-4F40-A1D4-0B47EB8FE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0" name="Oval 1577">
              <a:extLst>
                <a:ext uri="{FF2B5EF4-FFF2-40B4-BE49-F238E27FC236}">
                  <a16:creationId xmlns:a16="http://schemas.microsoft.com/office/drawing/2014/main" id="{9A5397B1-B917-44F2-9818-0B5AA3F24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81" name="Freeform 1578">
              <a:extLst>
                <a:ext uri="{FF2B5EF4-FFF2-40B4-BE49-F238E27FC236}">
                  <a16:creationId xmlns:a16="http://schemas.microsoft.com/office/drawing/2014/main" id="{4556767A-EE1A-4F7C-856A-452502BE3F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2" name="Freeform 1579">
              <a:extLst>
                <a:ext uri="{FF2B5EF4-FFF2-40B4-BE49-F238E27FC236}">
                  <a16:creationId xmlns:a16="http://schemas.microsoft.com/office/drawing/2014/main" id="{9F46552E-6BEB-4F17-BCF8-01612FB2D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3" name="Oval 1580">
              <a:extLst>
                <a:ext uri="{FF2B5EF4-FFF2-40B4-BE49-F238E27FC236}">
                  <a16:creationId xmlns:a16="http://schemas.microsoft.com/office/drawing/2014/main" id="{7C54978C-F301-4758-9E6F-CD605DBCC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84" name="Freeform 1581">
              <a:extLst>
                <a:ext uri="{FF2B5EF4-FFF2-40B4-BE49-F238E27FC236}">
                  <a16:creationId xmlns:a16="http://schemas.microsoft.com/office/drawing/2014/main" id="{84DEC89D-D155-45E0-83E6-043D09A2E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5" name="Oval 1582">
              <a:extLst>
                <a:ext uri="{FF2B5EF4-FFF2-40B4-BE49-F238E27FC236}">
                  <a16:creationId xmlns:a16="http://schemas.microsoft.com/office/drawing/2014/main" id="{674198C9-630D-4FE9-B896-90B26A300A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86" name="Freeform 1583">
              <a:extLst>
                <a:ext uri="{FF2B5EF4-FFF2-40B4-BE49-F238E27FC236}">
                  <a16:creationId xmlns:a16="http://schemas.microsoft.com/office/drawing/2014/main" id="{50DF5AEA-9E6A-4839-AEF5-ADA7DEF33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7" name="Oval 1584">
              <a:extLst>
                <a:ext uri="{FF2B5EF4-FFF2-40B4-BE49-F238E27FC236}">
                  <a16:creationId xmlns:a16="http://schemas.microsoft.com/office/drawing/2014/main" id="{B91D9988-6940-459B-B61D-635E1C2D3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88" name="Freeform 1585">
              <a:extLst>
                <a:ext uri="{FF2B5EF4-FFF2-40B4-BE49-F238E27FC236}">
                  <a16:creationId xmlns:a16="http://schemas.microsoft.com/office/drawing/2014/main" id="{7A025F58-6E1E-467B-9253-C7ADF4597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89" name="Freeform 1586">
              <a:extLst>
                <a:ext uri="{FF2B5EF4-FFF2-40B4-BE49-F238E27FC236}">
                  <a16:creationId xmlns:a16="http://schemas.microsoft.com/office/drawing/2014/main" id="{DF07C705-FE1B-432A-9EFF-BD2D8E966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0" name="Oval 1587">
              <a:extLst>
                <a:ext uri="{FF2B5EF4-FFF2-40B4-BE49-F238E27FC236}">
                  <a16:creationId xmlns:a16="http://schemas.microsoft.com/office/drawing/2014/main" id="{B673A3D0-44CD-42AE-A9CD-43F86861D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1" name="Freeform 1588">
              <a:extLst>
                <a:ext uri="{FF2B5EF4-FFF2-40B4-BE49-F238E27FC236}">
                  <a16:creationId xmlns:a16="http://schemas.microsoft.com/office/drawing/2014/main" id="{546987DF-C175-46E4-AB4E-D6A523D50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2" name="Oval 1589">
              <a:extLst>
                <a:ext uri="{FF2B5EF4-FFF2-40B4-BE49-F238E27FC236}">
                  <a16:creationId xmlns:a16="http://schemas.microsoft.com/office/drawing/2014/main" id="{5CE32214-3415-4CE1-848E-2C39DFCD76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3" name="Freeform 1590">
              <a:extLst>
                <a:ext uri="{FF2B5EF4-FFF2-40B4-BE49-F238E27FC236}">
                  <a16:creationId xmlns:a16="http://schemas.microsoft.com/office/drawing/2014/main" id="{2C0F2972-1D3C-408F-912C-24C931499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4" name="Oval 1591">
              <a:extLst>
                <a:ext uri="{FF2B5EF4-FFF2-40B4-BE49-F238E27FC236}">
                  <a16:creationId xmlns:a16="http://schemas.microsoft.com/office/drawing/2014/main" id="{D3829A4A-1BC9-4FFA-95B8-DE6C4DEDC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5" name="Freeform 1592">
              <a:extLst>
                <a:ext uri="{FF2B5EF4-FFF2-40B4-BE49-F238E27FC236}">
                  <a16:creationId xmlns:a16="http://schemas.microsoft.com/office/drawing/2014/main" id="{CABF8E0B-8988-449F-9B47-A019E31437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6" name="Oval 1593">
              <a:extLst>
                <a:ext uri="{FF2B5EF4-FFF2-40B4-BE49-F238E27FC236}">
                  <a16:creationId xmlns:a16="http://schemas.microsoft.com/office/drawing/2014/main" id="{FBD9AEBB-2AF0-406E-B0C5-5D26016BC0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7" name="Freeform 1594">
              <a:extLst>
                <a:ext uri="{FF2B5EF4-FFF2-40B4-BE49-F238E27FC236}">
                  <a16:creationId xmlns:a16="http://schemas.microsoft.com/office/drawing/2014/main" id="{A3303C43-6B18-4498-8D9F-A41C2AFC8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898" name="Oval 1595">
              <a:extLst>
                <a:ext uri="{FF2B5EF4-FFF2-40B4-BE49-F238E27FC236}">
                  <a16:creationId xmlns:a16="http://schemas.microsoft.com/office/drawing/2014/main" id="{C5280125-D558-43FC-A663-A6BA6715FC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899" name="Freeform 1596">
              <a:extLst>
                <a:ext uri="{FF2B5EF4-FFF2-40B4-BE49-F238E27FC236}">
                  <a16:creationId xmlns:a16="http://schemas.microsoft.com/office/drawing/2014/main" id="{6E25CE17-0D3E-4CE6-AC4E-979354E4B1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0" name="Oval 1597">
              <a:extLst>
                <a:ext uri="{FF2B5EF4-FFF2-40B4-BE49-F238E27FC236}">
                  <a16:creationId xmlns:a16="http://schemas.microsoft.com/office/drawing/2014/main" id="{123E6BCD-4DCB-4B4D-B70E-3F6B87273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01" name="Freeform 1598">
              <a:extLst>
                <a:ext uri="{FF2B5EF4-FFF2-40B4-BE49-F238E27FC236}">
                  <a16:creationId xmlns:a16="http://schemas.microsoft.com/office/drawing/2014/main" id="{DC1C577B-F1A9-4338-8002-4B00DF60D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2" name="Oval 1599">
              <a:extLst>
                <a:ext uri="{FF2B5EF4-FFF2-40B4-BE49-F238E27FC236}">
                  <a16:creationId xmlns:a16="http://schemas.microsoft.com/office/drawing/2014/main" id="{E79CCF9F-0D1E-4AC4-A3AC-D0C2D0FFF8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03" name="Freeform 1600">
              <a:extLst>
                <a:ext uri="{FF2B5EF4-FFF2-40B4-BE49-F238E27FC236}">
                  <a16:creationId xmlns:a16="http://schemas.microsoft.com/office/drawing/2014/main" id="{56029D24-424D-48C2-8DB5-CB40C4157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4" name="Oval 1601">
              <a:extLst>
                <a:ext uri="{FF2B5EF4-FFF2-40B4-BE49-F238E27FC236}">
                  <a16:creationId xmlns:a16="http://schemas.microsoft.com/office/drawing/2014/main" id="{40A6F4C2-3172-4AA0-BC35-2B0971D867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05" name="Freeform 1602">
              <a:extLst>
                <a:ext uri="{FF2B5EF4-FFF2-40B4-BE49-F238E27FC236}">
                  <a16:creationId xmlns:a16="http://schemas.microsoft.com/office/drawing/2014/main" id="{95D3C147-DAFF-423A-89B8-B271D8BAB6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6" name="Oval 1603">
              <a:extLst>
                <a:ext uri="{FF2B5EF4-FFF2-40B4-BE49-F238E27FC236}">
                  <a16:creationId xmlns:a16="http://schemas.microsoft.com/office/drawing/2014/main" id="{DED1907C-518F-4976-9E42-4841B103D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07" name="Freeform 1604">
              <a:extLst>
                <a:ext uri="{FF2B5EF4-FFF2-40B4-BE49-F238E27FC236}">
                  <a16:creationId xmlns:a16="http://schemas.microsoft.com/office/drawing/2014/main" id="{E9852B8E-BCBD-499A-8D59-DB59688F36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8" name="Freeform 1605">
              <a:extLst>
                <a:ext uri="{FF2B5EF4-FFF2-40B4-BE49-F238E27FC236}">
                  <a16:creationId xmlns:a16="http://schemas.microsoft.com/office/drawing/2014/main" id="{89A50845-727E-46B3-A9B2-E88B2B72C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09" name="Oval 1606">
              <a:extLst>
                <a:ext uri="{FF2B5EF4-FFF2-40B4-BE49-F238E27FC236}">
                  <a16:creationId xmlns:a16="http://schemas.microsoft.com/office/drawing/2014/main" id="{9D1038EB-DC92-477D-AA1B-F42C969F18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0" name="Freeform 1607">
              <a:extLst>
                <a:ext uri="{FF2B5EF4-FFF2-40B4-BE49-F238E27FC236}">
                  <a16:creationId xmlns:a16="http://schemas.microsoft.com/office/drawing/2014/main" id="{C3E90B30-A76F-4494-B2E4-4001B58E0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1" name="Freeform 1608">
              <a:extLst>
                <a:ext uri="{FF2B5EF4-FFF2-40B4-BE49-F238E27FC236}">
                  <a16:creationId xmlns:a16="http://schemas.microsoft.com/office/drawing/2014/main" id="{82251199-0EAD-451D-B26D-23FC1A0D8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2" name="Oval 1609">
              <a:extLst>
                <a:ext uri="{FF2B5EF4-FFF2-40B4-BE49-F238E27FC236}">
                  <a16:creationId xmlns:a16="http://schemas.microsoft.com/office/drawing/2014/main" id="{F7D8823C-1434-41D6-B6C4-017B215FF5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3" name="Freeform 1610">
              <a:extLst>
                <a:ext uri="{FF2B5EF4-FFF2-40B4-BE49-F238E27FC236}">
                  <a16:creationId xmlns:a16="http://schemas.microsoft.com/office/drawing/2014/main" id="{0DE7508E-EA21-4A6E-9174-7ACA41AE0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4" name="Oval 1611">
              <a:extLst>
                <a:ext uri="{FF2B5EF4-FFF2-40B4-BE49-F238E27FC236}">
                  <a16:creationId xmlns:a16="http://schemas.microsoft.com/office/drawing/2014/main" id="{414905EB-295A-41AD-96A6-9FA8F24AD0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5" name="Freeform 1612">
              <a:extLst>
                <a:ext uri="{FF2B5EF4-FFF2-40B4-BE49-F238E27FC236}">
                  <a16:creationId xmlns:a16="http://schemas.microsoft.com/office/drawing/2014/main" id="{03F78023-9C3F-4397-9376-9D2193DCE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6" name="Oval 1613">
              <a:extLst>
                <a:ext uri="{FF2B5EF4-FFF2-40B4-BE49-F238E27FC236}">
                  <a16:creationId xmlns:a16="http://schemas.microsoft.com/office/drawing/2014/main" id="{DF1D4B5C-F597-4B3E-880B-4884BBFCB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7" name="Freeform 1614">
              <a:extLst>
                <a:ext uri="{FF2B5EF4-FFF2-40B4-BE49-F238E27FC236}">
                  <a16:creationId xmlns:a16="http://schemas.microsoft.com/office/drawing/2014/main" id="{E9F4CE0F-CA8D-4579-BC26-120426004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18" name="Oval 1615">
              <a:extLst>
                <a:ext uri="{FF2B5EF4-FFF2-40B4-BE49-F238E27FC236}">
                  <a16:creationId xmlns:a16="http://schemas.microsoft.com/office/drawing/2014/main" id="{05F8FA7B-135E-449F-927B-3B06ECAFE4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19" name="Freeform 1616">
              <a:extLst>
                <a:ext uri="{FF2B5EF4-FFF2-40B4-BE49-F238E27FC236}">
                  <a16:creationId xmlns:a16="http://schemas.microsoft.com/office/drawing/2014/main" id="{F2ADF2BE-4898-4336-9E07-2B970AB96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0" name="Oval 1617">
              <a:extLst>
                <a:ext uri="{FF2B5EF4-FFF2-40B4-BE49-F238E27FC236}">
                  <a16:creationId xmlns:a16="http://schemas.microsoft.com/office/drawing/2014/main" id="{FE075FC6-7B06-47DC-8AFD-AB0AC4DC1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1" name="Freeform 1618">
              <a:extLst>
                <a:ext uri="{FF2B5EF4-FFF2-40B4-BE49-F238E27FC236}">
                  <a16:creationId xmlns:a16="http://schemas.microsoft.com/office/drawing/2014/main" id="{03EE10D6-D114-43C0-9A60-0A1C741374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2" name="Oval 1619">
              <a:extLst>
                <a:ext uri="{FF2B5EF4-FFF2-40B4-BE49-F238E27FC236}">
                  <a16:creationId xmlns:a16="http://schemas.microsoft.com/office/drawing/2014/main" id="{D1A132EE-072E-49C1-920F-546D97B238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3" name="Freeform 1620">
              <a:extLst>
                <a:ext uri="{FF2B5EF4-FFF2-40B4-BE49-F238E27FC236}">
                  <a16:creationId xmlns:a16="http://schemas.microsoft.com/office/drawing/2014/main" id="{E84093DA-80EC-4512-AD79-61EBC8D10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4" name="Oval 1621">
              <a:extLst>
                <a:ext uri="{FF2B5EF4-FFF2-40B4-BE49-F238E27FC236}">
                  <a16:creationId xmlns:a16="http://schemas.microsoft.com/office/drawing/2014/main" id="{D7728FC1-810E-489D-912E-C1A0A74379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5" name="Oval 1622">
              <a:extLst>
                <a:ext uri="{FF2B5EF4-FFF2-40B4-BE49-F238E27FC236}">
                  <a16:creationId xmlns:a16="http://schemas.microsoft.com/office/drawing/2014/main" id="{A7C841E8-221E-44D6-BC7F-03087CB71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6" name="Oval 1623">
              <a:extLst>
                <a:ext uri="{FF2B5EF4-FFF2-40B4-BE49-F238E27FC236}">
                  <a16:creationId xmlns:a16="http://schemas.microsoft.com/office/drawing/2014/main" id="{55F8FAFD-2B8B-43A0-9526-0792FCC783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7" name="Oval 1624">
              <a:extLst>
                <a:ext uri="{FF2B5EF4-FFF2-40B4-BE49-F238E27FC236}">
                  <a16:creationId xmlns:a16="http://schemas.microsoft.com/office/drawing/2014/main" id="{DCFD11E3-523E-4419-B468-C5599478C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28" name="Freeform 1625">
              <a:extLst>
                <a:ext uri="{FF2B5EF4-FFF2-40B4-BE49-F238E27FC236}">
                  <a16:creationId xmlns:a16="http://schemas.microsoft.com/office/drawing/2014/main" id="{5C5EFBE1-30B8-4B24-A960-A5E9A41437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29" name="Freeform 1626">
              <a:extLst>
                <a:ext uri="{FF2B5EF4-FFF2-40B4-BE49-F238E27FC236}">
                  <a16:creationId xmlns:a16="http://schemas.microsoft.com/office/drawing/2014/main" id="{F3068558-5829-4472-BA5A-D93F1298C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0" name="Oval 1627">
              <a:extLst>
                <a:ext uri="{FF2B5EF4-FFF2-40B4-BE49-F238E27FC236}">
                  <a16:creationId xmlns:a16="http://schemas.microsoft.com/office/drawing/2014/main" id="{E76AA808-92F8-4FED-B015-3B4D12C5FB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31" name="Freeform 1628">
              <a:extLst>
                <a:ext uri="{FF2B5EF4-FFF2-40B4-BE49-F238E27FC236}">
                  <a16:creationId xmlns:a16="http://schemas.microsoft.com/office/drawing/2014/main" id="{2654FFC1-7F6F-44A9-B639-6FDAACB3D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2" name="Oval 1629">
              <a:extLst>
                <a:ext uri="{FF2B5EF4-FFF2-40B4-BE49-F238E27FC236}">
                  <a16:creationId xmlns:a16="http://schemas.microsoft.com/office/drawing/2014/main" id="{91A278F4-34AB-4AB0-9157-0AD5AD328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33" name="Freeform 1630">
              <a:extLst>
                <a:ext uri="{FF2B5EF4-FFF2-40B4-BE49-F238E27FC236}">
                  <a16:creationId xmlns:a16="http://schemas.microsoft.com/office/drawing/2014/main" id="{1F78D8AF-7E06-4382-A26C-6BA41EA360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4" name="Oval 1631">
              <a:extLst>
                <a:ext uri="{FF2B5EF4-FFF2-40B4-BE49-F238E27FC236}">
                  <a16:creationId xmlns:a16="http://schemas.microsoft.com/office/drawing/2014/main" id="{EB123C9F-6643-447F-994E-8C6F58849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35" name="Freeform 1632">
              <a:extLst>
                <a:ext uri="{FF2B5EF4-FFF2-40B4-BE49-F238E27FC236}">
                  <a16:creationId xmlns:a16="http://schemas.microsoft.com/office/drawing/2014/main" id="{7F078D1E-B09B-446C-A00A-C93029F80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6" name="Freeform 1633">
              <a:extLst>
                <a:ext uri="{FF2B5EF4-FFF2-40B4-BE49-F238E27FC236}">
                  <a16:creationId xmlns:a16="http://schemas.microsoft.com/office/drawing/2014/main" id="{60540292-E574-4E20-90BA-36FCC5592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7" name="Oval 1634">
              <a:extLst>
                <a:ext uri="{FF2B5EF4-FFF2-40B4-BE49-F238E27FC236}">
                  <a16:creationId xmlns:a16="http://schemas.microsoft.com/office/drawing/2014/main" id="{AE0AFAA6-F5FF-4073-B2ED-48C924D04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38" name="Freeform 1635">
              <a:extLst>
                <a:ext uri="{FF2B5EF4-FFF2-40B4-BE49-F238E27FC236}">
                  <a16:creationId xmlns:a16="http://schemas.microsoft.com/office/drawing/2014/main" id="{D33B9529-7C0D-4B27-B0AD-ED54F74BE6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39" name="Oval 1636">
              <a:extLst>
                <a:ext uri="{FF2B5EF4-FFF2-40B4-BE49-F238E27FC236}">
                  <a16:creationId xmlns:a16="http://schemas.microsoft.com/office/drawing/2014/main" id="{2077FBE1-ADEA-4982-9F1B-54F0B73CA5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0" name="Freeform 1637">
              <a:extLst>
                <a:ext uri="{FF2B5EF4-FFF2-40B4-BE49-F238E27FC236}">
                  <a16:creationId xmlns:a16="http://schemas.microsoft.com/office/drawing/2014/main" id="{8AC96706-E94A-411C-8A02-B60E36240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1" name="Oval 1638">
              <a:extLst>
                <a:ext uri="{FF2B5EF4-FFF2-40B4-BE49-F238E27FC236}">
                  <a16:creationId xmlns:a16="http://schemas.microsoft.com/office/drawing/2014/main" id="{FA3B6159-4BD0-4596-9E72-0A591E669B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2" name="Freeform 1639">
              <a:extLst>
                <a:ext uri="{FF2B5EF4-FFF2-40B4-BE49-F238E27FC236}">
                  <a16:creationId xmlns:a16="http://schemas.microsoft.com/office/drawing/2014/main" id="{42EBB185-2D44-4EDD-B4A0-FB2E3B51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3" name="Oval 1640">
              <a:extLst>
                <a:ext uri="{FF2B5EF4-FFF2-40B4-BE49-F238E27FC236}">
                  <a16:creationId xmlns:a16="http://schemas.microsoft.com/office/drawing/2014/main" id="{57BF5C51-3620-4A3B-9F45-928AD8637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4" name="Freeform 1641">
              <a:extLst>
                <a:ext uri="{FF2B5EF4-FFF2-40B4-BE49-F238E27FC236}">
                  <a16:creationId xmlns:a16="http://schemas.microsoft.com/office/drawing/2014/main" id="{AF6CE174-55FF-491E-9B4B-2219CBE6B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5" name="Oval 1642">
              <a:extLst>
                <a:ext uri="{FF2B5EF4-FFF2-40B4-BE49-F238E27FC236}">
                  <a16:creationId xmlns:a16="http://schemas.microsoft.com/office/drawing/2014/main" id="{A98B3ED8-C9ED-4F59-9DA0-65DEF349F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6" name="Freeform 1643">
              <a:extLst>
                <a:ext uri="{FF2B5EF4-FFF2-40B4-BE49-F238E27FC236}">
                  <a16:creationId xmlns:a16="http://schemas.microsoft.com/office/drawing/2014/main" id="{65ED183C-6219-453B-A554-7AE20B04F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7" name="Oval 1644">
              <a:extLst>
                <a:ext uri="{FF2B5EF4-FFF2-40B4-BE49-F238E27FC236}">
                  <a16:creationId xmlns:a16="http://schemas.microsoft.com/office/drawing/2014/main" id="{D9B13CB8-3BA5-4E1C-92CB-AB929738F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48" name="Freeform 1645">
              <a:extLst>
                <a:ext uri="{FF2B5EF4-FFF2-40B4-BE49-F238E27FC236}">
                  <a16:creationId xmlns:a16="http://schemas.microsoft.com/office/drawing/2014/main" id="{6A201D1D-C7CB-485F-B4D4-73BBD2C8EE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49" name="Oval 1646">
              <a:extLst>
                <a:ext uri="{FF2B5EF4-FFF2-40B4-BE49-F238E27FC236}">
                  <a16:creationId xmlns:a16="http://schemas.microsoft.com/office/drawing/2014/main" id="{51461FD4-2752-4EA9-BC45-46E48C8BB4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0" name="Freeform 1647">
              <a:extLst>
                <a:ext uri="{FF2B5EF4-FFF2-40B4-BE49-F238E27FC236}">
                  <a16:creationId xmlns:a16="http://schemas.microsoft.com/office/drawing/2014/main" id="{1FF36385-BEF4-4B9A-B312-6B95B02E48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1" name="Oval 1648">
              <a:extLst>
                <a:ext uri="{FF2B5EF4-FFF2-40B4-BE49-F238E27FC236}">
                  <a16:creationId xmlns:a16="http://schemas.microsoft.com/office/drawing/2014/main" id="{0BAA7796-7648-45D4-ABB1-605C572224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2" name="Freeform 1649">
              <a:extLst>
                <a:ext uri="{FF2B5EF4-FFF2-40B4-BE49-F238E27FC236}">
                  <a16:creationId xmlns:a16="http://schemas.microsoft.com/office/drawing/2014/main" id="{D4110340-6455-44F2-8BF4-8EE6ACDD0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3" name="Oval 1650">
              <a:extLst>
                <a:ext uri="{FF2B5EF4-FFF2-40B4-BE49-F238E27FC236}">
                  <a16:creationId xmlns:a16="http://schemas.microsoft.com/office/drawing/2014/main" id="{0F69147A-DEC1-4D71-B486-4B4B3E324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4" name="Freeform 1651">
              <a:extLst>
                <a:ext uri="{FF2B5EF4-FFF2-40B4-BE49-F238E27FC236}">
                  <a16:creationId xmlns:a16="http://schemas.microsoft.com/office/drawing/2014/main" id="{1607908D-1E91-4110-8C7A-560A0AE7FF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5" name="Oval 1652">
              <a:extLst>
                <a:ext uri="{FF2B5EF4-FFF2-40B4-BE49-F238E27FC236}">
                  <a16:creationId xmlns:a16="http://schemas.microsoft.com/office/drawing/2014/main" id="{964DF4CF-E763-4E21-9855-D3FCA9B32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6" name="Freeform 1653">
              <a:extLst>
                <a:ext uri="{FF2B5EF4-FFF2-40B4-BE49-F238E27FC236}">
                  <a16:creationId xmlns:a16="http://schemas.microsoft.com/office/drawing/2014/main" id="{86BEA905-B476-4FBC-8CCF-34AE31457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7" name="Oval 1654">
              <a:extLst>
                <a:ext uri="{FF2B5EF4-FFF2-40B4-BE49-F238E27FC236}">
                  <a16:creationId xmlns:a16="http://schemas.microsoft.com/office/drawing/2014/main" id="{92796CE5-0063-4B9C-98CE-E69CCD01C5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58" name="Freeform 1655">
              <a:extLst>
                <a:ext uri="{FF2B5EF4-FFF2-40B4-BE49-F238E27FC236}">
                  <a16:creationId xmlns:a16="http://schemas.microsoft.com/office/drawing/2014/main" id="{7B5A92A2-945F-49A8-AA63-DB8AE42D7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59" name="Freeform 1656">
              <a:extLst>
                <a:ext uri="{FF2B5EF4-FFF2-40B4-BE49-F238E27FC236}">
                  <a16:creationId xmlns:a16="http://schemas.microsoft.com/office/drawing/2014/main" id="{342F8D9D-1908-4A71-ABBB-93337DAAB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0" name="Oval 1657">
              <a:extLst>
                <a:ext uri="{FF2B5EF4-FFF2-40B4-BE49-F238E27FC236}">
                  <a16:creationId xmlns:a16="http://schemas.microsoft.com/office/drawing/2014/main" id="{B4C631A8-21D5-49AC-AC55-E1658CDD7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1" name="Freeform 1658">
              <a:extLst>
                <a:ext uri="{FF2B5EF4-FFF2-40B4-BE49-F238E27FC236}">
                  <a16:creationId xmlns:a16="http://schemas.microsoft.com/office/drawing/2014/main" id="{4588B2D4-F8EF-49FA-A727-B3185DD2BA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2" name="Oval 1659">
              <a:extLst>
                <a:ext uri="{FF2B5EF4-FFF2-40B4-BE49-F238E27FC236}">
                  <a16:creationId xmlns:a16="http://schemas.microsoft.com/office/drawing/2014/main" id="{C5090897-BB05-4C72-9CA0-B084E8878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3" name="Freeform 1660">
              <a:extLst>
                <a:ext uri="{FF2B5EF4-FFF2-40B4-BE49-F238E27FC236}">
                  <a16:creationId xmlns:a16="http://schemas.microsoft.com/office/drawing/2014/main" id="{3E002727-AC01-45B8-858A-87C5CFF16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4" name="Oval 1661">
              <a:extLst>
                <a:ext uri="{FF2B5EF4-FFF2-40B4-BE49-F238E27FC236}">
                  <a16:creationId xmlns:a16="http://schemas.microsoft.com/office/drawing/2014/main" id="{113CFD85-66DB-4F6B-97ED-D51101D707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5" name="Freeform 1662">
              <a:extLst>
                <a:ext uri="{FF2B5EF4-FFF2-40B4-BE49-F238E27FC236}">
                  <a16:creationId xmlns:a16="http://schemas.microsoft.com/office/drawing/2014/main" id="{A7263F47-79FD-49EB-8B39-932EEC08B2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6" name="Oval 1663">
              <a:extLst>
                <a:ext uri="{FF2B5EF4-FFF2-40B4-BE49-F238E27FC236}">
                  <a16:creationId xmlns:a16="http://schemas.microsoft.com/office/drawing/2014/main" id="{1FADD63D-2800-4E83-9515-D7C30C04AB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7" name="Freeform 1664">
              <a:extLst>
                <a:ext uri="{FF2B5EF4-FFF2-40B4-BE49-F238E27FC236}">
                  <a16:creationId xmlns:a16="http://schemas.microsoft.com/office/drawing/2014/main" id="{DADB275F-A10A-4037-A2EE-AA1FE21A3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68" name="Oval 1665">
              <a:extLst>
                <a:ext uri="{FF2B5EF4-FFF2-40B4-BE49-F238E27FC236}">
                  <a16:creationId xmlns:a16="http://schemas.microsoft.com/office/drawing/2014/main" id="{C352BEA4-A610-4BCD-BEE2-DF4704BA9C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69" name="Freeform 1666">
              <a:extLst>
                <a:ext uri="{FF2B5EF4-FFF2-40B4-BE49-F238E27FC236}">
                  <a16:creationId xmlns:a16="http://schemas.microsoft.com/office/drawing/2014/main" id="{21854F81-6831-4C1D-BF7B-98584ADA3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0" name="Oval 1667">
              <a:extLst>
                <a:ext uri="{FF2B5EF4-FFF2-40B4-BE49-F238E27FC236}">
                  <a16:creationId xmlns:a16="http://schemas.microsoft.com/office/drawing/2014/main" id="{6757B762-F34E-43DC-B696-D944D2FCAA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1" name="Freeform 1668">
              <a:extLst>
                <a:ext uri="{FF2B5EF4-FFF2-40B4-BE49-F238E27FC236}">
                  <a16:creationId xmlns:a16="http://schemas.microsoft.com/office/drawing/2014/main" id="{61866C9F-F629-47D8-8438-8AA0172D9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2" name="Oval 1669">
              <a:extLst>
                <a:ext uri="{FF2B5EF4-FFF2-40B4-BE49-F238E27FC236}">
                  <a16:creationId xmlns:a16="http://schemas.microsoft.com/office/drawing/2014/main" id="{199724AC-5E5C-47BD-A031-5AB6FA1968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3" name="Freeform 1670">
              <a:extLst>
                <a:ext uri="{FF2B5EF4-FFF2-40B4-BE49-F238E27FC236}">
                  <a16:creationId xmlns:a16="http://schemas.microsoft.com/office/drawing/2014/main" id="{5BCC5EF6-8D7F-4609-AE6B-5E8C7421C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4" name="Freeform 1671">
              <a:extLst>
                <a:ext uri="{FF2B5EF4-FFF2-40B4-BE49-F238E27FC236}">
                  <a16:creationId xmlns:a16="http://schemas.microsoft.com/office/drawing/2014/main" id="{12CAD3CD-0C83-4A95-941A-735081786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5" name="Oval 1672">
              <a:extLst>
                <a:ext uri="{FF2B5EF4-FFF2-40B4-BE49-F238E27FC236}">
                  <a16:creationId xmlns:a16="http://schemas.microsoft.com/office/drawing/2014/main" id="{52AD7932-21B4-4EF0-BC2C-B4B520F622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6" name="Freeform 1673">
              <a:extLst>
                <a:ext uri="{FF2B5EF4-FFF2-40B4-BE49-F238E27FC236}">
                  <a16:creationId xmlns:a16="http://schemas.microsoft.com/office/drawing/2014/main" id="{48FEC388-1250-4DC4-84CF-F32A6C1DEA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7" name="Oval 1674">
              <a:extLst>
                <a:ext uri="{FF2B5EF4-FFF2-40B4-BE49-F238E27FC236}">
                  <a16:creationId xmlns:a16="http://schemas.microsoft.com/office/drawing/2014/main" id="{C15CBDF3-7403-47BC-9052-A497FDB8C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78" name="Freeform 1675">
              <a:extLst>
                <a:ext uri="{FF2B5EF4-FFF2-40B4-BE49-F238E27FC236}">
                  <a16:creationId xmlns:a16="http://schemas.microsoft.com/office/drawing/2014/main" id="{30A407D4-413D-4B25-B913-92F29BFA05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79" name="Oval 1676">
              <a:extLst>
                <a:ext uri="{FF2B5EF4-FFF2-40B4-BE49-F238E27FC236}">
                  <a16:creationId xmlns:a16="http://schemas.microsoft.com/office/drawing/2014/main" id="{5F5C3F14-462D-4ABE-A9AB-1C5E2A0E1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0" name="Freeform 1677">
              <a:extLst>
                <a:ext uri="{FF2B5EF4-FFF2-40B4-BE49-F238E27FC236}">
                  <a16:creationId xmlns:a16="http://schemas.microsoft.com/office/drawing/2014/main" id="{F2B3C74A-0E01-48F0-B02A-7C4326216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1" name="Oval 1678">
              <a:extLst>
                <a:ext uri="{FF2B5EF4-FFF2-40B4-BE49-F238E27FC236}">
                  <a16:creationId xmlns:a16="http://schemas.microsoft.com/office/drawing/2014/main" id="{E88214C8-93B2-4F6F-8915-790617AA71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2" name="Freeform 1679">
              <a:extLst>
                <a:ext uri="{FF2B5EF4-FFF2-40B4-BE49-F238E27FC236}">
                  <a16:creationId xmlns:a16="http://schemas.microsoft.com/office/drawing/2014/main" id="{BB19748B-7E2F-4C89-8CF1-65F65F7B9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3" name="Oval 1680">
              <a:extLst>
                <a:ext uri="{FF2B5EF4-FFF2-40B4-BE49-F238E27FC236}">
                  <a16:creationId xmlns:a16="http://schemas.microsoft.com/office/drawing/2014/main" id="{2DBE4BD2-7900-489E-AE43-9B30DA12A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4" name="Freeform 1681">
              <a:extLst>
                <a:ext uri="{FF2B5EF4-FFF2-40B4-BE49-F238E27FC236}">
                  <a16:creationId xmlns:a16="http://schemas.microsoft.com/office/drawing/2014/main" id="{85572272-9DCD-4C83-B0C5-B675CA12D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5" name="Oval 1682">
              <a:extLst>
                <a:ext uri="{FF2B5EF4-FFF2-40B4-BE49-F238E27FC236}">
                  <a16:creationId xmlns:a16="http://schemas.microsoft.com/office/drawing/2014/main" id="{1F7B6473-3507-4B80-A814-70A7C7C731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6" name="Freeform 1683">
              <a:extLst>
                <a:ext uri="{FF2B5EF4-FFF2-40B4-BE49-F238E27FC236}">
                  <a16:creationId xmlns:a16="http://schemas.microsoft.com/office/drawing/2014/main" id="{A26E7B84-6350-42EA-8BFF-7AA495B0C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7" name="Oval 1684">
              <a:extLst>
                <a:ext uri="{FF2B5EF4-FFF2-40B4-BE49-F238E27FC236}">
                  <a16:creationId xmlns:a16="http://schemas.microsoft.com/office/drawing/2014/main" id="{454803B4-B0F3-49A2-8F36-8445DAEED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88" name="Freeform 1685">
              <a:extLst>
                <a:ext uri="{FF2B5EF4-FFF2-40B4-BE49-F238E27FC236}">
                  <a16:creationId xmlns:a16="http://schemas.microsoft.com/office/drawing/2014/main" id="{60904712-3119-4518-BB2E-C5F83CE2DE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89" name="Freeform 1686">
              <a:extLst>
                <a:ext uri="{FF2B5EF4-FFF2-40B4-BE49-F238E27FC236}">
                  <a16:creationId xmlns:a16="http://schemas.microsoft.com/office/drawing/2014/main" id="{09A0E4F0-32D5-4673-A3AC-1D1272114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0" name="Oval 1687">
              <a:extLst>
                <a:ext uri="{FF2B5EF4-FFF2-40B4-BE49-F238E27FC236}">
                  <a16:creationId xmlns:a16="http://schemas.microsoft.com/office/drawing/2014/main" id="{9D5B24F1-5499-424D-B6FC-DE3F97FFB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1" name="Freeform 1688">
              <a:extLst>
                <a:ext uri="{FF2B5EF4-FFF2-40B4-BE49-F238E27FC236}">
                  <a16:creationId xmlns:a16="http://schemas.microsoft.com/office/drawing/2014/main" id="{0EE8E9D4-A084-475F-8E8B-EF668EB68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2" name="Oval 1689">
              <a:extLst>
                <a:ext uri="{FF2B5EF4-FFF2-40B4-BE49-F238E27FC236}">
                  <a16:creationId xmlns:a16="http://schemas.microsoft.com/office/drawing/2014/main" id="{79BC01D9-35F0-470C-8D0A-7BEAB69F3F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3" name="Freeform 1690">
              <a:extLst>
                <a:ext uri="{FF2B5EF4-FFF2-40B4-BE49-F238E27FC236}">
                  <a16:creationId xmlns:a16="http://schemas.microsoft.com/office/drawing/2014/main" id="{3A19C71E-DAA0-43C1-B879-B9B143E5A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4" name="Oval 1691">
              <a:extLst>
                <a:ext uri="{FF2B5EF4-FFF2-40B4-BE49-F238E27FC236}">
                  <a16:creationId xmlns:a16="http://schemas.microsoft.com/office/drawing/2014/main" id="{08D9A22E-4FE2-4B70-B852-2DE6EFB066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5" name="Freeform 1692">
              <a:extLst>
                <a:ext uri="{FF2B5EF4-FFF2-40B4-BE49-F238E27FC236}">
                  <a16:creationId xmlns:a16="http://schemas.microsoft.com/office/drawing/2014/main" id="{2D1CB461-AFD1-42D6-8B0C-7E355C891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6" name="Freeform 1693">
              <a:extLst>
                <a:ext uri="{FF2B5EF4-FFF2-40B4-BE49-F238E27FC236}">
                  <a16:creationId xmlns:a16="http://schemas.microsoft.com/office/drawing/2014/main" id="{C3518C75-003A-4A2C-A8E2-97A503BCF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7" name="Oval 1694">
              <a:extLst>
                <a:ext uri="{FF2B5EF4-FFF2-40B4-BE49-F238E27FC236}">
                  <a16:creationId xmlns:a16="http://schemas.microsoft.com/office/drawing/2014/main" id="{BDFCBB02-4A69-4C78-9918-89F9DB6545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998" name="Freeform 1695">
              <a:extLst>
                <a:ext uri="{FF2B5EF4-FFF2-40B4-BE49-F238E27FC236}">
                  <a16:creationId xmlns:a16="http://schemas.microsoft.com/office/drawing/2014/main" id="{94D0143A-0995-479D-8530-CF33B3DFE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999" name="Oval 1696">
              <a:extLst>
                <a:ext uri="{FF2B5EF4-FFF2-40B4-BE49-F238E27FC236}">
                  <a16:creationId xmlns:a16="http://schemas.microsoft.com/office/drawing/2014/main" id="{F5C03CCB-F72A-4651-9ADA-841B3E16D8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0" name="Freeform 1697">
              <a:extLst>
                <a:ext uri="{FF2B5EF4-FFF2-40B4-BE49-F238E27FC236}">
                  <a16:creationId xmlns:a16="http://schemas.microsoft.com/office/drawing/2014/main" id="{7860737D-D997-4DB9-8AF2-3D50997515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1" name="Oval 1698">
              <a:extLst>
                <a:ext uri="{FF2B5EF4-FFF2-40B4-BE49-F238E27FC236}">
                  <a16:creationId xmlns:a16="http://schemas.microsoft.com/office/drawing/2014/main" id="{236B6E70-33B1-4132-9DCF-B4F043097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2" name="Freeform 1699">
              <a:extLst>
                <a:ext uri="{FF2B5EF4-FFF2-40B4-BE49-F238E27FC236}">
                  <a16:creationId xmlns:a16="http://schemas.microsoft.com/office/drawing/2014/main" id="{CAE5AEE5-FE63-49D3-8162-534A86710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3" name="Oval 1700">
              <a:extLst>
                <a:ext uri="{FF2B5EF4-FFF2-40B4-BE49-F238E27FC236}">
                  <a16:creationId xmlns:a16="http://schemas.microsoft.com/office/drawing/2014/main" id="{73BC0646-2EED-404A-A525-BB44BD36B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4" name="Freeform 1701">
              <a:extLst>
                <a:ext uri="{FF2B5EF4-FFF2-40B4-BE49-F238E27FC236}">
                  <a16:creationId xmlns:a16="http://schemas.microsoft.com/office/drawing/2014/main" id="{AA1BD9B5-4F3E-4D6F-883D-134BC925C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5" name="Oval 1702">
              <a:extLst>
                <a:ext uri="{FF2B5EF4-FFF2-40B4-BE49-F238E27FC236}">
                  <a16:creationId xmlns:a16="http://schemas.microsoft.com/office/drawing/2014/main" id="{9FEC006D-DDA9-457D-879F-CAE1AA2E01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6" name="Freeform 1703">
              <a:extLst>
                <a:ext uri="{FF2B5EF4-FFF2-40B4-BE49-F238E27FC236}">
                  <a16:creationId xmlns:a16="http://schemas.microsoft.com/office/drawing/2014/main" id="{F5BA92C3-E668-4C29-8480-64FD67A65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7" name="Oval 1704">
              <a:extLst>
                <a:ext uri="{FF2B5EF4-FFF2-40B4-BE49-F238E27FC236}">
                  <a16:creationId xmlns:a16="http://schemas.microsoft.com/office/drawing/2014/main" id="{CD4310BF-E153-40BE-97A1-B45252073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08" name="Freeform 1705">
              <a:extLst>
                <a:ext uri="{FF2B5EF4-FFF2-40B4-BE49-F238E27FC236}">
                  <a16:creationId xmlns:a16="http://schemas.microsoft.com/office/drawing/2014/main" id="{11B8C292-300F-43E6-84E1-470B019EF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09" name="Oval 1706">
              <a:extLst>
                <a:ext uri="{FF2B5EF4-FFF2-40B4-BE49-F238E27FC236}">
                  <a16:creationId xmlns:a16="http://schemas.microsoft.com/office/drawing/2014/main" id="{9C8AD804-72D3-4154-A3C6-A376BE88A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0" name="Freeform 1707">
              <a:extLst>
                <a:ext uri="{FF2B5EF4-FFF2-40B4-BE49-F238E27FC236}">
                  <a16:creationId xmlns:a16="http://schemas.microsoft.com/office/drawing/2014/main" id="{5D885497-1ACE-4DCE-96C1-B464EF63ED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1" name="Oval 1708">
              <a:extLst>
                <a:ext uri="{FF2B5EF4-FFF2-40B4-BE49-F238E27FC236}">
                  <a16:creationId xmlns:a16="http://schemas.microsoft.com/office/drawing/2014/main" id="{F2D82DB5-A0DC-4AE3-91DC-A0D6971CED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2" name="Freeform 1709">
              <a:extLst>
                <a:ext uri="{FF2B5EF4-FFF2-40B4-BE49-F238E27FC236}">
                  <a16:creationId xmlns:a16="http://schemas.microsoft.com/office/drawing/2014/main" id="{FA20C647-8C39-4552-B788-C646FA14C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3" name="Oval 1710">
              <a:extLst>
                <a:ext uri="{FF2B5EF4-FFF2-40B4-BE49-F238E27FC236}">
                  <a16:creationId xmlns:a16="http://schemas.microsoft.com/office/drawing/2014/main" id="{787C4DF7-CD1C-4FF4-A3D1-51F78A9F9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4" name="Freeform 1711">
              <a:extLst>
                <a:ext uri="{FF2B5EF4-FFF2-40B4-BE49-F238E27FC236}">
                  <a16:creationId xmlns:a16="http://schemas.microsoft.com/office/drawing/2014/main" id="{91C9A16F-DD1A-43D8-9973-F12CBCDA2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5" name="Oval 1712">
              <a:extLst>
                <a:ext uri="{FF2B5EF4-FFF2-40B4-BE49-F238E27FC236}">
                  <a16:creationId xmlns:a16="http://schemas.microsoft.com/office/drawing/2014/main" id="{DF5840E7-2DFB-4269-92E7-F9181AC66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6" name="Freeform 1713">
              <a:extLst>
                <a:ext uri="{FF2B5EF4-FFF2-40B4-BE49-F238E27FC236}">
                  <a16:creationId xmlns:a16="http://schemas.microsoft.com/office/drawing/2014/main" id="{15841779-4AEC-4AB8-9138-2B0D2EE4B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7" name="Oval 1714">
              <a:extLst>
                <a:ext uri="{FF2B5EF4-FFF2-40B4-BE49-F238E27FC236}">
                  <a16:creationId xmlns:a16="http://schemas.microsoft.com/office/drawing/2014/main" id="{226CD2F4-2D39-4C00-94D6-E35876C224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18" name="Freeform 1715">
              <a:extLst>
                <a:ext uri="{FF2B5EF4-FFF2-40B4-BE49-F238E27FC236}">
                  <a16:creationId xmlns:a16="http://schemas.microsoft.com/office/drawing/2014/main" id="{9BDE823E-D5E9-4912-83C0-D8538852D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19" name="Oval 1716">
              <a:extLst>
                <a:ext uri="{FF2B5EF4-FFF2-40B4-BE49-F238E27FC236}">
                  <a16:creationId xmlns:a16="http://schemas.microsoft.com/office/drawing/2014/main" id="{54A7738F-CFC8-4AA7-A20E-E3D10F6968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0" name="Freeform 1717">
              <a:extLst>
                <a:ext uri="{FF2B5EF4-FFF2-40B4-BE49-F238E27FC236}">
                  <a16:creationId xmlns:a16="http://schemas.microsoft.com/office/drawing/2014/main" id="{59419247-4352-4E2F-AA24-9AA65E406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1" name="Oval 1718">
              <a:extLst>
                <a:ext uri="{FF2B5EF4-FFF2-40B4-BE49-F238E27FC236}">
                  <a16:creationId xmlns:a16="http://schemas.microsoft.com/office/drawing/2014/main" id="{6D38D21C-06CB-4721-B747-E5EA69D6A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2" name="Freeform 1719">
              <a:extLst>
                <a:ext uri="{FF2B5EF4-FFF2-40B4-BE49-F238E27FC236}">
                  <a16:creationId xmlns:a16="http://schemas.microsoft.com/office/drawing/2014/main" id="{F21C24AB-9E2F-4BED-BBC8-62D318C80D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3" name="Oval 1720">
              <a:extLst>
                <a:ext uri="{FF2B5EF4-FFF2-40B4-BE49-F238E27FC236}">
                  <a16:creationId xmlns:a16="http://schemas.microsoft.com/office/drawing/2014/main" id="{926A6D0D-A6D4-4EFA-B29F-55D476829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4" name="Freeform 1721">
              <a:extLst>
                <a:ext uri="{FF2B5EF4-FFF2-40B4-BE49-F238E27FC236}">
                  <a16:creationId xmlns:a16="http://schemas.microsoft.com/office/drawing/2014/main" id="{E869A080-DB0C-41A2-B291-784CE9D014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5" name="Oval 1722">
              <a:extLst>
                <a:ext uri="{FF2B5EF4-FFF2-40B4-BE49-F238E27FC236}">
                  <a16:creationId xmlns:a16="http://schemas.microsoft.com/office/drawing/2014/main" id="{D341810A-97D7-45C5-87AA-D23C1D273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6" name="Freeform 1723">
              <a:extLst>
                <a:ext uri="{FF2B5EF4-FFF2-40B4-BE49-F238E27FC236}">
                  <a16:creationId xmlns:a16="http://schemas.microsoft.com/office/drawing/2014/main" id="{5BBDC635-B270-456A-AD49-F95E92C6A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7" name="Oval 1724">
              <a:extLst>
                <a:ext uri="{FF2B5EF4-FFF2-40B4-BE49-F238E27FC236}">
                  <a16:creationId xmlns:a16="http://schemas.microsoft.com/office/drawing/2014/main" id="{F5CF32C0-9A73-4CE4-BC06-E78402B14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28" name="Freeform 1725">
              <a:extLst>
                <a:ext uri="{FF2B5EF4-FFF2-40B4-BE49-F238E27FC236}">
                  <a16:creationId xmlns:a16="http://schemas.microsoft.com/office/drawing/2014/main" id="{0479F10B-22D8-44DA-9F97-5EAB5EB85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29" name="Oval 1726">
              <a:extLst>
                <a:ext uri="{FF2B5EF4-FFF2-40B4-BE49-F238E27FC236}">
                  <a16:creationId xmlns:a16="http://schemas.microsoft.com/office/drawing/2014/main" id="{C7224DC3-829C-4AAC-A9AB-0EDA45A4D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0" name="Freeform 1727">
              <a:extLst>
                <a:ext uri="{FF2B5EF4-FFF2-40B4-BE49-F238E27FC236}">
                  <a16:creationId xmlns:a16="http://schemas.microsoft.com/office/drawing/2014/main" id="{DF1981CC-D48D-4DE1-94F5-69D45B978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1" name="Oval 1728">
              <a:extLst>
                <a:ext uri="{FF2B5EF4-FFF2-40B4-BE49-F238E27FC236}">
                  <a16:creationId xmlns:a16="http://schemas.microsoft.com/office/drawing/2014/main" id="{894E16D1-40A2-4DAE-8299-A78D42F556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2" name="Freeform 1729">
              <a:extLst>
                <a:ext uri="{FF2B5EF4-FFF2-40B4-BE49-F238E27FC236}">
                  <a16:creationId xmlns:a16="http://schemas.microsoft.com/office/drawing/2014/main" id="{7BDD46EA-ECEB-4C4E-A56C-AA4008A69D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3" name="Oval 1730">
              <a:extLst>
                <a:ext uri="{FF2B5EF4-FFF2-40B4-BE49-F238E27FC236}">
                  <a16:creationId xmlns:a16="http://schemas.microsoft.com/office/drawing/2014/main" id="{6D8864A1-C6C0-408D-8B37-036DB5FACC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4" name="Freeform 1731">
              <a:extLst>
                <a:ext uri="{FF2B5EF4-FFF2-40B4-BE49-F238E27FC236}">
                  <a16:creationId xmlns:a16="http://schemas.microsoft.com/office/drawing/2014/main" id="{CCAD3F22-ECA5-474F-AB34-B41CC51C7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5" name="Oval 1732">
              <a:extLst>
                <a:ext uri="{FF2B5EF4-FFF2-40B4-BE49-F238E27FC236}">
                  <a16:creationId xmlns:a16="http://schemas.microsoft.com/office/drawing/2014/main" id="{621173B9-16FD-4423-82D7-0E4BA43006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6" name="Freeform 1733">
              <a:extLst>
                <a:ext uri="{FF2B5EF4-FFF2-40B4-BE49-F238E27FC236}">
                  <a16:creationId xmlns:a16="http://schemas.microsoft.com/office/drawing/2014/main" id="{56EACBE1-9052-49AC-BEBB-D971F40DC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7" name="Freeform 1734">
              <a:extLst>
                <a:ext uri="{FF2B5EF4-FFF2-40B4-BE49-F238E27FC236}">
                  <a16:creationId xmlns:a16="http://schemas.microsoft.com/office/drawing/2014/main" id="{06603D76-13D3-4DD1-A95A-81337FEA0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38" name="Oval 1735">
              <a:extLst>
                <a:ext uri="{FF2B5EF4-FFF2-40B4-BE49-F238E27FC236}">
                  <a16:creationId xmlns:a16="http://schemas.microsoft.com/office/drawing/2014/main" id="{A6A3F1CC-E53D-4D7C-B4E2-3B286B4A6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39" name="Freeform 1736">
              <a:extLst>
                <a:ext uri="{FF2B5EF4-FFF2-40B4-BE49-F238E27FC236}">
                  <a16:creationId xmlns:a16="http://schemas.microsoft.com/office/drawing/2014/main" id="{6ACAF65D-F6A4-442E-A74F-2D040610B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0" name="Oval 1737">
              <a:extLst>
                <a:ext uri="{FF2B5EF4-FFF2-40B4-BE49-F238E27FC236}">
                  <a16:creationId xmlns:a16="http://schemas.microsoft.com/office/drawing/2014/main" id="{B12D2299-9F28-4575-A24A-5F43733B9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1" name="Oval 1738">
              <a:extLst>
                <a:ext uri="{FF2B5EF4-FFF2-40B4-BE49-F238E27FC236}">
                  <a16:creationId xmlns:a16="http://schemas.microsoft.com/office/drawing/2014/main" id="{13B142AF-4859-4E8D-90AE-8F45B5F79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2" name="Oval 1739">
              <a:extLst>
                <a:ext uri="{FF2B5EF4-FFF2-40B4-BE49-F238E27FC236}">
                  <a16:creationId xmlns:a16="http://schemas.microsoft.com/office/drawing/2014/main" id="{14FE3ABD-CF4A-4FA1-B239-653BC901F7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3" name="Oval 1740">
              <a:extLst>
                <a:ext uri="{FF2B5EF4-FFF2-40B4-BE49-F238E27FC236}">
                  <a16:creationId xmlns:a16="http://schemas.microsoft.com/office/drawing/2014/main" id="{1D6AA988-0F9F-47F0-BE43-97B2BDD88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4" name="Freeform 1741">
              <a:extLst>
                <a:ext uri="{FF2B5EF4-FFF2-40B4-BE49-F238E27FC236}">
                  <a16:creationId xmlns:a16="http://schemas.microsoft.com/office/drawing/2014/main" id="{3281F774-03B5-4F1E-87E5-8FC76F596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5" name="Freeform 1742">
              <a:extLst>
                <a:ext uri="{FF2B5EF4-FFF2-40B4-BE49-F238E27FC236}">
                  <a16:creationId xmlns:a16="http://schemas.microsoft.com/office/drawing/2014/main" id="{0849EF51-F571-4770-91B1-F29A2665E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6" name="Freeform 1743">
              <a:extLst>
                <a:ext uri="{FF2B5EF4-FFF2-40B4-BE49-F238E27FC236}">
                  <a16:creationId xmlns:a16="http://schemas.microsoft.com/office/drawing/2014/main" id="{31FDA9EF-ADD4-430C-B10E-0787CDD5A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47" name="Oval 1744">
              <a:extLst>
                <a:ext uri="{FF2B5EF4-FFF2-40B4-BE49-F238E27FC236}">
                  <a16:creationId xmlns:a16="http://schemas.microsoft.com/office/drawing/2014/main" id="{54C3FDCC-EBF4-4A00-B79A-08DE148E6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8" name="Oval 1745">
              <a:extLst>
                <a:ext uri="{FF2B5EF4-FFF2-40B4-BE49-F238E27FC236}">
                  <a16:creationId xmlns:a16="http://schemas.microsoft.com/office/drawing/2014/main" id="{31DF0EDD-D91E-4B42-A5A9-B39FF8B90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49" name="Oval 1746">
              <a:extLst>
                <a:ext uri="{FF2B5EF4-FFF2-40B4-BE49-F238E27FC236}">
                  <a16:creationId xmlns:a16="http://schemas.microsoft.com/office/drawing/2014/main" id="{AED36ED6-51E7-492F-B75E-8A4B1603DE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0" name="Freeform 1747">
              <a:extLst>
                <a:ext uri="{FF2B5EF4-FFF2-40B4-BE49-F238E27FC236}">
                  <a16:creationId xmlns:a16="http://schemas.microsoft.com/office/drawing/2014/main" id="{C08E9996-7D9B-43D8-95BA-B25777818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1" name="Freeform 1748">
              <a:extLst>
                <a:ext uri="{FF2B5EF4-FFF2-40B4-BE49-F238E27FC236}">
                  <a16:creationId xmlns:a16="http://schemas.microsoft.com/office/drawing/2014/main" id="{EFA88A0C-336A-4370-A3AD-146787D53E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2" name="Oval 1749">
              <a:extLst>
                <a:ext uri="{FF2B5EF4-FFF2-40B4-BE49-F238E27FC236}">
                  <a16:creationId xmlns:a16="http://schemas.microsoft.com/office/drawing/2014/main" id="{6AE51A5A-A899-4171-8F49-9326BE6579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3" name="Oval 1750">
              <a:extLst>
                <a:ext uri="{FF2B5EF4-FFF2-40B4-BE49-F238E27FC236}">
                  <a16:creationId xmlns:a16="http://schemas.microsoft.com/office/drawing/2014/main" id="{5307F149-E46A-4231-A619-2852A7A6B1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4" name="Oval 1751">
              <a:extLst>
                <a:ext uri="{FF2B5EF4-FFF2-40B4-BE49-F238E27FC236}">
                  <a16:creationId xmlns:a16="http://schemas.microsoft.com/office/drawing/2014/main" id="{A3E07DDA-75F6-45BB-A9BA-0DA584CFCF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5" name="Oval 1752">
              <a:extLst>
                <a:ext uri="{FF2B5EF4-FFF2-40B4-BE49-F238E27FC236}">
                  <a16:creationId xmlns:a16="http://schemas.microsoft.com/office/drawing/2014/main" id="{AC56C67E-5452-4B9F-A4BA-5045786820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6" name="Freeform 1753">
              <a:extLst>
                <a:ext uri="{FF2B5EF4-FFF2-40B4-BE49-F238E27FC236}">
                  <a16:creationId xmlns:a16="http://schemas.microsoft.com/office/drawing/2014/main" id="{E1737C04-1C24-4295-9506-AC5089E37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7" name="Freeform 1754">
              <a:extLst>
                <a:ext uri="{FF2B5EF4-FFF2-40B4-BE49-F238E27FC236}">
                  <a16:creationId xmlns:a16="http://schemas.microsoft.com/office/drawing/2014/main" id="{47BB28E3-B612-4255-B399-A835EEF4E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58" name="Oval 1755">
              <a:extLst>
                <a:ext uri="{FF2B5EF4-FFF2-40B4-BE49-F238E27FC236}">
                  <a16:creationId xmlns:a16="http://schemas.microsoft.com/office/drawing/2014/main" id="{E2C450D3-7AE3-456C-BAD5-06F6B869B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59" name="Oval 1756">
              <a:extLst>
                <a:ext uri="{FF2B5EF4-FFF2-40B4-BE49-F238E27FC236}">
                  <a16:creationId xmlns:a16="http://schemas.microsoft.com/office/drawing/2014/main" id="{A589A3B2-016A-433D-9E7B-58D84B9E9D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0" name="Oval 1757">
              <a:extLst>
                <a:ext uri="{FF2B5EF4-FFF2-40B4-BE49-F238E27FC236}">
                  <a16:creationId xmlns:a16="http://schemas.microsoft.com/office/drawing/2014/main" id="{A27163F0-9C69-401A-8617-60DEEF0E4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1" name="Oval 1758">
              <a:extLst>
                <a:ext uri="{FF2B5EF4-FFF2-40B4-BE49-F238E27FC236}">
                  <a16:creationId xmlns:a16="http://schemas.microsoft.com/office/drawing/2014/main" id="{7B166268-D283-4BE9-9A25-723D9D3450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2" name="Freeform 1759">
              <a:extLst>
                <a:ext uri="{FF2B5EF4-FFF2-40B4-BE49-F238E27FC236}">
                  <a16:creationId xmlns:a16="http://schemas.microsoft.com/office/drawing/2014/main" id="{4FB3F73E-5164-4535-AAF0-3E6096829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3" name="Oval 1760">
              <a:extLst>
                <a:ext uri="{FF2B5EF4-FFF2-40B4-BE49-F238E27FC236}">
                  <a16:creationId xmlns:a16="http://schemas.microsoft.com/office/drawing/2014/main" id="{EAABCCE1-5F22-4429-81D5-D10E84451C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4" name="Oval 1761">
              <a:extLst>
                <a:ext uri="{FF2B5EF4-FFF2-40B4-BE49-F238E27FC236}">
                  <a16:creationId xmlns:a16="http://schemas.microsoft.com/office/drawing/2014/main" id="{59CE652A-5088-418B-90E5-4386E28468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5" name="Oval 1762">
              <a:extLst>
                <a:ext uri="{FF2B5EF4-FFF2-40B4-BE49-F238E27FC236}">
                  <a16:creationId xmlns:a16="http://schemas.microsoft.com/office/drawing/2014/main" id="{9BEB48AA-C623-47E0-82CC-F38ECA6104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6" name="Oval 1763">
              <a:extLst>
                <a:ext uri="{FF2B5EF4-FFF2-40B4-BE49-F238E27FC236}">
                  <a16:creationId xmlns:a16="http://schemas.microsoft.com/office/drawing/2014/main" id="{684D1C69-225B-4EEF-B4A3-60CA7EFC3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67" name="Freeform 1764">
              <a:extLst>
                <a:ext uri="{FF2B5EF4-FFF2-40B4-BE49-F238E27FC236}">
                  <a16:creationId xmlns:a16="http://schemas.microsoft.com/office/drawing/2014/main" id="{5A64F09C-4016-4C1F-9469-123A3D554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8" name="Freeform 1765">
              <a:extLst>
                <a:ext uri="{FF2B5EF4-FFF2-40B4-BE49-F238E27FC236}">
                  <a16:creationId xmlns:a16="http://schemas.microsoft.com/office/drawing/2014/main" id="{C7B2B770-0BFC-462A-9846-5EF3148F8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69" name="Freeform 1766">
              <a:extLst>
                <a:ext uri="{FF2B5EF4-FFF2-40B4-BE49-F238E27FC236}">
                  <a16:creationId xmlns:a16="http://schemas.microsoft.com/office/drawing/2014/main" id="{2AA014FB-D3C3-4DE2-94C6-BF6D16B71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70" name="Oval 1767">
              <a:extLst>
                <a:ext uri="{FF2B5EF4-FFF2-40B4-BE49-F238E27FC236}">
                  <a16:creationId xmlns:a16="http://schemas.microsoft.com/office/drawing/2014/main" id="{94B1DBA5-A5F8-42CD-9BF3-2CE4CA066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1" name="Oval 1768">
              <a:extLst>
                <a:ext uri="{FF2B5EF4-FFF2-40B4-BE49-F238E27FC236}">
                  <a16:creationId xmlns:a16="http://schemas.microsoft.com/office/drawing/2014/main" id="{64F61F44-4A69-457F-A581-0802331E1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2" name="Oval 1769">
              <a:extLst>
                <a:ext uri="{FF2B5EF4-FFF2-40B4-BE49-F238E27FC236}">
                  <a16:creationId xmlns:a16="http://schemas.microsoft.com/office/drawing/2014/main" id="{3686E8A7-33FB-4332-B1A8-C487CE384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3" name="Oval 1770">
              <a:extLst>
                <a:ext uri="{FF2B5EF4-FFF2-40B4-BE49-F238E27FC236}">
                  <a16:creationId xmlns:a16="http://schemas.microsoft.com/office/drawing/2014/main" id="{E868F5D2-C3CF-48CD-9921-D90C2E5CAF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4" name="Oval 1771">
              <a:extLst>
                <a:ext uri="{FF2B5EF4-FFF2-40B4-BE49-F238E27FC236}">
                  <a16:creationId xmlns:a16="http://schemas.microsoft.com/office/drawing/2014/main" id="{D5A7DE21-A2B3-4157-A58E-AC7094432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5" name="Oval 1772">
              <a:extLst>
                <a:ext uri="{FF2B5EF4-FFF2-40B4-BE49-F238E27FC236}">
                  <a16:creationId xmlns:a16="http://schemas.microsoft.com/office/drawing/2014/main" id="{55027809-1B5E-4076-A356-680944E75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6" name="Oval 1773">
              <a:extLst>
                <a:ext uri="{FF2B5EF4-FFF2-40B4-BE49-F238E27FC236}">
                  <a16:creationId xmlns:a16="http://schemas.microsoft.com/office/drawing/2014/main" id="{D6AB71AA-A6D6-44AF-8028-888E833CBE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7" name="Oval 1774">
              <a:extLst>
                <a:ext uri="{FF2B5EF4-FFF2-40B4-BE49-F238E27FC236}">
                  <a16:creationId xmlns:a16="http://schemas.microsoft.com/office/drawing/2014/main" id="{620352D3-4664-470D-9E62-B5C32D251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8" name="Oval 1775">
              <a:extLst>
                <a:ext uri="{FF2B5EF4-FFF2-40B4-BE49-F238E27FC236}">
                  <a16:creationId xmlns:a16="http://schemas.microsoft.com/office/drawing/2014/main" id="{CF19F1B8-46C8-4F8F-964C-D33B3CD79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79" name="Oval 1776">
              <a:extLst>
                <a:ext uri="{FF2B5EF4-FFF2-40B4-BE49-F238E27FC236}">
                  <a16:creationId xmlns:a16="http://schemas.microsoft.com/office/drawing/2014/main" id="{5AB6C150-24C6-4CD2-90D9-EC98D663F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0" name="Oval 1777">
              <a:extLst>
                <a:ext uri="{FF2B5EF4-FFF2-40B4-BE49-F238E27FC236}">
                  <a16:creationId xmlns:a16="http://schemas.microsoft.com/office/drawing/2014/main" id="{9C791C1C-7640-4EF7-B27A-E5B44E885A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1" name="Oval 1778">
              <a:extLst>
                <a:ext uri="{FF2B5EF4-FFF2-40B4-BE49-F238E27FC236}">
                  <a16:creationId xmlns:a16="http://schemas.microsoft.com/office/drawing/2014/main" id="{AFE92B9A-BEDB-46AD-B8F5-AFFC5AFB9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2" name="Oval 1779">
              <a:extLst>
                <a:ext uri="{FF2B5EF4-FFF2-40B4-BE49-F238E27FC236}">
                  <a16:creationId xmlns:a16="http://schemas.microsoft.com/office/drawing/2014/main" id="{3BFB40F9-08DC-44CE-9A9F-969AE924E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3" name="Oval 1780">
              <a:extLst>
                <a:ext uri="{FF2B5EF4-FFF2-40B4-BE49-F238E27FC236}">
                  <a16:creationId xmlns:a16="http://schemas.microsoft.com/office/drawing/2014/main" id="{6F98B31F-73A0-4EB5-9D9E-1452783EA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4" name="Oval 1781">
              <a:extLst>
                <a:ext uri="{FF2B5EF4-FFF2-40B4-BE49-F238E27FC236}">
                  <a16:creationId xmlns:a16="http://schemas.microsoft.com/office/drawing/2014/main" id="{28DB6751-C9C4-4C68-9084-626FEE933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5" name="Oval 1782">
              <a:extLst>
                <a:ext uri="{FF2B5EF4-FFF2-40B4-BE49-F238E27FC236}">
                  <a16:creationId xmlns:a16="http://schemas.microsoft.com/office/drawing/2014/main" id="{24F620BC-3BA8-4F4D-A5DF-2D0A8D4EDF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6" name="Oval 1783">
              <a:extLst>
                <a:ext uri="{FF2B5EF4-FFF2-40B4-BE49-F238E27FC236}">
                  <a16:creationId xmlns:a16="http://schemas.microsoft.com/office/drawing/2014/main" id="{70434EB7-DDF5-4D0F-B4B4-902DFB8DA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87" name="Freeform 1784">
              <a:extLst>
                <a:ext uri="{FF2B5EF4-FFF2-40B4-BE49-F238E27FC236}">
                  <a16:creationId xmlns:a16="http://schemas.microsoft.com/office/drawing/2014/main" id="{5CA57B92-30C7-4CE3-BF8C-08FEE15ED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8" name="Freeform 1785">
              <a:extLst>
                <a:ext uri="{FF2B5EF4-FFF2-40B4-BE49-F238E27FC236}">
                  <a16:creationId xmlns:a16="http://schemas.microsoft.com/office/drawing/2014/main" id="{1FEBB613-F525-4B2F-BDEB-624CBB4B8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89" name="Oval 1786">
              <a:extLst>
                <a:ext uri="{FF2B5EF4-FFF2-40B4-BE49-F238E27FC236}">
                  <a16:creationId xmlns:a16="http://schemas.microsoft.com/office/drawing/2014/main" id="{8AD2F404-E07F-4B2F-934D-9C703B65E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0" name="Oval 1787">
              <a:extLst>
                <a:ext uri="{FF2B5EF4-FFF2-40B4-BE49-F238E27FC236}">
                  <a16:creationId xmlns:a16="http://schemas.microsoft.com/office/drawing/2014/main" id="{FABA374B-3257-4DEC-9279-E80FA906E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1" name="Oval 1788">
              <a:extLst>
                <a:ext uri="{FF2B5EF4-FFF2-40B4-BE49-F238E27FC236}">
                  <a16:creationId xmlns:a16="http://schemas.microsoft.com/office/drawing/2014/main" id="{D1D94636-C592-4E00-B236-88EC3045E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2" name="Oval 1789">
              <a:extLst>
                <a:ext uri="{FF2B5EF4-FFF2-40B4-BE49-F238E27FC236}">
                  <a16:creationId xmlns:a16="http://schemas.microsoft.com/office/drawing/2014/main" id="{9F7A11FF-710F-4173-BDEF-DFC11D838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3" name="Oval 1790">
              <a:extLst>
                <a:ext uri="{FF2B5EF4-FFF2-40B4-BE49-F238E27FC236}">
                  <a16:creationId xmlns:a16="http://schemas.microsoft.com/office/drawing/2014/main" id="{3A6E5B73-1987-4C83-AA77-9CBD118662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4" name="Freeform 1791">
              <a:extLst>
                <a:ext uri="{FF2B5EF4-FFF2-40B4-BE49-F238E27FC236}">
                  <a16:creationId xmlns:a16="http://schemas.microsoft.com/office/drawing/2014/main" id="{B908B89C-D483-494F-B713-8C21F8304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095" name="Oval 1792">
              <a:extLst>
                <a:ext uri="{FF2B5EF4-FFF2-40B4-BE49-F238E27FC236}">
                  <a16:creationId xmlns:a16="http://schemas.microsoft.com/office/drawing/2014/main" id="{810A2881-262D-4865-923C-16A86B0274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6" name="Oval 1793">
              <a:extLst>
                <a:ext uri="{FF2B5EF4-FFF2-40B4-BE49-F238E27FC236}">
                  <a16:creationId xmlns:a16="http://schemas.microsoft.com/office/drawing/2014/main" id="{25DBCAD7-DA80-47BF-B038-259740694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7" name="Oval 1794">
              <a:extLst>
                <a:ext uri="{FF2B5EF4-FFF2-40B4-BE49-F238E27FC236}">
                  <a16:creationId xmlns:a16="http://schemas.microsoft.com/office/drawing/2014/main" id="{DC7CAEC2-B87C-486F-9199-783ECB7A2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8" name="Oval 1795">
              <a:extLst>
                <a:ext uri="{FF2B5EF4-FFF2-40B4-BE49-F238E27FC236}">
                  <a16:creationId xmlns:a16="http://schemas.microsoft.com/office/drawing/2014/main" id="{F17846BB-5DB5-4A59-96EB-150F54837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099" name="Oval 1796">
              <a:extLst>
                <a:ext uri="{FF2B5EF4-FFF2-40B4-BE49-F238E27FC236}">
                  <a16:creationId xmlns:a16="http://schemas.microsoft.com/office/drawing/2014/main" id="{2294A748-BB63-4EBF-A127-DA7AE7B10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0" name="Oval 1797">
              <a:extLst>
                <a:ext uri="{FF2B5EF4-FFF2-40B4-BE49-F238E27FC236}">
                  <a16:creationId xmlns:a16="http://schemas.microsoft.com/office/drawing/2014/main" id="{C2878F75-885F-4174-B26C-DF8C4AF71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1" name="Oval 1798">
              <a:extLst>
                <a:ext uri="{FF2B5EF4-FFF2-40B4-BE49-F238E27FC236}">
                  <a16:creationId xmlns:a16="http://schemas.microsoft.com/office/drawing/2014/main" id="{711FAA9E-2C4D-45B2-9B78-8515A8456C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2" name="Oval 1799">
              <a:extLst>
                <a:ext uri="{FF2B5EF4-FFF2-40B4-BE49-F238E27FC236}">
                  <a16:creationId xmlns:a16="http://schemas.microsoft.com/office/drawing/2014/main" id="{17631C5D-5EFC-4A2E-9804-641402F67A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3" name="Oval 1800">
              <a:extLst>
                <a:ext uri="{FF2B5EF4-FFF2-40B4-BE49-F238E27FC236}">
                  <a16:creationId xmlns:a16="http://schemas.microsoft.com/office/drawing/2014/main" id="{2AC72602-ABD6-4DE4-81C2-996384AA91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4" name="Oval 1801">
              <a:extLst>
                <a:ext uri="{FF2B5EF4-FFF2-40B4-BE49-F238E27FC236}">
                  <a16:creationId xmlns:a16="http://schemas.microsoft.com/office/drawing/2014/main" id="{2E7A68D5-F585-41EC-B967-96B567F76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9105" name="Freeform 1802">
              <a:extLst>
                <a:ext uri="{FF2B5EF4-FFF2-40B4-BE49-F238E27FC236}">
                  <a16:creationId xmlns:a16="http://schemas.microsoft.com/office/drawing/2014/main" id="{CDDBE763-2F8B-4495-AAB6-35AACE8FA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6" name="Freeform 1803">
              <a:extLst>
                <a:ext uri="{FF2B5EF4-FFF2-40B4-BE49-F238E27FC236}">
                  <a16:creationId xmlns:a16="http://schemas.microsoft.com/office/drawing/2014/main" id="{395DDBD2-77EB-46B1-952F-3621680D7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7" name="Freeform 1804">
              <a:extLst>
                <a:ext uri="{FF2B5EF4-FFF2-40B4-BE49-F238E27FC236}">
                  <a16:creationId xmlns:a16="http://schemas.microsoft.com/office/drawing/2014/main" id="{3453FFB2-2D4B-4D5F-9652-C0D497104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8" name="Freeform 1805">
              <a:extLst>
                <a:ext uri="{FF2B5EF4-FFF2-40B4-BE49-F238E27FC236}">
                  <a16:creationId xmlns:a16="http://schemas.microsoft.com/office/drawing/2014/main" id="{2942F64F-1908-4D55-89F7-F530064CB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09" name="Freeform 1806">
              <a:extLst>
                <a:ext uri="{FF2B5EF4-FFF2-40B4-BE49-F238E27FC236}">
                  <a16:creationId xmlns:a16="http://schemas.microsoft.com/office/drawing/2014/main" id="{50E3BB50-E906-4963-A49D-EB75BBC3A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0" name="Freeform 1807">
              <a:extLst>
                <a:ext uri="{FF2B5EF4-FFF2-40B4-BE49-F238E27FC236}">
                  <a16:creationId xmlns:a16="http://schemas.microsoft.com/office/drawing/2014/main" id="{5B73DE3B-20D4-4571-8C00-DCB011CD8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1" name="Freeform 1808">
              <a:extLst>
                <a:ext uri="{FF2B5EF4-FFF2-40B4-BE49-F238E27FC236}">
                  <a16:creationId xmlns:a16="http://schemas.microsoft.com/office/drawing/2014/main" id="{12D96B91-E8C8-49C7-BFD8-C9D6507F2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2" name="Freeform 1809">
              <a:extLst>
                <a:ext uri="{FF2B5EF4-FFF2-40B4-BE49-F238E27FC236}">
                  <a16:creationId xmlns:a16="http://schemas.microsoft.com/office/drawing/2014/main" id="{1D0FB48F-E965-49FE-8E80-FABA07AAEC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3" name="Freeform 1810">
              <a:extLst>
                <a:ext uri="{FF2B5EF4-FFF2-40B4-BE49-F238E27FC236}">
                  <a16:creationId xmlns:a16="http://schemas.microsoft.com/office/drawing/2014/main" id="{0E2E3BFE-C779-4046-894D-54E812FE3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4" name="Freeform 1811">
              <a:extLst>
                <a:ext uri="{FF2B5EF4-FFF2-40B4-BE49-F238E27FC236}">
                  <a16:creationId xmlns:a16="http://schemas.microsoft.com/office/drawing/2014/main" id="{B2588E04-90A3-42A0-A430-0F801450F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5" name="Freeform 1812">
              <a:extLst>
                <a:ext uri="{FF2B5EF4-FFF2-40B4-BE49-F238E27FC236}">
                  <a16:creationId xmlns:a16="http://schemas.microsoft.com/office/drawing/2014/main" id="{832B9C5C-740B-4EFB-9C6B-964F29B990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6" name="Freeform 1813">
              <a:extLst>
                <a:ext uri="{FF2B5EF4-FFF2-40B4-BE49-F238E27FC236}">
                  <a16:creationId xmlns:a16="http://schemas.microsoft.com/office/drawing/2014/main" id="{D214570A-8892-454C-B748-5C8B369BA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7" name="Freeform 1814">
              <a:extLst>
                <a:ext uri="{FF2B5EF4-FFF2-40B4-BE49-F238E27FC236}">
                  <a16:creationId xmlns:a16="http://schemas.microsoft.com/office/drawing/2014/main" id="{C7503148-842F-44E2-B6DF-97CDAD966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8" name="Freeform 1815">
              <a:extLst>
                <a:ext uri="{FF2B5EF4-FFF2-40B4-BE49-F238E27FC236}">
                  <a16:creationId xmlns:a16="http://schemas.microsoft.com/office/drawing/2014/main" id="{64300A04-842B-4D0E-A81F-8FEC27C4C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19" name="Freeform 1816">
              <a:extLst>
                <a:ext uri="{FF2B5EF4-FFF2-40B4-BE49-F238E27FC236}">
                  <a16:creationId xmlns:a16="http://schemas.microsoft.com/office/drawing/2014/main" id="{E7001C35-5D47-4EFC-936A-0AEB681B8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0" name="Freeform 1817">
              <a:extLst>
                <a:ext uri="{FF2B5EF4-FFF2-40B4-BE49-F238E27FC236}">
                  <a16:creationId xmlns:a16="http://schemas.microsoft.com/office/drawing/2014/main" id="{5D5D5E44-4F90-47AC-B7CA-0AFBE577C0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1" name="Freeform 1818">
              <a:extLst>
                <a:ext uri="{FF2B5EF4-FFF2-40B4-BE49-F238E27FC236}">
                  <a16:creationId xmlns:a16="http://schemas.microsoft.com/office/drawing/2014/main" id="{BED7D6FF-B466-4698-A9FB-8D38C6D15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2" name="Freeform 1819">
              <a:extLst>
                <a:ext uri="{FF2B5EF4-FFF2-40B4-BE49-F238E27FC236}">
                  <a16:creationId xmlns:a16="http://schemas.microsoft.com/office/drawing/2014/main" id="{54385A2D-55BE-4137-B6AE-DA14EB1E0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3" name="Freeform 1820">
              <a:extLst>
                <a:ext uri="{FF2B5EF4-FFF2-40B4-BE49-F238E27FC236}">
                  <a16:creationId xmlns:a16="http://schemas.microsoft.com/office/drawing/2014/main" id="{1D65F4BF-BE90-441C-BB34-4A3B87C91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4" name="Freeform 1821">
              <a:extLst>
                <a:ext uri="{FF2B5EF4-FFF2-40B4-BE49-F238E27FC236}">
                  <a16:creationId xmlns:a16="http://schemas.microsoft.com/office/drawing/2014/main" id="{18699F88-1A24-4ADB-9294-A83421D72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5" name="Freeform 1822">
              <a:extLst>
                <a:ext uri="{FF2B5EF4-FFF2-40B4-BE49-F238E27FC236}">
                  <a16:creationId xmlns:a16="http://schemas.microsoft.com/office/drawing/2014/main" id="{E410E347-CC1D-4418-BD27-DA425BE2E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6" name="Freeform 1823">
              <a:extLst>
                <a:ext uri="{FF2B5EF4-FFF2-40B4-BE49-F238E27FC236}">
                  <a16:creationId xmlns:a16="http://schemas.microsoft.com/office/drawing/2014/main" id="{2463E910-FDD9-4743-B60F-B910ACD9F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7" name="Freeform 1824">
              <a:extLst>
                <a:ext uri="{FF2B5EF4-FFF2-40B4-BE49-F238E27FC236}">
                  <a16:creationId xmlns:a16="http://schemas.microsoft.com/office/drawing/2014/main" id="{850672E2-2D15-4557-8157-895A322FD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8" name="Freeform 1825">
              <a:extLst>
                <a:ext uri="{FF2B5EF4-FFF2-40B4-BE49-F238E27FC236}">
                  <a16:creationId xmlns:a16="http://schemas.microsoft.com/office/drawing/2014/main" id="{DC104C13-6D26-4DD2-9DEF-D6D8F233A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29" name="Freeform 1826">
              <a:extLst>
                <a:ext uri="{FF2B5EF4-FFF2-40B4-BE49-F238E27FC236}">
                  <a16:creationId xmlns:a16="http://schemas.microsoft.com/office/drawing/2014/main" id="{4CC6D511-85B8-4600-85DC-88D9F30D5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0" name="Freeform 1827">
              <a:extLst>
                <a:ext uri="{FF2B5EF4-FFF2-40B4-BE49-F238E27FC236}">
                  <a16:creationId xmlns:a16="http://schemas.microsoft.com/office/drawing/2014/main" id="{CB989C53-A46E-4F33-99A6-CFED87E3E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1" name="Freeform 1828">
              <a:extLst>
                <a:ext uri="{FF2B5EF4-FFF2-40B4-BE49-F238E27FC236}">
                  <a16:creationId xmlns:a16="http://schemas.microsoft.com/office/drawing/2014/main" id="{1F2057DC-5179-411A-AEDB-A0D23DB10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2" name="Freeform 1829">
              <a:extLst>
                <a:ext uri="{FF2B5EF4-FFF2-40B4-BE49-F238E27FC236}">
                  <a16:creationId xmlns:a16="http://schemas.microsoft.com/office/drawing/2014/main" id="{6BB31D7B-93CF-43A3-B8E9-0EEFDBF8C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3" name="Freeform 1830">
              <a:extLst>
                <a:ext uri="{FF2B5EF4-FFF2-40B4-BE49-F238E27FC236}">
                  <a16:creationId xmlns:a16="http://schemas.microsoft.com/office/drawing/2014/main" id="{EA4DD48E-0402-42C1-A34F-537038C5C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4" name="Freeform 1831">
              <a:extLst>
                <a:ext uri="{FF2B5EF4-FFF2-40B4-BE49-F238E27FC236}">
                  <a16:creationId xmlns:a16="http://schemas.microsoft.com/office/drawing/2014/main" id="{2E7B8386-03D1-4919-97DA-4E8122A4C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5" name="Freeform 1832">
              <a:extLst>
                <a:ext uri="{FF2B5EF4-FFF2-40B4-BE49-F238E27FC236}">
                  <a16:creationId xmlns:a16="http://schemas.microsoft.com/office/drawing/2014/main" id="{79B3862F-1546-429A-A862-1F5001FDC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6" name="Freeform 1833">
              <a:extLst>
                <a:ext uri="{FF2B5EF4-FFF2-40B4-BE49-F238E27FC236}">
                  <a16:creationId xmlns:a16="http://schemas.microsoft.com/office/drawing/2014/main" id="{79278373-BD32-4254-8E17-F0ECE1EB20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7" name="Freeform 1834">
              <a:extLst>
                <a:ext uri="{FF2B5EF4-FFF2-40B4-BE49-F238E27FC236}">
                  <a16:creationId xmlns:a16="http://schemas.microsoft.com/office/drawing/2014/main" id="{1E563C9A-7330-4D58-B5CC-F2CE82886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8" name="Freeform 1835">
              <a:extLst>
                <a:ext uri="{FF2B5EF4-FFF2-40B4-BE49-F238E27FC236}">
                  <a16:creationId xmlns:a16="http://schemas.microsoft.com/office/drawing/2014/main" id="{5B7D11AD-F4DD-4948-832E-3C380C5AD7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39" name="Freeform 1836">
              <a:extLst>
                <a:ext uri="{FF2B5EF4-FFF2-40B4-BE49-F238E27FC236}">
                  <a16:creationId xmlns:a16="http://schemas.microsoft.com/office/drawing/2014/main" id="{75D6F208-5F69-4790-8902-E1ABB675C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0" name="Freeform 1837">
              <a:extLst>
                <a:ext uri="{FF2B5EF4-FFF2-40B4-BE49-F238E27FC236}">
                  <a16:creationId xmlns:a16="http://schemas.microsoft.com/office/drawing/2014/main" id="{EB975DC1-C8BF-4D2C-9BA6-E8E17F6E5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1" name="Freeform 1838">
              <a:extLst>
                <a:ext uri="{FF2B5EF4-FFF2-40B4-BE49-F238E27FC236}">
                  <a16:creationId xmlns:a16="http://schemas.microsoft.com/office/drawing/2014/main" id="{C8155E48-4411-4921-8682-3ADA928DC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2" name="Freeform 1839">
              <a:extLst>
                <a:ext uri="{FF2B5EF4-FFF2-40B4-BE49-F238E27FC236}">
                  <a16:creationId xmlns:a16="http://schemas.microsoft.com/office/drawing/2014/main" id="{7CD3F46C-9ECC-4D48-9778-897CC0C52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3" name="Freeform 1840">
              <a:extLst>
                <a:ext uri="{FF2B5EF4-FFF2-40B4-BE49-F238E27FC236}">
                  <a16:creationId xmlns:a16="http://schemas.microsoft.com/office/drawing/2014/main" id="{EB92EA24-C5A0-4FF8-8300-DB707D3D0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4" name="Freeform 1841">
              <a:extLst>
                <a:ext uri="{FF2B5EF4-FFF2-40B4-BE49-F238E27FC236}">
                  <a16:creationId xmlns:a16="http://schemas.microsoft.com/office/drawing/2014/main" id="{E157D4F1-DEC2-4A67-8197-D7D679850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5" name="Freeform 1842">
              <a:extLst>
                <a:ext uri="{FF2B5EF4-FFF2-40B4-BE49-F238E27FC236}">
                  <a16:creationId xmlns:a16="http://schemas.microsoft.com/office/drawing/2014/main" id="{854AC080-D7E1-4CFB-9B51-2EE96F1DD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6" name="Freeform 1843">
              <a:extLst>
                <a:ext uri="{FF2B5EF4-FFF2-40B4-BE49-F238E27FC236}">
                  <a16:creationId xmlns:a16="http://schemas.microsoft.com/office/drawing/2014/main" id="{DEFC33F0-AA98-4FC3-9B40-AC36A6605F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7" name="Freeform 1844">
              <a:extLst>
                <a:ext uri="{FF2B5EF4-FFF2-40B4-BE49-F238E27FC236}">
                  <a16:creationId xmlns:a16="http://schemas.microsoft.com/office/drawing/2014/main" id="{7003E33D-2405-4B01-9A0E-429B65C0E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8" name="Freeform 1845">
              <a:extLst>
                <a:ext uri="{FF2B5EF4-FFF2-40B4-BE49-F238E27FC236}">
                  <a16:creationId xmlns:a16="http://schemas.microsoft.com/office/drawing/2014/main" id="{CC0D4493-4326-49EA-91F6-D56BC6BDD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49" name="Freeform 1846">
              <a:extLst>
                <a:ext uri="{FF2B5EF4-FFF2-40B4-BE49-F238E27FC236}">
                  <a16:creationId xmlns:a16="http://schemas.microsoft.com/office/drawing/2014/main" id="{436D0547-53F4-4D2B-B851-099E63F1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0" name="Freeform 1847">
              <a:extLst>
                <a:ext uri="{FF2B5EF4-FFF2-40B4-BE49-F238E27FC236}">
                  <a16:creationId xmlns:a16="http://schemas.microsoft.com/office/drawing/2014/main" id="{BCC7DB59-14C3-493B-A538-8A0DC9347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1" name="Freeform 1848">
              <a:extLst>
                <a:ext uri="{FF2B5EF4-FFF2-40B4-BE49-F238E27FC236}">
                  <a16:creationId xmlns:a16="http://schemas.microsoft.com/office/drawing/2014/main" id="{B15B7FC5-ABB1-41AA-B498-BA70A8E4C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2" name="Freeform 1849">
              <a:extLst>
                <a:ext uri="{FF2B5EF4-FFF2-40B4-BE49-F238E27FC236}">
                  <a16:creationId xmlns:a16="http://schemas.microsoft.com/office/drawing/2014/main" id="{DF58B588-FFFB-412B-BD29-E0C5A3A020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3" name="Freeform 1850">
              <a:extLst>
                <a:ext uri="{FF2B5EF4-FFF2-40B4-BE49-F238E27FC236}">
                  <a16:creationId xmlns:a16="http://schemas.microsoft.com/office/drawing/2014/main" id="{D9A1E7B6-8BA6-434F-9CDB-D91E20592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4" name="Freeform 1851">
              <a:extLst>
                <a:ext uri="{FF2B5EF4-FFF2-40B4-BE49-F238E27FC236}">
                  <a16:creationId xmlns:a16="http://schemas.microsoft.com/office/drawing/2014/main" id="{922878FB-D8F9-42FA-93A0-7AE2933C8B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5" name="Freeform 1852">
              <a:extLst>
                <a:ext uri="{FF2B5EF4-FFF2-40B4-BE49-F238E27FC236}">
                  <a16:creationId xmlns:a16="http://schemas.microsoft.com/office/drawing/2014/main" id="{2DF24063-9D39-49ED-B95B-5E5CB0A35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6" name="Freeform 1853">
              <a:extLst>
                <a:ext uri="{FF2B5EF4-FFF2-40B4-BE49-F238E27FC236}">
                  <a16:creationId xmlns:a16="http://schemas.microsoft.com/office/drawing/2014/main" id="{758084DD-733B-4A85-81AA-2349F87B8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7" name="Freeform 1854">
              <a:extLst>
                <a:ext uri="{FF2B5EF4-FFF2-40B4-BE49-F238E27FC236}">
                  <a16:creationId xmlns:a16="http://schemas.microsoft.com/office/drawing/2014/main" id="{195205EF-33F7-4762-A11D-E28D722CE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8" name="Freeform 1855">
              <a:extLst>
                <a:ext uri="{FF2B5EF4-FFF2-40B4-BE49-F238E27FC236}">
                  <a16:creationId xmlns:a16="http://schemas.microsoft.com/office/drawing/2014/main" id="{D189F74F-6127-44FF-A638-A55221BCE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59" name="Freeform 1856">
              <a:extLst>
                <a:ext uri="{FF2B5EF4-FFF2-40B4-BE49-F238E27FC236}">
                  <a16:creationId xmlns:a16="http://schemas.microsoft.com/office/drawing/2014/main" id="{B4ECA648-FDF0-4C79-A735-15DC7CF96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0" name="Freeform 1857">
              <a:extLst>
                <a:ext uri="{FF2B5EF4-FFF2-40B4-BE49-F238E27FC236}">
                  <a16:creationId xmlns:a16="http://schemas.microsoft.com/office/drawing/2014/main" id="{D142C3A5-0715-4EF7-BD32-0432561F6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1" name="Freeform 1858">
              <a:extLst>
                <a:ext uri="{FF2B5EF4-FFF2-40B4-BE49-F238E27FC236}">
                  <a16:creationId xmlns:a16="http://schemas.microsoft.com/office/drawing/2014/main" id="{A347F215-A61E-449F-960E-BD1BAF459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2" name="Freeform 1859">
              <a:extLst>
                <a:ext uri="{FF2B5EF4-FFF2-40B4-BE49-F238E27FC236}">
                  <a16:creationId xmlns:a16="http://schemas.microsoft.com/office/drawing/2014/main" id="{9F702AE4-5B39-4F93-BACE-D245A2375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3" name="Freeform 1860">
              <a:extLst>
                <a:ext uri="{FF2B5EF4-FFF2-40B4-BE49-F238E27FC236}">
                  <a16:creationId xmlns:a16="http://schemas.microsoft.com/office/drawing/2014/main" id="{16D52EBE-2515-425E-82E6-0F5C7644C6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4" name="Freeform 1861">
              <a:extLst>
                <a:ext uri="{FF2B5EF4-FFF2-40B4-BE49-F238E27FC236}">
                  <a16:creationId xmlns:a16="http://schemas.microsoft.com/office/drawing/2014/main" id="{DB80A778-655D-4C05-8D4E-C25DA3785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5" name="Freeform 1862">
              <a:extLst>
                <a:ext uri="{FF2B5EF4-FFF2-40B4-BE49-F238E27FC236}">
                  <a16:creationId xmlns:a16="http://schemas.microsoft.com/office/drawing/2014/main" id="{F9C78A8E-D279-4CE5-8117-5688BC7318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6" name="Freeform 1863">
              <a:extLst>
                <a:ext uri="{FF2B5EF4-FFF2-40B4-BE49-F238E27FC236}">
                  <a16:creationId xmlns:a16="http://schemas.microsoft.com/office/drawing/2014/main" id="{F404ABCF-69AD-4EBC-9B72-82E8D3E38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7" name="Freeform 1864">
              <a:extLst>
                <a:ext uri="{FF2B5EF4-FFF2-40B4-BE49-F238E27FC236}">
                  <a16:creationId xmlns:a16="http://schemas.microsoft.com/office/drawing/2014/main" id="{E02EB7B5-A3D6-4F5A-AF0A-4A87511A90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8" name="Freeform 1865">
              <a:extLst>
                <a:ext uri="{FF2B5EF4-FFF2-40B4-BE49-F238E27FC236}">
                  <a16:creationId xmlns:a16="http://schemas.microsoft.com/office/drawing/2014/main" id="{C6F030AE-F139-4A63-8670-76DCFAB99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69" name="Freeform 1866">
              <a:extLst>
                <a:ext uri="{FF2B5EF4-FFF2-40B4-BE49-F238E27FC236}">
                  <a16:creationId xmlns:a16="http://schemas.microsoft.com/office/drawing/2014/main" id="{BF5B05C9-AB80-4A1A-A826-0EFBAD22C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9170" name="Freeform 1867">
              <a:extLst>
                <a:ext uri="{FF2B5EF4-FFF2-40B4-BE49-F238E27FC236}">
                  <a16:creationId xmlns:a16="http://schemas.microsoft.com/office/drawing/2014/main" id="{FA04E9B5-B368-4CEF-B1DA-782120C50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17" name="Group 1868">
            <a:extLst>
              <a:ext uri="{FF2B5EF4-FFF2-40B4-BE49-F238E27FC236}">
                <a16:creationId xmlns:a16="http://schemas.microsoft.com/office/drawing/2014/main" id="{3EC731F1-C9BE-43E8-9460-FFD29F73C4F0}"/>
              </a:ext>
            </a:extLst>
          </p:cNvPr>
          <p:cNvGrpSpPr>
            <a:grpSpLocks/>
          </p:cNvGrpSpPr>
          <p:nvPr/>
        </p:nvGrpSpPr>
        <p:grpSpPr bwMode="auto">
          <a:xfrm>
            <a:off x="8458201" y="3678238"/>
            <a:ext cx="1438275" cy="196850"/>
            <a:chOff x="2976" y="1584"/>
            <a:chExt cx="906" cy="124"/>
          </a:xfrm>
        </p:grpSpPr>
        <p:sp>
          <p:nvSpPr>
            <p:cNvPr id="28383" name="Freeform 1869">
              <a:extLst>
                <a:ext uri="{FF2B5EF4-FFF2-40B4-BE49-F238E27FC236}">
                  <a16:creationId xmlns:a16="http://schemas.microsoft.com/office/drawing/2014/main" id="{EA9711A1-763E-430A-89F9-30E2937AD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4" name="Freeform 1870">
              <a:extLst>
                <a:ext uri="{FF2B5EF4-FFF2-40B4-BE49-F238E27FC236}">
                  <a16:creationId xmlns:a16="http://schemas.microsoft.com/office/drawing/2014/main" id="{C4F73800-D2EF-4311-A05D-F8D36F5ED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5" name="Freeform 1871">
              <a:extLst>
                <a:ext uri="{FF2B5EF4-FFF2-40B4-BE49-F238E27FC236}">
                  <a16:creationId xmlns:a16="http://schemas.microsoft.com/office/drawing/2014/main" id="{9D671AAC-C97D-4961-95BF-175C55AEB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6" name="Freeform 1872">
              <a:extLst>
                <a:ext uri="{FF2B5EF4-FFF2-40B4-BE49-F238E27FC236}">
                  <a16:creationId xmlns:a16="http://schemas.microsoft.com/office/drawing/2014/main" id="{07DD75E9-46DB-4907-9853-23603D84A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7" name="Freeform 1873">
              <a:extLst>
                <a:ext uri="{FF2B5EF4-FFF2-40B4-BE49-F238E27FC236}">
                  <a16:creationId xmlns:a16="http://schemas.microsoft.com/office/drawing/2014/main" id="{77950DD4-307E-4897-B7B7-56187F7B4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8" name="Oval 1874">
              <a:extLst>
                <a:ext uri="{FF2B5EF4-FFF2-40B4-BE49-F238E27FC236}">
                  <a16:creationId xmlns:a16="http://schemas.microsoft.com/office/drawing/2014/main" id="{BA853CAB-AC86-4F61-A0C7-C0E1F9B9B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89" name="Freeform 1875">
              <a:extLst>
                <a:ext uri="{FF2B5EF4-FFF2-40B4-BE49-F238E27FC236}">
                  <a16:creationId xmlns:a16="http://schemas.microsoft.com/office/drawing/2014/main" id="{FDEDAF06-EA5E-4822-8DA9-C73CA336C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0" name="Oval 1876">
              <a:extLst>
                <a:ext uri="{FF2B5EF4-FFF2-40B4-BE49-F238E27FC236}">
                  <a16:creationId xmlns:a16="http://schemas.microsoft.com/office/drawing/2014/main" id="{ECA4C92C-2C06-4E07-B057-F4BB3A7ED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1" name="Freeform 1877">
              <a:extLst>
                <a:ext uri="{FF2B5EF4-FFF2-40B4-BE49-F238E27FC236}">
                  <a16:creationId xmlns:a16="http://schemas.microsoft.com/office/drawing/2014/main" id="{8EB56AB3-D441-4170-A35D-36F8A992E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2" name="Oval 1878">
              <a:extLst>
                <a:ext uri="{FF2B5EF4-FFF2-40B4-BE49-F238E27FC236}">
                  <a16:creationId xmlns:a16="http://schemas.microsoft.com/office/drawing/2014/main" id="{1F77186C-40E9-46D4-9CF5-AE7370431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3" name="Freeform 1879">
              <a:extLst>
                <a:ext uri="{FF2B5EF4-FFF2-40B4-BE49-F238E27FC236}">
                  <a16:creationId xmlns:a16="http://schemas.microsoft.com/office/drawing/2014/main" id="{B8919333-97B2-4624-85E3-21C7CF8FF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4" name="Oval 1880">
              <a:extLst>
                <a:ext uri="{FF2B5EF4-FFF2-40B4-BE49-F238E27FC236}">
                  <a16:creationId xmlns:a16="http://schemas.microsoft.com/office/drawing/2014/main" id="{C9D7B796-51CC-423C-B8C4-F63856812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5" name="Freeform 1881">
              <a:extLst>
                <a:ext uri="{FF2B5EF4-FFF2-40B4-BE49-F238E27FC236}">
                  <a16:creationId xmlns:a16="http://schemas.microsoft.com/office/drawing/2014/main" id="{C7087F6B-1C70-498A-8533-8C295AB88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6" name="Oval 1882">
              <a:extLst>
                <a:ext uri="{FF2B5EF4-FFF2-40B4-BE49-F238E27FC236}">
                  <a16:creationId xmlns:a16="http://schemas.microsoft.com/office/drawing/2014/main" id="{307AF4DE-0350-4A7F-943D-41984E7F7E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7" name="Freeform 1883">
              <a:extLst>
                <a:ext uri="{FF2B5EF4-FFF2-40B4-BE49-F238E27FC236}">
                  <a16:creationId xmlns:a16="http://schemas.microsoft.com/office/drawing/2014/main" id="{6938C908-8D2B-451B-A4C6-6D75B37085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98" name="Oval 1884">
              <a:extLst>
                <a:ext uri="{FF2B5EF4-FFF2-40B4-BE49-F238E27FC236}">
                  <a16:creationId xmlns:a16="http://schemas.microsoft.com/office/drawing/2014/main" id="{E12AE341-6AFA-4290-BD2E-90DCA76F26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99" name="Freeform 1885">
              <a:extLst>
                <a:ext uri="{FF2B5EF4-FFF2-40B4-BE49-F238E27FC236}">
                  <a16:creationId xmlns:a16="http://schemas.microsoft.com/office/drawing/2014/main" id="{088236A5-2282-45AB-A6A4-0C9A0788D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0" name="Oval 1886">
              <a:extLst>
                <a:ext uri="{FF2B5EF4-FFF2-40B4-BE49-F238E27FC236}">
                  <a16:creationId xmlns:a16="http://schemas.microsoft.com/office/drawing/2014/main" id="{43450BFD-400E-40E8-AE46-0E0267EB1B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1" name="Freeform 1887">
              <a:extLst>
                <a:ext uri="{FF2B5EF4-FFF2-40B4-BE49-F238E27FC236}">
                  <a16:creationId xmlns:a16="http://schemas.microsoft.com/office/drawing/2014/main" id="{9BA6BF9B-3F45-4C85-A6D7-215B15B4D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2" name="Oval 1888">
              <a:extLst>
                <a:ext uri="{FF2B5EF4-FFF2-40B4-BE49-F238E27FC236}">
                  <a16:creationId xmlns:a16="http://schemas.microsoft.com/office/drawing/2014/main" id="{4B06B466-16D8-4CCE-B6D6-5FC1B8D6A6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3" name="Freeform 1889">
              <a:extLst>
                <a:ext uri="{FF2B5EF4-FFF2-40B4-BE49-F238E27FC236}">
                  <a16:creationId xmlns:a16="http://schemas.microsoft.com/office/drawing/2014/main" id="{24E3B374-4046-4CB7-B835-65D79478F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4" name="Oval 1890">
              <a:extLst>
                <a:ext uri="{FF2B5EF4-FFF2-40B4-BE49-F238E27FC236}">
                  <a16:creationId xmlns:a16="http://schemas.microsoft.com/office/drawing/2014/main" id="{FAE84B9B-80D4-492C-A668-C92BA55C8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5" name="Freeform 1891">
              <a:extLst>
                <a:ext uri="{FF2B5EF4-FFF2-40B4-BE49-F238E27FC236}">
                  <a16:creationId xmlns:a16="http://schemas.microsoft.com/office/drawing/2014/main" id="{DE9A95E9-497E-43F5-99EB-8A1A82B40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6" name="Oval 1892">
              <a:extLst>
                <a:ext uri="{FF2B5EF4-FFF2-40B4-BE49-F238E27FC236}">
                  <a16:creationId xmlns:a16="http://schemas.microsoft.com/office/drawing/2014/main" id="{6729EFF5-FD0E-4A8E-9F7E-0A6536F755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7" name="Freeform 1893">
              <a:extLst>
                <a:ext uri="{FF2B5EF4-FFF2-40B4-BE49-F238E27FC236}">
                  <a16:creationId xmlns:a16="http://schemas.microsoft.com/office/drawing/2014/main" id="{7A6EB24B-55FA-4325-A2CE-434C1F0EAB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08" name="Oval 1894">
              <a:extLst>
                <a:ext uri="{FF2B5EF4-FFF2-40B4-BE49-F238E27FC236}">
                  <a16:creationId xmlns:a16="http://schemas.microsoft.com/office/drawing/2014/main" id="{8B9DC589-0EE3-44F8-A8E3-68F7AFBAA9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09" name="Freeform 1895">
              <a:extLst>
                <a:ext uri="{FF2B5EF4-FFF2-40B4-BE49-F238E27FC236}">
                  <a16:creationId xmlns:a16="http://schemas.microsoft.com/office/drawing/2014/main" id="{F185BBC4-E99B-47BE-B364-A109F69221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0" name="Oval 1896">
              <a:extLst>
                <a:ext uri="{FF2B5EF4-FFF2-40B4-BE49-F238E27FC236}">
                  <a16:creationId xmlns:a16="http://schemas.microsoft.com/office/drawing/2014/main" id="{E0FD8CEC-6449-43D1-A763-98012D893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11" name="Freeform 1897">
              <a:extLst>
                <a:ext uri="{FF2B5EF4-FFF2-40B4-BE49-F238E27FC236}">
                  <a16:creationId xmlns:a16="http://schemas.microsoft.com/office/drawing/2014/main" id="{841E13D5-5185-400E-9570-29D5BEDB4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2" name="Oval 1898">
              <a:extLst>
                <a:ext uri="{FF2B5EF4-FFF2-40B4-BE49-F238E27FC236}">
                  <a16:creationId xmlns:a16="http://schemas.microsoft.com/office/drawing/2014/main" id="{ABD458D4-82D6-423E-AD2E-0C0058AEB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13" name="Freeform 1899">
              <a:extLst>
                <a:ext uri="{FF2B5EF4-FFF2-40B4-BE49-F238E27FC236}">
                  <a16:creationId xmlns:a16="http://schemas.microsoft.com/office/drawing/2014/main" id="{EC7FE374-9F4C-4634-82F3-6073B71E3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4" name="Freeform 1900">
              <a:extLst>
                <a:ext uri="{FF2B5EF4-FFF2-40B4-BE49-F238E27FC236}">
                  <a16:creationId xmlns:a16="http://schemas.microsoft.com/office/drawing/2014/main" id="{C318F09E-40A0-4E30-A63A-31B8AE54E4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5" name="Oval 1901">
              <a:extLst>
                <a:ext uri="{FF2B5EF4-FFF2-40B4-BE49-F238E27FC236}">
                  <a16:creationId xmlns:a16="http://schemas.microsoft.com/office/drawing/2014/main" id="{4A28D5A3-EB33-4CB3-BFDF-8D05710D0C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16" name="Freeform 1902">
              <a:extLst>
                <a:ext uri="{FF2B5EF4-FFF2-40B4-BE49-F238E27FC236}">
                  <a16:creationId xmlns:a16="http://schemas.microsoft.com/office/drawing/2014/main" id="{CEBBFC31-89C1-4250-A0E7-5159C3B37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7" name="Freeform 1903">
              <a:extLst>
                <a:ext uri="{FF2B5EF4-FFF2-40B4-BE49-F238E27FC236}">
                  <a16:creationId xmlns:a16="http://schemas.microsoft.com/office/drawing/2014/main" id="{8FB14C45-9409-4121-A012-1EC812116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18" name="Oval 1904">
              <a:extLst>
                <a:ext uri="{FF2B5EF4-FFF2-40B4-BE49-F238E27FC236}">
                  <a16:creationId xmlns:a16="http://schemas.microsoft.com/office/drawing/2014/main" id="{564C675B-D0ED-49F4-B9FB-224AFD147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19" name="Freeform 1905">
              <a:extLst>
                <a:ext uri="{FF2B5EF4-FFF2-40B4-BE49-F238E27FC236}">
                  <a16:creationId xmlns:a16="http://schemas.microsoft.com/office/drawing/2014/main" id="{6B742255-E568-4678-A664-7630A96E7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0" name="Oval 1906">
              <a:extLst>
                <a:ext uri="{FF2B5EF4-FFF2-40B4-BE49-F238E27FC236}">
                  <a16:creationId xmlns:a16="http://schemas.microsoft.com/office/drawing/2014/main" id="{2F8602B0-7E34-43E1-8B1B-1C2D21DA2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1" name="Freeform 1907">
              <a:extLst>
                <a:ext uri="{FF2B5EF4-FFF2-40B4-BE49-F238E27FC236}">
                  <a16:creationId xmlns:a16="http://schemas.microsoft.com/office/drawing/2014/main" id="{8B43AAB0-D1B0-40A2-B498-693BE0CA0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2" name="Oval 1908">
              <a:extLst>
                <a:ext uri="{FF2B5EF4-FFF2-40B4-BE49-F238E27FC236}">
                  <a16:creationId xmlns:a16="http://schemas.microsoft.com/office/drawing/2014/main" id="{2013BC69-7B18-4166-BC9C-7DD49E7BB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3" name="Freeform 1909">
              <a:extLst>
                <a:ext uri="{FF2B5EF4-FFF2-40B4-BE49-F238E27FC236}">
                  <a16:creationId xmlns:a16="http://schemas.microsoft.com/office/drawing/2014/main" id="{69E4DE65-906D-4BC5-9B7D-4F8C66AD5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4" name="Oval 1910">
              <a:extLst>
                <a:ext uri="{FF2B5EF4-FFF2-40B4-BE49-F238E27FC236}">
                  <a16:creationId xmlns:a16="http://schemas.microsoft.com/office/drawing/2014/main" id="{9D88EE97-32A1-4575-B341-04376DED30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5" name="Freeform 1911">
              <a:extLst>
                <a:ext uri="{FF2B5EF4-FFF2-40B4-BE49-F238E27FC236}">
                  <a16:creationId xmlns:a16="http://schemas.microsoft.com/office/drawing/2014/main" id="{8DBA1775-B370-4879-8391-49954A528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6" name="Oval 1912">
              <a:extLst>
                <a:ext uri="{FF2B5EF4-FFF2-40B4-BE49-F238E27FC236}">
                  <a16:creationId xmlns:a16="http://schemas.microsoft.com/office/drawing/2014/main" id="{47D62C04-6733-4B68-9E7A-0CBACFDC9B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7" name="Freeform 1913">
              <a:extLst>
                <a:ext uri="{FF2B5EF4-FFF2-40B4-BE49-F238E27FC236}">
                  <a16:creationId xmlns:a16="http://schemas.microsoft.com/office/drawing/2014/main" id="{FF5046CC-E17A-42FB-87E2-92172E7C7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28" name="Oval 1914">
              <a:extLst>
                <a:ext uri="{FF2B5EF4-FFF2-40B4-BE49-F238E27FC236}">
                  <a16:creationId xmlns:a16="http://schemas.microsoft.com/office/drawing/2014/main" id="{C9C1D449-9AA1-459E-A5A8-D12F5B6A7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29" name="Freeform 1915">
              <a:extLst>
                <a:ext uri="{FF2B5EF4-FFF2-40B4-BE49-F238E27FC236}">
                  <a16:creationId xmlns:a16="http://schemas.microsoft.com/office/drawing/2014/main" id="{2CBE6753-B0E9-467D-8E0E-3B29CF853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0" name="Oval 1916">
              <a:extLst>
                <a:ext uri="{FF2B5EF4-FFF2-40B4-BE49-F238E27FC236}">
                  <a16:creationId xmlns:a16="http://schemas.microsoft.com/office/drawing/2014/main" id="{5EF6B891-BDD9-4350-9057-E2DF2717D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31" name="Freeform 1917">
              <a:extLst>
                <a:ext uri="{FF2B5EF4-FFF2-40B4-BE49-F238E27FC236}">
                  <a16:creationId xmlns:a16="http://schemas.microsoft.com/office/drawing/2014/main" id="{A72F61D9-0B01-45D8-8015-B413C507D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2" name="Freeform 1918">
              <a:extLst>
                <a:ext uri="{FF2B5EF4-FFF2-40B4-BE49-F238E27FC236}">
                  <a16:creationId xmlns:a16="http://schemas.microsoft.com/office/drawing/2014/main" id="{E4B1ADA7-8800-454E-BF87-4F684B49B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3" name="Oval 1919">
              <a:extLst>
                <a:ext uri="{FF2B5EF4-FFF2-40B4-BE49-F238E27FC236}">
                  <a16:creationId xmlns:a16="http://schemas.microsoft.com/office/drawing/2014/main" id="{14188085-AAF0-45DD-A7EB-914FDE874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34" name="Freeform 1920">
              <a:extLst>
                <a:ext uri="{FF2B5EF4-FFF2-40B4-BE49-F238E27FC236}">
                  <a16:creationId xmlns:a16="http://schemas.microsoft.com/office/drawing/2014/main" id="{ABA9DC9F-2150-424F-A0C7-DBE707659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5" name="Freeform 1921">
              <a:extLst>
                <a:ext uri="{FF2B5EF4-FFF2-40B4-BE49-F238E27FC236}">
                  <a16:creationId xmlns:a16="http://schemas.microsoft.com/office/drawing/2014/main" id="{D931ED73-05C4-4D7B-A0B8-E6D35CBA2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6" name="Oval 1922">
              <a:extLst>
                <a:ext uri="{FF2B5EF4-FFF2-40B4-BE49-F238E27FC236}">
                  <a16:creationId xmlns:a16="http://schemas.microsoft.com/office/drawing/2014/main" id="{99129056-E82D-428B-99CA-9A1F03E6D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37" name="Freeform 1923">
              <a:extLst>
                <a:ext uri="{FF2B5EF4-FFF2-40B4-BE49-F238E27FC236}">
                  <a16:creationId xmlns:a16="http://schemas.microsoft.com/office/drawing/2014/main" id="{DCBAC9BF-1536-4C59-98B3-AFDA35401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38" name="Oval 1924">
              <a:extLst>
                <a:ext uri="{FF2B5EF4-FFF2-40B4-BE49-F238E27FC236}">
                  <a16:creationId xmlns:a16="http://schemas.microsoft.com/office/drawing/2014/main" id="{B8B58C30-E229-49D3-9357-4E4D3747C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39" name="Freeform 1925">
              <a:extLst>
                <a:ext uri="{FF2B5EF4-FFF2-40B4-BE49-F238E27FC236}">
                  <a16:creationId xmlns:a16="http://schemas.microsoft.com/office/drawing/2014/main" id="{9E0BA385-9314-405C-B0FF-27EF3FA8C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0" name="Oval 1926">
              <a:extLst>
                <a:ext uri="{FF2B5EF4-FFF2-40B4-BE49-F238E27FC236}">
                  <a16:creationId xmlns:a16="http://schemas.microsoft.com/office/drawing/2014/main" id="{3325CE51-2781-4D83-AF58-97270686B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1" name="Freeform 1927">
              <a:extLst>
                <a:ext uri="{FF2B5EF4-FFF2-40B4-BE49-F238E27FC236}">
                  <a16:creationId xmlns:a16="http://schemas.microsoft.com/office/drawing/2014/main" id="{DE75655F-D681-40CA-BA11-C6CFFE3B9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2" name="Oval 1928">
              <a:extLst>
                <a:ext uri="{FF2B5EF4-FFF2-40B4-BE49-F238E27FC236}">
                  <a16:creationId xmlns:a16="http://schemas.microsoft.com/office/drawing/2014/main" id="{CE7EA5A8-459A-4D7F-8E44-05B69CFF8D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3" name="Freeform 1929">
              <a:extLst>
                <a:ext uri="{FF2B5EF4-FFF2-40B4-BE49-F238E27FC236}">
                  <a16:creationId xmlns:a16="http://schemas.microsoft.com/office/drawing/2014/main" id="{EEC18C6E-A1AA-4DEF-AAE1-57AA24D2E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4" name="Oval 1930">
              <a:extLst>
                <a:ext uri="{FF2B5EF4-FFF2-40B4-BE49-F238E27FC236}">
                  <a16:creationId xmlns:a16="http://schemas.microsoft.com/office/drawing/2014/main" id="{BEEEAE9A-F443-4591-974F-E5BBBA7BC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5" name="Freeform 1931">
              <a:extLst>
                <a:ext uri="{FF2B5EF4-FFF2-40B4-BE49-F238E27FC236}">
                  <a16:creationId xmlns:a16="http://schemas.microsoft.com/office/drawing/2014/main" id="{16DC44A9-B5BE-4CDD-A079-099011E68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6" name="Oval 1932">
              <a:extLst>
                <a:ext uri="{FF2B5EF4-FFF2-40B4-BE49-F238E27FC236}">
                  <a16:creationId xmlns:a16="http://schemas.microsoft.com/office/drawing/2014/main" id="{E8CC9B69-22AD-4BE2-B004-0EE29203C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7" name="Freeform 1933">
              <a:extLst>
                <a:ext uri="{FF2B5EF4-FFF2-40B4-BE49-F238E27FC236}">
                  <a16:creationId xmlns:a16="http://schemas.microsoft.com/office/drawing/2014/main" id="{16E6ADCB-2B28-458E-B573-267F558A4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48" name="Oval 1934">
              <a:extLst>
                <a:ext uri="{FF2B5EF4-FFF2-40B4-BE49-F238E27FC236}">
                  <a16:creationId xmlns:a16="http://schemas.microsoft.com/office/drawing/2014/main" id="{0CA3254C-28EF-4B4E-9670-000832DC2A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49" name="Freeform 1935">
              <a:extLst>
                <a:ext uri="{FF2B5EF4-FFF2-40B4-BE49-F238E27FC236}">
                  <a16:creationId xmlns:a16="http://schemas.microsoft.com/office/drawing/2014/main" id="{FB583608-F6DE-4A56-BB17-45457B4FA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0" name="Freeform 1936">
              <a:extLst>
                <a:ext uri="{FF2B5EF4-FFF2-40B4-BE49-F238E27FC236}">
                  <a16:creationId xmlns:a16="http://schemas.microsoft.com/office/drawing/2014/main" id="{3B676754-D6A8-470F-BF02-C282249AB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1" name="Oval 1937">
              <a:extLst>
                <a:ext uri="{FF2B5EF4-FFF2-40B4-BE49-F238E27FC236}">
                  <a16:creationId xmlns:a16="http://schemas.microsoft.com/office/drawing/2014/main" id="{72CFFA50-82D2-4A6B-B91B-D831AFDB9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52" name="Freeform 1938">
              <a:extLst>
                <a:ext uri="{FF2B5EF4-FFF2-40B4-BE49-F238E27FC236}">
                  <a16:creationId xmlns:a16="http://schemas.microsoft.com/office/drawing/2014/main" id="{E962906E-30A4-4340-86D2-518CEAE5C2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3" name="Oval 1939">
              <a:extLst>
                <a:ext uri="{FF2B5EF4-FFF2-40B4-BE49-F238E27FC236}">
                  <a16:creationId xmlns:a16="http://schemas.microsoft.com/office/drawing/2014/main" id="{4329FB29-0908-4387-84AF-C9DD12260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54" name="Freeform 1940">
              <a:extLst>
                <a:ext uri="{FF2B5EF4-FFF2-40B4-BE49-F238E27FC236}">
                  <a16:creationId xmlns:a16="http://schemas.microsoft.com/office/drawing/2014/main" id="{18B83896-1D70-44DE-9AA9-DC5EFBAE0D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5" name="Oval 1941">
              <a:extLst>
                <a:ext uri="{FF2B5EF4-FFF2-40B4-BE49-F238E27FC236}">
                  <a16:creationId xmlns:a16="http://schemas.microsoft.com/office/drawing/2014/main" id="{CFB05D05-1173-40E0-82AE-7705E2DC4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56" name="Freeform 1942">
              <a:extLst>
                <a:ext uri="{FF2B5EF4-FFF2-40B4-BE49-F238E27FC236}">
                  <a16:creationId xmlns:a16="http://schemas.microsoft.com/office/drawing/2014/main" id="{FC911796-E875-4E79-A292-4560DAE263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7" name="Freeform 1943">
              <a:extLst>
                <a:ext uri="{FF2B5EF4-FFF2-40B4-BE49-F238E27FC236}">
                  <a16:creationId xmlns:a16="http://schemas.microsoft.com/office/drawing/2014/main" id="{1C442664-76CE-4302-805A-0D9C4DC19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58" name="Oval 1944">
              <a:extLst>
                <a:ext uri="{FF2B5EF4-FFF2-40B4-BE49-F238E27FC236}">
                  <a16:creationId xmlns:a16="http://schemas.microsoft.com/office/drawing/2014/main" id="{C81E68F1-3977-49B5-9145-FBD827488D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59" name="Freeform 1945">
              <a:extLst>
                <a:ext uri="{FF2B5EF4-FFF2-40B4-BE49-F238E27FC236}">
                  <a16:creationId xmlns:a16="http://schemas.microsoft.com/office/drawing/2014/main" id="{4B3F8235-508A-4047-9723-945C974C8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0" name="Oval 1946">
              <a:extLst>
                <a:ext uri="{FF2B5EF4-FFF2-40B4-BE49-F238E27FC236}">
                  <a16:creationId xmlns:a16="http://schemas.microsoft.com/office/drawing/2014/main" id="{24C2AF80-14FF-4A55-B449-F5AE6D0304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1" name="Freeform 1947">
              <a:extLst>
                <a:ext uri="{FF2B5EF4-FFF2-40B4-BE49-F238E27FC236}">
                  <a16:creationId xmlns:a16="http://schemas.microsoft.com/office/drawing/2014/main" id="{4315A35E-9937-49BD-A474-B5D87715B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2" name="Oval 1948">
              <a:extLst>
                <a:ext uri="{FF2B5EF4-FFF2-40B4-BE49-F238E27FC236}">
                  <a16:creationId xmlns:a16="http://schemas.microsoft.com/office/drawing/2014/main" id="{B0011944-A775-4B2C-BDEA-C072787023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3" name="Freeform 1949">
              <a:extLst>
                <a:ext uri="{FF2B5EF4-FFF2-40B4-BE49-F238E27FC236}">
                  <a16:creationId xmlns:a16="http://schemas.microsoft.com/office/drawing/2014/main" id="{8479C3E6-3E7B-4DC9-B35F-C418A90CF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4" name="Oval 1950">
              <a:extLst>
                <a:ext uri="{FF2B5EF4-FFF2-40B4-BE49-F238E27FC236}">
                  <a16:creationId xmlns:a16="http://schemas.microsoft.com/office/drawing/2014/main" id="{C1111C65-9366-4B89-9FEB-93A2E7A5E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5" name="Freeform 1951">
              <a:extLst>
                <a:ext uri="{FF2B5EF4-FFF2-40B4-BE49-F238E27FC236}">
                  <a16:creationId xmlns:a16="http://schemas.microsoft.com/office/drawing/2014/main" id="{91D85D3E-0179-4992-9206-79C40CD5C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6" name="Oval 1952">
              <a:extLst>
                <a:ext uri="{FF2B5EF4-FFF2-40B4-BE49-F238E27FC236}">
                  <a16:creationId xmlns:a16="http://schemas.microsoft.com/office/drawing/2014/main" id="{143EF3D3-73C9-48A8-BE66-04F8328F48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7" name="Freeform 1953">
              <a:extLst>
                <a:ext uri="{FF2B5EF4-FFF2-40B4-BE49-F238E27FC236}">
                  <a16:creationId xmlns:a16="http://schemas.microsoft.com/office/drawing/2014/main" id="{F1854F2D-4967-49A1-919D-2E3576C84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68" name="Oval 1954">
              <a:extLst>
                <a:ext uri="{FF2B5EF4-FFF2-40B4-BE49-F238E27FC236}">
                  <a16:creationId xmlns:a16="http://schemas.microsoft.com/office/drawing/2014/main" id="{816C7385-46D7-443E-ABAA-E1B1FAC05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69" name="Freeform 1955">
              <a:extLst>
                <a:ext uri="{FF2B5EF4-FFF2-40B4-BE49-F238E27FC236}">
                  <a16:creationId xmlns:a16="http://schemas.microsoft.com/office/drawing/2014/main" id="{C018EAB6-B079-48FA-BF49-6355604F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0" name="Oval 1956">
              <a:extLst>
                <a:ext uri="{FF2B5EF4-FFF2-40B4-BE49-F238E27FC236}">
                  <a16:creationId xmlns:a16="http://schemas.microsoft.com/office/drawing/2014/main" id="{6A6A86F9-8F13-4B99-B60C-5785712459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1" name="Freeform 1957">
              <a:extLst>
                <a:ext uri="{FF2B5EF4-FFF2-40B4-BE49-F238E27FC236}">
                  <a16:creationId xmlns:a16="http://schemas.microsoft.com/office/drawing/2014/main" id="{3B5877EB-3534-43C3-B8C9-6E27D33E3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2" name="Oval 1958">
              <a:extLst>
                <a:ext uri="{FF2B5EF4-FFF2-40B4-BE49-F238E27FC236}">
                  <a16:creationId xmlns:a16="http://schemas.microsoft.com/office/drawing/2014/main" id="{1EF95930-2942-4D24-8052-D8F20EE7C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3" name="Freeform 1959">
              <a:extLst>
                <a:ext uri="{FF2B5EF4-FFF2-40B4-BE49-F238E27FC236}">
                  <a16:creationId xmlns:a16="http://schemas.microsoft.com/office/drawing/2014/main" id="{E2CD0C63-CEAC-46A1-AC16-70B1E668F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4" name="Oval 1960">
              <a:extLst>
                <a:ext uri="{FF2B5EF4-FFF2-40B4-BE49-F238E27FC236}">
                  <a16:creationId xmlns:a16="http://schemas.microsoft.com/office/drawing/2014/main" id="{C4142C25-798E-4995-A3A8-66ED4629C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5" name="Freeform 1961">
              <a:extLst>
                <a:ext uri="{FF2B5EF4-FFF2-40B4-BE49-F238E27FC236}">
                  <a16:creationId xmlns:a16="http://schemas.microsoft.com/office/drawing/2014/main" id="{34A0B224-B8D0-4296-9EF5-652CDBDBD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6" name="Oval 1962">
              <a:extLst>
                <a:ext uri="{FF2B5EF4-FFF2-40B4-BE49-F238E27FC236}">
                  <a16:creationId xmlns:a16="http://schemas.microsoft.com/office/drawing/2014/main" id="{069CB9B5-D309-464E-BE7D-19E9093A9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7" name="Freeform 1963">
              <a:extLst>
                <a:ext uri="{FF2B5EF4-FFF2-40B4-BE49-F238E27FC236}">
                  <a16:creationId xmlns:a16="http://schemas.microsoft.com/office/drawing/2014/main" id="{78C80655-4AE0-4BCA-94D9-0503A3F2C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78" name="Oval 1964">
              <a:extLst>
                <a:ext uri="{FF2B5EF4-FFF2-40B4-BE49-F238E27FC236}">
                  <a16:creationId xmlns:a16="http://schemas.microsoft.com/office/drawing/2014/main" id="{063B28B7-DD9D-4040-B7F5-53EB919A1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79" name="Freeform 1965">
              <a:extLst>
                <a:ext uri="{FF2B5EF4-FFF2-40B4-BE49-F238E27FC236}">
                  <a16:creationId xmlns:a16="http://schemas.microsoft.com/office/drawing/2014/main" id="{016617CA-044E-4EA1-9601-9522EC09F1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0" name="Oval 1966">
              <a:extLst>
                <a:ext uri="{FF2B5EF4-FFF2-40B4-BE49-F238E27FC236}">
                  <a16:creationId xmlns:a16="http://schemas.microsoft.com/office/drawing/2014/main" id="{E2C79714-FBF7-4A73-9EF9-369CFC3B6E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81" name="Freeform 1967">
              <a:extLst>
                <a:ext uri="{FF2B5EF4-FFF2-40B4-BE49-F238E27FC236}">
                  <a16:creationId xmlns:a16="http://schemas.microsoft.com/office/drawing/2014/main" id="{34D3FFA0-36F6-40BA-B675-CA4667085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2" name="Oval 1968">
              <a:extLst>
                <a:ext uri="{FF2B5EF4-FFF2-40B4-BE49-F238E27FC236}">
                  <a16:creationId xmlns:a16="http://schemas.microsoft.com/office/drawing/2014/main" id="{06BF03C6-43D5-476F-A017-5F5929666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83" name="Freeform 1969">
              <a:extLst>
                <a:ext uri="{FF2B5EF4-FFF2-40B4-BE49-F238E27FC236}">
                  <a16:creationId xmlns:a16="http://schemas.microsoft.com/office/drawing/2014/main" id="{2EF6D871-BE87-4A75-9DBD-16F283FBE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4" name="Oval 1970">
              <a:extLst>
                <a:ext uri="{FF2B5EF4-FFF2-40B4-BE49-F238E27FC236}">
                  <a16:creationId xmlns:a16="http://schemas.microsoft.com/office/drawing/2014/main" id="{4CDC0DA2-55FD-4174-9186-BEC262925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85" name="Freeform 1971">
              <a:extLst>
                <a:ext uri="{FF2B5EF4-FFF2-40B4-BE49-F238E27FC236}">
                  <a16:creationId xmlns:a16="http://schemas.microsoft.com/office/drawing/2014/main" id="{06BCF097-4331-4B02-B835-7308D18107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6" name="Oval 1972">
              <a:extLst>
                <a:ext uri="{FF2B5EF4-FFF2-40B4-BE49-F238E27FC236}">
                  <a16:creationId xmlns:a16="http://schemas.microsoft.com/office/drawing/2014/main" id="{CB3C2DA3-D510-4A22-A113-A1013293F8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87" name="Freeform 1973">
              <a:extLst>
                <a:ext uri="{FF2B5EF4-FFF2-40B4-BE49-F238E27FC236}">
                  <a16:creationId xmlns:a16="http://schemas.microsoft.com/office/drawing/2014/main" id="{F5CD2319-D344-476E-941F-9A6993217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8" name="Freeform 1974">
              <a:extLst>
                <a:ext uri="{FF2B5EF4-FFF2-40B4-BE49-F238E27FC236}">
                  <a16:creationId xmlns:a16="http://schemas.microsoft.com/office/drawing/2014/main" id="{077E3224-A457-45E6-8891-413490BB6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89" name="Oval 1975">
              <a:extLst>
                <a:ext uri="{FF2B5EF4-FFF2-40B4-BE49-F238E27FC236}">
                  <a16:creationId xmlns:a16="http://schemas.microsoft.com/office/drawing/2014/main" id="{76546AD9-EF13-4947-A541-5091C7BE28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0" name="Freeform 1976">
              <a:extLst>
                <a:ext uri="{FF2B5EF4-FFF2-40B4-BE49-F238E27FC236}">
                  <a16:creationId xmlns:a16="http://schemas.microsoft.com/office/drawing/2014/main" id="{8A77D670-E91F-402D-BFB9-37A714B65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1" name="Oval 1977">
              <a:extLst>
                <a:ext uri="{FF2B5EF4-FFF2-40B4-BE49-F238E27FC236}">
                  <a16:creationId xmlns:a16="http://schemas.microsoft.com/office/drawing/2014/main" id="{56F63256-ECDB-4BA0-A6C6-4C94B8E01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2" name="Freeform 1978">
              <a:extLst>
                <a:ext uri="{FF2B5EF4-FFF2-40B4-BE49-F238E27FC236}">
                  <a16:creationId xmlns:a16="http://schemas.microsoft.com/office/drawing/2014/main" id="{7F83C9A7-7500-4CAB-9523-8106D8DB7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3" name="Oval 1979">
              <a:extLst>
                <a:ext uri="{FF2B5EF4-FFF2-40B4-BE49-F238E27FC236}">
                  <a16:creationId xmlns:a16="http://schemas.microsoft.com/office/drawing/2014/main" id="{067C0020-2D37-4FFE-B573-D09B71B166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4" name="Freeform 1980">
              <a:extLst>
                <a:ext uri="{FF2B5EF4-FFF2-40B4-BE49-F238E27FC236}">
                  <a16:creationId xmlns:a16="http://schemas.microsoft.com/office/drawing/2014/main" id="{B78C21C0-83EC-45D9-8098-D71AA7412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5" name="Freeform 1981">
              <a:extLst>
                <a:ext uri="{FF2B5EF4-FFF2-40B4-BE49-F238E27FC236}">
                  <a16:creationId xmlns:a16="http://schemas.microsoft.com/office/drawing/2014/main" id="{0B9EEAA7-AF2E-4809-BB7F-B95AEA77B1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6" name="Oval 1982">
              <a:extLst>
                <a:ext uri="{FF2B5EF4-FFF2-40B4-BE49-F238E27FC236}">
                  <a16:creationId xmlns:a16="http://schemas.microsoft.com/office/drawing/2014/main" id="{609CDBC6-7A00-43E2-881B-AE1048D4AD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7" name="Freeform 1983">
              <a:extLst>
                <a:ext uri="{FF2B5EF4-FFF2-40B4-BE49-F238E27FC236}">
                  <a16:creationId xmlns:a16="http://schemas.microsoft.com/office/drawing/2014/main" id="{C9270A42-9ACE-45FD-8BB7-749014784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498" name="Oval 1984">
              <a:extLst>
                <a:ext uri="{FF2B5EF4-FFF2-40B4-BE49-F238E27FC236}">
                  <a16:creationId xmlns:a16="http://schemas.microsoft.com/office/drawing/2014/main" id="{4C430F92-28E0-4292-A963-481740FBA6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499" name="Freeform 1985">
              <a:extLst>
                <a:ext uri="{FF2B5EF4-FFF2-40B4-BE49-F238E27FC236}">
                  <a16:creationId xmlns:a16="http://schemas.microsoft.com/office/drawing/2014/main" id="{E9BE8535-8595-420C-9194-51D626C16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0" name="Oval 1986">
              <a:extLst>
                <a:ext uri="{FF2B5EF4-FFF2-40B4-BE49-F238E27FC236}">
                  <a16:creationId xmlns:a16="http://schemas.microsoft.com/office/drawing/2014/main" id="{A7899611-4CF2-4DE4-B577-96E6C73F5E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1" name="Freeform 1987">
              <a:extLst>
                <a:ext uri="{FF2B5EF4-FFF2-40B4-BE49-F238E27FC236}">
                  <a16:creationId xmlns:a16="http://schemas.microsoft.com/office/drawing/2014/main" id="{9042F8A6-C579-4127-B720-1BB45BC48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2" name="Oval 1988">
              <a:extLst>
                <a:ext uri="{FF2B5EF4-FFF2-40B4-BE49-F238E27FC236}">
                  <a16:creationId xmlns:a16="http://schemas.microsoft.com/office/drawing/2014/main" id="{F2D28EC6-3576-40C7-AAF8-9E2E7DA4E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3" name="Freeform 1989">
              <a:extLst>
                <a:ext uri="{FF2B5EF4-FFF2-40B4-BE49-F238E27FC236}">
                  <a16:creationId xmlns:a16="http://schemas.microsoft.com/office/drawing/2014/main" id="{883DABD6-A01D-47E5-9A5D-4E8F955690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4" name="Oval 1990">
              <a:extLst>
                <a:ext uri="{FF2B5EF4-FFF2-40B4-BE49-F238E27FC236}">
                  <a16:creationId xmlns:a16="http://schemas.microsoft.com/office/drawing/2014/main" id="{FE557CBC-5AAB-4686-8EDC-B2BD8199E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5" name="Freeform 1991">
              <a:extLst>
                <a:ext uri="{FF2B5EF4-FFF2-40B4-BE49-F238E27FC236}">
                  <a16:creationId xmlns:a16="http://schemas.microsoft.com/office/drawing/2014/main" id="{275DA589-BF4A-4F49-9CE2-463D18EE7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6" name="Oval 1992">
              <a:extLst>
                <a:ext uri="{FF2B5EF4-FFF2-40B4-BE49-F238E27FC236}">
                  <a16:creationId xmlns:a16="http://schemas.microsoft.com/office/drawing/2014/main" id="{13E8F1F1-C681-4D91-814C-CD236B885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7" name="Freeform 1993">
              <a:extLst>
                <a:ext uri="{FF2B5EF4-FFF2-40B4-BE49-F238E27FC236}">
                  <a16:creationId xmlns:a16="http://schemas.microsoft.com/office/drawing/2014/main" id="{B97A096B-B171-4269-96D3-A93262071D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08" name="Oval 1994">
              <a:extLst>
                <a:ext uri="{FF2B5EF4-FFF2-40B4-BE49-F238E27FC236}">
                  <a16:creationId xmlns:a16="http://schemas.microsoft.com/office/drawing/2014/main" id="{6C79A61A-E96B-456B-A50D-85E38833C8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09" name="Freeform 1995">
              <a:extLst>
                <a:ext uri="{FF2B5EF4-FFF2-40B4-BE49-F238E27FC236}">
                  <a16:creationId xmlns:a16="http://schemas.microsoft.com/office/drawing/2014/main" id="{8B3EF1AA-1B34-462E-B9E1-94E28CD62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0" name="Oval 1996">
              <a:extLst>
                <a:ext uri="{FF2B5EF4-FFF2-40B4-BE49-F238E27FC236}">
                  <a16:creationId xmlns:a16="http://schemas.microsoft.com/office/drawing/2014/main" id="{AA0C6FAD-A7A7-4C51-B0DE-E1510B72E8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11" name="Freeform 1997">
              <a:extLst>
                <a:ext uri="{FF2B5EF4-FFF2-40B4-BE49-F238E27FC236}">
                  <a16:creationId xmlns:a16="http://schemas.microsoft.com/office/drawing/2014/main" id="{AEA63C2E-1F3A-44EF-B714-425CF81944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2" name="Oval 1998">
              <a:extLst>
                <a:ext uri="{FF2B5EF4-FFF2-40B4-BE49-F238E27FC236}">
                  <a16:creationId xmlns:a16="http://schemas.microsoft.com/office/drawing/2014/main" id="{2B65B7FF-4610-4D4C-B8C4-0786EC9C4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13" name="Freeform 1999">
              <a:extLst>
                <a:ext uri="{FF2B5EF4-FFF2-40B4-BE49-F238E27FC236}">
                  <a16:creationId xmlns:a16="http://schemas.microsoft.com/office/drawing/2014/main" id="{3C581661-3BE9-4BFF-A8DA-1C241A0FC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4" name="Freeform 2000">
              <a:extLst>
                <a:ext uri="{FF2B5EF4-FFF2-40B4-BE49-F238E27FC236}">
                  <a16:creationId xmlns:a16="http://schemas.microsoft.com/office/drawing/2014/main" id="{CE0EAC03-A4EA-43BF-A41A-CC0B9916AF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5" name="Oval 2001">
              <a:extLst>
                <a:ext uri="{FF2B5EF4-FFF2-40B4-BE49-F238E27FC236}">
                  <a16:creationId xmlns:a16="http://schemas.microsoft.com/office/drawing/2014/main" id="{B8A4535F-F191-4B76-936C-863E9849F2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16" name="Freeform 2002">
              <a:extLst>
                <a:ext uri="{FF2B5EF4-FFF2-40B4-BE49-F238E27FC236}">
                  <a16:creationId xmlns:a16="http://schemas.microsoft.com/office/drawing/2014/main" id="{A791E51C-49DB-4E71-9A2A-C2A953428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7" name="Freeform 2003">
              <a:extLst>
                <a:ext uri="{FF2B5EF4-FFF2-40B4-BE49-F238E27FC236}">
                  <a16:creationId xmlns:a16="http://schemas.microsoft.com/office/drawing/2014/main" id="{FBD980A6-708D-40A4-B040-DE0AED802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18" name="Oval 2004">
              <a:extLst>
                <a:ext uri="{FF2B5EF4-FFF2-40B4-BE49-F238E27FC236}">
                  <a16:creationId xmlns:a16="http://schemas.microsoft.com/office/drawing/2014/main" id="{CD1F0284-94CB-4A3F-9756-48B1AF3177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19" name="Freeform 2005">
              <a:extLst>
                <a:ext uri="{FF2B5EF4-FFF2-40B4-BE49-F238E27FC236}">
                  <a16:creationId xmlns:a16="http://schemas.microsoft.com/office/drawing/2014/main" id="{B8942CD5-BAE3-49A4-AF0B-C718B4DE4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0" name="Oval 2006">
              <a:extLst>
                <a:ext uri="{FF2B5EF4-FFF2-40B4-BE49-F238E27FC236}">
                  <a16:creationId xmlns:a16="http://schemas.microsoft.com/office/drawing/2014/main" id="{E55959EF-F721-47A2-981A-D4568261F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1" name="Freeform 2007">
              <a:extLst>
                <a:ext uri="{FF2B5EF4-FFF2-40B4-BE49-F238E27FC236}">
                  <a16:creationId xmlns:a16="http://schemas.microsoft.com/office/drawing/2014/main" id="{B5A9A34A-806E-4DE4-ABD9-B8916EB32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2" name="Oval 2008">
              <a:extLst>
                <a:ext uri="{FF2B5EF4-FFF2-40B4-BE49-F238E27FC236}">
                  <a16:creationId xmlns:a16="http://schemas.microsoft.com/office/drawing/2014/main" id="{ACE0D67A-BF1A-4534-9608-FBAD389A2A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3" name="Freeform 2009">
              <a:extLst>
                <a:ext uri="{FF2B5EF4-FFF2-40B4-BE49-F238E27FC236}">
                  <a16:creationId xmlns:a16="http://schemas.microsoft.com/office/drawing/2014/main" id="{5C71CC34-0E36-4E3F-902F-7035173C7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4" name="Oval 2010">
              <a:extLst>
                <a:ext uri="{FF2B5EF4-FFF2-40B4-BE49-F238E27FC236}">
                  <a16:creationId xmlns:a16="http://schemas.microsoft.com/office/drawing/2014/main" id="{A9B97F57-6DB7-4C94-813B-E1B0E6EC0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5" name="Freeform 2011">
              <a:extLst>
                <a:ext uri="{FF2B5EF4-FFF2-40B4-BE49-F238E27FC236}">
                  <a16:creationId xmlns:a16="http://schemas.microsoft.com/office/drawing/2014/main" id="{77094A14-04B4-4939-BE9A-0836CC42B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6" name="Oval 2012">
              <a:extLst>
                <a:ext uri="{FF2B5EF4-FFF2-40B4-BE49-F238E27FC236}">
                  <a16:creationId xmlns:a16="http://schemas.microsoft.com/office/drawing/2014/main" id="{6B56FEB2-5686-4280-B50A-3D95EBA84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7" name="Freeform 2013">
              <a:extLst>
                <a:ext uri="{FF2B5EF4-FFF2-40B4-BE49-F238E27FC236}">
                  <a16:creationId xmlns:a16="http://schemas.microsoft.com/office/drawing/2014/main" id="{41496EF7-914F-4360-9A44-B2F1629F0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28" name="Oval 2014">
              <a:extLst>
                <a:ext uri="{FF2B5EF4-FFF2-40B4-BE49-F238E27FC236}">
                  <a16:creationId xmlns:a16="http://schemas.microsoft.com/office/drawing/2014/main" id="{005BE1F6-EFC3-40AC-98D4-EF9B79840B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29" name="Freeform 2015">
              <a:extLst>
                <a:ext uri="{FF2B5EF4-FFF2-40B4-BE49-F238E27FC236}">
                  <a16:creationId xmlns:a16="http://schemas.microsoft.com/office/drawing/2014/main" id="{A500AC76-23B1-4D86-AA88-B82426EFC3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0" name="Oval 2016">
              <a:extLst>
                <a:ext uri="{FF2B5EF4-FFF2-40B4-BE49-F238E27FC236}">
                  <a16:creationId xmlns:a16="http://schemas.microsoft.com/office/drawing/2014/main" id="{2702E810-A90B-47C7-A285-3EA21F627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1" name="Oval 2017">
              <a:extLst>
                <a:ext uri="{FF2B5EF4-FFF2-40B4-BE49-F238E27FC236}">
                  <a16:creationId xmlns:a16="http://schemas.microsoft.com/office/drawing/2014/main" id="{3F54E0F4-5C34-43EC-82CE-D6535CCC7D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2" name="Oval 2018">
              <a:extLst>
                <a:ext uri="{FF2B5EF4-FFF2-40B4-BE49-F238E27FC236}">
                  <a16:creationId xmlns:a16="http://schemas.microsoft.com/office/drawing/2014/main" id="{0C117CF4-E57B-49D5-AA81-2F18EC928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3" name="Oval 2019">
              <a:extLst>
                <a:ext uri="{FF2B5EF4-FFF2-40B4-BE49-F238E27FC236}">
                  <a16:creationId xmlns:a16="http://schemas.microsoft.com/office/drawing/2014/main" id="{CADDE448-BF2E-4107-84FC-82CD26C0C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4" name="Freeform 2020">
              <a:extLst>
                <a:ext uri="{FF2B5EF4-FFF2-40B4-BE49-F238E27FC236}">
                  <a16:creationId xmlns:a16="http://schemas.microsoft.com/office/drawing/2014/main" id="{ABB08957-F4FC-4130-9EF7-58469C47C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5" name="Freeform 2021">
              <a:extLst>
                <a:ext uri="{FF2B5EF4-FFF2-40B4-BE49-F238E27FC236}">
                  <a16:creationId xmlns:a16="http://schemas.microsoft.com/office/drawing/2014/main" id="{055C3052-EF38-43E5-87BD-5F3404429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6" name="Oval 2022">
              <a:extLst>
                <a:ext uri="{FF2B5EF4-FFF2-40B4-BE49-F238E27FC236}">
                  <a16:creationId xmlns:a16="http://schemas.microsoft.com/office/drawing/2014/main" id="{F466FCBA-295A-4736-A70B-2EC4EE98F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7" name="Freeform 2023">
              <a:extLst>
                <a:ext uri="{FF2B5EF4-FFF2-40B4-BE49-F238E27FC236}">
                  <a16:creationId xmlns:a16="http://schemas.microsoft.com/office/drawing/2014/main" id="{C7062251-6662-4830-9DEF-F012A56BE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38" name="Oval 2024">
              <a:extLst>
                <a:ext uri="{FF2B5EF4-FFF2-40B4-BE49-F238E27FC236}">
                  <a16:creationId xmlns:a16="http://schemas.microsoft.com/office/drawing/2014/main" id="{BFC4D719-8730-4D2A-84D0-0FBFF8756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39" name="Freeform 2025">
              <a:extLst>
                <a:ext uri="{FF2B5EF4-FFF2-40B4-BE49-F238E27FC236}">
                  <a16:creationId xmlns:a16="http://schemas.microsoft.com/office/drawing/2014/main" id="{3854BDD3-F25C-45A5-BED5-4F2CB2BA7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0" name="Oval 2026">
              <a:extLst>
                <a:ext uri="{FF2B5EF4-FFF2-40B4-BE49-F238E27FC236}">
                  <a16:creationId xmlns:a16="http://schemas.microsoft.com/office/drawing/2014/main" id="{A54945C5-A2F5-41A0-B89E-03ED80822C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41" name="Freeform 2027">
              <a:extLst>
                <a:ext uri="{FF2B5EF4-FFF2-40B4-BE49-F238E27FC236}">
                  <a16:creationId xmlns:a16="http://schemas.microsoft.com/office/drawing/2014/main" id="{C196EF7B-BD92-4436-8D8F-DC6B8EC9F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2" name="Freeform 2028">
              <a:extLst>
                <a:ext uri="{FF2B5EF4-FFF2-40B4-BE49-F238E27FC236}">
                  <a16:creationId xmlns:a16="http://schemas.microsoft.com/office/drawing/2014/main" id="{EC32DC9D-07E8-4538-B5D6-BA5CDF4FB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3" name="Oval 2029">
              <a:extLst>
                <a:ext uri="{FF2B5EF4-FFF2-40B4-BE49-F238E27FC236}">
                  <a16:creationId xmlns:a16="http://schemas.microsoft.com/office/drawing/2014/main" id="{490F6190-2A30-461A-AD0C-74FCB2EB62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44" name="Freeform 2030">
              <a:extLst>
                <a:ext uri="{FF2B5EF4-FFF2-40B4-BE49-F238E27FC236}">
                  <a16:creationId xmlns:a16="http://schemas.microsoft.com/office/drawing/2014/main" id="{E8959145-BBBF-43B6-BC16-57830B8E3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5" name="Oval 2031">
              <a:extLst>
                <a:ext uri="{FF2B5EF4-FFF2-40B4-BE49-F238E27FC236}">
                  <a16:creationId xmlns:a16="http://schemas.microsoft.com/office/drawing/2014/main" id="{D1205AB6-1D8B-40BF-A926-11FF60859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46" name="Freeform 2032">
              <a:extLst>
                <a:ext uri="{FF2B5EF4-FFF2-40B4-BE49-F238E27FC236}">
                  <a16:creationId xmlns:a16="http://schemas.microsoft.com/office/drawing/2014/main" id="{01E07A00-8ECE-46FF-8CF6-95447273B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7" name="Oval 2033">
              <a:extLst>
                <a:ext uri="{FF2B5EF4-FFF2-40B4-BE49-F238E27FC236}">
                  <a16:creationId xmlns:a16="http://schemas.microsoft.com/office/drawing/2014/main" id="{B24CCED9-03AA-4835-B2F8-F12720071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48" name="Freeform 2034">
              <a:extLst>
                <a:ext uri="{FF2B5EF4-FFF2-40B4-BE49-F238E27FC236}">
                  <a16:creationId xmlns:a16="http://schemas.microsoft.com/office/drawing/2014/main" id="{AC432580-0E18-4F70-8453-A42103B63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49" name="Oval 2035">
              <a:extLst>
                <a:ext uri="{FF2B5EF4-FFF2-40B4-BE49-F238E27FC236}">
                  <a16:creationId xmlns:a16="http://schemas.microsoft.com/office/drawing/2014/main" id="{A0607484-E5D2-4DCD-8501-D84D673326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0" name="Freeform 2036">
              <a:extLst>
                <a:ext uri="{FF2B5EF4-FFF2-40B4-BE49-F238E27FC236}">
                  <a16:creationId xmlns:a16="http://schemas.microsoft.com/office/drawing/2014/main" id="{9796C512-08A1-459A-8BBB-EEAB4A8E68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1" name="Oval 2037">
              <a:extLst>
                <a:ext uri="{FF2B5EF4-FFF2-40B4-BE49-F238E27FC236}">
                  <a16:creationId xmlns:a16="http://schemas.microsoft.com/office/drawing/2014/main" id="{14B2D872-140A-4CB0-BCCA-D7132BD979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2" name="Freeform 2038">
              <a:extLst>
                <a:ext uri="{FF2B5EF4-FFF2-40B4-BE49-F238E27FC236}">
                  <a16:creationId xmlns:a16="http://schemas.microsoft.com/office/drawing/2014/main" id="{95F4E4EF-357E-4447-BE8F-BD1C3AC0D8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3" name="Oval 2039">
              <a:extLst>
                <a:ext uri="{FF2B5EF4-FFF2-40B4-BE49-F238E27FC236}">
                  <a16:creationId xmlns:a16="http://schemas.microsoft.com/office/drawing/2014/main" id="{870EA0A6-8143-4F43-BCB2-9DC7D0267E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4" name="Freeform 2040">
              <a:extLst>
                <a:ext uri="{FF2B5EF4-FFF2-40B4-BE49-F238E27FC236}">
                  <a16:creationId xmlns:a16="http://schemas.microsoft.com/office/drawing/2014/main" id="{9753531F-8F6F-4EB1-86BB-0E3550DEC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5" name="Oval 2041">
              <a:extLst>
                <a:ext uri="{FF2B5EF4-FFF2-40B4-BE49-F238E27FC236}">
                  <a16:creationId xmlns:a16="http://schemas.microsoft.com/office/drawing/2014/main" id="{54FE6FA8-3F69-40A8-AA54-6B2269871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6" name="Freeform 2042">
              <a:extLst>
                <a:ext uri="{FF2B5EF4-FFF2-40B4-BE49-F238E27FC236}">
                  <a16:creationId xmlns:a16="http://schemas.microsoft.com/office/drawing/2014/main" id="{7E6F68FE-AB03-48E4-AEBE-0D2E303E1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7" name="Oval 2043">
              <a:extLst>
                <a:ext uri="{FF2B5EF4-FFF2-40B4-BE49-F238E27FC236}">
                  <a16:creationId xmlns:a16="http://schemas.microsoft.com/office/drawing/2014/main" id="{26F0622A-2625-4DB6-91A4-F5258A890E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58" name="Freeform 2044">
              <a:extLst>
                <a:ext uri="{FF2B5EF4-FFF2-40B4-BE49-F238E27FC236}">
                  <a16:creationId xmlns:a16="http://schemas.microsoft.com/office/drawing/2014/main" id="{232123E2-5E25-498F-A800-55D379175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59" name="Oval 2045">
              <a:extLst>
                <a:ext uri="{FF2B5EF4-FFF2-40B4-BE49-F238E27FC236}">
                  <a16:creationId xmlns:a16="http://schemas.microsoft.com/office/drawing/2014/main" id="{DEBC81D2-7E56-45B0-8453-D325F571C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0" name="Freeform 2046">
              <a:extLst>
                <a:ext uri="{FF2B5EF4-FFF2-40B4-BE49-F238E27FC236}">
                  <a16:creationId xmlns:a16="http://schemas.microsoft.com/office/drawing/2014/main" id="{782058B7-7004-4A0D-9901-43310DFFA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1" name="Oval 2047">
              <a:extLst>
                <a:ext uri="{FF2B5EF4-FFF2-40B4-BE49-F238E27FC236}">
                  <a16:creationId xmlns:a16="http://schemas.microsoft.com/office/drawing/2014/main" id="{4E336DC0-0DF5-4DF2-BBCB-887AA83BD2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2" name="Freeform 2048">
              <a:extLst>
                <a:ext uri="{FF2B5EF4-FFF2-40B4-BE49-F238E27FC236}">
                  <a16:creationId xmlns:a16="http://schemas.microsoft.com/office/drawing/2014/main" id="{19CC160C-866E-492A-B954-AFFF235E2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3" name="Oval 2049">
              <a:extLst>
                <a:ext uri="{FF2B5EF4-FFF2-40B4-BE49-F238E27FC236}">
                  <a16:creationId xmlns:a16="http://schemas.microsoft.com/office/drawing/2014/main" id="{9AD5C215-4D51-4311-936C-FD5051ECB4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4" name="Freeform 2050">
              <a:extLst>
                <a:ext uri="{FF2B5EF4-FFF2-40B4-BE49-F238E27FC236}">
                  <a16:creationId xmlns:a16="http://schemas.microsoft.com/office/drawing/2014/main" id="{2ACE1FB8-42AE-4547-9058-B78878C26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5" name="Freeform 2051">
              <a:extLst>
                <a:ext uri="{FF2B5EF4-FFF2-40B4-BE49-F238E27FC236}">
                  <a16:creationId xmlns:a16="http://schemas.microsoft.com/office/drawing/2014/main" id="{0D9E6D26-DBC4-45E5-83BE-562725321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6" name="Oval 2052">
              <a:extLst>
                <a:ext uri="{FF2B5EF4-FFF2-40B4-BE49-F238E27FC236}">
                  <a16:creationId xmlns:a16="http://schemas.microsoft.com/office/drawing/2014/main" id="{4726EF87-CE2E-4410-92E7-066102248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7" name="Freeform 2053">
              <a:extLst>
                <a:ext uri="{FF2B5EF4-FFF2-40B4-BE49-F238E27FC236}">
                  <a16:creationId xmlns:a16="http://schemas.microsoft.com/office/drawing/2014/main" id="{DAA85098-7D50-4C99-9B92-FADC3B6E0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68" name="Oval 2054">
              <a:extLst>
                <a:ext uri="{FF2B5EF4-FFF2-40B4-BE49-F238E27FC236}">
                  <a16:creationId xmlns:a16="http://schemas.microsoft.com/office/drawing/2014/main" id="{4960C1FF-A1B6-475E-8ADD-8F302F134F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69" name="Freeform 2055">
              <a:extLst>
                <a:ext uri="{FF2B5EF4-FFF2-40B4-BE49-F238E27FC236}">
                  <a16:creationId xmlns:a16="http://schemas.microsoft.com/office/drawing/2014/main" id="{27DB9104-A71B-499B-A9E8-FA96BCECC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0" name="Oval 2056">
              <a:extLst>
                <a:ext uri="{FF2B5EF4-FFF2-40B4-BE49-F238E27FC236}">
                  <a16:creationId xmlns:a16="http://schemas.microsoft.com/office/drawing/2014/main" id="{2D6AFF46-006B-4A61-AD5D-5BD4990EC9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1" name="Freeform 2057">
              <a:extLst>
                <a:ext uri="{FF2B5EF4-FFF2-40B4-BE49-F238E27FC236}">
                  <a16:creationId xmlns:a16="http://schemas.microsoft.com/office/drawing/2014/main" id="{3AD582E7-7D9F-4BFB-9227-BE8DB7424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2" name="Oval 2058">
              <a:extLst>
                <a:ext uri="{FF2B5EF4-FFF2-40B4-BE49-F238E27FC236}">
                  <a16:creationId xmlns:a16="http://schemas.microsoft.com/office/drawing/2014/main" id="{BF234FDA-7BD9-443D-A423-62CC8713E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3" name="Freeform 2059">
              <a:extLst>
                <a:ext uri="{FF2B5EF4-FFF2-40B4-BE49-F238E27FC236}">
                  <a16:creationId xmlns:a16="http://schemas.microsoft.com/office/drawing/2014/main" id="{8C7C605A-6718-45C2-BEC7-F02814EB65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4" name="Oval 2060">
              <a:extLst>
                <a:ext uri="{FF2B5EF4-FFF2-40B4-BE49-F238E27FC236}">
                  <a16:creationId xmlns:a16="http://schemas.microsoft.com/office/drawing/2014/main" id="{F7381BD7-3E3E-4D3E-B6AF-D9664B2D4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5" name="Freeform 2061">
              <a:extLst>
                <a:ext uri="{FF2B5EF4-FFF2-40B4-BE49-F238E27FC236}">
                  <a16:creationId xmlns:a16="http://schemas.microsoft.com/office/drawing/2014/main" id="{2BB4CF4B-000D-4939-836E-22CCC43FA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6" name="Oval 2062">
              <a:extLst>
                <a:ext uri="{FF2B5EF4-FFF2-40B4-BE49-F238E27FC236}">
                  <a16:creationId xmlns:a16="http://schemas.microsoft.com/office/drawing/2014/main" id="{8A90DD4D-F0E5-4228-AB42-B5CE105F6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7" name="Freeform 2063">
              <a:extLst>
                <a:ext uri="{FF2B5EF4-FFF2-40B4-BE49-F238E27FC236}">
                  <a16:creationId xmlns:a16="http://schemas.microsoft.com/office/drawing/2014/main" id="{1F2A962F-2A38-4A1F-9608-2BFF9814F4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78" name="Oval 2064">
              <a:extLst>
                <a:ext uri="{FF2B5EF4-FFF2-40B4-BE49-F238E27FC236}">
                  <a16:creationId xmlns:a16="http://schemas.microsoft.com/office/drawing/2014/main" id="{A8C6D3DE-D921-4CAE-B57D-ABA860CA9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79" name="Freeform 2065">
              <a:extLst>
                <a:ext uri="{FF2B5EF4-FFF2-40B4-BE49-F238E27FC236}">
                  <a16:creationId xmlns:a16="http://schemas.microsoft.com/office/drawing/2014/main" id="{704ECB14-38A0-44B5-814C-AC0DCA787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0" name="Freeform 2066">
              <a:extLst>
                <a:ext uri="{FF2B5EF4-FFF2-40B4-BE49-F238E27FC236}">
                  <a16:creationId xmlns:a16="http://schemas.microsoft.com/office/drawing/2014/main" id="{97601933-91A3-465E-85B9-03D67C7103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1" name="Oval 2067">
              <a:extLst>
                <a:ext uri="{FF2B5EF4-FFF2-40B4-BE49-F238E27FC236}">
                  <a16:creationId xmlns:a16="http://schemas.microsoft.com/office/drawing/2014/main" id="{FB940759-C01B-4B2D-BD62-7A97716B9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82" name="Freeform 2068">
              <a:extLst>
                <a:ext uri="{FF2B5EF4-FFF2-40B4-BE49-F238E27FC236}">
                  <a16:creationId xmlns:a16="http://schemas.microsoft.com/office/drawing/2014/main" id="{5D4EE44C-CFE7-4131-8A1C-C54AC3907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3" name="Oval 2069">
              <a:extLst>
                <a:ext uri="{FF2B5EF4-FFF2-40B4-BE49-F238E27FC236}">
                  <a16:creationId xmlns:a16="http://schemas.microsoft.com/office/drawing/2014/main" id="{C484B1B8-67B5-4092-8B96-7A51676202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84" name="Freeform 2070">
              <a:extLst>
                <a:ext uri="{FF2B5EF4-FFF2-40B4-BE49-F238E27FC236}">
                  <a16:creationId xmlns:a16="http://schemas.microsoft.com/office/drawing/2014/main" id="{0AC7678F-7A96-42D1-AB05-94C646F555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5" name="Oval 2071">
              <a:extLst>
                <a:ext uri="{FF2B5EF4-FFF2-40B4-BE49-F238E27FC236}">
                  <a16:creationId xmlns:a16="http://schemas.microsoft.com/office/drawing/2014/main" id="{5E1A09D9-42B5-4076-8B0C-8CC9A95D38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86" name="Freeform 2072">
              <a:extLst>
                <a:ext uri="{FF2B5EF4-FFF2-40B4-BE49-F238E27FC236}">
                  <a16:creationId xmlns:a16="http://schemas.microsoft.com/office/drawing/2014/main" id="{ECE736E3-80FC-4C2B-99A6-EA5B9BFBA5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7" name="Oval 2073">
              <a:extLst>
                <a:ext uri="{FF2B5EF4-FFF2-40B4-BE49-F238E27FC236}">
                  <a16:creationId xmlns:a16="http://schemas.microsoft.com/office/drawing/2014/main" id="{44CF5818-3B3E-464A-A3AE-FFE0CD127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88" name="Freeform 2074">
              <a:extLst>
                <a:ext uri="{FF2B5EF4-FFF2-40B4-BE49-F238E27FC236}">
                  <a16:creationId xmlns:a16="http://schemas.microsoft.com/office/drawing/2014/main" id="{435FA899-10DB-40A1-899F-AAD01B210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89" name="Oval 2075">
              <a:extLst>
                <a:ext uri="{FF2B5EF4-FFF2-40B4-BE49-F238E27FC236}">
                  <a16:creationId xmlns:a16="http://schemas.microsoft.com/office/drawing/2014/main" id="{3E8824D0-75D1-4171-9EFC-F902709A0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0" name="Freeform 2076">
              <a:extLst>
                <a:ext uri="{FF2B5EF4-FFF2-40B4-BE49-F238E27FC236}">
                  <a16:creationId xmlns:a16="http://schemas.microsoft.com/office/drawing/2014/main" id="{88E725E9-0E9F-4997-984E-E33C1DFA5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1" name="Oval 2077">
              <a:extLst>
                <a:ext uri="{FF2B5EF4-FFF2-40B4-BE49-F238E27FC236}">
                  <a16:creationId xmlns:a16="http://schemas.microsoft.com/office/drawing/2014/main" id="{60147673-D9CD-45E2-B07E-3793F88BB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2" name="Freeform 2078">
              <a:extLst>
                <a:ext uri="{FF2B5EF4-FFF2-40B4-BE49-F238E27FC236}">
                  <a16:creationId xmlns:a16="http://schemas.microsoft.com/office/drawing/2014/main" id="{5F2C57AC-CEA0-440B-8285-59426257C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3" name="Oval 2079">
              <a:extLst>
                <a:ext uri="{FF2B5EF4-FFF2-40B4-BE49-F238E27FC236}">
                  <a16:creationId xmlns:a16="http://schemas.microsoft.com/office/drawing/2014/main" id="{FF6CD74C-16AE-467A-B09A-3C548C22C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4" name="Freeform 2080">
              <a:extLst>
                <a:ext uri="{FF2B5EF4-FFF2-40B4-BE49-F238E27FC236}">
                  <a16:creationId xmlns:a16="http://schemas.microsoft.com/office/drawing/2014/main" id="{9CFADCD0-005D-4BC4-AC69-DF56F76FD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5" name="Freeform 2081">
              <a:extLst>
                <a:ext uri="{FF2B5EF4-FFF2-40B4-BE49-F238E27FC236}">
                  <a16:creationId xmlns:a16="http://schemas.microsoft.com/office/drawing/2014/main" id="{C7B2CFDB-F060-4FD8-BC41-2989CA5949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6" name="Oval 2082">
              <a:extLst>
                <a:ext uri="{FF2B5EF4-FFF2-40B4-BE49-F238E27FC236}">
                  <a16:creationId xmlns:a16="http://schemas.microsoft.com/office/drawing/2014/main" id="{E9F85301-B379-4245-9C73-03D92E464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7" name="Freeform 2083">
              <a:extLst>
                <a:ext uri="{FF2B5EF4-FFF2-40B4-BE49-F238E27FC236}">
                  <a16:creationId xmlns:a16="http://schemas.microsoft.com/office/drawing/2014/main" id="{AFBB9EDA-2544-4340-8A4C-95DA88285E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598" name="Oval 2084">
              <a:extLst>
                <a:ext uri="{FF2B5EF4-FFF2-40B4-BE49-F238E27FC236}">
                  <a16:creationId xmlns:a16="http://schemas.microsoft.com/office/drawing/2014/main" id="{9F1C3368-FFC9-4152-ACA8-0164BA95C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599" name="Freeform 2085">
              <a:extLst>
                <a:ext uri="{FF2B5EF4-FFF2-40B4-BE49-F238E27FC236}">
                  <a16:creationId xmlns:a16="http://schemas.microsoft.com/office/drawing/2014/main" id="{F7E5A63B-B6D3-433C-9FB9-46D7364FF3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0" name="Oval 2086">
              <a:extLst>
                <a:ext uri="{FF2B5EF4-FFF2-40B4-BE49-F238E27FC236}">
                  <a16:creationId xmlns:a16="http://schemas.microsoft.com/office/drawing/2014/main" id="{DD388FE7-B14F-4025-909F-45D083ED26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01" name="Freeform 2087">
              <a:extLst>
                <a:ext uri="{FF2B5EF4-FFF2-40B4-BE49-F238E27FC236}">
                  <a16:creationId xmlns:a16="http://schemas.microsoft.com/office/drawing/2014/main" id="{211850EC-1FE2-48EC-8A86-D49BC1214D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2" name="Freeform 2088">
              <a:extLst>
                <a:ext uri="{FF2B5EF4-FFF2-40B4-BE49-F238E27FC236}">
                  <a16:creationId xmlns:a16="http://schemas.microsoft.com/office/drawing/2014/main" id="{13B3C209-7297-4770-9739-EFF485ABDB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3" name="Oval 2089">
              <a:extLst>
                <a:ext uri="{FF2B5EF4-FFF2-40B4-BE49-F238E27FC236}">
                  <a16:creationId xmlns:a16="http://schemas.microsoft.com/office/drawing/2014/main" id="{0FB4C3F7-25A4-40E2-B5E9-F3985BD5B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04" name="Freeform 2090">
              <a:extLst>
                <a:ext uri="{FF2B5EF4-FFF2-40B4-BE49-F238E27FC236}">
                  <a16:creationId xmlns:a16="http://schemas.microsoft.com/office/drawing/2014/main" id="{051A62F7-44E0-460C-9608-5F362A7074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5" name="Oval 2091">
              <a:extLst>
                <a:ext uri="{FF2B5EF4-FFF2-40B4-BE49-F238E27FC236}">
                  <a16:creationId xmlns:a16="http://schemas.microsoft.com/office/drawing/2014/main" id="{C7B09C72-1372-47E4-9D0F-31360AC397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06" name="Freeform 2092">
              <a:extLst>
                <a:ext uri="{FF2B5EF4-FFF2-40B4-BE49-F238E27FC236}">
                  <a16:creationId xmlns:a16="http://schemas.microsoft.com/office/drawing/2014/main" id="{84278124-1140-42B7-8AB2-2A176A5BE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7" name="Oval 2093">
              <a:extLst>
                <a:ext uri="{FF2B5EF4-FFF2-40B4-BE49-F238E27FC236}">
                  <a16:creationId xmlns:a16="http://schemas.microsoft.com/office/drawing/2014/main" id="{182D1D6F-EEC2-476C-9F76-93B5918FC9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08" name="Freeform 2094">
              <a:extLst>
                <a:ext uri="{FF2B5EF4-FFF2-40B4-BE49-F238E27FC236}">
                  <a16:creationId xmlns:a16="http://schemas.microsoft.com/office/drawing/2014/main" id="{3EDD99B5-6E5A-427F-B4C6-B49DDEAF0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09" name="Oval 2095">
              <a:extLst>
                <a:ext uri="{FF2B5EF4-FFF2-40B4-BE49-F238E27FC236}">
                  <a16:creationId xmlns:a16="http://schemas.microsoft.com/office/drawing/2014/main" id="{649F715F-CE06-4803-A58A-DEC5AFAD3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0" name="Freeform 2096">
              <a:extLst>
                <a:ext uri="{FF2B5EF4-FFF2-40B4-BE49-F238E27FC236}">
                  <a16:creationId xmlns:a16="http://schemas.microsoft.com/office/drawing/2014/main" id="{99D3987B-16B2-4E41-9111-0F2EAE17F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1" name="Oval 2097">
              <a:extLst>
                <a:ext uri="{FF2B5EF4-FFF2-40B4-BE49-F238E27FC236}">
                  <a16:creationId xmlns:a16="http://schemas.microsoft.com/office/drawing/2014/main" id="{FFFF76A8-75E8-467B-B5E8-1FF3EF932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2" name="Freeform 2098">
              <a:extLst>
                <a:ext uri="{FF2B5EF4-FFF2-40B4-BE49-F238E27FC236}">
                  <a16:creationId xmlns:a16="http://schemas.microsoft.com/office/drawing/2014/main" id="{D13B2F76-28D7-4826-A841-E5091C421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3" name="Oval 2099">
              <a:extLst>
                <a:ext uri="{FF2B5EF4-FFF2-40B4-BE49-F238E27FC236}">
                  <a16:creationId xmlns:a16="http://schemas.microsoft.com/office/drawing/2014/main" id="{3D8EC8FE-3C3E-4A28-96BD-D270837FAD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4" name="Freeform 2100">
              <a:extLst>
                <a:ext uri="{FF2B5EF4-FFF2-40B4-BE49-F238E27FC236}">
                  <a16:creationId xmlns:a16="http://schemas.microsoft.com/office/drawing/2014/main" id="{096536CC-B258-4D75-8F1B-B41911D2D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5" name="Oval 2101">
              <a:extLst>
                <a:ext uri="{FF2B5EF4-FFF2-40B4-BE49-F238E27FC236}">
                  <a16:creationId xmlns:a16="http://schemas.microsoft.com/office/drawing/2014/main" id="{4FF57E7A-15B8-45DF-A1BA-FEFFC959D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6" name="Freeform 2102">
              <a:extLst>
                <a:ext uri="{FF2B5EF4-FFF2-40B4-BE49-F238E27FC236}">
                  <a16:creationId xmlns:a16="http://schemas.microsoft.com/office/drawing/2014/main" id="{D8519134-30EE-4324-8FC7-E88841FB8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7" name="Oval 2103">
              <a:extLst>
                <a:ext uri="{FF2B5EF4-FFF2-40B4-BE49-F238E27FC236}">
                  <a16:creationId xmlns:a16="http://schemas.microsoft.com/office/drawing/2014/main" id="{286D1285-35AE-4F4B-9DE6-A262FD0561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18" name="Freeform 2104">
              <a:extLst>
                <a:ext uri="{FF2B5EF4-FFF2-40B4-BE49-F238E27FC236}">
                  <a16:creationId xmlns:a16="http://schemas.microsoft.com/office/drawing/2014/main" id="{1E760A7D-BBB0-4C6A-9D32-EBC32DCAF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19" name="Oval 2105">
              <a:extLst>
                <a:ext uri="{FF2B5EF4-FFF2-40B4-BE49-F238E27FC236}">
                  <a16:creationId xmlns:a16="http://schemas.microsoft.com/office/drawing/2014/main" id="{B3DDD7C4-332B-409B-86D5-D8C1952DD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0" name="Freeform 2106">
              <a:extLst>
                <a:ext uri="{FF2B5EF4-FFF2-40B4-BE49-F238E27FC236}">
                  <a16:creationId xmlns:a16="http://schemas.microsoft.com/office/drawing/2014/main" id="{B5468578-A2F1-45E1-8EEE-10CEA379A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1" name="Oval 2107">
              <a:extLst>
                <a:ext uri="{FF2B5EF4-FFF2-40B4-BE49-F238E27FC236}">
                  <a16:creationId xmlns:a16="http://schemas.microsoft.com/office/drawing/2014/main" id="{D8B28F8B-5615-4B04-87CD-9822A3C5C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2" name="Freeform 2108">
              <a:extLst>
                <a:ext uri="{FF2B5EF4-FFF2-40B4-BE49-F238E27FC236}">
                  <a16:creationId xmlns:a16="http://schemas.microsoft.com/office/drawing/2014/main" id="{53A23025-A4B3-4D4B-B1E4-F2EA06EFE8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3" name="Oval 2109">
              <a:extLst>
                <a:ext uri="{FF2B5EF4-FFF2-40B4-BE49-F238E27FC236}">
                  <a16:creationId xmlns:a16="http://schemas.microsoft.com/office/drawing/2014/main" id="{D3EF23AF-3C32-4FFE-8D63-81D999C761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4" name="Freeform 2110">
              <a:extLst>
                <a:ext uri="{FF2B5EF4-FFF2-40B4-BE49-F238E27FC236}">
                  <a16:creationId xmlns:a16="http://schemas.microsoft.com/office/drawing/2014/main" id="{D2D00B06-3FF8-4BE5-A6E3-A65A8D417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5" name="Oval 2111">
              <a:extLst>
                <a:ext uri="{FF2B5EF4-FFF2-40B4-BE49-F238E27FC236}">
                  <a16:creationId xmlns:a16="http://schemas.microsoft.com/office/drawing/2014/main" id="{E22E664C-1D96-4F92-B48C-A06F231A9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6" name="Freeform 2112">
              <a:extLst>
                <a:ext uri="{FF2B5EF4-FFF2-40B4-BE49-F238E27FC236}">
                  <a16:creationId xmlns:a16="http://schemas.microsoft.com/office/drawing/2014/main" id="{C5CB16E9-9DF3-4D91-B70B-608933D0F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7" name="Oval 2113">
              <a:extLst>
                <a:ext uri="{FF2B5EF4-FFF2-40B4-BE49-F238E27FC236}">
                  <a16:creationId xmlns:a16="http://schemas.microsoft.com/office/drawing/2014/main" id="{9B47F632-D5A4-4D73-A44E-C065F3BE3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28" name="Freeform 2114">
              <a:extLst>
                <a:ext uri="{FF2B5EF4-FFF2-40B4-BE49-F238E27FC236}">
                  <a16:creationId xmlns:a16="http://schemas.microsoft.com/office/drawing/2014/main" id="{017112BC-2459-437F-AFEA-9113DC967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29" name="Oval 2115">
              <a:extLst>
                <a:ext uri="{FF2B5EF4-FFF2-40B4-BE49-F238E27FC236}">
                  <a16:creationId xmlns:a16="http://schemas.microsoft.com/office/drawing/2014/main" id="{715FF8FC-4822-47C4-9B31-9C39135C3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0" name="Freeform 2116">
              <a:extLst>
                <a:ext uri="{FF2B5EF4-FFF2-40B4-BE49-F238E27FC236}">
                  <a16:creationId xmlns:a16="http://schemas.microsoft.com/office/drawing/2014/main" id="{C63D9DF3-6DBC-45C0-A169-80689FBB3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1" name="Oval 2117">
              <a:extLst>
                <a:ext uri="{FF2B5EF4-FFF2-40B4-BE49-F238E27FC236}">
                  <a16:creationId xmlns:a16="http://schemas.microsoft.com/office/drawing/2014/main" id="{F198C46E-6024-4967-B85D-AA47A799FF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2" name="Freeform 2118">
              <a:extLst>
                <a:ext uri="{FF2B5EF4-FFF2-40B4-BE49-F238E27FC236}">
                  <a16:creationId xmlns:a16="http://schemas.microsoft.com/office/drawing/2014/main" id="{981870F1-FC9B-4950-8C28-41B5AE567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3" name="Oval 2119">
              <a:extLst>
                <a:ext uri="{FF2B5EF4-FFF2-40B4-BE49-F238E27FC236}">
                  <a16:creationId xmlns:a16="http://schemas.microsoft.com/office/drawing/2014/main" id="{10446A39-E50C-4A65-B80E-86850898E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4" name="Freeform 2120">
              <a:extLst>
                <a:ext uri="{FF2B5EF4-FFF2-40B4-BE49-F238E27FC236}">
                  <a16:creationId xmlns:a16="http://schemas.microsoft.com/office/drawing/2014/main" id="{5875E7F4-43D1-4EBF-B441-9126D693D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5" name="Oval 2121">
              <a:extLst>
                <a:ext uri="{FF2B5EF4-FFF2-40B4-BE49-F238E27FC236}">
                  <a16:creationId xmlns:a16="http://schemas.microsoft.com/office/drawing/2014/main" id="{BF745711-C90F-4261-9F75-C2EFF3E49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6" name="Freeform 2122">
              <a:extLst>
                <a:ext uri="{FF2B5EF4-FFF2-40B4-BE49-F238E27FC236}">
                  <a16:creationId xmlns:a16="http://schemas.microsoft.com/office/drawing/2014/main" id="{C9D06A60-62A3-499F-8FC8-B80E5025C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7" name="Oval 2123">
              <a:extLst>
                <a:ext uri="{FF2B5EF4-FFF2-40B4-BE49-F238E27FC236}">
                  <a16:creationId xmlns:a16="http://schemas.microsoft.com/office/drawing/2014/main" id="{F14B4944-EF70-4F1A-8D97-C86FE5A32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38" name="Freeform 2124">
              <a:extLst>
                <a:ext uri="{FF2B5EF4-FFF2-40B4-BE49-F238E27FC236}">
                  <a16:creationId xmlns:a16="http://schemas.microsoft.com/office/drawing/2014/main" id="{89B03A27-A150-4E88-8B77-9D666D4E4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39" name="Oval 2125">
              <a:extLst>
                <a:ext uri="{FF2B5EF4-FFF2-40B4-BE49-F238E27FC236}">
                  <a16:creationId xmlns:a16="http://schemas.microsoft.com/office/drawing/2014/main" id="{4412970E-50E2-42EB-8DED-7CEE358CBB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0" name="Freeform 2126">
              <a:extLst>
                <a:ext uri="{FF2B5EF4-FFF2-40B4-BE49-F238E27FC236}">
                  <a16:creationId xmlns:a16="http://schemas.microsoft.com/office/drawing/2014/main" id="{85B7D912-3786-404A-B05A-DD10BE120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1" name="Oval 2127">
              <a:extLst>
                <a:ext uri="{FF2B5EF4-FFF2-40B4-BE49-F238E27FC236}">
                  <a16:creationId xmlns:a16="http://schemas.microsoft.com/office/drawing/2014/main" id="{3D3059BF-D247-4B37-BD75-C4D4241506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2" name="Freeform 2128">
              <a:extLst>
                <a:ext uri="{FF2B5EF4-FFF2-40B4-BE49-F238E27FC236}">
                  <a16:creationId xmlns:a16="http://schemas.microsoft.com/office/drawing/2014/main" id="{DF3EB1D4-48F7-4752-A2E8-7772E1639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3" name="Freeform 2129">
              <a:extLst>
                <a:ext uri="{FF2B5EF4-FFF2-40B4-BE49-F238E27FC236}">
                  <a16:creationId xmlns:a16="http://schemas.microsoft.com/office/drawing/2014/main" id="{6AE46766-4CD9-4D4C-9ABA-4BB9E4F6A5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4" name="Oval 2130">
              <a:extLst>
                <a:ext uri="{FF2B5EF4-FFF2-40B4-BE49-F238E27FC236}">
                  <a16:creationId xmlns:a16="http://schemas.microsoft.com/office/drawing/2014/main" id="{C252E6D2-5022-4F0F-ADEF-422F234DE6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5" name="Freeform 2131">
              <a:extLst>
                <a:ext uri="{FF2B5EF4-FFF2-40B4-BE49-F238E27FC236}">
                  <a16:creationId xmlns:a16="http://schemas.microsoft.com/office/drawing/2014/main" id="{92FB71E1-8F10-4776-AA45-4AD06BBD9B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46" name="Oval 2132">
              <a:extLst>
                <a:ext uri="{FF2B5EF4-FFF2-40B4-BE49-F238E27FC236}">
                  <a16:creationId xmlns:a16="http://schemas.microsoft.com/office/drawing/2014/main" id="{57B16DC5-BAD9-4B57-92FC-550F9010E2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7" name="Oval 2133">
              <a:extLst>
                <a:ext uri="{FF2B5EF4-FFF2-40B4-BE49-F238E27FC236}">
                  <a16:creationId xmlns:a16="http://schemas.microsoft.com/office/drawing/2014/main" id="{A836A7AE-4EFC-4573-BAB2-90F8C711A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8" name="Oval 2134">
              <a:extLst>
                <a:ext uri="{FF2B5EF4-FFF2-40B4-BE49-F238E27FC236}">
                  <a16:creationId xmlns:a16="http://schemas.microsoft.com/office/drawing/2014/main" id="{A478C1C4-95A1-4EF1-AC4A-EDBC741B6E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49" name="Oval 2135">
              <a:extLst>
                <a:ext uri="{FF2B5EF4-FFF2-40B4-BE49-F238E27FC236}">
                  <a16:creationId xmlns:a16="http://schemas.microsoft.com/office/drawing/2014/main" id="{42BB6764-238E-481E-B4D8-5F09995B35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0" name="Freeform 2136">
              <a:extLst>
                <a:ext uri="{FF2B5EF4-FFF2-40B4-BE49-F238E27FC236}">
                  <a16:creationId xmlns:a16="http://schemas.microsoft.com/office/drawing/2014/main" id="{1AC524DC-865E-494D-8DD1-B984F660B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1" name="Freeform 2137">
              <a:extLst>
                <a:ext uri="{FF2B5EF4-FFF2-40B4-BE49-F238E27FC236}">
                  <a16:creationId xmlns:a16="http://schemas.microsoft.com/office/drawing/2014/main" id="{09B667F3-39C4-4398-BCFC-AEDEF7A0A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2" name="Freeform 2138">
              <a:extLst>
                <a:ext uri="{FF2B5EF4-FFF2-40B4-BE49-F238E27FC236}">
                  <a16:creationId xmlns:a16="http://schemas.microsoft.com/office/drawing/2014/main" id="{36BCB3BE-C97F-44AE-9333-A2C972EB6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3" name="Oval 2139">
              <a:extLst>
                <a:ext uri="{FF2B5EF4-FFF2-40B4-BE49-F238E27FC236}">
                  <a16:creationId xmlns:a16="http://schemas.microsoft.com/office/drawing/2014/main" id="{FD496393-DF6D-4D6F-9D45-2CF6E303BA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4" name="Oval 2140">
              <a:extLst>
                <a:ext uri="{FF2B5EF4-FFF2-40B4-BE49-F238E27FC236}">
                  <a16:creationId xmlns:a16="http://schemas.microsoft.com/office/drawing/2014/main" id="{C303C291-CC44-4DD9-9A55-276CAE16A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5" name="Oval 2141">
              <a:extLst>
                <a:ext uri="{FF2B5EF4-FFF2-40B4-BE49-F238E27FC236}">
                  <a16:creationId xmlns:a16="http://schemas.microsoft.com/office/drawing/2014/main" id="{F7538E0B-DDA9-4645-B5B1-91C970FD2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6" name="Freeform 2142">
              <a:extLst>
                <a:ext uri="{FF2B5EF4-FFF2-40B4-BE49-F238E27FC236}">
                  <a16:creationId xmlns:a16="http://schemas.microsoft.com/office/drawing/2014/main" id="{74794DAB-105C-4095-8399-255A2BDCF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7" name="Freeform 2143">
              <a:extLst>
                <a:ext uri="{FF2B5EF4-FFF2-40B4-BE49-F238E27FC236}">
                  <a16:creationId xmlns:a16="http://schemas.microsoft.com/office/drawing/2014/main" id="{CA869595-9DA7-4B0B-8417-ED5D17B5BE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58" name="Oval 2144">
              <a:extLst>
                <a:ext uri="{FF2B5EF4-FFF2-40B4-BE49-F238E27FC236}">
                  <a16:creationId xmlns:a16="http://schemas.microsoft.com/office/drawing/2014/main" id="{790281E5-D8A8-49C8-A84C-59A2D0DB3D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59" name="Oval 2145">
              <a:extLst>
                <a:ext uri="{FF2B5EF4-FFF2-40B4-BE49-F238E27FC236}">
                  <a16:creationId xmlns:a16="http://schemas.microsoft.com/office/drawing/2014/main" id="{E0A93DB4-C9B1-46C2-905A-753545A56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0" name="Oval 2146">
              <a:extLst>
                <a:ext uri="{FF2B5EF4-FFF2-40B4-BE49-F238E27FC236}">
                  <a16:creationId xmlns:a16="http://schemas.microsoft.com/office/drawing/2014/main" id="{CBCDC598-D458-4DD9-8B44-47FD90A503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1" name="Oval 2147">
              <a:extLst>
                <a:ext uri="{FF2B5EF4-FFF2-40B4-BE49-F238E27FC236}">
                  <a16:creationId xmlns:a16="http://schemas.microsoft.com/office/drawing/2014/main" id="{8103FCB1-3EC5-4DFD-8043-5843EE87D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2" name="Freeform 2148">
              <a:extLst>
                <a:ext uri="{FF2B5EF4-FFF2-40B4-BE49-F238E27FC236}">
                  <a16:creationId xmlns:a16="http://schemas.microsoft.com/office/drawing/2014/main" id="{21686A9B-90C7-45EF-AC57-43F492C3C7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3" name="Freeform 2149">
              <a:extLst>
                <a:ext uri="{FF2B5EF4-FFF2-40B4-BE49-F238E27FC236}">
                  <a16:creationId xmlns:a16="http://schemas.microsoft.com/office/drawing/2014/main" id="{00A897C3-334F-4579-B742-4570502AB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4" name="Oval 2150">
              <a:extLst>
                <a:ext uri="{FF2B5EF4-FFF2-40B4-BE49-F238E27FC236}">
                  <a16:creationId xmlns:a16="http://schemas.microsoft.com/office/drawing/2014/main" id="{76AC90C6-EB0E-4246-882E-21D01ECD1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5" name="Oval 2151">
              <a:extLst>
                <a:ext uri="{FF2B5EF4-FFF2-40B4-BE49-F238E27FC236}">
                  <a16:creationId xmlns:a16="http://schemas.microsoft.com/office/drawing/2014/main" id="{8A8F96C1-6517-450B-B6F9-112743FA1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6" name="Oval 2152">
              <a:extLst>
                <a:ext uri="{FF2B5EF4-FFF2-40B4-BE49-F238E27FC236}">
                  <a16:creationId xmlns:a16="http://schemas.microsoft.com/office/drawing/2014/main" id="{01577EBF-1C4E-47C5-9E3E-CD96744494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7" name="Oval 2153">
              <a:extLst>
                <a:ext uri="{FF2B5EF4-FFF2-40B4-BE49-F238E27FC236}">
                  <a16:creationId xmlns:a16="http://schemas.microsoft.com/office/drawing/2014/main" id="{85B17DF3-3FA9-4F8E-B137-10467C4CEE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68" name="Freeform 2154">
              <a:extLst>
                <a:ext uri="{FF2B5EF4-FFF2-40B4-BE49-F238E27FC236}">
                  <a16:creationId xmlns:a16="http://schemas.microsoft.com/office/drawing/2014/main" id="{3B13312A-B42F-4BAC-BBDC-0C281DE8D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69" name="Oval 2155">
              <a:extLst>
                <a:ext uri="{FF2B5EF4-FFF2-40B4-BE49-F238E27FC236}">
                  <a16:creationId xmlns:a16="http://schemas.microsoft.com/office/drawing/2014/main" id="{6B78EAD9-3008-4C72-96F2-DE5E3A0189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0" name="Oval 2156">
              <a:extLst>
                <a:ext uri="{FF2B5EF4-FFF2-40B4-BE49-F238E27FC236}">
                  <a16:creationId xmlns:a16="http://schemas.microsoft.com/office/drawing/2014/main" id="{AEFAAFAD-48ED-4836-9F86-10932C72F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1" name="Oval 2157">
              <a:extLst>
                <a:ext uri="{FF2B5EF4-FFF2-40B4-BE49-F238E27FC236}">
                  <a16:creationId xmlns:a16="http://schemas.microsoft.com/office/drawing/2014/main" id="{0B4E3395-39AA-43EF-93BC-FF010D97A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2" name="Oval 2158">
              <a:extLst>
                <a:ext uri="{FF2B5EF4-FFF2-40B4-BE49-F238E27FC236}">
                  <a16:creationId xmlns:a16="http://schemas.microsoft.com/office/drawing/2014/main" id="{DAD21FC3-80A0-44E7-9A0B-C1F5675DC0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3" name="Freeform 2159">
              <a:extLst>
                <a:ext uri="{FF2B5EF4-FFF2-40B4-BE49-F238E27FC236}">
                  <a16:creationId xmlns:a16="http://schemas.microsoft.com/office/drawing/2014/main" id="{0E80F87A-8B3D-4274-AF7D-94DCBD0C8C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4" name="Freeform 2160">
              <a:extLst>
                <a:ext uri="{FF2B5EF4-FFF2-40B4-BE49-F238E27FC236}">
                  <a16:creationId xmlns:a16="http://schemas.microsoft.com/office/drawing/2014/main" id="{E42A2392-45EC-4737-BAAE-6000E24FA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5" name="Freeform 2161">
              <a:extLst>
                <a:ext uri="{FF2B5EF4-FFF2-40B4-BE49-F238E27FC236}">
                  <a16:creationId xmlns:a16="http://schemas.microsoft.com/office/drawing/2014/main" id="{5B866B27-3FAD-4505-A0EE-6A9608B2D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76" name="Oval 2162">
              <a:extLst>
                <a:ext uri="{FF2B5EF4-FFF2-40B4-BE49-F238E27FC236}">
                  <a16:creationId xmlns:a16="http://schemas.microsoft.com/office/drawing/2014/main" id="{CBC7454A-0C5D-44C9-835E-687501B514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7" name="Oval 2163">
              <a:extLst>
                <a:ext uri="{FF2B5EF4-FFF2-40B4-BE49-F238E27FC236}">
                  <a16:creationId xmlns:a16="http://schemas.microsoft.com/office/drawing/2014/main" id="{FB5D96DD-DB31-4CF2-882C-AFD336894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8" name="Oval 2164">
              <a:extLst>
                <a:ext uri="{FF2B5EF4-FFF2-40B4-BE49-F238E27FC236}">
                  <a16:creationId xmlns:a16="http://schemas.microsoft.com/office/drawing/2014/main" id="{5B0A442E-E59A-449C-83B7-B40693518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79" name="Oval 2165">
              <a:extLst>
                <a:ext uri="{FF2B5EF4-FFF2-40B4-BE49-F238E27FC236}">
                  <a16:creationId xmlns:a16="http://schemas.microsoft.com/office/drawing/2014/main" id="{3E3EA741-3ADA-4B92-84A7-D5582FC411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0" name="Oval 2166">
              <a:extLst>
                <a:ext uri="{FF2B5EF4-FFF2-40B4-BE49-F238E27FC236}">
                  <a16:creationId xmlns:a16="http://schemas.microsoft.com/office/drawing/2014/main" id="{2E92DDEC-9F51-4543-9651-549DE03AA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1" name="Oval 2167">
              <a:extLst>
                <a:ext uri="{FF2B5EF4-FFF2-40B4-BE49-F238E27FC236}">
                  <a16:creationId xmlns:a16="http://schemas.microsoft.com/office/drawing/2014/main" id="{F5DD117D-32BD-44B2-B223-8EDE8BCDE3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2" name="Oval 2168">
              <a:extLst>
                <a:ext uri="{FF2B5EF4-FFF2-40B4-BE49-F238E27FC236}">
                  <a16:creationId xmlns:a16="http://schemas.microsoft.com/office/drawing/2014/main" id="{050AB80D-8210-4FB1-9B71-27E0CFB3C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3" name="Oval 2169">
              <a:extLst>
                <a:ext uri="{FF2B5EF4-FFF2-40B4-BE49-F238E27FC236}">
                  <a16:creationId xmlns:a16="http://schemas.microsoft.com/office/drawing/2014/main" id="{0A1FBFD5-AEC1-4624-AD52-07D8E19830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4" name="Oval 2170">
              <a:extLst>
                <a:ext uri="{FF2B5EF4-FFF2-40B4-BE49-F238E27FC236}">
                  <a16:creationId xmlns:a16="http://schemas.microsoft.com/office/drawing/2014/main" id="{D7007476-DD9C-4B1A-83AF-376F10BE6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5" name="Oval 2171">
              <a:extLst>
                <a:ext uri="{FF2B5EF4-FFF2-40B4-BE49-F238E27FC236}">
                  <a16:creationId xmlns:a16="http://schemas.microsoft.com/office/drawing/2014/main" id="{05058060-351D-494D-8D15-A8320142F2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6" name="Oval 2172">
              <a:extLst>
                <a:ext uri="{FF2B5EF4-FFF2-40B4-BE49-F238E27FC236}">
                  <a16:creationId xmlns:a16="http://schemas.microsoft.com/office/drawing/2014/main" id="{578F8505-C323-4ABB-BCCA-225F148BDD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7" name="Oval 2173">
              <a:extLst>
                <a:ext uri="{FF2B5EF4-FFF2-40B4-BE49-F238E27FC236}">
                  <a16:creationId xmlns:a16="http://schemas.microsoft.com/office/drawing/2014/main" id="{BFBC00FF-38E6-4087-A410-9E7BBF74F4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8" name="Oval 2174">
              <a:extLst>
                <a:ext uri="{FF2B5EF4-FFF2-40B4-BE49-F238E27FC236}">
                  <a16:creationId xmlns:a16="http://schemas.microsoft.com/office/drawing/2014/main" id="{C5261E32-6A12-413D-9585-6D02C7E95D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89" name="Oval 2175">
              <a:extLst>
                <a:ext uri="{FF2B5EF4-FFF2-40B4-BE49-F238E27FC236}">
                  <a16:creationId xmlns:a16="http://schemas.microsoft.com/office/drawing/2014/main" id="{25F7A74E-CEBB-4C5C-96C9-1796F2C2D4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0" name="Oval 2176">
              <a:extLst>
                <a:ext uri="{FF2B5EF4-FFF2-40B4-BE49-F238E27FC236}">
                  <a16:creationId xmlns:a16="http://schemas.microsoft.com/office/drawing/2014/main" id="{B76B8A70-9FD9-4999-94DD-2A0C04944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1" name="Oval 2177">
              <a:extLst>
                <a:ext uri="{FF2B5EF4-FFF2-40B4-BE49-F238E27FC236}">
                  <a16:creationId xmlns:a16="http://schemas.microsoft.com/office/drawing/2014/main" id="{B525301A-804A-4249-B8E1-7B7EB4D23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2" name="Oval 2178">
              <a:extLst>
                <a:ext uri="{FF2B5EF4-FFF2-40B4-BE49-F238E27FC236}">
                  <a16:creationId xmlns:a16="http://schemas.microsoft.com/office/drawing/2014/main" id="{E9333451-1F56-4F06-8CF8-E805FAFD70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3" name="Freeform 2179">
              <a:extLst>
                <a:ext uri="{FF2B5EF4-FFF2-40B4-BE49-F238E27FC236}">
                  <a16:creationId xmlns:a16="http://schemas.microsoft.com/office/drawing/2014/main" id="{9F1EDA2B-799B-46AB-B5D6-485575A00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4" name="Freeform 2180">
              <a:extLst>
                <a:ext uri="{FF2B5EF4-FFF2-40B4-BE49-F238E27FC236}">
                  <a16:creationId xmlns:a16="http://schemas.microsoft.com/office/drawing/2014/main" id="{5ABC5481-43B3-4200-A96B-9AFB8B173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695" name="Oval 2181">
              <a:extLst>
                <a:ext uri="{FF2B5EF4-FFF2-40B4-BE49-F238E27FC236}">
                  <a16:creationId xmlns:a16="http://schemas.microsoft.com/office/drawing/2014/main" id="{BC398D36-0C06-48F4-8EDC-5D6260903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6" name="Oval 2182">
              <a:extLst>
                <a:ext uri="{FF2B5EF4-FFF2-40B4-BE49-F238E27FC236}">
                  <a16:creationId xmlns:a16="http://schemas.microsoft.com/office/drawing/2014/main" id="{0AF064B6-26D9-4452-9C33-0A79DE58C5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7" name="Oval 2183">
              <a:extLst>
                <a:ext uri="{FF2B5EF4-FFF2-40B4-BE49-F238E27FC236}">
                  <a16:creationId xmlns:a16="http://schemas.microsoft.com/office/drawing/2014/main" id="{230C583A-CA85-4B9C-A9D3-F6FD1128F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8" name="Oval 2184">
              <a:extLst>
                <a:ext uri="{FF2B5EF4-FFF2-40B4-BE49-F238E27FC236}">
                  <a16:creationId xmlns:a16="http://schemas.microsoft.com/office/drawing/2014/main" id="{A6BF3009-6778-4B04-8B5E-1193FE1D2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699" name="Oval 2185">
              <a:extLst>
                <a:ext uri="{FF2B5EF4-FFF2-40B4-BE49-F238E27FC236}">
                  <a16:creationId xmlns:a16="http://schemas.microsoft.com/office/drawing/2014/main" id="{81B36F3C-6C91-4A16-87B1-AE2BF5C29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0" name="Freeform 2186">
              <a:extLst>
                <a:ext uri="{FF2B5EF4-FFF2-40B4-BE49-F238E27FC236}">
                  <a16:creationId xmlns:a16="http://schemas.microsoft.com/office/drawing/2014/main" id="{13D14B7B-AA59-4264-90E5-D46A6CE8E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01" name="Oval 2187">
              <a:extLst>
                <a:ext uri="{FF2B5EF4-FFF2-40B4-BE49-F238E27FC236}">
                  <a16:creationId xmlns:a16="http://schemas.microsoft.com/office/drawing/2014/main" id="{D33F82A7-D136-42F9-853B-6BE29705D1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2" name="Oval 2188">
              <a:extLst>
                <a:ext uri="{FF2B5EF4-FFF2-40B4-BE49-F238E27FC236}">
                  <a16:creationId xmlns:a16="http://schemas.microsoft.com/office/drawing/2014/main" id="{5EB175F5-45FE-4C57-9FFD-DCA8D4E35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3" name="Oval 2189">
              <a:extLst>
                <a:ext uri="{FF2B5EF4-FFF2-40B4-BE49-F238E27FC236}">
                  <a16:creationId xmlns:a16="http://schemas.microsoft.com/office/drawing/2014/main" id="{139C4AAE-06C2-4F46-92C2-672744177E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4" name="Oval 2190">
              <a:extLst>
                <a:ext uri="{FF2B5EF4-FFF2-40B4-BE49-F238E27FC236}">
                  <a16:creationId xmlns:a16="http://schemas.microsoft.com/office/drawing/2014/main" id="{125F358E-4781-40DE-9F0D-701A680E3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5" name="Oval 2191">
              <a:extLst>
                <a:ext uri="{FF2B5EF4-FFF2-40B4-BE49-F238E27FC236}">
                  <a16:creationId xmlns:a16="http://schemas.microsoft.com/office/drawing/2014/main" id="{E881FAB5-3D78-4C64-A6DB-5DF128C0E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6" name="Oval 2192">
              <a:extLst>
                <a:ext uri="{FF2B5EF4-FFF2-40B4-BE49-F238E27FC236}">
                  <a16:creationId xmlns:a16="http://schemas.microsoft.com/office/drawing/2014/main" id="{FBBF7DCB-3903-4F35-B7F9-9D3B6A82DA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7" name="Oval 2193">
              <a:extLst>
                <a:ext uri="{FF2B5EF4-FFF2-40B4-BE49-F238E27FC236}">
                  <a16:creationId xmlns:a16="http://schemas.microsoft.com/office/drawing/2014/main" id="{E20E2A98-18AC-4AA0-A1F6-AD827227D9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8" name="Oval 2194">
              <a:extLst>
                <a:ext uri="{FF2B5EF4-FFF2-40B4-BE49-F238E27FC236}">
                  <a16:creationId xmlns:a16="http://schemas.microsoft.com/office/drawing/2014/main" id="{BFEDFBAC-936A-4270-9F54-3A76DD003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09" name="Oval 2195">
              <a:extLst>
                <a:ext uri="{FF2B5EF4-FFF2-40B4-BE49-F238E27FC236}">
                  <a16:creationId xmlns:a16="http://schemas.microsoft.com/office/drawing/2014/main" id="{45E05432-3570-455E-98BF-286505874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10" name="Oval 2196">
              <a:extLst>
                <a:ext uri="{FF2B5EF4-FFF2-40B4-BE49-F238E27FC236}">
                  <a16:creationId xmlns:a16="http://schemas.microsoft.com/office/drawing/2014/main" id="{3EA4BEAD-BD9B-4609-8785-531D677B6A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711" name="Freeform 2197">
              <a:extLst>
                <a:ext uri="{FF2B5EF4-FFF2-40B4-BE49-F238E27FC236}">
                  <a16:creationId xmlns:a16="http://schemas.microsoft.com/office/drawing/2014/main" id="{59705098-0110-4527-8D24-BB14B4E67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2" name="Freeform 2198">
              <a:extLst>
                <a:ext uri="{FF2B5EF4-FFF2-40B4-BE49-F238E27FC236}">
                  <a16:creationId xmlns:a16="http://schemas.microsoft.com/office/drawing/2014/main" id="{F06A40E8-E93F-4D15-8195-8BAED680E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3" name="Freeform 2199">
              <a:extLst>
                <a:ext uri="{FF2B5EF4-FFF2-40B4-BE49-F238E27FC236}">
                  <a16:creationId xmlns:a16="http://schemas.microsoft.com/office/drawing/2014/main" id="{88BB532D-B33B-479B-A7DF-11FFB9C1D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4" name="Freeform 2200">
              <a:extLst>
                <a:ext uri="{FF2B5EF4-FFF2-40B4-BE49-F238E27FC236}">
                  <a16:creationId xmlns:a16="http://schemas.microsoft.com/office/drawing/2014/main" id="{588566CC-2A2C-47D4-986E-F5EBAED87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5" name="Freeform 2201">
              <a:extLst>
                <a:ext uri="{FF2B5EF4-FFF2-40B4-BE49-F238E27FC236}">
                  <a16:creationId xmlns:a16="http://schemas.microsoft.com/office/drawing/2014/main" id="{27FD6030-008A-45EC-B434-5B26D6CB8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6" name="Freeform 2202">
              <a:extLst>
                <a:ext uri="{FF2B5EF4-FFF2-40B4-BE49-F238E27FC236}">
                  <a16:creationId xmlns:a16="http://schemas.microsoft.com/office/drawing/2014/main" id="{38CE39F4-EE4F-4BF4-B388-70E49F611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7" name="Freeform 2203">
              <a:extLst>
                <a:ext uri="{FF2B5EF4-FFF2-40B4-BE49-F238E27FC236}">
                  <a16:creationId xmlns:a16="http://schemas.microsoft.com/office/drawing/2014/main" id="{12CCAFA0-1D98-4A16-9658-7003AD4D7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8" name="Freeform 2204">
              <a:extLst>
                <a:ext uri="{FF2B5EF4-FFF2-40B4-BE49-F238E27FC236}">
                  <a16:creationId xmlns:a16="http://schemas.microsoft.com/office/drawing/2014/main" id="{AF95062E-24C9-4882-90D0-78931710B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19" name="Freeform 2205">
              <a:extLst>
                <a:ext uri="{FF2B5EF4-FFF2-40B4-BE49-F238E27FC236}">
                  <a16:creationId xmlns:a16="http://schemas.microsoft.com/office/drawing/2014/main" id="{4DC02840-91EB-4A80-BC0F-C5E197D38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0" name="Freeform 2206">
              <a:extLst>
                <a:ext uri="{FF2B5EF4-FFF2-40B4-BE49-F238E27FC236}">
                  <a16:creationId xmlns:a16="http://schemas.microsoft.com/office/drawing/2014/main" id="{E564606F-F547-4EE0-A16E-346456F57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1" name="Freeform 2207">
              <a:extLst>
                <a:ext uri="{FF2B5EF4-FFF2-40B4-BE49-F238E27FC236}">
                  <a16:creationId xmlns:a16="http://schemas.microsoft.com/office/drawing/2014/main" id="{54EC7B5E-A5A1-40D2-AF74-DC942EE1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2" name="Freeform 2208">
              <a:extLst>
                <a:ext uri="{FF2B5EF4-FFF2-40B4-BE49-F238E27FC236}">
                  <a16:creationId xmlns:a16="http://schemas.microsoft.com/office/drawing/2014/main" id="{412F5494-5CE6-4926-BFE9-234B3499D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3" name="Freeform 2209">
              <a:extLst>
                <a:ext uri="{FF2B5EF4-FFF2-40B4-BE49-F238E27FC236}">
                  <a16:creationId xmlns:a16="http://schemas.microsoft.com/office/drawing/2014/main" id="{65CCD218-B306-42EA-8FF3-D22944421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4" name="Freeform 2210">
              <a:extLst>
                <a:ext uri="{FF2B5EF4-FFF2-40B4-BE49-F238E27FC236}">
                  <a16:creationId xmlns:a16="http://schemas.microsoft.com/office/drawing/2014/main" id="{51EE5D08-B7E0-41AD-9D4B-76E72F1C5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5" name="Freeform 2211">
              <a:extLst>
                <a:ext uri="{FF2B5EF4-FFF2-40B4-BE49-F238E27FC236}">
                  <a16:creationId xmlns:a16="http://schemas.microsoft.com/office/drawing/2014/main" id="{47E625B1-9448-40F6-A059-A4CC8EE59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6" name="Freeform 2212">
              <a:extLst>
                <a:ext uri="{FF2B5EF4-FFF2-40B4-BE49-F238E27FC236}">
                  <a16:creationId xmlns:a16="http://schemas.microsoft.com/office/drawing/2014/main" id="{E5851836-8F2C-4A78-A966-334E03CD1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7" name="Freeform 2213">
              <a:extLst>
                <a:ext uri="{FF2B5EF4-FFF2-40B4-BE49-F238E27FC236}">
                  <a16:creationId xmlns:a16="http://schemas.microsoft.com/office/drawing/2014/main" id="{EBD8BD68-ACBE-4BEA-A0A9-2A59E4199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8" name="Freeform 2214">
              <a:extLst>
                <a:ext uri="{FF2B5EF4-FFF2-40B4-BE49-F238E27FC236}">
                  <a16:creationId xmlns:a16="http://schemas.microsoft.com/office/drawing/2014/main" id="{7EFE30D0-73C9-42AF-93BE-E2E708815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29" name="Freeform 2215">
              <a:extLst>
                <a:ext uri="{FF2B5EF4-FFF2-40B4-BE49-F238E27FC236}">
                  <a16:creationId xmlns:a16="http://schemas.microsoft.com/office/drawing/2014/main" id="{04B42DD2-4908-4E3D-8B83-0A6C94C26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0" name="Freeform 2216">
              <a:extLst>
                <a:ext uri="{FF2B5EF4-FFF2-40B4-BE49-F238E27FC236}">
                  <a16:creationId xmlns:a16="http://schemas.microsoft.com/office/drawing/2014/main" id="{3A0AA2C8-40AD-4158-AF69-BAE6DA263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1" name="Freeform 2217">
              <a:extLst>
                <a:ext uri="{FF2B5EF4-FFF2-40B4-BE49-F238E27FC236}">
                  <a16:creationId xmlns:a16="http://schemas.microsoft.com/office/drawing/2014/main" id="{F332CE80-F236-49D4-81A5-2D22617D4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2" name="Freeform 2218">
              <a:extLst>
                <a:ext uri="{FF2B5EF4-FFF2-40B4-BE49-F238E27FC236}">
                  <a16:creationId xmlns:a16="http://schemas.microsoft.com/office/drawing/2014/main" id="{78119FB9-B9D8-444A-A853-BAF167183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3" name="Freeform 2219">
              <a:extLst>
                <a:ext uri="{FF2B5EF4-FFF2-40B4-BE49-F238E27FC236}">
                  <a16:creationId xmlns:a16="http://schemas.microsoft.com/office/drawing/2014/main" id="{CE7BAB35-4498-4816-AA95-C988B1E4F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4" name="Freeform 2220">
              <a:extLst>
                <a:ext uri="{FF2B5EF4-FFF2-40B4-BE49-F238E27FC236}">
                  <a16:creationId xmlns:a16="http://schemas.microsoft.com/office/drawing/2014/main" id="{1C6492A5-96D1-46C0-822F-09514021D6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5" name="Freeform 2221">
              <a:extLst>
                <a:ext uri="{FF2B5EF4-FFF2-40B4-BE49-F238E27FC236}">
                  <a16:creationId xmlns:a16="http://schemas.microsoft.com/office/drawing/2014/main" id="{67E1901D-C709-43A4-87F6-F184955BFE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6" name="Freeform 2222">
              <a:extLst>
                <a:ext uri="{FF2B5EF4-FFF2-40B4-BE49-F238E27FC236}">
                  <a16:creationId xmlns:a16="http://schemas.microsoft.com/office/drawing/2014/main" id="{8D8EA6A5-DA71-48D9-8BA2-E8B41E28A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7" name="Freeform 2223">
              <a:extLst>
                <a:ext uri="{FF2B5EF4-FFF2-40B4-BE49-F238E27FC236}">
                  <a16:creationId xmlns:a16="http://schemas.microsoft.com/office/drawing/2014/main" id="{026D9E30-242F-46CC-A434-393E833A3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8" name="Freeform 2224">
              <a:extLst>
                <a:ext uri="{FF2B5EF4-FFF2-40B4-BE49-F238E27FC236}">
                  <a16:creationId xmlns:a16="http://schemas.microsoft.com/office/drawing/2014/main" id="{241C61C0-EECF-4C11-91BB-92766DC27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39" name="Freeform 2225">
              <a:extLst>
                <a:ext uri="{FF2B5EF4-FFF2-40B4-BE49-F238E27FC236}">
                  <a16:creationId xmlns:a16="http://schemas.microsoft.com/office/drawing/2014/main" id="{81C1E983-8BAE-4F49-B452-CDB0A2B8A5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0" name="Freeform 2226">
              <a:extLst>
                <a:ext uri="{FF2B5EF4-FFF2-40B4-BE49-F238E27FC236}">
                  <a16:creationId xmlns:a16="http://schemas.microsoft.com/office/drawing/2014/main" id="{21DDBD23-4055-4047-B8FB-CCBF4E8020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1" name="Freeform 2227">
              <a:extLst>
                <a:ext uri="{FF2B5EF4-FFF2-40B4-BE49-F238E27FC236}">
                  <a16:creationId xmlns:a16="http://schemas.microsoft.com/office/drawing/2014/main" id="{5BA76C5B-BF3B-4FC8-A03B-66C8244B79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2" name="Freeform 2228">
              <a:extLst>
                <a:ext uri="{FF2B5EF4-FFF2-40B4-BE49-F238E27FC236}">
                  <a16:creationId xmlns:a16="http://schemas.microsoft.com/office/drawing/2014/main" id="{C6F167A3-D7A9-497E-8CDA-6C039ED42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3" name="Freeform 2229">
              <a:extLst>
                <a:ext uri="{FF2B5EF4-FFF2-40B4-BE49-F238E27FC236}">
                  <a16:creationId xmlns:a16="http://schemas.microsoft.com/office/drawing/2014/main" id="{F30048CB-FDF9-43E2-A4AE-093B95E21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4" name="Freeform 2230">
              <a:extLst>
                <a:ext uri="{FF2B5EF4-FFF2-40B4-BE49-F238E27FC236}">
                  <a16:creationId xmlns:a16="http://schemas.microsoft.com/office/drawing/2014/main" id="{499B85CB-D85E-4A8F-A47C-55347212A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5" name="Freeform 2231">
              <a:extLst>
                <a:ext uri="{FF2B5EF4-FFF2-40B4-BE49-F238E27FC236}">
                  <a16:creationId xmlns:a16="http://schemas.microsoft.com/office/drawing/2014/main" id="{E2AFDFD7-72CF-46A7-A957-1854CFD1C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6" name="Freeform 2232">
              <a:extLst>
                <a:ext uri="{FF2B5EF4-FFF2-40B4-BE49-F238E27FC236}">
                  <a16:creationId xmlns:a16="http://schemas.microsoft.com/office/drawing/2014/main" id="{FA338B98-9316-4659-AA93-976F919B3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7" name="Freeform 2233">
              <a:extLst>
                <a:ext uri="{FF2B5EF4-FFF2-40B4-BE49-F238E27FC236}">
                  <a16:creationId xmlns:a16="http://schemas.microsoft.com/office/drawing/2014/main" id="{662FD1F3-D643-47D5-9CB8-CD0CE060C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8" name="Freeform 2234">
              <a:extLst>
                <a:ext uri="{FF2B5EF4-FFF2-40B4-BE49-F238E27FC236}">
                  <a16:creationId xmlns:a16="http://schemas.microsoft.com/office/drawing/2014/main" id="{D700A79F-A357-4A7A-94EC-1EC189A3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49" name="Freeform 2235">
              <a:extLst>
                <a:ext uri="{FF2B5EF4-FFF2-40B4-BE49-F238E27FC236}">
                  <a16:creationId xmlns:a16="http://schemas.microsoft.com/office/drawing/2014/main" id="{B7581CD6-90E2-470D-8528-C114B0BC9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0" name="Freeform 2236">
              <a:extLst>
                <a:ext uri="{FF2B5EF4-FFF2-40B4-BE49-F238E27FC236}">
                  <a16:creationId xmlns:a16="http://schemas.microsoft.com/office/drawing/2014/main" id="{4C084D28-4C69-4DAD-86B0-93CF17476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1" name="Freeform 2237">
              <a:extLst>
                <a:ext uri="{FF2B5EF4-FFF2-40B4-BE49-F238E27FC236}">
                  <a16:creationId xmlns:a16="http://schemas.microsoft.com/office/drawing/2014/main" id="{9A032E08-DBDE-4EA6-B883-C33CDEBA4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2" name="Freeform 2238">
              <a:extLst>
                <a:ext uri="{FF2B5EF4-FFF2-40B4-BE49-F238E27FC236}">
                  <a16:creationId xmlns:a16="http://schemas.microsoft.com/office/drawing/2014/main" id="{6D2DA902-98A4-42BC-B515-FDB52CF73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3" name="Freeform 2239">
              <a:extLst>
                <a:ext uri="{FF2B5EF4-FFF2-40B4-BE49-F238E27FC236}">
                  <a16:creationId xmlns:a16="http://schemas.microsoft.com/office/drawing/2014/main" id="{03BF557E-7A8D-4CEA-95BB-25A4BFE0D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4" name="Freeform 2240">
              <a:extLst>
                <a:ext uri="{FF2B5EF4-FFF2-40B4-BE49-F238E27FC236}">
                  <a16:creationId xmlns:a16="http://schemas.microsoft.com/office/drawing/2014/main" id="{76A444F3-B4C1-4E7C-8E07-F1D10ADFC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5" name="Freeform 2241">
              <a:extLst>
                <a:ext uri="{FF2B5EF4-FFF2-40B4-BE49-F238E27FC236}">
                  <a16:creationId xmlns:a16="http://schemas.microsoft.com/office/drawing/2014/main" id="{5B14D077-3C6D-410B-B1FE-7A1F3672EC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6" name="Freeform 2242">
              <a:extLst>
                <a:ext uri="{FF2B5EF4-FFF2-40B4-BE49-F238E27FC236}">
                  <a16:creationId xmlns:a16="http://schemas.microsoft.com/office/drawing/2014/main" id="{30CA3CB4-66BB-4258-A91E-D66A4F3269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7" name="Freeform 2243">
              <a:extLst>
                <a:ext uri="{FF2B5EF4-FFF2-40B4-BE49-F238E27FC236}">
                  <a16:creationId xmlns:a16="http://schemas.microsoft.com/office/drawing/2014/main" id="{81C0A837-E29F-484E-AE4C-546B9E145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8" name="Freeform 2244">
              <a:extLst>
                <a:ext uri="{FF2B5EF4-FFF2-40B4-BE49-F238E27FC236}">
                  <a16:creationId xmlns:a16="http://schemas.microsoft.com/office/drawing/2014/main" id="{477D2D59-92F4-4E93-9B8D-C384D2C6F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59" name="Freeform 2245">
              <a:extLst>
                <a:ext uri="{FF2B5EF4-FFF2-40B4-BE49-F238E27FC236}">
                  <a16:creationId xmlns:a16="http://schemas.microsoft.com/office/drawing/2014/main" id="{7D508296-6794-40C6-9562-96435FC0E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0" name="Freeform 2246">
              <a:extLst>
                <a:ext uri="{FF2B5EF4-FFF2-40B4-BE49-F238E27FC236}">
                  <a16:creationId xmlns:a16="http://schemas.microsoft.com/office/drawing/2014/main" id="{FBFC40A7-C90D-43E5-9B02-5ACCBDDC4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1" name="Freeform 2247">
              <a:extLst>
                <a:ext uri="{FF2B5EF4-FFF2-40B4-BE49-F238E27FC236}">
                  <a16:creationId xmlns:a16="http://schemas.microsoft.com/office/drawing/2014/main" id="{D88D24FA-44BD-4985-8E3B-1FF95F450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2" name="Freeform 2248">
              <a:extLst>
                <a:ext uri="{FF2B5EF4-FFF2-40B4-BE49-F238E27FC236}">
                  <a16:creationId xmlns:a16="http://schemas.microsoft.com/office/drawing/2014/main" id="{7A81D797-061C-4FB2-9CF0-0AA6A8C61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3" name="Freeform 2249">
              <a:extLst>
                <a:ext uri="{FF2B5EF4-FFF2-40B4-BE49-F238E27FC236}">
                  <a16:creationId xmlns:a16="http://schemas.microsoft.com/office/drawing/2014/main" id="{6DE5F5DA-F11E-482C-ACB7-07B064BD9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4" name="Freeform 2250">
              <a:extLst>
                <a:ext uri="{FF2B5EF4-FFF2-40B4-BE49-F238E27FC236}">
                  <a16:creationId xmlns:a16="http://schemas.microsoft.com/office/drawing/2014/main" id="{FC866869-2960-4204-B30A-54EB566E21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5" name="Freeform 2251">
              <a:extLst>
                <a:ext uri="{FF2B5EF4-FFF2-40B4-BE49-F238E27FC236}">
                  <a16:creationId xmlns:a16="http://schemas.microsoft.com/office/drawing/2014/main" id="{0DA01F6E-DE3B-4AB8-8CE0-3573D49A2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6" name="Freeform 2252">
              <a:extLst>
                <a:ext uri="{FF2B5EF4-FFF2-40B4-BE49-F238E27FC236}">
                  <a16:creationId xmlns:a16="http://schemas.microsoft.com/office/drawing/2014/main" id="{5539B4DF-7538-4400-89E6-6C6647816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7" name="Freeform 2253">
              <a:extLst>
                <a:ext uri="{FF2B5EF4-FFF2-40B4-BE49-F238E27FC236}">
                  <a16:creationId xmlns:a16="http://schemas.microsoft.com/office/drawing/2014/main" id="{BCE40F4A-E47B-44B8-BA87-C868E77F3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8" name="Freeform 2254">
              <a:extLst>
                <a:ext uri="{FF2B5EF4-FFF2-40B4-BE49-F238E27FC236}">
                  <a16:creationId xmlns:a16="http://schemas.microsoft.com/office/drawing/2014/main" id="{974830B6-AA87-49EF-8E41-26548FD76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69" name="Freeform 2255">
              <a:extLst>
                <a:ext uri="{FF2B5EF4-FFF2-40B4-BE49-F238E27FC236}">
                  <a16:creationId xmlns:a16="http://schemas.microsoft.com/office/drawing/2014/main" id="{DC325728-68DA-4FFD-9154-D8445BA57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0" name="Freeform 2256">
              <a:extLst>
                <a:ext uri="{FF2B5EF4-FFF2-40B4-BE49-F238E27FC236}">
                  <a16:creationId xmlns:a16="http://schemas.microsoft.com/office/drawing/2014/main" id="{EBAE73E2-9C3C-4BDD-88AD-B83AF82D6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1" name="Freeform 2257">
              <a:extLst>
                <a:ext uri="{FF2B5EF4-FFF2-40B4-BE49-F238E27FC236}">
                  <a16:creationId xmlns:a16="http://schemas.microsoft.com/office/drawing/2014/main" id="{74275CAA-FC0B-4CD8-A4B0-D7C511550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2" name="Freeform 2258">
              <a:extLst>
                <a:ext uri="{FF2B5EF4-FFF2-40B4-BE49-F238E27FC236}">
                  <a16:creationId xmlns:a16="http://schemas.microsoft.com/office/drawing/2014/main" id="{A092DFD7-C352-4A78-8CF3-7EFE93491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3" name="Freeform 2259">
              <a:extLst>
                <a:ext uri="{FF2B5EF4-FFF2-40B4-BE49-F238E27FC236}">
                  <a16:creationId xmlns:a16="http://schemas.microsoft.com/office/drawing/2014/main" id="{C572B822-9DEA-4962-8423-4A6C0F014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4" name="Freeform 2260">
              <a:extLst>
                <a:ext uri="{FF2B5EF4-FFF2-40B4-BE49-F238E27FC236}">
                  <a16:creationId xmlns:a16="http://schemas.microsoft.com/office/drawing/2014/main" id="{A53CD04C-BB0E-4668-A54A-0FE39CCD69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5" name="Freeform 2261">
              <a:extLst>
                <a:ext uri="{FF2B5EF4-FFF2-40B4-BE49-F238E27FC236}">
                  <a16:creationId xmlns:a16="http://schemas.microsoft.com/office/drawing/2014/main" id="{227EBC44-79FB-45C8-8E83-FF64F6224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776" name="Freeform 2262">
              <a:extLst>
                <a:ext uri="{FF2B5EF4-FFF2-40B4-BE49-F238E27FC236}">
                  <a16:creationId xmlns:a16="http://schemas.microsoft.com/office/drawing/2014/main" id="{F349BF49-F2DF-49CC-89FC-C0265B11A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18" name="Group 2263">
            <a:extLst>
              <a:ext uri="{FF2B5EF4-FFF2-40B4-BE49-F238E27FC236}">
                <a16:creationId xmlns:a16="http://schemas.microsoft.com/office/drawing/2014/main" id="{70153191-B216-4B8F-A433-75815B03014F}"/>
              </a:ext>
            </a:extLst>
          </p:cNvPr>
          <p:cNvGrpSpPr>
            <a:grpSpLocks/>
          </p:cNvGrpSpPr>
          <p:nvPr/>
        </p:nvGrpSpPr>
        <p:grpSpPr bwMode="auto">
          <a:xfrm>
            <a:off x="6553201" y="4532313"/>
            <a:ext cx="1438275" cy="196850"/>
            <a:chOff x="2976" y="1584"/>
            <a:chExt cx="906" cy="124"/>
          </a:xfrm>
        </p:grpSpPr>
        <p:sp>
          <p:nvSpPr>
            <p:cNvPr id="27989" name="Freeform 2264">
              <a:extLst>
                <a:ext uri="{FF2B5EF4-FFF2-40B4-BE49-F238E27FC236}">
                  <a16:creationId xmlns:a16="http://schemas.microsoft.com/office/drawing/2014/main" id="{D3A8E895-956D-48E1-993D-1BC1FE6CA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0" name="Freeform 2265">
              <a:extLst>
                <a:ext uri="{FF2B5EF4-FFF2-40B4-BE49-F238E27FC236}">
                  <a16:creationId xmlns:a16="http://schemas.microsoft.com/office/drawing/2014/main" id="{FD805809-2977-441F-94BD-78A7FD20A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1" name="Freeform 2266">
              <a:extLst>
                <a:ext uri="{FF2B5EF4-FFF2-40B4-BE49-F238E27FC236}">
                  <a16:creationId xmlns:a16="http://schemas.microsoft.com/office/drawing/2014/main" id="{A16BA77A-C43F-43E6-9606-19510F1ED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2" name="Freeform 2267">
              <a:extLst>
                <a:ext uri="{FF2B5EF4-FFF2-40B4-BE49-F238E27FC236}">
                  <a16:creationId xmlns:a16="http://schemas.microsoft.com/office/drawing/2014/main" id="{744B0124-1FE5-4734-B980-EEEBF9517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3" name="Freeform 2268">
              <a:extLst>
                <a:ext uri="{FF2B5EF4-FFF2-40B4-BE49-F238E27FC236}">
                  <a16:creationId xmlns:a16="http://schemas.microsoft.com/office/drawing/2014/main" id="{F36E4674-55DD-4B8B-B102-8E1E1155D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4" name="Oval 2269">
              <a:extLst>
                <a:ext uri="{FF2B5EF4-FFF2-40B4-BE49-F238E27FC236}">
                  <a16:creationId xmlns:a16="http://schemas.microsoft.com/office/drawing/2014/main" id="{84E64BBA-BB92-4930-B0C0-68843834C3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5" name="Freeform 2270">
              <a:extLst>
                <a:ext uri="{FF2B5EF4-FFF2-40B4-BE49-F238E27FC236}">
                  <a16:creationId xmlns:a16="http://schemas.microsoft.com/office/drawing/2014/main" id="{7D49C2B2-C5A4-4830-ADC2-D2E1C62F1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6" name="Oval 2271">
              <a:extLst>
                <a:ext uri="{FF2B5EF4-FFF2-40B4-BE49-F238E27FC236}">
                  <a16:creationId xmlns:a16="http://schemas.microsoft.com/office/drawing/2014/main" id="{867D3C61-5C45-4A89-80C2-CF80BA6882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7" name="Freeform 2272">
              <a:extLst>
                <a:ext uri="{FF2B5EF4-FFF2-40B4-BE49-F238E27FC236}">
                  <a16:creationId xmlns:a16="http://schemas.microsoft.com/office/drawing/2014/main" id="{8520A0A5-33DB-4B40-81D5-0404FE28C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98" name="Oval 2273">
              <a:extLst>
                <a:ext uri="{FF2B5EF4-FFF2-40B4-BE49-F238E27FC236}">
                  <a16:creationId xmlns:a16="http://schemas.microsoft.com/office/drawing/2014/main" id="{0A01A88A-2256-44EC-BFFF-9ADAFF717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99" name="Freeform 2274">
              <a:extLst>
                <a:ext uri="{FF2B5EF4-FFF2-40B4-BE49-F238E27FC236}">
                  <a16:creationId xmlns:a16="http://schemas.microsoft.com/office/drawing/2014/main" id="{53298046-4829-4CD2-BCB6-C679CE4F77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0" name="Oval 2275">
              <a:extLst>
                <a:ext uri="{FF2B5EF4-FFF2-40B4-BE49-F238E27FC236}">
                  <a16:creationId xmlns:a16="http://schemas.microsoft.com/office/drawing/2014/main" id="{8CF98EA0-3902-473C-BC71-89D4E770A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1" name="Freeform 2276">
              <a:extLst>
                <a:ext uri="{FF2B5EF4-FFF2-40B4-BE49-F238E27FC236}">
                  <a16:creationId xmlns:a16="http://schemas.microsoft.com/office/drawing/2014/main" id="{BCFB8355-9F75-45BA-8EC7-6F26911A7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2" name="Oval 2277">
              <a:extLst>
                <a:ext uri="{FF2B5EF4-FFF2-40B4-BE49-F238E27FC236}">
                  <a16:creationId xmlns:a16="http://schemas.microsoft.com/office/drawing/2014/main" id="{0498ADCE-564A-424C-9B93-0B0167C74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3" name="Freeform 2278">
              <a:extLst>
                <a:ext uri="{FF2B5EF4-FFF2-40B4-BE49-F238E27FC236}">
                  <a16:creationId xmlns:a16="http://schemas.microsoft.com/office/drawing/2014/main" id="{5662CC64-436A-45EE-9F41-25D13D1BF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4" name="Oval 2279">
              <a:extLst>
                <a:ext uri="{FF2B5EF4-FFF2-40B4-BE49-F238E27FC236}">
                  <a16:creationId xmlns:a16="http://schemas.microsoft.com/office/drawing/2014/main" id="{1498324B-FA05-4D9D-A835-38D3F69B6E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5" name="Freeform 2280">
              <a:extLst>
                <a:ext uri="{FF2B5EF4-FFF2-40B4-BE49-F238E27FC236}">
                  <a16:creationId xmlns:a16="http://schemas.microsoft.com/office/drawing/2014/main" id="{A4540479-C942-4BBE-A44C-581657595A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6" name="Oval 2281">
              <a:extLst>
                <a:ext uri="{FF2B5EF4-FFF2-40B4-BE49-F238E27FC236}">
                  <a16:creationId xmlns:a16="http://schemas.microsoft.com/office/drawing/2014/main" id="{01D45E82-18DD-4D12-940A-64C3C5B72E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7" name="Freeform 2282">
              <a:extLst>
                <a:ext uri="{FF2B5EF4-FFF2-40B4-BE49-F238E27FC236}">
                  <a16:creationId xmlns:a16="http://schemas.microsoft.com/office/drawing/2014/main" id="{E80ACAF5-4542-4C4B-9A83-BE1200A41D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08" name="Oval 2283">
              <a:extLst>
                <a:ext uri="{FF2B5EF4-FFF2-40B4-BE49-F238E27FC236}">
                  <a16:creationId xmlns:a16="http://schemas.microsoft.com/office/drawing/2014/main" id="{25388F91-3039-4A63-96E1-990F051864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09" name="Freeform 2284">
              <a:extLst>
                <a:ext uri="{FF2B5EF4-FFF2-40B4-BE49-F238E27FC236}">
                  <a16:creationId xmlns:a16="http://schemas.microsoft.com/office/drawing/2014/main" id="{E65409DC-74AF-478B-92CE-D16957C36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0" name="Oval 2285">
              <a:extLst>
                <a:ext uri="{FF2B5EF4-FFF2-40B4-BE49-F238E27FC236}">
                  <a16:creationId xmlns:a16="http://schemas.microsoft.com/office/drawing/2014/main" id="{22A96D57-4A34-4504-A83D-79755101DE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1" name="Freeform 2286">
              <a:extLst>
                <a:ext uri="{FF2B5EF4-FFF2-40B4-BE49-F238E27FC236}">
                  <a16:creationId xmlns:a16="http://schemas.microsoft.com/office/drawing/2014/main" id="{24F67EC4-A1DB-463C-9AF6-A32154650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2" name="Oval 2287">
              <a:extLst>
                <a:ext uri="{FF2B5EF4-FFF2-40B4-BE49-F238E27FC236}">
                  <a16:creationId xmlns:a16="http://schemas.microsoft.com/office/drawing/2014/main" id="{26E507EA-71FE-4736-BAAB-DFEAAA437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3" name="Freeform 2288">
              <a:extLst>
                <a:ext uri="{FF2B5EF4-FFF2-40B4-BE49-F238E27FC236}">
                  <a16:creationId xmlns:a16="http://schemas.microsoft.com/office/drawing/2014/main" id="{3651246A-6F28-4D1B-905B-59F22C22F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4" name="Oval 2289">
              <a:extLst>
                <a:ext uri="{FF2B5EF4-FFF2-40B4-BE49-F238E27FC236}">
                  <a16:creationId xmlns:a16="http://schemas.microsoft.com/office/drawing/2014/main" id="{B088D102-2334-4598-913A-E07BF4F6C4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5" name="Freeform 2290">
              <a:extLst>
                <a:ext uri="{FF2B5EF4-FFF2-40B4-BE49-F238E27FC236}">
                  <a16:creationId xmlns:a16="http://schemas.microsoft.com/office/drawing/2014/main" id="{D8E8A545-CB67-4E5B-9CE4-BC595F84F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6" name="Oval 2291">
              <a:extLst>
                <a:ext uri="{FF2B5EF4-FFF2-40B4-BE49-F238E27FC236}">
                  <a16:creationId xmlns:a16="http://schemas.microsoft.com/office/drawing/2014/main" id="{1FA6256E-F716-441B-9500-1599DF7485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7" name="Freeform 2292">
              <a:extLst>
                <a:ext uri="{FF2B5EF4-FFF2-40B4-BE49-F238E27FC236}">
                  <a16:creationId xmlns:a16="http://schemas.microsoft.com/office/drawing/2014/main" id="{A29A88C9-F859-4081-89A4-48A6EDFFD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18" name="Oval 2293">
              <a:extLst>
                <a:ext uri="{FF2B5EF4-FFF2-40B4-BE49-F238E27FC236}">
                  <a16:creationId xmlns:a16="http://schemas.microsoft.com/office/drawing/2014/main" id="{F2FC7746-314B-45CF-8C7B-38B23DEE0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19" name="Freeform 2294">
              <a:extLst>
                <a:ext uri="{FF2B5EF4-FFF2-40B4-BE49-F238E27FC236}">
                  <a16:creationId xmlns:a16="http://schemas.microsoft.com/office/drawing/2014/main" id="{E42212F4-A8B6-4D83-8233-238C17D655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0" name="Freeform 2295">
              <a:extLst>
                <a:ext uri="{FF2B5EF4-FFF2-40B4-BE49-F238E27FC236}">
                  <a16:creationId xmlns:a16="http://schemas.microsoft.com/office/drawing/2014/main" id="{066A9ED7-C8EC-412D-ADF1-7F4F2871F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1" name="Oval 2296">
              <a:extLst>
                <a:ext uri="{FF2B5EF4-FFF2-40B4-BE49-F238E27FC236}">
                  <a16:creationId xmlns:a16="http://schemas.microsoft.com/office/drawing/2014/main" id="{00648CE5-D961-454A-BC8A-23895E1EC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2" name="Freeform 2297">
              <a:extLst>
                <a:ext uri="{FF2B5EF4-FFF2-40B4-BE49-F238E27FC236}">
                  <a16:creationId xmlns:a16="http://schemas.microsoft.com/office/drawing/2014/main" id="{FCDF4E26-EF2A-448C-8AF4-E09F43997E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3" name="Freeform 2298">
              <a:extLst>
                <a:ext uri="{FF2B5EF4-FFF2-40B4-BE49-F238E27FC236}">
                  <a16:creationId xmlns:a16="http://schemas.microsoft.com/office/drawing/2014/main" id="{07B8B91C-7AA2-44E2-B89D-32263C56B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4" name="Oval 2299">
              <a:extLst>
                <a:ext uri="{FF2B5EF4-FFF2-40B4-BE49-F238E27FC236}">
                  <a16:creationId xmlns:a16="http://schemas.microsoft.com/office/drawing/2014/main" id="{1B6B7F50-2E8E-4AB3-8861-A70CE1032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5" name="Freeform 2300">
              <a:extLst>
                <a:ext uri="{FF2B5EF4-FFF2-40B4-BE49-F238E27FC236}">
                  <a16:creationId xmlns:a16="http://schemas.microsoft.com/office/drawing/2014/main" id="{5248FFA3-21B5-4C30-86EA-4CB2F1395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6" name="Oval 2301">
              <a:extLst>
                <a:ext uri="{FF2B5EF4-FFF2-40B4-BE49-F238E27FC236}">
                  <a16:creationId xmlns:a16="http://schemas.microsoft.com/office/drawing/2014/main" id="{B1AEB09B-96C2-41D8-9AC5-FE7E9347B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7" name="Freeform 2302">
              <a:extLst>
                <a:ext uri="{FF2B5EF4-FFF2-40B4-BE49-F238E27FC236}">
                  <a16:creationId xmlns:a16="http://schemas.microsoft.com/office/drawing/2014/main" id="{FEB54298-3A9D-4586-8F51-BB81CE923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28" name="Oval 2303">
              <a:extLst>
                <a:ext uri="{FF2B5EF4-FFF2-40B4-BE49-F238E27FC236}">
                  <a16:creationId xmlns:a16="http://schemas.microsoft.com/office/drawing/2014/main" id="{6ABD4A76-5649-45FB-8719-DEA8CA6E5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29" name="Freeform 2304">
              <a:extLst>
                <a:ext uri="{FF2B5EF4-FFF2-40B4-BE49-F238E27FC236}">
                  <a16:creationId xmlns:a16="http://schemas.microsoft.com/office/drawing/2014/main" id="{B7CE93BE-4989-4456-9FB4-D8EAD1230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0" name="Oval 2305">
              <a:extLst>
                <a:ext uri="{FF2B5EF4-FFF2-40B4-BE49-F238E27FC236}">
                  <a16:creationId xmlns:a16="http://schemas.microsoft.com/office/drawing/2014/main" id="{1FCDD1C9-4815-449B-B50D-5E6A0D230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1" name="Freeform 2306">
              <a:extLst>
                <a:ext uri="{FF2B5EF4-FFF2-40B4-BE49-F238E27FC236}">
                  <a16:creationId xmlns:a16="http://schemas.microsoft.com/office/drawing/2014/main" id="{D055E7F9-2592-4773-A758-820F7D779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2" name="Oval 2307">
              <a:extLst>
                <a:ext uri="{FF2B5EF4-FFF2-40B4-BE49-F238E27FC236}">
                  <a16:creationId xmlns:a16="http://schemas.microsoft.com/office/drawing/2014/main" id="{F1E1B806-875D-42D9-AE50-505FC63EEE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3" name="Freeform 2308">
              <a:extLst>
                <a:ext uri="{FF2B5EF4-FFF2-40B4-BE49-F238E27FC236}">
                  <a16:creationId xmlns:a16="http://schemas.microsoft.com/office/drawing/2014/main" id="{9BA8B84C-EE49-46C8-9DED-B7AA1BA77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4" name="Oval 2309">
              <a:extLst>
                <a:ext uri="{FF2B5EF4-FFF2-40B4-BE49-F238E27FC236}">
                  <a16:creationId xmlns:a16="http://schemas.microsoft.com/office/drawing/2014/main" id="{95963A96-1A69-405C-8671-E5CCC142E9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5" name="Freeform 2310">
              <a:extLst>
                <a:ext uri="{FF2B5EF4-FFF2-40B4-BE49-F238E27FC236}">
                  <a16:creationId xmlns:a16="http://schemas.microsoft.com/office/drawing/2014/main" id="{2EF6DF80-EED6-46ED-8E1A-2DC9AF3E1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6" name="Oval 2311">
              <a:extLst>
                <a:ext uri="{FF2B5EF4-FFF2-40B4-BE49-F238E27FC236}">
                  <a16:creationId xmlns:a16="http://schemas.microsoft.com/office/drawing/2014/main" id="{1A0A2B48-6B19-45FB-9EE7-3FC0D6672D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37" name="Freeform 2312">
              <a:extLst>
                <a:ext uri="{FF2B5EF4-FFF2-40B4-BE49-F238E27FC236}">
                  <a16:creationId xmlns:a16="http://schemas.microsoft.com/office/drawing/2014/main" id="{000DF4EE-6BB3-4368-88AD-D8530B492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8" name="Freeform 2313">
              <a:extLst>
                <a:ext uri="{FF2B5EF4-FFF2-40B4-BE49-F238E27FC236}">
                  <a16:creationId xmlns:a16="http://schemas.microsoft.com/office/drawing/2014/main" id="{CBEAFAD7-ED47-4A70-8CD5-924EA96D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39" name="Oval 2314">
              <a:extLst>
                <a:ext uri="{FF2B5EF4-FFF2-40B4-BE49-F238E27FC236}">
                  <a16:creationId xmlns:a16="http://schemas.microsoft.com/office/drawing/2014/main" id="{C9C9830E-57F6-4B3D-8644-777BEF741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0" name="Freeform 2315">
              <a:extLst>
                <a:ext uri="{FF2B5EF4-FFF2-40B4-BE49-F238E27FC236}">
                  <a16:creationId xmlns:a16="http://schemas.microsoft.com/office/drawing/2014/main" id="{52A97466-0BDB-4CBC-A48D-6B481405D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1" name="Freeform 2316">
              <a:extLst>
                <a:ext uri="{FF2B5EF4-FFF2-40B4-BE49-F238E27FC236}">
                  <a16:creationId xmlns:a16="http://schemas.microsoft.com/office/drawing/2014/main" id="{78CECD35-20F4-4CD0-8F14-4123BD621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2" name="Oval 2317">
              <a:extLst>
                <a:ext uri="{FF2B5EF4-FFF2-40B4-BE49-F238E27FC236}">
                  <a16:creationId xmlns:a16="http://schemas.microsoft.com/office/drawing/2014/main" id="{7738D658-E407-4DFF-8FBA-CF959B8A7E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3" name="Freeform 2318">
              <a:extLst>
                <a:ext uri="{FF2B5EF4-FFF2-40B4-BE49-F238E27FC236}">
                  <a16:creationId xmlns:a16="http://schemas.microsoft.com/office/drawing/2014/main" id="{02E8C6F4-D4BA-44EB-A0C6-1EFB9F3C9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4" name="Oval 2319">
              <a:extLst>
                <a:ext uri="{FF2B5EF4-FFF2-40B4-BE49-F238E27FC236}">
                  <a16:creationId xmlns:a16="http://schemas.microsoft.com/office/drawing/2014/main" id="{8F6DE719-6535-4BA5-AE9E-C586A85A2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5" name="Freeform 2320">
              <a:extLst>
                <a:ext uri="{FF2B5EF4-FFF2-40B4-BE49-F238E27FC236}">
                  <a16:creationId xmlns:a16="http://schemas.microsoft.com/office/drawing/2014/main" id="{BA2BFB0F-9C9F-454D-BE84-F3AED0CA7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6" name="Oval 2321">
              <a:extLst>
                <a:ext uri="{FF2B5EF4-FFF2-40B4-BE49-F238E27FC236}">
                  <a16:creationId xmlns:a16="http://schemas.microsoft.com/office/drawing/2014/main" id="{F03B046D-8B25-4230-A169-9092848189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7" name="Freeform 2322">
              <a:extLst>
                <a:ext uri="{FF2B5EF4-FFF2-40B4-BE49-F238E27FC236}">
                  <a16:creationId xmlns:a16="http://schemas.microsoft.com/office/drawing/2014/main" id="{8B283E1D-A965-42A0-B3DB-1D2C099A5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48" name="Oval 2323">
              <a:extLst>
                <a:ext uri="{FF2B5EF4-FFF2-40B4-BE49-F238E27FC236}">
                  <a16:creationId xmlns:a16="http://schemas.microsoft.com/office/drawing/2014/main" id="{EF57BE6C-D140-46E3-A70B-029D1E9DFA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49" name="Freeform 2324">
              <a:extLst>
                <a:ext uri="{FF2B5EF4-FFF2-40B4-BE49-F238E27FC236}">
                  <a16:creationId xmlns:a16="http://schemas.microsoft.com/office/drawing/2014/main" id="{31866491-87DA-4DD5-9684-5D8230723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0" name="Oval 2325">
              <a:extLst>
                <a:ext uri="{FF2B5EF4-FFF2-40B4-BE49-F238E27FC236}">
                  <a16:creationId xmlns:a16="http://schemas.microsoft.com/office/drawing/2014/main" id="{D4C97EAE-3B36-4C08-9451-EFD0E57A22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1" name="Freeform 2326">
              <a:extLst>
                <a:ext uri="{FF2B5EF4-FFF2-40B4-BE49-F238E27FC236}">
                  <a16:creationId xmlns:a16="http://schemas.microsoft.com/office/drawing/2014/main" id="{875A2BA8-023E-4E34-8D51-B68BF41EC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2" name="Oval 2327">
              <a:extLst>
                <a:ext uri="{FF2B5EF4-FFF2-40B4-BE49-F238E27FC236}">
                  <a16:creationId xmlns:a16="http://schemas.microsoft.com/office/drawing/2014/main" id="{1562B9BF-B950-4161-80F4-B405E4376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3" name="Freeform 2328">
              <a:extLst>
                <a:ext uri="{FF2B5EF4-FFF2-40B4-BE49-F238E27FC236}">
                  <a16:creationId xmlns:a16="http://schemas.microsoft.com/office/drawing/2014/main" id="{1C058DB1-010E-4ABB-BDBB-FFBAED2DE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4" name="Oval 2329">
              <a:extLst>
                <a:ext uri="{FF2B5EF4-FFF2-40B4-BE49-F238E27FC236}">
                  <a16:creationId xmlns:a16="http://schemas.microsoft.com/office/drawing/2014/main" id="{870FFB20-9B4E-4F5C-A12B-6D92D8689D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5" name="Freeform 2330">
              <a:extLst>
                <a:ext uri="{FF2B5EF4-FFF2-40B4-BE49-F238E27FC236}">
                  <a16:creationId xmlns:a16="http://schemas.microsoft.com/office/drawing/2014/main" id="{567313E3-670E-4BBB-85F3-48CD891D5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6" name="Freeform 2331">
              <a:extLst>
                <a:ext uri="{FF2B5EF4-FFF2-40B4-BE49-F238E27FC236}">
                  <a16:creationId xmlns:a16="http://schemas.microsoft.com/office/drawing/2014/main" id="{CB1C3E41-A2D6-4D32-A609-4AE7457235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7" name="Oval 2332">
              <a:extLst>
                <a:ext uri="{FF2B5EF4-FFF2-40B4-BE49-F238E27FC236}">
                  <a16:creationId xmlns:a16="http://schemas.microsoft.com/office/drawing/2014/main" id="{18D1F4F1-C58B-4F22-A717-BA337B1264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58" name="Freeform 2333">
              <a:extLst>
                <a:ext uri="{FF2B5EF4-FFF2-40B4-BE49-F238E27FC236}">
                  <a16:creationId xmlns:a16="http://schemas.microsoft.com/office/drawing/2014/main" id="{C61C46CB-1634-4F49-AEEF-5D3DB5729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59" name="Oval 2334">
              <a:extLst>
                <a:ext uri="{FF2B5EF4-FFF2-40B4-BE49-F238E27FC236}">
                  <a16:creationId xmlns:a16="http://schemas.microsoft.com/office/drawing/2014/main" id="{7279B69A-2727-4AA4-8185-5F5010828A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0" name="Freeform 2335">
              <a:extLst>
                <a:ext uri="{FF2B5EF4-FFF2-40B4-BE49-F238E27FC236}">
                  <a16:creationId xmlns:a16="http://schemas.microsoft.com/office/drawing/2014/main" id="{BAFF4B62-FE94-4987-B1AF-CE7B91DD3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1" name="Oval 2336">
              <a:extLst>
                <a:ext uri="{FF2B5EF4-FFF2-40B4-BE49-F238E27FC236}">
                  <a16:creationId xmlns:a16="http://schemas.microsoft.com/office/drawing/2014/main" id="{C80D38E8-D33A-4899-9682-06B360F0BC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2" name="Freeform 2337">
              <a:extLst>
                <a:ext uri="{FF2B5EF4-FFF2-40B4-BE49-F238E27FC236}">
                  <a16:creationId xmlns:a16="http://schemas.microsoft.com/office/drawing/2014/main" id="{A3343904-CC80-4F4F-984C-5747C23392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3" name="Freeform 2338">
              <a:extLst>
                <a:ext uri="{FF2B5EF4-FFF2-40B4-BE49-F238E27FC236}">
                  <a16:creationId xmlns:a16="http://schemas.microsoft.com/office/drawing/2014/main" id="{C736BE12-8FE8-4572-B4B8-19456AC62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4" name="Oval 2339">
              <a:extLst>
                <a:ext uri="{FF2B5EF4-FFF2-40B4-BE49-F238E27FC236}">
                  <a16:creationId xmlns:a16="http://schemas.microsoft.com/office/drawing/2014/main" id="{CE59A743-C63B-455F-9D12-A85206BBC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5" name="Freeform 2340">
              <a:extLst>
                <a:ext uri="{FF2B5EF4-FFF2-40B4-BE49-F238E27FC236}">
                  <a16:creationId xmlns:a16="http://schemas.microsoft.com/office/drawing/2014/main" id="{3632DFD7-4D57-4FBF-8FAE-AB1B3546B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6" name="Oval 2341">
              <a:extLst>
                <a:ext uri="{FF2B5EF4-FFF2-40B4-BE49-F238E27FC236}">
                  <a16:creationId xmlns:a16="http://schemas.microsoft.com/office/drawing/2014/main" id="{287F0757-2F12-42D5-A9A0-59D0C42D1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7" name="Freeform 2342">
              <a:extLst>
                <a:ext uri="{FF2B5EF4-FFF2-40B4-BE49-F238E27FC236}">
                  <a16:creationId xmlns:a16="http://schemas.microsoft.com/office/drawing/2014/main" id="{68F51995-C3AA-4AD0-87C0-B2E5D9841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68" name="Oval 2343">
              <a:extLst>
                <a:ext uri="{FF2B5EF4-FFF2-40B4-BE49-F238E27FC236}">
                  <a16:creationId xmlns:a16="http://schemas.microsoft.com/office/drawing/2014/main" id="{67A07139-1F6D-4239-A1E6-0C1AFFA442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69" name="Freeform 2344">
              <a:extLst>
                <a:ext uri="{FF2B5EF4-FFF2-40B4-BE49-F238E27FC236}">
                  <a16:creationId xmlns:a16="http://schemas.microsoft.com/office/drawing/2014/main" id="{000C146D-FB72-4FE7-B722-5F796FAFD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0" name="Oval 2345">
              <a:extLst>
                <a:ext uri="{FF2B5EF4-FFF2-40B4-BE49-F238E27FC236}">
                  <a16:creationId xmlns:a16="http://schemas.microsoft.com/office/drawing/2014/main" id="{ACB6E7C7-F4F2-421D-A5F4-08B698D4D6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1" name="Freeform 2346">
              <a:extLst>
                <a:ext uri="{FF2B5EF4-FFF2-40B4-BE49-F238E27FC236}">
                  <a16:creationId xmlns:a16="http://schemas.microsoft.com/office/drawing/2014/main" id="{12325E29-67A9-446A-B424-696924FF3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2" name="Oval 2347">
              <a:extLst>
                <a:ext uri="{FF2B5EF4-FFF2-40B4-BE49-F238E27FC236}">
                  <a16:creationId xmlns:a16="http://schemas.microsoft.com/office/drawing/2014/main" id="{B4E51D03-9B6E-4944-B8D5-6B961608EF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3" name="Freeform 2348">
              <a:extLst>
                <a:ext uri="{FF2B5EF4-FFF2-40B4-BE49-F238E27FC236}">
                  <a16:creationId xmlns:a16="http://schemas.microsoft.com/office/drawing/2014/main" id="{A6FC1E90-BA2D-4C4A-9CD7-1D6A3DC54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4" name="Oval 2349">
              <a:extLst>
                <a:ext uri="{FF2B5EF4-FFF2-40B4-BE49-F238E27FC236}">
                  <a16:creationId xmlns:a16="http://schemas.microsoft.com/office/drawing/2014/main" id="{1E94060A-1932-4114-809B-FD0DBD539D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5" name="Freeform 2350">
              <a:extLst>
                <a:ext uri="{FF2B5EF4-FFF2-40B4-BE49-F238E27FC236}">
                  <a16:creationId xmlns:a16="http://schemas.microsoft.com/office/drawing/2014/main" id="{4A10DFAB-EFFA-4BE2-A30D-5D059F910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6" name="Oval 2351">
              <a:extLst>
                <a:ext uri="{FF2B5EF4-FFF2-40B4-BE49-F238E27FC236}">
                  <a16:creationId xmlns:a16="http://schemas.microsoft.com/office/drawing/2014/main" id="{C9346A82-DE3F-48A9-A4C8-04DE0834FB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7" name="Freeform 2352">
              <a:extLst>
                <a:ext uri="{FF2B5EF4-FFF2-40B4-BE49-F238E27FC236}">
                  <a16:creationId xmlns:a16="http://schemas.microsoft.com/office/drawing/2014/main" id="{08946E86-1F4B-4D3A-95C0-A27C4D4622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78" name="Oval 2353">
              <a:extLst>
                <a:ext uri="{FF2B5EF4-FFF2-40B4-BE49-F238E27FC236}">
                  <a16:creationId xmlns:a16="http://schemas.microsoft.com/office/drawing/2014/main" id="{143AE03E-3304-4091-A9E6-EB560668A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79" name="Freeform 2354">
              <a:extLst>
                <a:ext uri="{FF2B5EF4-FFF2-40B4-BE49-F238E27FC236}">
                  <a16:creationId xmlns:a16="http://schemas.microsoft.com/office/drawing/2014/main" id="{D405D33A-24A4-417C-90E6-4EF0FDA86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0" name="Oval 2355">
              <a:extLst>
                <a:ext uri="{FF2B5EF4-FFF2-40B4-BE49-F238E27FC236}">
                  <a16:creationId xmlns:a16="http://schemas.microsoft.com/office/drawing/2014/main" id="{20BDF3D1-A29E-4328-9C25-5C00E2F7A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1" name="Freeform 2356">
              <a:extLst>
                <a:ext uri="{FF2B5EF4-FFF2-40B4-BE49-F238E27FC236}">
                  <a16:creationId xmlns:a16="http://schemas.microsoft.com/office/drawing/2014/main" id="{3930F32D-0EAC-430C-B29E-B4D84C87C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2" name="Oval 2357">
              <a:extLst>
                <a:ext uri="{FF2B5EF4-FFF2-40B4-BE49-F238E27FC236}">
                  <a16:creationId xmlns:a16="http://schemas.microsoft.com/office/drawing/2014/main" id="{3FF3A0E7-1696-45B9-B0FE-C1D255A9BC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3" name="Freeform 2358">
              <a:extLst>
                <a:ext uri="{FF2B5EF4-FFF2-40B4-BE49-F238E27FC236}">
                  <a16:creationId xmlns:a16="http://schemas.microsoft.com/office/drawing/2014/main" id="{8D4B4519-C79C-4477-A24F-24920FB5C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4" name="Oval 2359">
              <a:extLst>
                <a:ext uri="{FF2B5EF4-FFF2-40B4-BE49-F238E27FC236}">
                  <a16:creationId xmlns:a16="http://schemas.microsoft.com/office/drawing/2014/main" id="{6465DF6F-A4F9-4CFB-A055-D6E5A3DEE8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5" name="Freeform 2360">
              <a:extLst>
                <a:ext uri="{FF2B5EF4-FFF2-40B4-BE49-F238E27FC236}">
                  <a16:creationId xmlns:a16="http://schemas.microsoft.com/office/drawing/2014/main" id="{0362EB25-60E9-41C7-9C4F-B99650D56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6" name="Oval 2361">
              <a:extLst>
                <a:ext uri="{FF2B5EF4-FFF2-40B4-BE49-F238E27FC236}">
                  <a16:creationId xmlns:a16="http://schemas.microsoft.com/office/drawing/2014/main" id="{3A80BDFB-035E-4061-B225-CCE760784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7" name="Freeform 2362">
              <a:extLst>
                <a:ext uri="{FF2B5EF4-FFF2-40B4-BE49-F238E27FC236}">
                  <a16:creationId xmlns:a16="http://schemas.microsoft.com/office/drawing/2014/main" id="{1744B348-2371-4B35-9C3F-48D82B7D3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88" name="Oval 2363">
              <a:extLst>
                <a:ext uri="{FF2B5EF4-FFF2-40B4-BE49-F238E27FC236}">
                  <a16:creationId xmlns:a16="http://schemas.microsoft.com/office/drawing/2014/main" id="{5350591B-BF20-4BBF-986F-F8B05F9BC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89" name="Freeform 2364">
              <a:extLst>
                <a:ext uri="{FF2B5EF4-FFF2-40B4-BE49-F238E27FC236}">
                  <a16:creationId xmlns:a16="http://schemas.microsoft.com/office/drawing/2014/main" id="{FE6495AF-925B-4C8B-912A-F3F176C5E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0" name="Oval 2365">
              <a:extLst>
                <a:ext uri="{FF2B5EF4-FFF2-40B4-BE49-F238E27FC236}">
                  <a16:creationId xmlns:a16="http://schemas.microsoft.com/office/drawing/2014/main" id="{326E172C-EEFD-4E98-8BAB-B37A9D286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1" name="Freeform 2366">
              <a:extLst>
                <a:ext uri="{FF2B5EF4-FFF2-40B4-BE49-F238E27FC236}">
                  <a16:creationId xmlns:a16="http://schemas.microsoft.com/office/drawing/2014/main" id="{B40F9463-6A4C-4ED9-B831-189454AC9A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2" name="Oval 2367">
              <a:extLst>
                <a:ext uri="{FF2B5EF4-FFF2-40B4-BE49-F238E27FC236}">
                  <a16:creationId xmlns:a16="http://schemas.microsoft.com/office/drawing/2014/main" id="{4CFC7939-192A-40FA-8375-79AAD19203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3" name="Freeform 2368">
              <a:extLst>
                <a:ext uri="{FF2B5EF4-FFF2-40B4-BE49-F238E27FC236}">
                  <a16:creationId xmlns:a16="http://schemas.microsoft.com/office/drawing/2014/main" id="{66C4564A-B713-4A46-92F3-851AA70E1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4" name="Freeform 2369">
              <a:extLst>
                <a:ext uri="{FF2B5EF4-FFF2-40B4-BE49-F238E27FC236}">
                  <a16:creationId xmlns:a16="http://schemas.microsoft.com/office/drawing/2014/main" id="{3514D813-8C81-4034-B97E-DE53DB0E3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5" name="Oval 2370">
              <a:extLst>
                <a:ext uri="{FF2B5EF4-FFF2-40B4-BE49-F238E27FC236}">
                  <a16:creationId xmlns:a16="http://schemas.microsoft.com/office/drawing/2014/main" id="{05593CB6-6B9E-4AF5-BC07-873AF0B4F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6" name="Freeform 2371">
              <a:extLst>
                <a:ext uri="{FF2B5EF4-FFF2-40B4-BE49-F238E27FC236}">
                  <a16:creationId xmlns:a16="http://schemas.microsoft.com/office/drawing/2014/main" id="{552065E5-C2D4-445F-BDFB-E67779103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7" name="Oval 2372">
              <a:extLst>
                <a:ext uri="{FF2B5EF4-FFF2-40B4-BE49-F238E27FC236}">
                  <a16:creationId xmlns:a16="http://schemas.microsoft.com/office/drawing/2014/main" id="{5DB9B290-28DC-4E7A-8788-807B92C83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098" name="Freeform 2373">
              <a:extLst>
                <a:ext uri="{FF2B5EF4-FFF2-40B4-BE49-F238E27FC236}">
                  <a16:creationId xmlns:a16="http://schemas.microsoft.com/office/drawing/2014/main" id="{77443F7A-B299-4CB7-9FBF-BA4C6D87F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099" name="Oval 2374">
              <a:extLst>
                <a:ext uri="{FF2B5EF4-FFF2-40B4-BE49-F238E27FC236}">
                  <a16:creationId xmlns:a16="http://schemas.microsoft.com/office/drawing/2014/main" id="{07F61A2A-59BF-4BC6-9EDC-23523B1A2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0" name="Freeform 2375">
              <a:extLst>
                <a:ext uri="{FF2B5EF4-FFF2-40B4-BE49-F238E27FC236}">
                  <a16:creationId xmlns:a16="http://schemas.microsoft.com/office/drawing/2014/main" id="{23C40489-D6DA-4422-B259-F1FB76AD7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1" name="Freeform 2376">
              <a:extLst>
                <a:ext uri="{FF2B5EF4-FFF2-40B4-BE49-F238E27FC236}">
                  <a16:creationId xmlns:a16="http://schemas.microsoft.com/office/drawing/2014/main" id="{F261A69E-ACF1-43BC-AACB-5DFCF474B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2" name="Oval 2377">
              <a:extLst>
                <a:ext uri="{FF2B5EF4-FFF2-40B4-BE49-F238E27FC236}">
                  <a16:creationId xmlns:a16="http://schemas.microsoft.com/office/drawing/2014/main" id="{C8359D65-5784-4E87-83D1-F1D6A3BD04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3" name="Freeform 2378">
              <a:extLst>
                <a:ext uri="{FF2B5EF4-FFF2-40B4-BE49-F238E27FC236}">
                  <a16:creationId xmlns:a16="http://schemas.microsoft.com/office/drawing/2014/main" id="{F56DFD3D-1437-4DF2-B2D1-2B4B071DE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4" name="Oval 2379">
              <a:extLst>
                <a:ext uri="{FF2B5EF4-FFF2-40B4-BE49-F238E27FC236}">
                  <a16:creationId xmlns:a16="http://schemas.microsoft.com/office/drawing/2014/main" id="{424D4724-8058-476D-9FB6-4C2DE7909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5" name="Freeform 2380">
              <a:extLst>
                <a:ext uri="{FF2B5EF4-FFF2-40B4-BE49-F238E27FC236}">
                  <a16:creationId xmlns:a16="http://schemas.microsoft.com/office/drawing/2014/main" id="{B0A02BC2-091D-4BBA-839B-2E788DA3E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6" name="Oval 2381">
              <a:extLst>
                <a:ext uri="{FF2B5EF4-FFF2-40B4-BE49-F238E27FC236}">
                  <a16:creationId xmlns:a16="http://schemas.microsoft.com/office/drawing/2014/main" id="{D7870820-D099-4875-9CB9-EBCD30E416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7" name="Freeform 2382">
              <a:extLst>
                <a:ext uri="{FF2B5EF4-FFF2-40B4-BE49-F238E27FC236}">
                  <a16:creationId xmlns:a16="http://schemas.microsoft.com/office/drawing/2014/main" id="{DFB63F6D-7A53-4DB1-B512-9DDF391A3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08" name="Oval 2383">
              <a:extLst>
                <a:ext uri="{FF2B5EF4-FFF2-40B4-BE49-F238E27FC236}">
                  <a16:creationId xmlns:a16="http://schemas.microsoft.com/office/drawing/2014/main" id="{906690A5-D800-48EC-B075-2BCE67805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09" name="Freeform 2384">
              <a:extLst>
                <a:ext uri="{FF2B5EF4-FFF2-40B4-BE49-F238E27FC236}">
                  <a16:creationId xmlns:a16="http://schemas.microsoft.com/office/drawing/2014/main" id="{DCCC4FC3-202A-49EE-9256-AB181EE72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0" name="Oval 2385">
              <a:extLst>
                <a:ext uri="{FF2B5EF4-FFF2-40B4-BE49-F238E27FC236}">
                  <a16:creationId xmlns:a16="http://schemas.microsoft.com/office/drawing/2014/main" id="{BB066AB6-18C0-4825-986E-5B619A4BD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1" name="Freeform 2386">
              <a:extLst>
                <a:ext uri="{FF2B5EF4-FFF2-40B4-BE49-F238E27FC236}">
                  <a16:creationId xmlns:a16="http://schemas.microsoft.com/office/drawing/2014/main" id="{73567CF8-E639-48C5-8AC9-23203F9D0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2" name="Oval 2387">
              <a:extLst>
                <a:ext uri="{FF2B5EF4-FFF2-40B4-BE49-F238E27FC236}">
                  <a16:creationId xmlns:a16="http://schemas.microsoft.com/office/drawing/2014/main" id="{9047852D-54A8-4BEA-B0CB-7E89B8523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3" name="Freeform 2388">
              <a:extLst>
                <a:ext uri="{FF2B5EF4-FFF2-40B4-BE49-F238E27FC236}">
                  <a16:creationId xmlns:a16="http://schemas.microsoft.com/office/drawing/2014/main" id="{7CC8ED61-525A-41D1-8053-7D3FDCCC2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4" name="Oval 2389">
              <a:extLst>
                <a:ext uri="{FF2B5EF4-FFF2-40B4-BE49-F238E27FC236}">
                  <a16:creationId xmlns:a16="http://schemas.microsoft.com/office/drawing/2014/main" id="{51148A71-FF0E-44C6-95D4-84621D45D2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5" name="Freeform 2390">
              <a:extLst>
                <a:ext uri="{FF2B5EF4-FFF2-40B4-BE49-F238E27FC236}">
                  <a16:creationId xmlns:a16="http://schemas.microsoft.com/office/drawing/2014/main" id="{13C3D21F-5EFD-46B5-9E90-BBAF504A88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6" name="Oval 2391">
              <a:extLst>
                <a:ext uri="{FF2B5EF4-FFF2-40B4-BE49-F238E27FC236}">
                  <a16:creationId xmlns:a16="http://schemas.microsoft.com/office/drawing/2014/main" id="{DD216125-14ED-448B-9B9F-F28502CE9B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7" name="Freeform 2392">
              <a:extLst>
                <a:ext uri="{FF2B5EF4-FFF2-40B4-BE49-F238E27FC236}">
                  <a16:creationId xmlns:a16="http://schemas.microsoft.com/office/drawing/2014/main" id="{03A04F21-12E5-4540-864F-63E123771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18" name="Oval 2393">
              <a:extLst>
                <a:ext uri="{FF2B5EF4-FFF2-40B4-BE49-F238E27FC236}">
                  <a16:creationId xmlns:a16="http://schemas.microsoft.com/office/drawing/2014/main" id="{226883D3-A97A-4501-BBD3-1CAFFEEC4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19" name="Freeform 2394">
              <a:extLst>
                <a:ext uri="{FF2B5EF4-FFF2-40B4-BE49-F238E27FC236}">
                  <a16:creationId xmlns:a16="http://schemas.microsoft.com/office/drawing/2014/main" id="{A9CDB52C-F80F-4331-996C-E7FE08252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0" name="Freeform 2395">
              <a:extLst>
                <a:ext uri="{FF2B5EF4-FFF2-40B4-BE49-F238E27FC236}">
                  <a16:creationId xmlns:a16="http://schemas.microsoft.com/office/drawing/2014/main" id="{28A4B12E-DCD2-41F0-A21E-D66687290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1" name="Oval 2396">
              <a:extLst>
                <a:ext uri="{FF2B5EF4-FFF2-40B4-BE49-F238E27FC236}">
                  <a16:creationId xmlns:a16="http://schemas.microsoft.com/office/drawing/2014/main" id="{98F53AD7-220D-49FB-8B06-FAD04EE53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2" name="Freeform 2397">
              <a:extLst>
                <a:ext uri="{FF2B5EF4-FFF2-40B4-BE49-F238E27FC236}">
                  <a16:creationId xmlns:a16="http://schemas.microsoft.com/office/drawing/2014/main" id="{70775EEC-BE98-4D7A-A9A3-FD8818A69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3" name="Freeform 2398">
              <a:extLst>
                <a:ext uri="{FF2B5EF4-FFF2-40B4-BE49-F238E27FC236}">
                  <a16:creationId xmlns:a16="http://schemas.microsoft.com/office/drawing/2014/main" id="{0B4C3239-F2B1-4AF2-8A85-02A1E81E4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4" name="Oval 2399">
              <a:extLst>
                <a:ext uri="{FF2B5EF4-FFF2-40B4-BE49-F238E27FC236}">
                  <a16:creationId xmlns:a16="http://schemas.microsoft.com/office/drawing/2014/main" id="{1FF9D766-9281-4B9C-8B3C-4C337F711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5" name="Freeform 2400">
              <a:extLst>
                <a:ext uri="{FF2B5EF4-FFF2-40B4-BE49-F238E27FC236}">
                  <a16:creationId xmlns:a16="http://schemas.microsoft.com/office/drawing/2014/main" id="{8A9BDD79-263D-439C-8318-85BF23861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6" name="Oval 2401">
              <a:extLst>
                <a:ext uri="{FF2B5EF4-FFF2-40B4-BE49-F238E27FC236}">
                  <a16:creationId xmlns:a16="http://schemas.microsoft.com/office/drawing/2014/main" id="{9620049F-CDF2-4714-B353-D4F95ECC3C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7" name="Freeform 2402">
              <a:extLst>
                <a:ext uri="{FF2B5EF4-FFF2-40B4-BE49-F238E27FC236}">
                  <a16:creationId xmlns:a16="http://schemas.microsoft.com/office/drawing/2014/main" id="{BD04E887-7FE4-44A9-9D6B-E23A27B7D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28" name="Oval 2403">
              <a:extLst>
                <a:ext uri="{FF2B5EF4-FFF2-40B4-BE49-F238E27FC236}">
                  <a16:creationId xmlns:a16="http://schemas.microsoft.com/office/drawing/2014/main" id="{B327EE9F-FF21-46D4-BC16-DB313DD8A2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29" name="Freeform 2404">
              <a:extLst>
                <a:ext uri="{FF2B5EF4-FFF2-40B4-BE49-F238E27FC236}">
                  <a16:creationId xmlns:a16="http://schemas.microsoft.com/office/drawing/2014/main" id="{89126F2E-6A04-41A9-82C4-DCB881199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0" name="Oval 2405">
              <a:extLst>
                <a:ext uri="{FF2B5EF4-FFF2-40B4-BE49-F238E27FC236}">
                  <a16:creationId xmlns:a16="http://schemas.microsoft.com/office/drawing/2014/main" id="{2E19FA42-57A5-4D1D-9075-A12BDBE281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1" name="Freeform 2406">
              <a:extLst>
                <a:ext uri="{FF2B5EF4-FFF2-40B4-BE49-F238E27FC236}">
                  <a16:creationId xmlns:a16="http://schemas.microsoft.com/office/drawing/2014/main" id="{6C90D3DB-0207-4697-AB77-A7184653A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2" name="Oval 2407">
              <a:extLst>
                <a:ext uri="{FF2B5EF4-FFF2-40B4-BE49-F238E27FC236}">
                  <a16:creationId xmlns:a16="http://schemas.microsoft.com/office/drawing/2014/main" id="{33BCB91F-CF7C-4066-BDC1-E056A6C70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3" name="Freeform 2408">
              <a:extLst>
                <a:ext uri="{FF2B5EF4-FFF2-40B4-BE49-F238E27FC236}">
                  <a16:creationId xmlns:a16="http://schemas.microsoft.com/office/drawing/2014/main" id="{79BD9C99-FC83-4498-95BA-FDA26F649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4" name="Oval 2409">
              <a:extLst>
                <a:ext uri="{FF2B5EF4-FFF2-40B4-BE49-F238E27FC236}">
                  <a16:creationId xmlns:a16="http://schemas.microsoft.com/office/drawing/2014/main" id="{7C1EA083-5E67-4ED3-9951-A0390DE696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5" name="Freeform 2410">
              <a:extLst>
                <a:ext uri="{FF2B5EF4-FFF2-40B4-BE49-F238E27FC236}">
                  <a16:creationId xmlns:a16="http://schemas.microsoft.com/office/drawing/2014/main" id="{47B3599C-14C9-433A-B7C6-175EF62B9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36" name="Oval 2411">
              <a:extLst>
                <a:ext uri="{FF2B5EF4-FFF2-40B4-BE49-F238E27FC236}">
                  <a16:creationId xmlns:a16="http://schemas.microsoft.com/office/drawing/2014/main" id="{63FDF3BF-D2F2-46B3-9C98-E2B0706EC7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7" name="Oval 2412">
              <a:extLst>
                <a:ext uri="{FF2B5EF4-FFF2-40B4-BE49-F238E27FC236}">
                  <a16:creationId xmlns:a16="http://schemas.microsoft.com/office/drawing/2014/main" id="{0EB72370-1D81-4028-B04F-ABDDFFAEBB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8" name="Oval 2413">
              <a:extLst>
                <a:ext uri="{FF2B5EF4-FFF2-40B4-BE49-F238E27FC236}">
                  <a16:creationId xmlns:a16="http://schemas.microsoft.com/office/drawing/2014/main" id="{917F715F-DA17-412B-AE54-44A84D9B4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39" name="Oval 2414">
              <a:extLst>
                <a:ext uri="{FF2B5EF4-FFF2-40B4-BE49-F238E27FC236}">
                  <a16:creationId xmlns:a16="http://schemas.microsoft.com/office/drawing/2014/main" id="{D3B69057-4D02-442E-B326-1B2F14D19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0" name="Freeform 2415">
              <a:extLst>
                <a:ext uri="{FF2B5EF4-FFF2-40B4-BE49-F238E27FC236}">
                  <a16:creationId xmlns:a16="http://schemas.microsoft.com/office/drawing/2014/main" id="{95AAD40E-9F6A-4AE0-AD09-F59FFCBC1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1" name="Freeform 2416">
              <a:extLst>
                <a:ext uri="{FF2B5EF4-FFF2-40B4-BE49-F238E27FC236}">
                  <a16:creationId xmlns:a16="http://schemas.microsoft.com/office/drawing/2014/main" id="{747F0E9C-5FB8-4173-9F6C-B00DFF676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2" name="Oval 2417">
              <a:extLst>
                <a:ext uri="{FF2B5EF4-FFF2-40B4-BE49-F238E27FC236}">
                  <a16:creationId xmlns:a16="http://schemas.microsoft.com/office/drawing/2014/main" id="{AA0FA954-4000-4370-990C-1DD947FC1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3" name="Freeform 2418">
              <a:extLst>
                <a:ext uri="{FF2B5EF4-FFF2-40B4-BE49-F238E27FC236}">
                  <a16:creationId xmlns:a16="http://schemas.microsoft.com/office/drawing/2014/main" id="{230E6318-5631-400E-8F5E-90DB61562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4" name="Oval 2419">
              <a:extLst>
                <a:ext uri="{FF2B5EF4-FFF2-40B4-BE49-F238E27FC236}">
                  <a16:creationId xmlns:a16="http://schemas.microsoft.com/office/drawing/2014/main" id="{F177304F-4908-47D4-9EAA-5F6DD7DCF0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5" name="Freeform 2420">
              <a:extLst>
                <a:ext uri="{FF2B5EF4-FFF2-40B4-BE49-F238E27FC236}">
                  <a16:creationId xmlns:a16="http://schemas.microsoft.com/office/drawing/2014/main" id="{2A18B880-518A-4751-B7F2-7060F361F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6" name="Oval 2421">
              <a:extLst>
                <a:ext uri="{FF2B5EF4-FFF2-40B4-BE49-F238E27FC236}">
                  <a16:creationId xmlns:a16="http://schemas.microsoft.com/office/drawing/2014/main" id="{0237ECF8-F6BD-4D86-8A1A-A6FF1A412B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47" name="Freeform 2422">
              <a:extLst>
                <a:ext uri="{FF2B5EF4-FFF2-40B4-BE49-F238E27FC236}">
                  <a16:creationId xmlns:a16="http://schemas.microsoft.com/office/drawing/2014/main" id="{1299F8D4-5F6A-4F24-9645-E6B6DB2FEE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8" name="Freeform 2423">
              <a:extLst>
                <a:ext uri="{FF2B5EF4-FFF2-40B4-BE49-F238E27FC236}">
                  <a16:creationId xmlns:a16="http://schemas.microsoft.com/office/drawing/2014/main" id="{05CF023E-2A23-446A-9299-9132585D6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49" name="Oval 2424">
              <a:extLst>
                <a:ext uri="{FF2B5EF4-FFF2-40B4-BE49-F238E27FC236}">
                  <a16:creationId xmlns:a16="http://schemas.microsoft.com/office/drawing/2014/main" id="{D591F677-4D35-4335-B123-660F9D505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0" name="Freeform 2425">
              <a:extLst>
                <a:ext uri="{FF2B5EF4-FFF2-40B4-BE49-F238E27FC236}">
                  <a16:creationId xmlns:a16="http://schemas.microsoft.com/office/drawing/2014/main" id="{0D41621C-C7E7-4B2E-A72E-D4B8FA3CA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1" name="Oval 2426">
              <a:extLst>
                <a:ext uri="{FF2B5EF4-FFF2-40B4-BE49-F238E27FC236}">
                  <a16:creationId xmlns:a16="http://schemas.microsoft.com/office/drawing/2014/main" id="{599F5EB9-E604-4B45-9704-C6F30B1A1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2" name="Freeform 2427">
              <a:extLst>
                <a:ext uri="{FF2B5EF4-FFF2-40B4-BE49-F238E27FC236}">
                  <a16:creationId xmlns:a16="http://schemas.microsoft.com/office/drawing/2014/main" id="{76C0373C-E8BB-4B82-A13A-EFC62D51A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3" name="Oval 2428">
              <a:extLst>
                <a:ext uri="{FF2B5EF4-FFF2-40B4-BE49-F238E27FC236}">
                  <a16:creationId xmlns:a16="http://schemas.microsoft.com/office/drawing/2014/main" id="{5C036575-644D-4C65-9703-4C71A0FE94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4" name="Freeform 2429">
              <a:extLst>
                <a:ext uri="{FF2B5EF4-FFF2-40B4-BE49-F238E27FC236}">
                  <a16:creationId xmlns:a16="http://schemas.microsoft.com/office/drawing/2014/main" id="{33FDB9CB-1728-4A38-84D9-54D78B1A2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5" name="Oval 2430">
              <a:extLst>
                <a:ext uri="{FF2B5EF4-FFF2-40B4-BE49-F238E27FC236}">
                  <a16:creationId xmlns:a16="http://schemas.microsoft.com/office/drawing/2014/main" id="{978998A0-B64C-471A-8B93-29224AC34F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6" name="Freeform 2431">
              <a:extLst>
                <a:ext uri="{FF2B5EF4-FFF2-40B4-BE49-F238E27FC236}">
                  <a16:creationId xmlns:a16="http://schemas.microsoft.com/office/drawing/2014/main" id="{ABECF170-9715-48AC-8C75-5D413390E6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7" name="Oval 2432">
              <a:extLst>
                <a:ext uri="{FF2B5EF4-FFF2-40B4-BE49-F238E27FC236}">
                  <a16:creationId xmlns:a16="http://schemas.microsoft.com/office/drawing/2014/main" id="{D1B21B8D-ABD8-4D65-94BB-123651D3BC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58" name="Freeform 2433">
              <a:extLst>
                <a:ext uri="{FF2B5EF4-FFF2-40B4-BE49-F238E27FC236}">
                  <a16:creationId xmlns:a16="http://schemas.microsoft.com/office/drawing/2014/main" id="{8C836235-B19C-4005-9F05-FDD5B5EB6D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59" name="Oval 2434">
              <a:extLst>
                <a:ext uri="{FF2B5EF4-FFF2-40B4-BE49-F238E27FC236}">
                  <a16:creationId xmlns:a16="http://schemas.microsoft.com/office/drawing/2014/main" id="{A617C6CC-9428-4D9F-A26B-3D5423896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0" name="Freeform 2435">
              <a:extLst>
                <a:ext uri="{FF2B5EF4-FFF2-40B4-BE49-F238E27FC236}">
                  <a16:creationId xmlns:a16="http://schemas.microsoft.com/office/drawing/2014/main" id="{8FC11DDB-625D-4096-A02D-C1CB0C537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1" name="Oval 2436">
              <a:extLst>
                <a:ext uri="{FF2B5EF4-FFF2-40B4-BE49-F238E27FC236}">
                  <a16:creationId xmlns:a16="http://schemas.microsoft.com/office/drawing/2014/main" id="{DB739415-345B-46BB-A872-9B0DA9D82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2" name="Freeform 2437">
              <a:extLst>
                <a:ext uri="{FF2B5EF4-FFF2-40B4-BE49-F238E27FC236}">
                  <a16:creationId xmlns:a16="http://schemas.microsoft.com/office/drawing/2014/main" id="{2414BDFD-A98A-447F-A02D-083E19631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3" name="Oval 2438">
              <a:extLst>
                <a:ext uri="{FF2B5EF4-FFF2-40B4-BE49-F238E27FC236}">
                  <a16:creationId xmlns:a16="http://schemas.microsoft.com/office/drawing/2014/main" id="{047CA67E-AD0D-4F22-8A6E-5715575C05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4" name="Freeform 2439">
              <a:extLst>
                <a:ext uri="{FF2B5EF4-FFF2-40B4-BE49-F238E27FC236}">
                  <a16:creationId xmlns:a16="http://schemas.microsoft.com/office/drawing/2014/main" id="{F25C8153-5430-43C3-9445-34FA93C91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5" name="Oval 2440">
              <a:extLst>
                <a:ext uri="{FF2B5EF4-FFF2-40B4-BE49-F238E27FC236}">
                  <a16:creationId xmlns:a16="http://schemas.microsoft.com/office/drawing/2014/main" id="{CD20AEA7-09C2-4858-A269-39BF00DF9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6" name="Freeform 2441">
              <a:extLst>
                <a:ext uri="{FF2B5EF4-FFF2-40B4-BE49-F238E27FC236}">
                  <a16:creationId xmlns:a16="http://schemas.microsoft.com/office/drawing/2014/main" id="{EF189E71-B8DF-49F0-A815-730A035F3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7" name="Oval 2442">
              <a:extLst>
                <a:ext uri="{FF2B5EF4-FFF2-40B4-BE49-F238E27FC236}">
                  <a16:creationId xmlns:a16="http://schemas.microsoft.com/office/drawing/2014/main" id="{EA7109E6-4543-43B2-B726-8186A4339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68" name="Freeform 2443">
              <a:extLst>
                <a:ext uri="{FF2B5EF4-FFF2-40B4-BE49-F238E27FC236}">
                  <a16:creationId xmlns:a16="http://schemas.microsoft.com/office/drawing/2014/main" id="{12AC12B6-2FA6-4F80-9287-20118A1A7B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69" name="Oval 2444">
              <a:extLst>
                <a:ext uri="{FF2B5EF4-FFF2-40B4-BE49-F238E27FC236}">
                  <a16:creationId xmlns:a16="http://schemas.microsoft.com/office/drawing/2014/main" id="{92C9E977-45AB-4130-8F3E-D8F0FF8B7F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0" name="Freeform 2445">
              <a:extLst>
                <a:ext uri="{FF2B5EF4-FFF2-40B4-BE49-F238E27FC236}">
                  <a16:creationId xmlns:a16="http://schemas.microsoft.com/office/drawing/2014/main" id="{9DC0680E-4A73-4543-9FEC-2FACDE7E0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1" name="Freeform 2446">
              <a:extLst>
                <a:ext uri="{FF2B5EF4-FFF2-40B4-BE49-F238E27FC236}">
                  <a16:creationId xmlns:a16="http://schemas.microsoft.com/office/drawing/2014/main" id="{4CA23C32-05BA-4BD2-B7F0-3D5FC81B8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2" name="Oval 2447">
              <a:extLst>
                <a:ext uri="{FF2B5EF4-FFF2-40B4-BE49-F238E27FC236}">
                  <a16:creationId xmlns:a16="http://schemas.microsoft.com/office/drawing/2014/main" id="{5BD57D43-7A38-4BED-8728-A7F5B5AE2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3" name="Freeform 2448">
              <a:extLst>
                <a:ext uri="{FF2B5EF4-FFF2-40B4-BE49-F238E27FC236}">
                  <a16:creationId xmlns:a16="http://schemas.microsoft.com/office/drawing/2014/main" id="{5E7B6EA2-23E6-49EF-9917-F301A0FB7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4" name="Oval 2449">
              <a:extLst>
                <a:ext uri="{FF2B5EF4-FFF2-40B4-BE49-F238E27FC236}">
                  <a16:creationId xmlns:a16="http://schemas.microsoft.com/office/drawing/2014/main" id="{B2F42081-41C5-443E-B1F1-803BF44F11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5" name="Freeform 2450">
              <a:extLst>
                <a:ext uri="{FF2B5EF4-FFF2-40B4-BE49-F238E27FC236}">
                  <a16:creationId xmlns:a16="http://schemas.microsoft.com/office/drawing/2014/main" id="{E794DDC5-F7E7-4FD6-859F-5B89FFFB0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6" name="Oval 2451">
              <a:extLst>
                <a:ext uri="{FF2B5EF4-FFF2-40B4-BE49-F238E27FC236}">
                  <a16:creationId xmlns:a16="http://schemas.microsoft.com/office/drawing/2014/main" id="{218FAAD5-C2C7-4C2A-B090-29EC916EB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7" name="Freeform 2452">
              <a:extLst>
                <a:ext uri="{FF2B5EF4-FFF2-40B4-BE49-F238E27FC236}">
                  <a16:creationId xmlns:a16="http://schemas.microsoft.com/office/drawing/2014/main" id="{88FDDCD6-2E53-4107-A22A-3759319A86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78" name="Oval 2453">
              <a:extLst>
                <a:ext uri="{FF2B5EF4-FFF2-40B4-BE49-F238E27FC236}">
                  <a16:creationId xmlns:a16="http://schemas.microsoft.com/office/drawing/2014/main" id="{5D5A560C-418E-4025-BDF1-B688D65206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79" name="Freeform 2454">
              <a:extLst>
                <a:ext uri="{FF2B5EF4-FFF2-40B4-BE49-F238E27FC236}">
                  <a16:creationId xmlns:a16="http://schemas.microsoft.com/office/drawing/2014/main" id="{47DA28E9-20BB-45EA-8A94-22736ADBA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0" name="Oval 2455">
              <a:extLst>
                <a:ext uri="{FF2B5EF4-FFF2-40B4-BE49-F238E27FC236}">
                  <a16:creationId xmlns:a16="http://schemas.microsoft.com/office/drawing/2014/main" id="{8EC54FB6-53C2-450B-AA3A-260FDE5DA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81" name="Freeform 2456">
              <a:extLst>
                <a:ext uri="{FF2B5EF4-FFF2-40B4-BE49-F238E27FC236}">
                  <a16:creationId xmlns:a16="http://schemas.microsoft.com/office/drawing/2014/main" id="{298F4875-09B0-4840-97E4-05B15C3C7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2" name="Oval 2457">
              <a:extLst>
                <a:ext uri="{FF2B5EF4-FFF2-40B4-BE49-F238E27FC236}">
                  <a16:creationId xmlns:a16="http://schemas.microsoft.com/office/drawing/2014/main" id="{980CC981-AF96-4BAB-B0E2-1BF971C4F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83" name="Freeform 2458">
              <a:extLst>
                <a:ext uri="{FF2B5EF4-FFF2-40B4-BE49-F238E27FC236}">
                  <a16:creationId xmlns:a16="http://schemas.microsoft.com/office/drawing/2014/main" id="{DC9DAD19-1169-4A7A-8D33-321A57AE0A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4" name="Oval 2459">
              <a:extLst>
                <a:ext uri="{FF2B5EF4-FFF2-40B4-BE49-F238E27FC236}">
                  <a16:creationId xmlns:a16="http://schemas.microsoft.com/office/drawing/2014/main" id="{4C331EDA-C923-4061-9FC0-B94477A303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85" name="Freeform 2460">
              <a:extLst>
                <a:ext uri="{FF2B5EF4-FFF2-40B4-BE49-F238E27FC236}">
                  <a16:creationId xmlns:a16="http://schemas.microsoft.com/office/drawing/2014/main" id="{3C5DA30E-71BF-47D3-8F8D-8875C96DF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6" name="Freeform 2461">
              <a:extLst>
                <a:ext uri="{FF2B5EF4-FFF2-40B4-BE49-F238E27FC236}">
                  <a16:creationId xmlns:a16="http://schemas.microsoft.com/office/drawing/2014/main" id="{3BD7C847-7A3A-47EF-895E-2575BFC52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7" name="Oval 2462">
              <a:extLst>
                <a:ext uri="{FF2B5EF4-FFF2-40B4-BE49-F238E27FC236}">
                  <a16:creationId xmlns:a16="http://schemas.microsoft.com/office/drawing/2014/main" id="{B6799A2D-36CA-4671-A79E-508DBDF0B3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88" name="Freeform 2463">
              <a:extLst>
                <a:ext uri="{FF2B5EF4-FFF2-40B4-BE49-F238E27FC236}">
                  <a16:creationId xmlns:a16="http://schemas.microsoft.com/office/drawing/2014/main" id="{E4295574-C8D4-4DB5-9073-5F570AC4C1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89" name="Oval 2464">
              <a:extLst>
                <a:ext uri="{FF2B5EF4-FFF2-40B4-BE49-F238E27FC236}">
                  <a16:creationId xmlns:a16="http://schemas.microsoft.com/office/drawing/2014/main" id="{1316B866-7CE5-4520-B771-B0A7B3BC18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0" name="Freeform 2465">
              <a:extLst>
                <a:ext uri="{FF2B5EF4-FFF2-40B4-BE49-F238E27FC236}">
                  <a16:creationId xmlns:a16="http://schemas.microsoft.com/office/drawing/2014/main" id="{265E4F8E-EBE2-4C41-95BF-50CCDA441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1" name="Oval 2466">
              <a:extLst>
                <a:ext uri="{FF2B5EF4-FFF2-40B4-BE49-F238E27FC236}">
                  <a16:creationId xmlns:a16="http://schemas.microsoft.com/office/drawing/2014/main" id="{C8DF211D-DBA8-4B1E-A633-333143470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2" name="Freeform 2467">
              <a:extLst>
                <a:ext uri="{FF2B5EF4-FFF2-40B4-BE49-F238E27FC236}">
                  <a16:creationId xmlns:a16="http://schemas.microsoft.com/office/drawing/2014/main" id="{0A1B0FC4-3EAE-4056-840A-25FA0661B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3" name="Oval 2468">
              <a:extLst>
                <a:ext uri="{FF2B5EF4-FFF2-40B4-BE49-F238E27FC236}">
                  <a16:creationId xmlns:a16="http://schemas.microsoft.com/office/drawing/2014/main" id="{B704F905-A3A9-4DEA-A300-65757E4650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4" name="Freeform 2469">
              <a:extLst>
                <a:ext uri="{FF2B5EF4-FFF2-40B4-BE49-F238E27FC236}">
                  <a16:creationId xmlns:a16="http://schemas.microsoft.com/office/drawing/2014/main" id="{DBAA2FDD-06E9-4F4E-A3D8-FE4F32FE0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5" name="Oval 2470">
              <a:extLst>
                <a:ext uri="{FF2B5EF4-FFF2-40B4-BE49-F238E27FC236}">
                  <a16:creationId xmlns:a16="http://schemas.microsoft.com/office/drawing/2014/main" id="{3514105C-B0C6-4132-A06B-BC8B8EB7D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6" name="Freeform 2471">
              <a:extLst>
                <a:ext uri="{FF2B5EF4-FFF2-40B4-BE49-F238E27FC236}">
                  <a16:creationId xmlns:a16="http://schemas.microsoft.com/office/drawing/2014/main" id="{7DABF8FF-8212-4833-ADCE-E8CAF052C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7" name="Oval 2472">
              <a:extLst>
                <a:ext uri="{FF2B5EF4-FFF2-40B4-BE49-F238E27FC236}">
                  <a16:creationId xmlns:a16="http://schemas.microsoft.com/office/drawing/2014/main" id="{21104C45-D6F2-4DE8-8714-13D2B258D8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198" name="Freeform 2473">
              <a:extLst>
                <a:ext uri="{FF2B5EF4-FFF2-40B4-BE49-F238E27FC236}">
                  <a16:creationId xmlns:a16="http://schemas.microsoft.com/office/drawing/2014/main" id="{40DFB63E-A444-4920-8590-699AA4114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199" name="Oval 2474">
              <a:extLst>
                <a:ext uri="{FF2B5EF4-FFF2-40B4-BE49-F238E27FC236}">
                  <a16:creationId xmlns:a16="http://schemas.microsoft.com/office/drawing/2014/main" id="{5C66EA97-2CEF-4A33-B48D-2E0F57211A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00" name="Freeform 2475">
              <a:extLst>
                <a:ext uri="{FF2B5EF4-FFF2-40B4-BE49-F238E27FC236}">
                  <a16:creationId xmlns:a16="http://schemas.microsoft.com/office/drawing/2014/main" id="{B4F850B2-70FB-4C29-BA1D-5259352212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1" name="Freeform 2476">
              <a:extLst>
                <a:ext uri="{FF2B5EF4-FFF2-40B4-BE49-F238E27FC236}">
                  <a16:creationId xmlns:a16="http://schemas.microsoft.com/office/drawing/2014/main" id="{D6979451-EA6D-4944-8769-41A9AE415F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2" name="Oval 2477">
              <a:extLst>
                <a:ext uri="{FF2B5EF4-FFF2-40B4-BE49-F238E27FC236}">
                  <a16:creationId xmlns:a16="http://schemas.microsoft.com/office/drawing/2014/main" id="{2704FF28-0DB1-4581-972A-B346E6A41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03" name="Freeform 2478">
              <a:extLst>
                <a:ext uri="{FF2B5EF4-FFF2-40B4-BE49-F238E27FC236}">
                  <a16:creationId xmlns:a16="http://schemas.microsoft.com/office/drawing/2014/main" id="{F22DE022-DC68-4B29-8DE8-EA7576D22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4" name="Oval 2479">
              <a:extLst>
                <a:ext uri="{FF2B5EF4-FFF2-40B4-BE49-F238E27FC236}">
                  <a16:creationId xmlns:a16="http://schemas.microsoft.com/office/drawing/2014/main" id="{0D9A302D-3172-4D66-A558-A8EEECCCD8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05" name="Freeform 2480">
              <a:extLst>
                <a:ext uri="{FF2B5EF4-FFF2-40B4-BE49-F238E27FC236}">
                  <a16:creationId xmlns:a16="http://schemas.microsoft.com/office/drawing/2014/main" id="{752609D0-5686-436E-B272-A1A6DF29E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6" name="Oval 2481">
              <a:extLst>
                <a:ext uri="{FF2B5EF4-FFF2-40B4-BE49-F238E27FC236}">
                  <a16:creationId xmlns:a16="http://schemas.microsoft.com/office/drawing/2014/main" id="{E7453F70-5CF3-4991-9B3E-A2BCF82B71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07" name="Freeform 2482">
              <a:extLst>
                <a:ext uri="{FF2B5EF4-FFF2-40B4-BE49-F238E27FC236}">
                  <a16:creationId xmlns:a16="http://schemas.microsoft.com/office/drawing/2014/main" id="{2EAF14CB-2F8A-4206-842F-8F64A189A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8" name="Freeform 2483">
              <a:extLst>
                <a:ext uri="{FF2B5EF4-FFF2-40B4-BE49-F238E27FC236}">
                  <a16:creationId xmlns:a16="http://schemas.microsoft.com/office/drawing/2014/main" id="{9FA2D51E-B7CF-4017-9EAE-E092BD421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09" name="Oval 2484">
              <a:extLst>
                <a:ext uri="{FF2B5EF4-FFF2-40B4-BE49-F238E27FC236}">
                  <a16:creationId xmlns:a16="http://schemas.microsoft.com/office/drawing/2014/main" id="{5B22B08F-E2A0-4719-9FD3-DE9AB90B1E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0" name="Freeform 2485">
              <a:extLst>
                <a:ext uri="{FF2B5EF4-FFF2-40B4-BE49-F238E27FC236}">
                  <a16:creationId xmlns:a16="http://schemas.microsoft.com/office/drawing/2014/main" id="{9BBF7AA8-B93C-471B-A23A-ED7178AE6E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1" name="Oval 2486">
              <a:extLst>
                <a:ext uri="{FF2B5EF4-FFF2-40B4-BE49-F238E27FC236}">
                  <a16:creationId xmlns:a16="http://schemas.microsoft.com/office/drawing/2014/main" id="{DC5C631C-0823-4614-A196-EBDDF76FF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2" name="Freeform 2487">
              <a:extLst>
                <a:ext uri="{FF2B5EF4-FFF2-40B4-BE49-F238E27FC236}">
                  <a16:creationId xmlns:a16="http://schemas.microsoft.com/office/drawing/2014/main" id="{898005C6-40FA-4797-A3F2-E23505724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3" name="Oval 2488">
              <a:extLst>
                <a:ext uri="{FF2B5EF4-FFF2-40B4-BE49-F238E27FC236}">
                  <a16:creationId xmlns:a16="http://schemas.microsoft.com/office/drawing/2014/main" id="{CA7301CC-9FCE-48C6-BEFD-D0913F8B0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4" name="Freeform 2489">
              <a:extLst>
                <a:ext uri="{FF2B5EF4-FFF2-40B4-BE49-F238E27FC236}">
                  <a16:creationId xmlns:a16="http://schemas.microsoft.com/office/drawing/2014/main" id="{D74DF83F-5411-42DC-85C9-853CD5BAF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5" name="Oval 2490">
              <a:extLst>
                <a:ext uri="{FF2B5EF4-FFF2-40B4-BE49-F238E27FC236}">
                  <a16:creationId xmlns:a16="http://schemas.microsoft.com/office/drawing/2014/main" id="{67CDAA63-AB3D-4724-8D84-F294FAAF4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6" name="Freeform 2491">
              <a:extLst>
                <a:ext uri="{FF2B5EF4-FFF2-40B4-BE49-F238E27FC236}">
                  <a16:creationId xmlns:a16="http://schemas.microsoft.com/office/drawing/2014/main" id="{FDADA7C2-1336-44DF-A05B-8FFDFBA13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7" name="Oval 2492">
              <a:extLst>
                <a:ext uri="{FF2B5EF4-FFF2-40B4-BE49-F238E27FC236}">
                  <a16:creationId xmlns:a16="http://schemas.microsoft.com/office/drawing/2014/main" id="{9F758942-3C75-42FA-9D96-1C0BA4739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18" name="Freeform 2493">
              <a:extLst>
                <a:ext uri="{FF2B5EF4-FFF2-40B4-BE49-F238E27FC236}">
                  <a16:creationId xmlns:a16="http://schemas.microsoft.com/office/drawing/2014/main" id="{F9AC53DB-ABF8-48AA-9318-D3D1A36B70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19" name="Oval 2494">
              <a:extLst>
                <a:ext uri="{FF2B5EF4-FFF2-40B4-BE49-F238E27FC236}">
                  <a16:creationId xmlns:a16="http://schemas.microsoft.com/office/drawing/2014/main" id="{9F7867AB-80AC-434A-8480-8A84E38DF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0" name="Freeform 2495">
              <a:extLst>
                <a:ext uri="{FF2B5EF4-FFF2-40B4-BE49-F238E27FC236}">
                  <a16:creationId xmlns:a16="http://schemas.microsoft.com/office/drawing/2014/main" id="{8C895106-8042-4F29-BC36-7916FFBF9E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1" name="Oval 2496">
              <a:extLst>
                <a:ext uri="{FF2B5EF4-FFF2-40B4-BE49-F238E27FC236}">
                  <a16:creationId xmlns:a16="http://schemas.microsoft.com/office/drawing/2014/main" id="{C2D750B4-2DAC-4919-B16C-265BAB869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2" name="Freeform 2497">
              <a:extLst>
                <a:ext uri="{FF2B5EF4-FFF2-40B4-BE49-F238E27FC236}">
                  <a16:creationId xmlns:a16="http://schemas.microsoft.com/office/drawing/2014/main" id="{EAFF08BF-691F-49CC-9ADB-8E9F683004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3" name="Oval 2498">
              <a:extLst>
                <a:ext uri="{FF2B5EF4-FFF2-40B4-BE49-F238E27FC236}">
                  <a16:creationId xmlns:a16="http://schemas.microsoft.com/office/drawing/2014/main" id="{01F57EA6-E2D7-4A9B-B2B9-E3EA077127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4" name="Freeform 2499">
              <a:extLst>
                <a:ext uri="{FF2B5EF4-FFF2-40B4-BE49-F238E27FC236}">
                  <a16:creationId xmlns:a16="http://schemas.microsoft.com/office/drawing/2014/main" id="{3FD97F24-C3D2-438E-ACEF-C6F47AB974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5" name="Oval 2500">
              <a:extLst>
                <a:ext uri="{FF2B5EF4-FFF2-40B4-BE49-F238E27FC236}">
                  <a16:creationId xmlns:a16="http://schemas.microsoft.com/office/drawing/2014/main" id="{2949D843-82A6-4010-9FB4-2986532B79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6" name="Freeform 2501">
              <a:extLst>
                <a:ext uri="{FF2B5EF4-FFF2-40B4-BE49-F238E27FC236}">
                  <a16:creationId xmlns:a16="http://schemas.microsoft.com/office/drawing/2014/main" id="{74DBE83D-6E09-487F-8DEA-7723EAA41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7" name="Oval 2502">
              <a:extLst>
                <a:ext uri="{FF2B5EF4-FFF2-40B4-BE49-F238E27FC236}">
                  <a16:creationId xmlns:a16="http://schemas.microsoft.com/office/drawing/2014/main" id="{A394FC54-9C09-4255-8DB5-8AC3F9AC45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28" name="Freeform 2503">
              <a:extLst>
                <a:ext uri="{FF2B5EF4-FFF2-40B4-BE49-F238E27FC236}">
                  <a16:creationId xmlns:a16="http://schemas.microsoft.com/office/drawing/2014/main" id="{D5DF3BBC-47CC-480C-B7D8-43A80D424B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29" name="Oval 2504">
              <a:extLst>
                <a:ext uri="{FF2B5EF4-FFF2-40B4-BE49-F238E27FC236}">
                  <a16:creationId xmlns:a16="http://schemas.microsoft.com/office/drawing/2014/main" id="{EB5E41D8-6994-490C-9FFA-417D78AD9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0" name="Freeform 2505">
              <a:extLst>
                <a:ext uri="{FF2B5EF4-FFF2-40B4-BE49-F238E27FC236}">
                  <a16:creationId xmlns:a16="http://schemas.microsoft.com/office/drawing/2014/main" id="{96CC382C-0988-447A-9DCC-D3072F799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1" name="Oval 2506">
              <a:extLst>
                <a:ext uri="{FF2B5EF4-FFF2-40B4-BE49-F238E27FC236}">
                  <a16:creationId xmlns:a16="http://schemas.microsoft.com/office/drawing/2014/main" id="{00D705AF-3B6E-4790-A945-03BEDFAD6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2" name="Freeform 2507">
              <a:extLst>
                <a:ext uri="{FF2B5EF4-FFF2-40B4-BE49-F238E27FC236}">
                  <a16:creationId xmlns:a16="http://schemas.microsoft.com/office/drawing/2014/main" id="{CF8A65F3-94F0-407D-A62E-C3381FFF4B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3" name="Oval 2508">
              <a:extLst>
                <a:ext uri="{FF2B5EF4-FFF2-40B4-BE49-F238E27FC236}">
                  <a16:creationId xmlns:a16="http://schemas.microsoft.com/office/drawing/2014/main" id="{553E8B80-2642-40F9-A38F-E7A92D0C2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4" name="Freeform 2509">
              <a:extLst>
                <a:ext uri="{FF2B5EF4-FFF2-40B4-BE49-F238E27FC236}">
                  <a16:creationId xmlns:a16="http://schemas.microsoft.com/office/drawing/2014/main" id="{6C1156DE-0C6B-4A0F-9220-9DEE09E185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5" name="Oval 2510">
              <a:extLst>
                <a:ext uri="{FF2B5EF4-FFF2-40B4-BE49-F238E27FC236}">
                  <a16:creationId xmlns:a16="http://schemas.microsoft.com/office/drawing/2014/main" id="{53BC2975-96EE-4CDA-95B3-7CE6DBEADE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6" name="Freeform 2511">
              <a:extLst>
                <a:ext uri="{FF2B5EF4-FFF2-40B4-BE49-F238E27FC236}">
                  <a16:creationId xmlns:a16="http://schemas.microsoft.com/office/drawing/2014/main" id="{8C2D5A31-4643-41F2-8BF3-838B785F84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7" name="Oval 2512">
              <a:extLst>
                <a:ext uri="{FF2B5EF4-FFF2-40B4-BE49-F238E27FC236}">
                  <a16:creationId xmlns:a16="http://schemas.microsoft.com/office/drawing/2014/main" id="{0BB7690B-0FC3-4033-B0B0-61CCE2D226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38" name="Freeform 2513">
              <a:extLst>
                <a:ext uri="{FF2B5EF4-FFF2-40B4-BE49-F238E27FC236}">
                  <a16:creationId xmlns:a16="http://schemas.microsoft.com/office/drawing/2014/main" id="{274682AF-CBFC-474F-8AA4-2A913B46C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39" name="Oval 2514">
              <a:extLst>
                <a:ext uri="{FF2B5EF4-FFF2-40B4-BE49-F238E27FC236}">
                  <a16:creationId xmlns:a16="http://schemas.microsoft.com/office/drawing/2014/main" id="{E6E60061-32D1-43F1-9250-F8E4B64559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0" name="Freeform 2515">
              <a:extLst>
                <a:ext uri="{FF2B5EF4-FFF2-40B4-BE49-F238E27FC236}">
                  <a16:creationId xmlns:a16="http://schemas.microsoft.com/office/drawing/2014/main" id="{1E273A11-16C4-4E2F-ADC0-944EF2EC5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1" name="Oval 2516">
              <a:extLst>
                <a:ext uri="{FF2B5EF4-FFF2-40B4-BE49-F238E27FC236}">
                  <a16:creationId xmlns:a16="http://schemas.microsoft.com/office/drawing/2014/main" id="{EF837D9B-C33F-4D15-B35C-5AF48067D5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2" name="Freeform 2517">
              <a:extLst>
                <a:ext uri="{FF2B5EF4-FFF2-40B4-BE49-F238E27FC236}">
                  <a16:creationId xmlns:a16="http://schemas.microsoft.com/office/drawing/2014/main" id="{DA0346A9-1C65-4B64-B3EF-37AC681207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3" name="Oval 2518">
              <a:extLst>
                <a:ext uri="{FF2B5EF4-FFF2-40B4-BE49-F238E27FC236}">
                  <a16:creationId xmlns:a16="http://schemas.microsoft.com/office/drawing/2014/main" id="{131248D0-AFB9-4E2E-8321-267EA8CCA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4" name="Freeform 2519">
              <a:extLst>
                <a:ext uri="{FF2B5EF4-FFF2-40B4-BE49-F238E27FC236}">
                  <a16:creationId xmlns:a16="http://schemas.microsoft.com/office/drawing/2014/main" id="{818C6764-5FBB-43D7-A2EF-4AF7679EB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5" name="Oval 2520">
              <a:extLst>
                <a:ext uri="{FF2B5EF4-FFF2-40B4-BE49-F238E27FC236}">
                  <a16:creationId xmlns:a16="http://schemas.microsoft.com/office/drawing/2014/main" id="{3B58A3F7-F26B-47F6-A2FA-85038EBE33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6" name="Freeform 2521">
              <a:extLst>
                <a:ext uri="{FF2B5EF4-FFF2-40B4-BE49-F238E27FC236}">
                  <a16:creationId xmlns:a16="http://schemas.microsoft.com/office/drawing/2014/main" id="{D3587E0D-576C-4FC0-A137-3CCE814D3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7" name="Oval 2522">
              <a:extLst>
                <a:ext uri="{FF2B5EF4-FFF2-40B4-BE49-F238E27FC236}">
                  <a16:creationId xmlns:a16="http://schemas.microsoft.com/office/drawing/2014/main" id="{97CBD91B-BD55-4466-9A75-69F19C3E6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48" name="Freeform 2523">
              <a:extLst>
                <a:ext uri="{FF2B5EF4-FFF2-40B4-BE49-F238E27FC236}">
                  <a16:creationId xmlns:a16="http://schemas.microsoft.com/office/drawing/2014/main" id="{35E35A14-BD33-450A-8835-D3195C870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49" name="Freeform 2524">
              <a:extLst>
                <a:ext uri="{FF2B5EF4-FFF2-40B4-BE49-F238E27FC236}">
                  <a16:creationId xmlns:a16="http://schemas.microsoft.com/office/drawing/2014/main" id="{C138A7B8-F7F2-4A8B-BE41-E3D458051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0" name="Oval 2525">
              <a:extLst>
                <a:ext uri="{FF2B5EF4-FFF2-40B4-BE49-F238E27FC236}">
                  <a16:creationId xmlns:a16="http://schemas.microsoft.com/office/drawing/2014/main" id="{C68F6367-AB2D-4C64-AF22-72A758DEC1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1" name="Freeform 2526">
              <a:extLst>
                <a:ext uri="{FF2B5EF4-FFF2-40B4-BE49-F238E27FC236}">
                  <a16:creationId xmlns:a16="http://schemas.microsoft.com/office/drawing/2014/main" id="{986A5800-6ED5-4E0F-942D-6EB7736D1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2" name="Oval 2527">
              <a:extLst>
                <a:ext uri="{FF2B5EF4-FFF2-40B4-BE49-F238E27FC236}">
                  <a16:creationId xmlns:a16="http://schemas.microsoft.com/office/drawing/2014/main" id="{EC82B6ED-C09C-46F1-BC1F-E959894B72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3" name="Oval 2528">
              <a:extLst>
                <a:ext uri="{FF2B5EF4-FFF2-40B4-BE49-F238E27FC236}">
                  <a16:creationId xmlns:a16="http://schemas.microsoft.com/office/drawing/2014/main" id="{F3CA3B47-ECF5-45A0-85F0-DE8AA8325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4" name="Oval 2529">
              <a:extLst>
                <a:ext uri="{FF2B5EF4-FFF2-40B4-BE49-F238E27FC236}">
                  <a16:creationId xmlns:a16="http://schemas.microsoft.com/office/drawing/2014/main" id="{E19442F7-5183-4B98-AA16-DC4E41AAD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5" name="Oval 2530">
              <a:extLst>
                <a:ext uri="{FF2B5EF4-FFF2-40B4-BE49-F238E27FC236}">
                  <a16:creationId xmlns:a16="http://schemas.microsoft.com/office/drawing/2014/main" id="{9B05244B-7D0E-4E05-B816-328EE7825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56" name="Freeform 2531">
              <a:extLst>
                <a:ext uri="{FF2B5EF4-FFF2-40B4-BE49-F238E27FC236}">
                  <a16:creationId xmlns:a16="http://schemas.microsoft.com/office/drawing/2014/main" id="{3A0E92FD-BB98-4D2E-BAD7-6CE44803E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7" name="Freeform 2532">
              <a:extLst>
                <a:ext uri="{FF2B5EF4-FFF2-40B4-BE49-F238E27FC236}">
                  <a16:creationId xmlns:a16="http://schemas.microsoft.com/office/drawing/2014/main" id="{A939C7F2-0647-4652-A5CC-9293195C9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8" name="Freeform 2533">
              <a:extLst>
                <a:ext uri="{FF2B5EF4-FFF2-40B4-BE49-F238E27FC236}">
                  <a16:creationId xmlns:a16="http://schemas.microsoft.com/office/drawing/2014/main" id="{A5C15354-6A0A-4AF0-8EFF-D0FA1636A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59" name="Oval 2534">
              <a:extLst>
                <a:ext uri="{FF2B5EF4-FFF2-40B4-BE49-F238E27FC236}">
                  <a16:creationId xmlns:a16="http://schemas.microsoft.com/office/drawing/2014/main" id="{FFC31406-0844-4D8C-94CB-C0F973ACC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0" name="Oval 2535">
              <a:extLst>
                <a:ext uri="{FF2B5EF4-FFF2-40B4-BE49-F238E27FC236}">
                  <a16:creationId xmlns:a16="http://schemas.microsoft.com/office/drawing/2014/main" id="{79FD4AC8-8810-451A-9D47-7E796FFF1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1" name="Oval 2536">
              <a:extLst>
                <a:ext uri="{FF2B5EF4-FFF2-40B4-BE49-F238E27FC236}">
                  <a16:creationId xmlns:a16="http://schemas.microsoft.com/office/drawing/2014/main" id="{1432AE9A-17D6-42EF-9868-AD84D6A174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2" name="Freeform 2537">
              <a:extLst>
                <a:ext uri="{FF2B5EF4-FFF2-40B4-BE49-F238E27FC236}">
                  <a16:creationId xmlns:a16="http://schemas.microsoft.com/office/drawing/2014/main" id="{C0BA1901-70D3-47D8-B182-D527FF754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3" name="Freeform 2538">
              <a:extLst>
                <a:ext uri="{FF2B5EF4-FFF2-40B4-BE49-F238E27FC236}">
                  <a16:creationId xmlns:a16="http://schemas.microsoft.com/office/drawing/2014/main" id="{EEBE8F4B-92E8-47DF-A622-872E5E8B2C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4" name="Oval 2539">
              <a:extLst>
                <a:ext uri="{FF2B5EF4-FFF2-40B4-BE49-F238E27FC236}">
                  <a16:creationId xmlns:a16="http://schemas.microsoft.com/office/drawing/2014/main" id="{CB5066CF-F6B6-4B13-9F53-82E2D74736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5" name="Oval 2540">
              <a:extLst>
                <a:ext uri="{FF2B5EF4-FFF2-40B4-BE49-F238E27FC236}">
                  <a16:creationId xmlns:a16="http://schemas.microsoft.com/office/drawing/2014/main" id="{9CC34685-FB01-4A77-A74A-286B53E89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6" name="Oval 2541">
              <a:extLst>
                <a:ext uri="{FF2B5EF4-FFF2-40B4-BE49-F238E27FC236}">
                  <a16:creationId xmlns:a16="http://schemas.microsoft.com/office/drawing/2014/main" id="{37998672-177A-480C-BF34-658DCA0718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7" name="Oval 2542">
              <a:extLst>
                <a:ext uri="{FF2B5EF4-FFF2-40B4-BE49-F238E27FC236}">
                  <a16:creationId xmlns:a16="http://schemas.microsoft.com/office/drawing/2014/main" id="{52EDF606-F72A-4935-92F6-24AB8E99B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68" name="Freeform 2543">
              <a:extLst>
                <a:ext uri="{FF2B5EF4-FFF2-40B4-BE49-F238E27FC236}">
                  <a16:creationId xmlns:a16="http://schemas.microsoft.com/office/drawing/2014/main" id="{3378C2E2-931E-4BDE-ACD9-6406688BE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69" name="Freeform 2544">
              <a:extLst>
                <a:ext uri="{FF2B5EF4-FFF2-40B4-BE49-F238E27FC236}">
                  <a16:creationId xmlns:a16="http://schemas.microsoft.com/office/drawing/2014/main" id="{D628E78D-B3F0-466F-B60D-A53233B781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0" name="Oval 2545">
              <a:extLst>
                <a:ext uri="{FF2B5EF4-FFF2-40B4-BE49-F238E27FC236}">
                  <a16:creationId xmlns:a16="http://schemas.microsoft.com/office/drawing/2014/main" id="{83339848-5703-461A-A67B-F595C66D0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1" name="Oval 2546">
              <a:extLst>
                <a:ext uri="{FF2B5EF4-FFF2-40B4-BE49-F238E27FC236}">
                  <a16:creationId xmlns:a16="http://schemas.microsoft.com/office/drawing/2014/main" id="{8AC202F4-D2C8-4B34-8B63-7B40EC44B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2" name="Oval 2547">
              <a:extLst>
                <a:ext uri="{FF2B5EF4-FFF2-40B4-BE49-F238E27FC236}">
                  <a16:creationId xmlns:a16="http://schemas.microsoft.com/office/drawing/2014/main" id="{F3591E0A-D982-4F64-BE6E-CD45ADD40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3" name="Oval 2548">
              <a:extLst>
                <a:ext uri="{FF2B5EF4-FFF2-40B4-BE49-F238E27FC236}">
                  <a16:creationId xmlns:a16="http://schemas.microsoft.com/office/drawing/2014/main" id="{226C0801-377F-4D74-A1A0-CB724985E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4" name="Freeform 2549">
              <a:extLst>
                <a:ext uri="{FF2B5EF4-FFF2-40B4-BE49-F238E27FC236}">
                  <a16:creationId xmlns:a16="http://schemas.microsoft.com/office/drawing/2014/main" id="{41658A89-CAE2-4682-AEA5-6076B1C3C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75" name="Oval 2550">
              <a:extLst>
                <a:ext uri="{FF2B5EF4-FFF2-40B4-BE49-F238E27FC236}">
                  <a16:creationId xmlns:a16="http://schemas.microsoft.com/office/drawing/2014/main" id="{E59A9CB7-21E4-4C8A-B95B-68344290F8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6" name="Oval 2551">
              <a:extLst>
                <a:ext uri="{FF2B5EF4-FFF2-40B4-BE49-F238E27FC236}">
                  <a16:creationId xmlns:a16="http://schemas.microsoft.com/office/drawing/2014/main" id="{88BE167A-2552-44D9-9916-47FE388742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7" name="Oval 2552">
              <a:extLst>
                <a:ext uri="{FF2B5EF4-FFF2-40B4-BE49-F238E27FC236}">
                  <a16:creationId xmlns:a16="http://schemas.microsoft.com/office/drawing/2014/main" id="{3F55273A-7278-4682-BFAF-2F97F11ED5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8" name="Oval 2553">
              <a:extLst>
                <a:ext uri="{FF2B5EF4-FFF2-40B4-BE49-F238E27FC236}">
                  <a16:creationId xmlns:a16="http://schemas.microsoft.com/office/drawing/2014/main" id="{9DBD91F5-6059-4F03-A2E4-B261F1A11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79" name="Freeform 2554">
              <a:extLst>
                <a:ext uri="{FF2B5EF4-FFF2-40B4-BE49-F238E27FC236}">
                  <a16:creationId xmlns:a16="http://schemas.microsoft.com/office/drawing/2014/main" id="{528FE50C-E844-47DD-8E96-09BF97792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0" name="Freeform 2555">
              <a:extLst>
                <a:ext uri="{FF2B5EF4-FFF2-40B4-BE49-F238E27FC236}">
                  <a16:creationId xmlns:a16="http://schemas.microsoft.com/office/drawing/2014/main" id="{731E0BF5-AFCB-4A85-B506-AE6561C22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1" name="Freeform 2556">
              <a:extLst>
                <a:ext uri="{FF2B5EF4-FFF2-40B4-BE49-F238E27FC236}">
                  <a16:creationId xmlns:a16="http://schemas.microsoft.com/office/drawing/2014/main" id="{0F7AA7A5-111F-4435-B4EA-0AC3A0F384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282" name="Oval 2557">
              <a:extLst>
                <a:ext uri="{FF2B5EF4-FFF2-40B4-BE49-F238E27FC236}">
                  <a16:creationId xmlns:a16="http://schemas.microsoft.com/office/drawing/2014/main" id="{507D7418-C548-4025-8AE9-592DB6406B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3" name="Oval 2558">
              <a:extLst>
                <a:ext uri="{FF2B5EF4-FFF2-40B4-BE49-F238E27FC236}">
                  <a16:creationId xmlns:a16="http://schemas.microsoft.com/office/drawing/2014/main" id="{49485F01-3F5E-4EDB-86AB-C41C0182E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4" name="Oval 2559">
              <a:extLst>
                <a:ext uri="{FF2B5EF4-FFF2-40B4-BE49-F238E27FC236}">
                  <a16:creationId xmlns:a16="http://schemas.microsoft.com/office/drawing/2014/main" id="{716EBD9C-7884-42DF-9FD2-88254F8518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5" name="Oval 2560">
              <a:extLst>
                <a:ext uri="{FF2B5EF4-FFF2-40B4-BE49-F238E27FC236}">
                  <a16:creationId xmlns:a16="http://schemas.microsoft.com/office/drawing/2014/main" id="{18C59E4D-F3B5-42FC-A686-E9FF6FF1A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6" name="Oval 2561">
              <a:extLst>
                <a:ext uri="{FF2B5EF4-FFF2-40B4-BE49-F238E27FC236}">
                  <a16:creationId xmlns:a16="http://schemas.microsoft.com/office/drawing/2014/main" id="{D19956F0-94D0-41D6-8291-637AF4483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7" name="Oval 2562">
              <a:extLst>
                <a:ext uri="{FF2B5EF4-FFF2-40B4-BE49-F238E27FC236}">
                  <a16:creationId xmlns:a16="http://schemas.microsoft.com/office/drawing/2014/main" id="{6801FDF5-4E26-4D1B-B63D-C4FD3DA798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8" name="Oval 2563">
              <a:extLst>
                <a:ext uri="{FF2B5EF4-FFF2-40B4-BE49-F238E27FC236}">
                  <a16:creationId xmlns:a16="http://schemas.microsoft.com/office/drawing/2014/main" id="{253444FB-DBDF-4B4D-B518-90ED481CA8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89" name="Oval 2564">
              <a:extLst>
                <a:ext uri="{FF2B5EF4-FFF2-40B4-BE49-F238E27FC236}">
                  <a16:creationId xmlns:a16="http://schemas.microsoft.com/office/drawing/2014/main" id="{5A7BBAC3-34B7-41D9-AAB5-C7322F2B3C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0" name="Oval 2565">
              <a:extLst>
                <a:ext uri="{FF2B5EF4-FFF2-40B4-BE49-F238E27FC236}">
                  <a16:creationId xmlns:a16="http://schemas.microsoft.com/office/drawing/2014/main" id="{EEBB271C-9BFD-4510-B89A-4D5400E33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1" name="Oval 2566">
              <a:extLst>
                <a:ext uri="{FF2B5EF4-FFF2-40B4-BE49-F238E27FC236}">
                  <a16:creationId xmlns:a16="http://schemas.microsoft.com/office/drawing/2014/main" id="{744E86FC-B4CB-4F12-B745-B1A2120E06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2" name="Oval 2567">
              <a:extLst>
                <a:ext uri="{FF2B5EF4-FFF2-40B4-BE49-F238E27FC236}">
                  <a16:creationId xmlns:a16="http://schemas.microsoft.com/office/drawing/2014/main" id="{228AF4BB-385D-4E5A-8CC5-8D4B5797E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3" name="Oval 2568">
              <a:extLst>
                <a:ext uri="{FF2B5EF4-FFF2-40B4-BE49-F238E27FC236}">
                  <a16:creationId xmlns:a16="http://schemas.microsoft.com/office/drawing/2014/main" id="{AC8CCAAA-70D4-4207-ADA7-87C25EBB9A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4" name="Oval 2569">
              <a:extLst>
                <a:ext uri="{FF2B5EF4-FFF2-40B4-BE49-F238E27FC236}">
                  <a16:creationId xmlns:a16="http://schemas.microsoft.com/office/drawing/2014/main" id="{BADF34F4-56AC-401A-81B7-B0F94E895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5" name="Oval 2570">
              <a:extLst>
                <a:ext uri="{FF2B5EF4-FFF2-40B4-BE49-F238E27FC236}">
                  <a16:creationId xmlns:a16="http://schemas.microsoft.com/office/drawing/2014/main" id="{4410D61F-B330-49DB-869F-3AE76216F7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6" name="Oval 2571">
              <a:extLst>
                <a:ext uri="{FF2B5EF4-FFF2-40B4-BE49-F238E27FC236}">
                  <a16:creationId xmlns:a16="http://schemas.microsoft.com/office/drawing/2014/main" id="{FD8692BF-5014-410D-9F99-A1B42A948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7" name="Oval 2572">
              <a:extLst>
                <a:ext uri="{FF2B5EF4-FFF2-40B4-BE49-F238E27FC236}">
                  <a16:creationId xmlns:a16="http://schemas.microsoft.com/office/drawing/2014/main" id="{BA511C03-35F8-4034-969D-8E27F8DE06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8" name="Oval 2573">
              <a:extLst>
                <a:ext uri="{FF2B5EF4-FFF2-40B4-BE49-F238E27FC236}">
                  <a16:creationId xmlns:a16="http://schemas.microsoft.com/office/drawing/2014/main" id="{DA657723-CB29-4446-9381-17266B2450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299" name="Freeform 2574">
              <a:extLst>
                <a:ext uri="{FF2B5EF4-FFF2-40B4-BE49-F238E27FC236}">
                  <a16:creationId xmlns:a16="http://schemas.microsoft.com/office/drawing/2014/main" id="{CD655BE7-E835-4C8A-896E-37E4FE206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0" name="Freeform 2575">
              <a:extLst>
                <a:ext uri="{FF2B5EF4-FFF2-40B4-BE49-F238E27FC236}">
                  <a16:creationId xmlns:a16="http://schemas.microsoft.com/office/drawing/2014/main" id="{17B42A9D-8EDF-49FE-AE50-1E57FBD7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1" name="Oval 2576">
              <a:extLst>
                <a:ext uri="{FF2B5EF4-FFF2-40B4-BE49-F238E27FC236}">
                  <a16:creationId xmlns:a16="http://schemas.microsoft.com/office/drawing/2014/main" id="{FA1FF031-CB4F-409E-A6F7-862E507F4B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2" name="Oval 2577">
              <a:extLst>
                <a:ext uri="{FF2B5EF4-FFF2-40B4-BE49-F238E27FC236}">
                  <a16:creationId xmlns:a16="http://schemas.microsoft.com/office/drawing/2014/main" id="{240C3B44-93D1-45C9-AB39-8139D65B70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3" name="Oval 2578">
              <a:extLst>
                <a:ext uri="{FF2B5EF4-FFF2-40B4-BE49-F238E27FC236}">
                  <a16:creationId xmlns:a16="http://schemas.microsoft.com/office/drawing/2014/main" id="{730B779E-E362-4D71-81C1-859B054D30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4" name="Oval 2579">
              <a:extLst>
                <a:ext uri="{FF2B5EF4-FFF2-40B4-BE49-F238E27FC236}">
                  <a16:creationId xmlns:a16="http://schemas.microsoft.com/office/drawing/2014/main" id="{856FA863-890C-415F-B01B-3E94034668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5" name="Oval 2580">
              <a:extLst>
                <a:ext uri="{FF2B5EF4-FFF2-40B4-BE49-F238E27FC236}">
                  <a16:creationId xmlns:a16="http://schemas.microsoft.com/office/drawing/2014/main" id="{9275D752-AD9D-46EC-8217-5B65168434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6" name="Freeform 2581">
              <a:extLst>
                <a:ext uri="{FF2B5EF4-FFF2-40B4-BE49-F238E27FC236}">
                  <a16:creationId xmlns:a16="http://schemas.microsoft.com/office/drawing/2014/main" id="{92FB422F-B829-4C24-B49C-D1F33A51F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07" name="Oval 2582">
              <a:extLst>
                <a:ext uri="{FF2B5EF4-FFF2-40B4-BE49-F238E27FC236}">
                  <a16:creationId xmlns:a16="http://schemas.microsoft.com/office/drawing/2014/main" id="{7436FFA5-757D-47C9-A7AE-7904A22300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8" name="Oval 2583">
              <a:extLst>
                <a:ext uri="{FF2B5EF4-FFF2-40B4-BE49-F238E27FC236}">
                  <a16:creationId xmlns:a16="http://schemas.microsoft.com/office/drawing/2014/main" id="{A39F1EF4-CEEB-4C62-9776-4FA16AAAC4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09" name="Oval 2584">
              <a:extLst>
                <a:ext uri="{FF2B5EF4-FFF2-40B4-BE49-F238E27FC236}">
                  <a16:creationId xmlns:a16="http://schemas.microsoft.com/office/drawing/2014/main" id="{F7D992D4-4240-4937-8908-C9B2E0350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0" name="Oval 2585">
              <a:extLst>
                <a:ext uri="{FF2B5EF4-FFF2-40B4-BE49-F238E27FC236}">
                  <a16:creationId xmlns:a16="http://schemas.microsoft.com/office/drawing/2014/main" id="{438D8C93-1A0B-4BE1-B269-E2907CD3F1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1" name="Oval 2586">
              <a:extLst>
                <a:ext uri="{FF2B5EF4-FFF2-40B4-BE49-F238E27FC236}">
                  <a16:creationId xmlns:a16="http://schemas.microsoft.com/office/drawing/2014/main" id="{B493C89C-C9C3-4E07-B5F9-94A3633C8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2" name="Oval 2587">
              <a:extLst>
                <a:ext uri="{FF2B5EF4-FFF2-40B4-BE49-F238E27FC236}">
                  <a16:creationId xmlns:a16="http://schemas.microsoft.com/office/drawing/2014/main" id="{94588F4B-355C-4749-A615-CBFDFCF781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3" name="Oval 2588">
              <a:extLst>
                <a:ext uri="{FF2B5EF4-FFF2-40B4-BE49-F238E27FC236}">
                  <a16:creationId xmlns:a16="http://schemas.microsoft.com/office/drawing/2014/main" id="{ABE99EF0-8A2D-47AB-A72B-34BAC8C701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4" name="Oval 2589">
              <a:extLst>
                <a:ext uri="{FF2B5EF4-FFF2-40B4-BE49-F238E27FC236}">
                  <a16:creationId xmlns:a16="http://schemas.microsoft.com/office/drawing/2014/main" id="{7FC927F3-A1CF-4DA2-B56F-3ACAE45DC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5" name="Oval 2590">
              <a:extLst>
                <a:ext uri="{FF2B5EF4-FFF2-40B4-BE49-F238E27FC236}">
                  <a16:creationId xmlns:a16="http://schemas.microsoft.com/office/drawing/2014/main" id="{8C94CAD4-5F8D-469F-B4E4-C99668F12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6" name="Oval 2591">
              <a:extLst>
                <a:ext uri="{FF2B5EF4-FFF2-40B4-BE49-F238E27FC236}">
                  <a16:creationId xmlns:a16="http://schemas.microsoft.com/office/drawing/2014/main" id="{F9F6CA5D-95BF-4584-BDBD-03F6C161B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8317" name="Freeform 2592">
              <a:extLst>
                <a:ext uri="{FF2B5EF4-FFF2-40B4-BE49-F238E27FC236}">
                  <a16:creationId xmlns:a16="http://schemas.microsoft.com/office/drawing/2014/main" id="{A3F3762A-10F4-4CAC-8DF6-B4CE43C97E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8" name="Freeform 2593">
              <a:extLst>
                <a:ext uri="{FF2B5EF4-FFF2-40B4-BE49-F238E27FC236}">
                  <a16:creationId xmlns:a16="http://schemas.microsoft.com/office/drawing/2014/main" id="{4069CF08-9BDD-4384-B114-B10AE991C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19" name="Freeform 2594">
              <a:extLst>
                <a:ext uri="{FF2B5EF4-FFF2-40B4-BE49-F238E27FC236}">
                  <a16:creationId xmlns:a16="http://schemas.microsoft.com/office/drawing/2014/main" id="{6AA5A099-B4F6-4C22-BCA9-04A0BD4F3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0" name="Freeform 2595">
              <a:extLst>
                <a:ext uri="{FF2B5EF4-FFF2-40B4-BE49-F238E27FC236}">
                  <a16:creationId xmlns:a16="http://schemas.microsoft.com/office/drawing/2014/main" id="{16E71685-6ADD-4156-A7B2-2E2015928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1" name="Freeform 2596">
              <a:extLst>
                <a:ext uri="{FF2B5EF4-FFF2-40B4-BE49-F238E27FC236}">
                  <a16:creationId xmlns:a16="http://schemas.microsoft.com/office/drawing/2014/main" id="{550BF239-AEE0-4FA9-9F7F-3A8BE511C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2" name="Freeform 2597">
              <a:extLst>
                <a:ext uri="{FF2B5EF4-FFF2-40B4-BE49-F238E27FC236}">
                  <a16:creationId xmlns:a16="http://schemas.microsoft.com/office/drawing/2014/main" id="{3AADF2D2-B773-46A6-B146-E1C8DD074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3" name="Freeform 2598">
              <a:extLst>
                <a:ext uri="{FF2B5EF4-FFF2-40B4-BE49-F238E27FC236}">
                  <a16:creationId xmlns:a16="http://schemas.microsoft.com/office/drawing/2014/main" id="{98555820-28AE-4E01-8D6E-F0AEA9E92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4" name="Freeform 2599">
              <a:extLst>
                <a:ext uri="{FF2B5EF4-FFF2-40B4-BE49-F238E27FC236}">
                  <a16:creationId xmlns:a16="http://schemas.microsoft.com/office/drawing/2014/main" id="{444E7B1F-9FB9-46A1-A48C-95EAC4249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5" name="Freeform 2600">
              <a:extLst>
                <a:ext uri="{FF2B5EF4-FFF2-40B4-BE49-F238E27FC236}">
                  <a16:creationId xmlns:a16="http://schemas.microsoft.com/office/drawing/2014/main" id="{C866847D-FE8A-4C88-92DC-B99427E64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6" name="Freeform 2601">
              <a:extLst>
                <a:ext uri="{FF2B5EF4-FFF2-40B4-BE49-F238E27FC236}">
                  <a16:creationId xmlns:a16="http://schemas.microsoft.com/office/drawing/2014/main" id="{FBA2C758-3626-40A4-B9B2-F4FF687C9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7" name="Freeform 2602">
              <a:extLst>
                <a:ext uri="{FF2B5EF4-FFF2-40B4-BE49-F238E27FC236}">
                  <a16:creationId xmlns:a16="http://schemas.microsoft.com/office/drawing/2014/main" id="{36640231-C037-4AF5-959C-27005A893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8" name="Freeform 2603">
              <a:extLst>
                <a:ext uri="{FF2B5EF4-FFF2-40B4-BE49-F238E27FC236}">
                  <a16:creationId xmlns:a16="http://schemas.microsoft.com/office/drawing/2014/main" id="{FEF5A260-209D-4354-B5AA-96B482BA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29" name="Freeform 2604">
              <a:extLst>
                <a:ext uri="{FF2B5EF4-FFF2-40B4-BE49-F238E27FC236}">
                  <a16:creationId xmlns:a16="http://schemas.microsoft.com/office/drawing/2014/main" id="{18AE698E-8347-4AE5-8C22-5DF4C0E2B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0" name="Freeform 2605">
              <a:extLst>
                <a:ext uri="{FF2B5EF4-FFF2-40B4-BE49-F238E27FC236}">
                  <a16:creationId xmlns:a16="http://schemas.microsoft.com/office/drawing/2014/main" id="{2D33AC39-0644-4AFC-BF3A-C32A5FA72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1" name="Freeform 2606">
              <a:extLst>
                <a:ext uri="{FF2B5EF4-FFF2-40B4-BE49-F238E27FC236}">
                  <a16:creationId xmlns:a16="http://schemas.microsoft.com/office/drawing/2014/main" id="{158DB6CB-E1E3-4238-BCF6-F0BC0409D2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2" name="Freeform 2607">
              <a:extLst>
                <a:ext uri="{FF2B5EF4-FFF2-40B4-BE49-F238E27FC236}">
                  <a16:creationId xmlns:a16="http://schemas.microsoft.com/office/drawing/2014/main" id="{BFE8C699-1B85-4BBB-9E91-7A6F05D4F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3" name="Freeform 2608">
              <a:extLst>
                <a:ext uri="{FF2B5EF4-FFF2-40B4-BE49-F238E27FC236}">
                  <a16:creationId xmlns:a16="http://schemas.microsoft.com/office/drawing/2014/main" id="{710944CE-4D37-4081-B05F-B3C91B271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4" name="Freeform 2609">
              <a:extLst>
                <a:ext uri="{FF2B5EF4-FFF2-40B4-BE49-F238E27FC236}">
                  <a16:creationId xmlns:a16="http://schemas.microsoft.com/office/drawing/2014/main" id="{F10E96F8-5A50-44E2-90DB-6451C6927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5" name="Freeform 2610">
              <a:extLst>
                <a:ext uri="{FF2B5EF4-FFF2-40B4-BE49-F238E27FC236}">
                  <a16:creationId xmlns:a16="http://schemas.microsoft.com/office/drawing/2014/main" id="{BFD6C850-6141-4598-9B8B-119F8A0E8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6" name="Freeform 2611">
              <a:extLst>
                <a:ext uri="{FF2B5EF4-FFF2-40B4-BE49-F238E27FC236}">
                  <a16:creationId xmlns:a16="http://schemas.microsoft.com/office/drawing/2014/main" id="{1B53144F-17BF-4BBE-B717-4C730AE23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7" name="Freeform 2612">
              <a:extLst>
                <a:ext uri="{FF2B5EF4-FFF2-40B4-BE49-F238E27FC236}">
                  <a16:creationId xmlns:a16="http://schemas.microsoft.com/office/drawing/2014/main" id="{9E165CFC-B175-4A77-A333-3114C4689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8" name="Freeform 2613">
              <a:extLst>
                <a:ext uri="{FF2B5EF4-FFF2-40B4-BE49-F238E27FC236}">
                  <a16:creationId xmlns:a16="http://schemas.microsoft.com/office/drawing/2014/main" id="{FCA4631D-324A-4202-8307-50CEA61B5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39" name="Freeform 2614">
              <a:extLst>
                <a:ext uri="{FF2B5EF4-FFF2-40B4-BE49-F238E27FC236}">
                  <a16:creationId xmlns:a16="http://schemas.microsoft.com/office/drawing/2014/main" id="{A4D29927-CFC0-4145-838E-7F97CB3AC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0" name="Freeform 2615">
              <a:extLst>
                <a:ext uri="{FF2B5EF4-FFF2-40B4-BE49-F238E27FC236}">
                  <a16:creationId xmlns:a16="http://schemas.microsoft.com/office/drawing/2014/main" id="{3CA38C00-8589-4CFB-A9B6-66ECA50D5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1" name="Freeform 2616">
              <a:extLst>
                <a:ext uri="{FF2B5EF4-FFF2-40B4-BE49-F238E27FC236}">
                  <a16:creationId xmlns:a16="http://schemas.microsoft.com/office/drawing/2014/main" id="{95DB4635-AC18-4B47-9543-A586C55F78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2" name="Freeform 2617">
              <a:extLst>
                <a:ext uri="{FF2B5EF4-FFF2-40B4-BE49-F238E27FC236}">
                  <a16:creationId xmlns:a16="http://schemas.microsoft.com/office/drawing/2014/main" id="{EF493088-C9F6-4584-B2E9-189AFEDB3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3" name="Freeform 2618">
              <a:extLst>
                <a:ext uri="{FF2B5EF4-FFF2-40B4-BE49-F238E27FC236}">
                  <a16:creationId xmlns:a16="http://schemas.microsoft.com/office/drawing/2014/main" id="{B5C6D0E1-D19E-4A1E-A323-AFBBEA55F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4" name="Freeform 2619">
              <a:extLst>
                <a:ext uri="{FF2B5EF4-FFF2-40B4-BE49-F238E27FC236}">
                  <a16:creationId xmlns:a16="http://schemas.microsoft.com/office/drawing/2014/main" id="{5851332F-5A18-4883-91FC-9A227493B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5" name="Freeform 2620">
              <a:extLst>
                <a:ext uri="{FF2B5EF4-FFF2-40B4-BE49-F238E27FC236}">
                  <a16:creationId xmlns:a16="http://schemas.microsoft.com/office/drawing/2014/main" id="{BD59F682-AB28-47EE-B677-5A1F23EF2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6" name="Freeform 2621">
              <a:extLst>
                <a:ext uri="{FF2B5EF4-FFF2-40B4-BE49-F238E27FC236}">
                  <a16:creationId xmlns:a16="http://schemas.microsoft.com/office/drawing/2014/main" id="{3F612F9D-1985-437C-BA3E-B8DE25FA0B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7" name="Freeform 2622">
              <a:extLst>
                <a:ext uri="{FF2B5EF4-FFF2-40B4-BE49-F238E27FC236}">
                  <a16:creationId xmlns:a16="http://schemas.microsoft.com/office/drawing/2014/main" id="{9BDACBD9-0E1B-4902-AF7F-E0047611B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8" name="Freeform 2623">
              <a:extLst>
                <a:ext uri="{FF2B5EF4-FFF2-40B4-BE49-F238E27FC236}">
                  <a16:creationId xmlns:a16="http://schemas.microsoft.com/office/drawing/2014/main" id="{00416F06-09F0-4B8D-A4A2-757204232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49" name="Freeform 2624">
              <a:extLst>
                <a:ext uri="{FF2B5EF4-FFF2-40B4-BE49-F238E27FC236}">
                  <a16:creationId xmlns:a16="http://schemas.microsoft.com/office/drawing/2014/main" id="{4F86336F-8FAB-49DC-ADDF-79CF97F4D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0" name="Freeform 2625">
              <a:extLst>
                <a:ext uri="{FF2B5EF4-FFF2-40B4-BE49-F238E27FC236}">
                  <a16:creationId xmlns:a16="http://schemas.microsoft.com/office/drawing/2014/main" id="{CBFCF360-80F8-48A4-AB25-E392FE6E7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1" name="Freeform 2626">
              <a:extLst>
                <a:ext uri="{FF2B5EF4-FFF2-40B4-BE49-F238E27FC236}">
                  <a16:creationId xmlns:a16="http://schemas.microsoft.com/office/drawing/2014/main" id="{AF5A4D8C-D41E-474B-91F7-037077D55A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2" name="Freeform 2627">
              <a:extLst>
                <a:ext uri="{FF2B5EF4-FFF2-40B4-BE49-F238E27FC236}">
                  <a16:creationId xmlns:a16="http://schemas.microsoft.com/office/drawing/2014/main" id="{FCFA2C3F-2560-4440-B73B-FB61219FF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3" name="Freeform 2628">
              <a:extLst>
                <a:ext uri="{FF2B5EF4-FFF2-40B4-BE49-F238E27FC236}">
                  <a16:creationId xmlns:a16="http://schemas.microsoft.com/office/drawing/2014/main" id="{D75D4B81-7AC3-46DC-9B9A-F21094ED0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4" name="Freeform 2629">
              <a:extLst>
                <a:ext uri="{FF2B5EF4-FFF2-40B4-BE49-F238E27FC236}">
                  <a16:creationId xmlns:a16="http://schemas.microsoft.com/office/drawing/2014/main" id="{C765CC86-2DA4-4530-9A3F-24E8C24C78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5" name="Freeform 2630">
              <a:extLst>
                <a:ext uri="{FF2B5EF4-FFF2-40B4-BE49-F238E27FC236}">
                  <a16:creationId xmlns:a16="http://schemas.microsoft.com/office/drawing/2014/main" id="{DFEA8B27-3E68-4AEC-8DF5-B8F9CAE22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6" name="Freeform 2631">
              <a:extLst>
                <a:ext uri="{FF2B5EF4-FFF2-40B4-BE49-F238E27FC236}">
                  <a16:creationId xmlns:a16="http://schemas.microsoft.com/office/drawing/2014/main" id="{2867D5D5-B360-4A3F-AB51-2D113762B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7" name="Freeform 2632">
              <a:extLst>
                <a:ext uri="{FF2B5EF4-FFF2-40B4-BE49-F238E27FC236}">
                  <a16:creationId xmlns:a16="http://schemas.microsoft.com/office/drawing/2014/main" id="{B2019639-1DE7-43E3-A4EE-7D7DEB986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8" name="Freeform 2633">
              <a:extLst>
                <a:ext uri="{FF2B5EF4-FFF2-40B4-BE49-F238E27FC236}">
                  <a16:creationId xmlns:a16="http://schemas.microsoft.com/office/drawing/2014/main" id="{7B398CD4-C55E-4F64-9EA5-21B1C18AD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59" name="Freeform 2634">
              <a:extLst>
                <a:ext uri="{FF2B5EF4-FFF2-40B4-BE49-F238E27FC236}">
                  <a16:creationId xmlns:a16="http://schemas.microsoft.com/office/drawing/2014/main" id="{773C401D-DD6F-4613-8629-F125BF40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0" name="Freeform 2635">
              <a:extLst>
                <a:ext uri="{FF2B5EF4-FFF2-40B4-BE49-F238E27FC236}">
                  <a16:creationId xmlns:a16="http://schemas.microsoft.com/office/drawing/2014/main" id="{494BF068-627F-465B-9143-BFF48EC0E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1" name="Freeform 2636">
              <a:extLst>
                <a:ext uri="{FF2B5EF4-FFF2-40B4-BE49-F238E27FC236}">
                  <a16:creationId xmlns:a16="http://schemas.microsoft.com/office/drawing/2014/main" id="{608B9882-4CD3-4E99-A22C-88CF7385D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2" name="Freeform 2637">
              <a:extLst>
                <a:ext uri="{FF2B5EF4-FFF2-40B4-BE49-F238E27FC236}">
                  <a16:creationId xmlns:a16="http://schemas.microsoft.com/office/drawing/2014/main" id="{460962DC-D50E-415C-A305-0681D3758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3" name="Freeform 2638">
              <a:extLst>
                <a:ext uri="{FF2B5EF4-FFF2-40B4-BE49-F238E27FC236}">
                  <a16:creationId xmlns:a16="http://schemas.microsoft.com/office/drawing/2014/main" id="{29E70DD7-8C1F-49B9-A47D-D6B3A011D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4" name="Freeform 2639">
              <a:extLst>
                <a:ext uri="{FF2B5EF4-FFF2-40B4-BE49-F238E27FC236}">
                  <a16:creationId xmlns:a16="http://schemas.microsoft.com/office/drawing/2014/main" id="{06A2F7A2-350A-4BC7-BA0B-CA1F18DCC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5" name="Freeform 2640">
              <a:extLst>
                <a:ext uri="{FF2B5EF4-FFF2-40B4-BE49-F238E27FC236}">
                  <a16:creationId xmlns:a16="http://schemas.microsoft.com/office/drawing/2014/main" id="{46BA2E33-21C0-4EAF-A31D-08832BC45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6" name="Freeform 2641">
              <a:extLst>
                <a:ext uri="{FF2B5EF4-FFF2-40B4-BE49-F238E27FC236}">
                  <a16:creationId xmlns:a16="http://schemas.microsoft.com/office/drawing/2014/main" id="{BF001FBC-2A69-46E4-965F-71F94356D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7" name="Freeform 2642">
              <a:extLst>
                <a:ext uri="{FF2B5EF4-FFF2-40B4-BE49-F238E27FC236}">
                  <a16:creationId xmlns:a16="http://schemas.microsoft.com/office/drawing/2014/main" id="{B9540CD6-5932-4FB6-8386-824E188EA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8" name="Freeform 2643">
              <a:extLst>
                <a:ext uri="{FF2B5EF4-FFF2-40B4-BE49-F238E27FC236}">
                  <a16:creationId xmlns:a16="http://schemas.microsoft.com/office/drawing/2014/main" id="{82AC315C-6447-4F70-9ED8-1D1F2D51B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69" name="Freeform 2644">
              <a:extLst>
                <a:ext uri="{FF2B5EF4-FFF2-40B4-BE49-F238E27FC236}">
                  <a16:creationId xmlns:a16="http://schemas.microsoft.com/office/drawing/2014/main" id="{37350662-101E-43F7-B0CC-65A7448152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0" name="Freeform 2645">
              <a:extLst>
                <a:ext uri="{FF2B5EF4-FFF2-40B4-BE49-F238E27FC236}">
                  <a16:creationId xmlns:a16="http://schemas.microsoft.com/office/drawing/2014/main" id="{F08EF8A7-2401-47EF-97D4-D95D43BBF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1" name="Freeform 2646">
              <a:extLst>
                <a:ext uri="{FF2B5EF4-FFF2-40B4-BE49-F238E27FC236}">
                  <a16:creationId xmlns:a16="http://schemas.microsoft.com/office/drawing/2014/main" id="{437AB0F3-1BC4-4AFA-9457-9480F3725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2" name="Freeform 2647">
              <a:extLst>
                <a:ext uri="{FF2B5EF4-FFF2-40B4-BE49-F238E27FC236}">
                  <a16:creationId xmlns:a16="http://schemas.microsoft.com/office/drawing/2014/main" id="{15CCA964-186C-4C09-851F-B77361F2C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3" name="Freeform 2648">
              <a:extLst>
                <a:ext uri="{FF2B5EF4-FFF2-40B4-BE49-F238E27FC236}">
                  <a16:creationId xmlns:a16="http://schemas.microsoft.com/office/drawing/2014/main" id="{E6D13DF3-3A0E-4116-9D46-72C79E400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4" name="Freeform 2649">
              <a:extLst>
                <a:ext uri="{FF2B5EF4-FFF2-40B4-BE49-F238E27FC236}">
                  <a16:creationId xmlns:a16="http://schemas.microsoft.com/office/drawing/2014/main" id="{5D7AD82E-F929-4B05-A261-914C88D8E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5" name="Freeform 2650">
              <a:extLst>
                <a:ext uri="{FF2B5EF4-FFF2-40B4-BE49-F238E27FC236}">
                  <a16:creationId xmlns:a16="http://schemas.microsoft.com/office/drawing/2014/main" id="{511469AD-1140-4842-ADDC-D1D4288DB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6" name="Freeform 2651">
              <a:extLst>
                <a:ext uri="{FF2B5EF4-FFF2-40B4-BE49-F238E27FC236}">
                  <a16:creationId xmlns:a16="http://schemas.microsoft.com/office/drawing/2014/main" id="{48AF55FF-8329-44E5-B3D5-CF7DCA038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7" name="Freeform 2652">
              <a:extLst>
                <a:ext uri="{FF2B5EF4-FFF2-40B4-BE49-F238E27FC236}">
                  <a16:creationId xmlns:a16="http://schemas.microsoft.com/office/drawing/2014/main" id="{B198370F-B159-4E4D-9B56-C62EC2C40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8" name="Freeform 2653">
              <a:extLst>
                <a:ext uri="{FF2B5EF4-FFF2-40B4-BE49-F238E27FC236}">
                  <a16:creationId xmlns:a16="http://schemas.microsoft.com/office/drawing/2014/main" id="{FEC38634-89F4-4EB9-86EE-03883F640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79" name="Freeform 2654">
              <a:extLst>
                <a:ext uri="{FF2B5EF4-FFF2-40B4-BE49-F238E27FC236}">
                  <a16:creationId xmlns:a16="http://schemas.microsoft.com/office/drawing/2014/main" id="{E12C619B-C0A0-4D41-8A8C-4CE03F45FB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0" name="Freeform 2655">
              <a:extLst>
                <a:ext uri="{FF2B5EF4-FFF2-40B4-BE49-F238E27FC236}">
                  <a16:creationId xmlns:a16="http://schemas.microsoft.com/office/drawing/2014/main" id="{DA26393E-7E2B-439D-AE9A-53688ABCA6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1" name="Freeform 2656">
              <a:extLst>
                <a:ext uri="{FF2B5EF4-FFF2-40B4-BE49-F238E27FC236}">
                  <a16:creationId xmlns:a16="http://schemas.microsoft.com/office/drawing/2014/main" id="{C7299FD5-00AD-4643-AF39-EB7EFB652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8382" name="Freeform 2657">
              <a:extLst>
                <a:ext uri="{FF2B5EF4-FFF2-40B4-BE49-F238E27FC236}">
                  <a16:creationId xmlns:a16="http://schemas.microsoft.com/office/drawing/2014/main" id="{61A0F674-DD95-49F4-87D2-90649B7C2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19" name="Group 2658">
            <a:extLst>
              <a:ext uri="{FF2B5EF4-FFF2-40B4-BE49-F238E27FC236}">
                <a16:creationId xmlns:a16="http://schemas.microsoft.com/office/drawing/2014/main" id="{CBF0008F-1B05-460E-86D4-0D0518045687}"/>
              </a:ext>
            </a:extLst>
          </p:cNvPr>
          <p:cNvGrpSpPr>
            <a:grpSpLocks/>
          </p:cNvGrpSpPr>
          <p:nvPr/>
        </p:nvGrpSpPr>
        <p:grpSpPr bwMode="auto">
          <a:xfrm>
            <a:off x="8461376" y="4217988"/>
            <a:ext cx="1438275" cy="196850"/>
            <a:chOff x="2976" y="1584"/>
            <a:chExt cx="906" cy="124"/>
          </a:xfrm>
        </p:grpSpPr>
        <p:sp>
          <p:nvSpPr>
            <p:cNvPr id="27595" name="Freeform 2659">
              <a:extLst>
                <a:ext uri="{FF2B5EF4-FFF2-40B4-BE49-F238E27FC236}">
                  <a16:creationId xmlns:a16="http://schemas.microsoft.com/office/drawing/2014/main" id="{4EE6E0FE-3670-4246-8525-87EBC4913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6" name="Freeform 2660">
              <a:extLst>
                <a:ext uri="{FF2B5EF4-FFF2-40B4-BE49-F238E27FC236}">
                  <a16:creationId xmlns:a16="http://schemas.microsoft.com/office/drawing/2014/main" id="{9279F503-C83F-4031-AA25-9C50F8354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7" name="Freeform 2661">
              <a:extLst>
                <a:ext uri="{FF2B5EF4-FFF2-40B4-BE49-F238E27FC236}">
                  <a16:creationId xmlns:a16="http://schemas.microsoft.com/office/drawing/2014/main" id="{CDDBFBC1-C7D0-43C5-8A93-E0CD810B91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8" name="Freeform 2662">
              <a:extLst>
                <a:ext uri="{FF2B5EF4-FFF2-40B4-BE49-F238E27FC236}">
                  <a16:creationId xmlns:a16="http://schemas.microsoft.com/office/drawing/2014/main" id="{BA24CA54-CFB9-47A3-8B12-F159B94D5E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9" name="Freeform 2663">
              <a:extLst>
                <a:ext uri="{FF2B5EF4-FFF2-40B4-BE49-F238E27FC236}">
                  <a16:creationId xmlns:a16="http://schemas.microsoft.com/office/drawing/2014/main" id="{FCBCFC4B-D5BB-40E1-A7DC-E8729FD18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0" name="Oval 2664">
              <a:extLst>
                <a:ext uri="{FF2B5EF4-FFF2-40B4-BE49-F238E27FC236}">
                  <a16:creationId xmlns:a16="http://schemas.microsoft.com/office/drawing/2014/main" id="{B99439C8-8AFF-4772-852E-6576A27F5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1" name="Freeform 2665">
              <a:extLst>
                <a:ext uri="{FF2B5EF4-FFF2-40B4-BE49-F238E27FC236}">
                  <a16:creationId xmlns:a16="http://schemas.microsoft.com/office/drawing/2014/main" id="{3CC1AC6F-03D6-4067-BDED-C75E795E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2" name="Oval 2666">
              <a:extLst>
                <a:ext uri="{FF2B5EF4-FFF2-40B4-BE49-F238E27FC236}">
                  <a16:creationId xmlns:a16="http://schemas.microsoft.com/office/drawing/2014/main" id="{53E72F54-DC0E-4292-8881-F9B31B3FBE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3" name="Freeform 2667">
              <a:extLst>
                <a:ext uri="{FF2B5EF4-FFF2-40B4-BE49-F238E27FC236}">
                  <a16:creationId xmlns:a16="http://schemas.microsoft.com/office/drawing/2014/main" id="{C5AC9952-483A-4241-BB64-94642AB1E3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4" name="Oval 2668">
              <a:extLst>
                <a:ext uri="{FF2B5EF4-FFF2-40B4-BE49-F238E27FC236}">
                  <a16:creationId xmlns:a16="http://schemas.microsoft.com/office/drawing/2014/main" id="{964B50C0-CF65-4CCA-AD72-B6657FA06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5" name="Freeform 2669">
              <a:extLst>
                <a:ext uri="{FF2B5EF4-FFF2-40B4-BE49-F238E27FC236}">
                  <a16:creationId xmlns:a16="http://schemas.microsoft.com/office/drawing/2014/main" id="{C5F4322B-01B7-41C8-AD9A-87FED0248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6" name="Oval 2670">
              <a:extLst>
                <a:ext uri="{FF2B5EF4-FFF2-40B4-BE49-F238E27FC236}">
                  <a16:creationId xmlns:a16="http://schemas.microsoft.com/office/drawing/2014/main" id="{4E9E4D01-FD7A-45DF-86D8-870C0FCABC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7" name="Freeform 2671">
              <a:extLst>
                <a:ext uri="{FF2B5EF4-FFF2-40B4-BE49-F238E27FC236}">
                  <a16:creationId xmlns:a16="http://schemas.microsoft.com/office/drawing/2014/main" id="{C9284218-EB17-461C-ABAC-80ADB0A75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08" name="Oval 2672">
              <a:extLst>
                <a:ext uri="{FF2B5EF4-FFF2-40B4-BE49-F238E27FC236}">
                  <a16:creationId xmlns:a16="http://schemas.microsoft.com/office/drawing/2014/main" id="{5AACEF13-76FF-4FD5-8F9C-2ADEEC542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09" name="Freeform 2673">
              <a:extLst>
                <a:ext uri="{FF2B5EF4-FFF2-40B4-BE49-F238E27FC236}">
                  <a16:creationId xmlns:a16="http://schemas.microsoft.com/office/drawing/2014/main" id="{FF4EB68E-AADB-4009-93D7-20883FD4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0" name="Oval 2674">
              <a:extLst>
                <a:ext uri="{FF2B5EF4-FFF2-40B4-BE49-F238E27FC236}">
                  <a16:creationId xmlns:a16="http://schemas.microsoft.com/office/drawing/2014/main" id="{9603FB42-DF91-4B6F-BC28-8B450EBF52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1" name="Freeform 2675">
              <a:extLst>
                <a:ext uri="{FF2B5EF4-FFF2-40B4-BE49-F238E27FC236}">
                  <a16:creationId xmlns:a16="http://schemas.microsoft.com/office/drawing/2014/main" id="{79C56B2F-9F4E-4AF3-929C-C595C8D72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2" name="Oval 2676">
              <a:extLst>
                <a:ext uri="{FF2B5EF4-FFF2-40B4-BE49-F238E27FC236}">
                  <a16:creationId xmlns:a16="http://schemas.microsoft.com/office/drawing/2014/main" id="{A081B209-60DB-438A-8C71-8AE394053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3" name="Freeform 2677">
              <a:extLst>
                <a:ext uri="{FF2B5EF4-FFF2-40B4-BE49-F238E27FC236}">
                  <a16:creationId xmlns:a16="http://schemas.microsoft.com/office/drawing/2014/main" id="{01733DAE-734B-44DE-BB3E-2180FF2882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4" name="Oval 2678">
              <a:extLst>
                <a:ext uri="{FF2B5EF4-FFF2-40B4-BE49-F238E27FC236}">
                  <a16:creationId xmlns:a16="http://schemas.microsoft.com/office/drawing/2014/main" id="{C2CC6D7C-5B1D-4162-BBF1-C6575F7B1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5" name="Freeform 2679">
              <a:extLst>
                <a:ext uri="{FF2B5EF4-FFF2-40B4-BE49-F238E27FC236}">
                  <a16:creationId xmlns:a16="http://schemas.microsoft.com/office/drawing/2014/main" id="{215B0F6B-CBD7-4418-A98A-095D4FF34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6" name="Oval 2680">
              <a:extLst>
                <a:ext uri="{FF2B5EF4-FFF2-40B4-BE49-F238E27FC236}">
                  <a16:creationId xmlns:a16="http://schemas.microsoft.com/office/drawing/2014/main" id="{EAABFA24-C331-496C-8497-58E8E59997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7" name="Freeform 2681">
              <a:extLst>
                <a:ext uri="{FF2B5EF4-FFF2-40B4-BE49-F238E27FC236}">
                  <a16:creationId xmlns:a16="http://schemas.microsoft.com/office/drawing/2014/main" id="{5E0815B3-9A7A-4C5D-A8F9-D9F3C1E86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18" name="Oval 2682">
              <a:extLst>
                <a:ext uri="{FF2B5EF4-FFF2-40B4-BE49-F238E27FC236}">
                  <a16:creationId xmlns:a16="http://schemas.microsoft.com/office/drawing/2014/main" id="{7D252144-164A-41AF-81A6-1B26A205E0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19" name="Freeform 2683">
              <a:extLst>
                <a:ext uri="{FF2B5EF4-FFF2-40B4-BE49-F238E27FC236}">
                  <a16:creationId xmlns:a16="http://schemas.microsoft.com/office/drawing/2014/main" id="{E59A1845-E1EB-497A-89E0-087CE32F3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0" name="Oval 2684">
              <a:extLst>
                <a:ext uri="{FF2B5EF4-FFF2-40B4-BE49-F238E27FC236}">
                  <a16:creationId xmlns:a16="http://schemas.microsoft.com/office/drawing/2014/main" id="{AEB1F2BD-5DCD-4455-BA0C-5907BE3504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21" name="Freeform 2685">
              <a:extLst>
                <a:ext uri="{FF2B5EF4-FFF2-40B4-BE49-F238E27FC236}">
                  <a16:creationId xmlns:a16="http://schemas.microsoft.com/office/drawing/2014/main" id="{63F8BA7F-AD79-4F22-BEDF-46860623D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2" name="Oval 2686">
              <a:extLst>
                <a:ext uri="{FF2B5EF4-FFF2-40B4-BE49-F238E27FC236}">
                  <a16:creationId xmlns:a16="http://schemas.microsoft.com/office/drawing/2014/main" id="{D6F11FC0-F3CE-41B1-978D-B5B2B74DE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23" name="Freeform 2687">
              <a:extLst>
                <a:ext uri="{FF2B5EF4-FFF2-40B4-BE49-F238E27FC236}">
                  <a16:creationId xmlns:a16="http://schemas.microsoft.com/office/drawing/2014/main" id="{75DB974E-517A-427E-A669-3597B5FB9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4" name="Oval 2688">
              <a:extLst>
                <a:ext uri="{FF2B5EF4-FFF2-40B4-BE49-F238E27FC236}">
                  <a16:creationId xmlns:a16="http://schemas.microsoft.com/office/drawing/2014/main" id="{F2B65FA6-AF3A-45FF-A70D-0DD0652701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25" name="Freeform 2689">
              <a:extLst>
                <a:ext uri="{FF2B5EF4-FFF2-40B4-BE49-F238E27FC236}">
                  <a16:creationId xmlns:a16="http://schemas.microsoft.com/office/drawing/2014/main" id="{15538F44-5D7B-4509-92A6-60CE34DC6A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6" name="Freeform 2690">
              <a:extLst>
                <a:ext uri="{FF2B5EF4-FFF2-40B4-BE49-F238E27FC236}">
                  <a16:creationId xmlns:a16="http://schemas.microsoft.com/office/drawing/2014/main" id="{38180C40-B8D9-4C9C-9655-C524801BC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7" name="Oval 2691">
              <a:extLst>
                <a:ext uri="{FF2B5EF4-FFF2-40B4-BE49-F238E27FC236}">
                  <a16:creationId xmlns:a16="http://schemas.microsoft.com/office/drawing/2014/main" id="{01B6E27B-75B9-46C7-B9DF-BB1BF323D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28" name="Freeform 2692">
              <a:extLst>
                <a:ext uri="{FF2B5EF4-FFF2-40B4-BE49-F238E27FC236}">
                  <a16:creationId xmlns:a16="http://schemas.microsoft.com/office/drawing/2014/main" id="{55F54126-B7EC-4F70-9825-DEE0DC6E1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29" name="Freeform 2693">
              <a:extLst>
                <a:ext uri="{FF2B5EF4-FFF2-40B4-BE49-F238E27FC236}">
                  <a16:creationId xmlns:a16="http://schemas.microsoft.com/office/drawing/2014/main" id="{7CD9A187-1793-468B-9E47-075757FC05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0" name="Oval 2694">
              <a:extLst>
                <a:ext uri="{FF2B5EF4-FFF2-40B4-BE49-F238E27FC236}">
                  <a16:creationId xmlns:a16="http://schemas.microsoft.com/office/drawing/2014/main" id="{F98DD449-E4BE-404D-8F2A-D5006F1245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1" name="Freeform 2695">
              <a:extLst>
                <a:ext uri="{FF2B5EF4-FFF2-40B4-BE49-F238E27FC236}">
                  <a16:creationId xmlns:a16="http://schemas.microsoft.com/office/drawing/2014/main" id="{8649F255-5F41-4A1C-927C-933D2E808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2" name="Oval 2696">
              <a:extLst>
                <a:ext uri="{FF2B5EF4-FFF2-40B4-BE49-F238E27FC236}">
                  <a16:creationId xmlns:a16="http://schemas.microsoft.com/office/drawing/2014/main" id="{1A84043D-0FC0-4068-82B9-A3E0533B7B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3" name="Freeform 2697">
              <a:extLst>
                <a:ext uri="{FF2B5EF4-FFF2-40B4-BE49-F238E27FC236}">
                  <a16:creationId xmlns:a16="http://schemas.microsoft.com/office/drawing/2014/main" id="{22C54674-43EC-4DF8-8308-34EF2C11E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4" name="Oval 2698">
              <a:extLst>
                <a:ext uri="{FF2B5EF4-FFF2-40B4-BE49-F238E27FC236}">
                  <a16:creationId xmlns:a16="http://schemas.microsoft.com/office/drawing/2014/main" id="{6E4272E1-296A-40B1-8F4C-BFC2906CDA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5" name="Freeform 2699">
              <a:extLst>
                <a:ext uri="{FF2B5EF4-FFF2-40B4-BE49-F238E27FC236}">
                  <a16:creationId xmlns:a16="http://schemas.microsoft.com/office/drawing/2014/main" id="{29239610-5DDA-4D4B-8C68-1CE77C91F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6" name="Oval 2700">
              <a:extLst>
                <a:ext uri="{FF2B5EF4-FFF2-40B4-BE49-F238E27FC236}">
                  <a16:creationId xmlns:a16="http://schemas.microsoft.com/office/drawing/2014/main" id="{F804DB6A-6788-47D1-AB90-B8F14A0C5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7" name="Freeform 2701">
              <a:extLst>
                <a:ext uri="{FF2B5EF4-FFF2-40B4-BE49-F238E27FC236}">
                  <a16:creationId xmlns:a16="http://schemas.microsoft.com/office/drawing/2014/main" id="{A0F0F2E8-6E85-4EA4-B2B9-A8CD0A1EBF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38" name="Oval 2702">
              <a:extLst>
                <a:ext uri="{FF2B5EF4-FFF2-40B4-BE49-F238E27FC236}">
                  <a16:creationId xmlns:a16="http://schemas.microsoft.com/office/drawing/2014/main" id="{4DFECEBD-D420-47AE-86B0-96C27B819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39" name="Freeform 2703">
              <a:extLst>
                <a:ext uri="{FF2B5EF4-FFF2-40B4-BE49-F238E27FC236}">
                  <a16:creationId xmlns:a16="http://schemas.microsoft.com/office/drawing/2014/main" id="{703E638D-D9B2-4CF7-8207-1F897A0E8B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0" name="Oval 2704">
              <a:extLst>
                <a:ext uri="{FF2B5EF4-FFF2-40B4-BE49-F238E27FC236}">
                  <a16:creationId xmlns:a16="http://schemas.microsoft.com/office/drawing/2014/main" id="{B7749DDC-B111-40C3-9CB8-0445D204F1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41" name="Freeform 2705">
              <a:extLst>
                <a:ext uri="{FF2B5EF4-FFF2-40B4-BE49-F238E27FC236}">
                  <a16:creationId xmlns:a16="http://schemas.microsoft.com/office/drawing/2014/main" id="{9C8A0731-DAAC-4FC9-B4C9-66C0D972D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2" name="Oval 2706">
              <a:extLst>
                <a:ext uri="{FF2B5EF4-FFF2-40B4-BE49-F238E27FC236}">
                  <a16:creationId xmlns:a16="http://schemas.microsoft.com/office/drawing/2014/main" id="{EBB45608-BF2B-4FEF-BAC3-23A3DC5B83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43" name="Freeform 2707">
              <a:extLst>
                <a:ext uri="{FF2B5EF4-FFF2-40B4-BE49-F238E27FC236}">
                  <a16:creationId xmlns:a16="http://schemas.microsoft.com/office/drawing/2014/main" id="{1FDAE3E5-3D19-4EF5-A2F9-DACDF5321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4" name="Freeform 2708">
              <a:extLst>
                <a:ext uri="{FF2B5EF4-FFF2-40B4-BE49-F238E27FC236}">
                  <a16:creationId xmlns:a16="http://schemas.microsoft.com/office/drawing/2014/main" id="{1334ED5E-F947-47F6-9C0F-152F578D8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5" name="Oval 2709">
              <a:extLst>
                <a:ext uri="{FF2B5EF4-FFF2-40B4-BE49-F238E27FC236}">
                  <a16:creationId xmlns:a16="http://schemas.microsoft.com/office/drawing/2014/main" id="{B35BF771-FA21-43DD-91F7-9114EDFF1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46" name="Freeform 2710">
              <a:extLst>
                <a:ext uri="{FF2B5EF4-FFF2-40B4-BE49-F238E27FC236}">
                  <a16:creationId xmlns:a16="http://schemas.microsoft.com/office/drawing/2014/main" id="{9CE87B9C-A055-4EFE-BB6E-9F048FA14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7" name="Freeform 2711">
              <a:extLst>
                <a:ext uri="{FF2B5EF4-FFF2-40B4-BE49-F238E27FC236}">
                  <a16:creationId xmlns:a16="http://schemas.microsoft.com/office/drawing/2014/main" id="{D6695F6B-E74E-4AD6-B53C-80ADD7C03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48" name="Oval 2712">
              <a:extLst>
                <a:ext uri="{FF2B5EF4-FFF2-40B4-BE49-F238E27FC236}">
                  <a16:creationId xmlns:a16="http://schemas.microsoft.com/office/drawing/2014/main" id="{8792305D-0CB6-4695-9160-1E9EDF7816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49" name="Freeform 2713">
              <a:extLst>
                <a:ext uri="{FF2B5EF4-FFF2-40B4-BE49-F238E27FC236}">
                  <a16:creationId xmlns:a16="http://schemas.microsoft.com/office/drawing/2014/main" id="{66927CB0-C89D-481D-BEAB-82BEE055E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0" name="Oval 2714">
              <a:extLst>
                <a:ext uri="{FF2B5EF4-FFF2-40B4-BE49-F238E27FC236}">
                  <a16:creationId xmlns:a16="http://schemas.microsoft.com/office/drawing/2014/main" id="{464FD6BB-A3B6-4C6F-8434-E078D43EF4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1" name="Freeform 2715">
              <a:extLst>
                <a:ext uri="{FF2B5EF4-FFF2-40B4-BE49-F238E27FC236}">
                  <a16:creationId xmlns:a16="http://schemas.microsoft.com/office/drawing/2014/main" id="{93851243-91AA-4D85-80E3-13FD60ECA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2" name="Oval 2716">
              <a:extLst>
                <a:ext uri="{FF2B5EF4-FFF2-40B4-BE49-F238E27FC236}">
                  <a16:creationId xmlns:a16="http://schemas.microsoft.com/office/drawing/2014/main" id="{7112C8C0-368A-4113-BD29-C2BB9A9F80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3" name="Freeform 2717">
              <a:extLst>
                <a:ext uri="{FF2B5EF4-FFF2-40B4-BE49-F238E27FC236}">
                  <a16:creationId xmlns:a16="http://schemas.microsoft.com/office/drawing/2014/main" id="{983BA9CB-6260-4F83-8E98-ADF87AFB1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4" name="Oval 2718">
              <a:extLst>
                <a:ext uri="{FF2B5EF4-FFF2-40B4-BE49-F238E27FC236}">
                  <a16:creationId xmlns:a16="http://schemas.microsoft.com/office/drawing/2014/main" id="{949A74E0-68F2-4A93-9111-A852D0E2C6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5" name="Freeform 2719">
              <a:extLst>
                <a:ext uri="{FF2B5EF4-FFF2-40B4-BE49-F238E27FC236}">
                  <a16:creationId xmlns:a16="http://schemas.microsoft.com/office/drawing/2014/main" id="{5637FF51-EB59-44F6-BD57-1174C59E38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6" name="Oval 2720">
              <a:extLst>
                <a:ext uri="{FF2B5EF4-FFF2-40B4-BE49-F238E27FC236}">
                  <a16:creationId xmlns:a16="http://schemas.microsoft.com/office/drawing/2014/main" id="{B075B36C-030A-4F06-A4D4-2C13BBB9D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7" name="Freeform 2721">
              <a:extLst>
                <a:ext uri="{FF2B5EF4-FFF2-40B4-BE49-F238E27FC236}">
                  <a16:creationId xmlns:a16="http://schemas.microsoft.com/office/drawing/2014/main" id="{ED770927-45D9-4063-8E74-57C7724AAE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58" name="Oval 2722">
              <a:extLst>
                <a:ext uri="{FF2B5EF4-FFF2-40B4-BE49-F238E27FC236}">
                  <a16:creationId xmlns:a16="http://schemas.microsoft.com/office/drawing/2014/main" id="{9C2FE6E6-91D5-4C68-A60F-7B8DF80EAF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59" name="Freeform 2723">
              <a:extLst>
                <a:ext uri="{FF2B5EF4-FFF2-40B4-BE49-F238E27FC236}">
                  <a16:creationId xmlns:a16="http://schemas.microsoft.com/office/drawing/2014/main" id="{046C0095-B107-42CB-8D50-CE0A7D9B4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0" name="Oval 2724">
              <a:extLst>
                <a:ext uri="{FF2B5EF4-FFF2-40B4-BE49-F238E27FC236}">
                  <a16:creationId xmlns:a16="http://schemas.microsoft.com/office/drawing/2014/main" id="{DCF897AB-9C64-4A5F-8B78-BA354A7C7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1" name="Freeform 2725">
              <a:extLst>
                <a:ext uri="{FF2B5EF4-FFF2-40B4-BE49-F238E27FC236}">
                  <a16:creationId xmlns:a16="http://schemas.microsoft.com/office/drawing/2014/main" id="{C77D93BF-E802-4411-A6B0-7AF10D45D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2" name="Freeform 2726">
              <a:extLst>
                <a:ext uri="{FF2B5EF4-FFF2-40B4-BE49-F238E27FC236}">
                  <a16:creationId xmlns:a16="http://schemas.microsoft.com/office/drawing/2014/main" id="{2707669A-E6A8-466B-847A-6B7EBDD0F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3" name="Oval 2727">
              <a:extLst>
                <a:ext uri="{FF2B5EF4-FFF2-40B4-BE49-F238E27FC236}">
                  <a16:creationId xmlns:a16="http://schemas.microsoft.com/office/drawing/2014/main" id="{56132F88-15E1-485D-B590-E2EA218266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4" name="Freeform 2728">
              <a:extLst>
                <a:ext uri="{FF2B5EF4-FFF2-40B4-BE49-F238E27FC236}">
                  <a16:creationId xmlns:a16="http://schemas.microsoft.com/office/drawing/2014/main" id="{1F1C01D2-4951-4962-A8D7-57CC930CA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5" name="Oval 2729">
              <a:extLst>
                <a:ext uri="{FF2B5EF4-FFF2-40B4-BE49-F238E27FC236}">
                  <a16:creationId xmlns:a16="http://schemas.microsoft.com/office/drawing/2014/main" id="{0574473F-65FA-48F5-A33C-68552CD73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6" name="Freeform 2730">
              <a:extLst>
                <a:ext uri="{FF2B5EF4-FFF2-40B4-BE49-F238E27FC236}">
                  <a16:creationId xmlns:a16="http://schemas.microsoft.com/office/drawing/2014/main" id="{CCEAF8A4-C4AF-49C1-ACC4-C55967F07A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7" name="Oval 2731">
              <a:extLst>
                <a:ext uri="{FF2B5EF4-FFF2-40B4-BE49-F238E27FC236}">
                  <a16:creationId xmlns:a16="http://schemas.microsoft.com/office/drawing/2014/main" id="{DB6D3EBC-56CA-4BB7-9021-0DA0A441C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68" name="Freeform 2732">
              <a:extLst>
                <a:ext uri="{FF2B5EF4-FFF2-40B4-BE49-F238E27FC236}">
                  <a16:creationId xmlns:a16="http://schemas.microsoft.com/office/drawing/2014/main" id="{01AD3C04-25D4-4679-B7A9-8F46E8E70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69" name="Freeform 2733">
              <a:extLst>
                <a:ext uri="{FF2B5EF4-FFF2-40B4-BE49-F238E27FC236}">
                  <a16:creationId xmlns:a16="http://schemas.microsoft.com/office/drawing/2014/main" id="{DFCB6C6B-A09C-4C4D-9E09-0CAD913A60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0" name="Oval 2734">
              <a:extLst>
                <a:ext uri="{FF2B5EF4-FFF2-40B4-BE49-F238E27FC236}">
                  <a16:creationId xmlns:a16="http://schemas.microsoft.com/office/drawing/2014/main" id="{3B0A0554-139B-43C2-B5AC-A76B78984D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1" name="Freeform 2735">
              <a:extLst>
                <a:ext uri="{FF2B5EF4-FFF2-40B4-BE49-F238E27FC236}">
                  <a16:creationId xmlns:a16="http://schemas.microsoft.com/office/drawing/2014/main" id="{F5678D2B-0E73-45AD-990F-231FBE46F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2" name="Oval 2736">
              <a:extLst>
                <a:ext uri="{FF2B5EF4-FFF2-40B4-BE49-F238E27FC236}">
                  <a16:creationId xmlns:a16="http://schemas.microsoft.com/office/drawing/2014/main" id="{0EB48F42-DFE4-4070-B7AE-3299EC0C5E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3" name="Freeform 2737">
              <a:extLst>
                <a:ext uri="{FF2B5EF4-FFF2-40B4-BE49-F238E27FC236}">
                  <a16:creationId xmlns:a16="http://schemas.microsoft.com/office/drawing/2014/main" id="{5B94E0ED-0568-4789-A5F6-3382376740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4" name="Oval 2738">
              <a:extLst>
                <a:ext uri="{FF2B5EF4-FFF2-40B4-BE49-F238E27FC236}">
                  <a16:creationId xmlns:a16="http://schemas.microsoft.com/office/drawing/2014/main" id="{C098FAED-E51D-4AB1-9B3D-536884F24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5" name="Freeform 2739">
              <a:extLst>
                <a:ext uri="{FF2B5EF4-FFF2-40B4-BE49-F238E27FC236}">
                  <a16:creationId xmlns:a16="http://schemas.microsoft.com/office/drawing/2014/main" id="{7D73AA05-3C32-4565-8F43-D0DD0A5B56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6" name="Oval 2740">
              <a:extLst>
                <a:ext uri="{FF2B5EF4-FFF2-40B4-BE49-F238E27FC236}">
                  <a16:creationId xmlns:a16="http://schemas.microsoft.com/office/drawing/2014/main" id="{EC6E42FA-E9AB-4381-A136-6672AA63A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7" name="Freeform 2741">
              <a:extLst>
                <a:ext uri="{FF2B5EF4-FFF2-40B4-BE49-F238E27FC236}">
                  <a16:creationId xmlns:a16="http://schemas.microsoft.com/office/drawing/2014/main" id="{3FD45E54-9F24-4A48-8E42-2BE0F69BAC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78" name="Oval 2742">
              <a:extLst>
                <a:ext uri="{FF2B5EF4-FFF2-40B4-BE49-F238E27FC236}">
                  <a16:creationId xmlns:a16="http://schemas.microsoft.com/office/drawing/2014/main" id="{FF4F1597-7A78-45D2-89F0-F36E33B033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79" name="Freeform 2743">
              <a:extLst>
                <a:ext uri="{FF2B5EF4-FFF2-40B4-BE49-F238E27FC236}">
                  <a16:creationId xmlns:a16="http://schemas.microsoft.com/office/drawing/2014/main" id="{3BA20D8A-4483-4A97-BDC5-D35B430BA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0" name="Oval 2744">
              <a:extLst>
                <a:ext uri="{FF2B5EF4-FFF2-40B4-BE49-F238E27FC236}">
                  <a16:creationId xmlns:a16="http://schemas.microsoft.com/office/drawing/2014/main" id="{A5E84D74-69AB-4BC2-A825-28E82AA35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1" name="Freeform 2745">
              <a:extLst>
                <a:ext uri="{FF2B5EF4-FFF2-40B4-BE49-F238E27FC236}">
                  <a16:creationId xmlns:a16="http://schemas.microsoft.com/office/drawing/2014/main" id="{FCF8DF8F-D204-4999-8757-3E5403CF5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2" name="Oval 2746">
              <a:extLst>
                <a:ext uri="{FF2B5EF4-FFF2-40B4-BE49-F238E27FC236}">
                  <a16:creationId xmlns:a16="http://schemas.microsoft.com/office/drawing/2014/main" id="{4DE73096-D5F1-4DA7-89B7-5FF27F7CE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3" name="Freeform 2747">
              <a:extLst>
                <a:ext uri="{FF2B5EF4-FFF2-40B4-BE49-F238E27FC236}">
                  <a16:creationId xmlns:a16="http://schemas.microsoft.com/office/drawing/2014/main" id="{E3DCD7C4-A95E-421B-9429-0491A38BC8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4" name="Oval 2748">
              <a:extLst>
                <a:ext uri="{FF2B5EF4-FFF2-40B4-BE49-F238E27FC236}">
                  <a16:creationId xmlns:a16="http://schemas.microsoft.com/office/drawing/2014/main" id="{24176CE1-7C7E-415B-8304-622BCCCC56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5" name="Freeform 2749">
              <a:extLst>
                <a:ext uri="{FF2B5EF4-FFF2-40B4-BE49-F238E27FC236}">
                  <a16:creationId xmlns:a16="http://schemas.microsoft.com/office/drawing/2014/main" id="{3FAB35B7-C796-4106-8742-A108E2F78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6" name="Oval 2750">
              <a:extLst>
                <a:ext uri="{FF2B5EF4-FFF2-40B4-BE49-F238E27FC236}">
                  <a16:creationId xmlns:a16="http://schemas.microsoft.com/office/drawing/2014/main" id="{14F73396-527D-48A6-A575-5A6F433A19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7" name="Freeform 2751">
              <a:extLst>
                <a:ext uri="{FF2B5EF4-FFF2-40B4-BE49-F238E27FC236}">
                  <a16:creationId xmlns:a16="http://schemas.microsoft.com/office/drawing/2014/main" id="{1CA6BB5B-9EF2-438B-B61C-66219F93B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88" name="Oval 2752">
              <a:extLst>
                <a:ext uri="{FF2B5EF4-FFF2-40B4-BE49-F238E27FC236}">
                  <a16:creationId xmlns:a16="http://schemas.microsoft.com/office/drawing/2014/main" id="{9CEF0066-EC80-40C5-BCE3-7A0FA4A79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89" name="Freeform 2753">
              <a:extLst>
                <a:ext uri="{FF2B5EF4-FFF2-40B4-BE49-F238E27FC236}">
                  <a16:creationId xmlns:a16="http://schemas.microsoft.com/office/drawing/2014/main" id="{7254C295-466B-4F0C-9C97-1AC08B0F9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0" name="Oval 2754">
              <a:extLst>
                <a:ext uri="{FF2B5EF4-FFF2-40B4-BE49-F238E27FC236}">
                  <a16:creationId xmlns:a16="http://schemas.microsoft.com/office/drawing/2014/main" id="{4ADBE7C7-DC1E-44FD-9A36-BCA884EC8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1" name="Freeform 2755">
              <a:extLst>
                <a:ext uri="{FF2B5EF4-FFF2-40B4-BE49-F238E27FC236}">
                  <a16:creationId xmlns:a16="http://schemas.microsoft.com/office/drawing/2014/main" id="{54D48118-0849-4DE7-8812-F585A2523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2" name="Oval 2756">
              <a:extLst>
                <a:ext uri="{FF2B5EF4-FFF2-40B4-BE49-F238E27FC236}">
                  <a16:creationId xmlns:a16="http://schemas.microsoft.com/office/drawing/2014/main" id="{F6766074-99F3-4766-8459-058545E23C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3" name="Freeform 2757">
              <a:extLst>
                <a:ext uri="{FF2B5EF4-FFF2-40B4-BE49-F238E27FC236}">
                  <a16:creationId xmlns:a16="http://schemas.microsoft.com/office/drawing/2014/main" id="{796BA8FB-7776-49E1-8AF6-BEB4CB92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4" name="Oval 2758">
              <a:extLst>
                <a:ext uri="{FF2B5EF4-FFF2-40B4-BE49-F238E27FC236}">
                  <a16:creationId xmlns:a16="http://schemas.microsoft.com/office/drawing/2014/main" id="{FE4EB2D9-B4D3-4870-990D-DDE179B4AF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5" name="Freeform 2759">
              <a:extLst>
                <a:ext uri="{FF2B5EF4-FFF2-40B4-BE49-F238E27FC236}">
                  <a16:creationId xmlns:a16="http://schemas.microsoft.com/office/drawing/2014/main" id="{FABB6AE9-1944-4AC4-BFD4-D39615AD7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6" name="Oval 2760">
              <a:extLst>
                <a:ext uri="{FF2B5EF4-FFF2-40B4-BE49-F238E27FC236}">
                  <a16:creationId xmlns:a16="http://schemas.microsoft.com/office/drawing/2014/main" id="{3DE5F3D6-D838-46D9-8C34-E8D7440BF4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7" name="Freeform 2761">
              <a:extLst>
                <a:ext uri="{FF2B5EF4-FFF2-40B4-BE49-F238E27FC236}">
                  <a16:creationId xmlns:a16="http://schemas.microsoft.com/office/drawing/2014/main" id="{AAE8E422-29FD-4A74-986B-9443A0205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698" name="Oval 2762">
              <a:extLst>
                <a:ext uri="{FF2B5EF4-FFF2-40B4-BE49-F238E27FC236}">
                  <a16:creationId xmlns:a16="http://schemas.microsoft.com/office/drawing/2014/main" id="{C2DC1325-3C49-4823-901D-03863F00BD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699" name="Freeform 2763">
              <a:extLst>
                <a:ext uri="{FF2B5EF4-FFF2-40B4-BE49-F238E27FC236}">
                  <a16:creationId xmlns:a16="http://schemas.microsoft.com/office/drawing/2014/main" id="{0FA1C9D8-BA30-4D80-B6BF-5CF858B78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0" name="Freeform 2764">
              <a:extLst>
                <a:ext uri="{FF2B5EF4-FFF2-40B4-BE49-F238E27FC236}">
                  <a16:creationId xmlns:a16="http://schemas.microsoft.com/office/drawing/2014/main" id="{0E4177CB-5E0E-4EA9-BF0A-62AA3EC20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1" name="Oval 2765">
              <a:extLst>
                <a:ext uri="{FF2B5EF4-FFF2-40B4-BE49-F238E27FC236}">
                  <a16:creationId xmlns:a16="http://schemas.microsoft.com/office/drawing/2014/main" id="{210DBED2-3D64-46DF-93C9-F0F6501A34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2" name="Freeform 2766">
              <a:extLst>
                <a:ext uri="{FF2B5EF4-FFF2-40B4-BE49-F238E27FC236}">
                  <a16:creationId xmlns:a16="http://schemas.microsoft.com/office/drawing/2014/main" id="{6F407849-CDF4-4E2B-9ADB-3D5BF05BA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3" name="Oval 2767">
              <a:extLst>
                <a:ext uri="{FF2B5EF4-FFF2-40B4-BE49-F238E27FC236}">
                  <a16:creationId xmlns:a16="http://schemas.microsoft.com/office/drawing/2014/main" id="{5599B671-F463-4979-9AD2-0B8532422D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4" name="Freeform 2768">
              <a:extLst>
                <a:ext uri="{FF2B5EF4-FFF2-40B4-BE49-F238E27FC236}">
                  <a16:creationId xmlns:a16="http://schemas.microsoft.com/office/drawing/2014/main" id="{373F03F6-52BF-4CC9-AEEC-659A7DE94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5" name="Oval 2769">
              <a:extLst>
                <a:ext uri="{FF2B5EF4-FFF2-40B4-BE49-F238E27FC236}">
                  <a16:creationId xmlns:a16="http://schemas.microsoft.com/office/drawing/2014/main" id="{571C81BC-4171-4E8B-B6F0-6D23882EC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6" name="Freeform 2770">
              <a:extLst>
                <a:ext uri="{FF2B5EF4-FFF2-40B4-BE49-F238E27FC236}">
                  <a16:creationId xmlns:a16="http://schemas.microsoft.com/office/drawing/2014/main" id="{A678DE26-B519-4E9D-89BE-5F56B1B2F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7" name="Freeform 2771">
              <a:extLst>
                <a:ext uri="{FF2B5EF4-FFF2-40B4-BE49-F238E27FC236}">
                  <a16:creationId xmlns:a16="http://schemas.microsoft.com/office/drawing/2014/main" id="{F58AF8D3-B511-41B5-A58B-179E55781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08" name="Oval 2772">
              <a:extLst>
                <a:ext uri="{FF2B5EF4-FFF2-40B4-BE49-F238E27FC236}">
                  <a16:creationId xmlns:a16="http://schemas.microsoft.com/office/drawing/2014/main" id="{740907DC-FB9B-4415-9A7E-DA7E5831A4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09" name="Freeform 2773">
              <a:extLst>
                <a:ext uri="{FF2B5EF4-FFF2-40B4-BE49-F238E27FC236}">
                  <a16:creationId xmlns:a16="http://schemas.microsoft.com/office/drawing/2014/main" id="{39BE6884-8158-4001-89AC-A6C9CC5D5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0" name="Oval 2774">
              <a:extLst>
                <a:ext uri="{FF2B5EF4-FFF2-40B4-BE49-F238E27FC236}">
                  <a16:creationId xmlns:a16="http://schemas.microsoft.com/office/drawing/2014/main" id="{45934058-1795-43DE-B0E2-21DDF27BCD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1" name="Freeform 2775">
              <a:extLst>
                <a:ext uri="{FF2B5EF4-FFF2-40B4-BE49-F238E27FC236}">
                  <a16:creationId xmlns:a16="http://schemas.microsoft.com/office/drawing/2014/main" id="{E3F76CD8-CEB4-4D4A-A6B2-9927E4172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2" name="Oval 2776">
              <a:extLst>
                <a:ext uri="{FF2B5EF4-FFF2-40B4-BE49-F238E27FC236}">
                  <a16:creationId xmlns:a16="http://schemas.microsoft.com/office/drawing/2014/main" id="{FB2EC593-A9E0-4214-BE40-FDEA6FD6E6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3" name="Freeform 2777">
              <a:extLst>
                <a:ext uri="{FF2B5EF4-FFF2-40B4-BE49-F238E27FC236}">
                  <a16:creationId xmlns:a16="http://schemas.microsoft.com/office/drawing/2014/main" id="{583627BF-C8FD-4F9F-8115-440AB2FBA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4" name="Oval 2778">
              <a:extLst>
                <a:ext uri="{FF2B5EF4-FFF2-40B4-BE49-F238E27FC236}">
                  <a16:creationId xmlns:a16="http://schemas.microsoft.com/office/drawing/2014/main" id="{CFE96046-4DF4-4049-8AE2-D1264AC666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5" name="Freeform 2779">
              <a:extLst>
                <a:ext uri="{FF2B5EF4-FFF2-40B4-BE49-F238E27FC236}">
                  <a16:creationId xmlns:a16="http://schemas.microsoft.com/office/drawing/2014/main" id="{123EFB8C-F81F-4622-AD91-62AA2016F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6" name="Oval 2780">
              <a:extLst>
                <a:ext uri="{FF2B5EF4-FFF2-40B4-BE49-F238E27FC236}">
                  <a16:creationId xmlns:a16="http://schemas.microsoft.com/office/drawing/2014/main" id="{9D65394A-3769-4AFB-A46D-8A2B7F2A98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7" name="Freeform 2781">
              <a:extLst>
                <a:ext uri="{FF2B5EF4-FFF2-40B4-BE49-F238E27FC236}">
                  <a16:creationId xmlns:a16="http://schemas.microsoft.com/office/drawing/2014/main" id="{281F3B01-32B1-4144-A024-9FB89AB81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18" name="Oval 2782">
              <a:extLst>
                <a:ext uri="{FF2B5EF4-FFF2-40B4-BE49-F238E27FC236}">
                  <a16:creationId xmlns:a16="http://schemas.microsoft.com/office/drawing/2014/main" id="{8D11513C-0532-4022-BE10-49645456D2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19" name="Freeform 2783">
              <a:extLst>
                <a:ext uri="{FF2B5EF4-FFF2-40B4-BE49-F238E27FC236}">
                  <a16:creationId xmlns:a16="http://schemas.microsoft.com/office/drawing/2014/main" id="{0BD659A7-7802-462A-BDF1-043DD7447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0" name="Oval 2784">
              <a:extLst>
                <a:ext uri="{FF2B5EF4-FFF2-40B4-BE49-F238E27FC236}">
                  <a16:creationId xmlns:a16="http://schemas.microsoft.com/office/drawing/2014/main" id="{183D833A-59D6-4DFF-B2C4-4D257338A9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1" name="Freeform 2785">
              <a:extLst>
                <a:ext uri="{FF2B5EF4-FFF2-40B4-BE49-F238E27FC236}">
                  <a16:creationId xmlns:a16="http://schemas.microsoft.com/office/drawing/2014/main" id="{D7D93498-2CAE-4DE7-BD85-FF6B17AB4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2" name="Oval 2786">
              <a:extLst>
                <a:ext uri="{FF2B5EF4-FFF2-40B4-BE49-F238E27FC236}">
                  <a16:creationId xmlns:a16="http://schemas.microsoft.com/office/drawing/2014/main" id="{3DF11AE3-4F33-44B0-9591-43CE818D81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3" name="Freeform 2787">
              <a:extLst>
                <a:ext uri="{FF2B5EF4-FFF2-40B4-BE49-F238E27FC236}">
                  <a16:creationId xmlns:a16="http://schemas.microsoft.com/office/drawing/2014/main" id="{4BE1D5DD-AFE1-4AB9-AA01-F23FCAEA8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4" name="Oval 2788">
              <a:extLst>
                <a:ext uri="{FF2B5EF4-FFF2-40B4-BE49-F238E27FC236}">
                  <a16:creationId xmlns:a16="http://schemas.microsoft.com/office/drawing/2014/main" id="{5A357B4E-B789-4526-9445-87E109D154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5" name="Freeform 2789">
              <a:extLst>
                <a:ext uri="{FF2B5EF4-FFF2-40B4-BE49-F238E27FC236}">
                  <a16:creationId xmlns:a16="http://schemas.microsoft.com/office/drawing/2014/main" id="{779E9A8B-189F-4984-8E90-D5506CDDB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6" name="Freeform 2790">
              <a:extLst>
                <a:ext uri="{FF2B5EF4-FFF2-40B4-BE49-F238E27FC236}">
                  <a16:creationId xmlns:a16="http://schemas.microsoft.com/office/drawing/2014/main" id="{69FF5B7F-5A1D-4126-AFA7-4EF112E5D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7" name="Oval 2791">
              <a:extLst>
                <a:ext uri="{FF2B5EF4-FFF2-40B4-BE49-F238E27FC236}">
                  <a16:creationId xmlns:a16="http://schemas.microsoft.com/office/drawing/2014/main" id="{CB4B4CC0-B3FF-4489-A640-A630D654AE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28" name="Freeform 2792">
              <a:extLst>
                <a:ext uri="{FF2B5EF4-FFF2-40B4-BE49-F238E27FC236}">
                  <a16:creationId xmlns:a16="http://schemas.microsoft.com/office/drawing/2014/main" id="{8910BB83-9DB6-4527-8BDD-654D1F6BF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29" name="Freeform 2793">
              <a:extLst>
                <a:ext uri="{FF2B5EF4-FFF2-40B4-BE49-F238E27FC236}">
                  <a16:creationId xmlns:a16="http://schemas.microsoft.com/office/drawing/2014/main" id="{5AFDF2C0-5EA2-4C83-9888-443A26C71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0" name="Oval 2794">
              <a:extLst>
                <a:ext uri="{FF2B5EF4-FFF2-40B4-BE49-F238E27FC236}">
                  <a16:creationId xmlns:a16="http://schemas.microsoft.com/office/drawing/2014/main" id="{2EBF800A-A6D1-492B-B54D-4DA00E3BB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1" name="Freeform 2795">
              <a:extLst>
                <a:ext uri="{FF2B5EF4-FFF2-40B4-BE49-F238E27FC236}">
                  <a16:creationId xmlns:a16="http://schemas.microsoft.com/office/drawing/2014/main" id="{836D9FDD-7569-45AC-BFD1-221C7AD50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2" name="Oval 2796">
              <a:extLst>
                <a:ext uri="{FF2B5EF4-FFF2-40B4-BE49-F238E27FC236}">
                  <a16:creationId xmlns:a16="http://schemas.microsoft.com/office/drawing/2014/main" id="{4FA44021-2E3F-49F6-858C-896CECF8B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3" name="Freeform 2797">
              <a:extLst>
                <a:ext uri="{FF2B5EF4-FFF2-40B4-BE49-F238E27FC236}">
                  <a16:creationId xmlns:a16="http://schemas.microsoft.com/office/drawing/2014/main" id="{93A6D08C-2457-4290-A3D0-4F661393C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4" name="Oval 2798">
              <a:extLst>
                <a:ext uri="{FF2B5EF4-FFF2-40B4-BE49-F238E27FC236}">
                  <a16:creationId xmlns:a16="http://schemas.microsoft.com/office/drawing/2014/main" id="{B8F6B754-776B-4B26-B4EE-324D01AA8C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5" name="Freeform 2799">
              <a:extLst>
                <a:ext uri="{FF2B5EF4-FFF2-40B4-BE49-F238E27FC236}">
                  <a16:creationId xmlns:a16="http://schemas.microsoft.com/office/drawing/2014/main" id="{6F742BF5-FFA1-4E2E-BFE1-B418FD0D5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6" name="Oval 2800">
              <a:extLst>
                <a:ext uri="{FF2B5EF4-FFF2-40B4-BE49-F238E27FC236}">
                  <a16:creationId xmlns:a16="http://schemas.microsoft.com/office/drawing/2014/main" id="{AD018571-6937-4BC0-9441-CCBB91FCE5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7" name="Freeform 2801">
              <a:extLst>
                <a:ext uri="{FF2B5EF4-FFF2-40B4-BE49-F238E27FC236}">
                  <a16:creationId xmlns:a16="http://schemas.microsoft.com/office/drawing/2014/main" id="{0350BC0C-BFA6-44DD-B282-1D0042A12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38" name="Oval 2802">
              <a:extLst>
                <a:ext uri="{FF2B5EF4-FFF2-40B4-BE49-F238E27FC236}">
                  <a16:creationId xmlns:a16="http://schemas.microsoft.com/office/drawing/2014/main" id="{B9D2727A-E707-4B6A-BD10-A7650F731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39" name="Freeform 2803">
              <a:extLst>
                <a:ext uri="{FF2B5EF4-FFF2-40B4-BE49-F238E27FC236}">
                  <a16:creationId xmlns:a16="http://schemas.microsoft.com/office/drawing/2014/main" id="{50373441-822B-4B9E-856A-3D3737011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0" name="Oval 2804">
              <a:extLst>
                <a:ext uri="{FF2B5EF4-FFF2-40B4-BE49-F238E27FC236}">
                  <a16:creationId xmlns:a16="http://schemas.microsoft.com/office/drawing/2014/main" id="{A1CBAA78-89BF-48D7-9C1A-E14BD37ADA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1" name="Freeform 2805">
              <a:extLst>
                <a:ext uri="{FF2B5EF4-FFF2-40B4-BE49-F238E27FC236}">
                  <a16:creationId xmlns:a16="http://schemas.microsoft.com/office/drawing/2014/main" id="{7242C85A-6C42-4DAD-839F-3ADD3D0A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2" name="Oval 2806">
              <a:extLst>
                <a:ext uri="{FF2B5EF4-FFF2-40B4-BE49-F238E27FC236}">
                  <a16:creationId xmlns:a16="http://schemas.microsoft.com/office/drawing/2014/main" id="{46BD1A2A-1726-4891-AB18-9BB0EFDF0D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3" name="Oval 2807">
              <a:extLst>
                <a:ext uri="{FF2B5EF4-FFF2-40B4-BE49-F238E27FC236}">
                  <a16:creationId xmlns:a16="http://schemas.microsoft.com/office/drawing/2014/main" id="{44D8A39C-24A0-4728-993C-6717A5C743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4" name="Oval 2808">
              <a:extLst>
                <a:ext uri="{FF2B5EF4-FFF2-40B4-BE49-F238E27FC236}">
                  <a16:creationId xmlns:a16="http://schemas.microsoft.com/office/drawing/2014/main" id="{E654FA0A-DF1C-4971-B789-A653AB3FF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5" name="Oval 2809">
              <a:extLst>
                <a:ext uri="{FF2B5EF4-FFF2-40B4-BE49-F238E27FC236}">
                  <a16:creationId xmlns:a16="http://schemas.microsoft.com/office/drawing/2014/main" id="{C1074513-07A1-4481-9386-796E7A0885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6" name="Freeform 2810">
              <a:extLst>
                <a:ext uri="{FF2B5EF4-FFF2-40B4-BE49-F238E27FC236}">
                  <a16:creationId xmlns:a16="http://schemas.microsoft.com/office/drawing/2014/main" id="{76DCD40B-CF93-4D7F-B549-2E5AC80C6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7" name="Freeform 2811">
              <a:extLst>
                <a:ext uri="{FF2B5EF4-FFF2-40B4-BE49-F238E27FC236}">
                  <a16:creationId xmlns:a16="http://schemas.microsoft.com/office/drawing/2014/main" id="{9D87B6C1-7FE4-41FD-88B8-5553A328A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48" name="Oval 2812">
              <a:extLst>
                <a:ext uri="{FF2B5EF4-FFF2-40B4-BE49-F238E27FC236}">
                  <a16:creationId xmlns:a16="http://schemas.microsoft.com/office/drawing/2014/main" id="{CC4B43F1-C5C5-4A55-A19D-2A09FD71F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49" name="Freeform 2813">
              <a:extLst>
                <a:ext uri="{FF2B5EF4-FFF2-40B4-BE49-F238E27FC236}">
                  <a16:creationId xmlns:a16="http://schemas.microsoft.com/office/drawing/2014/main" id="{AFFB0847-C08F-4F79-92FC-AA4BAE50B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0" name="Oval 2814">
              <a:extLst>
                <a:ext uri="{FF2B5EF4-FFF2-40B4-BE49-F238E27FC236}">
                  <a16:creationId xmlns:a16="http://schemas.microsoft.com/office/drawing/2014/main" id="{EF533A89-2B32-4A48-B52F-EF30B0A327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51" name="Freeform 2815">
              <a:extLst>
                <a:ext uri="{FF2B5EF4-FFF2-40B4-BE49-F238E27FC236}">
                  <a16:creationId xmlns:a16="http://schemas.microsoft.com/office/drawing/2014/main" id="{17650613-E483-4E9A-9781-D54D7E89E1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2" name="Oval 2816">
              <a:extLst>
                <a:ext uri="{FF2B5EF4-FFF2-40B4-BE49-F238E27FC236}">
                  <a16:creationId xmlns:a16="http://schemas.microsoft.com/office/drawing/2014/main" id="{BC50D871-81DD-4BBE-820A-FE9885A61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53" name="Freeform 2817">
              <a:extLst>
                <a:ext uri="{FF2B5EF4-FFF2-40B4-BE49-F238E27FC236}">
                  <a16:creationId xmlns:a16="http://schemas.microsoft.com/office/drawing/2014/main" id="{05283920-9BAA-46BF-8999-898AEC334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4" name="Freeform 2818">
              <a:extLst>
                <a:ext uri="{FF2B5EF4-FFF2-40B4-BE49-F238E27FC236}">
                  <a16:creationId xmlns:a16="http://schemas.microsoft.com/office/drawing/2014/main" id="{DF3BE323-A953-447A-91F1-09FE3518D0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5" name="Oval 2819">
              <a:extLst>
                <a:ext uri="{FF2B5EF4-FFF2-40B4-BE49-F238E27FC236}">
                  <a16:creationId xmlns:a16="http://schemas.microsoft.com/office/drawing/2014/main" id="{76217CEA-44C0-4000-9989-017175A9BD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56" name="Freeform 2820">
              <a:extLst>
                <a:ext uri="{FF2B5EF4-FFF2-40B4-BE49-F238E27FC236}">
                  <a16:creationId xmlns:a16="http://schemas.microsoft.com/office/drawing/2014/main" id="{CBDFF356-2D5D-406B-9320-B12D5D514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7" name="Oval 2821">
              <a:extLst>
                <a:ext uri="{FF2B5EF4-FFF2-40B4-BE49-F238E27FC236}">
                  <a16:creationId xmlns:a16="http://schemas.microsoft.com/office/drawing/2014/main" id="{0DF8CC18-04DA-4D8B-9EE6-E3DFA4623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58" name="Freeform 2822">
              <a:extLst>
                <a:ext uri="{FF2B5EF4-FFF2-40B4-BE49-F238E27FC236}">
                  <a16:creationId xmlns:a16="http://schemas.microsoft.com/office/drawing/2014/main" id="{BA99E39F-5554-48B3-B3AA-F183E6114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59" name="Oval 2823">
              <a:extLst>
                <a:ext uri="{FF2B5EF4-FFF2-40B4-BE49-F238E27FC236}">
                  <a16:creationId xmlns:a16="http://schemas.microsoft.com/office/drawing/2014/main" id="{CEBC8429-ACC2-4487-B4F5-AEE7B21A1C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0" name="Freeform 2824">
              <a:extLst>
                <a:ext uri="{FF2B5EF4-FFF2-40B4-BE49-F238E27FC236}">
                  <a16:creationId xmlns:a16="http://schemas.microsoft.com/office/drawing/2014/main" id="{DD36CA88-940A-46BA-8F4B-76F3746D9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1" name="Oval 2825">
              <a:extLst>
                <a:ext uri="{FF2B5EF4-FFF2-40B4-BE49-F238E27FC236}">
                  <a16:creationId xmlns:a16="http://schemas.microsoft.com/office/drawing/2014/main" id="{8E69C024-09DE-4F00-85A7-D6DB2264C6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2" name="Freeform 2826">
              <a:extLst>
                <a:ext uri="{FF2B5EF4-FFF2-40B4-BE49-F238E27FC236}">
                  <a16:creationId xmlns:a16="http://schemas.microsoft.com/office/drawing/2014/main" id="{C291849C-B285-426B-9A33-0EBBFB74D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3" name="Oval 2827">
              <a:extLst>
                <a:ext uri="{FF2B5EF4-FFF2-40B4-BE49-F238E27FC236}">
                  <a16:creationId xmlns:a16="http://schemas.microsoft.com/office/drawing/2014/main" id="{596CAD9C-27F3-45B7-888C-160470DAD2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4" name="Freeform 2828">
              <a:extLst>
                <a:ext uri="{FF2B5EF4-FFF2-40B4-BE49-F238E27FC236}">
                  <a16:creationId xmlns:a16="http://schemas.microsoft.com/office/drawing/2014/main" id="{F7F7FE2D-521A-4701-946C-E68166C2B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5" name="Oval 2829">
              <a:extLst>
                <a:ext uri="{FF2B5EF4-FFF2-40B4-BE49-F238E27FC236}">
                  <a16:creationId xmlns:a16="http://schemas.microsoft.com/office/drawing/2014/main" id="{105CE532-2FA8-4C08-861C-AF858902C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6" name="Freeform 2830">
              <a:extLst>
                <a:ext uri="{FF2B5EF4-FFF2-40B4-BE49-F238E27FC236}">
                  <a16:creationId xmlns:a16="http://schemas.microsoft.com/office/drawing/2014/main" id="{E84A0961-E0A4-4956-A1B2-4E0496E8F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7" name="Oval 2831">
              <a:extLst>
                <a:ext uri="{FF2B5EF4-FFF2-40B4-BE49-F238E27FC236}">
                  <a16:creationId xmlns:a16="http://schemas.microsoft.com/office/drawing/2014/main" id="{A6DC4E99-2A85-4E97-B128-C222AF30BF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68" name="Freeform 2832">
              <a:extLst>
                <a:ext uri="{FF2B5EF4-FFF2-40B4-BE49-F238E27FC236}">
                  <a16:creationId xmlns:a16="http://schemas.microsoft.com/office/drawing/2014/main" id="{3ACDAAD7-C5D1-4D8B-9AC5-1565ABF78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69" name="Oval 2833">
              <a:extLst>
                <a:ext uri="{FF2B5EF4-FFF2-40B4-BE49-F238E27FC236}">
                  <a16:creationId xmlns:a16="http://schemas.microsoft.com/office/drawing/2014/main" id="{B3044756-E395-4AA1-BC65-BE8533FC8E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0" name="Freeform 2834">
              <a:extLst>
                <a:ext uri="{FF2B5EF4-FFF2-40B4-BE49-F238E27FC236}">
                  <a16:creationId xmlns:a16="http://schemas.microsoft.com/office/drawing/2014/main" id="{FA1F44C8-982B-47CB-9A62-CFD3D0ADE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1" name="Oval 2835">
              <a:extLst>
                <a:ext uri="{FF2B5EF4-FFF2-40B4-BE49-F238E27FC236}">
                  <a16:creationId xmlns:a16="http://schemas.microsoft.com/office/drawing/2014/main" id="{8A2960BD-17C5-4B7C-8598-92B6752F5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2" name="Freeform 2836">
              <a:extLst>
                <a:ext uri="{FF2B5EF4-FFF2-40B4-BE49-F238E27FC236}">
                  <a16:creationId xmlns:a16="http://schemas.microsoft.com/office/drawing/2014/main" id="{8F027A58-DD22-43D7-B712-D027188CC8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3" name="Oval 2837">
              <a:extLst>
                <a:ext uri="{FF2B5EF4-FFF2-40B4-BE49-F238E27FC236}">
                  <a16:creationId xmlns:a16="http://schemas.microsoft.com/office/drawing/2014/main" id="{E56CF317-47A5-4469-818C-2E4F6A371E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4" name="Freeform 2838">
              <a:extLst>
                <a:ext uri="{FF2B5EF4-FFF2-40B4-BE49-F238E27FC236}">
                  <a16:creationId xmlns:a16="http://schemas.microsoft.com/office/drawing/2014/main" id="{660CCA2A-42B1-4D87-99F8-7E2D1BD6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5" name="Oval 2839">
              <a:extLst>
                <a:ext uri="{FF2B5EF4-FFF2-40B4-BE49-F238E27FC236}">
                  <a16:creationId xmlns:a16="http://schemas.microsoft.com/office/drawing/2014/main" id="{1CBA77B1-06F9-4204-A2C1-1DB442CAEF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6" name="Freeform 2840">
              <a:extLst>
                <a:ext uri="{FF2B5EF4-FFF2-40B4-BE49-F238E27FC236}">
                  <a16:creationId xmlns:a16="http://schemas.microsoft.com/office/drawing/2014/main" id="{86C3EBE3-6EF6-4263-AFF2-21443F72A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7" name="Freeform 2841">
              <a:extLst>
                <a:ext uri="{FF2B5EF4-FFF2-40B4-BE49-F238E27FC236}">
                  <a16:creationId xmlns:a16="http://schemas.microsoft.com/office/drawing/2014/main" id="{6AB5A286-E128-4163-9D1D-DFC753EEE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78" name="Oval 2842">
              <a:extLst>
                <a:ext uri="{FF2B5EF4-FFF2-40B4-BE49-F238E27FC236}">
                  <a16:creationId xmlns:a16="http://schemas.microsoft.com/office/drawing/2014/main" id="{A41988F8-5863-4744-A390-C3C9A068F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79" name="Freeform 2843">
              <a:extLst>
                <a:ext uri="{FF2B5EF4-FFF2-40B4-BE49-F238E27FC236}">
                  <a16:creationId xmlns:a16="http://schemas.microsoft.com/office/drawing/2014/main" id="{88B33DDC-4CEC-4E72-8F00-9507EE43E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0" name="Oval 2844">
              <a:extLst>
                <a:ext uri="{FF2B5EF4-FFF2-40B4-BE49-F238E27FC236}">
                  <a16:creationId xmlns:a16="http://schemas.microsoft.com/office/drawing/2014/main" id="{BC3D2B4A-61C4-48F9-8197-B319718B92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1" name="Freeform 2845">
              <a:extLst>
                <a:ext uri="{FF2B5EF4-FFF2-40B4-BE49-F238E27FC236}">
                  <a16:creationId xmlns:a16="http://schemas.microsoft.com/office/drawing/2014/main" id="{066736E0-4395-4916-92C8-C23585546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2" name="Oval 2846">
              <a:extLst>
                <a:ext uri="{FF2B5EF4-FFF2-40B4-BE49-F238E27FC236}">
                  <a16:creationId xmlns:a16="http://schemas.microsoft.com/office/drawing/2014/main" id="{D0D77FA2-DEC5-448B-A2E2-67428B2018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3" name="Freeform 2847">
              <a:extLst>
                <a:ext uri="{FF2B5EF4-FFF2-40B4-BE49-F238E27FC236}">
                  <a16:creationId xmlns:a16="http://schemas.microsoft.com/office/drawing/2014/main" id="{30F6199A-CADF-4B97-850D-A35A1290A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4" name="Oval 2848">
              <a:extLst>
                <a:ext uri="{FF2B5EF4-FFF2-40B4-BE49-F238E27FC236}">
                  <a16:creationId xmlns:a16="http://schemas.microsoft.com/office/drawing/2014/main" id="{F7CB8DD1-0943-49BE-9E78-CE8ACFDDD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5" name="Freeform 2849">
              <a:extLst>
                <a:ext uri="{FF2B5EF4-FFF2-40B4-BE49-F238E27FC236}">
                  <a16:creationId xmlns:a16="http://schemas.microsoft.com/office/drawing/2014/main" id="{482D6509-234E-47D8-B0D6-8820227DA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6" name="Oval 2850">
              <a:extLst>
                <a:ext uri="{FF2B5EF4-FFF2-40B4-BE49-F238E27FC236}">
                  <a16:creationId xmlns:a16="http://schemas.microsoft.com/office/drawing/2014/main" id="{B29923D9-F525-4287-86AA-9E32A12A6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7" name="Freeform 2851">
              <a:extLst>
                <a:ext uri="{FF2B5EF4-FFF2-40B4-BE49-F238E27FC236}">
                  <a16:creationId xmlns:a16="http://schemas.microsoft.com/office/drawing/2014/main" id="{95771C12-58AF-4470-B5EF-F5BC446BCF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88" name="Oval 2852">
              <a:extLst>
                <a:ext uri="{FF2B5EF4-FFF2-40B4-BE49-F238E27FC236}">
                  <a16:creationId xmlns:a16="http://schemas.microsoft.com/office/drawing/2014/main" id="{639E5B04-DC65-40E4-BB9C-31636EAA7C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89" name="Freeform 2853">
              <a:extLst>
                <a:ext uri="{FF2B5EF4-FFF2-40B4-BE49-F238E27FC236}">
                  <a16:creationId xmlns:a16="http://schemas.microsoft.com/office/drawing/2014/main" id="{7EE2666F-2900-4890-8CC2-B64E3F5747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0" name="Oval 2854">
              <a:extLst>
                <a:ext uri="{FF2B5EF4-FFF2-40B4-BE49-F238E27FC236}">
                  <a16:creationId xmlns:a16="http://schemas.microsoft.com/office/drawing/2014/main" id="{2F1F357F-1E37-41A7-B9B2-8DF60DABAE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1" name="Freeform 2855">
              <a:extLst>
                <a:ext uri="{FF2B5EF4-FFF2-40B4-BE49-F238E27FC236}">
                  <a16:creationId xmlns:a16="http://schemas.microsoft.com/office/drawing/2014/main" id="{DB0F8293-FAA2-440C-802D-F56CB358F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2" name="Freeform 2856">
              <a:extLst>
                <a:ext uri="{FF2B5EF4-FFF2-40B4-BE49-F238E27FC236}">
                  <a16:creationId xmlns:a16="http://schemas.microsoft.com/office/drawing/2014/main" id="{2FB72867-E209-405A-9B8A-56CE085DE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3" name="Oval 2857">
              <a:extLst>
                <a:ext uri="{FF2B5EF4-FFF2-40B4-BE49-F238E27FC236}">
                  <a16:creationId xmlns:a16="http://schemas.microsoft.com/office/drawing/2014/main" id="{4980402A-25C0-462F-B155-12914DFAB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4" name="Freeform 2858">
              <a:extLst>
                <a:ext uri="{FF2B5EF4-FFF2-40B4-BE49-F238E27FC236}">
                  <a16:creationId xmlns:a16="http://schemas.microsoft.com/office/drawing/2014/main" id="{87D028DB-6973-45EE-BE4C-D1DDFD8F47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5" name="Oval 2859">
              <a:extLst>
                <a:ext uri="{FF2B5EF4-FFF2-40B4-BE49-F238E27FC236}">
                  <a16:creationId xmlns:a16="http://schemas.microsoft.com/office/drawing/2014/main" id="{52D6DD40-C224-42A8-9468-B26FF52AB7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6" name="Freeform 2860">
              <a:extLst>
                <a:ext uri="{FF2B5EF4-FFF2-40B4-BE49-F238E27FC236}">
                  <a16:creationId xmlns:a16="http://schemas.microsoft.com/office/drawing/2014/main" id="{E15B1054-A1C5-4476-B1D1-FF422832A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7" name="Oval 2861">
              <a:extLst>
                <a:ext uri="{FF2B5EF4-FFF2-40B4-BE49-F238E27FC236}">
                  <a16:creationId xmlns:a16="http://schemas.microsoft.com/office/drawing/2014/main" id="{DBD3A61A-F512-4331-B80E-71CCECB6A8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798" name="Freeform 2862">
              <a:extLst>
                <a:ext uri="{FF2B5EF4-FFF2-40B4-BE49-F238E27FC236}">
                  <a16:creationId xmlns:a16="http://schemas.microsoft.com/office/drawing/2014/main" id="{3A8C2523-CB48-40A6-AEB3-B58E0BDDE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799" name="Oval 2863">
              <a:extLst>
                <a:ext uri="{FF2B5EF4-FFF2-40B4-BE49-F238E27FC236}">
                  <a16:creationId xmlns:a16="http://schemas.microsoft.com/office/drawing/2014/main" id="{D04EEF85-8FEC-4E77-A3C3-4F6138304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0" name="Freeform 2864">
              <a:extLst>
                <a:ext uri="{FF2B5EF4-FFF2-40B4-BE49-F238E27FC236}">
                  <a16:creationId xmlns:a16="http://schemas.microsoft.com/office/drawing/2014/main" id="{A166BD70-04B0-4510-A620-1B0C6D240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1" name="Oval 2865">
              <a:extLst>
                <a:ext uri="{FF2B5EF4-FFF2-40B4-BE49-F238E27FC236}">
                  <a16:creationId xmlns:a16="http://schemas.microsoft.com/office/drawing/2014/main" id="{0CEAF823-5B47-4480-9634-E7C6379784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2" name="Freeform 2866">
              <a:extLst>
                <a:ext uri="{FF2B5EF4-FFF2-40B4-BE49-F238E27FC236}">
                  <a16:creationId xmlns:a16="http://schemas.microsoft.com/office/drawing/2014/main" id="{7316440E-30AB-4A87-8ADA-58F00C36F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3" name="Oval 2867">
              <a:extLst>
                <a:ext uri="{FF2B5EF4-FFF2-40B4-BE49-F238E27FC236}">
                  <a16:creationId xmlns:a16="http://schemas.microsoft.com/office/drawing/2014/main" id="{86EBE0C2-5764-4346-ABD4-E3353F0826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4" name="Freeform 2868">
              <a:extLst>
                <a:ext uri="{FF2B5EF4-FFF2-40B4-BE49-F238E27FC236}">
                  <a16:creationId xmlns:a16="http://schemas.microsoft.com/office/drawing/2014/main" id="{9143A4FA-AA71-434E-8068-4471A1E3B6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5" name="Oval 2869">
              <a:extLst>
                <a:ext uri="{FF2B5EF4-FFF2-40B4-BE49-F238E27FC236}">
                  <a16:creationId xmlns:a16="http://schemas.microsoft.com/office/drawing/2014/main" id="{1F93DE70-1F16-4C21-9410-7123148199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6" name="Freeform 2870">
              <a:extLst>
                <a:ext uri="{FF2B5EF4-FFF2-40B4-BE49-F238E27FC236}">
                  <a16:creationId xmlns:a16="http://schemas.microsoft.com/office/drawing/2014/main" id="{3D726D0D-C5E1-4E63-ADAC-5137B11BB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7" name="Freeform 2871">
              <a:extLst>
                <a:ext uri="{FF2B5EF4-FFF2-40B4-BE49-F238E27FC236}">
                  <a16:creationId xmlns:a16="http://schemas.microsoft.com/office/drawing/2014/main" id="{F1C44E20-8A8A-4985-BBD4-68952E380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08" name="Oval 2872">
              <a:extLst>
                <a:ext uri="{FF2B5EF4-FFF2-40B4-BE49-F238E27FC236}">
                  <a16:creationId xmlns:a16="http://schemas.microsoft.com/office/drawing/2014/main" id="{F917CB2E-C983-4844-A41B-2B734356F1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09" name="Freeform 2873">
              <a:extLst>
                <a:ext uri="{FF2B5EF4-FFF2-40B4-BE49-F238E27FC236}">
                  <a16:creationId xmlns:a16="http://schemas.microsoft.com/office/drawing/2014/main" id="{91B7D632-0FF5-4D26-AFF3-2C4A2C621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0" name="Oval 2874">
              <a:extLst>
                <a:ext uri="{FF2B5EF4-FFF2-40B4-BE49-F238E27FC236}">
                  <a16:creationId xmlns:a16="http://schemas.microsoft.com/office/drawing/2014/main" id="{0B582726-77FB-4691-9EDE-F75FF8734A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1" name="Freeform 2875">
              <a:extLst>
                <a:ext uri="{FF2B5EF4-FFF2-40B4-BE49-F238E27FC236}">
                  <a16:creationId xmlns:a16="http://schemas.microsoft.com/office/drawing/2014/main" id="{A4C84DDC-2281-4577-B38F-E3139FF83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2" name="Oval 2876">
              <a:extLst>
                <a:ext uri="{FF2B5EF4-FFF2-40B4-BE49-F238E27FC236}">
                  <a16:creationId xmlns:a16="http://schemas.microsoft.com/office/drawing/2014/main" id="{ED45DE56-FB7D-4F65-ACE2-403C53C6B8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3" name="Freeform 2877">
              <a:extLst>
                <a:ext uri="{FF2B5EF4-FFF2-40B4-BE49-F238E27FC236}">
                  <a16:creationId xmlns:a16="http://schemas.microsoft.com/office/drawing/2014/main" id="{6A178C6B-7DB9-4F52-A36B-57B0F1089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4" name="Freeform 2878">
              <a:extLst>
                <a:ext uri="{FF2B5EF4-FFF2-40B4-BE49-F238E27FC236}">
                  <a16:creationId xmlns:a16="http://schemas.microsoft.com/office/drawing/2014/main" id="{3C3D1104-54B3-4F14-8BBE-436123EDF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5" name="Oval 2879">
              <a:extLst>
                <a:ext uri="{FF2B5EF4-FFF2-40B4-BE49-F238E27FC236}">
                  <a16:creationId xmlns:a16="http://schemas.microsoft.com/office/drawing/2014/main" id="{47D732A2-5152-4C16-868A-3C7EE9488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6" name="Freeform 2880">
              <a:extLst>
                <a:ext uri="{FF2B5EF4-FFF2-40B4-BE49-F238E27FC236}">
                  <a16:creationId xmlns:a16="http://schemas.microsoft.com/office/drawing/2014/main" id="{3AA85A78-1438-450E-BC71-B5EE82BC9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7" name="Oval 2881">
              <a:extLst>
                <a:ext uri="{FF2B5EF4-FFF2-40B4-BE49-F238E27FC236}">
                  <a16:creationId xmlns:a16="http://schemas.microsoft.com/office/drawing/2014/main" id="{AF964E23-6381-4F6F-80CA-68FC6142B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18" name="Freeform 2882">
              <a:extLst>
                <a:ext uri="{FF2B5EF4-FFF2-40B4-BE49-F238E27FC236}">
                  <a16:creationId xmlns:a16="http://schemas.microsoft.com/office/drawing/2014/main" id="{532D271D-5DD4-4A80-9519-21FF06F88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19" name="Oval 2883">
              <a:extLst>
                <a:ext uri="{FF2B5EF4-FFF2-40B4-BE49-F238E27FC236}">
                  <a16:creationId xmlns:a16="http://schemas.microsoft.com/office/drawing/2014/main" id="{F8A11DF6-9181-4F01-B92E-D950B9E8D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0" name="Freeform 2884">
              <a:extLst>
                <a:ext uri="{FF2B5EF4-FFF2-40B4-BE49-F238E27FC236}">
                  <a16:creationId xmlns:a16="http://schemas.microsoft.com/office/drawing/2014/main" id="{C0E1F1D4-EE82-4E90-A49D-9E6618999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1" name="Oval 2885">
              <a:extLst>
                <a:ext uri="{FF2B5EF4-FFF2-40B4-BE49-F238E27FC236}">
                  <a16:creationId xmlns:a16="http://schemas.microsoft.com/office/drawing/2014/main" id="{5C752FDF-59F4-421B-B88A-3133815083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2" name="Freeform 2886">
              <a:extLst>
                <a:ext uri="{FF2B5EF4-FFF2-40B4-BE49-F238E27FC236}">
                  <a16:creationId xmlns:a16="http://schemas.microsoft.com/office/drawing/2014/main" id="{E7A52062-D974-4F7D-8A38-5743E7C4C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3" name="Oval 2887">
              <a:extLst>
                <a:ext uri="{FF2B5EF4-FFF2-40B4-BE49-F238E27FC236}">
                  <a16:creationId xmlns:a16="http://schemas.microsoft.com/office/drawing/2014/main" id="{C52312B0-83F6-481D-BA72-2217B1270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4" name="Freeform 2888">
              <a:extLst>
                <a:ext uri="{FF2B5EF4-FFF2-40B4-BE49-F238E27FC236}">
                  <a16:creationId xmlns:a16="http://schemas.microsoft.com/office/drawing/2014/main" id="{AF443E5A-5B5F-43C9-AD9D-1081BBAF9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5" name="Oval 2889">
              <a:extLst>
                <a:ext uri="{FF2B5EF4-FFF2-40B4-BE49-F238E27FC236}">
                  <a16:creationId xmlns:a16="http://schemas.microsoft.com/office/drawing/2014/main" id="{D1B885BE-A435-4D21-992B-55C8A4670A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6" name="Freeform 2890">
              <a:extLst>
                <a:ext uri="{FF2B5EF4-FFF2-40B4-BE49-F238E27FC236}">
                  <a16:creationId xmlns:a16="http://schemas.microsoft.com/office/drawing/2014/main" id="{B994EA44-30E0-4016-9916-339F402EB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7" name="Oval 2891">
              <a:extLst>
                <a:ext uri="{FF2B5EF4-FFF2-40B4-BE49-F238E27FC236}">
                  <a16:creationId xmlns:a16="http://schemas.microsoft.com/office/drawing/2014/main" id="{71CB51D5-56BF-4813-8A31-E50A6BF21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28" name="Freeform 2892">
              <a:extLst>
                <a:ext uri="{FF2B5EF4-FFF2-40B4-BE49-F238E27FC236}">
                  <a16:creationId xmlns:a16="http://schemas.microsoft.com/office/drawing/2014/main" id="{C15E341E-4DAA-412F-B7D4-25EB08298B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29" name="Oval 2893">
              <a:extLst>
                <a:ext uri="{FF2B5EF4-FFF2-40B4-BE49-F238E27FC236}">
                  <a16:creationId xmlns:a16="http://schemas.microsoft.com/office/drawing/2014/main" id="{B46F94BA-D354-4439-94D8-7D55E7BF91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0" name="Freeform 2894">
              <a:extLst>
                <a:ext uri="{FF2B5EF4-FFF2-40B4-BE49-F238E27FC236}">
                  <a16:creationId xmlns:a16="http://schemas.microsoft.com/office/drawing/2014/main" id="{6CDD8825-42A2-4D51-A38E-B2F09FBB8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1" name="Oval 2895">
              <a:extLst>
                <a:ext uri="{FF2B5EF4-FFF2-40B4-BE49-F238E27FC236}">
                  <a16:creationId xmlns:a16="http://schemas.microsoft.com/office/drawing/2014/main" id="{24CD31E8-5D54-467A-947B-444CA6CC7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2" name="Freeform 2896">
              <a:extLst>
                <a:ext uri="{FF2B5EF4-FFF2-40B4-BE49-F238E27FC236}">
                  <a16:creationId xmlns:a16="http://schemas.microsoft.com/office/drawing/2014/main" id="{FB9EF269-ECCB-4D8D-BEE1-DDD736F2B9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3" name="Oval 2897">
              <a:extLst>
                <a:ext uri="{FF2B5EF4-FFF2-40B4-BE49-F238E27FC236}">
                  <a16:creationId xmlns:a16="http://schemas.microsoft.com/office/drawing/2014/main" id="{88AFDB48-73C1-49C6-B9A2-998BA431C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4" name="Freeform 2898">
              <a:extLst>
                <a:ext uri="{FF2B5EF4-FFF2-40B4-BE49-F238E27FC236}">
                  <a16:creationId xmlns:a16="http://schemas.microsoft.com/office/drawing/2014/main" id="{B69D2FE1-70FA-4234-B764-830BDB8FD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5" name="Oval 2899">
              <a:extLst>
                <a:ext uri="{FF2B5EF4-FFF2-40B4-BE49-F238E27FC236}">
                  <a16:creationId xmlns:a16="http://schemas.microsoft.com/office/drawing/2014/main" id="{FD66F18C-5BEB-423F-BAB5-648FBB60A2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6" name="Freeform 2900">
              <a:extLst>
                <a:ext uri="{FF2B5EF4-FFF2-40B4-BE49-F238E27FC236}">
                  <a16:creationId xmlns:a16="http://schemas.microsoft.com/office/drawing/2014/main" id="{EE75630F-3FFE-4CD8-A0C6-EAA491B96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7" name="Oval 2901">
              <a:extLst>
                <a:ext uri="{FF2B5EF4-FFF2-40B4-BE49-F238E27FC236}">
                  <a16:creationId xmlns:a16="http://schemas.microsoft.com/office/drawing/2014/main" id="{BAFE2952-3146-4F0F-84DC-EDE10345B5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38" name="Freeform 2902">
              <a:extLst>
                <a:ext uri="{FF2B5EF4-FFF2-40B4-BE49-F238E27FC236}">
                  <a16:creationId xmlns:a16="http://schemas.microsoft.com/office/drawing/2014/main" id="{13394F34-76D3-48EA-83A6-8D952A726C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39" name="Oval 2903">
              <a:extLst>
                <a:ext uri="{FF2B5EF4-FFF2-40B4-BE49-F238E27FC236}">
                  <a16:creationId xmlns:a16="http://schemas.microsoft.com/office/drawing/2014/main" id="{46325AF6-423A-49FA-894A-796198978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0" name="Freeform 2904">
              <a:extLst>
                <a:ext uri="{FF2B5EF4-FFF2-40B4-BE49-F238E27FC236}">
                  <a16:creationId xmlns:a16="http://schemas.microsoft.com/office/drawing/2014/main" id="{AC9D0A18-99F5-4248-A4FA-D2F3E9348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1" name="Oval 2905">
              <a:extLst>
                <a:ext uri="{FF2B5EF4-FFF2-40B4-BE49-F238E27FC236}">
                  <a16:creationId xmlns:a16="http://schemas.microsoft.com/office/drawing/2014/main" id="{BC851FA8-4034-45C2-A7A2-DED79CF2C8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2" name="Freeform 2906">
              <a:extLst>
                <a:ext uri="{FF2B5EF4-FFF2-40B4-BE49-F238E27FC236}">
                  <a16:creationId xmlns:a16="http://schemas.microsoft.com/office/drawing/2014/main" id="{B38DB409-D8A0-4187-8977-49D61227F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3" name="Oval 2907">
              <a:extLst>
                <a:ext uri="{FF2B5EF4-FFF2-40B4-BE49-F238E27FC236}">
                  <a16:creationId xmlns:a16="http://schemas.microsoft.com/office/drawing/2014/main" id="{DCFC7DE0-E331-4ABC-9F2A-7A0B759B4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4" name="Freeform 2908">
              <a:extLst>
                <a:ext uri="{FF2B5EF4-FFF2-40B4-BE49-F238E27FC236}">
                  <a16:creationId xmlns:a16="http://schemas.microsoft.com/office/drawing/2014/main" id="{9D490B3C-B388-4487-A256-F29CF2D14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5" name="Oval 2909">
              <a:extLst>
                <a:ext uri="{FF2B5EF4-FFF2-40B4-BE49-F238E27FC236}">
                  <a16:creationId xmlns:a16="http://schemas.microsoft.com/office/drawing/2014/main" id="{C3822736-DDF9-40E4-896E-7F7C153208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6" name="Freeform 2910">
              <a:extLst>
                <a:ext uri="{FF2B5EF4-FFF2-40B4-BE49-F238E27FC236}">
                  <a16:creationId xmlns:a16="http://schemas.microsoft.com/office/drawing/2014/main" id="{BE4D6906-D050-4254-97D6-14FC81BAEF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7" name="Oval 2911">
              <a:extLst>
                <a:ext uri="{FF2B5EF4-FFF2-40B4-BE49-F238E27FC236}">
                  <a16:creationId xmlns:a16="http://schemas.microsoft.com/office/drawing/2014/main" id="{E879CB63-CC72-41B9-9B7B-2D25BB8BFB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48" name="Freeform 2912">
              <a:extLst>
                <a:ext uri="{FF2B5EF4-FFF2-40B4-BE49-F238E27FC236}">
                  <a16:creationId xmlns:a16="http://schemas.microsoft.com/office/drawing/2014/main" id="{EFCD240B-E6AC-4C46-AE39-5D7E8601FB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49" name="Oval 2913">
              <a:extLst>
                <a:ext uri="{FF2B5EF4-FFF2-40B4-BE49-F238E27FC236}">
                  <a16:creationId xmlns:a16="http://schemas.microsoft.com/office/drawing/2014/main" id="{7DC283C4-F92F-48A3-A84C-2587A0A985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0" name="Freeform 2914">
              <a:extLst>
                <a:ext uri="{FF2B5EF4-FFF2-40B4-BE49-F238E27FC236}">
                  <a16:creationId xmlns:a16="http://schemas.microsoft.com/office/drawing/2014/main" id="{BA0208A0-273A-45FE-85A7-0AECBBD73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1" name="Oval 2915">
              <a:extLst>
                <a:ext uri="{FF2B5EF4-FFF2-40B4-BE49-F238E27FC236}">
                  <a16:creationId xmlns:a16="http://schemas.microsoft.com/office/drawing/2014/main" id="{2706E73F-A3ED-4533-8706-D04C79438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2" name="Freeform 2916">
              <a:extLst>
                <a:ext uri="{FF2B5EF4-FFF2-40B4-BE49-F238E27FC236}">
                  <a16:creationId xmlns:a16="http://schemas.microsoft.com/office/drawing/2014/main" id="{0CF70DF2-FAFF-4938-9FAD-2D58BFD61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3" name="Oval 2917">
              <a:extLst>
                <a:ext uri="{FF2B5EF4-FFF2-40B4-BE49-F238E27FC236}">
                  <a16:creationId xmlns:a16="http://schemas.microsoft.com/office/drawing/2014/main" id="{A7439603-2CC0-4DCF-95D7-72D4F24352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4" name="Freeform 2918">
              <a:extLst>
                <a:ext uri="{FF2B5EF4-FFF2-40B4-BE49-F238E27FC236}">
                  <a16:creationId xmlns:a16="http://schemas.microsoft.com/office/drawing/2014/main" id="{85763C8F-42AA-4A23-8CDD-6E7FCE76B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5" name="Freeform 2919">
              <a:extLst>
                <a:ext uri="{FF2B5EF4-FFF2-40B4-BE49-F238E27FC236}">
                  <a16:creationId xmlns:a16="http://schemas.microsoft.com/office/drawing/2014/main" id="{EDFEC63F-C71A-4814-B403-85C811586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6" name="Oval 2920">
              <a:extLst>
                <a:ext uri="{FF2B5EF4-FFF2-40B4-BE49-F238E27FC236}">
                  <a16:creationId xmlns:a16="http://schemas.microsoft.com/office/drawing/2014/main" id="{1EA72E8D-89F9-41F6-B6B5-B9C75DDD6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7" name="Freeform 2921">
              <a:extLst>
                <a:ext uri="{FF2B5EF4-FFF2-40B4-BE49-F238E27FC236}">
                  <a16:creationId xmlns:a16="http://schemas.microsoft.com/office/drawing/2014/main" id="{B019E9A8-7E85-4EF5-A07F-8C1AE21E57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58" name="Oval 2922">
              <a:extLst>
                <a:ext uri="{FF2B5EF4-FFF2-40B4-BE49-F238E27FC236}">
                  <a16:creationId xmlns:a16="http://schemas.microsoft.com/office/drawing/2014/main" id="{9BBC3435-D0E4-4D46-BEA3-06ED2F8EBB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59" name="Oval 2923">
              <a:extLst>
                <a:ext uri="{FF2B5EF4-FFF2-40B4-BE49-F238E27FC236}">
                  <a16:creationId xmlns:a16="http://schemas.microsoft.com/office/drawing/2014/main" id="{5B71599B-F7E3-441F-AA36-FF62007FA0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0" name="Oval 2924">
              <a:extLst>
                <a:ext uri="{FF2B5EF4-FFF2-40B4-BE49-F238E27FC236}">
                  <a16:creationId xmlns:a16="http://schemas.microsoft.com/office/drawing/2014/main" id="{D7DF637D-BF05-4EA7-8362-82BE117EE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1" name="Oval 2925">
              <a:extLst>
                <a:ext uri="{FF2B5EF4-FFF2-40B4-BE49-F238E27FC236}">
                  <a16:creationId xmlns:a16="http://schemas.microsoft.com/office/drawing/2014/main" id="{DCC97F82-8C97-413B-9A8A-CA4D5A8719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2" name="Freeform 2926">
              <a:extLst>
                <a:ext uri="{FF2B5EF4-FFF2-40B4-BE49-F238E27FC236}">
                  <a16:creationId xmlns:a16="http://schemas.microsoft.com/office/drawing/2014/main" id="{F74B13C4-911A-44BC-AB82-B8FAC6183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3" name="Freeform 2927">
              <a:extLst>
                <a:ext uri="{FF2B5EF4-FFF2-40B4-BE49-F238E27FC236}">
                  <a16:creationId xmlns:a16="http://schemas.microsoft.com/office/drawing/2014/main" id="{AB5CACEF-7DC6-4C4F-B406-6603DBEE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4" name="Freeform 2928">
              <a:extLst>
                <a:ext uri="{FF2B5EF4-FFF2-40B4-BE49-F238E27FC236}">
                  <a16:creationId xmlns:a16="http://schemas.microsoft.com/office/drawing/2014/main" id="{6687AB01-8E6F-4079-BFE7-E64F1210A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5" name="Oval 2929">
              <a:extLst>
                <a:ext uri="{FF2B5EF4-FFF2-40B4-BE49-F238E27FC236}">
                  <a16:creationId xmlns:a16="http://schemas.microsoft.com/office/drawing/2014/main" id="{18F6FAC0-6522-4A17-8351-382CC72BF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6" name="Oval 2930">
              <a:extLst>
                <a:ext uri="{FF2B5EF4-FFF2-40B4-BE49-F238E27FC236}">
                  <a16:creationId xmlns:a16="http://schemas.microsoft.com/office/drawing/2014/main" id="{D0C67C70-F2A4-4E91-8B58-3993AFB4B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7" name="Oval 2931">
              <a:extLst>
                <a:ext uri="{FF2B5EF4-FFF2-40B4-BE49-F238E27FC236}">
                  <a16:creationId xmlns:a16="http://schemas.microsoft.com/office/drawing/2014/main" id="{DA560748-7BA5-46E8-8E74-5FE5BD744D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68" name="Freeform 2932">
              <a:extLst>
                <a:ext uri="{FF2B5EF4-FFF2-40B4-BE49-F238E27FC236}">
                  <a16:creationId xmlns:a16="http://schemas.microsoft.com/office/drawing/2014/main" id="{BA952C98-EF27-422F-A8C4-990980192E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69" name="Freeform 2933">
              <a:extLst>
                <a:ext uri="{FF2B5EF4-FFF2-40B4-BE49-F238E27FC236}">
                  <a16:creationId xmlns:a16="http://schemas.microsoft.com/office/drawing/2014/main" id="{237A3EC4-4FE5-4587-9339-F0A356888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0" name="Oval 2934">
              <a:extLst>
                <a:ext uri="{FF2B5EF4-FFF2-40B4-BE49-F238E27FC236}">
                  <a16:creationId xmlns:a16="http://schemas.microsoft.com/office/drawing/2014/main" id="{71956A27-D048-40BE-98E2-3B2D0D2994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1" name="Oval 2935">
              <a:extLst>
                <a:ext uri="{FF2B5EF4-FFF2-40B4-BE49-F238E27FC236}">
                  <a16:creationId xmlns:a16="http://schemas.microsoft.com/office/drawing/2014/main" id="{9F76AB50-5AA5-4FF9-9E17-3A6E73EE05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2" name="Oval 2936">
              <a:extLst>
                <a:ext uri="{FF2B5EF4-FFF2-40B4-BE49-F238E27FC236}">
                  <a16:creationId xmlns:a16="http://schemas.microsoft.com/office/drawing/2014/main" id="{ECEC60E3-73C0-4912-832C-5C1D292B5C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3" name="Oval 2937">
              <a:extLst>
                <a:ext uri="{FF2B5EF4-FFF2-40B4-BE49-F238E27FC236}">
                  <a16:creationId xmlns:a16="http://schemas.microsoft.com/office/drawing/2014/main" id="{E014611E-88D9-415A-8DAC-34588B843B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4" name="Freeform 2938">
              <a:extLst>
                <a:ext uri="{FF2B5EF4-FFF2-40B4-BE49-F238E27FC236}">
                  <a16:creationId xmlns:a16="http://schemas.microsoft.com/office/drawing/2014/main" id="{A62E3288-19BE-4603-9CAC-CF1B267D8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5" name="Freeform 2939">
              <a:extLst>
                <a:ext uri="{FF2B5EF4-FFF2-40B4-BE49-F238E27FC236}">
                  <a16:creationId xmlns:a16="http://schemas.microsoft.com/office/drawing/2014/main" id="{E3E831D7-6BFC-4137-A489-BE278EA5C4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76" name="Oval 2940">
              <a:extLst>
                <a:ext uri="{FF2B5EF4-FFF2-40B4-BE49-F238E27FC236}">
                  <a16:creationId xmlns:a16="http://schemas.microsoft.com/office/drawing/2014/main" id="{C56CF1CB-D58E-494C-AA37-8767D7C72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7" name="Oval 2941">
              <a:extLst>
                <a:ext uri="{FF2B5EF4-FFF2-40B4-BE49-F238E27FC236}">
                  <a16:creationId xmlns:a16="http://schemas.microsoft.com/office/drawing/2014/main" id="{71C9A4BA-6CD3-411E-A829-1DF26F9F0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8" name="Oval 2942">
              <a:extLst>
                <a:ext uri="{FF2B5EF4-FFF2-40B4-BE49-F238E27FC236}">
                  <a16:creationId xmlns:a16="http://schemas.microsoft.com/office/drawing/2014/main" id="{51C1AC16-A8F3-4BC8-B12B-793AB22E3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79" name="Oval 2943">
              <a:extLst>
                <a:ext uri="{FF2B5EF4-FFF2-40B4-BE49-F238E27FC236}">
                  <a16:creationId xmlns:a16="http://schemas.microsoft.com/office/drawing/2014/main" id="{BFDB8D94-26AB-4677-9486-0BAE417424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0" name="Freeform 2944">
              <a:extLst>
                <a:ext uri="{FF2B5EF4-FFF2-40B4-BE49-F238E27FC236}">
                  <a16:creationId xmlns:a16="http://schemas.microsoft.com/office/drawing/2014/main" id="{734CE65C-915E-47D0-8BAE-2F7781A20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1" name="Oval 2945">
              <a:extLst>
                <a:ext uri="{FF2B5EF4-FFF2-40B4-BE49-F238E27FC236}">
                  <a16:creationId xmlns:a16="http://schemas.microsoft.com/office/drawing/2014/main" id="{D5D1ADE6-25E9-4978-9E6C-D9914A5F3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2" name="Oval 2946">
              <a:extLst>
                <a:ext uri="{FF2B5EF4-FFF2-40B4-BE49-F238E27FC236}">
                  <a16:creationId xmlns:a16="http://schemas.microsoft.com/office/drawing/2014/main" id="{3C1B642D-BA55-4E0A-AEF9-276AA29B8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3" name="Oval 2947">
              <a:extLst>
                <a:ext uri="{FF2B5EF4-FFF2-40B4-BE49-F238E27FC236}">
                  <a16:creationId xmlns:a16="http://schemas.microsoft.com/office/drawing/2014/main" id="{15A85005-7032-4DDF-98FC-FF934787B5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4" name="Oval 2948">
              <a:extLst>
                <a:ext uri="{FF2B5EF4-FFF2-40B4-BE49-F238E27FC236}">
                  <a16:creationId xmlns:a16="http://schemas.microsoft.com/office/drawing/2014/main" id="{9EDEAB69-E6F9-43C7-A534-186DA39FD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5" name="Freeform 2949">
              <a:extLst>
                <a:ext uri="{FF2B5EF4-FFF2-40B4-BE49-F238E27FC236}">
                  <a16:creationId xmlns:a16="http://schemas.microsoft.com/office/drawing/2014/main" id="{A26521CA-B52D-433D-AB5C-BDF02BFC8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6" name="Freeform 2950">
              <a:extLst>
                <a:ext uri="{FF2B5EF4-FFF2-40B4-BE49-F238E27FC236}">
                  <a16:creationId xmlns:a16="http://schemas.microsoft.com/office/drawing/2014/main" id="{6DDDB7C9-DB82-4781-A069-7611AD269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7" name="Freeform 2951">
              <a:extLst>
                <a:ext uri="{FF2B5EF4-FFF2-40B4-BE49-F238E27FC236}">
                  <a16:creationId xmlns:a16="http://schemas.microsoft.com/office/drawing/2014/main" id="{AB0AD7A1-B7B3-4992-BFDD-E252214DC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888" name="Oval 2952">
              <a:extLst>
                <a:ext uri="{FF2B5EF4-FFF2-40B4-BE49-F238E27FC236}">
                  <a16:creationId xmlns:a16="http://schemas.microsoft.com/office/drawing/2014/main" id="{6A88B8DB-08B2-4BA9-B671-EBCC7E6054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89" name="Oval 2953">
              <a:extLst>
                <a:ext uri="{FF2B5EF4-FFF2-40B4-BE49-F238E27FC236}">
                  <a16:creationId xmlns:a16="http://schemas.microsoft.com/office/drawing/2014/main" id="{3E3CAA4A-755E-4669-A32B-866FEDB0FA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0" name="Oval 2954">
              <a:extLst>
                <a:ext uri="{FF2B5EF4-FFF2-40B4-BE49-F238E27FC236}">
                  <a16:creationId xmlns:a16="http://schemas.microsoft.com/office/drawing/2014/main" id="{3E1424E8-EA0E-413E-8A31-29F36DE535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1" name="Oval 2955">
              <a:extLst>
                <a:ext uri="{FF2B5EF4-FFF2-40B4-BE49-F238E27FC236}">
                  <a16:creationId xmlns:a16="http://schemas.microsoft.com/office/drawing/2014/main" id="{091684A0-8DEE-4D59-8157-69E2899987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2" name="Oval 2956">
              <a:extLst>
                <a:ext uri="{FF2B5EF4-FFF2-40B4-BE49-F238E27FC236}">
                  <a16:creationId xmlns:a16="http://schemas.microsoft.com/office/drawing/2014/main" id="{78C21F2A-CDEA-4D1A-A0E8-A4838B014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3" name="Oval 2957">
              <a:extLst>
                <a:ext uri="{FF2B5EF4-FFF2-40B4-BE49-F238E27FC236}">
                  <a16:creationId xmlns:a16="http://schemas.microsoft.com/office/drawing/2014/main" id="{2DFE4A0C-266C-4E44-AB7B-C02A869A8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4" name="Oval 2958">
              <a:extLst>
                <a:ext uri="{FF2B5EF4-FFF2-40B4-BE49-F238E27FC236}">
                  <a16:creationId xmlns:a16="http://schemas.microsoft.com/office/drawing/2014/main" id="{0AD317A3-67CB-498E-B777-D0F529A1F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5" name="Oval 2959">
              <a:extLst>
                <a:ext uri="{FF2B5EF4-FFF2-40B4-BE49-F238E27FC236}">
                  <a16:creationId xmlns:a16="http://schemas.microsoft.com/office/drawing/2014/main" id="{6D8E540C-2A2C-4A72-9DBE-B52FF2552C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6" name="Oval 2960">
              <a:extLst>
                <a:ext uri="{FF2B5EF4-FFF2-40B4-BE49-F238E27FC236}">
                  <a16:creationId xmlns:a16="http://schemas.microsoft.com/office/drawing/2014/main" id="{8D4A0A1A-45A8-4B96-B56D-D2A8080654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7" name="Oval 2961">
              <a:extLst>
                <a:ext uri="{FF2B5EF4-FFF2-40B4-BE49-F238E27FC236}">
                  <a16:creationId xmlns:a16="http://schemas.microsoft.com/office/drawing/2014/main" id="{195F2356-28DB-4E42-A0C3-EC0177D1BD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8" name="Oval 2962">
              <a:extLst>
                <a:ext uri="{FF2B5EF4-FFF2-40B4-BE49-F238E27FC236}">
                  <a16:creationId xmlns:a16="http://schemas.microsoft.com/office/drawing/2014/main" id="{64ACE9E5-DF34-4066-98F6-C51C0B2E1C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899" name="Oval 2963">
              <a:extLst>
                <a:ext uri="{FF2B5EF4-FFF2-40B4-BE49-F238E27FC236}">
                  <a16:creationId xmlns:a16="http://schemas.microsoft.com/office/drawing/2014/main" id="{1F7549FF-2BBD-4ECE-9FA1-5045780EC4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0" name="Oval 2964">
              <a:extLst>
                <a:ext uri="{FF2B5EF4-FFF2-40B4-BE49-F238E27FC236}">
                  <a16:creationId xmlns:a16="http://schemas.microsoft.com/office/drawing/2014/main" id="{8C5E1F63-C34B-47AA-AE2C-0F4621B0C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1" name="Oval 2965">
              <a:extLst>
                <a:ext uri="{FF2B5EF4-FFF2-40B4-BE49-F238E27FC236}">
                  <a16:creationId xmlns:a16="http://schemas.microsoft.com/office/drawing/2014/main" id="{85A483C3-F814-44C3-A48C-BE29489E73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2" name="Oval 2966">
              <a:extLst>
                <a:ext uri="{FF2B5EF4-FFF2-40B4-BE49-F238E27FC236}">
                  <a16:creationId xmlns:a16="http://schemas.microsoft.com/office/drawing/2014/main" id="{467ED159-9E34-4D25-B67E-E46AE1142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3" name="Oval 2967">
              <a:extLst>
                <a:ext uri="{FF2B5EF4-FFF2-40B4-BE49-F238E27FC236}">
                  <a16:creationId xmlns:a16="http://schemas.microsoft.com/office/drawing/2014/main" id="{5B944D19-4401-4252-9940-B1C87271E6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4" name="Oval 2968">
              <a:extLst>
                <a:ext uri="{FF2B5EF4-FFF2-40B4-BE49-F238E27FC236}">
                  <a16:creationId xmlns:a16="http://schemas.microsoft.com/office/drawing/2014/main" id="{03056C3E-5C3A-41F2-9C97-6E4A8134A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5" name="Freeform 2969">
              <a:extLst>
                <a:ext uri="{FF2B5EF4-FFF2-40B4-BE49-F238E27FC236}">
                  <a16:creationId xmlns:a16="http://schemas.microsoft.com/office/drawing/2014/main" id="{FA65B54F-1E01-463F-851D-5B57D2559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6" name="Freeform 2970">
              <a:extLst>
                <a:ext uri="{FF2B5EF4-FFF2-40B4-BE49-F238E27FC236}">
                  <a16:creationId xmlns:a16="http://schemas.microsoft.com/office/drawing/2014/main" id="{969DDDC9-2EED-489D-8661-2E6239C49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07" name="Oval 2971">
              <a:extLst>
                <a:ext uri="{FF2B5EF4-FFF2-40B4-BE49-F238E27FC236}">
                  <a16:creationId xmlns:a16="http://schemas.microsoft.com/office/drawing/2014/main" id="{04A51B8A-3397-4921-A161-E667846CA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8" name="Oval 2972">
              <a:extLst>
                <a:ext uri="{FF2B5EF4-FFF2-40B4-BE49-F238E27FC236}">
                  <a16:creationId xmlns:a16="http://schemas.microsoft.com/office/drawing/2014/main" id="{92C682E9-AA1B-4A50-9653-E030826FD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09" name="Oval 2973">
              <a:extLst>
                <a:ext uri="{FF2B5EF4-FFF2-40B4-BE49-F238E27FC236}">
                  <a16:creationId xmlns:a16="http://schemas.microsoft.com/office/drawing/2014/main" id="{8C2E1973-6BD5-464A-B5DF-7666C31707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0" name="Oval 2974">
              <a:extLst>
                <a:ext uri="{FF2B5EF4-FFF2-40B4-BE49-F238E27FC236}">
                  <a16:creationId xmlns:a16="http://schemas.microsoft.com/office/drawing/2014/main" id="{4EF576C4-9C61-40CF-AFDB-916B4FD329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1" name="Oval 2975">
              <a:extLst>
                <a:ext uri="{FF2B5EF4-FFF2-40B4-BE49-F238E27FC236}">
                  <a16:creationId xmlns:a16="http://schemas.microsoft.com/office/drawing/2014/main" id="{9DBEDB4D-7C82-49BB-B29E-8600127FF0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2" name="Freeform 2976">
              <a:extLst>
                <a:ext uri="{FF2B5EF4-FFF2-40B4-BE49-F238E27FC236}">
                  <a16:creationId xmlns:a16="http://schemas.microsoft.com/office/drawing/2014/main" id="{28552FC9-CC03-4AD4-9118-6D5F7ADAA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13" name="Oval 2977">
              <a:extLst>
                <a:ext uri="{FF2B5EF4-FFF2-40B4-BE49-F238E27FC236}">
                  <a16:creationId xmlns:a16="http://schemas.microsoft.com/office/drawing/2014/main" id="{85358081-41D2-4395-A0B8-0394948AED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4" name="Oval 2978">
              <a:extLst>
                <a:ext uri="{FF2B5EF4-FFF2-40B4-BE49-F238E27FC236}">
                  <a16:creationId xmlns:a16="http://schemas.microsoft.com/office/drawing/2014/main" id="{3102A350-EF47-4894-B513-BEA378E02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5" name="Oval 2979">
              <a:extLst>
                <a:ext uri="{FF2B5EF4-FFF2-40B4-BE49-F238E27FC236}">
                  <a16:creationId xmlns:a16="http://schemas.microsoft.com/office/drawing/2014/main" id="{75F8120D-9F33-4BF7-9FC1-801C406780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6" name="Oval 2980">
              <a:extLst>
                <a:ext uri="{FF2B5EF4-FFF2-40B4-BE49-F238E27FC236}">
                  <a16:creationId xmlns:a16="http://schemas.microsoft.com/office/drawing/2014/main" id="{C44FAB94-73EC-4C4B-A223-126A0C7703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7" name="Oval 2981">
              <a:extLst>
                <a:ext uri="{FF2B5EF4-FFF2-40B4-BE49-F238E27FC236}">
                  <a16:creationId xmlns:a16="http://schemas.microsoft.com/office/drawing/2014/main" id="{24B22B5A-9892-4588-BB0A-77C591F917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8" name="Oval 2982">
              <a:extLst>
                <a:ext uri="{FF2B5EF4-FFF2-40B4-BE49-F238E27FC236}">
                  <a16:creationId xmlns:a16="http://schemas.microsoft.com/office/drawing/2014/main" id="{4CE66EF4-E263-490C-BC25-EEB5F3956F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19" name="Oval 2983">
              <a:extLst>
                <a:ext uri="{FF2B5EF4-FFF2-40B4-BE49-F238E27FC236}">
                  <a16:creationId xmlns:a16="http://schemas.microsoft.com/office/drawing/2014/main" id="{C64F7181-C8A4-496D-A9B5-1C6E636BD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0" name="Oval 2984">
              <a:extLst>
                <a:ext uri="{FF2B5EF4-FFF2-40B4-BE49-F238E27FC236}">
                  <a16:creationId xmlns:a16="http://schemas.microsoft.com/office/drawing/2014/main" id="{EEEA2B1A-BE54-46E7-B8DD-E15F5E8DA8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1" name="Oval 2985">
              <a:extLst>
                <a:ext uri="{FF2B5EF4-FFF2-40B4-BE49-F238E27FC236}">
                  <a16:creationId xmlns:a16="http://schemas.microsoft.com/office/drawing/2014/main" id="{92AD1538-77CF-478B-B610-DE56949EBD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2" name="Oval 2986">
              <a:extLst>
                <a:ext uri="{FF2B5EF4-FFF2-40B4-BE49-F238E27FC236}">
                  <a16:creationId xmlns:a16="http://schemas.microsoft.com/office/drawing/2014/main" id="{8CD05A0F-A830-44EA-9699-6958304286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923" name="Freeform 2987">
              <a:extLst>
                <a:ext uri="{FF2B5EF4-FFF2-40B4-BE49-F238E27FC236}">
                  <a16:creationId xmlns:a16="http://schemas.microsoft.com/office/drawing/2014/main" id="{5ACB3504-30FD-4E37-958C-3E793866A3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4" name="Freeform 2988">
              <a:extLst>
                <a:ext uri="{FF2B5EF4-FFF2-40B4-BE49-F238E27FC236}">
                  <a16:creationId xmlns:a16="http://schemas.microsoft.com/office/drawing/2014/main" id="{2DF4EEC2-C94D-4BE0-9A09-036CC4E4D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5" name="Freeform 2989">
              <a:extLst>
                <a:ext uri="{FF2B5EF4-FFF2-40B4-BE49-F238E27FC236}">
                  <a16:creationId xmlns:a16="http://schemas.microsoft.com/office/drawing/2014/main" id="{E181C7A4-B039-4700-A7B9-7714A73EF7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6" name="Freeform 2990">
              <a:extLst>
                <a:ext uri="{FF2B5EF4-FFF2-40B4-BE49-F238E27FC236}">
                  <a16:creationId xmlns:a16="http://schemas.microsoft.com/office/drawing/2014/main" id="{752A9BC1-0BDE-45F2-A0D0-76479684A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7" name="Freeform 2991">
              <a:extLst>
                <a:ext uri="{FF2B5EF4-FFF2-40B4-BE49-F238E27FC236}">
                  <a16:creationId xmlns:a16="http://schemas.microsoft.com/office/drawing/2014/main" id="{EFDF34B3-56AD-475A-ABFB-960AD27B5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8" name="Freeform 2992">
              <a:extLst>
                <a:ext uri="{FF2B5EF4-FFF2-40B4-BE49-F238E27FC236}">
                  <a16:creationId xmlns:a16="http://schemas.microsoft.com/office/drawing/2014/main" id="{04D233C3-9907-4AB2-807C-2E8D2D9FAC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29" name="Freeform 2993">
              <a:extLst>
                <a:ext uri="{FF2B5EF4-FFF2-40B4-BE49-F238E27FC236}">
                  <a16:creationId xmlns:a16="http://schemas.microsoft.com/office/drawing/2014/main" id="{2C8ACB31-11F5-466A-8507-D5710717A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0" name="Freeform 2994">
              <a:extLst>
                <a:ext uri="{FF2B5EF4-FFF2-40B4-BE49-F238E27FC236}">
                  <a16:creationId xmlns:a16="http://schemas.microsoft.com/office/drawing/2014/main" id="{0B3741F1-6466-4C67-8E64-A01DCC7172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1" name="Freeform 2995">
              <a:extLst>
                <a:ext uri="{FF2B5EF4-FFF2-40B4-BE49-F238E27FC236}">
                  <a16:creationId xmlns:a16="http://schemas.microsoft.com/office/drawing/2014/main" id="{8E1FD045-D773-46C8-9500-8D8053C82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2" name="Freeform 2996">
              <a:extLst>
                <a:ext uri="{FF2B5EF4-FFF2-40B4-BE49-F238E27FC236}">
                  <a16:creationId xmlns:a16="http://schemas.microsoft.com/office/drawing/2014/main" id="{286BF2CE-7C9A-4BED-83BB-82E11A608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3" name="Freeform 2997">
              <a:extLst>
                <a:ext uri="{FF2B5EF4-FFF2-40B4-BE49-F238E27FC236}">
                  <a16:creationId xmlns:a16="http://schemas.microsoft.com/office/drawing/2014/main" id="{D896BDF3-08DE-4850-BBD4-8A868B445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4" name="Freeform 2998">
              <a:extLst>
                <a:ext uri="{FF2B5EF4-FFF2-40B4-BE49-F238E27FC236}">
                  <a16:creationId xmlns:a16="http://schemas.microsoft.com/office/drawing/2014/main" id="{312FBEC6-B045-4027-BBC6-C932492CA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5" name="Freeform 2999">
              <a:extLst>
                <a:ext uri="{FF2B5EF4-FFF2-40B4-BE49-F238E27FC236}">
                  <a16:creationId xmlns:a16="http://schemas.microsoft.com/office/drawing/2014/main" id="{E65F1A50-817A-4B52-BEB9-76EED12AD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6" name="Freeform 3000">
              <a:extLst>
                <a:ext uri="{FF2B5EF4-FFF2-40B4-BE49-F238E27FC236}">
                  <a16:creationId xmlns:a16="http://schemas.microsoft.com/office/drawing/2014/main" id="{76EDC22B-292D-491C-A74E-908612DA8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7" name="Freeform 3001">
              <a:extLst>
                <a:ext uri="{FF2B5EF4-FFF2-40B4-BE49-F238E27FC236}">
                  <a16:creationId xmlns:a16="http://schemas.microsoft.com/office/drawing/2014/main" id="{4ACCA5CF-CC61-4106-9C16-AEE39CF54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8" name="Freeform 3002">
              <a:extLst>
                <a:ext uri="{FF2B5EF4-FFF2-40B4-BE49-F238E27FC236}">
                  <a16:creationId xmlns:a16="http://schemas.microsoft.com/office/drawing/2014/main" id="{AEB7469A-1575-458B-AA19-5771117BC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39" name="Freeform 3003">
              <a:extLst>
                <a:ext uri="{FF2B5EF4-FFF2-40B4-BE49-F238E27FC236}">
                  <a16:creationId xmlns:a16="http://schemas.microsoft.com/office/drawing/2014/main" id="{6AECABCB-391E-4B13-B950-E811FC24C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0" name="Freeform 3004">
              <a:extLst>
                <a:ext uri="{FF2B5EF4-FFF2-40B4-BE49-F238E27FC236}">
                  <a16:creationId xmlns:a16="http://schemas.microsoft.com/office/drawing/2014/main" id="{43B1BF65-4FB9-49B9-B381-DE8AE158C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1" name="Freeform 3005">
              <a:extLst>
                <a:ext uri="{FF2B5EF4-FFF2-40B4-BE49-F238E27FC236}">
                  <a16:creationId xmlns:a16="http://schemas.microsoft.com/office/drawing/2014/main" id="{90FCD353-9C32-4693-B018-042C5102F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2" name="Freeform 3006">
              <a:extLst>
                <a:ext uri="{FF2B5EF4-FFF2-40B4-BE49-F238E27FC236}">
                  <a16:creationId xmlns:a16="http://schemas.microsoft.com/office/drawing/2014/main" id="{F78F1B74-77A9-47D8-8CF4-9D7C2457C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3" name="Freeform 3007">
              <a:extLst>
                <a:ext uri="{FF2B5EF4-FFF2-40B4-BE49-F238E27FC236}">
                  <a16:creationId xmlns:a16="http://schemas.microsoft.com/office/drawing/2014/main" id="{01B69481-FD4D-4F59-8E60-CD2500EE78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4" name="Freeform 3008">
              <a:extLst>
                <a:ext uri="{FF2B5EF4-FFF2-40B4-BE49-F238E27FC236}">
                  <a16:creationId xmlns:a16="http://schemas.microsoft.com/office/drawing/2014/main" id="{31BC1AE1-075F-427C-B64E-535C7539A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5" name="Freeform 3009">
              <a:extLst>
                <a:ext uri="{FF2B5EF4-FFF2-40B4-BE49-F238E27FC236}">
                  <a16:creationId xmlns:a16="http://schemas.microsoft.com/office/drawing/2014/main" id="{C78DF41D-A044-43BC-A9EE-0B974D974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6" name="Freeform 3010">
              <a:extLst>
                <a:ext uri="{FF2B5EF4-FFF2-40B4-BE49-F238E27FC236}">
                  <a16:creationId xmlns:a16="http://schemas.microsoft.com/office/drawing/2014/main" id="{875DD527-11E4-4413-A447-52CD95FDD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7" name="Freeform 3011">
              <a:extLst>
                <a:ext uri="{FF2B5EF4-FFF2-40B4-BE49-F238E27FC236}">
                  <a16:creationId xmlns:a16="http://schemas.microsoft.com/office/drawing/2014/main" id="{D7AEF866-8946-49D1-A0FA-DA9D1CD11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8" name="Freeform 3012">
              <a:extLst>
                <a:ext uri="{FF2B5EF4-FFF2-40B4-BE49-F238E27FC236}">
                  <a16:creationId xmlns:a16="http://schemas.microsoft.com/office/drawing/2014/main" id="{705F5C93-2B86-4794-952C-02A6DA16E6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49" name="Freeform 3013">
              <a:extLst>
                <a:ext uri="{FF2B5EF4-FFF2-40B4-BE49-F238E27FC236}">
                  <a16:creationId xmlns:a16="http://schemas.microsoft.com/office/drawing/2014/main" id="{9A906552-625A-4054-A425-089CEC263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0" name="Freeform 3014">
              <a:extLst>
                <a:ext uri="{FF2B5EF4-FFF2-40B4-BE49-F238E27FC236}">
                  <a16:creationId xmlns:a16="http://schemas.microsoft.com/office/drawing/2014/main" id="{CD6F366C-7594-4CE0-8D59-DA5FF08E1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1" name="Freeform 3015">
              <a:extLst>
                <a:ext uri="{FF2B5EF4-FFF2-40B4-BE49-F238E27FC236}">
                  <a16:creationId xmlns:a16="http://schemas.microsoft.com/office/drawing/2014/main" id="{F8440854-AABB-4262-8CB3-CF337B7329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2" name="Freeform 3016">
              <a:extLst>
                <a:ext uri="{FF2B5EF4-FFF2-40B4-BE49-F238E27FC236}">
                  <a16:creationId xmlns:a16="http://schemas.microsoft.com/office/drawing/2014/main" id="{1257B3C1-7A38-4309-988E-8463839E5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3" name="Freeform 3017">
              <a:extLst>
                <a:ext uri="{FF2B5EF4-FFF2-40B4-BE49-F238E27FC236}">
                  <a16:creationId xmlns:a16="http://schemas.microsoft.com/office/drawing/2014/main" id="{D5CAE951-F171-4AB3-9482-40347AEAD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4" name="Freeform 3018">
              <a:extLst>
                <a:ext uri="{FF2B5EF4-FFF2-40B4-BE49-F238E27FC236}">
                  <a16:creationId xmlns:a16="http://schemas.microsoft.com/office/drawing/2014/main" id="{7C56688F-F29E-4855-931C-E544E53FB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5" name="Freeform 3019">
              <a:extLst>
                <a:ext uri="{FF2B5EF4-FFF2-40B4-BE49-F238E27FC236}">
                  <a16:creationId xmlns:a16="http://schemas.microsoft.com/office/drawing/2014/main" id="{3D352CAD-01C8-4EC9-96FC-81267641A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6" name="Freeform 3020">
              <a:extLst>
                <a:ext uri="{FF2B5EF4-FFF2-40B4-BE49-F238E27FC236}">
                  <a16:creationId xmlns:a16="http://schemas.microsoft.com/office/drawing/2014/main" id="{91F9E25D-7D6A-4DBB-B5C7-56F37C654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7" name="Freeform 3021">
              <a:extLst>
                <a:ext uri="{FF2B5EF4-FFF2-40B4-BE49-F238E27FC236}">
                  <a16:creationId xmlns:a16="http://schemas.microsoft.com/office/drawing/2014/main" id="{669CD1EF-7292-4258-8FAA-6268E83E2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8" name="Freeform 3022">
              <a:extLst>
                <a:ext uri="{FF2B5EF4-FFF2-40B4-BE49-F238E27FC236}">
                  <a16:creationId xmlns:a16="http://schemas.microsoft.com/office/drawing/2014/main" id="{103DD853-3333-4E8B-9A9E-5AA692E3E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59" name="Freeform 3023">
              <a:extLst>
                <a:ext uri="{FF2B5EF4-FFF2-40B4-BE49-F238E27FC236}">
                  <a16:creationId xmlns:a16="http://schemas.microsoft.com/office/drawing/2014/main" id="{DFE9B063-2029-4344-A644-AB655476C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0" name="Freeform 3024">
              <a:extLst>
                <a:ext uri="{FF2B5EF4-FFF2-40B4-BE49-F238E27FC236}">
                  <a16:creationId xmlns:a16="http://schemas.microsoft.com/office/drawing/2014/main" id="{84E5F959-7F1B-47A1-87BF-D8C945252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1" name="Freeform 3025">
              <a:extLst>
                <a:ext uri="{FF2B5EF4-FFF2-40B4-BE49-F238E27FC236}">
                  <a16:creationId xmlns:a16="http://schemas.microsoft.com/office/drawing/2014/main" id="{F3CBDCDD-F5B2-4247-A209-B9C8A6BDE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2" name="Freeform 3026">
              <a:extLst>
                <a:ext uri="{FF2B5EF4-FFF2-40B4-BE49-F238E27FC236}">
                  <a16:creationId xmlns:a16="http://schemas.microsoft.com/office/drawing/2014/main" id="{EBF76B5B-8823-45FE-AF92-794ADE64C4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3" name="Freeform 3027">
              <a:extLst>
                <a:ext uri="{FF2B5EF4-FFF2-40B4-BE49-F238E27FC236}">
                  <a16:creationId xmlns:a16="http://schemas.microsoft.com/office/drawing/2014/main" id="{D64B58F6-1BE5-4EED-B5FB-7C67EFCC8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4" name="Freeform 3028">
              <a:extLst>
                <a:ext uri="{FF2B5EF4-FFF2-40B4-BE49-F238E27FC236}">
                  <a16:creationId xmlns:a16="http://schemas.microsoft.com/office/drawing/2014/main" id="{D154A7DF-92DE-4B8A-A3F1-CEA22814E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5" name="Freeform 3029">
              <a:extLst>
                <a:ext uri="{FF2B5EF4-FFF2-40B4-BE49-F238E27FC236}">
                  <a16:creationId xmlns:a16="http://schemas.microsoft.com/office/drawing/2014/main" id="{17BBC14C-D23E-4C75-954C-A0B4D39AB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6" name="Freeform 3030">
              <a:extLst>
                <a:ext uri="{FF2B5EF4-FFF2-40B4-BE49-F238E27FC236}">
                  <a16:creationId xmlns:a16="http://schemas.microsoft.com/office/drawing/2014/main" id="{A54585E5-3B7A-4563-9906-4EA4B449C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7" name="Freeform 3031">
              <a:extLst>
                <a:ext uri="{FF2B5EF4-FFF2-40B4-BE49-F238E27FC236}">
                  <a16:creationId xmlns:a16="http://schemas.microsoft.com/office/drawing/2014/main" id="{8109BE37-5E8C-4C70-BB30-C591BFE97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8" name="Freeform 3032">
              <a:extLst>
                <a:ext uri="{FF2B5EF4-FFF2-40B4-BE49-F238E27FC236}">
                  <a16:creationId xmlns:a16="http://schemas.microsoft.com/office/drawing/2014/main" id="{964A81A2-7C63-4905-A8FF-DA0FFD393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69" name="Freeform 3033">
              <a:extLst>
                <a:ext uri="{FF2B5EF4-FFF2-40B4-BE49-F238E27FC236}">
                  <a16:creationId xmlns:a16="http://schemas.microsoft.com/office/drawing/2014/main" id="{E72DD98A-173D-40C4-A0D9-7BB8A546A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0" name="Freeform 3034">
              <a:extLst>
                <a:ext uri="{FF2B5EF4-FFF2-40B4-BE49-F238E27FC236}">
                  <a16:creationId xmlns:a16="http://schemas.microsoft.com/office/drawing/2014/main" id="{73BF8F43-25A9-4B63-B275-7908AC79A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1" name="Freeform 3035">
              <a:extLst>
                <a:ext uri="{FF2B5EF4-FFF2-40B4-BE49-F238E27FC236}">
                  <a16:creationId xmlns:a16="http://schemas.microsoft.com/office/drawing/2014/main" id="{A2512299-DE2E-400F-B88D-228B88FABC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2" name="Freeform 3036">
              <a:extLst>
                <a:ext uri="{FF2B5EF4-FFF2-40B4-BE49-F238E27FC236}">
                  <a16:creationId xmlns:a16="http://schemas.microsoft.com/office/drawing/2014/main" id="{81C3FB34-D60C-4DD2-96BB-D372B24A35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3" name="Freeform 3037">
              <a:extLst>
                <a:ext uri="{FF2B5EF4-FFF2-40B4-BE49-F238E27FC236}">
                  <a16:creationId xmlns:a16="http://schemas.microsoft.com/office/drawing/2014/main" id="{844263B4-CB5D-4B23-A49B-0CFAAFF33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4" name="Freeform 3038">
              <a:extLst>
                <a:ext uri="{FF2B5EF4-FFF2-40B4-BE49-F238E27FC236}">
                  <a16:creationId xmlns:a16="http://schemas.microsoft.com/office/drawing/2014/main" id="{1DBBB201-8A0D-4089-A865-B0D257AD3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5" name="Freeform 3039">
              <a:extLst>
                <a:ext uri="{FF2B5EF4-FFF2-40B4-BE49-F238E27FC236}">
                  <a16:creationId xmlns:a16="http://schemas.microsoft.com/office/drawing/2014/main" id="{24164C70-7C7E-4131-8B42-8A0442454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6" name="Freeform 3040">
              <a:extLst>
                <a:ext uri="{FF2B5EF4-FFF2-40B4-BE49-F238E27FC236}">
                  <a16:creationId xmlns:a16="http://schemas.microsoft.com/office/drawing/2014/main" id="{71BF57B2-5707-4684-B316-97361BE39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7" name="Freeform 3041">
              <a:extLst>
                <a:ext uri="{FF2B5EF4-FFF2-40B4-BE49-F238E27FC236}">
                  <a16:creationId xmlns:a16="http://schemas.microsoft.com/office/drawing/2014/main" id="{01ACA29A-2320-4AB0-9F81-E8981BF2F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8" name="Freeform 3042">
              <a:extLst>
                <a:ext uri="{FF2B5EF4-FFF2-40B4-BE49-F238E27FC236}">
                  <a16:creationId xmlns:a16="http://schemas.microsoft.com/office/drawing/2014/main" id="{0265FA1A-32FA-4F5F-8856-AE7E27663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79" name="Freeform 3043">
              <a:extLst>
                <a:ext uri="{FF2B5EF4-FFF2-40B4-BE49-F238E27FC236}">
                  <a16:creationId xmlns:a16="http://schemas.microsoft.com/office/drawing/2014/main" id="{97DEEC4E-FB5C-4FE1-8410-EAEDB5C61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0" name="Freeform 3044">
              <a:extLst>
                <a:ext uri="{FF2B5EF4-FFF2-40B4-BE49-F238E27FC236}">
                  <a16:creationId xmlns:a16="http://schemas.microsoft.com/office/drawing/2014/main" id="{D1C13E71-7661-4B42-A433-D6CA850D57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1" name="Freeform 3045">
              <a:extLst>
                <a:ext uri="{FF2B5EF4-FFF2-40B4-BE49-F238E27FC236}">
                  <a16:creationId xmlns:a16="http://schemas.microsoft.com/office/drawing/2014/main" id="{346CF728-21FE-4F54-846C-B65FA1921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2" name="Freeform 3046">
              <a:extLst>
                <a:ext uri="{FF2B5EF4-FFF2-40B4-BE49-F238E27FC236}">
                  <a16:creationId xmlns:a16="http://schemas.microsoft.com/office/drawing/2014/main" id="{3F53275E-49A2-452A-AAC2-6F09FFA73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3" name="Freeform 3047">
              <a:extLst>
                <a:ext uri="{FF2B5EF4-FFF2-40B4-BE49-F238E27FC236}">
                  <a16:creationId xmlns:a16="http://schemas.microsoft.com/office/drawing/2014/main" id="{5AA452BC-F623-48A6-96A9-744D9AFA36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4" name="Freeform 3048">
              <a:extLst>
                <a:ext uri="{FF2B5EF4-FFF2-40B4-BE49-F238E27FC236}">
                  <a16:creationId xmlns:a16="http://schemas.microsoft.com/office/drawing/2014/main" id="{85042877-5009-4D34-A281-082F45839D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5" name="Freeform 3049">
              <a:extLst>
                <a:ext uri="{FF2B5EF4-FFF2-40B4-BE49-F238E27FC236}">
                  <a16:creationId xmlns:a16="http://schemas.microsoft.com/office/drawing/2014/main" id="{E50CFB09-CF8D-45FB-BE90-6CD2F06F4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6" name="Freeform 3050">
              <a:extLst>
                <a:ext uri="{FF2B5EF4-FFF2-40B4-BE49-F238E27FC236}">
                  <a16:creationId xmlns:a16="http://schemas.microsoft.com/office/drawing/2014/main" id="{B4B843C5-5F74-4FDE-BAB9-E8F25B666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7" name="Freeform 3051">
              <a:extLst>
                <a:ext uri="{FF2B5EF4-FFF2-40B4-BE49-F238E27FC236}">
                  <a16:creationId xmlns:a16="http://schemas.microsoft.com/office/drawing/2014/main" id="{853103DB-177A-40FB-8B89-8DE1CEAF3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988" name="Freeform 3052">
              <a:extLst>
                <a:ext uri="{FF2B5EF4-FFF2-40B4-BE49-F238E27FC236}">
                  <a16:creationId xmlns:a16="http://schemas.microsoft.com/office/drawing/2014/main" id="{4E68D312-89BD-44C2-A886-9A812F65E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0" name="Group 3053">
            <a:extLst>
              <a:ext uri="{FF2B5EF4-FFF2-40B4-BE49-F238E27FC236}">
                <a16:creationId xmlns:a16="http://schemas.microsoft.com/office/drawing/2014/main" id="{E07BAB1B-9638-40F2-B0BA-1C1C14240B6D}"/>
              </a:ext>
            </a:extLst>
          </p:cNvPr>
          <p:cNvGrpSpPr>
            <a:grpSpLocks/>
          </p:cNvGrpSpPr>
          <p:nvPr/>
        </p:nvGrpSpPr>
        <p:grpSpPr bwMode="auto">
          <a:xfrm>
            <a:off x="6565901" y="5062538"/>
            <a:ext cx="1438275" cy="196850"/>
            <a:chOff x="2976" y="1584"/>
            <a:chExt cx="906" cy="124"/>
          </a:xfrm>
        </p:grpSpPr>
        <p:sp>
          <p:nvSpPr>
            <p:cNvPr id="27201" name="Freeform 3054">
              <a:extLst>
                <a:ext uri="{FF2B5EF4-FFF2-40B4-BE49-F238E27FC236}">
                  <a16:creationId xmlns:a16="http://schemas.microsoft.com/office/drawing/2014/main" id="{97DDAFDD-5FAE-4777-B0AD-34604B1A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2" name="Freeform 3055">
              <a:extLst>
                <a:ext uri="{FF2B5EF4-FFF2-40B4-BE49-F238E27FC236}">
                  <a16:creationId xmlns:a16="http://schemas.microsoft.com/office/drawing/2014/main" id="{AC362E15-E106-43B6-96BE-235789E5E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3" name="Freeform 3056">
              <a:extLst>
                <a:ext uri="{FF2B5EF4-FFF2-40B4-BE49-F238E27FC236}">
                  <a16:creationId xmlns:a16="http://schemas.microsoft.com/office/drawing/2014/main" id="{BF9340BA-BD17-440F-90CA-158B98805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4" name="Freeform 3057">
              <a:extLst>
                <a:ext uri="{FF2B5EF4-FFF2-40B4-BE49-F238E27FC236}">
                  <a16:creationId xmlns:a16="http://schemas.microsoft.com/office/drawing/2014/main" id="{991085C2-45E4-4EFD-A465-8720F9950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5" name="Freeform 3058">
              <a:extLst>
                <a:ext uri="{FF2B5EF4-FFF2-40B4-BE49-F238E27FC236}">
                  <a16:creationId xmlns:a16="http://schemas.microsoft.com/office/drawing/2014/main" id="{1C6F1E2E-B00D-41A5-BC53-69F68EE54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6" name="Oval 3059">
              <a:extLst>
                <a:ext uri="{FF2B5EF4-FFF2-40B4-BE49-F238E27FC236}">
                  <a16:creationId xmlns:a16="http://schemas.microsoft.com/office/drawing/2014/main" id="{E9739DF3-BC8F-427E-AAE7-D803FC5CAF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07" name="Freeform 3060">
              <a:extLst>
                <a:ext uri="{FF2B5EF4-FFF2-40B4-BE49-F238E27FC236}">
                  <a16:creationId xmlns:a16="http://schemas.microsoft.com/office/drawing/2014/main" id="{25DB6E7F-B36C-4D55-AF12-E9B6A0F09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8" name="Oval 3061">
              <a:extLst>
                <a:ext uri="{FF2B5EF4-FFF2-40B4-BE49-F238E27FC236}">
                  <a16:creationId xmlns:a16="http://schemas.microsoft.com/office/drawing/2014/main" id="{630AA935-18AB-4F86-8989-7FBD877E1F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09" name="Freeform 3062">
              <a:extLst>
                <a:ext uri="{FF2B5EF4-FFF2-40B4-BE49-F238E27FC236}">
                  <a16:creationId xmlns:a16="http://schemas.microsoft.com/office/drawing/2014/main" id="{E3530469-5A53-4FB5-B503-446ED6B4E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0" name="Oval 3063">
              <a:extLst>
                <a:ext uri="{FF2B5EF4-FFF2-40B4-BE49-F238E27FC236}">
                  <a16:creationId xmlns:a16="http://schemas.microsoft.com/office/drawing/2014/main" id="{9B8B88A4-BC30-4AF6-BFFB-C585AE35FF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1" name="Freeform 3064">
              <a:extLst>
                <a:ext uri="{FF2B5EF4-FFF2-40B4-BE49-F238E27FC236}">
                  <a16:creationId xmlns:a16="http://schemas.microsoft.com/office/drawing/2014/main" id="{310EACED-FEBB-4E00-9EE3-07400138E4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2" name="Oval 3065">
              <a:extLst>
                <a:ext uri="{FF2B5EF4-FFF2-40B4-BE49-F238E27FC236}">
                  <a16:creationId xmlns:a16="http://schemas.microsoft.com/office/drawing/2014/main" id="{A4A9A085-1866-43BD-B91A-DD4A54E3B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3" name="Freeform 3066">
              <a:extLst>
                <a:ext uri="{FF2B5EF4-FFF2-40B4-BE49-F238E27FC236}">
                  <a16:creationId xmlns:a16="http://schemas.microsoft.com/office/drawing/2014/main" id="{B04FE384-CCF5-4B86-9E79-766CA7AAF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4" name="Oval 3067">
              <a:extLst>
                <a:ext uri="{FF2B5EF4-FFF2-40B4-BE49-F238E27FC236}">
                  <a16:creationId xmlns:a16="http://schemas.microsoft.com/office/drawing/2014/main" id="{96E333F3-994B-47EE-A553-2646469ED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5" name="Freeform 3068">
              <a:extLst>
                <a:ext uri="{FF2B5EF4-FFF2-40B4-BE49-F238E27FC236}">
                  <a16:creationId xmlns:a16="http://schemas.microsoft.com/office/drawing/2014/main" id="{452163AB-673D-4C12-BC8A-0AFC185C9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6" name="Oval 3069">
              <a:extLst>
                <a:ext uri="{FF2B5EF4-FFF2-40B4-BE49-F238E27FC236}">
                  <a16:creationId xmlns:a16="http://schemas.microsoft.com/office/drawing/2014/main" id="{1BA07D9F-18DF-4FC4-A44D-9E2AF7AED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7" name="Freeform 3070">
              <a:extLst>
                <a:ext uri="{FF2B5EF4-FFF2-40B4-BE49-F238E27FC236}">
                  <a16:creationId xmlns:a16="http://schemas.microsoft.com/office/drawing/2014/main" id="{31640D24-B57C-4D34-A29F-1508C29600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18" name="Oval 3071">
              <a:extLst>
                <a:ext uri="{FF2B5EF4-FFF2-40B4-BE49-F238E27FC236}">
                  <a16:creationId xmlns:a16="http://schemas.microsoft.com/office/drawing/2014/main" id="{2C1B362A-2489-49E8-B0AB-ACBFB8B0FC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19" name="Freeform 3072">
              <a:extLst>
                <a:ext uri="{FF2B5EF4-FFF2-40B4-BE49-F238E27FC236}">
                  <a16:creationId xmlns:a16="http://schemas.microsoft.com/office/drawing/2014/main" id="{247164EC-B944-4388-8B48-97E857891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0" name="Oval 3073">
              <a:extLst>
                <a:ext uri="{FF2B5EF4-FFF2-40B4-BE49-F238E27FC236}">
                  <a16:creationId xmlns:a16="http://schemas.microsoft.com/office/drawing/2014/main" id="{6020349E-47F2-4432-93B3-A88F02C69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1" name="Freeform 3074">
              <a:extLst>
                <a:ext uri="{FF2B5EF4-FFF2-40B4-BE49-F238E27FC236}">
                  <a16:creationId xmlns:a16="http://schemas.microsoft.com/office/drawing/2014/main" id="{CBB5AEBD-A85A-4821-80C0-11C4B07C0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2" name="Oval 3075">
              <a:extLst>
                <a:ext uri="{FF2B5EF4-FFF2-40B4-BE49-F238E27FC236}">
                  <a16:creationId xmlns:a16="http://schemas.microsoft.com/office/drawing/2014/main" id="{59A3D98F-84D9-4C04-8EFB-4E12906F3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3" name="Freeform 3076">
              <a:extLst>
                <a:ext uri="{FF2B5EF4-FFF2-40B4-BE49-F238E27FC236}">
                  <a16:creationId xmlns:a16="http://schemas.microsoft.com/office/drawing/2014/main" id="{F9BFE2D6-F636-4EAA-B3E9-15FEA15CA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4" name="Oval 3077">
              <a:extLst>
                <a:ext uri="{FF2B5EF4-FFF2-40B4-BE49-F238E27FC236}">
                  <a16:creationId xmlns:a16="http://schemas.microsoft.com/office/drawing/2014/main" id="{30AA6FA5-1D1C-4344-9361-A4A64A22C8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5" name="Freeform 3078">
              <a:extLst>
                <a:ext uri="{FF2B5EF4-FFF2-40B4-BE49-F238E27FC236}">
                  <a16:creationId xmlns:a16="http://schemas.microsoft.com/office/drawing/2014/main" id="{D652768B-E18F-469D-89B1-ADF362A14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6" name="Oval 3079">
              <a:extLst>
                <a:ext uri="{FF2B5EF4-FFF2-40B4-BE49-F238E27FC236}">
                  <a16:creationId xmlns:a16="http://schemas.microsoft.com/office/drawing/2014/main" id="{52D742C2-6DC1-4B09-87CD-571592F33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7" name="Freeform 3080">
              <a:extLst>
                <a:ext uri="{FF2B5EF4-FFF2-40B4-BE49-F238E27FC236}">
                  <a16:creationId xmlns:a16="http://schemas.microsoft.com/office/drawing/2014/main" id="{DB052ECD-47C3-4F87-8273-7F4523C54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28" name="Oval 3081">
              <a:extLst>
                <a:ext uri="{FF2B5EF4-FFF2-40B4-BE49-F238E27FC236}">
                  <a16:creationId xmlns:a16="http://schemas.microsoft.com/office/drawing/2014/main" id="{423CFB30-302E-47B3-B08A-D532BFF8B0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29" name="Freeform 3082">
              <a:extLst>
                <a:ext uri="{FF2B5EF4-FFF2-40B4-BE49-F238E27FC236}">
                  <a16:creationId xmlns:a16="http://schemas.microsoft.com/office/drawing/2014/main" id="{A5CD0F12-6D30-46EC-804C-27715AEB78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0" name="Oval 3083">
              <a:extLst>
                <a:ext uri="{FF2B5EF4-FFF2-40B4-BE49-F238E27FC236}">
                  <a16:creationId xmlns:a16="http://schemas.microsoft.com/office/drawing/2014/main" id="{28EAE6B6-51E4-4F2F-BF86-654AF890FB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31" name="Freeform 3084">
              <a:extLst>
                <a:ext uri="{FF2B5EF4-FFF2-40B4-BE49-F238E27FC236}">
                  <a16:creationId xmlns:a16="http://schemas.microsoft.com/office/drawing/2014/main" id="{749F6D5D-CCC9-4F35-82A6-B91F8B67AD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2" name="Freeform 3085">
              <a:extLst>
                <a:ext uri="{FF2B5EF4-FFF2-40B4-BE49-F238E27FC236}">
                  <a16:creationId xmlns:a16="http://schemas.microsoft.com/office/drawing/2014/main" id="{E42D3960-773A-4508-A0C6-05DF8C6E5C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3" name="Oval 3086">
              <a:extLst>
                <a:ext uri="{FF2B5EF4-FFF2-40B4-BE49-F238E27FC236}">
                  <a16:creationId xmlns:a16="http://schemas.microsoft.com/office/drawing/2014/main" id="{1AF7C7AA-647D-4D39-A8BF-44E04C6D3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34" name="Freeform 3087">
              <a:extLst>
                <a:ext uri="{FF2B5EF4-FFF2-40B4-BE49-F238E27FC236}">
                  <a16:creationId xmlns:a16="http://schemas.microsoft.com/office/drawing/2014/main" id="{43BB0323-5425-4865-8EF9-44DE893970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5" name="Freeform 3088">
              <a:extLst>
                <a:ext uri="{FF2B5EF4-FFF2-40B4-BE49-F238E27FC236}">
                  <a16:creationId xmlns:a16="http://schemas.microsoft.com/office/drawing/2014/main" id="{19CA34FC-5E94-460D-A8CE-3769145E60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6" name="Oval 3089">
              <a:extLst>
                <a:ext uri="{FF2B5EF4-FFF2-40B4-BE49-F238E27FC236}">
                  <a16:creationId xmlns:a16="http://schemas.microsoft.com/office/drawing/2014/main" id="{8C518D9F-44CA-44BD-ADAF-6F2B4E8D55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37" name="Freeform 3090">
              <a:extLst>
                <a:ext uri="{FF2B5EF4-FFF2-40B4-BE49-F238E27FC236}">
                  <a16:creationId xmlns:a16="http://schemas.microsoft.com/office/drawing/2014/main" id="{D551C43E-F81B-4892-A73C-66350FD511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38" name="Oval 3091">
              <a:extLst>
                <a:ext uri="{FF2B5EF4-FFF2-40B4-BE49-F238E27FC236}">
                  <a16:creationId xmlns:a16="http://schemas.microsoft.com/office/drawing/2014/main" id="{959169CF-7957-43C4-B5D5-8C92845A17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39" name="Freeform 3092">
              <a:extLst>
                <a:ext uri="{FF2B5EF4-FFF2-40B4-BE49-F238E27FC236}">
                  <a16:creationId xmlns:a16="http://schemas.microsoft.com/office/drawing/2014/main" id="{8D2DE868-0379-4FA0-9011-9BEA48C87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0" name="Oval 3093">
              <a:extLst>
                <a:ext uri="{FF2B5EF4-FFF2-40B4-BE49-F238E27FC236}">
                  <a16:creationId xmlns:a16="http://schemas.microsoft.com/office/drawing/2014/main" id="{42EA6D41-60B5-41D2-9024-FE9B38B74D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1" name="Freeform 3094">
              <a:extLst>
                <a:ext uri="{FF2B5EF4-FFF2-40B4-BE49-F238E27FC236}">
                  <a16:creationId xmlns:a16="http://schemas.microsoft.com/office/drawing/2014/main" id="{9111EA63-65EA-4C6E-A2F2-F2EF046F21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2" name="Oval 3095">
              <a:extLst>
                <a:ext uri="{FF2B5EF4-FFF2-40B4-BE49-F238E27FC236}">
                  <a16:creationId xmlns:a16="http://schemas.microsoft.com/office/drawing/2014/main" id="{AAA67A24-B364-4BE8-9267-706323C73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3" name="Freeform 3096">
              <a:extLst>
                <a:ext uri="{FF2B5EF4-FFF2-40B4-BE49-F238E27FC236}">
                  <a16:creationId xmlns:a16="http://schemas.microsoft.com/office/drawing/2014/main" id="{E1E84988-C576-499D-B62B-F4D28F20E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4" name="Oval 3097">
              <a:extLst>
                <a:ext uri="{FF2B5EF4-FFF2-40B4-BE49-F238E27FC236}">
                  <a16:creationId xmlns:a16="http://schemas.microsoft.com/office/drawing/2014/main" id="{EFAACB4A-4A35-4CE0-85E4-6B24A44AB0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5" name="Freeform 3098">
              <a:extLst>
                <a:ext uri="{FF2B5EF4-FFF2-40B4-BE49-F238E27FC236}">
                  <a16:creationId xmlns:a16="http://schemas.microsoft.com/office/drawing/2014/main" id="{095F1748-B63E-4D35-B1C0-9375FB768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6" name="Oval 3099">
              <a:extLst>
                <a:ext uri="{FF2B5EF4-FFF2-40B4-BE49-F238E27FC236}">
                  <a16:creationId xmlns:a16="http://schemas.microsoft.com/office/drawing/2014/main" id="{84E310D9-CCC8-4C79-9C15-4489D190F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7" name="Freeform 3100">
              <a:extLst>
                <a:ext uri="{FF2B5EF4-FFF2-40B4-BE49-F238E27FC236}">
                  <a16:creationId xmlns:a16="http://schemas.microsoft.com/office/drawing/2014/main" id="{057DEE0A-2FE1-4ADB-AC9A-A2992E5D6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48" name="Oval 3101">
              <a:extLst>
                <a:ext uri="{FF2B5EF4-FFF2-40B4-BE49-F238E27FC236}">
                  <a16:creationId xmlns:a16="http://schemas.microsoft.com/office/drawing/2014/main" id="{31424F79-A1DD-4641-881A-DF981DD359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49" name="Freeform 3102">
              <a:extLst>
                <a:ext uri="{FF2B5EF4-FFF2-40B4-BE49-F238E27FC236}">
                  <a16:creationId xmlns:a16="http://schemas.microsoft.com/office/drawing/2014/main" id="{E56903CC-E14F-4E9C-A4A7-79AF89568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0" name="Freeform 3103">
              <a:extLst>
                <a:ext uri="{FF2B5EF4-FFF2-40B4-BE49-F238E27FC236}">
                  <a16:creationId xmlns:a16="http://schemas.microsoft.com/office/drawing/2014/main" id="{49FC37C2-22CD-46FB-B64F-E952A7F060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1" name="Oval 3104">
              <a:extLst>
                <a:ext uri="{FF2B5EF4-FFF2-40B4-BE49-F238E27FC236}">
                  <a16:creationId xmlns:a16="http://schemas.microsoft.com/office/drawing/2014/main" id="{265D0E28-222B-4D74-A9F5-12B451CE5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52" name="Freeform 3105">
              <a:extLst>
                <a:ext uri="{FF2B5EF4-FFF2-40B4-BE49-F238E27FC236}">
                  <a16:creationId xmlns:a16="http://schemas.microsoft.com/office/drawing/2014/main" id="{9750F636-5955-429A-B76E-D0D97CCAE4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3" name="Freeform 3106">
              <a:extLst>
                <a:ext uri="{FF2B5EF4-FFF2-40B4-BE49-F238E27FC236}">
                  <a16:creationId xmlns:a16="http://schemas.microsoft.com/office/drawing/2014/main" id="{7CC9168F-1491-4226-A09E-B314926AB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4" name="Oval 3107">
              <a:extLst>
                <a:ext uri="{FF2B5EF4-FFF2-40B4-BE49-F238E27FC236}">
                  <a16:creationId xmlns:a16="http://schemas.microsoft.com/office/drawing/2014/main" id="{6F5B5AF9-CBB9-4988-8850-50B0143F4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55" name="Freeform 3108">
              <a:extLst>
                <a:ext uri="{FF2B5EF4-FFF2-40B4-BE49-F238E27FC236}">
                  <a16:creationId xmlns:a16="http://schemas.microsoft.com/office/drawing/2014/main" id="{3674437C-4B8F-4083-9397-1CA71837E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6" name="Oval 3109">
              <a:extLst>
                <a:ext uri="{FF2B5EF4-FFF2-40B4-BE49-F238E27FC236}">
                  <a16:creationId xmlns:a16="http://schemas.microsoft.com/office/drawing/2014/main" id="{23074E5F-C640-415A-A1DC-3D9C8A331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57" name="Freeform 3110">
              <a:extLst>
                <a:ext uri="{FF2B5EF4-FFF2-40B4-BE49-F238E27FC236}">
                  <a16:creationId xmlns:a16="http://schemas.microsoft.com/office/drawing/2014/main" id="{6B13CE2B-96FB-4BAC-BA6F-33DCF1EC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58" name="Oval 3111">
              <a:extLst>
                <a:ext uri="{FF2B5EF4-FFF2-40B4-BE49-F238E27FC236}">
                  <a16:creationId xmlns:a16="http://schemas.microsoft.com/office/drawing/2014/main" id="{999614D0-8572-4556-BFBE-906F574FB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59" name="Freeform 3112">
              <a:extLst>
                <a:ext uri="{FF2B5EF4-FFF2-40B4-BE49-F238E27FC236}">
                  <a16:creationId xmlns:a16="http://schemas.microsoft.com/office/drawing/2014/main" id="{45AD142E-2B16-43E4-9A4A-22BE89ECF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0" name="Oval 3113">
              <a:extLst>
                <a:ext uri="{FF2B5EF4-FFF2-40B4-BE49-F238E27FC236}">
                  <a16:creationId xmlns:a16="http://schemas.microsoft.com/office/drawing/2014/main" id="{4D0F09CE-2C02-4051-AF8E-0498985C4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61" name="Freeform 3114">
              <a:extLst>
                <a:ext uri="{FF2B5EF4-FFF2-40B4-BE49-F238E27FC236}">
                  <a16:creationId xmlns:a16="http://schemas.microsoft.com/office/drawing/2014/main" id="{71DBB92B-238C-42F5-9A92-36E014C6BA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2" name="Oval 3115">
              <a:extLst>
                <a:ext uri="{FF2B5EF4-FFF2-40B4-BE49-F238E27FC236}">
                  <a16:creationId xmlns:a16="http://schemas.microsoft.com/office/drawing/2014/main" id="{A3A2F371-5A3A-4412-8591-E4A0EC376F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63" name="Freeform 3116">
              <a:extLst>
                <a:ext uri="{FF2B5EF4-FFF2-40B4-BE49-F238E27FC236}">
                  <a16:creationId xmlns:a16="http://schemas.microsoft.com/office/drawing/2014/main" id="{C7B40822-9329-4B1F-8B2E-B3EA976F5E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4" name="Oval 3117">
              <a:extLst>
                <a:ext uri="{FF2B5EF4-FFF2-40B4-BE49-F238E27FC236}">
                  <a16:creationId xmlns:a16="http://schemas.microsoft.com/office/drawing/2014/main" id="{D6EEEE7A-1F81-4F6A-9208-5AEDAC9F64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65" name="Freeform 3118">
              <a:extLst>
                <a:ext uri="{FF2B5EF4-FFF2-40B4-BE49-F238E27FC236}">
                  <a16:creationId xmlns:a16="http://schemas.microsoft.com/office/drawing/2014/main" id="{22F7D6A4-4695-4820-8D56-0F92FE2EA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6" name="Oval 3119">
              <a:extLst>
                <a:ext uri="{FF2B5EF4-FFF2-40B4-BE49-F238E27FC236}">
                  <a16:creationId xmlns:a16="http://schemas.microsoft.com/office/drawing/2014/main" id="{C089520C-7DDC-4804-B92C-13194597B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67" name="Freeform 3120">
              <a:extLst>
                <a:ext uri="{FF2B5EF4-FFF2-40B4-BE49-F238E27FC236}">
                  <a16:creationId xmlns:a16="http://schemas.microsoft.com/office/drawing/2014/main" id="{03EEBF0A-BC10-4749-A8A0-EEC8BF561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8" name="Freeform 3121">
              <a:extLst>
                <a:ext uri="{FF2B5EF4-FFF2-40B4-BE49-F238E27FC236}">
                  <a16:creationId xmlns:a16="http://schemas.microsoft.com/office/drawing/2014/main" id="{274452EF-0BB9-43AD-9935-3DB4BB04E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69" name="Oval 3122">
              <a:extLst>
                <a:ext uri="{FF2B5EF4-FFF2-40B4-BE49-F238E27FC236}">
                  <a16:creationId xmlns:a16="http://schemas.microsoft.com/office/drawing/2014/main" id="{86F12E33-8A7E-471D-8E04-B68B972EE5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0" name="Freeform 3123">
              <a:extLst>
                <a:ext uri="{FF2B5EF4-FFF2-40B4-BE49-F238E27FC236}">
                  <a16:creationId xmlns:a16="http://schemas.microsoft.com/office/drawing/2014/main" id="{AE9D5489-6609-4A6D-962C-3DCF1136D1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1" name="Oval 3124">
              <a:extLst>
                <a:ext uri="{FF2B5EF4-FFF2-40B4-BE49-F238E27FC236}">
                  <a16:creationId xmlns:a16="http://schemas.microsoft.com/office/drawing/2014/main" id="{949C3187-D9D6-445B-95BD-E5E60D08C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2" name="Freeform 3125">
              <a:extLst>
                <a:ext uri="{FF2B5EF4-FFF2-40B4-BE49-F238E27FC236}">
                  <a16:creationId xmlns:a16="http://schemas.microsoft.com/office/drawing/2014/main" id="{D51421C4-1D18-4F0E-9803-BA5BB2E1E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3" name="Oval 3126">
              <a:extLst>
                <a:ext uri="{FF2B5EF4-FFF2-40B4-BE49-F238E27FC236}">
                  <a16:creationId xmlns:a16="http://schemas.microsoft.com/office/drawing/2014/main" id="{CACA343B-5D86-46AB-A892-AD310D431D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4" name="Freeform 3127">
              <a:extLst>
                <a:ext uri="{FF2B5EF4-FFF2-40B4-BE49-F238E27FC236}">
                  <a16:creationId xmlns:a16="http://schemas.microsoft.com/office/drawing/2014/main" id="{A7A37408-DB21-43D6-AC69-8B73AACEF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5" name="Freeform 3128">
              <a:extLst>
                <a:ext uri="{FF2B5EF4-FFF2-40B4-BE49-F238E27FC236}">
                  <a16:creationId xmlns:a16="http://schemas.microsoft.com/office/drawing/2014/main" id="{5C3F0E15-DE2C-45F1-8110-F5BB4DB39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6" name="Oval 3129">
              <a:extLst>
                <a:ext uri="{FF2B5EF4-FFF2-40B4-BE49-F238E27FC236}">
                  <a16:creationId xmlns:a16="http://schemas.microsoft.com/office/drawing/2014/main" id="{53D16EBE-6343-49DA-9B67-CAAB066B1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7" name="Freeform 3130">
              <a:extLst>
                <a:ext uri="{FF2B5EF4-FFF2-40B4-BE49-F238E27FC236}">
                  <a16:creationId xmlns:a16="http://schemas.microsoft.com/office/drawing/2014/main" id="{C879E1BC-DC15-4DF6-88B6-F03F49F80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78" name="Oval 3131">
              <a:extLst>
                <a:ext uri="{FF2B5EF4-FFF2-40B4-BE49-F238E27FC236}">
                  <a16:creationId xmlns:a16="http://schemas.microsoft.com/office/drawing/2014/main" id="{1F393AE2-035D-4CAB-9D97-595B252F7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79" name="Freeform 3132">
              <a:extLst>
                <a:ext uri="{FF2B5EF4-FFF2-40B4-BE49-F238E27FC236}">
                  <a16:creationId xmlns:a16="http://schemas.microsoft.com/office/drawing/2014/main" id="{491EE619-C380-4AE1-A813-4E09BA689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0" name="Oval 3133">
              <a:extLst>
                <a:ext uri="{FF2B5EF4-FFF2-40B4-BE49-F238E27FC236}">
                  <a16:creationId xmlns:a16="http://schemas.microsoft.com/office/drawing/2014/main" id="{C7153A11-D873-4BDE-8F1A-E17F92F0BC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1" name="Freeform 3134">
              <a:extLst>
                <a:ext uri="{FF2B5EF4-FFF2-40B4-BE49-F238E27FC236}">
                  <a16:creationId xmlns:a16="http://schemas.microsoft.com/office/drawing/2014/main" id="{68890535-4F46-4B82-9880-065251C32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2" name="Oval 3135">
              <a:extLst>
                <a:ext uri="{FF2B5EF4-FFF2-40B4-BE49-F238E27FC236}">
                  <a16:creationId xmlns:a16="http://schemas.microsoft.com/office/drawing/2014/main" id="{58DB0BE5-F1F5-472A-8DED-B97076CD8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3" name="Freeform 3136">
              <a:extLst>
                <a:ext uri="{FF2B5EF4-FFF2-40B4-BE49-F238E27FC236}">
                  <a16:creationId xmlns:a16="http://schemas.microsoft.com/office/drawing/2014/main" id="{9864DD43-5369-405C-8C38-1AE67973E1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4" name="Oval 3137">
              <a:extLst>
                <a:ext uri="{FF2B5EF4-FFF2-40B4-BE49-F238E27FC236}">
                  <a16:creationId xmlns:a16="http://schemas.microsoft.com/office/drawing/2014/main" id="{DE1C1868-02A9-4D95-93BE-92C9D594F6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5" name="Freeform 3138">
              <a:extLst>
                <a:ext uri="{FF2B5EF4-FFF2-40B4-BE49-F238E27FC236}">
                  <a16:creationId xmlns:a16="http://schemas.microsoft.com/office/drawing/2014/main" id="{FB450D85-7569-4E5F-A416-6648D6D1C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6" name="Oval 3139">
              <a:extLst>
                <a:ext uri="{FF2B5EF4-FFF2-40B4-BE49-F238E27FC236}">
                  <a16:creationId xmlns:a16="http://schemas.microsoft.com/office/drawing/2014/main" id="{4C4A9186-4F04-42E7-B18E-02A6FD750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7" name="Freeform 3140">
              <a:extLst>
                <a:ext uri="{FF2B5EF4-FFF2-40B4-BE49-F238E27FC236}">
                  <a16:creationId xmlns:a16="http://schemas.microsoft.com/office/drawing/2014/main" id="{FF7BA496-2855-4165-8EC2-751A589594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88" name="Oval 3141">
              <a:extLst>
                <a:ext uri="{FF2B5EF4-FFF2-40B4-BE49-F238E27FC236}">
                  <a16:creationId xmlns:a16="http://schemas.microsoft.com/office/drawing/2014/main" id="{BF41B05A-28AF-4969-AC7A-0705618C51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89" name="Freeform 3142">
              <a:extLst>
                <a:ext uri="{FF2B5EF4-FFF2-40B4-BE49-F238E27FC236}">
                  <a16:creationId xmlns:a16="http://schemas.microsoft.com/office/drawing/2014/main" id="{F7B41D94-EDE9-44B5-801E-70AE15FF21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0" name="Oval 3143">
              <a:extLst>
                <a:ext uri="{FF2B5EF4-FFF2-40B4-BE49-F238E27FC236}">
                  <a16:creationId xmlns:a16="http://schemas.microsoft.com/office/drawing/2014/main" id="{CB42E2AB-6F7D-4D76-86C7-995FCB5BC1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1" name="Freeform 3144">
              <a:extLst>
                <a:ext uri="{FF2B5EF4-FFF2-40B4-BE49-F238E27FC236}">
                  <a16:creationId xmlns:a16="http://schemas.microsoft.com/office/drawing/2014/main" id="{9513B229-963E-4861-BAEC-E47CFEEAE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2" name="Oval 3145">
              <a:extLst>
                <a:ext uri="{FF2B5EF4-FFF2-40B4-BE49-F238E27FC236}">
                  <a16:creationId xmlns:a16="http://schemas.microsoft.com/office/drawing/2014/main" id="{3BB7B8C8-19C7-43BF-9B74-77AC703F24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3" name="Freeform 3146">
              <a:extLst>
                <a:ext uri="{FF2B5EF4-FFF2-40B4-BE49-F238E27FC236}">
                  <a16:creationId xmlns:a16="http://schemas.microsoft.com/office/drawing/2014/main" id="{A12E4ADC-6B67-4B7B-BE42-5B7413635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4" name="Oval 3147">
              <a:extLst>
                <a:ext uri="{FF2B5EF4-FFF2-40B4-BE49-F238E27FC236}">
                  <a16:creationId xmlns:a16="http://schemas.microsoft.com/office/drawing/2014/main" id="{35DFBD85-89A3-4E22-BA5C-9109253AC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5" name="Freeform 3148">
              <a:extLst>
                <a:ext uri="{FF2B5EF4-FFF2-40B4-BE49-F238E27FC236}">
                  <a16:creationId xmlns:a16="http://schemas.microsoft.com/office/drawing/2014/main" id="{2DF3C2D3-1E43-4B1A-8559-4A9C006F39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6" name="Oval 3149">
              <a:extLst>
                <a:ext uri="{FF2B5EF4-FFF2-40B4-BE49-F238E27FC236}">
                  <a16:creationId xmlns:a16="http://schemas.microsoft.com/office/drawing/2014/main" id="{0EB03E2D-C1A5-469A-A9D0-0C1FA59FC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7" name="Freeform 3150">
              <a:extLst>
                <a:ext uri="{FF2B5EF4-FFF2-40B4-BE49-F238E27FC236}">
                  <a16:creationId xmlns:a16="http://schemas.microsoft.com/office/drawing/2014/main" id="{361E3F2F-3730-4068-8DCB-AFACC18D8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98" name="Oval 3151">
              <a:extLst>
                <a:ext uri="{FF2B5EF4-FFF2-40B4-BE49-F238E27FC236}">
                  <a16:creationId xmlns:a16="http://schemas.microsoft.com/office/drawing/2014/main" id="{9F0FB71C-3B23-4824-A29F-52F96B8AB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299" name="Freeform 3152">
              <a:extLst>
                <a:ext uri="{FF2B5EF4-FFF2-40B4-BE49-F238E27FC236}">
                  <a16:creationId xmlns:a16="http://schemas.microsoft.com/office/drawing/2014/main" id="{75066CFA-1CA9-4AA3-83B0-C1835130B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0" name="Oval 3153">
              <a:extLst>
                <a:ext uri="{FF2B5EF4-FFF2-40B4-BE49-F238E27FC236}">
                  <a16:creationId xmlns:a16="http://schemas.microsoft.com/office/drawing/2014/main" id="{EEAFFB4C-D9A1-4E36-87C6-F34A7C7810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01" name="Freeform 3154">
              <a:extLst>
                <a:ext uri="{FF2B5EF4-FFF2-40B4-BE49-F238E27FC236}">
                  <a16:creationId xmlns:a16="http://schemas.microsoft.com/office/drawing/2014/main" id="{65FB9313-4962-44E2-9690-069E37E20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2" name="Oval 3155">
              <a:extLst>
                <a:ext uri="{FF2B5EF4-FFF2-40B4-BE49-F238E27FC236}">
                  <a16:creationId xmlns:a16="http://schemas.microsoft.com/office/drawing/2014/main" id="{C283DC42-0CFE-4B9D-9CCC-38E6B2FB4B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03" name="Freeform 3156">
              <a:extLst>
                <a:ext uri="{FF2B5EF4-FFF2-40B4-BE49-F238E27FC236}">
                  <a16:creationId xmlns:a16="http://schemas.microsoft.com/office/drawing/2014/main" id="{4CAB122D-EAB6-4836-AFF4-F335B3AA7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4" name="Oval 3157">
              <a:extLst>
                <a:ext uri="{FF2B5EF4-FFF2-40B4-BE49-F238E27FC236}">
                  <a16:creationId xmlns:a16="http://schemas.microsoft.com/office/drawing/2014/main" id="{54710432-0FA0-41B2-A809-A5D83B1582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05" name="Freeform 3158">
              <a:extLst>
                <a:ext uri="{FF2B5EF4-FFF2-40B4-BE49-F238E27FC236}">
                  <a16:creationId xmlns:a16="http://schemas.microsoft.com/office/drawing/2014/main" id="{E59AA6D9-4E62-48B9-9A50-67719CD49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6" name="Freeform 3159">
              <a:extLst>
                <a:ext uri="{FF2B5EF4-FFF2-40B4-BE49-F238E27FC236}">
                  <a16:creationId xmlns:a16="http://schemas.microsoft.com/office/drawing/2014/main" id="{4630A0C1-FEF7-4646-BF1E-9CB5270EB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7" name="Oval 3160">
              <a:extLst>
                <a:ext uri="{FF2B5EF4-FFF2-40B4-BE49-F238E27FC236}">
                  <a16:creationId xmlns:a16="http://schemas.microsoft.com/office/drawing/2014/main" id="{7CC5C1C9-DEBA-4E96-BEB7-60DE1AFC46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08" name="Freeform 3161">
              <a:extLst>
                <a:ext uri="{FF2B5EF4-FFF2-40B4-BE49-F238E27FC236}">
                  <a16:creationId xmlns:a16="http://schemas.microsoft.com/office/drawing/2014/main" id="{6F3B4E6F-BD7D-437F-A06A-9A8DF69C6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09" name="Oval 3162">
              <a:extLst>
                <a:ext uri="{FF2B5EF4-FFF2-40B4-BE49-F238E27FC236}">
                  <a16:creationId xmlns:a16="http://schemas.microsoft.com/office/drawing/2014/main" id="{77C38D02-7750-447E-80A9-A6D864D52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0" name="Freeform 3163">
              <a:extLst>
                <a:ext uri="{FF2B5EF4-FFF2-40B4-BE49-F238E27FC236}">
                  <a16:creationId xmlns:a16="http://schemas.microsoft.com/office/drawing/2014/main" id="{0D66C8F4-EF9C-4E95-9F8B-49043AFAD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1" name="Oval 3164">
              <a:extLst>
                <a:ext uri="{FF2B5EF4-FFF2-40B4-BE49-F238E27FC236}">
                  <a16:creationId xmlns:a16="http://schemas.microsoft.com/office/drawing/2014/main" id="{2622FA47-7946-4C7D-A967-E5E8C7299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2" name="Freeform 3165">
              <a:extLst>
                <a:ext uri="{FF2B5EF4-FFF2-40B4-BE49-F238E27FC236}">
                  <a16:creationId xmlns:a16="http://schemas.microsoft.com/office/drawing/2014/main" id="{3BCA8E74-5907-4B02-BE74-33F08ABEC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3" name="Freeform 3166">
              <a:extLst>
                <a:ext uri="{FF2B5EF4-FFF2-40B4-BE49-F238E27FC236}">
                  <a16:creationId xmlns:a16="http://schemas.microsoft.com/office/drawing/2014/main" id="{631FAC68-FE98-4734-867B-263A1C4D0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4" name="Oval 3167">
              <a:extLst>
                <a:ext uri="{FF2B5EF4-FFF2-40B4-BE49-F238E27FC236}">
                  <a16:creationId xmlns:a16="http://schemas.microsoft.com/office/drawing/2014/main" id="{7C59485D-066C-4E33-9A9F-71E4A0942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5" name="Freeform 3168">
              <a:extLst>
                <a:ext uri="{FF2B5EF4-FFF2-40B4-BE49-F238E27FC236}">
                  <a16:creationId xmlns:a16="http://schemas.microsoft.com/office/drawing/2014/main" id="{0EAC7764-4798-48E5-BF3C-D2524DFF6C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6" name="Oval 3169">
              <a:extLst>
                <a:ext uri="{FF2B5EF4-FFF2-40B4-BE49-F238E27FC236}">
                  <a16:creationId xmlns:a16="http://schemas.microsoft.com/office/drawing/2014/main" id="{56E45FF9-4DDE-4496-AF32-E6C0F669F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7" name="Freeform 3170">
              <a:extLst>
                <a:ext uri="{FF2B5EF4-FFF2-40B4-BE49-F238E27FC236}">
                  <a16:creationId xmlns:a16="http://schemas.microsoft.com/office/drawing/2014/main" id="{A79CCBFC-B7AC-48EB-9FE6-28162F93D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18" name="Oval 3171">
              <a:extLst>
                <a:ext uri="{FF2B5EF4-FFF2-40B4-BE49-F238E27FC236}">
                  <a16:creationId xmlns:a16="http://schemas.microsoft.com/office/drawing/2014/main" id="{B876C07D-20C9-4F8B-A76F-17A433039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19" name="Freeform 3172">
              <a:extLst>
                <a:ext uri="{FF2B5EF4-FFF2-40B4-BE49-F238E27FC236}">
                  <a16:creationId xmlns:a16="http://schemas.microsoft.com/office/drawing/2014/main" id="{63FCD293-5D60-4C9C-AA78-1A7EBD919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0" name="Oval 3173">
              <a:extLst>
                <a:ext uri="{FF2B5EF4-FFF2-40B4-BE49-F238E27FC236}">
                  <a16:creationId xmlns:a16="http://schemas.microsoft.com/office/drawing/2014/main" id="{3D97E78D-CF11-4377-AF06-F3C299C58C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1" name="Freeform 3174">
              <a:extLst>
                <a:ext uri="{FF2B5EF4-FFF2-40B4-BE49-F238E27FC236}">
                  <a16:creationId xmlns:a16="http://schemas.microsoft.com/office/drawing/2014/main" id="{B4002FB5-5C61-4FDB-B29A-B6EB1A39B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2" name="Oval 3175">
              <a:extLst>
                <a:ext uri="{FF2B5EF4-FFF2-40B4-BE49-F238E27FC236}">
                  <a16:creationId xmlns:a16="http://schemas.microsoft.com/office/drawing/2014/main" id="{28E84D69-9F6A-4276-BA2B-3135D51429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3" name="Freeform 3176">
              <a:extLst>
                <a:ext uri="{FF2B5EF4-FFF2-40B4-BE49-F238E27FC236}">
                  <a16:creationId xmlns:a16="http://schemas.microsoft.com/office/drawing/2014/main" id="{9E6C37FC-33E6-411F-A71C-E4BB8A304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4" name="Oval 3177">
              <a:extLst>
                <a:ext uri="{FF2B5EF4-FFF2-40B4-BE49-F238E27FC236}">
                  <a16:creationId xmlns:a16="http://schemas.microsoft.com/office/drawing/2014/main" id="{990175E0-6390-4AAC-ABDE-8380B95F3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5" name="Freeform 3178">
              <a:extLst>
                <a:ext uri="{FF2B5EF4-FFF2-40B4-BE49-F238E27FC236}">
                  <a16:creationId xmlns:a16="http://schemas.microsoft.com/office/drawing/2014/main" id="{2D2E7C08-1912-43BC-9F7B-7D9F8A853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6" name="Oval 3179">
              <a:extLst>
                <a:ext uri="{FF2B5EF4-FFF2-40B4-BE49-F238E27FC236}">
                  <a16:creationId xmlns:a16="http://schemas.microsoft.com/office/drawing/2014/main" id="{9D407790-2800-4193-8B94-279633F2F0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7" name="Freeform 3180">
              <a:extLst>
                <a:ext uri="{FF2B5EF4-FFF2-40B4-BE49-F238E27FC236}">
                  <a16:creationId xmlns:a16="http://schemas.microsoft.com/office/drawing/2014/main" id="{E793B57B-C422-4FDF-A28D-36AAE6E40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28" name="Oval 3181">
              <a:extLst>
                <a:ext uri="{FF2B5EF4-FFF2-40B4-BE49-F238E27FC236}">
                  <a16:creationId xmlns:a16="http://schemas.microsoft.com/office/drawing/2014/main" id="{40EF0236-6A4F-4B33-8C23-975EC0F13D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29" name="Freeform 3182">
              <a:extLst>
                <a:ext uri="{FF2B5EF4-FFF2-40B4-BE49-F238E27FC236}">
                  <a16:creationId xmlns:a16="http://schemas.microsoft.com/office/drawing/2014/main" id="{5C5D1CD8-5C5B-483A-ABD3-8ADBC2DFC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0" name="Oval 3183">
              <a:extLst>
                <a:ext uri="{FF2B5EF4-FFF2-40B4-BE49-F238E27FC236}">
                  <a16:creationId xmlns:a16="http://schemas.microsoft.com/office/drawing/2014/main" id="{24A7F70D-8A61-4BEB-8742-F0037A490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31" name="Freeform 3184">
              <a:extLst>
                <a:ext uri="{FF2B5EF4-FFF2-40B4-BE49-F238E27FC236}">
                  <a16:creationId xmlns:a16="http://schemas.microsoft.com/office/drawing/2014/main" id="{58AF3470-6B8B-4EB4-8295-CCF26BFA6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2" name="Freeform 3185">
              <a:extLst>
                <a:ext uri="{FF2B5EF4-FFF2-40B4-BE49-F238E27FC236}">
                  <a16:creationId xmlns:a16="http://schemas.microsoft.com/office/drawing/2014/main" id="{80971279-B8E1-4CB1-960F-C46EED07A9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3" name="Oval 3186">
              <a:extLst>
                <a:ext uri="{FF2B5EF4-FFF2-40B4-BE49-F238E27FC236}">
                  <a16:creationId xmlns:a16="http://schemas.microsoft.com/office/drawing/2014/main" id="{A2BBA9B8-6068-4A70-947B-66EF9D1052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34" name="Freeform 3187">
              <a:extLst>
                <a:ext uri="{FF2B5EF4-FFF2-40B4-BE49-F238E27FC236}">
                  <a16:creationId xmlns:a16="http://schemas.microsoft.com/office/drawing/2014/main" id="{353747D3-7957-44A0-85BC-7B70989A3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5" name="Freeform 3188">
              <a:extLst>
                <a:ext uri="{FF2B5EF4-FFF2-40B4-BE49-F238E27FC236}">
                  <a16:creationId xmlns:a16="http://schemas.microsoft.com/office/drawing/2014/main" id="{F8CD7A3E-B121-4775-9602-4F67A8B256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6" name="Oval 3189">
              <a:extLst>
                <a:ext uri="{FF2B5EF4-FFF2-40B4-BE49-F238E27FC236}">
                  <a16:creationId xmlns:a16="http://schemas.microsoft.com/office/drawing/2014/main" id="{AADEF214-4CFE-4835-99B9-CED714FAD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37" name="Freeform 3190">
              <a:extLst>
                <a:ext uri="{FF2B5EF4-FFF2-40B4-BE49-F238E27FC236}">
                  <a16:creationId xmlns:a16="http://schemas.microsoft.com/office/drawing/2014/main" id="{D99742D6-DF57-477B-8524-374EE1DF9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38" name="Oval 3191">
              <a:extLst>
                <a:ext uri="{FF2B5EF4-FFF2-40B4-BE49-F238E27FC236}">
                  <a16:creationId xmlns:a16="http://schemas.microsoft.com/office/drawing/2014/main" id="{2E84ABE2-8A5F-470C-A6A3-B174C46486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39" name="Freeform 3192">
              <a:extLst>
                <a:ext uri="{FF2B5EF4-FFF2-40B4-BE49-F238E27FC236}">
                  <a16:creationId xmlns:a16="http://schemas.microsoft.com/office/drawing/2014/main" id="{2CD1CD0F-ADB5-4FE3-8E38-6F241A049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0" name="Oval 3193">
              <a:extLst>
                <a:ext uri="{FF2B5EF4-FFF2-40B4-BE49-F238E27FC236}">
                  <a16:creationId xmlns:a16="http://schemas.microsoft.com/office/drawing/2014/main" id="{BBEB5085-FB6E-432F-8E36-5E4E2E446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1" name="Freeform 3194">
              <a:extLst>
                <a:ext uri="{FF2B5EF4-FFF2-40B4-BE49-F238E27FC236}">
                  <a16:creationId xmlns:a16="http://schemas.microsoft.com/office/drawing/2014/main" id="{8C7028A8-EB0A-4F12-B8A9-6FCB564E3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2" name="Oval 3195">
              <a:extLst>
                <a:ext uri="{FF2B5EF4-FFF2-40B4-BE49-F238E27FC236}">
                  <a16:creationId xmlns:a16="http://schemas.microsoft.com/office/drawing/2014/main" id="{8FFF66E2-AE68-4ACF-AC87-DD45DFB39C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3" name="Freeform 3196">
              <a:extLst>
                <a:ext uri="{FF2B5EF4-FFF2-40B4-BE49-F238E27FC236}">
                  <a16:creationId xmlns:a16="http://schemas.microsoft.com/office/drawing/2014/main" id="{8BEFB044-5A80-4E31-B341-1BA01C36A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4" name="Oval 3197">
              <a:extLst>
                <a:ext uri="{FF2B5EF4-FFF2-40B4-BE49-F238E27FC236}">
                  <a16:creationId xmlns:a16="http://schemas.microsoft.com/office/drawing/2014/main" id="{48DC818B-3E87-4FC0-BC9A-12E2E82B6A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5" name="Freeform 3198">
              <a:extLst>
                <a:ext uri="{FF2B5EF4-FFF2-40B4-BE49-F238E27FC236}">
                  <a16:creationId xmlns:a16="http://schemas.microsoft.com/office/drawing/2014/main" id="{C1A861D6-106A-4212-AA22-D6C2429E1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6" name="Oval 3199">
              <a:extLst>
                <a:ext uri="{FF2B5EF4-FFF2-40B4-BE49-F238E27FC236}">
                  <a16:creationId xmlns:a16="http://schemas.microsoft.com/office/drawing/2014/main" id="{1763BA4D-9C16-4244-B4A3-4E4A056068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7" name="Freeform 3200">
              <a:extLst>
                <a:ext uri="{FF2B5EF4-FFF2-40B4-BE49-F238E27FC236}">
                  <a16:creationId xmlns:a16="http://schemas.microsoft.com/office/drawing/2014/main" id="{A29BBEE2-5DFD-4FF3-B729-27525F2D3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48" name="Oval 3201">
              <a:extLst>
                <a:ext uri="{FF2B5EF4-FFF2-40B4-BE49-F238E27FC236}">
                  <a16:creationId xmlns:a16="http://schemas.microsoft.com/office/drawing/2014/main" id="{A01B87F8-249C-4762-ADD9-BA127C5E21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49" name="Oval 3202">
              <a:extLst>
                <a:ext uri="{FF2B5EF4-FFF2-40B4-BE49-F238E27FC236}">
                  <a16:creationId xmlns:a16="http://schemas.microsoft.com/office/drawing/2014/main" id="{C9E0FA93-BDE6-47B4-A397-76D88D9FD6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0" name="Oval 3203">
              <a:extLst>
                <a:ext uri="{FF2B5EF4-FFF2-40B4-BE49-F238E27FC236}">
                  <a16:creationId xmlns:a16="http://schemas.microsoft.com/office/drawing/2014/main" id="{B8BC3CA7-4EBB-4BEC-88B6-B0497B938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1" name="Oval 3204">
              <a:extLst>
                <a:ext uri="{FF2B5EF4-FFF2-40B4-BE49-F238E27FC236}">
                  <a16:creationId xmlns:a16="http://schemas.microsoft.com/office/drawing/2014/main" id="{83654533-31FA-4D3D-A824-8E8C9EA3B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2" name="Freeform 3205">
              <a:extLst>
                <a:ext uri="{FF2B5EF4-FFF2-40B4-BE49-F238E27FC236}">
                  <a16:creationId xmlns:a16="http://schemas.microsoft.com/office/drawing/2014/main" id="{FD2FD76E-DC59-4024-9EB3-29AB7B81D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3" name="Freeform 3206">
              <a:extLst>
                <a:ext uri="{FF2B5EF4-FFF2-40B4-BE49-F238E27FC236}">
                  <a16:creationId xmlns:a16="http://schemas.microsoft.com/office/drawing/2014/main" id="{A0ED73F7-288C-404D-B4AA-7A8013A8B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4" name="Oval 3207">
              <a:extLst>
                <a:ext uri="{FF2B5EF4-FFF2-40B4-BE49-F238E27FC236}">
                  <a16:creationId xmlns:a16="http://schemas.microsoft.com/office/drawing/2014/main" id="{EE9FBDF5-FED8-493A-821F-73BC224847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5" name="Freeform 3208">
              <a:extLst>
                <a:ext uri="{FF2B5EF4-FFF2-40B4-BE49-F238E27FC236}">
                  <a16:creationId xmlns:a16="http://schemas.microsoft.com/office/drawing/2014/main" id="{9CA522D4-75AB-44D9-BCA8-EF33601A1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6" name="Oval 3209">
              <a:extLst>
                <a:ext uri="{FF2B5EF4-FFF2-40B4-BE49-F238E27FC236}">
                  <a16:creationId xmlns:a16="http://schemas.microsoft.com/office/drawing/2014/main" id="{C1A141E8-26C8-4B04-B6AE-1CE018322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7" name="Freeform 3210">
              <a:extLst>
                <a:ext uri="{FF2B5EF4-FFF2-40B4-BE49-F238E27FC236}">
                  <a16:creationId xmlns:a16="http://schemas.microsoft.com/office/drawing/2014/main" id="{30F0F212-1685-44F7-A030-C252173DA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58" name="Oval 3211">
              <a:extLst>
                <a:ext uri="{FF2B5EF4-FFF2-40B4-BE49-F238E27FC236}">
                  <a16:creationId xmlns:a16="http://schemas.microsoft.com/office/drawing/2014/main" id="{9A75A04C-60FA-47FE-A7BD-49673102B4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59" name="Freeform 3212">
              <a:extLst>
                <a:ext uri="{FF2B5EF4-FFF2-40B4-BE49-F238E27FC236}">
                  <a16:creationId xmlns:a16="http://schemas.microsoft.com/office/drawing/2014/main" id="{0DCEC3B1-A93E-4AAC-981E-8434259F7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0" name="Freeform 3213">
              <a:extLst>
                <a:ext uri="{FF2B5EF4-FFF2-40B4-BE49-F238E27FC236}">
                  <a16:creationId xmlns:a16="http://schemas.microsoft.com/office/drawing/2014/main" id="{109533D6-D53C-4742-8F20-355288501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1" name="Oval 3214">
              <a:extLst>
                <a:ext uri="{FF2B5EF4-FFF2-40B4-BE49-F238E27FC236}">
                  <a16:creationId xmlns:a16="http://schemas.microsoft.com/office/drawing/2014/main" id="{0088216F-9476-459D-AB68-CBA15E925C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62" name="Freeform 3215">
              <a:extLst>
                <a:ext uri="{FF2B5EF4-FFF2-40B4-BE49-F238E27FC236}">
                  <a16:creationId xmlns:a16="http://schemas.microsoft.com/office/drawing/2014/main" id="{0E6030F3-31FC-4E34-84E3-B5FD27789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3" name="Oval 3216">
              <a:extLst>
                <a:ext uri="{FF2B5EF4-FFF2-40B4-BE49-F238E27FC236}">
                  <a16:creationId xmlns:a16="http://schemas.microsoft.com/office/drawing/2014/main" id="{4FFEE507-DCD6-408E-9C4E-56369CED7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64" name="Freeform 3217">
              <a:extLst>
                <a:ext uri="{FF2B5EF4-FFF2-40B4-BE49-F238E27FC236}">
                  <a16:creationId xmlns:a16="http://schemas.microsoft.com/office/drawing/2014/main" id="{18EBD34E-F85F-460E-BF71-01D315DAA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5" name="Oval 3218">
              <a:extLst>
                <a:ext uri="{FF2B5EF4-FFF2-40B4-BE49-F238E27FC236}">
                  <a16:creationId xmlns:a16="http://schemas.microsoft.com/office/drawing/2014/main" id="{34E0A2A4-518D-48BE-A07F-566A6AD5D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66" name="Freeform 3219">
              <a:extLst>
                <a:ext uri="{FF2B5EF4-FFF2-40B4-BE49-F238E27FC236}">
                  <a16:creationId xmlns:a16="http://schemas.microsoft.com/office/drawing/2014/main" id="{939048A5-F40E-4E9C-A75F-B199529C2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7" name="Oval 3220">
              <a:extLst>
                <a:ext uri="{FF2B5EF4-FFF2-40B4-BE49-F238E27FC236}">
                  <a16:creationId xmlns:a16="http://schemas.microsoft.com/office/drawing/2014/main" id="{0EEA1CF5-E6C6-4F97-AA54-41570CEC7D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68" name="Freeform 3221">
              <a:extLst>
                <a:ext uri="{FF2B5EF4-FFF2-40B4-BE49-F238E27FC236}">
                  <a16:creationId xmlns:a16="http://schemas.microsoft.com/office/drawing/2014/main" id="{C3F89D70-D577-4A99-91E4-C81549D45A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69" name="Oval 3222">
              <a:extLst>
                <a:ext uri="{FF2B5EF4-FFF2-40B4-BE49-F238E27FC236}">
                  <a16:creationId xmlns:a16="http://schemas.microsoft.com/office/drawing/2014/main" id="{7C96DD1D-1B97-4545-BA7C-C01133483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0" name="Freeform 3223">
              <a:extLst>
                <a:ext uri="{FF2B5EF4-FFF2-40B4-BE49-F238E27FC236}">
                  <a16:creationId xmlns:a16="http://schemas.microsoft.com/office/drawing/2014/main" id="{4BCE8AB7-2C69-4486-A292-36CEA2B28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1" name="Oval 3224">
              <a:extLst>
                <a:ext uri="{FF2B5EF4-FFF2-40B4-BE49-F238E27FC236}">
                  <a16:creationId xmlns:a16="http://schemas.microsoft.com/office/drawing/2014/main" id="{7AB0EBF6-385C-495F-96A3-DCA606126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2" name="Freeform 3225">
              <a:extLst>
                <a:ext uri="{FF2B5EF4-FFF2-40B4-BE49-F238E27FC236}">
                  <a16:creationId xmlns:a16="http://schemas.microsoft.com/office/drawing/2014/main" id="{AC6F6C72-9B9D-4D25-8031-577F911723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3" name="Oval 3226">
              <a:extLst>
                <a:ext uri="{FF2B5EF4-FFF2-40B4-BE49-F238E27FC236}">
                  <a16:creationId xmlns:a16="http://schemas.microsoft.com/office/drawing/2014/main" id="{24E69439-D94F-4613-B4C3-85D0EF592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4" name="Freeform 3227">
              <a:extLst>
                <a:ext uri="{FF2B5EF4-FFF2-40B4-BE49-F238E27FC236}">
                  <a16:creationId xmlns:a16="http://schemas.microsoft.com/office/drawing/2014/main" id="{5D7768FC-3837-4D85-9BBE-A20B20381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5" name="Oval 3228">
              <a:extLst>
                <a:ext uri="{FF2B5EF4-FFF2-40B4-BE49-F238E27FC236}">
                  <a16:creationId xmlns:a16="http://schemas.microsoft.com/office/drawing/2014/main" id="{4B7A87B6-3600-4442-9AC0-FC152DEA0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6" name="Freeform 3229">
              <a:extLst>
                <a:ext uri="{FF2B5EF4-FFF2-40B4-BE49-F238E27FC236}">
                  <a16:creationId xmlns:a16="http://schemas.microsoft.com/office/drawing/2014/main" id="{CD8D5EBE-28F1-4947-B092-0AF978B841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7" name="Oval 3230">
              <a:extLst>
                <a:ext uri="{FF2B5EF4-FFF2-40B4-BE49-F238E27FC236}">
                  <a16:creationId xmlns:a16="http://schemas.microsoft.com/office/drawing/2014/main" id="{6E9075AD-615C-4E8F-8A4C-11FCE33CF1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78" name="Freeform 3231">
              <a:extLst>
                <a:ext uri="{FF2B5EF4-FFF2-40B4-BE49-F238E27FC236}">
                  <a16:creationId xmlns:a16="http://schemas.microsoft.com/office/drawing/2014/main" id="{76B1CDFD-DB9E-47A5-8CF0-810DA4D0F4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79" name="Oval 3232">
              <a:extLst>
                <a:ext uri="{FF2B5EF4-FFF2-40B4-BE49-F238E27FC236}">
                  <a16:creationId xmlns:a16="http://schemas.microsoft.com/office/drawing/2014/main" id="{0C45689B-357F-49DE-9FBD-5209AA610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0" name="Freeform 3233">
              <a:extLst>
                <a:ext uri="{FF2B5EF4-FFF2-40B4-BE49-F238E27FC236}">
                  <a16:creationId xmlns:a16="http://schemas.microsoft.com/office/drawing/2014/main" id="{A9B6812B-6627-4BEB-BC66-DC052D01E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1" name="Oval 3234">
              <a:extLst>
                <a:ext uri="{FF2B5EF4-FFF2-40B4-BE49-F238E27FC236}">
                  <a16:creationId xmlns:a16="http://schemas.microsoft.com/office/drawing/2014/main" id="{C332DB69-61FD-4147-96D9-0DC6FDA7EA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2" name="Freeform 3235">
              <a:extLst>
                <a:ext uri="{FF2B5EF4-FFF2-40B4-BE49-F238E27FC236}">
                  <a16:creationId xmlns:a16="http://schemas.microsoft.com/office/drawing/2014/main" id="{71BCCBBE-3657-453C-895C-E8E678FAFC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3" name="Freeform 3236">
              <a:extLst>
                <a:ext uri="{FF2B5EF4-FFF2-40B4-BE49-F238E27FC236}">
                  <a16:creationId xmlns:a16="http://schemas.microsoft.com/office/drawing/2014/main" id="{62B8E3C6-54AB-4DA2-AB3F-6F05C76A5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4" name="Oval 3237">
              <a:extLst>
                <a:ext uri="{FF2B5EF4-FFF2-40B4-BE49-F238E27FC236}">
                  <a16:creationId xmlns:a16="http://schemas.microsoft.com/office/drawing/2014/main" id="{448D270D-BBCC-4BD6-9621-7B1B06F27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5" name="Freeform 3238">
              <a:extLst>
                <a:ext uri="{FF2B5EF4-FFF2-40B4-BE49-F238E27FC236}">
                  <a16:creationId xmlns:a16="http://schemas.microsoft.com/office/drawing/2014/main" id="{2E3A251D-27DF-496B-9D9C-29D3841AC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6" name="Oval 3239">
              <a:extLst>
                <a:ext uri="{FF2B5EF4-FFF2-40B4-BE49-F238E27FC236}">
                  <a16:creationId xmlns:a16="http://schemas.microsoft.com/office/drawing/2014/main" id="{4944C45D-5F6D-44E4-ADAC-C52F913DB1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7" name="Freeform 3240">
              <a:extLst>
                <a:ext uri="{FF2B5EF4-FFF2-40B4-BE49-F238E27FC236}">
                  <a16:creationId xmlns:a16="http://schemas.microsoft.com/office/drawing/2014/main" id="{20494A2D-190E-442B-8623-28E32CA33A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88" name="Oval 3241">
              <a:extLst>
                <a:ext uri="{FF2B5EF4-FFF2-40B4-BE49-F238E27FC236}">
                  <a16:creationId xmlns:a16="http://schemas.microsoft.com/office/drawing/2014/main" id="{471D5AA4-0C43-4E63-A7A8-E9985C84C0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89" name="Freeform 3242">
              <a:extLst>
                <a:ext uri="{FF2B5EF4-FFF2-40B4-BE49-F238E27FC236}">
                  <a16:creationId xmlns:a16="http://schemas.microsoft.com/office/drawing/2014/main" id="{DBFB035C-97DE-499C-AE76-B3B882244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0" name="Oval 3243">
              <a:extLst>
                <a:ext uri="{FF2B5EF4-FFF2-40B4-BE49-F238E27FC236}">
                  <a16:creationId xmlns:a16="http://schemas.microsoft.com/office/drawing/2014/main" id="{2F38C51C-18EB-40A8-9188-68575A0AF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91" name="Freeform 3244">
              <a:extLst>
                <a:ext uri="{FF2B5EF4-FFF2-40B4-BE49-F238E27FC236}">
                  <a16:creationId xmlns:a16="http://schemas.microsoft.com/office/drawing/2014/main" id="{F40CA1BB-9632-49D8-8AD2-FED4AAD3E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2" name="Oval 3245">
              <a:extLst>
                <a:ext uri="{FF2B5EF4-FFF2-40B4-BE49-F238E27FC236}">
                  <a16:creationId xmlns:a16="http://schemas.microsoft.com/office/drawing/2014/main" id="{5460DCD7-B463-4587-AC2C-72F3F0B637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93" name="Freeform 3246">
              <a:extLst>
                <a:ext uri="{FF2B5EF4-FFF2-40B4-BE49-F238E27FC236}">
                  <a16:creationId xmlns:a16="http://schemas.microsoft.com/office/drawing/2014/main" id="{169A1692-B8E8-4ABA-B5ED-BDF840DE0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4" name="Oval 3247">
              <a:extLst>
                <a:ext uri="{FF2B5EF4-FFF2-40B4-BE49-F238E27FC236}">
                  <a16:creationId xmlns:a16="http://schemas.microsoft.com/office/drawing/2014/main" id="{C0C927EE-2EAF-4E45-A905-357CFB972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95" name="Freeform 3248">
              <a:extLst>
                <a:ext uri="{FF2B5EF4-FFF2-40B4-BE49-F238E27FC236}">
                  <a16:creationId xmlns:a16="http://schemas.microsoft.com/office/drawing/2014/main" id="{D6AAC313-79C1-4062-9FD5-7BCA4EB301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6" name="Oval 3249">
              <a:extLst>
                <a:ext uri="{FF2B5EF4-FFF2-40B4-BE49-F238E27FC236}">
                  <a16:creationId xmlns:a16="http://schemas.microsoft.com/office/drawing/2014/main" id="{772301D8-4743-4031-8DC0-9DCEA8C050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397" name="Freeform 3250">
              <a:extLst>
                <a:ext uri="{FF2B5EF4-FFF2-40B4-BE49-F238E27FC236}">
                  <a16:creationId xmlns:a16="http://schemas.microsoft.com/office/drawing/2014/main" id="{04C565F0-57F9-4C82-8550-826D7A1B7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8" name="Freeform 3251">
              <a:extLst>
                <a:ext uri="{FF2B5EF4-FFF2-40B4-BE49-F238E27FC236}">
                  <a16:creationId xmlns:a16="http://schemas.microsoft.com/office/drawing/2014/main" id="{81BF6239-E7DF-4BDD-90FF-3B14FDC5C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399" name="Oval 3252">
              <a:extLst>
                <a:ext uri="{FF2B5EF4-FFF2-40B4-BE49-F238E27FC236}">
                  <a16:creationId xmlns:a16="http://schemas.microsoft.com/office/drawing/2014/main" id="{1EBC92D6-6818-4012-8BE4-C4B40757B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0" name="Freeform 3253">
              <a:extLst>
                <a:ext uri="{FF2B5EF4-FFF2-40B4-BE49-F238E27FC236}">
                  <a16:creationId xmlns:a16="http://schemas.microsoft.com/office/drawing/2014/main" id="{777E80ED-62A0-418C-B844-D227ED2C3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1" name="Oval 3254">
              <a:extLst>
                <a:ext uri="{FF2B5EF4-FFF2-40B4-BE49-F238E27FC236}">
                  <a16:creationId xmlns:a16="http://schemas.microsoft.com/office/drawing/2014/main" id="{F0CA2346-AB42-4A02-A168-95771FB561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2" name="Freeform 3255">
              <a:extLst>
                <a:ext uri="{FF2B5EF4-FFF2-40B4-BE49-F238E27FC236}">
                  <a16:creationId xmlns:a16="http://schemas.microsoft.com/office/drawing/2014/main" id="{9E729514-1302-4193-8A89-7B6C11DB6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3" name="Oval 3256">
              <a:extLst>
                <a:ext uri="{FF2B5EF4-FFF2-40B4-BE49-F238E27FC236}">
                  <a16:creationId xmlns:a16="http://schemas.microsoft.com/office/drawing/2014/main" id="{47C49F76-A364-4FA2-8AB3-9D304B9CE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4" name="Freeform 3257">
              <a:extLst>
                <a:ext uri="{FF2B5EF4-FFF2-40B4-BE49-F238E27FC236}">
                  <a16:creationId xmlns:a16="http://schemas.microsoft.com/office/drawing/2014/main" id="{B7E0D6E7-BFA7-45F0-BA0E-F02A5579E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5" name="Oval 3258">
              <a:extLst>
                <a:ext uri="{FF2B5EF4-FFF2-40B4-BE49-F238E27FC236}">
                  <a16:creationId xmlns:a16="http://schemas.microsoft.com/office/drawing/2014/main" id="{BC07F543-2C88-46B1-8CAF-E7CD526445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6" name="Freeform 3259">
              <a:extLst>
                <a:ext uri="{FF2B5EF4-FFF2-40B4-BE49-F238E27FC236}">
                  <a16:creationId xmlns:a16="http://schemas.microsoft.com/office/drawing/2014/main" id="{97D3E77D-CE40-4770-A126-F3DB78ABA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7" name="Oval 3260">
              <a:extLst>
                <a:ext uri="{FF2B5EF4-FFF2-40B4-BE49-F238E27FC236}">
                  <a16:creationId xmlns:a16="http://schemas.microsoft.com/office/drawing/2014/main" id="{BE0C370F-C73A-4E38-9C9D-5C0326641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08" name="Freeform 3261">
              <a:extLst>
                <a:ext uri="{FF2B5EF4-FFF2-40B4-BE49-F238E27FC236}">
                  <a16:creationId xmlns:a16="http://schemas.microsoft.com/office/drawing/2014/main" id="{42318B65-08A9-471A-9E0C-C4D4B7A3C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09" name="Oval 3262">
              <a:extLst>
                <a:ext uri="{FF2B5EF4-FFF2-40B4-BE49-F238E27FC236}">
                  <a16:creationId xmlns:a16="http://schemas.microsoft.com/office/drawing/2014/main" id="{F54C9A3C-CE03-4031-B829-CE4E457F4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0" name="Freeform 3263">
              <a:extLst>
                <a:ext uri="{FF2B5EF4-FFF2-40B4-BE49-F238E27FC236}">
                  <a16:creationId xmlns:a16="http://schemas.microsoft.com/office/drawing/2014/main" id="{D5CADD55-E868-4598-9143-92235B0DC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1" name="Oval 3264">
              <a:extLst>
                <a:ext uri="{FF2B5EF4-FFF2-40B4-BE49-F238E27FC236}">
                  <a16:creationId xmlns:a16="http://schemas.microsoft.com/office/drawing/2014/main" id="{3BD5600B-F8C9-4E96-90B8-E816393F05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2" name="Freeform 3265">
              <a:extLst>
                <a:ext uri="{FF2B5EF4-FFF2-40B4-BE49-F238E27FC236}">
                  <a16:creationId xmlns:a16="http://schemas.microsoft.com/office/drawing/2014/main" id="{53749C6A-EAC7-4A52-B919-9620543BF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3" name="Freeform 3266">
              <a:extLst>
                <a:ext uri="{FF2B5EF4-FFF2-40B4-BE49-F238E27FC236}">
                  <a16:creationId xmlns:a16="http://schemas.microsoft.com/office/drawing/2014/main" id="{6902B2B4-A99F-4C79-8D57-7BD12E882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4" name="Oval 3267">
              <a:extLst>
                <a:ext uri="{FF2B5EF4-FFF2-40B4-BE49-F238E27FC236}">
                  <a16:creationId xmlns:a16="http://schemas.microsoft.com/office/drawing/2014/main" id="{9B4CACE9-3A2A-4389-83BC-5480690323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5" name="Freeform 3268">
              <a:extLst>
                <a:ext uri="{FF2B5EF4-FFF2-40B4-BE49-F238E27FC236}">
                  <a16:creationId xmlns:a16="http://schemas.microsoft.com/office/drawing/2014/main" id="{853D5F59-87D4-420A-83E4-4E1D73A3D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6" name="Oval 3269">
              <a:extLst>
                <a:ext uri="{FF2B5EF4-FFF2-40B4-BE49-F238E27FC236}">
                  <a16:creationId xmlns:a16="http://schemas.microsoft.com/office/drawing/2014/main" id="{A9BE691B-CA06-48D7-BE08-C209B5D732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7" name="Freeform 3270">
              <a:extLst>
                <a:ext uri="{FF2B5EF4-FFF2-40B4-BE49-F238E27FC236}">
                  <a16:creationId xmlns:a16="http://schemas.microsoft.com/office/drawing/2014/main" id="{8B8453DD-FBF3-42B5-814E-E68B30AB2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18" name="Oval 3271">
              <a:extLst>
                <a:ext uri="{FF2B5EF4-FFF2-40B4-BE49-F238E27FC236}">
                  <a16:creationId xmlns:a16="http://schemas.microsoft.com/office/drawing/2014/main" id="{ED7A8192-CD25-4EAF-886B-6B54DE4626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19" name="Freeform 3272">
              <a:extLst>
                <a:ext uri="{FF2B5EF4-FFF2-40B4-BE49-F238E27FC236}">
                  <a16:creationId xmlns:a16="http://schemas.microsoft.com/office/drawing/2014/main" id="{E21D6F84-26DD-4CD6-8D73-9103303D7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0" name="Freeform 3273">
              <a:extLst>
                <a:ext uri="{FF2B5EF4-FFF2-40B4-BE49-F238E27FC236}">
                  <a16:creationId xmlns:a16="http://schemas.microsoft.com/office/drawing/2014/main" id="{E655C81A-A640-4D87-AF22-FA6BF2414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1" name="Oval 3274">
              <a:extLst>
                <a:ext uri="{FF2B5EF4-FFF2-40B4-BE49-F238E27FC236}">
                  <a16:creationId xmlns:a16="http://schemas.microsoft.com/office/drawing/2014/main" id="{16540FFE-E46A-4D67-AB98-DC5666BF2D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22" name="Freeform 3275">
              <a:extLst>
                <a:ext uri="{FF2B5EF4-FFF2-40B4-BE49-F238E27FC236}">
                  <a16:creationId xmlns:a16="http://schemas.microsoft.com/office/drawing/2014/main" id="{2D12CE2A-A2CC-417E-B31D-6A17B2ECA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3" name="Oval 3276">
              <a:extLst>
                <a:ext uri="{FF2B5EF4-FFF2-40B4-BE49-F238E27FC236}">
                  <a16:creationId xmlns:a16="http://schemas.microsoft.com/office/drawing/2014/main" id="{5F35B5F4-9228-4444-82A3-CEFBC5A9C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24" name="Freeform 3277">
              <a:extLst>
                <a:ext uri="{FF2B5EF4-FFF2-40B4-BE49-F238E27FC236}">
                  <a16:creationId xmlns:a16="http://schemas.microsoft.com/office/drawing/2014/main" id="{091220D1-B22D-4C7C-ACFD-E2DA76784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5" name="Oval 3278">
              <a:extLst>
                <a:ext uri="{FF2B5EF4-FFF2-40B4-BE49-F238E27FC236}">
                  <a16:creationId xmlns:a16="http://schemas.microsoft.com/office/drawing/2014/main" id="{E422D653-EB02-4654-9ADE-8BBF84CFC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26" name="Freeform 3279">
              <a:extLst>
                <a:ext uri="{FF2B5EF4-FFF2-40B4-BE49-F238E27FC236}">
                  <a16:creationId xmlns:a16="http://schemas.microsoft.com/office/drawing/2014/main" id="{097BE04E-7F06-49F5-92C4-CB6CD3E1F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7" name="Oval 3280">
              <a:extLst>
                <a:ext uri="{FF2B5EF4-FFF2-40B4-BE49-F238E27FC236}">
                  <a16:creationId xmlns:a16="http://schemas.microsoft.com/office/drawing/2014/main" id="{D5BF6698-3F0B-421C-839D-85304AE7FE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28" name="Freeform 3281">
              <a:extLst>
                <a:ext uri="{FF2B5EF4-FFF2-40B4-BE49-F238E27FC236}">
                  <a16:creationId xmlns:a16="http://schemas.microsoft.com/office/drawing/2014/main" id="{C1FAAF1A-88E6-42EC-AC79-EA2E476A8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29" name="Oval 3282">
              <a:extLst>
                <a:ext uri="{FF2B5EF4-FFF2-40B4-BE49-F238E27FC236}">
                  <a16:creationId xmlns:a16="http://schemas.microsoft.com/office/drawing/2014/main" id="{3DA7EFA9-BDEB-4628-BC36-085640E8BC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0" name="Freeform 3283">
              <a:extLst>
                <a:ext uri="{FF2B5EF4-FFF2-40B4-BE49-F238E27FC236}">
                  <a16:creationId xmlns:a16="http://schemas.microsoft.com/office/drawing/2014/main" id="{83802478-8D13-4D71-AB50-2A8F9B5728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1" name="Oval 3284">
              <a:extLst>
                <a:ext uri="{FF2B5EF4-FFF2-40B4-BE49-F238E27FC236}">
                  <a16:creationId xmlns:a16="http://schemas.microsoft.com/office/drawing/2014/main" id="{E18AF467-DD0A-47B1-9BE7-BED4B1597A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2" name="Freeform 3285">
              <a:extLst>
                <a:ext uri="{FF2B5EF4-FFF2-40B4-BE49-F238E27FC236}">
                  <a16:creationId xmlns:a16="http://schemas.microsoft.com/office/drawing/2014/main" id="{9286F9A7-3133-4CCA-907E-36BC9C04D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3" name="Oval 3286">
              <a:extLst>
                <a:ext uri="{FF2B5EF4-FFF2-40B4-BE49-F238E27FC236}">
                  <a16:creationId xmlns:a16="http://schemas.microsoft.com/office/drawing/2014/main" id="{0F5E6370-B4B2-44E4-BFE3-189198E25A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4" name="Freeform 3287">
              <a:extLst>
                <a:ext uri="{FF2B5EF4-FFF2-40B4-BE49-F238E27FC236}">
                  <a16:creationId xmlns:a16="http://schemas.microsoft.com/office/drawing/2014/main" id="{76132254-99B7-454D-A816-E36D94F81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5" name="Oval 3288">
              <a:extLst>
                <a:ext uri="{FF2B5EF4-FFF2-40B4-BE49-F238E27FC236}">
                  <a16:creationId xmlns:a16="http://schemas.microsoft.com/office/drawing/2014/main" id="{2C573763-5D50-47C4-AAFE-D7545CBAC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6" name="Freeform 3289">
              <a:extLst>
                <a:ext uri="{FF2B5EF4-FFF2-40B4-BE49-F238E27FC236}">
                  <a16:creationId xmlns:a16="http://schemas.microsoft.com/office/drawing/2014/main" id="{6926E7B8-DC4F-4F34-988D-6776B98BB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7" name="Oval 3290">
              <a:extLst>
                <a:ext uri="{FF2B5EF4-FFF2-40B4-BE49-F238E27FC236}">
                  <a16:creationId xmlns:a16="http://schemas.microsoft.com/office/drawing/2014/main" id="{0BECBA50-AF98-49A2-917E-9F9A1BB168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38" name="Freeform 3291">
              <a:extLst>
                <a:ext uri="{FF2B5EF4-FFF2-40B4-BE49-F238E27FC236}">
                  <a16:creationId xmlns:a16="http://schemas.microsoft.com/office/drawing/2014/main" id="{271F8FFB-CEF6-42CD-BE37-C0AD7FB204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39" name="Oval 3292">
              <a:extLst>
                <a:ext uri="{FF2B5EF4-FFF2-40B4-BE49-F238E27FC236}">
                  <a16:creationId xmlns:a16="http://schemas.microsoft.com/office/drawing/2014/main" id="{F41C0703-4E5D-4DCF-AB38-8B13BADA7D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0" name="Freeform 3293">
              <a:extLst>
                <a:ext uri="{FF2B5EF4-FFF2-40B4-BE49-F238E27FC236}">
                  <a16:creationId xmlns:a16="http://schemas.microsoft.com/office/drawing/2014/main" id="{D4F323FB-96BD-4B8E-B86F-32CD4AAF6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1" name="Oval 3294">
              <a:extLst>
                <a:ext uri="{FF2B5EF4-FFF2-40B4-BE49-F238E27FC236}">
                  <a16:creationId xmlns:a16="http://schemas.microsoft.com/office/drawing/2014/main" id="{39612682-3683-4FE5-82F7-B481555596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2" name="Freeform 3295">
              <a:extLst>
                <a:ext uri="{FF2B5EF4-FFF2-40B4-BE49-F238E27FC236}">
                  <a16:creationId xmlns:a16="http://schemas.microsoft.com/office/drawing/2014/main" id="{CBFA270D-E1B8-4232-BAF8-110B5D2430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3" name="Oval 3296">
              <a:extLst>
                <a:ext uri="{FF2B5EF4-FFF2-40B4-BE49-F238E27FC236}">
                  <a16:creationId xmlns:a16="http://schemas.microsoft.com/office/drawing/2014/main" id="{39A223F9-D359-4573-8855-0E7229239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4" name="Freeform 3297">
              <a:extLst>
                <a:ext uri="{FF2B5EF4-FFF2-40B4-BE49-F238E27FC236}">
                  <a16:creationId xmlns:a16="http://schemas.microsoft.com/office/drawing/2014/main" id="{9DAB878E-EA27-4445-878E-4FFD2760B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5" name="Oval 3298">
              <a:extLst>
                <a:ext uri="{FF2B5EF4-FFF2-40B4-BE49-F238E27FC236}">
                  <a16:creationId xmlns:a16="http://schemas.microsoft.com/office/drawing/2014/main" id="{C393850B-9D4C-4C73-B930-5D98975561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6" name="Freeform 3299">
              <a:extLst>
                <a:ext uri="{FF2B5EF4-FFF2-40B4-BE49-F238E27FC236}">
                  <a16:creationId xmlns:a16="http://schemas.microsoft.com/office/drawing/2014/main" id="{923D5B08-4E2C-48E9-ABB5-3B9A01DBE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7" name="Oval 3300">
              <a:extLst>
                <a:ext uri="{FF2B5EF4-FFF2-40B4-BE49-F238E27FC236}">
                  <a16:creationId xmlns:a16="http://schemas.microsoft.com/office/drawing/2014/main" id="{282AE711-A3A7-4551-A2AF-6632BCAC0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48" name="Freeform 3301">
              <a:extLst>
                <a:ext uri="{FF2B5EF4-FFF2-40B4-BE49-F238E27FC236}">
                  <a16:creationId xmlns:a16="http://schemas.microsoft.com/office/drawing/2014/main" id="{E8D0BA2D-D875-4494-AB3D-78BCB73C75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49" name="Oval 3302">
              <a:extLst>
                <a:ext uri="{FF2B5EF4-FFF2-40B4-BE49-F238E27FC236}">
                  <a16:creationId xmlns:a16="http://schemas.microsoft.com/office/drawing/2014/main" id="{3208B6B4-0DCB-490D-8E74-DC3BD32BB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0" name="Freeform 3303">
              <a:extLst>
                <a:ext uri="{FF2B5EF4-FFF2-40B4-BE49-F238E27FC236}">
                  <a16:creationId xmlns:a16="http://schemas.microsoft.com/office/drawing/2014/main" id="{189F59BA-D222-438A-A4EF-0967EB3C9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1" name="Oval 3304">
              <a:extLst>
                <a:ext uri="{FF2B5EF4-FFF2-40B4-BE49-F238E27FC236}">
                  <a16:creationId xmlns:a16="http://schemas.microsoft.com/office/drawing/2014/main" id="{723425A7-C6D7-42D5-BBA6-DD11AD81F4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2" name="Freeform 3305">
              <a:extLst>
                <a:ext uri="{FF2B5EF4-FFF2-40B4-BE49-F238E27FC236}">
                  <a16:creationId xmlns:a16="http://schemas.microsoft.com/office/drawing/2014/main" id="{9067497C-B647-4370-B390-ED673D77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3" name="Oval 3306">
              <a:extLst>
                <a:ext uri="{FF2B5EF4-FFF2-40B4-BE49-F238E27FC236}">
                  <a16:creationId xmlns:a16="http://schemas.microsoft.com/office/drawing/2014/main" id="{8F7D1D8A-813E-4DE8-A0E5-E5DAC427CB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4" name="Freeform 3307">
              <a:extLst>
                <a:ext uri="{FF2B5EF4-FFF2-40B4-BE49-F238E27FC236}">
                  <a16:creationId xmlns:a16="http://schemas.microsoft.com/office/drawing/2014/main" id="{7D759191-DF16-415D-989F-7AEEF5B0F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5" name="Oval 3308">
              <a:extLst>
                <a:ext uri="{FF2B5EF4-FFF2-40B4-BE49-F238E27FC236}">
                  <a16:creationId xmlns:a16="http://schemas.microsoft.com/office/drawing/2014/main" id="{8EAD9C27-75A1-46BB-AA11-3B9501128E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6" name="Freeform 3309">
              <a:extLst>
                <a:ext uri="{FF2B5EF4-FFF2-40B4-BE49-F238E27FC236}">
                  <a16:creationId xmlns:a16="http://schemas.microsoft.com/office/drawing/2014/main" id="{F3DC051C-3D69-47B6-975D-165BC9432A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7" name="Oval 3310">
              <a:extLst>
                <a:ext uri="{FF2B5EF4-FFF2-40B4-BE49-F238E27FC236}">
                  <a16:creationId xmlns:a16="http://schemas.microsoft.com/office/drawing/2014/main" id="{6CA5AFD2-BDB5-4891-8F41-6822AD3055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58" name="Freeform 3311">
              <a:extLst>
                <a:ext uri="{FF2B5EF4-FFF2-40B4-BE49-F238E27FC236}">
                  <a16:creationId xmlns:a16="http://schemas.microsoft.com/office/drawing/2014/main" id="{DFBB81A5-6B34-4431-88C3-8733BDA6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59" name="Oval 3312">
              <a:extLst>
                <a:ext uri="{FF2B5EF4-FFF2-40B4-BE49-F238E27FC236}">
                  <a16:creationId xmlns:a16="http://schemas.microsoft.com/office/drawing/2014/main" id="{504B4152-AACC-459B-8D01-230E576FAE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0" name="Freeform 3313">
              <a:extLst>
                <a:ext uri="{FF2B5EF4-FFF2-40B4-BE49-F238E27FC236}">
                  <a16:creationId xmlns:a16="http://schemas.microsoft.com/office/drawing/2014/main" id="{74C4035F-E362-4DC5-91B8-26276B0EA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1" name="Freeform 3314">
              <a:extLst>
                <a:ext uri="{FF2B5EF4-FFF2-40B4-BE49-F238E27FC236}">
                  <a16:creationId xmlns:a16="http://schemas.microsoft.com/office/drawing/2014/main" id="{7E6D3024-9C2C-4325-B44F-3239E5318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2" name="Oval 3315">
              <a:extLst>
                <a:ext uri="{FF2B5EF4-FFF2-40B4-BE49-F238E27FC236}">
                  <a16:creationId xmlns:a16="http://schemas.microsoft.com/office/drawing/2014/main" id="{EF4492C9-A013-44BB-AE9C-20C5CCCE5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3" name="Freeform 3316">
              <a:extLst>
                <a:ext uri="{FF2B5EF4-FFF2-40B4-BE49-F238E27FC236}">
                  <a16:creationId xmlns:a16="http://schemas.microsoft.com/office/drawing/2014/main" id="{46C84522-0C20-4FE7-84D6-830FD49B4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4" name="Oval 3317">
              <a:extLst>
                <a:ext uri="{FF2B5EF4-FFF2-40B4-BE49-F238E27FC236}">
                  <a16:creationId xmlns:a16="http://schemas.microsoft.com/office/drawing/2014/main" id="{2B3CA544-9485-483F-8985-8B8A8172BB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5" name="Oval 3318">
              <a:extLst>
                <a:ext uri="{FF2B5EF4-FFF2-40B4-BE49-F238E27FC236}">
                  <a16:creationId xmlns:a16="http://schemas.microsoft.com/office/drawing/2014/main" id="{A5CE1D31-0259-4F94-8538-1EF62895BE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6" name="Oval 3319">
              <a:extLst>
                <a:ext uri="{FF2B5EF4-FFF2-40B4-BE49-F238E27FC236}">
                  <a16:creationId xmlns:a16="http://schemas.microsoft.com/office/drawing/2014/main" id="{FDC4B82B-571C-4E98-92CA-97BB9EEA8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7" name="Oval 3320">
              <a:extLst>
                <a:ext uri="{FF2B5EF4-FFF2-40B4-BE49-F238E27FC236}">
                  <a16:creationId xmlns:a16="http://schemas.microsoft.com/office/drawing/2014/main" id="{11B6EDED-4E58-4B90-AD89-F23E1CE166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68" name="Freeform 3321">
              <a:extLst>
                <a:ext uri="{FF2B5EF4-FFF2-40B4-BE49-F238E27FC236}">
                  <a16:creationId xmlns:a16="http://schemas.microsoft.com/office/drawing/2014/main" id="{00515FC9-C5BB-44CE-A2D3-FF3AFBC7FF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69" name="Freeform 3322">
              <a:extLst>
                <a:ext uri="{FF2B5EF4-FFF2-40B4-BE49-F238E27FC236}">
                  <a16:creationId xmlns:a16="http://schemas.microsoft.com/office/drawing/2014/main" id="{C528C698-DFBE-4BDB-BB42-B54F0EEB2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0" name="Freeform 3323">
              <a:extLst>
                <a:ext uri="{FF2B5EF4-FFF2-40B4-BE49-F238E27FC236}">
                  <a16:creationId xmlns:a16="http://schemas.microsoft.com/office/drawing/2014/main" id="{8CACC62E-8C1B-4212-8D13-0FD9847747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1" name="Oval 3324">
              <a:extLst>
                <a:ext uri="{FF2B5EF4-FFF2-40B4-BE49-F238E27FC236}">
                  <a16:creationId xmlns:a16="http://schemas.microsoft.com/office/drawing/2014/main" id="{E13EEF7E-20BC-49C9-B51D-813BB07C9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2" name="Oval 3325">
              <a:extLst>
                <a:ext uri="{FF2B5EF4-FFF2-40B4-BE49-F238E27FC236}">
                  <a16:creationId xmlns:a16="http://schemas.microsoft.com/office/drawing/2014/main" id="{6DDB8AC4-B465-427F-A66F-79C3A48C1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3" name="Oval 3326">
              <a:extLst>
                <a:ext uri="{FF2B5EF4-FFF2-40B4-BE49-F238E27FC236}">
                  <a16:creationId xmlns:a16="http://schemas.microsoft.com/office/drawing/2014/main" id="{2F3B251F-8616-4809-9311-7F57FBE3C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4" name="Freeform 3327">
              <a:extLst>
                <a:ext uri="{FF2B5EF4-FFF2-40B4-BE49-F238E27FC236}">
                  <a16:creationId xmlns:a16="http://schemas.microsoft.com/office/drawing/2014/main" id="{8967F4A1-2825-4791-8850-EF9BE4B599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5" name="Freeform 3328">
              <a:extLst>
                <a:ext uri="{FF2B5EF4-FFF2-40B4-BE49-F238E27FC236}">
                  <a16:creationId xmlns:a16="http://schemas.microsoft.com/office/drawing/2014/main" id="{422688FB-8592-4918-9BFE-34F785D1C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76" name="Oval 3329">
              <a:extLst>
                <a:ext uri="{FF2B5EF4-FFF2-40B4-BE49-F238E27FC236}">
                  <a16:creationId xmlns:a16="http://schemas.microsoft.com/office/drawing/2014/main" id="{64D0CD5C-3597-4A3A-9837-A6E8234EA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7" name="Oval 3330">
              <a:extLst>
                <a:ext uri="{FF2B5EF4-FFF2-40B4-BE49-F238E27FC236}">
                  <a16:creationId xmlns:a16="http://schemas.microsoft.com/office/drawing/2014/main" id="{CA05D649-3770-4E45-A480-66C26C9B9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8" name="Oval 3331">
              <a:extLst>
                <a:ext uri="{FF2B5EF4-FFF2-40B4-BE49-F238E27FC236}">
                  <a16:creationId xmlns:a16="http://schemas.microsoft.com/office/drawing/2014/main" id="{5B6DC93E-3E2A-45BA-881F-0910064304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79" name="Oval 3332">
              <a:extLst>
                <a:ext uri="{FF2B5EF4-FFF2-40B4-BE49-F238E27FC236}">
                  <a16:creationId xmlns:a16="http://schemas.microsoft.com/office/drawing/2014/main" id="{4B9ABB42-DD08-4AFD-A97A-93B5D64DBD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0" name="Freeform 3333">
              <a:extLst>
                <a:ext uri="{FF2B5EF4-FFF2-40B4-BE49-F238E27FC236}">
                  <a16:creationId xmlns:a16="http://schemas.microsoft.com/office/drawing/2014/main" id="{57E32051-14EB-41A9-B0A0-47C8B09A1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1" name="Freeform 3334">
              <a:extLst>
                <a:ext uri="{FF2B5EF4-FFF2-40B4-BE49-F238E27FC236}">
                  <a16:creationId xmlns:a16="http://schemas.microsoft.com/office/drawing/2014/main" id="{0C502537-64B0-4270-8166-0B3B68097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2" name="Oval 3335">
              <a:extLst>
                <a:ext uri="{FF2B5EF4-FFF2-40B4-BE49-F238E27FC236}">
                  <a16:creationId xmlns:a16="http://schemas.microsoft.com/office/drawing/2014/main" id="{2FC0E701-B39E-45E6-BA2E-194DA0A0D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3" name="Oval 3336">
              <a:extLst>
                <a:ext uri="{FF2B5EF4-FFF2-40B4-BE49-F238E27FC236}">
                  <a16:creationId xmlns:a16="http://schemas.microsoft.com/office/drawing/2014/main" id="{68DA22A4-6137-40BF-A8FC-6A4E66583B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4" name="Oval 3337">
              <a:extLst>
                <a:ext uri="{FF2B5EF4-FFF2-40B4-BE49-F238E27FC236}">
                  <a16:creationId xmlns:a16="http://schemas.microsoft.com/office/drawing/2014/main" id="{2E0D6930-FF32-46BC-9B44-E200269955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5" name="Oval 3338">
              <a:extLst>
                <a:ext uri="{FF2B5EF4-FFF2-40B4-BE49-F238E27FC236}">
                  <a16:creationId xmlns:a16="http://schemas.microsoft.com/office/drawing/2014/main" id="{42C70421-B3F3-4E9A-9135-655C76DA0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6" name="Freeform 3339">
              <a:extLst>
                <a:ext uri="{FF2B5EF4-FFF2-40B4-BE49-F238E27FC236}">
                  <a16:creationId xmlns:a16="http://schemas.microsoft.com/office/drawing/2014/main" id="{8B72BB3F-4925-4537-BF6C-174CD6388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87" name="Oval 3340">
              <a:extLst>
                <a:ext uri="{FF2B5EF4-FFF2-40B4-BE49-F238E27FC236}">
                  <a16:creationId xmlns:a16="http://schemas.microsoft.com/office/drawing/2014/main" id="{BED31FDD-BD79-427F-9CA7-66E8E6B9EF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8" name="Oval 3341">
              <a:extLst>
                <a:ext uri="{FF2B5EF4-FFF2-40B4-BE49-F238E27FC236}">
                  <a16:creationId xmlns:a16="http://schemas.microsoft.com/office/drawing/2014/main" id="{F85D7F6F-2960-4F16-8231-6054417ED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89" name="Oval 3342">
              <a:extLst>
                <a:ext uri="{FF2B5EF4-FFF2-40B4-BE49-F238E27FC236}">
                  <a16:creationId xmlns:a16="http://schemas.microsoft.com/office/drawing/2014/main" id="{B633813E-7ED4-4160-BF94-D727C7582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0" name="Oval 3343">
              <a:extLst>
                <a:ext uri="{FF2B5EF4-FFF2-40B4-BE49-F238E27FC236}">
                  <a16:creationId xmlns:a16="http://schemas.microsoft.com/office/drawing/2014/main" id="{B59FFE2A-E336-43C9-8F27-EECD0B96F7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1" name="Freeform 3344">
              <a:extLst>
                <a:ext uri="{FF2B5EF4-FFF2-40B4-BE49-F238E27FC236}">
                  <a16:creationId xmlns:a16="http://schemas.microsoft.com/office/drawing/2014/main" id="{678489C2-13E6-47B3-A616-EEC8B9F320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2" name="Freeform 3345">
              <a:extLst>
                <a:ext uri="{FF2B5EF4-FFF2-40B4-BE49-F238E27FC236}">
                  <a16:creationId xmlns:a16="http://schemas.microsoft.com/office/drawing/2014/main" id="{DE747543-7BF4-4479-995B-343449A5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3" name="Freeform 3346">
              <a:extLst>
                <a:ext uri="{FF2B5EF4-FFF2-40B4-BE49-F238E27FC236}">
                  <a16:creationId xmlns:a16="http://schemas.microsoft.com/office/drawing/2014/main" id="{1C485D56-0F8F-4CD4-8805-2BEFB076F2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494" name="Oval 3347">
              <a:extLst>
                <a:ext uri="{FF2B5EF4-FFF2-40B4-BE49-F238E27FC236}">
                  <a16:creationId xmlns:a16="http://schemas.microsoft.com/office/drawing/2014/main" id="{492A1A97-A7A3-4464-AB5C-77EB7D989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5" name="Oval 3348">
              <a:extLst>
                <a:ext uri="{FF2B5EF4-FFF2-40B4-BE49-F238E27FC236}">
                  <a16:creationId xmlns:a16="http://schemas.microsoft.com/office/drawing/2014/main" id="{B7B691BC-CEC3-4414-9397-442893B564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6" name="Oval 3349">
              <a:extLst>
                <a:ext uri="{FF2B5EF4-FFF2-40B4-BE49-F238E27FC236}">
                  <a16:creationId xmlns:a16="http://schemas.microsoft.com/office/drawing/2014/main" id="{3DD57932-E5FD-4F14-A7A5-E510EEAFD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7" name="Oval 3350">
              <a:extLst>
                <a:ext uri="{FF2B5EF4-FFF2-40B4-BE49-F238E27FC236}">
                  <a16:creationId xmlns:a16="http://schemas.microsoft.com/office/drawing/2014/main" id="{394B4E27-B681-446E-AF75-727E7048B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8" name="Oval 3351">
              <a:extLst>
                <a:ext uri="{FF2B5EF4-FFF2-40B4-BE49-F238E27FC236}">
                  <a16:creationId xmlns:a16="http://schemas.microsoft.com/office/drawing/2014/main" id="{19051C2A-710F-4424-B1AB-1EA7B2EF06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499" name="Oval 3352">
              <a:extLst>
                <a:ext uri="{FF2B5EF4-FFF2-40B4-BE49-F238E27FC236}">
                  <a16:creationId xmlns:a16="http://schemas.microsoft.com/office/drawing/2014/main" id="{BE91D667-83A0-4E8D-903E-EB1CBA5CF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0" name="Oval 3353">
              <a:extLst>
                <a:ext uri="{FF2B5EF4-FFF2-40B4-BE49-F238E27FC236}">
                  <a16:creationId xmlns:a16="http://schemas.microsoft.com/office/drawing/2014/main" id="{1530D5B9-33A4-4240-A634-7FE6D9427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1" name="Oval 3354">
              <a:extLst>
                <a:ext uri="{FF2B5EF4-FFF2-40B4-BE49-F238E27FC236}">
                  <a16:creationId xmlns:a16="http://schemas.microsoft.com/office/drawing/2014/main" id="{02298637-6499-4800-B435-50B5AC1E4C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2" name="Oval 3355">
              <a:extLst>
                <a:ext uri="{FF2B5EF4-FFF2-40B4-BE49-F238E27FC236}">
                  <a16:creationId xmlns:a16="http://schemas.microsoft.com/office/drawing/2014/main" id="{8272377C-25A0-42C6-9492-958A2A903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3" name="Oval 3356">
              <a:extLst>
                <a:ext uri="{FF2B5EF4-FFF2-40B4-BE49-F238E27FC236}">
                  <a16:creationId xmlns:a16="http://schemas.microsoft.com/office/drawing/2014/main" id="{1F7DBC91-3F06-4B29-A64C-A1F9596382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4" name="Oval 3357">
              <a:extLst>
                <a:ext uri="{FF2B5EF4-FFF2-40B4-BE49-F238E27FC236}">
                  <a16:creationId xmlns:a16="http://schemas.microsoft.com/office/drawing/2014/main" id="{93ADD508-EA2F-4A36-BA17-0FADEC800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5" name="Oval 3358">
              <a:extLst>
                <a:ext uri="{FF2B5EF4-FFF2-40B4-BE49-F238E27FC236}">
                  <a16:creationId xmlns:a16="http://schemas.microsoft.com/office/drawing/2014/main" id="{16A50A77-2079-4039-BDC5-370893C48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6" name="Oval 3359">
              <a:extLst>
                <a:ext uri="{FF2B5EF4-FFF2-40B4-BE49-F238E27FC236}">
                  <a16:creationId xmlns:a16="http://schemas.microsoft.com/office/drawing/2014/main" id="{FC73AC85-67EF-4FE6-A607-ADFDE697E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7" name="Oval 3360">
              <a:extLst>
                <a:ext uri="{FF2B5EF4-FFF2-40B4-BE49-F238E27FC236}">
                  <a16:creationId xmlns:a16="http://schemas.microsoft.com/office/drawing/2014/main" id="{80D9D44A-6CBA-4DDD-A68B-4DF57A6C84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8" name="Oval 3361">
              <a:extLst>
                <a:ext uri="{FF2B5EF4-FFF2-40B4-BE49-F238E27FC236}">
                  <a16:creationId xmlns:a16="http://schemas.microsoft.com/office/drawing/2014/main" id="{CB9FAC8E-45AF-479D-9E92-D47093648C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09" name="Oval 3362">
              <a:extLst>
                <a:ext uri="{FF2B5EF4-FFF2-40B4-BE49-F238E27FC236}">
                  <a16:creationId xmlns:a16="http://schemas.microsoft.com/office/drawing/2014/main" id="{D21CD1E2-99D5-4B7B-B497-80467F2C73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0" name="Oval 3363">
              <a:extLst>
                <a:ext uri="{FF2B5EF4-FFF2-40B4-BE49-F238E27FC236}">
                  <a16:creationId xmlns:a16="http://schemas.microsoft.com/office/drawing/2014/main" id="{1F69DD77-BBD5-41CF-BB28-5475F7257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1" name="Freeform 3364">
              <a:extLst>
                <a:ext uri="{FF2B5EF4-FFF2-40B4-BE49-F238E27FC236}">
                  <a16:creationId xmlns:a16="http://schemas.microsoft.com/office/drawing/2014/main" id="{9F3422BF-A703-4B7A-9D53-929916C8A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2" name="Freeform 3365">
              <a:extLst>
                <a:ext uri="{FF2B5EF4-FFF2-40B4-BE49-F238E27FC236}">
                  <a16:creationId xmlns:a16="http://schemas.microsoft.com/office/drawing/2014/main" id="{29D4F631-255D-4945-9F1F-8DC748668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3" name="Oval 3366">
              <a:extLst>
                <a:ext uri="{FF2B5EF4-FFF2-40B4-BE49-F238E27FC236}">
                  <a16:creationId xmlns:a16="http://schemas.microsoft.com/office/drawing/2014/main" id="{003E390D-E575-4F66-9162-C919ED8723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4" name="Oval 3367">
              <a:extLst>
                <a:ext uri="{FF2B5EF4-FFF2-40B4-BE49-F238E27FC236}">
                  <a16:creationId xmlns:a16="http://schemas.microsoft.com/office/drawing/2014/main" id="{90580D4F-5350-4871-9066-451642C5E2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5" name="Oval 3368">
              <a:extLst>
                <a:ext uri="{FF2B5EF4-FFF2-40B4-BE49-F238E27FC236}">
                  <a16:creationId xmlns:a16="http://schemas.microsoft.com/office/drawing/2014/main" id="{61D68CE1-3E2C-4008-9A3B-8366F7D513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6" name="Oval 3369">
              <a:extLst>
                <a:ext uri="{FF2B5EF4-FFF2-40B4-BE49-F238E27FC236}">
                  <a16:creationId xmlns:a16="http://schemas.microsoft.com/office/drawing/2014/main" id="{B9315301-14BB-4CF9-8589-155FB1020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7" name="Oval 3370">
              <a:extLst>
                <a:ext uri="{FF2B5EF4-FFF2-40B4-BE49-F238E27FC236}">
                  <a16:creationId xmlns:a16="http://schemas.microsoft.com/office/drawing/2014/main" id="{1876939A-1A0B-45A1-AB97-FF9C911E6A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18" name="Freeform 3371">
              <a:extLst>
                <a:ext uri="{FF2B5EF4-FFF2-40B4-BE49-F238E27FC236}">
                  <a16:creationId xmlns:a16="http://schemas.microsoft.com/office/drawing/2014/main" id="{49E79E26-C6E1-4912-AF6D-DDE4BF8B6F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19" name="Oval 3372">
              <a:extLst>
                <a:ext uri="{FF2B5EF4-FFF2-40B4-BE49-F238E27FC236}">
                  <a16:creationId xmlns:a16="http://schemas.microsoft.com/office/drawing/2014/main" id="{6938D590-CAFE-4FAE-BD69-D8C3AFD854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0" name="Oval 3373">
              <a:extLst>
                <a:ext uri="{FF2B5EF4-FFF2-40B4-BE49-F238E27FC236}">
                  <a16:creationId xmlns:a16="http://schemas.microsoft.com/office/drawing/2014/main" id="{397A4D77-5B6E-4BCB-BAB5-6281FCCF54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1" name="Oval 3374">
              <a:extLst>
                <a:ext uri="{FF2B5EF4-FFF2-40B4-BE49-F238E27FC236}">
                  <a16:creationId xmlns:a16="http://schemas.microsoft.com/office/drawing/2014/main" id="{AE258857-16B1-4666-A14E-25015E50B0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2" name="Oval 3375">
              <a:extLst>
                <a:ext uri="{FF2B5EF4-FFF2-40B4-BE49-F238E27FC236}">
                  <a16:creationId xmlns:a16="http://schemas.microsoft.com/office/drawing/2014/main" id="{C578DFE9-093C-4DDF-BF5F-ECAC335EA7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3" name="Oval 3376">
              <a:extLst>
                <a:ext uri="{FF2B5EF4-FFF2-40B4-BE49-F238E27FC236}">
                  <a16:creationId xmlns:a16="http://schemas.microsoft.com/office/drawing/2014/main" id="{80004119-4DB5-46A5-86BB-76BE09448C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4" name="Oval 3377">
              <a:extLst>
                <a:ext uri="{FF2B5EF4-FFF2-40B4-BE49-F238E27FC236}">
                  <a16:creationId xmlns:a16="http://schemas.microsoft.com/office/drawing/2014/main" id="{D207AF06-C9B0-4538-9812-A4BCC8AB7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5" name="Oval 3378">
              <a:extLst>
                <a:ext uri="{FF2B5EF4-FFF2-40B4-BE49-F238E27FC236}">
                  <a16:creationId xmlns:a16="http://schemas.microsoft.com/office/drawing/2014/main" id="{C5394684-0740-46B9-9ECA-A3A250C5D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6" name="Oval 3379">
              <a:extLst>
                <a:ext uri="{FF2B5EF4-FFF2-40B4-BE49-F238E27FC236}">
                  <a16:creationId xmlns:a16="http://schemas.microsoft.com/office/drawing/2014/main" id="{77941957-3142-4743-A1CB-91DB0AFBB9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7" name="Oval 3380">
              <a:extLst>
                <a:ext uri="{FF2B5EF4-FFF2-40B4-BE49-F238E27FC236}">
                  <a16:creationId xmlns:a16="http://schemas.microsoft.com/office/drawing/2014/main" id="{7DB367CA-DF4D-484F-95EC-A875A1947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8" name="Oval 3381">
              <a:extLst>
                <a:ext uri="{FF2B5EF4-FFF2-40B4-BE49-F238E27FC236}">
                  <a16:creationId xmlns:a16="http://schemas.microsoft.com/office/drawing/2014/main" id="{454A902B-6660-4DF6-953F-CBC7FC7A85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529" name="Freeform 3382">
              <a:extLst>
                <a:ext uri="{FF2B5EF4-FFF2-40B4-BE49-F238E27FC236}">
                  <a16:creationId xmlns:a16="http://schemas.microsoft.com/office/drawing/2014/main" id="{76A0CFBE-A8AA-46D1-9C4B-A70ADED75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0" name="Freeform 3383">
              <a:extLst>
                <a:ext uri="{FF2B5EF4-FFF2-40B4-BE49-F238E27FC236}">
                  <a16:creationId xmlns:a16="http://schemas.microsoft.com/office/drawing/2014/main" id="{33A1CB16-9669-442D-A75F-B670494455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1" name="Freeform 3384">
              <a:extLst>
                <a:ext uri="{FF2B5EF4-FFF2-40B4-BE49-F238E27FC236}">
                  <a16:creationId xmlns:a16="http://schemas.microsoft.com/office/drawing/2014/main" id="{432D54A2-0B71-4776-839B-093A8909C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2" name="Freeform 3385">
              <a:extLst>
                <a:ext uri="{FF2B5EF4-FFF2-40B4-BE49-F238E27FC236}">
                  <a16:creationId xmlns:a16="http://schemas.microsoft.com/office/drawing/2014/main" id="{7E5A4EAE-EF22-4A91-A4AA-A670603BF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3" name="Freeform 3386">
              <a:extLst>
                <a:ext uri="{FF2B5EF4-FFF2-40B4-BE49-F238E27FC236}">
                  <a16:creationId xmlns:a16="http://schemas.microsoft.com/office/drawing/2014/main" id="{D19A66F0-41BD-48CB-B013-4FE4AAAFFE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4" name="Freeform 3387">
              <a:extLst>
                <a:ext uri="{FF2B5EF4-FFF2-40B4-BE49-F238E27FC236}">
                  <a16:creationId xmlns:a16="http://schemas.microsoft.com/office/drawing/2014/main" id="{1336DB8F-C7A0-4F07-8CD2-5A791C28D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5" name="Freeform 3388">
              <a:extLst>
                <a:ext uri="{FF2B5EF4-FFF2-40B4-BE49-F238E27FC236}">
                  <a16:creationId xmlns:a16="http://schemas.microsoft.com/office/drawing/2014/main" id="{21951CE4-0C5F-403F-A9A1-E2BE6346DB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6" name="Freeform 3389">
              <a:extLst>
                <a:ext uri="{FF2B5EF4-FFF2-40B4-BE49-F238E27FC236}">
                  <a16:creationId xmlns:a16="http://schemas.microsoft.com/office/drawing/2014/main" id="{704C55CC-D956-4507-BBD0-AEE250B59C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7" name="Freeform 3390">
              <a:extLst>
                <a:ext uri="{FF2B5EF4-FFF2-40B4-BE49-F238E27FC236}">
                  <a16:creationId xmlns:a16="http://schemas.microsoft.com/office/drawing/2014/main" id="{486E5D14-7B89-4534-ADB6-D2D26864D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8" name="Freeform 3391">
              <a:extLst>
                <a:ext uri="{FF2B5EF4-FFF2-40B4-BE49-F238E27FC236}">
                  <a16:creationId xmlns:a16="http://schemas.microsoft.com/office/drawing/2014/main" id="{4B34D674-7989-4740-B421-7E8991B91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39" name="Freeform 3392">
              <a:extLst>
                <a:ext uri="{FF2B5EF4-FFF2-40B4-BE49-F238E27FC236}">
                  <a16:creationId xmlns:a16="http://schemas.microsoft.com/office/drawing/2014/main" id="{7B34502C-59E9-46AC-AFC4-71BE5AF3FC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0" name="Freeform 3393">
              <a:extLst>
                <a:ext uri="{FF2B5EF4-FFF2-40B4-BE49-F238E27FC236}">
                  <a16:creationId xmlns:a16="http://schemas.microsoft.com/office/drawing/2014/main" id="{6A037A34-704D-423D-B869-3CC3CF62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1" name="Freeform 3394">
              <a:extLst>
                <a:ext uri="{FF2B5EF4-FFF2-40B4-BE49-F238E27FC236}">
                  <a16:creationId xmlns:a16="http://schemas.microsoft.com/office/drawing/2014/main" id="{18684684-B262-48BD-8B00-F70F75CCC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2" name="Freeform 3395">
              <a:extLst>
                <a:ext uri="{FF2B5EF4-FFF2-40B4-BE49-F238E27FC236}">
                  <a16:creationId xmlns:a16="http://schemas.microsoft.com/office/drawing/2014/main" id="{1C6D2DBF-3D88-4CA4-BCFA-ED02DC2B0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3" name="Freeform 3396">
              <a:extLst>
                <a:ext uri="{FF2B5EF4-FFF2-40B4-BE49-F238E27FC236}">
                  <a16:creationId xmlns:a16="http://schemas.microsoft.com/office/drawing/2014/main" id="{478849A2-3676-42FA-9022-422442D0A1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4" name="Freeform 3397">
              <a:extLst>
                <a:ext uri="{FF2B5EF4-FFF2-40B4-BE49-F238E27FC236}">
                  <a16:creationId xmlns:a16="http://schemas.microsoft.com/office/drawing/2014/main" id="{E1D4813C-6DD5-49BC-8656-09C7F5826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5" name="Freeform 3398">
              <a:extLst>
                <a:ext uri="{FF2B5EF4-FFF2-40B4-BE49-F238E27FC236}">
                  <a16:creationId xmlns:a16="http://schemas.microsoft.com/office/drawing/2014/main" id="{EAC0A8A9-676E-4983-9934-3F77EFFB3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6" name="Freeform 3399">
              <a:extLst>
                <a:ext uri="{FF2B5EF4-FFF2-40B4-BE49-F238E27FC236}">
                  <a16:creationId xmlns:a16="http://schemas.microsoft.com/office/drawing/2014/main" id="{266F1E65-A8A5-4A82-8A80-1D6C67C2E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7" name="Freeform 3400">
              <a:extLst>
                <a:ext uri="{FF2B5EF4-FFF2-40B4-BE49-F238E27FC236}">
                  <a16:creationId xmlns:a16="http://schemas.microsoft.com/office/drawing/2014/main" id="{453C5E6D-8CD3-41BD-8866-BAB8CF0A7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8" name="Freeform 3401">
              <a:extLst>
                <a:ext uri="{FF2B5EF4-FFF2-40B4-BE49-F238E27FC236}">
                  <a16:creationId xmlns:a16="http://schemas.microsoft.com/office/drawing/2014/main" id="{878DAEA0-7838-4889-8312-64C7C6FF2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49" name="Freeform 3402">
              <a:extLst>
                <a:ext uri="{FF2B5EF4-FFF2-40B4-BE49-F238E27FC236}">
                  <a16:creationId xmlns:a16="http://schemas.microsoft.com/office/drawing/2014/main" id="{DD5BD543-5E61-4E41-BFFF-216BFF0D3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0" name="Freeform 3403">
              <a:extLst>
                <a:ext uri="{FF2B5EF4-FFF2-40B4-BE49-F238E27FC236}">
                  <a16:creationId xmlns:a16="http://schemas.microsoft.com/office/drawing/2014/main" id="{11137023-D0B2-456D-B5B2-69818FAED4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1" name="Freeform 3404">
              <a:extLst>
                <a:ext uri="{FF2B5EF4-FFF2-40B4-BE49-F238E27FC236}">
                  <a16:creationId xmlns:a16="http://schemas.microsoft.com/office/drawing/2014/main" id="{0548BD7A-47DB-425C-B852-88A6D8A868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2" name="Freeform 3405">
              <a:extLst>
                <a:ext uri="{FF2B5EF4-FFF2-40B4-BE49-F238E27FC236}">
                  <a16:creationId xmlns:a16="http://schemas.microsoft.com/office/drawing/2014/main" id="{E0763E11-4FCD-4A93-9BD2-AC7E60E5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3" name="Freeform 3406">
              <a:extLst>
                <a:ext uri="{FF2B5EF4-FFF2-40B4-BE49-F238E27FC236}">
                  <a16:creationId xmlns:a16="http://schemas.microsoft.com/office/drawing/2014/main" id="{ECD50250-4C96-45E2-AF36-BFC5A7AD0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4" name="Freeform 3407">
              <a:extLst>
                <a:ext uri="{FF2B5EF4-FFF2-40B4-BE49-F238E27FC236}">
                  <a16:creationId xmlns:a16="http://schemas.microsoft.com/office/drawing/2014/main" id="{42D39340-AED9-472B-8596-2FCBB7EB5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5" name="Freeform 3408">
              <a:extLst>
                <a:ext uri="{FF2B5EF4-FFF2-40B4-BE49-F238E27FC236}">
                  <a16:creationId xmlns:a16="http://schemas.microsoft.com/office/drawing/2014/main" id="{8D198F2E-C7AA-4257-BF6B-1A3497A1E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6" name="Freeform 3409">
              <a:extLst>
                <a:ext uri="{FF2B5EF4-FFF2-40B4-BE49-F238E27FC236}">
                  <a16:creationId xmlns:a16="http://schemas.microsoft.com/office/drawing/2014/main" id="{D63691D4-0A8E-4C79-80FA-1ECF97CBC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7" name="Freeform 3410">
              <a:extLst>
                <a:ext uri="{FF2B5EF4-FFF2-40B4-BE49-F238E27FC236}">
                  <a16:creationId xmlns:a16="http://schemas.microsoft.com/office/drawing/2014/main" id="{DE4F6EC7-8CD7-4131-9C98-81A6BD161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8" name="Freeform 3411">
              <a:extLst>
                <a:ext uri="{FF2B5EF4-FFF2-40B4-BE49-F238E27FC236}">
                  <a16:creationId xmlns:a16="http://schemas.microsoft.com/office/drawing/2014/main" id="{C1330F79-57EC-46F3-9812-AA38600E9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59" name="Freeform 3412">
              <a:extLst>
                <a:ext uri="{FF2B5EF4-FFF2-40B4-BE49-F238E27FC236}">
                  <a16:creationId xmlns:a16="http://schemas.microsoft.com/office/drawing/2014/main" id="{F8DA978F-3216-45B4-BE8F-57B240AC8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0" name="Freeform 3413">
              <a:extLst>
                <a:ext uri="{FF2B5EF4-FFF2-40B4-BE49-F238E27FC236}">
                  <a16:creationId xmlns:a16="http://schemas.microsoft.com/office/drawing/2014/main" id="{B7C6E69C-6741-4018-82AC-DA1664360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1" name="Freeform 3414">
              <a:extLst>
                <a:ext uri="{FF2B5EF4-FFF2-40B4-BE49-F238E27FC236}">
                  <a16:creationId xmlns:a16="http://schemas.microsoft.com/office/drawing/2014/main" id="{5BA37760-4712-4D47-B293-D5EE82123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2" name="Freeform 3415">
              <a:extLst>
                <a:ext uri="{FF2B5EF4-FFF2-40B4-BE49-F238E27FC236}">
                  <a16:creationId xmlns:a16="http://schemas.microsoft.com/office/drawing/2014/main" id="{5CDE96B3-165B-44F3-A34D-6977265F68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3" name="Freeform 3416">
              <a:extLst>
                <a:ext uri="{FF2B5EF4-FFF2-40B4-BE49-F238E27FC236}">
                  <a16:creationId xmlns:a16="http://schemas.microsoft.com/office/drawing/2014/main" id="{892728A8-8AF6-45C9-9982-0DCEE5661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4" name="Freeform 3417">
              <a:extLst>
                <a:ext uri="{FF2B5EF4-FFF2-40B4-BE49-F238E27FC236}">
                  <a16:creationId xmlns:a16="http://schemas.microsoft.com/office/drawing/2014/main" id="{502AD4E8-F2F2-4352-8AEE-F11712EB3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5" name="Freeform 3418">
              <a:extLst>
                <a:ext uri="{FF2B5EF4-FFF2-40B4-BE49-F238E27FC236}">
                  <a16:creationId xmlns:a16="http://schemas.microsoft.com/office/drawing/2014/main" id="{543BC623-3176-4D4F-A5AA-457D9A5B49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6" name="Freeform 3419">
              <a:extLst>
                <a:ext uri="{FF2B5EF4-FFF2-40B4-BE49-F238E27FC236}">
                  <a16:creationId xmlns:a16="http://schemas.microsoft.com/office/drawing/2014/main" id="{571891CD-59A8-445C-B5AA-50B40542B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7" name="Freeform 3420">
              <a:extLst>
                <a:ext uri="{FF2B5EF4-FFF2-40B4-BE49-F238E27FC236}">
                  <a16:creationId xmlns:a16="http://schemas.microsoft.com/office/drawing/2014/main" id="{ECBF4AB5-F50D-4603-A4A5-810B35A5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8" name="Freeform 3421">
              <a:extLst>
                <a:ext uri="{FF2B5EF4-FFF2-40B4-BE49-F238E27FC236}">
                  <a16:creationId xmlns:a16="http://schemas.microsoft.com/office/drawing/2014/main" id="{2145FF96-FFE0-4419-95DC-6A392EC1E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69" name="Freeform 3422">
              <a:extLst>
                <a:ext uri="{FF2B5EF4-FFF2-40B4-BE49-F238E27FC236}">
                  <a16:creationId xmlns:a16="http://schemas.microsoft.com/office/drawing/2014/main" id="{AA0D1D3B-556A-46B9-B299-EDE5699809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0" name="Freeform 3423">
              <a:extLst>
                <a:ext uri="{FF2B5EF4-FFF2-40B4-BE49-F238E27FC236}">
                  <a16:creationId xmlns:a16="http://schemas.microsoft.com/office/drawing/2014/main" id="{8A744BE8-9A46-413C-9083-190FCDAE9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1" name="Freeform 3424">
              <a:extLst>
                <a:ext uri="{FF2B5EF4-FFF2-40B4-BE49-F238E27FC236}">
                  <a16:creationId xmlns:a16="http://schemas.microsoft.com/office/drawing/2014/main" id="{FA049DF5-466A-431B-8E32-820177D79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2" name="Freeform 3425">
              <a:extLst>
                <a:ext uri="{FF2B5EF4-FFF2-40B4-BE49-F238E27FC236}">
                  <a16:creationId xmlns:a16="http://schemas.microsoft.com/office/drawing/2014/main" id="{AC498ED5-7F8B-456F-981C-B0617E8303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3" name="Freeform 3426">
              <a:extLst>
                <a:ext uri="{FF2B5EF4-FFF2-40B4-BE49-F238E27FC236}">
                  <a16:creationId xmlns:a16="http://schemas.microsoft.com/office/drawing/2014/main" id="{D1BB6A9C-32E7-44ED-80AE-743CA98EA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4" name="Freeform 3427">
              <a:extLst>
                <a:ext uri="{FF2B5EF4-FFF2-40B4-BE49-F238E27FC236}">
                  <a16:creationId xmlns:a16="http://schemas.microsoft.com/office/drawing/2014/main" id="{A1155B95-566D-4FA9-A425-2411549AE4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5" name="Freeform 3428">
              <a:extLst>
                <a:ext uri="{FF2B5EF4-FFF2-40B4-BE49-F238E27FC236}">
                  <a16:creationId xmlns:a16="http://schemas.microsoft.com/office/drawing/2014/main" id="{79E0BCAD-F135-49B7-B51C-A25E2EBED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6" name="Freeform 3429">
              <a:extLst>
                <a:ext uri="{FF2B5EF4-FFF2-40B4-BE49-F238E27FC236}">
                  <a16:creationId xmlns:a16="http://schemas.microsoft.com/office/drawing/2014/main" id="{B4B998BE-633C-4073-8168-9939C354EA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7" name="Freeform 3430">
              <a:extLst>
                <a:ext uri="{FF2B5EF4-FFF2-40B4-BE49-F238E27FC236}">
                  <a16:creationId xmlns:a16="http://schemas.microsoft.com/office/drawing/2014/main" id="{B40261D0-526F-4EF1-AC45-CC04AD47C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8" name="Freeform 3431">
              <a:extLst>
                <a:ext uri="{FF2B5EF4-FFF2-40B4-BE49-F238E27FC236}">
                  <a16:creationId xmlns:a16="http://schemas.microsoft.com/office/drawing/2014/main" id="{5C1F7956-2240-40DD-89FE-D34199CBC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79" name="Freeform 3432">
              <a:extLst>
                <a:ext uri="{FF2B5EF4-FFF2-40B4-BE49-F238E27FC236}">
                  <a16:creationId xmlns:a16="http://schemas.microsoft.com/office/drawing/2014/main" id="{7BE6F687-4605-4EDD-B237-306F70F06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0" name="Freeform 3433">
              <a:extLst>
                <a:ext uri="{FF2B5EF4-FFF2-40B4-BE49-F238E27FC236}">
                  <a16:creationId xmlns:a16="http://schemas.microsoft.com/office/drawing/2014/main" id="{FE9A60A2-CCFB-4D78-A828-EB7A216723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1" name="Freeform 3434">
              <a:extLst>
                <a:ext uri="{FF2B5EF4-FFF2-40B4-BE49-F238E27FC236}">
                  <a16:creationId xmlns:a16="http://schemas.microsoft.com/office/drawing/2014/main" id="{43A5BC7D-3903-4DD4-ACAB-9952CF711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2" name="Freeform 3435">
              <a:extLst>
                <a:ext uri="{FF2B5EF4-FFF2-40B4-BE49-F238E27FC236}">
                  <a16:creationId xmlns:a16="http://schemas.microsoft.com/office/drawing/2014/main" id="{A9FE0B97-7D7D-4787-9FEB-C7AB454B7D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3" name="Freeform 3436">
              <a:extLst>
                <a:ext uri="{FF2B5EF4-FFF2-40B4-BE49-F238E27FC236}">
                  <a16:creationId xmlns:a16="http://schemas.microsoft.com/office/drawing/2014/main" id="{FF90A90E-16E8-48B6-878C-901EACB53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4" name="Freeform 3437">
              <a:extLst>
                <a:ext uri="{FF2B5EF4-FFF2-40B4-BE49-F238E27FC236}">
                  <a16:creationId xmlns:a16="http://schemas.microsoft.com/office/drawing/2014/main" id="{5A46A976-306C-4244-9B92-A213BE9D4B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5" name="Freeform 3438">
              <a:extLst>
                <a:ext uri="{FF2B5EF4-FFF2-40B4-BE49-F238E27FC236}">
                  <a16:creationId xmlns:a16="http://schemas.microsoft.com/office/drawing/2014/main" id="{02815CE6-5933-4EE4-A7D5-58C859DD5E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6" name="Freeform 3439">
              <a:extLst>
                <a:ext uri="{FF2B5EF4-FFF2-40B4-BE49-F238E27FC236}">
                  <a16:creationId xmlns:a16="http://schemas.microsoft.com/office/drawing/2014/main" id="{88F5D8C5-16ED-48E8-8ED4-EC48599FFE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7" name="Freeform 3440">
              <a:extLst>
                <a:ext uri="{FF2B5EF4-FFF2-40B4-BE49-F238E27FC236}">
                  <a16:creationId xmlns:a16="http://schemas.microsoft.com/office/drawing/2014/main" id="{D17F5FA5-9AA7-4394-B35B-369B516DA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8" name="Freeform 3441">
              <a:extLst>
                <a:ext uri="{FF2B5EF4-FFF2-40B4-BE49-F238E27FC236}">
                  <a16:creationId xmlns:a16="http://schemas.microsoft.com/office/drawing/2014/main" id="{0BFEE8AD-C39B-4C02-84AA-20685843B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89" name="Freeform 3442">
              <a:extLst>
                <a:ext uri="{FF2B5EF4-FFF2-40B4-BE49-F238E27FC236}">
                  <a16:creationId xmlns:a16="http://schemas.microsoft.com/office/drawing/2014/main" id="{FF9439FE-1480-4ED6-85CF-F1C7354D0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0" name="Freeform 3443">
              <a:extLst>
                <a:ext uri="{FF2B5EF4-FFF2-40B4-BE49-F238E27FC236}">
                  <a16:creationId xmlns:a16="http://schemas.microsoft.com/office/drawing/2014/main" id="{087E39BB-F77C-487C-B0B7-F35193797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1" name="Freeform 3444">
              <a:extLst>
                <a:ext uri="{FF2B5EF4-FFF2-40B4-BE49-F238E27FC236}">
                  <a16:creationId xmlns:a16="http://schemas.microsoft.com/office/drawing/2014/main" id="{09BD9A6C-5330-4FA9-94E3-8A255807C2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2" name="Freeform 3445">
              <a:extLst>
                <a:ext uri="{FF2B5EF4-FFF2-40B4-BE49-F238E27FC236}">
                  <a16:creationId xmlns:a16="http://schemas.microsoft.com/office/drawing/2014/main" id="{BF62EEE0-7175-4A79-B027-E36CF3274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3" name="Freeform 3446">
              <a:extLst>
                <a:ext uri="{FF2B5EF4-FFF2-40B4-BE49-F238E27FC236}">
                  <a16:creationId xmlns:a16="http://schemas.microsoft.com/office/drawing/2014/main" id="{5095217F-573A-474C-B28B-86BCA1785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594" name="Freeform 3447">
              <a:extLst>
                <a:ext uri="{FF2B5EF4-FFF2-40B4-BE49-F238E27FC236}">
                  <a16:creationId xmlns:a16="http://schemas.microsoft.com/office/drawing/2014/main" id="{556A4B4C-4BA7-4A80-B16D-13CD1B4B6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1" name="Group 3448">
            <a:extLst>
              <a:ext uri="{FF2B5EF4-FFF2-40B4-BE49-F238E27FC236}">
                <a16:creationId xmlns:a16="http://schemas.microsoft.com/office/drawing/2014/main" id="{04165421-CEB2-4A62-9828-2F5CD358CA45}"/>
              </a:ext>
            </a:extLst>
          </p:cNvPr>
          <p:cNvGrpSpPr>
            <a:grpSpLocks/>
          </p:cNvGrpSpPr>
          <p:nvPr/>
        </p:nvGrpSpPr>
        <p:grpSpPr bwMode="auto">
          <a:xfrm>
            <a:off x="8474076" y="4745038"/>
            <a:ext cx="1438275" cy="196850"/>
            <a:chOff x="2976" y="1584"/>
            <a:chExt cx="906" cy="124"/>
          </a:xfrm>
        </p:grpSpPr>
        <p:sp>
          <p:nvSpPr>
            <p:cNvPr id="26807" name="Freeform 3449">
              <a:extLst>
                <a:ext uri="{FF2B5EF4-FFF2-40B4-BE49-F238E27FC236}">
                  <a16:creationId xmlns:a16="http://schemas.microsoft.com/office/drawing/2014/main" id="{FABDDFF7-16CC-4464-9240-4B7FCF6BF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8" name="Freeform 3450">
              <a:extLst>
                <a:ext uri="{FF2B5EF4-FFF2-40B4-BE49-F238E27FC236}">
                  <a16:creationId xmlns:a16="http://schemas.microsoft.com/office/drawing/2014/main" id="{D0C104E8-3E7B-4147-BDF2-F31E7C16B3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9" name="Freeform 3451">
              <a:extLst>
                <a:ext uri="{FF2B5EF4-FFF2-40B4-BE49-F238E27FC236}">
                  <a16:creationId xmlns:a16="http://schemas.microsoft.com/office/drawing/2014/main" id="{32490BED-A30F-4BC2-95D8-0274813A1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0" name="Freeform 3452">
              <a:extLst>
                <a:ext uri="{FF2B5EF4-FFF2-40B4-BE49-F238E27FC236}">
                  <a16:creationId xmlns:a16="http://schemas.microsoft.com/office/drawing/2014/main" id="{716B682F-2032-43AC-BE60-B2DBD37C9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1" name="Freeform 3453">
              <a:extLst>
                <a:ext uri="{FF2B5EF4-FFF2-40B4-BE49-F238E27FC236}">
                  <a16:creationId xmlns:a16="http://schemas.microsoft.com/office/drawing/2014/main" id="{4B5F99A1-F455-4D44-B639-FFE2BBD42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2" name="Oval 3454">
              <a:extLst>
                <a:ext uri="{FF2B5EF4-FFF2-40B4-BE49-F238E27FC236}">
                  <a16:creationId xmlns:a16="http://schemas.microsoft.com/office/drawing/2014/main" id="{E36719A0-5CC8-489E-88F8-D0337A2A17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13" name="Freeform 3455">
              <a:extLst>
                <a:ext uri="{FF2B5EF4-FFF2-40B4-BE49-F238E27FC236}">
                  <a16:creationId xmlns:a16="http://schemas.microsoft.com/office/drawing/2014/main" id="{6F0BB182-96AB-4E4A-A1A8-375064B1E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4" name="Oval 3456">
              <a:extLst>
                <a:ext uri="{FF2B5EF4-FFF2-40B4-BE49-F238E27FC236}">
                  <a16:creationId xmlns:a16="http://schemas.microsoft.com/office/drawing/2014/main" id="{3CE35007-BE2A-4DFC-AAB7-D06F70B1F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15" name="Freeform 3457">
              <a:extLst>
                <a:ext uri="{FF2B5EF4-FFF2-40B4-BE49-F238E27FC236}">
                  <a16:creationId xmlns:a16="http://schemas.microsoft.com/office/drawing/2014/main" id="{B9CE2C8C-8A45-4943-9DD9-AC12E3A4F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6" name="Oval 3458">
              <a:extLst>
                <a:ext uri="{FF2B5EF4-FFF2-40B4-BE49-F238E27FC236}">
                  <a16:creationId xmlns:a16="http://schemas.microsoft.com/office/drawing/2014/main" id="{C205B807-F0B6-4CF8-89C3-13B0C3774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17" name="Freeform 3459">
              <a:extLst>
                <a:ext uri="{FF2B5EF4-FFF2-40B4-BE49-F238E27FC236}">
                  <a16:creationId xmlns:a16="http://schemas.microsoft.com/office/drawing/2014/main" id="{A2B6F6E6-EBF4-494A-89B5-5D2C278E0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18" name="Oval 3460">
              <a:extLst>
                <a:ext uri="{FF2B5EF4-FFF2-40B4-BE49-F238E27FC236}">
                  <a16:creationId xmlns:a16="http://schemas.microsoft.com/office/drawing/2014/main" id="{443A4B41-DB78-44F5-9004-6DCECE990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19" name="Freeform 3461">
              <a:extLst>
                <a:ext uri="{FF2B5EF4-FFF2-40B4-BE49-F238E27FC236}">
                  <a16:creationId xmlns:a16="http://schemas.microsoft.com/office/drawing/2014/main" id="{B5933E0C-0C13-4F93-81D9-ACB6F9E877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0" name="Oval 3462">
              <a:extLst>
                <a:ext uri="{FF2B5EF4-FFF2-40B4-BE49-F238E27FC236}">
                  <a16:creationId xmlns:a16="http://schemas.microsoft.com/office/drawing/2014/main" id="{EBD1EA3C-0DAA-41DA-9A0C-020F6EF7B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1" name="Freeform 3463">
              <a:extLst>
                <a:ext uri="{FF2B5EF4-FFF2-40B4-BE49-F238E27FC236}">
                  <a16:creationId xmlns:a16="http://schemas.microsoft.com/office/drawing/2014/main" id="{A4B36016-4065-4E8C-9740-160DBF40A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2" name="Oval 3464">
              <a:extLst>
                <a:ext uri="{FF2B5EF4-FFF2-40B4-BE49-F238E27FC236}">
                  <a16:creationId xmlns:a16="http://schemas.microsoft.com/office/drawing/2014/main" id="{838B5D61-B590-4770-AB8E-8174DAC21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3" name="Freeform 3465">
              <a:extLst>
                <a:ext uri="{FF2B5EF4-FFF2-40B4-BE49-F238E27FC236}">
                  <a16:creationId xmlns:a16="http://schemas.microsoft.com/office/drawing/2014/main" id="{99A7D0B8-13EB-4236-90F6-6C0FA06E2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4" name="Oval 3466">
              <a:extLst>
                <a:ext uri="{FF2B5EF4-FFF2-40B4-BE49-F238E27FC236}">
                  <a16:creationId xmlns:a16="http://schemas.microsoft.com/office/drawing/2014/main" id="{897D3980-67D5-44A8-A087-9A0E0B818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5" name="Freeform 3467">
              <a:extLst>
                <a:ext uri="{FF2B5EF4-FFF2-40B4-BE49-F238E27FC236}">
                  <a16:creationId xmlns:a16="http://schemas.microsoft.com/office/drawing/2014/main" id="{06CE8F60-9DF0-4F7F-BDCA-68BA1824B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6" name="Oval 3468">
              <a:extLst>
                <a:ext uri="{FF2B5EF4-FFF2-40B4-BE49-F238E27FC236}">
                  <a16:creationId xmlns:a16="http://schemas.microsoft.com/office/drawing/2014/main" id="{DCED5F36-7A42-4E01-B4C1-3040BC2EC7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7" name="Freeform 3469">
              <a:extLst>
                <a:ext uri="{FF2B5EF4-FFF2-40B4-BE49-F238E27FC236}">
                  <a16:creationId xmlns:a16="http://schemas.microsoft.com/office/drawing/2014/main" id="{DFF9678A-DFC2-42C3-9A7F-8A9757996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28" name="Oval 3470">
              <a:extLst>
                <a:ext uri="{FF2B5EF4-FFF2-40B4-BE49-F238E27FC236}">
                  <a16:creationId xmlns:a16="http://schemas.microsoft.com/office/drawing/2014/main" id="{EF034CC0-5462-44D5-9DBD-E64B3753F0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29" name="Freeform 3471">
              <a:extLst>
                <a:ext uri="{FF2B5EF4-FFF2-40B4-BE49-F238E27FC236}">
                  <a16:creationId xmlns:a16="http://schemas.microsoft.com/office/drawing/2014/main" id="{4C192F5E-9A94-428E-B685-8D44F35D9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0" name="Oval 3472">
              <a:extLst>
                <a:ext uri="{FF2B5EF4-FFF2-40B4-BE49-F238E27FC236}">
                  <a16:creationId xmlns:a16="http://schemas.microsoft.com/office/drawing/2014/main" id="{FB6046E7-4ACF-4DF0-A08E-5DE004CE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31" name="Freeform 3473">
              <a:extLst>
                <a:ext uri="{FF2B5EF4-FFF2-40B4-BE49-F238E27FC236}">
                  <a16:creationId xmlns:a16="http://schemas.microsoft.com/office/drawing/2014/main" id="{9625CA5E-5B46-4EC5-BD0B-863DC5407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2" name="Oval 3474">
              <a:extLst>
                <a:ext uri="{FF2B5EF4-FFF2-40B4-BE49-F238E27FC236}">
                  <a16:creationId xmlns:a16="http://schemas.microsoft.com/office/drawing/2014/main" id="{D584826D-3492-4C5E-9E7C-E3D450B54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33" name="Freeform 3475">
              <a:extLst>
                <a:ext uri="{FF2B5EF4-FFF2-40B4-BE49-F238E27FC236}">
                  <a16:creationId xmlns:a16="http://schemas.microsoft.com/office/drawing/2014/main" id="{E33A82C7-30B7-4387-928B-E4CC04D78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4" name="Oval 3476">
              <a:extLst>
                <a:ext uri="{FF2B5EF4-FFF2-40B4-BE49-F238E27FC236}">
                  <a16:creationId xmlns:a16="http://schemas.microsoft.com/office/drawing/2014/main" id="{CB83426A-3358-4C93-AC3D-EDF8642DD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35" name="Freeform 3477">
              <a:extLst>
                <a:ext uri="{FF2B5EF4-FFF2-40B4-BE49-F238E27FC236}">
                  <a16:creationId xmlns:a16="http://schemas.microsoft.com/office/drawing/2014/main" id="{BB16485A-2133-473B-A230-1E5D6A5DE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6" name="Oval 3478">
              <a:extLst>
                <a:ext uri="{FF2B5EF4-FFF2-40B4-BE49-F238E27FC236}">
                  <a16:creationId xmlns:a16="http://schemas.microsoft.com/office/drawing/2014/main" id="{5DA8C5B2-1B31-40DD-8BC0-C2FA358ED0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37" name="Freeform 3479">
              <a:extLst>
                <a:ext uri="{FF2B5EF4-FFF2-40B4-BE49-F238E27FC236}">
                  <a16:creationId xmlns:a16="http://schemas.microsoft.com/office/drawing/2014/main" id="{3A55975C-C56D-4754-930B-EBF9CFEFE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8" name="Freeform 3480">
              <a:extLst>
                <a:ext uri="{FF2B5EF4-FFF2-40B4-BE49-F238E27FC236}">
                  <a16:creationId xmlns:a16="http://schemas.microsoft.com/office/drawing/2014/main" id="{609BB246-D3FD-4C09-A879-2001AA0C8D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39" name="Oval 3481">
              <a:extLst>
                <a:ext uri="{FF2B5EF4-FFF2-40B4-BE49-F238E27FC236}">
                  <a16:creationId xmlns:a16="http://schemas.microsoft.com/office/drawing/2014/main" id="{B54614EE-36AE-4E96-AA75-A10BC0E6A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0" name="Freeform 3482">
              <a:extLst>
                <a:ext uri="{FF2B5EF4-FFF2-40B4-BE49-F238E27FC236}">
                  <a16:creationId xmlns:a16="http://schemas.microsoft.com/office/drawing/2014/main" id="{846B13FB-712F-4DB2-B448-93311F928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1" name="Freeform 3483">
              <a:extLst>
                <a:ext uri="{FF2B5EF4-FFF2-40B4-BE49-F238E27FC236}">
                  <a16:creationId xmlns:a16="http://schemas.microsoft.com/office/drawing/2014/main" id="{0D92A32D-684E-483F-8001-CDE15A3095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2" name="Oval 3484">
              <a:extLst>
                <a:ext uri="{FF2B5EF4-FFF2-40B4-BE49-F238E27FC236}">
                  <a16:creationId xmlns:a16="http://schemas.microsoft.com/office/drawing/2014/main" id="{011F539E-09BD-4645-A1E6-E62167D27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3" name="Freeform 3485">
              <a:extLst>
                <a:ext uri="{FF2B5EF4-FFF2-40B4-BE49-F238E27FC236}">
                  <a16:creationId xmlns:a16="http://schemas.microsoft.com/office/drawing/2014/main" id="{742A4CAD-EBE7-4D5A-8952-8CA18D3C5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4" name="Oval 3486">
              <a:extLst>
                <a:ext uri="{FF2B5EF4-FFF2-40B4-BE49-F238E27FC236}">
                  <a16:creationId xmlns:a16="http://schemas.microsoft.com/office/drawing/2014/main" id="{C67DB755-B9CA-40A0-9A7A-067DC00F4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5" name="Freeform 3487">
              <a:extLst>
                <a:ext uri="{FF2B5EF4-FFF2-40B4-BE49-F238E27FC236}">
                  <a16:creationId xmlns:a16="http://schemas.microsoft.com/office/drawing/2014/main" id="{3B2FFBC7-EA6D-46CF-8DD7-9A6645CA9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6" name="Oval 3488">
              <a:extLst>
                <a:ext uri="{FF2B5EF4-FFF2-40B4-BE49-F238E27FC236}">
                  <a16:creationId xmlns:a16="http://schemas.microsoft.com/office/drawing/2014/main" id="{52DFFA46-2107-4417-BF70-CE91813FDB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7" name="Freeform 3489">
              <a:extLst>
                <a:ext uri="{FF2B5EF4-FFF2-40B4-BE49-F238E27FC236}">
                  <a16:creationId xmlns:a16="http://schemas.microsoft.com/office/drawing/2014/main" id="{83D31605-F831-4988-A28B-C76F138CD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48" name="Oval 3490">
              <a:extLst>
                <a:ext uri="{FF2B5EF4-FFF2-40B4-BE49-F238E27FC236}">
                  <a16:creationId xmlns:a16="http://schemas.microsoft.com/office/drawing/2014/main" id="{59AFAF94-73AB-412C-BB4B-B2B7449A82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49" name="Freeform 3491">
              <a:extLst>
                <a:ext uri="{FF2B5EF4-FFF2-40B4-BE49-F238E27FC236}">
                  <a16:creationId xmlns:a16="http://schemas.microsoft.com/office/drawing/2014/main" id="{5C77700C-13D8-4522-AB6C-7CF646CAC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0" name="Oval 3492">
              <a:extLst>
                <a:ext uri="{FF2B5EF4-FFF2-40B4-BE49-F238E27FC236}">
                  <a16:creationId xmlns:a16="http://schemas.microsoft.com/office/drawing/2014/main" id="{A9F42F32-7C8C-47FE-9A4E-C5B8DCC74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51" name="Freeform 3493">
              <a:extLst>
                <a:ext uri="{FF2B5EF4-FFF2-40B4-BE49-F238E27FC236}">
                  <a16:creationId xmlns:a16="http://schemas.microsoft.com/office/drawing/2014/main" id="{7EE7F0ED-29E1-4445-8CB4-5BC481A5C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2" name="Oval 3494">
              <a:extLst>
                <a:ext uri="{FF2B5EF4-FFF2-40B4-BE49-F238E27FC236}">
                  <a16:creationId xmlns:a16="http://schemas.microsoft.com/office/drawing/2014/main" id="{5D763673-0BEE-4E28-AD47-6479246BE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53" name="Freeform 3495">
              <a:extLst>
                <a:ext uri="{FF2B5EF4-FFF2-40B4-BE49-F238E27FC236}">
                  <a16:creationId xmlns:a16="http://schemas.microsoft.com/office/drawing/2014/main" id="{C1A88CDB-52BD-49C2-B97C-186AD6FB8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4" name="Oval 3496">
              <a:extLst>
                <a:ext uri="{FF2B5EF4-FFF2-40B4-BE49-F238E27FC236}">
                  <a16:creationId xmlns:a16="http://schemas.microsoft.com/office/drawing/2014/main" id="{1C64828D-17EC-487E-8862-0B04B85241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55" name="Freeform 3497">
              <a:extLst>
                <a:ext uri="{FF2B5EF4-FFF2-40B4-BE49-F238E27FC236}">
                  <a16:creationId xmlns:a16="http://schemas.microsoft.com/office/drawing/2014/main" id="{A59896F1-C41D-4514-9C4F-CC717787F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6" name="Freeform 3498">
              <a:extLst>
                <a:ext uri="{FF2B5EF4-FFF2-40B4-BE49-F238E27FC236}">
                  <a16:creationId xmlns:a16="http://schemas.microsoft.com/office/drawing/2014/main" id="{DC405044-D84D-4534-8979-C20000B6C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7" name="Oval 3499">
              <a:extLst>
                <a:ext uri="{FF2B5EF4-FFF2-40B4-BE49-F238E27FC236}">
                  <a16:creationId xmlns:a16="http://schemas.microsoft.com/office/drawing/2014/main" id="{629654A7-1EC8-4AC3-A4A8-40FCFDC98D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58" name="Freeform 3500">
              <a:extLst>
                <a:ext uri="{FF2B5EF4-FFF2-40B4-BE49-F238E27FC236}">
                  <a16:creationId xmlns:a16="http://schemas.microsoft.com/office/drawing/2014/main" id="{D9A8773E-994E-4B19-914F-AA49BBB45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59" name="Freeform 3501">
              <a:extLst>
                <a:ext uri="{FF2B5EF4-FFF2-40B4-BE49-F238E27FC236}">
                  <a16:creationId xmlns:a16="http://schemas.microsoft.com/office/drawing/2014/main" id="{B4C5D9C8-B00B-48BC-AD10-C15EF8B51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0" name="Oval 3502">
              <a:extLst>
                <a:ext uri="{FF2B5EF4-FFF2-40B4-BE49-F238E27FC236}">
                  <a16:creationId xmlns:a16="http://schemas.microsoft.com/office/drawing/2014/main" id="{876D8EBB-9F71-4D6A-BEAD-49B17B03A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1" name="Freeform 3503">
              <a:extLst>
                <a:ext uri="{FF2B5EF4-FFF2-40B4-BE49-F238E27FC236}">
                  <a16:creationId xmlns:a16="http://schemas.microsoft.com/office/drawing/2014/main" id="{2CB1AEAD-EB6E-4225-A65D-ACCBBF741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2" name="Oval 3504">
              <a:extLst>
                <a:ext uri="{FF2B5EF4-FFF2-40B4-BE49-F238E27FC236}">
                  <a16:creationId xmlns:a16="http://schemas.microsoft.com/office/drawing/2014/main" id="{D3961C7F-6A05-4768-9463-BB91F634D6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3" name="Freeform 3505">
              <a:extLst>
                <a:ext uri="{FF2B5EF4-FFF2-40B4-BE49-F238E27FC236}">
                  <a16:creationId xmlns:a16="http://schemas.microsoft.com/office/drawing/2014/main" id="{DF2E49F4-0C06-4324-9833-C98D9D012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4" name="Oval 3506">
              <a:extLst>
                <a:ext uri="{FF2B5EF4-FFF2-40B4-BE49-F238E27FC236}">
                  <a16:creationId xmlns:a16="http://schemas.microsoft.com/office/drawing/2014/main" id="{0097BF01-0737-45CC-B443-A630844C57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5" name="Freeform 3507">
              <a:extLst>
                <a:ext uri="{FF2B5EF4-FFF2-40B4-BE49-F238E27FC236}">
                  <a16:creationId xmlns:a16="http://schemas.microsoft.com/office/drawing/2014/main" id="{F2A41FF7-B306-4B0C-A1C8-577A99FFA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6" name="Oval 3508">
              <a:extLst>
                <a:ext uri="{FF2B5EF4-FFF2-40B4-BE49-F238E27FC236}">
                  <a16:creationId xmlns:a16="http://schemas.microsoft.com/office/drawing/2014/main" id="{49825852-85D4-4725-9B7A-A29BC8F438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7" name="Freeform 3509">
              <a:extLst>
                <a:ext uri="{FF2B5EF4-FFF2-40B4-BE49-F238E27FC236}">
                  <a16:creationId xmlns:a16="http://schemas.microsoft.com/office/drawing/2014/main" id="{100A9CB2-3DBB-44A3-AF78-AEA3DDB06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68" name="Oval 3510">
              <a:extLst>
                <a:ext uri="{FF2B5EF4-FFF2-40B4-BE49-F238E27FC236}">
                  <a16:creationId xmlns:a16="http://schemas.microsoft.com/office/drawing/2014/main" id="{2F8AAB8F-BC37-485A-B47F-DE85534365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69" name="Freeform 3511">
              <a:extLst>
                <a:ext uri="{FF2B5EF4-FFF2-40B4-BE49-F238E27FC236}">
                  <a16:creationId xmlns:a16="http://schemas.microsoft.com/office/drawing/2014/main" id="{B1EB34F0-16DB-4B91-BC3B-81313477F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0" name="Oval 3512">
              <a:extLst>
                <a:ext uri="{FF2B5EF4-FFF2-40B4-BE49-F238E27FC236}">
                  <a16:creationId xmlns:a16="http://schemas.microsoft.com/office/drawing/2014/main" id="{D7C209C5-4168-4FE9-A18A-179EEB176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71" name="Freeform 3513">
              <a:extLst>
                <a:ext uri="{FF2B5EF4-FFF2-40B4-BE49-F238E27FC236}">
                  <a16:creationId xmlns:a16="http://schemas.microsoft.com/office/drawing/2014/main" id="{1D181FC2-9D9A-4985-98A7-EB9D99138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2" name="Oval 3514">
              <a:extLst>
                <a:ext uri="{FF2B5EF4-FFF2-40B4-BE49-F238E27FC236}">
                  <a16:creationId xmlns:a16="http://schemas.microsoft.com/office/drawing/2014/main" id="{831DCC7B-82C3-4C14-B212-1FFFF6933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73" name="Freeform 3515">
              <a:extLst>
                <a:ext uri="{FF2B5EF4-FFF2-40B4-BE49-F238E27FC236}">
                  <a16:creationId xmlns:a16="http://schemas.microsoft.com/office/drawing/2014/main" id="{24D7A4D5-F141-413B-9D4D-66C9BA994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4" name="Freeform 3516">
              <a:extLst>
                <a:ext uri="{FF2B5EF4-FFF2-40B4-BE49-F238E27FC236}">
                  <a16:creationId xmlns:a16="http://schemas.microsoft.com/office/drawing/2014/main" id="{26266818-7C8E-4606-9B72-ACB7BEB59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5" name="Oval 3517">
              <a:extLst>
                <a:ext uri="{FF2B5EF4-FFF2-40B4-BE49-F238E27FC236}">
                  <a16:creationId xmlns:a16="http://schemas.microsoft.com/office/drawing/2014/main" id="{E2F43193-8420-4CEC-A829-828BCACD5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76" name="Freeform 3518">
              <a:extLst>
                <a:ext uri="{FF2B5EF4-FFF2-40B4-BE49-F238E27FC236}">
                  <a16:creationId xmlns:a16="http://schemas.microsoft.com/office/drawing/2014/main" id="{32CC2724-9720-46D5-A1FD-9746779B9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7" name="Oval 3519">
              <a:extLst>
                <a:ext uri="{FF2B5EF4-FFF2-40B4-BE49-F238E27FC236}">
                  <a16:creationId xmlns:a16="http://schemas.microsoft.com/office/drawing/2014/main" id="{49B82B73-3394-4C69-B4A0-8520C333EC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78" name="Freeform 3520">
              <a:extLst>
                <a:ext uri="{FF2B5EF4-FFF2-40B4-BE49-F238E27FC236}">
                  <a16:creationId xmlns:a16="http://schemas.microsoft.com/office/drawing/2014/main" id="{38C4EA2F-BB8F-42CF-AF75-29B03AB57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79" name="Oval 3521">
              <a:extLst>
                <a:ext uri="{FF2B5EF4-FFF2-40B4-BE49-F238E27FC236}">
                  <a16:creationId xmlns:a16="http://schemas.microsoft.com/office/drawing/2014/main" id="{C42143CF-64FD-4EA2-B8EB-DD1B8DABE2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0" name="Freeform 3522">
              <a:extLst>
                <a:ext uri="{FF2B5EF4-FFF2-40B4-BE49-F238E27FC236}">
                  <a16:creationId xmlns:a16="http://schemas.microsoft.com/office/drawing/2014/main" id="{81364290-9BFF-4F14-A3A7-4CF15CFD4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1" name="Freeform 3523">
              <a:extLst>
                <a:ext uri="{FF2B5EF4-FFF2-40B4-BE49-F238E27FC236}">
                  <a16:creationId xmlns:a16="http://schemas.microsoft.com/office/drawing/2014/main" id="{BE72E632-34BE-4A6A-84FD-E27F4DDC0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2" name="Oval 3524">
              <a:extLst>
                <a:ext uri="{FF2B5EF4-FFF2-40B4-BE49-F238E27FC236}">
                  <a16:creationId xmlns:a16="http://schemas.microsoft.com/office/drawing/2014/main" id="{8D5FF0EE-5586-4B5C-B047-C889549E7A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3" name="Freeform 3525">
              <a:extLst>
                <a:ext uri="{FF2B5EF4-FFF2-40B4-BE49-F238E27FC236}">
                  <a16:creationId xmlns:a16="http://schemas.microsoft.com/office/drawing/2014/main" id="{8FC26742-F028-49F6-80D0-B57DE5EDF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4" name="Oval 3526">
              <a:extLst>
                <a:ext uri="{FF2B5EF4-FFF2-40B4-BE49-F238E27FC236}">
                  <a16:creationId xmlns:a16="http://schemas.microsoft.com/office/drawing/2014/main" id="{0B455665-EF0F-4172-93E0-F0ABC4E77D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5" name="Freeform 3527">
              <a:extLst>
                <a:ext uri="{FF2B5EF4-FFF2-40B4-BE49-F238E27FC236}">
                  <a16:creationId xmlns:a16="http://schemas.microsoft.com/office/drawing/2014/main" id="{5C354CFF-860F-4A8E-88A6-967AD3BE2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6" name="Oval 3528">
              <a:extLst>
                <a:ext uri="{FF2B5EF4-FFF2-40B4-BE49-F238E27FC236}">
                  <a16:creationId xmlns:a16="http://schemas.microsoft.com/office/drawing/2014/main" id="{C6538933-9195-48D0-872B-1FD37DB377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7" name="Freeform 3529">
              <a:extLst>
                <a:ext uri="{FF2B5EF4-FFF2-40B4-BE49-F238E27FC236}">
                  <a16:creationId xmlns:a16="http://schemas.microsoft.com/office/drawing/2014/main" id="{DCB31448-BF97-4CE1-A01E-268635B19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88" name="Oval 3530">
              <a:extLst>
                <a:ext uri="{FF2B5EF4-FFF2-40B4-BE49-F238E27FC236}">
                  <a16:creationId xmlns:a16="http://schemas.microsoft.com/office/drawing/2014/main" id="{CF2B6857-8474-4838-A5C4-3227134FC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89" name="Freeform 3531">
              <a:extLst>
                <a:ext uri="{FF2B5EF4-FFF2-40B4-BE49-F238E27FC236}">
                  <a16:creationId xmlns:a16="http://schemas.microsoft.com/office/drawing/2014/main" id="{D75C5C0E-F7FF-49D0-B8FB-5FE9288CE5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0" name="Oval 3532">
              <a:extLst>
                <a:ext uri="{FF2B5EF4-FFF2-40B4-BE49-F238E27FC236}">
                  <a16:creationId xmlns:a16="http://schemas.microsoft.com/office/drawing/2014/main" id="{140AAA8C-6A88-431B-ADBA-A615308FE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1" name="Freeform 3533">
              <a:extLst>
                <a:ext uri="{FF2B5EF4-FFF2-40B4-BE49-F238E27FC236}">
                  <a16:creationId xmlns:a16="http://schemas.microsoft.com/office/drawing/2014/main" id="{5FD432A4-25DF-49A7-9C11-2D86F7744F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2" name="Oval 3534">
              <a:extLst>
                <a:ext uri="{FF2B5EF4-FFF2-40B4-BE49-F238E27FC236}">
                  <a16:creationId xmlns:a16="http://schemas.microsoft.com/office/drawing/2014/main" id="{2379635B-004F-462A-999A-9B89282094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3" name="Freeform 3535">
              <a:extLst>
                <a:ext uri="{FF2B5EF4-FFF2-40B4-BE49-F238E27FC236}">
                  <a16:creationId xmlns:a16="http://schemas.microsoft.com/office/drawing/2014/main" id="{CFC27305-8ADD-42AF-A90D-65A5B0E7B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4" name="Oval 3536">
              <a:extLst>
                <a:ext uri="{FF2B5EF4-FFF2-40B4-BE49-F238E27FC236}">
                  <a16:creationId xmlns:a16="http://schemas.microsoft.com/office/drawing/2014/main" id="{46C01EA9-6326-44E6-BEBE-6E6664E8D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5" name="Freeform 3537">
              <a:extLst>
                <a:ext uri="{FF2B5EF4-FFF2-40B4-BE49-F238E27FC236}">
                  <a16:creationId xmlns:a16="http://schemas.microsoft.com/office/drawing/2014/main" id="{6363ACF0-A62C-4C51-812E-84352915CA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6" name="Oval 3538">
              <a:extLst>
                <a:ext uri="{FF2B5EF4-FFF2-40B4-BE49-F238E27FC236}">
                  <a16:creationId xmlns:a16="http://schemas.microsoft.com/office/drawing/2014/main" id="{176C3061-8C9C-4BE7-83AE-79AA56CEE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7" name="Freeform 3539">
              <a:extLst>
                <a:ext uri="{FF2B5EF4-FFF2-40B4-BE49-F238E27FC236}">
                  <a16:creationId xmlns:a16="http://schemas.microsoft.com/office/drawing/2014/main" id="{75695B80-ED5B-4477-9FF9-E94063F87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98" name="Oval 3540">
              <a:extLst>
                <a:ext uri="{FF2B5EF4-FFF2-40B4-BE49-F238E27FC236}">
                  <a16:creationId xmlns:a16="http://schemas.microsoft.com/office/drawing/2014/main" id="{12F8D847-B19C-4D08-A22E-09C2AD56C9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899" name="Freeform 3541">
              <a:extLst>
                <a:ext uri="{FF2B5EF4-FFF2-40B4-BE49-F238E27FC236}">
                  <a16:creationId xmlns:a16="http://schemas.microsoft.com/office/drawing/2014/main" id="{68FA8B0C-A97B-4B0E-98F4-B2741A314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0" name="Oval 3542">
              <a:extLst>
                <a:ext uri="{FF2B5EF4-FFF2-40B4-BE49-F238E27FC236}">
                  <a16:creationId xmlns:a16="http://schemas.microsoft.com/office/drawing/2014/main" id="{21F82FEA-F560-4257-961A-8D1B7908E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1" name="Freeform 3543">
              <a:extLst>
                <a:ext uri="{FF2B5EF4-FFF2-40B4-BE49-F238E27FC236}">
                  <a16:creationId xmlns:a16="http://schemas.microsoft.com/office/drawing/2014/main" id="{88FC5AD3-E58F-4A6D-91CF-9BAF12658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2" name="Oval 3544">
              <a:extLst>
                <a:ext uri="{FF2B5EF4-FFF2-40B4-BE49-F238E27FC236}">
                  <a16:creationId xmlns:a16="http://schemas.microsoft.com/office/drawing/2014/main" id="{EF33C7F7-B258-463B-9A54-B283E064D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3" name="Freeform 3545">
              <a:extLst>
                <a:ext uri="{FF2B5EF4-FFF2-40B4-BE49-F238E27FC236}">
                  <a16:creationId xmlns:a16="http://schemas.microsoft.com/office/drawing/2014/main" id="{BAA98E09-CAEA-4113-B242-64B486156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4" name="Oval 3546">
              <a:extLst>
                <a:ext uri="{FF2B5EF4-FFF2-40B4-BE49-F238E27FC236}">
                  <a16:creationId xmlns:a16="http://schemas.microsoft.com/office/drawing/2014/main" id="{3675AF3D-B75E-464E-BCFF-E1CE425E8C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5" name="Freeform 3547">
              <a:extLst>
                <a:ext uri="{FF2B5EF4-FFF2-40B4-BE49-F238E27FC236}">
                  <a16:creationId xmlns:a16="http://schemas.microsoft.com/office/drawing/2014/main" id="{8E066F29-10E2-42F8-8A4E-38C1EA9BF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6" name="Oval 3548">
              <a:extLst>
                <a:ext uri="{FF2B5EF4-FFF2-40B4-BE49-F238E27FC236}">
                  <a16:creationId xmlns:a16="http://schemas.microsoft.com/office/drawing/2014/main" id="{64659013-3DC0-4F3B-A24F-060F3A068C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7" name="Freeform 3549">
              <a:extLst>
                <a:ext uri="{FF2B5EF4-FFF2-40B4-BE49-F238E27FC236}">
                  <a16:creationId xmlns:a16="http://schemas.microsoft.com/office/drawing/2014/main" id="{B62F5863-D333-4F2A-85CF-FBF693569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08" name="Oval 3550">
              <a:extLst>
                <a:ext uri="{FF2B5EF4-FFF2-40B4-BE49-F238E27FC236}">
                  <a16:creationId xmlns:a16="http://schemas.microsoft.com/office/drawing/2014/main" id="{9ADCAB5A-1155-4C72-8D37-98F7C79FC9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09" name="Freeform 3551">
              <a:extLst>
                <a:ext uri="{FF2B5EF4-FFF2-40B4-BE49-F238E27FC236}">
                  <a16:creationId xmlns:a16="http://schemas.microsoft.com/office/drawing/2014/main" id="{9F4F1A5E-2E43-4093-B200-2959C1596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0" name="Oval 3552">
              <a:extLst>
                <a:ext uri="{FF2B5EF4-FFF2-40B4-BE49-F238E27FC236}">
                  <a16:creationId xmlns:a16="http://schemas.microsoft.com/office/drawing/2014/main" id="{02778659-FDEC-4AA5-B177-FC4EB699DE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11" name="Freeform 3553">
              <a:extLst>
                <a:ext uri="{FF2B5EF4-FFF2-40B4-BE49-F238E27FC236}">
                  <a16:creationId xmlns:a16="http://schemas.microsoft.com/office/drawing/2014/main" id="{6CD6A4C1-0614-4904-A012-42194E4E3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2" name="Freeform 3554">
              <a:extLst>
                <a:ext uri="{FF2B5EF4-FFF2-40B4-BE49-F238E27FC236}">
                  <a16:creationId xmlns:a16="http://schemas.microsoft.com/office/drawing/2014/main" id="{51E6F784-38D4-481B-8185-4E5C6FE60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3" name="Oval 3555">
              <a:extLst>
                <a:ext uri="{FF2B5EF4-FFF2-40B4-BE49-F238E27FC236}">
                  <a16:creationId xmlns:a16="http://schemas.microsoft.com/office/drawing/2014/main" id="{4751A4A2-B2DA-41BE-9660-711F079D8D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14" name="Freeform 3556">
              <a:extLst>
                <a:ext uri="{FF2B5EF4-FFF2-40B4-BE49-F238E27FC236}">
                  <a16:creationId xmlns:a16="http://schemas.microsoft.com/office/drawing/2014/main" id="{CFC8607E-3586-40B6-B869-84D4308D7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5" name="Oval 3557">
              <a:extLst>
                <a:ext uri="{FF2B5EF4-FFF2-40B4-BE49-F238E27FC236}">
                  <a16:creationId xmlns:a16="http://schemas.microsoft.com/office/drawing/2014/main" id="{D0578544-F56F-4C93-B351-7A5BA2D404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16" name="Freeform 3558">
              <a:extLst>
                <a:ext uri="{FF2B5EF4-FFF2-40B4-BE49-F238E27FC236}">
                  <a16:creationId xmlns:a16="http://schemas.microsoft.com/office/drawing/2014/main" id="{D8DA3C06-AB87-4A9D-B44C-0245DA144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7" name="Oval 3559">
              <a:extLst>
                <a:ext uri="{FF2B5EF4-FFF2-40B4-BE49-F238E27FC236}">
                  <a16:creationId xmlns:a16="http://schemas.microsoft.com/office/drawing/2014/main" id="{C15F33B4-F7D1-4EEB-A05D-8F7819D019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18" name="Freeform 3560">
              <a:extLst>
                <a:ext uri="{FF2B5EF4-FFF2-40B4-BE49-F238E27FC236}">
                  <a16:creationId xmlns:a16="http://schemas.microsoft.com/office/drawing/2014/main" id="{10D2960F-45B4-42D1-866D-8EECB12E4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19" name="Freeform 3561">
              <a:extLst>
                <a:ext uri="{FF2B5EF4-FFF2-40B4-BE49-F238E27FC236}">
                  <a16:creationId xmlns:a16="http://schemas.microsoft.com/office/drawing/2014/main" id="{C2BB1742-6205-441C-BB78-2AE109DE8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0" name="Oval 3562">
              <a:extLst>
                <a:ext uri="{FF2B5EF4-FFF2-40B4-BE49-F238E27FC236}">
                  <a16:creationId xmlns:a16="http://schemas.microsoft.com/office/drawing/2014/main" id="{A0FAB386-9D03-4C3D-8EEA-AC6B81BF2F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1" name="Freeform 3563">
              <a:extLst>
                <a:ext uri="{FF2B5EF4-FFF2-40B4-BE49-F238E27FC236}">
                  <a16:creationId xmlns:a16="http://schemas.microsoft.com/office/drawing/2014/main" id="{F10FBDF7-6059-4C27-A080-331A805FC2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2" name="Oval 3564">
              <a:extLst>
                <a:ext uri="{FF2B5EF4-FFF2-40B4-BE49-F238E27FC236}">
                  <a16:creationId xmlns:a16="http://schemas.microsoft.com/office/drawing/2014/main" id="{B4AFB06C-BF86-4639-8AB3-A65A571895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3" name="Freeform 3565">
              <a:extLst>
                <a:ext uri="{FF2B5EF4-FFF2-40B4-BE49-F238E27FC236}">
                  <a16:creationId xmlns:a16="http://schemas.microsoft.com/office/drawing/2014/main" id="{AC81C3BF-86BF-4BBB-B836-AC2867BB8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4" name="Oval 3566">
              <a:extLst>
                <a:ext uri="{FF2B5EF4-FFF2-40B4-BE49-F238E27FC236}">
                  <a16:creationId xmlns:a16="http://schemas.microsoft.com/office/drawing/2014/main" id="{8CD5B560-3EF9-4E39-910F-E3B3FBD16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5" name="Freeform 3567">
              <a:extLst>
                <a:ext uri="{FF2B5EF4-FFF2-40B4-BE49-F238E27FC236}">
                  <a16:creationId xmlns:a16="http://schemas.microsoft.com/office/drawing/2014/main" id="{BD67551F-36E0-4F84-AA0F-3FCD8AD37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6" name="Oval 3568">
              <a:extLst>
                <a:ext uri="{FF2B5EF4-FFF2-40B4-BE49-F238E27FC236}">
                  <a16:creationId xmlns:a16="http://schemas.microsoft.com/office/drawing/2014/main" id="{592BAD69-763A-4549-BA7C-40B52BCE8E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7" name="Freeform 3569">
              <a:extLst>
                <a:ext uri="{FF2B5EF4-FFF2-40B4-BE49-F238E27FC236}">
                  <a16:creationId xmlns:a16="http://schemas.microsoft.com/office/drawing/2014/main" id="{59B59ED1-7781-43A2-8571-7BB262762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28" name="Oval 3570">
              <a:extLst>
                <a:ext uri="{FF2B5EF4-FFF2-40B4-BE49-F238E27FC236}">
                  <a16:creationId xmlns:a16="http://schemas.microsoft.com/office/drawing/2014/main" id="{B3514C33-DF3B-411B-A62C-797C85F25E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29" name="Freeform 3571">
              <a:extLst>
                <a:ext uri="{FF2B5EF4-FFF2-40B4-BE49-F238E27FC236}">
                  <a16:creationId xmlns:a16="http://schemas.microsoft.com/office/drawing/2014/main" id="{B4DDE059-B420-4475-A771-051EDDEC2E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0" name="Oval 3572">
              <a:extLst>
                <a:ext uri="{FF2B5EF4-FFF2-40B4-BE49-F238E27FC236}">
                  <a16:creationId xmlns:a16="http://schemas.microsoft.com/office/drawing/2014/main" id="{261FF166-816F-4924-930D-5103E125D5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31" name="Freeform 3573">
              <a:extLst>
                <a:ext uri="{FF2B5EF4-FFF2-40B4-BE49-F238E27FC236}">
                  <a16:creationId xmlns:a16="http://schemas.microsoft.com/office/drawing/2014/main" id="{2FA97CC8-A824-4E2D-82F1-75F6AEF1D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2" name="Oval 3574">
              <a:extLst>
                <a:ext uri="{FF2B5EF4-FFF2-40B4-BE49-F238E27FC236}">
                  <a16:creationId xmlns:a16="http://schemas.microsoft.com/office/drawing/2014/main" id="{52986F8C-3A35-4F27-AA56-3707CFB231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33" name="Freeform 3575">
              <a:extLst>
                <a:ext uri="{FF2B5EF4-FFF2-40B4-BE49-F238E27FC236}">
                  <a16:creationId xmlns:a16="http://schemas.microsoft.com/office/drawing/2014/main" id="{182FEBA4-2B8A-4FFD-88E8-CAE1FA29E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4" name="Oval 3576">
              <a:extLst>
                <a:ext uri="{FF2B5EF4-FFF2-40B4-BE49-F238E27FC236}">
                  <a16:creationId xmlns:a16="http://schemas.microsoft.com/office/drawing/2014/main" id="{AA70FFBF-2BE1-4DDD-A2D0-EBC55D9465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35" name="Freeform 3577">
              <a:extLst>
                <a:ext uri="{FF2B5EF4-FFF2-40B4-BE49-F238E27FC236}">
                  <a16:creationId xmlns:a16="http://schemas.microsoft.com/office/drawing/2014/main" id="{39B32F4C-9795-4F5B-9BDE-3A415B2B0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6" name="Oval 3578">
              <a:extLst>
                <a:ext uri="{FF2B5EF4-FFF2-40B4-BE49-F238E27FC236}">
                  <a16:creationId xmlns:a16="http://schemas.microsoft.com/office/drawing/2014/main" id="{1F59A78C-83EB-4B5C-AEA7-FEACA808E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37" name="Freeform 3579">
              <a:extLst>
                <a:ext uri="{FF2B5EF4-FFF2-40B4-BE49-F238E27FC236}">
                  <a16:creationId xmlns:a16="http://schemas.microsoft.com/office/drawing/2014/main" id="{E6D2CE7B-0A7B-4A82-A79A-7A56354C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8" name="Freeform 3580">
              <a:extLst>
                <a:ext uri="{FF2B5EF4-FFF2-40B4-BE49-F238E27FC236}">
                  <a16:creationId xmlns:a16="http://schemas.microsoft.com/office/drawing/2014/main" id="{39CA055F-196B-4737-8C23-289FC06B48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39" name="Oval 3581">
              <a:extLst>
                <a:ext uri="{FF2B5EF4-FFF2-40B4-BE49-F238E27FC236}">
                  <a16:creationId xmlns:a16="http://schemas.microsoft.com/office/drawing/2014/main" id="{5003BB32-0301-48ED-BE67-6C5A19116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0" name="Freeform 3582">
              <a:extLst>
                <a:ext uri="{FF2B5EF4-FFF2-40B4-BE49-F238E27FC236}">
                  <a16:creationId xmlns:a16="http://schemas.microsoft.com/office/drawing/2014/main" id="{DEB36CD1-51B1-4766-9817-41D99FE0C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1" name="Freeform 3583">
              <a:extLst>
                <a:ext uri="{FF2B5EF4-FFF2-40B4-BE49-F238E27FC236}">
                  <a16:creationId xmlns:a16="http://schemas.microsoft.com/office/drawing/2014/main" id="{C0C1D6D2-9B31-45B7-BA38-22AC712EC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2" name="Oval 3584">
              <a:extLst>
                <a:ext uri="{FF2B5EF4-FFF2-40B4-BE49-F238E27FC236}">
                  <a16:creationId xmlns:a16="http://schemas.microsoft.com/office/drawing/2014/main" id="{41427960-DAFA-460F-815D-782732F1EB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3" name="Freeform 3585">
              <a:extLst>
                <a:ext uri="{FF2B5EF4-FFF2-40B4-BE49-F238E27FC236}">
                  <a16:creationId xmlns:a16="http://schemas.microsoft.com/office/drawing/2014/main" id="{5D8837BD-65CB-4BFC-AE26-0B4258942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4" name="Oval 3586">
              <a:extLst>
                <a:ext uri="{FF2B5EF4-FFF2-40B4-BE49-F238E27FC236}">
                  <a16:creationId xmlns:a16="http://schemas.microsoft.com/office/drawing/2014/main" id="{A8E13F58-0807-42D9-94FB-084C61874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5" name="Freeform 3587">
              <a:extLst>
                <a:ext uri="{FF2B5EF4-FFF2-40B4-BE49-F238E27FC236}">
                  <a16:creationId xmlns:a16="http://schemas.microsoft.com/office/drawing/2014/main" id="{0AEDDA31-6A3E-401B-9B2A-FDC258B306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6" name="Oval 3588">
              <a:extLst>
                <a:ext uri="{FF2B5EF4-FFF2-40B4-BE49-F238E27FC236}">
                  <a16:creationId xmlns:a16="http://schemas.microsoft.com/office/drawing/2014/main" id="{DE31EC0D-EBEA-43FB-90A8-478BE965F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7" name="Freeform 3589">
              <a:extLst>
                <a:ext uri="{FF2B5EF4-FFF2-40B4-BE49-F238E27FC236}">
                  <a16:creationId xmlns:a16="http://schemas.microsoft.com/office/drawing/2014/main" id="{C65C6042-B9D5-4C68-81AA-99E38D0AFD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48" name="Oval 3590">
              <a:extLst>
                <a:ext uri="{FF2B5EF4-FFF2-40B4-BE49-F238E27FC236}">
                  <a16:creationId xmlns:a16="http://schemas.microsoft.com/office/drawing/2014/main" id="{44ADD09C-BE98-4A1E-ADBE-AF4CECBD25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49" name="Freeform 3591">
              <a:extLst>
                <a:ext uri="{FF2B5EF4-FFF2-40B4-BE49-F238E27FC236}">
                  <a16:creationId xmlns:a16="http://schemas.microsoft.com/office/drawing/2014/main" id="{E0E58AA5-8FAE-43F5-A23D-16AE041AA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0" name="Oval 3592">
              <a:extLst>
                <a:ext uri="{FF2B5EF4-FFF2-40B4-BE49-F238E27FC236}">
                  <a16:creationId xmlns:a16="http://schemas.microsoft.com/office/drawing/2014/main" id="{B1633571-8778-4B5B-8580-26491CBD11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1" name="Freeform 3593">
              <a:extLst>
                <a:ext uri="{FF2B5EF4-FFF2-40B4-BE49-F238E27FC236}">
                  <a16:creationId xmlns:a16="http://schemas.microsoft.com/office/drawing/2014/main" id="{E2B9C41B-9855-4478-85EC-4B524BF84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2" name="Oval 3594">
              <a:extLst>
                <a:ext uri="{FF2B5EF4-FFF2-40B4-BE49-F238E27FC236}">
                  <a16:creationId xmlns:a16="http://schemas.microsoft.com/office/drawing/2014/main" id="{8939BFC3-9F88-4A3D-8498-524C40821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3" name="Freeform 3595">
              <a:extLst>
                <a:ext uri="{FF2B5EF4-FFF2-40B4-BE49-F238E27FC236}">
                  <a16:creationId xmlns:a16="http://schemas.microsoft.com/office/drawing/2014/main" id="{37F02F93-916D-4708-B461-9D296CC18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4" name="Oval 3596">
              <a:extLst>
                <a:ext uri="{FF2B5EF4-FFF2-40B4-BE49-F238E27FC236}">
                  <a16:creationId xmlns:a16="http://schemas.microsoft.com/office/drawing/2014/main" id="{C9325CDE-CB99-4A97-A687-C6F7A0E18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5" name="Oval 3597">
              <a:extLst>
                <a:ext uri="{FF2B5EF4-FFF2-40B4-BE49-F238E27FC236}">
                  <a16:creationId xmlns:a16="http://schemas.microsoft.com/office/drawing/2014/main" id="{A0B5FA55-0F91-4C38-A460-C2D178F2F0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6" name="Oval 3598">
              <a:extLst>
                <a:ext uri="{FF2B5EF4-FFF2-40B4-BE49-F238E27FC236}">
                  <a16:creationId xmlns:a16="http://schemas.microsoft.com/office/drawing/2014/main" id="{F8210CC7-4FB9-43DA-AE9E-1B2AD42FA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7" name="Oval 3599">
              <a:extLst>
                <a:ext uri="{FF2B5EF4-FFF2-40B4-BE49-F238E27FC236}">
                  <a16:creationId xmlns:a16="http://schemas.microsoft.com/office/drawing/2014/main" id="{F7CCCCF1-681F-46EB-BB16-4264F90A0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58" name="Freeform 3600">
              <a:extLst>
                <a:ext uri="{FF2B5EF4-FFF2-40B4-BE49-F238E27FC236}">
                  <a16:creationId xmlns:a16="http://schemas.microsoft.com/office/drawing/2014/main" id="{BC2C2D2D-B5EE-478C-BFF4-0EF0F0973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59" name="Freeform 3601">
              <a:extLst>
                <a:ext uri="{FF2B5EF4-FFF2-40B4-BE49-F238E27FC236}">
                  <a16:creationId xmlns:a16="http://schemas.microsoft.com/office/drawing/2014/main" id="{7BF72607-0225-4B5F-924A-E7C16A2D4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0" name="Oval 3602">
              <a:extLst>
                <a:ext uri="{FF2B5EF4-FFF2-40B4-BE49-F238E27FC236}">
                  <a16:creationId xmlns:a16="http://schemas.microsoft.com/office/drawing/2014/main" id="{6794BFEF-C937-4EB7-8D6A-130DAAEC3E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61" name="Freeform 3603">
              <a:extLst>
                <a:ext uri="{FF2B5EF4-FFF2-40B4-BE49-F238E27FC236}">
                  <a16:creationId xmlns:a16="http://schemas.microsoft.com/office/drawing/2014/main" id="{377DAF82-29F3-4A19-9C2D-39B6E5F43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2" name="Oval 3604">
              <a:extLst>
                <a:ext uri="{FF2B5EF4-FFF2-40B4-BE49-F238E27FC236}">
                  <a16:creationId xmlns:a16="http://schemas.microsoft.com/office/drawing/2014/main" id="{D16A4042-8721-45BE-BDEA-68E0A6793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63" name="Freeform 3605">
              <a:extLst>
                <a:ext uri="{FF2B5EF4-FFF2-40B4-BE49-F238E27FC236}">
                  <a16:creationId xmlns:a16="http://schemas.microsoft.com/office/drawing/2014/main" id="{1263CBEF-86B0-4B8A-87C0-CC991054C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4" name="Oval 3606">
              <a:extLst>
                <a:ext uri="{FF2B5EF4-FFF2-40B4-BE49-F238E27FC236}">
                  <a16:creationId xmlns:a16="http://schemas.microsoft.com/office/drawing/2014/main" id="{8E078AC6-3786-440D-BFA0-E1BBE18F28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65" name="Freeform 3607">
              <a:extLst>
                <a:ext uri="{FF2B5EF4-FFF2-40B4-BE49-F238E27FC236}">
                  <a16:creationId xmlns:a16="http://schemas.microsoft.com/office/drawing/2014/main" id="{2E9E3D9A-F92C-4C31-8913-BC7F97106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6" name="Freeform 3608">
              <a:extLst>
                <a:ext uri="{FF2B5EF4-FFF2-40B4-BE49-F238E27FC236}">
                  <a16:creationId xmlns:a16="http://schemas.microsoft.com/office/drawing/2014/main" id="{0395C596-A0CB-434A-B1B4-B80D967CC4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7" name="Oval 3609">
              <a:extLst>
                <a:ext uri="{FF2B5EF4-FFF2-40B4-BE49-F238E27FC236}">
                  <a16:creationId xmlns:a16="http://schemas.microsoft.com/office/drawing/2014/main" id="{83879984-7F68-4B3D-A217-13DDBF46B0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68" name="Freeform 3610">
              <a:extLst>
                <a:ext uri="{FF2B5EF4-FFF2-40B4-BE49-F238E27FC236}">
                  <a16:creationId xmlns:a16="http://schemas.microsoft.com/office/drawing/2014/main" id="{91FC9CFD-F10A-4190-860A-D912607CA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69" name="Oval 3611">
              <a:extLst>
                <a:ext uri="{FF2B5EF4-FFF2-40B4-BE49-F238E27FC236}">
                  <a16:creationId xmlns:a16="http://schemas.microsoft.com/office/drawing/2014/main" id="{0D5FF09C-6CE8-496B-A566-606DB77E59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0" name="Freeform 3612">
              <a:extLst>
                <a:ext uri="{FF2B5EF4-FFF2-40B4-BE49-F238E27FC236}">
                  <a16:creationId xmlns:a16="http://schemas.microsoft.com/office/drawing/2014/main" id="{7CA0C5FD-A815-4B0E-B00E-B9A9A04BB9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1" name="Oval 3613">
              <a:extLst>
                <a:ext uri="{FF2B5EF4-FFF2-40B4-BE49-F238E27FC236}">
                  <a16:creationId xmlns:a16="http://schemas.microsoft.com/office/drawing/2014/main" id="{11ABC6A1-BC3E-4E0B-8B82-05FF24DE5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2" name="Freeform 3614">
              <a:extLst>
                <a:ext uri="{FF2B5EF4-FFF2-40B4-BE49-F238E27FC236}">
                  <a16:creationId xmlns:a16="http://schemas.microsoft.com/office/drawing/2014/main" id="{2A9645D5-F199-41C4-B59C-25B6EEB53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3" name="Oval 3615">
              <a:extLst>
                <a:ext uri="{FF2B5EF4-FFF2-40B4-BE49-F238E27FC236}">
                  <a16:creationId xmlns:a16="http://schemas.microsoft.com/office/drawing/2014/main" id="{8AF8C56F-2720-4F8A-8B41-AFA157F327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4" name="Freeform 3616">
              <a:extLst>
                <a:ext uri="{FF2B5EF4-FFF2-40B4-BE49-F238E27FC236}">
                  <a16:creationId xmlns:a16="http://schemas.microsoft.com/office/drawing/2014/main" id="{8C886A67-2954-43FA-B6FF-7B02A5A00A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5" name="Oval 3617">
              <a:extLst>
                <a:ext uri="{FF2B5EF4-FFF2-40B4-BE49-F238E27FC236}">
                  <a16:creationId xmlns:a16="http://schemas.microsoft.com/office/drawing/2014/main" id="{9B4B7654-2AC5-4880-A316-CBD1AC93FE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6" name="Freeform 3618">
              <a:extLst>
                <a:ext uri="{FF2B5EF4-FFF2-40B4-BE49-F238E27FC236}">
                  <a16:creationId xmlns:a16="http://schemas.microsoft.com/office/drawing/2014/main" id="{8A9D085E-F842-4FCB-A112-7F230CA44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7" name="Oval 3619">
              <a:extLst>
                <a:ext uri="{FF2B5EF4-FFF2-40B4-BE49-F238E27FC236}">
                  <a16:creationId xmlns:a16="http://schemas.microsoft.com/office/drawing/2014/main" id="{28EDB7EC-FF3E-4655-9C53-CE5780E80C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78" name="Freeform 3620">
              <a:extLst>
                <a:ext uri="{FF2B5EF4-FFF2-40B4-BE49-F238E27FC236}">
                  <a16:creationId xmlns:a16="http://schemas.microsoft.com/office/drawing/2014/main" id="{325FE2CB-ADB4-4438-BF14-E2C11C7266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79" name="Oval 3621">
              <a:extLst>
                <a:ext uri="{FF2B5EF4-FFF2-40B4-BE49-F238E27FC236}">
                  <a16:creationId xmlns:a16="http://schemas.microsoft.com/office/drawing/2014/main" id="{16B23BF5-0D25-4F56-89AE-F68C14300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0" name="Freeform 3622">
              <a:extLst>
                <a:ext uri="{FF2B5EF4-FFF2-40B4-BE49-F238E27FC236}">
                  <a16:creationId xmlns:a16="http://schemas.microsoft.com/office/drawing/2014/main" id="{21251C8B-0384-4850-B7FA-6662EB523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1" name="Oval 3623">
              <a:extLst>
                <a:ext uri="{FF2B5EF4-FFF2-40B4-BE49-F238E27FC236}">
                  <a16:creationId xmlns:a16="http://schemas.microsoft.com/office/drawing/2014/main" id="{A1762F55-5A10-42CB-B519-1C0C138EAD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2" name="Freeform 3624">
              <a:extLst>
                <a:ext uri="{FF2B5EF4-FFF2-40B4-BE49-F238E27FC236}">
                  <a16:creationId xmlns:a16="http://schemas.microsoft.com/office/drawing/2014/main" id="{7D469252-63C6-44B6-9D22-1125EE946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3" name="Oval 3625">
              <a:extLst>
                <a:ext uri="{FF2B5EF4-FFF2-40B4-BE49-F238E27FC236}">
                  <a16:creationId xmlns:a16="http://schemas.microsoft.com/office/drawing/2014/main" id="{9FB9FC2B-7A2C-4385-B10B-602AC32FDC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4" name="Freeform 3626">
              <a:extLst>
                <a:ext uri="{FF2B5EF4-FFF2-40B4-BE49-F238E27FC236}">
                  <a16:creationId xmlns:a16="http://schemas.microsoft.com/office/drawing/2014/main" id="{2B7F1914-2D50-46AB-B5B9-0A17B9A43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5" name="Oval 3627">
              <a:extLst>
                <a:ext uri="{FF2B5EF4-FFF2-40B4-BE49-F238E27FC236}">
                  <a16:creationId xmlns:a16="http://schemas.microsoft.com/office/drawing/2014/main" id="{B4CC9300-C938-40BE-81DC-ADF9690569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6" name="Freeform 3628">
              <a:extLst>
                <a:ext uri="{FF2B5EF4-FFF2-40B4-BE49-F238E27FC236}">
                  <a16:creationId xmlns:a16="http://schemas.microsoft.com/office/drawing/2014/main" id="{966C1337-643E-4598-AFDD-1DF1103FF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7" name="Oval 3629">
              <a:extLst>
                <a:ext uri="{FF2B5EF4-FFF2-40B4-BE49-F238E27FC236}">
                  <a16:creationId xmlns:a16="http://schemas.microsoft.com/office/drawing/2014/main" id="{22E9F204-F917-4D99-A44E-A1A1ADF601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88" name="Freeform 3630">
              <a:extLst>
                <a:ext uri="{FF2B5EF4-FFF2-40B4-BE49-F238E27FC236}">
                  <a16:creationId xmlns:a16="http://schemas.microsoft.com/office/drawing/2014/main" id="{A2081D69-302B-46B1-A722-FF43F2BE3D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89" name="Freeform 3631">
              <a:extLst>
                <a:ext uri="{FF2B5EF4-FFF2-40B4-BE49-F238E27FC236}">
                  <a16:creationId xmlns:a16="http://schemas.microsoft.com/office/drawing/2014/main" id="{844D4485-16C2-4A87-9803-5B8B6A83C6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0" name="Oval 3632">
              <a:extLst>
                <a:ext uri="{FF2B5EF4-FFF2-40B4-BE49-F238E27FC236}">
                  <a16:creationId xmlns:a16="http://schemas.microsoft.com/office/drawing/2014/main" id="{D96C9B1A-B88D-4435-8950-222FCC8A9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1" name="Freeform 3633">
              <a:extLst>
                <a:ext uri="{FF2B5EF4-FFF2-40B4-BE49-F238E27FC236}">
                  <a16:creationId xmlns:a16="http://schemas.microsoft.com/office/drawing/2014/main" id="{E5A1BED9-300A-4BD0-AE5F-ECF1EC816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2" name="Oval 3634">
              <a:extLst>
                <a:ext uri="{FF2B5EF4-FFF2-40B4-BE49-F238E27FC236}">
                  <a16:creationId xmlns:a16="http://schemas.microsoft.com/office/drawing/2014/main" id="{C7643CBB-795E-45FB-8EFE-DF0B3E5DB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3" name="Freeform 3635">
              <a:extLst>
                <a:ext uri="{FF2B5EF4-FFF2-40B4-BE49-F238E27FC236}">
                  <a16:creationId xmlns:a16="http://schemas.microsoft.com/office/drawing/2014/main" id="{A1210DC0-6B87-4DB4-BFB9-79500FB53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4" name="Oval 3636">
              <a:extLst>
                <a:ext uri="{FF2B5EF4-FFF2-40B4-BE49-F238E27FC236}">
                  <a16:creationId xmlns:a16="http://schemas.microsoft.com/office/drawing/2014/main" id="{07C7F2BF-0A33-4F0E-863B-09A8096CE6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5" name="Freeform 3637">
              <a:extLst>
                <a:ext uri="{FF2B5EF4-FFF2-40B4-BE49-F238E27FC236}">
                  <a16:creationId xmlns:a16="http://schemas.microsoft.com/office/drawing/2014/main" id="{4A642C4B-91B0-4109-BFE3-B43453024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6" name="Oval 3638">
              <a:extLst>
                <a:ext uri="{FF2B5EF4-FFF2-40B4-BE49-F238E27FC236}">
                  <a16:creationId xmlns:a16="http://schemas.microsoft.com/office/drawing/2014/main" id="{0DF9B30D-C8A1-4EC3-B70F-D03CE8765D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7" name="Freeform 3639">
              <a:extLst>
                <a:ext uri="{FF2B5EF4-FFF2-40B4-BE49-F238E27FC236}">
                  <a16:creationId xmlns:a16="http://schemas.microsoft.com/office/drawing/2014/main" id="{1BCC7641-F0A2-4C62-9402-025483CD8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998" name="Oval 3640">
              <a:extLst>
                <a:ext uri="{FF2B5EF4-FFF2-40B4-BE49-F238E27FC236}">
                  <a16:creationId xmlns:a16="http://schemas.microsoft.com/office/drawing/2014/main" id="{4464661D-8A0D-40CA-A6EA-DDB3E38196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999" name="Freeform 3641">
              <a:extLst>
                <a:ext uri="{FF2B5EF4-FFF2-40B4-BE49-F238E27FC236}">
                  <a16:creationId xmlns:a16="http://schemas.microsoft.com/office/drawing/2014/main" id="{9153DF42-E936-4585-8BF4-762B1133C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0" name="Oval 3642">
              <a:extLst>
                <a:ext uri="{FF2B5EF4-FFF2-40B4-BE49-F238E27FC236}">
                  <a16:creationId xmlns:a16="http://schemas.microsoft.com/office/drawing/2014/main" id="{91DCD3D6-F8A2-40B5-8F62-F6FBF306FD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01" name="Freeform 3643">
              <a:extLst>
                <a:ext uri="{FF2B5EF4-FFF2-40B4-BE49-F238E27FC236}">
                  <a16:creationId xmlns:a16="http://schemas.microsoft.com/office/drawing/2014/main" id="{A8E0AC70-16BB-4AD9-BD82-BF70CB598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2" name="Oval 3644">
              <a:extLst>
                <a:ext uri="{FF2B5EF4-FFF2-40B4-BE49-F238E27FC236}">
                  <a16:creationId xmlns:a16="http://schemas.microsoft.com/office/drawing/2014/main" id="{61E691AF-0B99-483A-BF02-42CB8CC9D9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03" name="Freeform 3645">
              <a:extLst>
                <a:ext uri="{FF2B5EF4-FFF2-40B4-BE49-F238E27FC236}">
                  <a16:creationId xmlns:a16="http://schemas.microsoft.com/office/drawing/2014/main" id="{53D88BC1-B179-4C0D-A57A-F02D065D2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4" name="Freeform 3646">
              <a:extLst>
                <a:ext uri="{FF2B5EF4-FFF2-40B4-BE49-F238E27FC236}">
                  <a16:creationId xmlns:a16="http://schemas.microsoft.com/office/drawing/2014/main" id="{B2C3017F-F74E-40AB-86D8-135148263C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5" name="Oval 3647">
              <a:extLst>
                <a:ext uri="{FF2B5EF4-FFF2-40B4-BE49-F238E27FC236}">
                  <a16:creationId xmlns:a16="http://schemas.microsoft.com/office/drawing/2014/main" id="{13D01747-1402-4A15-AE66-24AB85748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06" name="Freeform 3648">
              <a:extLst>
                <a:ext uri="{FF2B5EF4-FFF2-40B4-BE49-F238E27FC236}">
                  <a16:creationId xmlns:a16="http://schemas.microsoft.com/office/drawing/2014/main" id="{3DB266CD-6A84-4AB0-950D-D175F589F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7" name="Oval 3649">
              <a:extLst>
                <a:ext uri="{FF2B5EF4-FFF2-40B4-BE49-F238E27FC236}">
                  <a16:creationId xmlns:a16="http://schemas.microsoft.com/office/drawing/2014/main" id="{F6E3EB30-308A-4CA5-B088-0D353812DB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08" name="Freeform 3650">
              <a:extLst>
                <a:ext uri="{FF2B5EF4-FFF2-40B4-BE49-F238E27FC236}">
                  <a16:creationId xmlns:a16="http://schemas.microsoft.com/office/drawing/2014/main" id="{29A929CD-C365-4E34-A9F6-76A7C7AD81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09" name="Oval 3651">
              <a:extLst>
                <a:ext uri="{FF2B5EF4-FFF2-40B4-BE49-F238E27FC236}">
                  <a16:creationId xmlns:a16="http://schemas.microsoft.com/office/drawing/2014/main" id="{1151BC6A-4F49-436A-80BF-F7A52446FC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0" name="Freeform 3652">
              <a:extLst>
                <a:ext uri="{FF2B5EF4-FFF2-40B4-BE49-F238E27FC236}">
                  <a16:creationId xmlns:a16="http://schemas.microsoft.com/office/drawing/2014/main" id="{0772AD1C-E9CB-47F8-915A-1B3B741DC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1" name="Oval 3653">
              <a:extLst>
                <a:ext uri="{FF2B5EF4-FFF2-40B4-BE49-F238E27FC236}">
                  <a16:creationId xmlns:a16="http://schemas.microsoft.com/office/drawing/2014/main" id="{CAC335E6-1DFE-4A4A-B689-9A2D04D810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2" name="Freeform 3654">
              <a:extLst>
                <a:ext uri="{FF2B5EF4-FFF2-40B4-BE49-F238E27FC236}">
                  <a16:creationId xmlns:a16="http://schemas.microsoft.com/office/drawing/2014/main" id="{FB13F8CF-5318-4EC3-8C84-4F02F66AE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3" name="Oval 3655">
              <a:extLst>
                <a:ext uri="{FF2B5EF4-FFF2-40B4-BE49-F238E27FC236}">
                  <a16:creationId xmlns:a16="http://schemas.microsoft.com/office/drawing/2014/main" id="{9E5AF9AC-27C1-4609-A7A0-D4DB54A1FC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4" name="Freeform 3656">
              <a:extLst>
                <a:ext uri="{FF2B5EF4-FFF2-40B4-BE49-F238E27FC236}">
                  <a16:creationId xmlns:a16="http://schemas.microsoft.com/office/drawing/2014/main" id="{D66B422A-3DCF-449B-8C64-10B2708DDF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5" name="Oval 3657">
              <a:extLst>
                <a:ext uri="{FF2B5EF4-FFF2-40B4-BE49-F238E27FC236}">
                  <a16:creationId xmlns:a16="http://schemas.microsoft.com/office/drawing/2014/main" id="{942A6822-C770-49B9-B637-FBB6CD61FE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6" name="Freeform 3658">
              <a:extLst>
                <a:ext uri="{FF2B5EF4-FFF2-40B4-BE49-F238E27FC236}">
                  <a16:creationId xmlns:a16="http://schemas.microsoft.com/office/drawing/2014/main" id="{A9F55D7F-FBFF-44A5-A81D-4A5323D4B4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7" name="Oval 3659">
              <a:extLst>
                <a:ext uri="{FF2B5EF4-FFF2-40B4-BE49-F238E27FC236}">
                  <a16:creationId xmlns:a16="http://schemas.microsoft.com/office/drawing/2014/main" id="{8E09DE92-9ADC-4D35-8348-2802EC9E9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18" name="Freeform 3660">
              <a:extLst>
                <a:ext uri="{FF2B5EF4-FFF2-40B4-BE49-F238E27FC236}">
                  <a16:creationId xmlns:a16="http://schemas.microsoft.com/office/drawing/2014/main" id="{194C9322-74EC-43F3-AFB8-1D0F1B1B0B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19" name="Freeform 3661">
              <a:extLst>
                <a:ext uri="{FF2B5EF4-FFF2-40B4-BE49-F238E27FC236}">
                  <a16:creationId xmlns:a16="http://schemas.microsoft.com/office/drawing/2014/main" id="{F3DFDC67-3339-4CBB-A8AA-4176B7892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0" name="Oval 3662">
              <a:extLst>
                <a:ext uri="{FF2B5EF4-FFF2-40B4-BE49-F238E27FC236}">
                  <a16:creationId xmlns:a16="http://schemas.microsoft.com/office/drawing/2014/main" id="{9396BD60-3570-4EEF-AFCD-877FA054B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21" name="Freeform 3663">
              <a:extLst>
                <a:ext uri="{FF2B5EF4-FFF2-40B4-BE49-F238E27FC236}">
                  <a16:creationId xmlns:a16="http://schemas.microsoft.com/office/drawing/2014/main" id="{CA5D63C3-ACCA-4171-8EE6-0D49C1AA5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2" name="Oval 3664">
              <a:extLst>
                <a:ext uri="{FF2B5EF4-FFF2-40B4-BE49-F238E27FC236}">
                  <a16:creationId xmlns:a16="http://schemas.microsoft.com/office/drawing/2014/main" id="{D4EB0A67-2E72-4F0C-BCFB-D76933DA5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23" name="Freeform 3665">
              <a:extLst>
                <a:ext uri="{FF2B5EF4-FFF2-40B4-BE49-F238E27FC236}">
                  <a16:creationId xmlns:a16="http://schemas.microsoft.com/office/drawing/2014/main" id="{9D4C1957-C8C6-44AE-A23D-04F9D488B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4" name="Oval 3666">
              <a:extLst>
                <a:ext uri="{FF2B5EF4-FFF2-40B4-BE49-F238E27FC236}">
                  <a16:creationId xmlns:a16="http://schemas.microsoft.com/office/drawing/2014/main" id="{8A86D157-C7E8-47A8-BE88-FC3D0969D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25" name="Freeform 3667">
              <a:extLst>
                <a:ext uri="{FF2B5EF4-FFF2-40B4-BE49-F238E27FC236}">
                  <a16:creationId xmlns:a16="http://schemas.microsoft.com/office/drawing/2014/main" id="{84661502-4D2B-460F-AA0D-4739983D44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6" name="Freeform 3668">
              <a:extLst>
                <a:ext uri="{FF2B5EF4-FFF2-40B4-BE49-F238E27FC236}">
                  <a16:creationId xmlns:a16="http://schemas.microsoft.com/office/drawing/2014/main" id="{2A7085B2-36D9-4F5F-952C-A084CDE3D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7" name="Oval 3669">
              <a:extLst>
                <a:ext uri="{FF2B5EF4-FFF2-40B4-BE49-F238E27FC236}">
                  <a16:creationId xmlns:a16="http://schemas.microsoft.com/office/drawing/2014/main" id="{5614C3DF-C918-490C-B395-5DB2B066EF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28" name="Freeform 3670">
              <a:extLst>
                <a:ext uri="{FF2B5EF4-FFF2-40B4-BE49-F238E27FC236}">
                  <a16:creationId xmlns:a16="http://schemas.microsoft.com/office/drawing/2014/main" id="{5783310E-AB87-46AC-A60A-7558E96D98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29" name="Oval 3671">
              <a:extLst>
                <a:ext uri="{FF2B5EF4-FFF2-40B4-BE49-F238E27FC236}">
                  <a16:creationId xmlns:a16="http://schemas.microsoft.com/office/drawing/2014/main" id="{5681AFBD-4FD8-472E-A47B-0405B7AD1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0" name="Freeform 3672">
              <a:extLst>
                <a:ext uri="{FF2B5EF4-FFF2-40B4-BE49-F238E27FC236}">
                  <a16:creationId xmlns:a16="http://schemas.microsoft.com/office/drawing/2014/main" id="{A6080152-F011-4FD9-8FCD-ABCB9A2947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1" name="Oval 3673">
              <a:extLst>
                <a:ext uri="{FF2B5EF4-FFF2-40B4-BE49-F238E27FC236}">
                  <a16:creationId xmlns:a16="http://schemas.microsoft.com/office/drawing/2014/main" id="{7039A8CE-FA74-4979-89A2-C27409909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2" name="Freeform 3674">
              <a:extLst>
                <a:ext uri="{FF2B5EF4-FFF2-40B4-BE49-F238E27FC236}">
                  <a16:creationId xmlns:a16="http://schemas.microsoft.com/office/drawing/2014/main" id="{3FEE5B0E-F3DD-493E-8683-6CEB9AA36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3" name="Oval 3675">
              <a:extLst>
                <a:ext uri="{FF2B5EF4-FFF2-40B4-BE49-F238E27FC236}">
                  <a16:creationId xmlns:a16="http://schemas.microsoft.com/office/drawing/2014/main" id="{E00C773F-1DF0-45A3-BD0F-3982446FC3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4" name="Freeform 3676">
              <a:extLst>
                <a:ext uri="{FF2B5EF4-FFF2-40B4-BE49-F238E27FC236}">
                  <a16:creationId xmlns:a16="http://schemas.microsoft.com/office/drawing/2014/main" id="{39C7CAA9-651F-486E-818E-D5CFFB2CD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5" name="Oval 3677">
              <a:extLst>
                <a:ext uri="{FF2B5EF4-FFF2-40B4-BE49-F238E27FC236}">
                  <a16:creationId xmlns:a16="http://schemas.microsoft.com/office/drawing/2014/main" id="{A9BD8A6A-880A-4E00-9CE3-529C1C4E71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6" name="Freeform 3678">
              <a:extLst>
                <a:ext uri="{FF2B5EF4-FFF2-40B4-BE49-F238E27FC236}">
                  <a16:creationId xmlns:a16="http://schemas.microsoft.com/office/drawing/2014/main" id="{1D4489F7-D599-4516-AC71-712E7D2C8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7" name="Oval 3679">
              <a:extLst>
                <a:ext uri="{FF2B5EF4-FFF2-40B4-BE49-F238E27FC236}">
                  <a16:creationId xmlns:a16="http://schemas.microsoft.com/office/drawing/2014/main" id="{9AC68DB3-6361-4573-A0B9-1B0DEB043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38" name="Freeform 3680">
              <a:extLst>
                <a:ext uri="{FF2B5EF4-FFF2-40B4-BE49-F238E27FC236}">
                  <a16:creationId xmlns:a16="http://schemas.microsoft.com/office/drawing/2014/main" id="{E94160B9-CBE8-4FAE-9237-6016CFCF4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39" name="Oval 3681">
              <a:extLst>
                <a:ext uri="{FF2B5EF4-FFF2-40B4-BE49-F238E27FC236}">
                  <a16:creationId xmlns:a16="http://schemas.microsoft.com/office/drawing/2014/main" id="{7FF9882B-9D45-4FBD-BDB0-1D58EAF5F8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0" name="Freeform 3682">
              <a:extLst>
                <a:ext uri="{FF2B5EF4-FFF2-40B4-BE49-F238E27FC236}">
                  <a16:creationId xmlns:a16="http://schemas.microsoft.com/office/drawing/2014/main" id="{8883C567-CBF6-44B0-999B-B6B88E836A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1" name="Oval 3683">
              <a:extLst>
                <a:ext uri="{FF2B5EF4-FFF2-40B4-BE49-F238E27FC236}">
                  <a16:creationId xmlns:a16="http://schemas.microsoft.com/office/drawing/2014/main" id="{417382F2-74C8-4344-81E6-48BEC2B63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2" name="Freeform 3684">
              <a:extLst>
                <a:ext uri="{FF2B5EF4-FFF2-40B4-BE49-F238E27FC236}">
                  <a16:creationId xmlns:a16="http://schemas.microsoft.com/office/drawing/2014/main" id="{BF389204-C153-4D5C-98F7-40E2BE1F5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3" name="Oval 3685">
              <a:extLst>
                <a:ext uri="{FF2B5EF4-FFF2-40B4-BE49-F238E27FC236}">
                  <a16:creationId xmlns:a16="http://schemas.microsoft.com/office/drawing/2014/main" id="{8D1B75E5-6503-4FC9-9AFB-4FB6790F77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4" name="Freeform 3686">
              <a:extLst>
                <a:ext uri="{FF2B5EF4-FFF2-40B4-BE49-F238E27FC236}">
                  <a16:creationId xmlns:a16="http://schemas.microsoft.com/office/drawing/2014/main" id="{979850DB-1FEA-4736-B8F7-1501A21B0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5" name="Oval 3687">
              <a:extLst>
                <a:ext uri="{FF2B5EF4-FFF2-40B4-BE49-F238E27FC236}">
                  <a16:creationId xmlns:a16="http://schemas.microsoft.com/office/drawing/2014/main" id="{1423C19A-8111-41A9-B865-0B07D3A8B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6" name="Freeform 3688">
              <a:extLst>
                <a:ext uri="{FF2B5EF4-FFF2-40B4-BE49-F238E27FC236}">
                  <a16:creationId xmlns:a16="http://schemas.microsoft.com/office/drawing/2014/main" id="{35B1A843-20C5-4F2C-809B-7B6FC2590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7" name="Oval 3689">
              <a:extLst>
                <a:ext uri="{FF2B5EF4-FFF2-40B4-BE49-F238E27FC236}">
                  <a16:creationId xmlns:a16="http://schemas.microsoft.com/office/drawing/2014/main" id="{D50963F8-B82A-4916-A693-0648667B14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48" name="Freeform 3690">
              <a:extLst>
                <a:ext uri="{FF2B5EF4-FFF2-40B4-BE49-F238E27FC236}">
                  <a16:creationId xmlns:a16="http://schemas.microsoft.com/office/drawing/2014/main" id="{43B278BA-C6CA-4DCD-ABA1-D4F2B32FB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49" name="Oval 3691">
              <a:extLst>
                <a:ext uri="{FF2B5EF4-FFF2-40B4-BE49-F238E27FC236}">
                  <a16:creationId xmlns:a16="http://schemas.microsoft.com/office/drawing/2014/main" id="{4D42AF68-E254-4B96-A990-6C12E6536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0" name="Freeform 3692">
              <a:extLst>
                <a:ext uri="{FF2B5EF4-FFF2-40B4-BE49-F238E27FC236}">
                  <a16:creationId xmlns:a16="http://schemas.microsoft.com/office/drawing/2014/main" id="{6D67FA60-0BA3-4C3E-B33D-1C15AE869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1" name="Oval 3693">
              <a:extLst>
                <a:ext uri="{FF2B5EF4-FFF2-40B4-BE49-F238E27FC236}">
                  <a16:creationId xmlns:a16="http://schemas.microsoft.com/office/drawing/2014/main" id="{7A52045C-06DD-4208-A65D-CB9C98566F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2" name="Freeform 3694">
              <a:extLst>
                <a:ext uri="{FF2B5EF4-FFF2-40B4-BE49-F238E27FC236}">
                  <a16:creationId xmlns:a16="http://schemas.microsoft.com/office/drawing/2014/main" id="{EA28269E-DFBE-4CC9-AE15-1F369A5FB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3" name="Oval 3695">
              <a:extLst>
                <a:ext uri="{FF2B5EF4-FFF2-40B4-BE49-F238E27FC236}">
                  <a16:creationId xmlns:a16="http://schemas.microsoft.com/office/drawing/2014/main" id="{B44DD3B3-2AF5-4ACA-AEDA-DEEF3C530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4" name="Freeform 3696">
              <a:extLst>
                <a:ext uri="{FF2B5EF4-FFF2-40B4-BE49-F238E27FC236}">
                  <a16:creationId xmlns:a16="http://schemas.microsoft.com/office/drawing/2014/main" id="{12DDA53C-4552-4150-9479-B0A60B87A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5" name="Oval 3697">
              <a:extLst>
                <a:ext uri="{FF2B5EF4-FFF2-40B4-BE49-F238E27FC236}">
                  <a16:creationId xmlns:a16="http://schemas.microsoft.com/office/drawing/2014/main" id="{7F06DF94-B9E1-4152-B1FE-B0E572025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6" name="Freeform 3698">
              <a:extLst>
                <a:ext uri="{FF2B5EF4-FFF2-40B4-BE49-F238E27FC236}">
                  <a16:creationId xmlns:a16="http://schemas.microsoft.com/office/drawing/2014/main" id="{D335A918-C8B7-486D-925A-9CD78A587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7" name="Oval 3699">
              <a:extLst>
                <a:ext uri="{FF2B5EF4-FFF2-40B4-BE49-F238E27FC236}">
                  <a16:creationId xmlns:a16="http://schemas.microsoft.com/office/drawing/2014/main" id="{9128ED39-136D-4398-B82F-2A3D677E5D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58" name="Freeform 3700">
              <a:extLst>
                <a:ext uri="{FF2B5EF4-FFF2-40B4-BE49-F238E27FC236}">
                  <a16:creationId xmlns:a16="http://schemas.microsoft.com/office/drawing/2014/main" id="{ED064654-76DD-4B85-B893-99F51780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59" name="Oval 3701">
              <a:extLst>
                <a:ext uri="{FF2B5EF4-FFF2-40B4-BE49-F238E27FC236}">
                  <a16:creationId xmlns:a16="http://schemas.microsoft.com/office/drawing/2014/main" id="{454A7448-E9E9-44F6-8B37-0CA53F86B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0" name="Freeform 3702">
              <a:extLst>
                <a:ext uri="{FF2B5EF4-FFF2-40B4-BE49-F238E27FC236}">
                  <a16:creationId xmlns:a16="http://schemas.microsoft.com/office/drawing/2014/main" id="{861BDA80-3486-45B3-8171-210D1B8D5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1" name="Oval 3703">
              <a:extLst>
                <a:ext uri="{FF2B5EF4-FFF2-40B4-BE49-F238E27FC236}">
                  <a16:creationId xmlns:a16="http://schemas.microsoft.com/office/drawing/2014/main" id="{63FEC283-00F9-438F-9E4B-D147803C0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2" name="Freeform 3704">
              <a:extLst>
                <a:ext uri="{FF2B5EF4-FFF2-40B4-BE49-F238E27FC236}">
                  <a16:creationId xmlns:a16="http://schemas.microsoft.com/office/drawing/2014/main" id="{7100C983-EEBE-4D0E-B43C-9D3BAB599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3" name="Oval 3705">
              <a:extLst>
                <a:ext uri="{FF2B5EF4-FFF2-40B4-BE49-F238E27FC236}">
                  <a16:creationId xmlns:a16="http://schemas.microsoft.com/office/drawing/2014/main" id="{4C2F5821-7CE3-4E8C-921D-27404E6A53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4" name="Freeform 3706">
              <a:extLst>
                <a:ext uri="{FF2B5EF4-FFF2-40B4-BE49-F238E27FC236}">
                  <a16:creationId xmlns:a16="http://schemas.microsoft.com/office/drawing/2014/main" id="{F8AA438E-9E0F-40D1-9D51-C290CA9EDF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5" name="Oval 3707">
              <a:extLst>
                <a:ext uri="{FF2B5EF4-FFF2-40B4-BE49-F238E27FC236}">
                  <a16:creationId xmlns:a16="http://schemas.microsoft.com/office/drawing/2014/main" id="{5AA4BBDC-19CD-4B29-AABD-7298A0D46A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6" name="Freeform 3708">
              <a:extLst>
                <a:ext uri="{FF2B5EF4-FFF2-40B4-BE49-F238E27FC236}">
                  <a16:creationId xmlns:a16="http://schemas.microsoft.com/office/drawing/2014/main" id="{8A9B0AC1-2CD9-4F28-85AC-96D1A6D2F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7" name="Freeform 3709">
              <a:extLst>
                <a:ext uri="{FF2B5EF4-FFF2-40B4-BE49-F238E27FC236}">
                  <a16:creationId xmlns:a16="http://schemas.microsoft.com/office/drawing/2014/main" id="{53736807-8D87-4372-9681-1FCF09622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68" name="Oval 3710">
              <a:extLst>
                <a:ext uri="{FF2B5EF4-FFF2-40B4-BE49-F238E27FC236}">
                  <a16:creationId xmlns:a16="http://schemas.microsoft.com/office/drawing/2014/main" id="{FDE16D02-12F7-4F82-B98A-6F39E323B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69" name="Freeform 3711">
              <a:extLst>
                <a:ext uri="{FF2B5EF4-FFF2-40B4-BE49-F238E27FC236}">
                  <a16:creationId xmlns:a16="http://schemas.microsoft.com/office/drawing/2014/main" id="{B98F3A01-6220-4161-883D-B78EED54AC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0" name="Oval 3712">
              <a:extLst>
                <a:ext uri="{FF2B5EF4-FFF2-40B4-BE49-F238E27FC236}">
                  <a16:creationId xmlns:a16="http://schemas.microsoft.com/office/drawing/2014/main" id="{98C202DF-DA39-4CBD-9FDA-BB9A2ACAA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1" name="Oval 3713">
              <a:extLst>
                <a:ext uri="{FF2B5EF4-FFF2-40B4-BE49-F238E27FC236}">
                  <a16:creationId xmlns:a16="http://schemas.microsoft.com/office/drawing/2014/main" id="{FF7A9245-AFA9-4A57-8085-19386105D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2" name="Oval 3714">
              <a:extLst>
                <a:ext uri="{FF2B5EF4-FFF2-40B4-BE49-F238E27FC236}">
                  <a16:creationId xmlns:a16="http://schemas.microsoft.com/office/drawing/2014/main" id="{36B28F92-FE8F-4FEA-BD8E-6C44B5FCDD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3" name="Oval 3715">
              <a:extLst>
                <a:ext uri="{FF2B5EF4-FFF2-40B4-BE49-F238E27FC236}">
                  <a16:creationId xmlns:a16="http://schemas.microsoft.com/office/drawing/2014/main" id="{5E4BFA5A-ABFB-4789-9443-74B39BF67B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4" name="Freeform 3716">
              <a:extLst>
                <a:ext uri="{FF2B5EF4-FFF2-40B4-BE49-F238E27FC236}">
                  <a16:creationId xmlns:a16="http://schemas.microsoft.com/office/drawing/2014/main" id="{9AD6E495-0785-44AF-B5D9-0A4F7629D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5" name="Freeform 3717">
              <a:extLst>
                <a:ext uri="{FF2B5EF4-FFF2-40B4-BE49-F238E27FC236}">
                  <a16:creationId xmlns:a16="http://schemas.microsoft.com/office/drawing/2014/main" id="{BEC0B630-A28D-46DF-BD5F-15DBE1ACE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6" name="Freeform 3718">
              <a:extLst>
                <a:ext uri="{FF2B5EF4-FFF2-40B4-BE49-F238E27FC236}">
                  <a16:creationId xmlns:a16="http://schemas.microsoft.com/office/drawing/2014/main" id="{1F1A5656-0D9F-46E3-B90D-A92CC62D8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77" name="Oval 3719">
              <a:extLst>
                <a:ext uri="{FF2B5EF4-FFF2-40B4-BE49-F238E27FC236}">
                  <a16:creationId xmlns:a16="http://schemas.microsoft.com/office/drawing/2014/main" id="{A8E416E3-2AF5-4EBA-A4FB-34E7D4C0D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8" name="Oval 3720">
              <a:extLst>
                <a:ext uri="{FF2B5EF4-FFF2-40B4-BE49-F238E27FC236}">
                  <a16:creationId xmlns:a16="http://schemas.microsoft.com/office/drawing/2014/main" id="{66DC335C-5D93-46FB-BDDE-7C7ABE5025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79" name="Oval 3721">
              <a:extLst>
                <a:ext uri="{FF2B5EF4-FFF2-40B4-BE49-F238E27FC236}">
                  <a16:creationId xmlns:a16="http://schemas.microsoft.com/office/drawing/2014/main" id="{EC713BFB-5E33-4FC6-A918-B7B8E5E80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0" name="Freeform 3722">
              <a:extLst>
                <a:ext uri="{FF2B5EF4-FFF2-40B4-BE49-F238E27FC236}">
                  <a16:creationId xmlns:a16="http://schemas.microsoft.com/office/drawing/2014/main" id="{08891330-A8A1-4933-87ED-9D563FFFF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1" name="Freeform 3723">
              <a:extLst>
                <a:ext uri="{FF2B5EF4-FFF2-40B4-BE49-F238E27FC236}">
                  <a16:creationId xmlns:a16="http://schemas.microsoft.com/office/drawing/2014/main" id="{0FE101A2-5B17-4E24-B2F8-EEA287E17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2" name="Oval 3724">
              <a:extLst>
                <a:ext uri="{FF2B5EF4-FFF2-40B4-BE49-F238E27FC236}">
                  <a16:creationId xmlns:a16="http://schemas.microsoft.com/office/drawing/2014/main" id="{D6EF4B33-8E9A-4DA0-89DB-0DD3E666B8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3" name="Oval 3725">
              <a:extLst>
                <a:ext uri="{FF2B5EF4-FFF2-40B4-BE49-F238E27FC236}">
                  <a16:creationId xmlns:a16="http://schemas.microsoft.com/office/drawing/2014/main" id="{9673CF3B-B1E0-41DA-A005-F46D8F4D1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4" name="Oval 3726">
              <a:extLst>
                <a:ext uri="{FF2B5EF4-FFF2-40B4-BE49-F238E27FC236}">
                  <a16:creationId xmlns:a16="http://schemas.microsoft.com/office/drawing/2014/main" id="{A4E2CA9F-CA96-4087-95F6-FCF198843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5" name="Oval 3727">
              <a:extLst>
                <a:ext uri="{FF2B5EF4-FFF2-40B4-BE49-F238E27FC236}">
                  <a16:creationId xmlns:a16="http://schemas.microsoft.com/office/drawing/2014/main" id="{91E1582D-367C-4F52-A6E9-90834DB98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6" name="Freeform 3728">
              <a:extLst>
                <a:ext uri="{FF2B5EF4-FFF2-40B4-BE49-F238E27FC236}">
                  <a16:creationId xmlns:a16="http://schemas.microsoft.com/office/drawing/2014/main" id="{390A44F8-9D59-4507-B359-BE29CBB5A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7" name="Freeform 3729">
              <a:extLst>
                <a:ext uri="{FF2B5EF4-FFF2-40B4-BE49-F238E27FC236}">
                  <a16:creationId xmlns:a16="http://schemas.microsoft.com/office/drawing/2014/main" id="{0D7A2551-C73A-4BB0-AFFF-311A31BD4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88" name="Oval 3730">
              <a:extLst>
                <a:ext uri="{FF2B5EF4-FFF2-40B4-BE49-F238E27FC236}">
                  <a16:creationId xmlns:a16="http://schemas.microsoft.com/office/drawing/2014/main" id="{4E4BCB12-54B1-419B-BE03-CC1B7ADB8C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89" name="Oval 3731">
              <a:extLst>
                <a:ext uri="{FF2B5EF4-FFF2-40B4-BE49-F238E27FC236}">
                  <a16:creationId xmlns:a16="http://schemas.microsoft.com/office/drawing/2014/main" id="{9C36AA34-F17D-40A7-A03D-95D6C6E13E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0" name="Oval 3732">
              <a:extLst>
                <a:ext uri="{FF2B5EF4-FFF2-40B4-BE49-F238E27FC236}">
                  <a16:creationId xmlns:a16="http://schemas.microsoft.com/office/drawing/2014/main" id="{87D1D0B1-7964-44CB-985E-3CAA41AB1F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1" name="Oval 3733">
              <a:extLst>
                <a:ext uri="{FF2B5EF4-FFF2-40B4-BE49-F238E27FC236}">
                  <a16:creationId xmlns:a16="http://schemas.microsoft.com/office/drawing/2014/main" id="{949E4793-6157-413D-8EF3-BD6F170B8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2" name="Freeform 3734">
              <a:extLst>
                <a:ext uri="{FF2B5EF4-FFF2-40B4-BE49-F238E27FC236}">
                  <a16:creationId xmlns:a16="http://schemas.microsoft.com/office/drawing/2014/main" id="{1DAFA23B-734B-41A7-8222-8F50F2B4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3" name="Oval 3735">
              <a:extLst>
                <a:ext uri="{FF2B5EF4-FFF2-40B4-BE49-F238E27FC236}">
                  <a16:creationId xmlns:a16="http://schemas.microsoft.com/office/drawing/2014/main" id="{7326FDFE-ED59-4CB6-871A-5283B42C2E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4" name="Oval 3736">
              <a:extLst>
                <a:ext uri="{FF2B5EF4-FFF2-40B4-BE49-F238E27FC236}">
                  <a16:creationId xmlns:a16="http://schemas.microsoft.com/office/drawing/2014/main" id="{A2DDF9E3-1885-43BB-A85E-8ABA2FC4CE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5" name="Oval 3737">
              <a:extLst>
                <a:ext uri="{FF2B5EF4-FFF2-40B4-BE49-F238E27FC236}">
                  <a16:creationId xmlns:a16="http://schemas.microsoft.com/office/drawing/2014/main" id="{47229670-BB71-44BF-B996-A71A6009E8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6" name="Oval 3738">
              <a:extLst>
                <a:ext uri="{FF2B5EF4-FFF2-40B4-BE49-F238E27FC236}">
                  <a16:creationId xmlns:a16="http://schemas.microsoft.com/office/drawing/2014/main" id="{4787F24D-49C5-4CFC-B0CB-132E01AADB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097" name="Freeform 3739">
              <a:extLst>
                <a:ext uri="{FF2B5EF4-FFF2-40B4-BE49-F238E27FC236}">
                  <a16:creationId xmlns:a16="http://schemas.microsoft.com/office/drawing/2014/main" id="{1E6B42BF-CE6E-461D-A992-536CBE3D8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8" name="Freeform 3740">
              <a:extLst>
                <a:ext uri="{FF2B5EF4-FFF2-40B4-BE49-F238E27FC236}">
                  <a16:creationId xmlns:a16="http://schemas.microsoft.com/office/drawing/2014/main" id="{66EB11BC-ADFD-443C-B2B0-C4DF4CCC31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099" name="Freeform 3741">
              <a:extLst>
                <a:ext uri="{FF2B5EF4-FFF2-40B4-BE49-F238E27FC236}">
                  <a16:creationId xmlns:a16="http://schemas.microsoft.com/office/drawing/2014/main" id="{699B7C0B-6F02-4F0A-9F18-622D63F5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00" name="Oval 3742">
              <a:extLst>
                <a:ext uri="{FF2B5EF4-FFF2-40B4-BE49-F238E27FC236}">
                  <a16:creationId xmlns:a16="http://schemas.microsoft.com/office/drawing/2014/main" id="{1FD457E4-80DA-4AE9-BC1C-BC814DE0C9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1" name="Oval 3743">
              <a:extLst>
                <a:ext uri="{FF2B5EF4-FFF2-40B4-BE49-F238E27FC236}">
                  <a16:creationId xmlns:a16="http://schemas.microsoft.com/office/drawing/2014/main" id="{C184BAAD-99CE-4974-9A66-C53E9E4BB6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2" name="Oval 3744">
              <a:extLst>
                <a:ext uri="{FF2B5EF4-FFF2-40B4-BE49-F238E27FC236}">
                  <a16:creationId xmlns:a16="http://schemas.microsoft.com/office/drawing/2014/main" id="{FE023D59-CAB5-4919-BD2D-6C291A47E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3" name="Oval 3745">
              <a:extLst>
                <a:ext uri="{FF2B5EF4-FFF2-40B4-BE49-F238E27FC236}">
                  <a16:creationId xmlns:a16="http://schemas.microsoft.com/office/drawing/2014/main" id="{83AAD23F-14D8-4C94-A1E6-1C46458CB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4" name="Oval 3746">
              <a:extLst>
                <a:ext uri="{FF2B5EF4-FFF2-40B4-BE49-F238E27FC236}">
                  <a16:creationId xmlns:a16="http://schemas.microsoft.com/office/drawing/2014/main" id="{18B15386-B40B-422B-A0F9-E1709A081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5" name="Oval 3747">
              <a:extLst>
                <a:ext uri="{FF2B5EF4-FFF2-40B4-BE49-F238E27FC236}">
                  <a16:creationId xmlns:a16="http://schemas.microsoft.com/office/drawing/2014/main" id="{C3E5B268-049E-46AA-8878-984A3F9E2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6" name="Oval 3748">
              <a:extLst>
                <a:ext uri="{FF2B5EF4-FFF2-40B4-BE49-F238E27FC236}">
                  <a16:creationId xmlns:a16="http://schemas.microsoft.com/office/drawing/2014/main" id="{34F537C2-F315-4E4B-A154-9C9F3F9005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7" name="Oval 3749">
              <a:extLst>
                <a:ext uri="{FF2B5EF4-FFF2-40B4-BE49-F238E27FC236}">
                  <a16:creationId xmlns:a16="http://schemas.microsoft.com/office/drawing/2014/main" id="{2F31FC54-1FBE-4502-B30A-D5E90F0187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8" name="Oval 3750">
              <a:extLst>
                <a:ext uri="{FF2B5EF4-FFF2-40B4-BE49-F238E27FC236}">
                  <a16:creationId xmlns:a16="http://schemas.microsoft.com/office/drawing/2014/main" id="{20A59EA8-73E0-4674-9EFA-EF22538046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09" name="Oval 3751">
              <a:extLst>
                <a:ext uri="{FF2B5EF4-FFF2-40B4-BE49-F238E27FC236}">
                  <a16:creationId xmlns:a16="http://schemas.microsoft.com/office/drawing/2014/main" id="{2BEAF2F4-0F27-4BF8-9585-DC6983153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0" name="Oval 3752">
              <a:extLst>
                <a:ext uri="{FF2B5EF4-FFF2-40B4-BE49-F238E27FC236}">
                  <a16:creationId xmlns:a16="http://schemas.microsoft.com/office/drawing/2014/main" id="{B16375CA-3722-4D22-A8D2-5DAE41D33E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1" name="Oval 3753">
              <a:extLst>
                <a:ext uri="{FF2B5EF4-FFF2-40B4-BE49-F238E27FC236}">
                  <a16:creationId xmlns:a16="http://schemas.microsoft.com/office/drawing/2014/main" id="{95BFF036-8E53-470F-B91A-890C8B378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2" name="Oval 3754">
              <a:extLst>
                <a:ext uri="{FF2B5EF4-FFF2-40B4-BE49-F238E27FC236}">
                  <a16:creationId xmlns:a16="http://schemas.microsoft.com/office/drawing/2014/main" id="{6CDD7FD7-F3B0-484D-B699-CA6CD0E138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3" name="Oval 3755">
              <a:extLst>
                <a:ext uri="{FF2B5EF4-FFF2-40B4-BE49-F238E27FC236}">
                  <a16:creationId xmlns:a16="http://schemas.microsoft.com/office/drawing/2014/main" id="{91811C29-C3F0-424B-B07D-149D826759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4" name="Oval 3756">
              <a:extLst>
                <a:ext uri="{FF2B5EF4-FFF2-40B4-BE49-F238E27FC236}">
                  <a16:creationId xmlns:a16="http://schemas.microsoft.com/office/drawing/2014/main" id="{F7A3B734-DEA2-4B21-913F-28FC8BF8EF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5" name="Oval 3757">
              <a:extLst>
                <a:ext uri="{FF2B5EF4-FFF2-40B4-BE49-F238E27FC236}">
                  <a16:creationId xmlns:a16="http://schemas.microsoft.com/office/drawing/2014/main" id="{0A53999A-0391-4B8D-B1A2-0DAEC6D84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6" name="Oval 3758">
              <a:extLst>
                <a:ext uri="{FF2B5EF4-FFF2-40B4-BE49-F238E27FC236}">
                  <a16:creationId xmlns:a16="http://schemas.microsoft.com/office/drawing/2014/main" id="{AE5FA166-0D51-4CF5-92F8-947AC0AD82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17" name="Freeform 3759">
              <a:extLst>
                <a:ext uri="{FF2B5EF4-FFF2-40B4-BE49-F238E27FC236}">
                  <a16:creationId xmlns:a16="http://schemas.microsoft.com/office/drawing/2014/main" id="{5329E841-71F9-43EF-9DA6-DE23BF21D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8" name="Freeform 3760">
              <a:extLst>
                <a:ext uri="{FF2B5EF4-FFF2-40B4-BE49-F238E27FC236}">
                  <a16:creationId xmlns:a16="http://schemas.microsoft.com/office/drawing/2014/main" id="{DC8B1D68-1891-46B9-8A9A-7BC371C04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19" name="Oval 3761">
              <a:extLst>
                <a:ext uri="{FF2B5EF4-FFF2-40B4-BE49-F238E27FC236}">
                  <a16:creationId xmlns:a16="http://schemas.microsoft.com/office/drawing/2014/main" id="{C1362623-9DF4-4186-A4F1-8731518F4D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0" name="Oval 3762">
              <a:extLst>
                <a:ext uri="{FF2B5EF4-FFF2-40B4-BE49-F238E27FC236}">
                  <a16:creationId xmlns:a16="http://schemas.microsoft.com/office/drawing/2014/main" id="{02655760-9371-4104-A89F-2A3D8B754D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1" name="Oval 3763">
              <a:extLst>
                <a:ext uri="{FF2B5EF4-FFF2-40B4-BE49-F238E27FC236}">
                  <a16:creationId xmlns:a16="http://schemas.microsoft.com/office/drawing/2014/main" id="{BFD65E5B-5B20-4CAE-8964-647EA5B97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2" name="Oval 3764">
              <a:extLst>
                <a:ext uri="{FF2B5EF4-FFF2-40B4-BE49-F238E27FC236}">
                  <a16:creationId xmlns:a16="http://schemas.microsoft.com/office/drawing/2014/main" id="{23BBA9B4-8101-4342-A0AA-E254915905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3" name="Oval 3765">
              <a:extLst>
                <a:ext uri="{FF2B5EF4-FFF2-40B4-BE49-F238E27FC236}">
                  <a16:creationId xmlns:a16="http://schemas.microsoft.com/office/drawing/2014/main" id="{311BD4FE-F778-40E0-9BE4-99E6BAD185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4" name="Freeform 3766">
              <a:extLst>
                <a:ext uri="{FF2B5EF4-FFF2-40B4-BE49-F238E27FC236}">
                  <a16:creationId xmlns:a16="http://schemas.microsoft.com/office/drawing/2014/main" id="{133BD820-8029-4024-8AF4-A0134ACCD5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25" name="Oval 3767">
              <a:extLst>
                <a:ext uri="{FF2B5EF4-FFF2-40B4-BE49-F238E27FC236}">
                  <a16:creationId xmlns:a16="http://schemas.microsoft.com/office/drawing/2014/main" id="{DA91C788-E65D-44D1-91E4-CDA340BD76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6" name="Oval 3768">
              <a:extLst>
                <a:ext uri="{FF2B5EF4-FFF2-40B4-BE49-F238E27FC236}">
                  <a16:creationId xmlns:a16="http://schemas.microsoft.com/office/drawing/2014/main" id="{CA959739-4B29-4A83-996C-20990A9A82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7" name="Oval 3769">
              <a:extLst>
                <a:ext uri="{FF2B5EF4-FFF2-40B4-BE49-F238E27FC236}">
                  <a16:creationId xmlns:a16="http://schemas.microsoft.com/office/drawing/2014/main" id="{49CAC0AC-FE03-494E-A6AB-F59A2F827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8" name="Oval 3770">
              <a:extLst>
                <a:ext uri="{FF2B5EF4-FFF2-40B4-BE49-F238E27FC236}">
                  <a16:creationId xmlns:a16="http://schemas.microsoft.com/office/drawing/2014/main" id="{AEACC1EC-60CB-4F03-B5D7-494F068169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29" name="Oval 3771">
              <a:extLst>
                <a:ext uri="{FF2B5EF4-FFF2-40B4-BE49-F238E27FC236}">
                  <a16:creationId xmlns:a16="http://schemas.microsoft.com/office/drawing/2014/main" id="{25E0A275-3E33-4F28-A5E3-70AC9D907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0" name="Oval 3772">
              <a:extLst>
                <a:ext uri="{FF2B5EF4-FFF2-40B4-BE49-F238E27FC236}">
                  <a16:creationId xmlns:a16="http://schemas.microsoft.com/office/drawing/2014/main" id="{8D4BBA2B-A05F-4785-AF5C-E163131653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1" name="Oval 3773">
              <a:extLst>
                <a:ext uri="{FF2B5EF4-FFF2-40B4-BE49-F238E27FC236}">
                  <a16:creationId xmlns:a16="http://schemas.microsoft.com/office/drawing/2014/main" id="{48C792F2-84EE-40C3-9921-27D7165A3D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2" name="Oval 3774">
              <a:extLst>
                <a:ext uri="{FF2B5EF4-FFF2-40B4-BE49-F238E27FC236}">
                  <a16:creationId xmlns:a16="http://schemas.microsoft.com/office/drawing/2014/main" id="{1C6A2720-FD93-47F3-967B-768F4D861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3" name="Oval 3775">
              <a:extLst>
                <a:ext uri="{FF2B5EF4-FFF2-40B4-BE49-F238E27FC236}">
                  <a16:creationId xmlns:a16="http://schemas.microsoft.com/office/drawing/2014/main" id="{16BCA109-5021-4B78-BA91-F1337E2E62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4" name="Oval 3776">
              <a:extLst>
                <a:ext uri="{FF2B5EF4-FFF2-40B4-BE49-F238E27FC236}">
                  <a16:creationId xmlns:a16="http://schemas.microsoft.com/office/drawing/2014/main" id="{55604661-833F-4822-88D9-3BA2102DF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7135" name="Freeform 3777">
              <a:extLst>
                <a:ext uri="{FF2B5EF4-FFF2-40B4-BE49-F238E27FC236}">
                  <a16:creationId xmlns:a16="http://schemas.microsoft.com/office/drawing/2014/main" id="{8AE63C45-0CCE-4E24-A0E6-1CC15E1C3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6" name="Freeform 3778">
              <a:extLst>
                <a:ext uri="{FF2B5EF4-FFF2-40B4-BE49-F238E27FC236}">
                  <a16:creationId xmlns:a16="http://schemas.microsoft.com/office/drawing/2014/main" id="{7B15BA85-9C00-4E0B-87B8-B4364321A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7" name="Freeform 3779">
              <a:extLst>
                <a:ext uri="{FF2B5EF4-FFF2-40B4-BE49-F238E27FC236}">
                  <a16:creationId xmlns:a16="http://schemas.microsoft.com/office/drawing/2014/main" id="{79A56E4C-A818-46DC-B5CE-48A0CC2F5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8" name="Freeform 3780">
              <a:extLst>
                <a:ext uri="{FF2B5EF4-FFF2-40B4-BE49-F238E27FC236}">
                  <a16:creationId xmlns:a16="http://schemas.microsoft.com/office/drawing/2014/main" id="{9105FFDF-8AD7-45A5-A5FB-DF4C76C8CF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39" name="Freeform 3781">
              <a:extLst>
                <a:ext uri="{FF2B5EF4-FFF2-40B4-BE49-F238E27FC236}">
                  <a16:creationId xmlns:a16="http://schemas.microsoft.com/office/drawing/2014/main" id="{A2C05E2C-EB61-41E3-A6CF-47A5E690D9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0" name="Freeform 3782">
              <a:extLst>
                <a:ext uri="{FF2B5EF4-FFF2-40B4-BE49-F238E27FC236}">
                  <a16:creationId xmlns:a16="http://schemas.microsoft.com/office/drawing/2014/main" id="{70C3DF4C-3A5F-4D8E-A909-525C732FAD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1" name="Freeform 3783">
              <a:extLst>
                <a:ext uri="{FF2B5EF4-FFF2-40B4-BE49-F238E27FC236}">
                  <a16:creationId xmlns:a16="http://schemas.microsoft.com/office/drawing/2014/main" id="{506FA674-FDCE-48DC-8D44-05F1A9DAE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2" name="Freeform 3784">
              <a:extLst>
                <a:ext uri="{FF2B5EF4-FFF2-40B4-BE49-F238E27FC236}">
                  <a16:creationId xmlns:a16="http://schemas.microsoft.com/office/drawing/2014/main" id="{508BC25B-90AC-444F-BD4A-D858178DD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3" name="Freeform 3785">
              <a:extLst>
                <a:ext uri="{FF2B5EF4-FFF2-40B4-BE49-F238E27FC236}">
                  <a16:creationId xmlns:a16="http://schemas.microsoft.com/office/drawing/2014/main" id="{44282402-B3D2-4E3A-8159-20397FB4E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4" name="Freeform 3786">
              <a:extLst>
                <a:ext uri="{FF2B5EF4-FFF2-40B4-BE49-F238E27FC236}">
                  <a16:creationId xmlns:a16="http://schemas.microsoft.com/office/drawing/2014/main" id="{B52CCB41-EDE9-4CCC-BB77-E5DE9770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5" name="Freeform 3787">
              <a:extLst>
                <a:ext uri="{FF2B5EF4-FFF2-40B4-BE49-F238E27FC236}">
                  <a16:creationId xmlns:a16="http://schemas.microsoft.com/office/drawing/2014/main" id="{2F23D4D0-EF3B-429C-80A5-77B6E4E691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6" name="Freeform 3788">
              <a:extLst>
                <a:ext uri="{FF2B5EF4-FFF2-40B4-BE49-F238E27FC236}">
                  <a16:creationId xmlns:a16="http://schemas.microsoft.com/office/drawing/2014/main" id="{EE3AA97F-9BD7-44C2-8E33-B8CFE1E643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7" name="Freeform 3789">
              <a:extLst>
                <a:ext uri="{FF2B5EF4-FFF2-40B4-BE49-F238E27FC236}">
                  <a16:creationId xmlns:a16="http://schemas.microsoft.com/office/drawing/2014/main" id="{B43C537B-6306-4216-A884-E1DA8C637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8" name="Freeform 3790">
              <a:extLst>
                <a:ext uri="{FF2B5EF4-FFF2-40B4-BE49-F238E27FC236}">
                  <a16:creationId xmlns:a16="http://schemas.microsoft.com/office/drawing/2014/main" id="{F7A10324-F730-4E4C-A3FF-60A76A358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49" name="Freeform 3791">
              <a:extLst>
                <a:ext uri="{FF2B5EF4-FFF2-40B4-BE49-F238E27FC236}">
                  <a16:creationId xmlns:a16="http://schemas.microsoft.com/office/drawing/2014/main" id="{B517E69C-6073-4FF0-BB73-E79FB05111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0" name="Freeform 3792">
              <a:extLst>
                <a:ext uri="{FF2B5EF4-FFF2-40B4-BE49-F238E27FC236}">
                  <a16:creationId xmlns:a16="http://schemas.microsoft.com/office/drawing/2014/main" id="{106EBE87-5993-4FC4-924E-9EB0F3B0F3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1" name="Freeform 3793">
              <a:extLst>
                <a:ext uri="{FF2B5EF4-FFF2-40B4-BE49-F238E27FC236}">
                  <a16:creationId xmlns:a16="http://schemas.microsoft.com/office/drawing/2014/main" id="{6327B540-211D-42E2-93E4-44A8505D8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2" name="Freeform 3794">
              <a:extLst>
                <a:ext uri="{FF2B5EF4-FFF2-40B4-BE49-F238E27FC236}">
                  <a16:creationId xmlns:a16="http://schemas.microsoft.com/office/drawing/2014/main" id="{FB0ECB9E-E1F6-413E-B831-48BDA0080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3" name="Freeform 3795">
              <a:extLst>
                <a:ext uri="{FF2B5EF4-FFF2-40B4-BE49-F238E27FC236}">
                  <a16:creationId xmlns:a16="http://schemas.microsoft.com/office/drawing/2014/main" id="{55F7C2FF-803C-4349-BD86-1B43BD918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4" name="Freeform 3796">
              <a:extLst>
                <a:ext uri="{FF2B5EF4-FFF2-40B4-BE49-F238E27FC236}">
                  <a16:creationId xmlns:a16="http://schemas.microsoft.com/office/drawing/2014/main" id="{9E5432E3-F99D-4ED2-8819-1155CCBE1C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5" name="Freeform 3797">
              <a:extLst>
                <a:ext uri="{FF2B5EF4-FFF2-40B4-BE49-F238E27FC236}">
                  <a16:creationId xmlns:a16="http://schemas.microsoft.com/office/drawing/2014/main" id="{25B5CBC0-548D-4CB2-BE52-323F700B4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6" name="Freeform 3798">
              <a:extLst>
                <a:ext uri="{FF2B5EF4-FFF2-40B4-BE49-F238E27FC236}">
                  <a16:creationId xmlns:a16="http://schemas.microsoft.com/office/drawing/2014/main" id="{877A81BA-E509-45AD-A3C9-6287689B1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7" name="Freeform 3799">
              <a:extLst>
                <a:ext uri="{FF2B5EF4-FFF2-40B4-BE49-F238E27FC236}">
                  <a16:creationId xmlns:a16="http://schemas.microsoft.com/office/drawing/2014/main" id="{0B76BC94-F2BF-4838-A11C-540E95C4A3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8" name="Freeform 3800">
              <a:extLst>
                <a:ext uri="{FF2B5EF4-FFF2-40B4-BE49-F238E27FC236}">
                  <a16:creationId xmlns:a16="http://schemas.microsoft.com/office/drawing/2014/main" id="{6EA56527-573C-43EC-ABF7-B1A6F8CDE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59" name="Freeform 3801">
              <a:extLst>
                <a:ext uri="{FF2B5EF4-FFF2-40B4-BE49-F238E27FC236}">
                  <a16:creationId xmlns:a16="http://schemas.microsoft.com/office/drawing/2014/main" id="{D90C6AEF-C66E-4E59-BCC0-23DD550CC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0" name="Freeform 3802">
              <a:extLst>
                <a:ext uri="{FF2B5EF4-FFF2-40B4-BE49-F238E27FC236}">
                  <a16:creationId xmlns:a16="http://schemas.microsoft.com/office/drawing/2014/main" id="{E6F6F931-10DD-4A4D-98EE-883E7F4098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1" name="Freeform 3803">
              <a:extLst>
                <a:ext uri="{FF2B5EF4-FFF2-40B4-BE49-F238E27FC236}">
                  <a16:creationId xmlns:a16="http://schemas.microsoft.com/office/drawing/2014/main" id="{88EBCC48-20A7-4EDE-AE07-899F7C4D5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2" name="Freeform 3804">
              <a:extLst>
                <a:ext uri="{FF2B5EF4-FFF2-40B4-BE49-F238E27FC236}">
                  <a16:creationId xmlns:a16="http://schemas.microsoft.com/office/drawing/2014/main" id="{BD7B67A4-9014-4561-80DD-A5D52A5DB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3" name="Freeform 3805">
              <a:extLst>
                <a:ext uri="{FF2B5EF4-FFF2-40B4-BE49-F238E27FC236}">
                  <a16:creationId xmlns:a16="http://schemas.microsoft.com/office/drawing/2014/main" id="{580C12F9-FCCC-4EC2-A7DF-1868BC4C6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4" name="Freeform 3806">
              <a:extLst>
                <a:ext uri="{FF2B5EF4-FFF2-40B4-BE49-F238E27FC236}">
                  <a16:creationId xmlns:a16="http://schemas.microsoft.com/office/drawing/2014/main" id="{022360BD-7A3B-4E3D-A74C-0B40D9999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5" name="Freeform 3807">
              <a:extLst>
                <a:ext uri="{FF2B5EF4-FFF2-40B4-BE49-F238E27FC236}">
                  <a16:creationId xmlns:a16="http://schemas.microsoft.com/office/drawing/2014/main" id="{80BEFE09-5254-439D-B424-1BA91A743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6" name="Freeform 3808">
              <a:extLst>
                <a:ext uri="{FF2B5EF4-FFF2-40B4-BE49-F238E27FC236}">
                  <a16:creationId xmlns:a16="http://schemas.microsoft.com/office/drawing/2014/main" id="{7C8A6D85-58BA-4B94-BBCA-FDA233872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7" name="Freeform 3809">
              <a:extLst>
                <a:ext uri="{FF2B5EF4-FFF2-40B4-BE49-F238E27FC236}">
                  <a16:creationId xmlns:a16="http://schemas.microsoft.com/office/drawing/2014/main" id="{930FF43A-27C8-431E-B7A9-45B790423F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8" name="Freeform 3810">
              <a:extLst>
                <a:ext uri="{FF2B5EF4-FFF2-40B4-BE49-F238E27FC236}">
                  <a16:creationId xmlns:a16="http://schemas.microsoft.com/office/drawing/2014/main" id="{E9C84C7B-891C-4A85-92C8-B0A3D4D4C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69" name="Freeform 3811">
              <a:extLst>
                <a:ext uri="{FF2B5EF4-FFF2-40B4-BE49-F238E27FC236}">
                  <a16:creationId xmlns:a16="http://schemas.microsoft.com/office/drawing/2014/main" id="{38D3696D-5DA7-4CA7-BF5A-5E0838774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0" name="Freeform 3812">
              <a:extLst>
                <a:ext uri="{FF2B5EF4-FFF2-40B4-BE49-F238E27FC236}">
                  <a16:creationId xmlns:a16="http://schemas.microsoft.com/office/drawing/2014/main" id="{C6FC9AB8-CFF7-4A56-8496-7F1F0FF1E7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1" name="Freeform 3813">
              <a:extLst>
                <a:ext uri="{FF2B5EF4-FFF2-40B4-BE49-F238E27FC236}">
                  <a16:creationId xmlns:a16="http://schemas.microsoft.com/office/drawing/2014/main" id="{2538B45E-A1AB-47E1-A0B7-699872194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2" name="Freeform 3814">
              <a:extLst>
                <a:ext uri="{FF2B5EF4-FFF2-40B4-BE49-F238E27FC236}">
                  <a16:creationId xmlns:a16="http://schemas.microsoft.com/office/drawing/2014/main" id="{D937EEF8-9DA3-4CC1-B1F2-2865C12357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3" name="Freeform 3815">
              <a:extLst>
                <a:ext uri="{FF2B5EF4-FFF2-40B4-BE49-F238E27FC236}">
                  <a16:creationId xmlns:a16="http://schemas.microsoft.com/office/drawing/2014/main" id="{A2BBDD6F-0A16-4B41-ACEB-EE2276AD2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4" name="Freeform 3816">
              <a:extLst>
                <a:ext uri="{FF2B5EF4-FFF2-40B4-BE49-F238E27FC236}">
                  <a16:creationId xmlns:a16="http://schemas.microsoft.com/office/drawing/2014/main" id="{009EFB47-65D9-412A-9D2C-6C25DC2AC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5" name="Freeform 3817">
              <a:extLst>
                <a:ext uri="{FF2B5EF4-FFF2-40B4-BE49-F238E27FC236}">
                  <a16:creationId xmlns:a16="http://schemas.microsoft.com/office/drawing/2014/main" id="{72D170F3-8014-4D78-A853-427FB7842F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6" name="Freeform 3818">
              <a:extLst>
                <a:ext uri="{FF2B5EF4-FFF2-40B4-BE49-F238E27FC236}">
                  <a16:creationId xmlns:a16="http://schemas.microsoft.com/office/drawing/2014/main" id="{F21DF173-CAF8-42AD-B6F5-754F19BC8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7" name="Freeform 3819">
              <a:extLst>
                <a:ext uri="{FF2B5EF4-FFF2-40B4-BE49-F238E27FC236}">
                  <a16:creationId xmlns:a16="http://schemas.microsoft.com/office/drawing/2014/main" id="{8774C79F-2FC0-4476-946A-88AF567CF0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8" name="Freeform 3820">
              <a:extLst>
                <a:ext uri="{FF2B5EF4-FFF2-40B4-BE49-F238E27FC236}">
                  <a16:creationId xmlns:a16="http://schemas.microsoft.com/office/drawing/2014/main" id="{E0D51EC4-FF53-43A2-864D-D21AE8EE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79" name="Freeform 3821">
              <a:extLst>
                <a:ext uri="{FF2B5EF4-FFF2-40B4-BE49-F238E27FC236}">
                  <a16:creationId xmlns:a16="http://schemas.microsoft.com/office/drawing/2014/main" id="{A9C0D7A5-F50A-42E7-8101-75C274B71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0" name="Freeform 3822">
              <a:extLst>
                <a:ext uri="{FF2B5EF4-FFF2-40B4-BE49-F238E27FC236}">
                  <a16:creationId xmlns:a16="http://schemas.microsoft.com/office/drawing/2014/main" id="{1226A80F-E332-4292-9D4F-BB99C714E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1" name="Freeform 3823">
              <a:extLst>
                <a:ext uri="{FF2B5EF4-FFF2-40B4-BE49-F238E27FC236}">
                  <a16:creationId xmlns:a16="http://schemas.microsoft.com/office/drawing/2014/main" id="{CF42E3FC-ACA6-4333-86C5-43FE10ACDC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2" name="Freeform 3824">
              <a:extLst>
                <a:ext uri="{FF2B5EF4-FFF2-40B4-BE49-F238E27FC236}">
                  <a16:creationId xmlns:a16="http://schemas.microsoft.com/office/drawing/2014/main" id="{EB7D396E-5AEC-4846-AD1E-4A311DF34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3" name="Freeform 3825">
              <a:extLst>
                <a:ext uri="{FF2B5EF4-FFF2-40B4-BE49-F238E27FC236}">
                  <a16:creationId xmlns:a16="http://schemas.microsoft.com/office/drawing/2014/main" id="{1F9E5359-7B6C-4E5C-BDD5-8F4CEAE94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4" name="Freeform 3826">
              <a:extLst>
                <a:ext uri="{FF2B5EF4-FFF2-40B4-BE49-F238E27FC236}">
                  <a16:creationId xmlns:a16="http://schemas.microsoft.com/office/drawing/2014/main" id="{4F43E5C9-1F4F-4030-A144-0991CA0AB3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5" name="Freeform 3827">
              <a:extLst>
                <a:ext uri="{FF2B5EF4-FFF2-40B4-BE49-F238E27FC236}">
                  <a16:creationId xmlns:a16="http://schemas.microsoft.com/office/drawing/2014/main" id="{9DD82F43-4533-48E7-A43D-C2538B9B4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6" name="Freeform 3828">
              <a:extLst>
                <a:ext uri="{FF2B5EF4-FFF2-40B4-BE49-F238E27FC236}">
                  <a16:creationId xmlns:a16="http://schemas.microsoft.com/office/drawing/2014/main" id="{A739A073-E079-4462-960C-AADA1A7F6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7" name="Freeform 3829">
              <a:extLst>
                <a:ext uri="{FF2B5EF4-FFF2-40B4-BE49-F238E27FC236}">
                  <a16:creationId xmlns:a16="http://schemas.microsoft.com/office/drawing/2014/main" id="{CE14CD9A-DCDC-40BC-B77F-737842D088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8" name="Freeform 3830">
              <a:extLst>
                <a:ext uri="{FF2B5EF4-FFF2-40B4-BE49-F238E27FC236}">
                  <a16:creationId xmlns:a16="http://schemas.microsoft.com/office/drawing/2014/main" id="{7F321B1B-7365-4077-827F-9637A92519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89" name="Freeform 3831">
              <a:extLst>
                <a:ext uri="{FF2B5EF4-FFF2-40B4-BE49-F238E27FC236}">
                  <a16:creationId xmlns:a16="http://schemas.microsoft.com/office/drawing/2014/main" id="{0DCC3CED-CFDE-40D5-9098-0D7683456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0" name="Freeform 3832">
              <a:extLst>
                <a:ext uri="{FF2B5EF4-FFF2-40B4-BE49-F238E27FC236}">
                  <a16:creationId xmlns:a16="http://schemas.microsoft.com/office/drawing/2014/main" id="{857AB01D-B703-4B9D-8EA7-105B0D98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1" name="Freeform 3833">
              <a:extLst>
                <a:ext uri="{FF2B5EF4-FFF2-40B4-BE49-F238E27FC236}">
                  <a16:creationId xmlns:a16="http://schemas.microsoft.com/office/drawing/2014/main" id="{141CAA47-4ED6-43B6-92ED-4CAA67505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2" name="Freeform 3834">
              <a:extLst>
                <a:ext uri="{FF2B5EF4-FFF2-40B4-BE49-F238E27FC236}">
                  <a16:creationId xmlns:a16="http://schemas.microsoft.com/office/drawing/2014/main" id="{1CE9B3F9-45A9-4DC6-AEDC-F9A20C2CE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3" name="Freeform 3835">
              <a:extLst>
                <a:ext uri="{FF2B5EF4-FFF2-40B4-BE49-F238E27FC236}">
                  <a16:creationId xmlns:a16="http://schemas.microsoft.com/office/drawing/2014/main" id="{B68626A4-5B90-4196-9B88-1E98ABFBA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4" name="Freeform 3836">
              <a:extLst>
                <a:ext uri="{FF2B5EF4-FFF2-40B4-BE49-F238E27FC236}">
                  <a16:creationId xmlns:a16="http://schemas.microsoft.com/office/drawing/2014/main" id="{C6DC1809-FF4C-46D3-998C-C8B2E3E62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5" name="Freeform 3837">
              <a:extLst>
                <a:ext uri="{FF2B5EF4-FFF2-40B4-BE49-F238E27FC236}">
                  <a16:creationId xmlns:a16="http://schemas.microsoft.com/office/drawing/2014/main" id="{A6D6925B-80CB-4D76-8847-D012725BA7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6" name="Freeform 3838">
              <a:extLst>
                <a:ext uri="{FF2B5EF4-FFF2-40B4-BE49-F238E27FC236}">
                  <a16:creationId xmlns:a16="http://schemas.microsoft.com/office/drawing/2014/main" id="{723A5BA1-F40B-4122-ABAC-A8A10BECCD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7" name="Freeform 3839">
              <a:extLst>
                <a:ext uri="{FF2B5EF4-FFF2-40B4-BE49-F238E27FC236}">
                  <a16:creationId xmlns:a16="http://schemas.microsoft.com/office/drawing/2014/main" id="{61778B53-402C-4507-A889-D7C7D61D3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8" name="Freeform 3840">
              <a:extLst>
                <a:ext uri="{FF2B5EF4-FFF2-40B4-BE49-F238E27FC236}">
                  <a16:creationId xmlns:a16="http://schemas.microsoft.com/office/drawing/2014/main" id="{20E95DB5-9977-4F25-BE6D-CEEB48012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199" name="Freeform 3841">
              <a:extLst>
                <a:ext uri="{FF2B5EF4-FFF2-40B4-BE49-F238E27FC236}">
                  <a16:creationId xmlns:a16="http://schemas.microsoft.com/office/drawing/2014/main" id="{BF03010B-FEE6-41C9-95F6-EAD7F2A0C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7200" name="Freeform 3842">
              <a:extLst>
                <a:ext uri="{FF2B5EF4-FFF2-40B4-BE49-F238E27FC236}">
                  <a16:creationId xmlns:a16="http://schemas.microsoft.com/office/drawing/2014/main" id="{55D112D2-A241-45E9-9CC8-3AFED8539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2" name="Group 3843">
            <a:extLst>
              <a:ext uri="{FF2B5EF4-FFF2-40B4-BE49-F238E27FC236}">
                <a16:creationId xmlns:a16="http://schemas.microsoft.com/office/drawing/2014/main" id="{21378BA4-3B3C-4C70-8EDD-3E6EA3405D07}"/>
              </a:ext>
            </a:extLst>
          </p:cNvPr>
          <p:cNvGrpSpPr>
            <a:grpSpLocks/>
          </p:cNvGrpSpPr>
          <p:nvPr/>
        </p:nvGrpSpPr>
        <p:grpSpPr bwMode="auto">
          <a:xfrm>
            <a:off x="6553201" y="5599113"/>
            <a:ext cx="1438275" cy="196850"/>
            <a:chOff x="2976" y="1584"/>
            <a:chExt cx="906" cy="124"/>
          </a:xfrm>
        </p:grpSpPr>
        <p:sp>
          <p:nvSpPr>
            <p:cNvPr id="26413" name="Freeform 3844">
              <a:extLst>
                <a:ext uri="{FF2B5EF4-FFF2-40B4-BE49-F238E27FC236}">
                  <a16:creationId xmlns:a16="http://schemas.microsoft.com/office/drawing/2014/main" id="{703F1DAD-0C49-4B8D-9319-B263C3765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4" name="Freeform 3845">
              <a:extLst>
                <a:ext uri="{FF2B5EF4-FFF2-40B4-BE49-F238E27FC236}">
                  <a16:creationId xmlns:a16="http://schemas.microsoft.com/office/drawing/2014/main" id="{B23CD917-2661-4D7E-B3DC-E61297A24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5" name="Freeform 3846">
              <a:extLst>
                <a:ext uri="{FF2B5EF4-FFF2-40B4-BE49-F238E27FC236}">
                  <a16:creationId xmlns:a16="http://schemas.microsoft.com/office/drawing/2014/main" id="{090505FC-68A8-44C8-BB0F-B484E3FD0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6" name="Freeform 3847">
              <a:extLst>
                <a:ext uri="{FF2B5EF4-FFF2-40B4-BE49-F238E27FC236}">
                  <a16:creationId xmlns:a16="http://schemas.microsoft.com/office/drawing/2014/main" id="{0443E5FC-6689-46C5-ABA6-DEE569D43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7" name="Freeform 3848">
              <a:extLst>
                <a:ext uri="{FF2B5EF4-FFF2-40B4-BE49-F238E27FC236}">
                  <a16:creationId xmlns:a16="http://schemas.microsoft.com/office/drawing/2014/main" id="{14D3F81C-5F81-4736-AF11-99D12F15CC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8" name="Oval 3849">
              <a:extLst>
                <a:ext uri="{FF2B5EF4-FFF2-40B4-BE49-F238E27FC236}">
                  <a16:creationId xmlns:a16="http://schemas.microsoft.com/office/drawing/2014/main" id="{2938C598-539F-4599-8A1A-B4E2463C4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19" name="Freeform 3850">
              <a:extLst>
                <a:ext uri="{FF2B5EF4-FFF2-40B4-BE49-F238E27FC236}">
                  <a16:creationId xmlns:a16="http://schemas.microsoft.com/office/drawing/2014/main" id="{549382EE-4CD9-413A-8731-1C8FBABF3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0" name="Oval 3851">
              <a:extLst>
                <a:ext uri="{FF2B5EF4-FFF2-40B4-BE49-F238E27FC236}">
                  <a16:creationId xmlns:a16="http://schemas.microsoft.com/office/drawing/2014/main" id="{FB726768-E892-4901-B2C8-328AD2C11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1" name="Freeform 3852">
              <a:extLst>
                <a:ext uri="{FF2B5EF4-FFF2-40B4-BE49-F238E27FC236}">
                  <a16:creationId xmlns:a16="http://schemas.microsoft.com/office/drawing/2014/main" id="{EDD57CB0-11AE-40AB-9D73-090B7A4C09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2" name="Oval 3853">
              <a:extLst>
                <a:ext uri="{FF2B5EF4-FFF2-40B4-BE49-F238E27FC236}">
                  <a16:creationId xmlns:a16="http://schemas.microsoft.com/office/drawing/2014/main" id="{02BE618F-2855-43F7-B73E-1F253373B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3" name="Freeform 3854">
              <a:extLst>
                <a:ext uri="{FF2B5EF4-FFF2-40B4-BE49-F238E27FC236}">
                  <a16:creationId xmlns:a16="http://schemas.microsoft.com/office/drawing/2014/main" id="{98162A84-FE85-43E9-A860-2ED834405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4" name="Oval 3855">
              <a:extLst>
                <a:ext uri="{FF2B5EF4-FFF2-40B4-BE49-F238E27FC236}">
                  <a16:creationId xmlns:a16="http://schemas.microsoft.com/office/drawing/2014/main" id="{296DF5B5-6522-423A-ABFA-3A3BA4B661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5" name="Freeform 3856">
              <a:extLst>
                <a:ext uri="{FF2B5EF4-FFF2-40B4-BE49-F238E27FC236}">
                  <a16:creationId xmlns:a16="http://schemas.microsoft.com/office/drawing/2014/main" id="{BE3EFE56-ED38-4244-BDD9-566438EEF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6" name="Oval 3857">
              <a:extLst>
                <a:ext uri="{FF2B5EF4-FFF2-40B4-BE49-F238E27FC236}">
                  <a16:creationId xmlns:a16="http://schemas.microsoft.com/office/drawing/2014/main" id="{DC5C573D-AF98-4197-BAE9-C59A07B7F9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7" name="Freeform 3858">
              <a:extLst>
                <a:ext uri="{FF2B5EF4-FFF2-40B4-BE49-F238E27FC236}">
                  <a16:creationId xmlns:a16="http://schemas.microsoft.com/office/drawing/2014/main" id="{F2D01B6E-0C88-4FD8-ABC5-CD318BBB7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28" name="Oval 3859">
              <a:extLst>
                <a:ext uri="{FF2B5EF4-FFF2-40B4-BE49-F238E27FC236}">
                  <a16:creationId xmlns:a16="http://schemas.microsoft.com/office/drawing/2014/main" id="{479D729E-3133-466E-8CE1-B80B1D431F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29" name="Freeform 3860">
              <a:extLst>
                <a:ext uri="{FF2B5EF4-FFF2-40B4-BE49-F238E27FC236}">
                  <a16:creationId xmlns:a16="http://schemas.microsoft.com/office/drawing/2014/main" id="{AC227A2E-6815-4653-851C-D566F82ED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0" name="Oval 3861">
              <a:extLst>
                <a:ext uri="{FF2B5EF4-FFF2-40B4-BE49-F238E27FC236}">
                  <a16:creationId xmlns:a16="http://schemas.microsoft.com/office/drawing/2014/main" id="{339F0860-2A5A-4810-B009-A2E3E2A45C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1" name="Freeform 3862">
              <a:extLst>
                <a:ext uri="{FF2B5EF4-FFF2-40B4-BE49-F238E27FC236}">
                  <a16:creationId xmlns:a16="http://schemas.microsoft.com/office/drawing/2014/main" id="{116319E4-8C19-45C4-8E35-2A6975035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2" name="Oval 3863">
              <a:extLst>
                <a:ext uri="{FF2B5EF4-FFF2-40B4-BE49-F238E27FC236}">
                  <a16:creationId xmlns:a16="http://schemas.microsoft.com/office/drawing/2014/main" id="{7ACAD623-8C3E-4E95-9039-961031645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3" name="Freeform 3864">
              <a:extLst>
                <a:ext uri="{FF2B5EF4-FFF2-40B4-BE49-F238E27FC236}">
                  <a16:creationId xmlns:a16="http://schemas.microsoft.com/office/drawing/2014/main" id="{057E6CE7-0003-4E01-B49E-16893C94F6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4" name="Oval 3865">
              <a:extLst>
                <a:ext uri="{FF2B5EF4-FFF2-40B4-BE49-F238E27FC236}">
                  <a16:creationId xmlns:a16="http://schemas.microsoft.com/office/drawing/2014/main" id="{0CE5792D-8092-4AAF-9CDA-EFAA9B715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5" name="Freeform 3866">
              <a:extLst>
                <a:ext uri="{FF2B5EF4-FFF2-40B4-BE49-F238E27FC236}">
                  <a16:creationId xmlns:a16="http://schemas.microsoft.com/office/drawing/2014/main" id="{857C3052-BE77-499A-9D03-F12C3EE7C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6" name="Oval 3867">
              <a:extLst>
                <a:ext uri="{FF2B5EF4-FFF2-40B4-BE49-F238E27FC236}">
                  <a16:creationId xmlns:a16="http://schemas.microsoft.com/office/drawing/2014/main" id="{58A5F364-22CA-4E6F-9FA9-F72A94D1D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7" name="Freeform 3868">
              <a:extLst>
                <a:ext uri="{FF2B5EF4-FFF2-40B4-BE49-F238E27FC236}">
                  <a16:creationId xmlns:a16="http://schemas.microsoft.com/office/drawing/2014/main" id="{BF6A35E8-0D54-4B2E-9093-CB382EDEC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38" name="Oval 3869">
              <a:extLst>
                <a:ext uri="{FF2B5EF4-FFF2-40B4-BE49-F238E27FC236}">
                  <a16:creationId xmlns:a16="http://schemas.microsoft.com/office/drawing/2014/main" id="{0F377F41-9E54-4C30-95E0-559B93110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39" name="Freeform 3870">
              <a:extLst>
                <a:ext uri="{FF2B5EF4-FFF2-40B4-BE49-F238E27FC236}">
                  <a16:creationId xmlns:a16="http://schemas.microsoft.com/office/drawing/2014/main" id="{B1A02BCA-7DD8-4518-B45F-FD4779278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0" name="Oval 3871">
              <a:extLst>
                <a:ext uri="{FF2B5EF4-FFF2-40B4-BE49-F238E27FC236}">
                  <a16:creationId xmlns:a16="http://schemas.microsoft.com/office/drawing/2014/main" id="{190AECBA-7D97-40E6-B4F6-F043A029C7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41" name="Freeform 3872">
              <a:extLst>
                <a:ext uri="{FF2B5EF4-FFF2-40B4-BE49-F238E27FC236}">
                  <a16:creationId xmlns:a16="http://schemas.microsoft.com/office/drawing/2014/main" id="{E33DAC2A-D46A-46D5-A85B-A793F1FFF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2" name="Oval 3873">
              <a:extLst>
                <a:ext uri="{FF2B5EF4-FFF2-40B4-BE49-F238E27FC236}">
                  <a16:creationId xmlns:a16="http://schemas.microsoft.com/office/drawing/2014/main" id="{556C876A-66D9-487B-8548-DFDDB2F91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43" name="Freeform 3874">
              <a:extLst>
                <a:ext uri="{FF2B5EF4-FFF2-40B4-BE49-F238E27FC236}">
                  <a16:creationId xmlns:a16="http://schemas.microsoft.com/office/drawing/2014/main" id="{4EC3ED08-C617-481C-907F-25A58B992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4" name="Freeform 3875">
              <a:extLst>
                <a:ext uri="{FF2B5EF4-FFF2-40B4-BE49-F238E27FC236}">
                  <a16:creationId xmlns:a16="http://schemas.microsoft.com/office/drawing/2014/main" id="{66131995-716E-4F57-B75B-27CE0DE38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5" name="Oval 3876">
              <a:extLst>
                <a:ext uri="{FF2B5EF4-FFF2-40B4-BE49-F238E27FC236}">
                  <a16:creationId xmlns:a16="http://schemas.microsoft.com/office/drawing/2014/main" id="{AC7B1A20-2224-49FF-B1C5-B9A5E736C0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46" name="Freeform 3877">
              <a:extLst>
                <a:ext uri="{FF2B5EF4-FFF2-40B4-BE49-F238E27FC236}">
                  <a16:creationId xmlns:a16="http://schemas.microsoft.com/office/drawing/2014/main" id="{17C48AFA-5096-4BA8-9BD7-4C950C5AE8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7" name="Freeform 3878">
              <a:extLst>
                <a:ext uri="{FF2B5EF4-FFF2-40B4-BE49-F238E27FC236}">
                  <a16:creationId xmlns:a16="http://schemas.microsoft.com/office/drawing/2014/main" id="{7FC05E7D-0E4D-4018-974E-E03B2E1471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48" name="Oval 3879">
              <a:extLst>
                <a:ext uri="{FF2B5EF4-FFF2-40B4-BE49-F238E27FC236}">
                  <a16:creationId xmlns:a16="http://schemas.microsoft.com/office/drawing/2014/main" id="{087B03F0-A3D3-4FC5-BA7B-88B2AC017C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49" name="Freeform 3880">
              <a:extLst>
                <a:ext uri="{FF2B5EF4-FFF2-40B4-BE49-F238E27FC236}">
                  <a16:creationId xmlns:a16="http://schemas.microsoft.com/office/drawing/2014/main" id="{CC4B2DF5-8199-4B14-88BC-26CC78A82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0" name="Oval 3881">
              <a:extLst>
                <a:ext uri="{FF2B5EF4-FFF2-40B4-BE49-F238E27FC236}">
                  <a16:creationId xmlns:a16="http://schemas.microsoft.com/office/drawing/2014/main" id="{D171AA74-B96B-4934-B0FF-56225ADAFD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1" name="Freeform 3882">
              <a:extLst>
                <a:ext uri="{FF2B5EF4-FFF2-40B4-BE49-F238E27FC236}">
                  <a16:creationId xmlns:a16="http://schemas.microsoft.com/office/drawing/2014/main" id="{86AC9E0F-B998-4C52-BDF4-17BF14A34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2" name="Oval 3883">
              <a:extLst>
                <a:ext uri="{FF2B5EF4-FFF2-40B4-BE49-F238E27FC236}">
                  <a16:creationId xmlns:a16="http://schemas.microsoft.com/office/drawing/2014/main" id="{6F69EC6F-9A4C-49B9-9B1F-05989A13C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3" name="Freeform 3884">
              <a:extLst>
                <a:ext uri="{FF2B5EF4-FFF2-40B4-BE49-F238E27FC236}">
                  <a16:creationId xmlns:a16="http://schemas.microsoft.com/office/drawing/2014/main" id="{1A32AF55-0B6E-41D6-95DE-6A5D17F47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4" name="Oval 3885">
              <a:extLst>
                <a:ext uri="{FF2B5EF4-FFF2-40B4-BE49-F238E27FC236}">
                  <a16:creationId xmlns:a16="http://schemas.microsoft.com/office/drawing/2014/main" id="{A9B8199B-8736-41CC-89A9-3CD84611FF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5" name="Freeform 3886">
              <a:extLst>
                <a:ext uri="{FF2B5EF4-FFF2-40B4-BE49-F238E27FC236}">
                  <a16:creationId xmlns:a16="http://schemas.microsoft.com/office/drawing/2014/main" id="{7E704532-40C7-4FED-A4FC-87D9FEA81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6" name="Oval 3887">
              <a:extLst>
                <a:ext uri="{FF2B5EF4-FFF2-40B4-BE49-F238E27FC236}">
                  <a16:creationId xmlns:a16="http://schemas.microsoft.com/office/drawing/2014/main" id="{A706FFFA-FA39-47CD-9D4E-279E04B30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7" name="Freeform 3888">
              <a:extLst>
                <a:ext uri="{FF2B5EF4-FFF2-40B4-BE49-F238E27FC236}">
                  <a16:creationId xmlns:a16="http://schemas.microsoft.com/office/drawing/2014/main" id="{DC530EF1-A61C-4A47-8F2E-92020AA22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58" name="Oval 3889">
              <a:extLst>
                <a:ext uri="{FF2B5EF4-FFF2-40B4-BE49-F238E27FC236}">
                  <a16:creationId xmlns:a16="http://schemas.microsoft.com/office/drawing/2014/main" id="{70689C9B-A7A6-4989-ABCF-DB2ECB829A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59" name="Freeform 3890">
              <a:extLst>
                <a:ext uri="{FF2B5EF4-FFF2-40B4-BE49-F238E27FC236}">
                  <a16:creationId xmlns:a16="http://schemas.microsoft.com/office/drawing/2014/main" id="{F986CE2F-30E6-45C2-BB8F-553F04CBB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0" name="Oval 3891">
              <a:extLst>
                <a:ext uri="{FF2B5EF4-FFF2-40B4-BE49-F238E27FC236}">
                  <a16:creationId xmlns:a16="http://schemas.microsoft.com/office/drawing/2014/main" id="{7ABEFBF7-0B0F-42C3-832D-5E5A19ACB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61" name="Freeform 3892">
              <a:extLst>
                <a:ext uri="{FF2B5EF4-FFF2-40B4-BE49-F238E27FC236}">
                  <a16:creationId xmlns:a16="http://schemas.microsoft.com/office/drawing/2014/main" id="{CF75EF6D-D157-4B75-A437-38763EDD1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2" name="Freeform 3893">
              <a:extLst>
                <a:ext uri="{FF2B5EF4-FFF2-40B4-BE49-F238E27FC236}">
                  <a16:creationId xmlns:a16="http://schemas.microsoft.com/office/drawing/2014/main" id="{F9124657-0D05-49EE-95B2-50D7F40D2C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3" name="Oval 3894">
              <a:extLst>
                <a:ext uri="{FF2B5EF4-FFF2-40B4-BE49-F238E27FC236}">
                  <a16:creationId xmlns:a16="http://schemas.microsoft.com/office/drawing/2014/main" id="{0C97049A-62A0-4BB1-A7F1-20C0EF354C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64" name="Freeform 3895">
              <a:extLst>
                <a:ext uri="{FF2B5EF4-FFF2-40B4-BE49-F238E27FC236}">
                  <a16:creationId xmlns:a16="http://schemas.microsoft.com/office/drawing/2014/main" id="{164FF93A-84F6-40C2-8DA3-F853DB3A9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5" name="Freeform 3896">
              <a:extLst>
                <a:ext uri="{FF2B5EF4-FFF2-40B4-BE49-F238E27FC236}">
                  <a16:creationId xmlns:a16="http://schemas.microsoft.com/office/drawing/2014/main" id="{2E8F04C1-4158-4369-BC1C-85C30F004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6" name="Oval 3897">
              <a:extLst>
                <a:ext uri="{FF2B5EF4-FFF2-40B4-BE49-F238E27FC236}">
                  <a16:creationId xmlns:a16="http://schemas.microsoft.com/office/drawing/2014/main" id="{91D9F102-5155-4EA1-AA75-9B9AEE9D3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67" name="Freeform 3898">
              <a:extLst>
                <a:ext uri="{FF2B5EF4-FFF2-40B4-BE49-F238E27FC236}">
                  <a16:creationId xmlns:a16="http://schemas.microsoft.com/office/drawing/2014/main" id="{21CE3FC9-EE04-4E59-82E3-1EB2C724D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68" name="Oval 3899">
              <a:extLst>
                <a:ext uri="{FF2B5EF4-FFF2-40B4-BE49-F238E27FC236}">
                  <a16:creationId xmlns:a16="http://schemas.microsoft.com/office/drawing/2014/main" id="{EE459F0C-CDDD-414D-95E1-D5764623AE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69" name="Freeform 3900">
              <a:extLst>
                <a:ext uri="{FF2B5EF4-FFF2-40B4-BE49-F238E27FC236}">
                  <a16:creationId xmlns:a16="http://schemas.microsoft.com/office/drawing/2014/main" id="{CE266B5F-B4A3-4BB5-B9A9-24428420C3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0" name="Oval 3901">
              <a:extLst>
                <a:ext uri="{FF2B5EF4-FFF2-40B4-BE49-F238E27FC236}">
                  <a16:creationId xmlns:a16="http://schemas.microsoft.com/office/drawing/2014/main" id="{A2515608-BC07-42BC-8FE0-7781A64F2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1" name="Freeform 3902">
              <a:extLst>
                <a:ext uri="{FF2B5EF4-FFF2-40B4-BE49-F238E27FC236}">
                  <a16:creationId xmlns:a16="http://schemas.microsoft.com/office/drawing/2014/main" id="{3CFD6C52-C52E-4523-B02E-27C7B29E4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2" name="Oval 3903">
              <a:extLst>
                <a:ext uri="{FF2B5EF4-FFF2-40B4-BE49-F238E27FC236}">
                  <a16:creationId xmlns:a16="http://schemas.microsoft.com/office/drawing/2014/main" id="{96F97AB1-60E8-4593-97AC-730CA8A515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3" name="Freeform 3904">
              <a:extLst>
                <a:ext uri="{FF2B5EF4-FFF2-40B4-BE49-F238E27FC236}">
                  <a16:creationId xmlns:a16="http://schemas.microsoft.com/office/drawing/2014/main" id="{5C47B05F-4654-49A8-BBE7-1B417F6BD2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4" name="Oval 3905">
              <a:extLst>
                <a:ext uri="{FF2B5EF4-FFF2-40B4-BE49-F238E27FC236}">
                  <a16:creationId xmlns:a16="http://schemas.microsoft.com/office/drawing/2014/main" id="{A85D4966-D784-43FB-9D0D-A15794FE4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5" name="Freeform 3906">
              <a:extLst>
                <a:ext uri="{FF2B5EF4-FFF2-40B4-BE49-F238E27FC236}">
                  <a16:creationId xmlns:a16="http://schemas.microsoft.com/office/drawing/2014/main" id="{2FF8CE3A-1BC2-409E-B622-F275DDCAE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6" name="Oval 3907">
              <a:extLst>
                <a:ext uri="{FF2B5EF4-FFF2-40B4-BE49-F238E27FC236}">
                  <a16:creationId xmlns:a16="http://schemas.microsoft.com/office/drawing/2014/main" id="{F04BC775-2DA8-419A-A547-6DE5D2A845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7" name="Freeform 3908">
              <a:extLst>
                <a:ext uri="{FF2B5EF4-FFF2-40B4-BE49-F238E27FC236}">
                  <a16:creationId xmlns:a16="http://schemas.microsoft.com/office/drawing/2014/main" id="{8D143787-D9FB-41ED-BE26-A810E4449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78" name="Oval 3909">
              <a:extLst>
                <a:ext uri="{FF2B5EF4-FFF2-40B4-BE49-F238E27FC236}">
                  <a16:creationId xmlns:a16="http://schemas.microsoft.com/office/drawing/2014/main" id="{558AEB99-3178-432E-B9D6-94B53EE665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79" name="Freeform 3910">
              <a:extLst>
                <a:ext uri="{FF2B5EF4-FFF2-40B4-BE49-F238E27FC236}">
                  <a16:creationId xmlns:a16="http://schemas.microsoft.com/office/drawing/2014/main" id="{AEDFAEDA-840C-4048-BBC0-8AC8ACBB8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0" name="Freeform 3911">
              <a:extLst>
                <a:ext uri="{FF2B5EF4-FFF2-40B4-BE49-F238E27FC236}">
                  <a16:creationId xmlns:a16="http://schemas.microsoft.com/office/drawing/2014/main" id="{1ED43072-377E-41B5-BA6A-A6C672961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1" name="Oval 3912">
              <a:extLst>
                <a:ext uri="{FF2B5EF4-FFF2-40B4-BE49-F238E27FC236}">
                  <a16:creationId xmlns:a16="http://schemas.microsoft.com/office/drawing/2014/main" id="{188C24AA-9F52-4FF4-8E12-5770D49E90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82" name="Freeform 3913">
              <a:extLst>
                <a:ext uri="{FF2B5EF4-FFF2-40B4-BE49-F238E27FC236}">
                  <a16:creationId xmlns:a16="http://schemas.microsoft.com/office/drawing/2014/main" id="{62F639CC-1968-444D-B7F3-51170C7AA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3" name="Oval 3914">
              <a:extLst>
                <a:ext uri="{FF2B5EF4-FFF2-40B4-BE49-F238E27FC236}">
                  <a16:creationId xmlns:a16="http://schemas.microsoft.com/office/drawing/2014/main" id="{D31A9673-89DD-40DF-B315-7CEB00045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84" name="Freeform 3915">
              <a:extLst>
                <a:ext uri="{FF2B5EF4-FFF2-40B4-BE49-F238E27FC236}">
                  <a16:creationId xmlns:a16="http://schemas.microsoft.com/office/drawing/2014/main" id="{20BF4108-503C-4BBE-B5E7-0CFF836739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5" name="Oval 3916">
              <a:extLst>
                <a:ext uri="{FF2B5EF4-FFF2-40B4-BE49-F238E27FC236}">
                  <a16:creationId xmlns:a16="http://schemas.microsoft.com/office/drawing/2014/main" id="{B030F05B-DAE9-4F4D-9E7D-D82F6107B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86" name="Freeform 3917">
              <a:extLst>
                <a:ext uri="{FF2B5EF4-FFF2-40B4-BE49-F238E27FC236}">
                  <a16:creationId xmlns:a16="http://schemas.microsoft.com/office/drawing/2014/main" id="{E251E6AC-A1C2-4EE9-9BD8-D0FEAB0DE2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7" name="Freeform 3918">
              <a:extLst>
                <a:ext uri="{FF2B5EF4-FFF2-40B4-BE49-F238E27FC236}">
                  <a16:creationId xmlns:a16="http://schemas.microsoft.com/office/drawing/2014/main" id="{A10DA777-1EE0-4FFD-A9A3-6C6460501B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88" name="Oval 3919">
              <a:extLst>
                <a:ext uri="{FF2B5EF4-FFF2-40B4-BE49-F238E27FC236}">
                  <a16:creationId xmlns:a16="http://schemas.microsoft.com/office/drawing/2014/main" id="{C1BE3304-E7F4-4492-9CD1-B569FAA68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89" name="Freeform 3920">
              <a:extLst>
                <a:ext uri="{FF2B5EF4-FFF2-40B4-BE49-F238E27FC236}">
                  <a16:creationId xmlns:a16="http://schemas.microsoft.com/office/drawing/2014/main" id="{60A4D090-8682-49FD-8668-D100EAEB44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0" name="Oval 3921">
              <a:extLst>
                <a:ext uri="{FF2B5EF4-FFF2-40B4-BE49-F238E27FC236}">
                  <a16:creationId xmlns:a16="http://schemas.microsoft.com/office/drawing/2014/main" id="{6E0126D5-3673-409A-B39B-ACC6B04AD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1" name="Freeform 3922">
              <a:extLst>
                <a:ext uri="{FF2B5EF4-FFF2-40B4-BE49-F238E27FC236}">
                  <a16:creationId xmlns:a16="http://schemas.microsoft.com/office/drawing/2014/main" id="{608DDE72-B31F-460B-A65E-6FEBEEFB5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2" name="Oval 3923">
              <a:extLst>
                <a:ext uri="{FF2B5EF4-FFF2-40B4-BE49-F238E27FC236}">
                  <a16:creationId xmlns:a16="http://schemas.microsoft.com/office/drawing/2014/main" id="{D03A68DE-8BDD-4AC1-B0AB-D0C6CE4C57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3" name="Freeform 3924">
              <a:extLst>
                <a:ext uri="{FF2B5EF4-FFF2-40B4-BE49-F238E27FC236}">
                  <a16:creationId xmlns:a16="http://schemas.microsoft.com/office/drawing/2014/main" id="{93E9C73D-7994-440F-B179-CB380FE37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4" name="Oval 3925">
              <a:extLst>
                <a:ext uri="{FF2B5EF4-FFF2-40B4-BE49-F238E27FC236}">
                  <a16:creationId xmlns:a16="http://schemas.microsoft.com/office/drawing/2014/main" id="{FCA30009-9F46-4F57-9699-B178268865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5" name="Freeform 3926">
              <a:extLst>
                <a:ext uri="{FF2B5EF4-FFF2-40B4-BE49-F238E27FC236}">
                  <a16:creationId xmlns:a16="http://schemas.microsoft.com/office/drawing/2014/main" id="{4236ED97-483D-42A0-A96B-991D07864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6" name="Oval 3927">
              <a:extLst>
                <a:ext uri="{FF2B5EF4-FFF2-40B4-BE49-F238E27FC236}">
                  <a16:creationId xmlns:a16="http://schemas.microsoft.com/office/drawing/2014/main" id="{94D8DA9F-F2EC-4907-AEB1-288C7D7C89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7" name="Freeform 3928">
              <a:extLst>
                <a:ext uri="{FF2B5EF4-FFF2-40B4-BE49-F238E27FC236}">
                  <a16:creationId xmlns:a16="http://schemas.microsoft.com/office/drawing/2014/main" id="{6F153E97-E688-47D5-8BC6-55B114741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98" name="Oval 3929">
              <a:extLst>
                <a:ext uri="{FF2B5EF4-FFF2-40B4-BE49-F238E27FC236}">
                  <a16:creationId xmlns:a16="http://schemas.microsoft.com/office/drawing/2014/main" id="{6EF58B2F-B01D-4F31-89AD-8034D79B94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499" name="Freeform 3930">
              <a:extLst>
                <a:ext uri="{FF2B5EF4-FFF2-40B4-BE49-F238E27FC236}">
                  <a16:creationId xmlns:a16="http://schemas.microsoft.com/office/drawing/2014/main" id="{B6DDB31A-4954-44F4-9015-F3B97876BF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0" name="Oval 3931">
              <a:extLst>
                <a:ext uri="{FF2B5EF4-FFF2-40B4-BE49-F238E27FC236}">
                  <a16:creationId xmlns:a16="http://schemas.microsoft.com/office/drawing/2014/main" id="{97D31AB3-AC4D-4D37-ADDC-E541E1E6B6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1" name="Freeform 3932">
              <a:extLst>
                <a:ext uri="{FF2B5EF4-FFF2-40B4-BE49-F238E27FC236}">
                  <a16:creationId xmlns:a16="http://schemas.microsoft.com/office/drawing/2014/main" id="{7D0A620C-27A0-4FBC-98C9-DCF2E8D59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2" name="Oval 3933">
              <a:extLst>
                <a:ext uri="{FF2B5EF4-FFF2-40B4-BE49-F238E27FC236}">
                  <a16:creationId xmlns:a16="http://schemas.microsoft.com/office/drawing/2014/main" id="{807EBCC8-8FD0-42D8-BAC6-4CFD047FCE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3" name="Freeform 3934">
              <a:extLst>
                <a:ext uri="{FF2B5EF4-FFF2-40B4-BE49-F238E27FC236}">
                  <a16:creationId xmlns:a16="http://schemas.microsoft.com/office/drawing/2014/main" id="{5B8A233F-C62C-4069-815A-7A3A9B5DE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4" name="Oval 3935">
              <a:extLst>
                <a:ext uri="{FF2B5EF4-FFF2-40B4-BE49-F238E27FC236}">
                  <a16:creationId xmlns:a16="http://schemas.microsoft.com/office/drawing/2014/main" id="{33329011-4678-42BF-8E5C-46C8682DA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5" name="Freeform 3936">
              <a:extLst>
                <a:ext uri="{FF2B5EF4-FFF2-40B4-BE49-F238E27FC236}">
                  <a16:creationId xmlns:a16="http://schemas.microsoft.com/office/drawing/2014/main" id="{4EB2FC20-6D04-48FE-9B9C-5DFDC0F8B0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6" name="Oval 3937">
              <a:extLst>
                <a:ext uri="{FF2B5EF4-FFF2-40B4-BE49-F238E27FC236}">
                  <a16:creationId xmlns:a16="http://schemas.microsoft.com/office/drawing/2014/main" id="{780A32AE-1A4A-450F-B2F7-20831D37BB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7" name="Freeform 3938">
              <a:extLst>
                <a:ext uri="{FF2B5EF4-FFF2-40B4-BE49-F238E27FC236}">
                  <a16:creationId xmlns:a16="http://schemas.microsoft.com/office/drawing/2014/main" id="{FFFCD105-E346-428C-AA29-00FBE6548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08" name="Oval 3939">
              <a:extLst>
                <a:ext uri="{FF2B5EF4-FFF2-40B4-BE49-F238E27FC236}">
                  <a16:creationId xmlns:a16="http://schemas.microsoft.com/office/drawing/2014/main" id="{229A64AE-359E-4987-9C36-8349B2C5D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09" name="Freeform 3940">
              <a:extLst>
                <a:ext uri="{FF2B5EF4-FFF2-40B4-BE49-F238E27FC236}">
                  <a16:creationId xmlns:a16="http://schemas.microsoft.com/office/drawing/2014/main" id="{7F1E259F-743E-48C1-83DA-EE953812B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0" name="Oval 3941">
              <a:extLst>
                <a:ext uri="{FF2B5EF4-FFF2-40B4-BE49-F238E27FC236}">
                  <a16:creationId xmlns:a16="http://schemas.microsoft.com/office/drawing/2014/main" id="{276D6B48-D9AB-4E9F-A028-D40D19605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1" name="Freeform 3942">
              <a:extLst>
                <a:ext uri="{FF2B5EF4-FFF2-40B4-BE49-F238E27FC236}">
                  <a16:creationId xmlns:a16="http://schemas.microsoft.com/office/drawing/2014/main" id="{3D3C52E0-9784-4A30-AF8F-F81F59D07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2" name="Oval 3943">
              <a:extLst>
                <a:ext uri="{FF2B5EF4-FFF2-40B4-BE49-F238E27FC236}">
                  <a16:creationId xmlns:a16="http://schemas.microsoft.com/office/drawing/2014/main" id="{9CAC13CA-71BC-49D6-AE56-7D129759E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3" name="Freeform 3944">
              <a:extLst>
                <a:ext uri="{FF2B5EF4-FFF2-40B4-BE49-F238E27FC236}">
                  <a16:creationId xmlns:a16="http://schemas.microsoft.com/office/drawing/2014/main" id="{EE0C0CF3-0653-424A-A4FB-9ED55527C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4" name="Oval 3945">
              <a:extLst>
                <a:ext uri="{FF2B5EF4-FFF2-40B4-BE49-F238E27FC236}">
                  <a16:creationId xmlns:a16="http://schemas.microsoft.com/office/drawing/2014/main" id="{BB980D08-983E-4811-B6D0-3266F83AD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5" name="Freeform 3946">
              <a:extLst>
                <a:ext uri="{FF2B5EF4-FFF2-40B4-BE49-F238E27FC236}">
                  <a16:creationId xmlns:a16="http://schemas.microsoft.com/office/drawing/2014/main" id="{F81AA99C-461A-492C-B00D-7B645A1936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6" name="Oval 3947">
              <a:extLst>
                <a:ext uri="{FF2B5EF4-FFF2-40B4-BE49-F238E27FC236}">
                  <a16:creationId xmlns:a16="http://schemas.microsoft.com/office/drawing/2014/main" id="{5AC5783B-40C9-413F-B867-D80DED0085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17" name="Freeform 3948">
              <a:extLst>
                <a:ext uri="{FF2B5EF4-FFF2-40B4-BE49-F238E27FC236}">
                  <a16:creationId xmlns:a16="http://schemas.microsoft.com/office/drawing/2014/main" id="{E5333051-82D8-4D65-9AA0-4C660655F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8" name="Freeform 3949">
              <a:extLst>
                <a:ext uri="{FF2B5EF4-FFF2-40B4-BE49-F238E27FC236}">
                  <a16:creationId xmlns:a16="http://schemas.microsoft.com/office/drawing/2014/main" id="{43887506-3D63-4DB5-834F-5B3777530D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19" name="Oval 3950">
              <a:extLst>
                <a:ext uri="{FF2B5EF4-FFF2-40B4-BE49-F238E27FC236}">
                  <a16:creationId xmlns:a16="http://schemas.microsoft.com/office/drawing/2014/main" id="{7A104D50-D3FF-4137-8A13-AC2D3CD95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0" name="Freeform 3951">
              <a:extLst>
                <a:ext uri="{FF2B5EF4-FFF2-40B4-BE49-F238E27FC236}">
                  <a16:creationId xmlns:a16="http://schemas.microsoft.com/office/drawing/2014/main" id="{97B0A9E6-435B-49C8-817B-6DA4F50D87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1" name="Oval 3952">
              <a:extLst>
                <a:ext uri="{FF2B5EF4-FFF2-40B4-BE49-F238E27FC236}">
                  <a16:creationId xmlns:a16="http://schemas.microsoft.com/office/drawing/2014/main" id="{DDC872AB-7D1C-4125-8F29-9CAE59555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2" name="Freeform 3953">
              <a:extLst>
                <a:ext uri="{FF2B5EF4-FFF2-40B4-BE49-F238E27FC236}">
                  <a16:creationId xmlns:a16="http://schemas.microsoft.com/office/drawing/2014/main" id="{D80391E3-4FA1-4A52-9156-369385DE2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3" name="Oval 3954">
              <a:extLst>
                <a:ext uri="{FF2B5EF4-FFF2-40B4-BE49-F238E27FC236}">
                  <a16:creationId xmlns:a16="http://schemas.microsoft.com/office/drawing/2014/main" id="{0E8AEE59-2C2C-49AC-9838-03A47581D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4" name="Freeform 3955">
              <a:extLst>
                <a:ext uri="{FF2B5EF4-FFF2-40B4-BE49-F238E27FC236}">
                  <a16:creationId xmlns:a16="http://schemas.microsoft.com/office/drawing/2014/main" id="{F7308144-E106-4794-BEFA-210873A9E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5" name="Freeform 3956">
              <a:extLst>
                <a:ext uri="{FF2B5EF4-FFF2-40B4-BE49-F238E27FC236}">
                  <a16:creationId xmlns:a16="http://schemas.microsoft.com/office/drawing/2014/main" id="{C80A7454-A9C0-4783-BE55-67E076CFF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6" name="Oval 3957">
              <a:extLst>
                <a:ext uri="{FF2B5EF4-FFF2-40B4-BE49-F238E27FC236}">
                  <a16:creationId xmlns:a16="http://schemas.microsoft.com/office/drawing/2014/main" id="{B367D30E-0051-40CB-8AB5-F3BFC1D5A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7" name="Freeform 3958">
              <a:extLst>
                <a:ext uri="{FF2B5EF4-FFF2-40B4-BE49-F238E27FC236}">
                  <a16:creationId xmlns:a16="http://schemas.microsoft.com/office/drawing/2014/main" id="{BA0BAC2C-FC33-488D-9292-351D47DDB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28" name="Oval 3959">
              <a:extLst>
                <a:ext uri="{FF2B5EF4-FFF2-40B4-BE49-F238E27FC236}">
                  <a16:creationId xmlns:a16="http://schemas.microsoft.com/office/drawing/2014/main" id="{4F5DE4BD-3C61-4423-AE67-4F8C7327FE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29" name="Freeform 3960">
              <a:extLst>
                <a:ext uri="{FF2B5EF4-FFF2-40B4-BE49-F238E27FC236}">
                  <a16:creationId xmlns:a16="http://schemas.microsoft.com/office/drawing/2014/main" id="{901A14AA-5B5E-4011-B708-FBED0148F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0" name="Oval 3961">
              <a:extLst>
                <a:ext uri="{FF2B5EF4-FFF2-40B4-BE49-F238E27FC236}">
                  <a16:creationId xmlns:a16="http://schemas.microsoft.com/office/drawing/2014/main" id="{C0D6DC41-ED22-4CEE-813B-EC23A7E282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1" name="Freeform 3962">
              <a:extLst>
                <a:ext uri="{FF2B5EF4-FFF2-40B4-BE49-F238E27FC236}">
                  <a16:creationId xmlns:a16="http://schemas.microsoft.com/office/drawing/2014/main" id="{7A5007C3-391E-4CB3-A885-0B12EE605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2" name="Oval 3963">
              <a:extLst>
                <a:ext uri="{FF2B5EF4-FFF2-40B4-BE49-F238E27FC236}">
                  <a16:creationId xmlns:a16="http://schemas.microsoft.com/office/drawing/2014/main" id="{64EDECB5-6C3E-4589-ACF2-47BD29F3E6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3" name="Freeform 3964">
              <a:extLst>
                <a:ext uri="{FF2B5EF4-FFF2-40B4-BE49-F238E27FC236}">
                  <a16:creationId xmlns:a16="http://schemas.microsoft.com/office/drawing/2014/main" id="{33722E0A-AC54-49C6-8D88-7FF55553B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4" name="Oval 3965">
              <a:extLst>
                <a:ext uri="{FF2B5EF4-FFF2-40B4-BE49-F238E27FC236}">
                  <a16:creationId xmlns:a16="http://schemas.microsoft.com/office/drawing/2014/main" id="{F74BA088-5622-4491-A4B0-A3CCBCF9E3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5" name="Freeform 3966">
              <a:extLst>
                <a:ext uri="{FF2B5EF4-FFF2-40B4-BE49-F238E27FC236}">
                  <a16:creationId xmlns:a16="http://schemas.microsoft.com/office/drawing/2014/main" id="{6A8B9B73-4B65-42DA-ACB1-15EA8E5993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6" name="Oval 3967">
              <a:extLst>
                <a:ext uri="{FF2B5EF4-FFF2-40B4-BE49-F238E27FC236}">
                  <a16:creationId xmlns:a16="http://schemas.microsoft.com/office/drawing/2014/main" id="{DBB61828-820A-42CC-8865-7A1741ED58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7" name="Freeform 3968">
              <a:extLst>
                <a:ext uri="{FF2B5EF4-FFF2-40B4-BE49-F238E27FC236}">
                  <a16:creationId xmlns:a16="http://schemas.microsoft.com/office/drawing/2014/main" id="{65D72B12-CB39-438F-9E1C-B7DDE6AEB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38" name="Oval 3969">
              <a:extLst>
                <a:ext uri="{FF2B5EF4-FFF2-40B4-BE49-F238E27FC236}">
                  <a16:creationId xmlns:a16="http://schemas.microsoft.com/office/drawing/2014/main" id="{ECCDCD79-11F7-44A1-8A1D-50DA69671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39" name="Freeform 3970">
              <a:extLst>
                <a:ext uri="{FF2B5EF4-FFF2-40B4-BE49-F238E27FC236}">
                  <a16:creationId xmlns:a16="http://schemas.microsoft.com/office/drawing/2014/main" id="{19E21C45-12FF-4DE3-B8E8-325E7C9C4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0" name="Oval 3971">
              <a:extLst>
                <a:ext uri="{FF2B5EF4-FFF2-40B4-BE49-F238E27FC236}">
                  <a16:creationId xmlns:a16="http://schemas.microsoft.com/office/drawing/2014/main" id="{9D355BB8-0AD8-4E19-8989-B38B872CB7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1" name="Freeform 3972">
              <a:extLst>
                <a:ext uri="{FF2B5EF4-FFF2-40B4-BE49-F238E27FC236}">
                  <a16:creationId xmlns:a16="http://schemas.microsoft.com/office/drawing/2014/main" id="{CC83023F-FEC9-42A4-9C37-6055D7BD5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2" name="Oval 3973">
              <a:extLst>
                <a:ext uri="{FF2B5EF4-FFF2-40B4-BE49-F238E27FC236}">
                  <a16:creationId xmlns:a16="http://schemas.microsoft.com/office/drawing/2014/main" id="{662FADEB-2540-40BF-AB73-44E5F2EA1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3" name="Freeform 3974">
              <a:extLst>
                <a:ext uri="{FF2B5EF4-FFF2-40B4-BE49-F238E27FC236}">
                  <a16:creationId xmlns:a16="http://schemas.microsoft.com/office/drawing/2014/main" id="{D2469CC8-22B9-436A-A553-554F4FD5D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4" name="Freeform 3975">
              <a:extLst>
                <a:ext uri="{FF2B5EF4-FFF2-40B4-BE49-F238E27FC236}">
                  <a16:creationId xmlns:a16="http://schemas.microsoft.com/office/drawing/2014/main" id="{9590F039-470E-42E9-A2B4-2395532E57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5" name="Oval 3976">
              <a:extLst>
                <a:ext uri="{FF2B5EF4-FFF2-40B4-BE49-F238E27FC236}">
                  <a16:creationId xmlns:a16="http://schemas.microsoft.com/office/drawing/2014/main" id="{91FE7F5A-4C9A-4483-8E45-3F5330B3D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6" name="Freeform 3977">
              <a:extLst>
                <a:ext uri="{FF2B5EF4-FFF2-40B4-BE49-F238E27FC236}">
                  <a16:creationId xmlns:a16="http://schemas.microsoft.com/office/drawing/2014/main" id="{84ECC634-3489-44FF-8959-F2FAF7E7E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7" name="Freeform 3978">
              <a:extLst>
                <a:ext uri="{FF2B5EF4-FFF2-40B4-BE49-F238E27FC236}">
                  <a16:creationId xmlns:a16="http://schemas.microsoft.com/office/drawing/2014/main" id="{7026F3C3-100E-4A98-925D-5252F2D0C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48" name="Oval 3979">
              <a:extLst>
                <a:ext uri="{FF2B5EF4-FFF2-40B4-BE49-F238E27FC236}">
                  <a16:creationId xmlns:a16="http://schemas.microsoft.com/office/drawing/2014/main" id="{AF215DC6-5679-4BE4-A7E3-5FA5EB17E4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49" name="Freeform 3980">
              <a:extLst>
                <a:ext uri="{FF2B5EF4-FFF2-40B4-BE49-F238E27FC236}">
                  <a16:creationId xmlns:a16="http://schemas.microsoft.com/office/drawing/2014/main" id="{3324758A-BC72-4DFE-9612-8813DABE4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0" name="Oval 3981">
              <a:extLst>
                <a:ext uri="{FF2B5EF4-FFF2-40B4-BE49-F238E27FC236}">
                  <a16:creationId xmlns:a16="http://schemas.microsoft.com/office/drawing/2014/main" id="{D96E069B-3D03-437C-97DD-1C6EAF5545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1" name="Freeform 3982">
              <a:extLst>
                <a:ext uri="{FF2B5EF4-FFF2-40B4-BE49-F238E27FC236}">
                  <a16:creationId xmlns:a16="http://schemas.microsoft.com/office/drawing/2014/main" id="{71DF3E32-854F-4E26-A235-FE5A53E10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2" name="Oval 3983">
              <a:extLst>
                <a:ext uri="{FF2B5EF4-FFF2-40B4-BE49-F238E27FC236}">
                  <a16:creationId xmlns:a16="http://schemas.microsoft.com/office/drawing/2014/main" id="{0B94EA7F-CEC2-49BD-A54D-6A9EF90ED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3" name="Freeform 3984">
              <a:extLst>
                <a:ext uri="{FF2B5EF4-FFF2-40B4-BE49-F238E27FC236}">
                  <a16:creationId xmlns:a16="http://schemas.microsoft.com/office/drawing/2014/main" id="{A3969E32-A4A8-4159-B7D5-1AB87A439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4" name="Oval 3985">
              <a:extLst>
                <a:ext uri="{FF2B5EF4-FFF2-40B4-BE49-F238E27FC236}">
                  <a16:creationId xmlns:a16="http://schemas.microsoft.com/office/drawing/2014/main" id="{7B3943F8-7176-41C4-BA6A-BD8DC74728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5" name="Freeform 3986">
              <a:extLst>
                <a:ext uri="{FF2B5EF4-FFF2-40B4-BE49-F238E27FC236}">
                  <a16:creationId xmlns:a16="http://schemas.microsoft.com/office/drawing/2014/main" id="{F51CA152-23F5-4270-965F-26B3A1320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6" name="Oval 3987">
              <a:extLst>
                <a:ext uri="{FF2B5EF4-FFF2-40B4-BE49-F238E27FC236}">
                  <a16:creationId xmlns:a16="http://schemas.microsoft.com/office/drawing/2014/main" id="{1D8CA591-FC89-4E34-932B-B77EFFF01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7" name="Freeform 3988">
              <a:extLst>
                <a:ext uri="{FF2B5EF4-FFF2-40B4-BE49-F238E27FC236}">
                  <a16:creationId xmlns:a16="http://schemas.microsoft.com/office/drawing/2014/main" id="{B41E8276-BEA6-4185-AABC-751D0501FD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58" name="Oval 3989">
              <a:extLst>
                <a:ext uri="{FF2B5EF4-FFF2-40B4-BE49-F238E27FC236}">
                  <a16:creationId xmlns:a16="http://schemas.microsoft.com/office/drawing/2014/main" id="{65D96BE9-9695-4DA7-9725-BE2B4B6BC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59" name="Freeform 3990">
              <a:extLst>
                <a:ext uri="{FF2B5EF4-FFF2-40B4-BE49-F238E27FC236}">
                  <a16:creationId xmlns:a16="http://schemas.microsoft.com/office/drawing/2014/main" id="{2FA71371-A566-44C7-AEFB-8CF9B3BD9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0" name="Oval 3991">
              <a:extLst>
                <a:ext uri="{FF2B5EF4-FFF2-40B4-BE49-F238E27FC236}">
                  <a16:creationId xmlns:a16="http://schemas.microsoft.com/office/drawing/2014/main" id="{2770B441-4E44-4FA5-AA43-B2CF769FD8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1" name="Oval 3992">
              <a:extLst>
                <a:ext uri="{FF2B5EF4-FFF2-40B4-BE49-F238E27FC236}">
                  <a16:creationId xmlns:a16="http://schemas.microsoft.com/office/drawing/2014/main" id="{C7709C87-6B44-426F-930D-7648C51C62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2" name="Oval 3993">
              <a:extLst>
                <a:ext uri="{FF2B5EF4-FFF2-40B4-BE49-F238E27FC236}">
                  <a16:creationId xmlns:a16="http://schemas.microsoft.com/office/drawing/2014/main" id="{F7AABC16-F867-4ED7-9C63-60B1B63FAD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3" name="Oval 3994">
              <a:extLst>
                <a:ext uri="{FF2B5EF4-FFF2-40B4-BE49-F238E27FC236}">
                  <a16:creationId xmlns:a16="http://schemas.microsoft.com/office/drawing/2014/main" id="{CE231B04-984E-4D7F-8973-53AC1E794F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4" name="Freeform 3995">
              <a:extLst>
                <a:ext uri="{FF2B5EF4-FFF2-40B4-BE49-F238E27FC236}">
                  <a16:creationId xmlns:a16="http://schemas.microsoft.com/office/drawing/2014/main" id="{41CD6033-3677-4A04-8B01-04A120C778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5" name="Freeform 3996">
              <a:extLst>
                <a:ext uri="{FF2B5EF4-FFF2-40B4-BE49-F238E27FC236}">
                  <a16:creationId xmlns:a16="http://schemas.microsoft.com/office/drawing/2014/main" id="{61FC6F15-DE4E-4B3E-8F23-B1F716F47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6" name="Oval 3997">
              <a:extLst>
                <a:ext uri="{FF2B5EF4-FFF2-40B4-BE49-F238E27FC236}">
                  <a16:creationId xmlns:a16="http://schemas.microsoft.com/office/drawing/2014/main" id="{5B9E4E63-1E89-4CAE-8004-CBF25A6BA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7" name="Freeform 3998">
              <a:extLst>
                <a:ext uri="{FF2B5EF4-FFF2-40B4-BE49-F238E27FC236}">
                  <a16:creationId xmlns:a16="http://schemas.microsoft.com/office/drawing/2014/main" id="{36F3F143-ECF0-4EB8-9EAA-81B6DF379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68" name="Oval 3999">
              <a:extLst>
                <a:ext uri="{FF2B5EF4-FFF2-40B4-BE49-F238E27FC236}">
                  <a16:creationId xmlns:a16="http://schemas.microsoft.com/office/drawing/2014/main" id="{0197093F-A6D2-40E1-A3DD-54B9A6BED9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69" name="Freeform 4000">
              <a:extLst>
                <a:ext uri="{FF2B5EF4-FFF2-40B4-BE49-F238E27FC236}">
                  <a16:creationId xmlns:a16="http://schemas.microsoft.com/office/drawing/2014/main" id="{4A7787BE-CCD3-4337-B6A4-AED6B1B1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0" name="Oval 4001">
              <a:extLst>
                <a:ext uri="{FF2B5EF4-FFF2-40B4-BE49-F238E27FC236}">
                  <a16:creationId xmlns:a16="http://schemas.microsoft.com/office/drawing/2014/main" id="{895CADA8-51A9-4EC0-A7D4-BFA654A4F1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1" name="Freeform 4002">
              <a:extLst>
                <a:ext uri="{FF2B5EF4-FFF2-40B4-BE49-F238E27FC236}">
                  <a16:creationId xmlns:a16="http://schemas.microsoft.com/office/drawing/2014/main" id="{EB8EE390-87CD-44F0-AFD5-729A762E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2" name="Freeform 4003">
              <a:extLst>
                <a:ext uri="{FF2B5EF4-FFF2-40B4-BE49-F238E27FC236}">
                  <a16:creationId xmlns:a16="http://schemas.microsoft.com/office/drawing/2014/main" id="{6C7D5D35-156D-49C4-A008-686E523A58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3" name="Oval 4004">
              <a:extLst>
                <a:ext uri="{FF2B5EF4-FFF2-40B4-BE49-F238E27FC236}">
                  <a16:creationId xmlns:a16="http://schemas.microsoft.com/office/drawing/2014/main" id="{55FFCBBA-9920-46CC-A9FA-47EAECF6DA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4" name="Freeform 4005">
              <a:extLst>
                <a:ext uri="{FF2B5EF4-FFF2-40B4-BE49-F238E27FC236}">
                  <a16:creationId xmlns:a16="http://schemas.microsoft.com/office/drawing/2014/main" id="{A1C818F1-1D7E-4228-A331-89105AE903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5" name="Oval 4006">
              <a:extLst>
                <a:ext uri="{FF2B5EF4-FFF2-40B4-BE49-F238E27FC236}">
                  <a16:creationId xmlns:a16="http://schemas.microsoft.com/office/drawing/2014/main" id="{65431D36-C5F5-4E96-804B-1652B17A2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6" name="Freeform 4007">
              <a:extLst>
                <a:ext uri="{FF2B5EF4-FFF2-40B4-BE49-F238E27FC236}">
                  <a16:creationId xmlns:a16="http://schemas.microsoft.com/office/drawing/2014/main" id="{3AC04D53-5905-44C5-BD30-B73D6F0A0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7" name="Oval 4008">
              <a:extLst>
                <a:ext uri="{FF2B5EF4-FFF2-40B4-BE49-F238E27FC236}">
                  <a16:creationId xmlns:a16="http://schemas.microsoft.com/office/drawing/2014/main" id="{4D2B1B53-7226-4F13-830E-215BF5DA21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78" name="Freeform 4009">
              <a:extLst>
                <a:ext uri="{FF2B5EF4-FFF2-40B4-BE49-F238E27FC236}">
                  <a16:creationId xmlns:a16="http://schemas.microsoft.com/office/drawing/2014/main" id="{8D2AB277-B6A7-442F-ACAF-26096FC9F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79" name="Oval 4010">
              <a:extLst>
                <a:ext uri="{FF2B5EF4-FFF2-40B4-BE49-F238E27FC236}">
                  <a16:creationId xmlns:a16="http://schemas.microsoft.com/office/drawing/2014/main" id="{5D9B7E1F-BA80-4361-A6E2-6057157D21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0" name="Freeform 4011">
              <a:extLst>
                <a:ext uri="{FF2B5EF4-FFF2-40B4-BE49-F238E27FC236}">
                  <a16:creationId xmlns:a16="http://schemas.microsoft.com/office/drawing/2014/main" id="{C4F73505-B111-4CE7-8B08-56CB995E3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1" name="Oval 4012">
              <a:extLst>
                <a:ext uri="{FF2B5EF4-FFF2-40B4-BE49-F238E27FC236}">
                  <a16:creationId xmlns:a16="http://schemas.microsoft.com/office/drawing/2014/main" id="{E134221D-6030-47C6-A74F-A9AD185D92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2" name="Freeform 4013">
              <a:extLst>
                <a:ext uri="{FF2B5EF4-FFF2-40B4-BE49-F238E27FC236}">
                  <a16:creationId xmlns:a16="http://schemas.microsoft.com/office/drawing/2014/main" id="{38469610-5C0C-47AD-BD53-376BB42FEC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3" name="Oval 4014">
              <a:extLst>
                <a:ext uri="{FF2B5EF4-FFF2-40B4-BE49-F238E27FC236}">
                  <a16:creationId xmlns:a16="http://schemas.microsoft.com/office/drawing/2014/main" id="{BB3EA7FD-62AC-4E5C-8FE2-8A3D71130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4" name="Freeform 4015">
              <a:extLst>
                <a:ext uri="{FF2B5EF4-FFF2-40B4-BE49-F238E27FC236}">
                  <a16:creationId xmlns:a16="http://schemas.microsoft.com/office/drawing/2014/main" id="{B74148E1-8A0D-437D-ABB7-EBF11EE8D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5" name="Oval 4016">
              <a:extLst>
                <a:ext uri="{FF2B5EF4-FFF2-40B4-BE49-F238E27FC236}">
                  <a16:creationId xmlns:a16="http://schemas.microsoft.com/office/drawing/2014/main" id="{3DB98970-7EB1-43F3-9847-6072C20178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6" name="Freeform 4017">
              <a:extLst>
                <a:ext uri="{FF2B5EF4-FFF2-40B4-BE49-F238E27FC236}">
                  <a16:creationId xmlns:a16="http://schemas.microsoft.com/office/drawing/2014/main" id="{38A60FD2-5A00-4FB3-B77D-727A96190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7" name="Oval 4018">
              <a:extLst>
                <a:ext uri="{FF2B5EF4-FFF2-40B4-BE49-F238E27FC236}">
                  <a16:creationId xmlns:a16="http://schemas.microsoft.com/office/drawing/2014/main" id="{E8C9022F-0367-4321-9C56-8A048B5F06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88" name="Freeform 4019">
              <a:extLst>
                <a:ext uri="{FF2B5EF4-FFF2-40B4-BE49-F238E27FC236}">
                  <a16:creationId xmlns:a16="http://schemas.microsoft.com/office/drawing/2014/main" id="{BF53E947-54C9-41FF-96BD-DBC05F349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89" name="Oval 4020">
              <a:extLst>
                <a:ext uri="{FF2B5EF4-FFF2-40B4-BE49-F238E27FC236}">
                  <a16:creationId xmlns:a16="http://schemas.microsoft.com/office/drawing/2014/main" id="{F3CCA81C-BCEB-4077-AFA9-A98BC461D3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0" name="Freeform 4021">
              <a:extLst>
                <a:ext uri="{FF2B5EF4-FFF2-40B4-BE49-F238E27FC236}">
                  <a16:creationId xmlns:a16="http://schemas.microsoft.com/office/drawing/2014/main" id="{9B3059B5-F19C-4B53-B77F-9F362B43A2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1" name="Oval 4022">
              <a:extLst>
                <a:ext uri="{FF2B5EF4-FFF2-40B4-BE49-F238E27FC236}">
                  <a16:creationId xmlns:a16="http://schemas.microsoft.com/office/drawing/2014/main" id="{6ADFA0B0-F04D-4763-A0FF-C5F0E3335A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2" name="Freeform 4023">
              <a:extLst>
                <a:ext uri="{FF2B5EF4-FFF2-40B4-BE49-F238E27FC236}">
                  <a16:creationId xmlns:a16="http://schemas.microsoft.com/office/drawing/2014/main" id="{2A13B1DA-E361-400A-AD8F-01F568A4D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3" name="Oval 4024">
              <a:extLst>
                <a:ext uri="{FF2B5EF4-FFF2-40B4-BE49-F238E27FC236}">
                  <a16:creationId xmlns:a16="http://schemas.microsoft.com/office/drawing/2014/main" id="{CF442A8F-B00B-4DBB-93DF-7264E254C0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4" name="Freeform 4025">
              <a:extLst>
                <a:ext uri="{FF2B5EF4-FFF2-40B4-BE49-F238E27FC236}">
                  <a16:creationId xmlns:a16="http://schemas.microsoft.com/office/drawing/2014/main" id="{BF09020A-60E4-43FC-B974-A4593673D6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5" name="Freeform 4026">
              <a:extLst>
                <a:ext uri="{FF2B5EF4-FFF2-40B4-BE49-F238E27FC236}">
                  <a16:creationId xmlns:a16="http://schemas.microsoft.com/office/drawing/2014/main" id="{A3C3366B-320A-403B-838B-A23BDC115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6" name="Oval 4027">
              <a:extLst>
                <a:ext uri="{FF2B5EF4-FFF2-40B4-BE49-F238E27FC236}">
                  <a16:creationId xmlns:a16="http://schemas.microsoft.com/office/drawing/2014/main" id="{B9355FBE-781F-4C96-A3B3-2B659B75D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7" name="Freeform 4028">
              <a:extLst>
                <a:ext uri="{FF2B5EF4-FFF2-40B4-BE49-F238E27FC236}">
                  <a16:creationId xmlns:a16="http://schemas.microsoft.com/office/drawing/2014/main" id="{4C4B1C90-051D-4EB8-A7D0-24E1B22C6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598" name="Oval 4029">
              <a:extLst>
                <a:ext uri="{FF2B5EF4-FFF2-40B4-BE49-F238E27FC236}">
                  <a16:creationId xmlns:a16="http://schemas.microsoft.com/office/drawing/2014/main" id="{890720AB-E153-4418-BAD4-6A31426020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599" name="Freeform 4030">
              <a:extLst>
                <a:ext uri="{FF2B5EF4-FFF2-40B4-BE49-F238E27FC236}">
                  <a16:creationId xmlns:a16="http://schemas.microsoft.com/office/drawing/2014/main" id="{A3537B04-FF07-4A2C-932B-17EF15683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0" name="Oval 4031">
              <a:extLst>
                <a:ext uri="{FF2B5EF4-FFF2-40B4-BE49-F238E27FC236}">
                  <a16:creationId xmlns:a16="http://schemas.microsoft.com/office/drawing/2014/main" id="{6B8FD850-CF8B-4EA6-8CA3-175CB0CB71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1" name="Freeform 4032">
              <a:extLst>
                <a:ext uri="{FF2B5EF4-FFF2-40B4-BE49-F238E27FC236}">
                  <a16:creationId xmlns:a16="http://schemas.microsoft.com/office/drawing/2014/main" id="{50C1F821-CF9B-457B-9EE0-5AAE1BFD9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2" name="Oval 4033">
              <a:extLst>
                <a:ext uri="{FF2B5EF4-FFF2-40B4-BE49-F238E27FC236}">
                  <a16:creationId xmlns:a16="http://schemas.microsoft.com/office/drawing/2014/main" id="{65803E87-7653-49D3-AF8D-44DF21E3D4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3" name="Freeform 4034">
              <a:extLst>
                <a:ext uri="{FF2B5EF4-FFF2-40B4-BE49-F238E27FC236}">
                  <a16:creationId xmlns:a16="http://schemas.microsoft.com/office/drawing/2014/main" id="{DB21FDE2-3861-444C-AE66-C2729C6CB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4" name="Oval 4035">
              <a:extLst>
                <a:ext uri="{FF2B5EF4-FFF2-40B4-BE49-F238E27FC236}">
                  <a16:creationId xmlns:a16="http://schemas.microsoft.com/office/drawing/2014/main" id="{D061A2FB-9537-4BBE-B9D4-C783AD8E43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5" name="Freeform 4036">
              <a:extLst>
                <a:ext uri="{FF2B5EF4-FFF2-40B4-BE49-F238E27FC236}">
                  <a16:creationId xmlns:a16="http://schemas.microsoft.com/office/drawing/2014/main" id="{C5E6550F-ECC2-4423-9DEB-9BD7E8D8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6" name="Oval 4037">
              <a:extLst>
                <a:ext uri="{FF2B5EF4-FFF2-40B4-BE49-F238E27FC236}">
                  <a16:creationId xmlns:a16="http://schemas.microsoft.com/office/drawing/2014/main" id="{32C6A732-592C-4265-84EC-24129C4BA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7" name="Freeform 4038">
              <a:extLst>
                <a:ext uri="{FF2B5EF4-FFF2-40B4-BE49-F238E27FC236}">
                  <a16:creationId xmlns:a16="http://schemas.microsoft.com/office/drawing/2014/main" id="{04699C31-F545-428D-9134-F298983BEA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08" name="Oval 4039">
              <a:extLst>
                <a:ext uri="{FF2B5EF4-FFF2-40B4-BE49-F238E27FC236}">
                  <a16:creationId xmlns:a16="http://schemas.microsoft.com/office/drawing/2014/main" id="{CFB9742A-FE8A-4E2C-B778-4A9B6B98D6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09" name="Freeform 4040">
              <a:extLst>
                <a:ext uri="{FF2B5EF4-FFF2-40B4-BE49-F238E27FC236}">
                  <a16:creationId xmlns:a16="http://schemas.microsoft.com/office/drawing/2014/main" id="{8117DA9C-023F-482A-8CF3-DB8E40690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0" name="Freeform 4041">
              <a:extLst>
                <a:ext uri="{FF2B5EF4-FFF2-40B4-BE49-F238E27FC236}">
                  <a16:creationId xmlns:a16="http://schemas.microsoft.com/office/drawing/2014/main" id="{7906C18E-4D74-48AA-AD33-A21A0667B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1" name="Oval 4042">
              <a:extLst>
                <a:ext uri="{FF2B5EF4-FFF2-40B4-BE49-F238E27FC236}">
                  <a16:creationId xmlns:a16="http://schemas.microsoft.com/office/drawing/2014/main" id="{460EF2EF-4E0D-48F6-BC99-A82E8AEEAD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2" name="Freeform 4043">
              <a:extLst>
                <a:ext uri="{FF2B5EF4-FFF2-40B4-BE49-F238E27FC236}">
                  <a16:creationId xmlns:a16="http://schemas.microsoft.com/office/drawing/2014/main" id="{ABFBC815-F0BA-440C-B64A-3232CB626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3" name="Oval 4044">
              <a:extLst>
                <a:ext uri="{FF2B5EF4-FFF2-40B4-BE49-F238E27FC236}">
                  <a16:creationId xmlns:a16="http://schemas.microsoft.com/office/drawing/2014/main" id="{298AA5E5-A56A-427B-B960-0F32530A48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4" name="Freeform 4045">
              <a:extLst>
                <a:ext uri="{FF2B5EF4-FFF2-40B4-BE49-F238E27FC236}">
                  <a16:creationId xmlns:a16="http://schemas.microsoft.com/office/drawing/2014/main" id="{D4B547B9-8750-40C7-B463-D3B1C1E52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5" name="Oval 4046">
              <a:extLst>
                <a:ext uri="{FF2B5EF4-FFF2-40B4-BE49-F238E27FC236}">
                  <a16:creationId xmlns:a16="http://schemas.microsoft.com/office/drawing/2014/main" id="{4F1F1CDF-749B-480B-9946-71E5519FB9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6" name="Freeform 4047">
              <a:extLst>
                <a:ext uri="{FF2B5EF4-FFF2-40B4-BE49-F238E27FC236}">
                  <a16:creationId xmlns:a16="http://schemas.microsoft.com/office/drawing/2014/main" id="{6DBAF76F-95D6-4168-BC4C-3EA1CFC75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7" name="Oval 4048">
              <a:extLst>
                <a:ext uri="{FF2B5EF4-FFF2-40B4-BE49-F238E27FC236}">
                  <a16:creationId xmlns:a16="http://schemas.microsoft.com/office/drawing/2014/main" id="{19D80EA0-82A8-432C-B231-53546B2773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18" name="Freeform 4049">
              <a:extLst>
                <a:ext uri="{FF2B5EF4-FFF2-40B4-BE49-F238E27FC236}">
                  <a16:creationId xmlns:a16="http://schemas.microsoft.com/office/drawing/2014/main" id="{83E5AF03-39AC-4053-8045-36358EB02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19" name="Oval 4050">
              <a:extLst>
                <a:ext uri="{FF2B5EF4-FFF2-40B4-BE49-F238E27FC236}">
                  <a16:creationId xmlns:a16="http://schemas.microsoft.com/office/drawing/2014/main" id="{EA7C7B3D-3759-4E45-BBA4-E46AF35C7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0" name="Freeform 4051">
              <a:extLst>
                <a:ext uri="{FF2B5EF4-FFF2-40B4-BE49-F238E27FC236}">
                  <a16:creationId xmlns:a16="http://schemas.microsoft.com/office/drawing/2014/main" id="{FF920F51-B101-438A-B5B7-BACB4749EE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1" name="Oval 4052">
              <a:extLst>
                <a:ext uri="{FF2B5EF4-FFF2-40B4-BE49-F238E27FC236}">
                  <a16:creationId xmlns:a16="http://schemas.microsoft.com/office/drawing/2014/main" id="{1F38C037-99D7-479C-AABF-9DC2E4C0E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2" name="Freeform 4053">
              <a:extLst>
                <a:ext uri="{FF2B5EF4-FFF2-40B4-BE49-F238E27FC236}">
                  <a16:creationId xmlns:a16="http://schemas.microsoft.com/office/drawing/2014/main" id="{ABADA8A0-8CE3-4337-B0F8-E251EEF4E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3" name="Oval 4054">
              <a:extLst>
                <a:ext uri="{FF2B5EF4-FFF2-40B4-BE49-F238E27FC236}">
                  <a16:creationId xmlns:a16="http://schemas.microsoft.com/office/drawing/2014/main" id="{9967E177-A1CA-411C-8A89-AAE6D1CA7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4" name="Freeform 4055">
              <a:extLst>
                <a:ext uri="{FF2B5EF4-FFF2-40B4-BE49-F238E27FC236}">
                  <a16:creationId xmlns:a16="http://schemas.microsoft.com/office/drawing/2014/main" id="{3196CE31-5783-435C-93AA-69498CA35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5" name="Freeform 4056">
              <a:extLst>
                <a:ext uri="{FF2B5EF4-FFF2-40B4-BE49-F238E27FC236}">
                  <a16:creationId xmlns:a16="http://schemas.microsoft.com/office/drawing/2014/main" id="{A04DFAE8-3462-4558-B9F8-4B7905A6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6" name="Oval 4057">
              <a:extLst>
                <a:ext uri="{FF2B5EF4-FFF2-40B4-BE49-F238E27FC236}">
                  <a16:creationId xmlns:a16="http://schemas.microsoft.com/office/drawing/2014/main" id="{28359FCB-8324-4F90-ADC1-A295EB08C9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7" name="Freeform 4058">
              <a:extLst>
                <a:ext uri="{FF2B5EF4-FFF2-40B4-BE49-F238E27FC236}">
                  <a16:creationId xmlns:a16="http://schemas.microsoft.com/office/drawing/2014/main" id="{7EF818DF-A946-4350-AE45-8C64B69DF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28" name="Oval 4059">
              <a:extLst>
                <a:ext uri="{FF2B5EF4-FFF2-40B4-BE49-F238E27FC236}">
                  <a16:creationId xmlns:a16="http://schemas.microsoft.com/office/drawing/2014/main" id="{C3B4C8FB-4437-4135-9573-A7B7A7AF8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29" name="Freeform 4060">
              <a:extLst>
                <a:ext uri="{FF2B5EF4-FFF2-40B4-BE49-F238E27FC236}">
                  <a16:creationId xmlns:a16="http://schemas.microsoft.com/office/drawing/2014/main" id="{80269F6F-5DA4-47B8-8618-65FA8974AF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0" name="Oval 4061">
              <a:extLst>
                <a:ext uri="{FF2B5EF4-FFF2-40B4-BE49-F238E27FC236}">
                  <a16:creationId xmlns:a16="http://schemas.microsoft.com/office/drawing/2014/main" id="{4D7D41B4-7605-4907-876F-4B8707DB18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1" name="Freeform 4062">
              <a:extLst>
                <a:ext uri="{FF2B5EF4-FFF2-40B4-BE49-F238E27FC236}">
                  <a16:creationId xmlns:a16="http://schemas.microsoft.com/office/drawing/2014/main" id="{CA061338-3C5D-49ED-A569-0A77A6FFE0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2" name="Freeform 4063">
              <a:extLst>
                <a:ext uri="{FF2B5EF4-FFF2-40B4-BE49-F238E27FC236}">
                  <a16:creationId xmlns:a16="http://schemas.microsoft.com/office/drawing/2014/main" id="{16881558-E3BF-4616-BCF0-564CFF0F5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3" name="Oval 4064">
              <a:extLst>
                <a:ext uri="{FF2B5EF4-FFF2-40B4-BE49-F238E27FC236}">
                  <a16:creationId xmlns:a16="http://schemas.microsoft.com/office/drawing/2014/main" id="{8A39DA18-A11E-400E-A7F6-07B931130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4" name="Freeform 4065">
              <a:extLst>
                <a:ext uri="{FF2B5EF4-FFF2-40B4-BE49-F238E27FC236}">
                  <a16:creationId xmlns:a16="http://schemas.microsoft.com/office/drawing/2014/main" id="{2270226A-FE49-4566-B9BE-A940A63DC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5" name="Oval 4066">
              <a:extLst>
                <a:ext uri="{FF2B5EF4-FFF2-40B4-BE49-F238E27FC236}">
                  <a16:creationId xmlns:a16="http://schemas.microsoft.com/office/drawing/2014/main" id="{6069FD0B-687C-4C4D-8584-4BD6066CCE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6" name="Freeform 4067">
              <a:extLst>
                <a:ext uri="{FF2B5EF4-FFF2-40B4-BE49-F238E27FC236}">
                  <a16:creationId xmlns:a16="http://schemas.microsoft.com/office/drawing/2014/main" id="{7B38268F-6BAE-40BB-A324-2A3C2996D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7" name="Oval 4068">
              <a:extLst>
                <a:ext uri="{FF2B5EF4-FFF2-40B4-BE49-F238E27FC236}">
                  <a16:creationId xmlns:a16="http://schemas.microsoft.com/office/drawing/2014/main" id="{028980B0-7E99-4F7F-955B-DA6BC49DE8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38" name="Freeform 4069">
              <a:extLst>
                <a:ext uri="{FF2B5EF4-FFF2-40B4-BE49-F238E27FC236}">
                  <a16:creationId xmlns:a16="http://schemas.microsoft.com/office/drawing/2014/main" id="{E0E1B5A0-C3F8-40DC-AE61-D77EABBCB4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39" name="Oval 4070">
              <a:extLst>
                <a:ext uri="{FF2B5EF4-FFF2-40B4-BE49-F238E27FC236}">
                  <a16:creationId xmlns:a16="http://schemas.microsoft.com/office/drawing/2014/main" id="{A5AF34D3-827F-4DF8-B506-E07184F17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0" name="Freeform 4071">
              <a:extLst>
                <a:ext uri="{FF2B5EF4-FFF2-40B4-BE49-F238E27FC236}">
                  <a16:creationId xmlns:a16="http://schemas.microsoft.com/office/drawing/2014/main" id="{C42B203D-F9F9-4186-BBB2-34BF5C2ED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1" name="Oval 4072">
              <a:extLst>
                <a:ext uri="{FF2B5EF4-FFF2-40B4-BE49-F238E27FC236}">
                  <a16:creationId xmlns:a16="http://schemas.microsoft.com/office/drawing/2014/main" id="{3B4CD7B2-06D2-4FCD-B0D3-081104ECE1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2" name="Freeform 4073">
              <a:extLst>
                <a:ext uri="{FF2B5EF4-FFF2-40B4-BE49-F238E27FC236}">
                  <a16:creationId xmlns:a16="http://schemas.microsoft.com/office/drawing/2014/main" id="{26A87379-0324-4FED-91C6-C03BC0FE4D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3" name="Oval 4074">
              <a:extLst>
                <a:ext uri="{FF2B5EF4-FFF2-40B4-BE49-F238E27FC236}">
                  <a16:creationId xmlns:a16="http://schemas.microsoft.com/office/drawing/2014/main" id="{213557D8-D601-4A58-8E6A-E24CFA829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4" name="Freeform 4075">
              <a:extLst>
                <a:ext uri="{FF2B5EF4-FFF2-40B4-BE49-F238E27FC236}">
                  <a16:creationId xmlns:a16="http://schemas.microsoft.com/office/drawing/2014/main" id="{D04A1963-CC0D-4F29-84A5-C237F12B5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5" name="Oval 4076">
              <a:extLst>
                <a:ext uri="{FF2B5EF4-FFF2-40B4-BE49-F238E27FC236}">
                  <a16:creationId xmlns:a16="http://schemas.microsoft.com/office/drawing/2014/main" id="{1DD7A6C2-337F-4961-B2BC-112E4F7B7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6" name="Freeform 4077">
              <a:extLst>
                <a:ext uri="{FF2B5EF4-FFF2-40B4-BE49-F238E27FC236}">
                  <a16:creationId xmlns:a16="http://schemas.microsoft.com/office/drawing/2014/main" id="{E2F2AC87-F663-4EBC-A7A3-8ECD7D90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7" name="Oval 4078">
              <a:extLst>
                <a:ext uri="{FF2B5EF4-FFF2-40B4-BE49-F238E27FC236}">
                  <a16:creationId xmlns:a16="http://schemas.microsoft.com/office/drawing/2014/main" id="{FB090687-554B-4A7D-B0DF-9036E4B51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48" name="Freeform 4079">
              <a:extLst>
                <a:ext uri="{FF2B5EF4-FFF2-40B4-BE49-F238E27FC236}">
                  <a16:creationId xmlns:a16="http://schemas.microsoft.com/office/drawing/2014/main" id="{15E8E8A6-5165-444F-9D9D-86509AA05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49" name="Oval 4080">
              <a:extLst>
                <a:ext uri="{FF2B5EF4-FFF2-40B4-BE49-F238E27FC236}">
                  <a16:creationId xmlns:a16="http://schemas.microsoft.com/office/drawing/2014/main" id="{E59FC070-31FD-4750-A922-3248B7DA5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0" name="Freeform 4081">
              <a:extLst>
                <a:ext uri="{FF2B5EF4-FFF2-40B4-BE49-F238E27FC236}">
                  <a16:creationId xmlns:a16="http://schemas.microsoft.com/office/drawing/2014/main" id="{8FBDB85B-B2A9-4C8C-BB35-0913D49A9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1" name="Oval 4082">
              <a:extLst>
                <a:ext uri="{FF2B5EF4-FFF2-40B4-BE49-F238E27FC236}">
                  <a16:creationId xmlns:a16="http://schemas.microsoft.com/office/drawing/2014/main" id="{6D22E8F8-EB49-41B7-AFC1-5775502E7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2" name="Freeform 4083">
              <a:extLst>
                <a:ext uri="{FF2B5EF4-FFF2-40B4-BE49-F238E27FC236}">
                  <a16:creationId xmlns:a16="http://schemas.microsoft.com/office/drawing/2014/main" id="{79AED203-0BBC-446D-8934-0C50F75CE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3" name="Oval 4084">
              <a:extLst>
                <a:ext uri="{FF2B5EF4-FFF2-40B4-BE49-F238E27FC236}">
                  <a16:creationId xmlns:a16="http://schemas.microsoft.com/office/drawing/2014/main" id="{C0335091-EDD2-4142-9433-70C3470EC0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4" name="Freeform 4085">
              <a:extLst>
                <a:ext uri="{FF2B5EF4-FFF2-40B4-BE49-F238E27FC236}">
                  <a16:creationId xmlns:a16="http://schemas.microsoft.com/office/drawing/2014/main" id="{908F9796-5753-4DF1-B46C-C901340AE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5" name="Oval 4086">
              <a:extLst>
                <a:ext uri="{FF2B5EF4-FFF2-40B4-BE49-F238E27FC236}">
                  <a16:creationId xmlns:a16="http://schemas.microsoft.com/office/drawing/2014/main" id="{C18E393E-9A23-4526-9079-64DADB65F9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6" name="Freeform 4087">
              <a:extLst>
                <a:ext uri="{FF2B5EF4-FFF2-40B4-BE49-F238E27FC236}">
                  <a16:creationId xmlns:a16="http://schemas.microsoft.com/office/drawing/2014/main" id="{7A1A24E5-D958-404A-AA81-7E62B437A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7" name="Oval 4088">
              <a:extLst>
                <a:ext uri="{FF2B5EF4-FFF2-40B4-BE49-F238E27FC236}">
                  <a16:creationId xmlns:a16="http://schemas.microsoft.com/office/drawing/2014/main" id="{D5352BBC-A1AB-4F8E-8CE6-C41860A9C1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58" name="Freeform 4089">
              <a:extLst>
                <a:ext uri="{FF2B5EF4-FFF2-40B4-BE49-F238E27FC236}">
                  <a16:creationId xmlns:a16="http://schemas.microsoft.com/office/drawing/2014/main" id="{B121FD2B-4040-40C8-9D69-9DFEF1807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59" name="Oval 4090">
              <a:extLst>
                <a:ext uri="{FF2B5EF4-FFF2-40B4-BE49-F238E27FC236}">
                  <a16:creationId xmlns:a16="http://schemas.microsoft.com/office/drawing/2014/main" id="{CF6FA2D3-382E-4D08-AFEA-BB7E166B5F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0" name="Freeform 4091">
              <a:extLst>
                <a:ext uri="{FF2B5EF4-FFF2-40B4-BE49-F238E27FC236}">
                  <a16:creationId xmlns:a16="http://schemas.microsoft.com/office/drawing/2014/main" id="{4DC38A25-A090-400F-B7FC-4D88822A9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1" name="Oval 4092">
              <a:extLst>
                <a:ext uri="{FF2B5EF4-FFF2-40B4-BE49-F238E27FC236}">
                  <a16:creationId xmlns:a16="http://schemas.microsoft.com/office/drawing/2014/main" id="{EEE3DE14-0EB7-4D2F-8340-7271664711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2" name="Freeform 4093">
              <a:extLst>
                <a:ext uri="{FF2B5EF4-FFF2-40B4-BE49-F238E27FC236}">
                  <a16:creationId xmlns:a16="http://schemas.microsoft.com/office/drawing/2014/main" id="{D758A24C-FA09-460B-9B7B-22181643D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3" name="Oval 4094">
              <a:extLst>
                <a:ext uri="{FF2B5EF4-FFF2-40B4-BE49-F238E27FC236}">
                  <a16:creationId xmlns:a16="http://schemas.microsoft.com/office/drawing/2014/main" id="{AF840E7F-977B-4E35-811B-A212DAFF8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4" name="Freeform 4095">
              <a:extLst>
                <a:ext uri="{FF2B5EF4-FFF2-40B4-BE49-F238E27FC236}">
                  <a16:creationId xmlns:a16="http://schemas.microsoft.com/office/drawing/2014/main" id="{5DC5225F-26F5-478B-AB15-FEE24FA56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5" name="Oval 4096">
              <a:extLst>
                <a:ext uri="{FF2B5EF4-FFF2-40B4-BE49-F238E27FC236}">
                  <a16:creationId xmlns:a16="http://schemas.microsoft.com/office/drawing/2014/main" id="{D73505B0-75F7-4C41-9A86-5682507EF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6" name="Freeform 4097">
              <a:extLst>
                <a:ext uri="{FF2B5EF4-FFF2-40B4-BE49-F238E27FC236}">
                  <a16:creationId xmlns:a16="http://schemas.microsoft.com/office/drawing/2014/main" id="{244F8C08-BF6A-4337-8E7F-4802F89AF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7" name="Oval 4098">
              <a:extLst>
                <a:ext uri="{FF2B5EF4-FFF2-40B4-BE49-F238E27FC236}">
                  <a16:creationId xmlns:a16="http://schemas.microsoft.com/office/drawing/2014/main" id="{DE75EC5A-D77F-4FB0-A766-1E7F8D5450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68" name="Freeform 4099">
              <a:extLst>
                <a:ext uri="{FF2B5EF4-FFF2-40B4-BE49-F238E27FC236}">
                  <a16:creationId xmlns:a16="http://schemas.microsoft.com/office/drawing/2014/main" id="{F26EC2BC-2A97-44AD-8C44-F4373632C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69" name="Oval 4100">
              <a:extLst>
                <a:ext uri="{FF2B5EF4-FFF2-40B4-BE49-F238E27FC236}">
                  <a16:creationId xmlns:a16="http://schemas.microsoft.com/office/drawing/2014/main" id="{D446859C-1D13-42B1-B829-ABDC1D3348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0" name="Freeform 4101">
              <a:extLst>
                <a:ext uri="{FF2B5EF4-FFF2-40B4-BE49-F238E27FC236}">
                  <a16:creationId xmlns:a16="http://schemas.microsoft.com/office/drawing/2014/main" id="{C22A0C38-0741-402A-A482-6C70C3CE9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1" name="Oval 4102">
              <a:extLst>
                <a:ext uri="{FF2B5EF4-FFF2-40B4-BE49-F238E27FC236}">
                  <a16:creationId xmlns:a16="http://schemas.microsoft.com/office/drawing/2014/main" id="{9A265CBA-FFF0-4E83-AAF0-A6DDCFF09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2" name="Freeform 4103">
              <a:extLst>
                <a:ext uri="{FF2B5EF4-FFF2-40B4-BE49-F238E27FC236}">
                  <a16:creationId xmlns:a16="http://schemas.microsoft.com/office/drawing/2014/main" id="{CAD2DBBA-1742-42EE-B3D8-2E4340256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3" name="Freeform 4104">
              <a:extLst>
                <a:ext uri="{FF2B5EF4-FFF2-40B4-BE49-F238E27FC236}">
                  <a16:creationId xmlns:a16="http://schemas.microsoft.com/office/drawing/2014/main" id="{1A987D2A-2A6E-4A3B-95E5-9E3A2291B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4" name="Oval 4105">
              <a:extLst>
                <a:ext uri="{FF2B5EF4-FFF2-40B4-BE49-F238E27FC236}">
                  <a16:creationId xmlns:a16="http://schemas.microsoft.com/office/drawing/2014/main" id="{D0FF7038-28F1-474B-9483-EEB2BA4F07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5" name="Freeform 4106">
              <a:extLst>
                <a:ext uri="{FF2B5EF4-FFF2-40B4-BE49-F238E27FC236}">
                  <a16:creationId xmlns:a16="http://schemas.microsoft.com/office/drawing/2014/main" id="{5664B593-50F3-45D9-ACEC-B3F50D8B0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76" name="Oval 4107">
              <a:extLst>
                <a:ext uri="{FF2B5EF4-FFF2-40B4-BE49-F238E27FC236}">
                  <a16:creationId xmlns:a16="http://schemas.microsoft.com/office/drawing/2014/main" id="{1E0BCD3E-6200-4CE1-A98C-6116F4DAF5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7" name="Oval 4108">
              <a:extLst>
                <a:ext uri="{FF2B5EF4-FFF2-40B4-BE49-F238E27FC236}">
                  <a16:creationId xmlns:a16="http://schemas.microsoft.com/office/drawing/2014/main" id="{ED366A83-B80D-4BCE-B7B3-A1393AC9A4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8" name="Oval 4109">
              <a:extLst>
                <a:ext uri="{FF2B5EF4-FFF2-40B4-BE49-F238E27FC236}">
                  <a16:creationId xmlns:a16="http://schemas.microsoft.com/office/drawing/2014/main" id="{89F9EFF2-3BBB-44CB-B269-485C41BA56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79" name="Oval 4110">
              <a:extLst>
                <a:ext uri="{FF2B5EF4-FFF2-40B4-BE49-F238E27FC236}">
                  <a16:creationId xmlns:a16="http://schemas.microsoft.com/office/drawing/2014/main" id="{905CDB93-179D-44C8-8FD1-B879DF8B10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0" name="Freeform 4111">
              <a:extLst>
                <a:ext uri="{FF2B5EF4-FFF2-40B4-BE49-F238E27FC236}">
                  <a16:creationId xmlns:a16="http://schemas.microsoft.com/office/drawing/2014/main" id="{EAC24521-218B-49DD-830C-3BA920583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1" name="Freeform 4112">
              <a:extLst>
                <a:ext uri="{FF2B5EF4-FFF2-40B4-BE49-F238E27FC236}">
                  <a16:creationId xmlns:a16="http://schemas.microsoft.com/office/drawing/2014/main" id="{C0EB156E-91CE-49FA-9560-0A8A7B1D3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2" name="Freeform 4113">
              <a:extLst>
                <a:ext uri="{FF2B5EF4-FFF2-40B4-BE49-F238E27FC236}">
                  <a16:creationId xmlns:a16="http://schemas.microsoft.com/office/drawing/2014/main" id="{F83036C1-3054-4E5C-BDD9-95BFA55A7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3" name="Oval 4114">
              <a:extLst>
                <a:ext uri="{FF2B5EF4-FFF2-40B4-BE49-F238E27FC236}">
                  <a16:creationId xmlns:a16="http://schemas.microsoft.com/office/drawing/2014/main" id="{C4613D03-07B6-430D-A3AD-E0503403AB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4" name="Oval 4115">
              <a:extLst>
                <a:ext uri="{FF2B5EF4-FFF2-40B4-BE49-F238E27FC236}">
                  <a16:creationId xmlns:a16="http://schemas.microsoft.com/office/drawing/2014/main" id="{38181C2A-B3E0-468F-839A-F445783A76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5" name="Oval 4116">
              <a:extLst>
                <a:ext uri="{FF2B5EF4-FFF2-40B4-BE49-F238E27FC236}">
                  <a16:creationId xmlns:a16="http://schemas.microsoft.com/office/drawing/2014/main" id="{51692018-6D01-499C-BF67-1B0CEF2CD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6" name="Freeform 4117">
              <a:extLst>
                <a:ext uri="{FF2B5EF4-FFF2-40B4-BE49-F238E27FC236}">
                  <a16:creationId xmlns:a16="http://schemas.microsoft.com/office/drawing/2014/main" id="{650B2F09-346B-4660-A9F2-0BB27E62C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7" name="Freeform 4118">
              <a:extLst>
                <a:ext uri="{FF2B5EF4-FFF2-40B4-BE49-F238E27FC236}">
                  <a16:creationId xmlns:a16="http://schemas.microsoft.com/office/drawing/2014/main" id="{B91AA5F7-F053-474A-B29B-E3EA71891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88" name="Oval 4119">
              <a:extLst>
                <a:ext uri="{FF2B5EF4-FFF2-40B4-BE49-F238E27FC236}">
                  <a16:creationId xmlns:a16="http://schemas.microsoft.com/office/drawing/2014/main" id="{BD80D753-15EC-4693-AC16-AB207C34EC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89" name="Oval 4120">
              <a:extLst>
                <a:ext uri="{FF2B5EF4-FFF2-40B4-BE49-F238E27FC236}">
                  <a16:creationId xmlns:a16="http://schemas.microsoft.com/office/drawing/2014/main" id="{D6242337-0D8C-4550-A8DA-18CBE086D1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0" name="Oval 4121">
              <a:extLst>
                <a:ext uri="{FF2B5EF4-FFF2-40B4-BE49-F238E27FC236}">
                  <a16:creationId xmlns:a16="http://schemas.microsoft.com/office/drawing/2014/main" id="{C5E28506-CCB9-4693-85E0-F63E3A2645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1" name="Oval 4122">
              <a:extLst>
                <a:ext uri="{FF2B5EF4-FFF2-40B4-BE49-F238E27FC236}">
                  <a16:creationId xmlns:a16="http://schemas.microsoft.com/office/drawing/2014/main" id="{7E4BE539-1DA1-4E14-AAD2-2D96EB0BB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2" name="Freeform 4123">
              <a:extLst>
                <a:ext uri="{FF2B5EF4-FFF2-40B4-BE49-F238E27FC236}">
                  <a16:creationId xmlns:a16="http://schemas.microsoft.com/office/drawing/2014/main" id="{3B55FDAE-D47A-4A51-8231-2E52BC05EB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3" name="Freeform 4124">
              <a:extLst>
                <a:ext uri="{FF2B5EF4-FFF2-40B4-BE49-F238E27FC236}">
                  <a16:creationId xmlns:a16="http://schemas.microsoft.com/office/drawing/2014/main" id="{817D4E46-5FB3-41C7-99AD-38C165734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4" name="Oval 4125">
              <a:extLst>
                <a:ext uri="{FF2B5EF4-FFF2-40B4-BE49-F238E27FC236}">
                  <a16:creationId xmlns:a16="http://schemas.microsoft.com/office/drawing/2014/main" id="{C52B0B16-ECC6-4DC7-BCAD-F2810A148F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5" name="Oval 4126">
              <a:extLst>
                <a:ext uri="{FF2B5EF4-FFF2-40B4-BE49-F238E27FC236}">
                  <a16:creationId xmlns:a16="http://schemas.microsoft.com/office/drawing/2014/main" id="{40811779-6A9E-48C2-BD60-8F3EC9B99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6" name="Oval 4127">
              <a:extLst>
                <a:ext uri="{FF2B5EF4-FFF2-40B4-BE49-F238E27FC236}">
                  <a16:creationId xmlns:a16="http://schemas.microsoft.com/office/drawing/2014/main" id="{181DFB41-1A56-4982-984F-A6581A826D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7" name="Oval 4128">
              <a:extLst>
                <a:ext uri="{FF2B5EF4-FFF2-40B4-BE49-F238E27FC236}">
                  <a16:creationId xmlns:a16="http://schemas.microsoft.com/office/drawing/2014/main" id="{01C86840-8C23-479A-A256-C0621D21E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698" name="Freeform 4129">
              <a:extLst>
                <a:ext uri="{FF2B5EF4-FFF2-40B4-BE49-F238E27FC236}">
                  <a16:creationId xmlns:a16="http://schemas.microsoft.com/office/drawing/2014/main" id="{891C5603-E232-47A6-9477-2CB9DEB93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699" name="Oval 4130">
              <a:extLst>
                <a:ext uri="{FF2B5EF4-FFF2-40B4-BE49-F238E27FC236}">
                  <a16:creationId xmlns:a16="http://schemas.microsoft.com/office/drawing/2014/main" id="{C7AE3EBD-2D1B-41F8-8C4C-0ACABFA076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0" name="Oval 4131">
              <a:extLst>
                <a:ext uri="{FF2B5EF4-FFF2-40B4-BE49-F238E27FC236}">
                  <a16:creationId xmlns:a16="http://schemas.microsoft.com/office/drawing/2014/main" id="{FB8A8B66-B617-4128-A728-307F11D70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1" name="Oval 4132">
              <a:extLst>
                <a:ext uri="{FF2B5EF4-FFF2-40B4-BE49-F238E27FC236}">
                  <a16:creationId xmlns:a16="http://schemas.microsoft.com/office/drawing/2014/main" id="{C401219B-9BFE-43E3-85F2-1F6AB6463F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2" name="Oval 4133">
              <a:extLst>
                <a:ext uri="{FF2B5EF4-FFF2-40B4-BE49-F238E27FC236}">
                  <a16:creationId xmlns:a16="http://schemas.microsoft.com/office/drawing/2014/main" id="{FF0217B4-ACC4-4268-B6A0-E8974E360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3" name="Freeform 4134">
              <a:extLst>
                <a:ext uri="{FF2B5EF4-FFF2-40B4-BE49-F238E27FC236}">
                  <a16:creationId xmlns:a16="http://schemas.microsoft.com/office/drawing/2014/main" id="{33028512-3949-4827-B0AA-4B1DDCEAA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4" name="Freeform 4135">
              <a:extLst>
                <a:ext uri="{FF2B5EF4-FFF2-40B4-BE49-F238E27FC236}">
                  <a16:creationId xmlns:a16="http://schemas.microsoft.com/office/drawing/2014/main" id="{C0C57732-1557-45A5-987D-AC7D0A2C1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5" name="Freeform 4136">
              <a:extLst>
                <a:ext uri="{FF2B5EF4-FFF2-40B4-BE49-F238E27FC236}">
                  <a16:creationId xmlns:a16="http://schemas.microsoft.com/office/drawing/2014/main" id="{61369F27-654C-4D0F-A470-04094895C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06" name="Oval 4137">
              <a:extLst>
                <a:ext uri="{FF2B5EF4-FFF2-40B4-BE49-F238E27FC236}">
                  <a16:creationId xmlns:a16="http://schemas.microsoft.com/office/drawing/2014/main" id="{A46A4125-5995-4615-9EC7-CB78C58A9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7" name="Oval 4138">
              <a:extLst>
                <a:ext uri="{FF2B5EF4-FFF2-40B4-BE49-F238E27FC236}">
                  <a16:creationId xmlns:a16="http://schemas.microsoft.com/office/drawing/2014/main" id="{449F1106-2928-4853-8FAE-06861C5417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8" name="Oval 4139">
              <a:extLst>
                <a:ext uri="{FF2B5EF4-FFF2-40B4-BE49-F238E27FC236}">
                  <a16:creationId xmlns:a16="http://schemas.microsoft.com/office/drawing/2014/main" id="{EB1BB315-E94A-4C2D-B1C1-7A6BDFF1CB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09" name="Oval 4140">
              <a:extLst>
                <a:ext uri="{FF2B5EF4-FFF2-40B4-BE49-F238E27FC236}">
                  <a16:creationId xmlns:a16="http://schemas.microsoft.com/office/drawing/2014/main" id="{7F49E8D1-C030-4ADB-BFF5-34E5AFAEB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0" name="Oval 4141">
              <a:extLst>
                <a:ext uri="{FF2B5EF4-FFF2-40B4-BE49-F238E27FC236}">
                  <a16:creationId xmlns:a16="http://schemas.microsoft.com/office/drawing/2014/main" id="{3CCB98C2-1D6F-442B-9990-AE1445F6BB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1" name="Oval 4142">
              <a:extLst>
                <a:ext uri="{FF2B5EF4-FFF2-40B4-BE49-F238E27FC236}">
                  <a16:creationId xmlns:a16="http://schemas.microsoft.com/office/drawing/2014/main" id="{634F2458-0BA1-460E-A57B-C77097AEF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2" name="Oval 4143">
              <a:extLst>
                <a:ext uri="{FF2B5EF4-FFF2-40B4-BE49-F238E27FC236}">
                  <a16:creationId xmlns:a16="http://schemas.microsoft.com/office/drawing/2014/main" id="{2EEE1989-589E-4FD3-BF3C-0040225EF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3" name="Oval 4144">
              <a:extLst>
                <a:ext uri="{FF2B5EF4-FFF2-40B4-BE49-F238E27FC236}">
                  <a16:creationId xmlns:a16="http://schemas.microsoft.com/office/drawing/2014/main" id="{116A482C-0286-4484-A507-C369B39DB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4" name="Oval 4145">
              <a:extLst>
                <a:ext uri="{FF2B5EF4-FFF2-40B4-BE49-F238E27FC236}">
                  <a16:creationId xmlns:a16="http://schemas.microsoft.com/office/drawing/2014/main" id="{2A88F72D-AC2B-4C71-9BDA-1F674B20C5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5" name="Oval 4146">
              <a:extLst>
                <a:ext uri="{FF2B5EF4-FFF2-40B4-BE49-F238E27FC236}">
                  <a16:creationId xmlns:a16="http://schemas.microsoft.com/office/drawing/2014/main" id="{F065BB23-D6FD-4BE7-B0FF-2CB319BE05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6" name="Oval 4147">
              <a:extLst>
                <a:ext uri="{FF2B5EF4-FFF2-40B4-BE49-F238E27FC236}">
                  <a16:creationId xmlns:a16="http://schemas.microsoft.com/office/drawing/2014/main" id="{B0ED2E25-8D8B-4868-A4EE-3D12967C0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7" name="Oval 4148">
              <a:extLst>
                <a:ext uri="{FF2B5EF4-FFF2-40B4-BE49-F238E27FC236}">
                  <a16:creationId xmlns:a16="http://schemas.microsoft.com/office/drawing/2014/main" id="{886D9703-9E0A-47E3-9A67-C3269FEF1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8" name="Oval 4149">
              <a:extLst>
                <a:ext uri="{FF2B5EF4-FFF2-40B4-BE49-F238E27FC236}">
                  <a16:creationId xmlns:a16="http://schemas.microsoft.com/office/drawing/2014/main" id="{3427A811-B4D1-4819-A0FC-511327138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19" name="Oval 4150">
              <a:extLst>
                <a:ext uri="{FF2B5EF4-FFF2-40B4-BE49-F238E27FC236}">
                  <a16:creationId xmlns:a16="http://schemas.microsoft.com/office/drawing/2014/main" id="{8D0E8223-EB24-4F57-9A7B-730A3617B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0" name="Oval 4151">
              <a:extLst>
                <a:ext uri="{FF2B5EF4-FFF2-40B4-BE49-F238E27FC236}">
                  <a16:creationId xmlns:a16="http://schemas.microsoft.com/office/drawing/2014/main" id="{DD0FD0C0-7E86-433B-953A-1A99F78EA3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1" name="Oval 4152">
              <a:extLst>
                <a:ext uri="{FF2B5EF4-FFF2-40B4-BE49-F238E27FC236}">
                  <a16:creationId xmlns:a16="http://schemas.microsoft.com/office/drawing/2014/main" id="{9BAF4713-7660-47A1-A339-60D0A75B9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2" name="Oval 4153">
              <a:extLst>
                <a:ext uri="{FF2B5EF4-FFF2-40B4-BE49-F238E27FC236}">
                  <a16:creationId xmlns:a16="http://schemas.microsoft.com/office/drawing/2014/main" id="{357E8196-496E-42A3-AEAB-9693B1C92F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3" name="Freeform 4154">
              <a:extLst>
                <a:ext uri="{FF2B5EF4-FFF2-40B4-BE49-F238E27FC236}">
                  <a16:creationId xmlns:a16="http://schemas.microsoft.com/office/drawing/2014/main" id="{F1236599-1946-4A92-A7B1-02878FF4C5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4" name="Freeform 4155">
              <a:extLst>
                <a:ext uri="{FF2B5EF4-FFF2-40B4-BE49-F238E27FC236}">
                  <a16:creationId xmlns:a16="http://schemas.microsoft.com/office/drawing/2014/main" id="{88D27665-E9E0-4473-B3D4-86FF37536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25" name="Oval 4156">
              <a:extLst>
                <a:ext uri="{FF2B5EF4-FFF2-40B4-BE49-F238E27FC236}">
                  <a16:creationId xmlns:a16="http://schemas.microsoft.com/office/drawing/2014/main" id="{AE8EFE9E-3EA2-4922-A8AB-8FB8498814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6" name="Oval 4157">
              <a:extLst>
                <a:ext uri="{FF2B5EF4-FFF2-40B4-BE49-F238E27FC236}">
                  <a16:creationId xmlns:a16="http://schemas.microsoft.com/office/drawing/2014/main" id="{AAA6746F-682E-4797-A87D-2D88DC267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7" name="Oval 4158">
              <a:extLst>
                <a:ext uri="{FF2B5EF4-FFF2-40B4-BE49-F238E27FC236}">
                  <a16:creationId xmlns:a16="http://schemas.microsoft.com/office/drawing/2014/main" id="{7C1490EE-CDD6-477E-9654-4D0C1E3F70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8" name="Oval 4159">
              <a:extLst>
                <a:ext uri="{FF2B5EF4-FFF2-40B4-BE49-F238E27FC236}">
                  <a16:creationId xmlns:a16="http://schemas.microsoft.com/office/drawing/2014/main" id="{BE09C383-0237-494E-A1DC-EBA95E2F5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29" name="Oval 4160">
              <a:extLst>
                <a:ext uri="{FF2B5EF4-FFF2-40B4-BE49-F238E27FC236}">
                  <a16:creationId xmlns:a16="http://schemas.microsoft.com/office/drawing/2014/main" id="{55884D54-5DC0-44B2-8D56-0855641ED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0" name="Freeform 4161">
              <a:extLst>
                <a:ext uri="{FF2B5EF4-FFF2-40B4-BE49-F238E27FC236}">
                  <a16:creationId xmlns:a16="http://schemas.microsoft.com/office/drawing/2014/main" id="{1FFDEEC9-00A3-471E-86B1-4C398AEFB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31" name="Oval 4162">
              <a:extLst>
                <a:ext uri="{FF2B5EF4-FFF2-40B4-BE49-F238E27FC236}">
                  <a16:creationId xmlns:a16="http://schemas.microsoft.com/office/drawing/2014/main" id="{AB8C289F-7C28-4C4C-9A7F-2AB2157E28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2" name="Oval 4163">
              <a:extLst>
                <a:ext uri="{FF2B5EF4-FFF2-40B4-BE49-F238E27FC236}">
                  <a16:creationId xmlns:a16="http://schemas.microsoft.com/office/drawing/2014/main" id="{A30A4DA5-6722-4332-8FAF-C7C55C89B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3" name="Oval 4164">
              <a:extLst>
                <a:ext uri="{FF2B5EF4-FFF2-40B4-BE49-F238E27FC236}">
                  <a16:creationId xmlns:a16="http://schemas.microsoft.com/office/drawing/2014/main" id="{B7AAF8B7-25E5-4BEE-A554-82AE004FEB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4" name="Oval 4165">
              <a:extLst>
                <a:ext uri="{FF2B5EF4-FFF2-40B4-BE49-F238E27FC236}">
                  <a16:creationId xmlns:a16="http://schemas.microsoft.com/office/drawing/2014/main" id="{F9C11ADF-A531-4DB1-99C9-0FEB7BB657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5" name="Oval 4166">
              <a:extLst>
                <a:ext uri="{FF2B5EF4-FFF2-40B4-BE49-F238E27FC236}">
                  <a16:creationId xmlns:a16="http://schemas.microsoft.com/office/drawing/2014/main" id="{0AC2C32C-75C3-4383-994A-4A8C8E3C5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6" name="Oval 4167">
              <a:extLst>
                <a:ext uri="{FF2B5EF4-FFF2-40B4-BE49-F238E27FC236}">
                  <a16:creationId xmlns:a16="http://schemas.microsoft.com/office/drawing/2014/main" id="{45C79DE0-8A8C-4D16-A8A7-842B241DAA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7" name="Oval 4168">
              <a:extLst>
                <a:ext uri="{FF2B5EF4-FFF2-40B4-BE49-F238E27FC236}">
                  <a16:creationId xmlns:a16="http://schemas.microsoft.com/office/drawing/2014/main" id="{37254CB0-5E9E-4431-9858-ED39054CC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8" name="Oval 4169">
              <a:extLst>
                <a:ext uri="{FF2B5EF4-FFF2-40B4-BE49-F238E27FC236}">
                  <a16:creationId xmlns:a16="http://schemas.microsoft.com/office/drawing/2014/main" id="{5E0593E9-A3BA-4FA5-9BCD-E8B62060A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39" name="Oval 4170">
              <a:extLst>
                <a:ext uri="{FF2B5EF4-FFF2-40B4-BE49-F238E27FC236}">
                  <a16:creationId xmlns:a16="http://schemas.microsoft.com/office/drawing/2014/main" id="{736A4CD2-7CB8-4F0F-95B1-FF2064501F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0" name="Oval 4171">
              <a:extLst>
                <a:ext uri="{FF2B5EF4-FFF2-40B4-BE49-F238E27FC236}">
                  <a16:creationId xmlns:a16="http://schemas.microsoft.com/office/drawing/2014/main" id="{64C8C63E-ABFD-41B0-BC72-61921FE6F3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741" name="Freeform 4172">
              <a:extLst>
                <a:ext uri="{FF2B5EF4-FFF2-40B4-BE49-F238E27FC236}">
                  <a16:creationId xmlns:a16="http://schemas.microsoft.com/office/drawing/2014/main" id="{A7BD3F24-8F6D-4665-81E1-A41CC86BA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2" name="Freeform 4173">
              <a:extLst>
                <a:ext uri="{FF2B5EF4-FFF2-40B4-BE49-F238E27FC236}">
                  <a16:creationId xmlns:a16="http://schemas.microsoft.com/office/drawing/2014/main" id="{252921D2-EF0C-4396-A7B8-6F6977818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3" name="Freeform 4174">
              <a:extLst>
                <a:ext uri="{FF2B5EF4-FFF2-40B4-BE49-F238E27FC236}">
                  <a16:creationId xmlns:a16="http://schemas.microsoft.com/office/drawing/2014/main" id="{36B930BC-B568-467E-8D59-57B1618DF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4" name="Freeform 4175">
              <a:extLst>
                <a:ext uri="{FF2B5EF4-FFF2-40B4-BE49-F238E27FC236}">
                  <a16:creationId xmlns:a16="http://schemas.microsoft.com/office/drawing/2014/main" id="{C71BCFF5-6EE8-47AB-86F5-469CED7B92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5" name="Freeform 4176">
              <a:extLst>
                <a:ext uri="{FF2B5EF4-FFF2-40B4-BE49-F238E27FC236}">
                  <a16:creationId xmlns:a16="http://schemas.microsoft.com/office/drawing/2014/main" id="{17A2EFAA-1FBA-42C4-A9BA-179D6B06A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6" name="Freeform 4177">
              <a:extLst>
                <a:ext uri="{FF2B5EF4-FFF2-40B4-BE49-F238E27FC236}">
                  <a16:creationId xmlns:a16="http://schemas.microsoft.com/office/drawing/2014/main" id="{6E245FA3-9A7C-4B8C-936C-51F27EC39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7" name="Freeform 4178">
              <a:extLst>
                <a:ext uri="{FF2B5EF4-FFF2-40B4-BE49-F238E27FC236}">
                  <a16:creationId xmlns:a16="http://schemas.microsoft.com/office/drawing/2014/main" id="{98A047AF-23B0-40E3-8120-95B9E14CA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8" name="Freeform 4179">
              <a:extLst>
                <a:ext uri="{FF2B5EF4-FFF2-40B4-BE49-F238E27FC236}">
                  <a16:creationId xmlns:a16="http://schemas.microsoft.com/office/drawing/2014/main" id="{5817C3AC-6100-4B34-9044-633957D6F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49" name="Freeform 4180">
              <a:extLst>
                <a:ext uri="{FF2B5EF4-FFF2-40B4-BE49-F238E27FC236}">
                  <a16:creationId xmlns:a16="http://schemas.microsoft.com/office/drawing/2014/main" id="{18663625-1989-42AB-93BE-81F313E26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0" name="Freeform 4181">
              <a:extLst>
                <a:ext uri="{FF2B5EF4-FFF2-40B4-BE49-F238E27FC236}">
                  <a16:creationId xmlns:a16="http://schemas.microsoft.com/office/drawing/2014/main" id="{0392CDEF-B99B-440E-AD36-B2762CD05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1" name="Freeform 4182">
              <a:extLst>
                <a:ext uri="{FF2B5EF4-FFF2-40B4-BE49-F238E27FC236}">
                  <a16:creationId xmlns:a16="http://schemas.microsoft.com/office/drawing/2014/main" id="{2D909157-C676-43BB-8164-110C61E02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2" name="Freeform 4183">
              <a:extLst>
                <a:ext uri="{FF2B5EF4-FFF2-40B4-BE49-F238E27FC236}">
                  <a16:creationId xmlns:a16="http://schemas.microsoft.com/office/drawing/2014/main" id="{7BD072FE-EDA6-4E87-9F68-73C3834DF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3" name="Freeform 4184">
              <a:extLst>
                <a:ext uri="{FF2B5EF4-FFF2-40B4-BE49-F238E27FC236}">
                  <a16:creationId xmlns:a16="http://schemas.microsoft.com/office/drawing/2014/main" id="{825BF01C-EFBE-4E3A-8186-3632FFAA9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4" name="Freeform 4185">
              <a:extLst>
                <a:ext uri="{FF2B5EF4-FFF2-40B4-BE49-F238E27FC236}">
                  <a16:creationId xmlns:a16="http://schemas.microsoft.com/office/drawing/2014/main" id="{EE2EA187-BB5D-4B96-9903-9393FDE2F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5" name="Freeform 4186">
              <a:extLst>
                <a:ext uri="{FF2B5EF4-FFF2-40B4-BE49-F238E27FC236}">
                  <a16:creationId xmlns:a16="http://schemas.microsoft.com/office/drawing/2014/main" id="{7A2916CE-48FD-4029-82ED-270802CAB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6" name="Freeform 4187">
              <a:extLst>
                <a:ext uri="{FF2B5EF4-FFF2-40B4-BE49-F238E27FC236}">
                  <a16:creationId xmlns:a16="http://schemas.microsoft.com/office/drawing/2014/main" id="{559A1276-98CE-4C9C-9210-C800FD8304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7" name="Freeform 4188">
              <a:extLst>
                <a:ext uri="{FF2B5EF4-FFF2-40B4-BE49-F238E27FC236}">
                  <a16:creationId xmlns:a16="http://schemas.microsoft.com/office/drawing/2014/main" id="{2931322A-A956-4FB7-AAF4-27EA66FC9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8" name="Freeform 4189">
              <a:extLst>
                <a:ext uri="{FF2B5EF4-FFF2-40B4-BE49-F238E27FC236}">
                  <a16:creationId xmlns:a16="http://schemas.microsoft.com/office/drawing/2014/main" id="{2B8276CC-B82C-4BE6-87D6-C6641D033A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59" name="Freeform 4190">
              <a:extLst>
                <a:ext uri="{FF2B5EF4-FFF2-40B4-BE49-F238E27FC236}">
                  <a16:creationId xmlns:a16="http://schemas.microsoft.com/office/drawing/2014/main" id="{CB5269B5-E514-4770-8006-3F6E15577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0" name="Freeform 4191">
              <a:extLst>
                <a:ext uri="{FF2B5EF4-FFF2-40B4-BE49-F238E27FC236}">
                  <a16:creationId xmlns:a16="http://schemas.microsoft.com/office/drawing/2014/main" id="{558FCF32-B553-405F-8018-4C463FA86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1" name="Freeform 4192">
              <a:extLst>
                <a:ext uri="{FF2B5EF4-FFF2-40B4-BE49-F238E27FC236}">
                  <a16:creationId xmlns:a16="http://schemas.microsoft.com/office/drawing/2014/main" id="{68883AC0-131F-4CDA-89C4-07D997E7C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2" name="Freeform 4193">
              <a:extLst>
                <a:ext uri="{FF2B5EF4-FFF2-40B4-BE49-F238E27FC236}">
                  <a16:creationId xmlns:a16="http://schemas.microsoft.com/office/drawing/2014/main" id="{4332C553-7431-460C-9124-13CA58293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3" name="Freeform 4194">
              <a:extLst>
                <a:ext uri="{FF2B5EF4-FFF2-40B4-BE49-F238E27FC236}">
                  <a16:creationId xmlns:a16="http://schemas.microsoft.com/office/drawing/2014/main" id="{7F9E1C3B-7158-46C4-93CE-5C9A399FF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4" name="Freeform 4195">
              <a:extLst>
                <a:ext uri="{FF2B5EF4-FFF2-40B4-BE49-F238E27FC236}">
                  <a16:creationId xmlns:a16="http://schemas.microsoft.com/office/drawing/2014/main" id="{06E22DE1-E634-47E2-B687-E7F9E36D8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5" name="Freeform 4196">
              <a:extLst>
                <a:ext uri="{FF2B5EF4-FFF2-40B4-BE49-F238E27FC236}">
                  <a16:creationId xmlns:a16="http://schemas.microsoft.com/office/drawing/2014/main" id="{75A66A2F-9C10-4A96-90BB-69B6F7FE8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6" name="Freeform 4197">
              <a:extLst>
                <a:ext uri="{FF2B5EF4-FFF2-40B4-BE49-F238E27FC236}">
                  <a16:creationId xmlns:a16="http://schemas.microsoft.com/office/drawing/2014/main" id="{ADC5E887-BF1E-4CD8-A2D8-A39352667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7" name="Freeform 4198">
              <a:extLst>
                <a:ext uri="{FF2B5EF4-FFF2-40B4-BE49-F238E27FC236}">
                  <a16:creationId xmlns:a16="http://schemas.microsoft.com/office/drawing/2014/main" id="{4F9EF444-E0F1-4062-A99F-A9107A7C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8" name="Freeform 4199">
              <a:extLst>
                <a:ext uri="{FF2B5EF4-FFF2-40B4-BE49-F238E27FC236}">
                  <a16:creationId xmlns:a16="http://schemas.microsoft.com/office/drawing/2014/main" id="{37313A32-7BC9-4B0B-B63A-192294332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69" name="Freeform 4200">
              <a:extLst>
                <a:ext uri="{FF2B5EF4-FFF2-40B4-BE49-F238E27FC236}">
                  <a16:creationId xmlns:a16="http://schemas.microsoft.com/office/drawing/2014/main" id="{63A7FFAC-C029-437E-BCA0-40070E329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0" name="Freeform 4201">
              <a:extLst>
                <a:ext uri="{FF2B5EF4-FFF2-40B4-BE49-F238E27FC236}">
                  <a16:creationId xmlns:a16="http://schemas.microsoft.com/office/drawing/2014/main" id="{478BDDE8-CBFC-4EE0-BA14-856791C5A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1" name="Freeform 4202">
              <a:extLst>
                <a:ext uri="{FF2B5EF4-FFF2-40B4-BE49-F238E27FC236}">
                  <a16:creationId xmlns:a16="http://schemas.microsoft.com/office/drawing/2014/main" id="{34C2DE4D-1A2F-4BED-9C74-114E55479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2" name="Freeform 4203">
              <a:extLst>
                <a:ext uri="{FF2B5EF4-FFF2-40B4-BE49-F238E27FC236}">
                  <a16:creationId xmlns:a16="http://schemas.microsoft.com/office/drawing/2014/main" id="{7B4954E0-6DEC-4443-861C-DE8357DB9A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3" name="Freeform 4204">
              <a:extLst>
                <a:ext uri="{FF2B5EF4-FFF2-40B4-BE49-F238E27FC236}">
                  <a16:creationId xmlns:a16="http://schemas.microsoft.com/office/drawing/2014/main" id="{AA4647C5-CE59-407C-84D9-AB188D07D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4" name="Freeform 4205">
              <a:extLst>
                <a:ext uri="{FF2B5EF4-FFF2-40B4-BE49-F238E27FC236}">
                  <a16:creationId xmlns:a16="http://schemas.microsoft.com/office/drawing/2014/main" id="{4204941E-FA55-4E16-9CC4-24133D81E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5" name="Freeform 4206">
              <a:extLst>
                <a:ext uri="{FF2B5EF4-FFF2-40B4-BE49-F238E27FC236}">
                  <a16:creationId xmlns:a16="http://schemas.microsoft.com/office/drawing/2014/main" id="{2BEFA0E1-3181-42B4-9892-7903FE0FE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6" name="Freeform 4207">
              <a:extLst>
                <a:ext uri="{FF2B5EF4-FFF2-40B4-BE49-F238E27FC236}">
                  <a16:creationId xmlns:a16="http://schemas.microsoft.com/office/drawing/2014/main" id="{97B0D482-E7DA-4772-8595-55AC6A4CB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7" name="Freeform 4208">
              <a:extLst>
                <a:ext uri="{FF2B5EF4-FFF2-40B4-BE49-F238E27FC236}">
                  <a16:creationId xmlns:a16="http://schemas.microsoft.com/office/drawing/2014/main" id="{72BB2E22-83CE-40D1-A087-BDF196884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8" name="Freeform 4209">
              <a:extLst>
                <a:ext uri="{FF2B5EF4-FFF2-40B4-BE49-F238E27FC236}">
                  <a16:creationId xmlns:a16="http://schemas.microsoft.com/office/drawing/2014/main" id="{7644947E-350A-4C32-BF44-2BF7833B03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79" name="Freeform 4210">
              <a:extLst>
                <a:ext uri="{FF2B5EF4-FFF2-40B4-BE49-F238E27FC236}">
                  <a16:creationId xmlns:a16="http://schemas.microsoft.com/office/drawing/2014/main" id="{80E15F37-AF16-4567-8867-752BDB988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0" name="Freeform 4211">
              <a:extLst>
                <a:ext uri="{FF2B5EF4-FFF2-40B4-BE49-F238E27FC236}">
                  <a16:creationId xmlns:a16="http://schemas.microsoft.com/office/drawing/2014/main" id="{B05AC570-5156-4A4A-891F-CCE288547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1" name="Freeform 4212">
              <a:extLst>
                <a:ext uri="{FF2B5EF4-FFF2-40B4-BE49-F238E27FC236}">
                  <a16:creationId xmlns:a16="http://schemas.microsoft.com/office/drawing/2014/main" id="{CB4DF9CA-18AA-417C-9B35-FE98B935C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2" name="Freeform 4213">
              <a:extLst>
                <a:ext uri="{FF2B5EF4-FFF2-40B4-BE49-F238E27FC236}">
                  <a16:creationId xmlns:a16="http://schemas.microsoft.com/office/drawing/2014/main" id="{62D54B92-D468-4D4C-8EAD-46542FFC6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3" name="Freeform 4214">
              <a:extLst>
                <a:ext uri="{FF2B5EF4-FFF2-40B4-BE49-F238E27FC236}">
                  <a16:creationId xmlns:a16="http://schemas.microsoft.com/office/drawing/2014/main" id="{BCB7BCF5-72BA-4AB1-8E5B-D43AF2A8E2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4" name="Freeform 4215">
              <a:extLst>
                <a:ext uri="{FF2B5EF4-FFF2-40B4-BE49-F238E27FC236}">
                  <a16:creationId xmlns:a16="http://schemas.microsoft.com/office/drawing/2014/main" id="{BECAE75E-EFFD-45DE-B8B6-EC9EBE976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5" name="Freeform 4216">
              <a:extLst>
                <a:ext uri="{FF2B5EF4-FFF2-40B4-BE49-F238E27FC236}">
                  <a16:creationId xmlns:a16="http://schemas.microsoft.com/office/drawing/2014/main" id="{B101EF7F-6FD3-4201-904F-0BAF017AF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6" name="Freeform 4217">
              <a:extLst>
                <a:ext uri="{FF2B5EF4-FFF2-40B4-BE49-F238E27FC236}">
                  <a16:creationId xmlns:a16="http://schemas.microsoft.com/office/drawing/2014/main" id="{BB8A7848-C089-4B8B-81EA-B00FF19C4A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7" name="Freeform 4218">
              <a:extLst>
                <a:ext uri="{FF2B5EF4-FFF2-40B4-BE49-F238E27FC236}">
                  <a16:creationId xmlns:a16="http://schemas.microsoft.com/office/drawing/2014/main" id="{DFAB4951-6CB9-44C5-A0CC-86B8DB6B1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8" name="Freeform 4219">
              <a:extLst>
                <a:ext uri="{FF2B5EF4-FFF2-40B4-BE49-F238E27FC236}">
                  <a16:creationId xmlns:a16="http://schemas.microsoft.com/office/drawing/2014/main" id="{CC4BBCEF-2376-4F26-AC12-8A03AB71AA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89" name="Freeform 4220">
              <a:extLst>
                <a:ext uri="{FF2B5EF4-FFF2-40B4-BE49-F238E27FC236}">
                  <a16:creationId xmlns:a16="http://schemas.microsoft.com/office/drawing/2014/main" id="{3E70105F-13E8-47CA-B566-7FE80DB09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0" name="Freeform 4221">
              <a:extLst>
                <a:ext uri="{FF2B5EF4-FFF2-40B4-BE49-F238E27FC236}">
                  <a16:creationId xmlns:a16="http://schemas.microsoft.com/office/drawing/2014/main" id="{59A27CC0-0A19-4E25-BFBE-5AC0CABF9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1" name="Freeform 4222">
              <a:extLst>
                <a:ext uri="{FF2B5EF4-FFF2-40B4-BE49-F238E27FC236}">
                  <a16:creationId xmlns:a16="http://schemas.microsoft.com/office/drawing/2014/main" id="{D8D45844-F285-489F-BC55-F16898AFE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2" name="Freeform 4223">
              <a:extLst>
                <a:ext uri="{FF2B5EF4-FFF2-40B4-BE49-F238E27FC236}">
                  <a16:creationId xmlns:a16="http://schemas.microsoft.com/office/drawing/2014/main" id="{30FB20FF-8C78-4C6D-9416-7E25CBC4D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3" name="Freeform 4224">
              <a:extLst>
                <a:ext uri="{FF2B5EF4-FFF2-40B4-BE49-F238E27FC236}">
                  <a16:creationId xmlns:a16="http://schemas.microsoft.com/office/drawing/2014/main" id="{F07AA08F-54E4-462B-973A-5FA610522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4" name="Freeform 4225">
              <a:extLst>
                <a:ext uri="{FF2B5EF4-FFF2-40B4-BE49-F238E27FC236}">
                  <a16:creationId xmlns:a16="http://schemas.microsoft.com/office/drawing/2014/main" id="{7E19DF0F-7576-4CBC-94F2-EC4E79977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5" name="Freeform 4226">
              <a:extLst>
                <a:ext uri="{FF2B5EF4-FFF2-40B4-BE49-F238E27FC236}">
                  <a16:creationId xmlns:a16="http://schemas.microsoft.com/office/drawing/2014/main" id="{D769D16C-10B6-44C7-A0C3-B4452A7CD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6" name="Freeform 4227">
              <a:extLst>
                <a:ext uri="{FF2B5EF4-FFF2-40B4-BE49-F238E27FC236}">
                  <a16:creationId xmlns:a16="http://schemas.microsoft.com/office/drawing/2014/main" id="{D6222BB2-4A99-4F5D-9804-0EAC2A9F3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7" name="Freeform 4228">
              <a:extLst>
                <a:ext uri="{FF2B5EF4-FFF2-40B4-BE49-F238E27FC236}">
                  <a16:creationId xmlns:a16="http://schemas.microsoft.com/office/drawing/2014/main" id="{80714168-4E82-4074-BF92-A4C06CADE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8" name="Freeform 4229">
              <a:extLst>
                <a:ext uri="{FF2B5EF4-FFF2-40B4-BE49-F238E27FC236}">
                  <a16:creationId xmlns:a16="http://schemas.microsoft.com/office/drawing/2014/main" id="{F250BF46-A06F-45EC-9D73-25529C23C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799" name="Freeform 4230">
              <a:extLst>
                <a:ext uri="{FF2B5EF4-FFF2-40B4-BE49-F238E27FC236}">
                  <a16:creationId xmlns:a16="http://schemas.microsoft.com/office/drawing/2014/main" id="{CDB02E80-2540-4353-833C-6FBF8AD39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0" name="Freeform 4231">
              <a:extLst>
                <a:ext uri="{FF2B5EF4-FFF2-40B4-BE49-F238E27FC236}">
                  <a16:creationId xmlns:a16="http://schemas.microsoft.com/office/drawing/2014/main" id="{4F38D115-A35A-4F41-BF87-2CB061EC9D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1" name="Freeform 4232">
              <a:extLst>
                <a:ext uri="{FF2B5EF4-FFF2-40B4-BE49-F238E27FC236}">
                  <a16:creationId xmlns:a16="http://schemas.microsoft.com/office/drawing/2014/main" id="{A9F2D7CE-0BA3-46DC-AF92-6663D9F48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2" name="Freeform 4233">
              <a:extLst>
                <a:ext uri="{FF2B5EF4-FFF2-40B4-BE49-F238E27FC236}">
                  <a16:creationId xmlns:a16="http://schemas.microsoft.com/office/drawing/2014/main" id="{6D15B7E4-E3E3-4297-B2E9-B2DA105E29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3" name="Freeform 4234">
              <a:extLst>
                <a:ext uri="{FF2B5EF4-FFF2-40B4-BE49-F238E27FC236}">
                  <a16:creationId xmlns:a16="http://schemas.microsoft.com/office/drawing/2014/main" id="{58B5AB7A-1A06-47A9-B50A-8535C8E90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4" name="Freeform 4235">
              <a:extLst>
                <a:ext uri="{FF2B5EF4-FFF2-40B4-BE49-F238E27FC236}">
                  <a16:creationId xmlns:a16="http://schemas.microsoft.com/office/drawing/2014/main" id="{61A564C3-EB0E-4DB0-A807-79ACF4876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5" name="Freeform 4236">
              <a:extLst>
                <a:ext uri="{FF2B5EF4-FFF2-40B4-BE49-F238E27FC236}">
                  <a16:creationId xmlns:a16="http://schemas.microsoft.com/office/drawing/2014/main" id="{A0D9FEBF-7BD0-4FDE-B248-401566E49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806" name="Freeform 4237">
              <a:extLst>
                <a:ext uri="{FF2B5EF4-FFF2-40B4-BE49-F238E27FC236}">
                  <a16:creationId xmlns:a16="http://schemas.microsoft.com/office/drawing/2014/main" id="{AD96E72E-D258-489F-ABBE-B9E42D829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3" name="Group 4238">
            <a:extLst>
              <a:ext uri="{FF2B5EF4-FFF2-40B4-BE49-F238E27FC236}">
                <a16:creationId xmlns:a16="http://schemas.microsoft.com/office/drawing/2014/main" id="{EFEE9624-AAF1-4508-A989-2C557C7450EE}"/>
              </a:ext>
            </a:extLst>
          </p:cNvPr>
          <p:cNvGrpSpPr>
            <a:grpSpLocks/>
          </p:cNvGrpSpPr>
          <p:nvPr/>
        </p:nvGrpSpPr>
        <p:grpSpPr bwMode="auto">
          <a:xfrm>
            <a:off x="8474076" y="5278438"/>
            <a:ext cx="1438275" cy="196850"/>
            <a:chOff x="2976" y="1584"/>
            <a:chExt cx="906" cy="124"/>
          </a:xfrm>
        </p:grpSpPr>
        <p:sp>
          <p:nvSpPr>
            <p:cNvPr id="26019" name="Freeform 4239">
              <a:extLst>
                <a:ext uri="{FF2B5EF4-FFF2-40B4-BE49-F238E27FC236}">
                  <a16:creationId xmlns:a16="http://schemas.microsoft.com/office/drawing/2014/main" id="{A9CBFE9A-F151-411A-A69B-6852E73768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0" name="Freeform 4240">
              <a:extLst>
                <a:ext uri="{FF2B5EF4-FFF2-40B4-BE49-F238E27FC236}">
                  <a16:creationId xmlns:a16="http://schemas.microsoft.com/office/drawing/2014/main" id="{6097006D-177D-4A9D-A3FE-AD0B4085C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1" name="Freeform 4241">
              <a:extLst>
                <a:ext uri="{FF2B5EF4-FFF2-40B4-BE49-F238E27FC236}">
                  <a16:creationId xmlns:a16="http://schemas.microsoft.com/office/drawing/2014/main" id="{0789EEA7-6157-4E09-9EF1-51194B94E7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2" name="Freeform 4242">
              <a:extLst>
                <a:ext uri="{FF2B5EF4-FFF2-40B4-BE49-F238E27FC236}">
                  <a16:creationId xmlns:a16="http://schemas.microsoft.com/office/drawing/2014/main" id="{E4239E02-4F31-4A76-BB40-7B758C87D8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3" name="Freeform 4243">
              <a:extLst>
                <a:ext uri="{FF2B5EF4-FFF2-40B4-BE49-F238E27FC236}">
                  <a16:creationId xmlns:a16="http://schemas.microsoft.com/office/drawing/2014/main" id="{C178B207-2D1D-4828-ACB9-F7D77441FB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4" name="Oval 4244">
              <a:extLst>
                <a:ext uri="{FF2B5EF4-FFF2-40B4-BE49-F238E27FC236}">
                  <a16:creationId xmlns:a16="http://schemas.microsoft.com/office/drawing/2014/main" id="{E25883C8-E167-4A00-929F-805D584B9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25" name="Freeform 4245">
              <a:extLst>
                <a:ext uri="{FF2B5EF4-FFF2-40B4-BE49-F238E27FC236}">
                  <a16:creationId xmlns:a16="http://schemas.microsoft.com/office/drawing/2014/main" id="{159D3F25-EC82-4282-BB4D-9BB9F26FA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6" name="Oval 4246">
              <a:extLst>
                <a:ext uri="{FF2B5EF4-FFF2-40B4-BE49-F238E27FC236}">
                  <a16:creationId xmlns:a16="http://schemas.microsoft.com/office/drawing/2014/main" id="{5AFDF576-1AC8-4863-9A5D-8CA617BF8F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27" name="Freeform 4247">
              <a:extLst>
                <a:ext uri="{FF2B5EF4-FFF2-40B4-BE49-F238E27FC236}">
                  <a16:creationId xmlns:a16="http://schemas.microsoft.com/office/drawing/2014/main" id="{04D15B24-C977-4CD5-BD8A-B98158737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28" name="Oval 4248">
              <a:extLst>
                <a:ext uri="{FF2B5EF4-FFF2-40B4-BE49-F238E27FC236}">
                  <a16:creationId xmlns:a16="http://schemas.microsoft.com/office/drawing/2014/main" id="{26382DD6-718D-4B60-9AB0-D0FFB2BBBB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29" name="Freeform 4249">
              <a:extLst>
                <a:ext uri="{FF2B5EF4-FFF2-40B4-BE49-F238E27FC236}">
                  <a16:creationId xmlns:a16="http://schemas.microsoft.com/office/drawing/2014/main" id="{40CB0A52-3426-4C86-9131-770A0B5785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0" name="Oval 4250">
              <a:extLst>
                <a:ext uri="{FF2B5EF4-FFF2-40B4-BE49-F238E27FC236}">
                  <a16:creationId xmlns:a16="http://schemas.microsoft.com/office/drawing/2014/main" id="{14343602-5C5A-4033-8846-169D87AC2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1" name="Freeform 4251">
              <a:extLst>
                <a:ext uri="{FF2B5EF4-FFF2-40B4-BE49-F238E27FC236}">
                  <a16:creationId xmlns:a16="http://schemas.microsoft.com/office/drawing/2014/main" id="{924BC8D1-9C3D-4153-967C-CE38C423A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2" name="Oval 4252">
              <a:extLst>
                <a:ext uri="{FF2B5EF4-FFF2-40B4-BE49-F238E27FC236}">
                  <a16:creationId xmlns:a16="http://schemas.microsoft.com/office/drawing/2014/main" id="{561DC0AE-CBD6-4379-9148-B0C72A440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3" name="Freeform 4253">
              <a:extLst>
                <a:ext uri="{FF2B5EF4-FFF2-40B4-BE49-F238E27FC236}">
                  <a16:creationId xmlns:a16="http://schemas.microsoft.com/office/drawing/2014/main" id="{2C4DE106-6F10-4B43-B5F8-C20A395A5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4" name="Oval 4254">
              <a:extLst>
                <a:ext uri="{FF2B5EF4-FFF2-40B4-BE49-F238E27FC236}">
                  <a16:creationId xmlns:a16="http://schemas.microsoft.com/office/drawing/2014/main" id="{4D352D2A-C655-4BF6-BAAB-2F46C077FA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5" name="Freeform 4255">
              <a:extLst>
                <a:ext uri="{FF2B5EF4-FFF2-40B4-BE49-F238E27FC236}">
                  <a16:creationId xmlns:a16="http://schemas.microsoft.com/office/drawing/2014/main" id="{C58D2E92-72CF-4887-BC61-BB633F44F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6" name="Oval 4256">
              <a:extLst>
                <a:ext uri="{FF2B5EF4-FFF2-40B4-BE49-F238E27FC236}">
                  <a16:creationId xmlns:a16="http://schemas.microsoft.com/office/drawing/2014/main" id="{99F2ABBB-AC70-4ABC-ACB3-77FAEC7C48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7" name="Freeform 4257">
              <a:extLst>
                <a:ext uri="{FF2B5EF4-FFF2-40B4-BE49-F238E27FC236}">
                  <a16:creationId xmlns:a16="http://schemas.microsoft.com/office/drawing/2014/main" id="{FFCD0ED5-7924-4569-B108-83C800DFE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38" name="Oval 4258">
              <a:extLst>
                <a:ext uri="{FF2B5EF4-FFF2-40B4-BE49-F238E27FC236}">
                  <a16:creationId xmlns:a16="http://schemas.microsoft.com/office/drawing/2014/main" id="{7A04900B-EB59-4986-AF84-6C7C4DC6D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39" name="Freeform 4259">
              <a:extLst>
                <a:ext uri="{FF2B5EF4-FFF2-40B4-BE49-F238E27FC236}">
                  <a16:creationId xmlns:a16="http://schemas.microsoft.com/office/drawing/2014/main" id="{368E9A42-ACF5-4134-AFB8-D23C4CD9A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0" name="Oval 4260">
              <a:extLst>
                <a:ext uri="{FF2B5EF4-FFF2-40B4-BE49-F238E27FC236}">
                  <a16:creationId xmlns:a16="http://schemas.microsoft.com/office/drawing/2014/main" id="{78E06337-C10F-4279-AC98-721E2F24A7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1" name="Freeform 4261">
              <a:extLst>
                <a:ext uri="{FF2B5EF4-FFF2-40B4-BE49-F238E27FC236}">
                  <a16:creationId xmlns:a16="http://schemas.microsoft.com/office/drawing/2014/main" id="{E8ED2B8E-1055-42C2-B624-FA88E1814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2" name="Oval 4262">
              <a:extLst>
                <a:ext uri="{FF2B5EF4-FFF2-40B4-BE49-F238E27FC236}">
                  <a16:creationId xmlns:a16="http://schemas.microsoft.com/office/drawing/2014/main" id="{19C91749-A97C-45FC-91E2-3F09D75E3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3" name="Freeform 4263">
              <a:extLst>
                <a:ext uri="{FF2B5EF4-FFF2-40B4-BE49-F238E27FC236}">
                  <a16:creationId xmlns:a16="http://schemas.microsoft.com/office/drawing/2014/main" id="{0822F4C0-8CB6-4174-8F40-5942204CE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4" name="Oval 4264">
              <a:extLst>
                <a:ext uri="{FF2B5EF4-FFF2-40B4-BE49-F238E27FC236}">
                  <a16:creationId xmlns:a16="http://schemas.microsoft.com/office/drawing/2014/main" id="{6130A64E-96DF-4E4E-83FC-B9C932C02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5" name="Freeform 4265">
              <a:extLst>
                <a:ext uri="{FF2B5EF4-FFF2-40B4-BE49-F238E27FC236}">
                  <a16:creationId xmlns:a16="http://schemas.microsoft.com/office/drawing/2014/main" id="{05032EEA-1087-42D5-A2A8-7E735C95C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6" name="Oval 4266">
              <a:extLst>
                <a:ext uri="{FF2B5EF4-FFF2-40B4-BE49-F238E27FC236}">
                  <a16:creationId xmlns:a16="http://schemas.microsoft.com/office/drawing/2014/main" id="{ACC77669-38F2-4823-9253-8A87823AB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7" name="Freeform 4267">
              <a:extLst>
                <a:ext uri="{FF2B5EF4-FFF2-40B4-BE49-F238E27FC236}">
                  <a16:creationId xmlns:a16="http://schemas.microsoft.com/office/drawing/2014/main" id="{114DCE71-9CF7-42B2-8E8A-536D39BBB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48" name="Oval 4268">
              <a:extLst>
                <a:ext uri="{FF2B5EF4-FFF2-40B4-BE49-F238E27FC236}">
                  <a16:creationId xmlns:a16="http://schemas.microsoft.com/office/drawing/2014/main" id="{F5C56454-1AD4-48B3-A29B-9301DF5150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49" name="Freeform 4269">
              <a:extLst>
                <a:ext uri="{FF2B5EF4-FFF2-40B4-BE49-F238E27FC236}">
                  <a16:creationId xmlns:a16="http://schemas.microsoft.com/office/drawing/2014/main" id="{796E66E1-D53D-4D11-A916-9AD3942A2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0" name="Freeform 4270">
              <a:extLst>
                <a:ext uri="{FF2B5EF4-FFF2-40B4-BE49-F238E27FC236}">
                  <a16:creationId xmlns:a16="http://schemas.microsoft.com/office/drawing/2014/main" id="{19B5AC7D-3C11-4DAE-93C3-7E5B635075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1" name="Oval 4271">
              <a:extLst>
                <a:ext uri="{FF2B5EF4-FFF2-40B4-BE49-F238E27FC236}">
                  <a16:creationId xmlns:a16="http://schemas.microsoft.com/office/drawing/2014/main" id="{E11CEDC8-2741-4F77-A001-90272E76A9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52" name="Freeform 4272">
              <a:extLst>
                <a:ext uri="{FF2B5EF4-FFF2-40B4-BE49-F238E27FC236}">
                  <a16:creationId xmlns:a16="http://schemas.microsoft.com/office/drawing/2014/main" id="{94F6B6A8-76BD-4569-A594-36BBCE83E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3" name="Freeform 4273">
              <a:extLst>
                <a:ext uri="{FF2B5EF4-FFF2-40B4-BE49-F238E27FC236}">
                  <a16:creationId xmlns:a16="http://schemas.microsoft.com/office/drawing/2014/main" id="{791F958A-EAAD-427A-B219-98893919A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4" name="Oval 4274">
              <a:extLst>
                <a:ext uri="{FF2B5EF4-FFF2-40B4-BE49-F238E27FC236}">
                  <a16:creationId xmlns:a16="http://schemas.microsoft.com/office/drawing/2014/main" id="{509F21BD-7BA0-48D6-BDC7-8A55285BCC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55" name="Freeform 4275">
              <a:extLst>
                <a:ext uri="{FF2B5EF4-FFF2-40B4-BE49-F238E27FC236}">
                  <a16:creationId xmlns:a16="http://schemas.microsoft.com/office/drawing/2014/main" id="{E0175AE8-1C07-4CCE-B419-55C6B4C8D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6" name="Oval 4276">
              <a:extLst>
                <a:ext uri="{FF2B5EF4-FFF2-40B4-BE49-F238E27FC236}">
                  <a16:creationId xmlns:a16="http://schemas.microsoft.com/office/drawing/2014/main" id="{5E944897-9E60-4F40-899C-60637C5857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57" name="Freeform 4277">
              <a:extLst>
                <a:ext uri="{FF2B5EF4-FFF2-40B4-BE49-F238E27FC236}">
                  <a16:creationId xmlns:a16="http://schemas.microsoft.com/office/drawing/2014/main" id="{475402CC-26F6-4FF2-83FE-030EB9528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58" name="Oval 4278">
              <a:extLst>
                <a:ext uri="{FF2B5EF4-FFF2-40B4-BE49-F238E27FC236}">
                  <a16:creationId xmlns:a16="http://schemas.microsoft.com/office/drawing/2014/main" id="{4F112011-854D-4C4D-BF6B-D8EAC31AC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59" name="Freeform 4279">
              <a:extLst>
                <a:ext uri="{FF2B5EF4-FFF2-40B4-BE49-F238E27FC236}">
                  <a16:creationId xmlns:a16="http://schemas.microsoft.com/office/drawing/2014/main" id="{9607E37F-A671-4768-B27D-F51ADDB27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0" name="Oval 4280">
              <a:extLst>
                <a:ext uri="{FF2B5EF4-FFF2-40B4-BE49-F238E27FC236}">
                  <a16:creationId xmlns:a16="http://schemas.microsoft.com/office/drawing/2014/main" id="{DE84DBED-6B8C-4E75-83F4-A882938D2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61" name="Freeform 4281">
              <a:extLst>
                <a:ext uri="{FF2B5EF4-FFF2-40B4-BE49-F238E27FC236}">
                  <a16:creationId xmlns:a16="http://schemas.microsoft.com/office/drawing/2014/main" id="{0329F98C-BD78-4B25-937F-C268340B3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2" name="Oval 4282">
              <a:extLst>
                <a:ext uri="{FF2B5EF4-FFF2-40B4-BE49-F238E27FC236}">
                  <a16:creationId xmlns:a16="http://schemas.microsoft.com/office/drawing/2014/main" id="{C2BD1173-3C55-4D65-9BFE-979D0E782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63" name="Freeform 4283">
              <a:extLst>
                <a:ext uri="{FF2B5EF4-FFF2-40B4-BE49-F238E27FC236}">
                  <a16:creationId xmlns:a16="http://schemas.microsoft.com/office/drawing/2014/main" id="{F2929F6B-CB29-44F2-94DB-0641C5B94A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4" name="Oval 4284">
              <a:extLst>
                <a:ext uri="{FF2B5EF4-FFF2-40B4-BE49-F238E27FC236}">
                  <a16:creationId xmlns:a16="http://schemas.microsoft.com/office/drawing/2014/main" id="{70FA87F4-2DB1-470B-BFA8-BD20C6806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65" name="Freeform 4285">
              <a:extLst>
                <a:ext uri="{FF2B5EF4-FFF2-40B4-BE49-F238E27FC236}">
                  <a16:creationId xmlns:a16="http://schemas.microsoft.com/office/drawing/2014/main" id="{288E6763-220C-4AD1-A9DB-43650F890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6" name="Oval 4286">
              <a:extLst>
                <a:ext uri="{FF2B5EF4-FFF2-40B4-BE49-F238E27FC236}">
                  <a16:creationId xmlns:a16="http://schemas.microsoft.com/office/drawing/2014/main" id="{50A25A8A-1B54-4D10-85E7-59DE3CE77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67" name="Freeform 4287">
              <a:extLst>
                <a:ext uri="{FF2B5EF4-FFF2-40B4-BE49-F238E27FC236}">
                  <a16:creationId xmlns:a16="http://schemas.microsoft.com/office/drawing/2014/main" id="{068D8B03-F3A2-42B2-87EA-AE526B5C5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8" name="Freeform 4288">
              <a:extLst>
                <a:ext uri="{FF2B5EF4-FFF2-40B4-BE49-F238E27FC236}">
                  <a16:creationId xmlns:a16="http://schemas.microsoft.com/office/drawing/2014/main" id="{EB1A4092-C691-41CE-A38B-F9D51BEEC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69" name="Oval 4289">
              <a:extLst>
                <a:ext uri="{FF2B5EF4-FFF2-40B4-BE49-F238E27FC236}">
                  <a16:creationId xmlns:a16="http://schemas.microsoft.com/office/drawing/2014/main" id="{92B0E080-1803-4C53-A4E1-C521AD1B67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0" name="Freeform 4290">
              <a:extLst>
                <a:ext uri="{FF2B5EF4-FFF2-40B4-BE49-F238E27FC236}">
                  <a16:creationId xmlns:a16="http://schemas.microsoft.com/office/drawing/2014/main" id="{C09474F2-C79F-486D-B331-FD906BE524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1" name="Freeform 4291">
              <a:extLst>
                <a:ext uri="{FF2B5EF4-FFF2-40B4-BE49-F238E27FC236}">
                  <a16:creationId xmlns:a16="http://schemas.microsoft.com/office/drawing/2014/main" id="{CA478BDF-4234-41BD-B20B-4365AA889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2" name="Oval 4292">
              <a:extLst>
                <a:ext uri="{FF2B5EF4-FFF2-40B4-BE49-F238E27FC236}">
                  <a16:creationId xmlns:a16="http://schemas.microsoft.com/office/drawing/2014/main" id="{4D1EAD4D-1104-4AAA-A4D7-2C8FBDC28C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3" name="Freeform 4293">
              <a:extLst>
                <a:ext uri="{FF2B5EF4-FFF2-40B4-BE49-F238E27FC236}">
                  <a16:creationId xmlns:a16="http://schemas.microsoft.com/office/drawing/2014/main" id="{1F221B62-28BE-4E8C-975C-46D6278B5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4" name="Oval 4294">
              <a:extLst>
                <a:ext uri="{FF2B5EF4-FFF2-40B4-BE49-F238E27FC236}">
                  <a16:creationId xmlns:a16="http://schemas.microsoft.com/office/drawing/2014/main" id="{73DA4713-7A71-4F8C-8F83-F058199F5A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5" name="Freeform 4295">
              <a:extLst>
                <a:ext uri="{FF2B5EF4-FFF2-40B4-BE49-F238E27FC236}">
                  <a16:creationId xmlns:a16="http://schemas.microsoft.com/office/drawing/2014/main" id="{5338DD33-7219-40BA-AE34-A5B524A88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6" name="Oval 4296">
              <a:extLst>
                <a:ext uri="{FF2B5EF4-FFF2-40B4-BE49-F238E27FC236}">
                  <a16:creationId xmlns:a16="http://schemas.microsoft.com/office/drawing/2014/main" id="{19036709-1897-4455-808D-FFF8C3793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7" name="Freeform 4297">
              <a:extLst>
                <a:ext uri="{FF2B5EF4-FFF2-40B4-BE49-F238E27FC236}">
                  <a16:creationId xmlns:a16="http://schemas.microsoft.com/office/drawing/2014/main" id="{DC1ECFFB-D3E3-400B-89E9-CCA040DB94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78" name="Oval 4298">
              <a:extLst>
                <a:ext uri="{FF2B5EF4-FFF2-40B4-BE49-F238E27FC236}">
                  <a16:creationId xmlns:a16="http://schemas.microsoft.com/office/drawing/2014/main" id="{D340C901-7F38-46BA-8E11-5368CBE3DE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79" name="Freeform 4299">
              <a:extLst>
                <a:ext uri="{FF2B5EF4-FFF2-40B4-BE49-F238E27FC236}">
                  <a16:creationId xmlns:a16="http://schemas.microsoft.com/office/drawing/2014/main" id="{736D6D3F-1F1C-4B24-AA00-9333F41D58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0" name="Oval 4300">
              <a:extLst>
                <a:ext uri="{FF2B5EF4-FFF2-40B4-BE49-F238E27FC236}">
                  <a16:creationId xmlns:a16="http://schemas.microsoft.com/office/drawing/2014/main" id="{126547B6-F42E-4D55-8895-03E8817B04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81" name="Freeform 4301">
              <a:extLst>
                <a:ext uri="{FF2B5EF4-FFF2-40B4-BE49-F238E27FC236}">
                  <a16:creationId xmlns:a16="http://schemas.microsoft.com/office/drawing/2014/main" id="{9DCCCCB8-932B-401D-B453-A0D08F48EF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2" name="Oval 4302">
              <a:extLst>
                <a:ext uri="{FF2B5EF4-FFF2-40B4-BE49-F238E27FC236}">
                  <a16:creationId xmlns:a16="http://schemas.microsoft.com/office/drawing/2014/main" id="{8CB2A393-68D1-4FFB-9E3F-54DD5886BA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83" name="Freeform 4303">
              <a:extLst>
                <a:ext uri="{FF2B5EF4-FFF2-40B4-BE49-F238E27FC236}">
                  <a16:creationId xmlns:a16="http://schemas.microsoft.com/office/drawing/2014/main" id="{D539E9EC-B4E0-476E-A55C-6A07CBB2B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4" name="Oval 4304">
              <a:extLst>
                <a:ext uri="{FF2B5EF4-FFF2-40B4-BE49-F238E27FC236}">
                  <a16:creationId xmlns:a16="http://schemas.microsoft.com/office/drawing/2014/main" id="{9E1D69DB-1D38-4084-9254-785AD44B0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85" name="Freeform 4305">
              <a:extLst>
                <a:ext uri="{FF2B5EF4-FFF2-40B4-BE49-F238E27FC236}">
                  <a16:creationId xmlns:a16="http://schemas.microsoft.com/office/drawing/2014/main" id="{6E1D6D50-CE72-4441-9187-BC22E50C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6" name="Freeform 4306">
              <a:extLst>
                <a:ext uri="{FF2B5EF4-FFF2-40B4-BE49-F238E27FC236}">
                  <a16:creationId xmlns:a16="http://schemas.microsoft.com/office/drawing/2014/main" id="{9451762A-A950-4B95-AC1F-F14F0306D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7" name="Oval 4307">
              <a:extLst>
                <a:ext uri="{FF2B5EF4-FFF2-40B4-BE49-F238E27FC236}">
                  <a16:creationId xmlns:a16="http://schemas.microsoft.com/office/drawing/2014/main" id="{2C010A49-EEE8-4189-9A77-56273538C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88" name="Freeform 4308">
              <a:extLst>
                <a:ext uri="{FF2B5EF4-FFF2-40B4-BE49-F238E27FC236}">
                  <a16:creationId xmlns:a16="http://schemas.microsoft.com/office/drawing/2014/main" id="{90E271FD-4C6C-4CEF-ACA8-5C459DBA8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89" name="Oval 4309">
              <a:extLst>
                <a:ext uri="{FF2B5EF4-FFF2-40B4-BE49-F238E27FC236}">
                  <a16:creationId xmlns:a16="http://schemas.microsoft.com/office/drawing/2014/main" id="{2B518ECA-7100-4F70-A260-412933EC83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0" name="Freeform 4310">
              <a:extLst>
                <a:ext uri="{FF2B5EF4-FFF2-40B4-BE49-F238E27FC236}">
                  <a16:creationId xmlns:a16="http://schemas.microsoft.com/office/drawing/2014/main" id="{637DD38D-23C5-47A0-9523-2B9E55951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1" name="Oval 4311">
              <a:extLst>
                <a:ext uri="{FF2B5EF4-FFF2-40B4-BE49-F238E27FC236}">
                  <a16:creationId xmlns:a16="http://schemas.microsoft.com/office/drawing/2014/main" id="{5F767FFB-CCC1-4DED-B2F8-1D6A5523DC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2" name="Freeform 4312">
              <a:extLst>
                <a:ext uri="{FF2B5EF4-FFF2-40B4-BE49-F238E27FC236}">
                  <a16:creationId xmlns:a16="http://schemas.microsoft.com/office/drawing/2014/main" id="{3C570BE0-471D-4BA0-8D12-9F28595DF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3" name="Freeform 4313">
              <a:extLst>
                <a:ext uri="{FF2B5EF4-FFF2-40B4-BE49-F238E27FC236}">
                  <a16:creationId xmlns:a16="http://schemas.microsoft.com/office/drawing/2014/main" id="{D3D0030C-6AA1-497F-ADDE-C9839C1E7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4" name="Oval 4314">
              <a:extLst>
                <a:ext uri="{FF2B5EF4-FFF2-40B4-BE49-F238E27FC236}">
                  <a16:creationId xmlns:a16="http://schemas.microsoft.com/office/drawing/2014/main" id="{4007D245-1D44-4C9F-8CDB-79E8B549AB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5" name="Freeform 4315">
              <a:extLst>
                <a:ext uri="{FF2B5EF4-FFF2-40B4-BE49-F238E27FC236}">
                  <a16:creationId xmlns:a16="http://schemas.microsoft.com/office/drawing/2014/main" id="{DD87334F-E90B-4DF1-91D0-BB0516964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6" name="Oval 4316">
              <a:extLst>
                <a:ext uri="{FF2B5EF4-FFF2-40B4-BE49-F238E27FC236}">
                  <a16:creationId xmlns:a16="http://schemas.microsoft.com/office/drawing/2014/main" id="{9DCB20E8-8B96-46DE-A1F1-E1B820ABF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7" name="Freeform 4317">
              <a:extLst>
                <a:ext uri="{FF2B5EF4-FFF2-40B4-BE49-F238E27FC236}">
                  <a16:creationId xmlns:a16="http://schemas.microsoft.com/office/drawing/2014/main" id="{DDEA7DE7-11CB-4778-9184-C268FB19B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98" name="Oval 4318">
              <a:extLst>
                <a:ext uri="{FF2B5EF4-FFF2-40B4-BE49-F238E27FC236}">
                  <a16:creationId xmlns:a16="http://schemas.microsoft.com/office/drawing/2014/main" id="{7874D23B-AF40-4143-B7AF-7AB4CB6ABE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099" name="Freeform 4319">
              <a:extLst>
                <a:ext uri="{FF2B5EF4-FFF2-40B4-BE49-F238E27FC236}">
                  <a16:creationId xmlns:a16="http://schemas.microsoft.com/office/drawing/2014/main" id="{D0220EC5-85C8-497E-8F36-B339BA113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0" name="Oval 4320">
              <a:extLst>
                <a:ext uri="{FF2B5EF4-FFF2-40B4-BE49-F238E27FC236}">
                  <a16:creationId xmlns:a16="http://schemas.microsoft.com/office/drawing/2014/main" id="{646DCDF6-5A13-4B99-9998-9FAD406ECF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1" name="Freeform 4321">
              <a:extLst>
                <a:ext uri="{FF2B5EF4-FFF2-40B4-BE49-F238E27FC236}">
                  <a16:creationId xmlns:a16="http://schemas.microsoft.com/office/drawing/2014/main" id="{812235A6-0A7B-4A1F-B8C8-F33EBD827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2" name="Oval 4322">
              <a:extLst>
                <a:ext uri="{FF2B5EF4-FFF2-40B4-BE49-F238E27FC236}">
                  <a16:creationId xmlns:a16="http://schemas.microsoft.com/office/drawing/2014/main" id="{78E28B0E-3C91-447D-93B2-D7C8009893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3" name="Freeform 4323">
              <a:extLst>
                <a:ext uri="{FF2B5EF4-FFF2-40B4-BE49-F238E27FC236}">
                  <a16:creationId xmlns:a16="http://schemas.microsoft.com/office/drawing/2014/main" id="{61BD08EE-1B32-401D-893F-B08890740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4" name="Oval 4324">
              <a:extLst>
                <a:ext uri="{FF2B5EF4-FFF2-40B4-BE49-F238E27FC236}">
                  <a16:creationId xmlns:a16="http://schemas.microsoft.com/office/drawing/2014/main" id="{17FB8276-60CA-43CC-B7BF-2A674C1F32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5" name="Freeform 4325">
              <a:extLst>
                <a:ext uri="{FF2B5EF4-FFF2-40B4-BE49-F238E27FC236}">
                  <a16:creationId xmlns:a16="http://schemas.microsoft.com/office/drawing/2014/main" id="{D9FA770B-F699-43C4-8460-CAC3709FC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6" name="Oval 4326">
              <a:extLst>
                <a:ext uri="{FF2B5EF4-FFF2-40B4-BE49-F238E27FC236}">
                  <a16:creationId xmlns:a16="http://schemas.microsoft.com/office/drawing/2014/main" id="{159AC03C-95C8-4F47-822D-B91474CBC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7" name="Freeform 4327">
              <a:extLst>
                <a:ext uri="{FF2B5EF4-FFF2-40B4-BE49-F238E27FC236}">
                  <a16:creationId xmlns:a16="http://schemas.microsoft.com/office/drawing/2014/main" id="{677BB522-D092-44C0-8C83-43531E557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08" name="Oval 4328">
              <a:extLst>
                <a:ext uri="{FF2B5EF4-FFF2-40B4-BE49-F238E27FC236}">
                  <a16:creationId xmlns:a16="http://schemas.microsoft.com/office/drawing/2014/main" id="{4C280219-ABCD-43A9-92DA-6DD820AE0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09" name="Freeform 4329">
              <a:extLst>
                <a:ext uri="{FF2B5EF4-FFF2-40B4-BE49-F238E27FC236}">
                  <a16:creationId xmlns:a16="http://schemas.microsoft.com/office/drawing/2014/main" id="{1FABB33A-C38D-4B14-A692-9FDF3E67E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0" name="Oval 4330">
              <a:extLst>
                <a:ext uri="{FF2B5EF4-FFF2-40B4-BE49-F238E27FC236}">
                  <a16:creationId xmlns:a16="http://schemas.microsoft.com/office/drawing/2014/main" id="{2F606436-4AD7-4B62-A6C3-478D112A9D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1" name="Freeform 4331">
              <a:extLst>
                <a:ext uri="{FF2B5EF4-FFF2-40B4-BE49-F238E27FC236}">
                  <a16:creationId xmlns:a16="http://schemas.microsoft.com/office/drawing/2014/main" id="{B602583C-482C-4056-A9E8-65D5206D2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2" name="Oval 4332">
              <a:extLst>
                <a:ext uri="{FF2B5EF4-FFF2-40B4-BE49-F238E27FC236}">
                  <a16:creationId xmlns:a16="http://schemas.microsoft.com/office/drawing/2014/main" id="{59CDAFAE-663C-4F64-93E0-DCE3FD615D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3" name="Freeform 4333">
              <a:extLst>
                <a:ext uri="{FF2B5EF4-FFF2-40B4-BE49-F238E27FC236}">
                  <a16:creationId xmlns:a16="http://schemas.microsoft.com/office/drawing/2014/main" id="{DAEDFDF6-3A7F-443A-B2B2-A04B581745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4" name="Oval 4334">
              <a:extLst>
                <a:ext uri="{FF2B5EF4-FFF2-40B4-BE49-F238E27FC236}">
                  <a16:creationId xmlns:a16="http://schemas.microsoft.com/office/drawing/2014/main" id="{8AB19640-B8A8-40C0-A901-CF72AE5E8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5" name="Freeform 4335">
              <a:extLst>
                <a:ext uri="{FF2B5EF4-FFF2-40B4-BE49-F238E27FC236}">
                  <a16:creationId xmlns:a16="http://schemas.microsoft.com/office/drawing/2014/main" id="{0D1ACAB8-EBAE-4899-B578-2396CC878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6" name="Oval 4336">
              <a:extLst>
                <a:ext uri="{FF2B5EF4-FFF2-40B4-BE49-F238E27FC236}">
                  <a16:creationId xmlns:a16="http://schemas.microsoft.com/office/drawing/2014/main" id="{9FB2396C-3FD8-4303-96B9-E2ECA9E4CD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7" name="Freeform 4337">
              <a:extLst>
                <a:ext uri="{FF2B5EF4-FFF2-40B4-BE49-F238E27FC236}">
                  <a16:creationId xmlns:a16="http://schemas.microsoft.com/office/drawing/2014/main" id="{5CE2A841-60FD-4363-8133-EC4B2CA1AC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18" name="Oval 4338">
              <a:extLst>
                <a:ext uri="{FF2B5EF4-FFF2-40B4-BE49-F238E27FC236}">
                  <a16:creationId xmlns:a16="http://schemas.microsoft.com/office/drawing/2014/main" id="{A0A222F8-82C4-4CEA-A500-D027C0C20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19" name="Freeform 4339">
              <a:extLst>
                <a:ext uri="{FF2B5EF4-FFF2-40B4-BE49-F238E27FC236}">
                  <a16:creationId xmlns:a16="http://schemas.microsoft.com/office/drawing/2014/main" id="{0074F28D-1735-43EF-A313-2E408DD340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0" name="Oval 4340">
              <a:extLst>
                <a:ext uri="{FF2B5EF4-FFF2-40B4-BE49-F238E27FC236}">
                  <a16:creationId xmlns:a16="http://schemas.microsoft.com/office/drawing/2014/main" id="{7F4466FC-7F03-4B30-BC5A-DD226A06F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21" name="Freeform 4341">
              <a:extLst>
                <a:ext uri="{FF2B5EF4-FFF2-40B4-BE49-F238E27FC236}">
                  <a16:creationId xmlns:a16="http://schemas.microsoft.com/office/drawing/2014/main" id="{1AC2E4AC-F5BA-4419-A701-84128C034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2" name="Oval 4342">
              <a:extLst>
                <a:ext uri="{FF2B5EF4-FFF2-40B4-BE49-F238E27FC236}">
                  <a16:creationId xmlns:a16="http://schemas.microsoft.com/office/drawing/2014/main" id="{72604459-AAC8-4E65-BC4F-BB4CABCAAA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23" name="Freeform 4343">
              <a:extLst>
                <a:ext uri="{FF2B5EF4-FFF2-40B4-BE49-F238E27FC236}">
                  <a16:creationId xmlns:a16="http://schemas.microsoft.com/office/drawing/2014/main" id="{B3D310B7-6F74-4FFE-8522-F834D0A59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4" name="Freeform 4344">
              <a:extLst>
                <a:ext uri="{FF2B5EF4-FFF2-40B4-BE49-F238E27FC236}">
                  <a16:creationId xmlns:a16="http://schemas.microsoft.com/office/drawing/2014/main" id="{80002269-3A04-438B-B96D-70EDE34C6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5" name="Oval 4345">
              <a:extLst>
                <a:ext uri="{FF2B5EF4-FFF2-40B4-BE49-F238E27FC236}">
                  <a16:creationId xmlns:a16="http://schemas.microsoft.com/office/drawing/2014/main" id="{2E33E700-9202-43D5-846D-0ED80A0DA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26" name="Freeform 4346">
              <a:extLst>
                <a:ext uri="{FF2B5EF4-FFF2-40B4-BE49-F238E27FC236}">
                  <a16:creationId xmlns:a16="http://schemas.microsoft.com/office/drawing/2014/main" id="{490782E8-EF12-47BC-8A80-BCDA40188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7" name="Oval 4347">
              <a:extLst>
                <a:ext uri="{FF2B5EF4-FFF2-40B4-BE49-F238E27FC236}">
                  <a16:creationId xmlns:a16="http://schemas.microsoft.com/office/drawing/2014/main" id="{613CE6DF-68A7-46C5-B761-C4F1219ABC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28" name="Freeform 4348">
              <a:extLst>
                <a:ext uri="{FF2B5EF4-FFF2-40B4-BE49-F238E27FC236}">
                  <a16:creationId xmlns:a16="http://schemas.microsoft.com/office/drawing/2014/main" id="{E121386A-3DD8-42AD-8CF9-DAF1B3F72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29" name="Oval 4349">
              <a:extLst>
                <a:ext uri="{FF2B5EF4-FFF2-40B4-BE49-F238E27FC236}">
                  <a16:creationId xmlns:a16="http://schemas.microsoft.com/office/drawing/2014/main" id="{F67C6DA7-3FD6-4F9B-9121-C99F145DF8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0" name="Freeform 4350">
              <a:extLst>
                <a:ext uri="{FF2B5EF4-FFF2-40B4-BE49-F238E27FC236}">
                  <a16:creationId xmlns:a16="http://schemas.microsoft.com/office/drawing/2014/main" id="{6B43D652-E6FB-447E-845A-BE67A7C41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1" name="Freeform 4351">
              <a:extLst>
                <a:ext uri="{FF2B5EF4-FFF2-40B4-BE49-F238E27FC236}">
                  <a16:creationId xmlns:a16="http://schemas.microsoft.com/office/drawing/2014/main" id="{14DB3E3D-2F1F-40F1-AAEC-56CA491D52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2" name="Oval 4352">
              <a:extLst>
                <a:ext uri="{FF2B5EF4-FFF2-40B4-BE49-F238E27FC236}">
                  <a16:creationId xmlns:a16="http://schemas.microsoft.com/office/drawing/2014/main" id="{548D9A3E-5CCF-44E7-AA07-13741A0DB5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3" name="Freeform 4353">
              <a:extLst>
                <a:ext uri="{FF2B5EF4-FFF2-40B4-BE49-F238E27FC236}">
                  <a16:creationId xmlns:a16="http://schemas.microsoft.com/office/drawing/2014/main" id="{5758740D-0693-46DE-9407-0F7050DF4A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4" name="Oval 4354">
              <a:extLst>
                <a:ext uri="{FF2B5EF4-FFF2-40B4-BE49-F238E27FC236}">
                  <a16:creationId xmlns:a16="http://schemas.microsoft.com/office/drawing/2014/main" id="{E4E2ABD9-328F-4CBE-A2DD-93E7849975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5" name="Freeform 4355">
              <a:extLst>
                <a:ext uri="{FF2B5EF4-FFF2-40B4-BE49-F238E27FC236}">
                  <a16:creationId xmlns:a16="http://schemas.microsoft.com/office/drawing/2014/main" id="{CC5BC855-E149-4033-A09B-313552523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6" name="Oval 4356">
              <a:extLst>
                <a:ext uri="{FF2B5EF4-FFF2-40B4-BE49-F238E27FC236}">
                  <a16:creationId xmlns:a16="http://schemas.microsoft.com/office/drawing/2014/main" id="{7F82A44D-DA78-4ACE-8306-0AF55DB2B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7" name="Freeform 4357">
              <a:extLst>
                <a:ext uri="{FF2B5EF4-FFF2-40B4-BE49-F238E27FC236}">
                  <a16:creationId xmlns:a16="http://schemas.microsoft.com/office/drawing/2014/main" id="{B4F0C34A-058C-4B4C-8085-A07976BF73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38" name="Oval 4358">
              <a:extLst>
                <a:ext uri="{FF2B5EF4-FFF2-40B4-BE49-F238E27FC236}">
                  <a16:creationId xmlns:a16="http://schemas.microsoft.com/office/drawing/2014/main" id="{541C2477-6A17-4217-94E7-7A9BF5C118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39" name="Freeform 4359">
              <a:extLst>
                <a:ext uri="{FF2B5EF4-FFF2-40B4-BE49-F238E27FC236}">
                  <a16:creationId xmlns:a16="http://schemas.microsoft.com/office/drawing/2014/main" id="{D6230D8F-0ECE-41BD-BF2B-FFECBD915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0" name="Oval 4360">
              <a:extLst>
                <a:ext uri="{FF2B5EF4-FFF2-40B4-BE49-F238E27FC236}">
                  <a16:creationId xmlns:a16="http://schemas.microsoft.com/office/drawing/2014/main" id="{103FEC22-190E-41BB-8EF9-EE7F8FA37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1" name="Freeform 4361">
              <a:extLst>
                <a:ext uri="{FF2B5EF4-FFF2-40B4-BE49-F238E27FC236}">
                  <a16:creationId xmlns:a16="http://schemas.microsoft.com/office/drawing/2014/main" id="{51072EF7-BC0E-4DCD-9656-F4BA10ACB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2" name="Oval 4362">
              <a:extLst>
                <a:ext uri="{FF2B5EF4-FFF2-40B4-BE49-F238E27FC236}">
                  <a16:creationId xmlns:a16="http://schemas.microsoft.com/office/drawing/2014/main" id="{A14AF35E-A375-4DA2-A33B-D371177A5A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3" name="Freeform 4363">
              <a:extLst>
                <a:ext uri="{FF2B5EF4-FFF2-40B4-BE49-F238E27FC236}">
                  <a16:creationId xmlns:a16="http://schemas.microsoft.com/office/drawing/2014/main" id="{A2DA3C17-E5B2-4E15-A021-EB045BEE9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4" name="Oval 4364">
              <a:extLst>
                <a:ext uri="{FF2B5EF4-FFF2-40B4-BE49-F238E27FC236}">
                  <a16:creationId xmlns:a16="http://schemas.microsoft.com/office/drawing/2014/main" id="{458D4A05-C123-444A-9EC2-558592DA34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5" name="Freeform 4365">
              <a:extLst>
                <a:ext uri="{FF2B5EF4-FFF2-40B4-BE49-F238E27FC236}">
                  <a16:creationId xmlns:a16="http://schemas.microsoft.com/office/drawing/2014/main" id="{57B84B91-82A9-4528-8A32-A8A4AA1DA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6" name="Oval 4366">
              <a:extLst>
                <a:ext uri="{FF2B5EF4-FFF2-40B4-BE49-F238E27FC236}">
                  <a16:creationId xmlns:a16="http://schemas.microsoft.com/office/drawing/2014/main" id="{75E4815B-9454-4849-A201-361E6C926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7" name="Freeform 4367">
              <a:extLst>
                <a:ext uri="{FF2B5EF4-FFF2-40B4-BE49-F238E27FC236}">
                  <a16:creationId xmlns:a16="http://schemas.microsoft.com/office/drawing/2014/main" id="{1FE97298-AB88-4AA5-B95F-B2163EA2A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48" name="Oval 4368">
              <a:extLst>
                <a:ext uri="{FF2B5EF4-FFF2-40B4-BE49-F238E27FC236}">
                  <a16:creationId xmlns:a16="http://schemas.microsoft.com/office/drawing/2014/main" id="{39ABBE70-322B-4F21-8B68-BB2CF3B635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49" name="Freeform 4369">
              <a:extLst>
                <a:ext uri="{FF2B5EF4-FFF2-40B4-BE49-F238E27FC236}">
                  <a16:creationId xmlns:a16="http://schemas.microsoft.com/office/drawing/2014/main" id="{E01693EE-D735-4D0F-B97C-018B435A5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0" name="Freeform 4370">
              <a:extLst>
                <a:ext uri="{FF2B5EF4-FFF2-40B4-BE49-F238E27FC236}">
                  <a16:creationId xmlns:a16="http://schemas.microsoft.com/office/drawing/2014/main" id="{C374409D-09FF-44DA-A606-3FA31CF47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1" name="Oval 4371">
              <a:extLst>
                <a:ext uri="{FF2B5EF4-FFF2-40B4-BE49-F238E27FC236}">
                  <a16:creationId xmlns:a16="http://schemas.microsoft.com/office/drawing/2014/main" id="{75C737E9-074C-4191-B35B-2AB0E5E5BE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52" name="Freeform 4372">
              <a:extLst>
                <a:ext uri="{FF2B5EF4-FFF2-40B4-BE49-F238E27FC236}">
                  <a16:creationId xmlns:a16="http://schemas.microsoft.com/office/drawing/2014/main" id="{4EFF799F-9A80-49B9-ACC7-1504B5C04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3" name="Freeform 4373">
              <a:extLst>
                <a:ext uri="{FF2B5EF4-FFF2-40B4-BE49-F238E27FC236}">
                  <a16:creationId xmlns:a16="http://schemas.microsoft.com/office/drawing/2014/main" id="{865497AE-1B2F-452A-8339-8587ECAB3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4" name="Oval 4374">
              <a:extLst>
                <a:ext uri="{FF2B5EF4-FFF2-40B4-BE49-F238E27FC236}">
                  <a16:creationId xmlns:a16="http://schemas.microsoft.com/office/drawing/2014/main" id="{03A776C0-5B48-4CDF-AC63-43AF42A85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55" name="Freeform 4375">
              <a:extLst>
                <a:ext uri="{FF2B5EF4-FFF2-40B4-BE49-F238E27FC236}">
                  <a16:creationId xmlns:a16="http://schemas.microsoft.com/office/drawing/2014/main" id="{0DEBEE25-A12C-41F7-B4E2-3DDB396624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6" name="Oval 4376">
              <a:extLst>
                <a:ext uri="{FF2B5EF4-FFF2-40B4-BE49-F238E27FC236}">
                  <a16:creationId xmlns:a16="http://schemas.microsoft.com/office/drawing/2014/main" id="{990B0959-C876-440D-A1AD-30502A2F7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57" name="Freeform 4377">
              <a:extLst>
                <a:ext uri="{FF2B5EF4-FFF2-40B4-BE49-F238E27FC236}">
                  <a16:creationId xmlns:a16="http://schemas.microsoft.com/office/drawing/2014/main" id="{F5C66DF4-EFD0-49DD-AB10-2C9D31811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58" name="Oval 4378">
              <a:extLst>
                <a:ext uri="{FF2B5EF4-FFF2-40B4-BE49-F238E27FC236}">
                  <a16:creationId xmlns:a16="http://schemas.microsoft.com/office/drawing/2014/main" id="{2962F1C4-369B-4E16-A973-704E7532A0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59" name="Freeform 4379">
              <a:extLst>
                <a:ext uri="{FF2B5EF4-FFF2-40B4-BE49-F238E27FC236}">
                  <a16:creationId xmlns:a16="http://schemas.microsoft.com/office/drawing/2014/main" id="{0F9D842B-84A9-4DA8-AA57-55C115271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0" name="Oval 4380">
              <a:extLst>
                <a:ext uri="{FF2B5EF4-FFF2-40B4-BE49-F238E27FC236}">
                  <a16:creationId xmlns:a16="http://schemas.microsoft.com/office/drawing/2014/main" id="{F94180B2-B11A-46D5-B861-4738B7CC50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1" name="Freeform 4381">
              <a:extLst>
                <a:ext uri="{FF2B5EF4-FFF2-40B4-BE49-F238E27FC236}">
                  <a16:creationId xmlns:a16="http://schemas.microsoft.com/office/drawing/2014/main" id="{DB4E9055-65D9-4B98-94A2-E08AE0AB9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2" name="Oval 4382">
              <a:extLst>
                <a:ext uri="{FF2B5EF4-FFF2-40B4-BE49-F238E27FC236}">
                  <a16:creationId xmlns:a16="http://schemas.microsoft.com/office/drawing/2014/main" id="{B8C7A95F-9152-4E05-8FFB-925F876F81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3" name="Freeform 4383">
              <a:extLst>
                <a:ext uri="{FF2B5EF4-FFF2-40B4-BE49-F238E27FC236}">
                  <a16:creationId xmlns:a16="http://schemas.microsoft.com/office/drawing/2014/main" id="{17E8106D-2EA8-40ED-9C8B-FD57265393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4" name="Oval 4384">
              <a:extLst>
                <a:ext uri="{FF2B5EF4-FFF2-40B4-BE49-F238E27FC236}">
                  <a16:creationId xmlns:a16="http://schemas.microsoft.com/office/drawing/2014/main" id="{D2867853-5C69-45DC-B532-4D310D95A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5" name="Freeform 4385">
              <a:extLst>
                <a:ext uri="{FF2B5EF4-FFF2-40B4-BE49-F238E27FC236}">
                  <a16:creationId xmlns:a16="http://schemas.microsoft.com/office/drawing/2014/main" id="{132CD7FB-93EE-4955-8D41-AB9B06B550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66" name="Oval 4386">
              <a:extLst>
                <a:ext uri="{FF2B5EF4-FFF2-40B4-BE49-F238E27FC236}">
                  <a16:creationId xmlns:a16="http://schemas.microsoft.com/office/drawing/2014/main" id="{9018A372-79BC-45C5-A68B-697D01419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7" name="Oval 4387">
              <a:extLst>
                <a:ext uri="{FF2B5EF4-FFF2-40B4-BE49-F238E27FC236}">
                  <a16:creationId xmlns:a16="http://schemas.microsoft.com/office/drawing/2014/main" id="{255CBD99-0205-4B78-9EB7-CE82F39B47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8" name="Oval 4388">
              <a:extLst>
                <a:ext uri="{FF2B5EF4-FFF2-40B4-BE49-F238E27FC236}">
                  <a16:creationId xmlns:a16="http://schemas.microsoft.com/office/drawing/2014/main" id="{98F3ED14-5DB1-4F8E-906B-092AABB71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69" name="Oval 4389">
              <a:extLst>
                <a:ext uri="{FF2B5EF4-FFF2-40B4-BE49-F238E27FC236}">
                  <a16:creationId xmlns:a16="http://schemas.microsoft.com/office/drawing/2014/main" id="{BEF60CD1-3147-4D60-BFD2-4E08AFAC0C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70" name="Freeform 4390">
              <a:extLst>
                <a:ext uri="{FF2B5EF4-FFF2-40B4-BE49-F238E27FC236}">
                  <a16:creationId xmlns:a16="http://schemas.microsoft.com/office/drawing/2014/main" id="{8CCE8C0B-2795-4876-AF16-9CB45B069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1" name="Freeform 4391">
              <a:extLst>
                <a:ext uri="{FF2B5EF4-FFF2-40B4-BE49-F238E27FC236}">
                  <a16:creationId xmlns:a16="http://schemas.microsoft.com/office/drawing/2014/main" id="{CB1FCC8F-0A09-4B20-B2CD-4ADB9CA2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2" name="Oval 4392">
              <a:extLst>
                <a:ext uri="{FF2B5EF4-FFF2-40B4-BE49-F238E27FC236}">
                  <a16:creationId xmlns:a16="http://schemas.microsoft.com/office/drawing/2014/main" id="{D1BE369C-4C41-4149-9AF1-B7B636EF32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73" name="Freeform 4393">
              <a:extLst>
                <a:ext uri="{FF2B5EF4-FFF2-40B4-BE49-F238E27FC236}">
                  <a16:creationId xmlns:a16="http://schemas.microsoft.com/office/drawing/2014/main" id="{2AF99213-80DE-490D-A895-ECAC49904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4" name="Oval 4394">
              <a:extLst>
                <a:ext uri="{FF2B5EF4-FFF2-40B4-BE49-F238E27FC236}">
                  <a16:creationId xmlns:a16="http://schemas.microsoft.com/office/drawing/2014/main" id="{2E2614A7-8AED-455E-A681-A6D93DEE16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75" name="Freeform 4395">
              <a:extLst>
                <a:ext uri="{FF2B5EF4-FFF2-40B4-BE49-F238E27FC236}">
                  <a16:creationId xmlns:a16="http://schemas.microsoft.com/office/drawing/2014/main" id="{A7692C26-85F4-4B83-993C-A42B33840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6" name="Oval 4396">
              <a:extLst>
                <a:ext uri="{FF2B5EF4-FFF2-40B4-BE49-F238E27FC236}">
                  <a16:creationId xmlns:a16="http://schemas.microsoft.com/office/drawing/2014/main" id="{F929780D-0372-405F-9129-60D5B9FADF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77" name="Freeform 4397">
              <a:extLst>
                <a:ext uri="{FF2B5EF4-FFF2-40B4-BE49-F238E27FC236}">
                  <a16:creationId xmlns:a16="http://schemas.microsoft.com/office/drawing/2014/main" id="{83E4E03D-2E11-4096-B5AE-7E056C436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8" name="Freeform 4398">
              <a:extLst>
                <a:ext uri="{FF2B5EF4-FFF2-40B4-BE49-F238E27FC236}">
                  <a16:creationId xmlns:a16="http://schemas.microsoft.com/office/drawing/2014/main" id="{A142A038-CF90-48BD-9F00-2F6D20286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79" name="Oval 4399">
              <a:extLst>
                <a:ext uri="{FF2B5EF4-FFF2-40B4-BE49-F238E27FC236}">
                  <a16:creationId xmlns:a16="http://schemas.microsoft.com/office/drawing/2014/main" id="{8C67B499-65A8-4ECB-AE36-8CE83445CF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0" name="Freeform 4400">
              <a:extLst>
                <a:ext uri="{FF2B5EF4-FFF2-40B4-BE49-F238E27FC236}">
                  <a16:creationId xmlns:a16="http://schemas.microsoft.com/office/drawing/2014/main" id="{41527B9F-8F82-499B-A26B-85388C841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1" name="Oval 4401">
              <a:extLst>
                <a:ext uri="{FF2B5EF4-FFF2-40B4-BE49-F238E27FC236}">
                  <a16:creationId xmlns:a16="http://schemas.microsoft.com/office/drawing/2014/main" id="{13E7DCCA-2549-4790-83B7-73D535DA7C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2" name="Freeform 4402">
              <a:extLst>
                <a:ext uri="{FF2B5EF4-FFF2-40B4-BE49-F238E27FC236}">
                  <a16:creationId xmlns:a16="http://schemas.microsoft.com/office/drawing/2014/main" id="{14B73548-34B4-4C8C-8E51-94D703247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3" name="Oval 4403">
              <a:extLst>
                <a:ext uri="{FF2B5EF4-FFF2-40B4-BE49-F238E27FC236}">
                  <a16:creationId xmlns:a16="http://schemas.microsoft.com/office/drawing/2014/main" id="{CD651C17-214E-4067-82AB-5BE028A617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4" name="Freeform 4404">
              <a:extLst>
                <a:ext uri="{FF2B5EF4-FFF2-40B4-BE49-F238E27FC236}">
                  <a16:creationId xmlns:a16="http://schemas.microsoft.com/office/drawing/2014/main" id="{5AE1A423-27DB-4B00-94FA-DB271F8AF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5" name="Oval 4405">
              <a:extLst>
                <a:ext uri="{FF2B5EF4-FFF2-40B4-BE49-F238E27FC236}">
                  <a16:creationId xmlns:a16="http://schemas.microsoft.com/office/drawing/2014/main" id="{A11A9A8C-102C-490D-8252-508D65F404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6" name="Freeform 4406">
              <a:extLst>
                <a:ext uri="{FF2B5EF4-FFF2-40B4-BE49-F238E27FC236}">
                  <a16:creationId xmlns:a16="http://schemas.microsoft.com/office/drawing/2014/main" id="{592E35B7-0B4C-4693-A0C7-49B5D10E7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7" name="Oval 4407">
              <a:extLst>
                <a:ext uri="{FF2B5EF4-FFF2-40B4-BE49-F238E27FC236}">
                  <a16:creationId xmlns:a16="http://schemas.microsoft.com/office/drawing/2014/main" id="{6FF3F975-EC04-4210-9970-59FA5B0E18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88" name="Freeform 4408">
              <a:extLst>
                <a:ext uri="{FF2B5EF4-FFF2-40B4-BE49-F238E27FC236}">
                  <a16:creationId xmlns:a16="http://schemas.microsoft.com/office/drawing/2014/main" id="{31BB38A6-CE5A-4415-8E2D-C0ACEC0A1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89" name="Oval 4409">
              <a:extLst>
                <a:ext uri="{FF2B5EF4-FFF2-40B4-BE49-F238E27FC236}">
                  <a16:creationId xmlns:a16="http://schemas.microsoft.com/office/drawing/2014/main" id="{D88915E1-C422-42D0-BE73-8D4BE19E13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0" name="Freeform 4410">
              <a:extLst>
                <a:ext uri="{FF2B5EF4-FFF2-40B4-BE49-F238E27FC236}">
                  <a16:creationId xmlns:a16="http://schemas.microsoft.com/office/drawing/2014/main" id="{4691C19B-3470-402B-B1DF-190A715ED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1" name="Oval 4411">
              <a:extLst>
                <a:ext uri="{FF2B5EF4-FFF2-40B4-BE49-F238E27FC236}">
                  <a16:creationId xmlns:a16="http://schemas.microsoft.com/office/drawing/2014/main" id="{76000CFA-4433-4CE2-9E05-E12BF9001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2" name="Freeform 4412">
              <a:extLst>
                <a:ext uri="{FF2B5EF4-FFF2-40B4-BE49-F238E27FC236}">
                  <a16:creationId xmlns:a16="http://schemas.microsoft.com/office/drawing/2014/main" id="{7BDEB256-F85F-446F-8031-259653226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3" name="Oval 4413">
              <a:extLst>
                <a:ext uri="{FF2B5EF4-FFF2-40B4-BE49-F238E27FC236}">
                  <a16:creationId xmlns:a16="http://schemas.microsoft.com/office/drawing/2014/main" id="{F7D783B5-287C-4C48-A195-21FF99E0F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4" name="Freeform 4414">
              <a:extLst>
                <a:ext uri="{FF2B5EF4-FFF2-40B4-BE49-F238E27FC236}">
                  <a16:creationId xmlns:a16="http://schemas.microsoft.com/office/drawing/2014/main" id="{1EA49BBA-8BA5-4475-8C38-0582AECFB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5" name="Oval 4415">
              <a:extLst>
                <a:ext uri="{FF2B5EF4-FFF2-40B4-BE49-F238E27FC236}">
                  <a16:creationId xmlns:a16="http://schemas.microsoft.com/office/drawing/2014/main" id="{25A9829C-C510-4AFF-AB2A-837FDBA51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6" name="Freeform 4416">
              <a:extLst>
                <a:ext uri="{FF2B5EF4-FFF2-40B4-BE49-F238E27FC236}">
                  <a16:creationId xmlns:a16="http://schemas.microsoft.com/office/drawing/2014/main" id="{255E469A-4B84-45D6-9FA2-BDB2F58D47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7" name="Oval 4417">
              <a:extLst>
                <a:ext uri="{FF2B5EF4-FFF2-40B4-BE49-F238E27FC236}">
                  <a16:creationId xmlns:a16="http://schemas.microsoft.com/office/drawing/2014/main" id="{E2313605-81EA-4A25-844D-5C2CDD721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198" name="Freeform 4418">
              <a:extLst>
                <a:ext uri="{FF2B5EF4-FFF2-40B4-BE49-F238E27FC236}">
                  <a16:creationId xmlns:a16="http://schemas.microsoft.com/office/drawing/2014/main" id="{3DAC6AF2-F5F9-4182-803D-225BEE47E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199" name="Oval 4419">
              <a:extLst>
                <a:ext uri="{FF2B5EF4-FFF2-40B4-BE49-F238E27FC236}">
                  <a16:creationId xmlns:a16="http://schemas.microsoft.com/office/drawing/2014/main" id="{94E69474-0EC3-4825-9006-DD22FD26DF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0" name="Freeform 4420">
              <a:extLst>
                <a:ext uri="{FF2B5EF4-FFF2-40B4-BE49-F238E27FC236}">
                  <a16:creationId xmlns:a16="http://schemas.microsoft.com/office/drawing/2014/main" id="{B6B86645-CFD3-4450-B23D-440E81F76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1" name="Freeform 4421">
              <a:extLst>
                <a:ext uri="{FF2B5EF4-FFF2-40B4-BE49-F238E27FC236}">
                  <a16:creationId xmlns:a16="http://schemas.microsoft.com/office/drawing/2014/main" id="{C4D8D28D-7991-4CD9-8405-249E4A6E8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2" name="Oval 4422">
              <a:extLst>
                <a:ext uri="{FF2B5EF4-FFF2-40B4-BE49-F238E27FC236}">
                  <a16:creationId xmlns:a16="http://schemas.microsoft.com/office/drawing/2014/main" id="{C61CE1D6-40A9-4F28-8605-28A3696A87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3" name="Freeform 4423">
              <a:extLst>
                <a:ext uri="{FF2B5EF4-FFF2-40B4-BE49-F238E27FC236}">
                  <a16:creationId xmlns:a16="http://schemas.microsoft.com/office/drawing/2014/main" id="{8C27F4CA-F268-4848-90D2-61F537D77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4" name="Oval 4424">
              <a:extLst>
                <a:ext uri="{FF2B5EF4-FFF2-40B4-BE49-F238E27FC236}">
                  <a16:creationId xmlns:a16="http://schemas.microsoft.com/office/drawing/2014/main" id="{33B2B3F7-2DA2-400C-98B2-1315B8795F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5" name="Freeform 4425">
              <a:extLst>
                <a:ext uri="{FF2B5EF4-FFF2-40B4-BE49-F238E27FC236}">
                  <a16:creationId xmlns:a16="http://schemas.microsoft.com/office/drawing/2014/main" id="{0BFD9B06-9614-4E26-BA36-3C5CADDA9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6" name="Oval 4426">
              <a:extLst>
                <a:ext uri="{FF2B5EF4-FFF2-40B4-BE49-F238E27FC236}">
                  <a16:creationId xmlns:a16="http://schemas.microsoft.com/office/drawing/2014/main" id="{B0B2B08C-687D-4E01-91C2-30202BA8B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7" name="Freeform 4427">
              <a:extLst>
                <a:ext uri="{FF2B5EF4-FFF2-40B4-BE49-F238E27FC236}">
                  <a16:creationId xmlns:a16="http://schemas.microsoft.com/office/drawing/2014/main" id="{9C5EEF1B-099D-4EDF-BDF6-3BE68AD6C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08" name="Oval 4428">
              <a:extLst>
                <a:ext uri="{FF2B5EF4-FFF2-40B4-BE49-F238E27FC236}">
                  <a16:creationId xmlns:a16="http://schemas.microsoft.com/office/drawing/2014/main" id="{95A779E9-58AF-4721-8BFF-BF9483263B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09" name="Freeform 4429">
              <a:extLst>
                <a:ext uri="{FF2B5EF4-FFF2-40B4-BE49-F238E27FC236}">
                  <a16:creationId xmlns:a16="http://schemas.microsoft.com/office/drawing/2014/main" id="{2140F9B5-953E-4D94-8A32-D881C0FFA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0" name="Oval 4430">
              <a:extLst>
                <a:ext uri="{FF2B5EF4-FFF2-40B4-BE49-F238E27FC236}">
                  <a16:creationId xmlns:a16="http://schemas.microsoft.com/office/drawing/2014/main" id="{4EF2CD3B-9ED4-420B-9F50-52EB9A310F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11" name="Freeform 4431">
              <a:extLst>
                <a:ext uri="{FF2B5EF4-FFF2-40B4-BE49-F238E27FC236}">
                  <a16:creationId xmlns:a16="http://schemas.microsoft.com/office/drawing/2014/main" id="{C4F461A8-5037-455F-94BA-1061F7F1DB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2" name="Oval 4432">
              <a:extLst>
                <a:ext uri="{FF2B5EF4-FFF2-40B4-BE49-F238E27FC236}">
                  <a16:creationId xmlns:a16="http://schemas.microsoft.com/office/drawing/2014/main" id="{E9FD5B35-DCA5-4154-847D-44FFDC4BFB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13" name="Freeform 4433">
              <a:extLst>
                <a:ext uri="{FF2B5EF4-FFF2-40B4-BE49-F238E27FC236}">
                  <a16:creationId xmlns:a16="http://schemas.microsoft.com/office/drawing/2014/main" id="{2C6F927B-565A-4C92-9AFC-94C7FBB509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4" name="Oval 4434">
              <a:extLst>
                <a:ext uri="{FF2B5EF4-FFF2-40B4-BE49-F238E27FC236}">
                  <a16:creationId xmlns:a16="http://schemas.microsoft.com/office/drawing/2014/main" id="{1C1102DD-A6BD-47A0-9B88-FA6556AA87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15" name="Freeform 4435">
              <a:extLst>
                <a:ext uri="{FF2B5EF4-FFF2-40B4-BE49-F238E27FC236}">
                  <a16:creationId xmlns:a16="http://schemas.microsoft.com/office/drawing/2014/main" id="{512C861F-427E-4430-84B0-050513D231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6" name="Freeform 4436">
              <a:extLst>
                <a:ext uri="{FF2B5EF4-FFF2-40B4-BE49-F238E27FC236}">
                  <a16:creationId xmlns:a16="http://schemas.microsoft.com/office/drawing/2014/main" id="{ECF008EB-1AD6-4AC1-88C0-C6FEE97E8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7" name="Oval 4437">
              <a:extLst>
                <a:ext uri="{FF2B5EF4-FFF2-40B4-BE49-F238E27FC236}">
                  <a16:creationId xmlns:a16="http://schemas.microsoft.com/office/drawing/2014/main" id="{F39D3925-C6CD-4373-AA70-D30859655C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18" name="Freeform 4438">
              <a:extLst>
                <a:ext uri="{FF2B5EF4-FFF2-40B4-BE49-F238E27FC236}">
                  <a16:creationId xmlns:a16="http://schemas.microsoft.com/office/drawing/2014/main" id="{F1687A06-9934-4B29-88D1-55B889D309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19" name="Oval 4439">
              <a:extLst>
                <a:ext uri="{FF2B5EF4-FFF2-40B4-BE49-F238E27FC236}">
                  <a16:creationId xmlns:a16="http://schemas.microsoft.com/office/drawing/2014/main" id="{E354E6B6-1FB3-4A3A-B92E-BBC7B0C6A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0" name="Freeform 4440">
              <a:extLst>
                <a:ext uri="{FF2B5EF4-FFF2-40B4-BE49-F238E27FC236}">
                  <a16:creationId xmlns:a16="http://schemas.microsoft.com/office/drawing/2014/main" id="{FF1ED5DA-269E-44D2-BBC3-5A78B03B77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1" name="Oval 4441">
              <a:extLst>
                <a:ext uri="{FF2B5EF4-FFF2-40B4-BE49-F238E27FC236}">
                  <a16:creationId xmlns:a16="http://schemas.microsoft.com/office/drawing/2014/main" id="{1B4B4B34-85FA-4099-9AFC-33DFC2146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2" name="Freeform 4442">
              <a:extLst>
                <a:ext uri="{FF2B5EF4-FFF2-40B4-BE49-F238E27FC236}">
                  <a16:creationId xmlns:a16="http://schemas.microsoft.com/office/drawing/2014/main" id="{320EE3B0-2C7E-4092-B2E3-ED1A452869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3" name="Oval 4443">
              <a:extLst>
                <a:ext uri="{FF2B5EF4-FFF2-40B4-BE49-F238E27FC236}">
                  <a16:creationId xmlns:a16="http://schemas.microsoft.com/office/drawing/2014/main" id="{2DFB65AA-612B-436C-AB6E-F092A1CD3E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4" name="Freeform 4444">
              <a:extLst>
                <a:ext uri="{FF2B5EF4-FFF2-40B4-BE49-F238E27FC236}">
                  <a16:creationId xmlns:a16="http://schemas.microsoft.com/office/drawing/2014/main" id="{A6673410-3DCA-43CD-88E1-D103134E1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5" name="Oval 4445">
              <a:extLst>
                <a:ext uri="{FF2B5EF4-FFF2-40B4-BE49-F238E27FC236}">
                  <a16:creationId xmlns:a16="http://schemas.microsoft.com/office/drawing/2014/main" id="{6573B080-0755-4F43-B39D-D41EDD077A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6" name="Freeform 4446">
              <a:extLst>
                <a:ext uri="{FF2B5EF4-FFF2-40B4-BE49-F238E27FC236}">
                  <a16:creationId xmlns:a16="http://schemas.microsoft.com/office/drawing/2014/main" id="{3B597470-D9CE-48D0-8553-7F90B5AF6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7" name="Oval 4447">
              <a:extLst>
                <a:ext uri="{FF2B5EF4-FFF2-40B4-BE49-F238E27FC236}">
                  <a16:creationId xmlns:a16="http://schemas.microsoft.com/office/drawing/2014/main" id="{772EAF86-2D04-4B6B-B126-ADAD5FC8B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28" name="Freeform 4448">
              <a:extLst>
                <a:ext uri="{FF2B5EF4-FFF2-40B4-BE49-F238E27FC236}">
                  <a16:creationId xmlns:a16="http://schemas.microsoft.com/office/drawing/2014/main" id="{40CEF6DF-EC56-4EBE-B603-3C37625BF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29" name="Oval 4449">
              <a:extLst>
                <a:ext uri="{FF2B5EF4-FFF2-40B4-BE49-F238E27FC236}">
                  <a16:creationId xmlns:a16="http://schemas.microsoft.com/office/drawing/2014/main" id="{9CC54C62-F238-4B23-A60C-597F1FA5D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30" name="Freeform 4450">
              <a:extLst>
                <a:ext uri="{FF2B5EF4-FFF2-40B4-BE49-F238E27FC236}">
                  <a16:creationId xmlns:a16="http://schemas.microsoft.com/office/drawing/2014/main" id="{8DC4F879-8C94-4955-A3D5-9691A3ECCE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1" name="Freeform 4451">
              <a:extLst>
                <a:ext uri="{FF2B5EF4-FFF2-40B4-BE49-F238E27FC236}">
                  <a16:creationId xmlns:a16="http://schemas.microsoft.com/office/drawing/2014/main" id="{D94EC3B3-298B-420C-9890-3D2FA0B21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2" name="Oval 4452">
              <a:extLst>
                <a:ext uri="{FF2B5EF4-FFF2-40B4-BE49-F238E27FC236}">
                  <a16:creationId xmlns:a16="http://schemas.microsoft.com/office/drawing/2014/main" id="{F015951E-48C9-443D-BBB5-F03BE36D6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33" name="Freeform 4453">
              <a:extLst>
                <a:ext uri="{FF2B5EF4-FFF2-40B4-BE49-F238E27FC236}">
                  <a16:creationId xmlns:a16="http://schemas.microsoft.com/office/drawing/2014/main" id="{E1C1356C-6476-476A-98F4-3773203020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4" name="Oval 4454">
              <a:extLst>
                <a:ext uri="{FF2B5EF4-FFF2-40B4-BE49-F238E27FC236}">
                  <a16:creationId xmlns:a16="http://schemas.microsoft.com/office/drawing/2014/main" id="{585137B4-4CD2-49CC-BE12-715A360718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35" name="Freeform 4455">
              <a:extLst>
                <a:ext uri="{FF2B5EF4-FFF2-40B4-BE49-F238E27FC236}">
                  <a16:creationId xmlns:a16="http://schemas.microsoft.com/office/drawing/2014/main" id="{C77C5E2D-3FD6-4FA0-941A-ADEF24194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6" name="Oval 4456">
              <a:extLst>
                <a:ext uri="{FF2B5EF4-FFF2-40B4-BE49-F238E27FC236}">
                  <a16:creationId xmlns:a16="http://schemas.microsoft.com/office/drawing/2014/main" id="{7B325A70-16A3-4B60-89FC-331CE9A03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37" name="Freeform 4457">
              <a:extLst>
                <a:ext uri="{FF2B5EF4-FFF2-40B4-BE49-F238E27FC236}">
                  <a16:creationId xmlns:a16="http://schemas.microsoft.com/office/drawing/2014/main" id="{34B8D5F7-203D-4258-BDD3-F0913F40B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8" name="Freeform 4458">
              <a:extLst>
                <a:ext uri="{FF2B5EF4-FFF2-40B4-BE49-F238E27FC236}">
                  <a16:creationId xmlns:a16="http://schemas.microsoft.com/office/drawing/2014/main" id="{C79589B4-66CF-449E-AAC0-E5EF778690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39" name="Oval 4459">
              <a:extLst>
                <a:ext uri="{FF2B5EF4-FFF2-40B4-BE49-F238E27FC236}">
                  <a16:creationId xmlns:a16="http://schemas.microsoft.com/office/drawing/2014/main" id="{02413812-4634-487A-A38D-42D4977BFB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0" name="Freeform 4460">
              <a:extLst>
                <a:ext uri="{FF2B5EF4-FFF2-40B4-BE49-F238E27FC236}">
                  <a16:creationId xmlns:a16="http://schemas.microsoft.com/office/drawing/2014/main" id="{CFA15D7E-AB5A-46E8-A552-F171D6C15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1" name="Oval 4461">
              <a:extLst>
                <a:ext uri="{FF2B5EF4-FFF2-40B4-BE49-F238E27FC236}">
                  <a16:creationId xmlns:a16="http://schemas.microsoft.com/office/drawing/2014/main" id="{D9AC0A10-68A7-4D15-B063-BF7BC7BFB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2" name="Freeform 4462">
              <a:extLst>
                <a:ext uri="{FF2B5EF4-FFF2-40B4-BE49-F238E27FC236}">
                  <a16:creationId xmlns:a16="http://schemas.microsoft.com/office/drawing/2014/main" id="{4BF87D9F-3931-468A-B13A-92219A4E5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3" name="Oval 4463">
              <a:extLst>
                <a:ext uri="{FF2B5EF4-FFF2-40B4-BE49-F238E27FC236}">
                  <a16:creationId xmlns:a16="http://schemas.microsoft.com/office/drawing/2014/main" id="{76142DEC-1DA4-4891-8B1F-BF8FDDDD92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4" name="Freeform 4464">
              <a:extLst>
                <a:ext uri="{FF2B5EF4-FFF2-40B4-BE49-F238E27FC236}">
                  <a16:creationId xmlns:a16="http://schemas.microsoft.com/office/drawing/2014/main" id="{6C4F6CFE-5B15-4151-AF05-BB98485E2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5" name="Oval 4465">
              <a:extLst>
                <a:ext uri="{FF2B5EF4-FFF2-40B4-BE49-F238E27FC236}">
                  <a16:creationId xmlns:a16="http://schemas.microsoft.com/office/drawing/2014/main" id="{264A368B-4415-4CA6-9DA1-2F2B7A9AF7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6" name="Freeform 4466">
              <a:extLst>
                <a:ext uri="{FF2B5EF4-FFF2-40B4-BE49-F238E27FC236}">
                  <a16:creationId xmlns:a16="http://schemas.microsoft.com/office/drawing/2014/main" id="{7EB87B4D-FB64-467D-8710-BBC12D529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7" name="Oval 4467">
              <a:extLst>
                <a:ext uri="{FF2B5EF4-FFF2-40B4-BE49-F238E27FC236}">
                  <a16:creationId xmlns:a16="http://schemas.microsoft.com/office/drawing/2014/main" id="{ABF36C9B-ACFD-4BE0-AC46-7D59EE2603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48" name="Freeform 4468">
              <a:extLst>
                <a:ext uri="{FF2B5EF4-FFF2-40B4-BE49-F238E27FC236}">
                  <a16:creationId xmlns:a16="http://schemas.microsoft.com/office/drawing/2014/main" id="{2E50EBF2-53BD-4695-8975-F448026AE1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49" name="Oval 4469">
              <a:extLst>
                <a:ext uri="{FF2B5EF4-FFF2-40B4-BE49-F238E27FC236}">
                  <a16:creationId xmlns:a16="http://schemas.microsoft.com/office/drawing/2014/main" id="{C2AC7D03-4A4E-49ED-9793-32CCFE2CA4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0" name="Freeform 4470">
              <a:extLst>
                <a:ext uri="{FF2B5EF4-FFF2-40B4-BE49-F238E27FC236}">
                  <a16:creationId xmlns:a16="http://schemas.microsoft.com/office/drawing/2014/main" id="{576B9C80-51AE-4FDE-BF34-7CE542075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1" name="Oval 4471">
              <a:extLst>
                <a:ext uri="{FF2B5EF4-FFF2-40B4-BE49-F238E27FC236}">
                  <a16:creationId xmlns:a16="http://schemas.microsoft.com/office/drawing/2014/main" id="{EFF1FA9B-CA5D-456A-A2DD-BAB33B44E2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2" name="Freeform 4472">
              <a:extLst>
                <a:ext uri="{FF2B5EF4-FFF2-40B4-BE49-F238E27FC236}">
                  <a16:creationId xmlns:a16="http://schemas.microsoft.com/office/drawing/2014/main" id="{3C91C84C-7E14-434A-A68E-101257BC4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3" name="Oval 4473">
              <a:extLst>
                <a:ext uri="{FF2B5EF4-FFF2-40B4-BE49-F238E27FC236}">
                  <a16:creationId xmlns:a16="http://schemas.microsoft.com/office/drawing/2014/main" id="{E04ECBBB-7889-4C8E-93D1-4F1C62425E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4" name="Freeform 4474">
              <a:extLst>
                <a:ext uri="{FF2B5EF4-FFF2-40B4-BE49-F238E27FC236}">
                  <a16:creationId xmlns:a16="http://schemas.microsoft.com/office/drawing/2014/main" id="{53518043-DB6C-4B4E-A57E-738737F00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5" name="Oval 4475">
              <a:extLst>
                <a:ext uri="{FF2B5EF4-FFF2-40B4-BE49-F238E27FC236}">
                  <a16:creationId xmlns:a16="http://schemas.microsoft.com/office/drawing/2014/main" id="{4332A37F-1F1B-4976-B08F-923ED126D7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6" name="Freeform 4476">
              <a:extLst>
                <a:ext uri="{FF2B5EF4-FFF2-40B4-BE49-F238E27FC236}">
                  <a16:creationId xmlns:a16="http://schemas.microsoft.com/office/drawing/2014/main" id="{18575922-1DBE-4056-8FD2-926B13DE50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7" name="Oval 4477">
              <a:extLst>
                <a:ext uri="{FF2B5EF4-FFF2-40B4-BE49-F238E27FC236}">
                  <a16:creationId xmlns:a16="http://schemas.microsoft.com/office/drawing/2014/main" id="{D718F290-3E8C-4417-8D16-1450E2FB7D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58" name="Freeform 4478">
              <a:extLst>
                <a:ext uri="{FF2B5EF4-FFF2-40B4-BE49-F238E27FC236}">
                  <a16:creationId xmlns:a16="http://schemas.microsoft.com/office/drawing/2014/main" id="{B09BD056-E908-48DF-A1E6-60DE04D80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59" name="Oval 4479">
              <a:extLst>
                <a:ext uri="{FF2B5EF4-FFF2-40B4-BE49-F238E27FC236}">
                  <a16:creationId xmlns:a16="http://schemas.microsoft.com/office/drawing/2014/main" id="{4A70C707-3D60-4E88-ACD3-3EB9BF1F0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0" name="Freeform 4480">
              <a:extLst>
                <a:ext uri="{FF2B5EF4-FFF2-40B4-BE49-F238E27FC236}">
                  <a16:creationId xmlns:a16="http://schemas.microsoft.com/office/drawing/2014/main" id="{2CC59E2D-07C4-4CCA-80F0-3E853E7EDE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1" name="Oval 4481">
              <a:extLst>
                <a:ext uri="{FF2B5EF4-FFF2-40B4-BE49-F238E27FC236}">
                  <a16:creationId xmlns:a16="http://schemas.microsoft.com/office/drawing/2014/main" id="{33B6F49F-8ABA-4B8B-BDE6-C8D896763A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2" name="Freeform 4482">
              <a:extLst>
                <a:ext uri="{FF2B5EF4-FFF2-40B4-BE49-F238E27FC236}">
                  <a16:creationId xmlns:a16="http://schemas.microsoft.com/office/drawing/2014/main" id="{5CFFB44D-C594-4A62-B09A-3DEC6F43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3" name="Oval 4483">
              <a:extLst>
                <a:ext uri="{FF2B5EF4-FFF2-40B4-BE49-F238E27FC236}">
                  <a16:creationId xmlns:a16="http://schemas.microsoft.com/office/drawing/2014/main" id="{14219515-2AA0-4862-A24D-DC00CE1E0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4" name="Freeform 4484">
              <a:extLst>
                <a:ext uri="{FF2B5EF4-FFF2-40B4-BE49-F238E27FC236}">
                  <a16:creationId xmlns:a16="http://schemas.microsoft.com/office/drawing/2014/main" id="{C7AEE72D-8138-421D-8DA9-4482C2D477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5" name="Oval 4485">
              <a:extLst>
                <a:ext uri="{FF2B5EF4-FFF2-40B4-BE49-F238E27FC236}">
                  <a16:creationId xmlns:a16="http://schemas.microsoft.com/office/drawing/2014/main" id="{41F72EF1-73FC-4765-BB94-B61DCAA873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6" name="Freeform 4486">
              <a:extLst>
                <a:ext uri="{FF2B5EF4-FFF2-40B4-BE49-F238E27FC236}">
                  <a16:creationId xmlns:a16="http://schemas.microsoft.com/office/drawing/2014/main" id="{77A275AD-5A17-4023-8768-7177A5AAC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7" name="Oval 4487">
              <a:extLst>
                <a:ext uri="{FF2B5EF4-FFF2-40B4-BE49-F238E27FC236}">
                  <a16:creationId xmlns:a16="http://schemas.microsoft.com/office/drawing/2014/main" id="{AA1379E6-A667-40C1-AAA3-92A82003FE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68" name="Freeform 4488">
              <a:extLst>
                <a:ext uri="{FF2B5EF4-FFF2-40B4-BE49-F238E27FC236}">
                  <a16:creationId xmlns:a16="http://schemas.microsoft.com/office/drawing/2014/main" id="{1DDD40CF-741E-411B-A9B0-48381E6798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69" name="Oval 4489">
              <a:extLst>
                <a:ext uri="{FF2B5EF4-FFF2-40B4-BE49-F238E27FC236}">
                  <a16:creationId xmlns:a16="http://schemas.microsoft.com/office/drawing/2014/main" id="{F547968D-4BD4-4CCF-BB1C-C2891B07CB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0" name="Freeform 4490">
              <a:extLst>
                <a:ext uri="{FF2B5EF4-FFF2-40B4-BE49-F238E27FC236}">
                  <a16:creationId xmlns:a16="http://schemas.microsoft.com/office/drawing/2014/main" id="{B4722478-6DDE-4936-8F84-779D04727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1" name="Oval 4491">
              <a:extLst>
                <a:ext uri="{FF2B5EF4-FFF2-40B4-BE49-F238E27FC236}">
                  <a16:creationId xmlns:a16="http://schemas.microsoft.com/office/drawing/2014/main" id="{39477BB5-86FF-4F64-B00A-D0ABE3280D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2" name="Freeform 4492">
              <a:extLst>
                <a:ext uri="{FF2B5EF4-FFF2-40B4-BE49-F238E27FC236}">
                  <a16:creationId xmlns:a16="http://schemas.microsoft.com/office/drawing/2014/main" id="{489C4F92-3310-491A-A85A-5A79580E4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3" name="Oval 4493">
              <a:extLst>
                <a:ext uri="{FF2B5EF4-FFF2-40B4-BE49-F238E27FC236}">
                  <a16:creationId xmlns:a16="http://schemas.microsoft.com/office/drawing/2014/main" id="{F9D74A28-FAA6-457C-862C-007F089619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4" name="Freeform 4494">
              <a:extLst>
                <a:ext uri="{FF2B5EF4-FFF2-40B4-BE49-F238E27FC236}">
                  <a16:creationId xmlns:a16="http://schemas.microsoft.com/office/drawing/2014/main" id="{37B5FACD-69CE-4319-A9DE-53CEF950D9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5" name="Oval 4495">
              <a:extLst>
                <a:ext uri="{FF2B5EF4-FFF2-40B4-BE49-F238E27FC236}">
                  <a16:creationId xmlns:a16="http://schemas.microsoft.com/office/drawing/2014/main" id="{77A4617C-F9C3-4B7F-A514-B982149D1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6" name="Freeform 4496">
              <a:extLst>
                <a:ext uri="{FF2B5EF4-FFF2-40B4-BE49-F238E27FC236}">
                  <a16:creationId xmlns:a16="http://schemas.microsoft.com/office/drawing/2014/main" id="{2669C6ED-092D-4791-B251-5970114DEB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7" name="Oval 4497">
              <a:extLst>
                <a:ext uri="{FF2B5EF4-FFF2-40B4-BE49-F238E27FC236}">
                  <a16:creationId xmlns:a16="http://schemas.microsoft.com/office/drawing/2014/main" id="{014780D0-F61E-4328-AA48-621AE313C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78" name="Freeform 4498">
              <a:extLst>
                <a:ext uri="{FF2B5EF4-FFF2-40B4-BE49-F238E27FC236}">
                  <a16:creationId xmlns:a16="http://schemas.microsoft.com/office/drawing/2014/main" id="{84A46667-9EAC-4BBD-A782-B40CDE748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79" name="Freeform 4499">
              <a:extLst>
                <a:ext uri="{FF2B5EF4-FFF2-40B4-BE49-F238E27FC236}">
                  <a16:creationId xmlns:a16="http://schemas.microsoft.com/office/drawing/2014/main" id="{EBB2AEF6-B186-4243-A3A5-540ED8B64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0" name="Oval 4500">
              <a:extLst>
                <a:ext uri="{FF2B5EF4-FFF2-40B4-BE49-F238E27FC236}">
                  <a16:creationId xmlns:a16="http://schemas.microsoft.com/office/drawing/2014/main" id="{D88EBDA3-60ED-40D4-A060-5E84C63391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1" name="Freeform 4501">
              <a:extLst>
                <a:ext uri="{FF2B5EF4-FFF2-40B4-BE49-F238E27FC236}">
                  <a16:creationId xmlns:a16="http://schemas.microsoft.com/office/drawing/2014/main" id="{255CADBD-CCED-4991-918B-E4BD7607FB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2" name="Oval 4502">
              <a:extLst>
                <a:ext uri="{FF2B5EF4-FFF2-40B4-BE49-F238E27FC236}">
                  <a16:creationId xmlns:a16="http://schemas.microsoft.com/office/drawing/2014/main" id="{56353027-7D71-4E1A-B2C0-7A777765FB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3" name="Oval 4503">
              <a:extLst>
                <a:ext uri="{FF2B5EF4-FFF2-40B4-BE49-F238E27FC236}">
                  <a16:creationId xmlns:a16="http://schemas.microsoft.com/office/drawing/2014/main" id="{D57A88BA-8D53-4E87-88B2-8A4D0067A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4" name="Oval 4504">
              <a:extLst>
                <a:ext uri="{FF2B5EF4-FFF2-40B4-BE49-F238E27FC236}">
                  <a16:creationId xmlns:a16="http://schemas.microsoft.com/office/drawing/2014/main" id="{AEE8056C-BBBF-43D4-9FEE-028220B70C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5" name="Oval 4505">
              <a:extLst>
                <a:ext uri="{FF2B5EF4-FFF2-40B4-BE49-F238E27FC236}">
                  <a16:creationId xmlns:a16="http://schemas.microsoft.com/office/drawing/2014/main" id="{076FB8EF-B00E-48C5-A6C2-4ABDAF206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86" name="Freeform 4506">
              <a:extLst>
                <a:ext uri="{FF2B5EF4-FFF2-40B4-BE49-F238E27FC236}">
                  <a16:creationId xmlns:a16="http://schemas.microsoft.com/office/drawing/2014/main" id="{C220A98E-39FF-4EC4-8FEF-847537A10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7" name="Freeform 4507">
              <a:extLst>
                <a:ext uri="{FF2B5EF4-FFF2-40B4-BE49-F238E27FC236}">
                  <a16:creationId xmlns:a16="http://schemas.microsoft.com/office/drawing/2014/main" id="{E3C78A0E-29CF-4442-B2C2-C05E52C1A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8" name="Freeform 4508">
              <a:extLst>
                <a:ext uri="{FF2B5EF4-FFF2-40B4-BE49-F238E27FC236}">
                  <a16:creationId xmlns:a16="http://schemas.microsoft.com/office/drawing/2014/main" id="{90468899-75D3-4B4A-8F3A-124A38436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89" name="Oval 4509">
              <a:extLst>
                <a:ext uri="{FF2B5EF4-FFF2-40B4-BE49-F238E27FC236}">
                  <a16:creationId xmlns:a16="http://schemas.microsoft.com/office/drawing/2014/main" id="{49820FD9-891A-4AD2-9E69-75A70764A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0" name="Oval 4510">
              <a:extLst>
                <a:ext uri="{FF2B5EF4-FFF2-40B4-BE49-F238E27FC236}">
                  <a16:creationId xmlns:a16="http://schemas.microsoft.com/office/drawing/2014/main" id="{5A944A89-E533-41A0-8414-06B7A12B4A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1" name="Oval 4511">
              <a:extLst>
                <a:ext uri="{FF2B5EF4-FFF2-40B4-BE49-F238E27FC236}">
                  <a16:creationId xmlns:a16="http://schemas.microsoft.com/office/drawing/2014/main" id="{226A3E4B-7AF2-45EF-8BCF-649AE163F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2" name="Freeform 4512">
              <a:extLst>
                <a:ext uri="{FF2B5EF4-FFF2-40B4-BE49-F238E27FC236}">
                  <a16:creationId xmlns:a16="http://schemas.microsoft.com/office/drawing/2014/main" id="{EC61532C-E3CF-46CD-AD97-F611D331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3" name="Freeform 4513">
              <a:extLst>
                <a:ext uri="{FF2B5EF4-FFF2-40B4-BE49-F238E27FC236}">
                  <a16:creationId xmlns:a16="http://schemas.microsoft.com/office/drawing/2014/main" id="{94254A25-40A5-4ADA-A2CD-3CFC61BCE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4" name="Oval 4514">
              <a:extLst>
                <a:ext uri="{FF2B5EF4-FFF2-40B4-BE49-F238E27FC236}">
                  <a16:creationId xmlns:a16="http://schemas.microsoft.com/office/drawing/2014/main" id="{EA66AEE1-5490-40B9-BC25-04D88763C0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5" name="Oval 4515">
              <a:extLst>
                <a:ext uri="{FF2B5EF4-FFF2-40B4-BE49-F238E27FC236}">
                  <a16:creationId xmlns:a16="http://schemas.microsoft.com/office/drawing/2014/main" id="{D86D157D-F9B4-4793-9194-378A996C0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6" name="Oval 4516">
              <a:extLst>
                <a:ext uri="{FF2B5EF4-FFF2-40B4-BE49-F238E27FC236}">
                  <a16:creationId xmlns:a16="http://schemas.microsoft.com/office/drawing/2014/main" id="{A5E0FE61-32B4-4085-B0FE-C46B7E3529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7" name="Oval 4517">
              <a:extLst>
                <a:ext uri="{FF2B5EF4-FFF2-40B4-BE49-F238E27FC236}">
                  <a16:creationId xmlns:a16="http://schemas.microsoft.com/office/drawing/2014/main" id="{86ACA59F-ECFE-46B3-A827-DF18757FF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298" name="Freeform 4518">
              <a:extLst>
                <a:ext uri="{FF2B5EF4-FFF2-40B4-BE49-F238E27FC236}">
                  <a16:creationId xmlns:a16="http://schemas.microsoft.com/office/drawing/2014/main" id="{F2A310F3-5B02-4BD4-B6FD-FE74DC0CC5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299" name="Freeform 4519">
              <a:extLst>
                <a:ext uri="{FF2B5EF4-FFF2-40B4-BE49-F238E27FC236}">
                  <a16:creationId xmlns:a16="http://schemas.microsoft.com/office/drawing/2014/main" id="{765343D0-6911-44D3-A774-F0B7D321FB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0" name="Oval 4520">
              <a:extLst>
                <a:ext uri="{FF2B5EF4-FFF2-40B4-BE49-F238E27FC236}">
                  <a16:creationId xmlns:a16="http://schemas.microsoft.com/office/drawing/2014/main" id="{7DDBEDA6-70FB-44D3-BC9B-BF9D5C48D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1" name="Oval 4521">
              <a:extLst>
                <a:ext uri="{FF2B5EF4-FFF2-40B4-BE49-F238E27FC236}">
                  <a16:creationId xmlns:a16="http://schemas.microsoft.com/office/drawing/2014/main" id="{693879E5-A866-4606-9346-6B456E5FF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2" name="Oval 4522">
              <a:extLst>
                <a:ext uri="{FF2B5EF4-FFF2-40B4-BE49-F238E27FC236}">
                  <a16:creationId xmlns:a16="http://schemas.microsoft.com/office/drawing/2014/main" id="{818C6F60-AE71-42AC-B49A-7ADA0871C5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3" name="Oval 4523">
              <a:extLst>
                <a:ext uri="{FF2B5EF4-FFF2-40B4-BE49-F238E27FC236}">
                  <a16:creationId xmlns:a16="http://schemas.microsoft.com/office/drawing/2014/main" id="{956542A9-929A-40FD-834F-FC0BB8CD47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4" name="Freeform 4524">
              <a:extLst>
                <a:ext uri="{FF2B5EF4-FFF2-40B4-BE49-F238E27FC236}">
                  <a16:creationId xmlns:a16="http://schemas.microsoft.com/office/drawing/2014/main" id="{4B428858-D97B-4DE8-AEC6-F7615C632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05" name="Oval 4525">
              <a:extLst>
                <a:ext uri="{FF2B5EF4-FFF2-40B4-BE49-F238E27FC236}">
                  <a16:creationId xmlns:a16="http://schemas.microsoft.com/office/drawing/2014/main" id="{E67CD656-FC2F-465B-B81C-CA227955CA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6" name="Oval 4526">
              <a:extLst>
                <a:ext uri="{FF2B5EF4-FFF2-40B4-BE49-F238E27FC236}">
                  <a16:creationId xmlns:a16="http://schemas.microsoft.com/office/drawing/2014/main" id="{A2AE076C-D05E-4BF7-B0A5-AFE4E5FB8D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7" name="Oval 4527">
              <a:extLst>
                <a:ext uri="{FF2B5EF4-FFF2-40B4-BE49-F238E27FC236}">
                  <a16:creationId xmlns:a16="http://schemas.microsoft.com/office/drawing/2014/main" id="{BBA64A2F-7C04-43D9-BA2E-6D5A418DB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8" name="Oval 4528">
              <a:extLst>
                <a:ext uri="{FF2B5EF4-FFF2-40B4-BE49-F238E27FC236}">
                  <a16:creationId xmlns:a16="http://schemas.microsoft.com/office/drawing/2014/main" id="{62AF1961-DF25-4ED5-8A40-205BECEF80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09" name="Freeform 4529">
              <a:extLst>
                <a:ext uri="{FF2B5EF4-FFF2-40B4-BE49-F238E27FC236}">
                  <a16:creationId xmlns:a16="http://schemas.microsoft.com/office/drawing/2014/main" id="{B9BFF897-80EC-402F-AB30-6CFED754E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0" name="Freeform 4530">
              <a:extLst>
                <a:ext uri="{FF2B5EF4-FFF2-40B4-BE49-F238E27FC236}">
                  <a16:creationId xmlns:a16="http://schemas.microsoft.com/office/drawing/2014/main" id="{B2670EDF-CC7E-44E0-8E82-60A421890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1" name="Freeform 4531">
              <a:extLst>
                <a:ext uri="{FF2B5EF4-FFF2-40B4-BE49-F238E27FC236}">
                  <a16:creationId xmlns:a16="http://schemas.microsoft.com/office/drawing/2014/main" id="{EA4641DC-932F-4436-8068-6F03EA105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12" name="Oval 4532">
              <a:extLst>
                <a:ext uri="{FF2B5EF4-FFF2-40B4-BE49-F238E27FC236}">
                  <a16:creationId xmlns:a16="http://schemas.microsoft.com/office/drawing/2014/main" id="{DECA4431-E7D0-45F1-86B8-7128D8C992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3" name="Oval 4533">
              <a:extLst>
                <a:ext uri="{FF2B5EF4-FFF2-40B4-BE49-F238E27FC236}">
                  <a16:creationId xmlns:a16="http://schemas.microsoft.com/office/drawing/2014/main" id="{861FA80B-9DE1-43BA-B4CA-E08773D2A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4" name="Oval 4534">
              <a:extLst>
                <a:ext uri="{FF2B5EF4-FFF2-40B4-BE49-F238E27FC236}">
                  <a16:creationId xmlns:a16="http://schemas.microsoft.com/office/drawing/2014/main" id="{8A185F2D-AB49-4048-A0B2-38DDC3B8B9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5" name="Oval 4535">
              <a:extLst>
                <a:ext uri="{FF2B5EF4-FFF2-40B4-BE49-F238E27FC236}">
                  <a16:creationId xmlns:a16="http://schemas.microsoft.com/office/drawing/2014/main" id="{AA2A5560-952E-4E6A-B0C5-A132C862C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6" name="Oval 4536">
              <a:extLst>
                <a:ext uri="{FF2B5EF4-FFF2-40B4-BE49-F238E27FC236}">
                  <a16:creationId xmlns:a16="http://schemas.microsoft.com/office/drawing/2014/main" id="{35DBE52A-36BF-494E-8CDB-EA3D33B10C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7" name="Oval 4537">
              <a:extLst>
                <a:ext uri="{FF2B5EF4-FFF2-40B4-BE49-F238E27FC236}">
                  <a16:creationId xmlns:a16="http://schemas.microsoft.com/office/drawing/2014/main" id="{FFDF0C9A-6C14-4921-84F8-9BCD73CABA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8" name="Oval 4538">
              <a:extLst>
                <a:ext uri="{FF2B5EF4-FFF2-40B4-BE49-F238E27FC236}">
                  <a16:creationId xmlns:a16="http://schemas.microsoft.com/office/drawing/2014/main" id="{79EE9B80-BD2D-4463-9C94-1518608B0E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19" name="Oval 4539">
              <a:extLst>
                <a:ext uri="{FF2B5EF4-FFF2-40B4-BE49-F238E27FC236}">
                  <a16:creationId xmlns:a16="http://schemas.microsoft.com/office/drawing/2014/main" id="{65792813-5C78-4FE8-89E8-D9CBACC4A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0" name="Oval 4540">
              <a:extLst>
                <a:ext uri="{FF2B5EF4-FFF2-40B4-BE49-F238E27FC236}">
                  <a16:creationId xmlns:a16="http://schemas.microsoft.com/office/drawing/2014/main" id="{0F656766-1911-4117-B1C0-85C75E467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1" name="Oval 4541">
              <a:extLst>
                <a:ext uri="{FF2B5EF4-FFF2-40B4-BE49-F238E27FC236}">
                  <a16:creationId xmlns:a16="http://schemas.microsoft.com/office/drawing/2014/main" id="{529E60B9-FB1D-45F2-A7D1-400ACCB56C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2" name="Oval 4542">
              <a:extLst>
                <a:ext uri="{FF2B5EF4-FFF2-40B4-BE49-F238E27FC236}">
                  <a16:creationId xmlns:a16="http://schemas.microsoft.com/office/drawing/2014/main" id="{A7C10D19-DC7C-4CD8-888D-5EA64E9BB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3" name="Oval 4543">
              <a:extLst>
                <a:ext uri="{FF2B5EF4-FFF2-40B4-BE49-F238E27FC236}">
                  <a16:creationId xmlns:a16="http://schemas.microsoft.com/office/drawing/2014/main" id="{86EBE625-6092-4702-9926-C8CEDEC3AC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4" name="Oval 4544">
              <a:extLst>
                <a:ext uri="{FF2B5EF4-FFF2-40B4-BE49-F238E27FC236}">
                  <a16:creationId xmlns:a16="http://schemas.microsoft.com/office/drawing/2014/main" id="{4339418D-F42A-4340-BBB0-52E21DDE03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5" name="Oval 4545">
              <a:extLst>
                <a:ext uri="{FF2B5EF4-FFF2-40B4-BE49-F238E27FC236}">
                  <a16:creationId xmlns:a16="http://schemas.microsoft.com/office/drawing/2014/main" id="{296AE66F-C636-46B3-9373-ECC750E89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6" name="Oval 4546">
              <a:extLst>
                <a:ext uri="{FF2B5EF4-FFF2-40B4-BE49-F238E27FC236}">
                  <a16:creationId xmlns:a16="http://schemas.microsoft.com/office/drawing/2014/main" id="{6B1FB953-50A7-41D1-A2A2-292B39592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7" name="Oval 4547">
              <a:extLst>
                <a:ext uri="{FF2B5EF4-FFF2-40B4-BE49-F238E27FC236}">
                  <a16:creationId xmlns:a16="http://schemas.microsoft.com/office/drawing/2014/main" id="{0A51A46D-19D3-4DD5-8CEF-1D72B9BD5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8" name="Oval 4548">
              <a:extLst>
                <a:ext uri="{FF2B5EF4-FFF2-40B4-BE49-F238E27FC236}">
                  <a16:creationId xmlns:a16="http://schemas.microsoft.com/office/drawing/2014/main" id="{EBD71676-0679-4B22-B864-53B10F5436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29" name="Freeform 4549">
              <a:extLst>
                <a:ext uri="{FF2B5EF4-FFF2-40B4-BE49-F238E27FC236}">
                  <a16:creationId xmlns:a16="http://schemas.microsoft.com/office/drawing/2014/main" id="{FA52867B-E1B5-486F-8933-7B6ED24E3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0" name="Freeform 4550">
              <a:extLst>
                <a:ext uri="{FF2B5EF4-FFF2-40B4-BE49-F238E27FC236}">
                  <a16:creationId xmlns:a16="http://schemas.microsoft.com/office/drawing/2014/main" id="{A8267BB0-D06A-4AB9-AACD-E8F6445DCC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1" name="Oval 4551">
              <a:extLst>
                <a:ext uri="{FF2B5EF4-FFF2-40B4-BE49-F238E27FC236}">
                  <a16:creationId xmlns:a16="http://schemas.microsoft.com/office/drawing/2014/main" id="{6FF85A71-5F03-4B28-BEEF-EA0DFD3FD0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2" name="Oval 4552">
              <a:extLst>
                <a:ext uri="{FF2B5EF4-FFF2-40B4-BE49-F238E27FC236}">
                  <a16:creationId xmlns:a16="http://schemas.microsoft.com/office/drawing/2014/main" id="{6ACF6443-D6BD-42E0-820F-AB554C516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3" name="Oval 4553">
              <a:extLst>
                <a:ext uri="{FF2B5EF4-FFF2-40B4-BE49-F238E27FC236}">
                  <a16:creationId xmlns:a16="http://schemas.microsoft.com/office/drawing/2014/main" id="{0E2E8CB0-BFAB-4A56-8E9F-BDB7F5DEC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4" name="Oval 4554">
              <a:extLst>
                <a:ext uri="{FF2B5EF4-FFF2-40B4-BE49-F238E27FC236}">
                  <a16:creationId xmlns:a16="http://schemas.microsoft.com/office/drawing/2014/main" id="{F5C0B261-E9AA-47FB-992D-1002D420A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5" name="Oval 4555">
              <a:extLst>
                <a:ext uri="{FF2B5EF4-FFF2-40B4-BE49-F238E27FC236}">
                  <a16:creationId xmlns:a16="http://schemas.microsoft.com/office/drawing/2014/main" id="{0BE7572B-86F8-4413-AD67-0CE3A24A1C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6" name="Freeform 4556">
              <a:extLst>
                <a:ext uri="{FF2B5EF4-FFF2-40B4-BE49-F238E27FC236}">
                  <a16:creationId xmlns:a16="http://schemas.microsoft.com/office/drawing/2014/main" id="{2DA400A9-2F25-46F1-B8C0-5D0BFCE39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37" name="Oval 4557">
              <a:extLst>
                <a:ext uri="{FF2B5EF4-FFF2-40B4-BE49-F238E27FC236}">
                  <a16:creationId xmlns:a16="http://schemas.microsoft.com/office/drawing/2014/main" id="{14DEBC3A-5897-4C50-9AB5-726D7D77E8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8" name="Oval 4558">
              <a:extLst>
                <a:ext uri="{FF2B5EF4-FFF2-40B4-BE49-F238E27FC236}">
                  <a16:creationId xmlns:a16="http://schemas.microsoft.com/office/drawing/2014/main" id="{61EDB6DE-4F38-400B-A771-D98D4C77E9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39" name="Oval 4559">
              <a:extLst>
                <a:ext uri="{FF2B5EF4-FFF2-40B4-BE49-F238E27FC236}">
                  <a16:creationId xmlns:a16="http://schemas.microsoft.com/office/drawing/2014/main" id="{4128F14E-69F5-4106-8898-CEE05CE17D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0" name="Oval 4560">
              <a:extLst>
                <a:ext uri="{FF2B5EF4-FFF2-40B4-BE49-F238E27FC236}">
                  <a16:creationId xmlns:a16="http://schemas.microsoft.com/office/drawing/2014/main" id="{C3C09A10-6EC8-46E4-9EBD-BF5C5D6B0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1" name="Oval 4561">
              <a:extLst>
                <a:ext uri="{FF2B5EF4-FFF2-40B4-BE49-F238E27FC236}">
                  <a16:creationId xmlns:a16="http://schemas.microsoft.com/office/drawing/2014/main" id="{FB142F44-4142-414D-8C22-50EABBD4C1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2" name="Oval 4562">
              <a:extLst>
                <a:ext uri="{FF2B5EF4-FFF2-40B4-BE49-F238E27FC236}">
                  <a16:creationId xmlns:a16="http://schemas.microsoft.com/office/drawing/2014/main" id="{55E2CA22-FB6D-4E33-8A49-4F4DBD4B2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3" name="Oval 4563">
              <a:extLst>
                <a:ext uri="{FF2B5EF4-FFF2-40B4-BE49-F238E27FC236}">
                  <a16:creationId xmlns:a16="http://schemas.microsoft.com/office/drawing/2014/main" id="{C514A02E-2D7D-4CC5-9E3C-8FCF275BBF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4" name="Oval 4564">
              <a:extLst>
                <a:ext uri="{FF2B5EF4-FFF2-40B4-BE49-F238E27FC236}">
                  <a16:creationId xmlns:a16="http://schemas.microsoft.com/office/drawing/2014/main" id="{6ECEDB67-D6A6-49C3-A9A6-CBE74886ED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5" name="Oval 4565">
              <a:extLst>
                <a:ext uri="{FF2B5EF4-FFF2-40B4-BE49-F238E27FC236}">
                  <a16:creationId xmlns:a16="http://schemas.microsoft.com/office/drawing/2014/main" id="{F276E6F7-AE11-4C4B-961D-85B3D2F4C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6" name="Oval 4566">
              <a:extLst>
                <a:ext uri="{FF2B5EF4-FFF2-40B4-BE49-F238E27FC236}">
                  <a16:creationId xmlns:a16="http://schemas.microsoft.com/office/drawing/2014/main" id="{B3E160BD-BE1D-49F1-B4D7-ECF7064B3A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6347" name="Freeform 4567">
              <a:extLst>
                <a:ext uri="{FF2B5EF4-FFF2-40B4-BE49-F238E27FC236}">
                  <a16:creationId xmlns:a16="http://schemas.microsoft.com/office/drawing/2014/main" id="{440D1D1F-9522-4608-8AAD-9DC13BC59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8" name="Freeform 4568">
              <a:extLst>
                <a:ext uri="{FF2B5EF4-FFF2-40B4-BE49-F238E27FC236}">
                  <a16:creationId xmlns:a16="http://schemas.microsoft.com/office/drawing/2014/main" id="{9D4AB9A0-ABBA-4F43-B88E-731DB13D5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49" name="Freeform 4569">
              <a:extLst>
                <a:ext uri="{FF2B5EF4-FFF2-40B4-BE49-F238E27FC236}">
                  <a16:creationId xmlns:a16="http://schemas.microsoft.com/office/drawing/2014/main" id="{A832E0C1-4194-40DF-A3C5-979D2C4D9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0" name="Freeform 4570">
              <a:extLst>
                <a:ext uri="{FF2B5EF4-FFF2-40B4-BE49-F238E27FC236}">
                  <a16:creationId xmlns:a16="http://schemas.microsoft.com/office/drawing/2014/main" id="{67C719AB-8AE3-4DC9-A32C-CE70F4B29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1" name="Freeform 4571">
              <a:extLst>
                <a:ext uri="{FF2B5EF4-FFF2-40B4-BE49-F238E27FC236}">
                  <a16:creationId xmlns:a16="http://schemas.microsoft.com/office/drawing/2014/main" id="{0AE1B896-662F-4E7C-A733-F01EE0F07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2" name="Freeform 4572">
              <a:extLst>
                <a:ext uri="{FF2B5EF4-FFF2-40B4-BE49-F238E27FC236}">
                  <a16:creationId xmlns:a16="http://schemas.microsoft.com/office/drawing/2014/main" id="{6EA5C549-CA79-4812-9025-22D7F1375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3" name="Freeform 4573">
              <a:extLst>
                <a:ext uri="{FF2B5EF4-FFF2-40B4-BE49-F238E27FC236}">
                  <a16:creationId xmlns:a16="http://schemas.microsoft.com/office/drawing/2014/main" id="{1130368E-3DC9-4E19-934D-5E8C10A71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4" name="Freeform 4574">
              <a:extLst>
                <a:ext uri="{FF2B5EF4-FFF2-40B4-BE49-F238E27FC236}">
                  <a16:creationId xmlns:a16="http://schemas.microsoft.com/office/drawing/2014/main" id="{11CBB2FE-50A5-416D-AD18-69681AAD7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5" name="Freeform 4575">
              <a:extLst>
                <a:ext uri="{FF2B5EF4-FFF2-40B4-BE49-F238E27FC236}">
                  <a16:creationId xmlns:a16="http://schemas.microsoft.com/office/drawing/2014/main" id="{AC6D42DA-0832-45D4-9CCB-0C7F2FDD6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6" name="Freeform 4576">
              <a:extLst>
                <a:ext uri="{FF2B5EF4-FFF2-40B4-BE49-F238E27FC236}">
                  <a16:creationId xmlns:a16="http://schemas.microsoft.com/office/drawing/2014/main" id="{4298FCF1-8D29-4A59-9536-BE0C898A1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7" name="Freeform 4577">
              <a:extLst>
                <a:ext uri="{FF2B5EF4-FFF2-40B4-BE49-F238E27FC236}">
                  <a16:creationId xmlns:a16="http://schemas.microsoft.com/office/drawing/2014/main" id="{AA453018-7854-49D7-9EAD-5F6FC44D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8" name="Freeform 4578">
              <a:extLst>
                <a:ext uri="{FF2B5EF4-FFF2-40B4-BE49-F238E27FC236}">
                  <a16:creationId xmlns:a16="http://schemas.microsoft.com/office/drawing/2014/main" id="{F998B24A-58A6-4BA5-8060-D99590621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59" name="Freeform 4579">
              <a:extLst>
                <a:ext uri="{FF2B5EF4-FFF2-40B4-BE49-F238E27FC236}">
                  <a16:creationId xmlns:a16="http://schemas.microsoft.com/office/drawing/2014/main" id="{5CA63CF9-5597-4DBF-B5F0-E16AC88F8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0" name="Freeform 4580">
              <a:extLst>
                <a:ext uri="{FF2B5EF4-FFF2-40B4-BE49-F238E27FC236}">
                  <a16:creationId xmlns:a16="http://schemas.microsoft.com/office/drawing/2014/main" id="{B8908CCC-94F4-446D-832C-2B9EE430D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1" name="Freeform 4581">
              <a:extLst>
                <a:ext uri="{FF2B5EF4-FFF2-40B4-BE49-F238E27FC236}">
                  <a16:creationId xmlns:a16="http://schemas.microsoft.com/office/drawing/2014/main" id="{65C9EBE6-8552-4986-B719-18DE376B8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2" name="Freeform 4582">
              <a:extLst>
                <a:ext uri="{FF2B5EF4-FFF2-40B4-BE49-F238E27FC236}">
                  <a16:creationId xmlns:a16="http://schemas.microsoft.com/office/drawing/2014/main" id="{9EEF3578-906B-4C62-9419-E22D015D0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3" name="Freeform 4583">
              <a:extLst>
                <a:ext uri="{FF2B5EF4-FFF2-40B4-BE49-F238E27FC236}">
                  <a16:creationId xmlns:a16="http://schemas.microsoft.com/office/drawing/2014/main" id="{B78E372F-D424-4D41-AAD8-4E31A9AA5E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4" name="Freeform 4584">
              <a:extLst>
                <a:ext uri="{FF2B5EF4-FFF2-40B4-BE49-F238E27FC236}">
                  <a16:creationId xmlns:a16="http://schemas.microsoft.com/office/drawing/2014/main" id="{F157F234-2DB9-40C0-A34B-4CD5F5279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5" name="Freeform 4585">
              <a:extLst>
                <a:ext uri="{FF2B5EF4-FFF2-40B4-BE49-F238E27FC236}">
                  <a16:creationId xmlns:a16="http://schemas.microsoft.com/office/drawing/2014/main" id="{698FD544-E0E7-4F6C-B029-968E3BD80A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6" name="Freeform 4586">
              <a:extLst>
                <a:ext uri="{FF2B5EF4-FFF2-40B4-BE49-F238E27FC236}">
                  <a16:creationId xmlns:a16="http://schemas.microsoft.com/office/drawing/2014/main" id="{3E6CB53F-273C-4DCA-BD60-74D68FDB5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7" name="Freeform 4587">
              <a:extLst>
                <a:ext uri="{FF2B5EF4-FFF2-40B4-BE49-F238E27FC236}">
                  <a16:creationId xmlns:a16="http://schemas.microsoft.com/office/drawing/2014/main" id="{D5675C8B-99CB-4A33-B4F3-E01D52404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8" name="Freeform 4588">
              <a:extLst>
                <a:ext uri="{FF2B5EF4-FFF2-40B4-BE49-F238E27FC236}">
                  <a16:creationId xmlns:a16="http://schemas.microsoft.com/office/drawing/2014/main" id="{F46C2FB3-BFE2-4AAB-B5D6-8ADEFF7BE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69" name="Freeform 4589">
              <a:extLst>
                <a:ext uri="{FF2B5EF4-FFF2-40B4-BE49-F238E27FC236}">
                  <a16:creationId xmlns:a16="http://schemas.microsoft.com/office/drawing/2014/main" id="{8C9D8C81-0A78-4668-B2E8-A749A342E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0" name="Freeform 4590">
              <a:extLst>
                <a:ext uri="{FF2B5EF4-FFF2-40B4-BE49-F238E27FC236}">
                  <a16:creationId xmlns:a16="http://schemas.microsoft.com/office/drawing/2014/main" id="{07348204-CDBC-44CC-9883-08E280C7B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1" name="Freeform 4591">
              <a:extLst>
                <a:ext uri="{FF2B5EF4-FFF2-40B4-BE49-F238E27FC236}">
                  <a16:creationId xmlns:a16="http://schemas.microsoft.com/office/drawing/2014/main" id="{612A74E0-5A36-4AFD-8CA8-687577665A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2" name="Freeform 4592">
              <a:extLst>
                <a:ext uri="{FF2B5EF4-FFF2-40B4-BE49-F238E27FC236}">
                  <a16:creationId xmlns:a16="http://schemas.microsoft.com/office/drawing/2014/main" id="{EFF0A2FD-BE85-4D76-BC11-B25C9831F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3" name="Freeform 4593">
              <a:extLst>
                <a:ext uri="{FF2B5EF4-FFF2-40B4-BE49-F238E27FC236}">
                  <a16:creationId xmlns:a16="http://schemas.microsoft.com/office/drawing/2014/main" id="{FEAE38A5-A7F3-4B98-B9AE-9CB54A1D23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4" name="Freeform 4594">
              <a:extLst>
                <a:ext uri="{FF2B5EF4-FFF2-40B4-BE49-F238E27FC236}">
                  <a16:creationId xmlns:a16="http://schemas.microsoft.com/office/drawing/2014/main" id="{71A5B347-8A1B-47E4-8A01-896A7F8A3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5" name="Freeform 4595">
              <a:extLst>
                <a:ext uri="{FF2B5EF4-FFF2-40B4-BE49-F238E27FC236}">
                  <a16:creationId xmlns:a16="http://schemas.microsoft.com/office/drawing/2014/main" id="{959EF45E-856B-4C3E-908C-193BD9FABB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6" name="Freeform 4596">
              <a:extLst>
                <a:ext uri="{FF2B5EF4-FFF2-40B4-BE49-F238E27FC236}">
                  <a16:creationId xmlns:a16="http://schemas.microsoft.com/office/drawing/2014/main" id="{F6A5A77D-1817-4956-8D72-9DDECA1E2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7" name="Freeform 4597">
              <a:extLst>
                <a:ext uri="{FF2B5EF4-FFF2-40B4-BE49-F238E27FC236}">
                  <a16:creationId xmlns:a16="http://schemas.microsoft.com/office/drawing/2014/main" id="{772FACD3-2E5E-449D-94C7-D7C43DBAE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8" name="Freeform 4598">
              <a:extLst>
                <a:ext uri="{FF2B5EF4-FFF2-40B4-BE49-F238E27FC236}">
                  <a16:creationId xmlns:a16="http://schemas.microsoft.com/office/drawing/2014/main" id="{FADD5479-47A8-4AC6-B12F-45E85FDBF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79" name="Freeform 4599">
              <a:extLst>
                <a:ext uri="{FF2B5EF4-FFF2-40B4-BE49-F238E27FC236}">
                  <a16:creationId xmlns:a16="http://schemas.microsoft.com/office/drawing/2014/main" id="{491239AA-A208-4713-BAD5-79F40166B9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0" name="Freeform 4600">
              <a:extLst>
                <a:ext uri="{FF2B5EF4-FFF2-40B4-BE49-F238E27FC236}">
                  <a16:creationId xmlns:a16="http://schemas.microsoft.com/office/drawing/2014/main" id="{4093CD84-F255-48BE-A6DE-05438DAFD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1" name="Freeform 4601">
              <a:extLst>
                <a:ext uri="{FF2B5EF4-FFF2-40B4-BE49-F238E27FC236}">
                  <a16:creationId xmlns:a16="http://schemas.microsoft.com/office/drawing/2014/main" id="{1C377AD9-A2AA-4F09-939D-772A25086F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2" name="Freeform 4602">
              <a:extLst>
                <a:ext uri="{FF2B5EF4-FFF2-40B4-BE49-F238E27FC236}">
                  <a16:creationId xmlns:a16="http://schemas.microsoft.com/office/drawing/2014/main" id="{7A240AA4-ECCB-435B-9F0A-CFE6E6DF4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3" name="Freeform 4603">
              <a:extLst>
                <a:ext uri="{FF2B5EF4-FFF2-40B4-BE49-F238E27FC236}">
                  <a16:creationId xmlns:a16="http://schemas.microsoft.com/office/drawing/2014/main" id="{ED07B683-6CF4-4125-8F03-B87951CE1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4" name="Freeform 4604">
              <a:extLst>
                <a:ext uri="{FF2B5EF4-FFF2-40B4-BE49-F238E27FC236}">
                  <a16:creationId xmlns:a16="http://schemas.microsoft.com/office/drawing/2014/main" id="{236CC9F7-B6D2-4153-B64A-B2C864D4B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5" name="Freeform 4605">
              <a:extLst>
                <a:ext uri="{FF2B5EF4-FFF2-40B4-BE49-F238E27FC236}">
                  <a16:creationId xmlns:a16="http://schemas.microsoft.com/office/drawing/2014/main" id="{7218342C-B2F5-4408-98E8-820759A0D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6" name="Freeform 4606">
              <a:extLst>
                <a:ext uri="{FF2B5EF4-FFF2-40B4-BE49-F238E27FC236}">
                  <a16:creationId xmlns:a16="http://schemas.microsoft.com/office/drawing/2014/main" id="{E99A65D9-B823-4274-BD96-897BA4B637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7" name="Freeform 4607">
              <a:extLst>
                <a:ext uri="{FF2B5EF4-FFF2-40B4-BE49-F238E27FC236}">
                  <a16:creationId xmlns:a16="http://schemas.microsoft.com/office/drawing/2014/main" id="{2DD82FE8-4120-4F9F-A51D-D93C102A1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8" name="Freeform 4608">
              <a:extLst>
                <a:ext uri="{FF2B5EF4-FFF2-40B4-BE49-F238E27FC236}">
                  <a16:creationId xmlns:a16="http://schemas.microsoft.com/office/drawing/2014/main" id="{A1D0694F-CD8B-46B3-A0EC-7D35603A7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89" name="Freeform 4609">
              <a:extLst>
                <a:ext uri="{FF2B5EF4-FFF2-40B4-BE49-F238E27FC236}">
                  <a16:creationId xmlns:a16="http://schemas.microsoft.com/office/drawing/2014/main" id="{58167363-4AFC-4E5A-A985-12825EB68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0" name="Freeform 4610">
              <a:extLst>
                <a:ext uri="{FF2B5EF4-FFF2-40B4-BE49-F238E27FC236}">
                  <a16:creationId xmlns:a16="http://schemas.microsoft.com/office/drawing/2014/main" id="{84A807CD-1BE0-4B36-A75E-A22F695C8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1" name="Freeform 4611">
              <a:extLst>
                <a:ext uri="{FF2B5EF4-FFF2-40B4-BE49-F238E27FC236}">
                  <a16:creationId xmlns:a16="http://schemas.microsoft.com/office/drawing/2014/main" id="{533D3360-9474-413C-9DDF-3B4F34EDA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2" name="Freeform 4612">
              <a:extLst>
                <a:ext uri="{FF2B5EF4-FFF2-40B4-BE49-F238E27FC236}">
                  <a16:creationId xmlns:a16="http://schemas.microsoft.com/office/drawing/2014/main" id="{AB78A9A3-19D1-41CD-97CD-D34AF0467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3" name="Freeform 4613">
              <a:extLst>
                <a:ext uri="{FF2B5EF4-FFF2-40B4-BE49-F238E27FC236}">
                  <a16:creationId xmlns:a16="http://schemas.microsoft.com/office/drawing/2014/main" id="{F5569E0B-E3FE-4A85-99A8-FB349008D7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4" name="Freeform 4614">
              <a:extLst>
                <a:ext uri="{FF2B5EF4-FFF2-40B4-BE49-F238E27FC236}">
                  <a16:creationId xmlns:a16="http://schemas.microsoft.com/office/drawing/2014/main" id="{48B6A2D6-0942-44F2-BF6D-014AB0751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5" name="Freeform 4615">
              <a:extLst>
                <a:ext uri="{FF2B5EF4-FFF2-40B4-BE49-F238E27FC236}">
                  <a16:creationId xmlns:a16="http://schemas.microsoft.com/office/drawing/2014/main" id="{667197A9-DD5A-473B-8C5A-2C93339EF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6" name="Freeform 4616">
              <a:extLst>
                <a:ext uri="{FF2B5EF4-FFF2-40B4-BE49-F238E27FC236}">
                  <a16:creationId xmlns:a16="http://schemas.microsoft.com/office/drawing/2014/main" id="{5D6D5317-969F-4D60-B9F0-D0B70763C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7" name="Freeform 4617">
              <a:extLst>
                <a:ext uri="{FF2B5EF4-FFF2-40B4-BE49-F238E27FC236}">
                  <a16:creationId xmlns:a16="http://schemas.microsoft.com/office/drawing/2014/main" id="{FD6210F2-DA30-4723-BF7F-D4A106C75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8" name="Freeform 4618">
              <a:extLst>
                <a:ext uri="{FF2B5EF4-FFF2-40B4-BE49-F238E27FC236}">
                  <a16:creationId xmlns:a16="http://schemas.microsoft.com/office/drawing/2014/main" id="{F532E863-7DB9-469E-B91D-3A9BC026F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399" name="Freeform 4619">
              <a:extLst>
                <a:ext uri="{FF2B5EF4-FFF2-40B4-BE49-F238E27FC236}">
                  <a16:creationId xmlns:a16="http://schemas.microsoft.com/office/drawing/2014/main" id="{010204BB-5E4B-4BC2-BCE1-1C8672EC9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0" name="Freeform 4620">
              <a:extLst>
                <a:ext uri="{FF2B5EF4-FFF2-40B4-BE49-F238E27FC236}">
                  <a16:creationId xmlns:a16="http://schemas.microsoft.com/office/drawing/2014/main" id="{0DC13BB3-DCC2-4C24-B713-6F8DEDBF2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1" name="Freeform 4621">
              <a:extLst>
                <a:ext uri="{FF2B5EF4-FFF2-40B4-BE49-F238E27FC236}">
                  <a16:creationId xmlns:a16="http://schemas.microsoft.com/office/drawing/2014/main" id="{E1FE1EE6-174A-49DE-B350-31B114F5F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2" name="Freeform 4622">
              <a:extLst>
                <a:ext uri="{FF2B5EF4-FFF2-40B4-BE49-F238E27FC236}">
                  <a16:creationId xmlns:a16="http://schemas.microsoft.com/office/drawing/2014/main" id="{60BC7C2C-852A-4296-86D9-8F3961FC0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3" name="Freeform 4623">
              <a:extLst>
                <a:ext uri="{FF2B5EF4-FFF2-40B4-BE49-F238E27FC236}">
                  <a16:creationId xmlns:a16="http://schemas.microsoft.com/office/drawing/2014/main" id="{2648C100-39DA-4128-A91C-B3B942C19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4" name="Freeform 4624">
              <a:extLst>
                <a:ext uri="{FF2B5EF4-FFF2-40B4-BE49-F238E27FC236}">
                  <a16:creationId xmlns:a16="http://schemas.microsoft.com/office/drawing/2014/main" id="{F38669B9-4F6B-4D27-BB32-D9227035D2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5" name="Freeform 4625">
              <a:extLst>
                <a:ext uri="{FF2B5EF4-FFF2-40B4-BE49-F238E27FC236}">
                  <a16:creationId xmlns:a16="http://schemas.microsoft.com/office/drawing/2014/main" id="{2014F7F7-68A5-4B57-9C21-20943DB5D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6" name="Freeform 4626">
              <a:extLst>
                <a:ext uri="{FF2B5EF4-FFF2-40B4-BE49-F238E27FC236}">
                  <a16:creationId xmlns:a16="http://schemas.microsoft.com/office/drawing/2014/main" id="{D20B4AB3-D392-47DD-8413-09C398CF0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7" name="Freeform 4627">
              <a:extLst>
                <a:ext uri="{FF2B5EF4-FFF2-40B4-BE49-F238E27FC236}">
                  <a16:creationId xmlns:a16="http://schemas.microsoft.com/office/drawing/2014/main" id="{5C9DD9BD-CB26-45C1-95D9-C4AD7A0B2B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8" name="Freeform 4628">
              <a:extLst>
                <a:ext uri="{FF2B5EF4-FFF2-40B4-BE49-F238E27FC236}">
                  <a16:creationId xmlns:a16="http://schemas.microsoft.com/office/drawing/2014/main" id="{386AABFE-83C9-4C33-83BA-0B441847E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09" name="Freeform 4629">
              <a:extLst>
                <a:ext uri="{FF2B5EF4-FFF2-40B4-BE49-F238E27FC236}">
                  <a16:creationId xmlns:a16="http://schemas.microsoft.com/office/drawing/2014/main" id="{CF33A892-0E10-4DFA-B982-DBFBA7646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0" name="Freeform 4630">
              <a:extLst>
                <a:ext uri="{FF2B5EF4-FFF2-40B4-BE49-F238E27FC236}">
                  <a16:creationId xmlns:a16="http://schemas.microsoft.com/office/drawing/2014/main" id="{7E7A88FA-68C1-4452-A3FA-C8C7C67919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1" name="Freeform 4631">
              <a:extLst>
                <a:ext uri="{FF2B5EF4-FFF2-40B4-BE49-F238E27FC236}">
                  <a16:creationId xmlns:a16="http://schemas.microsoft.com/office/drawing/2014/main" id="{D4597692-0E3C-48C8-92EE-08DDCFB2A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412" name="Freeform 4632">
              <a:extLst>
                <a:ext uri="{FF2B5EF4-FFF2-40B4-BE49-F238E27FC236}">
                  <a16:creationId xmlns:a16="http://schemas.microsoft.com/office/drawing/2014/main" id="{FB6537BE-6135-4C1F-B1F5-2863A81E1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25624" name="Group 4633">
            <a:extLst>
              <a:ext uri="{FF2B5EF4-FFF2-40B4-BE49-F238E27FC236}">
                <a16:creationId xmlns:a16="http://schemas.microsoft.com/office/drawing/2014/main" id="{56CBE274-2F03-4135-B87F-2B4C1BD0C92F}"/>
              </a:ext>
            </a:extLst>
          </p:cNvPr>
          <p:cNvGrpSpPr>
            <a:grpSpLocks/>
          </p:cNvGrpSpPr>
          <p:nvPr/>
        </p:nvGrpSpPr>
        <p:grpSpPr bwMode="auto">
          <a:xfrm>
            <a:off x="8458201" y="5824538"/>
            <a:ext cx="1438275" cy="196850"/>
            <a:chOff x="2976" y="1584"/>
            <a:chExt cx="906" cy="124"/>
          </a:xfrm>
        </p:grpSpPr>
        <p:sp>
          <p:nvSpPr>
            <p:cNvPr id="25625" name="Freeform 4634">
              <a:extLst>
                <a:ext uri="{FF2B5EF4-FFF2-40B4-BE49-F238E27FC236}">
                  <a16:creationId xmlns:a16="http://schemas.microsoft.com/office/drawing/2014/main" id="{4A6F3811-4FB2-4E7B-9197-0FF91A5C4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2" y="1600"/>
              <a:ext cx="164" cy="102"/>
            </a:xfrm>
            <a:custGeom>
              <a:avLst/>
              <a:gdLst>
                <a:gd name="T0" fmla="*/ 0 w 86"/>
                <a:gd name="T1" fmla="*/ 153 h 50"/>
                <a:gd name="T2" fmla="*/ 313 w 86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50">
                  <a:moveTo>
                    <a:pt x="0" y="37"/>
                  </a:moveTo>
                  <a:cubicBezTo>
                    <a:pt x="20" y="50"/>
                    <a:pt x="77" y="7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6" name="Freeform 4635">
              <a:extLst>
                <a:ext uri="{FF2B5EF4-FFF2-40B4-BE49-F238E27FC236}">
                  <a16:creationId xmlns:a16="http://schemas.microsoft.com/office/drawing/2014/main" id="{637A51B6-4869-4613-9A05-F1470AF3CF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2" y="1614"/>
              <a:ext cx="187" cy="82"/>
            </a:xfrm>
            <a:custGeom>
              <a:avLst/>
              <a:gdLst>
                <a:gd name="T0" fmla="*/ 0 w 98"/>
                <a:gd name="T1" fmla="*/ 131 h 40"/>
                <a:gd name="T2" fmla="*/ 357 w 98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40">
                  <a:moveTo>
                    <a:pt x="0" y="31"/>
                  </a:moveTo>
                  <a:cubicBezTo>
                    <a:pt x="15" y="40"/>
                    <a:pt x="59" y="30"/>
                    <a:pt x="9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7" name="Freeform 4636">
              <a:extLst>
                <a:ext uri="{FF2B5EF4-FFF2-40B4-BE49-F238E27FC236}">
                  <a16:creationId xmlns:a16="http://schemas.microsoft.com/office/drawing/2014/main" id="{6A0D5A55-C5B6-42D6-93BA-31BBBF5D3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1" y="1618"/>
              <a:ext cx="162" cy="90"/>
            </a:xfrm>
            <a:custGeom>
              <a:avLst/>
              <a:gdLst>
                <a:gd name="T0" fmla="*/ 0 w 85"/>
                <a:gd name="T1" fmla="*/ 104 h 44"/>
                <a:gd name="T2" fmla="*/ 309 w 85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5" h="44">
                  <a:moveTo>
                    <a:pt x="0" y="25"/>
                  </a:moveTo>
                  <a:cubicBezTo>
                    <a:pt x="0" y="25"/>
                    <a:pt x="24" y="44"/>
                    <a:pt x="85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8" name="Freeform 4637">
              <a:extLst>
                <a:ext uri="{FF2B5EF4-FFF2-40B4-BE49-F238E27FC236}">
                  <a16:creationId xmlns:a16="http://schemas.microsoft.com/office/drawing/2014/main" id="{AE6023AF-6F9D-45AE-A33B-B9B041812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1618"/>
              <a:ext cx="129" cy="53"/>
            </a:xfrm>
            <a:custGeom>
              <a:avLst/>
              <a:gdLst>
                <a:gd name="T0" fmla="*/ 0 w 68"/>
                <a:gd name="T1" fmla="*/ 108 h 26"/>
                <a:gd name="T2" fmla="*/ 245 w 68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26">
                  <a:moveTo>
                    <a:pt x="0" y="26"/>
                  </a:moveTo>
                  <a:cubicBezTo>
                    <a:pt x="16" y="23"/>
                    <a:pt x="43" y="15"/>
                    <a:pt x="68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29" name="Freeform 4638">
              <a:extLst>
                <a:ext uri="{FF2B5EF4-FFF2-40B4-BE49-F238E27FC236}">
                  <a16:creationId xmlns:a16="http://schemas.microsoft.com/office/drawing/2014/main" id="{E048D452-F8D6-45E9-8965-948783CBC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18"/>
              <a:ext cx="163" cy="49"/>
            </a:xfrm>
            <a:custGeom>
              <a:avLst/>
              <a:gdLst>
                <a:gd name="T0" fmla="*/ 0 w 86"/>
                <a:gd name="T1" fmla="*/ 92 h 24"/>
                <a:gd name="T2" fmla="*/ 309 w 86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24">
                  <a:moveTo>
                    <a:pt x="0" y="22"/>
                  </a:moveTo>
                  <a:cubicBezTo>
                    <a:pt x="8" y="24"/>
                    <a:pt x="20" y="23"/>
                    <a:pt x="86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0" name="Oval 4639">
              <a:extLst>
                <a:ext uri="{FF2B5EF4-FFF2-40B4-BE49-F238E27FC236}">
                  <a16:creationId xmlns:a16="http://schemas.microsoft.com/office/drawing/2014/main" id="{F6FCC2A9-B54A-4460-8E8E-4A7E06393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1637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1" name="Freeform 4640">
              <a:extLst>
                <a:ext uri="{FF2B5EF4-FFF2-40B4-BE49-F238E27FC236}">
                  <a16:creationId xmlns:a16="http://schemas.microsoft.com/office/drawing/2014/main" id="{A0DB1480-FF32-4DF7-ADCE-D14FA31B3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2" y="163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2" name="Oval 4641">
              <a:extLst>
                <a:ext uri="{FF2B5EF4-FFF2-40B4-BE49-F238E27FC236}">
                  <a16:creationId xmlns:a16="http://schemas.microsoft.com/office/drawing/2014/main" id="{B637086D-29B0-449E-8A5B-E23A54CD1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8" y="163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3" name="Freeform 4642">
              <a:extLst>
                <a:ext uri="{FF2B5EF4-FFF2-40B4-BE49-F238E27FC236}">
                  <a16:creationId xmlns:a16="http://schemas.microsoft.com/office/drawing/2014/main" id="{C68F642D-976B-4E3F-A788-4E93A67DE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4" name="Oval 4643">
              <a:extLst>
                <a:ext uri="{FF2B5EF4-FFF2-40B4-BE49-F238E27FC236}">
                  <a16:creationId xmlns:a16="http://schemas.microsoft.com/office/drawing/2014/main" id="{4A8047BC-80A0-43D3-96D0-2DB4990A8D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5" name="Freeform 4644">
              <a:extLst>
                <a:ext uri="{FF2B5EF4-FFF2-40B4-BE49-F238E27FC236}">
                  <a16:creationId xmlns:a16="http://schemas.microsoft.com/office/drawing/2014/main" id="{B86A3652-612F-4E9D-8544-4B0DF265C4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7" y="1649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6" name="Oval 4645">
              <a:extLst>
                <a:ext uri="{FF2B5EF4-FFF2-40B4-BE49-F238E27FC236}">
                  <a16:creationId xmlns:a16="http://schemas.microsoft.com/office/drawing/2014/main" id="{140BA39B-15BE-401A-B96B-2076B028A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651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7" name="Freeform 4646">
              <a:extLst>
                <a:ext uri="{FF2B5EF4-FFF2-40B4-BE49-F238E27FC236}">
                  <a16:creationId xmlns:a16="http://schemas.microsoft.com/office/drawing/2014/main" id="{CF7288C3-1CD4-43B7-957D-120B847BE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0" y="1667"/>
              <a:ext cx="13" cy="12"/>
            </a:xfrm>
            <a:custGeom>
              <a:avLst/>
              <a:gdLst>
                <a:gd name="T0" fmla="*/ 0 w 7"/>
                <a:gd name="T1" fmla="*/ 0 h 6"/>
                <a:gd name="T2" fmla="*/ 24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38" name="Oval 4647">
              <a:extLst>
                <a:ext uri="{FF2B5EF4-FFF2-40B4-BE49-F238E27FC236}">
                  <a16:creationId xmlns:a16="http://schemas.microsoft.com/office/drawing/2014/main" id="{0976456F-6F50-4A3E-BEA4-335FA18FB1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39" name="Freeform 4648">
              <a:extLst>
                <a:ext uri="{FF2B5EF4-FFF2-40B4-BE49-F238E27FC236}">
                  <a16:creationId xmlns:a16="http://schemas.microsoft.com/office/drawing/2014/main" id="{63CC780B-824C-4A5A-9AED-CE7473E6C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0" name="Oval 4649">
              <a:extLst>
                <a:ext uri="{FF2B5EF4-FFF2-40B4-BE49-F238E27FC236}">
                  <a16:creationId xmlns:a16="http://schemas.microsoft.com/office/drawing/2014/main" id="{B13C61F9-3B79-4956-BCAD-1735C43761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1" y="1620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1" name="Freeform 4650">
              <a:extLst>
                <a:ext uri="{FF2B5EF4-FFF2-40B4-BE49-F238E27FC236}">
                  <a16:creationId xmlns:a16="http://schemas.microsoft.com/office/drawing/2014/main" id="{C59EE48B-E0C5-44F8-B310-C5B5AB05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7" y="1637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2" name="Oval 4651">
              <a:extLst>
                <a:ext uri="{FF2B5EF4-FFF2-40B4-BE49-F238E27FC236}">
                  <a16:creationId xmlns:a16="http://schemas.microsoft.com/office/drawing/2014/main" id="{ADB1FE6B-B008-4F29-930A-A347D9229F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4" y="1643"/>
              <a:ext cx="28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3" name="Freeform 4652">
              <a:extLst>
                <a:ext uri="{FF2B5EF4-FFF2-40B4-BE49-F238E27FC236}">
                  <a16:creationId xmlns:a16="http://schemas.microsoft.com/office/drawing/2014/main" id="{A321C34F-A936-431C-9D52-B53FABA8F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4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4" name="Oval 4653">
              <a:extLst>
                <a:ext uri="{FF2B5EF4-FFF2-40B4-BE49-F238E27FC236}">
                  <a16:creationId xmlns:a16="http://schemas.microsoft.com/office/drawing/2014/main" id="{45B19289-7F21-42FF-94C5-5937BFFD9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39" y="1645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5" name="Freeform 4654">
              <a:extLst>
                <a:ext uri="{FF2B5EF4-FFF2-40B4-BE49-F238E27FC236}">
                  <a16:creationId xmlns:a16="http://schemas.microsoft.com/office/drawing/2014/main" id="{15E745D2-B078-4048-90F6-8E09654354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6" name="Oval 4655">
              <a:extLst>
                <a:ext uri="{FF2B5EF4-FFF2-40B4-BE49-F238E27FC236}">
                  <a16:creationId xmlns:a16="http://schemas.microsoft.com/office/drawing/2014/main" id="{7E62B0A6-7DFB-4094-858A-0284FC47A1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7" name="Freeform 4656">
              <a:extLst>
                <a:ext uri="{FF2B5EF4-FFF2-40B4-BE49-F238E27FC236}">
                  <a16:creationId xmlns:a16="http://schemas.microsoft.com/office/drawing/2014/main" id="{1DE7FA2C-0EE8-41DD-8DD3-F954FA04B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48" name="Oval 4657">
              <a:extLst>
                <a:ext uri="{FF2B5EF4-FFF2-40B4-BE49-F238E27FC236}">
                  <a16:creationId xmlns:a16="http://schemas.microsoft.com/office/drawing/2014/main" id="{ABAB3307-74F2-4FE2-BD9C-5A1E517F82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16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49" name="Freeform 4658">
              <a:extLst>
                <a:ext uri="{FF2B5EF4-FFF2-40B4-BE49-F238E27FC236}">
                  <a16:creationId xmlns:a16="http://schemas.microsoft.com/office/drawing/2014/main" id="{EA676905-4991-4F90-B5CE-F66D08831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0" name="Oval 4659">
              <a:extLst>
                <a:ext uri="{FF2B5EF4-FFF2-40B4-BE49-F238E27FC236}">
                  <a16:creationId xmlns:a16="http://schemas.microsoft.com/office/drawing/2014/main" id="{444E8403-D0A4-49B9-87E7-0AC867795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51" name="Freeform 4660">
              <a:extLst>
                <a:ext uri="{FF2B5EF4-FFF2-40B4-BE49-F238E27FC236}">
                  <a16:creationId xmlns:a16="http://schemas.microsoft.com/office/drawing/2014/main" id="{03E316C7-923F-4186-925B-2095753E8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2" name="Oval 4661">
              <a:extLst>
                <a:ext uri="{FF2B5EF4-FFF2-40B4-BE49-F238E27FC236}">
                  <a16:creationId xmlns:a16="http://schemas.microsoft.com/office/drawing/2014/main" id="{547156E0-979B-4852-936D-23AD5C290F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6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53" name="Freeform 4662">
              <a:extLst>
                <a:ext uri="{FF2B5EF4-FFF2-40B4-BE49-F238E27FC236}">
                  <a16:creationId xmlns:a16="http://schemas.microsoft.com/office/drawing/2014/main" id="{143805FE-0D74-4984-8E86-8D43CA77C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3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4" name="Oval 4663">
              <a:extLst>
                <a:ext uri="{FF2B5EF4-FFF2-40B4-BE49-F238E27FC236}">
                  <a16:creationId xmlns:a16="http://schemas.microsoft.com/office/drawing/2014/main" id="{6E5D3561-FB40-4D94-A589-7E5A4223F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55" name="Freeform 4664">
              <a:extLst>
                <a:ext uri="{FF2B5EF4-FFF2-40B4-BE49-F238E27FC236}">
                  <a16:creationId xmlns:a16="http://schemas.microsoft.com/office/drawing/2014/main" id="{C9E46C6F-B5DC-49F0-9B32-8FF648118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1612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6" name="Freeform 4665">
              <a:extLst>
                <a:ext uri="{FF2B5EF4-FFF2-40B4-BE49-F238E27FC236}">
                  <a16:creationId xmlns:a16="http://schemas.microsoft.com/office/drawing/2014/main" id="{C904742A-E1BE-4553-B780-BA10161DB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7" name="Oval 4666">
              <a:extLst>
                <a:ext uri="{FF2B5EF4-FFF2-40B4-BE49-F238E27FC236}">
                  <a16:creationId xmlns:a16="http://schemas.microsoft.com/office/drawing/2014/main" id="{5C092407-807B-4E38-9217-B2C1876781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6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58" name="Freeform 4667">
              <a:extLst>
                <a:ext uri="{FF2B5EF4-FFF2-40B4-BE49-F238E27FC236}">
                  <a16:creationId xmlns:a16="http://schemas.microsoft.com/office/drawing/2014/main" id="{A4BA1C7E-A557-472F-A41C-753482E26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16"/>
              <a:ext cx="18" cy="17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32 h 8"/>
                <a:gd name="T4" fmla="*/ 4 w 9"/>
                <a:gd name="T5" fmla="*/ 9 h 8"/>
                <a:gd name="T6" fmla="*/ 24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59" name="Freeform 4668">
              <a:extLst>
                <a:ext uri="{FF2B5EF4-FFF2-40B4-BE49-F238E27FC236}">
                  <a16:creationId xmlns:a16="http://schemas.microsoft.com/office/drawing/2014/main" id="{5230B17F-5A36-4C21-A182-B7F47A2A9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8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0" name="Oval 4669">
              <a:extLst>
                <a:ext uri="{FF2B5EF4-FFF2-40B4-BE49-F238E27FC236}">
                  <a16:creationId xmlns:a16="http://schemas.microsoft.com/office/drawing/2014/main" id="{6881AA5D-6497-467B-92B2-3534EED830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1" y="1631"/>
              <a:ext cx="28" cy="28"/>
            </a:xfrm>
            <a:prstGeom prst="ellipse">
              <a:avLst/>
            </a:prstGeom>
            <a:solidFill>
              <a:srgbClr val="6788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1" name="Freeform 4670">
              <a:extLst>
                <a:ext uri="{FF2B5EF4-FFF2-40B4-BE49-F238E27FC236}">
                  <a16:creationId xmlns:a16="http://schemas.microsoft.com/office/drawing/2014/main" id="{66B7A702-07CA-4EC7-A3A3-7CE3DA171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2" name="Oval 4671">
              <a:extLst>
                <a:ext uri="{FF2B5EF4-FFF2-40B4-BE49-F238E27FC236}">
                  <a16:creationId xmlns:a16="http://schemas.microsoft.com/office/drawing/2014/main" id="{169A077C-3779-4624-B862-3CDBC9BFC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6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3" name="Freeform 4672">
              <a:extLst>
                <a:ext uri="{FF2B5EF4-FFF2-40B4-BE49-F238E27FC236}">
                  <a16:creationId xmlns:a16="http://schemas.microsoft.com/office/drawing/2014/main" id="{8E6678F8-84CA-44F4-889E-9333C8A43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4" name="Oval 4673">
              <a:extLst>
                <a:ext uri="{FF2B5EF4-FFF2-40B4-BE49-F238E27FC236}">
                  <a16:creationId xmlns:a16="http://schemas.microsoft.com/office/drawing/2014/main" id="{760CC377-9F8A-430B-AADE-CDBE9AA0C3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3" y="162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5" name="Freeform 4674">
              <a:extLst>
                <a:ext uri="{FF2B5EF4-FFF2-40B4-BE49-F238E27FC236}">
                  <a16:creationId xmlns:a16="http://schemas.microsoft.com/office/drawing/2014/main" id="{C4962C02-EE03-4D02-8895-2AE0BF9977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624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6" name="Oval 4675">
              <a:extLst>
                <a:ext uri="{FF2B5EF4-FFF2-40B4-BE49-F238E27FC236}">
                  <a16:creationId xmlns:a16="http://schemas.microsoft.com/office/drawing/2014/main" id="{8AF0882E-521C-4E2C-A57D-B91B7EEB7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9" y="1627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7" name="Freeform 4676">
              <a:extLst>
                <a:ext uri="{FF2B5EF4-FFF2-40B4-BE49-F238E27FC236}">
                  <a16:creationId xmlns:a16="http://schemas.microsoft.com/office/drawing/2014/main" id="{B1FAC40D-366F-4893-B603-EDDAF13D8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1645"/>
              <a:ext cx="16" cy="10"/>
            </a:xfrm>
            <a:custGeom>
              <a:avLst/>
              <a:gdLst>
                <a:gd name="T0" fmla="*/ 0 w 8"/>
                <a:gd name="T1" fmla="*/ 0 h 5"/>
                <a:gd name="T2" fmla="*/ 32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68" name="Oval 4677">
              <a:extLst>
                <a:ext uri="{FF2B5EF4-FFF2-40B4-BE49-F238E27FC236}">
                  <a16:creationId xmlns:a16="http://schemas.microsoft.com/office/drawing/2014/main" id="{51AF97EA-2472-4D21-AABD-33B301AF97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69" name="Freeform 4678">
              <a:extLst>
                <a:ext uri="{FF2B5EF4-FFF2-40B4-BE49-F238E27FC236}">
                  <a16:creationId xmlns:a16="http://schemas.microsoft.com/office/drawing/2014/main" id="{CB824E75-3D03-4DE2-BD9E-1503BEE26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0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0" name="Oval 4679">
              <a:extLst>
                <a:ext uri="{FF2B5EF4-FFF2-40B4-BE49-F238E27FC236}">
                  <a16:creationId xmlns:a16="http://schemas.microsoft.com/office/drawing/2014/main" id="{E31FB07A-70CD-43AE-8303-E3226325B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620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71" name="Freeform 4680">
              <a:extLst>
                <a:ext uri="{FF2B5EF4-FFF2-40B4-BE49-F238E27FC236}">
                  <a16:creationId xmlns:a16="http://schemas.microsoft.com/office/drawing/2014/main" id="{7D03DE41-9274-4BAE-8EEF-40112F9C2E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2" y="1637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2" name="Oval 4681">
              <a:extLst>
                <a:ext uri="{FF2B5EF4-FFF2-40B4-BE49-F238E27FC236}">
                  <a16:creationId xmlns:a16="http://schemas.microsoft.com/office/drawing/2014/main" id="{7F053DAB-2822-42C3-8977-EC6129C4B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73" name="Freeform 4682">
              <a:extLst>
                <a:ext uri="{FF2B5EF4-FFF2-40B4-BE49-F238E27FC236}">
                  <a16:creationId xmlns:a16="http://schemas.microsoft.com/office/drawing/2014/main" id="{3224F592-E71E-464D-A9DD-F8A39804B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6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4" name="Freeform 4683">
              <a:extLst>
                <a:ext uri="{FF2B5EF4-FFF2-40B4-BE49-F238E27FC236}">
                  <a16:creationId xmlns:a16="http://schemas.microsoft.com/office/drawing/2014/main" id="{25468E42-12D1-41B3-8896-46044BBCA6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9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5" name="Oval 4684">
              <a:extLst>
                <a:ext uri="{FF2B5EF4-FFF2-40B4-BE49-F238E27FC236}">
                  <a16:creationId xmlns:a16="http://schemas.microsoft.com/office/drawing/2014/main" id="{D59B0F7E-6082-41E6-9C0D-59C668BE8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76" name="Freeform 4685">
              <a:extLst>
                <a:ext uri="{FF2B5EF4-FFF2-40B4-BE49-F238E27FC236}">
                  <a16:creationId xmlns:a16="http://schemas.microsoft.com/office/drawing/2014/main" id="{29812087-C924-4BEC-8352-1A1057660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1616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7" name="Freeform 4686">
              <a:extLst>
                <a:ext uri="{FF2B5EF4-FFF2-40B4-BE49-F238E27FC236}">
                  <a16:creationId xmlns:a16="http://schemas.microsoft.com/office/drawing/2014/main" id="{DB9B99A5-754B-4494-BBF2-EF7974D6C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78" name="Oval 4687">
              <a:extLst>
                <a:ext uri="{FF2B5EF4-FFF2-40B4-BE49-F238E27FC236}">
                  <a16:creationId xmlns:a16="http://schemas.microsoft.com/office/drawing/2014/main" id="{4EB23A5A-BEF4-4A45-A9B4-123EC7FD80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4" y="1616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79" name="Freeform 4688">
              <a:extLst>
                <a:ext uri="{FF2B5EF4-FFF2-40B4-BE49-F238E27FC236}">
                  <a16:creationId xmlns:a16="http://schemas.microsoft.com/office/drawing/2014/main" id="{AB40AA3C-56A2-47EC-BC26-B285E7F40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0" name="Oval 4689">
              <a:extLst>
                <a:ext uri="{FF2B5EF4-FFF2-40B4-BE49-F238E27FC236}">
                  <a16:creationId xmlns:a16="http://schemas.microsoft.com/office/drawing/2014/main" id="{09D61B18-16E3-4033-B0C8-11B3859AD3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09" y="1618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1" name="Freeform 4690">
              <a:extLst>
                <a:ext uri="{FF2B5EF4-FFF2-40B4-BE49-F238E27FC236}">
                  <a16:creationId xmlns:a16="http://schemas.microsoft.com/office/drawing/2014/main" id="{9A22267F-5ACA-412E-ABA6-F63B653CA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2" name="Oval 4691">
              <a:extLst>
                <a:ext uri="{FF2B5EF4-FFF2-40B4-BE49-F238E27FC236}">
                  <a16:creationId xmlns:a16="http://schemas.microsoft.com/office/drawing/2014/main" id="{B1494B3E-ADC1-40A9-86D2-259C81A0A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7" y="1614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3" name="Freeform 4692">
              <a:extLst>
                <a:ext uri="{FF2B5EF4-FFF2-40B4-BE49-F238E27FC236}">
                  <a16:creationId xmlns:a16="http://schemas.microsoft.com/office/drawing/2014/main" id="{2D1483E6-F5C7-4B95-95C4-4006BAA73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5" y="1616"/>
              <a:ext cx="19" cy="15"/>
            </a:xfrm>
            <a:custGeom>
              <a:avLst/>
              <a:gdLst>
                <a:gd name="T0" fmla="*/ 32 w 10"/>
                <a:gd name="T1" fmla="*/ 28 h 7"/>
                <a:gd name="T2" fmla="*/ 15 w 10"/>
                <a:gd name="T3" fmla="*/ 28 h 7"/>
                <a:gd name="T4" fmla="*/ 4 w 10"/>
                <a:gd name="T5" fmla="*/ 4 h 7"/>
                <a:gd name="T6" fmla="*/ 25 w 10"/>
                <a:gd name="T7" fmla="*/ 4 h 7"/>
                <a:gd name="T8" fmla="*/ 32 w 10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7">
                  <a:moveTo>
                    <a:pt x="9" y="6"/>
                  </a:moveTo>
                  <a:cubicBezTo>
                    <a:pt x="8" y="7"/>
                    <a:pt x="6" y="7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4" name="Oval 4693">
              <a:extLst>
                <a:ext uri="{FF2B5EF4-FFF2-40B4-BE49-F238E27FC236}">
                  <a16:creationId xmlns:a16="http://schemas.microsoft.com/office/drawing/2014/main" id="{CAB426E6-B13B-4EB4-A23E-E97C5ACF7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62" y="1616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5" name="Freeform 4694">
              <a:extLst>
                <a:ext uri="{FF2B5EF4-FFF2-40B4-BE49-F238E27FC236}">
                  <a16:creationId xmlns:a16="http://schemas.microsoft.com/office/drawing/2014/main" id="{D0BE4AAE-10BE-4EAD-9B8F-83EB9A49AB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6" name="Oval 4695">
              <a:extLst>
                <a:ext uri="{FF2B5EF4-FFF2-40B4-BE49-F238E27FC236}">
                  <a16:creationId xmlns:a16="http://schemas.microsoft.com/office/drawing/2014/main" id="{59349348-D119-4879-BB3F-6A16A75A8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7" name="Freeform 4696">
              <a:extLst>
                <a:ext uri="{FF2B5EF4-FFF2-40B4-BE49-F238E27FC236}">
                  <a16:creationId xmlns:a16="http://schemas.microsoft.com/office/drawing/2014/main" id="{46A38D4B-3D4C-464E-9D55-C0C932AC3B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3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88" name="Oval 4697">
              <a:extLst>
                <a:ext uri="{FF2B5EF4-FFF2-40B4-BE49-F238E27FC236}">
                  <a16:creationId xmlns:a16="http://schemas.microsoft.com/office/drawing/2014/main" id="{382D88AA-25F9-4B7E-B10E-813A53C1C9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9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89" name="Freeform 4698">
              <a:extLst>
                <a:ext uri="{FF2B5EF4-FFF2-40B4-BE49-F238E27FC236}">
                  <a16:creationId xmlns:a16="http://schemas.microsoft.com/office/drawing/2014/main" id="{F99F9BEE-E2D1-4B49-A20D-5F031CBC1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6" y="163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0" name="Oval 4699">
              <a:extLst>
                <a:ext uri="{FF2B5EF4-FFF2-40B4-BE49-F238E27FC236}">
                  <a16:creationId xmlns:a16="http://schemas.microsoft.com/office/drawing/2014/main" id="{3B299F14-E6D3-417D-84EE-A2DFCFFFEF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91" name="Freeform 4700">
              <a:extLst>
                <a:ext uri="{FF2B5EF4-FFF2-40B4-BE49-F238E27FC236}">
                  <a16:creationId xmlns:a16="http://schemas.microsoft.com/office/drawing/2014/main" id="{FF1991CF-4200-478B-BF7B-3A619D9B01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2" name="Freeform 4701">
              <a:extLst>
                <a:ext uri="{FF2B5EF4-FFF2-40B4-BE49-F238E27FC236}">
                  <a16:creationId xmlns:a16="http://schemas.microsoft.com/office/drawing/2014/main" id="{1AA4AC73-472C-4F79-9598-CBFFB6227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2" y="162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3" name="Oval 4702">
              <a:extLst>
                <a:ext uri="{FF2B5EF4-FFF2-40B4-BE49-F238E27FC236}">
                  <a16:creationId xmlns:a16="http://schemas.microsoft.com/office/drawing/2014/main" id="{5DB43B11-A576-4AE8-884C-46E62A466E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94" name="Freeform 4703">
              <a:extLst>
                <a:ext uri="{FF2B5EF4-FFF2-40B4-BE49-F238E27FC236}">
                  <a16:creationId xmlns:a16="http://schemas.microsoft.com/office/drawing/2014/main" id="{20A287C5-5A55-44D5-AE9A-86BC1DC0E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1612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5" name="Oval 4704">
              <a:extLst>
                <a:ext uri="{FF2B5EF4-FFF2-40B4-BE49-F238E27FC236}">
                  <a16:creationId xmlns:a16="http://schemas.microsoft.com/office/drawing/2014/main" id="{47AC4AB7-FD17-4310-9F5C-2A169DBC4F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4" y="1614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96" name="Freeform 4705">
              <a:extLst>
                <a:ext uri="{FF2B5EF4-FFF2-40B4-BE49-F238E27FC236}">
                  <a16:creationId xmlns:a16="http://schemas.microsoft.com/office/drawing/2014/main" id="{02270375-0E61-443A-AF47-69990D583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1" y="163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7" name="Oval 4706">
              <a:extLst>
                <a:ext uri="{FF2B5EF4-FFF2-40B4-BE49-F238E27FC236}">
                  <a16:creationId xmlns:a16="http://schemas.microsoft.com/office/drawing/2014/main" id="{9F146229-36AD-405A-A516-E57FB6687C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698" name="Freeform 4707">
              <a:extLst>
                <a:ext uri="{FF2B5EF4-FFF2-40B4-BE49-F238E27FC236}">
                  <a16:creationId xmlns:a16="http://schemas.microsoft.com/office/drawing/2014/main" id="{81FAECCA-9B1F-4446-81C0-16F1E51AD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7" y="1616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0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699" name="Freeform 4708">
              <a:extLst>
                <a:ext uri="{FF2B5EF4-FFF2-40B4-BE49-F238E27FC236}">
                  <a16:creationId xmlns:a16="http://schemas.microsoft.com/office/drawing/2014/main" id="{7E1FBF9B-278A-4F08-AA79-11E9F821A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0" name="Oval 4709">
              <a:extLst>
                <a:ext uri="{FF2B5EF4-FFF2-40B4-BE49-F238E27FC236}">
                  <a16:creationId xmlns:a16="http://schemas.microsoft.com/office/drawing/2014/main" id="{F3223EB0-2C17-4E11-8F60-C3F70353A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0" y="1637"/>
              <a:ext cx="29" cy="30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1" name="Freeform 4710">
              <a:extLst>
                <a:ext uri="{FF2B5EF4-FFF2-40B4-BE49-F238E27FC236}">
                  <a16:creationId xmlns:a16="http://schemas.microsoft.com/office/drawing/2014/main" id="{E5804241-7242-45ED-906A-31FA7F9226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0" y="1639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2" name="Oval 4711">
              <a:extLst>
                <a:ext uri="{FF2B5EF4-FFF2-40B4-BE49-F238E27FC236}">
                  <a16:creationId xmlns:a16="http://schemas.microsoft.com/office/drawing/2014/main" id="{0510EB21-59C8-4595-89C4-57C60C145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639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3" name="Freeform 4712">
              <a:extLst>
                <a:ext uri="{FF2B5EF4-FFF2-40B4-BE49-F238E27FC236}">
                  <a16:creationId xmlns:a16="http://schemas.microsoft.com/office/drawing/2014/main" id="{15F4A7F9-AAEA-4615-8DD9-7967BF669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4" name="Oval 4713">
              <a:extLst>
                <a:ext uri="{FF2B5EF4-FFF2-40B4-BE49-F238E27FC236}">
                  <a16:creationId xmlns:a16="http://schemas.microsoft.com/office/drawing/2014/main" id="{D18ECC5A-5685-4F0A-A541-4C339D3B26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1" y="1620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5" name="Freeform 4714">
              <a:extLst>
                <a:ext uri="{FF2B5EF4-FFF2-40B4-BE49-F238E27FC236}">
                  <a16:creationId xmlns:a16="http://schemas.microsoft.com/office/drawing/2014/main" id="{AC187F99-136A-4069-9A90-75638B7DE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1" y="162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6" name="Oval 4715">
              <a:extLst>
                <a:ext uri="{FF2B5EF4-FFF2-40B4-BE49-F238E27FC236}">
                  <a16:creationId xmlns:a16="http://schemas.microsoft.com/office/drawing/2014/main" id="{18F0CAB8-8C37-4473-8548-E5415672A6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16" y="1622"/>
              <a:ext cx="6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7" name="Freeform 4716">
              <a:extLst>
                <a:ext uri="{FF2B5EF4-FFF2-40B4-BE49-F238E27FC236}">
                  <a16:creationId xmlns:a16="http://schemas.microsoft.com/office/drawing/2014/main" id="{2EF637EA-8A7A-4512-8088-C063A72F8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41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08" name="Oval 4717">
              <a:extLst>
                <a:ext uri="{FF2B5EF4-FFF2-40B4-BE49-F238E27FC236}">
                  <a16:creationId xmlns:a16="http://schemas.microsoft.com/office/drawing/2014/main" id="{B617620C-A457-4143-95B5-DB41FCF5D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09" name="Freeform 4718">
              <a:extLst>
                <a:ext uri="{FF2B5EF4-FFF2-40B4-BE49-F238E27FC236}">
                  <a16:creationId xmlns:a16="http://schemas.microsoft.com/office/drawing/2014/main" id="{2C57FA9B-8FC1-4CFD-97B7-5C15E6895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1616"/>
              <a:ext cx="17" cy="15"/>
            </a:xfrm>
            <a:custGeom>
              <a:avLst/>
              <a:gdLst>
                <a:gd name="T0" fmla="*/ 32 w 9"/>
                <a:gd name="T1" fmla="*/ 28 h 7"/>
                <a:gd name="T2" fmla="*/ 11 w 9"/>
                <a:gd name="T3" fmla="*/ 28 h 7"/>
                <a:gd name="T4" fmla="*/ 4 w 9"/>
                <a:gd name="T5" fmla="*/ 4 h 7"/>
                <a:gd name="T6" fmla="*/ 21 w 9"/>
                <a:gd name="T7" fmla="*/ 4 h 7"/>
                <a:gd name="T8" fmla="*/ 32 w 9"/>
                <a:gd name="T9" fmla="*/ 28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0" name="Oval 4719">
              <a:extLst>
                <a:ext uri="{FF2B5EF4-FFF2-40B4-BE49-F238E27FC236}">
                  <a16:creationId xmlns:a16="http://schemas.microsoft.com/office/drawing/2014/main" id="{960506B4-1230-439F-A7AE-8F6AECE486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3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1" name="Freeform 4720">
              <a:extLst>
                <a:ext uri="{FF2B5EF4-FFF2-40B4-BE49-F238E27FC236}">
                  <a16:creationId xmlns:a16="http://schemas.microsoft.com/office/drawing/2014/main" id="{EA12D941-E086-4131-BF53-3A6019ABA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63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2" name="Oval 4721">
              <a:extLst>
                <a:ext uri="{FF2B5EF4-FFF2-40B4-BE49-F238E27FC236}">
                  <a16:creationId xmlns:a16="http://schemas.microsoft.com/office/drawing/2014/main" id="{6F34080F-CC89-4D1A-8CB6-F0B4F5854F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3" name="Freeform 4722">
              <a:extLst>
                <a:ext uri="{FF2B5EF4-FFF2-40B4-BE49-F238E27FC236}">
                  <a16:creationId xmlns:a16="http://schemas.microsoft.com/office/drawing/2014/main" id="{F25B38D5-7BF7-46CA-B769-FFFAFA0F8F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6" y="1616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4" name="Oval 4723">
              <a:extLst>
                <a:ext uri="{FF2B5EF4-FFF2-40B4-BE49-F238E27FC236}">
                  <a16:creationId xmlns:a16="http://schemas.microsoft.com/office/drawing/2014/main" id="{0DE9F258-EAB1-40A7-8ABF-BA3BFA9542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1618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5" name="Freeform 4724">
              <a:extLst>
                <a:ext uri="{FF2B5EF4-FFF2-40B4-BE49-F238E27FC236}">
                  <a16:creationId xmlns:a16="http://schemas.microsoft.com/office/drawing/2014/main" id="{F4178811-90F9-45A8-AB7B-823BB8B52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6" y="163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6" name="Oval 4725">
              <a:extLst>
                <a:ext uri="{FF2B5EF4-FFF2-40B4-BE49-F238E27FC236}">
                  <a16:creationId xmlns:a16="http://schemas.microsoft.com/office/drawing/2014/main" id="{1DB9D96C-F6B0-409D-A7E4-A1BCF443BD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7" name="Freeform 4726">
              <a:extLst>
                <a:ext uri="{FF2B5EF4-FFF2-40B4-BE49-F238E27FC236}">
                  <a16:creationId xmlns:a16="http://schemas.microsoft.com/office/drawing/2014/main" id="{A8C43452-A5E7-4B7E-8C9B-6C101757B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3" y="1618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6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18" name="Oval 4727">
              <a:extLst>
                <a:ext uri="{FF2B5EF4-FFF2-40B4-BE49-F238E27FC236}">
                  <a16:creationId xmlns:a16="http://schemas.microsoft.com/office/drawing/2014/main" id="{C443AE84-F8B5-45F8-86ED-B0616C6651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1620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19" name="Freeform 4728">
              <a:extLst>
                <a:ext uri="{FF2B5EF4-FFF2-40B4-BE49-F238E27FC236}">
                  <a16:creationId xmlns:a16="http://schemas.microsoft.com/office/drawing/2014/main" id="{6D7FE254-38FF-494D-B6FD-ADF8DF0F1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63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0" name="Oval 4729">
              <a:extLst>
                <a:ext uri="{FF2B5EF4-FFF2-40B4-BE49-F238E27FC236}">
                  <a16:creationId xmlns:a16="http://schemas.microsoft.com/office/drawing/2014/main" id="{C9FF5418-4D0C-4ACE-B850-EF64F17E3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1" name="Freeform 4730">
              <a:extLst>
                <a:ext uri="{FF2B5EF4-FFF2-40B4-BE49-F238E27FC236}">
                  <a16:creationId xmlns:a16="http://schemas.microsoft.com/office/drawing/2014/main" id="{2E119D9D-A9B6-4687-9283-B0EEFF61C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1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2" name="Oval 4731">
              <a:extLst>
                <a:ext uri="{FF2B5EF4-FFF2-40B4-BE49-F238E27FC236}">
                  <a16:creationId xmlns:a16="http://schemas.microsoft.com/office/drawing/2014/main" id="{6AE46F78-A07A-4EC6-90EA-DEDC7FADA8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7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3" name="Freeform 4732">
              <a:extLst>
                <a:ext uri="{FF2B5EF4-FFF2-40B4-BE49-F238E27FC236}">
                  <a16:creationId xmlns:a16="http://schemas.microsoft.com/office/drawing/2014/main" id="{D5AD427B-5806-40B5-9217-75AE54953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3" y="1637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4" name="Oval 4733">
              <a:extLst>
                <a:ext uri="{FF2B5EF4-FFF2-40B4-BE49-F238E27FC236}">
                  <a16:creationId xmlns:a16="http://schemas.microsoft.com/office/drawing/2014/main" id="{39808518-A149-4913-94F0-F57822C672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5"/>
              <a:ext cx="28" cy="30"/>
            </a:xfrm>
            <a:prstGeom prst="ellipse">
              <a:avLst/>
            </a:prstGeom>
            <a:solidFill>
              <a:srgbClr val="698A5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5" name="Freeform 4734">
              <a:extLst>
                <a:ext uri="{FF2B5EF4-FFF2-40B4-BE49-F238E27FC236}">
                  <a16:creationId xmlns:a16="http://schemas.microsoft.com/office/drawing/2014/main" id="{3A2599C6-D02B-4BD8-ACAB-93231EFC0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2" y="1637"/>
              <a:ext cx="18" cy="14"/>
            </a:xfrm>
            <a:custGeom>
              <a:avLst/>
              <a:gdLst>
                <a:gd name="T0" fmla="*/ 36 w 9"/>
                <a:gd name="T1" fmla="*/ 24 h 7"/>
                <a:gd name="T2" fmla="*/ 12 w 9"/>
                <a:gd name="T3" fmla="*/ 24 h 7"/>
                <a:gd name="T4" fmla="*/ 4 w 9"/>
                <a:gd name="T5" fmla="*/ 4 h 7"/>
                <a:gd name="T6" fmla="*/ 24 w 9"/>
                <a:gd name="T7" fmla="*/ 4 h 7"/>
                <a:gd name="T8" fmla="*/ 36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6"/>
                  </a:moveTo>
                  <a:cubicBezTo>
                    <a:pt x="8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9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6" name="Oval 4735">
              <a:extLst>
                <a:ext uri="{FF2B5EF4-FFF2-40B4-BE49-F238E27FC236}">
                  <a16:creationId xmlns:a16="http://schemas.microsoft.com/office/drawing/2014/main" id="{2EE3DC3E-5BBE-4B3A-8AA4-9F35C8F319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3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7" name="Freeform 4736">
              <a:extLst>
                <a:ext uri="{FF2B5EF4-FFF2-40B4-BE49-F238E27FC236}">
                  <a16:creationId xmlns:a16="http://schemas.microsoft.com/office/drawing/2014/main" id="{A129DB9B-DF68-4BA4-8926-D02AC4A6E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5" y="165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28" name="Oval 4737">
              <a:extLst>
                <a:ext uri="{FF2B5EF4-FFF2-40B4-BE49-F238E27FC236}">
                  <a16:creationId xmlns:a16="http://schemas.microsoft.com/office/drawing/2014/main" id="{BE1879FE-40E1-489E-9B94-31A788DF2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29" name="Freeform 4738">
              <a:extLst>
                <a:ext uri="{FF2B5EF4-FFF2-40B4-BE49-F238E27FC236}">
                  <a16:creationId xmlns:a16="http://schemas.microsoft.com/office/drawing/2014/main" id="{114555C9-F990-46AD-A970-F669B9CFB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3" y="1616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0" name="Freeform 4739">
              <a:extLst>
                <a:ext uri="{FF2B5EF4-FFF2-40B4-BE49-F238E27FC236}">
                  <a16:creationId xmlns:a16="http://schemas.microsoft.com/office/drawing/2014/main" id="{AE788B57-124C-4876-B9CA-CD618FC8C7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3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1" name="Oval 4740">
              <a:extLst>
                <a:ext uri="{FF2B5EF4-FFF2-40B4-BE49-F238E27FC236}">
                  <a16:creationId xmlns:a16="http://schemas.microsoft.com/office/drawing/2014/main" id="{FC995D1E-F1C4-4016-A765-E9ECFA23A8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32" name="Freeform 4741">
              <a:extLst>
                <a:ext uri="{FF2B5EF4-FFF2-40B4-BE49-F238E27FC236}">
                  <a16:creationId xmlns:a16="http://schemas.microsoft.com/office/drawing/2014/main" id="{1B351F03-55BD-40F9-91BD-E2F4EF989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12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3" name="Oval 4742">
              <a:extLst>
                <a:ext uri="{FF2B5EF4-FFF2-40B4-BE49-F238E27FC236}">
                  <a16:creationId xmlns:a16="http://schemas.microsoft.com/office/drawing/2014/main" id="{21F385CE-DC23-4767-9F68-AAD37183E1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28" y="1614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34" name="Freeform 4743">
              <a:extLst>
                <a:ext uri="{FF2B5EF4-FFF2-40B4-BE49-F238E27FC236}">
                  <a16:creationId xmlns:a16="http://schemas.microsoft.com/office/drawing/2014/main" id="{D1CB8CBD-294C-4B6C-927D-A784BA6386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5" name="Oval 4744">
              <a:extLst>
                <a:ext uri="{FF2B5EF4-FFF2-40B4-BE49-F238E27FC236}">
                  <a16:creationId xmlns:a16="http://schemas.microsoft.com/office/drawing/2014/main" id="{6624A5B9-6C88-4AD4-BA13-03CB19660E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36" name="Freeform 4745">
              <a:extLst>
                <a:ext uri="{FF2B5EF4-FFF2-40B4-BE49-F238E27FC236}">
                  <a16:creationId xmlns:a16="http://schemas.microsoft.com/office/drawing/2014/main" id="{FDDD20B0-9B6A-4434-9772-C2B3EE6ECC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9" y="1610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7" name="Freeform 4746">
              <a:extLst>
                <a:ext uri="{FF2B5EF4-FFF2-40B4-BE49-F238E27FC236}">
                  <a16:creationId xmlns:a16="http://schemas.microsoft.com/office/drawing/2014/main" id="{0DC37740-1A99-45DF-95B4-496C7C9D04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162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38" name="Oval 4747">
              <a:extLst>
                <a:ext uri="{FF2B5EF4-FFF2-40B4-BE49-F238E27FC236}">
                  <a16:creationId xmlns:a16="http://schemas.microsoft.com/office/drawing/2014/main" id="{7137E6B8-6BD9-4F82-9F99-1ADE7FE47B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39" name="Freeform 4748">
              <a:extLst>
                <a:ext uri="{FF2B5EF4-FFF2-40B4-BE49-F238E27FC236}">
                  <a16:creationId xmlns:a16="http://schemas.microsoft.com/office/drawing/2014/main" id="{678BA036-6288-4442-8D85-DE9F953C4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1610"/>
              <a:ext cx="17" cy="17"/>
            </a:xfrm>
            <a:custGeom>
              <a:avLst/>
              <a:gdLst>
                <a:gd name="T0" fmla="*/ 28 w 9"/>
                <a:gd name="T1" fmla="*/ 32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9 h 8"/>
                <a:gd name="T8" fmla="*/ 28 w 9"/>
                <a:gd name="T9" fmla="*/ 3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0" name="Oval 4749">
              <a:extLst>
                <a:ext uri="{FF2B5EF4-FFF2-40B4-BE49-F238E27FC236}">
                  <a16:creationId xmlns:a16="http://schemas.microsoft.com/office/drawing/2014/main" id="{79A80170-94FF-4D22-88B1-9380E838E0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3" y="1612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1" name="Freeform 4750">
              <a:extLst>
                <a:ext uri="{FF2B5EF4-FFF2-40B4-BE49-F238E27FC236}">
                  <a16:creationId xmlns:a16="http://schemas.microsoft.com/office/drawing/2014/main" id="{81AAF562-B43B-4C9F-88CE-B35D7F6877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1631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2" name="Oval 4751">
              <a:extLst>
                <a:ext uri="{FF2B5EF4-FFF2-40B4-BE49-F238E27FC236}">
                  <a16:creationId xmlns:a16="http://schemas.microsoft.com/office/drawing/2014/main" id="{8DC23E8F-F383-4DE2-AB51-B090E19B7B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4" y="1614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3" name="Freeform 4752">
              <a:extLst>
                <a:ext uri="{FF2B5EF4-FFF2-40B4-BE49-F238E27FC236}">
                  <a16:creationId xmlns:a16="http://schemas.microsoft.com/office/drawing/2014/main" id="{AAEA658A-0E92-41B6-AD90-2EA697B56B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614"/>
              <a:ext cx="17" cy="17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4" name="Oval 4753">
              <a:extLst>
                <a:ext uri="{FF2B5EF4-FFF2-40B4-BE49-F238E27FC236}">
                  <a16:creationId xmlns:a16="http://schemas.microsoft.com/office/drawing/2014/main" id="{F29B7A45-05C8-4570-AAF9-C4F522389D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9" y="1616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5" name="Freeform 4754">
              <a:extLst>
                <a:ext uri="{FF2B5EF4-FFF2-40B4-BE49-F238E27FC236}">
                  <a16:creationId xmlns:a16="http://schemas.microsoft.com/office/drawing/2014/main" id="{36BF019D-CFDD-44B0-B03D-A697188D1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6" y="163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6" name="Oval 4755">
              <a:extLst>
                <a:ext uri="{FF2B5EF4-FFF2-40B4-BE49-F238E27FC236}">
                  <a16:creationId xmlns:a16="http://schemas.microsoft.com/office/drawing/2014/main" id="{5502A914-862F-47C9-A2E4-4B7E987F5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1" y="1627"/>
              <a:ext cx="28" cy="30"/>
            </a:xfrm>
            <a:prstGeom prst="ellipse">
              <a:avLst/>
            </a:prstGeom>
            <a:solidFill>
              <a:srgbClr val="6A8A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7" name="Freeform 4756">
              <a:extLst>
                <a:ext uri="{FF2B5EF4-FFF2-40B4-BE49-F238E27FC236}">
                  <a16:creationId xmlns:a16="http://schemas.microsoft.com/office/drawing/2014/main" id="{93153A5C-1867-4C38-B101-CA64A949F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62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48" name="Oval 4757">
              <a:extLst>
                <a:ext uri="{FF2B5EF4-FFF2-40B4-BE49-F238E27FC236}">
                  <a16:creationId xmlns:a16="http://schemas.microsoft.com/office/drawing/2014/main" id="{FE83FDFA-4B72-4429-8BE0-CBC8CBB4D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6" y="162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49" name="Freeform 4758">
              <a:extLst>
                <a:ext uri="{FF2B5EF4-FFF2-40B4-BE49-F238E27FC236}">
                  <a16:creationId xmlns:a16="http://schemas.microsoft.com/office/drawing/2014/main" id="{BCE4D83D-A2F3-40A1-A3B7-3DAE646D9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4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0" name="Oval 4759">
              <a:extLst>
                <a:ext uri="{FF2B5EF4-FFF2-40B4-BE49-F238E27FC236}">
                  <a16:creationId xmlns:a16="http://schemas.microsoft.com/office/drawing/2014/main" id="{90E71DCA-78A4-4050-84CC-D82E88C61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7" y="1618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51" name="Freeform 4760">
              <a:extLst>
                <a:ext uri="{FF2B5EF4-FFF2-40B4-BE49-F238E27FC236}">
                  <a16:creationId xmlns:a16="http://schemas.microsoft.com/office/drawing/2014/main" id="{79AFDD66-3994-4AD2-BC18-8E627ADAF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7" y="1618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2" name="Oval 4761">
              <a:extLst>
                <a:ext uri="{FF2B5EF4-FFF2-40B4-BE49-F238E27FC236}">
                  <a16:creationId xmlns:a16="http://schemas.microsoft.com/office/drawing/2014/main" id="{B884FE2E-F43B-47E6-AAD1-F6A6430B8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3" y="1620"/>
              <a:ext cx="5" cy="7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53" name="Freeform 4762">
              <a:extLst>
                <a:ext uri="{FF2B5EF4-FFF2-40B4-BE49-F238E27FC236}">
                  <a16:creationId xmlns:a16="http://schemas.microsoft.com/office/drawing/2014/main" id="{40795EEF-0ED3-4922-8A3F-C14DC9A98C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37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4" name="Oval 4763">
              <a:extLst>
                <a:ext uri="{FF2B5EF4-FFF2-40B4-BE49-F238E27FC236}">
                  <a16:creationId xmlns:a16="http://schemas.microsoft.com/office/drawing/2014/main" id="{D03EB4FC-FA49-4994-9D3C-6C4C6D230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55" name="Freeform 4764">
              <a:extLst>
                <a:ext uri="{FF2B5EF4-FFF2-40B4-BE49-F238E27FC236}">
                  <a16:creationId xmlns:a16="http://schemas.microsoft.com/office/drawing/2014/main" id="{9F4E0C28-84AB-4144-A0AE-201C8C1587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1627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6" name="Freeform 4765">
              <a:extLst>
                <a:ext uri="{FF2B5EF4-FFF2-40B4-BE49-F238E27FC236}">
                  <a16:creationId xmlns:a16="http://schemas.microsoft.com/office/drawing/2014/main" id="{95109FC8-EFCB-4547-8252-CF99681A5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45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7" name="Oval 4766">
              <a:extLst>
                <a:ext uri="{FF2B5EF4-FFF2-40B4-BE49-F238E27FC236}">
                  <a16:creationId xmlns:a16="http://schemas.microsoft.com/office/drawing/2014/main" id="{87484F3F-983E-431C-867C-9230E3EDE6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58" name="Freeform 4767">
              <a:extLst>
                <a:ext uri="{FF2B5EF4-FFF2-40B4-BE49-F238E27FC236}">
                  <a16:creationId xmlns:a16="http://schemas.microsoft.com/office/drawing/2014/main" id="{1E39FA8A-4123-4F41-BBAB-76A88DAE0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29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59" name="Freeform 4768">
              <a:extLst>
                <a:ext uri="{FF2B5EF4-FFF2-40B4-BE49-F238E27FC236}">
                  <a16:creationId xmlns:a16="http://schemas.microsoft.com/office/drawing/2014/main" id="{6946577A-3A5A-4821-9EAE-E08084C0A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4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0" name="Oval 4769">
              <a:extLst>
                <a:ext uri="{FF2B5EF4-FFF2-40B4-BE49-F238E27FC236}">
                  <a16:creationId xmlns:a16="http://schemas.microsoft.com/office/drawing/2014/main" id="{EC88248A-95B8-4D63-AC60-ACE1460A16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solidFill>
              <a:srgbClr val="93AF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1" name="Freeform 4770">
              <a:extLst>
                <a:ext uri="{FF2B5EF4-FFF2-40B4-BE49-F238E27FC236}">
                  <a16:creationId xmlns:a16="http://schemas.microsoft.com/office/drawing/2014/main" id="{D7772992-D755-44A3-950F-1EB20C473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7" y="1637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2" name="Oval 4771">
              <a:extLst>
                <a:ext uri="{FF2B5EF4-FFF2-40B4-BE49-F238E27FC236}">
                  <a16:creationId xmlns:a16="http://schemas.microsoft.com/office/drawing/2014/main" id="{392FF87F-2F0D-410D-8CED-0069C0799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2" y="163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3" name="Freeform 4772">
              <a:extLst>
                <a:ext uri="{FF2B5EF4-FFF2-40B4-BE49-F238E27FC236}">
                  <a16:creationId xmlns:a16="http://schemas.microsoft.com/office/drawing/2014/main" id="{35B2C8EC-D123-4CEB-86B5-DF3494837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165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4" name="Oval 4773">
              <a:extLst>
                <a:ext uri="{FF2B5EF4-FFF2-40B4-BE49-F238E27FC236}">
                  <a16:creationId xmlns:a16="http://schemas.microsoft.com/office/drawing/2014/main" id="{0BFDBF4A-C794-43C6-80A8-C04BAF71FF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5" name="Freeform 4774">
              <a:extLst>
                <a:ext uri="{FF2B5EF4-FFF2-40B4-BE49-F238E27FC236}">
                  <a16:creationId xmlns:a16="http://schemas.microsoft.com/office/drawing/2014/main" id="{82109176-FC8E-4BDF-B78F-FEB11BCD4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6" name="Oval 4775">
              <a:extLst>
                <a:ext uri="{FF2B5EF4-FFF2-40B4-BE49-F238E27FC236}">
                  <a16:creationId xmlns:a16="http://schemas.microsoft.com/office/drawing/2014/main" id="{100EB3F2-248D-4937-A837-838A0BB26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9" y="1649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7" name="Freeform 4776">
              <a:extLst>
                <a:ext uri="{FF2B5EF4-FFF2-40B4-BE49-F238E27FC236}">
                  <a16:creationId xmlns:a16="http://schemas.microsoft.com/office/drawing/2014/main" id="{0509F14D-11E8-43C5-A3AB-57F7CF26F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6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68" name="Oval 4777">
              <a:extLst>
                <a:ext uri="{FF2B5EF4-FFF2-40B4-BE49-F238E27FC236}">
                  <a16:creationId xmlns:a16="http://schemas.microsoft.com/office/drawing/2014/main" id="{8BC41952-DDF0-4A79-B517-45ACF4408F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69" name="Freeform 4778">
              <a:extLst>
                <a:ext uri="{FF2B5EF4-FFF2-40B4-BE49-F238E27FC236}">
                  <a16:creationId xmlns:a16="http://schemas.microsoft.com/office/drawing/2014/main" id="{1B292A9C-5D1D-4C33-B002-99785123CA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2" y="1649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0" name="Oval 4779">
              <a:extLst>
                <a:ext uri="{FF2B5EF4-FFF2-40B4-BE49-F238E27FC236}">
                  <a16:creationId xmlns:a16="http://schemas.microsoft.com/office/drawing/2014/main" id="{230AA853-942B-4115-B089-102D5521D1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58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1" name="Freeform 4780">
              <a:extLst>
                <a:ext uri="{FF2B5EF4-FFF2-40B4-BE49-F238E27FC236}">
                  <a16:creationId xmlns:a16="http://schemas.microsoft.com/office/drawing/2014/main" id="{CC0D4A31-CDB9-430C-AD95-FEF02FB2D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4" y="1667"/>
              <a:ext cx="14" cy="10"/>
            </a:xfrm>
            <a:custGeom>
              <a:avLst/>
              <a:gdLst>
                <a:gd name="T0" fmla="*/ 0 w 7"/>
                <a:gd name="T1" fmla="*/ 0 h 5"/>
                <a:gd name="T2" fmla="*/ 28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2" name="Oval 4781">
              <a:extLst>
                <a:ext uri="{FF2B5EF4-FFF2-40B4-BE49-F238E27FC236}">
                  <a16:creationId xmlns:a16="http://schemas.microsoft.com/office/drawing/2014/main" id="{1376F717-B748-4064-A2A4-84F0221C4B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3" name="Oval 4782">
              <a:extLst>
                <a:ext uri="{FF2B5EF4-FFF2-40B4-BE49-F238E27FC236}">
                  <a16:creationId xmlns:a16="http://schemas.microsoft.com/office/drawing/2014/main" id="{D063B397-EDEC-488C-A322-A0133A3D5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1653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4" name="Oval 4783">
              <a:extLst>
                <a:ext uri="{FF2B5EF4-FFF2-40B4-BE49-F238E27FC236}">
                  <a16:creationId xmlns:a16="http://schemas.microsoft.com/office/drawing/2014/main" id="{E8E40B99-7AE5-4917-BFB8-4BABA6AB82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9" y="165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5" name="Oval 4784">
              <a:extLst>
                <a:ext uri="{FF2B5EF4-FFF2-40B4-BE49-F238E27FC236}">
                  <a16:creationId xmlns:a16="http://schemas.microsoft.com/office/drawing/2014/main" id="{960F4206-6C81-4FCA-A33C-C3BEA8E8D4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5" y="164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6" name="Freeform 4785">
              <a:extLst>
                <a:ext uri="{FF2B5EF4-FFF2-40B4-BE49-F238E27FC236}">
                  <a16:creationId xmlns:a16="http://schemas.microsoft.com/office/drawing/2014/main" id="{439EFFFB-C50C-4F3B-8A87-958EA645E8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0" y="1647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7" name="Freeform 4786">
              <a:extLst>
                <a:ext uri="{FF2B5EF4-FFF2-40B4-BE49-F238E27FC236}">
                  <a16:creationId xmlns:a16="http://schemas.microsoft.com/office/drawing/2014/main" id="{8D7AC2C5-3BC2-490C-AB26-B3440545C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1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78" name="Oval 4787">
              <a:extLst>
                <a:ext uri="{FF2B5EF4-FFF2-40B4-BE49-F238E27FC236}">
                  <a16:creationId xmlns:a16="http://schemas.microsoft.com/office/drawing/2014/main" id="{5D6333D9-2B26-4F8B-AC86-F751A4CD52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79" name="Freeform 4788">
              <a:extLst>
                <a:ext uri="{FF2B5EF4-FFF2-40B4-BE49-F238E27FC236}">
                  <a16:creationId xmlns:a16="http://schemas.microsoft.com/office/drawing/2014/main" id="{A7C7649B-2127-4B14-9D55-54BA2D430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24"/>
              <a:ext cx="17" cy="17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32 h 8"/>
                <a:gd name="T4" fmla="*/ 4 w 9"/>
                <a:gd name="T5" fmla="*/ 9 h 8"/>
                <a:gd name="T6" fmla="*/ 21 w 9"/>
                <a:gd name="T7" fmla="*/ 4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0" name="Oval 4789">
              <a:extLst>
                <a:ext uri="{FF2B5EF4-FFF2-40B4-BE49-F238E27FC236}">
                  <a16:creationId xmlns:a16="http://schemas.microsoft.com/office/drawing/2014/main" id="{483B3B0E-EC5C-489B-A1E3-1CD845DCF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36" y="1627"/>
              <a:ext cx="3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81" name="Freeform 4790">
              <a:extLst>
                <a:ext uri="{FF2B5EF4-FFF2-40B4-BE49-F238E27FC236}">
                  <a16:creationId xmlns:a16="http://schemas.microsoft.com/office/drawing/2014/main" id="{CE78A2DA-DF09-4CD4-9A03-42D7589CA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43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2" name="Oval 4791">
              <a:extLst>
                <a:ext uri="{FF2B5EF4-FFF2-40B4-BE49-F238E27FC236}">
                  <a16:creationId xmlns:a16="http://schemas.microsoft.com/office/drawing/2014/main" id="{013CA094-C2AE-4A34-B075-F23A7F1C18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7" cy="28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83" name="Freeform 4792">
              <a:extLst>
                <a:ext uri="{FF2B5EF4-FFF2-40B4-BE49-F238E27FC236}">
                  <a16:creationId xmlns:a16="http://schemas.microsoft.com/office/drawing/2014/main" id="{ED138D38-DEC3-4748-BCBF-6522F18A0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0" y="5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4" name="Freeform 4793">
              <a:extLst>
                <a:ext uri="{FF2B5EF4-FFF2-40B4-BE49-F238E27FC236}">
                  <a16:creationId xmlns:a16="http://schemas.microsoft.com/office/drawing/2014/main" id="{40415E58-DA2A-478C-8255-4677778E69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3" y="166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5" name="Oval 4794">
              <a:extLst>
                <a:ext uri="{FF2B5EF4-FFF2-40B4-BE49-F238E27FC236}">
                  <a16:creationId xmlns:a16="http://schemas.microsoft.com/office/drawing/2014/main" id="{A3DC69AE-BC51-4BBC-9876-7B2B5FC152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86" name="Freeform 4795">
              <a:extLst>
                <a:ext uri="{FF2B5EF4-FFF2-40B4-BE49-F238E27FC236}">
                  <a16:creationId xmlns:a16="http://schemas.microsoft.com/office/drawing/2014/main" id="{45D2A160-5BE7-4C6B-BA1F-CCE0C3FBE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9" y="1647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7" name="Oval 4796">
              <a:extLst>
                <a:ext uri="{FF2B5EF4-FFF2-40B4-BE49-F238E27FC236}">
                  <a16:creationId xmlns:a16="http://schemas.microsoft.com/office/drawing/2014/main" id="{8CE9EDA9-7018-4A02-9BB9-A99AF8A70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85" y="1649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88" name="Freeform 4797">
              <a:extLst>
                <a:ext uri="{FF2B5EF4-FFF2-40B4-BE49-F238E27FC236}">
                  <a16:creationId xmlns:a16="http://schemas.microsoft.com/office/drawing/2014/main" id="{C1ED0805-DFD1-4698-9E8D-5FD78AF7F0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2" y="1665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89" name="Oval 4798">
              <a:extLst>
                <a:ext uri="{FF2B5EF4-FFF2-40B4-BE49-F238E27FC236}">
                  <a16:creationId xmlns:a16="http://schemas.microsoft.com/office/drawing/2014/main" id="{48BF79FB-1200-4FF9-B860-20030406FA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0" name="Freeform 4799">
              <a:extLst>
                <a:ext uri="{FF2B5EF4-FFF2-40B4-BE49-F238E27FC236}">
                  <a16:creationId xmlns:a16="http://schemas.microsoft.com/office/drawing/2014/main" id="{5532FBA6-51EE-4FDC-8A57-59DC85B5B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1647"/>
              <a:ext cx="17" cy="16"/>
            </a:xfrm>
            <a:custGeom>
              <a:avLst/>
              <a:gdLst>
                <a:gd name="T0" fmla="*/ 28 w 9"/>
                <a:gd name="T1" fmla="*/ 28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1" name="Oval 4800">
              <a:extLst>
                <a:ext uri="{FF2B5EF4-FFF2-40B4-BE49-F238E27FC236}">
                  <a16:creationId xmlns:a16="http://schemas.microsoft.com/office/drawing/2014/main" id="{CAE3199B-6C73-49F2-8B0B-6F536B6EBE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14" y="1649"/>
              <a:ext cx="3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2" name="Freeform 4801">
              <a:extLst>
                <a:ext uri="{FF2B5EF4-FFF2-40B4-BE49-F238E27FC236}">
                  <a16:creationId xmlns:a16="http://schemas.microsoft.com/office/drawing/2014/main" id="{17172A20-0FE0-49E1-A364-1A16BB3257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1665"/>
              <a:ext cx="16" cy="12"/>
            </a:xfrm>
            <a:custGeom>
              <a:avLst/>
              <a:gdLst>
                <a:gd name="T0" fmla="*/ 0 w 8"/>
                <a:gd name="T1" fmla="*/ 0 h 6"/>
                <a:gd name="T2" fmla="*/ 32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3" name="Oval 4802">
              <a:extLst>
                <a:ext uri="{FF2B5EF4-FFF2-40B4-BE49-F238E27FC236}">
                  <a16:creationId xmlns:a16="http://schemas.microsoft.com/office/drawing/2014/main" id="{449813C2-2DA4-4551-9F73-65FF5396A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4" name="Freeform 4803">
              <a:extLst>
                <a:ext uri="{FF2B5EF4-FFF2-40B4-BE49-F238E27FC236}">
                  <a16:creationId xmlns:a16="http://schemas.microsoft.com/office/drawing/2014/main" id="{5329AC0F-29A8-4290-AD5F-65325BA0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5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5" name="Oval 4804">
              <a:extLst>
                <a:ext uri="{FF2B5EF4-FFF2-40B4-BE49-F238E27FC236}">
                  <a16:creationId xmlns:a16="http://schemas.microsoft.com/office/drawing/2014/main" id="{490E27BE-68D1-4E5B-AF0C-ADC9F3EF45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0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6" name="Freeform 4805">
              <a:extLst>
                <a:ext uri="{FF2B5EF4-FFF2-40B4-BE49-F238E27FC236}">
                  <a16:creationId xmlns:a16="http://schemas.microsoft.com/office/drawing/2014/main" id="{EB16CC0D-1A13-4B28-8F9A-EDF90D6B2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7" y="1667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7" name="Oval 4806">
              <a:extLst>
                <a:ext uri="{FF2B5EF4-FFF2-40B4-BE49-F238E27FC236}">
                  <a16:creationId xmlns:a16="http://schemas.microsoft.com/office/drawing/2014/main" id="{E07B06E2-3460-4F89-8564-6AD74AD44E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798" name="Freeform 4807">
              <a:extLst>
                <a:ext uri="{FF2B5EF4-FFF2-40B4-BE49-F238E27FC236}">
                  <a16:creationId xmlns:a16="http://schemas.microsoft.com/office/drawing/2014/main" id="{CEFB6C4B-E978-4FF1-A151-579EDD4CFB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31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0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799" name="Oval 4808">
              <a:extLst>
                <a:ext uri="{FF2B5EF4-FFF2-40B4-BE49-F238E27FC236}">
                  <a16:creationId xmlns:a16="http://schemas.microsoft.com/office/drawing/2014/main" id="{FAF986D6-196C-44F3-9E62-D6CB0B8DE8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7" y="163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0" name="Freeform 4809">
              <a:extLst>
                <a:ext uri="{FF2B5EF4-FFF2-40B4-BE49-F238E27FC236}">
                  <a16:creationId xmlns:a16="http://schemas.microsoft.com/office/drawing/2014/main" id="{0707E100-ADBA-4E8C-ABBD-79290D80A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2" y="164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1" name="Oval 4810">
              <a:extLst>
                <a:ext uri="{FF2B5EF4-FFF2-40B4-BE49-F238E27FC236}">
                  <a16:creationId xmlns:a16="http://schemas.microsoft.com/office/drawing/2014/main" id="{8291B021-A6DA-4493-A104-1EFF9F882D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2" name="Freeform 4811">
              <a:extLst>
                <a:ext uri="{FF2B5EF4-FFF2-40B4-BE49-F238E27FC236}">
                  <a16:creationId xmlns:a16="http://schemas.microsoft.com/office/drawing/2014/main" id="{828308E0-C69F-406A-9511-75047890F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6" y="1643"/>
              <a:ext cx="18" cy="16"/>
            </a:xfrm>
            <a:custGeom>
              <a:avLst/>
              <a:gdLst>
                <a:gd name="T0" fmla="*/ 32 w 9"/>
                <a:gd name="T1" fmla="*/ 24 h 8"/>
                <a:gd name="T2" fmla="*/ 12 w 9"/>
                <a:gd name="T3" fmla="*/ 24 h 8"/>
                <a:gd name="T4" fmla="*/ 4 w 9"/>
                <a:gd name="T5" fmla="*/ 4 h 8"/>
                <a:gd name="T6" fmla="*/ 24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3" name="Oval 4812">
              <a:extLst>
                <a:ext uri="{FF2B5EF4-FFF2-40B4-BE49-F238E27FC236}">
                  <a16:creationId xmlns:a16="http://schemas.microsoft.com/office/drawing/2014/main" id="{6099403C-56A3-467D-A5AD-6A5A238DCE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2" y="1643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4" name="Freeform 4813">
              <a:extLst>
                <a:ext uri="{FF2B5EF4-FFF2-40B4-BE49-F238E27FC236}">
                  <a16:creationId xmlns:a16="http://schemas.microsoft.com/office/drawing/2014/main" id="{6B67E553-195A-4E89-A7AB-0C0CEA1CE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1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5" name="Oval 4814">
              <a:extLst>
                <a:ext uri="{FF2B5EF4-FFF2-40B4-BE49-F238E27FC236}">
                  <a16:creationId xmlns:a16="http://schemas.microsoft.com/office/drawing/2014/main" id="{347FD24E-9065-49AC-B683-D081FD3F4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6" name="Freeform 4815">
              <a:extLst>
                <a:ext uri="{FF2B5EF4-FFF2-40B4-BE49-F238E27FC236}">
                  <a16:creationId xmlns:a16="http://schemas.microsoft.com/office/drawing/2014/main" id="{2B774007-ED18-4640-ADD0-83BA3D02AD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3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7" name="Freeform 4816">
              <a:extLst>
                <a:ext uri="{FF2B5EF4-FFF2-40B4-BE49-F238E27FC236}">
                  <a16:creationId xmlns:a16="http://schemas.microsoft.com/office/drawing/2014/main" id="{6216EF83-7FFD-44F8-AF26-905A9B3BE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4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08" name="Oval 4817">
              <a:extLst>
                <a:ext uri="{FF2B5EF4-FFF2-40B4-BE49-F238E27FC236}">
                  <a16:creationId xmlns:a16="http://schemas.microsoft.com/office/drawing/2014/main" id="{A5071B68-1C83-4000-87CF-A6135876D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0" y="1653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09" name="Freeform 4818">
              <a:extLst>
                <a:ext uri="{FF2B5EF4-FFF2-40B4-BE49-F238E27FC236}">
                  <a16:creationId xmlns:a16="http://schemas.microsoft.com/office/drawing/2014/main" id="{40521F14-89ED-4492-B11F-168F7671AD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0" y="1653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8 h 8"/>
                <a:gd name="T6" fmla="*/ 21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0" name="Oval 4819">
              <a:extLst>
                <a:ext uri="{FF2B5EF4-FFF2-40B4-BE49-F238E27FC236}">
                  <a16:creationId xmlns:a16="http://schemas.microsoft.com/office/drawing/2014/main" id="{01C19C72-FB4C-4101-A23F-BA579851B0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5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1" name="Freeform 4820">
              <a:extLst>
                <a:ext uri="{FF2B5EF4-FFF2-40B4-BE49-F238E27FC236}">
                  <a16:creationId xmlns:a16="http://schemas.microsoft.com/office/drawing/2014/main" id="{289FD39C-65CA-4008-AA8D-7BB292499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2" y="167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2" name="Oval 4821">
              <a:extLst>
                <a:ext uri="{FF2B5EF4-FFF2-40B4-BE49-F238E27FC236}">
                  <a16:creationId xmlns:a16="http://schemas.microsoft.com/office/drawing/2014/main" id="{52E430F9-D7CD-4DD5-8AB2-618B4EEAE1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3" name="Freeform 4822">
              <a:extLst>
                <a:ext uri="{FF2B5EF4-FFF2-40B4-BE49-F238E27FC236}">
                  <a16:creationId xmlns:a16="http://schemas.microsoft.com/office/drawing/2014/main" id="{D30A2A12-9D42-4615-8DD8-E7652B8E1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8" y="165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4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4" name="Oval 4823">
              <a:extLst>
                <a:ext uri="{FF2B5EF4-FFF2-40B4-BE49-F238E27FC236}">
                  <a16:creationId xmlns:a16="http://schemas.microsoft.com/office/drawing/2014/main" id="{E42E88D6-F31F-457A-9838-B4FA0EFAB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4" y="165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5" name="Freeform 4824">
              <a:extLst>
                <a:ext uri="{FF2B5EF4-FFF2-40B4-BE49-F238E27FC236}">
                  <a16:creationId xmlns:a16="http://schemas.microsoft.com/office/drawing/2014/main" id="{56349E5E-BF55-463F-A416-05522883C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1" y="1673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6" name="Oval 4825">
              <a:extLst>
                <a:ext uri="{FF2B5EF4-FFF2-40B4-BE49-F238E27FC236}">
                  <a16:creationId xmlns:a16="http://schemas.microsoft.com/office/drawing/2014/main" id="{BA2179E9-4B8F-47A4-9A81-7E00BC9607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7" name="Freeform 4826">
              <a:extLst>
                <a:ext uri="{FF2B5EF4-FFF2-40B4-BE49-F238E27FC236}">
                  <a16:creationId xmlns:a16="http://schemas.microsoft.com/office/drawing/2014/main" id="{44B453AF-6CDE-4996-A51E-18B11CCFE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653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18" name="Oval 4827">
              <a:extLst>
                <a:ext uri="{FF2B5EF4-FFF2-40B4-BE49-F238E27FC236}">
                  <a16:creationId xmlns:a16="http://schemas.microsoft.com/office/drawing/2014/main" id="{A52AD2C9-7C8C-4D85-BB37-82D25E8499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1655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19" name="Freeform 4828">
              <a:extLst>
                <a:ext uri="{FF2B5EF4-FFF2-40B4-BE49-F238E27FC236}">
                  <a16:creationId xmlns:a16="http://schemas.microsoft.com/office/drawing/2014/main" id="{B79C7076-F221-4D8E-873A-29CF64358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7" y="1671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0" name="Oval 4829">
              <a:extLst>
                <a:ext uri="{FF2B5EF4-FFF2-40B4-BE49-F238E27FC236}">
                  <a16:creationId xmlns:a16="http://schemas.microsoft.com/office/drawing/2014/main" id="{A12ABA1C-605A-4994-8A84-11248A0B8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1651"/>
              <a:ext cx="28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21" name="Freeform 4830">
              <a:extLst>
                <a:ext uri="{FF2B5EF4-FFF2-40B4-BE49-F238E27FC236}">
                  <a16:creationId xmlns:a16="http://schemas.microsoft.com/office/drawing/2014/main" id="{0EB5D783-E26E-43C1-B028-8C1079B9F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3" y="1651"/>
              <a:ext cx="18" cy="16"/>
            </a:xfrm>
            <a:custGeom>
              <a:avLst/>
              <a:gdLst>
                <a:gd name="T0" fmla="*/ 36 w 9"/>
                <a:gd name="T1" fmla="*/ 24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4 h 8"/>
                <a:gd name="T8" fmla="*/ 36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2" name="Freeform 4831">
              <a:extLst>
                <a:ext uri="{FF2B5EF4-FFF2-40B4-BE49-F238E27FC236}">
                  <a16:creationId xmlns:a16="http://schemas.microsoft.com/office/drawing/2014/main" id="{04BDC381-FAE0-49F7-A7CA-0A4565EE09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6" y="166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3" name="Oval 4832">
              <a:extLst>
                <a:ext uri="{FF2B5EF4-FFF2-40B4-BE49-F238E27FC236}">
                  <a16:creationId xmlns:a16="http://schemas.microsoft.com/office/drawing/2014/main" id="{6D32F37C-69CD-4934-8836-A4A7BD448F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24" name="Freeform 4833">
              <a:extLst>
                <a:ext uri="{FF2B5EF4-FFF2-40B4-BE49-F238E27FC236}">
                  <a16:creationId xmlns:a16="http://schemas.microsoft.com/office/drawing/2014/main" id="{7C72E610-047F-4A6C-BFC5-B961D9AD69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1639"/>
              <a:ext cx="19" cy="16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28 h 8"/>
                <a:gd name="T4" fmla="*/ 4 w 10"/>
                <a:gd name="T5" fmla="*/ 8 h 8"/>
                <a:gd name="T6" fmla="*/ 25 w 10"/>
                <a:gd name="T7" fmla="*/ 8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5" y="0"/>
                    <a:pt x="7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5" name="Oval 4834">
              <a:extLst>
                <a:ext uri="{FF2B5EF4-FFF2-40B4-BE49-F238E27FC236}">
                  <a16:creationId xmlns:a16="http://schemas.microsoft.com/office/drawing/2014/main" id="{524E6798-36FB-4A72-ADB0-8D8C9AA684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8" y="1641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26" name="Freeform 4835">
              <a:extLst>
                <a:ext uri="{FF2B5EF4-FFF2-40B4-BE49-F238E27FC236}">
                  <a16:creationId xmlns:a16="http://schemas.microsoft.com/office/drawing/2014/main" id="{3548C6A7-5225-433B-8F2D-99221AC6EE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3" y="165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7" name="Oval 4836">
              <a:extLst>
                <a:ext uri="{FF2B5EF4-FFF2-40B4-BE49-F238E27FC236}">
                  <a16:creationId xmlns:a16="http://schemas.microsoft.com/office/drawing/2014/main" id="{A930374B-D299-4721-941A-DF640B77F1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28" name="Freeform 4837">
              <a:extLst>
                <a:ext uri="{FF2B5EF4-FFF2-40B4-BE49-F238E27FC236}">
                  <a16:creationId xmlns:a16="http://schemas.microsoft.com/office/drawing/2014/main" id="{D5B534BC-D24D-4DF2-953D-BF0E25727E2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8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29" name="Oval 4838">
              <a:extLst>
                <a:ext uri="{FF2B5EF4-FFF2-40B4-BE49-F238E27FC236}">
                  <a16:creationId xmlns:a16="http://schemas.microsoft.com/office/drawing/2014/main" id="{9C4C7F60-238B-4B56-95FE-896543435F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0" name="Freeform 4839">
              <a:extLst>
                <a:ext uri="{FF2B5EF4-FFF2-40B4-BE49-F238E27FC236}">
                  <a16:creationId xmlns:a16="http://schemas.microsoft.com/office/drawing/2014/main" id="{70F0A885-CA7C-4D3B-A392-6DD0D21E037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1" name="Oval 4840">
              <a:extLst>
                <a:ext uri="{FF2B5EF4-FFF2-40B4-BE49-F238E27FC236}">
                  <a16:creationId xmlns:a16="http://schemas.microsoft.com/office/drawing/2014/main" id="{C52E96FD-E62E-4EC6-848D-714090F401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2" name="Freeform 4841">
              <a:extLst>
                <a:ext uri="{FF2B5EF4-FFF2-40B4-BE49-F238E27FC236}">
                  <a16:creationId xmlns:a16="http://schemas.microsoft.com/office/drawing/2014/main" id="{EF0C5EB1-3F8C-4C54-896E-4ED937B56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3" name="Oval 4842">
              <a:extLst>
                <a:ext uri="{FF2B5EF4-FFF2-40B4-BE49-F238E27FC236}">
                  <a16:creationId xmlns:a16="http://schemas.microsoft.com/office/drawing/2014/main" id="{CABEA45A-BF81-493F-AD95-9041671AC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31" y="1651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4" name="Freeform 4843">
              <a:extLst>
                <a:ext uri="{FF2B5EF4-FFF2-40B4-BE49-F238E27FC236}">
                  <a16:creationId xmlns:a16="http://schemas.microsoft.com/office/drawing/2014/main" id="{EBFFD7BA-8835-4D97-8A78-01937F4B31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5" name="Oval 4844">
              <a:extLst>
                <a:ext uri="{FF2B5EF4-FFF2-40B4-BE49-F238E27FC236}">
                  <a16:creationId xmlns:a16="http://schemas.microsoft.com/office/drawing/2014/main" id="{2DF80E9B-CE42-4B30-9C94-20F1728861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6" name="Freeform 4845">
              <a:extLst>
                <a:ext uri="{FF2B5EF4-FFF2-40B4-BE49-F238E27FC236}">
                  <a16:creationId xmlns:a16="http://schemas.microsoft.com/office/drawing/2014/main" id="{0F00FC8F-7C8A-44DB-93FD-87C73B2EE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4" y="165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4 h 8"/>
                <a:gd name="T4" fmla="*/ 0 w 9"/>
                <a:gd name="T5" fmla="*/ 4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7"/>
                    <a:pt x="5" y="8"/>
                    <a:pt x="3" y="6"/>
                  </a:cubicBezTo>
                  <a:cubicBezTo>
                    <a:pt x="1" y="5"/>
                    <a:pt x="0" y="3"/>
                    <a:pt x="0" y="1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7" name="Freeform 4846">
              <a:extLst>
                <a:ext uri="{FF2B5EF4-FFF2-40B4-BE49-F238E27FC236}">
                  <a16:creationId xmlns:a16="http://schemas.microsoft.com/office/drawing/2014/main" id="{DF7F0083-47AF-44B9-BB6D-28C341B3B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5" y="1669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38" name="Oval 4847">
              <a:extLst>
                <a:ext uri="{FF2B5EF4-FFF2-40B4-BE49-F238E27FC236}">
                  <a16:creationId xmlns:a16="http://schemas.microsoft.com/office/drawing/2014/main" id="{0666687E-6AFD-41ED-97C8-B33767C7DA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39" name="Freeform 4848">
              <a:extLst>
                <a:ext uri="{FF2B5EF4-FFF2-40B4-BE49-F238E27FC236}">
                  <a16:creationId xmlns:a16="http://schemas.microsoft.com/office/drawing/2014/main" id="{82A3BAC0-34D7-42E8-A15C-E943FFBBA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1649"/>
              <a:ext cx="17" cy="16"/>
            </a:xfrm>
            <a:custGeom>
              <a:avLst/>
              <a:gdLst>
                <a:gd name="T0" fmla="*/ 32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32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0" name="Oval 4849">
              <a:extLst>
                <a:ext uri="{FF2B5EF4-FFF2-40B4-BE49-F238E27FC236}">
                  <a16:creationId xmlns:a16="http://schemas.microsoft.com/office/drawing/2014/main" id="{F7441720-4490-4B63-B61E-FED388D460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7" y="1651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41" name="Freeform 4850">
              <a:extLst>
                <a:ext uri="{FF2B5EF4-FFF2-40B4-BE49-F238E27FC236}">
                  <a16:creationId xmlns:a16="http://schemas.microsoft.com/office/drawing/2014/main" id="{77777FC9-C55A-4E81-BC69-6F7AB1B94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166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2" name="Oval 4851">
              <a:extLst>
                <a:ext uri="{FF2B5EF4-FFF2-40B4-BE49-F238E27FC236}">
                  <a16:creationId xmlns:a16="http://schemas.microsoft.com/office/drawing/2014/main" id="{2C83F3FB-154B-4A93-ACB2-A8D711B78C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00" y="1643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43" name="Freeform 4852">
              <a:extLst>
                <a:ext uri="{FF2B5EF4-FFF2-40B4-BE49-F238E27FC236}">
                  <a16:creationId xmlns:a16="http://schemas.microsoft.com/office/drawing/2014/main" id="{775CC003-9C49-4B8D-8EBA-E7655290B9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1643"/>
              <a:ext cx="18" cy="16"/>
            </a:xfrm>
            <a:custGeom>
              <a:avLst/>
              <a:gdLst>
                <a:gd name="T0" fmla="*/ 32 w 9"/>
                <a:gd name="T1" fmla="*/ 28 h 8"/>
                <a:gd name="T2" fmla="*/ 12 w 9"/>
                <a:gd name="T3" fmla="*/ 28 h 8"/>
                <a:gd name="T4" fmla="*/ 4 w 9"/>
                <a:gd name="T5" fmla="*/ 8 h 8"/>
                <a:gd name="T6" fmla="*/ 24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7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1" y="1"/>
                    <a:pt x="4" y="0"/>
                    <a:pt x="6" y="2"/>
                  </a:cubicBezTo>
                  <a:cubicBezTo>
                    <a:pt x="8" y="3"/>
                    <a:pt x="9" y="5"/>
                    <a:pt x="8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4" name="Freeform 4853">
              <a:extLst>
                <a:ext uri="{FF2B5EF4-FFF2-40B4-BE49-F238E27FC236}">
                  <a16:creationId xmlns:a16="http://schemas.microsoft.com/office/drawing/2014/main" id="{6F4BA057-F63E-4726-8288-121A9377AD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6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5" name="Oval 4854">
              <a:extLst>
                <a:ext uri="{FF2B5EF4-FFF2-40B4-BE49-F238E27FC236}">
                  <a16:creationId xmlns:a16="http://schemas.microsoft.com/office/drawing/2014/main" id="{9BA3760B-2E13-49E1-BCF8-A53699DDA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46" name="Freeform 4855">
              <a:extLst>
                <a:ext uri="{FF2B5EF4-FFF2-40B4-BE49-F238E27FC236}">
                  <a16:creationId xmlns:a16="http://schemas.microsoft.com/office/drawing/2014/main" id="{F3D3E206-5328-4664-86AA-0061FC90F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31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7" name="Oval 4856">
              <a:extLst>
                <a:ext uri="{FF2B5EF4-FFF2-40B4-BE49-F238E27FC236}">
                  <a16:creationId xmlns:a16="http://schemas.microsoft.com/office/drawing/2014/main" id="{170A266D-DA94-4626-B2CD-787DD4D785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2" y="1633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48" name="Freeform 4857">
              <a:extLst>
                <a:ext uri="{FF2B5EF4-FFF2-40B4-BE49-F238E27FC236}">
                  <a16:creationId xmlns:a16="http://schemas.microsoft.com/office/drawing/2014/main" id="{330774C1-3EDF-4B6E-B507-714AF0C8B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164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49" name="Oval 4858">
              <a:extLst>
                <a:ext uri="{FF2B5EF4-FFF2-40B4-BE49-F238E27FC236}">
                  <a16:creationId xmlns:a16="http://schemas.microsoft.com/office/drawing/2014/main" id="{5E63B665-486D-4CE2-B3BD-9F44FA9DD7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solidFill>
              <a:srgbClr val="8DA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0" name="Freeform 4859">
              <a:extLst>
                <a:ext uri="{FF2B5EF4-FFF2-40B4-BE49-F238E27FC236}">
                  <a16:creationId xmlns:a16="http://schemas.microsoft.com/office/drawing/2014/main" id="{D101034E-7D17-4167-A9DE-5BDA83D93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9" y="1647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5 w 10"/>
                <a:gd name="T3" fmla="*/ 24 h 8"/>
                <a:gd name="T4" fmla="*/ 4 w 10"/>
                <a:gd name="T5" fmla="*/ 4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6" y="8"/>
                    <a:pt x="4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1" name="Oval 4860">
              <a:extLst>
                <a:ext uri="{FF2B5EF4-FFF2-40B4-BE49-F238E27FC236}">
                  <a16:creationId xmlns:a16="http://schemas.microsoft.com/office/drawing/2014/main" id="{A64C876E-5F0D-4C0D-9C9D-C5F3420202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2" name="Freeform 4861">
              <a:extLst>
                <a:ext uri="{FF2B5EF4-FFF2-40B4-BE49-F238E27FC236}">
                  <a16:creationId xmlns:a16="http://schemas.microsoft.com/office/drawing/2014/main" id="{35EEFE1F-6BBC-4AA5-BAF3-FE41B49178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665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2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3" name="Oval 4862">
              <a:extLst>
                <a:ext uri="{FF2B5EF4-FFF2-40B4-BE49-F238E27FC236}">
                  <a16:creationId xmlns:a16="http://schemas.microsoft.com/office/drawing/2014/main" id="{2067C6F7-F887-4676-B4FC-F87F9350B2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4" name="Freeform 4863">
              <a:extLst>
                <a:ext uri="{FF2B5EF4-FFF2-40B4-BE49-F238E27FC236}">
                  <a16:creationId xmlns:a16="http://schemas.microsoft.com/office/drawing/2014/main" id="{0941048E-F6DF-4ABD-83F3-AAA853B13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2" y="1647"/>
              <a:ext cx="17" cy="14"/>
            </a:xfrm>
            <a:custGeom>
              <a:avLst/>
              <a:gdLst>
                <a:gd name="T0" fmla="*/ 28 w 9"/>
                <a:gd name="T1" fmla="*/ 24 h 7"/>
                <a:gd name="T2" fmla="*/ 11 w 9"/>
                <a:gd name="T3" fmla="*/ 24 h 7"/>
                <a:gd name="T4" fmla="*/ 4 w 9"/>
                <a:gd name="T5" fmla="*/ 4 h 7"/>
                <a:gd name="T6" fmla="*/ 21 w 9"/>
                <a:gd name="T7" fmla="*/ 4 h 7"/>
                <a:gd name="T8" fmla="*/ 28 w 9"/>
                <a:gd name="T9" fmla="*/ 2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8" y="6"/>
                  </a:moveTo>
                  <a:cubicBezTo>
                    <a:pt x="7" y="7"/>
                    <a:pt x="5" y="7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4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5" name="Oval 4864">
              <a:extLst>
                <a:ext uri="{FF2B5EF4-FFF2-40B4-BE49-F238E27FC236}">
                  <a16:creationId xmlns:a16="http://schemas.microsoft.com/office/drawing/2014/main" id="{6032D734-54BA-4EEC-9E0B-6742BA74EA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67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6" name="Freeform 4865">
              <a:extLst>
                <a:ext uri="{FF2B5EF4-FFF2-40B4-BE49-F238E27FC236}">
                  <a16:creationId xmlns:a16="http://schemas.microsoft.com/office/drawing/2014/main" id="{11E92353-00E4-4A75-B1FD-8265050594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4" y="1665"/>
              <a:ext cx="13" cy="10"/>
            </a:xfrm>
            <a:custGeom>
              <a:avLst/>
              <a:gdLst>
                <a:gd name="T0" fmla="*/ 0 w 7"/>
                <a:gd name="T1" fmla="*/ 0 h 5"/>
                <a:gd name="T2" fmla="*/ 24 w 7"/>
                <a:gd name="T3" fmla="*/ 20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1" y="5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7" name="Oval 4866">
              <a:extLst>
                <a:ext uri="{FF2B5EF4-FFF2-40B4-BE49-F238E27FC236}">
                  <a16:creationId xmlns:a16="http://schemas.microsoft.com/office/drawing/2014/main" id="{30BEA58E-FD73-4865-8218-287808EBDB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58" name="Freeform 4867">
              <a:extLst>
                <a:ext uri="{FF2B5EF4-FFF2-40B4-BE49-F238E27FC236}">
                  <a16:creationId xmlns:a16="http://schemas.microsoft.com/office/drawing/2014/main" id="{26E6A75E-FE1E-43B3-8E46-5CDD9AA413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4" y="161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5 w 10"/>
                <a:gd name="T3" fmla="*/ 32 h 8"/>
                <a:gd name="T4" fmla="*/ 4 w 10"/>
                <a:gd name="T5" fmla="*/ 9 h 8"/>
                <a:gd name="T6" fmla="*/ 25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6" y="8"/>
                    <a:pt x="4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2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59" name="Oval 4868">
              <a:extLst>
                <a:ext uri="{FF2B5EF4-FFF2-40B4-BE49-F238E27FC236}">
                  <a16:creationId xmlns:a16="http://schemas.microsoft.com/office/drawing/2014/main" id="{8B207177-D885-4009-9110-AC3FF0189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1" y="1616"/>
              <a:ext cx="4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0" name="Freeform 4869">
              <a:extLst>
                <a:ext uri="{FF2B5EF4-FFF2-40B4-BE49-F238E27FC236}">
                  <a16:creationId xmlns:a16="http://schemas.microsoft.com/office/drawing/2014/main" id="{8C0EDD93-131F-4807-B3AF-3EABC8620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163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1" name="Oval 4870">
              <a:extLst>
                <a:ext uri="{FF2B5EF4-FFF2-40B4-BE49-F238E27FC236}">
                  <a16:creationId xmlns:a16="http://schemas.microsoft.com/office/drawing/2014/main" id="{E93405F1-89B3-4EE4-A635-091DB424F2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2" name="Freeform 4871">
              <a:extLst>
                <a:ext uri="{FF2B5EF4-FFF2-40B4-BE49-F238E27FC236}">
                  <a16:creationId xmlns:a16="http://schemas.microsoft.com/office/drawing/2014/main" id="{7FAC32F0-AA9A-4085-9C9B-CBDDE2F7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8" y="1645"/>
              <a:ext cx="19" cy="16"/>
            </a:xfrm>
            <a:custGeom>
              <a:avLst/>
              <a:gdLst>
                <a:gd name="T0" fmla="*/ 32 w 10"/>
                <a:gd name="T1" fmla="*/ 24 h 8"/>
                <a:gd name="T2" fmla="*/ 11 w 10"/>
                <a:gd name="T3" fmla="*/ 28 h 8"/>
                <a:gd name="T4" fmla="*/ 4 w 10"/>
                <a:gd name="T5" fmla="*/ 8 h 8"/>
                <a:gd name="T6" fmla="*/ 25 w 10"/>
                <a:gd name="T7" fmla="*/ 4 h 8"/>
                <a:gd name="T8" fmla="*/ 32 w 10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2" y="0"/>
                    <a:pt x="5" y="0"/>
                    <a:pt x="7" y="1"/>
                  </a:cubicBezTo>
                  <a:cubicBezTo>
                    <a:pt x="9" y="3"/>
                    <a:pt x="10" y="5"/>
                    <a:pt x="9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3" name="Oval 4872">
              <a:extLst>
                <a:ext uri="{FF2B5EF4-FFF2-40B4-BE49-F238E27FC236}">
                  <a16:creationId xmlns:a16="http://schemas.microsoft.com/office/drawing/2014/main" id="{6D7C5079-D12B-41BE-BAC3-892D8E97E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4" y="1647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4" name="Freeform 4873">
              <a:extLst>
                <a:ext uri="{FF2B5EF4-FFF2-40B4-BE49-F238E27FC236}">
                  <a16:creationId xmlns:a16="http://schemas.microsoft.com/office/drawing/2014/main" id="{2EA56218-2A29-49F9-BA2F-BD01F61E1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1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5" name="Oval 4874">
              <a:extLst>
                <a:ext uri="{FF2B5EF4-FFF2-40B4-BE49-F238E27FC236}">
                  <a16:creationId xmlns:a16="http://schemas.microsoft.com/office/drawing/2014/main" id="{3C414638-DDFE-4FC6-B721-BD288AA168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6" name="Freeform 4875">
              <a:extLst>
                <a:ext uri="{FF2B5EF4-FFF2-40B4-BE49-F238E27FC236}">
                  <a16:creationId xmlns:a16="http://schemas.microsoft.com/office/drawing/2014/main" id="{8E739EB9-5A51-402D-95C6-3D45A7E045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7" y="1643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5"/>
                    <a:pt x="0" y="3"/>
                    <a:pt x="1" y="2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8" y="2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7" name="Oval 4876">
              <a:extLst>
                <a:ext uri="{FF2B5EF4-FFF2-40B4-BE49-F238E27FC236}">
                  <a16:creationId xmlns:a16="http://schemas.microsoft.com/office/drawing/2014/main" id="{D4BD4068-D699-4F1A-8D4A-C43AA7BE6B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3" y="1645"/>
              <a:ext cx="5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68" name="Freeform 4877">
              <a:extLst>
                <a:ext uri="{FF2B5EF4-FFF2-40B4-BE49-F238E27FC236}">
                  <a16:creationId xmlns:a16="http://schemas.microsoft.com/office/drawing/2014/main" id="{19F54BF2-877F-48AA-AC1F-FBD6B2998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9" y="1661"/>
              <a:ext cx="14" cy="12"/>
            </a:xfrm>
            <a:custGeom>
              <a:avLst/>
              <a:gdLst>
                <a:gd name="T0" fmla="*/ 0 w 7"/>
                <a:gd name="T1" fmla="*/ 0 h 6"/>
                <a:gd name="T2" fmla="*/ 28 w 7"/>
                <a:gd name="T3" fmla="*/ 20 h 6"/>
                <a:gd name="T4" fmla="*/ 0 w 7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0" y="0"/>
                    <a:pt x="1" y="6"/>
                    <a:pt x="7" y="5"/>
                  </a:cubicBezTo>
                  <a:cubicBezTo>
                    <a:pt x="7" y="5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69" name="Oval 4878">
              <a:extLst>
                <a:ext uri="{FF2B5EF4-FFF2-40B4-BE49-F238E27FC236}">
                  <a16:creationId xmlns:a16="http://schemas.microsoft.com/office/drawing/2014/main" id="{48BB4860-AA0E-4B82-B5E9-F3ED77B916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0" name="Freeform 4879">
              <a:extLst>
                <a:ext uri="{FF2B5EF4-FFF2-40B4-BE49-F238E27FC236}">
                  <a16:creationId xmlns:a16="http://schemas.microsoft.com/office/drawing/2014/main" id="{EC933753-AB65-4E8B-95A6-764ACBE469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639"/>
              <a:ext cx="20" cy="16"/>
            </a:xfrm>
            <a:custGeom>
              <a:avLst/>
              <a:gdLst>
                <a:gd name="T0" fmla="*/ 36 w 10"/>
                <a:gd name="T1" fmla="*/ 28 h 8"/>
                <a:gd name="T2" fmla="*/ 12 w 10"/>
                <a:gd name="T3" fmla="*/ 28 h 8"/>
                <a:gd name="T4" fmla="*/ 4 w 10"/>
                <a:gd name="T5" fmla="*/ 8 h 8"/>
                <a:gd name="T6" fmla="*/ 24 w 10"/>
                <a:gd name="T7" fmla="*/ 8 h 8"/>
                <a:gd name="T8" fmla="*/ 36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9" y="3"/>
                    <a:pt x="10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1" name="Oval 4880">
              <a:extLst>
                <a:ext uri="{FF2B5EF4-FFF2-40B4-BE49-F238E27FC236}">
                  <a16:creationId xmlns:a16="http://schemas.microsoft.com/office/drawing/2014/main" id="{F2F1D335-FB88-468E-9597-EFD7551C8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9" y="1641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2" name="Freeform 4881">
              <a:extLst>
                <a:ext uri="{FF2B5EF4-FFF2-40B4-BE49-F238E27FC236}">
                  <a16:creationId xmlns:a16="http://schemas.microsoft.com/office/drawing/2014/main" id="{CD5C2B38-E432-464F-B495-4E6F1573F9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57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3" name="Oval 4882">
              <a:extLst>
                <a:ext uri="{FF2B5EF4-FFF2-40B4-BE49-F238E27FC236}">
                  <a16:creationId xmlns:a16="http://schemas.microsoft.com/office/drawing/2014/main" id="{A53A79B6-FF61-449B-B72E-20BCB9232D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4" name="Freeform 4883">
              <a:extLst>
                <a:ext uri="{FF2B5EF4-FFF2-40B4-BE49-F238E27FC236}">
                  <a16:creationId xmlns:a16="http://schemas.microsoft.com/office/drawing/2014/main" id="{C72FDA7E-E0CC-4E4D-BBFA-D33B77540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1641"/>
              <a:ext cx="17" cy="16"/>
            </a:xfrm>
            <a:custGeom>
              <a:avLst/>
              <a:gdLst>
                <a:gd name="T0" fmla="*/ 32 w 9"/>
                <a:gd name="T1" fmla="*/ 28 h 8"/>
                <a:gd name="T2" fmla="*/ 11 w 9"/>
                <a:gd name="T3" fmla="*/ 28 h 8"/>
                <a:gd name="T4" fmla="*/ 4 w 9"/>
                <a:gd name="T5" fmla="*/ 8 h 8"/>
                <a:gd name="T6" fmla="*/ 21 w 9"/>
                <a:gd name="T7" fmla="*/ 8 h 8"/>
                <a:gd name="T8" fmla="*/ 32 w 9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9" y="7"/>
                  </a:moveTo>
                  <a:cubicBezTo>
                    <a:pt x="8" y="8"/>
                    <a:pt x="5" y="8"/>
                    <a:pt x="3" y="7"/>
                  </a:cubicBezTo>
                  <a:cubicBezTo>
                    <a:pt x="1" y="6"/>
                    <a:pt x="0" y="4"/>
                    <a:pt x="1" y="2"/>
                  </a:cubicBezTo>
                  <a:cubicBezTo>
                    <a:pt x="2" y="1"/>
                    <a:pt x="4" y="0"/>
                    <a:pt x="6" y="2"/>
                  </a:cubicBezTo>
                  <a:cubicBezTo>
                    <a:pt x="8" y="3"/>
                    <a:pt x="9" y="5"/>
                    <a:pt x="9" y="7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5" name="Oval 4884">
              <a:extLst>
                <a:ext uri="{FF2B5EF4-FFF2-40B4-BE49-F238E27FC236}">
                  <a16:creationId xmlns:a16="http://schemas.microsoft.com/office/drawing/2014/main" id="{8F438423-D10E-4673-BE95-3A7B3EB0EC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13" y="1643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6" name="Freeform 4885">
              <a:extLst>
                <a:ext uri="{FF2B5EF4-FFF2-40B4-BE49-F238E27FC236}">
                  <a16:creationId xmlns:a16="http://schemas.microsoft.com/office/drawing/2014/main" id="{B9C4A869-225D-41BE-A623-B386EBB6F7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1659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4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1" y="6"/>
                    <a:pt x="8" y="6"/>
                  </a:cubicBezTo>
                  <a:cubicBezTo>
                    <a:pt x="8" y="6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7" name="Oval 4886">
              <a:extLst>
                <a:ext uri="{FF2B5EF4-FFF2-40B4-BE49-F238E27FC236}">
                  <a16:creationId xmlns:a16="http://schemas.microsoft.com/office/drawing/2014/main" id="{8DEEAF5E-5963-4229-93B7-FC2C902A76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1622"/>
              <a:ext cx="29" cy="31"/>
            </a:xfrm>
            <a:prstGeom prst="ellipse">
              <a:avLst/>
            </a:prstGeom>
            <a:solidFill>
              <a:srgbClr val="7597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78" name="Freeform 4887">
              <a:extLst>
                <a:ext uri="{FF2B5EF4-FFF2-40B4-BE49-F238E27FC236}">
                  <a16:creationId xmlns:a16="http://schemas.microsoft.com/office/drawing/2014/main" id="{4C4F63CE-6DA9-4EAD-B43E-4B35A0355B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8" y="1624"/>
              <a:ext cx="19" cy="17"/>
            </a:xfrm>
            <a:custGeom>
              <a:avLst/>
              <a:gdLst>
                <a:gd name="T0" fmla="*/ 32 w 10"/>
                <a:gd name="T1" fmla="*/ 28 h 8"/>
                <a:gd name="T2" fmla="*/ 11 w 10"/>
                <a:gd name="T3" fmla="*/ 28 h 8"/>
                <a:gd name="T4" fmla="*/ 4 w 10"/>
                <a:gd name="T5" fmla="*/ 4 h 8"/>
                <a:gd name="T6" fmla="*/ 21 w 10"/>
                <a:gd name="T7" fmla="*/ 4 h 8"/>
                <a:gd name="T8" fmla="*/ 32 w 10"/>
                <a:gd name="T9" fmla="*/ 2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9" y="6"/>
                  </a:moveTo>
                  <a:cubicBezTo>
                    <a:pt x="8" y="7"/>
                    <a:pt x="5" y="8"/>
                    <a:pt x="3" y="6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4" y="0"/>
                    <a:pt x="6" y="1"/>
                  </a:cubicBezTo>
                  <a:cubicBezTo>
                    <a:pt x="9" y="2"/>
                    <a:pt x="10" y="4"/>
                    <a:pt x="9" y="6"/>
                  </a:cubicBezTo>
                  <a:close/>
                </a:path>
              </a:pathLst>
            </a:custGeom>
            <a:solidFill>
              <a:srgbClr val="8FA88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79" name="Oval 4888">
              <a:extLst>
                <a:ext uri="{FF2B5EF4-FFF2-40B4-BE49-F238E27FC236}">
                  <a16:creationId xmlns:a16="http://schemas.microsoft.com/office/drawing/2014/main" id="{8B36CD15-3983-4D16-ACD1-63CF08E6FB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3" y="1627"/>
              <a:ext cx="6" cy="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0" name="Freeform 4889">
              <a:extLst>
                <a:ext uri="{FF2B5EF4-FFF2-40B4-BE49-F238E27FC236}">
                  <a16:creationId xmlns:a16="http://schemas.microsoft.com/office/drawing/2014/main" id="{7FD4DD94-90AA-4043-8DA6-32A00409E8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0" y="1643"/>
              <a:ext cx="15" cy="10"/>
            </a:xfrm>
            <a:custGeom>
              <a:avLst/>
              <a:gdLst>
                <a:gd name="T0" fmla="*/ 0 w 8"/>
                <a:gd name="T1" fmla="*/ 0 h 5"/>
                <a:gd name="T2" fmla="*/ 28 w 8"/>
                <a:gd name="T3" fmla="*/ 20 h 5"/>
                <a:gd name="T4" fmla="*/ 0 w 8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0" y="0"/>
                  </a:moveTo>
                  <a:cubicBezTo>
                    <a:pt x="0" y="0"/>
                    <a:pt x="1" y="5"/>
                    <a:pt x="8" y="5"/>
                  </a:cubicBezTo>
                  <a:cubicBezTo>
                    <a:pt x="8" y="5"/>
                    <a:pt x="3" y="5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1" name="Oval 4890">
              <a:extLst>
                <a:ext uri="{FF2B5EF4-FFF2-40B4-BE49-F238E27FC236}">
                  <a16:creationId xmlns:a16="http://schemas.microsoft.com/office/drawing/2014/main" id="{9616654D-B0E8-40FB-AD33-1B892ADE2E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solidFill>
              <a:srgbClr val="82A47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2" name="Freeform 4891">
              <a:extLst>
                <a:ext uri="{FF2B5EF4-FFF2-40B4-BE49-F238E27FC236}">
                  <a16:creationId xmlns:a16="http://schemas.microsoft.com/office/drawing/2014/main" id="{2DAEE5C8-32A9-4524-9E31-129608C0B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63" y="1645"/>
              <a:ext cx="17" cy="16"/>
            </a:xfrm>
            <a:custGeom>
              <a:avLst/>
              <a:gdLst>
                <a:gd name="T0" fmla="*/ 28 w 9"/>
                <a:gd name="T1" fmla="*/ 24 h 8"/>
                <a:gd name="T2" fmla="*/ 11 w 9"/>
                <a:gd name="T3" fmla="*/ 28 h 8"/>
                <a:gd name="T4" fmla="*/ 0 w 9"/>
                <a:gd name="T5" fmla="*/ 8 h 8"/>
                <a:gd name="T6" fmla="*/ 21 w 9"/>
                <a:gd name="T7" fmla="*/ 4 h 8"/>
                <a:gd name="T8" fmla="*/ 28 w 9"/>
                <a:gd name="T9" fmla="*/ 2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6"/>
                  </a:moveTo>
                  <a:cubicBezTo>
                    <a:pt x="7" y="8"/>
                    <a:pt x="5" y="8"/>
                    <a:pt x="3" y="7"/>
                  </a:cubicBezTo>
                  <a:cubicBezTo>
                    <a:pt x="1" y="6"/>
                    <a:pt x="0" y="3"/>
                    <a:pt x="0" y="2"/>
                  </a:cubicBezTo>
                  <a:cubicBezTo>
                    <a:pt x="1" y="0"/>
                    <a:pt x="4" y="0"/>
                    <a:pt x="6" y="1"/>
                  </a:cubicBezTo>
                  <a:cubicBezTo>
                    <a:pt x="8" y="3"/>
                    <a:pt x="9" y="5"/>
                    <a:pt x="8" y="6"/>
                  </a:cubicBezTo>
                  <a:close/>
                </a:path>
              </a:pathLst>
            </a:custGeom>
            <a:solidFill>
              <a:srgbClr val="9AB6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3" name="Oval 4892">
              <a:extLst>
                <a:ext uri="{FF2B5EF4-FFF2-40B4-BE49-F238E27FC236}">
                  <a16:creationId xmlns:a16="http://schemas.microsoft.com/office/drawing/2014/main" id="{530907B1-B2DF-40CA-8F64-C427C3B7E4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69" y="1647"/>
              <a:ext cx="4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4" name="Freeform 4893">
              <a:extLst>
                <a:ext uri="{FF2B5EF4-FFF2-40B4-BE49-F238E27FC236}">
                  <a16:creationId xmlns:a16="http://schemas.microsoft.com/office/drawing/2014/main" id="{D3B33C6B-C700-40C3-8B7B-09277AB7F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4" y="1663"/>
              <a:ext cx="15" cy="12"/>
            </a:xfrm>
            <a:custGeom>
              <a:avLst/>
              <a:gdLst>
                <a:gd name="T0" fmla="*/ 0 w 8"/>
                <a:gd name="T1" fmla="*/ 0 h 6"/>
                <a:gd name="T2" fmla="*/ 28 w 8"/>
                <a:gd name="T3" fmla="*/ 20 h 6"/>
                <a:gd name="T4" fmla="*/ 0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0" y="0"/>
                  </a:moveTo>
                  <a:cubicBezTo>
                    <a:pt x="0" y="0"/>
                    <a:pt x="2" y="6"/>
                    <a:pt x="8" y="5"/>
                  </a:cubicBezTo>
                  <a:cubicBezTo>
                    <a:pt x="8" y="5"/>
                    <a:pt x="3" y="6"/>
                    <a:pt x="0" y="0"/>
                  </a:cubicBezTo>
                  <a:close/>
                </a:path>
              </a:pathLst>
            </a:custGeom>
            <a:solidFill>
              <a:srgbClr val="65865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5" name="Freeform 4894">
              <a:extLst>
                <a:ext uri="{FF2B5EF4-FFF2-40B4-BE49-F238E27FC236}">
                  <a16:creationId xmlns:a16="http://schemas.microsoft.com/office/drawing/2014/main" id="{4BDE011A-AC04-460A-B095-7FD627798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53"/>
              <a:ext cx="23" cy="12"/>
            </a:xfrm>
            <a:custGeom>
              <a:avLst/>
              <a:gdLst>
                <a:gd name="T0" fmla="*/ 44 w 12"/>
                <a:gd name="T1" fmla="*/ 20 h 6"/>
                <a:gd name="T2" fmla="*/ 29 w 12"/>
                <a:gd name="T3" fmla="*/ 24 h 6"/>
                <a:gd name="T4" fmla="*/ 0 w 12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">
                  <a:moveTo>
                    <a:pt x="12" y="5"/>
                  </a:moveTo>
                  <a:cubicBezTo>
                    <a:pt x="11" y="6"/>
                    <a:pt x="9" y="6"/>
                    <a:pt x="8" y="6"/>
                  </a:cubicBezTo>
                  <a:cubicBezTo>
                    <a:pt x="4" y="6"/>
                    <a:pt x="1" y="3"/>
                    <a:pt x="0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6" name="Oval 4895">
              <a:extLst>
                <a:ext uri="{FF2B5EF4-FFF2-40B4-BE49-F238E27FC236}">
                  <a16:creationId xmlns:a16="http://schemas.microsoft.com/office/drawing/2014/main" id="{E0C0608B-F46A-44BA-9316-5B1862D93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8" y="1649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7" name="Freeform 4896">
              <a:extLst>
                <a:ext uri="{FF2B5EF4-FFF2-40B4-BE49-F238E27FC236}">
                  <a16:creationId xmlns:a16="http://schemas.microsoft.com/office/drawing/2014/main" id="{4F05C77C-D7BB-48F4-9F5D-1B09E9155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616"/>
              <a:ext cx="28" cy="29"/>
            </a:xfrm>
            <a:custGeom>
              <a:avLst/>
              <a:gdLst>
                <a:gd name="T0" fmla="*/ 11 w 15"/>
                <a:gd name="T1" fmla="*/ 60 h 14"/>
                <a:gd name="T2" fmla="*/ 0 w 15"/>
                <a:gd name="T3" fmla="*/ 35 h 14"/>
                <a:gd name="T4" fmla="*/ 28 w 15"/>
                <a:gd name="T5" fmla="*/ 0 h 14"/>
                <a:gd name="T6" fmla="*/ 52 w 15"/>
                <a:gd name="T7" fmla="*/ 35 h 14"/>
                <a:gd name="T8" fmla="*/ 39 w 15"/>
                <a:gd name="T9" fmla="*/ 6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3" y="14"/>
                  </a:moveTo>
                  <a:cubicBezTo>
                    <a:pt x="1" y="12"/>
                    <a:pt x="0" y="10"/>
                    <a:pt x="0" y="8"/>
                  </a:cubicBezTo>
                  <a:cubicBezTo>
                    <a:pt x="0" y="4"/>
                    <a:pt x="4" y="0"/>
                    <a:pt x="8" y="0"/>
                  </a:cubicBezTo>
                  <a:cubicBezTo>
                    <a:pt x="12" y="0"/>
                    <a:pt x="15" y="4"/>
                    <a:pt x="15" y="8"/>
                  </a:cubicBezTo>
                  <a:cubicBezTo>
                    <a:pt x="15" y="11"/>
                    <a:pt x="13" y="13"/>
                    <a:pt x="11" y="14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88" name="Oval 4897">
              <a:extLst>
                <a:ext uri="{FF2B5EF4-FFF2-40B4-BE49-F238E27FC236}">
                  <a16:creationId xmlns:a16="http://schemas.microsoft.com/office/drawing/2014/main" id="{E6214ED3-1981-4B38-9FE5-30A6536413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6" y="1643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89" name="Oval 4898">
              <a:extLst>
                <a:ext uri="{FF2B5EF4-FFF2-40B4-BE49-F238E27FC236}">
                  <a16:creationId xmlns:a16="http://schemas.microsoft.com/office/drawing/2014/main" id="{F430571F-9354-4547-A7ED-A0004A613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4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0" name="Oval 4899">
              <a:extLst>
                <a:ext uri="{FF2B5EF4-FFF2-40B4-BE49-F238E27FC236}">
                  <a16:creationId xmlns:a16="http://schemas.microsoft.com/office/drawing/2014/main" id="{32F7117B-5233-413E-BA2D-6D3B5FFE41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12"/>
              <a:ext cx="28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1" name="Oval 4900">
              <a:extLst>
                <a:ext uri="{FF2B5EF4-FFF2-40B4-BE49-F238E27FC236}">
                  <a16:creationId xmlns:a16="http://schemas.microsoft.com/office/drawing/2014/main" id="{DC01EB30-FBCA-40A0-A58F-7F8C9EE79B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9" y="161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2" name="Freeform 4901">
              <a:extLst>
                <a:ext uri="{FF2B5EF4-FFF2-40B4-BE49-F238E27FC236}">
                  <a16:creationId xmlns:a16="http://schemas.microsoft.com/office/drawing/2014/main" id="{282EC534-5C39-4992-B0DD-14F1D11E4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6" y="1616"/>
              <a:ext cx="28" cy="27"/>
            </a:xfrm>
            <a:custGeom>
              <a:avLst/>
              <a:gdLst>
                <a:gd name="T0" fmla="*/ 11 w 15"/>
                <a:gd name="T1" fmla="*/ 52 h 13"/>
                <a:gd name="T2" fmla="*/ 0 w 15"/>
                <a:gd name="T3" fmla="*/ 31 h 13"/>
                <a:gd name="T4" fmla="*/ 28 w 15"/>
                <a:gd name="T5" fmla="*/ 0 h 13"/>
                <a:gd name="T6" fmla="*/ 52 w 15"/>
                <a:gd name="T7" fmla="*/ 31 h 13"/>
                <a:gd name="T8" fmla="*/ 41 w 15"/>
                <a:gd name="T9" fmla="*/ 56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3">
                  <a:moveTo>
                    <a:pt x="3" y="12"/>
                  </a:moveTo>
                  <a:cubicBezTo>
                    <a:pt x="1" y="11"/>
                    <a:pt x="0" y="9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0"/>
                    <a:pt x="14" y="12"/>
                    <a:pt x="12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3" name="Freeform 4902">
              <a:extLst>
                <a:ext uri="{FF2B5EF4-FFF2-40B4-BE49-F238E27FC236}">
                  <a16:creationId xmlns:a16="http://schemas.microsoft.com/office/drawing/2014/main" id="{96EE79E3-6D47-4EC8-A50C-3EF1C5478A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1" y="1637"/>
              <a:ext cx="28" cy="22"/>
            </a:xfrm>
            <a:custGeom>
              <a:avLst/>
              <a:gdLst>
                <a:gd name="T0" fmla="*/ 52 w 15"/>
                <a:gd name="T1" fmla="*/ 20 h 11"/>
                <a:gd name="T2" fmla="*/ 28 w 15"/>
                <a:gd name="T3" fmla="*/ 44 h 11"/>
                <a:gd name="T4" fmla="*/ 0 w 15"/>
                <a:gd name="T5" fmla="*/ 16 h 11"/>
                <a:gd name="T6" fmla="*/ 4 w 15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1">
                  <a:moveTo>
                    <a:pt x="15" y="5"/>
                  </a:moveTo>
                  <a:cubicBezTo>
                    <a:pt x="14" y="9"/>
                    <a:pt x="11" y="11"/>
                    <a:pt x="8" y="11"/>
                  </a:cubicBezTo>
                  <a:cubicBezTo>
                    <a:pt x="4" y="11"/>
                    <a:pt x="0" y="8"/>
                    <a:pt x="0" y="4"/>
                  </a:cubicBezTo>
                  <a:cubicBezTo>
                    <a:pt x="0" y="2"/>
                    <a:pt x="1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4" name="Freeform 4903">
              <a:extLst>
                <a:ext uri="{FF2B5EF4-FFF2-40B4-BE49-F238E27FC236}">
                  <a16:creationId xmlns:a16="http://schemas.microsoft.com/office/drawing/2014/main" id="{CCEECC11-C7DE-4C05-B464-57CDE7F67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1624"/>
              <a:ext cx="25" cy="17"/>
            </a:xfrm>
            <a:custGeom>
              <a:avLst/>
              <a:gdLst>
                <a:gd name="T0" fmla="*/ 0 w 13"/>
                <a:gd name="T1" fmla="*/ 13 h 8"/>
                <a:gd name="T2" fmla="*/ 19 w 13"/>
                <a:gd name="T3" fmla="*/ 0 h 8"/>
                <a:gd name="T4" fmla="*/ 48 w 13"/>
                <a:gd name="T5" fmla="*/ 36 h 8"/>
                <a:gd name="T6" fmla="*/ 48 w 13"/>
                <a:gd name="T7" fmla="*/ 36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5" y="0"/>
                  </a:cubicBezTo>
                  <a:cubicBezTo>
                    <a:pt x="9" y="0"/>
                    <a:pt x="13" y="3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5" name="Oval 4904">
              <a:extLst>
                <a:ext uri="{FF2B5EF4-FFF2-40B4-BE49-F238E27FC236}">
                  <a16:creationId xmlns:a16="http://schemas.microsoft.com/office/drawing/2014/main" id="{214EBB3E-5F70-4E8E-8407-D73BDF50E7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0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6" name="Oval 4905">
              <a:extLst>
                <a:ext uri="{FF2B5EF4-FFF2-40B4-BE49-F238E27FC236}">
                  <a16:creationId xmlns:a16="http://schemas.microsoft.com/office/drawing/2014/main" id="{6C1BC210-CF7C-4EF6-B434-2BBB04D79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39" y="1614"/>
              <a:ext cx="26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7" name="Oval 4906">
              <a:extLst>
                <a:ext uri="{FF2B5EF4-FFF2-40B4-BE49-F238E27FC236}">
                  <a16:creationId xmlns:a16="http://schemas.microsoft.com/office/drawing/2014/main" id="{41FFD0C5-E452-456A-ACE8-ACFD1137A9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65" y="161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898" name="Freeform 4907">
              <a:extLst>
                <a:ext uri="{FF2B5EF4-FFF2-40B4-BE49-F238E27FC236}">
                  <a16:creationId xmlns:a16="http://schemas.microsoft.com/office/drawing/2014/main" id="{809CE995-F376-4E8A-A8EB-4EA9083D1F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4" y="1616"/>
              <a:ext cx="28" cy="29"/>
            </a:xfrm>
            <a:custGeom>
              <a:avLst/>
              <a:gdLst>
                <a:gd name="T0" fmla="*/ 13 w 15"/>
                <a:gd name="T1" fmla="*/ 60 h 14"/>
                <a:gd name="T2" fmla="*/ 0 w 15"/>
                <a:gd name="T3" fmla="*/ 35 h 14"/>
                <a:gd name="T4" fmla="*/ 24 w 15"/>
                <a:gd name="T5" fmla="*/ 0 h 14"/>
                <a:gd name="T6" fmla="*/ 52 w 15"/>
                <a:gd name="T7" fmla="*/ 35 h 14"/>
                <a:gd name="T8" fmla="*/ 45 w 15"/>
                <a:gd name="T9" fmla="*/ 56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4" y="14"/>
                  </a:moveTo>
                  <a:cubicBezTo>
                    <a:pt x="2" y="13"/>
                    <a:pt x="0" y="11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5" y="4"/>
                    <a:pt x="15" y="8"/>
                  </a:cubicBezTo>
                  <a:cubicBezTo>
                    <a:pt x="15" y="10"/>
                    <a:pt x="14" y="11"/>
                    <a:pt x="13" y="13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899" name="Freeform 4908">
              <a:extLst>
                <a:ext uri="{FF2B5EF4-FFF2-40B4-BE49-F238E27FC236}">
                  <a16:creationId xmlns:a16="http://schemas.microsoft.com/office/drawing/2014/main" id="{755ACB43-1E11-4EF9-9EAB-948C385B9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7" y="1614"/>
              <a:ext cx="27" cy="31"/>
            </a:xfrm>
            <a:custGeom>
              <a:avLst/>
              <a:gdLst>
                <a:gd name="T0" fmla="*/ 15 w 14"/>
                <a:gd name="T1" fmla="*/ 60 h 15"/>
                <a:gd name="T2" fmla="*/ 0 w 14"/>
                <a:gd name="T3" fmla="*/ 35 h 15"/>
                <a:gd name="T4" fmla="*/ 27 w 14"/>
                <a:gd name="T5" fmla="*/ 0 h 15"/>
                <a:gd name="T6" fmla="*/ 52 w 14"/>
                <a:gd name="T7" fmla="*/ 35 h 15"/>
                <a:gd name="T8" fmla="*/ 33 w 14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5">
                  <a:moveTo>
                    <a:pt x="4" y="14"/>
                  </a:moveTo>
                  <a:cubicBezTo>
                    <a:pt x="1" y="13"/>
                    <a:pt x="0" y="10"/>
                    <a:pt x="0" y="8"/>
                  </a:cubicBezTo>
                  <a:cubicBezTo>
                    <a:pt x="0" y="4"/>
                    <a:pt x="3" y="0"/>
                    <a:pt x="7" y="0"/>
                  </a:cubicBezTo>
                  <a:cubicBezTo>
                    <a:pt x="11" y="0"/>
                    <a:pt x="14" y="4"/>
                    <a:pt x="14" y="8"/>
                  </a:cubicBezTo>
                  <a:cubicBezTo>
                    <a:pt x="14" y="11"/>
                    <a:pt x="12" y="14"/>
                    <a:pt x="9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0" name="Oval 4909">
              <a:extLst>
                <a:ext uri="{FF2B5EF4-FFF2-40B4-BE49-F238E27FC236}">
                  <a16:creationId xmlns:a16="http://schemas.microsoft.com/office/drawing/2014/main" id="{B722D0CC-D634-48E9-8711-779603E9D7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4" y="1612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1" name="Oval 4910">
              <a:extLst>
                <a:ext uri="{FF2B5EF4-FFF2-40B4-BE49-F238E27FC236}">
                  <a16:creationId xmlns:a16="http://schemas.microsoft.com/office/drawing/2014/main" id="{60CEAB2B-6050-41DE-9AF3-88897DAB2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02" y="1610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2" name="Oval 4911">
              <a:extLst>
                <a:ext uri="{FF2B5EF4-FFF2-40B4-BE49-F238E27FC236}">
                  <a16:creationId xmlns:a16="http://schemas.microsoft.com/office/drawing/2014/main" id="{129EE8EC-DEF7-4920-B8BC-592F12A8D0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1" y="1612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3" name="Oval 4912">
              <a:extLst>
                <a:ext uri="{FF2B5EF4-FFF2-40B4-BE49-F238E27FC236}">
                  <a16:creationId xmlns:a16="http://schemas.microsoft.com/office/drawing/2014/main" id="{99C2B1F1-E012-479B-9AA5-7B834E8134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7" y="1616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4" name="Freeform 4913">
              <a:extLst>
                <a:ext uri="{FF2B5EF4-FFF2-40B4-BE49-F238E27FC236}">
                  <a16:creationId xmlns:a16="http://schemas.microsoft.com/office/drawing/2014/main" id="{9DAFC312-8760-4B7D-ACFD-CB2F8AF2F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0" y="1645"/>
              <a:ext cx="27" cy="22"/>
            </a:xfrm>
            <a:custGeom>
              <a:avLst/>
              <a:gdLst>
                <a:gd name="T0" fmla="*/ 52 w 14"/>
                <a:gd name="T1" fmla="*/ 28 h 11"/>
                <a:gd name="T2" fmla="*/ 27 w 14"/>
                <a:gd name="T3" fmla="*/ 44 h 11"/>
                <a:gd name="T4" fmla="*/ 0 w 14"/>
                <a:gd name="T5" fmla="*/ 16 h 11"/>
                <a:gd name="T6" fmla="*/ 4 w 14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14" y="7"/>
                  </a:moveTo>
                  <a:cubicBezTo>
                    <a:pt x="13" y="9"/>
                    <a:pt x="10" y="11"/>
                    <a:pt x="7" y="11"/>
                  </a:cubicBezTo>
                  <a:cubicBezTo>
                    <a:pt x="3" y="11"/>
                    <a:pt x="0" y="8"/>
                    <a:pt x="0" y="4"/>
                  </a:cubicBezTo>
                  <a:cubicBezTo>
                    <a:pt x="0" y="2"/>
                    <a:pt x="0" y="1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5" name="Freeform 4914">
              <a:extLst>
                <a:ext uri="{FF2B5EF4-FFF2-40B4-BE49-F238E27FC236}">
                  <a16:creationId xmlns:a16="http://schemas.microsoft.com/office/drawing/2014/main" id="{DD0B5185-6415-4481-9509-6FD0C4437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3" y="1620"/>
              <a:ext cx="27" cy="23"/>
            </a:xfrm>
            <a:custGeom>
              <a:avLst/>
              <a:gdLst>
                <a:gd name="T0" fmla="*/ 0 w 14"/>
                <a:gd name="T1" fmla="*/ 21 h 11"/>
                <a:gd name="T2" fmla="*/ 27 w 14"/>
                <a:gd name="T3" fmla="*/ 0 h 11"/>
                <a:gd name="T4" fmla="*/ 52 w 14"/>
                <a:gd name="T5" fmla="*/ 36 h 11"/>
                <a:gd name="T6" fmla="*/ 48 w 14"/>
                <a:gd name="T7" fmla="*/ 4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0" y="5"/>
                  </a:moveTo>
                  <a:cubicBezTo>
                    <a:pt x="1" y="2"/>
                    <a:pt x="3" y="0"/>
                    <a:pt x="7" y="0"/>
                  </a:cubicBezTo>
                  <a:cubicBezTo>
                    <a:pt x="11" y="0"/>
                    <a:pt x="14" y="3"/>
                    <a:pt x="14" y="8"/>
                  </a:cubicBezTo>
                  <a:cubicBezTo>
                    <a:pt x="14" y="9"/>
                    <a:pt x="14" y="10"/>
                    <a:pt x="13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06" name="Oval 4915">
              <a:extLst>
                <a:ext uri="{FF2B5EF4-FFF2-40B4-BE49-F238E27FC236}">
                  <a16:creationId xmlns:a16="http://schemas.microsoft.com/office/drawing/2014/main" id="{4601DFFC-C1BB-4269-A96F-2F5180845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8" y="161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7" name="Oval 4916">
              <a:extLst>
                <a:ext uri="{FF2B5EF4-FFF2-40B4-BE49-F238E27FC236}">
                  <a16:creationId xmlns:a16="http://schemas.microsoft.com/office/drawing/2014/main" id="{7544A96B-002D-43CF-B782-350D5AF24D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1616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8" name="Oval 4917">
              <a:extLst>
                <a:ext uri="{FF2B5EF4-FFF2-40B4-BE49-F238E27FC236}">
                  <a16:creationId xmlns:a16="http://schemas.microsoft.com/office/drawing/2014/main" id="{DBD908BD-921E-408B-83F1-4C96AC266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5" y="1618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09" name="Oval 4918">
              <a:extLst>
                <a:ext uri="{FF2B5EF4-FFF2-40B4-BE49-F238E27FC236}">
                  <a16:creationId xmlns:a16="http://schemas.microsoft.com/office/drawing/2014/main" id="{2C067AF7-ABEE-4F38-9D08-6C338F5AE9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1618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0" name="Freeform 4919">
              <a:extLst>
                <a:ext uri="{FF2B5EF4-FFF2-40B4-BE49-F238E27FC236}">
                  <a16:creationId xmlns:a16="http://schemas.microsoft.com/office/drawing/2014/main" id="{F1EC7AE8-B68D-4512-9137-0917066448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7" y="1635"/>
              <a:ext cx="24" cy="16"/>
            </a:xfrm>
            <a:custGeom>
              <a:avLst/>
              <a:gdLst>
                <a:gd name="T0" fmla="*/ 0 w 13"/>
                <a:gd name="T1" fmla="*/ 12 h 8"/>
                <a:gd name="T2" fmla="*/ 20 w 13"/>
                <a:gd name="T3" fmla="*/ 0 h 8"/>
                <a:gd name="T4" fmla="*/ 44 w 13"/>
                <a:gd name="T5" fmla="*/ 32 h 8"/>
                <a:gd name="T6" fmla="*/ 44 w 13"/>
                <a:gd name="T7" fmla="*/ 32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8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4"/>
                    <a:pt x="13" y="8"/>
                  </a:cubicBezTo>
                  <a:cubicBezTo>
                    <a:pt x="13" y="8"/>
                    <a:pt x="13" y="8"/>
                    <a:pt x="13" y="8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1" name="Oval 4920">
              <a:extLst>
                <a:ext uri="{FF2B5EF4-FFF2-40B4-BE49-F238E27FC236}">
                  <a16:creationId xmlns:a16="http://schemas.microsoft.com/office/drawing/2014/main" id="{4FE64022-6B91-4B20-8A20-B8B2CA76EE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6" y="1616"/>
              <a:ext cx="26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2" name="Oval 4921">
              <a:extLst>
                <a:ext uri="{FF2B5EF4-FFF2-40B4-BE49-F238E27FC236}">
                  <a16:creationId xmlns:a16="http://schemas.microsoft.com/office/drawing/2014/main" id="{3EB3BCCC-6725-406C-A720-6CD84AF25C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2" y="1612"/>
              <a:ext cx="29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3" name="Oval 4922">
              <a:extLst>
                <a:ext uri="{FF2B5EF4-FFF2-40B4-BE49-F238E27FC236}">
                  <a16:creationId xmlns:a16="http://schemas.microsoft.com/office/drawing/2014/main" id="{D09FC2EE-FBD2-414F-85E2-E3D05B6189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1608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4" name="Oval 4923">
              <a:extLst>
                <a:ext uri="{FF2B5EF4-FFF2-40B4-BE49-F238E27FC236}">
                  <a16:creationId xmlns:a16="http://schemas.microsoft.com/office/drawing/2014/main" id="{C9DBFBDE-57BB-4A95-AE68-47A80C47F7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8" y="1610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5" name="Freeform 4924">
              <a:extLst>
                <a:ext uri="{FF2B5EF4-FFF2-40B4-BE49-F238E27FC236}">
                  <a16:creationId xmlns:a16="http://schemas.microsoft.com/office/drawing/2014/main" id="{0146E0F3-1C3B-4636-912B-A96C1AA75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614"/>
              <a:ext cx="29" cy="31"/>
            </a:xfrm>
            <a:custGeom>
              <a:avLst/>
              <a:gdLst>
                <a:gd name="T0" fmla="*/ 48 w 15"/>
                <a:gd name="T1" fmla="*/ 56 h 15"/>
                <a:gd name="T2" fmla="*/ 29 w 15"/>
                <a:gd name="T3" fmla="*/ 64 h 15"/>
                <a:gd name="T4" fmla="*/ 0 w 15"/>
                <a:gd name="T5" fmla="*/ 29 h 15"/>
                <a:gd name="T6" fmla="*/ 29 w 15"/>
                <a:gd name="T7" fmla="*/ 0 h 15"/>
                <a:gd name="T8" fmla="*/ 56 w 15"/>
                <a:gd name="T9" fmla="*/ 29 h 15"/>
                <a:gd name="T10" fmla="*/ 56 w 15"/>
                <a:gd name="T11" fmla="*/ 43 h 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15">
                  <a:moveTo>
                    <a:pt x="13" y="13"/>
                  </a:moveTo>
                  <a:cubicBezTo>
                    <a:pt x="11" y="14"/>
                    <a:pt x="10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3"/>
                    <a:pt x="4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8"/>
                    <a:pt x="15" y="9"/>
                    <a:pt x="15" y="1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6" name="Freeform 4925">
              <a:extLst>
                <a:ext uri="{FF2B5EF4-FFF2-40B4-BE49-F238E27FC236}">
                  <a16:creationId xmlns:a16="http://schemas.microsoft.com/office/drawing/2014/main" id="{CBFFCB2E-493A-4DEE-B351-E0DF84E5C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27"/>
              <a:ext cx="24" cy="22"/>
            </a:xfrm>
            <a:custGeom>
              <a:avLst/>
              <a:gdLst>
                <a:gd name="T0" fmla="*/ 0 w 13"/>
                <a:gd name="T1" fmla="*/ 12 h 11"/>
                <a:gd name="T2" fmla="*/ 20 w 13"/>
                <a:gd name="T3" fmla="*/ 0 h 11"/>
                <a:gd name="T4" fmla="*/ 44 w 13"/>
                <a:gd name="T5" fmla="*/ 28 h 11"/>
                <a:gd name="T6" fmla="*/ 41 w 13"/>
                <a:gd name="T7" fmla="*/ 44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3"/>
                  </a:moveTo>
                  <a:cubicBezTo>
                    <a:pt x="1" y="1"/>
                    <a:pt x="3" y="0"/>
                    <a:pt x="6" y="0"/>
                  </a:cubicBezTo>
                  <a:cubicBezTo>
                    <a:pt x="10" y="0"/>
                    <a:pt x="13" y="3"/>
                    <a:pt x="13" y="7"/>
                  </a:cubicBezTo>
                  <a:cubicBezTo>
                    <a:pt x="13" y="9"/>
                    <a:pt x="13" y="10"/>
                    <a:pt x="12" y="11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7" name="Freeform 4926">
              <a:extLst>
                <a:ext uri="{FF2B5EF4-FFF2-40B4-BE49-F238E27FC236}">
                  <a16:creationId xmlns:a16="http://schemas.microsoft.com/office/drawing/2014/main" id="{FC30B71A-9351-4E75-9D40-4EB846617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1618"/>
              <a:ext cx="29" cy="31"/>
            </a:xfrm>
            <a:custGeom>
              <a:avLst/>
              <a:gdLst>
                <a:gd name="T0" fmla="*/ 15 w 15"/>
                <a:gd name="T1" fmla="*/ 56 h 15"/>
                <a:gd name="T2" fmla="*/ 0 w 15"/>
                <a:gd name="T3" fmla="*/ 29 h 15"/>
                <a:gd name="T4" fmla="*/ 29 w 15"/>
                <a:gd name="T5" fmla="*/ 0 h 15"/>
                <a:gd name="T6" fmla="*/ 56 w 15"/>
                <a:gd name="T7" fmla="*/ 29 h 15"/>
                <a:gd name="T8" fmla="*/ 29 w 15"/>
                <a:gd name="T9" fmla="*/ 6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4" y="13"/>
                  </a:moveTo>
                  <a:cubicBezTo>
                    <a:pt x="2" y="12"/>
                    <a:pt x="0" y="10"/>
                    <a:pt x="0" y="7"/>
                  </a:cubicBezTo>
                  <a:cubicBezTo>
                    <a:pt x="0" y="3"/>
                    <a:pt x="3" y="0"/>
                    <a:pt x="8" y="0"/>
                  </a:cubicBezTo>
                  <a:cubicBezTo>
                    <a:pt x="12" y="0"/>
                    <a:pt x="15" y="3"/>
                    <a:pt x="15" y="7"/>
                  </a:cubicBezTo>
                  <a:cubicBezTo>
                    <a:pt x="15" y="11"/>
                    <a:pt x="12" y="14"/>
                    <a:pt x="8" y="15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18" name="Oval 4927">
              <a:extLst>
                <a:ext uri="{FF2B5EF4-FFF2-40B4-BE49-F238E27FC236}">
                  <a16:creationId xmlns:a16="http://schemas.microsoft.com/office/drawing/2014/main" id="{83FE9B3A-D872-47F1-98B3-FB44F8608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3" y="1624"/>
              <a:ext cx="28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19" name="Oval 4928">
              <a:extLst>
                <a:ext uri="{FF2B5EF4-FFF2-40B4-BE49-F238E27FC236}">
                  <a16:creationId xmlns:a16="http://schemas.microsoft.com/office/drawing/2014/main" id="{9216533D-5869-4820-892B-2E9F13B86E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1" y="1629"/>
              <a:ext cx="26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0" name="Oval 4929">
              <a:extLst>
                <a:ext uri="{FF2B5EF4-FFF2-40B4-BE49-F238E27FC236}">
                  <a16:creationId xmlns:a16="http://schemas.microsoft.com/office/drawing/2014/main" id="{75AF224A-B007-4D1A-AC1E-4750FA844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87" y="163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1" name="Oval 4930">
              <a:extLst>
                <a:ext uri="{FF2B5EF4-FFF2-40B4-BE49-F238E27FC236}">
                  <a16:creationId xmlns:a16="http://schemas.microsoft.com/office/drawing/2014/main" id="{34A5C719-B042-4642-9EE8-A429A1248C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2" name="Oval 4931">
              <a:extLst>
                <a:ext uri="{FF2B5EF4-FFF2-40B4-BE49-F238E27FC236}">
                  <a16:creationId xmlns:a16="http://schemas.microsoft.com/office/drawing/2014/main" id="{50DE01EF-D91D-4C55-9074-5023FFF29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2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3" name="Oval 4932">
              <a:extLst>
                <a:ext uri="{FF2B5EF4-FFF2-40B4-BE49-F238E27FC236}">
                  <a16:creationId xmlns:a16="http://schemas.microsoft.com/office/drawing/2014/main" id="{AA0FBA7D-65EF-4BBA-9E28-474267A01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1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4" name="Oval 4933">
              <a:extLst>
                <a:ext uri="{FF2B5EF4-FFF2-40B4-BE49-F238E27FC236}">
                  <a16:creationId xmlns:a16="http://schemas.microsoft.com/office/drawing/2014/main" id="{953C953A-ACF7-4903-BA01-C30C2CE88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0" y="1624"/>
              <a:ext cx="29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5" name="Oval 4934">
              <a:extLst>
                <a:ext uri="{FF2B5EF4-FFF2-40B4-BE49-F238E27FC236}">
                  <a16:creationId xmlns:a16="http://schemas.microsoft.com/office/drawing/2014/main" id="{6AFD68A4-66A3-48CB-AAB7-1ED7FF1546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6" name="Oval 4935">
              <a:extLst>
                <a:ext uri="{FF2B5EF4-FFF2-40B4-BE49-F238E27FC236}">
                  <a16:creationId xmlns:a16="http://schemas.microsoft.com/office/drawing/2014/main" id="{6E4203A2-132F-4010-B7BB-02C61EB7B0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0" y="1647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7" name="Oval 4936">
              <a:extLst>
                <a:ext uri="{FF2B5EF4-FFF2-40B4-BE49-F238E27FC236}">
                  <a16:creationId xmlns:a16="http://schemas.microsoft.com/office/drawing/2014/main" id="{A84D0D02-FA66-41EA-AFFA-C5BB31BDE3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8" y="1647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8" name="Oval 4937">
              <a:extLst>
                <a:ext uri="{FF2B5EF4-FFF2-40B4-BE49-F238E27FC236}">
                  <a16:creationId xmlns:a16="http://schemas.microsoft.com/office/drawing/2014/main" id="{C86660BA-D0F6-4BA9-B367-080D5B068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25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29" name="Oval 4938">
              <a:extLst>
                <a:ext uri="{FF2B5EF4-FFF2-40B4-BE49-F238E27FC236}">
                  <a16:creationId xmlns:a16="http://schemas.microsoft.com/office/drawing/2014/main" id="{2E3D6D31-CA39-49BB-B04A-C6AD316675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82" y="162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0" name="Oval 4939">
              <a:extLst>
                <a:ext uri="{FF2B5EF4-FFF2-40B4-BE49-F238E27FC236}">
                  <a16:creationId xmlns:a16="http://schemas.microsoft.com/office/drawing/2014/main" id="{FB341F53-21C4-4AA7-8994-04B84AC27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7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1" name="Oval 4940">
              <a:extLst>
                <a:ext uri="{FF2B5EF4-FFF2-40B4-BE49-F238E27FC236}">
                  <a16:creationId xmlns:a16="http://schemas.microsoft.com/office/drawing/2014/main" id="{541B7D85-45B1-4A7F-8794-57199551AC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4" y="1651"/>
              <a:ext cx="28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2" name="Oval 4941">
              <a:extLst>
                <a:ext uri="{FF2B5EF4-FFF2-40B4-BE49-F238E27FC236}">
                  <a16:creationId xmlns:a16="http://schemas.microsoft.com/office/drawing/2014/main" id="{E424F6EE-3430-47BC-9E94-1DD0649BF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3" name="Oval 4942">
              <a:extLst>
                <a:ext uri="{FF2B5EF4-FFF2-40B4-BE49-F238E27FC236}">
                  <a16:creationId xmlns:a16="http://schemas.microsoft.com/office/drawing/2014/main" id="{2DD8EAD1-84BC-4A3A-A637-CB1E1CE45D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9" y="1653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4" name="Oval 4943">
              <a:extLst>
                <a:ext uri="{FF2B5EF4-FFF2-40B4-BE49-F238E27FC236}">
                  <a16:creationId xmlns:a16="http://schemas.microsoft.com/office/drawing/2014/main" id="{B3AF8BB7-1BBF-4AC1-834D-FA0CDAB66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1653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5" name="Freeform 4944">
              <a:extLst>
                <a:ext uri="{FF2B5EF4-FFF2-40B4-BE49-F238E27FC236}">
                  <a16:creationId xmlns:a16="http://schemas.microsoft.com/office/drawing/2014/main" id="{E62B0B51-F47D-4764-9C9F-38624E81D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4" y="1653"/>
              <a:ext cx="28" cy="26"/>
            </a:xfrm>
            <a:custGeom>
              <a:avLst/>
              <a:gdLst>
                <a:gd name="T0" fmla="*/ 52 w 15"/>
                <a:gd name="T1" fmla="*/ 28 h 13"/>
                <a:gd name="T2" fmla="*/ 28 w 15"/>
                <a:gd name="T3" fmla="*/ 52 h 13"/>
                <a:gd name="T4" fmla="*/ 0 w 15"/>
                <a:gd name="T5" fmla="*/ 24 h 13"/>
                <a:gd name="T6" fmla="*/ 13 w 15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5" y="7"/>
                  </a:moveTo>
                  <a:cubicBezTo>
                    <a:pt x="14" y="11"/>
                    <a:pt x="11" y="13"/>
                    <a:pt x="8" y="13"/>
                  </a:cubicBezTo>
                  <a:cubicBezTo>
                    <a:pt x="4" y="13"/>
                    <a:pt x="0" y="10"/>
                    <a:pt x="0" y="6"/>
                  </a:cubicBezTo>
                  <a:cubicBezTo>
                    <a:pt x="0" y="4"/>
                    <a:pt x="2" y="1"/>
                    <a:pt x="4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6" name="Freeform 4945">
              <a:extLst>
                <a:ext uri="{FF2B5EF4-FFF2-40B4-BE49-F238E27FC236}">
                  <a16:creationId xmlns:a16="http://schemas.microsoft.com/office/drawing/2014/main" id="{367E94D1-5124-4B3F-8DDB-D20164BF1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1" y="1651"/>
              <a:ext cx="2" cy="1"/>
            </a:xfrm>
            <a:custGeom>
              <a:avLst/>
              <a:gdLst>
                <a:gd name="T0" fmla="*/ 0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1" y="0"/>
                    <a:pt x="1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37" name="Oval 4946">
              <a:extLst>
                <a:ext uri="{FF2B5EF4-FFF2-40B4-BE49-F238E27FC236}">
                  <a16:creationId xmlns:a16="http://schemas.microsoft.com/office/drawing/2014/main" id="{5663EEC9-505E-4838-AB92-B291E109D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3" y="1639"/>
              <a:ext cx="27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8" name="Oval 4947">
              <a:extLst>
                <a:ext uri="{FF2B5EF4-FFF2-40B4-BE49-F238E27FC236}">
                  <a16:creationId xmlns:a16="http://schemas.microsoft.com/office/drawing/2014/main" id="{1C8B2F36-3008-41CA-AE3C-32BCF4584D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0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39" name="Oval 4948">
              <a:extLst>
                <a:ext uri="{FF2B5EF4-FFF2-40B4-BE49-F238E27FC236}">
                  <a16:creationId xmlns:a16="http://schemas.microsoft.com/office/drawing/2014/main" id="{96890600-F6E3-4B4B-9312-3BD38F6922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16" y="164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0" name="Oval 4949">
              <a:extLst>
                <a:ext uri="{FF2B5EF4-FFF2-40B4-BE49-F238E27FC236}">
                  <a16:creationId xmlns:a16="http://schemas.microsoft.com/office/drawing/2014/main" id="{84B56948-2328-49B9-90B9-D133F94969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5" y="1649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1" name="Oval 4950">
              <a:extLst>
                <a:ext uri="{FF2B5EF4-FFF2-40B4-BE49-F238E27FC236}">
                  <a16:creationId xmlns:a16="http://schemas.microsoft.com/office/drawing/2014/main" id="{592F2040-EBF3-40D9-A027-C9E53E3237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649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2" name="Freeform 4951">
              <a:extLst>
                <a:ext uri="{FF2B5EF4-FFF2-40B4-BE49-F238E27FC236}">
                  <a16:creationId xmlns:a16="http://schemas.microsoft.com/office/drawing/2014/main" id="{15C6FB95-14D2-4EF5-AF25-1A1437DCD1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1643"/>
              <a:ext cx="28" cy="30"/>
            </a:xfrm>
            <a:custGeom>
              <a:avLst/>
              <a:gdLst>
                <a:gd name="T0" fmla="*/ 52 w 15"/>
                <a:gd name="T1" fmla="*/ 32 h 15"/>
                <a:gd name="T2" fmla="*/ 24 w 15"/>
                <a:gd name="T3" fmla="*/ 60 h 15"/>
                <a:gd name="T4" fmla="*/ 0 w 15"/>
                <a:gd name="T5" fmla="*/ 32 h 15"/>
                <a:gd name="T6" fmla="*/ 24 w 15"/>
                <a:gd name="T7" fmla="*/ 0 h 15"/>
                <a:gd name="T8" fmla="*/ 32 w 15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5">
                  <a:moveTo>
                    <a:pt x="15" y="8"/>
                  </a:moveTo>
                  <a:cubicBezTo>
                    <a:pt x="14" y="12"/>
                    <a:pt x="11" y="15"/>
                    <a:pt x="7" y="15"/>
                  </a:cubicBezTo>
                  <a:cubicBezTo>
                    <a:pt x="3" y="15"/>
                    <a:pt x="0" y="12"/>
                    <a:pt x="0" y="8"/>
                  </a:cubicBezTo>
                  <a:cubicBezTo>
                    <a:pt x="0" y="3"/>
                    <a:pt x="3" y="0"/>
                    <a:pt x="7" y="0"/>
                  </a:cubicBezTo>
                  <a:cubicBezTo>
                    <a:pt x="8" y="0"/>
                    <a:pt x="9" y="0"/>
                    <a:pt x="9" y="0"/>
                  </a:cubicBezTo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43" name="Oval 4952">
              <a:extLst>
                <a:ext uri="{FF2B5EF4-FFF2-40B4-BE49-F238E27FC236}">
                  <a16:creationId xmlns:a16="http://schemas.microsoft.com/office/drawing/2014/main" id="{E9680DBD-BEB5-4F97-9C3C-8D10224DA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7" y="1631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4" name="Oval 4953">
              <a:extLst>
                <a:ext uri="{FF2B5EF4-FFF2-40B4-BE49-F238E27FC236}">
                  <a16:creationId xmlns:a16="http://schemas.microsoft.com/office/drawing/2014/main" id="{955AB132-E280-42E1-A366-DF2423CF2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42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5" name="Oval 4954">
              <a:extLst>
                <a:ext uri="{FF2B5EF4-FFF2-40B4-BE49-F238E27FC236}">
                  <a16:creationId xmlns:a16="http://schemas.microsoft.com/office/drawing/2014/main" id="{3375568C-EF71-416B-A04C-309C0422C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2" y="1645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6" name="Oval 4955">
              <a:extLst>
                <a:ext uri="{FF2B5EF4-FFF2-40B4-BE49-F238E27FC236}">
                  <a16:creationId xmlns:a16="http://schemas.microsoft.com/office/drawing/2014/main" id="{C9C7EDDF-FA5C-4096-8486-1D5556C11A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1614"/>
              <a:ext cx="27" cy="29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7" name="Oval 4956">
              <a:extLst>
                <a:ext uri="{FF2B5EF4-FFF2-40B4-BE49-F238E27FC236}">
                  <a16:creationId xmlns:a16="http://schemas.microsoft.com/office/drawing/2014/main" id="{DEF85C19-23E9-461D-B55E-B72F7D936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81" y="1645"/>
              <a:ext cx="26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8" name="Oval 4957">
              <a:extLst>
                <a:ext uri="{FF2B5EF4-FFF2-40B4-BE49-F238E27FC236}">
                  <a16:creationId xmlns:a16="http://schemas.microsoft.com/office/drawing/2014/main" id="{E20B0E9E-8635-4DC1-8176-A63FA64F2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07" y="1643"/>
              <a:ext cx="29" cy="28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49" name="Oval 4958">
              <a:extLst>
                <a:ext uri="{FF2B5EF4-FFF2-40B4-BE49-F238E27FC236}">
                  <a16:creationId xmlns:a16="http://schemas.microsoft.com/office/drawing/2014/main" id="{15464207-297A-40D3-8924-8DF3F008C2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34" y="1639"/>
              <a:ext cx="29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50" name="Oval 4959">
              <a:extLst>
                <a:ext uri="{FF2B5EF4-FFF2-40B4-BE49-F238E27FC236}">
                  <a16:creationId xmlns:a16="http://schemas.microsoft.com/office/drawing/2014/main" id="{2CD835F1-1D84-4ADA-8F99-B03A891EFD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98" y="1641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51" name="Oval 4960">
              <a:extLst>
                <a:ext uri="{FF2B5EF4-FFF2-40B4-BE49-F238E27FC236}">
                  <a16:creationId xmlns:a16="http://schemas.microsoft.com/office/drawing/2014/main" id="{93EBFE5C-5ABC-4FAF-83E8-EF6989CC54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0" y="1622"/>
              <a:ext cx="27" cy="31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52" name="Oval 4961">
              <a:extLst>
                <a:ext uri="{FF2B5EF4-FFF2-40B4-BE49-F238E27FC236}">
                  <a16:creationId xmlns:a16="http://schemas.microsoft.com/office/drawing/2014/main" id="{AA30A911-C6A6-4E29-AD07-D15C0657A7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54" y="1645"/>
              <a:ext cx="28" cy="30"/>
            </a:xfrm>
            <a:prstGeom prst="ellipse">
              <a:avLst/>
            </a:prstGeom>
            <a:noFill/>
            <a:ln w="3175">
              <a:solidFill>
                <a:srgbClr val="494E4E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25953" name="Freeform 4962">
              <a:extLst>
                <a:ext uri="{FF2B5EF4-FFF2-40B4-BE49-F238E27FC236}">
                  <a16:creationId xmlns:a16="http://schemas.microsoft.com/office/drawing/2014/main" id="{45199A27-8855-4DDF-87A4-DD12C53DD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1592"/>
              <a:ext cx="173" cy="106"/>
            </a:xfrm>
            <a:custGeom>
              <a:avLst/>
              <a:gdLst>
                <a:gd name="T0" fmla="*/ 0 w 91"/>
                <a:gd name="T1" fmla="*/ 45 h 52"/>
                <a:gd name="T2" fmla="*/ 4 w 91"/>
                <a:gd name="T3" fmla="*/ 41 h 52"/>
                <a:gd name="T4" fmla="*/ 329 w 91"/>
                <a:gd name="T5" fmla="*/ 216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52">
                  <a:moveTo>
                    <a:pt x="0" y="11"/>
                  </a:moveTo>
                  <a:cubicBezTo>
                    <a:pt x="0" y="11"/>
                    <a:pt x="1" y="11"/>
                    <a:pt x="1" y="10"/>
                  </a:cubicBezTo>
                  <a:cubicBezTo>
                    <a:pt x="15" y="0"/>
                    <a:pt x="66" y="27"/>
                    <a:pt x="91" y="52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4" name="Freeform 4963">
              <a:extLst>
                <a:ext uri="{FF2B5EF4-FFF2-40B4-BE49-F238E27FC236}">
                  <a16:creationId xmlns:a16="http://schemas.microsoft.com/office/drawing/2014/main" id="{B7F609D3-5A2A-4D7F-862E-90C908700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02"/>
              <a:ext cx="181" cy="75"/>
            </a:xfrm>
            <a:custGeom>
              <a:avLst/>
              <a:gdLst>
                <a:gd name="T0" fmla="*/ 0 w 95"/>
                <a:gd name="T1" fmla="*/ 32 h 37"/>
                <a:gd name="T2" fmla="*/ 345 w 95"/>
                <a:gd name="T3" fmla="*/ 15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5" h="37">
                  <a:moveTo>
                    <a:pt x="0" y="8"/>
                  </a:moveTo>
                  <a:cubicBezTo>
                    <a:pt x="22" y="0"/>
                    <a:pt x="80" y="28"/>
                    <a:pt x="95" y="3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5" name="Freeform 4964">
              <a:extLst>
                <a:ext uri="{FF2B5EF4-FFF2-40B4-BE49-F238E27FC236}">
                  <a16:creationId xmlns:a16="http://schemas.microsoft.com/office/drawing/2014/main" id="{B96375B9-90AF-4711-A52F-A8CCDF53E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9" y="1608"/>
              <a:ext cx="189" cy="55"/>
            </a:xfrm>
            <a:custGeom>
              <a:avLst/>
              <a:gdLst>
                <a:gd name="T0" fmla="*/ 0 w 99"/>
                <a:gd name="T1" fmla="*/ 0 h 27"/>
                <a:gd name="T2" fmla="*/ 349 w 99"/>
                <a:gd name="T3" fmla="*/ 108 h 27"/>
                <a:gd name="T4" fmla="*/ 361 w 99"/>
                <a:gd name="T5" fmla="*/ 112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9" h="27">
                  <a:moveTo>
                    <a:pt x="0" y="0"/>
                  </a:moveTo>
                  <a:cubicBezTo>
                    <a:pt x="0" y="0"/>
                    <a:pt x="57" y="10"/>
                    <a:pt x="96" y="26"/>
                  </a:cubicBezTo>
                  <a:cubicBezTo>
                    <a:pt x="97" y="26"/>
                    <a:pt x="98" y="26"/>
                    <a:pt x="99" y="27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6" name="Freeform 4965">
              <a:extLst>
                <a:ext uri="{FF2B5EF4-FFF2-40B4-BE49-F238E27FC236}">
                  <a16:creationId xmlns:a16="http://schemas.microsoft.com/office/drawing/2014/main" id="{94081C58-1D68-4A9E-91BB-E473004FA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1584"/>
              <a:ext cx="199" cy="91"/>
            </a:xfrm>
            <a:custGeom>
              <a:avLst/>
              <a:gdLst>
                <a:gd name="T0" fmla="*/ 0 w 105"/>
                <a:gd name="T1" fmla="*/ 69 h 45"/>
                <a:gd name="T2" fmla="*/ 373 w 105"/>
                <a:gd name="T3" fmla="*/ 184 h 45"/>
                <a:gd name="T4" fmla="*/ 377 w 105"/>
                <a:gd name="T5" fmla="*/ 184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45">
                  <a:moveTo>
                    <a:pt x="0" y="17"/>
                  </a:moveTo>
                  <a:cubicBezTo>
                    <a:pt x="23" y="0"/>
                    <a:pt x="84" y="32"/>
                    <a:pt x="104" y="45"/>
                  </a:cubicBezTo>
                  <a:cubicBezTo>
                    <a:pt x="105" y="45"/>
                    <a:pt x="105" y="45"/>
                    <a:pt x="105" y="45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7" name="Freeform 4966">
              <a:extLst>
                <a:ext uri="{FF2B5EF4-FFF2-40B4-BE49-F238E27FC236}">
                  <a16:creationId xmlns:a16="http://schemas.microsoft.com/office/drawing/2014/main" id="{7E5A307F-5574-4C31-B0D7-755E9E031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8" y="1590"/>
              <a:ext cx="183" cy="79"/>
            </a:xfrm>
            <a:custGeom>
              <a:avLst/>
              <a:gdLst>
                <a:gd name="T0" fmla="*/ 0 w 96"/>
                <a:gd name="T1" fmla="*/ 57 h 39"/>
                <a:gd name="T2" fmla="*/ 349 w 96"/>
                <a:gd name="T3" fmla="*/ 16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6" h="39">
                  <a:moveTo>
                    <a:pt x="0" y="14"/>
                  </a:moveTo>
                  <a:cubicBezTo>
                    <a:pt x="24" y="0"/>
                    <a:pt x="86" y="33"/>
                    <a:pt x="96" y="39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8" name="Freeform 4967">
              <a:extLst>
                <a:ext uri="{FF2B5EF4-FFF2-40B4-BE49-F238E27FC236}">
                  <a16:creationId xmlns:a16="http://schemas.microsoft.com/office/drawing/2014/main" id="{60EC24E5-DE6D-44C4-8A78-214047778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5" y="1671"/>
              <a:ext cx="44" cy="8"/>
            </a:xfrm>
            <a:custGeom>
              <a:avLst/>
              <a:gdLst>
                <a:gd name="T0" fmla="*/ 0 w 23"/>
                <a:gd name="T1" fmla="*/ 16 h 4"/>
                <a:gd name="T2" fmla="*/ 84 w 2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">
                  <a:moveTo>
                    <a:pt x="0" y="4"/>
                  </a:moveTo>
                  <a:cubicBezTo>
                    <a:pt x="0" y="4"/>
                    <a:pt x="12" y="3"/>
                    <a:pt x="23" y="0"/>
                  </a:cubicBezTo>
                </a:path>
              </a:pathLst>
            </a:custGeom>
            <a:noFill/>
            <a:ln w="19050" cap="rnd">
              <a:solidFill>
                <a:srgbClr val="A4332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59" name="Freeform 4968">
              <a:extLst>
                <a:ext uri="{FF2B5EF4-FFF2-40B4-BE49-F238E27FC236}">
                  <a16:creationId xmlns:a16="http://schemas.microsoft.com/office/drawing/2014/main" id="{DB8B1874-E507-4F45-8695-0FBBD8681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0" name="Freeform 4969">
              <a:extLst>
                <a:ext uri="{FF2B5EF4-FFF2-40B4-BE49-F238E27FC236}">
                  <a16:creationId xmlns:a16="http://schemas.microsoft.com/office/drawing/2014/main" id="{72631341-9AA5-4D19-8C90-20F06CE23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1604"/>
              <a:ext cx="29" cy="16"/>
            </a:xfrm>
            <a:custGeom>
              <a:avLst/>
              <a:gdLst>
                <a:gd name="T0" fmla="*/ 56 w 15"/>
                <a:gd name="T1" fmla="*/ 12 h 8"/>
                <a:gd name="T2" fmla="*/ 29 w 15"/>
                <a:gd name="T3" fmla="*/ 32 h 8"/>
                <a:gd name="T4" fmla="*/ 4 w 15"/>
                <a:gd name="T5" fmla="*/ 20 h 8"/>
                <a:gd name="T6" fmla="*/ 27 w 15"/>
                <a:gd name="T7" fmla="*/ 0 h 8"/>
                <a:gd name="T8" fmla="*/ 56 w 15"/>
                <a:gd name="T9" fmla="*/ 12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5" y="8"/>
                    <a:pt x="1" y="7"/>
                    <a:pt x="1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1" name="Freeform 4970">
              <a:extLst>
                <a:ext uri="{FF2B5EF4-FFF2-40B4-BE49-F238E27FC236}">
                  <a16:creationId xmlns:a16="http://schemas.microsoft.com/office/drawing/2014/main" id="{D69442D0-72F9-431C-BC9B-BA58AAF06B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3" y="1606"/>
              <a:ext cx="8" cy="4"/>
            </a:xfrm>
            <a:custGeom>
              <a:avLst/>
              <a:gdLst>
                <a:gd name="T0" fmla="*/ 16 w 4"/>
                <a:gd name="T1" fmla="*/ 4 h 2"/>
                <a:gd name="T2" fmla="*/ 8 w 4"/>
                <a:gd name="T3" fmla="*/ 8 h 2"/>
                <a:gd name="T4" fmla="*/ 0 w 4"/>
                <a:gd name="T5" fmla="*/ 4 h 2"/>
                <a:gd name="T6" fmla="*/ 8 w 4"/>
                <a:gd name="T7" fmla="*/ 0 h 2"/>
                <a:gd name="T8" fmla="*/ 16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2" name="Freeform 4971">
              <a:extLst>
                <a:ext uri="{FF2B5EF4-FFF2-40B4-BE49-F238E27FC236}">
                  <a16:creationId xmlns:a16="http://schemas.microsoft.com/office/drawing/2014/main" id="{26B93756-36A8-446F-84BC-D28BAB420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3" y="1620"/>
              <a:ext cx="19" cy="7"/>
            </a:xfrm>
            <a:custGeom>
              <a:avLst/>
              <a:gdLst>
                <a:gd name="T0" fmla="*/ 0 w 10"/>
                <a:gd name="T1" fmla="*/ 0 h 3"/>
                <a:gd name="T2" fmla="*/ 36 w 10"/>
                <a:gd name="T3" fmla="*/ 16 h 3"/>
                <a:gd name="T4" fmla="*/ 0 w 10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0" y="0"/>
                    <a:pt x="2" y="3"/>
                    <a:pt x="10" y="3"/>
                  </a:cubicBezTo>
                  <a:cubicBezTo>
                    <a:pt x="10" y="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3" name="Freeform 4972">
              <a:extLst>
                <a:ext uri="{FF2B5EF4-FFF2-40B4-BE49-F238E27FC236}">
                  <a16:creationId xmlns:a16="http://schemas.microsoft.com/office/drawing/2014/main" id="{EEF6AB8B-07A1-4271-98E4-AB095E304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1" y="1600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4" name="Freeform 4973">
              <a:extLst>
                <a:ext uri="{FF2B5EF4-FFF2-40B4-BE49-F238E27FC236}">
                  <a16:creationId xmlns:a16="http://schemas.microsoft.com/office/drawing/2014/main" id="{D8570C08-0098-41B6-BA7F-D985F22317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5" name="Freeform 4974">
              <a:extLst>
                <a:ext uri="{FF2B5EF4-FFF2-40B4-BE49-F238E27FC236}">
                  <a16:creationId xmlns:a16="http://schemas.microsoft.com/office/drawing/2014/main" id="{2C4C1D4B-13BE-4CC1-81C7-5E0FC7F45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1606"/>
              <a:ext cx="27" cy="18"/>
            </a:xfrm>
            <a:custGeom>
              <a:avLst/>
              <a:gdLst>
                <a:gd name="T0" fmla="*/ 52 w 14"/>
                <a:gd name="T1" fmla="*/ 12 h 9"/>
                <a:gd name="T2" fmla="*/ 29 w 14"/>
                <a:gd name="T3" fmla="*/ 32 h 9"/>
                <a:gd name="T4" fmla="*/ 0 w 14"/>
                <a:gd name="T5" fmla="*/ 24 h 9"/>
                <a:gd name="T6" fmla="*/ 23 w 14"/>
                <a:gd name="T7" fmla="*/ 4 h 9"/>
                <a:gd name="T8" fmla="*/ 52 w 14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3"/>
                  </a:moveTo>
                  <a:cubicBezTo>
                    <a:pt x="14" y="5"/>
                    <a:pt x="11" y="8"/>
                    <a:pt x="8" y="8"/>
                  </a:cubicBezTo>
                  <a:cubicBezTo>
                    <a:pt x="4" y="9"/>
                    <a:pt x="0" y="8"/>
                    <a:pt x="0" y="6"/>
                  </a:cubicBezTo>
                  <a:cubicBezTo>
                    <a:pt x="0" y="4"/>
                    <a:pt x="2" y="1"/>
                    <a:pt x="6" y="1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6" name="Freeform 4975">
              <a:extLst>
                <a:ext uri="{FF2B5EF4-FFF2-40B4-BE49-F238E27FC236}">
                  <a16:creationId xmlns:a16="http://schemas.microsoft.com/office/drawing/2014/main" id="{C12F15BF-FA01-4AD3-A56B-AC0D4DA0E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2" y="1608"/>
              <a:ext cx="7" cy="6"/>
            </a:xfrm>
            <a:custGeom>
              <a:avLst/>
              <a:gdLst>
                <a:gd name="T0" fmla="*/ 12 w 4"/>
                <a:gd name="T1" fmla="*/ 8 h 3"/>
                <a:gd name="T2" fmla="*/ 7 w 4"/>
                <a:gd name="T3" fmla="*/ 12 h 3"/>
                <a:gd name="T4" fmla="*/ 0 w 4"/>
                <a:gd name="T5" fmla="*/ 4 h 3"/>
                <a:gd name="T6" fmla="*/ 7 w 4"/>
                <a:gd name="T7" fmla="*/ 0 h 3"/>
                <a:gd name="T8" fmla="*/ 12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1" y="0"/>
                    <a:pt x="2" y="0"/>
                  </a:cubicBezTo>
                  <a:cubicBezTo>
                    <a:pt x="3" y="1"/>
                    <a:pt x="4" y="1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7" name="Freeform 4976">
              <a:extLst>
                <a:ext uri="{FF2B5EF4-FFF2-40B4-BE49-F238E27FC236}">
                  <a16:creationId xmlns:a16="http://schemas.microsoft.com/office/drawing/2014/main" id="{A20B512C-2555-42D3-9638-85D77A1E7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1622"/>
              <a:ext cx="19" cy="9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6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8" name="Freeform 4977">
              <a:extLst>
                <a:ext uri="{FF2B5EF4-FFF2-40B4-BE49-F238E27FC236}">
                  <a16:creationId xmlns:a16="http://schemas.microsoft.com/office/drawing/2014/main" id="{4C21BA79-1811-4084-A5A1-80E8F822C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1604"/>
              <a:ext cx="46" cy="29"/>
            </a:xfrm>
            <a:custGeom>
              <a:avLst/>
              <a:gdLst>
                <a:gd name="T0" fmla="*/ 84 w 24"/>
                <a:gd name="T1" fmla="*/ 21 h 14"/>
                <a:gd name="T2" fmla="*/ 40 w 24"/>
                <a:gd name="T3" fmla="*/ 4 h 14"/>
                <a:gd name="T4" fmla="*/ 4 w 24"/>
                <a:gd name="T5" fmla="*/ 39 h 14"/>
                <a:gd name="T6" fmla="*/ 48 w 24"/>
                <a:gd name="T7" fmla="*/ 52 h 14"/>
                <a:gd name="T8" fmla="*/ 84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5"/>
                    <a:pt x="1" y="9"/>
                  </a:cubicBezTo>
                  <a:cubicBezTo>
                    <a:pt x="1" y="12"/>
                    <a:pt x="7" y="14"/>
                    <a:pt x="13" y="12"/>
                  </a:cubicBezTo>
                  <a:cubicBezTo>
                    <a:pt x="19" y="11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69" name="Freeform 4978">
              <a:extLst>
                <a:ext uri="{FF2B5EF4-FFF2-40B4-BE49-F238E27FC236}">
                  <a16:creationId xmlns:a16="http://schemas.microsoft.com/office/drawing/2014/main" id="{CF5CC372-1066-41A4-839F-797B701F79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0" name="Freeform 4979">
              <a:extLst>
                <a:ext uri="{FF2B5EF4-FFF2-40B4-BE49-F238E27FC236}">
                  <a16:creationId xmlns:a16="http://schemas.microsoft.com/office/drawing/2014/main" id="{607DA68A-42C8-4EB3-8D88-3B5FE57C3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6" y="1604"/>
              <a:ext cx="28" cy="18"/>
            </a:xfrm>
            <a:custGeom>
              <a:avLst/>
              <a:gdLst>
                <a:gd name="T0" fmla="*/ 49 w 15"/>
                <a:gd name="T1" fmla="*/ 16 h 9"/>
                <a:gd name="T2" fmla="*/ 28 w 15"/>
                <a:gd name="T3" fmla="*/ 36 h 9"/>
                <a:gd name="T4" fmla="*/ 0 w 15"/>
                <a:gd name="T5" fmla="*/ 24 h 9"/>
                <a:gd name="T6" fmla="*/ 24 w 15"/>
                <a:gd name="T7" fmla="*/ 4 h 9"/>
                <a:gd name="T8" fmla="*/ 49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0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0" y="0"/>
                    <a:pt x="14" y="2"/>
                    <a:pt x="14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1" name="Freeform 4980">
              <a:extLst>
                <a:ext uri="{FF2B5EF4-FFF2-40B4-BE49-F238E27FC236}">
                  <a16:creationId xmlns:a16="http://schemas.microsoft.com/office/drawing/2014/main" id="{8999181A-88EC-4D2D-823D-572BE87B82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3" y="1608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4 w 4"/>
                <a:gd name="T5" fmla="*/ 0 h 2"/>
                <a:gd name="T6" fmla="*/ 9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4" y="2"/>
                    <a:pt x="3" y="2"/>
                    <a:pt x="2" y="2"/>
                  </a:cubicBezTo>
                  <a:cubicBezTo>
                    <a:pt x="1" y="2"/>
                    <a:pt x="0" y="1"/>
                    <a:pt x="1" y="0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4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2" name="Freeform 4981">
              <a:extLst>
                <a:ext uri="{FF2B5EF4-FFF2-40B4-BE49-F238E27FC236}">
                  <a16:creationId xmlns:a16="http://schemas.microsoft.com/office/drawing/2014/main" id="{812F7F8B-72CF-4A1C-8B02-9185FE22F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1620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1" y="4"/>
                    <a:pt x="9" y="4"/>
                  </a:cubicBezTo>
                  <a:cubicBezTo>
                    <a:pt x="9" y="4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3" name="Freeform 4982">
              <a:extLst>
                <a:ext uri="{FF2B5EF4-FFF2-40B4-BE49-F238E27FC236}">
                  <a16:creationId xmlns:a16="http://schemas.microsoft.com/office/drawing/2014/main" id="{FD6930EF-4EF4-499B-9151-7D8022078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2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4 h 14"/>
                <a:gd name="T4" fmla="*/ 0 w 23"/>
                <a:gd name="T5" fmla="*/ 39 h 14"/>
                <a:gd name="T6" fmla="*/ 44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1"/>
                  </a:cubicBezTo>
                  <a:cubicBezTo>
                    <a:pt x="4" y="2"/>
                    <a:pt x="0" y="6"/>
                    <a:pt x="0" y="9"/>
                  </a:cubicBezTo>
                  <a:cubicBezTo>
                    <a:pt x="1" y="12"/>
                    <a:pt x="6" y="14"/>
                    <a:pt x="12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4" name="Freeform 4983">
              <a:extLst>
                <a:ext uri="{FF2B5EF4-FFF2-40B4-BE49-F238E27FC236}">
                  <a16:creationId xmlns:a16="http://schemas.microsoft.com/office/drawing/2014/main" id="{B6B015B9-724D-4CB1-A598-29E317DDA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5" name="Freeform 4984">
              <a:extLst>
                <a:ext uri="{FF2B5EF4-FFF2-40B4-BE49-F238E27FC236}">
                  <a16:creationId xmlns:a16="http://schemas.microsoft.com/office/drawing/2014/main" id="{657642B4-D8C8-4207-8AE4-E645FCFC8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5" y="1606"/>
              <a:ext cx="29" cy="18"/>
            </a:xfrm>
            <a:custGeom>
              <a:avLst/>
              <a:gdLst>
                <a:gd name="T0" fmla="*/ 56 w 15"/>
                <a:gd name="T1" fmla="*/ 16 h 9"/>
                <a:gd name="T2" fmla="*/ 29 w 15"/>
                <a:gd name="T3" fmla="*/ 36 h 9"/>
                <a:gd name="T4" fmla="*/ 4 w 15"/>
                <a:gd name="T5" fmla="*/ 24 h 9"/>
                <a:gd name="T6" fmla="*/ 27 w 15"/>
                <a:gd name="T7" fmla="*/ 4 h 9"/>
                <a:gd name="T8" fmla="*/ 56 w 15"/>
                <a:gd name="T9" fmla="*/ 1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4"/>
                  </a:moveTo>
                  <a:cubicBezTo>
                    <a:pt x="15" y="6"/>
                    <a:pt x="12" y="8"/>
                    <a:pt x="8" y="9"/>
                  </a:cubicBezTo>
                  <a:cubicBezTo>
                    <a:pt x="4" y="9"/>
                    <a:pt x="1" y="8"/>
                    <a:pt x="1" y="6"/>
                  </a:cubicBezTo>
                  <a:cubicBezTo>
                    <a:pt x="0" y="4"/>
                    <a:pt x="3" y="2"/>
                    <a:pt x="7" y="1"/>
                  </a:cubicBezTo>
                  <a:cubicBezTo>
                    <a:pt x="11" y="0"/>
                    <a:pt x="14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6" name="Freeform 4985">
              <a:extLst>
                <a:ext uri="{FF2B5EF4-FFF2-40B4-BE49-F238E27FC236}">
                  <a16:creationId xmlns:a16="http://schemas.microsoft.com/office/drawing/2014/main" id="{41291C83-A9FA-42E6-9238-30CE8ADFA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4" y="1608"/>
              <a:ext cx="8" cy="6"/>
            </a:xfrm>
            <a:custGeom>
              <a:avLst/>
              <a:gdLst>
                <a:gd name="T0" fmla="*/ 16 w 4"/>
                <a:gd name="T1" fmla="*/ 8 h 3"/>
                <a:gd name="T2" fmla="*/ 8 w 4"/>
                <a:gd name="T3" fmla="*/ 12 h 3"/>
                <a:gd name="T4" fmla="*/ 0 w 4"/>
                <a:gd name="T5" fmla="*/ 4 h 3"/>
                <a:gd name="T6" fmla="*/ 8 w 4"/>
                <a:gd name="T7" fmla="*/ 4 h 3"/>
                <a:gd name="T8" fmla="*/ 16 w 4"/>
                <a:gd name="T9" fmla="*/ 8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2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4" y="2"/>
                    <a:pt x="4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7" name="Freeform 4986">
              <a:extLst>
                <a:ext uri="{FF2B5EF4-FFF2-40B4-BE49-F238E27FC236}">
                  <a16:creationId xmlns:a16="http://schemas.microsoft.com/office/drawing/2014/main" id="{5037B2A9-9AFC-4BA5-BCD3-21CE887E6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20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4"/>
                  </a:cubicBezTo>
                  <a:cubicBezTo>
                    <a:pt x="9" y="4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8" name="Freeform 4987">
              <a:extLst>
                <a:ext uri="{FF2B5EF4-FFF2-40B4-BE49-F238E27FC236}">
                  <a16:creationId xmlns:a16="http://schemas.microsoft.com/office/drawing/2014/main" id="{A8600393-5781-4F50-91E3-1F95E3F40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2" y="1604"/>
              <a:ext cx="45" cy="29"/>
            </a:xfrm>
            <a:custGeom>
              <a:avLst/>
              <a:gdLst>
                <a:gd name="T0" fmla="*/ 81 w 24"/>
                <a:gd name="T1" fmla="*/ 21 h 14"/>
                <a:gd name="T2" fmla="*/ 39 w 24"/>
                <a:gd name="T3" fmla="*/ 4 h 14"/>
                <a:gd name="T4" fmla="*/ 4 w 24"/>
                <a:gd name="T5" fmla="*/ 39 h 14"/>
                <a:gd name="T6" fmla="*/ 45 w 24"/>
                <a:gd name="T7" fmla="*/ 56 h 14"/>
                <a:gd name="T8" fmla="*/ 81 w 2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5"/>
                  </a:moveTo>
                  <a:cubicBezTo>
                    <a:pt x="23" y="2"/>
                    <a:pt x="17" y="0"/>
                    <a:pt x="11" y="1"/>
                  </a:cubicBezTo>
                  <a:cubicBezTo>
                    <a:pt x="5" y="2"/>
                    <a:pt x="0" y="6"/>
                    <a:pt x="1" y="9"/>
                  </a:cubicBezTo>
                  <a:cubicBezTo>
                    <a:pt x="1" y="12"/>
                    <a:pt x="7" y="14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79" name="Freeform 4988">
              <a:extLst>
                <a:ext uri="{FF2B5EF4-FFF2-40B4-BE49-F238E27FC236}">
                  <a16:creationId xmlns:a16="http://schemas.microsoft.com/office/drawing/2014/main" id="{4DD2496D-B4EF-4F53-BC29-A0C31467F4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0" name="Freeform 4989">
              <a:extLst>
                <a:ext uri="{FF2B5EF4-FFF2-40B4-BE49-F238E27FC236}">
                  <a16:creationId xmlns:a16="http://schemas.microsoft.com/office/drawing/2014/main" id="{5FD6097D-41CA-4AF2-A80A-8B926672DF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1" y="1659"/>
              <a:ext cx="29" cy="20"/>
            </a:xfrm>
            <a:custGeom>
              <a:avLst/>
              <a:gdLst>
                <a:gd name="T0" fmla="*/ 52 w 15"/>
                <a:gd name="T1" fmla="*/ 28 h 10"/>
                <a:gd name="T2" fmla="*/ 27 w 15"/>
                <a:gd name="T3" fmla="*/ 36 h 10"/>
                <a:gd name="T4" fmla="*/ 4 w 15"/>
                <a:gd name="T5" fmla="*/ 12 h 10"/>
                <a:gd name="T6" fmla="*/ 29 w 15"/>
                <a:gd name="T7" fmla="*/ 4 h 10"/>
                <a:gd name="T8" fmla="*/ 52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7" y="9"/>
                  </a:cubicBezTo>
                  <a:cubicBezTo>
                    <a:pt x="3" y="8"/>
                    <a:pt x="0" y="5"/>
                    <a:pt x="1" y="3"/>
                  </a:cubicBezTo>
                  <a:cubicBezTo>
                    <a:pt x="1" y="1"/>
                    <a:pt x="5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1" name="Freeform 4990">
              <a:extLst>
                <a:ext uri="{FF2B5EF4-FFF2-40B4-BE49-F238E27FC236}">
                  <a16:creationId xmlns:a16="http://schemas.microsoft.com/office/drawing/2014/main" id="{78B1172B-2B93-4D51-BB83-C9C8E694A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0" y="1665"/>
              <a:ext cx="8" cy="8"/>
            </a:xfrm>
            <a:custGeom>
              <a:avLst/>
              <a:gdLst>
                <a:gd name="T0" fmla="*/ 16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12 w 4"/>
                <a:gd name="T7" fmla="*/ 4 h 4"/>
                <a:gd name="T8" fmla="*/ 16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4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1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4" y="2"/>
                    <a:pt x="4" y="3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2" name="Freeform 4991">
              <a:extLst>
                <a:ext uri="{FF2B5EF4-FFF2-40B4-BE49-F238E27FC236}">
                  <a16:creationId xmlns:a16="http://schemas.microsoft.com/office/drawing/2014/main" id="{6EE56436-8540-4DF6-B0D8-D69F75A4BB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0" y="1665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1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3" name="Freeform 4992">
              <a:extLst>
                <a:ext uri="{FF2B5EF4-FFF2-40B4-BE49-F238E27FC236}">
                  <a16:creationId xmlns:a16="http://schemas.microsoft.com/office/drawing/2014/main" id="{E2FF94BF-00C9-4C21-A289-73827E5F9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8" y="1655"/>
              <a:ext cx="44" cy="28"/>
            </a:xfrm>
            <a:custGeom>
              <a:avLst/>
              <a:gdLst>
                <a:gd name="T0" fmla="*/ 84 w 23"/>
                <a:gd name="T1" fmla="*/ 40 h 14"/>
                <a:gd name="T2" fmla="*/ 48 w 23"/>
                <a:gd name="T3" fmla="*/ 4 h 14"/>
                <a:gd name="T4" fmla="*/ 4 w 23"/>
                <a:gd name="T5" fmla="*/ 16 h 14"/>
                <a:gd name="T6" fmla="*/ 36 w 23"/>
                <a:gd name="T7" fmla="*/ 52 h 14"/>
                <a:gd name="T8" fmla="*/ 84 w 23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10"/>
                  </a:moveTo>
                  <a:cubicBezTo>
                    <a:pt x="23" y="7"/>
                    <a:pt x="19" y="3"/>
                    <a:pt x="13" y="1"/>
                  </a:cubicBezTo>
                  <a:cubicBezTo>
                    <a:pt x="7" y="0"/>
                    <a:pt x="1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4" name="Freeform 4993">
              <a:extLst>
                <a:ext uri="{FF2B5EF4-FFF2-40B4-BE49-F238E27FC236}">
                  <a16:creationId xmlns:a16="http://schemas.microsoft.com/office/drawing/2014/main" id="{BA5BE03A-37A3-4068-A8D1-FBC3FBAA6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5" name="Freeform 4994">
              <a:extLst>
                <a:ext uri="{FF2B5EF4-FFF2-40B4-BE49-F238E27FC236}">
                  <a16:creationId xmlns:a16="http://schemas.microsoft.com/office/drawing/2014/main" id="{578960E8-5229-4B6B-ACA0-D4016AE55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9" y="1665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4" y="9"/>
                    <a:pt x="10" y="10"/>
                    <a:pt x="6" y="9"/>
                  </a:cubicBezTo>
                  <a:cubicBezTo>
                    <a:pt x="3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6" name="Freeform 4995">
              <a:extLst>
                <a:ext uri="{FF2B5EF4-FFF2-40B4-BE49-F238E27FC236}">
                  <a16:creationId xmlns:a16="http://schemas.microsoft.com/office/drawing/2014/main" id="{C357B674-E1AB-4896-8201-A683B0AF49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8" y="1671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4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3"/>
                    <a:pt x="1" y="3"/>
                  </a:cubicBezTo>
                  <a:cubicBezTo>
                    <a:pt x="0" y="2"/>
                    <a:pt x="0" y="1"/>
                    <a:pt x="1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7" name="Freeform 4996">
              <a:extLst>
                <a:ext uri="{FF2B5EF4-FFF2-40B4-BE49-F238E27FC236}">
                  <a16:creationId xmlns:a16="http://schemas.microsoft.com/office/drawing/2014/main" id="{F341743F-4AEE-41F3-BA9D-ED6BF3A65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5" y="1671"/>
              <a:ext cx="16" cy="14"/>
            </a:xfrm>
            <a:custGeom>
              <a:avLst/>
              <a:gdLst>
                <a:gd name="T0" fmla="*/ 0 w 8"/>
                <a:gd name="T1" fmla="*/ 0 h 7"/>
                <a:gd name="T2" fmla="*/ 32 w 8"/>
                <a:gd name="T3" fmla="*/ 28 h 7"/>
                <a:gd name="T4" fmla="*/ 0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cubicBezTo>
                    <a:pt x="0" y="0"/>
                    <a:pt x="0" y="4"/>
                    <a:pt x="8" y="7"/>
                  </a:cubicBezTo>
                  <a:cubicBezTo>
                    <a:pt x="8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8" name="Freeform 4997">
              <a:extLst>
                <a:ext uri="{FF2B5EF4-FFF2-40B4-BE49-F238E27FC236}">
                  <a16:creationId xmlns:a16="http://schemas.microsoft.com/office/drawing/2014/main" id="{9DB20355-4862-43DC-BE56-5D6FA969C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4" y="1661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52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3"/>
                  </a:cubicBezTo>
                  <a:cubicBezTo>
                    <a:pt x="17" y="14"/>
                    <a:pt x="23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89" name="Freeform 4998">
              <a:extLst>
                <a:ext uri="{FF2B5EF4-FFF2-40B4-BE49-F238E27FC236}">
                  <a16:creationId xmlns:a16="http://schemas.microsoft.com/office/drawing/2014/main" id="{488DD7E5-2492-40EA-86B0-B1B941680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0" name="Freeform 4999">
              <a:extLst>
                <a:ext uri="{FF2B5EF4-FFF2-40B4-BE49-F238E27FC236}">
                  <a16:creationId xmlns:a16="http://schemas.microsoft.com/office/drawing/2014/main" id="{1D99A8E4-BC59-431A-A2EC-3FDEA6898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4" y="1663"/>
              <a:ext cx="26" cy="18"/>
            </a:xfrm>
            <a:custGeom>
              <a:avLst/>
              <a:gdLst>
                <a:gd name="T0" fmla="*/ 48 w 14"/>
                <a:gd name="T1" fmla="*/ 28 h 9"/>
                <a:gd name="T2" fmla="*/ 20 w 14"/>
                <a:gd name="T3" fmla="*/ 32 h 9"/>
                <a:gd name="T4" fmla="*/ 0 w 14"/>
                <a:gd name="T5" fmla="*/ 12 h 9"/>
                <a:gd name="T6" fmla="*/ 28 w 14"/>
                <a:gd name="T7" fmla="*/ 4 h 9"/>
                <a:gd name="T8" fmla="*/ 48 w 14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14" y="7"/>
                  </a:moveTo>
                  <a:cubicBezTo>
                    <a:pt x="13" y="9"/>
                    <a:pt x="10" y="9"/>
                    <a:pt x="6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4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1" name="Freeform 5000">
              <a:extLst>
                <a:ext uri="{FF2B5EF4-FFF2-40B4-BE49-F238E27FC236}">
                  <a16:creationId xmlns:a16="http://schemas.microsoft.com/office/drawing/2014/main" id="{2496F2A1-10E4-477D-BA84-0005453CC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3" y="1669"/>
              <a:ext cx="5" cy="6"/>
            </a:xfrm>
            <a:custGeom>
              <a:avLst/>
              <a:gdLst>
                <a:gd name="T0" fmla="*/ 8 w 3"/>
                <a:gd name="T1" fmla="*/ 12 h 3"/>
                <a:gd name="T2" fmla="*/ 3 w 3"/>
                <a:gd name="T3" fmla="*/ 12 h 3"/>
                <a:gd name="T4" fmla="*/ 0 w 3"/>
                <a:gd name="T5" fmla="*/ 4 h 3"/>
                <a:gd name="T6" fmla="*/ 5 w 3"/>
                <a:gd name="T7" fmla="*/ 4 h 3"/>
                <a:gd name="T8" fmla="*/ 8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3"/>
                    <a:pt x="2" y="3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2" name="Freeform 5001">
              <a:extLst>
                <a:ext uri="{FF2B5EF4-FFF2-40B4-BE49-F238E27FC236}">
                  <a16:creationId xmlns:a16="http://schemas.microsoft.com/office/drawing/2014/main" id="{FCC7E5D4-40F4-4388-A82C-5C16F6EE6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0" y="1667"/>
              <a:ext cx="14" cy="14"/>
            </a:xfrm>
            <a:custGeom>
              <a:avLst/>
              <a:gdLst>
                <a:gd name="T0" fmla="*/ 0 w 7"/>
                <a:gd name="T1" fmla="*/ 0 h 7"/>
                <a:gd name="T2" fmla="*/ 28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4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3" name="Freeform 5002">
              <a:extLst>
                <a:ext uri="{FF2B5EF4-FFF2-40B4-BE49-F238E27FC236}">
                  <a16:creationId xmlns:a16="http://schemas.microsoft.com/office/drawing/2014/main" id="{DD275184-2F4B-460D-BB71-207787994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8" y="1657"/>
              <a:ext cx="46" cy="30"/>
            </a:xfrm>
            <a:custGeom>
              <a:avLst/>
              <a:gdLst>
                <a:gd name="T0" fmla="*/ 84 w 24"/>
                <a:gd name="T1" fmla="*/ 44 h 15"/>
                <a:gd name="T2" fmla="*/ 52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4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7"/>
                    <a:pt x="20" y="4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4" name="Freeform 5003">
              <a:extLst>
                <a:ext uri="{FF2B5EF4-FFF2-40B4-BE49-F238E27FC236}">
                  <a16:creationId xmlns:a16="http://schemas.microsoft.com/office/drawing/2014/main" id="{3EC4E690-5AC0-4254-8753-2A417FF0C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5" name="Freeform 5004">
              <a:extLst>
                <a:ext uri="{FF2B5EF4-FFF2-40B4-BE49-F238E27FC236}">
                  <a16:creationId xmlns:a16="http://schemas.microsoft.com/office/drawing/2014/main" id="{673E5C23-EE87-41A9-B64F-A288C6D6C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9" y="1657"/>
              <a:ext cx="28" cy="18"/>
            </a:xfrm>
            <a:custGeom>
              <a:avLst/>
              <a:gdLst>
                <a:gd name="T0" fmla="*/ 52 w 15"/>
                <a:gd name="T1" fmla="*/ 12 h 9"/>
                <a:gd name="T2" fmla="*/ 32 w 15"/>
                <a:gd name="T3" fmla="*/ 32 h 9"/>
                <a:gd name="T4" fmla="*/ 4 w 15"/>
                <a:gd name="T5" fmla="*/ 24 h 9"/>
                <a:gd name="T6" fmla="*/ 24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3"/>
                  </a:moveTo>
                  <a:cubicBezTo>
                    <a:pt x="15" y="5"/>
                    <a:pt x="12" y="7"/>
                    <a:pt x="9" y="8"/>
                  </a:cubicBezTo>
                  <a:cubicBezTo>
                    <a:pt x="5" y="9"/>
                    <a:pt x="1" y="8"/>
                    <a:pt x="1" y="6"/>
                  </a:cubicBezTo>
                  <a:cubicBezTo>
                    <a:pt x="0" y="4"/>
                    <a:pt x="3" y="1"/>
                    <a:pt x="7" y="0"/>
                  </a:cubicBezTo>
                  <a:cubicBezTo>
                    <a:pt x="11" y="0"/>
                    <a:pt x="14" y="1"/>
                    <a:pt x="15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6" name="Freeform 5005">
              <a:extLst>
                <a:ext uri="{FF2B5EF4-FFF2-40B4-BE49-F238E27FC236}">
                  <a16:creationId xmlns:a16="http://schemas.microsoft.com/office/drawing/2014/main" id="{D97883DD-6D63-4011-8D84-8C47D9AAE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8" y="1659"/>
              <a:ext cx="7" cy="4"/>
            </a:xfrm>
            <a:custGeom>
              <a:avLst/>
              <a:gdLst>
                <a:gd name="T0" fmla="*/ 12 w 4"/>
                <a:gd name="T1" fmla="*/ 4 h 2"/>
                <a:gd name="T2" fmla="*/ 7 w 4"/>
                <a:gd name="T3" fmla="*/ 8 h 2"/>
                <a:gd name="T4" fmla="*/ 0 w 4"/>
                <a:gd name="T5" fmla="*/ 4 h 2"/>
                <a:gd name="T6" fmla="*/ 7 w 4"/>
                <a:gd name="T7" fmla="*/ 0 h 2"/>
                <a:gd name="T8" fmla="*/ 12 w 4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4" y="1"/>
                  </a:moveTo>
                  <a:cubicBezTo>
                    <a:pt x="3" y="2"/>
                    <a:pt x="3" y="2"/>
                    <a:pt x="2" y="2"/>
                  </a:cubicBezTo>
                  <a:cubicBezTo>
                    <a:pt x="1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4" y="1"/>
                    <a:pt x="4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7" name="Freeform 5006">
              <a:extLst>
                <a:ext uri="{FF2B5EF4-FFF2-40B4-BE49-F238E27FC236}">
                  <a16:creationId xmlns:a16="http://schemas.microsoft.com/office/drawing/2014/main" id="{868223FD-4B58-4434-8A24-B6AC4B2175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7" y="1673"/>
              <a:ext cx="19" cy="8"/>
            </a:xfrm>
            <a:custGeom>
              <a:avLst/>
              <a:gdLst>
                <a:gd name="T0" fmla="*/ 0 w 10"/>
                <a:gd name="T1" fmla="*/ 0 h 4"/>
                <a:gd name="T2" fmla="*/ 36 w 10"/>
                <a:gd name="T3" fmla="*/ 12 h 4"/>
                <a:gd name="T4" fmla="*/ 0 w 10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">
                  <a:moveTo>
                    <a:pt x="0" y="0"/>
                  </a:moveTo>
                  <a:cubicBezTo>
                    <a:pt x="0" y="0"/>
                    <a:pt x="2" y="4"/>
                    <a:pt x="10" y="3"/>
                  </a:cubicBezTo>
                  <a:cubicBezTo>
                    <a:pt x="10" y="3"/>
                    <a:pt x="4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8" name="Freeform 5007">
              <a:extLst>
                <a:ext uri="{FF2B5EF4-FFF2-40B4-BE49-F238E27FC236}">
                  <a16:creationId xmlns:a16="http://schemas.microsoft.com/office/drawing/2014/main" id="{F792231C-ABE5-4AEF-AF22-D3C11CBBE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5" y="1653"/>
              <a:ext cx="46" cy="30"/>
            </a:xfrm>
            <a:custGeom>
              <a:avLst/>
              <a:gdLst>
                <a:gd name="T0" fmla="*/ 84 w 24"/>
                <a:gd name="T1" fmla="*/ 20 h 15"/>
                <a:gd name="T2" fmla="*/ 40 w 24"/>
                <a:gd name="T3" fmla="*/ 8 h 15"/>
                <a:gd name="T4" fmla="*/ 4 w 24"/>
                <a:gd name="T5" fmla="*/ 40 h 15"/>
                <a:gd name="T6" fmla="*/ 48 w 24"/>
                <a:gd name="T7" fmla="*/ 52 h 15"/>
                <a:gd name="T8" fmla="*/ 84 w 24"/>
                <a:gd name="T9" fmla="*/ 2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5"/>
                  </a:moveTo>
                  <a:cubicBezTo>
                    <a:pt x="22" y="2"/>
                    <a:pt x="17" y="0"/>
                    <a:pt x="11" y="2"/>
                  </a:cubicBezTo>
                  <a:cubicBezTo>
                    <a:pt x="5" y="3"/>
                    <a:pt x="0" y="7"/>
                    <a:pt x="1" y="10"/>
                  </a:cubicBezTo>
                  <a:cubicBezTo>
                    <a:pt x="2" y="13"/>
                    <a:pt x="7" y="15"/>
                    <a:pt x="13" y="13"/>
                  </a:cubicBezTo>
                  <a:cubicBezTo>
                    <a:pt x="19" y="12"/>
                    <a:pt x="24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5999" name="Freeform 5008">
              <a:extLst>
                <a:ext uri="{FF2B5EF4-FFF2-40B4-BE49-F238E27FC236}">
                  <a16:creationId xmlns:a16="http://schemas.microsoft.com/office/drawing/2014/main" id="{04FF6D6C-CBA2-4FDE-B186-055A4B1F4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0" name="Freeform 5009">
              <a:extLst>
                <a:ext uri="{FF2B5EF4-FFF2-40B4-BE49-F238E27FC236}">
                  <a16:creationId xmlns:a16="http://schemas.microsoft.com/office/drawing/2014/main" id="{92BF3110-93BD-41AF-AD7F-D6875FBAD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9" y="1604"/>
              <a:ext cx="29" cy="16"/>
            </a:xfrm>
            <a:custGeom>
              <a:avLst/>
              <a:gdLst>
                <a:gd name="T0" fmla="*/ 56 w 15"/>
                <a:gd name="T1" fmla="*/ 16 h 8"/>
                <a:gd name="T2" fmla="*/ 29 w 15"/>
                <a:gd name="T3" fmla="*/ 32 h 8"/>
                <a:gd name="T4" fmla="*/ 4 w 15"/>
                <a:gd name="T5" fmla="*/ 20 h 8"/>
                <a:gd name="T6" fmla="*/ 29 w 15"/>
                <a:gd name="T7" fmla="*/ 4 h 8"/>
                <a:gd name="T8" fmla="*/ 56 w 15"/>
                <a:gd name="T9" fmla="*/ 16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8">
                  <a:moveTo>
                    <a:pt x="15" y="4"/>
                  </a:moveTo>
                  <a:cubicBezTo>
                    <a:pt x="15" y="6"/>
                    <a:pt x="12" y="8"/>
                    <a:pt x="8" y="8"/>
                  </a:cubicBezTo>
                  <a:cubicBezTo>
                    <a:pt x="4" y="8"/>
                    <a:pt x="1" y="7"/>
                    <a:pt x="1" y="5"/>
                  </a:cubicBezTo>
                  <a:cubicBezTo>
                    <a:pt x="0" y="3"/>
                    <a:pt x="4" y="1"/>
                    <a:pt x="8" y="1"/>
                  </a:cubicBezTo>
                  <a:cubicBezTo>
                    <a:pt x="11" y="0"/>
                    <a:pt x="15" y="2"/>
                    <a:pt x="15" y="4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1" name="Freeform 5010">
              <a:extLst>
                <a:ext uri="{FF2B5EF4-FFF2-40B4-BE49-F238E27FC236}">
                  <a16:creationId xmlns:a16="http://schemas.microsoft.com/office/drawing/2014/main" id="{548CB60C-D1BE-4341-AC6A-32D18B4D42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606"/>
              <a:ext cx="8" cy="6"/>
            </a:xfrm>
            <a:custGeom>
              <a:avLst/>
              <a:gdLst>
                <a:gd name="T0" fmla="*/ 16 w 4"/>
                <a:gd name="T1" fmla="*/ 12 h 3"/>
                <a:gd name="T2" fmla="*/ 8 w 4"/>
                <a:gd name="T3" fmla="*/ 12 h 3"/>
                <a:gd name="T4" fmla="*/ 0 w 4"/>
                <a:gd name="T5" fmla="*/ 4 h 3"/>
                <a:gd name="T6" fmla="*/ 12 w 4"/>
                <a:gd name="T7" fmla="*/ 4 h 3"/>
                <a:gd name="T8" fmla="*/ 16 w 4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4" y="3"/>
                    <a:pt x="3" y="3"/>
                    <a:pt x="2" y="3"/>
                  </a:cubicBezTo>
                  <a:cubicBezTo>
                    <a:pt x="1" y="3"/>
                    <a:pt x="0" y="2"/>
                    <a:pt x="0" y="1"/>
                  </a:cubicBezTo>
                  <a:cubicBezTo>
                    <a:pt x="1" y="1"/>
                    <a:pt x="2" y="0"/>
                    <a:pt x="3" y="1"/>
                  </a:cubicBezTo>
                  <a:cubicBezTo>
                    <a:pt x="3" y="1"/>
                    <a:pt x="4" y="2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2" name="Freeform 5011">
              <a:extLst>
                <a:ext uri="{FF2B5EF4-FFF2-40B4-BE49-F238E27FC236}">
                  <a16:creationId xmlns:a16="http://schemas.microsoft.com/office/drawing/2014/main" id="{9B825841-6BDD-4CF7-947A-A3F1C44C1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16"/>
              <a:ext cx="17" cy="11"/>
            </a:xfrm>
            <a:custGeom>
              <a:avLst/>
              <a:gdLst>
                <a:gd name="T0" fmla="*/ 0 w 9"/>
                <a:gd name="T1" fmla="*/ 0 h 5"/>
                <a:gd name="T2" fmla="*/ 32 w 9"/>
                <a:gd name="T3" fmla="*/ 24 h 5"/>
                <a:gd name="T4" fmla="*/ 0 w 9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0" y="0"/>
                    <a:pt x="1" y="4"/>
                    <a:pt x="9" y="5"/>
                  </a:cubicBezTo>
                  <a:cubicBezTo>
                    <a:pt x="9" y="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3" name="Freeform 5012">
              <a:extLst>
                <a:ext uri="{FF2B5EF4-FFF2-40B4-BE49-F238E27FC236}">
                  <a16:creationId xmlns:a16="http://schemas.microsoft.com/office/drawing/2014/main" id="{F28C548D-423A-437A-8543-35F0BE24A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6" y="1602"/>
              <a:ext cx="43" cy="25"/>
            </a:xfrm>
            <a:custGeom>
              <a:avLst/>
              <a:gdLst>
                <a:gd name="T0" fmla="*/ 80 w 23"/>
                <a:gd name="T1" fmla="*/ 27 h 12"/>
                <a:gd name="T2" fmla="*/ 39 w 23"/>
                <a:gd name="T3" fmla="*/ 0 h 12"/>
                <a:gd name="T4" fmla="*/ 0 w 23"/>
                <a:gd name="T5" fmla="*/ 31 h 12"/>
                <a:gd name="T6" fmla="*/ 41 w 23"/>
                <a:gd name="T7" fmla="*/ 52 h 12"/>
                <a:gd name="T8" fmla="*/ 80 w 23"/>
                <a:gd name="T9" fmla="*/ 2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2">
                  <a:moveTo>
                    <a:pt x="23" y="6"/>
                  </a:moveTo>
                  <a:cubicBezTo>
                    <a:pt x="23" y="2"/>
                    <a:pt x="18" y="0"/>
                    <a:pt x="11" y="0"/>
                  </a:cubicBezTo>
                  <a:cubicBezTo>
                    <a:pt x="5" y="0"/>
                    <a:pt x="0" y="3"/>
                    <a:pt x="0" y="7"/>
                  </a:cubicBezTo>
                  <a:cubicBezTo>
                    <a:pt x="1" y="10"/>
                    <a:pt x="6" y="12"/>
                    <a:pt x="12" y="12"/>
                  </a:cubicBezTo>
                  <a:cubicBezTo>
                    <a:pt x="18" y="12"/>
                    <a:pt x="23" y="9"/>
                    <a:pt x="23" y="6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4" name="Freeform 5013">
              <a:extLst>
                <a:ext uri="{FF2B5EF4-FFF2-40B4-BE49-F238E27FC236}">
                  <a16:creationId xmlns:a16="http://schemas.microsoft.com/office/drawing/2014/main" id="{AEE60A08-5D1F-4D7B-AAA1-C620B3C36F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5" name="Freeform 5014">
              <a:extLst>
                <a:ext uri="{FF2B5EF4-FFF2-40B4-BE49-F238E27FC236}">
                  <a16:creationId xmlns:a16="http://schemas.microsoft.com/office/drawing/2014/main" id="{8545DCC2-6585-48D2-B9C1-A40FC239D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1606"/>
              <a:ext cx="29" cy="18"/>
            </a:xfrm>
            <a:custGeom>
              <a:avLst/>
              <a:gdLst>
                <a:gd name="T0" fmla="*/ 52 w 15"/>
                <a:gd name="T1" fmla="*/ 12 h 9"/>
                <a:gd name="T2" fmla="*/ 29 w 15"/>
                <a:gd name="T3" fmla="*/ 32 h 9"/>
                <a:gd name="T4" fmla="*/ 0 w 15"/>
                <a:gd name="T5" fmla="*/ 20 h 9"/>
                <a:gd name="T6" fmla="*/ 27 w 15"/>
                <a:gd name="T7" fmla="*/ 0 h 9"/>
                <a:gd name="T8" fmla="*/ 52 w 15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4" y="3"/>
                  </a:moveTo>
                  <a:cubicBezTo>
                    <a:pt x="15" y="5"/>
                    <a:pt x="12" y="7"/>
                    <a:pt x="8" y="8"/>
                  </a:cubicBezTo>
                  <a:cubicBezTo>
                    <a:pt x="4" y="9"/>
                    <a:pt x="1" y="7"/>
                    <a:pt x="0" y="5"/>
                  </a:cubicBezTo>
                  <a:cubicBezTo>
                    <a:pt x="0" y="3"/>
                    <a:pt x="3" y="1"/>
                    <a:pt x="7" y="0"/>
                  </a:cubicBezTo>
                  <a:cubicBezTo>
                    <a:pt x="10" y="0"/>
                    <a:pt x="14" y="1"/>
                    <a:pt x="14" y="3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6" name="Freeform 5015">
              <a:extLst>
                <a:ext uri="{FF2B5EF4-FFF2-40B4-BE49-F238E27FC236}">
                  <a16:creationId xmlns:a16="http://schemas.microsoft.com/office/drawing/2014/main" id="{A8EEE043-E9FE-44C5-BC56-3AC1F09BD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1608"/>
              <a:ext cx="6" cy="4"/>
            </a:xfrm>
            <a:custGeom>
              <a:avLst/>
              <a:gdLst>
                <a:gd name="T0" fmla="*/ 12 w 3"/>
                <a:gd name="T1" fmla="*/ 4 h 2"/>
                <a:gd name="T2" fmla="*/ 4 w 3"/>
                <a:gd name="T3" fmla="*/ 8 h 2"/>
                <a:gd name="T4" fmla="*/ 0 w 3"/>
                <a:gd name="T5" fmla="*/ 4 h 2"/>
                <a:gd name="T6" fmla="*/ 8 w 3"/>
                <a:gd name="T7" fmla="*/ 0 h 2"/>
                <a:gd name="T8" fmla="*/ 12 w 3"/>
                <a:gd name="T9" fmla="*/ 4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2">
                  <a:moveTo>
                    <a:pt x="3" y="1"/>
                  </a:moveTo>
                  <a:cubicBezTo>
                    <a:pt x="3" y="2"/>
                    <a:pt x="2" y="2"/>
                    <a:pt x="1" y="2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0" y="0"/>
                    <a:pt x="1" y="0"/>
                    <a:pt x="2" y="0"/>
                  </a:cubicBezTo>
                  <a:cubicBezTo>
                    <a:pt x="3" y="0"/>
                    <a:pt x="3" y="1"/>
                    <a:pt x="3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7" name="Freeform 5016">
              <a:extLst>
                <a:ext uri="{FF2B5EF4-FFF2-40B4-BE49-F238E27FC236}">
                  <a16:creationId xmlns:a16="http://schemas.microsoft.com/office/drawing/2014/main" id="{88862454-4193-4F3E-BC09-9D319E05B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1622"/>
              <a:ext cx="17" cy="9"/>
            </a:xfrm>
            <a:custGeom>
              <a:avLst/>
              <a:gdLst>
                <a:gd name="T0" fmla="*/ 0 w 9"/>
                <a:gd name="T1" fmla="*/ 0 h 4"/>
                <a:gd name="T2" fmla="*/ 32 w 9"/>
                <a:gd name="T3" fmla="*/ 16 h 4"/>
                <a:gd name="T4" fmla="*/ 0 w 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0" y="0"/>
                    <a:pt x="2" y="4"/>
                    <a:pt x="9" y="3"/>
                  </a:cubicBezTo>
                  <a:cubicBezTo>
                    <a:pt x="9" y="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8" name="Freeform 5017">
              <a:extLst>
                <a:ext uri="{FF2B5EF4-FFF2-40B4-BE49-F238E27FC236}">
                  <a16:creationId xmlns:a16="http://schemas.microsoft.com/office/drawing/2014/main" id="{BA403690-4E12-45E1-A5F2-E2271993C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602"/>
              <a:ext cx="44" cy="29"/>
            </a:xfrm>
            <a:custGeom>
              <a:avLst/>
              <a:gdLst>
                <a:gd name="T0" fmla="*/ 84 w 23"/>
                <a:gd name="T1" fmla="*/ 21 h 14"/>
                <a:gd name="T2" fmla="*/ 36 w 23"/>
                <a:gd name="T3" fmla="*/ 8 h 14"/>
                <a:gd name="T4" fmla="*/ 0 w 23"/>
                <a:gd name="T5" fmla="*/ 39 h 14"/>
                <a:gd name="T6" fmla="*/ 48 w 23"/>
                <a:gd name="T7" fmla="*/ 56 h 14"/>
                <a:gd name="T8" fmla="*/ 84 w 23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4">
                  <a:moveTo>
                    <a:pt x="23" y="5"/>
                  </a:moveTo>
                  <a:cubicBezTo>
                    <a:pt x="22" y="2"/>
                    <a:pt x="17" y="0"/>
                    <a:pt x="10" y="2"/>
                  </a:cubicBezTo>
                  <a:cubicBezTo>
                    <a:pt x="4" y="3"/>
                    <a:pt x="0" y="6"/>
                    <a:pt x="0" y="9"/>
                  </a:cubicBezTo>
                  <a:cubicBezTo>
                    <a:pt x="1" y="13"/>
                    <a:pt x="7" y="14"/>
                    <a:pt x="13" y="13"/>
                  </a:cubicBezTo>
                  <a:cubicBezTo>
                    <a:pt x="19" y="12"/>
                    <a:pt x="23" y="8"/>
                    <a:pt x="23" y="5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09" name="Freeform 5018">
              <a:extLst>
                <a:ext uri="{FF2B5EF4-FFF2-40B4-BE49-F238E27FC236}">
                  <a16:creationId xmlns:a16="http://schemas.microsoft.com/office/drawing/2014/main" id="{15F98168-EE9A-4700-A0A2-E6FF7A43E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0" name="Freeform 5019">
              <a:extLst>
                <a:ext uri="{FF2B5EF4-FFF2-40B4-BE49-F238E27FC236}">
                  <a16:creationId xmlns:a16="http://schemas.microsoft.com/office/drawing/2014/main" id="{BF59AADA-CA08-4294-8059-A4AF487AC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1667"/>
              <a:ext cx="28" cy="20"/>
            </a:xfrm>
            <a:custGeom>
              <a:avLst/>
              <a:gdLst>
                <a:gd name="T0" fmla="*/ 49 w 15"/>
                <a:gd name="T1" fmla="*/ 28 h 10"/>
                <a:gd name="T2" fmla="*/ 21 w 15"/>
                <a:gd name="T3" fmla="*/ 36 h 10"/>
                <a:gd name="T4" fmla="*/ 0 w 15"/>
                <a:gd name="T5" fmla="*/ 12 h 10"/>
                <a:gd name="T6" fmla="*/ 28 w 15"/>
                <a:gd name="T7" fmla="*/ 4 h 10"/>
                <a:gd name="T8" fmla="*/ 49 w 15"/>
                <a:gd name="T9" fmla="*/ 28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0">
                  <a:moveTo>
                    <a:pt x="14" y="7"/>
                  </a:moveTo>
                  <a:cubicBezTo>
                    <a:pt x="13" y="9"/>
                    <a:pt x="10" y="10"/>
                    <a:pt x="6" y="9"/>
                  </a:cubicBezTo>
                  <a:cubicBezTo>
                    <a:pt x="2" y="8"/>
                    <a:pt x="0" y="5"/>
                    <a:pt x="0" y="3"/>
                  </a:cubicBezTo>
                  <a:cubicBezTo>
                    <a:pt x="1" y="1"/>
                    <a:pt x="4" y="0"/>
                    <a:pt x="8" y="1"/>
                  </a:cubicBezTo>
                  <a:cubicBezTo>
                    <a:pt x="12" y="2"/>
                    <a:pt x="15" y="5"/>
                    <a:pt x="14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1" name="Freeform 5020">
              <a:extLst>
                <a:ext uri="{FF2B5EF4-FFF2-40B4-BE49-F238E27FC236}">
                  <a16:creationId xmlns:a16="http://schemas.microsoft.com/office/drawing/2014/main" id="{A5C087FE-AC05-4C80-9FF8-D12BA047D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1673"/>
              <a:ext cx="7" cy="8"/>
            </a:xfrm>
            <a:custGeom>
              <a:avLst/>
              <a:gdLst>
                <a:gd name="T0" fmla="*/ 9 w 4"/>
                <a:gd name="T1" fmla="*/ 12 h 4"/>
                <a:gd name="T2" fmla="*/ 4 w 4"/>
                <a:gd name="T3" fmla="*/ 12 h 4"/>
                <a:gd name="T4" fmla="*/ 0 w 4"/>
                <a:gd name="T5" fmla="*/ 4 h 4"/>
                <a:gd name="T6" fmla="*/ 9 w 4"/>
                <a:gd name="T7" fmla="*/ 4 h 4"/>
                <a:gd name="T8" fmla="*/ 9 w 4"/>
                <a:gd name="T9" fmla="*/ 12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4">
                  <a:moveTo>
                    <a:pt x="3" y="3"/>
                  </a:moveTo>
                  <a:cubicBezTo>
                    <a:pt x="3" y="4"/>
                    <a:pt x="2" y="4"/>
                    <a:pt x="1" y="3"/>
                  </a:cubicBezTo>
                  <a:cubicBezTo>
                    <a:pt x="0" y="2"/>
                    <a:pt x="0" y="1"/>
                    <a:pt x="0" y="1"/>
                  </a:cubicBezTo>
                  <a:cubicBezTo>
                    <a:pt x="1" y="0"/>
                    <a:pt x="2" y="0"/>
                    <a:pt x="3" y="1"/>
                  </a:cubicBezTo>
                  <a:cubicBezTo>
                    <a:pt x="3" y="2"/>
                    <a:pt x="4" y="3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2" name="Freeform 5021">
              <a:extLst>
                <a:ext uri="{FF2B5EF4-FFF2-40B4-BE49-F238E27FC236}">
                  <a16:creationId xmlns:a16="http://schemas.microsoft.com/office/drawing/2014/main" id="{E39893DD-C796-404C-9DB4-85206AA41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1671"/>
              <a:ext cx="13" cy="14"/>
            </a:xfrm>
            <a:custGeom>
              <a:avLst/>
              <a:gdLst>
                <a:gd name="T0" fmla="*/ 0 w 7"/>
                <a:gd name="T1" fmla="*/ 0 h 7"/>
                <a:gd name="T2" fmla="*/ 24 w 7"/>
                <a:gd name="T3" fmla="*/ 28 h 7"/>
                <a:gd name="T4" fmla="*/ 0 w 7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0" y="0"/>
                    <a:pt x="0" y="5"/>
                    <a:pt x="7" y="7"/>
                  </a:cubicBezTo>
                  <a:cubicBezTo>
                    <a:pt x="7" y="7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3" name="Freeform 5022">
              <a:extLst>
                <a:ext uri="{FF2B5EF4-FFF2-40B4-BE49-F238E27FC236}">
                  <a16:creationId xmlns:a16="http://schemas.microsoft.com/office/drawing/2014/main" id="{AA1F5ED4-4965-468D-AA32-049F0C27E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663"/>
              <a:ext cx="45" cy="28"/>
            </a:xfrm>
            <a:custGeom>
              <a:avLst/>
              <a:gdLst>
                <a:gd name="T0" fmla="*/ 81 w 24"/>
                <a:gd name="T1" fmla="*/ 40 h 14"/>
                <a:gd name="T2" fmla="*/ 49 w 24"/>
                <a:gd name="T3" fmla="*/ 4 h 14"/>
                <a:gd name="T4" fmla="*/ 4 w 24"/>
                <a:gd name="T5" fmla="*/ 16 h 14"/>
                <a:gd name="T6" fmla="*/ 39 w 24"/>
                <a:gd name="T7" fmla="*/ 48 h 14"/>
                <a:gd name="T8" fmla="*/ 81 w 24"/>
                <a:gd name="T9" fmla="*/ 4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4">
                  <a:moveTo>
                    <a:pt x="23" y="10"/>
                  </a:moveTo>
                  <a:cubicBezTo>
                    <a:pt x="24" y="7"/>
                    <a:pt x="20" y="3"/>
                    <a:pt x="14" y="1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5" y="11"/>
                    <a:pt x="11" y="12"/>
                  </a:cubicBezTo>
                  <a:cubicBezTo>
                    <a:pt x="17" y="14"/>
                    <a:pt x="22" y="13"/>
                    <a:pt x="23" y="10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4" name="Freeform 5023">
              <a:extLst>
                <a:ext uri="{FF2B5EF4-FFF2-40B4-BE49-F238E27FC236}">
                  <a16:creationId xmlns:a16="http://schemas.microsoft.com/office/drawing/2014/main" id="{765590C7-A3D2-4FD4-82C5-E37608F25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solidFill>
              <a:srgbClr val="D196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5" name="Freeform 5024">
              <a:extLst>
                <a:ext uri="{FF2B5EF4-FFF2-40B4-BE49-F238E27FC236}">
                  <a16:creationId xmlns:a16="http://schemas.microsoft.com/office/drawing/2014/main" id="{E0ACE004-A32C-4403-AE4B-C694AD1BEA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665"/>
              <a:ext cx="28" cy="18"/>
            </a:xfrm>
            <a:custGeom>
              <a:avLst/>
              <a:gdLst>
                <a:gd name="T0" fmla="*/ 52 w 15"/>
                <a:gd name="T1" fmla="*/ 28 h 9"/>
                <a:gd name="T2" fmla="*/ 24 w 15"/>
                <a:gd name="T3" fmla="*/ 32 h 9"/>
                <a:gd name="T4" fmla="*/ 4 w 15"/>
                <a:gd name="T5" fmla="*/ 8 h 9"/>
                <a:gd name="T6" fmla="*/ 32 w 15"/>
                <a:gd name="T7" fmla="*/ 4 h 9"/>
                <a:gd name="T8" fmla="*/ 52 w 15"/>
                <a:gd name="T9" fmla="*/ 28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9">
                  <a:moveTo>
                    <a:pt x="15" y="7"/>
                  </a:moveTo>
                  <a:cubicBezTo>
                    <a:pt x="14" y="9"/>
                    <a:pt x="10" y="9"/>
                    <a:pt x="7" y="8"/>
                  </a:cubicBezTo>
                  <a:cubicBezTo>
                    <a:pt x="3" y="7"/>
                    <a:pt x="0" y="4"/>
                    <a:pt x="1" y="2"/>
                  </a:cubicBezTo>
                  <a:cubicBezTo>
                    <a:pt x="2" y="0"/>
                    <a:pt x="5" y="0"/>
                    <a:pt x="9" y="1"/>
                  </a:cubicBezTo>
                  <a:cubicBezTo>
                    <a:pt x="13" y="2"/>
                    <a:pt x="15" y="5"/>
                    <a:pt x="15" y="7"/>
                  </a:cubicBezTo>
                  <a:close/>
                </a:path>
              </a:pathLst>
            </a:custGeom>
            <a:solidFill>
              <a:srgbClr val="D4A1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6" name="Freeform 5025">
              <a:extLst>
                <a:ext uri="{FF2B5EF4-FFF2-40B4-BE49-F238E27FC236}">
                  <a16:creationId xmlns:a16="http://schemas.microsoft.com/office/drawing/2014/main" id="{AD5D14E2-7DB4-4D1D-AD6E-D41C5F49E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1"/>
              <a:ext cx="6" cy="6"/>
            </a:xfrm>
            <a:custGeom>
              <a:avLst/>
              <a:gdLst>
                <a:gd name="T0" fmla="*/ 12 w 3"/>
                <a:gd name="T1" fmla="*/ 12 h 3"/>
                <a:gd name="T2" fmla="*/ 4 w 3"/>
                <a:gd name="T3" fmla="*/ 12 h 3"/>
                <a:gd name="T4" fmla="*/ 0 w 3"/>
                <a:gd name="T5" fmla="*/ 0 h 3"/>
                <a:gd name="T6" fmla="*/ 8 w 3"/>
                <a:gd name="T7" fmla="*/ 4 h 3"/>
                <a:gd name="T8" fmla="*/ 12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2" y="3"/>
                    <a:pt x="1" y="3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  <a:cubicBezTo>
                    <a:pt x="1" y="0"/>
                    <a:pt x="2" y="0"/>
                    <a:pt x="2" y="1"/>
                  </a:cubicBezTo>
                  <a:cubicBezTo>
                    <a:pt x="3" y="1"/>
                    <a:pt x="3" y="2"/>
                    <a:pt x="3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7" name="Freeform 5026">
              <a:extLst>
                <a:ext uri="{FF2B5EF4-FFF2-40B4-BE49-F238E27FC236}">
                  <a16:creationId xmlns:a16="http://schemas.microsoft.com/office/drawing/2014/main" id="{64D67BED-3EE6-4255-846E-554FF3BA0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667"/>
              <a:ext cx="13" cy="16"/>
            </a:xfrm>
            <a:custGeom>
              <a:avLst/>
              <a:gdLst>
                <a:gd name="T0" fmla="*/ 0 w 7"/>
                <a:gd name="T1" fmla="*/ 0 h 8"/>
                <a:gd name="T2" fmla="*/ 24 w 7"/>
                <a:gd name="T3" fmla="*/ 32 h 8"/>
                <a:gd name="T4" fmla="*/ 0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0" y="0"/>
                  </a:moveTo>
                  <a:cubicBezTo>
                    <a:pt x="0" y="0"/>
                    <a:pt x="0" y="4"/>
                    <a:pt x="7" y="8"/>
                  </a:cubicBezTo>
                  <a:cubicBezTo>
                    <a:pt x="7" y="8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B978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6018" name="Freeform 5027">
              <a:extLst>
                <a:ext uri="{FF2B5EF4-FFF2-40B4-BE49-F238E27FC236}">
                  <a16:creationId xmlns:a16="http://schemas.microsoft.com/office/drawing/2014/main" id="{D6331156-D9B1-4CBB-A56A-D7650FCE96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659"/>
              <a:ext cx="45" cy="30"/>
            </a:xfrm>
            <a:custGeom>
              <a:avLst/>
              <a:gdLst>
                <a:gd name="T0" fmla="*/ 81 w 24"/>
                <a:gd name="T1" fmla="*/ 44 h 15"/>
                <a:gd name="T2" fmla="*/ 49 w 24"/>
                <a:gd name="T3" fmla="*/ 8 h 15"/>
                <a:gd name="T4" fmla="*/ 4 w 24"/>
                <a:gd name="T5" fmla="*/ 16 h 15"/>
                <a:gd name="T6" fmla="*/ 36 w 24"/>
                <a:gd name="T7" fmla="*/ 52 h 15"/>
                <a:gd name="T8" fmla="*/ 81 w 24"/>
                <a:gd name="T9" fmla="*/ 4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15">
                  <a:moveTo>
                    <a:pt x="23" y="11"/>
                  </a:moveTo>
                  <a:cubicBezTo>
                    <a:pt x="24" y="8"/>
                    <a:pt x="20" y="3"/>
                    <a:pt x="14" y="2"/>
                  </a:cubicBezTo>
                  <a:cubicBezTo>
                    <a:pt x="8" y="0"/>
                    <a:pt x="2" y="1"/>
                    <a:pt x="1" y="4"/>
                  </a:cubicBezTo>
                  <a:cubicBezTo>
                    <a:pt x="0" y="7"/>
                    <a:pt x="4" y="11"/>
                    <a:pt x="10" y="13"/>
                  </a:cubicBezTo>
                  <a:cubicBezTo>
                    <a:pt x="16" y="15"/>
                    <a:pt x="22" y="14"/>
                    <a:pt x="23" y="11"/>
                  </a:cubicBezTo>
                  <a:close/>
                </a:path>
              </a:pathLst>
            </a:custGeom>
            <a:noFill/>
            <a:ln w="3175" cap="flat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2" name="Rectangle 2">
            <a:extLst>
              <a:ext uri="{FF2B5EF4-FFF2-40B4-BE49-F238E27FC236}">
                <a16:creationId xmlns:a16="http://schemas.microsoft.com/office/drawing/2014/main" id="{078832B0-6261-4A59-864A-409F5F9DD57B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Actin/myosin system</a:t>
            </a:r>
          </a:p>
        </p:txBody>
      </p:sp>
      <p:grpSp>
        <p:nvGrpSpPr>
          <p:cNvPr id="30723" name="Group 3">
            <a:extLst>
              <a:ext uri="{FF2B5EF4-FFF2-40B4-BE49-F238E27FC236}">
                <a16:creationId xmlns:a16="http://schemas.microsoft.com/office/drawing/2014/main" id="{93A08C82-9D48-49B5-8EFD-1E9A5C9A02D1}"/>
              </a:ext>
            </a:extLst>
          </p:cNvPr>
          <p:cNvGrpSpPr>
            <a:grpSpLocks/>
          </p:cNvGrpSpPr>
          <p:nvPr/>
        </p:nvGrpSpPr>
        <p:grpSpPr bwMode="auto">
          <a:xfrm>
            <a:off x="3429001" y="1571625"/>
            <a:ext cx="5383213" cy="736600"/>
            <a:chOff x="1200" y="861"/>
            <a:chExt cx="3391" cy="464"/>
          </a:xfrm>
        </p:grpSpPr>
        <p:sp>
          <p:nvSpPr>
            <p:cNvPr id="31917" name="Freeform 4">
              <a:extLst>
                <a:ext uri="{FF2B5EF4-FFF2-40B4-BE49-F238E27FC236}">
                  <a16:creationId xmlns:a16="http://schemas.microsoft.com/office/drawing/2014/main" id="{381740F8-E966-4517-A89E-1E5687E78E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923"/>
              <a:ext cx="616" cy="376"/>
            </a:xfrm>
            <a:custGeom>
              <a:avLst/>
              <a:gdLst>
                <a:gd name="T0" fmla="*/ 0 w 246"/>
                <a:gd name="T1" fmla="*/ 747 h 141"/>
                <a:gd name="T2" fmla="*/ 1543 w 246"/>
                <a:gd name="T3" fmla="*/ 0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6" h="141">
                  <a:moveTo>
                    <a:pt x="0" y="105"/>
                  </a:moveTo>
                  <a:cubicBezTo>
                    <a:pt x="58" y="141"/>
                    <a:pt x="221" y="21"/>
                    <a:pt x="246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8" name="Freeform 5">
              <a:extLst>
                <a:ext uri="{FF2B5EF4-FFF2-40B4-BE49-F238E27FC236}">
                  <a16:creationId xmlns:a16="http://schemas.microsoft.com/office/drawing/2014/main" id="{72B3479C-B153-44B0-AF12-CB9932FB0F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979"/>
              <a:ext cx="698" cy="301"/>
            </a:xfrm>
            <a:custGeom>
              <a:avLst/>
              <a:gdLst>
                <a:gd name="T0" fmla="*/ 0 w 279"/>
                <a:gd name="T1" fmla="*/ 623 h 113"/>
                <a:gd name="T2" fmla="*/ 1746 w 279"/>
                <a:gd name="T3" fmla="*/ 0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9" h="113">
                  <a:moveTo>
                    <a:pt x="0" y="88"/>
                  </a:moveTo>
                  <a:cubicBezTo>
                    <a:pt x="42" y="113"/>
                    <a:pt x="169" y="86"/>
                    <a:pt x="279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19" name="Freeform 6">
              <a:extLst>
                <a:ext uri="{FF2B5EF4-FFF2-40B4-BE49-F238E27FC236}">
                  <a16:creationId xmlns:a16="http://schemas.microsoft.com/office/drawing/2014/main" id="{A71B525E-D1DA-4F47-AE15-02E5A97B1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992"/>
              <a:ext cx="605" cy="333"/>
            </a:xfrm>
            <a:custGeom>
              <a:avLst/>
              <a:gdLst>
                <a:gd name="T0" fmla="*/ 0 w 242"/>
                <a:gd name="T1" fmla="*/ 503 h 125"/>
                <a:gd name="T2" fmla="*/ 1513 w 242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2" h="125">
                  <a:moveTo>
                    <a:pt x="0" y="71"/>
                  </a:moveTo>
                  <a:cubicBezTo>
                    <a:pt x="0" y="71"/>
                    <a:pt x="69" y="125"/>
                    <a:pt x="242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0" name="Freeform 7">
              <a:extLst>
                <a:ext uri="{FF2B5EF4-FFF2-40B4-BE49-F238E27FC236}">
                  <a16:creationId xmlns:a16="http://schemas.microsoft.com/office/drawing/2014/main" id="{B6F79364-A795-4925-B826-26CC2B27A9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992"/>
              <a:ext cx="485" cy="200"/>
            </a:xfrm>
            <a:custGeom>
              <a:avLst/>
              <a:gdLst>
                <a:gd name="T0" fmla="*/ 0 w 194"/>
                <a:gd name="T1" fmla="*/ 533 h 75"/>
                <a:gd name="T2" fmla="*/ 1213 w 194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4" h="75">
                  <a:moveTo>
                    <a:pt x="0" y="75"/>
                  </a:moveTo>
                  <a:cubicBezTo>
                    <a:pt x="48" y="65"/>
                    <a:pt x="123" y="44"/>
                    <a:pt x="194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1" name="Freeform 8">
              <a:extLst>
                <a:ext uri="{FF2B5EF4-FFF2-40B4-BE49-F238E27FC236}">
                  <a16:creationId xmlns:a16="http://schemas.microsoft.com/office/drawing/2014/main" id="{004A3C37-27B9-4CEE-907F-81DA23583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989"/>
              <a:ext cx="612" cy="184"/>
            </a:xfrm>
            <a:custGeom>
              <a:avLst/>
              <a:gdLst>
                <a:gd name="T0" fmla="*/ 0 w 245"/>
                <a:gd name="T1" fmla="*/ 448 h 69"/>
                <a:gd name="T2" fmla="*/ 1529 w 245"/>
                <a:gd name="T3" fmla="*/ 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69">
                  <a:moveTo>
                    <a:pt x="0" y="63"/>
                  </a:moveTo>
                  <a:cubicBezTo>
                    <a:pt x="21" y="69"/>
                    <a:pt x="58" y="65"/>
                    <a:pt x="245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2" name="Oval 9">
              <a:extLst>
                <a:ext uri="{FF2B5EF4-FFF2-40B4-BE49-F238E27FC236}">
                  <a16:creationId xmlns:a16="http://schemas.microsoft.com/office/drawing/2014/main" id="{1387624F-3DD9-4712-9BB0-82DC28876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1056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23" name="Freeform 10">
              <a:extLst>
                <a:ext uri="{FF2B5EF4-FFF2-40B4-BE49-F238E27FC236}">
                  <a16:creationId xmlns:a16="http://schemas.microsoft.com/office/drawing/2014/main" id="{421C9D17-05AA-4A65-9DE2-0164A470F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05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8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4" name="Oval 11">
              <a:extLst>
                <a:ext uri="{FF2B5EF4-FFF2-40B4-BE49-F238E27FC236}">
                  <a16:creationId xmlns:a16="http://schemas.microsoft.com/office/drawing/2014/main" id="{73683FC3-6E4F-4F3E-9F91-3D33E0E4AA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106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25" name="Freeform 12">
              <a:extLst>
                <a:ext uri="{FF2B5EF4-FFF2-40B4-BE49-F238E27FC236}">
                  <a16:creationId xmlns:a16="http://schemas.microsoft.com/office/drawing/2014/main" id="{E846E6DC-564B-4355-9205-4B24F0D45E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12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6" name="Oval 13">
              <a:extLst>
                <a:ext uri="{FF2B5EF4-FFF2-40B4-BE49-F238E27FC236}">
                  <a16:creationId xmlns:a16="http://schemas.microsoft.com/office/drawing/2014/main" id="{670F2811-66C2-44DA-AB2B-FC2476248A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1101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27" name="Freeform 14">
              <a:extLst>
                <a:ext uri="{FF2B5EF4-FFF2-40B4-BE49-F238E27FC236}">
                  <a16:creationId xmlns:a16="http://schemas.microsoft.com/office/drawing/2014/main" id="{148DACC5-8534-464B-899B-7C242E3D1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10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28" name="Oval 15">
              <a:extLst>
                <a:ext uri="{FF2B5EF4-FFF2-40B4-BE49-F238E27FC236}">
                  <a16:creationId xmlns:a16="http://schemas.microsoft.com/office/drawing/2014/main" id="{4D4FCD7E-AAB0-4488-B5FC-5E69B10AC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11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29" name="Freeform 16">
              <a:extLst>
                <a:ext uri="{FF2B5EF4-FFF2-40B4-BE49-F238E27FC236}">
                  <a16:creationId xmlns:a16="http://schemas.microsoft.com/office/drawing/2014/main" id="{13926CCD-A82C-475D-AF9D-60F00ADA0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17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0" name="Oval 17">
              <a:extLst>
                <a:ext uri="{FF2B5EF4-FFF2-40B4-BE49-F238E27FC236}">
                  <a16:creationId xmlns:a16="http://schemas.microsoft.com/office/drawing/2014/main" id="{F04D34BB-1A10-4A8E-8F26-B48678F537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987"/>
              <a:ext cx="106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1" name="Freeform 18">
              <a:extLst>
                <a:ext uri="{FF2B5EF4-FFF2-40B4-BE49-F238E27FC236}">
                  <a16:creationId xmlns:a16="http://schemas.microsoft.com/office/drawing/2014/main" id="{AE9F1C9A-41C3-4741-A306-9D3FD9F4E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989"/>
              <a:ext cx="66" cy="59"/>
            </a:xfrm>
            <a:custGeom>
              <a:avLst/>
              <a:gdLst>
                <a:gd name="T0" fmla="*/ 155 w 26"/>
                <a:gd name="T1" fmla="*/ 129 h 22"/>
                <a:gd name="T2" fmla="*/ 58 w 26"/>
                <a:gd name="T3" fmla="*/ 137 h 22"/>
                <a:gd name="T4" fmla="*/ 13 w 26"/>
                <a:gd name="T5" fmla="*/ 35 h 22"/>
                <a:gd name="T6" fmla="*/ 117 w 26"/>
                <a:gd name="T7" fmla="*/ 21 h 22"/>
                <a:gd name="T8" fmla="*/ 155 w 26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2" name="Oval 19">
              <a:extLst>
                <a:ext uri="{FF2B5EF4-FFF2-40B4-BE49-F238E27FC236}">
                  <a16:creationId xmlns:a16="http://schemas.microsoft.com/office/drawing/2014/main" id="{D5185301-504B-4E56-9F45-5A9B8A5CD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99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3" name="Freeform 20">
              <a:extLst>
                <a:ext uri="{FF2B5EF4-FFF2-40B4-BE49-F238E27FC236}">
                  <a16:creationId xmlns:a16="http://schemas.microsoft.com/office/drawing/2014/main" id="{EF73B92D-CCDC-44E0-A0DC-E849B7C6B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05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4" name="Oval 21">
              <a:extLst>
                <a:ext uri="{FF2B5EF4-FFF2-40B4-BE49-F238E27FC236}">
                  <a16:creationId xmlns:a16="http://schemas.microsoft.com/office/drawing/2014/main" id="{4E874254-2C91-4208-A69D-354285497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080"/>
              <a:ext cx="106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5" name="Freeform 22">
              <a:extLst>
                <a:ext uri="{FF2B5EF4-FFF2-40B4-BE49-F238E27FC236}">
                  <a16:creationId xmlns:a16="http://schemas.microsoft.com/office/drawing/2014/main" id="{07C48A00-B0A4-4EBC-A765-28792383C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083"/>
              <a:ext cx="66" cy="58"/>
            </a:xfrm>
            <a:custGeom>
              <a:avLst/>
              <a:gdLst>
                <a:gd name="T0" fmla="*/ 155 w 26"/>
                <a:gd name="T1" fmla="*/ 124 h 22"/>
                <a:gd name="T2" fmla="*/ 51 w 26"/>
                <a:gd name="T3" fmla="*/ 132 h 22"/>
                <a:gd name="T4" fmla="*/ 13 w 26"/>
                <a:gd name="T5" fmla="*/ 34 h 22"/>
                <a:gd name="T6" fmla="*/ 117 w 26"/>
                <a:gd name="T7" fmla="*/ 21 h 22"/>
                <a:gd name="T8" fmla="*/ 155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6" name="Oval 23">
              <a:extLst>
                <a:ext uri="{FF2B5EF4-FFF2-40B4-BE49-F238E27FC236}">
                  <a16:creationId xmlns:a16="http://schemas.microsoft.com/office/drawing/2014/main" id="{A1B74835-6FC3-4A08-B027-BB6C0C8D7A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0" y="1088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7" name="Freeform 24">
              <a:extLst>
                <a:ext uri="{FF2B5EF4-FFF2-40B4-BE49-F238E27FC236}">
                  <a16:creationId xmlns:a16="http://schemas.microsoft.com/office/drawing/2014/main" id="{A98FA3AA-6085-40A2-9139-7FBAAD685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15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38" name="Oval 25">
              <a:extLst>
                <a:ext uri="{FF2B5EF4-FFF2-40B4-BE49-F238E27FC236}">
                  <a16:creationId xmlns:a16="http://schemas.microsoft.com/office/drawing/2014/main" id="{E8518A89-4430-452E-A562-1C05F5B98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973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39" name="Freeform 26">
              <a:extLst>
                <a:ext uri="{FF2B5EF4-FFF2-40B4-BE49-F238E27FC236}">
                  <a16:creationId xmlns:a16="http://schemas.microsoft.com/office/drawing/2014/main" id="{1B54F585-1113-4C13-B34D-9ABCB6284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976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13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0" name="Oval 27">
              <a:extLst>
                <a:ext uri="{FF2B5EF4-FFF2-40B4-BE49-F238E27FC236}">
                  <a16:creationId xmlns:a16="http://schemas.microsoft.com/office/drawing/2014/main" id="{0FAF0FCF-FF3E-4EE6-83E9-07C9296D21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8" y="98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1" name="Freeform 28">
              <a:extLst>
                <a:ext uri="{FF2B5EF4-FFF2-40B4-BE49-F238E27FC236}">
                  <a16:creationId xmlns:a16="http://schemas.microsoft.com/office/drawing/2014/main" id="{72F2B53D-A12F-42BF-8273-C428E0CE5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2" name="Oval 29">
              <a:extLst>
                <a:ext uri="{FF2B5EF4-FFF2-40B4-BE49-F238E27FC236}">
                  <a16:creationId xmlns:a16="http://schemas.microsoft.com/office/drawing/2014/main" id="{911FF9EC-626C-48D6-94E3-602E5025D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3" name="Freeform 30">
              <a:extLst>
                <a:ext uri="{FF2B5EF4-FFF2-40B4-BE49-F238E27FC236}">
                  <a16:creationId xmlns:a16="http://schemas.microsoft.com/office/drawing/2014/main" id="{6711F3B1-910D-424F-96AD-E3AB84842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968"/>
              <a:ext cx="67" cy="61"/>
            </a:xfrm>
            <a:custGeom>
              <a:avLst/>
              <a:gdLst>
                <a:gd name="T0" fmla="*/ 154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54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4" name="Oval 31">
              <a:extLst>
                <a:ext uri="{FF2B5EF4-FFF2-40B4-BE49-F238E27FC236}">
                  <a16:creationId xmlns:a16="http://schemas.microsoft.com/office/drawing/2014/main" id="{9E1344C6-BD31-4054-A4B3-197AED47ED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97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5" name="Freeform 32">
              <a:extLst>
                <a:ext uri="{FF2B5EF4-FFF2-40B4-BE49-F238E27FC236}">
                  <a16:creationId xmlns:a16="http://schemas.microsoft.com/office/drawing/2014/main" id="{CEA1ECA1-795A-4A00-91AB-B4B3B0AE1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037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6" name="Oval 33">
              <a:extLst>
                <a:ext uri="{FF2B5EF4-FFF2-40B4-BE49-F238E27FC236}">
                  <a16:creationId xmlns:a16="http://schemas.microsoft.com/office/drawing/2014/main" id="{F4AF85C4-90FB-4430-8802-1F5FFA32FA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971"/>
              <a:ext cx="103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7" name="Freeform 34">
              <a:extLst>
                <a:ext uri="{FF2B5EF4-FFF2-40B4-BE49-F238E27FC236}">
                  <a16:creationId xmlns:a16="http://schemas.microsoft.com/office/drawing/2014/main" id="{E2F829A1-2295-4BA8-8B44-871286A92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971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48" name="Oval 35">
              <a:extLst>
                <a:ext uri="{FF2B5EF4-FFF2-40B4-BE49-F238E27FC236}">
                  <a16:creationId xmlns:a16="http://schemas.microsoft.com/office/drawing/2014/main" id="{90C1F330-0A78-40D3-B30C-A946B43E31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5" y="97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49" name="Freeform 36">
              <a:extLst>
                <a:ext uri="{FF2B5EF4-FFF2-40B4-BE49-F238E27FC236}">
                  <a16:creationId xmlns:a16="http://schemas.microsoft.com/office/drawing/2014/main" id="{C6074035-BAF9-477B-9F73-ABABF506F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04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0" name="Oval 37">
              <a:extLst>
                <a:ext uri="{FF2B5EF4-FFF2-40B4-BE49-F238E27FC236}">
                  <a16:creationId xmlns:a16="http://schemas.microsoft.com/office/drawing/2014/main" id="{93EFB3D0-89CC-4527-8134-8C5BCF238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981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1" name="Freeform 38">
              <a:extLst>
                <a:ext uri="{FF2B5EF4-FFF2-40B4-BE49-F238E27FC236}">
                  <a16:creationId xmlns:a16="http://schemas.microsoft.com/office/drawing/2014/main" id="{9FA3EC8D-F1CC-4D38-B0B3-8C77F696AC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98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2" name="Oval 39">
              <a:extLst>
                <a:ext uri="{FF2B5EF4-FFF2-40B4-BE49-F238E27FC236}">
                  <a16:creationId xmlns:a16="http://schemas.microsoft.com/office/drawing/2014/main" id="{67C3CFD2-AD42-4329-8C98-80E4A815A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989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3" name="Freeform 40">
              <a:extLst>
                <a:ext uri="{FF2B5EF4-FFF2-40B4-BE49-F238E27FC236}">
                  <a16:creationId xmlns:a16="http://schemas.microsoft.com/office/drawing/2014/main" id="{4D550A21-A9B6-48EC-9740-101E2E56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053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4" name="Oval 41">
              <a:extLst>
                <a:ext uri="{FF2B5EF4-FFF2-40B4-BE49-F238E27FC236}">
                  <a16:creationId xmlns:a16="http://schemas.microsoft.com/office/drawing/2014/main" id="{4C480BBB-ED2E-4CC8-B714-E5255A4BA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1035"/>
              <a:ext cx="103" cy="109"/>
            </a:xfrm>
            <a:prstGeom prst="ellipse">
              <a:avLst/>
            </a:prstGeom>
            <a:solidFill>
              <a:srgbClr val="547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5" name="Freeform 42">
              <a:extLst>
                <a:ext uri="{FF2B5EF4-FFF2-40B4-BE49-F238E27FC236}">
                  <a16:creationId xmlns:a16="http://schemas.microsoft.com/office/drawing/2014/main" id="{E455AFFC-1E5A-4A8F-921E-76F23239FD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035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6" name="Oval 43">
              <a:extLst>
                <a:ext uri="{FF2B5EF4-FFF2-40B4-BE49-F238E27FC236}">
                  <a16:creationId xmlns:a16="http://schemas.microsoft.com/office/drawing/2014/main" id="{7E3FCC73-A334-4D48-9622-D4C139AA20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0" y="104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7" name="Freeform 44">
              <a:extLst>
                <a:ext uri="{FF2B5EF4-FFF2-40B4-BE49-F238E27FC236}">
                  <a16:creationId xmlns:a16="http://schemas.microsoft.com/office/drawing/2014/main" id="{69DC833A-E08B-413A-9A9D-2CC555E24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104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58" name="Oval 45">
              <a:extLst>
                <a:ext uri="{FF2B5EF4-FFF2-40B4-BE49-F238E27FC236}">
                  <a16:creationId xmlns:a16="http://schemas.microsoft.com/office/drawing/2014/main" id="{3D883629-BBF5-4456-A607-0EAF063B50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1016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59" name="Freeform 46">
              <a:extLst>
                <a:ext uri="{FF2B5EF4-FFF2-40B4-BE49-F238E27FC236}">
                  <a16:creationId xmlns:a16="http://schemas.microsoft.com/office/drawing/2014/main" id="{2D989374-1CA9-40C0-B3FB-D0CBC20AA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016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08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0" name="Oval 47">
              <a:extLst>
                <a:ext uri="{FF2B5EF4-FFF2-40B4-BE49-F238E27FC236}">
                  <a16:creationId xmlns:a16="http://schemas.microsoft.com/office/drawing/2014/main" id="{4F3BA211-FA37-4CE3-AEEB-918C80D672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10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1" name="Freeform 48">
              <a:extLst>
                <a:ext uri="{FF2B5EF4-FFF2-40B4-BE49-F238E27FC236}">
                  <a16:creationId xmlns:a16="http://schemas.microsoft.com/office/drawing/2014/main" id="{96B92C00-CA1D-404B-8554-49022CD002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085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2" name="Oval 49">
              <a:extLst>
                <a:ext uri="{FF2B5EF4-FFF2-40B4-BE49-F238E27FC236}">
                  <a16:creationId xmlns:a16="http://schemas.microsoft.com/office/drawing/2014/main" id="{7B285743-1744-4888-9D06-2F6D2A3F6E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3" name="Freeform 50">
              <a:extLst>
                <a:ext uri="{FF2B5EF4-FFF2-40B4-BE49-F238E27FC236}">
                  <a16:creationId xmlns:a16="http://schemas.microsoft.com/office/drawing/2014/main" id="{BED65C3B-0E89-4E3A-9F14-DE5AADB89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989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13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4" name="Oval 51">
              <a:extLst>
                <a:ext uri="{FF2B5EF4-FFF2-40B4-BE49-F238E27FC236}">
                  <a16:creationId xmlns:a16="http://schemas.microsoft.com/office/drawing/2014/main" id="{A28CF847-772D-44A4-9C3D-D99F9C0A0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5" y="99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5" name="Freeform 52">
              <a:extLst>
                <a:ext uri="{FF2B5EF4-FFF2-40B4-BE49-F238E27FC236}">
                  <a16:creationId xmlns:a16="http://schemas.microsoft.com/office/drawing/2014/main" id="{C7754135-8415-4AF9-9EA2-94B1BCF87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05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6" name="Oval 53">
              <a:extLst>
                <a:ext uri="{FF2B5EF4-FFF2-40B4-BE49-F238E27FC236}">
                  <a16:creationId xmlns:a16="http://schemas.microsoft.com/office/drawing/2014/main" id="{1B5445C8-6FF9-41B0-BB7C-34718416D0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97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7" name="Freeform 54">
              <a:extLst>
                <a:ext uri="{FF2B5EF4-FFF2-40B4-BE49-F238E27FC236}">
                  <a16:creationId xmlns:a16="http://schemas.microsoft.com/office/drawing/2014/main" id="{2E4C5B43-952D-441E-8E62-375633DAD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981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68" name="Oval 55">
              <a:extLst>
                <a:ext uri="{FF2B5EF4-FFF2-40B4-BE49-F238E27FC236}">
                  <a16:creationId xmlns:a16="http://schemas.microsoft.com/office/drawing/2014/main" id="{5B3049D5-71E4-44A2-8428-144E219FEB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8" y="98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69" name="Freeform 56">
              <a:extLst>
                <a:ext uri="{FF2B5EF4-FFF2-40B4-BE49-F238E27FC236}">
                  <a16:creationId xmlns:a16="http://schemas.microsoft.com/office/drawing/2014/main" id="{9EE8142A-B828-49E0-B6E4-3B808E3AF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05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0" name="Oval 57">
              <a:extLst>
                <a:ext uri="{FF2B5EF4-FFF2-40B4-BE49-F238E27FC236}">
                  <a16:creationId xmlns:a16="http://schemas.microsoft.com/office/drawing/2014/main" id="{0ADE4E62-12BC-4012-93DF-E22752B78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979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1" name="Freeform 58">
              <a:extLst>
                <a:ext uri="{FF2B5EF4-FFF2-40B4-BE49-F238E27FC236}">
                  <a16:creationId xmlns:a16="http://schemas.microsoft.com/office/drawing/2014/main" id="{B5237E7C-5D32-448F-8CF4-FF14BA6FE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981"/>
              <a:ext cx="68" cy="62"/>
            </a:xfrm>
            <a:custGeom>
              <a:avLst/>
              <a:gdLst>
                <a:gd name="T0" fmla="*/ 151 w 27"/>
                <a:gd name="T1" fmla="*/ 132 h 23"/>
                <a:gd name="T2" fmla="*/ 58 w 27"/>
                <a:gd name="T3" fmla="*/ 137 h 23"/>
                <a:gd name="T4" fmla="*/ 20 w 27"/>
                <a:gd name="T5" fmla="*/ 35 h 23"/>
                <a:gd name="T6" fmla="*/ 113 w 27"/>
                <a:gd name="T7" fmla="*/ 30 h 23"/>
                <a:gd name="T8" fmla="*/ 151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2" name="Oval 59">
              <a:extLst>
                <a:ext uri="{FF2B5EF4-FFF2-40B4-BE49-F238E27FC236}">
                  <a16:creationId xmlns:a16="http://schemas.microsoft.com/office/drawing/2014/main" id="{A4801AAA-D051-428C-9AB6-83092156D8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987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3" name="Freeform 60">
              <a:extLst>
                <a:ext uri="{FF2B5EF4-FFF2-40B4-BE49-F238E27FC236}">
                  <a16:creationId xmlns:a16="http://schemas.microsoft.com/office/drawing/2014/main" id="{22B23EB8-5A1F-4720-8025-693D933A90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05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4" name="Oval 61">
              <a:extLst>
                <a:ext uri="{FF2B5EF4-FFF2-40B4-BE49-F238E27FC236}">
                  <a16:creationId xmlns:a16="http://schemas.microsoft.com/office/drawing/2014/main" id="{FA534273-1354-463B-9205-C2E1C5EEBF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5" name="Freeform 62">
              <a:extLst>
                <a:ext uri="{FF2B5EF4-FFF2-40B4-BE49-F238E27FC236}">
                  <a16:creationId xmlns:a16="http://schemas.microsoft.com/office/drawing/2014/main" id="{9FA40175-7710-4ACD-BDD9-A79AC70B1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989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6" name="Oval 63">
              <a:extLst>
                <a:ext uri="{FF2B5EF4-FFF2-40B4-BE49-F238E27FC236}">
                  <a16:creationId xmlns:a16="http://schemas.microsoft.com/office/drawing/2014/main" id="{CE348F61-1F7F-43B1-A1C5-CC7E31502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995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7" name="Freeform 64">
              <a:extLst>
                <a:ext uri="{FF2B5EF4-FFF2-40B4-BE49-F238E27FC236}">
                  <a16:creationId xmlns:a16="http://schemas.microsoft.com/office/drawing/2014/main" id="{7ABBD00D-004B-4332-AA66-20A83B6BD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056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78" name="Oval 65">
              <a:extLst>
                <a:ext uri="{FF2B5EF4-FFF2-40B4-BE49-F238E27FC236}">
                  <a16:creationId xmlns:a16="http://schemas.microsoft.com/office/drawing/2014/main" id="{9AE5E52C-7C6E-4BF2-8FD0-91EB37BCF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979"/>
              <a:ext cx="103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79" name="Freeform 66">
              <a:extLst>
                <a:ext uri="{FF2B5EF4-FFF2-40B4-BE49-F238E27FC236}">
                  <a16:creationId xmlns:a16="http://schemas.microsoft.com/office/drawing/2014/main" id="{A9ECAA00-577E-4F98-A9FE-2329C4534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979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10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0" name="Oval 67">
              <a:extLst>
                <a:ext uri="{FF2B5EF4-FFF2-40B4-BE49-F238E27FC236}">
                  <a16:creationId xmlns:a16="http://schemas.microsoft.com/office/drawing/2014/main" id="{EC583E5D-B427-4D67-AA95-C134C7E777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987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1" name="Freeform 68">
              <a:extLst>
                <a:ext uri="{FF2B5EF4-FFF2-40B4-BE49-F238E27FC236}">
                  <a16:creationId xmlns:a16="http://schemas.microsoft.com/office/drawing/2014/main" id="{872DE7C7-CEF0-4C3A-B8AC-22A4E9CA2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04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2" name="Oval 69">
              <a:extLst>
                <a:ext uri="{FF2B5EF4-FFF2-40B4-BE49-F238E27FC236}">
                  <a16:creationId xmlns:a16="http://schemas.microsoft.com/office/drawing/2014/main" id="{BA93B39B-8967-4B0C-8A5A-5C7CE5C6B9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968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3" name="Freeform 70">
              <a:extLst>
                <a:ext uri="{FF2B5EF4-FFF2-40B4-BE49-F238E27FC236}">
                  <a16:creationId xmlns:a16="http://schemas.microsoft.com/office/drawing/2014/main" id="{1B2DC7E6-EC6D-462C-AD17-964466E89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68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10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8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4" name="Oval 71">
              <a:extLst>
                <a:ext uri="{FF2B5EF4-FFF2-40B4-BE49-F238E27FC236}">
                  <a16:creationId xmlns:a16="http://schemas.microsoft.com/office/drawing/2014/main" id="{9AD065A5-1D31-41EE-B705-DEAD29C6A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976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5" name="Freeform 72">
              <a:extLst>
                <a:ext uri="{FF2B5EF4-FFF2-40B4-BE49-F238E27FC236}">
                  <a16:creationId xmlns:a16="http://schemas.microsoft.com/office/drawing/2014/main" id="{72818C24-D3D5-4846-86D6-A731D9A5F4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037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6" name="Oval 73">
              <a:extLst>
                <a:ext uri="{FF2B5EF4-FFF2-40B4-BE49-F238E27FC236}">
                  <a16:creationId xmlns:a16="http://schemas.microsoft.com/office/drawing/2014/main" id="{0911BACF-130B-40FB-9474-32AE292363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960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7" name="Freeform 74">
              <a:extLst>
                <a:ext uri="{FF2B5EF4-FFF2-40B4-BE49-F238E27FC236}">
                  <a16:creationId xmlns:a16="http://schemas.microsoft.com/office/drawing/2014/main" id="{A2478324-15F1-42FC-9705-9D79338166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963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08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88" name="Oval 75">
              <a:extLst>
                <a:ext uri="{FF2B5EF4-FFF2-40B4-BE49-F238E27FC236}">
                  <a16:creationId xmlns:a16="http://schemas.microsoft.com/office/drawing/2014/main" id="{8E279FB8-68BD-4EB5-88BE-6044A0615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96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89" name="Freeform 76">
              <a:extLst>
                <a:ext uri="{FF2B5EF4-FFF2-40B4-BE49-F238E27FC236}">
                  <a16:creationId xmlns:a16="http://schemas.microsoft.com/office/drawing/2014/main" id="{9C1636DD-FFB2-42D9-BEEB-978B8074B3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029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0" name="Oval 77">
              <a:extLst>
                <a:ext uri="{FF2B5EF4-FFF2-40B4-BE49-F238E27FC236}">
                  <a16:creationId xmlns:a16="http://schemas.microsoft.com/office/drawing/2014/main" id="{2E16CCBE-7F35-488C-B6DC-5B188D643E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1" name="Freeform 78">
              <a:extLst>
                <a:ext uri="{FF2B5EF4-FFF2-40B4-BE49-F238E27FC236}">
                  <a16:creationId xmlns:a16="http://schemas.microsoft.com/office/drawing/2014/main" id="{E079A921-33E3-4B46-A66B-48E4CAB93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968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2" name="Oval 79">
              <a:extLst>
                <a:ext uri="{FF2B5EF4-FFF2-40B4-BE49-F238E27FC236}">
                  <a16:creationId xmlns:a16="http://schemas.microsoft.com/office/drawing/2014/main" id="{D5D8F207-F54C-4BF9-87E8-56799C7F71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97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3" name="Freeform 80">
              <a:extLst>
                <a:ext uri="{FF2B5EF4-FFF2-40B4-BE49-F238E27FC236}">
                  <a16:creationId xmlns:a16="http://schemas.microsoft.com/office/drawing/2014/main" id="{1CBEB647-445B-4CF7-81CF-4E08C8DB4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035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4" name="Oval 81">
              <a:extLst>
                <a:ext uri="{FF2B5EF4-FFF2-40B4-BE49-F238E27FC236}">
                  <a16:creationId xmlns:a16="http://schemas.microsoft.com/office/drawing/2014/main" id="{521E3653-814F-4C81-9EE9-ED8A6E4AAF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984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5" name="Freeform 82">
              <a:extLst>
                <a:ext uri="{FF2B5EF4-FFF2-40B4-BE49-F238E27FC236}">
                  <a16:creationId xmlns:a16="http://schemas.microsoft.com/office/drawing/2014/main" id="{F4B3D6CE-547D-40AB-A7DA-D1920EA50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987"/>
              <a:ext cx="68" cy="58"/>
            </a:xfrm>
            <a:custGeom>
              <a:avLst/>
              <a:gdLst>
                <a:gd name="T0" fmla="*/ 151 w 27"/>
                <a:gd name="T1" fmla="*/ 124 h 22"/>
                <a:gd name="T2" fmla="*/ 58 w 27"/>
                <a:gd name="T3" fmla="*/ 132 h 22"/>
                <a:gd name="T4" fmla="*/ 20 w 27"/>
                <a:gd name="T5" fmla="*/ 34 h 22"/>
                <a:gd name="T6" fmla="*/ 113 w 27"/>
                <a:gd name="T7" fmla="*/ 21 h 22"/>
                <a:gd name="T8" fmla="*/ 151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6" name="Oval 83">
              <a:extLst>
                <a:ext uri="{FF2B5EF4-FFF2-40B4-BE49-F238E27FC236}">
                  <a16:creationId xmlns:a16="http://schemas.microsoft.com/office/drawing/2014/main" id="{F83143CE-FD14-4051-AB44-5808328F22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99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7" name="Freeform 84">
              <a:extLst>
                <a:ext uri="{FF2B5EF4-FFF2-40B4-BE49-F238E27FC236}">
                  <a16:creationId xmlns:a16="http://schemas.microsoft.com/office/drawing/2014/main" id="{356F7E27-4AA2-4694-A7C5-2595E14142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056"/>
              <a:ext cx="58" cy="40"/>
            </a:xfrm>
            <a:custGeom>
              <a:avLst/>
              <a:gdLst>
                <a:gd name="T0" fmla="*/ 0 w 23"/>
                <a:gd name="T1" fmla="*/ 0 h 15"/>
                <a:gd name="T2" fmla="*/ 146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998" name="Oval 85">
              <a:extLst>
                <a:ext uri="{FF2B5EF4-FFF2-40B4-BE49-F238E27FC236}">
                  <a16:creationId xmlns:a16="http://schemas.microsoft.com/office/drawing/2014/main" id="{2ED09C72-B57F-4573-B5CD-B732E9D73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1061"/>
              <a:ext cx="103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999" name="Freeform 86">
              <a:extLst>
                <a:ext uri="{FF2B5EF4-FFF2-40B4-BE49-F238E27FC236}">
                  <a16:creationId xmlns:a16="http://schemas.microsoft.com/office/drawing/2014/main" id="{10565204-4701-443D-A140-4413CCDD2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064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0" name="Oval 87">
              <a:extLst>
                <a:ext uri="{FF2B5EF4-FFF2-40B4-BE49-F238E27FC236}">
                  <a16:creationId xmlns:a16="http://schemas.microsoft.com/office/drawing/2014/main" id="{4D9CACDE-9D99-43EF-A549-0574FEB58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07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1" name="Freeform 88">
              <a:extLst>
                <a:ext uri="{FF2B5EF4-FFF2-40B4-BE49-F238E27FC236}">
                  <a16:creationId xmlns:a16="http://schemas.microsoft.com/office/drawing/2014/main" id="{A7A145C5-E203-4B6B-AE84-87BD4D835B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13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2" name="Oval 89">
              <a:extLst>
                <a:ext uri="{FF2B5EF4-FFF2-40B4-BE49-F238E27FC236}">
                  <a16:creationId xmlns:a16="http://schemas.microsoft.com/office/drawing/2014/main" id="{576C906D-1D65-470D-BEF6-6CCA905099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1000"/>
              <a:ext cx="103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3" name="Freeform 90">
              <a:extLst>
                <a:ext uri="{FF2B5EF4-FFF2-40B4-BE49-F238E27FC236}">
                  <a16:creationId xmlns:a16="http://schemas.microsoft.com/office/drawing/2014/main" id="{1201114F-8AA8-4FE6-8993-AEA1C78E9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003"/>
              <a:ext cx="67" cy="58"/>
            </a:xfrm>
            <a:custGeom>
              <a:avLst/>
              <a:gdLst>
                <a:gd name="T0" fmla="*/ 149 w 27"/>
                <a:gd name="T1" fmla="*/ 119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4" name="Oval 91">
              <a:extLst>
                <a:ext uri="{FF2B5EF4-FFF2-40B4-BE49-F238E27FC236}">
                  <a16:creationId xmlns:a16="http://schemas.microsoft.com/office/drawing/2014/main" id="{8BB03EB0-6676-42EC-AAA5-8066D7D34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00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5" name="Freeform 92">
              <a:extLst>
                <a:ext uri="{FF2B5EF4-FFF2-40B4-BE49-F238E27FC236}">
                  <a16:creationId xmlns:a16="http://schemas.microsoft.com/office/drawing/2014/main" id="{2FB5A2ED-0FB8-4A04-96F1-FDC7A3DCC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7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6" name="Oval 93">
              <a:extLst>
                <a:ext uri="{FF2B5EF4-FFF2-40B4-BE49-F238E27FC236}">
                  <a16:creationId xmlns:a16="http://schemas.microsoft.com/office/drawing/2014/main" id="{1634779F-6F45-418D-9EE8-3CF285F399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7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7" name="Freeform 94">
              <a:extLst>
                <a:ext uri="{FF2B5EF4-FFF2-40B4-BE49-F238E27FC236}">
                  <a16:creationId xmlns:a16="http://schemas.microsoft.com/office/drawing/2014/main" id="{05708BA1-329A-4B9A-B8C8-4A58C53D8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981"/>
              <a:ext cx="67" cy="59"/>
            </a:xfrm>
            <a:custGeom>
              <a:avLst/>
              <a:gdLst>
                <a:gd name="T0" fmla="*/ 149 w 27"/>
                <a:gd name="T1" fmla="*/ 123 h 22"/>
                <a:gd name="T2" fmla="*/ 55 w 27"/>
                <a:gd name="T3" fmla="*/ 137 h 22"/>
                <a:gd name="T4" fmla="*/ 17 w 27"/>
                <a:gd name="T5" fmla="*/ 30 h 22"/>
                <a:gd name="T6" fmla="*/ 112 w 27"/>
                <a:gd name="T7" fmla="*/ 21 h 22"/>
                <a:gd name="T8" fmla="*/ 14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08" name="Oval 95">
              <a:extLst>
                <a:ext uri="{FF2B5EF4-FFF2-40B4-BE49-F238E27FC236}">
                  <a16:creationId xmlns:a16="http://schemas.microsoft.com/office/drawing/2014/main" id="{025D3053-8FB3-4D46-B486-EA5E5493BA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987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09" name="Freeform 96">
              <a:extLst>
                <a:ext uri="{FF2B5EF4-FFF2-40B4-BE49-F238E27FC236}">
                  <a16:creationId xmlns:a16="http://schemas.microsoft.com/office/drawing/2014/main" id="{B99CCE23-7525-4D70-A018-BA4FED614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048"/>
              <a:ext cx="57" cy="43"/>
            </a:xfrm>
            <a:custGeom>
              <a:avLst/>
              <a:gdLst>
                <a:gd name="T0" fmla="*/ 0 w 23"/>
                <a:gd name="T1" fmla="*/ 0 h 16"/>
                <a:gd name="T2" fmla="*/ 141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0" name="Oval 97">
              <a:extLst>
                <a:ext uri="{FF2B5EF4-FFF2-40B4-BE49-F238E27FC236}">
                  <a16:creationId xmlns:a16="http://schemas.microsoft.com/office/drawing/2014/main" id="{E8042964-9D0E-4386-A043-372A718E59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984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1" name="Freeform 98">
              <a:extLst>
                <a:ext uri="{FF2B5EF4-FFF2-40B4-BE49-F238E27FC236}">
                  <a16:creationId xmlns:a16="http://schemas.microsoft.com/office/drawing/2014/main" id="{55B40D57-C162-42EC-8028-FFC668037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987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13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2" name="Oval 99">
              <a:extLst>
                <a:ext uri="{FF2B5EF4-FFF2-40B4-BE49-F238E27FC236}">
                  <a16:creationId xmlns:a16="http://schemas.microsoft.com/office/drawing/2014/main" id="{303409A5-1070-4F91-8CCB-237F7F5C5B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99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3" name="Freeform 100">
              <a:extLst>
                <a:ext uri="{FF2B5EF4-FFF2-40B4-BE49-F238E27FC236}">
                  <a16:creationId xmlns:a16="http://schemas.microsoft.com/office/drawing/2014/main" id="{BD0F3400-940A-4B5D-9918-56D523679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056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4" name="Oval 101">
              <a:extLst>
                <a:ext uri="{FF2B5EF4-FFF2-40B4-BE49-F238E27FC236}">
                  <a16:creationId xmlns:a16="http://schemas.microsoft.com/office/drawing/2014/main" id="{F33AB93D-673D-4D0E-B240-20199A7B70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5" name="Freeform 102">
              <a:extLst>
                <a:ext uri="{FF2B5EF4-FFF2-40B4-BE49-F238E27FC236}">
                  <a16:creationId xmlns:a16="http://schemas.microsoft.com/office/drawing/2014/main" id="{26C2DE00-2380-48D7-8204-270965D75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98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6" name="Oval 103">
              <a:extLst>
                <a:ext uri="{FF2B5EF4-FFF2-40B4-BE49-F238E27FC236}">
                  <a16:creationId xmlns:a16="http://schemas.microsoft.com/office/drawing/2014/main" id="{2BD37F54-7D22-41DF-94D7-4F8AEAC2FE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99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7" name="Freeform 104">
              <a:extLst>
                <a:ext uri="{FF2B5EF4-FFF2-40B4-BE49-F238E27FC236}">
                  <a16:creationId xmlns:a16="http://schemas.microsoft.com/office/drawing/2014/main" id="{D55E99F9-E043-490A-990A-108F3AAE7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05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18" name="Oval 105">
              <a:extLst>
                <a:ext uri="{FF2B5EF4-FFF2-40B4-BE49-F238E27FC236}">
                  <a16:creationId xmlns:a16="http://schemas.microsoft.com/office/drawing/2014/main" id="{ADE08B59-A9F2-46BD-8EE0-404210F181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98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19" name="Freeform 106">
              <a:extLst>
                <a:ext uri="{FF2B5EF4-FFF2-40B4-BE49-F238E27FC236}">
                  <a16:creationId xmlns:a16="http://schemas.microsoft.com/office/drawing/2014/main" id="{768A57EE-D6FB-4FA5-873C-E03FD7F99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992"/>
              <a:ext cx="68" cy="61"/>
            </a:xfrm>
            <a:custGeom>
              <a:avLst/>
              <a:gdLst>
                <a:gd name="T0" fmla="*/ 159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0" name="Oval 107">
              <a:extLst>
                <a:ext uri="{FF2B5EF4-FFF2-40B4-BE49-F238E27FC236}">
                  <a16:creationId xmlns:a16="http://schemas.microsoft.com/office/drawing/2014/main" id="{712BC2A4-DC59-4E6D-B311-9CEF2C03A4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99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1" name="Freeform 108">
              <a:extLst>
                <a:ext uri="{FF2B5EF4-FFF2-40B4-BE49-F238E27FC236}">
                  <a16:creationId xmlns:a16="http://schemas.microsoft.com/office/drawing/2014/main" id="{06F05417-FE31-48F2-A5D0-AC23FFEE3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061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2" name="Oval 109">
              <a:extLst>
                <a:ext uri="{FF2B5EF4-FFF2-40B4-BE49-F238E27FC236}">
                  <a16:creationId xmlns:a16="http://schemas.microsoft.com/office/drawing/2014/main" id="{B9A2D7B9-11E4-4607-9E59-BCDFFA6D9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1053"/>
              <a:ext cx="105" cy="112"/>
            </a:xfrm>
            <a:prstGeom prst="ellipse">
              <a:avLst/>
            </a:prstGeom>
            <a:solidFill>
              <a:srgbClr val="557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3" name="Freeform 110">
              <a:extLst>
                <a:ext uri="{FF2B5EF4-FFF2-40B4-BE49-F238E27FC236}">
                  <a16:creationId xmlns:a16="http://schemas.microsoft.com/office/drawing/2014/main" id="{C920AF86-FE3E-4BC5-AA20-4EBAED03F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056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4" name="Oval 111">
              <a:extLst>
                <a:ext uri="{FF2B5EF4-FFF2-40B4-BE49-F238E27FC236}">
                  <a16:creationId xmlns:a16="http://schemas.microsoft.com/office/drawing/2014/main" id="{9E7B6F1E-5AF3-40A5-84BE-13DFB446B1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106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5" name="Freeform 112">
              <a:extLst>
                <a:ext uri="{FF2B5EF4-FFF2-40B4-BE49-F238E27FC236}">
                  <a16:creationId xmlns:a16="http://schemas.microsoft.com/office/drawing/2014/main" id="{655C35F2-A415-4E07-99AB-B1E8981658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12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6" name="Oval 113">
              <a:extLst>
                <a:ext uri="{FF2B5EF4-FFF2-40B4-BE49-F238E27FC236}">
                  <a16:creationId xmlns:a16="http://schemas.microsoft.com/office/drawing/2014/main" id="{6475CA72-824B-4F46-903D-42EA7D0A8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981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7" name="Freeform 114">
              <a:extLst>
                <a:ext uri="{FF2B5EF4-FFF2-40B4-BE49-F238E27FC236}">
                  <a16:creationId xmlns:a16="http://schemas.microsoft.com/office/drawing/2014/main" id="{D4B001B6-7EB4-4CE9-8238-BB3CB2579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984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30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28" name="Oval 115">
              <a:extLst>
                <a:ext uri="{FF2B5EF4-FFF2-40B4-BE49-F238E27FC236}">
                  <a16:creationId xmlns:a16="http://schemas.microsoft.com/office/drawing/2014/main" id="{6C7E3DE5-9326-4E2A-9A75-267AE714F4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989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29" name="Freeform 116">
              <a:extLst>
                <a:ext uri="{FF2B5EF4-FFF2-40B4-BE49-F238E27FC236}">
                  <a16:creationId xmlns:a16="http://schemas.microsoft.com/office/drawing/2014/main" id="{0D825AC4-CD9D-4B5A-AFFA-7D1B2F20FB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05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0" name="Oval 117">
              <a:extLst>
                <a:ext uri="{FF2B5EF4-FFF2-40B4-BE49-F238E27FC236}">
                  <a16:creationId xmlns:a16="http://schemas.microsoft.com/office/drawing/2014/main" id="{A6546915-6033-44A4-8458-7803D422A3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8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1" name="Freeform 118">
              <a:extLst>
                <a:ext uri="{FF2B5EF4-FFF2-40B4-BE49-F238E27FC236}">
                  <a16:creationId xmlns:a16="http://schemas.microsoft.com/office/drawing/2014/main" id="{01A1311F-2372-44FC-A98D-276021005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968"/>
              <a:ext cx="68" cy="59"/>
            </a:xfrm>
            <a:custGeom>
              <a:avLst/>
              <a:gdLst>
                <a:gd name="T0" fmla="*/ 159 w 27"/>
                <a:gd name="T1" fmla="*/ 123 h 22"/>
                <a:gd name="T2" fmla="*/ 58 w 27"/>
                <a:gd name="T3" fmla="*/ 137 h 22"/>
                <a:gd name="T4" fmla="*/ 20 w 27"/>
                <a:gd name="T5" fmla="*/ 35 h 22"/>
                <a:gd name="T6" fmla="*/ 113 w 27"/>
                <a:gd name="T7" fmla="*/ 21 h 22"/>
                <a:gd name="T8" fmla="*/ 15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6" y="0"/>
                    <a:pt x="12" y="0"/>
                    <a:pt x="18" y="3"/>
                  </a:cubicBezTo>
                  <a:cubicBezTo>
                    <a:pt x="24" y="7"/>
                    <a:pt x="27" y="13"/>
                    <a:pt x="25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2" name="Oval 119">
              <a:extLst>
                <a:ext uri="{FF2B5EF4-FFF2-40B4-BE49-F238E27FC236}">
                  <a16:creationId xmlns:a16="http://schemas.microsoft.com/office/drawing/2014/main" id="{F4210247-09AD-4CA2-B912-65C0F7DA6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97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3" name="Freeform 120">
              <a:extLst>
                <a:ext uri="{FF2B5EF4-FFF2-40B4-BE49-F238E27FC236}">
                  <a16:creationId xmlns:a16="http://schemas.microsoft.com/office/drawing/2014/main" id="{FE0AFA4C-3650-4EB1-94C9-E3EE9E4AB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037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4" name="Oval 121">
              <a:extLst>
                <a:ext uri="{FF2B5EF4-FFF2-40B4-BE49-F238E27FC236}">
                  <a16:creationId xmlns:a16="http://schemas.microsoft.com/office/drawing/2014/main" id="{C0DF4857-2461-4A59-A62B-929021A621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957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5" name="Freeform 122">
              <a:extLst>
                <a:ext uri="{FF2B5EF4-FFF2-40B4-BE49-F238E27FC236}">
                  <a16:creationId xmlns:a16="http://schemas.microsoft.com/office/drawing/2014/main" id="{EFA15030-4F85-4E7B-BD43-F6BF136C2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960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13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6" name="Oval 123">
              <a:extLst>
                <a:ext uri="{FF2B5EF4-FFF2-40B4-BE49-F238E27FC236}">
                  <a16:creationId xmlns:a16="http://schemas.microsoft.com/office/drawing/2014/main" id="{44487169-3ABE-4C2A-B033-CB877C25DD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965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7" name="Freeform 124">
              <a:extLst>
                <a:ext uri="{FF2B5EF4-FFF2-40B4-BE49-F238E27FC236}">
                  <a16:creationId xmlns:a16="http://schemas.microsoft.com/office/drawing/2014/main" id="{F559DCB3-1333-4CA0-AA10-32E1457308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02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38" name="Oval 125">
              <a:extLst>
                <a:ext uri="{FF2B5EF4-FFF2-40B4-BE49-F238E27FC236}">
                  <a16:creationId xmlns:a16="http://schemas.microsoft.com/office/drawing/2014/main" id="{8CAA64DD-A6D3-4037-805C-F22FF3B674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963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39" name="Freeform 126">
              <a:extLst>
                <a:ext uri="{FF2B5EF4-FFF2-40B4-BE49-F238E27FC236}">
                  <a16:creationId xmlns:a16="http://schemas.microsoft.com/office/drawing/2014/main" id="{95CAA7F8-C948-4F6A-A66B-B005B6029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965"/>
              <a:ext cx="67" cy="59"/>
            </a:xfrm>
            <a:custGeom>
              <a:avLst/>
              <a:gdLst>
                <a:gd name="T0" fmla="*/ 149 w 27"/>
                <a:gd name="T1" fmla="*/ 123 h 22"/>
                <a:gd name="T2" fmla="*/ 55 w 27"/>
                <a:gd name="T3" fmla="*/ 137 h 22"/>
                <a:gd name="T4" fmla="*/ 17 w 27"/>
                <a:gd name="T5" fmla="*/ 30 h 22"/>
                <a:gd name="T6" fmla="*/ 112 w 27"/>
                <a:gd name="T7" fmla="*/ 21 h 22"/>
                <a:gd name="T8" fmla="*/ 14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0" name="Oval 127">
              <a:extLst>
                <a:ext uri="{FF2B5EF4-FFF2-40B4-BE49-F238E27FC236}">
                  <a16:creationId xmlns:a16="http://schemas.microsoft.com/office/drawing/2014/main" id="{225DC6A9-9A1F-4224-AD57-5F2BE0C787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97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1" name="Freeform 128">
              <a:extLst>
                <a:ext uri="{FF2B5EF4-FFF2-40B4-BE49-F238E27FC236}">
                  <a16:creationId xmlns:a16="http://schemas.microsoft.com/office/drawing/2014/main" id="{FD416E5B-EEF3-471B-8D7F-F1BC01F07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032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2" name="Oval 129">
              <a:extLst>
                <a:ext uri="{FF2B5EF4-FFF2-40B4-BE49-F238E27FC236}">
                  <a16:creationId xmlns:a16="http://schemas.microsoft.com/office/drawing/2014/main" id="{619F93E3-35E3-45EE-8694-6F37A54B00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976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3" name="Freeform 130">
              <a:extLst>
                <a:ext uri="{FF2B5EF4-FFF2-40B4-BE49-F238E27FC236}">
                  <a16:creationId xmlns:a16="http://schemas.microsoft.com/office/drawing/2014/main" id="{AEE146EC-9F96-4EEA-AD58-21B8E4AA14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979"/>
              <a:ext cx="68" cy="58"/>
            </a:xfrm>
            <a:custGeom>
              <a:avLst/>
              <a:gdLst>
                <a:gd name="T0" fmla="*/ 151 w 27"/>
                <a:gd name="T1" fmla="*/ 119 h 22"/>
                <a:gd name="T2" fmla="*/ 58 w 27"/>
                <a:gd name="T3" fmla="*/ 132 h 22"/>
                <a:gd name="T4" fmla="*/ 20 w 27"/>
                <a:gd name="T5" fmla="*/ 29 h 22"/>
                <a:gd name="T6" fmla="*/ 113 w 27"/>
                <a:gd name="T7" fmla="*/ 21 h 22"/>
                <a:gd name="T8" fmla="*/ 151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4" name="Oval 131">
              <a:extLst>
                <a:ext uri="{FF2B5EF4-FFF2-40B4-BE49-F238E27FC236}">
                  <a16:creationId xmlns:a16="http://schemas.microsoft.com/office/drawing/2014/main" id="{2F3A6DE6-8F89-4E48-8A9B-B1C86E80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98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5" name="Freeform 132">
              <a:extLst>
                <a:ext uri="{FF2B5EF4-FFF2-40B4-BE49-F238E27FC236}">
                  <a16:creationId xmlns:a16="http://schemas.microsoft.com/office/drawing/2014/main" id="{38E4128A-0632-4D87-A1A5-D2189C9AD0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04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6" name="Oval 133">
              <a:extLst>
                <a:ext uri="{FF2B5EF4-FFF2-40B4-BE49-F238E27FC236}">
                  <a16:creationId xmlns:a16="http://schemas.microsoft.com/office/drawing/2014/main" id="{1410A4A8-02BE-4BBB-9E17-44F235133E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1021"/>
              <a:ext cx="105" cy="112"/>
            </a:xfrm>
            <a:prstGeom prst="ellipse">
              <a:avLst/>
            </a:prstGeom>
            <a:solidFill>
              <a:srgbClr val="58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7" name="Freeform 134">
              <a:extLst>
                <a:ext uri="{FF2B5EF4-FFF2-40B4-BE49-F238E27FC236}">
                  <a16:creationId xmlns:a16="http://schemas.microsoft.com/office/drawing/2014/main" id="{111FA1F5-1409-463D-AFE3-2361863CE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024"/>
              <a:ext cx="67" cy="59"/>
            </a:xfrm>
            <a:custGeom>
              <a:avLst/>
              <a:gdLst>
                <a:gd name="T0" fmla="*/ 154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30 h 22"/>
                <a:gd name="T8" fmla="*/ 154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48" name="Oval 135">
              <a:extLst>
                <a:ext uri="{FF2B5EF4-FFF2-40B4-BE49-F238E27FC236}">
                  <a16:creationId xmlns:a16="http://schemas.microsoft.com/office/drawing/2014/main" id="{8AD72D3E-A7FB-4A7D-9C4D-D24C79657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10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49" name="Freeform 136">
              <a:extLst>
                <a:ext uri="{FF2B5EF4-FFF2-40B4-BE49-F238E27FC236}">
                  <a16:creationId xmlns:a16="http://schemas.microsoft.com/office/drawing/2014/main" id="{300E9FEC-650C-4C37-B04F-97A4DD430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09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0" name="Oval 137">
              <a:extLst>
                <a:ext uri="{FF2B5EF4-FFF2-40B4-BE49-F238E27FC236}">
                  <a16:creationId xmlns:a16="http://schemas.microsoft.com/office/drawing/2014/main" id="{12AB3EE5-E734-414D-B6CB-9E9FF7780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989"/>
              <a:ext cx="106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1" name="Freeform 138">
              <a:extLst>
                <a:ext uri="{FF2B5EF4-FFF2-40B4-BE49-F238E27FC236}">
                  <a16:creationId xmlns:a16="http://schemas.microsoft.com/office/drawing/2014/main" id="{E5173398-3BD2-4E97-A9E3-1CF2295A00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992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2" name="Oval 139">
              <a:extLst>
                <a:ext uri="{FF2B5EF4-FFF2-40B4-BE49-F238E27FC236}">
                  <a16:creationId xmlns:a16="http://schemas.microsoft.com/office/drawing/2014/main" id="{0F610650-5AC5-4498-BDD1-9DC5EF3050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997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3" name="Freeform 140">
              <a:extLst>
                <a:ext uri="{FF2B5EF4-FFF2-40B4-BE49-F238E27FC236}">
                  <a16:creationId xmlns:a16="http://schemas.microsoft.com/office/drawing/2014/main" id="{4361EC94-E9A3-4F9B-93CD-01B3BB478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106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4" name="Oval 141">
              <a:extLst>
                <a:ext uri="{FF2B5EF4-FFF2-40B4-BE49-F238E27FC236}">
                  <a16:creationId xmlns:a16="http://schemas.microsoft.com/office/drawing/2014/main" id="{8EB86EC8-2F6E-48CF-BF28-B12BD9FF0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016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5" name="Freeform 142">
              <a:extLst>
                <a:ext uri="{FF2B5EF4-FFF2-40B4-BE49-F238E27FC236}">
                  <a16:creationId xmlns:a16="http://schemas.microsoft.com/office/drawing/2014/main" id="{41D96436-53A6-4A8F-8D03-C9F2ECB3D7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01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0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6" name="Oval 143">
              <a:extLst>
                <a:ext uri="{FF2B5EF4-FFF2-40B4-BE49-F238E27FC236}">
                  <a16:creationId xmlns:a16="http://schemas.microsoft.com/office/drawing/2014/main" id="{DF8E656D-7DC2-474A-97BF-AF707EC01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10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7" name="Freeform 144">
              <a:extLst>
                <a:ext uri="{FF2B5EF4-FFF2-40B4-BE49-F238E27FC236}">
                  <a16:creationId xmlns:a16="http://schemas.microsoft.com/office/drawing/2014/main" id="{FA8CDD10-8EF0-4244-B1AD-061F6FA85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08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58" name="Oval 145">
              <a:extLst>
                <a:ext uri="{FF2B5EF4-FFF2-40B4-BE49-F238E27FC236}">
                  <a16:creationId xmlns:a16="http://schemas.microsoft.com/office/drawing/2014/main" id="{3652A16B-D8A8-4CE9-B57A-5AD054C5B4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027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59" name="Freeform 146">
              <a:extLst>
                <a:ext uri="{FF2B5EF4-FFF2-40B4-BE49-F238E27FC236}">
                  <a16:creationId xmlns:a16="http://schemas.microsoft.com/office/drawing/2014/main" id="{81DC72B5-4C3E-4788-B5CC-2ADC7DC592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029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0" name="Oval 147">
              <a:extLst>
                <a:ext uri="{FF2B5EF4-FFF2-40B4-BE49-F238E27FC236}">
                  <a16:creationId xmlns:a16="http://schemas.microsoft.com/office/drawing/2014/main" id="{97B6958C-6959-4A44-A40D-99A0E01F97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103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1" name="Freeform 148">
              <a:extLst>
                <a:ext uri="{FF2B5EF4-FFF2-40B4-BE49-F238E27FC236}">
                  <a16:creationId xmlns:a16="http://schemas.microsoft.com/office/drawing/2014/main" id="{BA219E8D-98C3-42E3-8926-BAC5EF5157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099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2" name="Oval 149">
              <a:extLst>
                <a:ext uri="{FF2B5EF4-FFF2-40B4-BE49-F238E27FC236}">
                  <a16:creationId xmlns:a16="http://schemas.microsoft.com/office/drawing/2014/main" id="{D54B467D-97C9-4258-9EAA-251F7645DD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61"/>
              <a:ext cx="105" cy="112"/>
            </a:xfrm>
            <a:prstGeom prst="ellipse">
              <a:avLst/>
            </a:prstGeom>
            <a:solidFill>
              <a:srgbClr val="81A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3" name="Freeform 150">
              <a:extLst>
                <a:ext uri="{FF2B5EF4-FFF2-40B4-BE49-F238E27FC236}">
                  <a16:creationId xmlns:a16="http://schemas.microsoft.com/office/drawing/2014/main" id="{948C9812-D364-4F59-8054-F2BB4A42F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064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4" name="Oval 151">
              <a:extLst>
                <a:ext uri="{FF2B5EF4-FFF2-40B4-BE49-F238E27FC236}">
                  <a16:creationId xmlns:a16="http://schemas.microsoft.com/office/drawing/2014/main" id="{FD9953FA-2F65-419F-9CDC-F5AE2777EB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1069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5" name="Freeform 152">
              <a:extLst>
                <a:ext uri="{FF2B5EF4-FFF2-40B4-BE49-F238E27FC236}">
                  <a16:creationId xmlns:a16="http://schemas.microsoft.com/office/drawing/2014/main" id="{090C8A8B-D35F-4B2F-A059-7B934CA8F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13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6" name="Oval 153">
              <a:extLst>
                <a:ext uri="{FF2B5EF4-FFF2-40B4-BE49-F238E27FC236}">
                  <a16:creationId xmlns:a16="http://schemas.microsoft.com/office/drawing/2014/main" id="{75DDC466-87E1-40CB-9ECD-CD4651680C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096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7" name="Freeform 154">
              <a:extLst>
                <a:ext uri="{FF2B5EF4-FFF2-40B4-BE49-F238E27FC236}">
                  <a16:creationId xmlns:a16="http://schemas.microsoft.com/office/drawing/2014/main" id="{B7A6917C-167A-4B73-93E9-FA29DDC13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099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68" name="Oval 155">
              <a:extLst>
                <a:ext uri="{FF2B5EF4-FFF2-40B4-BE49-F238E27FC236}">
                  <a16:creationId xmlns:a16="http://schemas.microsoft.com/office/drawing/2014/main" id="{14324178-1202-4FD6-974B-CCAAC7FAA7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0" y="1104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69" name="Freeform 156">
              <a:extLst>
                <a:ext uri="{FF2B5EF4-FFF2-40B4-BE49-F238E27FC236}">
                  <a16:creationId xmlns:a16="http://schemas.microsoft.com/office/drawing/2014/main" id="{69092227-AC18-4F93-B9A8-1F7C84B3F8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0" name="Oval 157">
              <a:extLst>
                <a:ext uri="{FF2B5EF4-FFF2-40B4-BE49-F238E27FC236}">
                  <a16:creationId xmlns:a16="http://schemas.microsoft.com/office/drawing/2014/main" id="{F26F03EC-4DDB-4694-A84E-3523622B2B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099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1" name="Freeform 158">
              <a:extLst>
                <a:ext uri="{FF2B5EF4-FFF2-40B4-BE49-F238E27FC236}">
                  <a16:creationId xmlns:a16="http://schemas.microsoft.com/office/drawing/2014/main" id="{4C95F732-DA0F-4C22-B57B-F18137CD36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101"/>
              <a:ext cx="67" cy="62"/>
            </a:xfrm>
            <a:custGeom>
              <a:avLst/>
              <a:gdLst>
                <a:gd name="T0" fmla="*/ 149 w 27"/>
                <a:gd name="T1" fmla="*/ 132 h 23"/>
                <a:gd name="T2" fmla="*/ 55 w 27"/>
                <a:gd name="T3" fmla="*/ 137 h 23"/>
                <a:gd name="T4" fmla="*/ 17 w 27"/>
                <a:gd name="T5" fmla="*/ 35 h 23"/>
                <a:gd name="T6" fmla="*/ 112 w 27"/>
                <a:gd name="T7" fmla="*/ 30 h 23"/>
                <a:gd name="T8" fmla="*/ 149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2" name="Oval 159">
              <a:extLst>
                <a:ext uri="{FF2B5EF4-FFF2-40B4-BE49-F238E27FC236}">
                  <a16:creationId xmlns:a16="http://schemas.microsoft.com/office/drawing/2014/main" id="{F46E8A8A-6144-42E4-9711-A1EB5A8C70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107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3" name="Freeform 160">
              <a:extLst>
                <a:ext uri="{FF2B5EF4-FFF2-40B4-BE49-F238E27FC236}">
                  <a16:creationId xmlns:a16="http://schemas.microsoft.com/office/drawing/2014/main" id="{22A019FA-E794-4E5F-9EA8-A970F4147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17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4" name="Oval 161">
              <a:extLst>
                <a:ext uri="{FF2B5EF4-FFF2-40B4-BE49-F238E27FC236}">
                  <a16:creationId xmlns:a16="http://schemas.microsoft.com/office/drawing/2014/main" id="{CC53BE79-BEA3-4CE9-9A13-12D96947B3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096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5" name="Freeform 162">
              <a:extLst>
                <a:ext uri="{FF2B5EF4-FFF2-40B4-BE49-F238E27FC236}">
                  <a16:creationId xmlns:a16="http://schemas.microsoft.com/office/drawing/2014/main" id="{F4C5C9E4-009E-4E7E-A1CF-F901A6A2E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099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08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6" name="Oval 163">
              <a:extLst>
                <a:ext uri="{FF2B5EF4-FFF2-40B4-BE49-F238E27FC236}">
                  <a16:creationId xmlns:a16="http://schemas.microsoft.com/office/drawing/2014/main" id="{56B778E7-71EA-48AA-A6FB-1D104FCA46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110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7" name="Freeform 164">
              <a:extLst>
                <a:ext uri="{FF2B5EF4-FFF2-40B4-BE49-F238E27FC236}">
                  <a16:creationId xmlns:a16="http://schemas.microsoft.com/office/drawing/2014/main" id="{181688E1-B34C-4CCE-A495-0D2F18C978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78" name="Oval 165">
              <a:extLst>
                <a:ext uri="{FF2B5EF4-FFF2-40B4-BE49-F238E27FC236}">
                  <a16:creationId xmlns:a16="http://schemas.microsoft.com/office/drawing/2014/main" id="{450C7816-2303-40C0-B786-7ED07C03EB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013"/>
              <a:ext cx="102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79" name="Freeform 166">
              <a:extLst>
                <a:ext uri="{FF2B5EF4-FFF2-40B4-BE49-F238E27FC236}">
                  <a16:creationId xmlns:a16="http://schemas.microsoft.com/office/drawing/2014/main" id="{A4F2175B-C4C2-4D09-8B13-05CFCAA17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016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37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0" name="Oval 167">
              <a:extLst>
                <a:ext uri="{FF2B5EF4-FFF2-40B4-BE49-F238E27FC236}">
                  <a16:creationId xmlns:a16="http://schemas.microsoft.com/office/drawing/2014/main" id="{962B2714-61B5-441E-AA18-2AFBD17B21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102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1" name="Freeform 168">
              <a:extLst>
                <a:ext uri="{FF2B5EF4-FFF2-40B4-BE49-F238E27FC236}">
                  <a16:creationId xmlns:a16="http://schemas.microsoft.com/office/drawing/2014/main" id="{2D0201B8-EDD6-4DB1-96B1-4571ADBCE7E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08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2" name="Oval 169">
              <a:extLst>
                <a:ext uri="{FF2B5EF4-FFF2-40B4-BE49-F238E27FC236}">
                  <a16:creationId xmlns:a16="http://schemas.microsoft.com/office/drawing/2014/main" id="{63083F5F-2D2A-402D-BB2C-DE68BBF969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080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3" name="Freeform 170">
              <a:extLst>
                <a:ext uri="{FF2B5EF4-FFF2-40B4-BE49-F238E27FC236}">
                  <a16:creationId xmlns:a16="http://schemas.microsoft.com/office/drawing/2014/main" id="{EF407685-4FF7-4801-8159-2704529314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083"/>
              <a:ext cx="67" cy="58"/>
            </a:xfrm>
            <a:custGeom>
              <a:avLst/>
              <a:gdLst>
                <a:gd name="T0" fmla="*/ 149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4" name="Oval 171">
              <a:extLst>
                <a:ext uri="{FF2B5EF4-FFF2-40B4-BE49-F238E27FC236}">
                  <a16:creationId xmlns:a16="http://schemas.microsoft.com/office/drawing/2014/main" id="{339A4FE5-4B9E-46F5-965E-CE92F625FE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108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5" name="Freeform 172">
              <a:extLst>
                <a:ext uri="{FF2B5EF4-FFF2-40B4-BE49-F238E27FC236}">
                  <a16:creationId xmlns:a16="http://schemas.microsoft.com/office/drawing/2014/main" id="{B30912E1-1926-4055-BC1D-5C53A3AE1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152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6" name="Oval 173">
              <a:extLst>
                <a:ext uri="{FF2B5EF4-FFF2-40B4-BE49-F238E27FC236}">
                  <a16:creationId xmlns:a16="http://schemas.microsoft.com/office/drawing/2014/main" id="{35E46358-59D5-41A7-B748-85BBD1A417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096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7" name="Freeform 174">
              <a:extLst>
                <a:ext uri="{FF2B5EF4-FFF2-40B4-BE49-F238E27FC236}">
                  <a16:creationId xmlns:a16="http://schemas.microsoft.com/office/drawing/2014/main" id="{E232F7D7-C963-4A8D-8921-BE234591A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09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0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88" name="Oval 175">
              <a:extLst>
                <a:ext uri="{FF2B5EF4-FFF2-40B4-BE49-F238E27FC236}">
                  <a16:creationId xmlns:a16="http://schemas.microsoft.com/office/drawing/2014/main" id="{D67DB422-587D-4E8F-9680-5959F7ABD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10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89" name="Freeform 176">
              <a:extLst>
                <a:ext uri="{FF2B5EF4-FFF2-40B4-BE49-F238E27FC236}">
                  <a16:creationId xmlns:a16="http://schemas.microsoft.com/office/drawing/2014/main" id="{2856D361-99F4-41F5-AE3E-4185BE6D6A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16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0" name="Oval 177">
              <a:extLst>
                <a:ext uri="{FF2B5EF4-FFF2-40B4-BE49-F238E27FC236}">
                  <a16:creationId xmlns:a16="http://schemas.microsoft.com/office/drawing/2014/main" id="{16058BAE-128C-4C55-89E1-F9848236B0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99"/>
              <a:ext cx="102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1" name="Freeform 178">
              <a:extLst>
                <a:ext uri="{FF2B5EF4-FFF2-40B4-BE49-F238E27FC236}">
                  <a16:creationId xmlns:a16="http://schemas.microsoft.com/office/drawing/2014/main" id="{38463390-6F51-4FB5-8A62-AFDBAF60A6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101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37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2" name="Oval 179">
              <a:extLst>
                <a:ext uri="{FF2B5EF4-FFF2-40B4-BE49-F238E27FC236}">
                  <a16:creationId xmlns:a16="http://schemas.microsoft.com/office/drawing/2014/main" id="{4D0CB713-F0D5-4FEA-81D0-366680DA44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10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3" name="Freeform 180">
              <a:extLst>
                <a:ext uri="{FF2B5EF4-FFF2-40B4-BE49-F238E27FC236}">
                  <a16:creationId xmlns:a16="http://schemas.microsoft.com/office/drawing/2014/main" id="{B273DC90-371C-4975-8572-B86361EF0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4" name="Oval 181">
              <a:extLst>
                <a:ext uri="{FF2B5EF4-FFF2-40B4-BE49-F238E27FC236}">
                  <a16:creationId xmlns:a16="http://schemas.microsoft.com/office/drawing/2014/main" id="{BA82CE8B-4D21-41C1-9811-A86892DD91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101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5" name="Freeform 182">
              <a:extLst>
                <a:ext uri="{FF2B5EF4-FFF2-40B4-BE49-F238E27FC236}">
                  <a16:creationId xmlns:a16="http://schemas.microsoft.com/office/drawing/2014/main" id="{76FA793D-D836-4723-B4CE-5A51129B6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104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6" name="Oval 183">
              <a:extLst>
                <a:ext uri="{FF2B5EF4-FFF2-40B4-BE49-F238E27FC236}">
                  <a16:creationId xmlns:a16="http://schemas.microsoft.com/office/drawing/2014/main" id="{63A404A2-6F00-4FDC-9F4D-56C05A14E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109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7" name="Freeform 184">
              <a:extLst>
                <a:ext uri="{FF2B5EF4-FFF2-40B4-BE49-F238E27FC236}">
                  <a16:creationId xmlns:a16="http://schemas.microsoft.com/office/drawing/2014/main" id="{E2461A82-4907-4895-8E5A-821A1CBB5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17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098" name="Oval 185">
              <a:extLst>
                <a:ext uri="{FF2B5EF4-FFF2-40B4-BE49-F238E27FC236}">
                  <a16:creationId xmlns:a16="http://schemas.microsoft.com/office/drawing/2014/main" id="{F973EC27-D245-4100-A58F-C4DCE87086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032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099" name="Freeform 186">
              <a:extLst>
                <a:ext uri="{FF2B5EF4-FFF2-40B4-BE49-F238E27FC236}">
                  <a16:creationId xmlns:a16="http://schemas.microsoft.com/office/drawing/2014/main" id="{587F362F-BC87-4CDA-AD12-D904B938E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035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08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0" name="Oval 187">
              <a:extLst>
                <a:ext uri="{FF2B5EF4-FFF2-40B4-BE49-F238E27FC236}">
                  <a16:creationId xmlns:a16="http://schemas.microsoft.com/office/drawing/2014/main" id="{A5C8816E-AEFF-4C5F-AB42-719A97ABB6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1040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1" name="Freeform 188">
              <a:extLst>
                <a:ext uri="{FF2B5EF4-FFF2-40B4-BE49-F238E27FC236}">
                  <a16:creationId xmlns:a16="http://schemas.microsoft.com/office/drawing/2014/main" id="{303BF99A-1E20-497A-A6E8-590293758B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10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2" name="Oval 189">
              <a:extLst>
                <a:ext uri="{FF2B5EF4-FFF2-40B4-BE49-F238E27FC236}">
                  <a16:creationId xmlns:a16="http://schemas.microsoft.com/office/drawing/2014/main" id="{BBF5CF67-468C-45EE-91F7-3CA4BCB89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077"/>
              <a:ext cx="103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3" name="Freeform 190">
              <a:extLst>
                <a:ext uri="{FF2B5EF4-FFF2-40B4-BE49-F238E27FC236}">
                  <a16:creationId xmlns:a16="http://schemas.microsoft.com/office/drawing/2014/main" id="{89EC5634-7956-41CE-ADF7-750E221E4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080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2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4" name="Oval 191">
              <a:extLst>
                <a:ext uri="{FF2B5EF4-FFF2-40B4-BE49-F238E27FC236}">
                  <a16:creationId xmlns:a16="http://schemas.microsoft.com/office/drawing/2014/main" id="{74AFA70B-B9C5-470F-8B91-422530C35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108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5" name="Freeform 192">
              <a:extLst>
                <a:ext uri="{FF2B5EF4-FFF2-40B4-BE49-F238E27FC236}">
                  <a16:creationId xmlns:a16="http://schemas.microsoft.com/office/drawing/2014/main" id="{A05A3240-A7F2-4D30-8284-15C13CD13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14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6" name="Oval 193">
              <a:extLst>
                <a:ext uri="{FF2B5EF4-FFF2-40B4-BE49-F238E27FC236}">
                  <a16:creationId xmlns:a16="http://schemas.microsoft.com/office/drawing/2014/main" id="{299F2D32-8EF0-4AE8-B1D9-53CF76F17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109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7" name="Freeform 194">
              <a:extLst>
                <a:ext uri="{FF2B5EF4-FFF2-40B4-BE49-F238E27FC236}">
                  <a16:creationId xmlns:a16="http://schemas.microsoft.com/office/drawing/2014/main" id="{6E171B36-17BD-47F0-BE00-822AAC552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112"/>
              <a:ext cx="65" cy="59"/>
            </a:xfrm>
            <a:custGeom>
              <a:avLst/>
              <a:gdLst>
                <a:gd name="T0" fmla="*/ 150 w 26"/>
                <a:gd name="T1" fmla="*/ 129 h 22"/>
                <a:gd name="T2" fmla="*/ 50 w 26"/>
                <a:gd name="T3" fmla="*/ 137 h 22"/>
                <a:gd name="T4" fmla="*/ 13 w 26"/>
                <a:gd name="T5" fmla="*/ 35 h 22"/>
                <a:gd name="T6" fmla="*/ 108 w 26"/>
                <a:gd name="T7" fmla="*/ 30 h 22"/>
                <a:gd name="T8" fmla="*/ 150 w 26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08" name="Oval 195">
              <a:extLst>
                <a:ext uri="{FF2B5EF4-FFF2-40B4-BE49-F238E27FC236}">
                  <a16:creationId xmlns:a16="http://schemas.microsoft.com/office/drawing/2014/main" id="{39CE7EFA-5864-4DA3-957C-CB0052B553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11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09" name="Freeform 196">
              <a:extLst>
                <a:ext uri="{FF2B5EF4-FFF2-40B4-BE49-F238E27FC236}">
                  <a16:creationId xmlns:a16="http://schemas.microsoft.com/office/drawing/2014/main" id="{5224AB83-2611-4C3C-A311-FE5CADAEE9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181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0" name="Oval 197">
              <a:extLst>
                <a:ext uri="{FF2B5EF4-FFF2-40B4-BE49-F238E27FC236}">
                  <a16:creationId xmlns:a16="http://schemas.microsoft.com/office/drawing/2014/main" id="{A408219B-998A-4890-B498-52A103A731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123"/>
              <a:ext cx="102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1" name="Freeform 198">
              <a:extLst>
                <a:ext uri="{FF2B5EF4-FFF2-40B4-BE49-F238E27FC236}">
                  <a16:creationId xmlns:a16="http://schemas.microsoft.com/office/drawing/2014/main" id="{93E60D77-CB0F-4850-973A-9967A4FAD8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123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2" name="Oval 199">
              <a:extLst>
                <a:ext uri="{FF2B5EF4-FFF2-40B4-BE49-F238E27FC236}">
                  <a16:creationId xmlns:a16="http://schemas.microsoft.com/office/drawing/2014/main" id="{1B03A6F4-3E4C-4029-83D5-847DDB13AA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113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3" name="Freeform 200">
              <a:extLst>
                <a:ext uri="{FF2B5EF4-FFF2-40B4-BE49-F238E27FC236}">
                  <a16:creationId xmlns:a16="http://schemas.microsoft.com/office/drawing/2014/main" id="{1EB40FEF-914B-465D-966E-317C6D9ED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192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4" name="Oval 201">
              <a:extLst>
                <a:ext uri="{FF2B5EF4-FFF2-40B4-BE49-F238E27FC236}">
                  <a16:creationId xmlns:a16="http://schemas.microsoft.com/office/drawing/2014/main" id="{530E4CBC-D1C8-43E3-A4CB-5D7988ACC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12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5" name="Freeform 202">
              <a:extLst>
                <a:ext uri="{FF2B5EF4-FFF2-40B4-BE49-F238E27FC236}">
                  <a16:creationId xmlns:a16="http://schemas.microsoft.com/office/drawing/2014/main" id="{31BF8762-A35C-44BA-952B-34FD960F5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125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13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6" name="Oval 203">
              <a:extLst>
                <a:ext uri="{FF2B5EF4-FFF2-40B4-BE49-F238E27FC236}">
                  <a16:creationId xmlns:a16="http://schemas.microsoft.com/office/drawing/2014/main" id="{B55A6ABF-5F81-49B8-8D15-91258B286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3" y="113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7" name="Freeform 204">
              <a:extLst>
                <a:ext uri="{FF2B5EF4-FFF2-40B4-BE49-F238E27FC236}">
                  <a16:creationId xmlns:a16="http://schemas.microsoft.com/office/drawing/2014/main" id="{37BD8367-5E1A-4CC5-940E-55414ED7F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19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18" name="Oval 205">
              <a:extLst>
                <a:ext uri="{FF2B5EF4-FFF2-40B4-BE49-F238E27FC236}">
                  <a16:creationId xmlns:a16="http://schemas.microsoft.com/office/drawing/2014/main" id="{3BB2ED32-E51A-43FB-ACF8-62B7063E9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120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19" name="Freeform 206">
              <a:extLst>
                <a:ext uri="{FF2B5EF4-FFF2-40B4-BE49-F238E27FC236}">
                  <a16:creationId xmlns:a16="http://schemas.microsoft.com/office/drawing/2014/main" id="{66756D93-1ACE-4395-BF0B-F6F9BE03B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123"/>
              <a:ext cx="67" cy="58"/>
            </a:xfrm>
            <a:custGeom>
              <a:avLst/>
              <a:gdLst>
                <a:gd name="T0" fmla="*/ 154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54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0" name="Oval 207">
              <a:extLst>
                <a:ext uri="{FF2B5EF4-FFF2-40B4-BE49-F238E27FC236}">
                  <a16:creationId xmlns:a16="http://schemas.microsoft.com/office/drawing/2014/main" id="{B34204B8-BA45-47C9-99EA-EC2B53122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12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1" name="Freeform 208">
              <a:extLst>
                <a:ext uri="{FF2B5EF4-FFF2-40B4-BE49-F238E27FC236}">
                  <a16:creationId xmlns:a16="http://schemas.microsoft.com/office/drawing/2014/main" id="{215D31B6-27C6-4605-AE69-C8658BE89D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19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2" name="Oval 209">
              <a:extLst>
                <a:ext uri="{FF2B5EF4-FFF2-40B4-BE49-F238E27FC236}">
                  <a16:creationId xmlns:a16="http://schemas.microsoft.com/office/drawing/2014/main" id="{5977D6F1-B74E-4338-AC7C-65CE255DFE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109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3" name="Freeform 210">
              <a:extLst>
                <a:ext uri="{FF2B5EF4-FFF2-40B4-BE49-F238E27FC236}">
                  <a16:creationId xmlns:a16="http://schemas.microsoft.com/office/drawing/2014/main" id="{D10086C9-DB10-44B0-B9EE-BB16FCF35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112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4" name="Oval 211">
              <a:extLst>
                <a:ext uri="{FF2B5EF4-FFF2-40B4-BE49-F238E27FC236}">
                  <a16:creationId xmlns:a16="http://schemas.microsoft.com/office/drawing/2014/main" id="{5B126F05-B588-49F5-8CD9-CE4C2FDC6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1117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5" name="Freeform 212">
              <a:extLst>
                <a:ext uri="{FF2B5EF4-FFF2-40B4-BE49-F238E27FC236}">
                  <a16:creationId xmlns:a16="http://schemas.microsoft.com/office/drawing/2014/main" id="{D7FEE0FC-DB49-4294-9717-64BEA50C8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18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6" name="Oval 213">
              <a:extLst>
                <a:ext uri="{FF2B5EF4-FFF2-40B4-BE49-F238E27FC236}">
                  <a16:creationId xmlns:a16="http://schemas.microsoft.com/office/drawing/2014/main" id="{CE6BCD0B-BC56-4D87-BF4B-F7C7DA8305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069"/>
              <a:ext cx="105" cy="110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7" name="Freeform 214">
              <a:extLst>
                <a:ext uri="{FF2B5EF4-FFF2-40B4-BE49-F238E27FC236}">
                  <a16:creationId xmlns:a16="http://schemas.microsoft.com/office/drawing/2014/main" id="{4B54B18E-3013-49F8-A110-A5CD879E2E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06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28" name="Oval 215">
              <a:extLst>
                <a:ext uri="{FF2B5EF4-FFF2-40B4-BE49-F238E27FC236}">
                  <a16:creationId xmlns:a16="http://schemas.microsoft.com/office/drawing/2014/main" id="{7A9C6263-BAF2-4CC4-8556-E1A3143323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1077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29" name="Freeform 216">
              <a:extLst>
                <a:ext uri="{FF2B5EF4-FFF2-40B4-BE49-F238E27FC236}">
                  <a16:creationId xmlns:a16="http://schemas.microsoft.com/office/drawing/2014/main" id="{8BEF4094-B4A1-48D9-8A68-BA8FDEA4C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13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0" name="Oval 217">
              <a:extLst>
                <a:ext uri="{FF2B5EF4-FFF2-40B4-BE49-F238E27FC236}">
                  <a16:creationId xmlns:a16="http://schemas.microsoft.com/office/drawing/2014/main" id="{4A3E9E8B-5F78-4758-836C-95D2C4B963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091"/>
              <a:ext cx="102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1" name="Freeform 218">
              <a:extLst>
                <a:ext uri="{FF2B5EF4-FFF2-40B4-BE49-F238E27FC236}">
                  <a16:creationId xmlns:a16="http://schemas.microsoft.com/office/drawing/2014/main" id="{34AD7C9D-D281-4C48-AC73-525926D6A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093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2" name="Oval 219">
              <a:extLst>
                <a:ext uri="{FF2B5EF4-FFF2-40B4-BE49-F238E27FC236}">
                  <a16:creationId xmlns:a16="http://schemas.microsoft.com/office/drawing/2014/main" id="{549EC789-8081-4BA7-BA0C-BFA930F1DF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8" y="109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3" name="Freeform 220">
              <a:extLst>
                <a:ext uri="{FF2B5EF4-FFF2-40B4-BE49-F238E27FC236}">
                  <a16:creationId xmlns:a16="http://schemas.microsoft.com/office/drawing/2014/main" id="{323100E3-B92B-4F95-B4E0-FF305E6CF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4" name="Oval 221">
              <a:extLst>
                <a:ext uri="{FF2B5EF4-FFF2-40B4-BE49-F238E27FC236}">
                  <a16:creationId xmlns:a16="http://schemas.microsoft.com/office/drawing/2014/main" id="{DD333D6B-21EC-4023-BB8D-8949354AD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104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5" name="Freeform 222">
              <a:extLst>
                <a:ext uri="{FF2B5EF4-FFF2-40B4-BE49-F238E27FC236}">
                  <a16:creationId xmlns:a16="http://schemas.microsoft.com/office/drawing/2014/main" id="{168BB8B5-2728-4336-ACB3-B129835A95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1107"/>
              <a:ext cx="67" cy="58"/>
            </a:xfrm>
            <a:custGeom>
              <a:avLst/>
              <a:gdLst>
                <a:gd name="T0" fmla="*/ 149 w 27"/>
                <a:gd name="T1" fmla="*/ 119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6" name="Oval 223">
              <a:extLst>
                <a:ext uri="{FF2B5EF4-FFF2-40B4-BE49-F238E27FC236}">
                  <a16:creationId xmlns:a16="http://schemas.microsoft.com/office/drawing/2014/main" id="{0CE9BFC4-AFD2-4674-AC4B-3B13254F5B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111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7" name="Freeform 224">
              <a:extLst>
                <a:ext uri="{FF2B5EF4-FFF2-40B4-BE49-F238E27FC236}">
                  <a16:creationId xmlns:a16="http://schemas.microsoft.com/office/drawing/2014/main" id="{984C4F14-3A4D-4993-82A8-1907E1AC35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176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38" name="Oval 225">
              <a:extLst>
                <a:ext uri="{FF2B5EF4-FFF2-40B4-BE49-F238E27FC236}">
                  <a16:creationId xmlns:a16="http://schemas.microsoft.com/office/drawing/2014/main" id="{4739C9BD-A15B-4E0B-A20B-4DCDCFE55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109"/>
              <a:ext cx="105" cy="110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39" name="Freeform 226">
              <a:extLst>
                <a:ext uri="{FF2B5EF4-FFF2-40B4-BE49-F238E27FC236}">
                  <a16:creationId xmlns:a16="http://schemas.microsoft.com/office/drawing/2014/main" id="{B8A5C766-BB2F-466F-95E3-3B9AE0DC8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10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0" name="Oval 227">
              <a:extLst>
                <a:ext uri="{FF2B5EF4-FFF2-40B4-BE49-F238E27FC236}">
                  <a16:creationId xmlns:a16="http://schemas.microsoft.com/office/drawing/2014/main" id="{01D2C4BD-4FE6-405C-A304-DFEDF612C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" y="1117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1" name="Freeform 228">
              <a:extLst>
                <a:ext uri="{FF2B5EF4-FFF2-40B4-BE49-F238E27FC236}">
                  <a16:creationId xmlns:a16="http://schemas.microsoft.com/office/drawing/2014/main" id="{2E5B5F26-E9EC-4931-BDC4-F3F7EA188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17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2" name="Oval 229">
              <a:extLst>
                <a:ext uri="{FF2B5EF4-FFF2-40B4-BE49-F238E27FC236}">
                  <a16:creationId xmlns:a16="http://schemas.microsoft.com/office/drawing/2014/main" id="{7EC7A829-5AE4-45BE-BC72-19F155E80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1104"/>
              <a:ext cx="102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3" name="Freeform 230">
              <a:extLst>
                <a:ext uri="{FF2B5EF4-FFF2-40B4-BE49-F238E27FC236}">
                  <a16:creationId xmlns:a16="http://schemas.microsoft.com/office/drawing/2014/main" id="{59BBDB0D-A8D7-4557-9409-E1324F11A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10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4" name="Oval 231">
              <a:extLst>
                <a:ext uri="{FF2B5EF4-FFF2-40B4-BE49-F238E27FC236}">
                  <a16:creationId xmlns:a16="http://schemas.microsoft.com/office/drawing/2014/main" id="{4A6560FD-D1AF-4E0A-A6DC-F1E267797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" y="11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5" name="Freeform 232">
              <a:extLst>
                <a:ext uri="{FF2B5EF4-FFF2-40B4-BE49-F238E27FC236}">
                  <a16:creationId xmlns:a16="http://schemas.microsoft.com/office/drawing/2014/main" id="{218606C5-1FC2-4E67-85B7-8A4FE02E3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17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6" name="Oval 233">
              <a:extLst>
                <a:ext uri="{FF2B5EF4-FFF2-40B4-BE49-F238E27FC236}">
                  <a16:creationId xmlns:a16="http://schemas.microsoft.com/office/drawing/2014/main" id="{8EF55674-E2D9-4345-9B9E-85CA86841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5" y="108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7" name="Freeform 234">
              <a:extLst>
                <a:ext uri="{FF2B5EF4-FFF2-40B4-BE49-F238E27FC236}">
                  <a16:creationId xmlns:a16="http://schemas.microsoft.com/office/drawing/2014/main" id="{9467BA13-01A6-45B3-9916-EE4F72DAF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085"/>
              <a:ext cx="67" cy="62"/>
            </a:xfrm>
            <a:custGeom>
              <a:avLst/>
              <a:gdLst>
                <a:gd name="T0" fmla="*/ 149 w 27"/>
                <a:gd name="T1" fmla="*/ 132 h 23"/>
                <a:gd name="T2" fmla="*/ 55 w 27"/>
                <a:gd name="T3" fmla="*/ 137 h 23"/>
                <a:gd name="T4" fmla="*/ 17 w 27"/>
                <a:gd name="T5" fmla="*/ 35 h 23"/>
                <a:gd name="T6" fmla="*/ 112 w 27"/>
                <a:gd name="T7" fmla="*/ 30 h 23"/>
                <a:gd name="T8" fmla="*/ 149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48" name="Oval 235">
              <a:extLst>
                <a:ext uri="{FF2B5EF4-FFF2-40B4-BE49-F238E27FC236}">
                  <a16:creationId xmlns:a16="http://schemas.microsoft.com/office/drawing/2014/main" id="{4BCB1458-4A29-492D-A16E-A3E50415B9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0" y="1091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49" name="Freeform 236">
              <a:extLst>
                <a:ext uri="{FF2B5EF4-FFF2-40B4-BE49-F238E27FC236}">
                  <a16:creationId xmlns:a16="http://schemas.microsoft.com/office/drawing/2014/main" id="{9CA9E5C2-C350-4B41-9311-BCF28FCD2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155"/>
              <a:ext cx="57" cy="42"/>
            </a:xfrm>
            <a:custGeom>
              <a:avLst/>
              <a:gdLst>
                <a:gd name="T0" fmla="*/ 0 w 23"/>
                <a:gd name="T1" fmla="*/ 0 h 16"/>
                <a:gd name="T2" fmla="*/ 141 w 23"/>
                <a:gd name="T3" fmla="*/ 102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0" name="Oval 237">
              <a:extLst>
                <a:ext uri="{FF2B5EF4-FFF2-40B4-BE49-F238E27FC236}">
                  <a16:creationId xmlns:a16="http://schemas.microsoft.com/office/drawing/2014/main" id="{43D3CAD4-181A-431B-B26B-0D80654C5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1035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1" name="Freeform 238">
              <a:extLst>
                <a:ext uri="{FF2B5EF4-FFF2-40B4-BE49-F238E27FC236}">
                  <a16:creationId xmlns:a16="http://schemas.microsoft.com/office/drawing/2014/main" id="{CCB08124-137C-4315-BA19-91C8D6FF3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037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8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2" name="Oval 239">
              <a:extLst>
                <a:ext uri="{FF2B5EF4-FFF2-40B4-BE49-F238E27FC236}">
                  <a16:creationId xmlns:a16="http://schemas.microsoft.com/office/drawing/2014/main" id="{E6F0649F-4B9F-4DC3-9171-87A03E4AC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8" y="1043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3" name="Freeform 240">
              <a:extLst>
                <a:ext uri="{FF2B5EF4-FFF2-40B4-BE49-F238E27FC236}">
                  <a16:creationId xmlns:a16="http://schemas.microsoft.com/office/drawing/2014/main" id="{F8244378-FF90-4819-A9B1-D37F2783C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10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4" name="Oval 241">
              <a:extLst>
                <a:ext uri="{FF2B5EF4-FFF2-40B4-BE49-F238E27FC236}">
                  <a16:creationId xmlns:a16="http://schemas.microsoft.com/office/drawing/2014/main" id="{7663268A-C7CC-4215-B26C-F368CF9ABF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093"/>
              <a:ext cx="106" cy="110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5" name="Freeform 242">
              <a:extLst>
                <a:ext uri="{FF2B5EF4-FFF2-40B4-BE49-F238E27FC236}">
                  <a16:creationId xmlns:a16="http://schemas.microsoft.com/office/drawing/2014/main" id="{499BBFEA-1FA6-4368-8338-ACB54C327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093"/>
              <a:ext cx="66" cy="62"/>
            </a:xfrm>
            <a:custGeom>
              <a:avLst/>
              <a:gdLst>
                <a:gd name="T0" fmla="*/ 155 w 26"/>
                <a:gd name="T1" fmla="*/ 132 h 23"/>
                <a:gd name="T2" fmla="*/ 51 w 26"/>
                <a:gd name="T3" fmla="*/ 137 h 23"/>
                <a:gd name="T4" fmla="*/ 13 w 26"/>
                <a:gd name="T5" fmla="*/ 35 h 23"/>
                <a:gd name="T6" fmla="*/ 109 w 26"/>
                <a:gd name="T7" fmla="*/ 30 h 23"/>
                <a:gd name="T8" fmla="*/ 155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6" name="Oval 243">
              <a:extLst>
                <a:ext uri="{FF2B5EF4-FFF2-40B4-BE49-F238E27FC236}">
                  <a16:creationId xmlns:a16="http://schemas.microsoft.com/office/drawing/2014/main" id="{986C8860-4C38-4568-A09D-900356DF30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1101"/>
              <a:ext cx="21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7" name="Freeform 244">
              <a:extLst>
                <a:ext uri="{FF2B5EF4-FFF2-40B4-BE49-F238E27FC236}">
                  <a16:creationId xmlns:a16="http://schemas.microsoft.com/office/drawing/2014/main" id="{04642489-98F7-4D4B-8259-5D6B56986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163"/>
              <a:ext cx="56" cy="42"/>
            </a:xfrm>
            <a:custGeom>
              <a:avLst/>
              <a:gdLst>
                <a:gd name="T0" fmla="*/ 0 w 22"/>
                <a:gd name="T1" fmla="*/ 0 h 16"/>
                <a:gd name="T2" fmla="*/ 143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58" name="Oval 245">
              <a:extLst>
                <a:ext uri="{FF2B5EF4-FFF2-40B4-BE49-F238E27FC236}">
                  <a16:creationId xmlns:a16="http://schemas.microsoft.com/office/drawing/2014/main" id="{A0542E01-520F-4650-9EB4-796D2DD88D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091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59" name="Freeform 246">
              <a:extLst>
                <a:ext uri="{FF2B5EF4-FFF2-40B4-BE49-F238E27FC236}">
                  <a16:creationId xmlns:a16="http://schemas.microsoft.com/office/drawing/2014/main" id="{F71CA411-ABCC-4B24-A002-6F787929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093"/>
              <a:ext cx="68" cy="62"/>
            </a:xfrm>
            <a:custGeom>
              <a:avLst/>
              <a:gdLst>
                <a:gd name="T0" fmla="*/ 151 w 27"/>
                <a:gd name="T1" fmla="*/ 132 h 23"/>
                <a:gd name="T2" fmla="*/ 58 w 27"/>
                <a:gd name="T3" fmla="*/ 137 h 23"/>
                <a:gd name="T4" fmla="*/ 20 w 27"/>
                <a:gd name="T5" fmla="*/ 35 h 23"/>
                <a:gd name="T6" fmla="*/ 113 w 27"/>
                <a:gd name="T7" fmla="*/ 30 h 23"/>
                <a:gd name="T8" fmla="*/ 151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0" name="Oval 247">
              <a:extLst>
                <a:ext uri="{FF2B5EF4-FFF2-40B4-BE49-F238E27FC236}">
                  <a16:creationId xmlns:a16="http://schemas.microsoft.com/office/drawing/2014/main" id="{69D41E94-FA66-4C4D-978D-E300780FE5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3" y="1099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1" name="Freeform 248">
              <a:extLst>
                <a:ext uri="{FF2B5EF4-FFF2-40B4-BE49-F238E27FC236}">
                  <a16:creationId xmlns:a16="http://schemas.microsoft.com/office/drawing/2014/main" id="{2ADD2D44-CDD8-43CD-BC06-530983237C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16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2" name="Oval 249">
              <a:extLst>
                <a:ext uri="{FF2B5EF4-FFF2-40B4-BE49-F238E27FC236}">
                  <a16:creationId xmlns:a16="http://schemas.microsoft.com/office/drawing/2014/main" id="{C433ADE4-FC29-4840-8DFC-FB3D510D83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7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3" name="Freeform 250">
              <a:extLst>
                <a:ext uri="{FF2B5EF4-FFF2-40B4-BE49-F238E27FC236}">
                  <a16:creationId xmlns:a16="http://schemas.microsoft.com/office/drawing/2014/main" id="{2C892574-5172-452D-B394-E6AAA78D0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976"/>
              <a:ext cx="68" cy="59"/>
            </a:xfrm>
            <a:custGeom>
              <a:avLst/>
              <a:gdLst>
                <a:gd name="T0" fmla="*/ 159 w 27"/>
                <a:gd name="T1" fmla="*/ 123 h 22"/>
                <a:gd name="T2" fmla="*/ 58 w 27"/>
                <a:gd name="T3" fmla="*/ 137 h 22"/>
                <a:gd name="T4" fmla="*/ 20 w 27"/>
                <a:gd name="T5" fmla="*/ 35 h 22"/>
                <a:gd name="T6" fmla="*/ 113 w 27"/>
                <a:gd name="T7" fmla="*/ 21 h 22"/>
                <a:gd name="T8" fmla="*/ 15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5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4" name="Oval 251">
              <a:extLst>
                <a:ext uri="{FF2B5EF4-FFF2-40B4-BE49-F238E27FC236}">
                  <a16:creationId xmlns:a16="http://schemas.microsoft.com/office/drawing/2014/main" id="{79E5D299-3383-4B70-B318-F774677E1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8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5" name="Freeform 252">
              <a:extLst>
                <a:ext uri="{FF2B5EF4-FFF2-40B4-BE49-F238E27FC236}">
                  <a16:creationId xmlns:a16="http://schemas.microsoft.com/office/drawing/2014/main" id="{83C1E738-1C73-4CEF-95DF-FC5354E17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045"/>
              <a:ext cx="58" cy="40"/>
            </a:xfrm>
            <a:custGeom>
              <a:avLst/>
              <a:gdLst>
                <a:gd name="T0" fmla="*/ 0 w 23"/>
                <a:gd name="T1" fmla="*/ 0 h 15"/>
                <a:gd name="T2" fmla="*/ 146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6" name="Oval 253">
              <a:extLst>
                <a:ext uri="{FF2B5EF4-FFF2-40B4-BE49-F238E27FC236}">
                  <a16:creationId xmlns:a16="http://schemas.microsoft.com/office/drawing/2014/main" id="{E4CEDCE8-809E-4F6B-992D-D08715157B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088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7" name="Freeform 254">
              <a:extLst>
                <a:ext uri="{FF2B5EF4-FFF2-40B4-BE49-F238E27FC236}">
                  <a16:creationId xmlns:a16="http://schemas.microsoft.com/office/drawing/2014/main" id="{18D0EC4F-FACC-41B3-ACCF-EE041F09E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09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68" name="Oval 255">
              <a:extLst>
                <a:ext uri="{FF2B5EF4-FFF2-40B4-BE49-F238E27FC236}">
                  <a16:creationId xmlns:a16="http://schemas.microsoft.com/office/drawing/2014/main" id="{107323DC-D923-4C36-8F7C-0A09872220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109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69" name="Freeform 256">
              <a:extLst>
                <a:ext uri="{FF2B5EF4-FFF2-40B4-BE49-F238E27FC236}">
                  <a16:creationId xmlns:a16="http://schemas.microsoft.com/office/drawing/2014/main" id="{A402AC39-AD3D-454C-9539-1895B24F9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0" name="Oval 257">
              <a:extLst>
                <a:ext uri="{FF2B5EF4-FFF2-40B4-BE49-F238E27FC236}">
                  <a16:creationId xmlns:a16="http://schemas.microsoft.com/office/drawing/2014/main" id="{AAB41CEB-ECE3-425B-9576-91F9522A34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080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1" name="Freeform 258">
              <a:extLst>
                <a:ext uri="{FF2B5EF4-FFF2-40B4-BE49-F238E27FC236}">
                  <a16:creationId xmlns:a16="http://schemas.microsoft.com/office/drawing/2014/main" id="{ABE72961-01A5-4796-9C15-F8A3E1D34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083"/>
              <a:ext cx="67" cy="58"/>
            </a:xfrm>
            <a:custGeom>
              <a:avLst/>
              <a:gdLst>
                <a:gd name="T0" fmla="*/ 149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2" name="Oval 259">
              <a:extLst>
                <a:ext uri="{FF2B5EF4-FFF2-40B4-BE49-F238E27FC236}">
                  <a16:creationId xmlns:a16="http://schemas.microsoft.com/office/drawing/2014/main" id="{F815AE61-15A9-4472-9AB6-F50E9A876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108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3" name="Freeform 260">
              <a:extLst>
                <a:ext uri="{FF2B5EF4-FFF2-40B4-BE49-F238E27FC236}">
                  <a16:creationId xmlns:a16="http://schemas.microsoft.com/office/drawing/2014/main" id="{2FF2A1F5-948A-4B3C-A870-6077538D63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15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4" name="Oval 261">
              <a:extLst>
                <a:ext uri="{FF2B5EF4-FFF2-40B4-BE49-F238E27FC236}">
                  <a16:creationId xmlns:a16="http://schemas.microsoft.com/office/drawing/2014/main" id="{80FFFBFD-755E-400A-98E9-B45D0DEDBD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067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5" name="Freeform 262">
              <a:extLst>
                <a:ext uri="{FF2B5EF4-FFF2-40B4-BE49-F238E27FC236}">
                  <a16:creationId xmlns:a16="http://schemas.microsoft.com/office/drawing/2014/main" id="{C2473F8D-5647-48C2-9B09-A9A67D77EF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06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8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6" name="Oval 263">
              <a:extLst>
                <a:ext uri="{FF2B5EF4-FFF2-40B4-BE49-F238E27FC236}">
                  <a16:creationId xmlns:a16="http://schemas.microsoft.com/office/drawing/2014/main" id="{F632A625-59B0-48D4-BD1A-9FE76B0B9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3" y="107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7" name="Freeform 264">
              <a:extLst>
                <a:ext uri="{FF2B5EF4-FFF2-40B4-BE49-F238E27FC236}">
                  <a16:creationId xmlns:a16="http://schemas.microsoft.com/office/drawing/2014/main" id="{8AF869D9-1F2F-4B77-8C90-83525F61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13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78" name="Oval 265">
              <a:extLst>
                <a:ext uri="{FF2B5EF4-FFF2-40B4-BE49-F238E27FC236}">
                  <a16:creationId xmlns:a16="http://schemas.microsoft.com/office/drawing/2014/main" id="{76AD1192-30A4-46C1-9B10-F5EB84916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1075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79" name="Freeform 266">
              <a:extLst>
                <a:ext uri="{FF2B5EF4-FFF2-40B4-BE49-F238E27FC236}">
                  <a16:creationId xmlns:a16="http://schemas.microsoft.com/office/drawing/2014/main" id="{40766C19-345C-4C2B-8134-E5C88625C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077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0" name="Oval 267">
              <a:extLst>
                <a:ext uri="{FF2B5EF4-FFF2-40B4-BE49-F238E27FC236}">
                  <a16:creationId xmlns:a16="http://schemas.microsoft.com/office/drawing/2014/main" id="{FDC5C6D8-D926-4AD0-8A8E-FC09A42AC1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108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1" name="Freeform 268">
              <a:extLst>
                <a:ext uri="{FF2B5EF4-FFF2-40B4-BE49-F238E27FC236}">
                  <a16:creationId xmlns:a16="http://schemas.microsoft.com/office/drawing/2014/main" id="{7804EF07-8A9E-4F3F-B7F4-43F8D5702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14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2" name="Oval 269">
              <a:extLst>
                <a:ext uri="{FF2B5EF4-FFF2-40B4-BE49-F238E27FC236}">
                  <a16:creationId xmlns:a16="http://schemas.microsoft.com/office/drawing/2014/main" id="{C33AD048-660D-4545-9EEF-A95DCB9FBB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011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3" name="Freeform 270">
              <a:extLst>
                <a:ext uri="{FF2B5EF4-FFF2-40B4-BE49-F238E27FC236}">
                  <a16:creationId xmlns:a16="http://schemas.microsoft.com/office/drawing/2014/main" id="{EC6F9FC7-A2CB-4020-8081-E1EF8A8ED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01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4" name="Oval 271">
              <a:extLst>
                <a:ext uri="{FF2B5EF4-FFF2-40B4-BE49-F238E27FC236}">
                  <a16:creationId xmlns:a16="http://schemas.microsoft.com/office/drawing/2014/main" id="{A218191E-20C6-48E3-BDD0-9998CF84C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101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5" name="Freeform 272">
              <a:extLst>
                <a:ext uri="{FF2B5EF4-FFF2-40B4-BE49-F238E27FC236}">
                  <a16:creationId xmlns:a16="http://schemas.microsoft.com/office/drawing/2014/main" id="{DFC07373-5CBB-474E-9350-41810D3161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08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6" name="Oval 273">
              <a:extLst>
                <a:ext uri="{FF2B5EF4-FFF2-40B4-BE49-F238E27FC236}">
                  <a16:creationId xmlns:a16="http://schemas.microsoft.com/office/drawing/2014/main" id="{2AF07DDA-131E-469B-9F82-FFE9D90DBF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091"/>
              <a:ext cx="105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7" name="Freeform 274">
              <a:extLst>
                <a:ext uri="{FF2B5EF4-FFF2-40B4-BE49-F238E27FC236}">
                  <a16:creationId xmlns:a16="http://schemas.microsoft.com/office/drawing/2014/main" id="{4FFFB77E-0CB3-48CE-A8AA-EFD1DF962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09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88" name="Oval 275">
              <a:extLst>
                <a:ext uri="{FF2B5EF4-FFF2-40B4-BE49-F238E27FC236}">
                  <a16:creationId xmlns:a16="http://schemas.microsoft.com/office/drawing/2014/main" id="{9B29F31A-C910-4667-A535-0662F1F14C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109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89" name="Freeform 276">
              <a:extLst>
                <a:ext uri="{FF2B5EF4-FFF2-40B4-BE49-F238E27FC236}">
                  <a16:creationId xmlns:a16="http://schemas.microsoft.com/office/drawing/2014/main" id="{6EA6EE06-9935-4D97-BEA4-4EC2DA872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0" name="Freeform 277">
              <a:extLst>
                <a:ext uri="{FF2B5EF4-FFF2-40B4-BE49-F238E27FC236}">
                  <a16:creationId xmlns:a16="http://schemas.microsoft.com/office/drawing/2014/main" id="{96FF347D-ADD3-420B-996B-B0E331B1E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1117"/>
              <a:ext cx="82" cy="51"/>
            </a:xfrm>
            <a:custGeom>
              <a:avLst/>
              <a:gdLst>
                <a:gd name="T0" fmla="*/ 204 w 33"/>
                <a:gd name="T1" fmla="*/ 107 h 19"/>
                <a:gd name="T2" fmla="*/ 124 w 33"/>
                <a:gd name="T3" fmla="*/ 137 h 19"/>
                <a:gd name="T4" fmla="*/ 0 w 3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33" y="15"/>
                  </a:moveTo>
                  <a:cubicBezTo>
                    <a:pt x="29" y="17"/>
                    <a:pt x="25" y="19"/>
                    <a:pt x="20" y="19"/>
                  </a:cubicBezTo>
                  <a:cubicBezTo>
                    <a:pt x="10" y="19"/>
                    <a:pt x="1" y="1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1" name="Oval 278">
              <a:extLst>
                <a:ext uri="{FF2B5EF4-FFF2-40B4-BE49-F238E27FC236}">
                  <a16:creationId xmlns:a16="http://schemas.microsoft.com/office/drawing/2014/main" id="{213CE412-F88B-4DD6-A1DD-B2A2CC61CF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1101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2" name="Freeform 279">
              <a:extLst>
                <a:ext uri="{FF2B5EF4-FFF2-40B4-BE49-F238E27FC236}">
                  <a16:creationId xmlns:a16="http://schemas.microsoft.com/office/drawing/2014/main" id="{63D3A568-6A27-46FE-AF3F-DA2AE7D59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987"/>
              <a:ext cx="106" cy="104"/>
            </a:xfrm>
            <a:custGeom>
              <a:avLst/>
              <a:gdLst>
                <a:gd name="T0" fmla="*/ 58 w 42"/>
                <a:gd name="T1" fmla="*/ 269 h 39"/>
                <a:gd name="T2" fmla="*/ 0 w 42"/>
                <a:gd name="T3" fmla="*/ 149 h 39"/>
                <a:gd name="T4" fmla="*/ 134 w 42"/>
                <a:gd name="T5" fmla="*/ 0 h 39"/>
                <a:gd name="T6" fmla="*/ 268 w 42"/>
                <a:gd name="T7" fmla="*/ 149 h 39"/>
                <a:gd name="T8" fmla="*/ 204 w 42"/>
                <a:gd name="T9" fmla="*/ 27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9">
                  <a:moveTo>
                    <a:pt x="9" y="38"/>
                  </a:moveTo>
                  <a:cubicBezTo>
                    <a:pt x="4" y="34"/>
                    <a:pt x="0" y="28"/>
                    <a:pt x="0" y="21"/>
                  </a:cubicBezTo>
                  <a:cubicBezTo>
                    <a:pt x="0" y="10"/>
                    <a:pt x="10" y="0"/>
                    <a:pt x="21" y="0"/>
                  </a:cubicBezTo>
                  <a:cubicBezTo>
                    <a:pt x="33" y="0"/>
                    <a:pt x="42" y="10"/>
                    <a:pt x="42" y="21"/>
                  </a:cubicBezTo>
                  <a:cubicBezTo>
                    <a:pt x="42" y="29"/>
                    <a:pt x="38" y="36"/>
                    <a:pt x="32" y="3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3" name="Oval 280">
              <a:extLst>
                <a:ext uri="{FF2B5EF4-FFF2-40B4-BE49-F238E27FC236}">
                  <a16:creationId xmlns:a16="http://schemas.microsoft.com/office/drawing/2014/main" id="{BCA93279-9330-4250-919B-934B85E862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080"/>
              <a:ext cx="106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4" name="Oval 281">
              <a:extLst>
                <a:ext uri="{FF2B5EF4-FFF2-40B4-BE49-F238E27FC236}">
                  <a16:creationId xmlns:a16="http://schemas.microsoft.com/office/drawing/2014/main" id="{46DE03F6-4776-4220-9610-01EBB20EAC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973"/>
              <a:ext cx="102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5" name="Oval 282">
              <a:extLst>
                <a:ext uri="{FF2B5EF4-FFF2-40B4-BE49-F238E27FC236}">
                  <a16:creationId xmlns:a16="http://schemas.microsoft.com/office/drawing/2014/main" id="{45740E7B-826D-40C2-A346-FD1C6A9E12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6" name="Oval 283">
              <a:extLst>
                <a:ext uri="{FF2B5EF4-FFF2-40B4-BE49-F238E27FC236}">
                  <a16:creationId xmlns:a16="http://schemas.microsoft.com/office/drawing/2014/main" id="{2A52BCC1-32E2-4061-9DC8-FE4FF3105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971"/>
              <a:ext cx="103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197" name="Freeform 284">
              <a:extLst>
                <a:ext uri="{FF2B5EF4-FFF2-40B4-BE49-F238E27FC236}">
                  <a16:creationId xmlns:a16="http://schemas.microsoft.com/office/drawing/2014/main" id="{E2DC557B-6F41-4DC5-B778-E932FB11F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981"/>
              <a:ext cx="105" cy="102"/>
            </a:xfrm>
            <a:custGeom>
              <a:avLst/>
              <a:gdLst>
                <a:gd name="T0" fmla="*/ 38 w 42"/>
                <a:gd name="T1" fmla="*/ 260 h 38"/>
                <a:gd name="T2" fmla="*/ 0 w 42"/>
                <a:gd name="T3" fmla="*/ 150 h 38"/>
                <a:gd name="T4" fmla="*/ 133 w 42"/>
                <a:gd name="T5" fmla="*/ 0 h 38"/>
                <a:gd name="T6" fmla="*/ 263 w 42"/>
                <a:gd name="T7" fmla="*/ 150 h 38"/>
                <a:gd name="T8" fmla="*/ 208 w 42"/>
                <a:gd name="T9" fmla="*/ 27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6" y="36"/>
                  </a:moveTo>
                  <a:cubicBezTo>
                    <a:pt x="2" y="32"/>
                    <a:pt x="0" y="27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32" y="0"/>
                    <a:pt x="42" y="10"/>
                    <a:pt x="42" y="21"/>
                  </a:cubicBezTo>
                  <a:cubicBezTo>
                    <a:pt x="42" y="28"/>
                    <a:pt x="38" y="34"/>
                    <a:pt x="33" y="3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8" name="Freeform 285">
              <a:extLst>
                <a:ext uri="{FF2B5EF4-FFF2-40B4-BE49-F238E27FC236}">
                  <a16:creationId xmlns:a16="http://schemas.microsoft.com/office/drawing/2014/main" id="{8A010F61-84EB-40BB-99C9-BB27DBF6B8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059"/>
              <a:ext cx="103" cy="85"/>
            </a:xfrm>
            <a:custGeom>
              <a:avLst/>
              <a:gdLst>
                <a:gd name="T0" fmla="*/ 259 w 41"/>
                <a:gd name="T1" fmla="*/ 106 h 32"/>
                <a:gd name="T2" fmla="*/ 133 w 41"/>
                <a:gd name="T3" fmla="*/ 226 h 32"/>
                <a:gd name="T4" fmla="*/ 0 w 41"/>
                <a:gd name="T5" fmla="*/ 77 h 32"/>
                <a:gd name="T6" fmla="*/ 20 w 41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2">
                  <a:moveTo>
                    <a:pt x="41" y="15"/>
                  </a:moveTo>
                  <a:cubicBezTo>
                    <a:pt x="40" y="25"/>
                    <a:pt x="31" y="32"/>
                    <a:pt x="21" y="32"/>
                  </a:cubicBezTo>
                  <a:cubicBezTo>
                    <a:pt x="9" y="32"/>
                    <a:pt x="0" y="23"/>
                    <a:pt x="0" y="11"/>
                  </a:cubicBezTo>
                  <a:cubicBezTo>
                    <a:pt x="0" y="7"/>
                    <a:pt x="1" y="4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199" name="Freeform 286">
              <a:extLst>
                <a:ext uri="{FF2B5EF4-FFF2-40B4-BE49-F238E27FC236}">
                  <a16:creationId xmlns:a16="http://schemas.microsoft.com/office/drawing/2014/main" id="{77EBC6B1-1537-41D1-A871-67C927B04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016"/>
              <a:ext cx="90" cy="59"/>
            </a:xfrm>
            <a:custGeom>
              <a:avLst/>
              <a:gdLst>
                <a:gd name="T0" fmla="*/ 0 w 36"/>
                <a:gd name="T1" fmla="*/ 51 h 22"/>
                <a:gd name="T2" fmla="*/ 95 w 36"/>
                <a:gd name="T3" fmla="*/ 0 h 22"/>
                <a:gd name="T4" fmla="*/ 225 w 36"/>
                <a:gd name="T5" fmla="*/ 150 h 22"/>
                <a:gd name="T6" fmla="*/ 225 w 36"/>
                <a:gd name="T7" fmla="*/ 15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2">
                  <a:moveTo>
                    <a:pt x="0" y="7"/>
                  </a:moveTo>
                  <a:cubicBezTo>
                    <a:pt x="3" y="2"/>
                    <a:pt x="9" y="0"/>
                    <a:pt x="15" y="0"/>
                  </a:cubicBezTo>
                  <a:cubicBezTo>
                    <a:pt x="27" y="0"/>
                    <a:pt x="36" y="9"/>
                    <a:pt x="36" y="21"/>
                  </a:cubicBezTo>
                  <a:cubicBezTo>
                    <a:pt x="36" y="21"/>
                    <a:pt x="36" y="21"/>
                    <a:pt x="36" y="2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0" name="Oval 287">
              <a:extLst>
                <a:ext uri="{FF2B5EF4-FFF2-40B4-BE49-F238E27FC236}">
                  <a16:creationId xmlns:a16="http://schemas.microsoft.com/office/drawing/2014/main" id="{160DE907-2391-4897-A9A8-C63A93153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98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1" name="Oval 288">
              <a:extLst>
                <a:ext uri="{FF2B5EF4-FFF2-40B4-BE49-F238E27FC236}">
                  <a16:creationId xmlns:a16="http://schemas.microsoft.com/office/drawing/2014/main" id="{3C68BFF7-BFF1-4440-88B8-788718E8E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97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2" name="Oval 289">
              <a:extLst>
                <a:ext uri="{FF2B5EF4-FFF2-40B4-BE49-F238E27FC236}">
                  <a16:creationId xmlns:a16="http://schemas.microsoft.com/office/drawing/2014/main" id="{F195C9AB-FD25-4AE6-9B44-0F0D561EA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979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3" name="Freeform 290">
              <a:extLst>
                <a:ext uri="{FF2B5EF4-FFF2-40B4-BE49-F238E27FC236}">
                  <a16:creationId xmlns:a16="http://schemas.microsoft.com/office/drawing/2014/main" id="{7D11297C-8725-4BFF-88B9-1ACA246E47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987"/>
              <a:ext cx="105" cy="106"/>
            </a:xfrm>
            <a:custGeom>
              <a:avLst/>
              <a:gdLst>
                <a:gd name="T0" fmla="*/ 83 w 42"/>
                <a:gd name="T1" fmla="*/ 281 h 40"/>
                <a:gd name="T2" fmla="*/ 0 w 42"/>
                <a:gd name="T3" fmla="*/ 148 h 40"/>
                <a:gd name="T4" fmla="*/ 133 w 42"/>
                <a:gd name="T5" fmla="*/ 0 h 40"/>
                <a:gd name="T6" fmla="*/ 263 w 42"/>
                <a:gd name="T7" fmla="*/ 148 h 40"/>
                <a:gd name="T8" fmla="*/ 225 w 42"/>
                <a:gd name="T9" fmla="*/ 24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0">
                  <a:moveTo>
                    <a:pt x="13" y="40"/>
                  </a:moveTo>
                  <a:cubicBezTo>
                    <a:pt x="5" y="37"/>
                    <a:pt x="0" y="29"/>
                    <a:pt x="0" y="21"/>
                  </a:cubicBezTo>
                  <a:cubicBezTo>
                    <a:pt x="0" y="9"/>
                    <a:pt x="10" y="0"/>
                    <a:pt x="21" y="0"/>
                  </a:cubicBezTo>
                  <a:cubicBezTo>
                    <a:pt x="33" y="0"/>
                    <a:pt x="42" y="9"/>
                    <a:pt x="42" y="21"/>
                  </a:cubicBezTo>
                  <a:cubicBezTo>
                    <a:pt x="42" y="26"/>
                    <a:pt x="40" y="31"/>
                    <a:pt x="36" y="3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4" name="Freeform 291">
              <a:extLst>
                <a:ext uri="{FF2B5EF4-FFF2-40B4-BE49-F238E27FC236}">
                  <a16:creationId xmlns:a16="http://schemas.microsoft.com/office/drawing/2014/main" id="{9696EED9-E46E-4A10-B1D1-26B0E0A4E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979"/>
              <a:ext cx="103" cy="109"/>
            </a:xfrm>
            <a:custGeom>
              <a:avLst/>
              <a:gdLst>
                <a:gd name="T0" fmla="*/ 63 w 41"/>
                <a:gd name="T1" fmla="*/ 276 h 41"/>
                <a:gd name="T2" fmla="*/ 0 w 41"/>
                <a:gd name="T3" fmla="*/ 149 h 41"/>
                <a:gd name="T4" fmla="*/ 126 w 41"/>
                <a:gd name="T5" fmla="*/ 0 h 41"/>
                <a:gd name="T6" fmla="*/ 259 w 41"/>
                <a:gd name="T7" fmla="*/ 149 h 41"/>
                <a:gd name="T8" fmla="*/ 158 w 41"/>
                <a:gd name="T9" fmla="*/ 29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10" y="39"/>
                  </a:moveTo>
                  <a:cubicBezTo>
                    <a:pt x="4" y="35"/>
                    <a:pt x="0" y="28"/>
                    <a:pt x="0" y="21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32" y="0"/>
                    <a:pt x="41" y="9"/>
                    <a:pt x="41" y="21"/>
                  </a:cubicBezTo>
                  <a:cubicBezTo>
                    <a:pt x="41" y="30"/>
                    <a:pt x="35" y="39"/>
                    <a:pt x="25" y="4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05" name="Oval 292">
              <a:extLst>
                <a:ext uri="{FF2B5EF4-FFF2-40B4-BE49-F238E27FC236}">
                  <a16:creationId xmlns:a16="http://schemas.microsoft.com/office/drawing/2014/main" id="{2E97CC4C-054F-4E25-B326-920B759705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968"/>
              <a:ext cx="105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6" name="Oval 293">
              <a:extLst>
                <a:ext uri="{FF2B5EF4-FFF2-40B4-BE49-F238E27FC236}">
                  <a16:creationId xmlns:a16="http://schemas.microsoft.com/office/drawing/2014/main" id="{22FCBA6B-F69E-4AE5-AF44-DCB1D48F4A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96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7" name="Oval 294">
              <a:extLst>
                <a:ext uri="{FF2B5EF4-FFF2-40B4-BE49-F238E27FC236}">
                  <a16:creationId xmlns:a16="http://schemas.microsoft.com/office/drawing/2014/main" id="{7EA06AA0-684D-4235-8BB5-1B69BB2AFC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8" name="Oval 295">
              <a:extLst>
                <a:ext uri="{FF2B5EF4-FFF2-40B4-BE49-F238E27FC236}">
                  <a16:creationId xmlns:a16="http://schemas.microsoft.com/office/drawing/2014/main" id="{E696190F-D00B-4A55-9BAB-CFB9B84FA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98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09" name="Freeform 296">
              <a:extLst>
                <a:ext uri="{FF2B5EF4-FFF2-40B4-BE49-F238E27FC236}">
                  <a16:creationId xmlns:a16="http://schemas.microsoft.com/office/drawing/2014/main" id="{2BC482A0-9507-4420-8E53-6A5DEFCF80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91"/>
              <a:ext cx="100" cy="82"/>
            </a:xfrm>
            <a:custGeom>
              <a:avLst/>
              <a:gdLst>
                <a:gd name="T0" fmla="*/ 250 w 40"/>
                <a:gd name="T1" fmla="*/ 132 h 31"/>
                <a:gd name="T2" fmla="*/ 125 w 40"/>
                <a:gd name="T3" fmla="*/ 217 h 31"/>
                <a:gd name="T4" fmla="*/ 0 w 40"/>
                <a:gd name="T5" fmla="*/ 69 h 31"/>
                <a:gd name="T6" fmla="*/ 13 w 4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1">
                  <a:moveTo>
                    <a:pt x="40" y="19"/>
                  </a:moveTo>
                  <a:cubicBezTo>
                    <a:pt x="36" y="26"/>
                    <a:pt x="29" y="31"/>
                    <a:pt x="20" y="31"/>
                  </a:cubicBezTo>
                  <a:cubicBezTo>
                    <a:pt x="9" y="31"/>
                    <a:pt x="0" y="22"/>
                    <a:pt x="0" y="10"/>
                  </a:cubicBezTo>
                  <a:cubicBezTo>
                    <a:pt x="0" y="7"/>
                    <a:pt x="0" y="3"/>
                    <a:pt x="2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0" name="Freeform 297">
              <a:extLst>
                <a:ext uri="{FF2B5EF4-FFF2-40B4-BE49-F238E27FC236}">
                  <a16:creationId xmlns:a16="http://schemas.microsoft.com/office/drawing/2014/main" id="{57253C7D-C546-416F-8EA2-2D31F255B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00"/>
              <a:ext cx="100" cy="85"/>
            </a:xfrm>
            <a:custGeom>
              <a:avLst/>
              <a:gdLst>
                <a:gd name="T0" fmla="*/ 0 w 40"/>
                <a:gd name="T1" fmla="*/ 98 h 32"/>
                <a:gd name="T2" fmla="*/ 125 w 40"/>
                <a:gd name="T3" fmla="*/ 0 h 32"/>
                <a:gd name="T4" fmla="*/ 250 w 40"/>
                <a:gd name="T5" fmla="*/ 149 h 32"/>
                <a:gd name="T6" fmla="*/ 233 w 40"/>
                <a:gd name="T7" fmla="*/ 22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0" y="14"/>
                  </a:moveTo>
                  <a:cubicBezTo>
                    <a:pt x="3" y="6"/>
                    <a:pt x="10" y="0"/>
                    <a:pt x="20" y="0"/>
                  </a:cubicBezTo>
                  <a:cubicBezTo>
                    <a:pt x="31" y="0"/>
                    <a:pt x="40" y="9"/>
                    <a:pt x="40" y="21"/>
                  </a:cubicBezTo>
                  <a:cubicBezTo>
                    <a:pt x="40" y="25"/>
                    <a:pt x="39" y="28"/>
                    <a:pt x="37" y="3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1" name="Oval 298">
              <a:extLst>
                <a:ext uri="{FF2B5EF4-FFF2-40B4-BE49-F238E27FC236}">
                  <a16:creationId xmlns:a16="http://schemas.microsoft.com/office/drawing/2014/main" id="{E000BC2A-E5F5-4324-BE74-D6B7A2E281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7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2" name="Oval 299">
              <a:extLst>
                <a:ext uri="{FF2B5EF4-FFF2-40B4-BE49-F238E27FC236}">
                  <a16:creationId xmlns:a16="http://schemas.microsoft.com/office/drawing/2014/main" id="{5215FE8A-3DAA-4266-88C1-79AD98FE9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98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3" name="Oval 300">
              <a:extLst>
                <a:ext uri="{FF2B5EF4-FFF2-40B4-BE49-F238E27FC236}">
                  <a16:creationId xmlns:a16="http://schemas.microsoft.com/office/drawing/2014/main" id="{50FD65DD-2AC7-4E77-9773-52D9FB4CD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8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4" name="Oval 301">
              <a:extLst>
                <a:ext uri="{FF2B5EF4-FFF2-40B4-BE49-F238E27FC236}">
                  <a16:creationId xmlns:a16="http://schemas.microsoft.com/office/drawing/2014/main" id="{675C8FAC-B0A7-4C16-A5B0-A4B9F53E74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98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5" name="Freeform 302">
              <a:extLst>
                <a:ext uri="{FF2B5EF4-FFF2-40B4-BE49-F238E27FC236}">
                  <a16:creationId xmlns:a16="http://schemas.microsoft.com/office/drawing/2014/main" id="{DCA1CE51-251F-4836-AD26-FB3B037813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053"/>
              <a:ext cx="92" cy="64"/>
            </a:xfrm>
            <a:custGeom>
              <a:avLst/>
              <a:gdLst>
                <a:gd name="T0" fmla="*/ 0 w 37"/>
                <a:gd name="T1" fmla="*/ 56 h 24"/>
                <a:gd name="T2" fmla="*/ 99 w 37"/>
                <a:gd name="T3" fmla="*/ 0 h 24"/>
                <a:gd name="T4" fmla="*/ 229 w 37"/>
                <a:gd name="T5" fmla="*/ 149 h 24"/>
                <a:gd name="T6" fmla="*/ 229 w 37"/>
                <a:gd name="T7" fmla="*/ 17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4">
                  <a:moveTo>
                    <a:pt x="0" y="8"/>
                  </a:moveTo>
                  <a:cubicBezTo>
                    <a:pt x="4" y="3"/>
                    <a:pt x="10" y="0"/>
                    <a:pt x="16" y="0"/>
                  </a:cubicBezTo>
                  <a:cubicBezTo>
                    <a:pt x="28" y="0"/>
                    <a:pt x="37" y="9"/>
                    <a:pt x="37" y="21"/>
                  </a:cubicBezTo>
                  <a:cubicBezTo>
                    <a:pt x="37" y="22"/>
                    <a:pt x="37" y="23"/>
                    <a:pt x="37" y="2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16" name="Oval 303">
              <a:extLst>
                <a:ext uri="{FF2B5EF4-FFF2-40B4-BE49-F238E27FC236}">
                  <a16:creationId xmlns:a16="http://schemas.microsoft.com/office/drawing/2014/main" id="{71DE507D-97ED-4394-9E21-4D3ECC4105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98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7" name="Oval 304">
              <a:extLst>
                <a:ext uri="{FF2B5EF4-FFF2-40B4-BE49-F238E27FC236}">
                  <a16:creationId xmlns:a16="http://schemas.microsoft.com/office/drawing/2014/main" id="{C1C1A30F-E3E9-4CD8-B8B2-80D61D14FF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8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8" name="Oval 305">
              <a:extLst>
                <a:ext uri="{FF2B5EF4-FFF2-40B4-BE49-F238E27FC236}">
                  <a16:creationId xmlns:a16="http://schemas.microsoft.com/office/drawing/2014/main" id="{88CA5286-4E8A-4E6C-AA65-8E7CFFFFA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957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19" name="Oval 306">
              <a:extLst>
                <a:ext uri="{FF2B5EF4-FFF2-40B4-BE49-F238E27FC236}">
                  <a16:creationId xmlns:a16="http://schemas.microsoft.com/office/drawing/2014/main" id="{EB4BD1BB-88A2-4C02-B201-7F982BCC2F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96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0" name="Freeform 307">
              <a:extLst>
                <a:ext uri="{FF2B5EF4-FFF2-40B4-BE49-F238E27FC236}">
                  <a16:creationId xmlns:a16="http://schemas.microsoft.com/office/drawing/2014/main" id="{C8468ED6-E0F5-4E5A-9989-F50316E73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976"/>
              <a:ext cx="105" cy="112"/>
            </a:xfrm>
            <a:custGeom>
              <a:avLst/>
              <a:gdLst>
                <a:gd name="T0" fmla="*/ 220 w 42"/>
                <a:gd name="T1" fmla="*/ 256 h 42"/>
                <a:gd name="T2" fmla="*/ 133 w 42"/>
                <a:gd name="T3" fmla="*/ 299 h 42"/>
                <a:gd name="T4" fmla="*/ 0 w 42"/>
                <a:gd name="T5" fmla="*/ 149 h 42"/>
                <a:gd name="T6" fmla="*/ 133 w 42"/>
                <a:gd name="T7" fmla="*/ 0 h 42"/>
                <a:gd name="T8" fmla="*/ 263 w 42"/>
                <a:gd name="T9" fmla="*/ 149 h 42"/>
                <a:gd name="T10" fmla="*/ 250 w 42"/>
                <a:gd name="T11" fmla="*/ 20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42">
                  <a:moveTo>
                    <a:pt x="35" y="36"/>
                  </a:moveTo>
                  <a:cubicBezTo>
                    <a:pt x="31" y="39"/>
                    <a:pt x="26" y="42"/>
                    <a:pt x="21" y="42"/>
                  </a:cubicBezTo>
                  <a:cubicBezTo>
                    <a:pt x="9" y="42"/>
                    <a:pt x="0" y="32"/>
                    <a:pt x="0" y="21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32" y="0"/>
                    <a:pt x="42" y="9"/>
                    <a:pt x="42" y="21"/>
                  </a:cubicBezTo>
                  <a:cubicBezTo>
                    <a:pt x="42" y="23"/>
                    <a:pt x="41" y="26"/>
                    <a:pt x="40" y="2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1" name="Freeform 308">
              <a:extLst>
                <a:ext uri="{FF2B5EF4-FFF2-40B4-BE49-F238E27FC236}">
                  <a16:creationId xmlns:a16="http://schemas.microsoft.com/office/drawing/2014/main" id="{A85FD0A5-E4CC-4DA5-954A-941B201832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021"/>
              <a:ext cx="95" cy="80"/>
            </a:xfrm>
            <a:custGeom>
              <a:avLst/>
              <a:gdLst>
                <a:gd name="T0" fmla="*/ 0 w 38"/>
                <a:gd name="T1" fmla="*/ 64 h 30"/>
                <a:gd name="T2" fmla="*/ 108 w 38"/>
                <a:gd name="T3" fmla="*/ 0 h 30"/>
                <a:gd name="T4" fmla="*/ 238 w 38"/>
                <a:gd name="T5" fmla="*/ 149 h 30"/>
                <a:gd name="T6" fmla="*/ 225 w 38"/>
                <a:gd name="T7" fmla="*/ 21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0">
                  <a:moveTo>
                    <a:pt x="0" y="9"/>
                  </a:moveTo>
                  <a:cubicBezTo>
                    <a:pt x="4" y="4"/>
                    <a:pt x="10" y="0"/>
                    <a:pt x="17" y="0"/>
                  </a:cubicBezTo>
                  <a:cubicBezTo>
                    <a:pt x="28" y="0"/>
                    <a:pt x="38" y="10"/>
                    <a:pt x="38" y="21"/>
                  </a:cubicBezTo>
                  <a:cubicBezTo>
                    <a:pt x="38" y="24"/>
                    <a:pt x="37" y="27"/>
                    <a:pt x="36" y="3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2" name="Freeform 309">
              <a:extLst>
                <a:ext uri="{FF2B5EF4-FFF2-40B4-BE49-F238E27FC236}">
                  <a16:creationId xmlns:a16="http://schemas.microsoft.com/office/drawing/2014/main" id="{AED84E22-5C49-40A1-BBEF-566C335A82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989"/>
              <a:ext cx="106" cy="112"/>
            </a:xfrm>
            <a:custGeom>
              <a:avLst/>
              <a:gdLst>
                <a:gd name="T0" fmla="*/ 58 w 42"/>
                <a:gd name="T1" fmla="*/ 277 h 42"/>
                <a:gd name="T2" fmla="*/ 0 w 42"/>
                <a:gd name="T3" fmla="*/ 149 h 42"/>
                <a:gd name="T4" fmla="*/ 134 w 42"/>
                <a:gd name="T5" fmla="*/ 0 h 42"/>
                <a:gd name="T6" fmla="*/ 268 w 42"/>
                <a:gd name="T7" fmla="*/ 149 h 42"/>
                <a:gd name="T8" fmla="*/ 141 w 42"/>
                <a:gd name="T9" fmla="*/ 29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9" y="39"/>
                  </a:moveTo>
                  <a:cubicBezTo>
                    <a:pt x="4" y="35"/>
                    <a:pt x="0" y="28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32" y="0"/>
                    <a:pt x="42" y="10"/>
                    <a:pt x="42" y="21"/>
                  </a:cubicBezTo>
                  <a:cubicBezTo>
                    <a:pt x="42" y="32"/>
                    <a:pt x="33" y="41"/>
                    <a:pt x="22" y="4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23" name="Oval 310">
              <a:extLst>
                <a:ext uri="{FF2B5EF4-FFF2-40B4-BE49-F238E27FC236}">
                  <a16:creationId xmlns:a16="http://schemas.microsoft.com/office/drawing/2014/main" id="{5CB136F7-EA39-4C68-BC0B-3C45EB1BB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01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4" name="Oval 311">
              <a:extLst>
                <a:ext uri="{FF2B5EF4-FFF2-40B4-BE49-F238E27FC236}">
                  <a16:creationId xmlns:a16="http://schemas.microsoft.com/office/drawing/2014/main" id="{7546BF86-B155-472F-BEF1-B4906DF9E9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02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5" name="Oval 312">
              <a:extLst>
                <a:ext uri="{FF2B5EF4-FFF2-40B4-BE49-F238E27FC236}">
                  <a16:creationId xmlns:a16="http://schemas.microsoft.com/office/drawing/2014/main" id="{7B7D4DF7-3A99-42F4-B770-6C8B198445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6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6" name="Oval 313">
              <a:extLst>
                <a:ext uri="{FF2B5EF4-FFF2-40B4-BE49-F238E27FC236}">
                  <a16:creationId xmlns:a16="http://schemas.microsoft.com/office/drawing/2014/main" id="{A481F01E-FC05-4E91-98F4-C8ED4DCF28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096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7" name="Oval 314">
              <a:extLst>
                <a:ext uri="{FF2B5EF4-FFF2-40B4-BE49-F238E27FC236}">
                  <a16:creationId xmlns:a16="http://schemas.microsoft.com/office/drawing/2014/main" id="{1E1EEB50-F1A0-4835-BC89-65F912D2F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099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8" name="Oval 315">
              <a:extLst>
                <a:ext uri="{FF2B5EF4-FFF2-40B4-BE49-F238E27FC236}">
                  <a16:creationId xmlns:a16="http://schemas.microsoft.com/office/drawing/2014/main" id="{07383A93-AD0A-411F-B676-7B48A8B08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09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29" name="Oval 316">
              <a:extLst>
                <a:ext uri="{FF2B5EF4-FFF2-40B4-BE49-F238E27FC236}">
                  <a16:creationId xmlns:a16="http://schemas.microsoft.com/office/drawing/2014/main" id="{98B5AA4F-3184-4411-9F6D-CEC272568B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013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0" name="Oval 317">
              <a:extLst>
                <a:ext uri="{FF2B5EF4-FFF2-40B4-BE49-F238E27FC236}">
                  <a16:creationId xmlns:a16="http://schemas.microsoft.com/office/drawing/2014/main" id="{5E86A629-1D9F-4DA5-AF83-5350C60A7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08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1" name="Oval 318">
              <a:extLst>
                <a:ext uri="{FF2B5EF4-FFF2-40B4-BE49-F238E27FC236}">
                  <a16:creationId xmlns:a16="http://schemas.microsoft.com/office/drawing/2014/main" id="{348F40D9-AF88-433A-9B0F-E83D1331B4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09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2" name="Oval 319">
              <a:extLst>
                <a:ext uri="{FF2B5EF4-FFF2-40B4-BE49-F238E27FC236}">
                  <a16:creationId xmlns:a16="http://schemas.microsoft.com/office/drawing/2014/main" id="{07C0119D-088A-4A32-B352-99E146A6C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99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3" name="Oval 320">
              <a:extLst>
                <a:ext uri="{FF2B5EF4-FFF2-40B4-BE49-F238E27FC236}">
                  <a16:creationId xmlns:a16="http://schemas.microsoft.com/office/drawing/2014/main" id="{3AA781E6-D895-4A7F-AE07-C32512BCE9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10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4" name="Oval 321">
              <a:extLst>
                <a:ext uri="{FF2B5EF4-FFF2-40B4-BE49-F238E27FC236}">
                  <a16:creationId xmlns:a16="http://schemas.microsoft.com/office/drawing/2014/main" id="{07396523-9B60-4342-A877-AEEFD0A419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032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5" name="Oval 322">
              <a:extLst>
                <a:ext uri="{FF2B5EF4-FFF2-40B4-BE49-F238E27FC236}">
                  <a16:creationId xmlns:a16="http://schemas.microsoft.com/office/drawing/2014/main" id="{CBC5504D-F2BB-4842-9DAE-29988154E0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077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6" name="Oval 323">
              <a:extLst>
                <a:ext uri="{FF2B5EF4-FFF2-40B4-BE49-F238E27FC236}">
                  <a16:creationId xmlns:a16="http://schemas.microsoft.com/office/drawing/2014/main" id="{BF7551C1-F0E9-436F-B339-2B746B145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10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7" name="Oval 324">
              <a:extLst>
                <a:ext uri="{FF2B5EF4-FFF2-40B4-BE49-F238E27FC236}">
                  <a16:creationId xmlns:a16="http://schemas.microsoft.com/office/drawing/2014/main" id="{EE887222-688E-4F56-AA1C-E157D6E72E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123"/>
              <a:ext cx="102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8" name="Oval 325">
              <a:extLst>
                <a:ext uri="{FF2B5EF4-FFF2-40B4-BE49-F238E27FC236}">
                  <a16:creationId xmlns:a16="http://schemas.microsoft.com/office/drawing/2014/main" id="{0056B7B0-D828-4443-87E3-77CB43FA2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12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39" name="Oval 326">
              <a:extLst>
                <a:ext uri="{FF2B5EF4-FFF2-40B4-BE49-F238E27FC236}">
                  <a16:creationId xmlns:a16="http://schemas.microsoft.com/office/drawing/2014/main" id="{E2009BD3-E689-481A-9D0A-29C69823B9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12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0" name="Freeform 327">
              <a:extLst>
                <a:ext uri="{FF2B5EF4-FFF2-40B4-BE49-F238E27FC236}">
                  <a16:creationId xmlns:a16="http://schemas.microsoft.com/office/drawing/2014/main" id="{49D4E61B-B1CC-4F55-AACC-CDE7D6293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120"/>
              <a:ext cx="103" cy="101"/>
            </a:xfrm>
            <a:custGeom>
              <a:avLst/>
              <a:gdLst>
                <a:gd name="T0" fmla="*/ 259 w 41"/>
                <a:gd name="T1" fmla="*/ 149 h 38"/>
                <a:gd name="T2" fmla="*/ 126 w 41"/>
                <a:gd name="T3" fmla="*/ 268 h 38"/>
                <a:gd name="T4" fmla="*/ 0 w 41"/>
                <a:gd name="T5" fmla="*/ 120 h 38"/>
                <a:gd name="T6" fmla="*/ 58 w 41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">
                  <a:moveTo>
                    <a:pt x="41" y="21"/>
                  </a:moveTo>
                  <a:cubicBezTo>
                    <a:pt x="39" y="31"/>
                    <a:pt x="31" y="38"/>
                    <a:pt x="20" y="38"/>
                  </a:cubicBezTo>
                  <a:cubicBezTo>
                    <a:pt x="9" y="38"/>
                    <a:pt x="0" y="29"/>
                    <a:pt x="0" y="17"/>
                  </a:cubicBezTo>
                  <a:cubicBezTo>
                    <a:pt x="0" y="10"/>
                    <a:pt x="3" y="4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1" name="Freeform 328">
              <a:extLst>
                <a:ext uri="{FF2B5EF4-FFF2-40B4-BE49-F238E27FC236}">
                  <a16:creationId xmlns:a16="http://schemas.microsoft.com/office/drawing/2014/main" id="{CECC43CC-6657-4939-83A6-6E1DBD2D8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112"/>
              <a:ext cx="8" cy="1"/>
            </a:xfrm>
            <a:custGeom>
              <a:avLst/>
              <a:gdLst>
                <a:gd name="T0" fmla="*/ 0 w 3"/>
                <a:gd name="T1" fmla="*/ 0 h 1"/>
                <a:gd name="T2" fmla="*/ 21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2" name="Oval 329">
              <a:extLst>
                <a:ext uri="{FF2B5EF4-FFF2-40B4-BE49-F238E27FC236}">
                  <a16:creationId xmlns:a16="http://schemas.microsoft.com/office/drawing/2014/main" id="{B36779C6-FAF7-4E82-B428-C15DBA80A9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069"/>
              <a:ext cx="105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3" name="Oval 330">
              <a:extLst>
                <a:ext uri="{FF2B5EF4-FFF2-40B4-BE49-F238E27FC236}">
                  <a16:creationId xmlns:a16="http://schemas.microsoft.com/office/drawing/2014/main" id="{E6CCD788-E060-4762-BB0F-09BF856DA2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091"/>
              <a:ext cx="102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4" name="Oval 331">
              <a:extLst>
                <a:ext uri="{FF2B5EF4-FFF2-40B4-BE49-F238E27FC236}">
                  <a16:creationId xmlns:a16="http://schemas.microsoft.com/office/drawing/2014/main" id="{6D664123-F100-4A8B-8173-989959CCBE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10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5" name="Oval 332">
              <a:extLst>
                <a:ext uri="{FF2B5EF4-FFF2-40B4-BE49-F238E27FC236}">
                  <a16:creationId xmlns:a16="http://schemas.microsoft.com/office/drawing/2014/main" id="{FC0C71DE-154A-4B24-9AF8-3746F4D7F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109"/>
              <a:ext cx="105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6" name="Oval 333">
              <a:extLst>
                <a:ext uri="{FF2B5EF4-FFF2-40B4-BE49-F238E27FC236}">
                  <a16:creationId xmlns:a16="http://schemas.microsoft.com/office/drawing/2014/main" id="{35B6BC23-FA53-40E0-81AE-E8A183B91A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1101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7" name="Freeform 334">
              <a:extLst>
                <a:ext uri="{FF2B5EF4-FFF2-40B4-BE49-F238E27FC236}">
                  <a16:creationId xmlns:a16="http://schemas.microsoft.com/office/drawing/2014/main" id="{88D20113-75E6-4CE7-8A68-98648DD0E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083"/>
              <a:ext cx="105" cy="112"/>
            </a:xfrm>
            <a:custGeom>
              <a:avLst/>
              <a:gdLst>
                <a:gd name="T0" fmla="*/ 263 w 42"/>
                <a:gd name="T1" fmla="*/ 163 h 42"/>
                <a:gd name="T2" fmla="*/ 133 w 42"/>
                <a:gd name="T3" fmla="*/ 299 h 42"/>
                <a:gd name="T4" fmla="*/ 0 w 42"/>
                <a:gd name="T5" fmla="*/ 149 h 42"/>
                <a:gd name="T6" fmla="*/ 133 w 42"/>
                <a:gd name="T7" fmla="*/ 0 h 42"/>
                <a:gd name="T8" fmla="*/ 170 w 42"/>
                <a:gd name="T9" fmla="*/ 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42" y="23"/>
                  </a:moveTo>
                  <a:cubicBezTo>
                    <a:pt x="41" y="34"/>
                    <a:pt x="32" y="42"/>
                    <a:pt x="21" y="42"/>
                  </a:cubicBezTo>
                  <a:cubicBezTo>
                    <a:pt x="9" y="42"/>
                    <a:pt x="0" y="33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23" y="0"/>
                    <a:pt x="25" y="1"/>
                    <a:pt x="27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48" name="Oval 335">
              <a:extLst>
                <a:ext uri="{FF2B5EF4-FFF2-40B4-BE49-F238E27FC236}">
                  <a16:creationId xmlns:a16="http://schemas.microsoft.com/office/drawing/2014/main" id="{70A6B573-7B9A-4841-9908-99BA9AE65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103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49" name="Oval 336">
              <a:extLst>
                <a:ext uri="{FF2B5EF4-FFF2-40B4-BE49-F238E27FC236}">
                  <a16:creationId xmlns:a16="http://schemas.microsoft.com/office/drawing/2014/main" id="{3FB2A41F-BF17-4EF3-82CF-589E8B0860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093"/>
              <a:ext cx="106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0" name="Oval 337">
              <a:extLst>
                <a:ext uri="{FF2B5EF4-FFF2-40B4-BE49-F238E27FC236}">
                  <a16:creationId xmlns:a16="http://schemas.microsoft.com/office/drawing/2014/main" id="{97506DFC-014D-490D-A6C8-4D87571263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09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1" name="Oval 338">
              <a:extLst>
                <a:ext uri="{FF2B5EF4-FFF2-40B4-BE49-F238E27FC236}">
                  <a16:creationId xmlns:a16="http://schemas.microsoft.com/office/drawing/2014/main" id="{7527CDD3-FC35-48EC-8C0F-42099E32F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7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2" name="Oval 339">
              <a:extLst>
                <a:ext uri="{FF2B5EF4-FFF2-40B4-BE49-F238E27FC236}">
                  <a16:creationId xmlns:a16="http://schemas.microsoft.com/office/drawing/2014/main" id="{78313ACB-1713-48F1-89AB-1EE8E5479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088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3" name="Oval 340">
              <a:extLst>
                <a:ext uri="{FF2B5EF4-FFF2-40B4-BE49-F238E27FC236}">
                  <a16:creationId xmlns:a16="http://schemas.microsoft.com/office/drawing/2014/main" id="{617CCF72-39E8-46DF-AAD5-21818CEB8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08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4" name="Oval 341">
              <a:extLst>
                <a:ext uri="{FF2B5EF4-FFF2-40B4-BE49-F238E27FC236}">
                  <a16:creationId xmlns:a16="http://schemas.microsoft.com/office/drawing/2014/main" id="{21AEFA01-AEA6-4F19-955F-D3D1BCA744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06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5" name="Oval 342">
              <a:extLst>
                <a:ext uri="{FF2B5EF4-FFF2-40B4-BE49-F238E27FC236}">
                  <a16:creationId xmlns:a16="http://schemas.microsoft.com/office/drawing/2014/main" id="{964C2854-71AF-48F2-87BA-67F84740DB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107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6" name="Oval 343">
              <a:extLst>
                <a:ext uri="{FF2B5EF4-FFF2-40B4-BE49-F238E27FC236}">
                  <a16:creationId xmlns:a16="http://schemas.microsoft.com/office/drawing/2014/main" id="{942C3349-67D0-4BA3-B13E-9393340E8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011"/>
              <a:ext cx="105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7" name="Oval 344">
              <a:extLst>
                <a:ext uri="{FF2B5EF4-FFF2-40B4-BE49-F238E27FC236}">
                  <a16:creationId xmlns:a16="http://schemas.microsoft.com/office/drawing/2014/main" id="{C679D4AE-BF40-4AFB-8310-74ED2A726B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088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2258" name="Freeform 345">
              <a:extLst>
                <a:ext uri="{FF2B5EF4-FFF2-40B4-BE49-F238E27FC236}">
                  <a16:creationId xmlns:a16="http://schemas.microsoft.com/office/drawing/2014/main" id="{DACF57FB-0267-4843-90E1-E9DB45D9D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891"/>
              <a:ext cx="648" cy="397"/>
            </a:xfrm>
            <a:custGeom>
              <a:avLst/>
              <a:gdLst>
                <a:gd name="T0" fmla="*/ 0 w 259"/>
                <a:gd name="T1" fmla="*/ 234 h 149"/>
                <a:gd name="T2" fmla="*/ 20 w 259"/>
                <a:gd name="T3" fmla="*/ 213 h 149"/>
                <a:gd name="T4" fmla="*/ 1621 w 259"/>
                <a:gd name="T5" fmla="*/ 1058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149">
                  <a:moveTo>
                    <a:pt x="0" y="33"/>
                  </a:moveTo>
                  <a:cubicBezTo>
                    <a:pt x="1" y="32"/>
                    <a:pt x="2" y="31"/>
                    <a:pt x="3" y="30"/>
                  </a:cubicBezTo>
                  <a:cubicBezTo>
                    <a:pt x="42" y="0"/>
                    <a:pt x="189" y="78"/>
                    <a:pt x="259" y="149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59" name="Freeform 346">
              <a:extLst>
                <a:ext uri="{FF2B5EF4-FFF2-40B4-BE49-F238E27FC236}">
                  <a16:creationId xmlns:a16="http://schemas.microsoft.com/office/drawing/2014/main" id="{83609D9C-4496-4DA6-9E55-A8D45FFB3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933"/>
              <a:ext cx="675" cy="280"/>
            </a:xfrm>
            <a:custGeom>
              <a:avLst/>
              <a:gdLst>
                <a:gd name="T0" fmla="*/ 0 w 270"/>
                <a:gd name="T1" fmla="*/ 149 h 105"/>
                <a:gd name="T2" fmla="*/ 1688 w 270"/>
                <a:gd name="T3" fmla="*/ 747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0" h="105">
                  <a:moveTo>
                    <a:pt x="0" y="21"/>
                  </a:moveTo>
                  <a:cubicBezTo>
                    <a:pt x="62" y="0"/>
                    <a:pt x="227" y="80"/>
                    <a:pt x="270" y="105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0" name="Freeform 347">
              <a:extLst>
                <a:ext uri="{FF2B5EF4-FFF2-40B4-BE49-F238E27FC236}">
                  <a16:creationId xmlns:a16="http://schemas.microsoft.com/office/drawing/2014/main" id="{2B954810-0D2C-4C6A-B543-595B3F16EA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55"/>
              <a:ext cx="706" cy="202"/>
            </a:xfrm>
            <a:custGeom>
              <a:avLst/>
              <a:gdLst>
                <a:gd name="T0" fmla="*/ 0 w 282"/>
                <a:gd name="T1" fmla="*/ 0 h 76"/>
                <a:gd name="T2" fmla="*/ 1717 w 282"/>
                <a:gd name="T3" fmla="*/ 516 h 76"/>
                <a:gd name="T4" fmla="*/ 1768 w 282"/>
                <a:gd name="T5" fmla="*/ 53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2" h="76">
                  <a:moveTo>
                    <a:pt x="0" y="0"/>
                  </a:moveTo>
                  <a:cubicBezTo>
                    <a:pt x="0" y="0"/>
                    <a:pt x="163" y="27"/>
                    <a:pt x="274" y="73"/>
                  </a:cubicBezTo>
                  <a:cubicBezTo>
                    <a:pt x="276" y="74"/>
                    <a:pt x="279" y="75"/>
                    <a:pt x="282" y="76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1" name="Freeform 348">
              <a:extLst>
                <a:ext uri="{FF2B5EF4-FFF2-40B4-BE49-F238E27FC236}">
                  <a16:creationId xmlns:a16="http://schemas.microsoft.com/office/drawing/2014/main" id="{14123ED0-08C2-480F-B673-8FE84762B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861"/>
              <a:ext cx="747" cy="342"/>
            </a:xfrm>
            <a:custGeom>
              <a:avLst/>
              <a:gdLst>
                <a:gd name="T0" fmla="*/ 0 w 299"/>
                <a:gd name="T1" fmla="*/ 350 h 128"/>
                <a:gd name="T2" fmla="*/ 1866 w 299"/>
                <a:gd name="T3" fmla="*/ 914 h 128"/>
                <a:gd name="T4" fmla="*/ 1866 w 299"/>
                <a:gd name="T5" fmla="*/ 914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28">
                  <a:moveTo>
                    <a:pt x="0" y="49"/>
                  </a:moveTo>
                  <a:cubicBezTo>
                    <a:pt x="68" y="0"/>
                    <a:pt x="241" y="91"/>
                    <a:pt x="299" y="128"/>
                  </a:cubicBezTo>
                  <a:cubicBezTo>
                    <a:pt x="299" y="128"/>
                    <a:pt x="299" y="128"/>
                    <a:pt x="299" y="128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2" name="Freeform 349">
              <a:extLst>
                <a:ext uri="{FF2B5EF4-FFF2-40B4-BE49-F238E27FC236}">
                  <a16:creationId xmlns:a16="http://schemas.microsoft.com/office/drawing/2014/main" id="{08868C53-0BAE-4406-B643-D915344003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883"/>
              <a:ext cx="683" cy="298"/>
            </a:xfrm>
            <a:custGeom>
              <a:avLst/>
              <a:gdLst>
                <a:gd name="T0" fmla="*/ 0 w 273"/>
                <a:gd name="T1" fmla="*/ 290 h 112"/>
                <a:gd name="T2" fmla="*/ 1709 w 273"/>
                <a:gd name="T3" fmla="*/ 793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3" h="112">
                  <a:moveTo>
                    <a:pt x="0" y="41"/>
                  </a:moveTo>
                  <a:cubicBezTo>
                    <a:pt x="68" y="0"/>
                    <a:pt x="245" y="94"/>
                    <a:pt x="273" y="112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3" name="Freeform 350">
              <a:extLst>
                <a:ext uri="{FF2B5EF4-FFF2-40B4-BE49-F238E27FC236}">
                  <a16:creationId xmlns:a16="http://schemas.microsoft.com/office/drawing/2014/main" id="{6E3FA8C6-DC93-4B61-A537-80664925D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192"/>
              <a:ext cx="163" cy="29"/>
            </a:xfrm>
            <a:custGeom>
              <a:avLst/>
              <a:gdLst>
                <a:gd name="T0" fmla="*/ 0 w 65"/>
                <a:gd name="T1" fmla="*/ 76 h 11"/>
                <a:gd name="T2" fmla="*/ 409 w 6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1">
                  <a:moveTo>
                    <a:pt x="0" y="11"/>
                  </a:moveTo>
                  <a:cubicBezTo>
                    <a:pt x="0" y="11"/>
                    <a:pt x="35" y="6"/>
                    <a:pt x="65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4" name="Freeform 351">
              <a:extLst>
                <a:ext uri="{FF2B5EF4-FFF2-40B4-BE49-F238E27FC236}">
                  <a16:creationId xmlns:a16="http://schemas.microsoft.com/office/drawing/2014/main" id="{019FA6E8-7403-4542-B0CB-1B88171C7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25"/>
              <a:ext cx="167" cy="104"/>
            </a:xfrm>
            <a:custGeom>
              <a:avLst/>
              <a:gdLst>
                <a:gd name="T0" fmla="*/ 411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11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6" y="14"/>
                  </a:moveTo>
                  <a:cubicBezTo>
                    <a:pt x="64" y="5"/>
                    <a:pt x="49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4" y="34"/>
                    <a:pt x="19" y="39"/>
                    <a:pt x="37" y="36"/>
                  </a:cubicBezTo>
                  <a:cubicBezTo>
                    <a:pt x="54" y="33"/>
                    <a:pt x="67" y="23"/>
                    <a:pt x="66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5" name="Freeform 352">
              <a:extLst>
                <a:ext uri="{FF2B5EF4-FFF2-40B4-BE49-F238E27FC236}">
                  <a16:creationId xmlns:a16="http://schemas.microsoft.com/office/drawing/2014/main" id="{EFA7D18A-FB0C-47C4-9D98-E954DDDE9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933"/>
              <a:ext cx="105" cy="70"/>
            </a:xfrm>
            <a:custGeom>
              <a:avLst/>
              <a:gdLst>
                <a:gd name="T0" fmla="*/ 258 w 42"/>
                <a:gd name="T1" fmla="*/ 65 h 26"/>
                <a:gd name="T2" fmla="*/ 145 w 42"/>
                <a:gd name="T3" fmla="*/ 175 h 26"/>
                <a:gd name="T4" fmla="*/ 8 w 42"/>
                <a:gd name="T5" fmla="*/ 116 h 26"/>
                <a:gd name="T6" fmla="*/ 120 w 42"/>
                <a:gd name="T7" fmla="*/ 13 h 26"/>
                <a:gd name="T8" fmla="*/ 258 w 42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9"/>
                  </a:moveTo>
                  <a:cubicBezTo>
                    <a:pt x="42" y="15"/>
                    <a:pt x="34" y="22"/>
                    <a:pt x="23" y="24"/>
                  </a:cubicBezTo>
                  <a:cubicBezTo>
                    <a:pt x="12" y="26"/>
                    <a:pt x="2" y="22"/>
                    <a:pt x="1" y="16"/>
                  </a:cubicBezTo>
                  <a:cubicBezTo>
                    <a:pt x="0" y="11"/>
                    <a:pt x="8" y="4"/>
                    <a:pt x="19" y="2"/>
                  </a:cubicBezTo>
                  <a:cubicBezTo>
                    <a:pt x="30" y="0"/>
                    <a:pt x="40" y="4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6" name="Freeform 353">
              <a:extLst>
                <a:ext uri="{FF2B5EF4-FFF2-40B4-BE49-F238E27FC236}">
                  <a16:creationId xmlns:a16="http://schemas.microsoft.com/office/drawing/2014/main" id="{667B0D4E-F96E-4C7E-B70E-69E2CA6B8B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941"/>
              <a:ext cx="27" cy="22"/>
            </a:xfrm>
            <a:custGeom>
              <a:avLst/>
              <a:gdLst>
                <a:gd name="T0" fmla="*/ 66 w 11"/>
                <a:gd name="T1" fmla="*/ 47 h 8"/>
                <a:gd name="T2" fmla="*/ 29 w 11"/>
                <a:gd name="T3" fmla="*/ 61 h 8"/>
                <a:gd name="T4" fmla="*/ 5 w 11"/>
                <a:gd name="T5" fmla="*/ 22 h 8"/>
                <a:gd name="T6" fmla="*/ 42 w 11"/>
                <a:gd name="T7" fmla="*/ 8 h 8"/>
                <a:gd name="T8" fmla="*/ 66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0" y="8"/>
                    <a:pt x="8" y="8"/>
                    <a:pt x="5" y="8"/>
                  </a:cubicBezTo>
                  <a:cubicBezTo>
                    <a:pt x="2" y="7"/>
                    <a:pt x="0" y="5"/>
                    <a:pt x="1" y="3"/>
                  </a:cubicBezTo>
                  <a:cubicBezTo>
                    <a:pt x="1" y="1"/>
                    <a:pt x="4" y="0"/>
                    <a:pt x="7" y="1"/>
                  </a:cubicBezTo>
                  <a:cubicBezTo>
                    <a:pt x="9" y="2"/>
                    <a:pt x="11" y="4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7" name="Freeform 354">
              <a:extLst>
                <a:ext uri="{FF2B5EF4-FFF2-40B4-BE49-F238E27FC236}">
                  <a16:creationId xmlns:a16="http://schemas.microsoft.com/office/drawing/2014/main" id="{B07B44B4-AE44-4119-8D4E-86CE822C2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995"/>
              <a:ext cx="68" cy="29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9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10"/>
                  </a:cubicBezTo>
                  <a:cubicBezTo>
                    <a:pt x="27" y="1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8" name="Freeform 355">
              <a:extLst>
                <a:ext uri="{FF2B5EF4-FFF2-40B4-BE49-F238E27FC236}">
                  <a16:creationId xmlns:a16="http://schemas.microsoft.com/office/drawing/2014/main" id="{DF59C134-C38B-4A11-B66E-F8A9A060F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25"/>
              <a:ext cx="167" cy="104"/>
            </a:xfrm>
            <a:custGeom>
              <a:avLst/>
              <a:gdLst>
                <a:gd name="T0" fmla="*/ 411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11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6" y="14"/>
                  </a:moveTo>
                  <a:cubicBezTo>
                    <a:pt x="64" y="5"/>
                    <a:pt x="49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4" y="34"/>
                    <a:pt x="19" y="39"/>
                    <a:pt x="37" y="36"/>
                  </a:cubicBezTo>
                  <a:cubicBezTo>
                    <a:pt x="54" y="33"/>
                    <a:pt x="67" y="23"/>
                    <a:pt x="66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69" name="Freeform 356">
              <a:extLst>
                <a:ext uri="{FF2B5EF4-FFF2-40B4-BE49-F238E27FC236}">
                  <a16:creationId xmlns:a16="http://schemas.microsoft.com/office/drawing/2014/main" id="{7D535B2C-317F-4419-922E-91B21D10E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936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87 w 67"/>
                <a:gd name="T3" fmla="*/ 21 h 39"/>
                <a:gd name="T4" fmla="*/ 5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0" y="3"/>
                  </a:cubicBezTo>
                  <a:cubicBezTo>
                    <a:pt x="13" y="6"/>
                    <a:pt x="0" y="16"/>
                    <a:pt x="1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0" name="Freeform 357">
              <a:extLst>
                <a:ext uri="{FF2B5EF4-FFF2-40B4-BE49-F238E27FC236}">
                  <a16:creationId xmlns:a16="http://schemas.microsoft.com/office/drawing/2014/main" id="{3C2306DC-D74A-4FC9-8721-72F22E01E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947"/>
              <a:ext cx="105" cy="66"/>
            </a:xfrm>
            <a:custGeom>
              <a:avLst/>
              <a:gdLst>
                <a:gd name="T0" fmla="*/ 258 w 42"/>
                <a:gd name="T1" fmla="*/ 63 h 25"/>
                <a:gd name="T2" fmla="*/ 145 w 42"/>
                <a:gd name="T3" fmla="*/ 161 h 25"/>
                <a:gd name="T4" fmla="*/ 8 w 42"/>
                <a:gd name="T5" fmla="*/ 111 h 25"/>
                <a:gd name="T6" fmla="*/ 120 w 42"/>
                <a:gd name="T7" fmla="*/ 13 h 25"/>
                <a:gd name="T8" fmla="*/ 258 w 42"/>
                <a:gd name="T9" fmla="*/ 6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4" y="21"/>
                    <a:pt x="23" y="23"/>
                  </a:cubicBezTo>
                  <a:cubicBezTo>
                    <a:pt x="12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1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1" name="Freeform 358">
              <a:extLst>
                <a:ext uri="{FF2B5EF4-FFF2-40B4-BE49-F238E27FC236}">
                  <a16:creationId xmlns:a16="http://schemas.microsoft.com/office/drawing/2014/main" id="{5BC0D04B-DB56-446A-B528-8FDAC46EC2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955"/>
              <a:ext cx="27" cy="21"/>
            </a:xfrm>
            <a:custGeom>
              <a:avLst/>
              <a:gdLst>
                <a:gd name="T0" fmla="*/ 61 w 11"/>
                <a:gd name="T1" fmla="*/ 34 h 8"/>
                <a:gd name="T2" fmla="*/ 25 w 11"/>
                <a:gd name="T3" fmla="*/ 47 h 8"/>
                <a:gd name="T4" fmla="*/ 0 w 11"/>
                <a:gd name="T5" fmla="*/ 21 h 8"/>
                <a:gd name="T6" fmla="*/ 37 w 11"/>
                <a:gd name="T7" fmla="*/ 8 h 8"/>
                <a:gd name="T8" fmla="*/ 61 w 11"/>
                <a:gd name="T9" fmla="*/ 3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5"/>
                  </a:moveTo>
                  <a:cubicBezTo>
                    <a:pt x="10" y="7"/>
                    <a:pt x="7" y="8"/>
                    <a:pt x="4" y="7"/>
                  </a:cubicBezTo>
                  <a:cubicBezTo>
                    <a:pt x="2" y="7"/>
                    <a:pt x="0" y="4"/>
                    <a:pt x="0" y="3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1"/>
                    <a:pt x="11" y="3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2" name="Freeform 359">
              <a:extLst>
                <a:ext uri="{FF2B5EF4-FFF2-40B4-BE49-F238E27FC236}">
                  <a16:creationId xmlns:a16="http://schemas.microsoft.com/office/drawing/2014/main" id="{E558244B-73E8-42A4-BD85-54DE7672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008"/>
              <a:ext cx="65" cy="29"/>
            </a:xfrm>
            <a:custGeom>
              <a:avLst/>
              <a:gdLst>
                <a:gd name="T0" fmla="*/ 0 w 26"/>
                <a:gd name="T1" fmla="*/ 0 h 11"/>
                <a:gd name="T2" fmla="*/ 163 w 26"/>
                <a:gd name="T3" fmla="*/ 63 h 11"/>
                <a:gd name="T4" fmla="*/ 0 w 2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0" y="0"/>
                    <a:pt x="4" y="11"/>
                    <a:pt x="26" y="9"/>
                  </a:cubicBezTo>
                  <a:cubicBezTo>
                    <a:pt x="26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3" name="Freeform 360">
              <a:extLst>
                <a:ext uri="{FF2B5EF4-FFF2-40B4-BE49-F238E27FC236}">
                  <a16:creationId xmlns:a16="http://schemas.microsoft.com/office/drawing/2014/main" id="{A915519D-AADF-471E-A59A-9FEE0E21C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936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4" name="Freeform 361">
              <a:extLst>
                <a:ext uri="{FF2B5EF4-FFF2-40B4-BE49-F238E27FC236}">
                  <a16:creationId xmlns:a16="http://schemas.microsoft.com/office/drawing/2014/main" id="{A4A25381-D726-4F42-8E77-9B81E1C0E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31"/>
              <a:ext cx="168" cy="104"/>
            </a:xfrm>
            <a:custGeom>
              <a:avLst/>
              <a:gdLst>
                <a:gd name="T0" fmla="*/ 409 w 67"/>
                <a:gd name="T1" fmla="*/ 99 h 39"/>
                <a:gd name="T2" fmla="*/ 196 w 67"/>
                <a:gd name="T3" fmla="*/ 21 h 39"/>
                <a:gd name="T4" fmla="*/ 13 w 67"/>
                <a:gd name="T5" fmla="*/ 179 h 39"/>
                <a:gd name="T6" fmla="*/ 226 w 67"/>
                <a:gd name="T7" fmla="*/ 256 h 39"/>
                <a:gd name="T8" fmla="*/ 409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5" name="Freeform 362">
              <a:extLst>
                <a:ext uri="{FF2B5EF4-FFF2-40B4-BE49-F238E27FC236}">
                  <a16:creationId xmlns:a16="http://schemas.microsoft.com/office/drawing/2014/main" id="{0E5D0021-29E3-478E-9CEA-972371D91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941"/>
              <a:ext cx="105" cy="67"/>
            </a:xfrm>
            <a:custGeom>
              <a:avLst/>
              <a:gdLst>
                <a:gd name="T0" fmla="*/ 258 w 42"/>
                <a:gd name="T1" fmla="*/ 64 h 25"/>
                <a:gd name="T2" fmla="*/ 138 w 42"/>
                <a:gd name="T3" fmla="*/ 166 h 25"/>
                <a:gd name="T4" fmla="*/ 8 w 42"/>
                <a:gd name="T5" fmla="*/ 115 h 25"/>
                <a:gd name="T6" fmla="*/ 120 w 42"/>
                <a:gd name="T7" fmla="*/ 13 h 25"/>
                <a:gd name="T8" fmla="*/ 258 w 42"/>
                <a:gd name="T9" fmla="*/ 6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3" y="21"/>
                    <a:pt x="22" y="23"/>
                  </a:cubicBezTo>
                  <a:cubicBezTo>
                    <a:pt x="11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6" name="Freeform 363">
              <a:extLst>
                <a:ext uri="{FF2B5EF4-FFF2-40B4-BE49-F238E27FC236}">
                  <a16:creationId xmlns:a16="http://schemas.microsoft.com/office/drawing/2014/main" id="{02409919-B0CF-4C50-A043-4B7C91886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949"/>
              <a:ext cx="28" cy="22"/>
            </a:xfrm>
            <a:custGeom>
              <a:avLst/>
              <a:gdLst>
                <a:gd name="T0" fmla="*/ 71 w 11"/>
                <a:gd name="T1" fmla="*/ 39 h 8"/>
                <a:gd name="T2" fmla="*/ 33 w 11"/>
                <a:gd name="T3" fmla="*/ 52 h 8"/>
                <a:gd name="T4" fmla="*/ 8 w 11"/>
                <a:gd name="T5" fmla="*/ 22 h 8"/>
                <a:gd name="T6" fmla="*/ 38 w 11"/>
                <a:gd name="T7" fmla="*/ 8 h 8"/>
                <a:gd name="T8" fmla="*/ 71 w 11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0" y="7"/>
                    <a:pt x="7" y="8"/>
                    <a:pt x="5" y="7"/>
                  </a:cubicBezTo>
                  <a:cubicBezTo>
                    <a:pt x="2" y="7"/>
                    <a:pt x="0" y="4"/>
                    <a:pt x="1" y="3"/>
                  </a:cubicBezTo>
                  <a:cubicBezTo>
                    <a:pt x="1" y="1"/>
                    <a:pt x="4" y="0"/>
                    <a:pt x="6" y="1"/>
                  </a:cubicBezTo>
                  <a:cubicBezTo>
                    <a:pt x="9" y="1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7" name="Freeform 364">
              <a:extLst>
                <a:ext uri="{FF2B5EF4-FFF2-40B4-BE49-F238E27FC236}">
                  <a16:creationId xmlns:a16="http://schemas.microsoft.com/office/drawing/2014/main" id="{6E858744-7C06-4E6C-8C6D-2D34E7284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003"/>
              <a:ext cx="67" cy="29"/>
            </a:xfrm>
            <a:custGeom>
              <a:avLst/>
              <a:gdLst>
                <a:gd name="T0" fmla="*/ 0 w 27"/>
                <a:gd name="T1" fmla="*/ 0 h 11"/>
                <a:gd name="T2" fmla="*/ 166 w 27"/>
                <a:gd name="T3" fmla="*/ 63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9"/>
                  </a:cubicBezTo>
                  <a:cubicBezTo>
                    <a:pt x="27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8" name="Freeform 365">
              <a:extLst>
                <a:ext uri="{FF2B5EF4-FFF2-40B4-BE49-F238E27FC236}">
                  <a16:creationId xmlns:a16="http://schemas.microsoft.com/office/drawing/2014/main" id="{7FFF8AD9-3FCB-4329-A85D-5989A539A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31"/>
              <a:ext cx="168" cy="104"/>
            </a:xfrm>
            <a:custGeom>
              <a:avLst/>
              <a:gdLst>
                <a:gd name="T0" fmla="*/ 409 w 67"/>
                <a:gd name="T1" fmla="*/ 99 h 39"/>
                <a:gd name="T2" fmla="*/ 196 w 67"/>
                <a:gd name="T3" fmla="*/ 21 h 39"/>
                <a:gd name="T4" fmla="*/ 13 w 67"/>
                <a:gd name="T5" fmla="*/ 179 h 39"/>
                <a:gd name="T6" fmla="*/ 233 w 67"/>
                <a:gd name="T7" fmla="*/ 256 h 39"/>
                <a:gd name="T8" fmla="*/ 409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7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79" name="Freeform 366">
              <a:extLst>
                <a:ext uri="{FF2B5EF4-FFF2-40B4-BE49-F238E27FC236}">
                  <a16:creationId xmlns:a16="http://schemas.microsoft.com/office/drawing/2014/main" id="{EDE53148-1A1A-4B98-909E-2394FA51A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939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0" name="Freeform 367">
              <a:extLst>
                <a:ext uri="{FF2B5EF4-FFF2-40B4-BE49-F238E27FC236}">
                  <a16:creationId xmlns:a16="http://schemas.microsoft.com/office/drawing/2014/main" id="{2D32731A-8B78-45A5-A754-27B0D307D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949"/>
              <a:ext cx="105" cy="67"/>
            </a:xfrm>
            <a:custGeom>
              <a:avLst/>
              <a:gdLst>
                <a:gd name="T0" fmla="*/ 258 w 42"/>
                <a:gd name="T1" fmla="*/ 64 h 25"/>
                <a:gd name="T2" fmla="*/ 138 w 42"/>
                <a:gd name="T3" fmla="*/ 166 h 25"/>
                <a:gd name="T4" fmla="*/ 8 w 42"/>
                <a:gd name="T5" fmla="*/ 115 h 25"/>
                <a:gd name="T6" fmla="*/ 120 w 42"/>
                <a:gd name="T7" fmla="*/ 13 h 25"/>
                <a:gd name="T8" fmla="*/ 258 w 42"/>
                <a:gd name="T9" fmla="*/ 6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3" y="21"/>
                    <a:pt x="22" y="23"/>
                  </a:cubicBezTo>
                  <a:cubicBezTo>
                    <a:pt x="11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1" name="Freeform 368">
              <a:extLst>
                <a:ext uri="{FF2B5EF4-FFF2-40B4-BE49-F238E27FC236}">
                  <a16:creationId xmlns:a16="http://schemas.microsoft.com/office/drawing/2014/main" id="{70E27CA1-F6A1-4882-9D16-708772410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957"/>
              <a:ext cx="27" cy="22"/>
            </a:xfrm>
            <a:custGeom>
              <a:avLst/>
              <a:gdLst>
                <a:gd name="T0" fmla="*/ 66 w 11"/>
                <a:gd name="T1" fmla="*/ 39 h 8"/>
                <a:gd name="T2" fmla="*/ 29 w 11"/>
                <a:gd name="T3" fmla="*/ 52 h 8"/>
                <a:gd name="T4" fmla="*/ 5 w 11"/>
                <a:gd name="T5" fmla="*/ 17 h 8"/>
                <a:gd name="T6" fmla="*/ 37 w 11"/>
                <a:gd name="T7" fmla="*/ 0 h 8"/>
                <a:gd name="T8" fmla="*/ 66 w 11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0" y="7"/>
                    <a:pt x="7" y="8"/>
                    <a:pt x="5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1" y="1"/>
                    <a:pt x="4" y="0"/>
                    <a:pt x="6" y="0"/>
                  </a:cubicBezTo>
                  <a:cubicBezTo>
                    <a:pt x="9" y="1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2" name="Freeform 369">
              <a:extLst>
                <a:ext uri="{FF2B5EF4-FFF2-40B4-BE49-F238E27FC236}">
                  <a16:creationId xmlns:a16="http://schemas.microsoft.com/office/drawing/2014/main" id="{8C164816-2126-42B9-81AA-189760846E4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008"/>
              <a:ext cx="68" cy="29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9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10"/>
                  </a:cubicBezTo>
                  <a:cubicBezTo>
                    <a:pt x="27" y="1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3" name="Freeform 370">
              <a:extLst>
                <a:ext uri="{FF2B5EF4-FFF2-40B4-BE49-F238E27FC236}">
                  <a16:creationId xmlns:a16="http://schemas.microsoft.com/office/drawing/2014/main" id="{58647056-367C-40FC-9E27-3B562F89C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939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7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4" name="Freeform 371">
              <a:extLst>
                <a:ext uri="{FF2B5EF4-FFF2-40B4-BE49-F238E27FC236}">
                  <a16:creationId xmlns:a16="http://schemas.microsoft.com/office/drawing/2014/main" id="{D4C9257A-C5F8-4D56-88B8-8AAA29EA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25"/>
              <a:ext cx="167" cy="110"/>
            </a:xfrm>
            <a:custGeom>
              <a:avLst/>
              <a:gdLst>
                <a:gd name="T0" fmla="*/ 404 w 67"/>
                <a:gd name="T1" fmla="*/ 209 h 41"/>
                <a:gd name="T2" fmla="*/ 237 w 67"/>
                <a:gd name="T3" fmla="*/ 35 h 41"/>
                <a:gd name="T4" fmla="*/ 12 w 67"/>
                <a:gd name="T5" fmla="*/ 94 h 41"/>
                <a:gd name="T6" fmla="*/ 187 w 67"/>
                <a:gd name="T7" fmla="*/ 266 h 41"/>
                <a:gd name="T8" fmla="*/ 404 w 67"/>
                <a:gd name="T9" fmla="*/ 2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0" y="0"/>
                    <a:pt x="4" y="4"/>
                    <a:pt x="2" y="13"/>
                  </a:cubicBezTo>
                  <a:cubicBezTo>
                    <a:pt x="0" y="22"/>
                    <a:pt x="12" y="33"/>
                    <a:pt x="30" y="37"/>
                  </a:cubicBezTo>
                  <a:cubicBezTo>
                    <a:pt x="47" y="41"/>
                    <a:pt x="63" y="37"/>
                    <a:pt x="65" y="29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5" name="Freeform 372">
              <a:extLst>
                <a:ext uri="{FF2B5EF4-FFF2-40B4-BE49-F238E27FC236}">
                  <a16:creationId xmlns:a16="http://schemas.microsoft.com/office/drawing/2014/main" id="{2D5850FC-7C45-4B9D-8930-A4DC95B15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147"/>
              <a:ext cx="105" cy="69"/>
            </a:xfrm>
            <a:custGeom>
              <a:avLst/>
              <a:gdLst>
                <a:gd name="T0" fmla="*/ 258 w 42"/>
                <a:gd name="T1" fmla="*/ 127 h 26"/>
                <a:gd name="T2" fmla="*/ 120 w 42"/>
                <a:gd name="T3" fmla="*/ 170 h 26"/>
                <a:gd name="T4" fmla="*/ 8 w 42"/>
                <a:gd name="T5" fmla="*/ 56 h 26"/>
                <a:gd name="T6" fmla="*/ 150 w 42"/>
                <a:gd name="T7" fmla="*/ 21 h 26"/>
                <a:gd name="T8" fmla="*/ 258 w 42"/>
                <a:gd name="T9" fmla="*/ 12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18"/>
                  </a:moveTo>
                  <a:cubicBezTo>
                    <a:pt x="39" y="24"/>
                    <a:pt x="29" y="26"/>
                    <a:pt x="19" y="24"/>
                  </a:cubicBezTo>
                  <a:cubicBezTo>
                    <a:pt x="8" y="21"/>
                    <a:pt x="0" y="14"/>
                    <a:pt x="1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5"/>
                    <a:pt x="42" y="12"/>
                    <a:pt x="41" y="1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6" name="Freeform 373">
              <a:extLst>
                <a:ext uri="{FF2B5EF4-FFF2-40B4-BE49-F238E27FC236}">
                  <a16:creationId xmlns:a16="http://schemas.microsoft.com/office/drawing/2014/main" id="{26B68CC5-641F-4C9C-8C97-CD095656D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168"/>
              <a:ext cx="27" cy="24"/>
            </a:xfrm>
            <a:custGeom>
              <a:avLst/>
              <a:gdLst>
                <a:gd name="T0" fmla="*/ 54 w 11"/>
                <a:gd name="T1" fmla="*/ 56 h 9"/>
                <a:gd name="T2" fmla="*/ 17 w 11"/>
                <a:gd name="T3" fmla="*/ 51 h 9"/>
                <a:gd name="T4" fmla="*/ 5 w 11"/>
                <a:gd name="T5" fmla="*/ 13 h 9"/>
                <a:gd name="T6" fmla="*/ 49 w 11"/>
                <a:gd name="T7" fmla="*/ 13 h 9"/>
                <a:gd name="T8" fmla="*/ 54 w 11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9" y="8"/>
                  </a:moveTo>
                  <a:cubicBezTo>
                    <a:pt x="8" y="9"/>
                    <a:pt x="6" y="9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3" y="0"/>
                    <a:pt x="5" y="0"/>
                    <a:pt x="8" y="2"/>
                  </a:cubicBezTo>
                  <a:cubicBezTo>
                    <a:pt x="10" y="4"/>
                    <a:pt x="11" y="6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7" name="Freeform 374">
              <a:extLst>
                <a:ext uri="{FF2B5EF4-FFF2-40B4-BE49-F238E27FC236}">
                  <a16:creationId xmlns:a16="http://schemas.microsoft.com/office/drawing/2014/main" id="{854A4E3F-AF58-4EC6-9076-EA03BFCDE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165"/>
              <a:ext cx="50" cy="51"/>
            </a:xfrm>
            <a:custGeom>
              <a:avLst/>
              <a:gdLst>
                <a:gd name="T0" fmla="*/ 0 w 20"/>
                <a:gd name="T1" fmla="*/ 0 h 19"/>
                <a:gd name="T2" fmla="*/ 125 w 20"/>
                <a:gd name="T3" fmla="*/ 137 h 19"/>
                <a:gd name="T4" fmla="*/ 0 w 2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0" y="0"/>
                  </a:moveTo>
                  <a:cubicBezTo>
                    <a:pt x="0" y="0"/>
                    <a:pt x="0" y="12"/>
                    <a:pt x="20" y="19"/>
                  </a:cubicBezTo>
                  <a:cubicBezTo>
                    <a:pt x="20" y="19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8" name="Freeform 375">
              <a:extLst>
                <a:ext uri="{FF2B5EF4-FFF2-40B4-BE49-F238E27FC236}">
                  <a16:creationId xmlns:a16="http://schemas.microsoft.com/office/drawing/2014/main" id="{1AD72914-A6FE-4F09-A2AD-0A20084E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25"/>
              <a:ext cx="167" cy="110"/>
            </a:xfrm>
            <a:custGeom>
              <a:avLst/>
              <a:gdLst>
                <a:gd name="T0" fmla="*/ 404 w 67"/>
                <a:gd name="T1" fmla="*/ 209 h 41"/>
                <a:gd name="T2" fmla="*/ 237 w 67"/>
                <a:gd name="T3" fmla="*/ 35 h 41"/>
                <a:gd name="T4" fmla="*/ 12 w 67"/>
                <a:gd name="T5" fmla="*/ 94 h 41"/>
                <a:gd name="T6" fmla="*/ 187 w 67"/>
                <a:gd name="T7" fmla="*/ 266 h 41"/>
                <a:gd name="T8" fmla="*/ 404 w 67"/>
                <a:gd name="T9" fmla="*/ 2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0" y="0"/>
                    <a:pt x="4" y="4"/>
                    <a:pt x="2" y="13"/>
                  </a:cubicBezTo>
                  <a:cubicBezTo>
                    <a:pt x="0" y="22"/>
                    <a:pt x="12" y="33"/>
                    <a:pt x="30" y="37"/>
                  </a:cubicBezTo>
                  <a:cubicBezTo>
                    <a:pt x="47" y="41"/>
                    <a:pt x="63" y="37"/>
                    <a:pt x="6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89" name="Freeform 376">
              <a:extLst>
                <a:ext uri="{FF2B5EF4-FFF2-40B4-BE49-F238E27FC236}">
                  <a16:creationId xmlns:a16="http://schemas.microsoft.com/office/drawing/2014/main" id="{73E853BB-2E2F-46C3-B6F5-4C99472EEF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49"/>
              <a:ext cx="167" cy="110"/>
            </a:xfrm>
            <a:custGeom>
              <a:avLst/>
              <a:gdLst>
                <a:gd name="T0" fmla="*/ 404 w 67"/>
                <a:gd name="T1" fmla="*/ 201 h 41"/>
                <a:gd name="T2" fmla="*/ 229 w 67"/>
                <a:gd name="T3" fmla="*/ 30 h 41"/>
                <a:gd name="T4" fmla="*/ 12 w 67"/>
                <a:gd name="T5" fmla="*/ 86 h 41"/>
                <a:gd name="T6" fmla="*/ 179 w 67"/>
                <a:gd name="T7" fmla="*/ 260 h 41"/>
                <a:gd name="T8" fmla="*/ 404 w 67"/>
                <a:gd name="T9" fmla="*/ 2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8"/>
                  </a:moveTo>
                  <a:cubicBezTo>
                    <a:pt x="67" y="19"/>
                    <a:pt x="55" y="8"/>
                    <a:pt x="37" y="4"/>
                  </a:cubicBezTo>
                  <a:cubicBezTo>
                    <a:pt x="20" y="0"/>
                    <a:pt x="4" y="3"/>
                    <a:pt x="2" y="12"/>
                  </a:cubicBezTo>
                  <a:cubicBezTo>
                    <a:pt x="0" y="21"/>
                    <a:pt x="12" y="32"/>
                    <a:pt x="29" y="36"/>
                  </a:cubicBezTo>
                  <a:cubicBezTo>
                    <a:pt x="47" y="41"/>
                    <a:pt x="63" y="37"/>
                    <a:pt x="65" y="28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0" name="Freeform 377">
              <a:extLst>
                <a:ext uri="{FF2B5EF4-FFF2-40B4-BE49-F238E27FC236}">
                  <a16:creationId xmlns:a16="http://schemas.microsoft.com/office/drawing/2014/main" id="{5F7A01DC-2146-4743-8FB2-C180DA0143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168"/>
              <a:ext cx="105" cy="72"/>
            </a:xfrm>
            <a:custGeom>
              <a:avLst/>
              <a:gdLst>
                <a:gd name="T0" fmla="*/ 258 w 42"/>
                <a:gd name="T1" fmla="*/ 128 h 27"/>
                <a:gd name="T2" fmla="*/ 113 w 42"/>
                <a:gd name="T3" fmla="*/ 171 h 27"/>
                <a:gd name="T4" fmla="*/ 8 w 42"/>
                <a:gd name="T5" fmla="*/ 64 h 27"/>
                <a:gd name="T6" fmla="*/ 150 w 42"/>
                <a:gd name="T7" fmla="*/ 21 h 27"/>
                <a:gd name="T8" fmla="*/ 258 w 42"/>
                <a:gd name="T9" fmla="*/ 12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1" y="18"/>
                  </a:moveTo>
                  <a:cubicBezTo>
                    <a:pt x="39" y="24"/>
                    <a:pt x="29" y="27"/>
                    <a:pt x="18" y="24"/>
                  </a:cubicBezTo>
                  <a:cubicBezTo>
                    <a:pt x="8" y="21"/>
                    <a:pt x="0" y="14"/>
                    <a:pt x="1" y="9"/>
                  </a:cubicBezTo>
                  <a:cubicBezTo>
                    <a:pt x="3" y="3"/>
                    <a:pt x="13" y="0"/>
                    <a:pt x="24" y="3"/>
                  </a:cubicBezTo>
                  <a:cubicBezTo>
                    <a:pt x="34" y="6"/>
                    <a:pt x="42" y="13"/>
                    <a:pt x="41" y="1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1" name="Freeform 378">
              <a:extLst>
                <a:ext uri="{FF2B5EF4-FFF2-40B4-BE49-F238E27FC236}">
                  <a16:creationId xmlns:a16="http://schemas.microsoft.com/office/drawing/2014/main" id="{F5B20111-7ADB-4D61-9373-3C7A00D27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192"/>
              <a:ext cx="25" cy="24"/>
            </a:xfrm>
            <a:custGeom>
              <a:avLst/>
              <a:gdLst>
                <a:gd name="T0" fmla="*/ 58 w 10"/>
                <a:gd name="T1" fmla="*/ 51 h 9"/>
                <a:gd name="T2" fmla="*/ 20 w 10"/>
                <a:gd name="T3" fmla="*/ 51 h 9"/>
                <a:gd name="T4" fmla="*/ 8 w 10"/>
                <a:gd name="T5" fmla="*/ 8 h 9"/>
                <a:gd name="T6" fmla="*/ 45 w 10"/>
                <a:gd name="T7" fmla="*/ 13 h 9"/>
                <a:gd name="T8" fmla="*/ 58 w 10"/>
                <a:gd name="T9" fmla="*/ 5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8" y="9"/>
                    <a:pt x="5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0" y="6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2" name="Freeform 379">
              <a:extLst>
                <a:ext uri="{FF2B5EF4-FFF2-40B4-BE49-F238E27FC236}">
                  <a16:creationId xmlns:a16="http://schemas.microsoft.com/office/drawing/2014/main" id="{8D599387-052F-42E6-86F9-6012CBE4E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187"/>
              <a:ext cx="52" cy="50"/>
            </a:xfrm>
            <a:custGeom>
              <a:avLst/>
              <a:gdLst>
                <a:gd name="T0" fmla="*/ 5 w 21"/>
                <a:gd name="T1" fmla="*/ 0 h 19"/>
                <a:gd name="T2" fmla="*/ 129 w 21"/>
                <a:gd name="T3" fmla="*/ 132 h 19"/>
                <a:gd name="T4" fmla="*/ 5 w 2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" y="0"/>
                  </a:moveTo>
                  <a:cubicBezTo>
                    <a:pt x="1" y="0"/>
                    <a:pt x="0" y="12"/>
                    <a:pt x="21" y="19"/>
                  </a:cubicBezTo>
                  <a:cubicBezTo>
                    <a:pt x="21" y="19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3" name="Freeform 380">
              <a:extLst>
                <a:ext uri="{FF2B5EF4-FFF2-40B4-BE49-F238E27FC236}">
                  <a16:creationId xmlns:a16="http://schemas.microsoft.com/office/drawing/2014/main" id="{C836FA88-FC3F-41FD-A3E8-29E4B995F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49"/>
              <a:ext cx="167" cy="110"/>
            </a:xfrm>
            <a:custGeom>
              <a:avLst/>
              <a:gdLst>
                <a:gd name="T0" fmla="*/ 404 w 67"/>
                <a:gd name="T1" fmla="*/ 201 h 41"/>
                <a:gd name="T2" fmla="*/ 229 w 67"/>
                <a:gd name="T3" fmla="*/ 30 h 41"/>
                <a:gd name="T4" fmla="*/ 12 w 67"/>
                <a:gd name="T5" fmla="*/ 86 h 41"/>
                <a:gd name="T6" fmla="*/ 179 w 67"/>
                <a:gd name="T7" fmla="*/ 260 h 41"/>
                <a:gd name="T8" fmla="*/ 404 w 67"/>
                <a:gd name="T9" fmla="*/ 2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8"/>
                  </a:moveTo>
                  <a:cubicBezTo>
                    <a:pt x="67" y="19"/>
                    <a:pt x="55" y="8"/>
                    <a:pt x="37" y="4"/>
                  </a:cubicBezTo>
                  <a:cubicBezTo>
                    <a:pt x="20" y="0"/>
                    <a:pt x="4" y="3"/>
                    <a:pt x="2" y="12"/>
                  </a:cubicBezTo>
                  <a:cubicBezTo>
                    <a:pt x="0" y="21"/>
                    <a:pt x="12" y="32"/>
                    <a:pt x="29" y="36"/>
                  </a:cubicBezTo>
                  <a:cubicBezTo>
                    <a:pt x="47" y="41"/>
                    <a:pt x="63" y="37"/>
                    <a:pt x="65" y="28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4" name="Freeform 381">
              <a:extLst>
                <a:ext uri="{FF2B5EF4-FFF2-40B4-BE49-F238E27FC236}">
                  <a16:creationId xmlns:a16="http://schemas.microsoft.com/office/drawing/2014/main" id="{C4C45917-BBC6-41E4-8F01-34CAD323B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136"/>
              <a:ext cx="168" cy="112"/>
            </a:xfrm>
            <a:custGeom>
              <a:avLst/>
              <a:gdLst>
                <a:gd name="T0" fmla="*/ 401 w 67"/>
                <a:gd name="T1" fmla="*/ 213 h 42"/>
                <a:gd name="T2" fmla="*/ 238 w 67"/>
                <a:gd name="T3" fmla="*/ 35 h 42"/>
                <a:gd name="T4" fmla="*/ 13 w 67"/>
                <a:gd name="T5" fmla="*/ 85 h 42"/>
                <a:gd name="T6" fmla="*/ 183 w 67"/>
                <a:gd name="T7" fmla="*/ 264 h 42"/>
                <a:gd name="T8" fmla="*/ 401 w 67"/>
                <a:gd name="T9" fmla="*/ 2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4" y="30"/>
                  </a:moveTo>
                  <a:cubicBezTo>
                    <a:pt x="67" y="21"/>
                    <a:pt x="55" y="10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0"/>
                    <a:pt x="11" y="32"/>
                    <a:pt x="29" y="37"/>
                  </a:cubicBezTo>
                  <a:cubicBezTo>
                    <a:pt x="46" y="42"/>
                    <a:pt x="62" y="39"/>
                    <a:pt x="64" y="30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5" name="Freeform 382">
              <a:extLst>
                <a:ext uri="{FF2B5EF4-FFF2-40B4-BE49-F238E27FC236}">
                  <a16:creationId xmlns:a16="http://schemas.microsoft.com/office/drawing/2014/main" id="{6687F905-A6D7-4C5D-8346-88B5C8D91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157"/>
              <a:ext cx="106" cy="72"/>
            </a:xfrm>
            <a:custGeom>
              <a:avLst/>
              <a:gdLst>
                <a:gd name="T0" fmla="*/ 255 w 42"/>
                <a:gd name="T1" fmla="*/ 136 h 27"/>
                <a:gd name="T2" fmla="*/ 114 w 42"/>
                <a:gd name="T3" fmla="*/ 171 h 27"/>
                <a:gd name="T4" fmla="*/ 13 w 42"/>
                <a:gd name="T5" fmla="*/ 56 h 27"/>
                <a:gd name="T6" fmla="*/ 154 w 42"/>
                <a:gd name="T7" fmla="*/ 21 h 27"/>
                <a:gd name="T8" fmla="*/ 255 w 4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0" y="19"/>
                  </a:moveTo>
                  <a:cubicBezTo>
                    <a:pt x="39" y="25"/>
                    <a:pt x="29" y="27"/>
                    <a:pt x="18" y="24"/>
                  </a:cubicBezTo>
                  <a:cubicBezTo>
                    <a:pt x="7" y="21"/>
                    <a:pt x="0" y="13"/>
                    <a:pt x="2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6"/>
                    <a:pt x="42" y="13"/>
                    <a:pt x="40" y="1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6" name="Freeform 383">
              <a:extLst>
                <a:ext uri="{FF2B5EF4-FFF2-40B4-BE49-F238E27FC236}">
                  <a16:creationId xmlns:a16="http://schemas.microsoft.com/office/drawing/2014/main" id="{028BC272-8A80-44EC-9016-88506107B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181"/>
              <a:ext cx="25" cy="27"/>
            </a:xfrm>
            <a:custGeom>
              <a:avLst/>
              <a:gdLst>
                <a:gd name="T0" fmla="*/ 58 w 10"/>
                <a:gd name="T1" fmla="*/ 59 h 10"/>
                <a:gd name="T2" fmla="*/ 20 w 10"/>
                <a:gd name="T3" fmla="*/ 51 h 10"/>
                <a:gd name="T4" fmla="*/ 8 w 10"/>
                <a:gd name="T5" fmla="*/ 8 h 10"/>
                <a:gd name="T6" fmla="*/ 45 w 10"/>
                <a:gd name="T7" fmla="*/ 14 h 10"/>
                <a:gd name="T8" fmla="*/ 58 w 10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8"/>
                  </a:moveTo>
                  <a:cubicBezTo>
                    <a:pt x="8" y="10"/>
                    <a:pt x="5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3" y="0"/>
                    <a:pt x="5" y="0"/>
                    <a:pt x="7" y="2"/>
                  </a:cubicBezTo>
                  <a:cubicBezTo>
                    <a:pt x="10" y="4"/>
                    <a:pt x="10" y="7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7" name="Freeform 384">
              <a:extLst>
                <a:ext uri="{FF2B5EF4-FFF2-40B4-BE49-F238E27FC236}">
                  <a16:creationId xmlns:a16="http://schemas.microsoft.com/office/drawing/2014/main" id="{7F3218CA-D9E0-4E61-9C1A-3DE7B0E1B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171"/>
              <a:ext cx="50" cy="56"/>
            </a:xfrm>
            <a:custGeom>
              <a:avLst/>
              <a:gdLst>
                <a:gd name="T0" fmla="*/ 8 w 20"/>
                <a:gd name="T1" fmla="*/ 0 h 21"/>
                <a:gd name="T2" fmla="*/ 125 w 20"/>
                <a:gd name="T3" fmla="*/ 149 h 21"/>
                <a:gd name="T4" fmla="*/ 8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0"/>
                  </a:moveTo>
                  <a:cubicBezTo>
                    <a:pt x="1" y="0"/>
                    <a:pt x="0" y="12"/>
                    <a:pt x="20" y="21"/>
                  </a:cubicBezTo>
                  <a:cubicBezTo>
                    <a:pt x="20" y="21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8" name="Freeform 385">
              <a:extLst>
                <a:ext uri="{FF2B5EF4-FFF2-40B4-BE49-F238E27FC236}">
                  <a16:creationId xmlns:a16="http://schemas.microsoft.com/office/drawing/2014/main" id="{9BDDB10B-504C-43B0-8FB0-0882DEA577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136"/>
              <a:ext cx="168" cy="112"/>
            </a:xfrm>
            <a:custGeom>
              <a:avLst/>
              <a:gdLst>
                <a:gd name="T0" fmla="*/ 401 w 67"/>
                <a:gd name="T1" fmla="*/ 213 h 42"/>
                <a:gd name="T2" fmla="*/ 238 w 67"/>
                <a:gd name="T3" fmla="*/ 35 h 42"/>
                <a:gd name="T4" fmla="*/ 13 w 67"/>
                <a:gd name="T5" fmla="*/ 85 h 42"/>
                <a:gd name="T6" fmla="*/ 183 w 67"/>
                <a:gd name="T7" fmla="*/ 264 h 42"/>
                <a:gd name="T8" fmla="*/ 401 w 67"/>
                <a:gd name="T9" fmla="*/ 2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4" y="30"/>
                  </a:moveTo>
                  <a:cubicBezTo>
                    <a:pt x="67" y="21"/>
                    <a:pt x="55" y="10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0"/>
                    <a:pt x="12" y="32"/>
                    <a:pt x="29" y="37"/>
                  </a:cubicBezTo>
                  <a:cubicBezTo>
                    <a:pt x="46" y="42"/>
                    <a:pt x="62" y="39"/>
                    <a:pt x="64" y="3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299" name="Freeform 386">
              <a:extLst>
                <a:ext uri="{FF2B5EF4-FFF2-40B4-BE49-F238E27FC236}">
                  <a16:creationId xmlns:a16="http://schemas.microsoft.com/office/drawing/2014/main" id="{45CFCD37-2BBB-4C22-8114-BC14AD786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123"/>
              <a:ext cx="167" cy="106"/>
            </a:xfrm>
            <a:custGeom>
              <a:avLst/>
              <a:gdLst>
                <a:gd name="T0" fmla="*/ 404 w 67"/>
                <a:gd name="T1" fmla="*/ 90 h 40"/>
                <a:gd name="T2" fmla="*/ 187 w 67"/>
                <a:gd name="T3" fmla="*/ 29 h 40"/>
                <a:gd name="T4" fmla="*/ 12 w 67"/>
                <a:gd name="T5" fmla="*/ 191 h 40"/>
                <a:gd name="T6" fmla="*/ 229 w 67"/>
                <a:gd name="T7" fmla="*/ 260 h 40"/>
                <a:gd name="T8" fmla="*/ 404 w 67"/>
                <a:gd name="T9" fmla="*/ 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5" y="13"/>
                  </a:moveTo>
                  <a:cubicBezTo>
                    <a:pt x="63" y="4"/>
                    <a:pt x="47" y="0"/>
                    <a:pt x="30" y="4"/>
                  </a:cubicBezTo>
                  <a:cubicBezTo>
                    <a:pt x="12" y="8"/>
                    <a:pt x="0" y="18"/>
                    <a:pt x="2" y="27"/>
                  </a:cubicBezTo>
                  <a:cubicBezTo>
                    <a:pt x="4" y="36"/>
                    <a:pt x="19" y="40"/>
                    <a:pt x="37" y="37"/>
                  </a:cubicBezTo>
                  <a:cubicBezTo>
                    <a:pt x="54" y="33"/>
                    <a:pt x="67" y="22"/>
                    <a:pt x="65" y="13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0" name="Freeform 387">
              <a:extLst>
                <a:ext uri="{FF2B5EF4-FFF2-40B4-BE49-F238E27FC236}">
                  <a16:creationId xmlns:a16="http://schemas.microsoft.com/office/drawing/2014/main" id="{359F7457-B858-4B76-90E9-D81090CA8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133"/>
              <a:ext cx="105" cy="70"/>
            </a:xfrm>
            <a:custGeom>
              <a:avLst/>
              <a:gdLst>
                <a:gd name="T0" fmla="*/ 258 w 42"/>
                <a:gd name="T1" fmla="*/ 59 h 26"/>
                <a:gd name="T2" fmla="*/ 150 w 42"/>
                <a:gd name="T3" fmla="*/ 167 h 26"/>
                <a:gd name="T4" fmla="*/ 8 w 42"/>
                <a:gd name="T5" fmla="*/ 124 h 26"/>
                <a:gd name="T6" fmla="*/ 120 w 42"/>
                <a:gd name="T7" fmla="*/ 13 h 26"/>
                <a:gd name="T8" fmla="*/ 258 w 42"/>
                <a:gd name="T9" fmla="*/ 5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8"/>
                  </a:moveTo>
                  <a:cubicBezTo>
                    <a:pt x="42" y="14"/>
                    <a:pt x="34" y="21"/>
                    <a:pt x="24" y="23"/>
                  </a:cubicBezTo>
                  <a:cubicBezTo>
                    <a:pt x="13" y="26"/>
                    <a:pt x="3" y="23"/>
                    <a:pt x="1" y="17"/>
                  </a:cubicBezTo>
                  <a:cubicBezTo>
                    <a:pt x="0" y="11"/>
                    <a:pt x="8" y="5"/>
                    <a:pt x="19" y="2"/>
                  </a:cubicBezTo>
                  <a:cubicBezTo>
                    <a:pt x="30" y="0"/>
                    <a:pt x="40" y="2"/>
                    <a:pt x="41" y="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1" name="Freeform 388">
              <a:extLst>
                <a:ext uri="{FF2B5EF4-FFF2-40B4-BE49-F238E27FC236}">
                  <a16:creationId xmlns:a16="http://schemas.microsoft.com/office/drawing/2014/main" id="{6667CFE2-0916-4694-8CB9-9BB4CFA18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141"/>
              <a:ext cx="25" cy="22"/>
            </a:xfrm>
            <a:custGeom>
              <a:avLst/>
              <a:gdLst>
                <a:gd name="T0" fmla="*/ 63 w 10"/>
                <a:gd name="T1" fmla="*/ 39 h 8"/>
                <a:gd name="T2" fmla="*/ 25 w 10"/>
                <a:gd name="T3" fmla="*/ 52 h 8"/>
                <a:gd name="T4" fmla="*/ 0 w 10"/>
                <a:gd name="T5" fmla="*/ 22 h 8"/>
                <a:gd name="T6" fmla="*/ 38 w 10"/>
                <a:gd name="T7" fmla="*/ 0 h 8"/>
                <a:gd name="T8" fmla="*/ 63 w 10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10" y="5"/>
                  </a:moveTo>
                  <a:cubicBezTo>
                    <a:pt x="10" y="6"/>
                    <a:pt x="7" y="8"/>
                    <a:pt x="4" y="7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3" y="0"/>
                    <a:pt x="6" y="0"/>
                  </a:cubicBezTo>
                  <a:cubicBezTo>
                    <a:pt x="8" y="1"/>
                    <a:pt x="10" y="3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2" name="Freeform 389">
              <a:extLst>
                <a:ext uri="{FF2B5EF4-FFF2-40B4-BE49-F238E27FC236}">
                  <a16:creationId xmlns:a16="http://schemas.microsoft.com/office/drawing/2014/main" id="{7C22A411-4120-4441-97D4-2EB6F0B06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200"/>
              <a:ext cx="68" cy="27"/>
            </a:xfrm>
            <a:custGeom>
              <a:avLst/>
              <a:gdLst>
                <a:gd name="T0" fmla="*/ 0 w 27"/>
                <a:gd name="T1" fmla="*/ 0 h 10"/>
                <a:gd name="T2" fmla="*/ 171 w 27"/>
                <a:gd name="T3" fmla="*/ 59 h 10"/>
                <a:gd name="T4" fmla="*/ 0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0" y="0"/>
                    <a:pt x="5" y="10"/>
                    <a:pt x="27" y="8"/>
                  </a:cubicBezTo>
                  <a:cubicBezTo>
                    <a:pt x="27" y="8"/>
                    <a:pt x="10" y="9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3" name="Freeform 390">
              <a:extLst>
                <a:ext uri="{FF2B5EF4-FFF2-40B4-BE49-F238E27FC236}">
                  <a16:creationId xmlns:a16="http://schemas.microsoft.com/office/drawing/2014/main" id="{F36DB40E-4E9C-443B-8862-2126AC715E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123"/>
              <a:ext cx="167" cy="106"/>
            </a:xfrm>
            <a:custGeom>
              <a:avLst/>
              <a:gdLst>
                <a:gd name="T0" fmla="*/ 404 w 67"/>
                <a:gd name="T1" fmla="*/ 90 h 40"/>
                <a:gd name="T2" fmla="*/ 187 w 67"/>
                <a:gd name="T3" fmla="*/ 29 h 40"/>
                <a:gd name="T4" fmla="*/ 12 w 67"/>
                <a:gd name="T5" fmla="*/ 191 h 40"/>
                <a:gd name="T6" fmla="*/ 229 w 67"/>
                <a:gd name="T7" fmla="*/ 260 h 40"/>
                <a:gd name="T8" fmla="*/ 404 w 67"/>
                <a:gd name="T9" fmla="*/ 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5" y="13"/>
                  </a:moveTo>
                  <a:cubicBezTo>
                    <a:pt x="63" y="4"/>
                    <a:pt x="47" y="0"/>
                    <a:pt x="30" y="4"/>
                  </a:cubicBezTo>
                  <a:cubicBezTo>
                    <a:pt x="12" y="8"/>
                    <a:pt x="0" y="18"/>
                    <a:pt x="2" y="27"/>
                  </a:cubicBezTo>
                  <a:cubicBezTo>
                    <a:pt x="4" y="36"/>
                    <a:pt x="20" y="40"/>
                    <a:pt x="37" y="37"/>
                  </a:cubicBezTo>
                  <a:cubicBezTo>
                    <a:pt x="54" y="33"/>
                    <a:pt x="67" y="22"/>
                    <a:pt x="65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4" name="Freeform 391">
              <a:extLst>
                <a:ext uri="{FF2B5EF4-FFF2-40B4-BE49-F238E27FC236}">
                  <a16:creationId xmlns:a16="http://schemas.microsoft.com/office/drawing/2014/main" id="{CFE4DCE4-8445-449F-8DFF-38FEF8E4D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931"/>
              <a:ext cx="163" cy="93"/>
            </a:xfrm>
            <a:custGeom>
              <a:avLst/>
              <a:gdLst>
                <a:gd name="T0" fmla="*/ 409 w 65"/>
                <a:gd name="T1" fmla="*/ 114 h 35"/>
                <a:gd name="T2" fmla="*/ 201 w 65"/>
                <a:gd name="T3" fmla="*/ 0 h 35"/>
                <a:gd name="T4" fmla="*/ 0 w 65"/>
                <a:gd name="T5" fmla="*/ 133 h 35"/>
                <a:gd name="T6" fmla="*/ 208 w 65"/>
                <a:gd name="T7" fmla="*/ 239 h 35"/>
                <a:gd name="T8" fmla="*/ 409 w 65"/>
                <a:gd name="T9" fmla="*/ 1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5" y="16"/>
                  </a:moveTo>
                  <a:cubicBezTo>
                    <a:pt x="64" y="6"/>
                    <a:pt x="50" y="0"/>
                    <a:pt x="32" y="0"/>
                  </a:cubicBezTo>
                  <a:cubicBezTo>
                    <a:pt x="14" y="1"/>
                    <a:pt x="0" y="9"/>
                    <a:pt x="0" y="19"/>
                  </a:cubicBezTo>
                  <a:cubicBezTo>
                    <a:pt x="1" y="28"/>
                    <a:pt x="15" y="35"/>
                    <a:pt x="33" y="34"/>
                  </a:cubicBezTo>
                  <a:cubicBezTo>
                    <a:pt x="51" y="33"/>
                    <a:pt x="65" y="25"/>
                    <a:pt x="65" y="16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5" name="Freeform 392">
              <a:extLst>
                <a:ext uri="{FF2B5EF4-FFF2-40B4-BE49-F238E27FC236}">
                  <a16:creationId xmlns:a16="http://schemas.microsoft.com/office/drawing/2014/main" id="{F3187C80-80D7-481D-A72C-D8CC7A2889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941"/>
              <a:ext cx="103" cy="59"/>
            </a:xfrm>
            <a:custGeom>
              <a:avLst/>
              <a:gdLst>
                <a:gd name="T0" fmla="*/ 259 w 41"/>
                <a:gd name="T1" fmla="*/ 72 h 22"/>
                <a:gd name="T2" fmla="*/ 133 w 41"/>
                <a:gd name="T3" fmla="*/ 158 h 22"/>
                <a:gd name="T4" fmla="*/ 8 w 41"/>
                <a:gd name="T5" fmla="*/ 86 h 22"/>
                <a:gd name="T6" fmla="*/ 126 w 41"/>
                <a:gd name="T7" fmla="*/ 0 h 22"/>
                <a:gd name="T8" fmla="*/ 259 w 41"/>
                <a:gd name="T9" fmla="*/ 7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2">
                  <a:moveTo>
                    <a:pt x="41" y="10"/>
                  </a:moveTo>
                  <a:cubicBezTo>
                    <a:pt x="41" y="16"/>
                    <a:pt x="33" y="21"/>
                    <a:pt x="21" y="22"/>
                  </a:cubicBezTo>
                  <a:cubicBezTo>
                    <a:pt x="10" y="22"/>
                    <a:pt x="1" y="18"/>
                    <a:pt x="1" y="12"/>
                  </a:cubicBezTo>
                  <a:cubicBezTo>
                    <a:pt x="0" y="6"/>
                    <a:pt x="9" y="1"/>
                    <a:pt x="20" y="0"/>
                  </a:cubicBezTo>
                  <a:cubicBezTo>
                    <a:pt x="32" y="0"/>
                    <a:pt x="41" y="4"/>
                    <a:pt x="41" y="10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6" name="Freeform 393">
              <a:extLst>
                <a:ext uri="{FF2B5EF4-FFF2-40B4-BE49-F238E27FC236}">
                  <a16:creationId xmlns:a16="http://schemas.microsoft.com/office/drawing/2014/main" id="{C532F18B-9BB7-479A-B57B-DAC913C8D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949"/>
              <a:ext cx="28" cy="22"/>
            </a:xfrm>
            <a:custGeom>
              <a:avLst/>
              <a:gdLst>
                <a:gd name="T0" fmla="*/ 64 w 11"/>
                <a:gd name="T1" fmla="*/ 47 h 8"/>
                <a:gd name="T2" fmla="*/ 25 w 11"/>
                <a:gd name="T3" fmla="*/ 52 h 8"/>
                <a:gd name="T4" fmla="*/ 8 w 11"/>
                <a:gd name="T5" fmla="*/ 17 h 8"/>
                <a:gd name="T6" fmla="*/ 46 w 11"/>
                <a:gd name="T7" fmla="*/ 8 h 8"/>
                <a:gd name="T8" fmla="*/ 64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8"/>
                    <a:pt x="7" y="8"/>
                    <a:pt x="4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7" name="Freeform 394">
              <a:extLst>
                <a:ext uri="{FF2B5EF4-FFF2-40B4-BE49-F238E27FC236}">
                  <a16:creationId xmlns:a16="http://schemas.microsoft.com/office/drawing/2014/main" id="{83E8971C-4C4D-42D7-8479-04710BF74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984"/>
              <a:ext cx="62" cy="35"/>
            </a:xfrm>
            <a:custGeom>
              <a:avLst/>
              <a:gdLst>
                <a:gd name="T0" fmla="*/ 0 w 25"/>
                <a:gd name="T1" fmla="*/ 0 h 13"/>
                <a:gd name="T2" fmla="*/ 154 w 25"/>
                <a:gd name="T3" fmla="*/ 94 h 13"/>
                <a:gd name="T4" fmla="*/ 0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0"/>
                  </a:moveTo>
                  <a:cubicBezTo>
                    <a:pt x="0" y="0"/>
                    <a:pt x="4" y="12"/>
                    <a:pt x="25" y="13"/>
                  </a:cubicBezTo>
                  <a:cubicBezTo>
                    <a:pt x="25" y="13"/>
                    <a:pt x="9" y="12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8" name="Freeform 395">
              <a:extLst>
                <a:ext uri="{FF2B5EF4-FFF2-40B4-BE49-F238E27FC236}">
                  <a16:creationId xmlns:a16="http://schemas.microsoft.com/office/drawing/2014/main" id="{4A00AE90-4BCD-4BAF-A53B-9615464A95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931"/>
              <a:ext cx="163" cy="93"/>
            </a:xfrm>
            <a:custGeom>
              <a:avLst/>
              <a:gdLst>
                <a:gd name="T0" fmla="*/ 409 w 65"/>
                <a:gd name="T1" fmla="*/ 114 h 35"/>
                <a:gd name="T2" fmla="*/ 201 w 65"/>
                <a:gd name="T3" fmla="*/ 0 h 35"/>
                <a:gd name="T4" fmla="*/ 0 w 65"/>
                <a:gd name="T5" fmla="*/ 133 h 35"/>
                <a:gd name="T6" fmla="*/ 208 w 65"/>
                <a:gd name="T7" fmla="*/ 239 h 35"/>
                <a:gd name="T8" fmla="*/ 409 w 65"/>
                <a:gd name="T9" fmla="*/ 1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5" y="16"/>
                  </a:moveTo>
                  <a:cubicBezTo>
                    <a:pt x="65" y="6"/>
                    <a:pt x="50" y="0"/>
                    <a:pt x="32" y="0"/>
                  </a:cubicBezTo>
                  <a:cubicBezTo>
                    <a:pt x="14" y="1"/>
                    <a:pt x="0" y="9"/>
                    <a:pt x="0" y="19"/>
                  </a:cubicBezTo>
                  <a:cubicBezTo>
                    <a:pt x="1" y="28"/>
                    <a:pt x="16" y="35"/>
                    <a:pt x="33" y="34"/>
                  </a:cubicBezTo>
                  <a:cubicBezTo>
                    <a:pt x="51" y="33"/>
                    <a:pt x="65" y="25"/>
                    <a:pt x="65" y="16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09" name="Freeform 396">
              <a:extLst>
                <a:ext uri="{FF2B5EF4-FFF2-40B4-BE49-F238E27FC236}">
                  <a16:creationId xmlns:a16="http://schemas.microsoft.com/office/drawing/2014/main" id="{C66DD83B-BBB0-4539-91FE-F697FA94D0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933"/>
              <a:ext cx="168" cy="104"/>
            </a:xfrm>
            <a:custGeom>
              <a:avLst/>
              <a:gdLst>
                <a:gd name="T0" fmla="*/ 409 w 67"/>
                <a:gd name="T1" fmla="*/ 93 h 39"/>
                <a:gd name="T2" fmla="*/ 188 w 67"/>
                <a:gd name="T3" fmla="*/ 21 h 39"/>
                <a:gd name="T4" fmla="*/ 13 w 67"/>
                <a:gd name="T5" fmla="*/ 184 h 39"/>
                <a:gd name="T6" fmla="*/ 233 w 67"/>
                <a:gd name="T7" fmla="*/ 256 h 39"/>
                <a:gd name="T8" fmla="*/ 409 w 67"/>
                <a:gd name="T9" fmla="*/ 9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3"/>
                  </a:moveTo>
                  <a:cubicBezTo>
                    <a:pt x="63" y="4"/>
                    <a:pt x="48" y="0"/>
                    <a:pt x="30" y="3"/>
                  </a:cubicBezTo>
                  <a:cubicBezTo>
                    <a:pt x="13" y="7"/>
                    <a:pt x="0" y="17"/>
                    <a:pt x="2" y="26"/>
                  </a:cubicBezTo>
                  <a:cubicBezTo>
                    <a:pt x="3" y="35"/>
                    <a:pt x="19" y="39"/>
                    <a:pt x="37" y="36"/>
                  </a:cubicBezTo>
                  <a:cubicBezTo>
                    <a:pt x="54" y="32"/>
                    <a:pt x="67" y="22"/>
                    <a:pt x="65" y="13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0" name="Freeform 397">
              <a:extLst>
                <a:ext uri="{FF2B5EF4-FFF2-40B4-BE49-F238E27FC236}">
                  <a16:creationId xmlns:a16="http://schemas.microsoft.com/office/drawing/2014/main" id="{88A47101-07A8-404D-ABC7-8F3A3BF9AD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941"/>
              <a:ext cx="105" cy="70"/>
            </a:xfrm>
            <a:custGeom>
              <a:avLst/>
              <a:gdLst>
                <a:gd name="T0" fmla="*/ 258 w 42"/>
                <a:gd name="T1" fmla="*/ 65 h 26"/>
                <a:gd name="T2" fmla="*/ 145 w 42"/>
                <a:gd name="T3" fmla="*/ 175 h 26"/>
                <a:gd name="T4" fmla="*/ 8 w 42"/>
                <a:gd name="T5" fmla="*/ 124 h 26"/>
                <a:gd name="T6" fmla="*/ 120 w 42"/>
                <a:gd name="T7" fmla="*/ 22 h 26"/>
                <a:gd name="T8" fmla="*/ 258 w 42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9"/>
                  </a:moveTo>
                  <a:cubicBezTo>
                    <a:pt x="42" y="15"/>
                    <a:pt x="34" y="22"/>
                    <a:pt x="23" y="24"/>
                  </a:cubicBezTo>
                  <a:cubicBezTo>
                    <a:pt x="12" y="26"/>
                    <a:pt x="3" y="23"/>
                    <a:pt x="1" y="17"/>
                  </a:cubicBezTo>
                  <a:cubicBezTo>
                    <a:pt x="0" y="11"/>
                    <a:pt x="8" y="5"/>
                    <a:pt x="19" y="3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1" name="Freeform 398">
              <a:extLst>
                <a:ext uri="{FF2B5EF4-FFF2-40B4-BE49-F238E27FC236}">
                  <a16:creationId xmlns:a16="http://schemas.microsoft.com/office/drawing/2014/main" id="{8D8276EC-F5B6-4B37-85B0-B8197DE8B9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949"/>
              <a:ext cx="28" cy="22"/>
            </a:xfrm>
            <a:custGeom>
              <a:avLst/>
              <a:gdLst>
                <a:gd name="T0" fmla="*/ 64 w 11"/>
                <a:gd name="T1" fmla="*/ 47 h 8"/>
                <a:gd name="T2" fmla="*/ 25 w 11"/>
                <a:gd name="T3" fmla="*/ 61 h 8"/>
                <a:gd name="T4" fmla="*/ 0 w 11"/>
                <a:gd name="T5" fmla="*/ 22 h 8"/>
                <a:gd name="T6" fmla="*/ 38 w 11"/>
                <a:gd name="T7" fmla="*/ 8 h 8"/>
                <a:gd name="T8" fmla="*/ 64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7"/>
                    <a:pt x="7" y="8"/>
                    <a:pt x="4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2" name="Freeform 399">
              <a:extLst>
                <a:ext uri="{FF2B5EF4-FFF2-40B4-BE49-F238E27FC236}">
                  <a16:creationId xmlns:a16="http://schemas.microsoft.com/office/drawing/2014/main" id="{EF7BC7D4-A998-401B-8AFA-D55E346416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005"/>
              <a:ext cx="68" cy="30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8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9"/>
                  </a:cubicBezTo>
                  <a:cubicBezTo>
                    <a:pt x="27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3" name="Freeform 400">
              <a:extLst>
                <a:ext uri="{FF2B5EF4-FFF2-40B4-BE49-F238E27FC236}">
                  <a16:creationId xmlns:a16="http://schemas.microsoft.com/office/drawing/2014/main" id="{6DD0CDEF-EBEF-4740-96F2-9DCA20D60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933"/>
              <a:ext cx="168" cy="104"/>
            </a:xfrm>
            <a:custGeom>
              <a:avLst/>
              <a:gdLst>
                <a:gd name="T0" fmla="*/ 409 w 67"/>
                <a:gd name="T1" fmla="*/ 93 h 39"/>
                <a:gd name="T2" fmla="*/ 188 w 67"/>
                <a:gd name="T3" fmla="*/ 21 h 39"/>
                <a:gd name="T4" fmla="*/ 13 w 67"/>
                <a:gd name="T5" fmla="*/ 184 h 39"/>
                <a:gd name="T6" fmla="*/ 233 w 67"/>
                <a:gd name="T7" fmla="*/ 256 h 39"/>
                <a:gd name="T8" fmla="*/ 409 w 67"/>
                <a:gd name="T9" fmla="*/ 9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3"/>
                  </a:moveTo>
                  <a:cubicBezTo>
                    <a:pt x="63" y="4"/>
                    <a:pt x="48" y="0"/>
                    <a:pt x="30" y="3"/>
                  </a:cubicBezTo>
                  <a:cubicBezTo>
                    <a:pt x="13" y="7"/>
                    <a:pt x="0" y="17"/>
                    <a:pt x="2" y="26"/>
                  </a:cubicBezTo>
                  <a:cubicBezTo>
                    <a:pt x="3" y="35"/>
                    <a:pt x="19" y="39"/>
                    <a:pt x="37" y="36"/>
                  </a:cubicBezTo>
                  <a:cubicBezTo>
                    <a:pt x="54" y="32"/>
                    <a:pt x="67" y="22"/>
                    <a:pt x="65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4" name="Freeform 401">
              <a:extLst>
                <a:ext uri="{FF2B5EF4-FFF2-40B4-BE49-F238E27FC236}">
                  <a16:creationId xmlns:a16="http://schemas.microsoft.com/office/drawing/2014/main" id="{01844683-D45D-42D5-9882-6701690D6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155"/>
              <a:ext cx="167" cy="112"/>
            </a:xfrm>
            <a:custGeom>
              <a:avLst/>
              <a:gdLst>
                <a:gd name="T0" fmla="*/ 404 w 67"/>
                <a:gd name="T1" fmla="*/ 205 h 42"/>
                <a:gd name="T2" fmla="*/ 237 w 67"/>
                <a:gd name="T3" fmla="*/ 35 h 42"/>
                <a:gd name="T4" fmla="*/ 12 w 67"/>
                <a:gd name="T5" fmla="*/ 85 h 42"/>
                <a:gd name="T6" fmla="*/ 179 w 67"/>
                <a:gd name="T7" fmla="*/ 264 h 42"/>
                <a:gd name="T8" fmla="*/ 404 w 67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1"/>
                    <a:pt x="12" y="32"/>
                    <a:pt x="29" y="37"/>
                  </a:cubicBezTo>
                  <a:cubicBezTo>
                    <a:pt x="46" y="42"/>
                    <a:pt x="62" y="38"/>
                    <a:pt x="65" y="29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5" name="Freeform 402">
              <a:extLst>
                <a:ext uri="{FF2B5EF4-FFF2-40B4-BE49-F238E27FC236}">
                  <a16:creationId xmlns:a16="http://schemas.microsoft.com/office/drawing/2014/main" id="{AC87E533-B789-4525-8721-C9F6BDDC9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176"/>
              <a:ext cx="105" cy="72"/>
            </a:xfrm>
            <a:custGeom>
              <a:avLst/>
              <a:gdLst>
                <a:gd name="T0" fmla="*/ 258 w 42"/>
                <a:gd name="T1" fmla="*/ 136 h 27"/>
                <a:gd name="T2" fmla="*/ 113 w 42"/>
                <a:gd name="T3" fmla="*/ 171 h 27"/>
                <a:gd name="T4" fmla="*/ 13 w 42"/>
                <a:gd name="T5" fmla="*/ 56 h 27"/>
                <a:gd name="T6" fmla="*/ 150 w 42"/>
                <a:gd name="T7" fmla="*/ 21 h 27"/>
                <a:gd name="T8" fmla="*/ 258 w 4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1" y="19"/>
                  </a:moveTo>
                  <a:cubicBezTo>
                    <a:pt x="39" y="24"/>
                    <a:pt x="29" y="27"/>
                    <a:pt x="18" y="24"/>
                  </a:cubicBezTo>
                  <a:cubicBezTo>
                    <a:pt x="8" y="21"/>
                    <a:pt x="0" y="14"/>
                    <a:pt x="2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6"/>
                    <a:pt x="42" y="13"/>
                    <a:pt x="41" y="1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6" name="Freeform 403">
              <a:extLst>
                <a:ext uri="{FF2B5EF4-FFF2-40B4-BE49-F238E27FC236}">
                  <a16:creationId xmlns:a16="http://schemas.microsoft.com/office/drawing/2014/main" id="{C0695B71-02FE-43D5-B47D-EA5C00A15E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200"/>
              <a:ext cx="27" cy="24"/>
            </a:xfrm>
            <a:custGeom>
              <a:avLst/>
              <a:gdLst>
                <a:gd name="T0" fmla="*/ 54 w 11"/>
                <a:gd name="T1" fmla="*/ 56 h 9"/>
                <a:gd name="T2" fmla="*/ 17 w 11"/>
                <a:gd name="T3" fmla="*/ 51 h 9"/>
                <a:gd name="T4" fmla="*/ 5 w 11"/>
                <a:gd name="T5" fmla="*/ 8 h 9"/>
                <a:gd name="T6" fmla="*/ 49 w 11"/>
                <a:gd name="T7" fmla="*/ 13 h 9"/>
                <a:gd name="T8" fmla="*/ 54 w 11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9" y="8"/>
                  </a:moveTo>
                  <a:cubicBezTo>
                    <a:pt x="8" y="9"/>
                    <a:pt x="5" y="9"/>
                    <a:pt x="3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3" y="0"/>
                    <a:pt x="5" y="0"/>
                    <a:pt x="8" y="2"/>
                  </a:cubicBezTo>
                  <a:cubicBezTo>
                    <a:pt x="10" y="4"/>
                    <a:pt x="11" y="6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7" name="Freeform 404">
              <a:extLst>
                <a:ext uri="{FF2B5EF4-FFF2-40B4-BE49-F238E27FC236}">
                  <a16:creationId xmlns:a16="http://schemas.microsoft.com/office/drawing/2014/main" id="{D343DD1A-C60D-4641-9F19-4B73B90D5F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192"/>
              <a:ext cx="52" cy="53"/>
            </a:xfrm>
            <a:custGeom>
              <a:avLst/>
              <a:gdLst>
                <a:gd name="T0" fmla="*/ 5 w 21"/>
                <a:gd name="T1" fmla="*/ 0 h 20"/>
                <a:gd name="T2" fmla="*/ 129 w 21"/>
                <a:gd name="T3" fmla="*/ 140 h 20"/>
                <a:gd name="T4" fmla="*/ 5 w 2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" y="0"/>
                  </a:moveTo>
                  <a:cubicBezTo>
                    <a:pt x="1" y="0"/>
                    <a:pt x="0" y="12"/>
                    <a:pt x="21" y="20"/>
                  </a:cubicBezTo>
                  <a:cubicBezTo>
                    <a:pt x="21" y="20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8" name="Freeform 405">
              <a:extLst>
                <a:ext uri="{FF2B5EF4-FFF2-40B4-BE49-F238E27FC236}">
                  <a16:creationId xmlns:a16="http://schemas.microsoft.com/office/drawing/2014/main" id="{484FD61D-C5FF-4871-B9AB-A42010B29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155"/>
              <a:ext cx="167" cy="112"/>
            </a:xfrm>
            <a:custGeom>
              <a:avLst/>
              <a:gdLst>
                <a:gd name="T0" fmla="*/ 404 w 67"/>
                <a:gd name="T1" fmla="*/ 205 h 42"/>
                <a:gd name="T2" fmla="*/ 237 w 67"/>
                <a:gd name="T3" fmla="*/ 35 h 42"/>
                <a:gd name="T4" fmla="*/ 12 w 67"/>
                <a:gd name="T5" fmla="*/ 85 h 42"/>
                <a:gd name="T6" fmla="*/ 179 w 67"/>
                <a:gd name="T7" fmla="*/ 264 h 42"/>
                <a:gd name="T8" fmla="*/ 404 w 67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1"/>
                    <a:pt x="12" y="32"/>
                    <a:pt x="29" y="37"/>
                  </a:cubicBezTo>
                  <a:cubicBezTo>
                    <a:pt x="46" y="42"/>
                    <a:pt x="62" y="38"/>
                    <a:pt x="6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19" name="Freeform 406">
              <a:extLst>
                <a:ext uri="{FF2B5EF4-FFF2-40B4-BE49-F238E27FC236}">
                  <a16:creationId xmlns:a16="http://schemas.microsoft.com/office/drawing/2014/main" id="{8DBC5540-8CE9-45DF-88F9-825BA8975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41"/>
              <a:ext cx="168" cy="112"/>
            </a:xfrm>
            <a:custGeom>
              <a:avLst/>
              <a:gdLst>
                <a:gd name="T0" fmla="*/ 409 w 67"/>
                <a:gd name="T1" fmla="*/ 221 h 42"/>
                <a:gd name="T2" fmla="*/ 246 w 67"/>
                <a:gd name="T3" fmla="*/ 35 h 42"/>
                <a:gd name="T4" fmla="*/ 20 w 67"/>
                <a:gd name="T5" fmla="*/ 77 h 42"/>
                <a:gd name="T6" fmla="*/ 183 w 67"/>
                <a:gd name="T7" fmla="*/ 264 h 42"/>
                <a:gd name="T8" fmla="*/ 409 w 67"/>
                <a:gd name="T9" fmla="*/ 2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31"/>
                  </a:moveTo>
                  <a:cubicBezTo>
                    <a:pt x="67" y="22"/>
                    <a:pt x="56" y="10"/>
                    <a:pt x="39" y="5"/>
                  </a:cubicBezTo>
                  <a:cubicBezTo>
                    <a:pt x="22" y="0"/>
                    <a:pt x="6" y="2"/>
                    <a:pt x="3" y="11"/>
                  </a:cubicBezTo>
                  <a:cubicBezTo>
                    <a:pt x="0" y="20"/>
                    <a:pt x="12" y="31"/>
                    <a:pt x="29" y="37"/>
                  </a:cubicBezTo>
                  <a:cubicBezTo>
                    <a:pt x="46" y="42"/>
                    <a:pt x="62" y="40"/>
                    <a:pt x="65" y="31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0" name="Freeform 407">
              <a:extLst>
                <a:ext uri="{FF2B5EF4-FFF2-40B4-BE49-F238E27FC236}">
                  <a16:creationId xmlns:a16="http://schemas.microsoft.com/office/drawing/2014/main" id="{AEC42BA9-A667-4454-A415-509152C549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163"/>
              <a:ext cx="108" cy="72"/>
            </a:xfrm>
            <a:custGeom>
              <a:avLst/>
              <a:gdLst>
                <a:gd name="T0" fmla="*/ 259 w 43"/>
                <a:gd name="T1" fmla="*/ 141 h 27"/>
                <a:gd name="T2" fmla="*/ 113 w 43"/>
                <a:gd name="T3" fmla="*/ 171 h 27"/>
                <a:gd name="T4" fmla="*/ 13 w 43"/>
                <a:gd name="T5" fmla="*/ 56 h 27"/>
                <a:gd name="T6" fmla="*/ 158 w 43"/>
                <a:gd name="T7" fmla="*/ 29 h 27"/>
                <a:gd name="T8" fmla="*/ 259 w 43"/>
                <a:gd name="T9" fmla="*/ 14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7">
                  <a:moveTo>
                    <a:pt x="41" y="20"/>
                  </a:moveTo>
                  <a:cubicBezTo>
                    <a:pt x="39" y="26"/>
                    <a:pt x="29" y="27"/>
                    <a:pt x="18" y="24"/>
                  </a:cubicBezTo>
                  <a:cubicBezTo>
                    <a:pt x="8" y="21"/>
                    <a:pt x="0" y="13"/>
                    <a:pt x="2" y="8"/>
                  </a:cubicBezTo>
                  <a:cubicBezTo>
                    <a:pt x="4" y="2"/>
                    <a:pt x="14" y="0"/>
                    <a:pt x="25" y="4"/>
                  </a:cubicBezTo>
                  <a:cubicBezTo>
                    <a:pt x="35" y="7"/>
                    <a:pt x="43" y="14"/>
                    <a:pt x="41" y="20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1" name="Freeform 408">
              <a:extLst>
                <a:ext uri="{FF2B5EF4-FFF2-40B4-BE49-F238E27FC236}">
                  <a16:creationId xmlns:a16="http://schemas.microsoft.com/office/drawing/2014/main" id="{C568E131-6916-4808-A602-26C22B75B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189"/>
              <a:ext cx="25" cy="24"/>
            </a:xfrm>
            <a:custGeom>
              <a:avLst/>
              <a:gdLst>
                <a:gd name="T0" fmla="*/ 50 w 10"/>
                <a:gd name="T1" fmla="*/ 56 h 9"/>
                <a:gd name="T2" fmla="*/ 13 w 10"/>
                <a:gd name="T3" fmla="*/ 51 h 9"/>
                <a:gd name="T4" fmla="*/ 8 w 10"/>
                <a:gd name="T5" fmla="*/ 8 h 9"/>
                <a:gd name="T6" fmla="*/ 45 w 10"/>
                <a:gd name="T7" fmla="*/ 13 h 9"/>
                <a:gd name="T8" fmla="*/ 50 w 10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8" y="8"/>
                  </a:moveTo>
                  <a:cubicBezTo>
                    <a:pt x="7" y="9"/>
                    <a:pt x="4" y="9"/>
                    <a:pt x="2" y="7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9" y="4"/>
                    <a:pt x="10" y="7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2" name="Freeform 409">
              <a:extLst>
                <a:ext uri="{FF2B5EF4-FFF2-40B4-BE49-F238E27FC236}">
                  <a16:creationId xmlns:a16="http://schemas.microsoft.com/office/drawing/2014/main" id="{E231FE99-2F11-43AF-BD73-A30BC315C2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176"/>
              <a:ext cx="50" cy="56"/>
            </a:xfrm>
            <a:custGeom>
              <a:avLst/>
              <a:gdLst>
                <a:gd name="T0" fmla="*/ 8 w 20"/>
                <a:gd name="T1" fmla="*/ 0 h 21"/>
                <a:gd name="T2" fmla="*/ 125 w 20"/>
                <a:gd name="T3" fmla="*/ 149 h 21"/>
                <a:gd name="T4" fmla="*/ 8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0"/>
                  </a:moveTo>
                  <a:cubicBezTo>
                    <a:pt x="1" y="0"/>
                    <a:pt x="0" y="12"/>
                    <a:pt x="20" y="21"/>
                  </a:cubicBezTo>
                  <a:cubicBezTo>
                    <a:pt x="20" y="21"/>
                    <a:pt x="4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2323" name="Freeform 410">
              <a:extLst>
                <a:ext uri="{FF2B5EF4-FFF2-40B4-BE49-F238E27FC236}">
                  <a16:creationId xmlns:a16="http://schemas.microsoft.com/office/drawing/2014/main" id="{17057047-F691-4AD4-AAA4-CE3852770D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41"/>
              <a:ext cx="170" cy="112"/>
            </a:xfrm>
            <a:custGeom>
              <a:avLst/>
              <a:gdLst>
                <a:gd name="T0" fmla="*/ 408 w 68"/>
                <a:gd name="T1" fmla="*/ 221 h 42"/>
                <a:gd name="T2" fmla="*/ 245 w 68"/>
                <a:gd name="T3" fmla="*/ 35 h 42"/>
                <a:gd name="T4" fmla="*/ 20 w 68"/>
                <a:gd name="T5" fmla="*/ 77 h 42"/>
                <a:gd name="T6" fmla="*/ 183 w 68"/>
                <a:gd name="T7" fmla="*/ 264 h 42"/>
                <a:gd name="T8" fmla="*/ 408 w 68"/>
                <a:gd name="T9" fmla="*/ 2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42">
                  <a:moveTo>
                    <a:pt x="65" y="31"/>
                  </a:moveTo>
                  <a:cubicBezTo>
                    <a:pt x="68" y="22"/>
                    <a:pt x="56" y="11"/>
                    <a:pt x="39" y="5"/>
                  </a:cubicBezTo>
                  <a:cubicBezTo>
                    <a:pt x="22" y="0"/>
                    <a:pt x="6" y="2"/>
                    <a:pt x="3" y="11"/>
                  </a:cubicBezTo>
                  <a:cubicBezTo>
                    <a:pt x="0" y="20"/>
                    <a:pt x="12" y="31"/>
                    <a:pt x="29" y="37"/>
                  </a:cubicBezTo>
                  <a:cubicBezTo>
                    <a:pt x="46" y="42"/>
                    <a:pt x="62" y="40"/>
                    <a:pt x="65" y="31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4" name="Group 411">
            <a:extLst>
              <a:ext uri="{FF2B5EF4-FFF2-40B4-BE49-F238E27FC236}">
                <a16:creationId xmlns:a16="http://schemas.microsoft.com/office/drawing/2014/main" id="{D49A8B58-A2F6-4482-B115-AE380C6BBC51}"/>
              </a:ext>
            </a:extLst>
          </p:cNvPr>
          <p:cNvGrpSpPr>
            <a:grpSpLocks/>
          </p:cNvGrpSpPr>
          <p:nvPr/>
        </p:nvGrpSpPr>
        <p:grpSpPr bwMode="auto">
          <a:xfrm>
            <a:off x="3886201" y="4619626"/>
            <a:ext cx="4722813" cy="1546225"/>
            <a:chOff x="1223" y="1557"/>
            <a:chExt cx="2975" cy="974"/>
          </a:xfrm>
        </p:grpSpPr>
        <p:grpSp>
          <p:nvGrpSpPr>
            <p:cNvPr id="31511" name="Group 412">
              <a:extLst>
                <a:ext uri="{FF2B5EF4-FFF2-40B4-BE49-F238E27FC236}">
                  <a16:creationId xmlns:a16="http://schemas.microsoft.com/office/drawing/2014/main" id="{237C3EB2-61F6-4456-9F16-E442059C6C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23" y="1813"/>
              <a:ext cx="2872" cy="632"/>
              <a:chOff x="1323" y="1813"/>
              <a:chExt cx="2872" cy="632"/>
            </a:xfrm>
          </p:grpSpPr>
          <p:sp>
            <p:nvSpPr>
              <p:cNvPr id="31717" name="Freeform 413">
                <a:extLst>
                  <a:ext uri="{FF2B5EF4-FFF2-40B4-BE49-F238E27FC236}">
                    <a16:creationId xmlns:a16="http://schemas.microsoft.com/office/drawing/2014/main" id="{2594AA75-0C3C-49CC-87C9-FF09F2507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147"/>
                <a:ext cx="550" cy="298"/>
              </a:xfrm>
              <a:custGeom>
                <a:avLst/>
                <a:gdLst>
                  <a:gd name="T0" fmla="*/ 1158 w 220"/>
                  <a:gd name="T1" fmla="*/ 13 h 112"/>
                  <a:gd name="T2" fmla="*/ 1175 w 220"/>
                  <a:gd name="T3" fmla="*/ 114 h 112"/>
                  <a:gd name="T4" fmla="*/ 325 w 220"/>
                  <a:gd name="T5" fmla="*/ 431 h 112"/>
                  <a:gd name="T6" fmla="*/ 170 w 220"/>
                  <a:gd name="T7" fmla="*/ 673 h 112"/>
                  <a:gd name="T8" fmla="*/ 858 w 220"/>
                  <a:gd name="T9" fmla="*/ 341 h 112"/>
                  <a:gd name="T10" fmla="*/ 1188 w 220"/>
                  <a:gd name="T11" fmla="*/ 0 h 112"/>
                  <a:gd name="T12" fmla="*/ 1158 w 220"/>
                  <a:gd name="T13" fmla="*/ 13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0" h="112">
                    <a:moveTo>
                      <a:pt x="185" y="2"/>
                    </a:moveTo>
                    <a:cubicBezTo>
                      <a:pt x="185" y="2"/>
                      <a:pt x="203" y="6"/>
                      <a:pt x="188" y="16"/>
                    </a:cubicBezTo>
                    <a:cubicBezTo>
                      <a:pt x="145" y="46"/>
                      <a:pt x="72" y="36"/>
                      <a:pt x="52" y="61"/>
                    </a:cubicBezTo>
                    <a:cubicBezTo>
                      <a:pt x="52" y="61"/>
                      <a:pt x="0" y="78"/>
                      <a:pt x="27" y="95"/>
                    </a:cubicBezTo>
                    <a:cubicBezTo>
                      <a:pt x="53" y="112"/>
                      <a:pt x="102" y="72"/>
                      <a:pt x="137" y="48"/>
                    </a:cubicBezTo>
                    <a:cubicBezTo>
                      <a:pt x="171" y="25"/>
                      <a:pt x="220" y="15"/>
                      <a:pt x="190" y="0"/>
                    </a:cubicBezTo>
                    <a:lnTo>
                      <a:pt x="185" y="2"/>
                    </a:ln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8" name="Freeform 414">
                <a:extLst>
                  <a:ext uri="{FF2B5EF4-FFF2-40B4-BE49-F238E27FC236}">
                    <a16:creationId xmlns:a16="http://schemas.microsoft.com/office/drawing/2014/main" id="{067F523C-570E-4967-A56D-00B7EA0B6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19"/>
                <a:ext cx="2780" cy="330"/>
              </a:xfrm>
              <a:custGeom>
                <a:avLst/>
                <a:gdLst>
                  <a:gd name="T0" fmla="*/ 6950 w 1112"/>
                  <a:gd name="T1" fmla="*/ 0 h 124"/>
                  <a:gd name="T2" fmla="*/ 188 w 1112"/>
                  <a:gd name="T3" fmla="*/ 0 h 124"/>
                  <a:gd name="T4" fmla="*/ 188 w 1112"/>
                  <a:gd name="T5" fmla="*/ 8 h 124"/>
                  <a:gd name="T6" fmla="*/ 0 w 1112"/>
                  <a:gd name="T7" fmla="*/ 439 h 124"/>
                  <a:gd name="T8" fmla="*/ 188 w 1112"/>
                  <a:gd name="T9" fmla="*/ 878 h 124"/>
                  <a:gd name="T10" fmla="*/ 188 w 1112"/>
                  <a:gd name="T11" fmla="*/ 878 h 124"/>
                  <a:gd name="T12" fmla="*/ 188 w 1112"/>
                  <a:gd name="T13" fmla="*/ 878 h 124"/>
                  <a:gd name="T14" fmla="*/ 200 w 1112"/>
                  <a:gd name="T15" fmla="*/ 878 h 124"/>
                  <a:gd name="T16" fmla="*/ 208 w 1112"/>
                  <a:gd name="T17" fmla="*/ 878 h 124"/>
                  <a:gd name="T18" fmla="*/ 6950 w 1112"/>
                  <a:gd name="T19" fmla="*/ 878 h 124"/>
                  <a:gd name="T20" fmla="*/ 6950 w 1112"/>
                  <a:gd name="T21" fmla="*/ 0 h 124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2" h="124">
                    <a:moveTo>
                      <a:pt x="1112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1"/>
                      <a:pt x="30" y="1"/>
                      <a:pt x="30" y="1"/>
                    </a:cubicBezTo>
                    <a:cubicBezTo>
                      <a:pt x="14" y="2"/>
                      <a:pt x="0" y="29"/>
                      <a:pt x="0" y="62"/>
                    </a:cubicBezTo>
                    <a:cubicBezTo>
                      <a:pt x="0" y="95"/>
                      <a:pt x="14" y="122"/>
                      <a:pt x="30" y="124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30" y="124"/>
                      <a:pt x="30" y="124"/>
                      <a:pt x="30" y="124"/>
                    </a:cubicBezTo>
                    <a:cubicBezTo>
                      <a:pt x="31" y="124"/>
                      <a:pt x="31" y="124"/>
                      <a:pt x="32" y="124"/>
                    </a:cubicBezTo>
                    <a:cubicBezTo>
                      <a:pt x="32" y="124"/>
                      <a:pt x="33" y="124"/>
                      <a:pt x="33" y="124"/>
                    </a:cubicBezTo>
                    <a:cubicBezTo>
                      <a:pt x="1112" y="124"/>
                      <a:pt x="1112" y="124"/>
                      <a:pt x="1112" y="124"/>
                    </a:cubicBezTo>
                    <a:lnTo>
                      <a:pt x="1112" y="0"/>
                    </a:lnTo>
                    <a:close/>
                  </a:path>
                </a:pathLst>
              </a:custGeom>
              <a:solidFill>
                <a:srgbClr val="983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9" name="Oval 415">
                <a:extLst>
                  <a:ext uri="{FF2B5EF4-FFF2-40B4-BE49-F238E27FC236}">
                    <a16:creationId xmlns:a16="http://schemas.microsoft.com/office/drawing/2014/main" id="{8C3ABFAF-5060-417A-9E69-A193D73AB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1819"/>
                <a:ext cx="157" cy="328"/>
              </a:xfrm>
              <a:prstGeom prst="ellipse">
                <a:avLst/>
              </a:prstGeom>
              <a:solidFill>
                <a:srgbClr val="B57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20" name="Freeform 416">
                <a:extLst>
                  <a:ext uri="{FF2B5EF4-FFF2-40B4-BE49-F238E27FC236}">
                    <a16:creationId xmlns:a16="http://schemas.microsoft.com/office/drawing/2014/main" id="{BE4F3BB4-E4DF-4746-ACAB-9CAC2BB87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13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1" name="Freeform 417">
                <a:extLst>
                  <a:ext uri="{FF2B5EF4-FFF2-40B4-BE49-F238E27FC236}">
                    <a16:creationId xmlns:a16="http://schemas.microsoft.com/office/drawing/2014/main" id="{F6064DA0-3AD0-4492-B814-A65995AB4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19"/>
                <a:ext cx="2729" cy="10"/>
              </a:xfrm>
              <a:custGeom>
                <a:avLst/>
                <a:gdLst>
                  <a:gd name="T0" fmla="*/ 6820 w 1092"/>
                  <a:gd name="T1" fmla="*/ 13 h 4"/>
                  <a:gd name="T2" fmla="*/ 6795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2" name="Freeform 418">
                <a:extLst>
                  <a:ext uri="{FF2B5EF4-FFF2-40B4-BE49-F238E27FC236}">
                    <a16:creationId xmlns:a16="http://schemas.microsoft.com/office/drawing/2014/main" id="{CDFE61BA-5C99-455C-A592-E127C5348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21"/>
                <a:ext cx="2729" cy="6"/>
              </a:xfrm>
              <a:custGeom>
                <a:avLst/>
                <a:gdLst>
                  <a:gd name="T0" fmla="*/ 6820 w 1092"/>
                  <a:gd name="T1" fmla="*/ 9 h 2"/>
                  <a:gd name="T2" fmla="*/ 6795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795 w 1092"/>
                  <a:gd name="T13" fmla="*/ 0 h 2"/>
                  <a:gd name="T14" fmla="*/ 6820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3" name="Oval 419">
                <a:extLst>
                  <a:ext uri="{FF2B5EF4-FFF2-40B4-BE49-F238E27FC236}">
                    <a16:creationId xmlns:a16="http://schemas.microsoft.com/office/drawing/2014/main" id="{4392470D-6438-4782-8E8E-EBBD508CD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81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24" name="Freeform 420">
                <a:extLst>
                  <a:ext uri="{FF2B5EF4-FFF2-40B4-BE49-F238E27FC236}">
                    <a16:creationId xmlns:a16="http://schemas.microsoft.com/office/drawing/2014/main" id="{16DD6402-C9C0-4A03-89E3-0949B59293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131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5" name="Freeform 421">
                <a:extLst>
                  <a:ext uri="{FF2B5EF4-FFF2-40B4-BE49-F238E27FC236}">
                    <a16:creationId xmlns:a16="http://schemas.microsoft.com/office/drawing/2014/main" id="{8716E819-F31A-43CF-8CE7-933F29C78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136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6" name="Freeform 422">
                <a:extLst>
                  <a:ext uri="{FF2B5EF4-FFF2-40B4-BE49-F238E27FC236}">
                    <a16:creationId xmlns:a16="http://schemas.microsoft.com/office/drawing/2014/main" id="{8ED4608E-3719-4B50-821B-0213C3D7CA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136"/>
                <a:ext cx="2730" cy="8"/>
              </a:xfrm>
              <a:custGeom>
                <a:avLst/>
                <a:gdLst>
                  <a:gd name="T0" fmla="*/ 6825 w 1092"/>
                  <a:gd name="T1" fmla="*/ 13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13 h 3"/>
                  <a:gd name="T8" fmla="*/ 0 w 1092"/>
                  <a:gd name="T9" fmla="*/ 13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1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2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7" name="Oval 423">
                <a:extLst>
                  <a:ext uri="{FF2B5EF4-FFF2-40B4-BE49-F238E27FC236}">
                    <a16:creationId xmlns:a16="http://schemas.microsoft.com/office/drawing/2014/main" id="{88DBB862-1F45-43BC-9EB0-BE6EC68C2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131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28" name="Freeform 424">
                <a:extLst>
                  <a:ext uri="{FF2B5EF4-FFF2-40B4-BE49-F238E27FC236}">
                    <a16:creationId xmlns:a16="http://schemas.microsoft.com/office/drawing/2014/main" id="{F424E73D-1323-4DBE-86B3-F85A21980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19"/>
                <a:ext cx="2729" cy="21"/>
              </a:xfrm>
              <a:custGeom>
                <a:avLst/>
                <a:gdLst>
                  <a:gd name="T0" fmla="*/ 6820 w 1092"/>
                  <a:gd name="T1" fmla="*/ 29 h 8"/>
                  <a:gd name="T2" fmla="*/ 679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29" name="Freeform 425">
                <a:extLst>
                  <a:ext uri="{FF2B5EF4-FFF2-40B4-BE49-F238E27FC236}">
                    <a16:creationId xmlns:a16="http://schemas.microsoft.com/office/drawing/2014/main" id="{E9135F31-0C4B-4D8B-9439-9C71314850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24"/>
                <a:ext cx="2729" cy="11"/>
              </a:xfrm>
              <a:custGeom>
                <a:avLst/>
                <a:gdLst>
                  <a:gd name="T0" fmla="*/ 6820 w 1092"/>
                  <a:gd name="T1" fmla="*/ 17 h 4"/>
                  <a:gd name="T2" fmla="*/ 679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0" name="Freeform 426">
                <a:extLst>
                  <a:ext uri="{FF2B5EF4-FFF2-40B4-BE49-F238E27FC236}">
                    <a16:creationId xmlns:a16="http://schemas.microsoft.com/office/drawing/2014/main" id="{D2D5FBFB-3392-4545-907F-569FEEAFB2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27"/>
                <a:ext cx="2729" cy="5"/>
              </a:xfrm>
              <a:custGeom>
                <a:avLst/>
                <a:gdLst>
                  <a:gd name="T0" fmla="*/ 6820 w 1092"/>
                  <a:gd name="T1" fmla="*/ 8 h 2"/>
                  <a:gd name="T2" fmla="*/ 679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795 w 1092"/>
                  <a:gd name="T13" fmla="*/ 0 h 2"/>
                  <a:gd name="T14" fmla="*/ 682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1" name="Oval 427">
                <a:extLst>
                  <a:ext uri="{FF2B5EF4-FFF2-40B4-BE49-F238E27FC236}">
                    <a16:creationId xmlns:a16="http://schemas.microsoft.com/office/drawing/2014/main" id="{243EA1F5-BBFC-4BBE-9CFD-103A9228D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181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32" name="Freeform 428">
                <a:extLst>
                  <a:ext uri="{FF2B5EF4-FFF2-40B4-BE49-F238E27FC236}">
                    <a16:creationId xmlns:a16="http://schemas.microsoft.com/office/drawing/2014/main" id="{B006CB73-7B04-4A76-8A9E-5E3CF7E571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35"/>
                <a:ext cx="2729" cy="21"/>
              </a:xfrm>
              <a:custGeom>
                <a:avLst/>
                <a:gdLst>
                  <a:gd name="T0" fmla="*/ 6820 w 1092"/>
                  <a:gd name="T1" fmla="*/ 29 h 8"/>
                  <a:gd name="T2" fmla="*/ 679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3" name="Freeform 429">
                <a:extLst>
                  <a:ext uri="{FF2B5EF4-FFF2-40B4-BE49-F238E27FC236}">
                    <a16:creationId xmlns:a16="http://schemas.microsoft.com/office/drawing/2014/main" id="{6A6D36D1-4E6F-4820-8ECD-6207684FD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37"/>
                <a:ext cx="2732" cy="14"/>
              </a:xfrm>
              <a:custGeom>
                <a:avLst/>
                <a:gdLst>
                  <a:gd name="T0" fmla="*/ 6829 w 1093"/>
                  <a:gd name="T1" fmla="*/ 22 h 5"/>
                  <a:gd name="T2" fmla="*/ 6799 w 1093"/>
                  <a:gd name="T3" fmla="*/ 39 h 5"/>
                  <a:gd name="T4" fmla="*/ 25 w 1093"/>
                  <a:gd name="T5" fmla="*/ 39 h 5"/>
                  <a:gd name="T6" fmla="*/ 0 w 1093"/>
                  <a:gd name="T7" fmla="*/ 22 h 5"/>
                  <a:gd name="T8" fmla="*/ 0 w 1093"/>
                  <a:gd name="T9" fmla="*/ 22 h 5"/>
                  <a:gd name="T10" fmla="*/ 25 w 1093"/>
                  <a:gd name="T11" fmla="*/ 0 h 5"/>
                  <a:gd name="T12" fmla="*/ 6799 w 1093"/>
                  <a:gd name="T13" fmla="*/ 0 h 5"/>
                  <a:gd name="T14" fmla="*/ 6829 w 1093"/>
                  <a:gd name="T15" fmla="*/ 22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5">
                    <a:moveTo>
                      <a:pt x="1093" y="3"/>
                    </a:moveTo>
                    <a:cubicBezTo>
                      <a:pt x="1093" y="4"/>
                      <a:pt x="1091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1"/>
                      <a:pt x="1093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4" name="Freeform 430">
                <a:extLst>
                  <a:ext uri="{FF2B5EF4-FFF2-40B4-BE49-F238E27FC236}">
                    <a16:creationId xmlns:a16="http://schemas.microsoft.com/office/drawing/2014/main" id="{D242C231-5A00-4131-8E12-01F92607BD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40"/>
                <a:ext cx="2729" cy="8"/>
              </a:xfrm>
              <a:custGeom>
                <a:avLst/>
                <a:gdLst>
                  <a:gd name="T0" fmla="*/ 6820 w 1092"/>
                  <a:gd name="T1" fmla="*/ 8 h 3"/>
                  <a:gd name="T2" fmla="*/ 6795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795 w 1092"/>
                  <a:gd name="T13" fmla="*/ 0 h 3"/>
                  <a:gd name="T14" fmla="*/ 6820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1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5" name="Oval 431">
                <a:extLst>
                  <a:ext uri="{FF2B5EF4-FFF2-40B4-BE49-F238E27FC236}">
                    <a16:creationId xmlns:a16="http://schemas.microsoft.com/office/drawing/2014/main" id="{2B36CF47-20B7-4631-B987-CAF2F6CCE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83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36" name="Freeform 432">
                <a:extLst>
                  <a:ext uri="{FF2B5EF4-FFF2-40B4-BE49-F238E27FC236}">
                    <a16:creationId xmlns:a16="http://schemas.microsoft.com/office/drawing/2014/main" id="{BDCAD746-493C-491E-B2AA-6595719F1C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117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7" name="Freeform 433">
                <a:extLst>
                  <a:ext uri="{FF2B5EF4-FFF2-40B4-BE49-F238E27FC236}">
                    <a16:creationId xmlns:a16="http://schemas.microsoft.com/office/drawing/2014/main" id="{4B81A3AB-AF3C-469D-ACC5-C69D86B1EC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123"/>
                <a:ext cx="2729" cy="10"/>
              </a:xfrm>
              <a:custGeom>
                <a:avLst/>
                <a:gdLst>
                  <a:gd name="T0" fmla="*/ 6820 w 1092"/>
                  <a:gd name="T1" fmla="*/ 13 h 4"/>
                  <a:gd name="T2" fmla="*/ 6795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8" name="Freeform 434">
                <a:extLst>
                  <a:ext uri="{FF2B5EF4-FFF2-40B4-BE49-F238E27FC236}">
                    <a16:creationId xmlns:a16="http://schemas.microsoft.com/office/drawing/2014/main" id="{1275371D-2917-4777-8BD6-9EB65CFCF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123"/>
                <a:ext cx="2729" cy="8"/>
              </a:xfrm>
              <a:custGeom>
                <a:avLst/>
                <a:gdLst>
                  <a:gd name="T0" fmla="*/ 6820 w 1092"/>
                  <a:gd name="T1" fmla="*/ 13 h 3"/>
                  <a:gd name="T2" fmla="*/ 6795 w 1092"/>
                  <a:gd name="T3" fmla="*/ 21 h 3"/>
                  <a:gd name="T4" fmla="*/ 25 w 1092"/>
                  <a:gd name="T5" fmla="*/ 21 h 3"/>
                  <a:gd name="T6" fmla="*/ 0 w 1092"/>
                  <a:gd name="T7" fmla="*/ 13 h 3"/>
                  <a:gd name="T8" fmla="*/ 0 w 1092"/>
                  <a:gd name="T9" fmla="*/ 13 h 3"/>
                  <a:gd name="T10" fmla="*/ 25 w 1092"/>
                  <a:gd name="T11" fmla="*/ 0 h 3"/>
                  <a:gd name="T12" fmla="*/ 6795 w 1092"/>
                  <a:gd name="T13" fmla="*/ 0 h 3"/>
                  <a:gd name="T14" fmla="*/ 6820 w 1092"/>
                  <a:gd name="T15" fmla="*/ 1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2"/>
                    </a:moveTo>
                    <a:cubicBezTo>
                      <a:pt x="1092" y="2"/>
                      <a:pt x="1091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39" name="Oval 435">
                <a:extLst>
                  <a:ext uri="{FF2B5EF4-FFF2-40B4-BE49-F238E27FC236}">
                    <a16:creationId xmlns:a16="http://schemas.microsoft.com/office/drawing/2014/main" id="{20165D19-5FC0-4807-B55E-459B91D6C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2117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40" name="Freeform 436">
                <a:extLst>
                  <a:ext uri="{FF2B5EF4-FFF2-40B4-BE49-F238E27FC236}">
                    <a16:creationId xmlns:a16="http://schemas.microsoft.com/office/drawing/2014/main" id="{0806CA8E-1DB1-4BA4-86F0-6BBEE8547D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853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1" name="Freeform 437">
                <a:extLst>
                  <a:ext uri="{FF2B5EF4-FFF2-40B4-BE49-F238E27FC236}">
                    <a16:creationId xmlns:a16="http://schemas.microsoft.com/office/drawing/2014/main" id="{01DDC17D-8990-457D-885F-AD2704004C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856"/>
                <a:ext cx="2729" cy="13"/>
              </a:xfrm>
              <a:custGeom>
                <a:avLst/>
                <a:gdLst>
                  <a:gd name="T0" fmla="*/ 6820 w 1092"/>
                  <a:gd name="T1" fmla="*/ 21 h 5"/>
                  <a:gd name="T2" fmla="*/ 6795 w 1092"/>
                  <a:gd name="T3" fmla="*/ 34 h 5"/>
                  <a:gd name="T4" fmla="*/ 25 w 1092"/>
                  <a:gd name="T5" fmla="*/ 34 h 5"/>
                  <a:gd name="T6" fmla="*/ 0 w 1092"/>
                  <a:gd name="T7" fmla="*/ 21 h 5"/>
                  <a:gd name="T8" fmla="*/ 0 w 1092"/>
                  <a:gd name="T9" fmla="*/ 21 h 5"/>
                  <a:gd name="T10" fmla="*/ 25 w 1092"/>
                  <a:gd name="T11" fmla="*/ 0 h 5"/>
                  <a:gd name="T12" fmla="*/ 6795 w 1092"/>
                  <a:gd name="T13" fmla="*/ 0 h 5"/>
                  <a:gd name="T14" fmla="*/ 6820 w 1092"/>
                  <a:gd name="T15" fmla="*/ 2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3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2" name="Freeform 438">
                <a:extLst>
                  <a:ext uri="{FF2B5EF4-FFF2-40B4-BE49-F238E27FC236}">
                    <a16:creationId xmlns:a16="http://schemas.microsoft.com/office/drawing/2014/main" id="{B4E0248B-239D-445A-A4FA-7A44DE83E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859"/>
                <a:ext cx="2729" cy="8"/>
              </a:xfrm>
              <a:custGeom>
                <a:avLst/>
                <a:gdLst>
                  <a:gd name="T0" fmla="*/ 6820 w 1092"/>
                  <a:gd name="T1" fmla="*/ 8 h 3"/>
                  <a:gd name="T2" fmla="*/ 6795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795 w 1092"/>
                  <a:gd name="T13" fmla="*/ 0 h 3"/>
                  <a:gd name="T14" fmla="*/ 6820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3" name="Oval 439">
                <a:extLst>
                  <a:ext uri="{FF2B5EF4-FFF2-40B4-BE49-F238E27FC236}">
                    <a16:creationId xmlns:a16="http://schemas.microsoft.com/office/drawing/2014/main" id="{75541563-3C8B-49FA-983A-1AF0743F1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85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44" name="Freeform 440">
                <a:extLst>
                  <a:ext uri="{FF2B5EF4-FFF2-40B4-BE49-F238E27FC236}">
                    <a16:creationId xmlns:a16="http://schemas.microsoft.com/office/drawing/2014/main" id="{5033C9A1-7E8F-4953-B78F-B92874F47F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75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5" name="Freeform 441">
                <a:extLst>
                  <a:ext uri="{FF2B5EF4-FFF2-40B4-BE49-F238E27FC236}">
                    <a16:creationId xmlns:a16="http://schemas.microsoft.com/office/drawing/2014/main" id="{2B8B3061-BCF4-4B00-B780-A55885DD6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80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6" name="Freeform 442">
                <a:extLst>
                  <a:ext uri="{FF2B5EF4-FFF2-40B4-BE49-F238E27FC236}">
                    <a16:creationId xmlns:a16="http://schemas.microsoft.com/office/drawing/2014/main" id="{7B5E4CAD-3931-4970-B9CC-9D8995344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80"/>
                <a:ext cx="2730" cy="8"/>
              </a:xfrm>
              <a:custGeom>
                <a:avLst/>
                <a:gdLst>
                  <a:gd name="T0" fmla="*/ 6825 w 1092"/>
                  <a:gd name="T1" fmla="*/ 13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13 h 3"/>
                  <a:gd name="T8" fmla="*/ 0 w 1092"/>
                  <a:gd name="T9" fmla="*/ 13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1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2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7" name="Oval 443">
                <a:extLst>
                  <a:ext uri="{FF2B5EF4-FFF2-40B4-BE49-F238E27FC236}">
                    <a16:creationId xmlns:a16="http://schemas.microsoft.com/office/drawing/2014/main" id="{9D62A8C5-6D79-4A62-99AD-A56DA52EB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87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48" name="Freeform 444">
                <a:extLst>
                  <a:ext uri="{FF2B5EF4-FFF2-40B4-BE49-F238E27FC236}">
                    <a16:creationId xmlns:a16="http://schemas.microsoft.com/office/drawing/2014/main" id="{D5BD6BF1-8CA8-4454-AB38-F7D7B68B9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896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49" name="Freeform 445">
                <a:extLst>
                  <a:ext uri="{FF2B5EF4-FFF2-40B4-BE49-F238E27FC236}">
                    <a16:creationId xmlns:a16="http://schemas.microsoft.com/office/drawing/2014/main" id="{36F2A337-FE22-4E65-8098-29101FF725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901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0" name="Freeform 446">
                <a:extLst>
                  <a:ext uri="{FF2B5EF4-FFF2-40B4-BE49-F238E27FC236}">
                    <a16:creationId xmlns:a16="http://schemas.microsoft.com/office/drawing/2014/main" id="{23D04C1F-ACB8-47B7-8737-8D456FEF1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904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1" name="Oval 447">
                <a:extLst>
                  <a:ext uri="{FF2B5EF4-FFF2-40B4-BE49-F238E27FC236}">
                    <a16:creationId xmlns:a16="http://schemas.microsoft.com/office/drawing/2014/main" id="{4CB17EA7-2FD9-4132-B582-40C257E1E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189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52" name="Freeform 448">
                <a:extLst>
                  <a:ext uri="{FF2B5EF4-FFF2-40B4-BE49-F238E27FC236}">
                    <a16:creationId xmlns:a16="http://schemas.microsoft.com/office/drawing/2014/main" id="{9C27A7CA-F252-4343-B83C-5D178A4488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920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3" name="Freeform 449">
                <a:extLst>
                  <a:ext uri="{FF2B5EF4-FFF2-40B4-BE49-F238E27FC236}">
                    <a16:creationId xmlns:a16="http://schemas.microsoft.com/office/drawing/2014/main" id="{85258462-1CA1-452F-B77A-B9E4C2F8E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925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4" name="Freeform 450">
                <a:extLst>
                  <a:ext uri="{FF2B5EF4-FFF2-40B4-BE49-F238E27FC236}">
                    <a16:creationId xmlns:a16="http://schemas.microsoft.com/office/drawing/2014/main" id="{403B10C3-7AFA-49AC-8690-249D0504C3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925"/>
                <a:ext cx="2730" cy="8"/>
              </a:xfrm>
              <a:custGeom>
                <a:avLst/>
                <a:gdLst>
                  <a:gd name="T0" fmla="*/ 6825 w 1092"/>
                  <a:gd name="T1" fmla="*/ 8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5" name="Oval 451">
                <a:extLst>
                  <a:ext uri="{FF2B5EF4-FFF2-40B4-BE49-F238E27FC236}">
                    <a16:creationId xmlns:a16="http://schemas.microsoft.com/office/drawing/2014/main" id="{9ABA59B5-8141-494F-B96C-F07B85471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3" y="192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56" name="Freeform 452">
                <a:extLst>
                  <a:ext uri="{FF2B5EF4-FFF2-40B4-BE49-F238E27FC236}">
                    <a16:creationId xmlns:a16="http://schemas.microsoft.com/office/drawing/2014/main" id="{319853F9-E129-4A4C-B580-0FE2549BB3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41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7" name="Freeform 453">
                <a:extLst>
                  <a:ext uri="{FF2B5EF4-FFF2-40B4-BE49-F238E27FC236}">
                    <a16:creationId xmlns:a16="http://schemas.microsoft.com/office/drawing/2014/main" id="{B76068B1-1F38-4C10-84F6-1FB9EBCF6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47"/>
                <a:ext cx="2729" cy="10"/>
              </a:xfrm>
              <a:custGeom>
                <a:avLst/>
                <a:gdLst>
                  <a:gd name="T0" fmla="*/ 6820 w 1092"/>
                  <a:gd name="T1" fmla="*/ 13 h 4"/>
                  <a:gd name="T2" fmla="*/ 6795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8" name="Freeform 454">
                <a:extLst>
                  <a:ext uri="{FF2B5EF4-FFF2-40B4-BE49-F238E27FC236}">
                    <a16:creationId xmlns:a16="http://schemas.microsoft.com/office/drawing/2014/main" id="{68174EF4-993B-4FB3-9614-7285E2B7CF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49"/>
                <a:ext cx="2729" cy="6"/>
              </a:xfrm>
              <a:custGeom>
                <a:avLst/>
                <a:gdLst>
                  <a:gd name="T0" fmla="*/ 6820 w 1092"/>
                  <a:gd name="T1" fmla="*/ 9 h 2"/>
                  <a:gd name="T2" fmla="*/ 6795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795 w 1092"/>
                  <a:gd name="T13" fmla="*/ 0 h 2"/>
                  <a:gd name="T14" fmla="*/ 6820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59" name="Oval 455">
                <a:extLst>
                  <a:ext uri="{FF2B5EF4-FFF2-40B4-BE49-F238E27FC236}">
                    <a16:creationId xmlns:a16="http://schemas.microsoft.com/office/drawing/2014/main" id="{F671E5FF-D2F1-4CAE-9C42-E1C28C5FC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60" name="Freeform 456">
                <a:extLst>
                  <a:ext uri="{FF2B5EF4-FFF2-40B4-BE49-F238E27FC236}">
                    <a16:creationId xmlns:a16="http://schemas.microsoft.com/office/drawing/2014/main" id="{A3EEB09C-2BDE-4ED5-852B-9FEBDCF3F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65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1" name="Freeform 457">
                <a:extLst>
                  <a:ext uri="{FF2B5EF4-FFF2-40B4-BE49-F238E27FC236}">
                    <a16:creationId xmlns:a16="http://schemas.microsoft.com/office/drawing/2014/main" id="{FA11610D-B782-4624-8EFD-4D3FDB0E1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71"/>
                <a:ext cx="2730" cy="10"/>
              </a:xfrm>
              <a:custGeom>
                <a:avLst/>
                <a:gdLst>
                  <a:gd name="T0" fmla="*/ 6825 w 1092"/>
                  <a:gd name="T1" fmla="*/ 13 h 4"/>
                  <a:gd name="T2" fmla="*/ 6800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2" name="Freeform 458">
                <a:extLst>
                  <a:ext uri="{FF2B5EF4-FFF2-40B4-BE49-F238E27FC236}">
                    <a16:creationId xmlns:a16="http://schemas.microsoft.com/office/drawing/2014/main" id="{B3182818-22A3-416F-9566-967E15D2A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73"/>
                <a:ext cx="2730" cy="6"/>
              </a:xfrm>
              <a:custGeom>
                <a:avLst/>
                <a:gdLst>
                  <a:gd name="T0" fmla="*/ 6825 w 1092"/>
                  <a:gd name="T1" fmla="*/ 9 h 2"/>
                  <a:gd name="T2" fmla="*/ 6800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3" name="Oval 459">
                <a:extLst>
                  <a:ext uri="{FF2B5EF4-FFF2-40B4-BE49-F238E27FC236}">
                    <a16:creationId xmlns:a16="http://schemas.microsoft.com/office/drawing/2014/main" id="{563ACFF0-D714-468C-B8B3-D2560B68E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8" y="196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64" name="Freeform 460">
                <a:extLst>
                  <a:ext uri="{FF2B5EF4-FFF2-40B4-BE49-F238E27FC236}">
                    <a16:creationId xmlns:a16="http://schemas.microsoft.com/office/drawing/2014/main" id="{3CA08D1C-F8C2-43F0-B7B7-D3ABE8D7B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89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5" name="Freeform 461">
                <a:extLst>
                  <a:ext uri="{FF2B5EF4-FFF2-40B4-BE49-F238E27FC236}">
                    <a16:creationId xmlns:a16="http://schemas.microsoft.com/office/drawing/2014/main" id="{4174A1E6-72F0-459D-A5A2-8FB430B69C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95"/>
                <a:ext cx="2732" cy="10"/>
              </a:xfrm>
              <a:custGeom>
                <a:avLst/>
                <a:gdLst>
                  <a:gd name="T0" fmla="*/ 6829 w 1093"/>
                  <a:gd name="T1" fmla="*/ 13 h 4"/>
                  <a:gd name="T2" fmla="*/ 6799 w 1093"/>
                  <a:gd name="T3" fmla="*/ 25 h 4"/>
                  <a:gd name="T4" fmla="*/ 25 w 1093"/>
                  <a:gd name="T5" fmla="*/ 25 h 4"/>
                  <a:gd name="T6" fmla="*/ 0 w 1093"/>
                  <a:gd name="T7" fmla="*/ 13 h 4"/>
                  <a:gd name="T8" fmla="*/ 0 w 1093"/>
                  <a:gd name="T9" fmla="*/ 13 h 4"/>
                  <a:gd name="T10" fmla="*/ 25 w 1093"/>
                  <a:gd name="T11" fmla="*/ 0 h 4"/>
                  <a:gd name="T12" fmla="*/ 6799 w 1093"/>
                  <a:gd name="T13" fmla="*/ 0 h 4"/>
                  <a:gd name="T14" fmla="*/ 6829 w 1093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4">
                    <a:moveTo>
                      <a:pt x="1093" y="2"/>
                    </a:moveTo>
                    <a:cubicBezTo>
                      <a:pt x="1093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1"/>
                      <a:pt x="1093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6" name="Freeform 462">
                <a:extLst>
                  <a:ext uri="{FF2B5EF4-FFF2-40B4-BE49-F238E27FC236}">
                    <a16:creationId xmlns:a16="http://schemas.microsoft.com/office/drawing/2014/main" id="{AD29B192-F83A-4E3D-9659-E4C2F0013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97"/>
                <a:ext cx="2730" cy="6"/>
              </a:xfrm>
              <a:custGeom>
                <a:avLst/>
                <a:gdLst>
                  <a:gd name="T0" fmla="*/ 6825 w 1092"/>
                  <a:gd name="T1" fmla="*/ 9 h 2"/>
                  <a:gd name="T2" fmla="*/ 6800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1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7" name="Oval 463">
                <a:extLst>
                  <a:ext uri="{FF2B5EF4-FFF2-40B4-BE49-F238E27FC236}">
                    <a16:creationId xmlns:a16="http://schemas.microsoft.com/office/drawing/2014/main" id="{92D30134-D843-43E3-8DDC-2FE4D2978D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198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68" name="Freeform 464">
                <a:extLst>
                  <a:ext uri="{FF2B5EF4-FFF2-40B4-BE49-F238E27FC236}">
                    <a16:creationId xmlns:a16="http://schemas.microsoft.com/office/drawing/2014/main" id="{F199DBA1-CDD7-4149-A2DC-56DC62FADD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13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69" name="Freeform 465">
                <a:extLst>
                  <a:ext uri="{FF2B5EF4-FFF2-40B4-BE49-F238E27FC236}">
                    <a16:creationId xmlns:a16="http://schemas.microsoft.com/office/drawing/2014/main" id="{11C7C1F3-E188-42A8-ABEF-CD1CF80332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16"/>
                <a:ext cx="2729" cy="13"/>
              </a:xfrm>
              <a:custGeom>
                <a:avLst/>
                <a:gdLst>
                  <a:gd name="T0" fmla="*/ 6820 w 1092"/>
                  <a:gd name="T1" fmla="*/ 21 h 5"/>
                  <a:gd name="T2" fmla="*/ 6795 w 1092"/>
                  <a:gd name="T3" fmla="*/ 34 h 5"/>
                  <a:gd name="T4" fmla="*/ 25 w 1092"/>
                  <a:gd name="T5" fmla="*/ 34 h 5"/>
                  <a:gd name="T6" fmla="*/ 0 w 1092"/>
                  <a:gd name="T7" fmla="*/ 21 h 5"/>
                  <a:gd name="T8" fmla="*/ 0 w 1092"/>
                  <a:gd name="T9" fmla="*/ 21 h 5"/>
                  <a:gd name="T10" fmla="*/ 25 w 1092"/>
                  <a:gd name="T11" fmla="*/ 0 h 5"/>
                  <a:gd name="T12" fmla="*/ 6795 w 1092"/>
                  <a:gd name="T13" fmla="*/ 0 h 5"/>
                  <a:gd name="T14" fmla="*/ 6820 w 1092"/>
                  <a:gd name="T15" fmla="*/ 2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3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0" name="Freeform 466">
                <a:extLst>
                  <a:ext uri="{FF2B5EF4-FFF2-40B4-BE49-F238E27FC236}">
                    <a16:creationId xmlns:a16="http://schemas.microsoft.com/office/drawing/2014/main" id="{7E395791-2123-43D9-8CCA-BC360D0BD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19"/>
                <a:ext cx="2729" cy="8"/>
              </a:xfrm>
              <a:custGeom>
                <a:avLst/>
                <a:gdLst>
                  <a:gd name="T0" fmla="*/ 6820 w 1092"/>
                  <a:gd name="T1" fmla="*/ 8 h 3"/>
                  <a:gd name="T2" fmla="*/ 6795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795 w 1092"/>
                  <a:gd name="T13" fmla="*/ 0 h 3"/>
                  <a:gd name="T14" fmla="*/ 6820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1" name="Oval 467">
                <a:extLst>
                  <a:ext uri="{FF2B5EF4-FFF2-40B4-BE49-F238E27FC236}">
                    <a16:creationId xmlns:a16="http://schemas.microsoft.com/office/drawing/2014/main" id="{FF35EB0F-4D86-4757-AAB4-08CC5E9A41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0" y="201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72" name="Freeform 468">
                <a:extLst>
                  <a:ext uri="{FF2B5EF4-FFF2-40B4-BE49-F238E27FC236}">
                    <a16:creationId xmlns:a16="http://schemas.microsoft.com/office/drawing/2014/main" id="{F14EA582-EB6D-4A3F-B66A-0600BD69D7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35"/>
                <a:ext cx="2732" cy="21"/>
              </a:xfrm>
              <a:custGeom>
                <a:avLst/>
                <a:gdLst>
                  <a:gd name="T0" fmla="*/ 6829 w 1093"/>
                  <a:gd name="T1" fmla="*/ 29 h 8"/>
                  <a:gd name="T2" fmla="*/ 6804 w 1093"/>
                  <a:gd name="T3" fmla="*/ 55 h 8"/>
                  <a:gd name="T4" fmla="*/ 30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0 w 1093"/>
                  <a:gd name="T11" fmla="*/ 0 h 8"/>
                  <a:gd name="T12" fmla="*/ 6804 w 1093"/>
                  <a:gd name="T13" fmla="*/ 0 h 8"/>
                  <a:gd name="T14" fmla="*/ 6829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3" name="Freeform 469">
                <a:extLst>
                  <a:ext uri="{FF2B5EF4-FFF2-40B4-BE49-F238E27FC236}">
                    <a16:creationId xmlns:a16="http://schemas.microsoft.com/office/drawing/2014/main" id="{755CEB5E-D9BD-4780-9957-F0C07D5E5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040"/>
                <a:ext cx="2729" cy="11"/>
              </a:xfrm>
              <a:custGeom>
                <a:avLst/>
                <a:gdLst>
                  <a:gd name="T0" fmla="*/ 6820 w 1092"/>
                  <a:gd name="T1" fmla="*/ 17 h 4"/>
                  <a:gd name="T2" fmla="*/ 679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795 w 1092"/>
                  <a:gd name="T13" fmla="*/ 0 h 4"/>
                  <a:gd name="T14" fmla="*/ 682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4" name="Freeform 470">
                <a:extLst>
                  <a:ext uri="{FF2B5EF4-FFF2-40B4-BE49-F238E27FC236}">
                    <a16:creationId xmlns:a16="http://schemas.microsoft.com/office/drawing/2014/main" id="{EFC00627-042F-4852-BF55-8CA974930B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43"/>
                <a:ext cx="2732" cy="5"/>
              </a:xfrm>
              <a:custGeom>
                <a:avLst/>
                <a:gdLst>
                  <a:gd name="T0" fmla="*/ 6829 w 1093"/>
                  <a:gd name="T1" fmla="*/ 8 h 2"/>
                  <a:gd name="T2" fmla="*/ 6804 w 1093"/>
                  <a:gd name="T3" fmla="*/ 13 h 2"/>
                  <a:gd name="T4" fmla="*/ 30 w 1093"/>
                  <a:gd name="T5" fmla="*/ 13 h 2"/>
                  <a:gd name="T6" fmla="*/ 0 w 1093"/>
                  <a:gd name="T7" fmla="*/ 8 h 2"/>
                  <a:gd name="T8" fmla="*/ 0 w 1093"/>
                  <a:gd name="T9" fmla="*/ 8 h 2"/>
                  <a:gd name="T10" fmla="*/ 30 w 1093"/>
                  <a:gd name="T11" fmla="*/ 0 h 2"/>
                  <a:gd name="T12" fmla="*/ 6804 w 1093"/>
                  <a:gd name="T13" fmla="*/ 0 h 2"/>
                  <a:gd name="T14" fmla="*/ 6829 w 1093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2"/>
                      <a:pt x="1091" y="2"/>
                      <a:pt x="1089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0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5" name="Oval 471">
                <a:extLst>
                  <a:ext uri="{FF2B5EF4-FFF2-40B4-BE49-F238E27FC236}">
                    <a16:creationId xmlns:a16="http://schemas.microsoft.com/office/drawing/2014/main" id="{DBA2B14C-E2FD-45AD-8C8C-16B197EDD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5" y="203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76" name="Freeform 472">
                <a:extLst>
                  <a:ext uri="{FF2B5EF4-FFF2-40B4-BE49-F238E27FC236}">
                    <a16:creationId xmlns:a16="http://schemas.microsoft.com/office/drawing/2014/main" id="{EBAABE97-283B-4E34-AE37-0C3C6F190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099"/>
                <a:ext cx="2732" cy="21"/>
              </a:xfrm>
              <a:custGeom>
                <a:avLst/>
                <a:gdLst>
                  <a:gd name="T0" fmla="*/ 6829 w 1093"/>
                  <a:gd name="T1" fmla="*/ 29 h 8"/>
                  <a:gd name="T2" fmla="*/ 6804 w 1093"/>
                  <a:gd name="T3" fmla="*/ 55 h 8"/>
                  <a:gd name="T4" fmla="*/ 30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0 w 1093"/>
                  <a:gd name="T11" fmla="*/ 0 h 8"/>
                  <a:gd name="T12" fmla="*/ 6804 w 1093"/>
                  <a:gd name="T13" fmla="*/ 0 h 8"/>
                  <a:gd name="T14" fmla="*/ 6829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7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7" name="Freeform 473">
                <a:extLst>
                  <a:ext uri="{FF2B5EF4-FFF2-40B4-BE49-F238E27FC236}">
                    <a16:creationId xmlns:a16="http://schemas.microsoft.com/office/drawing/2014/main" id="{C5B8548F-9952-42B2-ABA5-58640DBC3A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6" y="2104"/>
                <a:ext cx="2729" cy="13"/>
              </a:xfrm>
              <a:custGeom>
                <a:avLst/>
                <a:gdLst>
                  <a:gd name="T0" fmla="*/ 6820 w 1092"/>
                  <a:gd name="T1" fmla="*/ 13 h 5"/>
                  <a:gd name="T2" fmla="*/ 6795 w 1092"/>
                  <a:gd name="T3" fmla="*/ 34 h 5"/>
                  <a:gd name="T4" fmla="*/ 25 w 1092"/>
                  <a:gd name="T5" fmla="*/ 34 h 5"/>
                  <a:gd name="T6" fmla="*/ 0 w 1092"/>
                  <a:gd name="T7" fmla="*/ 13 h 5"/>
                  <a:gd name="T8" fmla="*/ 0 w 1092"/>
                  <a:gd name="T9" fmla="*/ 13 h 5"/>
                  <a:gd name="T10" fmla="*/ 25 w 1092"/>
                  <a:gd name="T11" fmla="*/ 0 h 5"/>
                  <a:gd name="T12" fmla="*/ 6795 w 1092"/>
                  <a:gd name="T13" fmla="*/ 0 h 5"/>
                  <a:gd name="T14" fmla="*/ 6820 w 1092"/>
                  <a:gd name="T15" fmla="*/ 13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2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8" name="Freeform 474">
                <a:extLst>
                  <a:ext uri="{FF2B5EF4-FFF2-40B4-BE49-F238E27FC236}">
                    <a16:creationId xmlns:a16="http://schemas.microsoft.com/office/drawing/2014/main" id="{895484BB-91AE-4E88-9594-BAC7C3CFBB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107"/>
                <a:ext cx="2732" cy="5"/>
              </a:xfrm>
              <a:custGeom>
                <a:avLst/>
                <a:gdLst>
                  <a:gd name="T0" fmla="*/ 6829 w 1093"/>
                  <a:gd name="T1" fmla="*/ 8 h 2"/>
                  <a:gd name="T2" fmla="*/ 6804 w 1093"/>
                  <a:gd name="T3" fmla="*/ 13 h 2"/>
                  <a:gd name="T4" fmla="*/ 30 w 1093"/>
                  <a:gd name="T5" fmla="*/ 13 h 2"/>
                  <a:gd name="T6" fmla="*/ 0 w 1093"/>
                  <a:gd name="T7" fmla="*/ 8 h 2"/>
                  <a:gd name="T8" fmla="*/ 0 w 1093"/>
                  <a:gd name="T9" fmla="*/ 8 h 2"/>
                  <a:gd name="T10" fmla="*/ 30 w 1093"/>
                  <a:gd name="T11" fmla="*/ 0 h 2"/>
                  <a:gd name="T12" fmla="*/ 6804 w 1093"/>
                  <a:gd name="T13" fmla="*/ 0 h 2"/>
                  <a:gd name="T14" fmla="*/ 6829 w 1093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2"/>
                      <a:pt x="1091" y="2"/>
                      <a:pt x="1089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79" name="Oval 475">
                <a:extLst>
                  <a:ext uri="{FF2B5EF4-FFF2-40B4-BE49-F238E27FC236}">
                    <a16:creationId xmlns:a16="http://schemas.microsoft.com/office/drawing/2014/main" id="{C6A8F079-1489-4DF8-AF7D-D5E6FC41D4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0" y="209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80" name="Freeform 476">
                <a:extLst>
                  <a:ext uri="{FF2B5EF4-FFF2-40B4-BE49-F238E27FC236}">
                    <a16:creationId xmlns:a16="http://schemas.microsoft.com/office/drawing/2014/main" id="{88EAD2DF-BF03-4A4B-8F42-4558D768C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56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7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1" name="Freeform 477">
                <a:extLst>
                  <a:ext uri="{FF2B5EF4-FFF2-40B4-BE49-F238E27FC236}">
                    <a16:creationId xmlns:a16="http://schemas.microsoft.com/office/drawing/2014/main" id="{D5CDFFE4-10F3-4BA7-96D1-76C190858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61"/>
                <a:ext cx="2732" cy="14"/>
              </a:xfrm>
              <a:custGeom>
                <a:avLst/>
                <a:gdLst>
                  <a:gd name="T0" fmla="*/ 6829 w 1093"/>
                  <a:gd name="T1" fmla="*/ 17 h 5"/>
                  <a:gd name="T2" fmla="*/ 6799 w 1093"/>
                  <a:gd name="T3" fmla="*/ 39 h 5"/>
                  <a:gd name="T4" fmla="*/ 25 w 1093"/>
                  <a:gd name="T5" fmla="*/ 39 h 5"/>
                  <a:gd name="T6" fmla="*/ 0 w 1093"/>
                  <a:gd name="T7" fmla="*/ 17 h 5"/>
                  <a:gd name="T8" fmla="*/ 0 w 1093"/>
                  <a:gd name="T9" fmla="*/ 17 h 5"/>
                  <a:gd name="T10" fmla="*/ 25 w 1093"/>
                  <a:gd name="T11" fmla="*/ 0 h 5"/>
                  <a:gd name="T12" fmla="*/ 6799 w 1093"/>
                  <a:gd name="T13" fmla="*/ 0 h 5"/>
                  <a:gd name="T14" fmla="*/ 6829 w 1093"/>
                  <a:gd name="T15" fmla="*/ 17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5">
                    <a:moveTo>
                      <a:pt x="1093" y="2"/>
                    </a:moveTo>
                    <a:cubicBezTo>
                      <a:pt x="1093" y="4"/>
                      <a:pt x="1091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1"/>
                      <a:pt x="1093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2" name="Freeform 478">
                <a:extLst>
                  <a:ext uri="{FF2B5EF4-FFF2-40B4-BE49-F238E27FC236}">
                    <a16:creationId xmlns:a16="http://schemas.microsoft.com/office/drawing/2014/main" id="{845DAEB1-A7DD-4D38-A1E7-3B7D4A4E8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64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1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3" name="Oval 479">
                <a:extLst>
                  <a:ext uri="{FF2B5EF4-FFF2-40B4-BE49-F238E27FC236}">
                    <a16:creationId xmlns:a16="http://schemas.microsoft.com/office/drawing/2014/main" id="{4BB83278-27AF-4913-BB77-4F44081BD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2056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84" name="Freeform 480">
                <a:extLst>
                  <a:ext uri="{FF2B5EF4-FFF2-40B4-BE49-F238E27FC236}">
                    <a16:creationId xmlns:a16="http://schemas.microsoft.com/office/drawing/2014/main" id="{EDB82DDB-1636-42F2-B285-3234B99D2E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080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5" name="Freeform 481">
                <a:extLst>
                  <a:ext uri="{FF2B5EF4-FFF2-40B4-BE49-F238E27FC236}">
                    <a16:creationId xmlns:a16="http://schemas.microsoft.com/office/drawing/2014/main" id="{3678B4ED-C7A5-4BFA-A48E-A47DDD78CF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085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6" name="Freeform 482">
                <a:extLst>
                  <a:ext uri="{FF2B5EF4-FFF2-40B4-BE49-F238E27FC236}">
                    <a16:creationId xmlns:a16="http://schemas.microsoft.com/office/drawing/2014/main" id="{DD39BCA4-EC43-4881-BA46-6EB515B491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088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87" name="Oval 483">
                <a:extLst>
                  <a:ext uri="{FF2B5EF4-FFF2-40B4-BE49-F238E27FC236}">
                    <a16:creationId xmlns:a16="http://schemas.microsoft.com/office/drawing/2014/main" id="{15A1E43F-4838-4826-818F-F6D5649E1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20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88" name="Oval 484">
                <a:extLst>
                  <a:ext uri="{FF2B5EF4-FFF2-40B4-BE49-F238E27FC236}">
                    <a16:creationId xmlns:a16="http://schemas.microsoft.com/office/drawing/2014/main" id="{51F16DB8-3AC7-4210-ADD2-618AE2DB0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2131"/>
                <a:ext cx="13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89" name="Oval 485">
                <a:extLst>
                  <a:ext uri="{FF2B5EF4-FFF2-40B4-BE49-F238E27FC236}">
                    <a16:creationId xmlns:a16="http://schemas.microsoft.com/office/drawing/2014/main" id="{D1EADC22-5242-4C1B-A130-8B08F2FE0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212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0" name="Oval 486">
                <a:extLst>
                  <a:ext uri="{FF2B5EF4-FFF2-40B4-BE49-F238E27FC236}">
                    <a16:creationId xmlns:a16="http://schemas.microsoft.com/office/drawing/2014/main" id="{3CC5748D-56F8-4A34-A665-7C372CE227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2117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1" name="Oval 487">
                <a:extLst>
                  <a:ext uri="{FF2B5EF4-FFF2-40B4-BE49-F238E27FC236}">
                    <a16:creationId xmlns:a16="http://schemas.microsoft.com/office/drawing/2014/main" id="{32285694-2977-41FE-BD70-983A747BE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210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2" name="Oval 488">
                <a:extLst>
                  <a:ext uri="{FF2B5EF4-FFF2-40B4-BE49-F238E27FC236}">
                    <a16:creationId xmlns:a16="http://schemas.microsoft.com/office/drawing/2014/main" id="{70FDCF4C-CF13-4089-8F22-064F30EB8D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10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3" name="Oval 489">
                <a:extLst>
                  <a:ext uri="{FF2B5EF4-FFF2-40B4-BE49-F238E27FC236}">
                    <a16:creationId xmlns:a16="http://schemas.microsoft.com/office/drawing/2014/main" id="{5FC865A2-1CFE-464C-8040-24AF1D7E4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115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4" name="Oval 490">
                <a:extLst>
                  <a:ext uri="{FF2B5EF4-FFF2-40B4-BE49-F238E27FC236}">
                    <a16:creationId xmlns:a16="http://schemas.microsoft.com/office/drawing/2014/main" id="{E413975F-A54F-4679-BA70-4534112386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210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5" name="Oval 491">
                <a:extLst>
                  <a:ext uri="{FF2B5EF4-FFF2-40B4-BE49-F238E27FC236}">
                    <a16:creationId xmlns:a16="http://schemas.microsoft.com/office/drawing/2014/main" id="{CAA0E66D-845E-4E5F-BAB6-DF4267C95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09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6" name="Oval 492">
                <a:extLst>
                  <a:ext uri="{FF2B5EF4-FFF2-40B4-BE49-F238E27FC236}">
                    <a16:creationId xmlns:a16="http://schemas.microsoft.com/office/drawing/2014/main" id="{BDD94095-781A-47EF-BEEA-ECA23EF26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209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7" name="Oval 493">
                <a:extLst>
                  <a:ext uri="{FF2B5EF4-FFF2-40B4-BE49-F238E27FC236}">
                    <a16:creationId xmlns:a16="http://schemas.microsoft.com/office/drawing/2014/main" id="{19B20B68-2601-4FA4-AC38-659B08DEA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08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8" name="Oval 494">
                <a:extLst>
                  <a:ext uri="{FF2B5EF4-FFF2-40B4-BE49-F238E27FC236}">
                    <a16:creationId xmlns:a16="http://schemas.microsoft.com/office/drawing/2014/main" id="{9F40D9D6-E947-4685-9FB9-152E6A5771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0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799" name="Oval 495">
                <a:extLst>
                  <a:ext uri="{FF2B5EF4-FFF2-40B4-BE49-F238E27FC236}">
                    <a16:creationId xmlns:a16="http://schemas.microsoft.com/office/drawing/2014/main" id="{34C65DCC-D8EC-4A87-8F1F-1E53D1EDC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056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0" name="Oval 496">
                <a:extLst>
                  <a:ext uri="{FF2B5EF4-FFF2-40B4-BE49-F238E27FC236}">
                    <a16:creationId xmlns:a16="http://schemas.microsoft.com/office/drawing/2014/main" id="{EEE96AEF-22C7-4769-A8DC-EC2BAD788C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20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1" name="Oval 497">
                <a:extLst>
                  <a:ext uri="{FF2B5EF4-FFF2-40B4-BE49-F238E27FC236}">
                    <a16:creationId xmlns:a16="http://schemas.microsoft.com/office/drawing/2014/main" id="{57F747BD-1455-4968-B361-73CC00A1E5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0" y="2021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2" name="Oval 498">
                <a:extLst>
                  <a:ext uri="{FF2B5EF4-FFF2-40B4-BE49-F238E27FC236}">
                    <a16:creationId xmlns:a16="http://schemas.microsoft.com/office/drawing/2014/main" id="{59302916-C839-4B80-A084-67497F40B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00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3" name="Oval 499">
                <a:extLst>
                  <a:ext uri="{FF2B5EF4-FFF2-40B4-BE49-F238E27FC236}">
                    <a16:creationId xmlns:a16="http://schemas.microsoft.com/office/drawing/2014/main" id="{CD7F1082-078B-4916-8A9E-7B4F33132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98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4" name="Oval 500">
                <a:extLst>
                  <a:ext uri="{FF2B5EF4-FFF2-40B4-BE49-F238E27FC236}">
                    <a16:creationId xmlns:a16="http://schemas.microsoft.com/office/drawing/2014/main" id="{03F937CC-F6DA-4C95-B9BF-25B23186E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196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5" name="Oval 501">
                <a:extLst>
                  <a:ext uri="{FF2B5EF4-FFF2-40B4-BE49-F238E27FC236}">
                    <a16:creationId xmlns:a16="http://schemas.microsoft.com/office/drawing/2014/main" id="{EF7A40E9-4DC0-4E80-A397-78E53A26A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1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6" name="Oval 502">
                <a:extLst>
                  <a:ext uri="{FF2B5EF4-FFF2-40B4-BE49-F238E27FC236}">
                    <a16:creationId xmlns:a16="http://schemas.microsoft.com/office/drawing/2014/main" id="{18BDE8FF-B057-475E-A269-C2D9E389B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0" y="192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7" name="Oval 503">
                <a:extLst>
                  <a:ext uri="{FF2B5EF4-FFF2-40B4-BE49-F238E27FC236}">
                    <a16:creationId xmlns:a16="http://schemas.microsoft.com/office/drawing/2014/main" id="{00938A77-9342-499A-87BD-5E97C6F65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95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8" name="Oval 504">
                <a:extLst>
                  <a:ext uri="{FF2B5EF4-FFF2-40B4-BE49-F238E27FC236}">
                    <a16:creationId xmlns:a16="http://schemas.microsoft.com/office/drawing/2014/main" id="{4755AF67-3F88-46B1-8B63-1980BF1949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1973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09" name="Oval 505">
                <a:extLst>
                  <a:ext uri="{FF2B5EF4-FFF2-40B4-BE49-F238E27FC236}">
                    <a16:creationId xmlns:a16="http://schemas.microsoft.com/office/drawing/2014/main" id="{F3FBB537-9B4E-4D51-B5CD-A1AFD14D4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1997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0" name="Oval 506">
                <a:extLst>
                  <a:ext uri="{FF2B5EF4-FFF2-40B4-BE49-F238E27FC236}">
                    <a16:creationId xmlns:a16="http://schemas.microsoft.com/office/drawing/2014/main" id="{496B87C4-F037-4087-B4FA-C77FD4CF79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20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1" name="Oval 507">
                <a:extLst>
                  <a:ext uri="{FF2B5EF4-FFF2-40B4-BE49-F238E27FC236}">
                    <a16:creationId xmlns:a16="http://schemas.microsoft.com/office/drawing/2014/main" id="{C0189356-0A62-4DE6-BABF-71859700C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204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2" name="Oval 508">
                <a:extLst>
                  <a:ext uri="{FF2B5EF4-FFF2-40B4-BE49-F238E27FC236}">
                    <a16:creationId xmlns:a16="http://schemas.microsoft.com/office/drawing/2014/main" id="{D7C48E40-D921-4DEB-BA7B-5E81754422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2059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3" name="Oval 509">
                <a:extLst>
                  <a:ext uri="{FF2B5EF4-FFF2-40B4-BE49-F238E27FC236}">
                    <a16:creationId xmlns:a16="http://schemas.microsoft.com/office/drawing/2014/main" id="{47599934-769F-4639-A143-B280F42B9A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0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4" name="Oval 510">
                <a:extLst>
                  <a:ext uri="{FF2B5EF4-FFF2-40B4-BE49-F238E27FC236}">
                    <a16:creationId xmlns:a16="http://schemas.microsoft.com/office/drawing/2014/main" id="{9182667D-D346-43B9-80E3-9882A321F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08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5" name="Oval 511">
                <a:extLst>
                  <a:ext uri="{FF2B5EF4-FFF2-40B4-BE49-F238E27FC236}">
                    <a16:creationId xmlns:a16="http://schemas.microsoft.com/office/drawing/2014/main" id="{7218D081-38A8-408E-A36B-FEBC94F43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085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6" name="Oval 512">
                <a:extLst>
                  <a:ext uri="{FF2B5EF4-FFF2-40B4-BE49-F238E27FC236}">
                    <a16:creationId xmlns:a16="http://schemas.microsoft.com/office/drawing/2014/main" id="{49553EAB-A3F4-462A-86DD-BE2B31754E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206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7" name="Oval 513">
                <a:extLst>
                  <a:ext uri="{FF2B5EF4-FFF2-40B4-BE49-F238E27FC236}">
                    <a16:creationId xmlns:a16="http://schemas.microsoft.com/office/drawing/2014/main" id="{E96F0217-4A4B-41C2-A7F9-18427D265D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075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8" name="Oval 514">
                <a:extLst>
                  <a:ext uri="{FF2B5EF4-FFF2-40B4-BE49-F238E27FC236}">
                    <a16:creationId xmlns:a16="http://schemas.microsoft.com/office/drawing/2014/main" id="{E735FAAB-732A-455F-BFF3-147068A03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05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19" name="Oval 515">
                <a:extLst>
                  <a:ext uri="{FF2B5EF4-FFF2-40B4-BE49-F238E27FC236}">
                    <a16:creationId xmlns:a16="http://schemas.microsoft.com/office/drawing/2014/main" id="{A2B33F5F-F24C-42C5-8B08-2B76E2F51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032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0" name="Oval 516">
                <a:extLst>
                  <a:ext uri="{FF2B5EF4-FFF2-40B4-BE49-F238E27FC236}">
                    <a16:creationId xmlns:a16="http://schemas.microsoft.com/office/drawing/2014/main" id="{37A1ACC1-57E0-4906-A05B-2A582C8938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2013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1" name="Oval 517">
                <a:extLst>
                  <a:ext uri="{FF2B5EF4-FFF2-40B4-BE49-F238E27FC236}">
                    <a16:creationId xmlns:a16="http://schemas.microsoft.com/office/drawing/2014/main" id="{72F40587-8DCC-48C8-9232-3E9469D3D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98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2" name="Oval 518">
                <a:extLst>
                  <a:ext uri="{FF2B5EF4-FFF2-40B4-BE49-F238E27FC236}">
                    <a16:creationId xmlns:a16="http://schemas.microsoft.com/office/drawing/2014/main" id="{6A5D51F9-D95A-47BA-8C0D-FF39F46B83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196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3" name="Oval 519">
                <a:extLst>
                  <a:ext uri="{FF2B5EF4-FFF2-40B4-BE49-F238E27FC236}">
                    <a16:creationId xmlns:a16="http://schemas.microsoft.com/office/drawing/2014/main" id="{E71B46C3-3801-4A89-A462-1AC2CF05A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94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4" name="Oval 520">
                <a:extLst>
                  <a:ext uri="{FF2B5EF4-FFF2-40B4-BE49-F238E27FC236}">
                    <a16:creationId xmlns:a16="http://schemas.microsoft.com/office/drawing/2014/main" id="{29EB302B-DB83-47F4-9777-33DEEA1483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1923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5" name="Oval 521">
                <a:extLst>
                  <a:ext uri="{FF2B5EF4-FFF2-40B4-BE49-F238E27FC236}">
                    <a16:creationId xmlns:a16="http://schemas.microsoft.com/office/drawing/2014/main" id="{DE42EA6E-EF91-402C-BF76-89636D433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3" y="1904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6" name="Oval 522">
                <a:extLst>
                  <a:ext uri="{FF2B5EF4-FFF2-40B4-BE49-F238E27FC236}">
                    <a16:creationId xmlns:a16="http://schemas.microsoft.com/office/drawing/2014/main" id="{55498029-1478-4302-B085-BD7521886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1888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7" name="Oval 523">
                <a:extLst>
                  <a:ext uri="{FF2B5EF4-FFF2-40B4-BE49-F238E27FC236}">
                    <a16:creationId xmlns:a16="http://schemas.microsoft.com/office/drawing/2014/main" id="{E548257E-AA30-449B-BB8A-39D5C124EB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86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8" name="Oval 524">
                <a:extLst>
                  <a:ext uri="{FF2B5EF4-FFF2-40B4-BE49-F238E27FC236}">
                    <a16:creationId xmlns:a16="http://schemas.microsoft.com/office/drawing/2014/main" id="{EC014F8E-F5BC-458A-995F-2D1DCF9CB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185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29" name="Oval 525">
                <a:extLst>
                  <a:ext uri="{FF2B5EF4-FFF2-40B4-BE49-F238E27FC236}">
                    <a16:creationId xmlns:a16="http://schemas.microsoft.com/office/drawing/2014/main" id="{2C9F8DDB-2B0C-4499-A1D5-442A2EDEA1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843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0" name="Oval 526">
                <a:extLst>
                  <a:ext uri="{FF2B5EF4-FFF2-40B4-BE49-F238E27FC236}">
                    <a16:creationId xmlns:a16="http://schemas.microsoft.com/office/drawing/2014/main" id="{FE1F4039-CCEA-456E-AB4A-A60A3ABCD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5" y="18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1" name="Oval 527">
                <a:extLst>
                  <a:ext uri="{FF2B5EF4-FFF2-40B4-BE49-F238E27FC236}">
                    <a16:creationId xmlns:a16="http://schemas.microsoft.com/office/drawing/2014/main" id="{58461E4F-BA07-49D6-9059-872053EF5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185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2" name="Oval 528">
                <a:extLst>
                  <a:ext uri="{FF2B5EF4-FFF2-40B4-BE49-F238E27FC236}">
                    <a16:creationId xmlns:a16="http://schemas.microsoft.com/office/drawing/2014/main" id="{7E30C139-1299-4AE4-986F-C7D6FE2EEE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0" y="185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3" name="Oval 529">
                <a:extLst>
                  <a:ext uri="{FF2B5EF4-FFF2-40B4-BE49-F238E27FC236}">
                    <a16:creationId xmlns:a16="http://schemas.microsoft.com/office/drawing/2014/main" id="{881B4ADA-7375-452F-8129-0E38702FE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186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4" name="Oval 530">
                <a:extLst>
                  <a:ext uri="{FF2B5EF4-FFF2-40B4-BE49-F238E27FC236}">
                    <a16:creationId xmlns:a16="http://schemas.microsoft.com/office/drawing/2014/main" id="{07C923CF-459A-4FC1-B7E3-6CC362FF8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187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5" name="Oval 531">
                <a:extLst>
                  <a:ext uri="{FF2B5EF4-FFF2-40B4-BE49-F238E27FC236}">
                    <a16:creationId xmlns:a16="http://schemas.microsoft.com/office/drawing/2014/main" id="{3827C514-D58D-4998-AC75-E203F02AF4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189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6" name="Oval 532">
                <a:extLst>
                  <a:ext uri="{FF2B5EF4-FFF2-40B4-BE49-F238E27FC236}">
                    <a16:creationId xmlns:a16="http://schemas.microsoft.com/office/drawing/2014/main" id="{1EEB89CE-1B04-4B7B-B2F4-F6EFD5828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1909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7" name="Oval 533">
                <a:extLst>
                  <a:ext uri="{FF2B5EF4-FFF2-40B4-BE49-F238E27FC236}">
                    <a16:creationId xmlns:a16="http://schemas.microsoft.com/office/drawing/2014/main" id="{83D84FB6-E4CB-48F0-BDA8-65CC4EF21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3" y="1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8" name="Oval 534">
                <a:extLst>
                  <a:ext uri="{FF2B5EF4-FFF2-40B4-BE49-F238E27FC236}">
                    <a16:creationId xmlns:a16="http://schemas.microsoft.com/office/drawing/2014/main" id="{3F9F4CE3-83BB-4350-AD9D-8E0FEB4D8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189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39" name="Oval 535">
                <a:extLst>
                  <a:ext uri="{FF2B5EF4-FFF2-40B4-BE49-F238E27FC236}">
                    <a16:creationId xmlns:a16="http://schemas.microsoft.com/office/drawing/2014/main" id="{69779A81-A3D5-4495-A684-B74B31935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18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0" name="Oval 536">
                <a:extLst>
                  <a:ext uri="{FF2B5EF4-FFF2-40B4-BE49-F238E27FC236}">
                    <a16:creationId xmlns:a16="http://schemas.microsoft.com/office/drawing/2014/main" id="{4A80C20E-8409-4129-828A-2EA616731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186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1" name="Oval 537">
                <a:extLst>
                  <a:ext uri="{FF2B5EF4-FFF2-40B4-BE49-F238E27FC236}">
                    <a16:creationId xmlns:a16="http://schemas.microsoft.com/office/drawing/2014/main" id="{9F149DE0-E9AD-4DAD-BE32-0758EB2BE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5" y="186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2" name="Oval 538">
                <a:extLst>
                  <a:ext uri="{FF2B5EF4-FFF2-40B4-BE49-F238E27FC236}">
                    <a16:creationId xmlns:a16="http://schemas.microsoft.com/office/drawing/2014/main" id="{0C4CDAFB-191C-403F-9E8D-39FB4CBE9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5" y="1880"/>
                <a:ext cx="13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3" name="Oval 539">
                <a:extLst>
                  <a:ext uri="{FF2B5EF4-FFF2-40B4-BE49-F238E27FC236}">
                    <a16:creationId xmlns:a16="http://schemas.microsoft.com/office/drawing/2014/main" id="{5C93412A-A4B2-4D23-A972-1474EA497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187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4" name="Oval 540">
                <a:extLst>
                  <a:ext uri="{FF2B5EF4-FFF2-40B4-BE49-F238E27FC236}">
                    <a16:creationId xmlns:a16="http://schemas.microsoft.com/office/drawing/2014/main" id="{9726831F-BF52-4219-938A-E9C26A1C8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885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5" name="Oval 541">
                <a:extLst>
                  <a:ext uri="{FF2B5EF4-FFF2-40B4-BE49-F238E27FC236}">
                    <a16:creationId xmlns:a16="http://schemas.microsoft.com/office/drawing/2014/main" id="{96EC358E-D9A2-4D7F-B62B-910106753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188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6" name="Oval 542">
                <a:extLst>
                  <a:ext uri="{FF2B5EF4-FFF2-40B4-BE49-F238E27FC236}">
                    <a16:creationId xmlns:a16="http://schemas.microsoft.com/office/drawing/2014/main" id="{493B07AB-CE5C-472B-B244-A226D0A6B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1899"/>
                <a:ext cx="12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7" name="Oval 543">
                <a:extLst>
                  <a:ext uri="{FF2B5EF4-FFF2-40B4-BE49-F238E27FC236}">
                    <a16:creationId xmlns:a16="http://schemas.microsoft.com/office/drawing/2014/main" id="{B036F2D5-4B1C-4489-87F0-764D4BFA0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90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8" name="Oval 544">
                <a:extLst>
                  <a:ext uri="{FF2B5EF4-FFF2-40B4-BE49-F238E27FC236}">
                    <a16:creationId xmlns:a16="http://schemas.microsoft.com/office/drawing/2014/main" id="{F94CDDC9-A323-424D-AF2B-A31137381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192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49" name="Oval 545">
                <a:extLst>
                  <a:ext uri="{FF2B5EF4-FFF2-40B4-BE49-F238E27FC236}">
                    <a16:creationId xmlns:a16="http://schemas.microsoft.com/office/drawing/2014/main" id="{256C5A7D-0482-43E3-8EBE-C115A5D85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1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0" name="Oval 546">
                <a:extLst>
                  <a:ext uri="{FF2B5EF4-FFF2-40B4-BE49-F238E27FC236}">
                    <a16:creationId xmlns:a16="http://schemas.microsoft.com/office/drawing/2014/main" id="{4A7B3D6F-6D11-40BF-B454-0478E5AFF6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89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1" name="Oval 547">
                <a:extLst>
                  <a:ext uri="{FF2B5EF4-FFF2-40B4-BE49-F238E27FC236}">
                    <a16:creationId xmlns:a16="http://schemas.microsoft.com/office/drawing/2014/main" id="{3B55BA11-FCAF-4F34-9568-6FE75B1CD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1907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2" name="Oval 548">
                <a:extLst>
                  <a:ext uri="{FF2B5EF4-FFF2-40B4-BE49-F238E27FC236}">
                    <a16:creationId xmlns:a16="http://schemas.microsoft.com/office/drawing/2014/main" id="{55555720-212A-4CF5-8B73-7F1C682D7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19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3" name="Oval 549">
                <a:extLst>
                  <a:ext uri="{FF2B5EF4-FFF2-40B4-BE49-F238E27FC236}">
                    <a16:creationId xmlns:a16="http://schemas.microsoft.com/office/drawing/2014/main" id="{B9A32EB9-D5B9-49B4-A51C-2E507191B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194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4" name="Oval 550">
                <a:extLst>
                  <a:ext uri="{FF2B5EF4-FFF2-40B4-BE49-F238E27FC236}">
                    <a16:creationId xmlns:a16="http://schemas.microsoft.com/office/drawing/2014/main" id="{7E646EF8-1A88-4376-8131-8A3999ADB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196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5" name="Oval 551">
                <a:extLst>
                  <a:ext uri="{FF2B5EF4-FFF2-40B4-BE49-F238E27FC236}">
                    <a16:creationId xmlns:a16="http://schemas.microsoft.com/office/drawing/2014/main" id="{1E6D507B-2835-4F85-A7E2-EE9939D7C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0" y="198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6" name="Oval 552">
                <a:extLst>
                  <a:ext uri="{FF2B5EF4-FFF2-40B4-BE49-F238E27FC236}">
                    <a16:creationId xmlns:a16="http://schemas.microsoft.com/office/drawing/2014/main" id="{54ED0F99-F3B0-40AD-958B-E254C864A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00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7" name="Oval 553">
                <a:extLst>
                  <a:ext uri="{FF2B5EF4-FFF2-40B4-BE49-F238E27FC236}">
                    <a16:creationId xmlns:a16="http://schemas.microsoft.com/office/drawing/2014/main" id="{737B6C63-EDC6-44CD-857E-C337A4909C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02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8" name="Oval 554">
                <a:extLst>
                  <a:ext uri="{FF2B5EF4-FFF2-40B4-BE49-F238E27FC236}">
                    <a16:creationId xmlns:a16="http://schemas.microsoft.com/office/drawing/2014/main" id="{9904D7D8-C4E7-43C5-B089-5988F9548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2043"/>
                <a:ext cx="13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59" name="Oval 555">
                <a:extLst>
                  <a:ext uri="{FF2B5EF4-FFF2-40B4-BE49-F238E27FC236}">
                    <a16:creationId xmlns:a16="http://schemas.microsoft.com/office/drawing/2014/main" id="{5956BC1C-FF11-4EE1-93C7-3A2778702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0" y="2061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0" name="Oval 556">
                <a:extLst>
                  <a:ext uri="{FF2B5EF4-FFF2-40B4-BE49-F238E27FC236}">
                    <a16:creationId xmlns:a16="http://schemas.microsoft.com/office/drawing/2014/main" id="{98A6A78F-97C1-48FE-85FD-75D13EF51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2053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1" name="Oval 557">
                <a:extLst>
                  <a:ext uri="{FF2B5EF4-FFF2-40B4-BE49-F238E27FC236}">
                    <a16:creationId xmlns:a16="http://schemas.microsoft.com/office/drawing/2014/main" id="{55087B1B-46CD-4F22-8288-00B879F1D2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06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2" name="Oval 558">
                <a:extLst>
                  <a:ext uri="{FF2B5EF4-FFF2-40B4-BE49-F238E27FC236}">
                    <a16:creationId xmlns:a16="http://schemas.microsoft.com/office/drawing/2014/main" id="{93D21BEE-CDE4-426C-8648-6EA91251C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05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3" name="Oval 559">
                <a:extLst>
                  <a:ext uri="{FF2B5EF4-FFF2-40B4-BE49-F238E27FC236}">
                    <a16:creationId xmlns:a16="http://schemas.microsoft.com/office/drawing/2014/main" id="{D6E2856D-1507-4ED6-B619-5343735CC7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5" y="204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4" name="Oval 560">
                <a:extLst>
                  <a:ext uri="{FF2B5EF4-FFF2-40B4-BE49-F238E27FC236}">
                    <a16:creationId xmlns:a16="http://schemas.microsoft.com/office/drawing/2014/main" id="{844211CD-468F-4245-B8B7-3649E7A90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2024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5" name="Oval 561">
                <a:extLst>
                  <a:ext uri="{FF2B5EF4-FFF2-40B4-BE49-F238E27FC236}">
                    <a16:creationId xmlns:a16="http://schemas.microsoft.com/office/drawing/2014/main" id="{152FC448-641A-4228-AD55-E51BE1ECA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000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6" name="Oval 562">
                <a:extLst>
                  <a:ext uri="{FF2B5EF4-FFF2-40B4-BE49-F238E27FC236}">
                    <a16:creationId xmlns:a16="http://schemas.microsoft.com/office/drawing/2014/main" id="{0049297B-B4B0-41A0-B171-7DA8F7355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197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7" name="Oval 563">
                <a:extLst>
                  <a:ext uri="{FF2B5EF4-FFF2-40B4-BE49-F238E27FC236}">
                    <a16:creationId xmlns:a16="http://schemas.microsoft.com/office/drawing/2014/main" id="{22CC01D0-CFAD-4B58-8975-ED1D34386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195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8" name="Oval 564">
                <a:extLst>
                  <a:ext uri="{FF2B5EF4-FFF2-40B4-BE49-F238E27FC236}">
                    <a16:creationId xmlns:a16="http://schemas.microsoft.com/office/drawing/2014/main" id="{922A522A-4CC7-4D54-8CB3-DEFE6FE5AF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1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69" name="Oval 565">
                <a:extLst>
                  <a:ext uri="{FF2B5EF4-FFF2-40B4-BE49-F238E27FC236}">
                    <a16:creationId xmlns:a16="http://schemas.microsoft.com/office/drawing/2014/main" id="{E70DC7BD-2D6F-4EC6-ABF7-39BC58FEA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8" y="196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0" name="Oval 566">
                <a:extLst>
                  <a:ext uri="{FF2B5EF4-FFF2-40B4-BE49-F238E27FC236}">
                    <a16:creationId xmlns:a16="http://schemas.microsoft.com/office/drawing/2014/main" id="{9B3B9141-2433-46A2-AA2D-CD2B66692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198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1" name="Oval 567">
                <a:extLst>
                  <a:ext uri="{FF2B5EF4-FFF2-40B4-BE49-F238E27FC236}">
                    <a16:creationId xmlns:a16="http://schemas.microsoft.com/office/drawing/2014/main" id="{324B0A44-D420-4584-8919-AA9E8456A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3" y="2011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2" name="Oval 568">
                <a:extLst>
                  <a:ext uri="{FF2B5EF4-FFF2-40B4-BE49-F238E27FC236}">
                    <a16:creationId xmlns:a16="http://schemas.microsoft.com/office/drawing/2014/main" id="{BA4C96DD-D2F0-4F9B-B474-AC752C6FD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2029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3" name="Oval 569">
                <a:extLst>
                  <a:ext uri="{FF2B5EF4-FFF2-40B4-BE49-F238E27FC236}">
                    <a16:creationId xmlns:a16="http://schemas.microsoft.com/office/drawing/2014/main" id="{FB7F4302-66BC-4EBC-BC5E-7DA27EE49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204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4" name="Oval 570">
                <a:extLst>
                  <a:ext uri="{FF2B5EF4-FFF2-40B4-BE49-F238E27FC236}">
                    <a16:creationId xmlns:a16="http://schemas.microsoft.com/office/drawing/2014/main" id="{E6C3775F-94FE-4830-80CC-AB17AFFF6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2029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5" name="Oval 571">
                <a:extLst>
                  <a:ext uri="{FF2B5EF4-FFF2-40B4-BE49-F238E27FC236}">
                    <a16:creationId xmlns:a16="http://schemas.microsoft.com/office/drawing/2014/main" id="{214C8560-380F-4C9A-A16D-000A7E294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20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6" name="Oval 572">
                <a:extLst>
                  <a:ext uri="{FF2B5EF4-FFF2-40B4-BE49-F238E27FC236}">
                    <a16:creationId xmlns:a16="http://schemas.microsoft.com/office/drawing/2014/main" id="{260FCEFF-E39B-4D6E-A7E2-1259C4EB4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202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7" name="Oval 573">
                <a:extLst>
                  <a:ext uri="{FF2B5EF4-FFF2-40B4-BE49-F238E27FC236}">
                    <a16:creationId xmlns:a16="http://schemas.microsoft.com/office/drawing/2014/main" id="{9CFF978F-AAD8-4995-BBF8-2CD78AB1D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00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8" name="Oval 574">
                <a:extLst>
                  <a:ext uri="{FF2B5EF4-FFF2-40B4-BE49-F238E27FC236}">
                    <a16:creationId xmlns:a16="http://schemas.microsoft.com/office/drawing/2014/main" id="{5ABBB67A-0558-4EDF-9CFB-2C33FA73F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195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79" name="Oval 575">
                <a:extLst>
                  <a:ext uri="{FF2B5EF4-FFF2-40B4-BE49-F238E27FC236}">
                    <a16:creationId xmlns:a16="http://schemas.microsoft.com/office/drawing/2014/main" id="{B3C6D56F-D28A-4FC0-AC48-EE4C8E8AC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5" y="197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0" name="Oval 576">
                <a:extLst>
                  <a:ext uri="{FF2B5EF4-FFF2-40B4-BE49-F238E27FC236}">
                    <a16:creationId xmlns:a16="http://schemas.microsoft.com/office/drawing/2014/main" id="{5FE0234A-27BA-4BCA-8CEE-D894FED9E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200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1" name="Oval 577">
                <a:extLst>
                  <a:ext uri="{FF2B5EF4-FFF2-40B4-BE49-F238E27FC236}">
                    <a16:creationId xmlns:a16="http://schemas.microsoft.com/office/drawing/2014/main" id="{8C48D0DA-8043-4BB6-BF74-8ECA2A0DE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997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2" name="Oval 578">
                <a:extLst>
                  <a:ext uri="{FF2B5EF4-FFF2-40B4-BE49-F238E27FC236}">
                    <a16:creationId xmlns:a16="http://schemas.microsoft.com/office/drawing/2014/main" id="{8BD53B33-4804-4E74-9965-C4ED5B66D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5" y="198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3" name="Oval 579">
                <a:extLst>
                  <a:ext uri="{FF2B5EF4-FFF2-40B4-BE49-F238E27FC236}">
                    <a16:creationId xmlns:a16="http://schemas.microsoft.com/office/drawing/2014/main" id="{585AB2D1-83C9-4686-BC19-0C8A6BD35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198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4" name="Oval 580">
                <a:extLst>
                  <a:ext uri="{FF2B5EF4-FFF2-40B4-BE49-F238E27FC236}">
                    <a16:creationId xmlns:a16="http://schemas.microsoft.com/office/drawing/2014/main" id="{65C5C24D-6CB3-48EF-B875-4BB9C84DD1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197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5" name="Oval 581">
                <a:extLst>
                  <a:ext uri="{FF2B5EF4-FFF2-40B4-BE49-F238E27FC236}">
                    <a16:creationId xmlns:a16="http://schemas.microsoft.com/office/drawing/2014/main" id="{75632DEF-B98F-41D8-9C2D-94D17F736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3" y="196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6" name="Oval 582">
                <a:extLst>
                  <a:ext uri="{FF2B5EF4-FFF2-40B4-BE49-F238E27FC236}">
                    <a16:creationId xmlns:a16="http://schemas.microsoft.com/office/drawing/2014/main" id="{B7C2E66C-1B2A-4703-AD3E-7C1D538E2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1960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7" name="Oval 583">
                <a:extLst>
                  <a:ext uri="{FF2B5EF4-FFF2-40B4-BE49-F238E27FC236}">
                    <a16:creationId xmlns:a16="http://schemas.microsoft.com/office/drawing/2014/main" id="{C840111C-3F9A-4807-A640-A882A40E2B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95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8" name="Oval 584">
                <a:extLst>
                  <a:ext uri="{FF2B5EF4-FFF2-40B4-BE49-F238E27FC236}">
                    <a16:creationId xmlns:a16="http://schemas.microsoft.com/office/drawing/2014/main" id="{2F611AD6-34A1-4C2E-814F-7C415D1770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5" y="1931"/>
                <a:ext cx="13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89" name="Oval 585">
                <a:extLst>
                  <a:ext uri="{FF2B5EF4-FFF2-40B4-BE49-F238E27FC236}">
                    <a16:creationId xmlns:a16="http://schemas.microsoft.com/office/drawing/2014/main" id="{25C7F11B-AAB4-4424-8ED6-68C6342F9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1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0" name="Oval 586">
                <a:extLst>
                  <a:ext uri="{FF2B5EF4-FFF2-40B4-BE49-F238E27FC236}">
                    <a16:creationId xmlns:a16="http://schemas.microsoft.com/office/drawing/2014/main" id="{827244A5-62B5-4760-900E-E8F91927C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1936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1" name="Oval 587">
                <a:extLst>
                  <a:ext uri="{FF2B5EF4-FFF2-40B4-BE49-F238E27FC236}">
                    <a16:creationId xmlns:a16="http://schemas.microsoft.com/office/drawing/2014/main" id="{E79CEA04-6FD4-45F1-8C0D-C17FA530D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91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2" name="Oval 588">
                <a:extLst>
                  <a:ext uri="{FF2B5EF4-FFF2-40B4-BE49-F238E27FC236}">
                    <a16:creationId xmlns:a16="http://schemas.microsoft.com/office/drawing/2014/main" id="{E21A070F-9B02-446C-A1CD-29598654B8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19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3" name="Oval 589">
                <a:extLst>
                  <a:ext uri="{FF2B5EF4-FFF2-40B4-BE49-F238E27FC236}">
                    <a16:creationId xmlns:a16="http://schemas.microsoft.com/office/drawing/2014/main" id="{33574748-7F89-49EE-8B36-C776538186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8" y="191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4" name="Oval 590">
                <a:extLst>
                  <a:ext uri="{FF2B5EF4-FFF2-40B4-BE49-F238E27FC236}">
                    <a16:creationId xmlns:a16="http://schemas.microsoft.com/office/drawing/2014/main" id="{4A62A067-1BD0-4AF3-8127-99CB1BFB2C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8" y="19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5" name="Oval 591">
                <a:extLst>
                  <a:ext uri="{FF2B5EF4-FFF2-40B4-BE49-F238E27FC236}">
                    <a16:creationId xmlns:a16="http://schemas.microsoft.com/office/drawing/2014/main" id="{0B8CC8DA-058F-4606-9836-1B660876B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093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6" name="Oval 592">
                <a:extLst>
                  <a:ext uri="{FF2B5EF4-FFF2-40B4-BE49-F238E27FC236}">
                    <a16:creationId xmlns:a16="http://schemas.microsoft.com/office/drawing/2014/main" id="{E91EC34F-F62C-4A4B-90E1-5E959F1C2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3" y="20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7" name="Oval 593">
                <a:extLst>
                  <a:ext uri="{FF2B5EF4-FFF2-40B4-BE49-F238E27FC236}">
                    <a16:creationId xmlns:a16="http://schemas.microsoft.com/office/drawing/2014/main" id="{0CBA60F3-730C-43F0-9AD2-C73B62710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059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8" name="Oval 594">
                <a:extLst>
                  <a:ext uri="{FF2B5EF4-FFF2-40B4-BE49-F238E27FC236}">
                    <a16:creationId xmlns:a16="http://schemas.microsoft.com/office/drawing/2014/main" id="{5B11C003-5039-4098-B8D8-4A8361BF3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2040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899" name="Oval 595">
                <a:extLst>
                  <a:ext uri="{FF2B5EF4-FFF2-40B4-BE49-F238E27FC236}">
                    <a16:creationId xmlns:a16="http://schemas.microsoft.com/office/drawing/2014/main" id="{E5C388B7-C589-4DE9-916B-D7E03C811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201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0" name="Oval 596">
                <a:extLst>
                  <a:ext uri="{FF2B5EF4-FFF2-40B4-BE49-F238E27FC236}">
                    <a16:creationId xmlns:a16="http://schemas.microsoft.com/office/drawing/2014/main" id="{FD49B2A8-8B00-446D-BC72-4B32CC5E7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995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1" name="Oval 597">
                <a:extLst>
                  <a:ext uri="{FF2B5EF4-FFF2-40B4-BE49-F238E27FC236}">
                    <a16:creationId xmlns:a16="http://schemas.microsoft.com/office/drawing/2014/main" id="{EE510ACE-6377-49F7-9CF0-48499B793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197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2" name="Oval 598">
                <a:extLst>
                  <a:ext uri="{FF2B5EF4-FFF2-40B4-BE49-F238E27FC236}">
                    <a16:creationId xmlns:a16="http://schemas.microsoft.com/office/drawing/2014/main" id="{6C39F380-8D97-4E7B-962F-271B3D2B3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95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3" name="Oval 599">
                <a:extLst>
                  <a:ext uri="{FF2B5EF4-FFF2-40B4-BE49-F238E27FC236}">
                    <a16:creationId xmlns:a16="http://schemas.microsoft.com/office/drawing/2014/main" id="{8EF74B0B-4101-4538-A1E6-1AB7595601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3" y="1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4" name="Oval 600">
                <a:extLst>
                  <a:ext uri="{FF2B5EF4-FFF2-40B4-BE49-F238E27FC236}">
                    <a16:creationId xmlns:a16="http://schemas.microsoft.com/office/drawing/2014/main" id="{4ABF31B1-E4BA-4163-84C2-1A95B1825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8" y="191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5" name="Oval 601">
                <a:extLst>
                  <a:ext uri="{FF2B5EF4-FFF2-40B4-BE49-F238E27FC236}">
                    <a16:creationId xmlns:a16="http://schemas.microsoft.com/office/drawing/2014/main" id="{82722B6B-7E14-4836-9B25-1C6BDDA39D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18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6" name="Oval 602">
                <a:extLst>
                  <a:ext uri="{FF2B5EF4-FFF2-40B4-BE49-F238E27FC236}">
                    <a16:creationId xmlns:a16="http://schemas.microsoft.com/office/drawing/2014/main" id="{B0FC87D3-56FC-416B-A476-62B726FEF1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8" y="1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7" name="Oval 603">
                <a:extLst>
                  <a:ext uri="{FF2B5EF4-FFF2-40B4-BE49-F238E27FC236}">
                    <a16:creationId xmlns:a16="http://schemas.microsoft.com/office/drawing/2014/main" id="{9E7BF5DE-49A1-4FAF-A36D-34729690B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1856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8" name="Oval 604">
                <a:extLst>
                  <a:ext uri="{FF2B5EF4-FFF2-40B4-BE49-F238E27FC236}">
                    <a16:creationId xmlns:a16="http://schemas.microsoft.com/office/drawing/2014/main" id="{BD216EDE-55A8-40E9-823C-28C2399F9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8" y="18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09" name="Oval 605">
                <a:extLst>
                  <a:ext uri="{FF2B5EF4-FFF2-40B4-BE49-F238E27FC236}">
                    <a16:creationId xmlns:a16="http://schemas.microsoft.com/office/drawing/2014/main" id="{42BF36A7-C4CD-4FC0-83E7-DB074493AD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0" y="183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0" name="Oval 606">
                <a:extLst>
                  <a:ext uri="{FF2B5EF4-FFF2-40B4-BE49-F238E27FC236}">
                    <a16:creationId xmlns:a16="http://schemas.microsoft.com/office/drawing/2014/main" id="{F4A8629F-9DA7-4014-B16C-46201E07F0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5" y="18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1" name="Oval 607">
                <a:extLst>
                  <a:ext uri="{FF2B5EF4-FFF2-40B4-BE49-F238E27FC236}">
                    <a16:creationId xmlns:a16="http://schemas.microsoft.com/office/drawing/2014/main" id="{1DDDBD3E-8EC6-4FC4-A041-0B3AFC3F8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8" y="182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2" name="Oval 608">
                <a:extLst>
                  <a:ext uri="{FF2B5EF4-FFF2-40B4-BE49-F238E27FC236}">
                    <a16:creationId xmlns:a16="http://schemas.microsoft.com/office/drawing/2014/main" id="{8AC9C8E9-F21D-46CE-90FF-EE7066701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1829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3" name="Oval 609">
                <a:extLst>
                  <a:ext uri="{FF2B5EF4-FFF2-40B4-BE49-F238E27FC236}">
                    <a16:creationId xmlns:a16="http://schemas.microsoft.com/office/drawing/2014/main" id="{B3A6E4A1-8B2A-4BEF-82C3-DFA71ACBE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0" y="184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4" name="Oval 610">
                <a:extLst>
                  <a:ext uri="{FF2B5EF4-FFF2-40B4-BE49-F238E27FC236}">
                    <a16:creationId xmlns:a16="http://schemas.microsoft.com/office/drawing/2014/main" id="{95FB2EB4-141E-4AE8-A4DC-C68F4BD88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185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5" name="Oval 611">
                <a:extLst>
                  <a:ext uri="{FF2B5EF4-FFF2-40B4-BE49-F238E27FC236}">
                    <a16:creationId xmlns:a16="http://schemas.microsoft.com/office/drawing/2014/main" id="{8C4DD1E8-6A34-4489-A4AC-7A6E4E95B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8" y="1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916" name="Oval 612">
                <a:extLst>
                  <a:ext uri="{FF2B5EF4-FFF2-40B4-BE49-F238E27FC236}">
                    <a16:creationId xmlns:a16="http://schemas.microsoft.com/office/drawing/2014/main" id="{677EEE05-DBE9-421B-B621-92C2CD207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18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31512" name="Group 613">
              <a:extLst>
                <a:ext uri="{FF2B5EF4-FFF2-40B4-BE49-F238E27FC236}">
                  <a16:creationId xmlns:a16="http://schemas.microsoft.com/office/drawing/2014/main" id="{30C4489D-C464-4EDC-B97B-6F04BA75B3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23" y="1557"/>
              <a:ext cx="2975" cy="974"/>
              <a:chOff x="1223" y="1557"/>
              <a:chExt cx="2975" cy="974"/>
            </a:xfrm>
          </p:grpSpPr>
          <p:sp>
            <p:nvSpPr>
              <p:cNvPr id="31517" name="Oval 614">
                <a:extLst>
                  <a:ext uri="{FF2B5EF4-FFF2-40B4-BE49-F238E27FC236}">
                    <a16:creationId xmlns:a16="http://schemas.microsoft.com/office/drawing/2014/main" id="{AB3BC4DF-2743-4B9D-9959-143E63327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8" y="191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18" name="Oval 615">
                <a:extLst>
                  <a:ext uri="{FF2B5EF4-FFF2-40B4-BE49-F238E27FC236}">
                    <a16:creationId xmlns:a16="http://schemas.microsoft.com/office/drawing/2014/main" id="{D9F8C1FF-036E-4988-B73B-8EAE76CF0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1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19" name="Oval 616">
                <a:extLst>
                  <a:ext uri="{FF2B5EF4-FFF2-40B4-BE49-F238E27FC236}">
                    <a16:creationId xmlns:a16="http://schemas.microsoft.com/office/drawing/2014/main" id="{80211159-940B-4F7B-ADD7-2B5FD2727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195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0" name="Oval 617">
                <a:extLst>
                  <a:ext uri="{FF2B5EF4-FFF2-40B4-BE49-F238E27FC236}">
                    <a16:creationId xmlns:a16="http://schemas.microsoft.com/office/drawing/2014/main" id="{F9CDF7B6-AB11-4246-A611-BA8679D85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197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1" name="Oval 618">
                <a:extLst>
                  <a:ext uri="{FF2B5EF4-FFF2-40B4-BE49-F238E27FC236}">
                    <a16:creationId xmlns:a16="http://schemas.microsoft.com/office/drawing/2014/main" id="{7AE87E52-2E6A-455B-82E8-945B4C75B3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1995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2" name="Oval 619">
                <a:extLst>
                  <a:ext uri="{FF2B5EF4-FFF2-40B4-BE49-F238E27FC236}">
                    <a16:creationId xmlns:a16="http://schemas.microsoft.com/office/drawing/2014/main" id="{EF7B7E70-C7ED-4006-B70D-E4C5F57ED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2016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3" name="Oval 620">
                <a:extLst>
                  <a:ext uri="{FF2B5EF4-FFF2-40B4-BE49-F238E27FC236}">
                    <a16:creationId xmlns:a16="http://schemas.microsoft.com/office/drawing/2014/main" id="{EA42666E-4CB2-4F88-A9BC-E4B587356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20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4" name="Oval 621">
                <a:extLst>
                  <a:ext uri="{FF2B5EF4-FFF2-40B4-BE49-F238E27FC236}">
                    <a16:creationId xmlns:a16="http://schemas.microsoft.com/office/drawing/2014/main" id="{AE0885F1-0E23-40B0-B3BA-D35F92DE8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205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5" name="Oval 622">
                <a:extLst>
                  <a:ext uri="{FF2B5EF4-FFF2-40B4-BE49-F238E27FC236}">
                    <a16:creationId xmlns:a16="http://schemas.microsoft.com/office/drawing/2014/main" id="{7F9EE331-909A-4AD9-B148-411FA0B89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077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6" name="Oval 623">
                <a:extLst>
                  <a:ext uri="{FF2B5EF4-FFF2-40B4-BE49-F238E27FC236}">
                    <a16:creationId xmlns:a16="http://schemas.microsoft.com/office/drawing/2014/main" id="{687BAA6A-6D32-4B49-BBE2-CCDB1A8E1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0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27" name="Freeform 624">
                <a:extLst>
                  <a:ext uri="{FF2B5EF4-FFF2-40B4-BE49-F238E27FC236}">
                    <a16:creationId xmlns:a16="http://schemas.microsoft.com/office/drawing/2014/main" id="{6DE3F103-6AFA-4AF9-ACEF-67B0F0B3B1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611"/>
                <a:ext cx="720" cy="242"/>
              </a:xfrm>
              <a:custGeom>
                <a:avLst/>
                <a:gdLst>
                  <a:gd name="T0" fmla="*/ 188 w 288"/>
                  <a:gd name="T1" fmla="*/ 269 h 91"/>
                  <a:gd name="T2" fmla="*/ 113 w 288"/>
                  <a:gd name="T3" fmla="*/ 141 h 91"/>
                  <a:gd name="T4" fmla="*/ 775 w 288"/>
                  <a:gd name="T5" fmla="*/ 93 h 91"/>
                  <a:gd name="T6" fmla="*/ 1258 w 288"/>
                  <a:gd name="T7" fmla="*/ 644 h 91"/>
                  <a:gd name="T8" fmla="*/ 1258 w 288"/>
                  <a:gd name="T9" fmla="*/ 601 h 91"/>
                  <a:gd name="T10" fmla="*/ 1370 w 288"/>
                  <a:gd name="T11" fmla="*/ 473 h 91"/>
                  <a:gd name="T12" fmla="*/ 895 w 288"/>
                  <a:gd name="T13" fmla="*/ 311 h 91"/>
                  <a:gd name="T14" fmla="*/ 188 w 288"/>
                  <a:gd name="T15" fmla="*/ 269 h 9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88" h="91">
                    <a:moveTo>
                      <a:pt x="30" y="38"/>
                    </a:moveTo>
                    <a:cubicBezTo>
                      <a:pt x="30" y="38"/>
                      <a:pt x="15" y="34"/>
                      <a:pt x="18" y="20"/>
                    </a:cubicBezTo>
                    <a:cubicBezTo>
                      <a:pt x="20" y="5"/>
                      <a:pt x="79" y="0"/>
                      <a:pt x="124" y="13"/>
                    </a:cubicBezTo>
                    <a:cubicBezTo>
                      <a:pt x="170" y="26"/>
                      <a:pt x="288" y="86"/>
                      <a:pt x="201" y="91"/>
                    </a:cubicBezTo>
                    <a:cubicBezTo>
                      <a:pt x="201" y="91"/>
                      <a:pt x="197" y="88"/>
                      <a:pt x="201" y="85"/>
                    </a:cubicBezTo>
                    <a:cubicBezTo>
                      <a:pt x="201" y="85"/>
                      <a:pt x="240" y="82"/>
                      <a:pt x="219" y="67"/>
                    </a:cubicBezTo>
                    <a:cubicBezTo>
                      <a:pt x="188" y="46"/>
                      <a:pt x="168" y="32"/>
                      <a:pt x="143" y="44"/>
                    </a:cubicBezTo>
                    <a:cubicBezTo>
                      <a:pt x="110" y="58"/>
                      <a:pt x="0" y="78"/>
                      <a:pt x="30" y="38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8" name="Freeform 625">
                <a:extLst>
                  <a:ext uri="{FF2B5EF4-FFF2-40B4-BE49-F238E27FC236}">
                    <a16:creationId xmlns:a16="http://schemas.microsoft.com/office/drawing/2014/main" id="{E5E220F2-82FF-48EC-BA57-5057438274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1803"/>
                <a:ext cx="120" cy="48"/>
              </a:xfrm>
              <a:custGeom>
                <a:avLst/>
                <a:gdLst>
                  <a:gd name="T0" fmla="*/ 20 w 48"/>
                  <a:gd name="T1" fmla="*/ 93 h 18"/>
                  <a:gd name="T2" fmla="*/ 183 w 48"/>
                  <a:gd name="T3" fmla="*/ 0 h 18"/>
                  <a:gd name="T4" fmla="*/ 20 w 48"/>
                  <a:gd name="T5" fmla="*/ 128 h 18"/>
                  <a:gd name="T6" fmla="*/ 20 w 48"/>
                  <a:gd name="T7" fmla="*/ 93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8">
                    <a:moveTo>
                      <a:pt x="3" y="13"/>
                    </a:moveTo>
                    <a:cubicBezTo>
                      <a:pt x="3" y="13"/>
                      <a:pt x="37" y="15"/>
                      <a:pt x="29" y="0"/>
                    </a:cubicBezTo>
                    <a:cubicBezTo>
                      <a:pt x="29" y="0"/>
                      <a:pt x="48" y="14"/>
                      <a:pt x="3" y="18"/>
                    </a:cubicBezTo>
                    <a:cubicBezTo>
                      <a:pt x="3" y="18"/>
                      <a:pt x="0" y="16"/>
                      <a:pt x="3" y="1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29" name="Freeform 626">
                <a:extLst>
                  <a:ext uri="{FF2B5EF4-FFF2-40B4-BE49-F238E27FC236}">
                    <a16:creationId xmlns:a16="http://schemas.microsoft.com/office/drawing/2014/main" id="{DCBC1BD5-D9DF-4B8A-8EFF-CE41D00D37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0" y="1827"/>
                <a:ext cx="73" cy="21"/>
              </a:xfrm>
              <a:custGeom>
                <a:avLst/>
                <a:gdLst>
                  <a:gd name="T0" fmla="*/ 8 w 29"/>
                  <a:gd name="T1" fmla="*/ 34 h 8"/>
                  <a:gd name="T2" fmla="*/ 184 w 29"/>
                  <a:gd name="T3" fmla="*/ 0 h 8"/>
                  <a:gd name="T4" fmla="*/ 8 w 29"/>
                  <a:gd name="T5" fmla="*/ 55 h 8"/>
                  <a:gd name="T6" fmla="*/ 8 w 29"/>
                  <a:gd name="T7" fmla="*/ 34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8">
                    <a:moveTo>
                      <a:pt x="1" y="5"/>
                    </a:moveTo>
                    <a:cubicBezTo>
                      <a:pt x="1" y="5"/>
                      <a:pt x="17" y="7"/>
                      <a:pt x="29" y="0"/>
                    </a:cubicBezTo>
                    <a:cubicBezTo>
                      <a:pt x="29" y="0"/>
                      <a:pt x="26" y="6"/>
                      <a:pt x="1" y="8"/>
                    </a:cubicBezTo>
                    <a:cubicBezTo>
                      <a:pt x="1" y="8"/>
                      <a:pt x="0" y="7"/>
                      <a:pt x="1" y="5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0" name="Freeform 627">
                <a:extLst>
                  <a:ext uri="{FF2B5EF4-FFF2-40B4-BE49-F238E27FC236}">
                    <a16:creationId xmlns:a16="http://schemas.microsoft.com/office/drawing/2014/main" id="{1D000F71-15F3-4551-B658-619FFC48A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1624"/>
                <a:ext cx="180" cy="64"/>
              </a:xfrm>
              <a:custGeom>
                <a:avLst/>
                <a:gdLst>
                  <a:gd name="T0" fmla="*/ 100 w 72"/>
                  <a:gd name="T1" fmla="*/ 171 h 24"/>
                  <a:gd name="T2" fmla="*/ 450 w 72"/>
                  <a:gd name="T3" fmla="*/ 13 h 24"/>
                  <a:gd name="T4" fmla="*/ 100 w 72"/>
                  <a:gd name="T5" fmla="*/ 171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24">
                    <a:moveTo>
                      <a:pt x="16" y="24"/>
                    </a:moveTo>
                    <a:cubicBezTo>
                      <a:pt x="16" y="24"/>
                      <a:pt x="0" y="0"/>
                      <a:pt x="72" y="2"/>
                    </a:cubicBezTo>
                    <a:cubicBezTo>
                      <a:pt x="72" y="2"/>
                      <a:pt x="16" y="8"/>
                      <a:pt x="16" y="24"/>
                    </a:cubicBezTo>
                    <a:close/>
                  </a:path>
                </a:pathLst>
              </a:custGeom>
              <a:solidFill>
                <a:srgbClr val="F4A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1" name="Freeform 628">
                <a:extLst>
                  <a:ext uri="{FF2B5EF4-FFF2-40B4-BE49-F238E27FC236}">
                    <a16:creationId xmlns:a16="http://schemas.microsoft.com/office/drawing/2014/main" id="{253A3F67-0BA4-4118-B60F-BD21A02D4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635"/>
                <a:ext cx="80" cy="42"/>
              </a:xfrm>
              <a:custGeom>
                <a:avLst/>
                <a:gdLst>
                  <a:gd name="T0" fmla="*/ 8 w 32"/>
                  <a:gd name="T1" fmla="*/ 110 h 16"/>
                  <a:gd name="T2" fmla="*/ 200 w 32"/>
                  <a:gd name="T3" fmla="*/ 0 h 16"/>
                  <a:gd name="T4" fmla="*/ 8 w 32"/>
                  <a:gd name="T5" fmla="*/ 11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16">
                    <a:moveTo>
                      <a:pt x="1" y="16"/>
                    </a:moveTo>
                    <a:cubicBezTo>
                      <a:pt x="1" y="16"/>
                      <a:pt x="0" y="3"/>
                      <a:pt x="32" y="0"/>
                    </a:cubicBezTo>
                    <a:cubicBezTo>
                      <a:pt x="32" y="0"/>
                      <a:pt x="6" y="3"/>
                      <a:pt x="1" y="1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2" name="Freeform 629">
                <a:extLst>
                  <a:ext uri="{FF2B5EF4-FFF2-40B4-BE49-F238E27FC236}">
                    <a16:creationId xmlns:a16="http://schemas.microsoft.com/office/drawing/2014/main" id="{BCA44BA5-2151-4E6D-8B52-AFD8344B2F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0" y="1611"/>
                <a:ext cx="398" cy="120"/>
              </a:xfrm>
              <a:custGeom>
                <a:avLst/>
                <a:gdLst>
                  <a:gd name="T0" fmla="*/ 0 w 159"/>
                  <a:gd name="T1" fmla="*/ 269 h 45"/>
                  <a:gd name="T2" fmla="*/ 996 w 159"/>
                  <a:gd name="T3" fmla="*/ 312 h 45"/>
                  <a:gd name="T4" fmla="*/ 984 w 159"/>
                  <a:gd name="T5" fmla="*/ 307 h 45"/>
                  <a:gd name="T6" fmla="*/ 0 w 159"/>
                  <a:gd name="T7" fmla="*/ 269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9" h="45">
                    <a:moveTo>
                      <a:pt x="0" y="38"/>
                    </a:moveTo>
                    <a:cubicBezTo>
                      <a:pt x="0" y="38"/>
                      <a:pt x="86" y="0"/>
                      <a:pt x="159" y="44"/>
                    </a:cubicBezTo>
                    <a:cubicBezTo>
                      <a:pt x="159" y="44"/>
                      <a:pt x="159" y="45"/>
                      <a:pt x="157" y="43"/>
                    </a:cubicBezTo>
                    <a:cubicBezTo>
                      <a:pt x="154" y="41"/>
                      <a:pt x="98" y="4"/>
                      <a:pt x="0" y="38"/>
                    </a:cubicBezTo>
                    <a:close/>
                  </a:path>
                </a:pathLst>
              </a:custGeom>
              <a:solidFill>
                <a:srgbClr val="744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3" name="Freeform 630">
                <a:extLst>
                  <a:ext uri="{FF2B5EF4-FFF2-40B4-BE49-F238E27FC236}">
                    <a16:creationId xmlns:a16="http://schemas.microsoft.com/office/drawing/2014/main" id="{15D73249-131E-4C4D-87B4-883AE41FE9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8" y="1723"/>
                <a:ext cx="10" cy="13"/>
              </a:xfrm>
              <a:custGeom>
                <a:avLst/>
                <a:gdLst>
                  <a:gd name="T0" fmla="*/ 0 w 4"/>
                  <a:gd name="T1" fmla="*/ 0 h 5"/>
                  <a:gd name="T2" fmla="*/ 25 w 4"/>
                  <a:gd name="T3" fmla="*/ 13 h 5"/>
                  <a:gd name="T4" fmla="*/ 0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0" y="0"/>
                    </a:moveTo>
                    <a:cubicBezTo>
                      <a:pt x="0" y="0"/>
                      <a:pt x="4" y="4"/>
                      <a:pt x="4" y="2"/>
                    </a:cubicBezTo>
                    <a:cubicBezTo>
                      <a:pt x="4" y="2"/>
                      <a:pt x="4" y="5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4" name="Freeform 631">
                <a:extLst>
                  <a:ext uri="{FF2B5EF4-FFF2-40B4-BE49-F238E27FC236}">
                    <a16:creationId xmlns:a16="http://schemas.microsoft.com/office/drawing/2014/main" id="{3873C931-1602-48AA-830F-622476181A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1664"/>
                <a:ext cx="282" cy="93"/>
              </a:xfrm>
              <a:custGeom>
                <a:avLst/>
                <a:gdLst>
                  <a:gd name="T0" fmla="*/ 50 w 113"/>
                  <a:gd name="T1" fmla="*/ 247 h 35"/>
                  <a:gd name="T2" fmla="*/ 75 w 113"/>
                  <a:gd name="T3" fmla="*/ 133 h 35"/>
                  <a:gd name="T4" fmla="*/ 704 w 113"/>
                  <a:gd name="T5" fmla="*/ 50 h 35"/>
                  <a:gd name="T6" fmla="*/ 50 w 113"/>
                  <a:gd name="T7" fmla="*/ 247 h 3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3" h="35">
                    <a:moveTo>
                      <a:pt x="8" y="35"/>
                    </a:moveTo>
                    <a:cubicBezTo>
                      <a:pt x="8" y="35"/>
                      <a:pt x="0" y="28"/>
                      <a:pt x="12" y="19"/>
                    </a:cubicBezTo>
                    <a:cubicBezTo>
                      <a:pt x="24" y="10"/>
                      <a:pt x="85" y="0"/>
                      <a:pt x="113" y="7"/>
                    </a:cubicBezTo>
                    <a:cubicBezTo>
                      <a:pt x="113" y="7"/>
                      <a:pt x="3" y="15"/>
                      <a:pt x="8" y="35"/>
                    </a:cubicBezTo>
                    <a:close/>
                  </a:path>
                </a:pathLst>
              </a:custGeom>
              <a:solidFill>
                <a:srgbClr val="F4AA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5" name="Freeform 632">
                <a:extLst>
                  <a:ext uri="{FF2B5EF4-FFF2-40B4-BE49-F238E27FC236}">
                    <a16:creationId xmlns:a16="http://schemas.microsoft.com/office/drawing/2014/main" id="{219B19E1-A526-46B7-BD3E-0E816A6F6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3" y="1680"/>
                <a:ext cx="180" cy="45"/>
              </a:xfrm>
              <a:custGeom>
                <a:avLst/>
                <a:gdLst>
                  <a:gd name="T0" fmla="*/ 0 w 72"/>
                  <a:gd name="T1" fmla="*/ 119 h 17"/>
                  <a:gd name="T2" fmla="*/ 450 w 72"/>
                  <a:gd name="T3" fmla="*/ 0 h 17"/>
                  <a:gd name="T4" fmla="*/ 0 w 72"/>
                  <a:gd name="T5" fmla="*/ 11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2" h="17">
                    <a:moveTo>
                      <a:pt x="0" y="17"/>
                    </a:moveTo>
                    <a:cubicBezTo>
                      <a:pt x="0" y="17"/>
                      <a:pt x="20" y="2"/>
                      <a:pt x="72" y="0"/>
                    </a:cubicBezTo>
                    <a:cubicBezTo>
                      <a:pt x="72" y="0"/>
                      <a:pt x="29" y="2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6" name="Freeform 633">
                <a:extLst>
                  <a:ext uri="{FF2B5EF4-FFF2-40B4-BE49-F238E27FC236}">
                    <a16:creationId xmlns:a16="http://schemas.microsoft.com/office/drawing/2014/main" id="{64219AE3-BEA0-47A9-B18C-09A0F1257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3" y="1835"/>
                <a:ext cx="75" cy="16"/>
              </a:xfrm>
              <a:custGeom>
                <a:avLst/>
                <a:gdLst>
                  <a:gd name="T0" fmla="*/ 0 w 30"/>
                  <a:gd name="T1" fmla="*/ 43 h 6"/>
                  <a:gd name="T2" fmla="*/ 138 w 30"/>
                  <a:gd name="T3" fmla="*/ 0 h 6"/>
                  <a:gd name="T4" fmla="*/ 188 w 30"/>
                  <a:gd name="T5" fmla="*/ 0 h 6"/>
                  <a:gd name="T6" fmla="*/ 188 w 30"/>
                  <a:gd name="T7" fmla="*/ 43 h 6"/>
                  <a:gd name="T8" fmla="*/ 0 w 30"/>
                  <a:gd name="T9" fmla="*/ 43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6">
                    <a:moveTo>
                      <a:pt x="0" y="6"/>
                    </a:moveTo>
                    <a:cubicBezTo>
                      <a:pt x="0" y="6"/>
                      <a:pt x="13" y="6"/>
                      <a:pt x="22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26" y="3"/>
                      <a:pt x="30" y="6"/>
                    </a:cubicBezTo>
                    <a:lnTo>
                      <a:pt x="0" y="6"/>
                    </a:lnTo>
                    <a:close/>
                  </a:path>
                </a:pathLst>
              </a:custGeom>
              <a:solidFill>
                <a:srgbClr val="D685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7" name="Freeform 634">
                <a:extLst>
                  <a:ext uri="{FF2B5EF4-FFF2-40B4-BE49-F238E27FC236}">
                    <a16:creationId xmlns:a16="http://schemas.microsoft.com/office/drawing/2014/main" id="{5788FB82-6426-4E63-B4C0-31A7E2496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0" y="2248"/>
                <a:ext cx="218" cy="61"/>
              </a:xfrm>
              <a:custGeom>
                <a:avLst/>
                <a:gdLst>
                  <a:gd name="T0" fmla="*/ 0 w 87"/>
                  <a:gd name="T1" fmla="*/ 162 h 23"/>
                  <a:gd name="T2" fmla="*/ 534 w 87"/>
                  <a:gd name="T3" fmla="*/ 8 h 23"/>
                  <a:gd name="T4" fmla="*/ 539 w 87"/>
                  <a:gd name="T5" fmla="*/ 8 h 23"/>
                  <a:gd name="T6" fmla="*/ 0 w 87"/>
                  <a:gd name="T7" fmla="*/ 162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23">
                    <a:moveTo>
                      <a:pt x="0" y="23"/>
                    </a:moveTo>
                    <a:cubicBezTo>
                      <a:pt x="0" y="23"/>
                      <a:pt x="69" y="6"/>
                      <a:pt x="85" y="1"/>
                    </a:cubicBezTo>
                    <a:cubicBezTo>
                      <a:pt x="85" y="1"/>
                      <a:pt x="87" y="0"/>
                      <a:pt x="86" y="1"/>
                    </a:cubicBezTo>
                    <a:cubicBezTo>
                      <a:pt x="85" y="2"/>
                      <a:pt x="5" y="23"/>
                      <a:pt x="0" y="23"/>
                    </a:cubicBezTo>
                    <a:close/>
                  </a:path>
                </a:pathLst>
              </a:custGeom>
              <a:solidFill>
                <a:srgbClr val="74441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8" name="Freeform 635">
                <a:extLst>
                  <a:ext uri="{FF2B5EF4-FFF2-40B4-BE49-F238E27FC236}">
                    <a16:creationId xmlns:a16="http://schemas.microsoft.com/office/drawing/2014/main" id="{060081C3-63BE-434D-8CBE-F2E00577C5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63" y="2245"/>
                <a:ext cx="40" cy="16"/>
              </a:xfrm>
              <a:custGeom>
                <a:avLst/>
                <a:gdLst>
                  <a:gd name="T0" fmla="*/ 58 w 16"/>
                  <a:gd name="T1" fmla="*/ 0 h 6"/>
                  <a:gd name="T2" fmla="*/ 0 w 16"/>
                  <a:gd name="T3" fmla="*/ 43 h 6"/>
                  <a:gd name="T4" fmla="*/ 58 w 16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6">
                    <a:moveTo>
                      <a:pt x="9" y="0"/>
                    </a:moveTo>
                    <a:cubicBezTo>
                      <a:pt x="9" y="0"/>
                      <a:pt x="14" y="3"/>
                      <a:pt x="0" y="6"/>
                    </a:cubicBezTo>
                    <a:cubicBezTo>
                      <a:pt x="0" y="6"/>
                      <a:pt x="16" y="4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39" name="Freeform 636">
                <a:extLst>
                  <a:ext uri="{FF2B5EF4-FFF2-40B4-BE49-F238E27FC236}">
                    <a16:creationId xmlns:a16="http://schemas.microsoft.com/office/drawing/2014/main" id="{8107A1EC-B171-464B-A100-50A14D4A0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28" y="2165"/>
                <a:ext cx="115" cy="70"/>
              </a:xfrm>
              <a:custGeom>
                <a:avLst/>
                <a:gdLst>
                  <a:gd name="T0" fmla="*/ 263 w 46"/>
                  <a:gd name="T1" fmla="*/ 0 h 26"/>
                  <a:gd name="T2" fmla="*/ 45 w 46"/>
                  <a:gd name="T3" fmla="*/ 188 h 26"/>
                  <a:gd name="T4" fmla="*/ 0 w 46"/>
                  <a:gd name="T5" fmla="*/ 188 h 26"/>
                  <a:gd name="T6" fmla="*/ 263 w 46"/>
                  <a:gd name="T7" fmla="*/ 0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6" h="26">
                    <a:moveTo>
                      <a:pt x="42" y="0"/>
                    </a:moveTo>
                    <a:cubicBezTo>
                      <a:pt x="42" y="0"/>
                      <a:pt x="46" y="11"/>
                      <a:pt x="7" y="26"/>
                    </a:cubicBezTo>
                    <a:cubicBezTo>
                      <a:pt x="7" y="26"/>
                      <a:pt x="2" y="25"/>
                      <a:pt x="0" y="26"/>
                    </a:cubicBezTo>
                    <a:cubicBezTo>
                      <a:pt x="0" y="26"/>
                      <a:pt x="38" y="15"/>
                      <a:pt x="42" y="0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0" name="Freeform 637">
                <a:extLst>
                  <a:ext uri="{FF2B5EF4-FFF2-40B4-BE49-F238E27FC236}">
                    <a16:creationId xmlns:a16="http://schemas.microsoft.com/office/drawing/2014/main" id="{A7CC6DF3-0C86-4524-A272-B4551D9AD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60" y="2187"/>
                <a:ext cx="63" cy="40"/>
              </a:xfrm>
              <a:custGeom>
                <a:avLst/>
                <a:gdLst>
                  <a:gd name="T0" fmla="*/ 159 w 25"/>
                  <a:gd name="T1" fmla="*/ 0 h 15"/>
                  <a:gd name="T2" fmla="*/ 0 w 25"/>
                  <a:gd name="T3" fmla="*/ 107 h 15"/>
                  <a:gd name="T4" fmla="*/ 159 w 25"/>
                  <a:gd name="T5" fmla="*/ 0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15">
                    <a:moveTo>
                      <a:pt x="25" y="0"/>
                    </a:moveTo>
                    <a:cubicBezTo>
                      <a:pt x="25" y="0"/>
                      <a:pt x="20" y="7"/>
                      <a:pt x="0" y="15"/>
                    </a:cubicBezTo>
                    <a:cubicBezTo>
                      <a:pt x="0" y="15"/>
                      <a:pt x="23" y="3"/>
                      <a:pt x="2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1" name="Freeform 638">
                <a:extLst>
                  <a:ext uri="{FF2B5EF4-FFF2-40B4-BE49-F238E27FC236}">
                    <a16:creationId xmlns:a16="http://schemas.microsoft.com/office/drawing/2014/main" id="{86169AD1-056F-48DA-A537-4C98C815E3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8" y="2264"/>
                <a:ext cx="105" cy="40"/>
              </a:xfrm>
              <a:custGeom>
                <a:avLst/>
                <a:gdLst>
                  <a:gd name="T0" fmla="*/ 0 w 42"/>
                  <a:gd name="T1" fmla="*/ 107 h 15"/>
                  <a:gd name="T2" fmla="*/ 263 w 42"/>
                  <a:gd name="T3" fmla="*/ 0 h 15"/>
                  <a:gd name="T4" fmla="*/ 70 w 42"/>
                  <a:gd name="T5" fmla="*/ 85 h 15"/>
                  <a:gd name="T6" fmla="*/ 0 w 42"/>
                  <a:gd name="T7" fmla="*/ 107 h 1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5">
                    <a:moveTo>
                      <a:pt x="0" y="15"/>
                    </a:moveTo>
                    <a:cubicBezTo>
                      <a:pt x="0" y="15"/>
                      <a:pt x="16" y="2"/>
                      <a:pt x="42" y="0"/>
                    </a:cubicBezTo>
                    <a:cubicBezTo>
                      <a:pt x="42" y="0"/>
                      <a:pt x="21" y="4"/>
                      <a:pt x="11" y="12"/>
                    </a:cubicBezTo>
                    <a:cubicBezTo>
                      <a:pt x="11" y="12"/>
                      <a:pt x="2" y="15"/>
                      <a:pt x="0" y="15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2" name="Freeform 639">
                <a:extLst>
                  <a:ext uri="{FF2B5EF4-FFF2-40B4-BE49-F238E27FC236}">
                    <a16:creationId xmlns:a16="http://schemas.microsoft.com/office/drawing/2014/main" id="{069338AD-7C14-40AD-912F-057CBA34A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8" y="2272"/>
                <a:ext cx="55" cy="24"/>
              </a:xfrm>
              <a:custGeom>
                <a:avLst/>
                <a:gdLst>
                  <a:gd name="T0" fmla="*/ 0 w 22"/>
                  <a:gd name="T1" fmla="*/ 64 h 9"/>
                  <a:gd name="T2" fmla="*/ 138 w 22"/>
                  <a:gd name="T3" fmla="*/ 0 h 9"/>
                  <a:gd name="T4" fmla="*/ 0 w 22"/>
                  <a:gd name="T5" fmla="*/ 64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9">
                    <a:moveTo>
                      <a:pt x="0" y="9"/>
                    </a:moveTo>
                    <a:cubicBezTo>
                      <a:pt x="0" y="9"/>
                      <a:pt x="15" y="1"/>
                      <a:pt x="22" y="0"/>
                    </a:cubicBezTo>
                    <a:cubicBezTo>
                      <a:pt x="22" y="0"/>
                      <a:pt x="3" y="8"/>
                      <a:pt x="0" y="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3" name="Freeform 640">
                <a:extLst>
                  <a:ext uri="{FF2B5EF4-FFF2-40B4-BE49-F238E27FC236}">
                    <a16:creationId xmlns:a16="http://schemas.microsoft.com/office/drawing/2014/main" id="{8A85BC5D-FC58-4E85-9D17-675B9A7AF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5" y="2280"/>
                <a:ext cx="243" cy="117"/>
              </a:xfrm>
              <a:custGeom>
                <a:avLst/>
                <a:gdLst>
                  <a:gd name="T0" fmla="*/ 95 w 97"/>
                  <a:gd name="T1" fmla="*/ 311 h 44"/>
                  <a:gd name="T2" fmla="*/ 88 w 97"/>
                  <a:gd name="T3" fmla="*/ 176 h 44"/>
                  <a:gd name="T4" fmla="*/ 609 w 97"/>
                  <a:gd name="T5" fmla="*/ 0 h 44"/>
                  <a:gd name="T6" fmla="*/ 95 w 97"/>
                  <a:gd name="T7" fmla="*/ 311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7" h="44">
                    <a:moveTo>
                      <a:pt x="15" y="44"/>
                    </a:moveTo>
                    <a:cubicBezTo>
                      <a:pt x="15" y="44"/>
                      <a:pt x="0" y="37"/>
                      <a:pt x="14" y="25"/>
                    </a:cubicBezTo>
                    <a:cubicBezTo>
                      <a:pt x="27" y="13"/>
                      <a:pt x="81" y="3"/>
                      <a:pt x="97" y="0"/>
                    </a:cubicBezTo>
                    <a:cubicBezTo>
                      <a:pt x="97" y="0"/>
                      <a:pt x="3" y="30"/>
                      <a:pt x="15" y="44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4" name="Freeform 641">
                <a:extLst>
                  <a:ext uri="{FF2B5EF4-FFF2-40B4-BE49-F238E27FC236}">
                    <a16:creationId xmlns:a16="http://schemas.microsoft.com/office/drawing/2014/main" id="{E7882791-306E-4810-ACE2-6A36FB716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304"/>
                <a:ext cx="120" cy="53"/>
              </a:xfrm>
              <a:custGeom>
                <a:avLst/>
                <a:gdLst>
                  <a:gd name="T0" fmla="*/ 300 w 48"/>
                  <a:gd name="T1" fmla="*/ 0 h 20"/>
                  <a:gd name="T2" fmla="*/ 0 w 48"/>
                  <a:gd name="T3" fmla="*/ 140 h 20"/>
                  <a:gd name="T4" fmla="*/ 300 w 48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8" h="20">
                    <a:moveTo>
                      <a:pt x="48" y="0"/>
                    </a:moveTo>
                    <a:cubicBezTo>
                      <a:pt x="48" y="0"/>
                      <a:pt x="9" y="6"/>
                      <a:pt x="0" y="20"/>
                    </a:cubicBezTo>
                    <a:cubicBezTo>
                      <a:pt x="0" y="20"/>
                      <a:pt x="14" y="7"/>
                      <a:pt x="4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5" name="Freeform 642">
                <a:extLst>
                  <a:ext uri="{FF2B5EF4-FFF2-40B4-BE49-F238E27FC236}">
                    <a16:creationId xmlns:a16="http://schemas.microsoft.com/office/drawing/2014/main" id="{3EF796E5-C5AF-4115-9CBA-76186E6E20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101"/>
                <a:ext cx="660" cy="350"/>
              </a:xfrm>
              <a:custGeom>
                <a:avLst/>
                <a:gdLst>
                  <a:gd name="T0" fmla="*/ 1095 w 264"/>
                  <a:gd name="T1" fmla="*/ 51 h 131"/>
                  <a:gd name="T2" fmla="*/ 1125 w 264"/>
                  <a:gd name="T3" fmla="*/ 235 h 131"/>
                  <a:gd name="T4" fmla="*/ 208 w 264"/>
                  <a:gd name="T5" fmla="*/ 393 h 131"/>
                  <a:gd name="T6" fmla="*/ 200 w 264"/>
                  <a:gd name="T7" fmla="*/ 513 h 131"/>
                  <a:gd name="T8" fmla="*/ 100 w 264"/>
                  <a:gd name="T9" fmla="*/ 756 h 131"/>
                  <a:gd name="T10" fmla="*/ 800 w 264"/>
                  <a:gd name="T11" fmla="*/ 508 h 131"/>
                  <a:gd name="T12" fmla="*/ 1100 w 264"/>
                  <a:gd name="T13" fmla="*/ 0 h 131"/>
                  <a:gd name="T14" fmla="*/ 1095 w 264"/>
                  <a:gd name="T15" fmla="*/ 51 h 13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64" h="131">
                    <a:moveTo>
                      <a:pt x="175" y="7"/>
                    </a:moveTo>
                    <a:cubicBezTo>
                      <a:pt x="175" y="7"/>
                      <a:pt x="237" y="6"/>
                      <a:pt x="180" y="33"/>
                    </a:cubicBezTo>
                    <a:cubicBezTo>
                      <a:pt x="123" y="60"/>
                      <a:pt x="44" y="26"/>
                      <a:pt x="33" y="55"/>
                    </a:cubicBezTo>
                    <a:cubicBezTo>
                      <a:pt x="29" y="65"/>
                      <a:pt x="32" y="72"/>
                      <a:pt x="32" y="72"/>
                    </a:cubicBezTo>
                    <a:cubicBezTo>
                      <a:pt x="32" y="72"/>
                      <a:pt x="0" y="81"/>
                      <a:pt x="16" y="106"/>
                    </a:cubicBezTo>
                    <a:cubicBezTo>
                      <a:pt x="33" y="131"/>
                      <a:pt x="91" y="107"/>
                      <a:pt x="128" y="71"/>
                    </a:cubicBezTo>
                    <a:cubicBezTo>
                      <a:pt x="165" y="36"/>
                      <a:pt x="264" y="15"/>
                      <a:pt x="176" y="0"/>
                    </a:cubicBezTo>
                    <a:lnTo>
                      <a:pt x="175" y="7"/>
                    </a:ln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6" name="Freeform 643">
                <a:extLst>
                  <a:ext uri="{FF2B5EF4-FFF2-40B4-BE49-F238E27FC236}">
                    <a16:creationId xmlns:a16="http://schemas.microsoft.com/office/drawing/2014/main" id="{5470844D-6087-43B4-B522-863089A206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104"/>
                <a:ext cx="97" cy="64"/>
              </a:xfrm>
              <a:custGeom>
                <a:avLst/>
                <a:gdLst>
                  <a:gd name="T0" fmla="*/ 0 w 39"/>
                  <a:gd name="T1" fmla="*/ 0 h 24"/>
                  <a:gd name="T2" fmla="*/ 199 w 39"/>
                  <a:gd name="T3" fmla="*/ 72 h 24"/>
                  <a:gd name="T4" fmla="*/ 149 w 39"/>
                  <a:gd name="T5" fmla="*/ 171 h 24"/>
                  <a:gd name="T6" fmla="*/ 174 w 39"/>
                  <a:gd name="T7" fmla="*/ 72 h 24"/>
                  <a:gd name="T8" fmla="*/ 0 w 39"/>
                  <a:gd name="T9" fmla="*/ 35 h 24"/>
                  <a:gd name="T10" fmla="*/ 0 w 39"/>
                  <a:gd name="T11" fmla="*/ 0 h 2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9" h="24">
                    <a:moveTo>
                      <a:pt x="0" y="0"/>
                    </a:moveTo>
                    <a:cubicBezTo>
                      <a:pt x="0" y="0"/>
                      <a:pt x="25" y="2"/>
                      <a:pt x="32" y="10"/>
                    </a:cubicBezTo>
                    <a:cubicBezTo>
                      <a:pt x="39" y="18"/>
                      <a:pt x="24" y="24"/>
                      <a:pt x="24" y="24"/>
                    </a:cubicBezTo>
                    <a:cubicBezTo>
                      <a:pt x="24" y="24"/>
                      <a:pt x="36" y="15"/>
                      <a:pt x="28" y="10"/>
                    </a:cubicBezTo>
                    <a:cubicBezTo>
                      <a:pt x="21" y="5"/>
                      <a:pt x="20" y="5"/>
                      <a:pt x="0" y="5"/>
                    </a:cubicBezTo>
                    <a:cubicBezTo>
                      <a:pt x="0" y="5"/>
                      <a:pt x="0" y="1"/>
                      <a:pt x="0" y="0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7" name="Freeform 644">
                <a:extLst>
                  <a:ext uri="{FF2B5EF4-FFF2-40B4-BE49-F238E27FC236}">
                    <a16:creationId xmlns:a16="http://schemas.microsoft.com/office/drawing/2014/main" id="{778E9AC0-C8E7-4D51-B698-E19C74489B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5" y="2107"/>
                <a:ext cx="93" cy="42"/>
              </a:xfrm>
              <a:custGeom>
                <a:avLst/>
                <a:gdLst>
                  <a:gd name="T0" fmla="*/ 8 w 37"/>
                  <a:gd name="T1" fmla="*/ 0 h 16"/>
                  <a:gd name="T2" fmla="*/ 146 w 37"/>
                  <a:gd name="T3" fmla="*/ 29 h 16"/>
                  <a:gd name="T4" fmla="*/ 209 w 37"/>
                  <a:gd name="T5" fmla="*/ 110 h 16"/>
                  <a:gd name="T6" fmla="*/ 163 w 37"/>
                  <a:gd name="T7" fmla="*/ 42 h 16"/>
                  <a:gd name="T8" fmla="*/ 8 w 37"/>
                  <a:gd name="T9" fmla="*/ 13 h 16"/>
                  <a:gd name="T10" fmla="*/ 8 w 37"/>
                  <a:gd name="T11" fmla="*/ 0 h 1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7" h="16">
                    <a:moveTo>
                      <a:pt x="1" y="0"/>
                    </a:moveTo>
                    <a:cubicBezTo>
                      <a:pt x="1" y="0"/>
                      <a:pt x="12" y="1"/>
                      <a:pt x="23" y="4"/>
                    </a:cubicBezTo>
                    <a:cubicBezTo>
                      <a:pt x="35" y="8"/>
                      <a:pt x="36" y="13"/>
                      <a:pt x="33" y="16"/>
                    </a:cubicBezTo>
                    <a:cubicBezTo>
                      <a:pt x="33" y="16"/>
                      <a:pt x="37" y="10"/>
                      <a:pt x="26" y="6"/>
                    </a:cubicBezTo>
                    <a:cubicBezTo>
                      <a:pt x="15" y="2"/>
                      <a:pt x="4" y="2"/>
                      <a:pt x="1" y="2"/>
                    </a:cubicBezTo>
                    <a:cubicBezTo>
                      <a:pt x="1" y="2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8" name="Freeform 645">
                <a:extLst>
                  <a:ext uri="{FF2B5EF4-FFF2-40B4-BE49-F238E27FC236}">
                    <a16:creationId xmlns:a16="http://schemas.microsoft.com/office/drawing/2014/main" id="{F02BAE27-B830-461D-84BB-5924DBA94A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099"/>
                <a:ext cx="50" cy="21"/>
              </a:xfrm>
              <a:custGeom>
                <a:avLst/>
                <a:gdLst>
                  <a:gd name="T0" fmla="*/ 0 w 20"/>
                  <a:gd name="T1" fmla="*/ 13 h 8"/>
                  <a:gd name="T2" fmla="*/ 125 w 20"/>
                  <a:gd name="T3" fmla="*/ 55 h 8"/>
                  <a:gd name="T4" fmla="*/ 125 w 20"/>
                  <a:gd name="T5" fmla="*/ 8 h 8"/>
                  <a:gd name="T6" fmla="*/ 0 w 20"/>
                  <a:gd name="T7" fmla="*/ 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8">
                    <a:moveTo>
                      <a:pt x="0" y="2"/>
                    </a:moveTo>
                    <a:cubicBezTo>
                      <a:pt x="0" y="2"/>
                      <a:pt x="14" y="5"/>
                      <a:pt x="20" y="8"/>
                    </a:cubicBezTo>
                    <a:cubicBezTo>
                      <a:pt x="20" y="8"/>
                      <a:pt x="17" y="3"/>
                      <a:pt x="20" y="1"/>
                    </a:cubicBezTo>
                    <a:cubicBezTo>
                      <a:pt x="20" y="1"/>
                      <a:pt x="4" y="0"/>
                      <a:pt x="0" y="2"/>
                    </a:cubicBezTo>
                    <a:close/>
                  </a:path>
                </a:pathLst>
              </a:custGeom>
              <a:solidFill>
                <a:srgbClr val="D685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49" name="Freeform 646">
                <a:extLst>
                  <a:ext uri="{FF2B5EF4-FFF2-40B4-BE49-F238E27FC236}">
                    <a16:creationId xmlns:a16="http://schemas.microsoft.com/office/drawing/2014/main" id="{60BBE476-7757-4E56-976C-C6120A970D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104"/>
                <a:ext cx="40" cy="11"/>
              </a:xfrm>
              <a:custGeom>
                <a:avLst/>
                <a:gdLst>
                  <a:gd name="T0" fmla="*/ 95 w 16"/>
                  <a:gd name="T1" fmla="*/ 0 h 4"/>
                  <a:gd name="T2" fmla="*/ 100 w 16"/>
                  <a:gd name="T3" fmla="*/ 30 h 4"/>
                  <a:gd name="T4" fmla="*/ 0 w 16"/>
                  <a:gd name="T5" fmla="*/ 8 h 4"/>
                  <a:gd name="T6" fmla="*/ 95 w 16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4">
                    <a:moveTo>
                      <a:pt x="15" y="0"/>
                    </a:moveTo>
                    <a:cubicBezTo>
                      <a:pt x="15" y="0"/>
                      <a:pt x="14" y="1"/>
                      <a:pt x="16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4" y="0"/>
                      <a:pt x="15" y="0"/>
                    </a:cubicBezTo>
                    <a:close/>
                  </a:path>
                </a:pathLst>
              </a:custGeom>
              <a:solidFill>
                <a:srgbClr val="DD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0" name="Freeform 647">
                <a:extLst>
                  <a:ext uri="{FF2B5EF4-FFF2-40B4-BE49-F238E27FC236}">
                    <a16:creationId xmlns:a16="http://schemas.microsoft.com/office/drawing/2014/main" id="{2EDAE7DA-3825-4EEF-B890-80046D5545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0" y="2107"/>
                <a:ext cx="25" cy="5"/>
              </a:xfrm>
              <a:custGeom>
                <a:avLst/>
                <a:gdLst>
                  <a:gd name="T0" fmla="*/ 63 w 10"/>
                  <a:gd name="T1" fmla="*/ 0 h 2"/>
                  <a:gd name="T2" fmla="*/ 0 w 10"/>
                  <a:gd name="T3" fmla="*/ 8 h 2"/>
                  <a:gd name="T4" fmla="*/ 63 w 10"/>
                  <a:gd name="T5" fmla="*/ 13 h 2"/>
                  <a:gd name="T6" fmla="*/ 63 w 10"/>
                  <a:gd name="T7" fmla="*/ 0 h 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2">
                    <a:moveTo>
                      <a:pt x="10" y="0"/>
                    </a:moveTo>
                    <a:cubicBezTo>
                      <a:pt x="10" y="0"/>
                      <a:pt x="1" y="0"/>
                      <a:pt x="0" y="1"/>
                    </a:cubicBezTo>
                    <a:cubicBezTo>
                      <a:pt x="0" y="1"/>
                      <a:pt x="8" y="2"/>
                      <a:pt x="10" y="2"/>
                    </a:cubicBezTo>
                    <a:cubicBezTo>
                      <a:pt x="10" y="2"/>
                      <a:pt x="10" y="1"/>
                      <a:pt x="10" y="0"/>
                    </a:cubicBezTo>
                    <a:close/>
                  </a:path>
                </a:pathLst>
              </a:custGeom>
              <a:solidFill>
                <a:srgbClr val="E2A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1" name="Freeform 648">
                <a:extLst>
                  <a:ext uri="{FF2B5EF4-FFF2-40B4-BE49-F238E27FC236}">
                    <a16:creationId xmlns:a16="http://schemas.microsoft.com/office/drawing/2014/main" id="{C751421A-E4D1-49C4-90D8-86A4A8F91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0" y="1837"/>
                <a:ext cx="45" cy="14"/>
              </a:xfrm>
              <a:custGeom>
                <a:avLst/>
                <a:gdLst>
                  <a:gd name="T0" fmla="*/ 113 w 18"/>
                  <a:gd name="T1" fmla="*/ 0 h 5"/>
                  <a:gd name="T2" fmla="*/ 113 w 18"/>
                  <a:gd name="T3" fmla="*/ 39 h 5"/>
                  <a:gd name="T4" fmla="*/ 0 w 18"/>
                  <a:gd name="T5" fmla="*/ 31 h 5"/>
                  <a:gd name="T6" fmla="*/ 58 w 18"/>
                  <a:gd name="T7" fmla="*/ 0 h 5"/>
                  <a:gd name="T8" fmla="*/ 113 w 18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5">
                    <a:moveTo>
                      <a:pt x="18" y="0"/>
                    </a:moveTo>
                    <a:cubicBezTo>
                      <a:pt x="18" y="0"/>
                      <a:pt x="17" y="3"/>
                      <a:pt x="18" y="5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5" y="2"/>
                      <a:pt x="9" y="0"/>
                    </a:cubicBezTo>
                    <a:lnTo>
                      <a:pt x="18" y="0"/>
                    </a:lnTo>
                    <a:close/>
                  </a:path>
                </a:pathLst>
              </a:custGeom>
              <a:solidFill>
                <a:srgbClr val="DD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2" name="Freeform 649">
                <a:extLst>
                  <a:ext uri="{FF2B5EF4-FFF2-40B4-BE49-F238E27FC236}">
                    <a16:creationId xmlns:a16="http://schemas.microsoft.com/office/drawing/2014/main" id="{8A83D095-6DE9-4DA4-B76E-A99F50F7E8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1840"/>
                <a:ext cx="37" cy="8"/>
              </a:xfrm>
              <a:custGeom>
                <a:avLst/>
                <a:gdLst>
                  <a:gd name="T0" fmla="*/ 91 w 15"/>
                  <a:gd name="T1" fmla="*/ 0 h 3"/>
                  <a:gd name="T2" fmla="*/ 25 w 15"/>
                  <a:gd name="T3" fmla="*/ 0 h 3"/>
                  <a:gd name="T4" fmla="*/ 0 w 15"/>
                  <a:gd name="T5" fmla="*/ 13 h 3"/>
                  <a:gd name="T6" fmla="*/ 91 w 15"/>
                  <a:gd name="T7" fmla="*/ 21 h 3"/>
                  <a:gd name="T8" fmla="*/ 91 w 15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3">
                    <a:moveTo>
                      <a:pt x="15" y="0"/>
                    </a:moveTo>
                    <a:cubicBezTo>
                      <a:pt x="4" y="0"/>
                      <a:pt x="4" y="0"/>
                      <a:pt x="4" y="0"/>
                    </a:cubicBezTo>
                    <a:cubicBezTo>
                      <a:pt x="4" y="0"/>
                      <a:pt x="1" y="2"/>
                      <a:pt x="0" y="2"/>
                    </a:cubicBezTo>
                    <a:cubicBezTo>
                      <a:pt x="0" y="2"/>
                      <a:pt x="14" y="3"/>
                      <a:pt x="15" y="3"/>
                    </a:cubicBezTo>
                    <a:cubicBezTo>
                      <a:pt x="15" y="3"/>
                      <a:pt x="14" y="1"/>
                      <a:pt x="15" y="0"/>
                    </a:cubicBezTo>
                    <a:close/>
                  </a:path>
                </a:pathLst>
              </a:custGeom>
              <a:solidFill>
                <a:srgbClr val="E2A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3" name="Freeform 650">
                <a:extLst>
                  <a:ext uri="{FF2B5EF4-FFF2-40B4-BE49-F238E27FC236}">
                    <a16:creationId xmlns:a16="http://schemas.microsoft.com/office/drawing/2014/main" id="{F7A7F1EB-2151-4964-8193-C06CFB3DF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8" y="2224"/>
                <a:ext cx="310" cy="72"/>
              </a:xfrm>
              <a:custGeom>
                <a:avLst/>
                <a:gdLst>
                  <a:gd name="T0" fmla="*/ 0 w 124"/>
                  <a:gd name="T1" fmla="*/ 192 h 27"/>
                  <a:gd name="T2" fmla="*/ 370 w 124"/>
                  <a:gd name="T3" fmla="*/ 85 h 27"/>
                  <a:gd name="T4" fmla="*/ 763 w 124"/>
                  <a:gd name="T5" fmla="*/ 8 h 27"/>
                  <a:gd name="T6" fmla="*/ 770 w 124"/>
                  <a:gd name="T7" fmla="*/ 13 h 27"/>
                  <a:gd name="T8" fmla="*/ 763 w 124"/>
                  <a:gd name="T9" fmla="*/ 13 h 27"/>
                  <a:gd name="T10" fmla="*/ 370 w 124"/>
                  <a:gd name="T11" fmla="*/ 93 h 27"/>
                  <a:gd name="T12" fmla="*/ 0 w 124"/>
                  <a:gd name="T13" fmla="*/ 192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4" h="27">
                    <a:moveTo>
                      <a:pt x="0" y="27"/>
                    </a:moveTo>
                    <a:cubicBezTo>
                      <a:pt x="0" y="27"/>
                      <a:pt x="39" y="23"/>
                      <a:pt x="59" y="12"/>
                    </a:cubicBezTo>
                    <a:cubicBezTo>
                      <a:pt x="78" y="2"/>
                      <a:pt x="121" y="0"/>
                      <a:pt x="122" y="1"/>
                    </a:cubicBezTo>
                    <a:cubicBezTo>
                      <a:pt x="122" y="1"/>
                      <a:pt x="124" y="0"/>
                      <a:pt x="123" y="2"/>
                    </a:cubicBezTo>
                    <a:cubicBezTo>
                      <a:pt x="123" y="2"/>
                      <a:pt x="122" y="2"/>
                      <a:pt x="122" y="2"/>
                    </a:cubicBezTo>
                    <a:cubicBezTo>
                      <a:pt x="122" y="2"/>
                      <a:pt x="81" y="1"/>
                      <a:pt x="59" y="13"/>
                    </a:cubicBezTo>
                    <a:cubicBezTo>
                      <a:pt x="38" y="25"/>
                      <a:pt x="0" y="27"/>
                      <a:pt x="0" y="27"/>
                    </a:cubicBezTo>
                    <a:close/>
                  </a:path>
                </a:pathLst>
              </a:custGeom>
              <a:solidFill>
                <a:srgbClr val="A46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4" name="Freeform 651">
                <a:extLst>
                  <a:ext uri="{FF2B5EF4-FFF2-40B4-BE49-F238E27FC236}">
                    <a16:creationId xmlns:a16="http://schemas.microsoft.com/office/drawing/2014/main" id="{8C1F2FF8-C090-4917-8317-7A235E58F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224"/>
                <a:ext cx="10" cy="8"/>
              </a:xfrm>
              <a:custGeom>
                <a:avLst/>
                <a:gdLst>
                  <a:gd name="T0" fmla="*/ 0 w 4"/>
                  <a:gd name="T1" fmla="*/ 0 h 3"/>
                  <a:gd name="T2" fmla="*/ 0 w 4"/>
                  <a:gd name="T3" fmla="*/ 21 h 3"/>
                  <a:gd name="T4" fmla="*/ 0 w 4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3">
                    <a:moveTo>
                      <a:pt x="0" y="0"/>
                    </a:moveTo>
                    <a:cubicBezTo>
                      <a:pt x="0" y="0"/>
                      <a:pt x="3" y="1"/>
                      <a:pt x="0" y="3"/>
                    </a:cubicBezTo>
                    <a:cubicBezTo>
                      <a:pt x="0" y="3"/>
                      <a:pt x="4" y="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5" name="Freeform 652">
                <a:extLst>
                  <a:ext uri="{FF2B5EF4-FFF2-40B4-BE49-F238E27FC236}">
                    <a16:creationId xmlns:a16="http://schemas.microsoft.com/office/drawing/2014/main" id="{24F9808E-DA21-4A4B-85A5-3F2EF0D68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0" y="2205"/>
                <a:ext cx="173" cy="83"/>
              </a:xfrm>
              <a:custGeom>
                <a:avLst/>
                <a:gdLst>
                  <a:gd name="T0" fmla="*/ 33 w 69"/>
                  <a:gd name="T1" fmla="*/ 222 h 31"/>
                  <a:gd name="T2" fmla="*/ 83 w 69"/>
                  <a:gd name="T3" fmla="*/ 64 h 31"/>
                  <a:gd name="T4" fmla="*/ 434 w 69"/>
                  <a:gd name="T5" fmla="*/ 43 h 31"/>
                  <a:gd name="T6" fmla="*/ 33 w 69"/>
                  <a:gd name="T7" fmla="*/ 22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9" h="31">
                    <a:moveTo>
                      <a:pt x="5" y="31"/>
                    </a:moveTo>
                    <a:cubicBezTo>
                      <a:pt x="5" y="31"/>
                      <a:pt x="0" y="17"/>
                      <a:pt x="13" y="9"/>
                    </a:cubicBezTo>
                    <a:cubicBezTo>
                      <a:pt x="26" y="1"/>
                      <a:pt x="69" y="6"/>
                      <a:pt x="69" y="6"/>
                    </a:cubicBezTo>
                    <a:cubicBezTo>
                      <a:pt x="69" y="6"/>
                      <a:pt x="3" y="0"/>
                      <a:pt x="5" y="31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6" name="Freeform 653">
                <a:extLst>
                  <a:ext uri="{FF2B5EF4-FFF2-40B4-BE49-F238E27FC236}">
                    <a16:creationId xmlns:a16="http://schemas.microsoft.com/office/drawing/2014/main" id="{AE5BA195-9A63-4DEC-98A7-1AD5A101F4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2235"/>
                <a:ext cx="293" cy="154"/>
              </a:xfrm>
              <a:custGeom>
                <a:avLst/>
                <a:gdLst>
                  <a:gd name="T0" fmla="*/ 100 w 117"/>
                  <a:gd name="T1" fmla="*/ 409 h 58"/>
                  <a:gd name="T2" fmla="*/ 108 w 117"/>
                  <a:gd name="T3" fmla="*/ 212 h 58"/>
                  <a:gd name="T4" fmla="*/ 496 w 117"/>
                  <a:gd name="T5" fmla="*/ 98 h 58"/>
                  <a:gd name="T6" fmla="*/ 734 w 117"/>
                  <a:gd name="T7" fmla="*/ 13 h 58"/>
                  <a:gd name="T8" fmla="*/ 458 w 117"/>
                  <a:gd name="T9" fmla="*/ 162 h 58"/>
                  <a:gd name="T10" fmla="*/ 100 w 117"/>
                  <a:gd name="T11" fmla="*/ 409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7" h="58">
                    <a:moveTo>
                      <a:pt x="16" y="58"/>
                    </a:moveTo>
                    <a:cubicBezTo>
                      <a:pt x="16" y="58"/>
                      <a:pt x="1" y="43"/>
                      <a:pt x="17" y="30"/>
                    </a:cubicBezTo>
                    <a:cubicBezTo>
                      <a:pt x="32" y="17"/>
                      <a:pt x="48" y="28"/>
                      <a:pt x="79" y="14"/>
                    </a:cubicBezTo>
                    <a:cubicBezTo>
                      <a:pt x="111" y="0"/>
                      <a:pt x="117" y="2"/>
                      <a:pt x="117" y="2"/>
                    </a:cubicBezTo>
                    <a:cubicBezTo>
                      <a:pt x="117" y="2"/>
                      <a:pt x="82" y="17"/>
                      <a:pt x="73" y="23"/>
                    </a:cubicBezTo>
                    <a:cubicBezTo>
                      <a:pt x="50" y="39"/>
                      <a:pt x="0" y="26"/>
                      <a:pt x="16" y="58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7" name="Freeform 654">
                <a:extLst>
                  <a:ext uri="{FF2B5EF4-FFF2-40B4-BE49-F238E27FC236}">
                    <a16:creationId xmlns:a16="http://schemas.microsoft.com/office/drawing/2014/main" id="{91F4103D-95D7-4A88-BA02-F53928E0D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3" y="2221"/>
                <a:ext cx="57" cy="40"/>
              </a:xfrm>
              <a:custGeom>
                <a:avLst/>
                <a:gdLst>
                  <a:gd name="T0" fmla="*/ 0 w 23"/>
                  <a:gd name="T1" fmla="*/ 107 h 15"/>
                  <a:gd name="T2" fmla="*/ 141 w 23"/>
                  <a:gd name="T3" fmla="*/ 0 h 15"/>
                  <a:gd name="T4" fmla="*/ 0 w 23"/>
                  <a:gd name="T5" fmla="*/ 10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15">
                    <a:moveTo>
                      <a:pt x="0" y="15"/>
                    </a:moveTo>
                    <a:cubicBezTo>
                      <a:pt x="0" y="15"/>
                      <a:pt x="3" y="2"/>
                      <a:pt x="23" y="0"/>
                    </a:cubicBezTo>
                    <a:cubicBezTo>
                      <a:pt x="23" y="0"/>
                      <a:pt x="6" y="2"/>
                      <a:pt x="0" y="1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8" name="Freeform 655">
                <a:extLst>
                  <a:ext uri="{FF2B5EF4-FFF2-40B4-BE49-F238E27FC236}">
                    <a16:creationId xmlns:a16="http://schemas.microsoft.com/office/drawing/2014/main" id="{BB306962-6F92-45A0-8F19-1A427152D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2283"/>
                <a:ext cx="147" cy="45"/>
              </a:xfrm>
              <a:custGeom>
                <a:avLst/>
                <a:gdLst>
                  <a:gd name="T0" fmla="*/ 0 w 59"/>
                  <a:gd name="T1" fmla="*/ 119 h 17"/>
                  <a:gd name="T2" fmla="*/ 125 w 59"/>
                  <a:gd name="T3" fmla="*/ 42 h 17"/>
                  <a:gd name="T4" fmla="*/ 366 w 59"/>
                  <a:gd name="T5" fmla="*/ 0 h 17"/>
                  <a:gd name="T6" fmla="*/ 105 w 59"/>
                  <a:gd name="T7" fmla="*/ 56 h 17"/>
                  <a:gd name="T8" fmla="*/ 0 w 59"/>
                  <a:gd name="T9" fmla="*/ 119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9" h="17">
                    <a:moveTo>
                      <a:pt x="0" y="17"/>
                    </a:moveTo>
                    <a:cubicBezTo>
                      <a:pt x="0" y="17"/>
                      <a:pt x="6" y="8"/>
                      <a:pt x="20" y="6"/>
                    </a:cubicBezTo>
                    <a:cubicBezTo>
                      <a:pt x="35" y="5"/>
                      <a:pt x="53" y="4"/>
                      <a:pt x="59" y="0"/>
                    </a:cubicBezTo>
                    <a:cubicBezTo>
                      <a:pt x="59" y="0"/>
                      <a:pt x="52" y="8"/>
                      <a:pt x="17" y="8"/>
                    </a:cubicBezTo>
                    <a:cubicBezTo>
                      <a:pt x="6" y="9"/>
                      <a:pt x="0" y="17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59" name="Freeform 656">
                <a:extLst>
                  <a:ext uri="{FF2B5EF4-FFF2-40B4-BE49-F238E27FC236}">
                    <a16:creationId xmlns:a16="http://schemas.microsoft.com/office/drawing/2014/main" id="{11DC3175-6B2F-4531-8727-EC292E866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115"/>
                <a:ext cx="613" cy="416"/>
              </a:xfrm>
              <a:custGeom>
                <a:avLst/>
                <a:gdLst>
                  <a:gd name="T0" fmla="*/ 1088 w 245"/>
                  <a:gd name="T1" fmla="*/ 13 h 156"/>
                  <a:gd name="T2" fmla="*/ 1496 w 245"/>
                  <a:gd name="T3" fmla="*/ 184 h 156"/>
                  <a:gd name="T4" fmla="*/ 1033 w 245"/>
                  <a:gd name="T5" fmla="*/ 555 h 156"/>
                  <a:gd name="T6" fmla="*/ 183 w 245"/>
                  <a:gd name="T7" fmla="*/ 811 h 156"/>
                  <a:gd name="T8" fmla="*/ 525 w 245"/>
                  <a:gd name="T9" fmla="*/ 419 h 156"/>
                  <a:gd name="T10" fmla="*/ 1026 w 245"/>
                  <a:gd name="T11" fmla="*/ 397 h 156"/>
                  <a:gd name="T12" fmla="*/ 1464 w 245"/>
                  <a:gd name="T13" fmla="*/ 248 h 156"/>
                  <a:gd name="T14" fmla="*/ 1088 w 245"/>
                  <a:gd name="T15" fmla="*/ 56 h 156"/>
                  <a:gd name="T16" fmla="*/ 1088 w 245"/>
                  <a:gd name="T17" fmla="*/ 13 h 15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5" h="156">
                    <a:moveTo>
                      <a:pt x="174" y="2"/>
                    </a:moveTo>
                    <a:cubicBezTo>
                      <a:pt x="192" y="0"/>
                      <a:pt x="231" y="7"/>
                      <a:pt x="239" y="26"/>
                    </a:cubicBezTo>
                    <a:cubicBezTo>
                      <a:pt x="245" y="43"/>
                      <a:pt x="234" y="75"/>
                      <a:pt x="165" y="78"/>
                    </a:cubicBezTo>
                    <a:cubicBezTo>
                      <a:pt x="97" y="80"/>
                      <a:pt x="58" y="156"/>
                      <a:pt x="29" y="114"/>
                    </a:cubicBezTo>
                    <a:cubicBezTo>
                      <a:pt x="0" y="72"/>
                      <a:pt x="84" y="59"/>
                      <a:pt x="84" y="59"/>
                    </a:cubicBezTo>
                    <a:cubicBezTo>
                      <a:pt x="107" y="31"/>
                      <a:pt x="137" y="46"/>
                      <a:pt x="164" y="56"/>
                    </a:cubicBezTo>
                    <a:cubicBezTo>
                      <a:pt x="190" y="66"/>
                      <a:pt x="234" y="63"/>
                      <a:pt x="234" y="35"/>
                    </a:cubicBezTo>
                    <a:cubicBezTo>
                      <a:pt x="233" y="7"/>
                      <a:pt x="174" y="8"/>
                      <a:pt x="174" y="8"/>
                    </a:cubicBezTo>
                    <a:lnTo>
                      <a:pt x="174" y="2"/>
                    </a:ln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0" name="Freeform 657">
                <a:extLst>
                  <a:ext uri="{FF2B5EF4-FFF2-40B4-BE49-F238E27FC236}">
                    <a16:creationId xmlns:a16="http://schemas.microsoft.com/office/drawing/2014/main" id="{66E66BFD-72EE-464B-A3F3-1F36EC947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2117"/>
                <a:ext cx="183" cy="152"/>
              </a:xfrm>
              <a:custGeom>
                <a:avLst/>
                <a:gdLst>
                  <a:gd name="T0" fmla="*/ 0 w 73"/>
                  <a:gd name="T1" fmla="*/ 43 h 57"/>
                  <a:gd name="T2" fmla="*/ 263 w 73"/>
                  <a:gd name="T3" fmla="*/ 85 h 57"/>
                  <a:gd name="T4" fmla="*/ 313 w 73"/>
                  <a:gd name="T5" fmla="*/ 405 h 57"/>
                  <a:gd name="T6" fmla="*/ 363 w 73"/>
                  <a:gd name="T7" fmla="*/ 149 h 57"/>
                  <a:gd name="T8" fmla="*/ 0 w 73"/>
                  <a:gd name="T9" fmla="*/ 8 h 57"/>
                  <a:gd name="T10" fmla="*/ 0 w 73"/>
                  <a:gd name="T11" fmla="*/ 43 h 5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3" h="57">
                    <a:moveTo>
                      <a:pt x="0" y="6"/>
                    </a:moveTo>
                    <a:cubicBezTo>
                      <a:pt x="0" y="6"/>
                      <a:pt x="21" y="5"/>
                      <a:pt x="42" y="12"/>
                    </a:cubicBezTo>
                    <a:cubicBezTo>
                      <a:pt x="63" y="19"/>
                      <a:pt x="68" y="43"/>
                      <a:pt x="50" y="57"/>
                    </a:cubicBezTo>
                    <a:cubicBezTo>
                      <a:pt x="50" y="57"/>
                      <a:pt x="73" y="42"/>
                      <a:pt x="58" y="21"/>
                    </a:cubicBezTo>
                    <a:cubicBezTo>
                      <a:pt x="44" y="0"/>
                      <a:pt x="0" y="1"/>
                      <a:pt x="0" y="1"/>
                    </a:cubicBezTo>
                    <a:cubicBezTo>
                      <a:pt x="0" y="1"/>
                      <a:pt x="0" y="5"/>
                      <a:pt x="0" y="6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1" name="Freeform 658">
                <a:extLst>
                  <a:ext uri="{FF2B5EF4-FFF2-40B4-BE49-F238E27FC236}">
                    <a16:creationId xmlns:a16="http://schemas.microsoft.com/office/drawing/2014/main" id="{05027BA2-520D-44E8-A78A-1F6A54F2C0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6" y="2123"/>
                <a:ext cx="120" cy="29"/>
              </a:xfrm>
              <a:custGeom>
                <a:avLst/>
                <a:gdLst>
                  <a:gd name="T0" fmla="*/ 8 w 48"/>
                  <a:gd name="T1" fmla="*/ 21 h 11"/>
                  <a:gd name="T2" fmla="*/ 300 w 48"/>
                  <a:gd name="T3" fmla="*/ 76 h 11"/>
                  <a:gd name="T4" fmla="*/ 8 w 48"/>
                  <a:gd name="T5" fmla="*/ 0 h 11"/>
                  <a:gd name="T6" fmla="*/ 8 w 48"/>
                  <a:gd name="T7" fmla="*/ 21 h 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8" h="11">
                    <a:moveTo>
                      <a:pt x="1" y="3"/>
                    </a:moveTo>
                    <a:cubicBezTo>
                      <a:pt x="1" y="3"/>
                      <a:pt x="30" y="2"/>
                      <a:pt x="48" y="11"/>
                    </a:cubicBezTo>
                    <a:cubicBezTo>
                      <a:pt x="48" y="11"/>
                      <a:pt x="39" y="1"/>
                      <a:pt x="1" y="0"/>
                    </a:cubicBezTo>
                    <a:cubicBezTo>
                      <a:pt x="1" y="0"/>
                      <a:pt x="0" y="1"/>
                      <a:pt x="1" y="3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2" name="Freeform 659">
                <a:extLst>
                  <a:ext uri="{FF2B5EF4-FFF2-40B4-BE49-F238E27FC236}">
                    <a16:creationId xmlns:a16="http://schemas.microsoft.com/office/drawing/2014/main" id="{E585F575-2DD5-4DB4-89F2-D4F5410E1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3" y="2261"/>
                <a:ext cx="205" cy="27"/>
              </a:xfrm>
              <a:custGeom>
                <a:avLst/>
                <a:gdLst>
                  <a:gd name="T0" fmla="*/ 0 w 82"/>
                  <a:gd name="T1" fmla="*/ 30 h 10"/>
                  <a:gd name="T2" fmla="*/ 500 w 82"/>
                  <a:gd name="T3" fmla="*/ 65 h 10"/>
                  <a:gd name="T4" fmla="*/ 500 w 82"/>
                  <a:gd name="T5" fmla="*/ 51 h 10"/>
                  <a:gd name="T6" fmla="*/ 0 w 82"/>
                  <a:gd name="T7" fmla="*/ 30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2" h="10">
                    <a:moveTo>
                      <a:pt x="0" y="4"/>
                    </a:moveTo>
                    <a:cubicBezTo>
                      <a:pt x="0" y="4"/>
                      <a:pt x="52" y="0"/>
                      <a:pt x="80" y="9"/>
                    </a:cubicBezTo>
                    <a:cubicBezTo>
                      <a:pt x="81" y="10"/>
                      <a:pt x="82" y="8"/>
                      <a:pt x="80" y="7"/>
                    </a:cubicBezTo>
                    <a:cubicBezTo>
                      <a:pt x="77" y="6"/>
                      <a:pt x="52" y="0"/>
                      <a:pt x="0" y="4"/>
                    </a:cubicBezTo>
                    <a:close/>
                  </a:path>
                </a:pathLst>
              </a:custGeom>
              <a:solidFill>
                <a:srgbClr val="A46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3" name="Freeform 660">
                <a:extLst>
                  <a:ext uri="{FF2B5EF4-FFF2-40B4-BE49-F238E27FC236}">
                    <a16:creationId xmlns:a16="http://schemas.microsoft.com/office/drawing/2014/main" id="{3C143D00-25E0-4742-BE71-E014EA617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2280"/>
                <a:ext cx="40" cy="19"/>
              </a:xfrm>
              <a:custGeom>
                <a:avLst/>
                <a:gdLst>
                  <a:gd name="T0" fmla="*/ 75 w 16"/>
                  <a:gd name="T1" fmla="*/ 0 h 7"/>
                  <a:gd name="T2" fmla="*/ 0 w 16"/>
                  <a:gd name="T3" fmla="*/ 8 h 7"/>
                  <a:gd name="T4" fmla="*/ 75 w 16"/>
                  <a:gd name="T5" fmla="*/ 0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7">
                    <a:moveTo>
                      <a:pt x="12" y="0"/>
                    </a:moveTo>
                    <a:cubicBezTo>
                      <a:pt x="12" y="0"/>
                      <a:pt x="15" y="6"/>
                      <a:pt x="0" y="1"/>
                    </a:cubicBezTo>
                    <a:cubicBezTo>
                      <a:pt x="0" y="1"/>
                      <a:pt x="16" y="7"/>
                      <a:pt x="1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4" name="Freeform 661">
                <a:extLst>
                  <a:ext uri="{FF2B5EF4-FFF2-40B4-BE49-F238E27FC236}">
                    <a16:creationId xmlns:a16="http://schemas.microsoft.com/office/drawing/2014/main" id="{C86B0BDE-6698-4436-A596-790811DDAA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93" y="2216"/>
                <a:ext cx="123" cy="48"/>
              </a:xfrm>
              <a:custGeom>
                <a:avLst/>
                <a:gdLst>
                  <a:gd name="T0" fmla="*/ 0 w 49"/>
                  <a:gd name="T1" fmla="*/ 128 h 18"/>
                  <a:gd name="T2" fmla="*/ 309 w 49"/>
                  <a:gd name="T3" fmla="*/ 64 h 18"/>
                  <a:gd name="T4" fmla="*/ 0 w 49"/>
                  <a:gd name="T5" fmla="*/ 128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8">
                    <a:moveTo>
                      <a:pt x="0" y="18"/>
                    </a:moveTo>
                    <a:cubicBezTo>
                      <a:pt x="0" y="18"/>
                      <a:pt x="17" y="0"/>
                      <a:pt x="49" y="9"/>
                    </a:cubicBezTo>
                    <a:cubicBezTo>
                      <a:pt x="49" y="9"/>
                      <a:pt x="13" y="10"/>
                      <a:pt x="0" y="18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5" name="Freeform 662">
                <a:extLst>
                  <a:ext uri="{FF2B5EF4-FFF2-40B4-BE49-F238E27FC236}">
                    <a16:creationId xmlns:a16="http://schemas.microsoft.com/office/drawing/2014/main" id="{6B84F8C1-5134-4AD5-B13D-C4C20C29D0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1" y="2267"/>
                <a:ext cx="337" cy="157"/>
              </a:xfrm>
              <a:custGeom>
                <a:avLst/>
                <a:gdLst>
                  <a:gd name="T0" fmla="*/ 167 w 135"/>
                  <a:gd name="T1" fmla="*/ 418 h 59"/>
                  <a:gd name="T2" fmla="*/ 162 w 135"/>
                  <a:gd name="T3" fmla="*/ 418 h 59"/>
                  <a:gd name="T4" fmla="*/ 175 w 135"/>
                  <a:gd name="T5" fmla="*/ 157 h 59"/>
                  <a:gd name="T6" fmla="*/ 841 w 135"/>
                  <a:gd name="T7" fmla="*/ 29 h 59"/>
                  <a:gd name="T8" fmla="*/ 167 w 135"/>
                  <a:gd name="T9" fmla="*/ 418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5" h="59">
                    <a:moveTo>
                      <a:pt x="27" y="59"/>
                    </a:moveTo>
                    <a:cubicBezTo>
                      <a:pt x="27" y="59"/>
                      <a:pt x="27" y="59"/>
                      <a:pt x="26" y="59"/>
                    </a:cubicBezTo>
                    <a:cubicBezTo>
                      <a:pt x="24" y="57"/>
                      <a:pt x="8" y="39"/>
                      <a:pt x="28" y="22"/>
                    </a:cubicBezTo>
                    <a:cubicBezTo>
                      <a:pt x="49" y="4"/>
                      <a:pt x="99" y="0"/>
                      <a:pt x="135" y="4"/>
                    </a:cubicBezTo>
                    <a:cubicBezTo>
                      <a:pt x="135" y="4"/>
                      <a:pt x="0" y="11"/>
                      <a:pt x="27" y="59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6" name="Freeform 663">
                <a:extLst>
                  <a:ext uri="{FF2B5EF4-FFF2-40B4-BE49-F238E27FC236}">
                    <a16:creationId xmlns:a16="http://schemas.microsoft.com/office/drawing/2014/main" id="{D4238C8F-62AB-49F2-9558-626E8C3830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2232"/>
                <a:ext cx="72" cy="19"/>
              </a:xfrm>
              <a:custGeom>
                <a:avLst/>
                <a:gdLst>
                  <a:gd name="T0" fmla="*/ 0 w 29"/>
                  <a:gd name="T1" fmla="*/ 52 h 7"/>
                  <a:gd name="T2" fmla="*/ 179 w 29"/>
                  <a:gd name="T3" fmla="*/ 14 h 7"/>
                  <a:gd name="T4" fmla="*/ 0 w 29"/>
                  <a:gd name="T5" fmla="*/ 5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9" h="7">
                    <a:moveTo>
                      <a:pt x="0" y="7"/>
                    </a:moveTo>
                    <a:cubicBezTo>
                      <a:pt x="0" y="7"/>
                      <a:pt x="9" y="0"/>
                      <a:pt x="29" y="2"/>
                    </a:cubicBezTo>
                    <a:cubicBezTo>
                      <a:pt x="29" y="2"/>
                      <a:pt x="11" y="2"/>
                      <a:pt x="0" y="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7" name="Freeform 664">
                <a:extLst>
                  <a:ext uri="{FF2B5EF4-FFF2-40B4-BE49-F238E27FC236}">
                    <a16:creationId xmlns:a16="http://schemas.microsoft.com/office/drawing/2014/main" id="{EDF0D998-9931-485D-8EEE-D1AFC3B352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1" y="2285"/>
                <a:ext cx="142" cy="99"/>
              </a:xfrm>
              <a:custGeom>
                <a:avLst/>
                <a:gdLst>
                  <a:gd name="T0" fmla="*/ 55 w 57"/>
                  <a:gd name="T1" fmla="*/ 265 h 37"/>
                  <a:gd name="T2" fmla="*/ 354 w 57"/>
                  <a:gd name="T3" fmla="*/ 0 h 37"/>
                  <a:gd name="T4" fmla="*/ 55 w 57"/>
                  <a:gd name="T5" fmla="*/ 265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7" h="37">
                    <a:moveTo>
                      <a:pt x="9" y="37"/>
                    </a:moveTo>
                    <a:cubicBezTo>
                      <a:pt x="9" y="37"/>
                      <a:pt x="0" y="10"/>
                      <a:pt x="57" y="0"/>
                    </a:cubicBezTo>
                    <a:cubicBezTo>
                      <a:pt x="57" y="0"/>
                      <a:pt x="8" y="8"/>
                      <a:pt x="9" y="3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8" name="Freeform 665">
                <a:extLst>
                  <a:ext uri="{FF2B5EF4-FFF2-40B4-BE49-F238E27FC236}">
                    <a16:creationId xmlns:a16="http://schemas.microsoft.com/office/drawing/2014/main" id="{D51EFA86-8A12-4E9F-A431-191847F746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557"/>
                <a:ext cx="607" cy="280"/>
              </a:xfrm>
              <a:custGeom>
                <a:avLst/>
                <a:gdLst>
                  <a:gd name="T0" fmla="*/ 1167 w 243"/>
                  <a:gd name="T1" fmla="*/ 696 h 105"/>
                  <a:gd name="T2" fmla="*/ 1229 w 243"/>
                  <a:gd name="T3" fmla="*/ 683 h 105"/>
                  <a:gd name="T4" fmla="*/ 1316 w 243"/>
                  <a:gd name="T5" fmla="*/ 483 h 105"/>
                  <a:gd name="T6" fmla="*/ 762 w 243"/>
                  <a:gd name="T7" fmla="*/ 413 h 105"/>
                  <a:gd name="T8" fmla="*/ 0 w 243"/>
                  <a:gd name="T9" fmla="*/ 333 h 105"/>
                  <a:gd name="T10" fmla="*/ 75 w 243"/>
                  <a:gd name="T11" fmla="*/ 221 h 105"/>
                  <a:gd name="T12" fmla="*/ 462 w 243"/>
                  <a:gd name="T13" fmla="*/ 99 h 105"/>
                  <a:gd name="T14" fmla="*/ 1067 w 243"/>
                  <a:gd name="T15" fmla="*/ 277 h 105"/>
                  <a:gd name="T16" fmla="*/ 1254 w 243"/>
                  <a:gd name="T17" fmla="*/ 725 h 105"/>
                  <a:gd name="T18" fmla="*/ 1179 w 243"/>
                  <a:gd name="T19" fmla="*/ 747 h 105"/>
                  <a:gd name="T20" fmla="*/ 1167 w 243"/>
                  <a:gd name="T21" fmla="*/ 696 h 105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243" h="105">
                    <a:moveTo>
                      <a:pt x="187" y="98"/>
                    </a:moveTo>
                    <a:cubicBezTo>
                      <a:pt x="187" y="98"/>
                      <a:pt x="193" y="98"/>
                      <a:pt x="197" y="96"/>
                    </a:cubicBezTo>
                    <a:cubicBezTo>
                      <a:pt x="206" y="92"/>
                      <a:pt x="217" y="82"/>
                      <a:pt x="211" y="68"/>
                    </a:cubicBezTo>
                    <a:cubicBezTo>
                      <a:pt x="202" y="47"/>
                      <a:pt x="154" y="46"/>
                      <a:pt x="122" y="58"/>
                    </a:cubicBezTo>
                    <a:cubicBezTo>
                      <a:pt x="90" y="71"/>
                      <a:pt x="2" y="102"/>
                      <a:pt x="0" y="47"/>
                    </a:cubicBezTo>
                    <a:cubicBezTo>
                      <a:pt x="0" y="47"/>
                      <a:pt x="3" y="34"/>
                      <a:pt x="12" y="31"/>
                    </a:cubicBezTo>
                    <a:cubicBezTo>
                      <a:pt x="12" y="31"/>
                      <a:pt x="5" y="0"/>
                      <a:pt x="74" y="14"/>
                    </a:cubicBezTo>
                    <a:cubicBezTo>
                      <a:pt x="111" y="22"/>
                      <a:pt x="129" y="34"/>
                      <a:pt x="171" y="39"/>
                    </a:cubicBezTo>
                    <a:cubicBezTo>
                      <a:pt x="212" y="44"/>
                      <a:pt x="243" y="80"/>
                      <a:pt x="201" y="102"/>
                    </a:cubicBezTo>
                    <a:cubicBezTo>
                      <a:pt x="198" y="103"/>
                      <a:pt x="194" y="104"/>
                      <a:pt x="189" y="105"/>
                    </a:cubicBezTo>
                    <a:lnTo>
                      <a:pt x="187" y="98"/>
                    </a:ln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69" name="Freeform 666">
                <a:extLst>
                  <a:ext uri="{FF2B5EF4-FFF2-40B4-BE49-F238E27FC236}">
                    <a16:creationId xmlns:a16="http://schemas.microsoft.com/office/drawing/2014/main" id="{06DB4DB2-D770-4751-9D42-73E95B49F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720"/>
                <a:ext cx="118" cy="112"/>
              </a:xfrm>
              <a:custGeom>
                <a:avLst/>
                <a:gdLst>
                  <a:gd name="T0" fmla="*/ 8 w 47"/>
                  <a:gd name="T1" fmla="*/ 277 h 42"/>
                  <a:gd name="T2" fmla="*/ 151 w 47"/>
                  <a:gd name="T3" fmla="*/ 0 h 42"/>
                  <a:gd name="T4" fmla="*/ 8 w 47"/>
                  <a:gd name="T5" fmla="*/ 299 h 42"/>
                  <a:gd name="T6" fmla="*/ 8 w 47"/>
                  <a:gd name="T7" fmla="*/ 277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7" h="42">
                    <a:moveTo>
                      <a:pt x="1" y="39"/>
                    </a:moveTo>
                    <a:cubicBezTo>
                      <a:pt x="1" y="39"/>
                      <a:pt x="39" y="35"/>
                      <a:pt x="24" y="0"/>
                    </a:cubicBezTo>
                    <a:cubicBezTo>
                      <a:pt x="24" y="0"/>
                      <a:pt x="47" y="30"/>
                      <a:pt x="1" y="42"/>
                    </a:cubicBezTo>
                    <a:cubicBezTo>
                      <a:pt x="1" y="42"/>
                      <a:pt x="0" y="41"/>
                      <a:pt x="1" y="39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0" name="Freeform 667">
                <a:extLst>
                  <a:ext uri="{FF2B5EF4-FFF2-40B4-BE49-F238E27FC236}">
                    <a16:creationId xmlns:a16="http://schemas.microsoft.com/office/drawing/2014/main" id="{00462540-94B1-4EA7-8B26-20C315B1B1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8" y="1784"/>
                <a:ext cx="68" cy="48"/>
              </a:xfrm>
              <a:custGeom>
                <a:avLst/>
                <a:gdLst>
                  <a:gd name="T0" fmla="*/ 0 w 27"/>
                  <a:gd name="T1" fmla="*/ 115 h 18"/>
                  <a:gd name="T2" fmla="*/ 171 w 27"/>
                  <a:gd name="T3" fmla="*/ 0 h 18"/>
                  <a:gd name="T4" fmla="*/ 8 w 27"/>
                  <a:gd name="T5" fmla="*/ 128 h 18"/>
                  <a:gd name="T6" fmla="*/ 0 w 27"/>
                  <a:gd name="T7" fmla="*/ 115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18">
                    <a:moveTo>
                      <a:pt x="0" y="16"/>
                    </a:moveTo>
                    <a:cubicBezTo>
                      <a:pt x="0" y="16"/>
                      <a:pt x="21" y="13"/>
                      <a:pt x="27" y="0"/>
                    </a:cubicBezTo>
                    <a:cubicBezTo>
                      <a:pt x="27" y="0"/>
                      <a:pt x="26" y="11"/>
                      <a:pt x="1" y="18"/>
                    </a:cubicBezTo>
                    <a:cubicBezTo>
                      <a:pt x="1" y="18"/>
                      <a:pt x="0" y="17"/>
                      <a:pt x="0" y="16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1" name="Freeform 668">
                <a:extLst>
                  <a:ext uri="{FF2B5EF4-FFF2-40B4-BE49-F238E27FC236}">
                    <a16:creationId xmlns:a16="http://schemas.microsoft.com/office/drawing/2014/main" id="{4B620471-0485-4281-9855-0078793AC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1624"/>
                <a:ext cx="345" cy="48"/>
              </a:xfrm>
              <a:custGeom>
                <a:avLst/>
                <a:gdLst>
                  <a:gd name="T0" fmla="*/ 0 w 138"/>
                  <a:gd name="T1" fmla="*/ 43 h 18"/>
                  <a:gd name="T2" fmla="*/ 558 w 138"/>
                  <a:gd name="T3" fmla="*/ 64 h 18"/>
                  <a:gd name="T4" fmla="*/ 825 w 138"/>
                  <a:gd name="T5" fmla="*/ 128 h 18"/>
                  <a:gd name="T6" fmla="*/ 833 w 138"/>
                  <a:gd name="T7" fmla="*/ 115 h 18"/>
                  <a:gd name="T8" fmla="*/ 563 w 138"/>
                  <a:gd name="T9" fmla="*/ 56 h 18"/>
                  <a:gd name="T10" fmla="*/ 0 w 138"/>
                  <a:gd name="T11" fmla="*/ 43 h 1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" h="18">
                    <a:moveTo>
                      <a:pt x="0" y="6"/>
                    </a:moveTo>
                    <a:cubicBezTo>
                      <a:pt x="0" y="6"/>
                      <a:pt x="55" y="1"/>
                      <a:pt x="89" y="9"/>
                    </a:cubicBezTo>
                    <a:cubicBezTo>
                      <a:pt x="123" y="18"/>
                      <a:pt x="132" y="18"/>
                      <a:pt x="132" y="18"/>
                    </a:cubicBezTo>
                    <a:cubicBezTo>
                      <a:pt x="132" y="18"/>
                      <a:pt x="138" y="15"/>
                      <a:pt x="133" y="16"/>
                    </a:cubicBezTo>
                    <a:cubicBezTo>
                      <a:pt x="123" y="17"/>
                      <a:pt x="94" y="10"/>
                      <a:pt x="90" y="8"/>
                    </a:cubicBezTo>
                    <a:cubicBezTo>
                      <a:pt x="79" y="5"/>
                      <a:pt x="24" y="0"/>
                      <a:pt x="0" y="6"/>
                    </a:cubicBezTo>
                    <a:close/>
                  </a:path>
                </a:pathLst>
              </a:custGeom>
              <a:solidFill>
                <a:srgbClr val="A46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2" name="Freeform 669">
                <a:extLst>
                  <a:ext uri="{FF2B5EF4-FFF2-40B4-BE49-F238E27FC236}">
                    <a16:creationId xmlns:a16="http://schemas.microsoft.com/office/drawing/2014/main" id="{8998A3A2-2379-428E-A403-96F2940794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667"/>
                <a:ext cx="28" cy="16"/>
              </a:xfrm>
              <a:custGeom>
                <a:avLst/>
                <a:gdLst>
                  <a:gd name="T0" fmla="*/ 0 w 11"/>
                  <a:gd name="T1" fmla="*/ 21 h 6"/>
                  <a:gd name="T2" fmla="*/ 59 w 11"/>
                  <a:gd name="T3" fmla="*/ 0 h 6"/>
                  <a:gd name="T4" fmla="*/ 0 w 11"/>
                  <a:gd name="T5" fmla="*/ 21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" h="6">
                    <a:moveTo>
                      <a:pt x="0" y="3"/>
                    </a:moveTo>
                    <a:cubicBezTo>
                      <a:pt x="0" y="3"/>
                      <a:pt x="9" y="5"/>
                      <a:pt x="9" y="0"/>
                    </a:cubicBezTo>
                    <a:cubicBezTo>
                      <a:pt x="9" y="0"/>
                      <a:pt x="11" y="6"/>
                      <a:pt x="0" y="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3" name="Freeform 670">
                <a:extLst>
                  <a:ext uri="{FF2B5EF4-FFF2-40B4-BE49-F238E27FC236}">
                    <a16:creationId xmlns:a16="http://schemas.microsoft.com/office/drawing/2014/main" id="{0A86792B-5274-4334-8BA6-243D8730C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669"/>
                <a:ext cx="605" cy="328"/>
              </a:xfrm>
              <a:custGeom>
                <a:avLst/>
                <a:gdLst>
                  <a:gd name="T0" fmla="*/ 113 w 242"/>
                  <a:gd name="T1" fmla="*/ 371 h 123"/>
                  <a:gd name="T2" fmla="*/ 75 w 242"/>
                  <a:gd name="T3" fmla="*/ 213 h 123"/>
                  <a:gd name="T4" fmla="*/ 570 w 242"/>
                  <a:gd name="T5" fmla="*/ 157 h 123"/>
                  <a:gd name="T6" fmla="*/ 1470 w 242"/>
                  <a:gd name="T7" fmla="*/ 648 h 123"/>
                  <a:gd name="T8" fmla="*/ 1213 w 242"/>
                  <a:gd name="T9" fmla="*/ 845 h 123"/>
                  <a:gd name="T10" fmla="*/ 1213 w 242"/>
                  <a:gd name="T11" fmla="*/ 789 h 123"/>
                  <a:gd name="T12" fmla="*/ 1370 w 242"/>
                  <a:gd name="T13" fmla="*/ 533 h 123"/>
                  <a:gd name="T14" fmla="*/ 745 w 242"/>
                  <a:gd name="T15" fmla="*/ 563 h 123"/>
                  <a:gd name="T16" fmla="*/ 58 w 242"/>
                  <a:gd name="T17" fmla="*/ 576 h 123"/>
                  <a:gd name="T18" fmla="*/ 113 w 242"/>
                  <a:gd name="T19" fmla="*/ 371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2" h="123">
                    <a:moveTo>
                      <a:pt x="18" y="52"/>
                    </a:moveTo>
                    <a:cubicBezTo>
                      <a:pt x="18" y="52"/>
                      <a:pt x="8" y="49"/>
                      <a:pt x="12" y="30"/>
                    </a:cubicBezTo>
                    <a:cubicBezTo>
                      <a:pt x="16" y="11"/>
                      <a:pt x="52" y="0"/>
                      <a:pt x="91" y="22"/>
                    </a:cubicBezTo>
                    <a:cubicBezTo>
                      <a:pt x="123" y="40"/>
                      <a:pt x="237" y="43"/>
                      <a:pt x="235" y="91"/>
                    </a:cubicBezTo>
                    <a:cubicBezTo>
                      <a:pt x="234" y="123"/>
                      <a:pt x="194" y="119"/>
                      <a:pt x="194" y="119"/>
                    </a:cubicBezTo>
                    <a:cubicBezTo>
                      <a:pt x="194" y="111"/>
                      <a:pt x="194" y="111"/>
                      <a:pt x="194" y="111"/>
                    </a:cubicBezTo>
                    <a:cubicBezTo>
                      <a:pt x="194" y="111"/>
                      <a:pt x="242" y="112"/>
                      <a:pt x="219" y="75"/>
                    </a:cubicBezTo>
                    <a:cubicBezTo>
                      <a:pt x="202" y="48"/>
                      <a:pt x="152" y="65"/>
                      <a:pt x="119" y="79"/>
                    </a:cubicBezTo>
                    <a:cubicBezTo>
                      <a:pt x="86" y="92"/>
                      <a:pt x="21" y="115"/>
                      <a:pt x="9" y="81"/>
                    </a:cubicBezTo>
                    <a:cubicBezTo>
                      <a:pt x="0" y="57"/>
                      <a:pt x="18" y="52"/>
                      <a:pt x="18" y="52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4" name="Freeform 671">
                <a:extLst>
                  <a:ext uri="{FF2B5EF4-FFF2-40B4-BE49-F238E27FC236}">
                    <a16:creationId xmlns:a16="http://schemas.microsoft.com/office/drawing/2014/main" id="{6F59A414-67CF-489F-8D15-AF8B13D1C7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6" y="1589"/>
                <a:ext cx="187" cy="40"/>
              </a:xfrm>
              <a:custGeom>
                <a:avLst/>
                <a:gdLst>
                  <a:gd name="T0" fmla="*/ 0 w 75"/>
                  <a:gd name="T1" fmla="*/ 107 h 15"/>
                  <a:gd name="T2" fmla="*/ 162 w 75"/>
                  <a:gd name="T3" fmla="*/ 0 h 15"/>
                  <a:gd name="T4" fmla="*/ 466 w 75"/>
                  <a:gd name="T5" fmla="*/ 56 h 15"/>
                  <a:gd name="T6" fmla="*/ 80 w 75"/>
                  <a:gd name="T7" fmla="*/ 51 h 15"/>
                  <a:gd name="T8" fmla="*/ 0 w 75"/>
                  <a:gd name="T9" fmla="*/ 107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5" h="15">
                    <a:moveTo>
                      <a:pt x="0" y="15"/>
                    </a:moveTo>
                    <a:cubicBezTo>
                      <a:pt x="0" y="15"/>
                      <a:pt x="2" y="0"/>
                      <a:pt x="26" y="0"/>
                    </a:cubicBezTo>
                    <a:cubicBezTo>
                      <a:pt x="49" y="1"/>
                      <a:pt x="75" y="8"/>
                      <a:pt x="75" y="8"/>
                    </a:cubicBezTo>
                    <a:cubicBezTo>
                      <a:pt x="75" y="8"/>
                      <a:pt x="33" y="2"/>
                      <a:pt x="13" y="7"/>
                    </a:cubicBezTo>
                    <a:cubicBezTo>
                      <a:pt x="3" y="10"/>
                      <a:pt x="0" y="15"/>
                      <a:pt x="0" y="15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5" name="Freeform 672">
                <a:extLst>
                  <a:ext uri="{FF2B5EF4-FFF2-40B4-BE49-F238E27FC236}">
                    <a16:creationId xmlns:a16="http://schemas.microsoft.com/office/drawing/2014/main" id="{1F067BDD-B87B-484C-8A9A-39E74B06D0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3" y="1629"/>
                <a:ext cx="288" cy="112"/>
              </a:xfrm>
              <a:custGeom>
                <a:avLst/>
                <a:gdLst>
                  <a:gd name="T0" fmla="*/ 145 w 115"/>
                  <a:gd name="T1" fmla="*/ 299 h 42"/>
                  <a:gd name="T2" fmla="*/ 95 w 115"/>
                  <a:gd name="T3" fmla="*/ 120 h 42"/>
                  <a:gd name="T4" fmla="*/ 245 w 115"/>
                  <a:gd name="T5" fmla="*/ 29 h 42"/>
                  <a:gd name="T6" fmla="*/ 721 w 115"/>
                  <a:gd name="T7" fmla="*/ 72 h 42"/>
                  <a:gd name="T8" fmla="*/ 145 w 115"/>
                  <a:gd name="T9" fmla="*/ 299 h 4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5" h="42">
                    <a:moveTo>
                      <a:pt x="23" y="42"/>
                    </a:moveTo>
                    <a:cubicBezTo>
                      <a:pt x="23" y="42"/>
                      <a:pt x="9" y="32"/>
                      <a:pt x="15" y="17"/>
                    </a:cubicBezTo>
                    <a:cubicBezTo>
                      <a:pt x="20" y="3"/>
                      <a:pt x="29" y="5"/>
                      <a:pt x="39" y="4"/>
                    </a:cubicBezTo>
                    <a:cubicBezTo>
                      <a:pt x="49" y="4"/>
                      <a:pt x="98" y="3"/>
                      <a:pt x="115" y="10"/>
                    </a:cubicBezTo>
                    <a:cubicBezTo>
                      <a:pt x="115" y="10"/>
                      <a:pt x="0" y="0"/>
                      <a:pt x="23" y="4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6" name="Freeform 673">
                <a:extLst>
                  <a:ext uri="{FF2B5EF4-FFF2-40B4-BE49-F238E27FC236}">
                    <a16:creationId xmlns:a16="http://schemas.microsoft.com/office/drawing/2014/main" id="{7B5827C7-FF0E-46DA-8061-C7EBE0C060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1" y="1640"/>
                <a:ext cx="105" cy="59"/>
              </a:xfrm>
              <a:custGeom>
                <a:avLst/>
                <a:gdLst>
                  <a:gd name="T0" fmla="*/ 0 w 42"/>
                  <a:gd name="T1" fmla="*/ 158 h 22"/>
                  <a:gd name="T2" fmla="*/ 70 w 42"/>
                  <a:gd name="T3" fmla="*/ 21 h 22"/>
                  <a:gd name="T4" fmla="*/ 263 w 42"/>
                  <a:gd name="T5" fmla="*/ 21 h 22"/>
                  <a:gd name="T6" fmla="*/ 50 w 42"/>
                  <a:gd name="T7" fmla="*/ 51 h 22"/>
                  <a:gd name="T8" fmla="*/ 0 w 42"/>
                  <a:gd name="T9" fmla="*/ 158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22">
                    <a:moveTo>
                      <a:pt x="0" y="22"/>
                    </a:moveTo>
                    <a:cubicBezTo>
                      <a:pt x="0" y="22"/>
                      <a:pt x="0" y="6"/>
                      <a:pt x="11" y="3"/>
                    </a:cubicBezTo>
                    <a:cubicBezTo>
                      <a:pt x="23" y="0"/>
                      <a:pt x="42" y="3"/>
                      <a:pt x="42" y="3"/>
                    </a:cubicBezTo>
                    <a:cubicBezTo>
                      <a:pt x="42" y="3"/>
                      <a:pt x="14" y="2"/>
                      <a:pt x="8" y="7"/>
                    </a:cubicBezTo>
                    <a:cubicBezTo>
                      <a:pt x="2" y="12"/>
                      <a:pt x="0" y="22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7" name="Freeform 674">
                <a:extLst>
                  <a:ext uri="{FF2B5EF4-FFF2-40B4-BE49-F238E27FC236}">
                    <a16:creationId xmlns:a16="http://schemas.microsoft.com/office/drawing/2014/main" id="{FB20F619-E724-474F-A9E9-1AC5F55135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1589"/>
                <a:ext cx="60" cy="22"/>
              </a:xfrm>
              <a:custGeom>
                <a:avLst/>
                <a:gdLst>
                  <a:gd name="T0" fmla="*/ 0 w 24"/>
                  <a:gd name="T1" fmla="*/ 61 h 8"/>
                  <a:gd name="T2" fmla="*/ 150 w 24"/>
                  <a:gd name="T3" fmla="*/ 17 h 8"/>
                  <a:gd name="T4" fmla="*/ 0 w 24"/>
                  <a:gd name="T5" fmla="*/ 61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8">
                    <a:moveTo>
                      <a:pt x="0" y="8"/>
                    </a:moveTo>
                    <a:cubicBezTo>
                      <a:pt x="0" y="8"/>
                      <a:pt x="9" y="0"/>
                      <a:pt x="24" y="2"/>
                    </a:cubicBezTo>
                    <a:cubicBezTo>
                      <a:pt x="24" y="2"/>
                      <a:pt x="11" y="1"/>
                      <a:pt x="0" y="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8" name="Freeform 675">
                <a:extLst>
                  <a:ext uri="{FF2B5EF4-FFF2-40B4-BE49-F238E27FC236}">
                    <a16:creationId xmlns:a16="http://schemas.microsoft.com/office/drawing/2014/main" id="{08A767BC-3BEC-410A-8006-B35159FF4F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773"/>
                <a:ext cx="353" cy="46"/>
              </a:xfrm>
              <a:custGeom>
                <a:avLst/>
                <a:gdLst>
                  <a:gd name="T0" fmla="*/ 0 w 141"/>
                  <a:gd name="T1" fmla="*/ 95 h 17"/>
                  <a:gd name="T2" fmla="*/ 488 w 141"/>
                  <a:gd name="T3" fmla="*/ 60 h 17"/>
                  <a:gd name="T4" fmla="*/ 864 w 141"/>
                  <a:gd name="T5" fmla="*/ 103 h 17"/>
                  <a:gd name="T6" fmla="*/ 859 w 141"/>
                  <a:gd name="T7" fmla="*/ 116 h 17"/>
                  <a:gd name="T8" fmla="*/ 483 w 141"/>
                  <a:gd name="T9" fmla="*/ 73 h 17"/>
                  <a:gd name="T10" fmla="*/ 0 w 141"/>
                  <a:gd name="T11" fmla="*/ 95 h 1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41" h="17">
                    <a:moveTo>
                      <a:pt x="0" y="13"/>
                    </a:moveTo>
                    <a:cubicBezTo>
                      <a:pt x="0" y="13"/>
                      <a:pt x="43" y="0"/>
                      <a:pt x="78" y="8"/>
                    </a:cubicBezTo>
                    <a:cubicBezTo>
                      <a:pt x="113" y="16"/>
                      <a:pt x="138" y="14"/>
                      <a:pt x="138" y="14"/>
                    </a:cubicBezTo>
                    <a:cubicBezTo>
                      <a:pt x="138" y="14"/>
                      <a:pt x="141" y="15"/>
                      <a:pt x="137" y="16"/>
                    </a:cubicBezTo>
                    <a:cubicBezTo>
                      <a:pt x="134" y="17"/>
                      <a:pt x="88" y="12"/>
                      <a:pt x="77" y="10"/>
                    </a:cubicBezTo>
                    <a:cubicBezTo>
                      <a:pt x="67" y="7"/>
                      <a:pt x="32" y="4"/>
                      <a:pt x="0" y="13"/>
                    </a:cubicBezTo>
                    <a:close/>
                  </a:path>
                </a:pathLst>
              </a:custGeom>
              <a:solidFill>
                <a:srgbClr val="A4692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79" name="Freeform 676">
                <a:extLst>
                  <a:ext uri="{FF2B5EF4-FFF2-40B4-BE49-F238E27FC236}">
                    <a16:creationId xmlns:a16="http://schemas.microsoft.com/office/drawing/2014/main" id="{4B60DE2A-6D95-4D9A-82C6-B329E3085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1813"/>
                <a:ext cx="22" cy="11"/>
              </a:xfrm>
              <a:custGeom>
                <a:avLst/>
                <a:gdLst>
                  <a:gd name="T0" fmla="*/ 54 w 9"/>
                  <a:gd name="T1" fmla="*/ 0 h 4"/>
                  <a:gd name="T2" fmla="*/ 0 w 9"/>
                  <a:gd name="T3" fmla="*/ 17 h 4"/>
                  <a:gd name="T4" fmla="*/ 54 w 9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" h="4">
                    <a:moveTo>
                      <a:pt x="9" y="0"/>
                    </a:moveTo>
                    <a:cubicBezTo>
                      <a:pt x="9" y="0"/>
                      <a:pt x="7" y="3"/>
                      <a:pt x="0" y="2"/>
                    </a:cubicBezTo>
                    <a:cubicBezTo>
                      <a:pt x="0" y="2"/>
                      <a:pt x="8" y="4"/>
                      <a:pt x="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0" name="Freeform 677">
                <a:extLst>
                  <a:ext uri="{FF2B5EF4-FFF2-40B4-BE49-F238E27FC236}">
                    <a16:creationId xmlns:a16="http://schemas.microsoft.com/office/drawing/2014/main" id="{B4358D2C-F0A1-469D-A144-66A75FF92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893"/>
                <a:ext cx="122" cy="88"/>
              </a:xfrm>
              <a:custGeom>
                <a:avLst/>
                <a:gdLst>
                  <a:gd name="T0" fmla="*/ 0 w 49"/>
                  <a:gd name="T1" fmla="*/ 205 h 33"/>
                  <a:gd name="T2" fmla="*/ 217 w 49"/>
                  <a:gd name="T3" fmla="*/ 0 h 33"/>
                  <a:gd name="T4" fmla="*/ 0 w 49"/>
                  <a:gd name="T5" fmla="*/ 235 h 33"/>
                  <a:gd name="T6" fmla="*/ 0 w 49"/>
                  <a:gd name="T7" fmla="*/ 205 h 3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9" h="33">
                    <a:moveTo>
                      <a:pt x="0" y="29"/>
                    </a:moveTo>
                    <a:cubicBezTo>
                      <a:pt x="0" y="29"/>
                      <a:pt x="37" y="32"/>
                      <a:pt x="35" y="0"/>
                    </a:cubicBezTo>
                    <a:cubicBezTo>
                      <a:pt x="35" y="0"/>
                      <a:pt x="49" y="32"/>
                      <a:pt x="0" y="33"/>
                    </a:cubicBez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1" name="Freeform 678">
                <a:extLst>
                  <a:ext uri="{FF2B5EF4-FFF2-40B4-BE49-F238E27FC236}">
                    <a16:creationId xmlns:a16="http://schemas.microsoft.com/office/drawing/2014/main" id="{539F1D9E-0698-4196-895B-090906C397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923"/>
                <a:ext cx="93" cy="58"/>
              </a:xfrm>
              <a:custGeom>
                <a:avLst/>
                <a:gdLst>
                  <a:gd name="T0" fmla="*/ 8 w 37"/>
                  <a:gd name="T1" fmla="*/ 132 h 22"/>
                  <a:gd name="T2" fmla="*/ 226 w 37"/>
                  <a:gd name="T3" fmla="*/ 0 h 22"/>
                  <a:gd name="T4" fmla="*/ 0 w 37"/>
                  <a:gd name="T5" fmla="*/ 145 h 22"/>
                  <a:gd name="T6" fmla="*/ 8 w 37"/>
                  <a:gd name="T7" fmla="*/ 132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22">
                    <a:moveTo>
                      <a:pt x="1" y="19"/>
                    </a:moveTo>
                    <a:cubicBezTo>
                      <a:pt x="1" y="19"/>
                      <a:pt x="30" y="22"/>
                      <a:pt x="36" y="0"/>
                    </a:cubicBezTo>
                    <a:cubicBezTo>
                      <a:pt x="36" y="0"/>
                      <a:pt x="37" y="21"/>
                      <a:pt x="0" y="21"/>
                    </a:cubicBezTo>
                    <a:cubicBezTo>
                      <a:pt x="0" y="21"/>
                      <a:pt x="0" y="20"/>
                      <a:pt x="1" y="19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2" name="Freeform 679">
                <a:extLst>
                  <a:ext uri="{FF2B5EF4-FFF2-40B4-BE49-F238E27FC236}">
                    <a16:creationId xmlns:a16="http://schemas.microsoft.com/office/drawing/2014/main" id="{C678A68C-8739-4792-A261-4AA4387439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1" y="1683"/>
                <a:ext cx="182" cy="106"/>
              </a:xfrm>
              <a:custGeom>
                <a:avLst/>
                <a:gdLst>
                  <a:gd name="T0" fmla="*/ 25 w 73"/>
                  <a:gd name="T1" fmla="*/ 281 h 40"/>
                  <a:gd name="T2" fmla="*/ 62 w 73"/>
                  <a:gd name="T3" fmla="*/ 111 h 40"/>
                  <a:gd name="T4" fmla="*/ 454 w 73"/>
                  <a:gd name="T5" fmla="*/ 106 h 40"/>
                  <a:gd name="T6" fmla="*/ 25 w 73"/>
                  <a:gd name="T7" fmla="*/ 281 h 4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3" h="40">
                    <a:moveTo>
                      <a:pt x="4" y="40"/>
                    </a:moveTo>
                    <a:cubicBezTo>
                      <a:pt x="4" y="40"/>
                      <a:pt x="0" y="22"/>
                      <a:pt x="10" y="16"/>
                    </a:cubicBezTo>
                    <a:cubicBezTo>
                      <a:pt x="20" y="10"/>
                      <a:pt x="38" y="0"/>
                      <a:pt x="73" y="15"/>
                    </a:cubicBezTo>
                    <a:cubicBezTo>
                      <a:pt x="73" y="15"/>
                      <a:pt x="9" y="0"/>
                      <a:pt x="4" y="40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3" name="Freeform 680">
                <a:extLst>
                  <a:ext uri="{FF2B5EF4-FFF2-40B4-BE49-F238E27FC236}">
                    <a16:creationId xmlns:a16="http://schemas.microsoft.com/office/drawing/2014/main" id="{3F1E3621-3F1B-44B6-965D-13AA2024F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3" y="1779"/>
                <a:ext cx="268" cy="130"/>
              </a:xfrm>
              <a:custGeom>
                <a:avLst/>
                <a:gdLst>
                  <a:gd name="T0" fmla="*/ 83 w 107"/>
                  <a:gd name="T1" fmla="*/ 345 h 49"/>
                  <a:gd name="T2" fmla="*/ 38 w 107"/>
                  <a:gd name="T3" fmla="*/ 149 h 49"/>
                  <a:gd name="T4" fmla="*/ 376 w 107"/>
                  <a:gd name="T5" fmla="*/ 42 h 49"/>
                  <a:gd name="T6" fmla="*/ 671 w 107"/>
                  <a:gd name="T7" fmla="*/ 85 h 49"/>
                  <a:gd name="T8" fmla="*/ 83 w 107"/>
                  <a:gd name="T9" fmla="*/ 345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49">
                    <a:moveTo>
                      <a:pt x="13" y="49"/>
                    </a:moveTo>
                    <a:cubicBezTo>
                      <a:pt x="13" y="49"/>
                      <a:pt x="0" y="35"/>
                      <a:pt x="6" y="21"/>
                    </a:cubicBezTo>
                    <a:cubicBezTo>
                      <a:pt x="12" y="7"/>
                      <a:pt x="40" y="7"/>
                      <a:pt x="60" y="6"/>
                    </a:cubicBezTo>
                    <a:cubicBezTo>
                      <a:pt x="80" y="6"/>
                      <a:pt x="100" y="12"/>
                      <a:pt x="107" y="12"/>
                    </a:cubicBezTo>
                    <a:cubicBezTo>
                      <a:pt x="107" y="12"/>
                      <a:pt x="1" y="0"/>
                      <a:pt x="13" y="49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4" name="Freeform 681">
                <a:extLst>
                  <a:ext uri="{FF2B5EF4-FFF2-40B4-BE49-F238E27FC236}">
                    <a16:creationId xmlns:a16="http://schemas.microsoft.com/office/drawing/2014/main" id="{C6A92966-EA24-488B-9828-5EEBC1E93E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704"/>
                <a:ext cx="83" cy="45"/>
              </a:xfrm>
              <a:custGeom>
                <a:avLst/>
                <a:gdLst>
                  <a:gd name="T0" fmla="*/ 0 w 33"/>
                  <a:gd name="T1" fmla="*/ 119 h 17"/>
                  <a:gd name="T2" fmla="*/ 209 w 33"/>
                  <a:gd name="T3" fmla="*/ 0 h 17"/>
                  <a:gd name="T4" fmla="*/ 0 w 33"/>
                  <a:gd name="T5" fmla="*/ 119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3" h="17">
                    <a:moveTo>
                      <a:pt x="0" y="17"/>
                    </a:moveTo>
                    <a:cubicBezTo>
                      <a:pt x="0" y="17"/>
                      <a:pt x="3" y="2"/>
                      <a:pt x="33" y="0"/>
                    </a:cubicBezTo>
                    <a:cubicBezTo>
                      <a:pt x="33" y="0"/>
                      <a:pt x="8" y="2"/>
                      <a:pt x="0" y="1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5" name="Freeform 682">
                <a:extLst>
                  <a:ext uri="{FF2B5EF4-FFF2-40B4-BE49-F238E27FC236}">
                    <a16:creationId xmlns:a16="http://schemas.microsoft.com/office/drawing/2014/main" id="{0BD9D8CE-34C1-4BE6-B874-5A1A5F11A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797"/>
                <a:ext cx="123" cy="67"/>
              </a:xfrm>
              <a:custGeom>
                <a:avLst/>
                <a:gdLst>
                  <a:gd name="T0" fmla="*/ 45 w 49"/>
                  <a:gd name="T1" fmla="*/ 180 h 25"/>
                  <a:gd name="T2" fmla="*/ 309 w 49"/>
                  <a:gd name="T3" fmla="*/ 0 h 25"/>
                  <a:gd name="T4" fmla="*/ 45 w 49"/>
                  <a:gd name="T5" fmla="*/ 180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25">
                    <a:moveTo>
                      <a:pt x="7" y="25"/>
                    </a:moveTo>
                    <a:cubicBezTo>
                      <a:pt x="7" y="25"/>
                      <a:pt x="0" y="2"/>
                      <a:pt x="49" y="0"/>
                    </a:cubicBezTo>
                    <a:cubicBezTo>
                      <a:pt x="49" y="0"/>
                      <a:pt x="7" y="1"/>
                      <a:pt x="7" y="2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6" name="Freeform 683">
                <a:extLst>
                  <a:ext uri="{FF2B5EF4-FFF2-40B4-BE49-F238E27FC236}">
                    <a16:creationId xmlns:a16="http://schemas.microsoft.com/office/drawing/2014/main" id="{BB8C2310-DF62-4A56-A29B-FE152FB74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0" y="2152"/>
                <a:ext cx="540" cy="293"/>
              </a:xfrm>
              <a:custGeom>
                <a:avLst/>
                <a:gdLst>
                  <a:gd name="T0" fmla="*/ 1158 w 216"/>
                  <a:gd name="T1" fmla="*/ 0 h 110"/>
                  <a:gd name="T2" fmla="*/ 1175 w 216"/>
                  <a:gd name="T3" fmla="*/ 99 h 110"/>
                  <a:gd name="T4" fmla="*/ 325 w 216"/>
                  <a:gd name="T5" fmla="*/ 410 h 110"/>
                  <a:gd name="T6" fmla="*/ 170 w 216"/>
                  <a:gd name="T7" fmla="*/ 661 h 110"/>
                  <a:gd name="T8" fmla="*/ 858 w 216"/>
                  <a:gd name="T9" fmla="*/ 328 h 110"/>
                  <a:gd name="T10" fmla="*/ 1208 w 216"/>
                  <a:gd name="T11" fmla="*/ 0 h 1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16" h="110">
                    <a:moveTo>
                      <a:pt x="185" y="0"/>
                    </a:moveTo>
                    <a:cubicBezTo>
                      <a:pt x="185" y="0"/>
                      <a:pt x="203" y="3"/>
                      <a:pt x="188" y="14"/>
                    </a:cubicBezTo>
                    <a:cubicBezTo>
                      <a:pt x="145" y="44"/>
                      <a:pt x="72" y="34"/>
                      <a:pt x="52" y="58"/>
                    </a:cubicBezTo>
                    <a:cubicBezTo>
                      <a:pt x="52" y="58"/>
                      <a:pt x="0" y="76"/>
                      <a:pt x="27" y="93"/>
                    </a:cubicBezTo>
                    <a:cubicBezTo>
                      <a:pt x="53" y="110"/>
                      <a:pt x="102" y="70"/>
                      <a:pt x="137" y="46"/>
                    </a:cubicBezTo>
                    <a:cubicBezTo>
                      <a:pt x="170" y="24"/>
                      <a:pt x="216" y="14"/>
                      <a:pt x="193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7" name="Freeform 684">
                <a:extLst>
                  <a:ext uri="{FF2B5EF4-FFF2-40B4-BE49-F238E27FC236}">
                    <a16:creationId xmlns:a16="http://schemas.microsoft.com/office/drawing/2014/main" id="{124E812A-6FF4-4DD0-92D6-AFDE65A89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813"/>
                <a:ext cx="455" cy="22"/>
              </a:xfrm>
              <a:custGeom>
                <a:avLst/>
                <a:gdLst>
                  <a:gd name="T0" fmla="*/ 0 w 182"/>
                  <a:gd name="T1" fmla="*/ 0 h 8"/>
                  <a:gd name="T2" fmla="*/ 1113 w 182"/>
                  <a:gd name="T3" fmla="*/ 0 h 8"/>
                  <a:gd name="T4" fmla="*/ 1138 w 182"/>
                  <a:gd name="T5" fmla="*/ 30 h 8"/>
                  <a:gd name="T6" fmla="*/ 1138 w 182"/>
                  <a:gd name="T7" fmla="*/ 30 h 8"/>
                  <a:gd name="T8" fmla="*/ 1113 w 182"/>
                  <a:gd name="T9" fmla="*/ 61 h 8"/>
                  <a:gd name="T10" fmla="*/ 1100 w 182"/>
                  <a:gd name="T11" fmla="*/ 6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82" h="8">
                    <a:moveTo>
                      <a:pt x="0" y="0"/>
                    </a:moveTo>
                    <a:cubicBezTo>
                      <a:pt x="178" y="0"/>
                      <a:pt x="178" y="0"/>
                      <a:pt x="178" y="0"/>
                    </a:cubicBezTo>
                    <a:cubicBezTo>
                      <a:pt x="180" y="0"/>
                      <a:pt x="182" y="2"/>
                      <a:pt x="182" y="4"/>
                    </a:cubicBezTo>
                    <a:cubicBezTo>
                      <a:pt x="182" y="4"/>
                      <a:pt x="182" y="4"/>
                      <a:pt x="182" y="4"/>
                    </a:cubicBezTo>
                    <a:cubicBezTo>
                      <a:pt x="182" y="6"/>
                      <a:pt x="180" y="8"/>
                      <a:pt x="178" y="8"/>
                    </a:cubicBezTo>
                    <a:cubicBezTo>
                      <a:pt x="176" y="8"/>
                      <a:pt x="176" y="8"/>
                      <a:pt x="176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8" name="Line 685">
                <a:extLst>
                  <a:ext uri="{FF2B5EF4-FFF2-40B4-BE49-F238E27FC236}">
                    <a16:creationId xmlns:a16="http://schemas.microsoft.com/office/drawing/2014/main" id="{7683B727-BA87-4BE7-981B-C69D56BDDF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65" y="1813"/>
                <a:ext cx="1083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89" name="Line 686">
                <a:extLst>
                  <a:ext uri="{FF2B5EF4-FFF2-40B4-BE49-F238E27FC236}">
                    <a16:creationId xmlns:a16="http://schemas.microsoft.com/office/drawing/2014/main" id="{19C19F74-C5AB-47BD-8C21-3C2031809D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76" y="1813"/>
                <a:ext cx="325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0" name="Freeform 687">
                <a:extLst>
                  <a:ext uri="{FF2B5EF4-FFF2-40B4-BE49-F238E27FC236}">
                    <a16:creationId xmlns:a16="http://schemas.microsoft.com/office/drawing/2014/main" id="{042EE4F1-16CB-4723-B104-926DC8E95E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813"/>
                <a:ext cx="357" cy="8"/>
              </a:xfrm>
              <a:custGeom>
                <a:avLst/>
                <a:gdLst>
                  <a:gd name="T0" fmla="*/ 0 w 143"/>
                  <a:gd name="T1" fmla="*/ 21 h 3"/>
                  <a:gd name="T2" fmla="*/ 25 w 143"/>
                  <a:gd name="T3" fmla="*/ 0 h 3"/>
                  <a:gd name="T4" fmla="*/ 891 w 14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3" h="3">
                    <a:moveTo>
                      <a:pt x="0" y="3"/>
                    </a:moveTo>
                    <a:cubicBezTo>
                      <a:pt x="1" y="1"/>
                      <a:pt x="2" y="0"/>
                      <a:pt x="4" y="0"/>
                    </a:cubicBezTo>
                    <a:cubicBezTo>
                      <a:pt x="143" y="0"/>
                      <a:pt x="143" y="0"/>
                      <a:pt x="143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1" name="Freeform 688">
                <a:extLst>
                  <a:ext uri="{FF2B5EF4-FFF2-40B4-BE49-F238E27FC236}">
                    <a16:creationId xmlns:a16="http://schemas.microsoft.com/office/drawing/2014/main" id="{C788FF04-70D5-400F-878B-6A5A74A195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8" y="2139"/>
                <a:ext cx="825" cy="13"/>
              </a:xfrm>
              <a:custGeom>
                <a:avLst/>
                <a:gdLst>
                  <a:gd name="T0" fmla="*/ 2063 w 330"/>
                  <a:gd name="T1" fmla="*/ 34 h 5"/>
                  <a:gd name="T2" fmla="*/ 25 w 330"/>
                  <a:gd name="T3" fmla="*/ 34 h 5"/>
                  <a:gd name="T4" fmla="*/ 0 w 330"/>
                  <a:gd name="T5" fmla="*/ 8 h 5"/>
                  <a:gd name="T6" fmla="*/ 0 w 330"/>
                  <a:gd name="T7" fmla="*/ 8 h 5"/>
                  <a:gd name="T8" fmla="*/ 0 w 330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30" h="5">
                    <a:moveTo>
                      <a:pt x="330" y="5"/>
                    </a:move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3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0" y="0"/>
                      <a:pt x="0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2" name="Line 689">
                <a:extLst>
                  <a:ext uri="{FF2B5EF4-FFF2-40B4-BE49-F238E27FC236}">
                    <a16:creationId xmlns:a16="http://schemas.microsoft.com/office/drawing/2014/main" id="{64B7D348-74A4-41E2-8C2D-89FE45CCF5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41" y="2152"/>
                <a:ext cx="974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3" name="Freeform 690">
                <a:extLst>
                  <a:ext uri="{FF2B5EF4-FFF2-40B4-BE49-F238E27FC236}">
                    <a16:creationId xmlns:a16="http://schemas.microsoft.com/office/drawing/2014/main" id="{A3F78C18-006C-4446-81DB-DA27C8A03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5" y="2131"/>
                <a:ext cx="873" cy="21"/>
              </a:xfrm>
              <a:custGeom>
                <a:avLst/>
                <a:gdLst>
                  <a:gd name="T0" fmla="*/ 2151 w 349"/>
                  <a:gd name="T1" fmla="*/ 0 h 8"/>
                  <a:gd name="T2" fmla="*/ 2159 w 349"/>
                  <a:gd name="T3" fmla="*/ 0 h 8"/>
                  <a:gd name="T4" fmla="*/ 2184 w 349"/>
                  <a:gd name="T5" fmla="*/ 29 h 8"/>
                  <a:gd name="T6" fmla="*/ 2184 w 349"/>
                  <a:gd name="T7" fmla="*/ 29 h 8"/>
                  <a:gd name="T8" fmla="*/ 2159 w 349"/>
                  <a:gd name="T9" fmla="*/ 55 h 8"/>
                  <a:gd name="T10" fmla="*/ 0 w 349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9" h="8">
                    <a:moveTo>
                      <a:pt x="344" y="0"/>
                    </a:moveTo>
                    <a:cubicBezTo>
                      <a:pt x="345" y="0"/>
                      <a:pt x="345" y="0"/>
                      <a:pt x="345" y="0"/>
                    </a:cubicBezTo>
                    <a:cubicBezTo>
                      <a:pt x="347" y="0"/>
                      <a:pt x="349" y="1"/>
                      <a:pt x="349" y="4"/>
                    </a:cubicBezTo>
                    <a:cubicBezTo>
                      <a:pt x="349" y="4"/>
                      <a:pt x="349" y="4"/>
                      <a:pt x="349" y="4"/>
                    </a:cubicBezTo>
                    <a:cubicBezTo>
                      <a:pt x="349" y="6"/>
                      <a:pt x="347" y="8"/>
                      <a:pt x="345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4" name="Freeform 691">
                <a:extLst>
                  <a:ext uri="{FF2B5EF4-FFF2-40B4-BE49-F238E27FC236}">
                    <a16:creationId xmlns:a16="http://schemas.microsoft.com/office/drawing/2014/main" id="{6D35946E-7CC7-4540-8585-30B84A7780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1819"/>
                <a:ext cx="440" cy="21"/>
              </a:xfrm>
              <a:custGeom>
                <a:avLst/>
                <a:gdLst>
                  <a:gd name="T0" fmla="*/ 0 w 176"/>
                  <a:gd name="T1" fmla="*/ 0 h 8"/>
                  <a:gd name="T2" fmla="*/ 1075 w 176"/>
                  <a:gd name="T3" fmla="*/ 0 h 8"/>
                  <a:gd name="T4" fmla="*/ 1100 w 176"/>
                  <a:gd name="T5" fmla="*/ 29 h 8"/>
                  <a:gd name="T6" fmla="*/ 1100 w 176"/>
                  <a:gd name="T7" fmla="*/ 29 h 8"/>
                  <a:gd name="T8" fmla="*/ 1075 w 176"/>
                  <a:gd name="T9" fmla="*/ 55 h 8"/>
                  <a:gd name="T10" fmla="*/ 1063 w 176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6" h="8">
                    <a:moveTo>
                      <a:pt x="0" y="0"/>
                    </a:moveTo>
                    <a:cubicBezTo>
                      <a:pt x="172" y="0"/>
                      <a:pt x="172" y="0"/>
                      <a:pt x="172" y="0"/>
                    </a:cubicBezTo>
                    <a:cubicBezTo>
                      <a:pt x="174" y="0"/>
                      <a:pt x="176" y="2"/>
                      <a:pt x="176" y="4"/>
                    </a:cubicBezTo>
                    <a:cubicBezTo>
                      <a:pt x="176" y="4"/>
                      <a:pt x="176" y="4"/>
                      <a:pt x="176" y="4"/>
                    </a:cubicBezTo>
                    <a:cubicBezTo>
                      <a:pt x="176" y="6"/>
                      <a:pt x="174" y="8"/>
                      <a:pt x="172" y="8"/>
                    </a:cubicBezTo>
                    <a:cubicBezTo>
                      <a:pt x="170" y="8"/>
                      <a:pt x="170" y="8"/>
                      <a:pt x="17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5" name="Line 692">
                <a:extLst>
                  <a:ext uri="{FF2B5EF4-FFF2-40B4-BE49-F238E27FC236}">
                    <a16:creationId xmlns:a16="http://schemas.microsoft.com/office/drawing/2014/main" id="{5DED40CB-8C5B-4F73-BF6D-F1827149E78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0" y="1819"/>
                <a:ext cx="1065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6" name="Line 693">
                <a:extLst>
                  <a:ext uri="{FF2B5EF4-FFF2-40B4-BE49-F238E27FC236}">
                    <a16:creationId xmlns:a16="http://schemas.microsoft.com/office/drawing/2014/main" id="{1EE678F0-EDB6-4217-8236-BD181C42EC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768" y="1819"/>
                <a:ext cx="323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7" name="Freeform 694">
                <a:extLst>
                  <a:ext uri="{FF2B5EF4-FFF2-40B4-BE49-F238E27FC236}">
                    <a16:creationId xmlns:a16="http://schemas.microsoft.com/office/drawing/2014/main" id="{D3C230C9-37A8-4435-AC83-451EC374A7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6" y="1819"/>
                <a:ext cx="342" cy="13"/>
              </a:xfrm>
              <a:custGeom>
                <a:avLst/>
                <a:gdLst>
                  <a:gd name="T0" fmla="*/ 0 w 137"/>
                  <a:gd name="T1" fmla="*/ 34 h 5"/>
                  <a:gd name="T2" fmla="*/ 0 w 137"/>
                  <a:gd name="T3" fmla="*/ 26 h 5"/>
                  <a:gd name="T4" fmla="*/ 0 w 137"/>
                  <a:gd name="T5" fmla="*/ 26 h 5"/>
                  <a:gd name="T6" fmla="*/ 25 w 137"/>
                  <a:gd name="T7" fmla="*/ 0 h 5"/>
                  <a:gd name="T8" fmla="*/ 854 w 137"/>
                  <a:gd name="T9" fmla="*/ 0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7" h="5">
                    <a:moveTo>
                      <a:pt x="0" y="5"/>
                    </a:moveTo>
                    <a:cubicBezTo>
                      <a:pt x="0" y="5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37" y="0"/>
                      <a:pt x="137" y="0"/>
                      <a:pt x="137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8" name="Freeform 695">
                <a:extLst>
                  <a:ext uri="{FF2B5EF4-FFF2-40B4-BE49-F238E27FC236}">
                    <a16:creationId xmlns:a16="http://schemas.microsoft.com/office/drawing/2014/main" id="{E000EA52-1E80-46B0-B3BB-8EF156FF6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8" y="1835"/>
                <a:ext cx="432" cy="21"/>
              </a:xfrm>
              <a:custGeom>
                <a:avLst/>
                <a:gdLst>
                  <a:gd name="T0" fmla="*/ 0 w 173"/>
                  <a:gd name="T1" fmla="*/ 0 h 8"/>
                  <a:gd name="T2" fmla="*/ 1054 w 173"/>
                  <a:gd name="T3" fmla="*/ 0 h 8"/>
                  <a:gd name="T4" fmla="*/ 1079 w 173"/>
                  <a:gd name="T5" fmla="*/ 29 h 8"/>
                  <a:gd name="T6" fmla="*/ 1079 w 173"/>
                  <a:gd name="T7" fmla="*/ 29 h 8"/>
                  <a:gd name="T8" fmla="*/ 1054 w 173"/>
                  <a:gd name="T9" fmla="*/ 55 h 8"/>
                  <a:gd name="T10" fmla="*/ 1041 w 173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3" h="8">
                    <a:moveTo>
                      <a:pt x="0" y="0"/>
                    </a:moveTo>
                    <a:cubicBezTo>
                      <a:pt x="169" y="0"/>
                      <a:pt x="169" y="0"/>
                      <a:pt x="169" y="0"/>
                    </a:cubicBezTo>
                    <a:cubicBezTo>
                      <a:pt x="172" y="0"/>
                      <a:pt x="173" y="1"/>
                      <a:pt x="173" y="4"/>
                    </a:cubicBezTo>
                    <a:cubicBezTo>
                      <a:pt x="173" y="4"/>
                      <a:pt x="173" y="4"/>
                      <a:pt x="173" y="4"/>
                    </a:cubicBezTo>
                    <a:cubicBezTo>
                      <a:pt x="173" y="6"/>
                      <a:pt x="172" y="8"/>
                      <a:pt x="169" y="8"/>
                    </a:cubicBezTo>
                    <a:cubicBezTo>
                      <a:pt x="167" y="8"/>
                      <a:pt x="167" y="8"/>
                      <a:pt x="167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599" name="Line 696">
                <a:extLst>
                  <a:ext uri="{FF2B5EF4-FFF2-40B4-BE49-F238E27FC236}">
                    <a16:creationId xmlns:a16="http://schemas.microsoft.com/office/drawing/2014/main" id="{93564EB9-78A0-4E7F-8C1D-037A82BCEBF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5" y="1835"/>
                <a:ext cx="985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0" name="Freeform 697">
                <a:extLst>
                  <a:ext uri="{FF2B5EF4-FFF2-40B4-BE49-F238E27FC236}">
                    <a16:creationId xmlns:a16="http://schemas.microsoft.com/office/drawing/2014/main" id="{B6C35F78-96D6-4B61-A884-ED70A03EB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1" y="1835"/>
                <a:ext cx="722" cy="16"/>
              </a:xfrm>
              <a:custGeom>
                <a:avLst/>
                <a:gdLst>
                  <a:gd name="T0" fmla="*/ 5 w 289"/>
                  <a:gd name="T1" fmla="*/ 43 h 6"/>
                  <a:gd name="T2" fmla="*/ 0 w 289"/>
                  <a:gd name="T3" fmla="*/ 29 h 6"/>
                  <a:gd name="T4" fmla="*/ 0 w 289"/>
                  <a:gd name="T5" fmla="*/ 29 h 6"/>
                  <a:gd name="T6" fmla="*/ 25 w 289"/>
                  <a:gd name="T7" fmla="*/ 0 h 6"/>
                  <a:gd name="T8" fmla="*/ 1804 w 289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89" h="6">
                    <a:moveTo>
                      <a:pt x="1" y="6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289" y="0"/>
                      <a:pt x="289" y="0"/>
                      <a:pt x="289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1" name="Freeform 698">
                <a:extLst>
                  <a:ext uri="{FF2B5EF4-FFF2-40B4-BE49-F238E27FC236}">
                    <a16:creationId xmlns:a16="http://schemas.microsoft.com/office/drawing/2014/main" id="{E93022B8-43B7-46C4-9827-D0C621142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6" y="2123"/>
                <a:ext cx="765" cy="16"/>
              </a:xfrm>
              <a:custGeom>
                <a:avLst/>
                <a:gdLst>
                  <a:gd name="T0" fmla="*/ 1913 w 306"/>
                  <a:gd name="T1" fmla="*/ 43 h 6"/>
                  <a:gd name="T2" fmla="*/ 25 w 306"/>
                  <a:gd name="T3" fmla="*/ 43 h 6"/>
                  <a:gd name="T4" fmla="*/ 0 w 306"/>
                  <a:gd name="T5" fmla="*/ 13 h 6"/>
                  <a:gd name="T6" fmla="*/ 0 w 306"/>
                  <a:gd name="T7" fmla="*/ 13 h 6"/>
                  <a:gd name="T8" fmla="*/ 8 w 306"/>
                  <a:gd name="T9" fmla="*/ 0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6" h="6">
                    <a:moveTo>
                      <a:pt x="306" y="6"/>
                    </a:moveTo>
                    <a:cubicBezTo>
                      <a:pt x="4" y="6"/>
                      <a:pt x="4" y="6"/>
                      <a:pt x="4" y="6"/>
                    </a:cubicBezTo>
                    <a:cubicBezTo>
                      <a:pt x="2" y="6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2" name="Line 699">
                <a:extLst>
                  <a:ext uri="{FF2B5EF4-FFF2-40B4-BE49-F238E27FC236}">
                    <a16:creationId xmlns:a16="http://schemas.microsoft.com/office/drawing/2014/main" id="{C9B264D0-77BB-4558-BF32-AB06A59A6F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16" y="2139"/>
                <a:ext cx="1002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3" name="Freeform 700">
                <a:extLst>
                  <a:ext uri="{FF2B5EF4-FFF2-40B4-BE49-F238E27FC236}">
                    <a16:creationId xmlns:a16="http://schemas.microsoft.com/office/drawing/2014/main" id="{A35AA450-B24E-4F47-8ED3-73CC26C51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8" y="2117"/>
                <a:ext cx="857" cy="22"/>
              </a:xfrm>
              <a:custGeom>
                <a:avLst/>
                <a:gdLst>
                  <a:gd name="T0" fmla="*/ 2111 w 343"/>
                  <a:gd name="T1" fmla="*/ 0 h 8"/>
                  <a:gd name="T2" fmla="*/ 2116 w 343"/>
                  <a:gd name="T3" fmla="*/ 0 h 8"/>
                  <a:gd name="T4" fmla="*/ 2141 w 343"/>
                  <a:gd name="T5" fmla="*/ 30 h 8"/>
                  <a:gd name="T6" fmla="*/ 2141 w 343"/>
                  <a:gd name="T7" fmla="*/ 30 h 8"/>
                  <a:gd name="T8" fmla="*/ 2116 w 343"/>
                  <a:gd name="T9" fmla="*/ 61 h 8"/>
                  <a:gd name="T10" fmla="*/ 0 w 343"/>
                  <a:gd name="T11" fmla="*/ 6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43" h="8">
                    <a:moveTo>
                      <a:pt x="338" y="0"/>
                    </a:moveTo>
                    <a:cubicBezTo>
                      <a:pt x="339" y="0"/>
                      <a:pt x="339" y="0"/>
                      <a:pt x="339" y="0"/>
                    </a:cubicBezTo>
                    <a:cubicBezTo>
                      <a:pt x="342" y="0"/>
                      <a:pt x="343" y="2"/>
                      <a:pt x="343" y="4"/>
                    </a:cubicBezTo>
                    <a:cubicBezTo>
                      <a:pt x="343" y="4"/>
                      <a:pt x="343" y="4"/>
                      <a:pt x="343" y="4"/>
                    </a:cubicBezTo>
                    <a:cubicBezTo>
                      <a:pt x="343" y="6"/>
                      <a:pt x="342" y="8"/>
                      <a:pt x="339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4" name="Freeform 701">
                <a:extLst>
                  <a:ext uri="{FF2B5EF4-FFF2-40B4-BE49-F238E27FC236}">
                    <a16:creationId xmlns:a16="http://schemas.microsoft.com/office/drawing/2014/main" id="{5F95C2A0-79E0-45F2-820D-D741EAC37B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853"/>
                <a:ext cx="1452" cy="22"/>
              </a:xfrm>
              <a:custGeom>
                <a:avLst/>
                <a:gdLst>
                  <a:gd name="T0" fmla="*/ 0 w 581"/>
                  <a:gd name="T1" fmla="*/ 0 h 8"/>
                  <a:gd name="T2" fmla="*/ 3604 w 581"/>
                  <a:gd name="T3" fmla="*/ 0 h 8"/>
                  <a:gd name="T4" fmla="*/ 3629 w 581"/>
                  <a:gd name="T5" fmla="*/ 30 h 8"/>
                  <a:gd name="T6" fmla="*/ 3629 w 581"/>
                  <a:gd name="T7" fmla="*/ 30 h 8"/>
                  <a:gd name="T8" fmla="*/ 3604 w 581"/>
                  <a:gd name="T9" fmla="*/ 61 h 8"/>
                  <a:gd name="T10" fmla="*/ 30 w 581"/>
                  <a:gd name="T11" fmla="*/ 6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81" h="8">
                    <a:moveTo>
                      <a:pt x="0" y="0"/>
                    </a:moveTo>
                    <a:cubicBezTo>
                      <a:pt x="577" y="0"/>
                      <a:pt x="577" y="0"/>
                      <a:pt x="577" y="0"/>
                    </a:cubicBezTo>
                    <a:cubicBezTo>
                      <a:pt x="579" y="0"/>
                      <a:pt x="581" y="1"/>
                      <a:pt x="581" y="4"/>
                    </a:cubicBezTo>
                    <a:cubicBezTo>
                      <a:pt x="581" y="4"/>
                      <a:pt x="581" y="4"/>
                      <a:pt x="581" y="4"/>
                    </a:cubicBezTo>
                    <a:cubicBezTo>
                      <a:pt x="581" y="6"/>
                      <a:pt x="579" y="8"/>
                      <a:pt x="577" y="8"/>
                    </a:cubicBezTo>
                    <a:cubicBezTo>
                      <a:pt x="5" y="8"/>
                      <a:pt x="5" y="8"/>
                      <a:pt x="5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5" name="Line 702">
                <a:extLst>
                  <a:ext uri="{FF2B5EF4-FFF2-40B4-BE49-F238E27FC236}">
                    <a16:creationId xmlns:a16="http://schemas.microsoft.com/office/drawing/2014/main" id="{8CBD4E6D-5885-4DCA-AB70-210DF96E9F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26" y="1853"/>
                <a:ext cx="169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6" name="Freeform 703">
                <a:extLst>
                  <a:ext uri="{FF2B5EF4-FFF2-40B4-BE49-F238E27FC236}">
                    <a16:creationId xmlns:a16="http://schemas.microsoft.com/office/drawing/2014/main" id="{0F4336A8-D7B4-4CD0-8421-FB063BD2B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1" y="1853"/>
                <a:ext cx="730" cy="22"/>
              </a:xfrm>
              <a:custGeom>
                <a:avLst/>
                <a:gdLst>
                  <a:gd name="T0" fmla="*/ 1825 w 292"/>
                  <a:gd name="T1" fmla="*/ 61 h 8"/>
                  <a:gd name="T2" fmla="*/ 25 w 292"/>
                  <a:gd name="T3" fmla="*/ 61 h 8"/>
                  <a:gd name="T4" fmla="*/ 0 w 292"/>
                  <a:gd name="T5" fmla="*/ 30 h 8"/>
                  <a:gd name="T6" fmla="*/ 0 w 292"/>
                  <a:gd name="T7" fmla="*/ 30 h 8"/>
                  <a:gd name="T8" fmla="*/ 25 w 292"/>
                  <a:gd name="T9" fmla="*/ 0 h 8"/>
                  <a:gd name="T10" fmla="*/ 1820 w 292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92" h="8">
                    <a:moveTo>
                      <a:pt x="292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291" y="0"/>
                      <a:pt x="291" y="0"/>
                      <a:pt x="291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7" name="Line 704">
                <a:extLst>
                  <a:ext uri="{FF2B5EF4-FFF2-40B4-BE49-F238E27FC236}">
                    <a16:creationId xmlns:a16="http://schemas.microsoft.com/office/drawing/2014/main" id="{6DA51A92-2546-4DE6-BFB0-695B1C385F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76" y="1875"/>
                <a:ext cx="234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8" name="Freeform 705">
                <a:extLst>
                  <a:ext uri="{FF2B5EF4-FFF2-40B4-BE49-F238E27FC236}">
                    <a16:creationId xmlns:a16="http://schemas.microsoft.com/office/drawing/2014/main" id="{DD37B547-28DA-4B1A-8D46-98C887DA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875"/>
                <a:ext cx="1425" cy="21"/>
              </a:xfrm>
              <a:custGeom>
                <a:avLst/>
                <a:gdLst>
                  <a:gd name="T0" fmla="*/ 0 w 570"/>
                  <a:gd name="T1" fmla="*/ 0 h 8"/>
                  <a:gd name="T2" fmla="*/ 3538 w 570"/>
                  <a:gd name="T3" fmla="*/ 0 h 8"/>
                  <a:gd name="T4" fmla="*/ 3563 w 570"/>
                  <a:gd name="T5" fmla="*/ 29 h 8"/>
                  <a:gd name="T6" fmla="*/ 3563 w 570"/>
                  <a:gd name="T7" fmla="*/ 29 h 8"/>
                  <a:gd name="T8" fmla="*/ 3538 w 570"/>
                  <a:gd name="T9" fmla="*/ 55 h 8"/>
                  <a:gd name="T10" fmla="*/ 13 w 570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0" h="8">
                    <a:moveTo>
                      <a:pt x="0" y="0"/>
                    </a:moveTo>
                    <a:cubicBezTo>
                      <a:pt x="566" y="0"/>
                      <a:pt x="566" y="0"/>
                      <a:pt x="566" y="0"/>
                    </a:cubicBezTo>
                    <a:cubicBezTo>
                      <a:pt x="568" y="0"/>
                      <a:pt x="570" y="1"/>
                      <a:pt x="570" y="4"/>
                    </a:cubicBezTo>
                    <a:cubicBezTo>
                      <a:pt x="570" y="4"/>
                      <a:pt x="570" y="4"/>
                      <a:pt x="570" y="4"/>
                    </a:cubicBezTo>
                    <a:cubicBezTo>
                      <a:pt x="570" y="6"/>
                      <a:pt x="568" y="8"/>
                      <a:pt x="566" y="8"/>
                    </a:cubicBezTo>
                    <a:cubicBezTo>
                      <a:pt x="2" y="8"/>
                      <a:pt x="2" y="8"/>
                      <a:pt x="2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09" name="Line 706">
                <a:extLst>
                  <a:ext uri="{FF2B5EF4-FFF2-40B4-BE49-F238E27FC236}">
                    <a16:creationId xmlns:a16="http://schemas.microsoft.com/office/drawing/2014/main" id="{3F75AA98-AFE3-4D5C-A666-B8E3079930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71" y="1875"/>
                <a:ext cx="242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0" name="Freeform 707">
                <a:extLst>
                  <a:ext uri="{FF2B5EF4-FFF2-40B4-BE49-F238E27FC236}">
                    <a16:creationId xmlns:a16="http://schemas.microsoft.com/office/drawing/2014/main" id="{219B6EED-391B-4B73-8BAB-6B941E0558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875"/>
                <a:ext cx="750" cy="21"/>
              </a:xfrm>
              <a:custGeom>
                <a:avLst/>
                <a:gdLst>
                  <a:gd name="T0" fmla="*/ 1875 w 300"/>
                  <a:gd name="T1" fmla="*/ 55 h 8"/>
                  <a:gd name="T2" fmla="*/ 25 w 300"/>
                  <a:gd name="T3" fmla="*/ 55 h 8"/>
                  <a:gd name="T4" fmla="*/ 0 w 300"/>
                  <a:gd name="T5" fmla="*/ 29 h 8"/>
                  <a:gd name="T6" fmla="*/ 0 w 300"/>
                  <a:gd name="T7" fmla="*/ 29 h 8"/>
                  <a:gd name="T8" fmla="*/ 25 w 300"/>
                  <a:gd name="T9" fmla="*/ 0 h 8"/>
                  <a:gd name="T10" fmla="*/ 1858 w 300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00" h="8">
                    <a:moveTo>
                      <a:pt x="30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297" y="0"/>
                      <a:pt x="297" y="0"/>
                      <a:pt x="297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1" name="Line 708">
                <a:extLst>
                  <a:ext uri="{FF2B5EF4-FFF2-40B4-BE49-F238E27FC236}">
                    <a16:creationId xmlns:a16="http://schemas.microsoft.com/office/drawing/2014/main" id="{8DA50FE2-7E4F-495D-807A-4A615A27D7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321" y="1896"/>
                <a:ext cx="299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2" name="Freeform 709">
                <a:extLst>
                  <a:ext uri="{FF2B5EF4-FFF2-40B4-BE49-F238E27FC236}">
                    <a16:creationId xmlns:a16="http://schemas.microsoft.com/office/drawing/2014/main" id="{32212FE7-2738-442E-9B58-E6106F85E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896"/>
                <a:ext cx="1413" cy="21"/>
              </a:xfrm>
              <a:custGeom>
                <a:avLst/>
                <a:gdLst>
                  <a:gd name="T0" fmla="*/ 0 w 565"/>
                  <a:gd name="T1" fmla="*/ 0 h 8"/>
                  <a:gd name="T2" fmla="*/ 3509 w 565"/>
                  <a:gd name="T3" fmla="*/ 0 h 8"/>
                  <a:gd name="T4" fmla="*/ 3534 w 565"/>
                  <a:gd name="T5" fmla="*/ 29 h 8"/>
                  <a:gd name="T6" fmla="*/ 3534 w 565"/>
                  <a:gd name="T7" fmla="*/ 29 h 8"/>
                  <a:gd name="T8" fmla="*/ 3509 w 565"/>
                  <a:gd name="T9" fmla="*/ 55 h 8"/>
                  <a:gd name="T10" fmla="*/ 0 w 565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5" h="8">
                    <a:moveTo>
                      <a:pt x="0" y="0"/>
                    </a:moveTo>
                    <a:cubicBezTo>
                      <a:pt x="561" y="0"/>
                      <a:pt x="561" y="0"/>
                      <a:pt x="561" y="0"/>
                    </a:cubicBezTo>
                    <a:cubicBezTo>
                      <a:pt x="563" y="0"/>
                      <a:pt x="565" y="2"/>
                      <a:pt x="565" y="4"/>
                    </a:cubicBezTo>
                    <a:cubicBezTo>
                      <a:pt x="565" y="4"/>
                      <a:pt x="565" y="4"/>
                      <a:pt x="565" y="4"/>
                    </a:cubicBezTo>
                    <a:cubicBezTo>
                      <a:pt x="565" y="6"/>
                      <a:pt x="563" y="8"/>
                      <a:pt x="561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3" name="Line 710">
                <a:extLst>
                  <a:ext uri="{FF2B5EF4-FFF2-40B4-BE49-F238E27FC236}">
                    <a16:creationId xmlns:a16="http://schemas.microsoft.com/office/drawing/2014/main" id="{410EE89B-A0AC-4994-9336-44A16601D5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318" y="1896"/>
                <a:ext cx="305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4" name="Freeform 711">
                <a:extLst>
                  <a:ext uri="{FF2B5EF4-FFF2-40B4-BE49-F238E27FC236}">
                    <a16:creationId xmlns:a16="http://schemas.microsoft.com/office/drawing/2014/main" id="{B26D9D4F-9510-4297-8E27-BEEA9B11C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1896"/>
                <a:ext cx="778" cy="21"/>
              </a:xfrm>
              <a:custGeom>
                <a:avLst/>
                <a:gdLst>
                  <a:gd name="T0" fmla="*/ 1946 w 311"/>
                  <a:gd name="T1" fmla="*/ 55 h 8"/>
                  <a:gd name="T2" fmla="*/ 25 w 311"/>
                  <a:gd name="T3" fmla="*/ 55 h 8"/>
                  <a:gd name="T4" fmla="*/ 0 w 311"/>
                  <a:gd name="T5" fmla="*/ 29 h 8"/>
                  <a:gd name="T6" fmla="*/ 0 w 311"/>
                  <a:gd name="T7" fmla="*/ 29 h 8"/>
                  <a:gd name="T8" fmla="*/ 25 w 311"/>
                  <a:gd name="T9" fmla="*/ 0 h 8"/>
                  <a:gd name="T10" fmla="*/ 1896 w 311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11" h="8">
                    <a:moveTo>
                      <a:pt x="311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303" y="0"/>
                      <a:pt x="303" y="0"/>
                      <a:pt x="303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5" name="Line 712">
                <a:extLst>
                  <a:ext uri="{FF2B5EF4-FFF2-40B4-BE49-F238E27FC236}">
                    <a16:creationId xmlns:a16="http://schemas.microsoft.com/office/drawing/2014/main" id="{72CA97CE-07BC-4587-9ED6-B14EE188E4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253" y="1917"/>
                <a:ext cx="372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6" name="Freeform 713">
                <a:extLst>
                  <a:ext uri="{FF2B5EF4-FFF2-40B4-BE49-F238E27FC236}">
                    <a16:creationId xmlns:a16="http://schemas.microsoft.com/office/drawing/2014/main" id="{2508FC2B-FCE6-4258-95CE-3E65AF862F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3" y="1920"/>
                <a:ext cx="1415" cy="21"/>
              </a:xfrm>
              <a:custGeom>
                <a:avLst/>
                <a:gdLst>
                  <a:gd name="T0" fmla="*/ 13 w 566"/>
                  <a:gd name="T1" fmla="*/ 0 h 8"/>
                  <a:gd name="T2" fmla="*/ 3513 w 566"/>
                  <a:gd name="T3" fmla="*/ 0 h 8"/>
                  <a:gd name="T4" fmla="*/ 3538 w 566"/>
                  <a:gd name="T5" fmla="*/ 29 h 8"/>
                  <a:gd name="T6" fmla="*/ 3538 w 566"/>
                  <a:gd name="T7" fmla="*/ 29 h 8"/>
                  <a:gd name="T8" fmla="*/ 3513 w 566"/>
                  <a:gd name="T9" fmla="*/ 55 h 8"/>
                  <a:gd name="T10" fmla="*/ 0 w 566"/>
                  <a:gd name="T11" fmla="*/ 55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66" h="8">
                    <a:moveTo>
                      <a:pt x="2" y="0"/>
                    </a:moveTo>
                    <a:cubicBezTo>
                      <a:pt x="562" y="0"/>
                      <a:pt x="562" y="0"/>
                      <a:pt x="562" y="0"/>
                    </a:cubicBezTo>
                    <a:cubicBezTo>
                      <a:pt x="564" y="0"/>
                      <a:pt x="566" y="1"/>
                      <a:pt x="566" y="4"/>
                    </a:cubicBezTo>
                    <a:cubicBezTo>
                      <a:pt x="566" y="4"/>
                      <a:pt x="566" y="4"/>
                      <a:pt x="566" y="4"/>
                    </a:cubicBezTo>
                    <a:cubicBezTo>
                      <a:pt x="566" y="6"/>
                      <a:pt x="564" y="8"/>
                      <a:pt x="562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7" name="Line 714">
                <a:extLst>
                  <a:ext uri="{FF2B5EF4-FFF2-40B4-BE49-F238E27FC236}">
                    <a16:creationId xmlns:a16="http://schemas.microsoft.com/office/drawing/2014/main" id="{20A0D056-CF51-4DC9-9277-A1DC468DA4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248" y="1920"/>
                <a:ext cx="377" cy="1"/>
              </a:xfrm>
              <a:prstGeom prst="line">
                <a:avLst/>
              </a:prstGeom>
              <a:noFill/>
              <a:ln w="4763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8" name="Freeform 715">
                <a:extLst>
                  <a:ext uri="{FF2B5EF4-FFF2-40B4-BE49-F238E27FC236}">
                    <a16:creationId xmlns:a16="http://schemas.microsoft.com/office/drawing/2014/main" id="{2B24EDB7-694F-4F41-AA22-D6598186F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1920"/>
                <a:ext cx="1290" cy="21"/>
              </a:xfrm>
              <a:custGeom>
                <a:avLst/>
                <a:gdLst>
                  <a:gd name="T0" fmla="*/ 3225 w 516"/>
                  <a:gd name="T1" fmla="*/ 55 h 8"/>
                  <a:gd name="T2" fmla="*/ 25 w 516"/>
                  <a:gd name="T3" fmla="*/ 55 h 8"/>
                  <a:gd name="T4" fmla="*/ 0 w 516"/>
                  <a:gd name="T5" fmla="*/ 29 h 8"/>
                  <a:gd name="T6" fmla="*/ 0 w 516"/>
                  <a:gd name="T7" fmla="*/ 29 h 8"/>
                  <a:gd name="T8" fmla="*/ 25 w 516"/>
                  <a:gd name="T9" fmla="*/ 0 h 8"/>
                  <a:gd name="T10" fmla="*/ 1958 w 516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6" h="8">
                    <a:moveTo>
                      <a:pt x="516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313" y="0"/>
                      <a:pt x="313" y="0"/>
                      <a:pt x="313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19" name="Freeform 716">
                <a:extLst>
                  <a:ext uri="{FF2B5EF4-FFF2-40B4-BE49-F238E27FC236}">
                    <a16:creationId xmlns:a16="http://schemas.microsoft.com/office/drawing/2014/main" id="{1D5E07A4-3660-48B0-B594-744CDA129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941"/>
                <a:ext cx="1427" cy="22"/>
              </a:xfrm>
              <a:custGeom>
                <a:avLst/>
                <a:gdLst>
                  <a:gd name="T0" fmla="*/ 37 w 571"/>
                  <a:gd name="T1" fmla="*/ 0 h 8"/>
                  <a:gd name="T2" fmla="*/ 3541 w 571"/>
                  <a:gd name="T3" fmla="*/ 0 h 8"/>
                  <a:gd name="T4" fmla="*/ 3566 w 571"/>
                  <a:gd name="T5" fmla="*/ 30 h 8"/>
                  <a:gd name="T6" fmla="*/ 3566 w 571"/>
                  <a:gd name="T7" fmla="*/ 30 h 8"/>
                  <a:gd name="T8" fmla="*/ 3541 w 571"/>
                  <a:gd name="T9" fmla="*/ 61 h 8"/>
                  <a:gd name="T10" fmla="*/ 0 w 571"/>
                  <a:gd name="T11" fmla="*/ 61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1" h="8">
                    <a:moveTo>
                      <a:pt x="6" y="0"/>
                    </a:moveTo>
                    <a:cubicBezTo>
                      <a:pt x="567" y="0"/>
                      <a:pt x="567" y="0"/>
                      <a:pt x="567" y="0"/>
                    </a:cubicBezTo>
                    <a:cubicBezTo>
                      <a:pt x="569" y="0"/>
                      <a:pt x="571" y="2"/>
                      <a:pt x="571" y="4"/>
                    </a:cubicBezTo>
                    <a:cubicBezTo>
                      <a:pt x="571" y="4"/>
                      <a:pt x="571" y="4"/>
                      <a:pt x="571" y="4"/>
                    </a:cubicBezTo>
                    <a:cubicBezTo>
                      <a:pt x="571" y="6"/>
                      <a:pt x="569" y="8"/>
                      <a:pt x="567" y="8"/>
                    </a:cubicBezTo>
                    <a:cubicBezTo>
                      <a:pt x="0" y="8"/>
                      <a:pt x="0" y="8"/>
                      <a:pt x="0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0" name="Freeform 717">
                <a:extLst>
                  <a:ext uri="{FF2B5EF4-FFF2-40B4-BE49-F238E27FC236}">
                    <a16:creationId xmlns:a16="http://schemas.microsoft.com/office/drawing/2014/main" id="{454061EE-F691-45C4-B38E-D3451C0DD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1941"/>
                <a:ext cx="1292" cy="22"/>
              </a:xfrm>
              <a:custGeom>
                <a:avLst/>
                <a:gdLst>
                  <a:gd name="T0" fmla="*/ 3124 w 517"/>
                  <a:gd name="T1" fmla="*/ 61 h 8"/>
                  <a:gd name="T2" fmla="*/ 25 w 517"/>
                  <a:gd name="T3" fmla="*/ 61 h 8"/>
                  <a:gd name="T4" fmla="*/ 0 w 517"/>
                  <a:gd name="T5" fmla="*/ 30 h 8"/>
                  <a:gd name="T6" fmla="*/ 0 w 517"/>
                  <a:gd name="T7" fmla="*/ 30 h 8"/>
                  <a:gd name="T8" fmla="*/ 25 w 517"/>
                  <a:gd name="T9" fmla="*/ 0 h 8"/>
                  <a:gd name="T10" fmla="*/ 3229 w 517"/>
                  <a:gd name="T11" fmla="*/ 0 h 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7" h="8">
                    <a:moveTo>
                      <a:pt x="500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517" y="0"/>
                      <a:pt x="517" y="0"/>
                      <a:pt x="517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1" name="Freeform 718">
                <a:extLst>
                  <a:ext uri="{FF2B5EF4-FFF2-40B4-BE49-F238E27FC236}">
                    <a16:creationId xmlns:a16="http://schemas.microsoft.com/office/drawing/2014/main" id="{1CEEA35E-655D-43B1-AD37-F90125C6A0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65"/>
                <a:ext cx="2730" cy="22"/>
              </a:xfrm>
              <a:custGeom>
                <a:avLst/>
                <a:gdLst>
                  <a:gd name="T0" fmla="*/ 3258 w 1092"/>
                  <a:gd name="T1" fmla="*/ 0 h 8"/>
                  <a:gd name="T2" fmla="*/ 6800 w 1092"/>
                  <a:gd name="T3" fmla="*/ 0 h 8"/>
                  <a:gd name="T4" fmla="*/ 6825 w 1092"/>
                  <a:gd name="T5" fmla="*/ 30 h 8"/>
                  <a:gd name="T6" fmla="*/ 6825 w 1092"/>
                  <a:gd name="T7" fmla="*/ 30 h 8"/>
                  <a:gd name="T8" fmla="*/ 6800 w 1092"/>
                  <a:gd name="T9" fmla="*/ 61 h 8"/>
                  <a:gd name="T10" fmla="*/ 25 w 1092"/>
                  <a:gd name="T11" fmla="*/ 61 h 8"/>
                  <a:gd name="T12" fmla="*/ 0 w 1092"/>
                  <a:gd name="T13" fmla="*/ 30 h 8"/>
                  <a:gd name="T14" fmla="*/ 0 w 1092"/>
                  <a:gd name="T15" fmla="*/ 30 h 8"/>
                  <a:gd name="T16" fmla="*/ 25 w 1092"/>
                  <a:gd name="T17" fmla="*/ 0 h 8"/>
                  <a:gd name="T18" fmla="*/ 3088 w 1092"/>
                  <a:gd name="T19" fmla="*/ 0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2" h="8">
                    <a:moveTo>
                      <a:pt x="521" y="0"/>
                    </a:move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494" y="0"/>
                      <a:pt x="494" y="0"/>
                      <a:pt x="494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2" name="Freeform 719">
                <a:extLst>
                  <a:ext uri="{FF2B5EF4-FFF2-40B4-BE49-F238E27FC236}">
                    <a16:creationId xmlns:a16="http://schemas.microsoft.com/office/drawing/2014/main" id="{2C1341D1-38C7-4724-94D2-5AAC20189C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3" y="1989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3" name="Freeform 720">
                <a:extLst>
                  <a:ext uri="{FF2B5EF4-FFF2-40B4-BE49-F238E27FC236}">
                    <a16:creationId xmlns:a16="http://schemas.microsoft.com/office/drawing/2014/main" id="{7FCD54D0-BB93-472F-A17A-2A5F1EF66F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6" y="2013"/>
                <a:ext cx="2729" cy="22"/>
              </a:xfrm>
              <a:custGeom>
                <a:avLst/>
                <a:gdLst>
                  <a:gd name="T0" fmla="*/ 6820 w 1092"/>
                  <a:gd name="T1" fmla="*/ 30 h 8"/>
                  <a:gd name="T2" fmla="*/ 679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795 w 1092"/>
                  <a:gd name="T13" fmla="*/ 0 h 8"/>
                  <a:gd name="T14" fmla="*/ 682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4" name="Freeform 721">
                <a:extLst>
                  <a:ext uri="{FF2B5EF4-FFF2-40B4-BE49-F238E27FC236}">
                    <a16:creationId xmlns:a16="http://schemas.microsoft.com/office/drawing/2014/main" id="{F8C4CA83-51DC-408A-9B30-C52BA63FF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8" y="2035"/>
                <a:ext cx="2732" cy="21"/>
              </a:xfrm>
              <a:custGeom>
                <a:avLst/>
                <a:gdLst>
                  <a:gd name="T0" fmla="*/ 6829 w 1093"/>
                  <a:gd name="T1" fmla="*/ 29 h 8"/>
                  <a:gd name="T2" fmla="*/ 6804 w 1093"/>
                  <a:gd name="T3" fmla="*/ 55 h 8"/>
                  <a:gd name="T4" fmla="*/ 30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0 w 1093"/>
                  <a:gd name="T11" fmla="*/ 0 h 8"/>
                  <a:gd name="T12" fmla="*/ 6804 w 1093"/>
                  <a:gd name="T13" fmla="*/ 0 h 8"/>
                  <a:gd name="T14" fmla="*/ 6829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5" name="Freeform 722">
                <a:extLst>
                  <a:ext uri="{FF2B5EF4-FFF2-40B4-BE49-F238E27FC236}">
                    <a16:creationId xmlns:a16="http://schemas.microsoft.com/office/drawing/2014/main" id="{8CC8EC7A-858A-4C5F-BB5A-C01AD380CE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2099"/>
                <a:ext cx="2732" cy="21"/>
              </a:xfrm>
              <a:custGeom>
                <a:avLst/>
                <a:gdLst>
                  <a:gd name="T0" fmla="*/ 4487 w 1093"/>
                  <a:gd name="T1" fmla="*/ 55 h 8"/>
                  <a:gd name="T2" fmla="*/ 25 w 1093"/>
                  <a:gd name="T3" fmla="*/ 55 h 8"/>
                  <a:gd name="T4" fmla="*/ 0 w 1093"/>
                  <a:gd name="T5" fmla="*/ 29 h 8"/>
                  <a:gd name="T6" fmla="*/ 0 w 1093"/>
                  <a:gd name="T7" fmla="*/ 29 h 8"/>
                  <a:gd name="T8" fmla="*/ 25 w 1093"/>
                  <a:gd name="T9" fmla="*/ 0 h 8"/>
                  <a:gd name="T10" fmla="*/ 6799 w 1093"/>
                  <a:gd name="T11" fmla="*/ 0 h 8"/>
                  <a:gd name="T12" fmla="*/ 6829 w 1093"/>
                  <a:gd name="T13" fmla="*/ 29 h 8"/>
                  <a:gd name="T14" fmla="*/ 6829 w 1093"/>
                  <a:gd name="T15" fmla="*/ 29 h 8"/>
                  <a:gd name="T16" fmla="*/ 6799 w 1093"/>
                  <a:gd name="T17" fmla="*/ 55 h 8"/>
                  <a:gd name="T18" fmla="*/ 4667 w 1093"/>
                  <a:gd name="T19" fmla="*/ 55 h 8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93" h="8">
                    <a:moveTo>
                      <a:pt x="718" y="8"/>
                    </a:move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2"/>
                      <a:pt x="1093" y="4"/>
                    </a:cubicBezTo>
                    <a:cubicBezTo>
                      <a:pt x="1093" y="4"/>
                      <a:pt x="1093" y="4"/>
                      <a:pt x="1093" y="4"/>
                    </a:cubicBezTo>
                    <a:cubicBezTo>
                      <a:pt x="1093" y="7"/>
                      <a:pt x="1091" y="8"/>
                      <a:pt x="1088" y="8"/>
                    </a:cubicBezTo>
                    <a:cubicBezTo>
                      <a:pt x="747" y="8"/>
                      <a:pt x="747" y="8"/>
                      <a:pt x="747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6" name="Freeform 723">
                <a:extLst>
                  <a:ext uri="{FF2B5EF4-FFF2-40B4-BE49-F238E27FC236}">
                    <a16:creationId xmlns:a16="http://schemas.microsoft.com/office/drawing/2014/main" id="{04F58573-119C-451B-AA3F-F48B444B38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3" y="2056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7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7" name="Freeform 724">
                <a:extLst>
                  <a:ext uri="{FF2B5EF4-FFF2-40B4-BE49-F238E27FC236}">
                    <a16:creationId xmlns:a16="http://schemas.microsoft.com/office/drawing/2014/main" id="{E3EAC07C-41C1-4039-B762-8F9754A7E3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3" y="2080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8" name="Freeform 725">
                <a:extLst>
                  <a:ext uri="{FF2B5EF4-FFF2-40B4-BE49-F238E27FC236}">
                    <a16:creationId xmlns:a16="http://schemas.microsoft.com/office/drawing/2014/main" id="{1E0BB6E3-6A30-4229-BB8F-150B5255A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1611"/>
                <a:ext cx="720" cy="242"/>
              </a:xfrm>
              <a:custGeom>
                <a:avLst/>
                <a:gdLst>
                  <a:gd name="T0" fmla="*/ 1263 w 288"/>
                  <a:gd name="T1" fmla="*/ 593 h 91"/>
                  <a:gd name="T2" fmla="*/ 1370 w 288"/>
                  <a:gd name="T3" fmla="*/ 473 h 91"/>
                  <a:gd name="T4" fmla="*/ 895 w 288"/>
                  <a:gd name="T5" fmla="*/ 311 h 91"/>
                  <a:gd name="T6" fmla="*/ 188 w 288"/>
                  <a:gd name="T7" fmla="*/ 269 h 91"/>
                  <a:gd name="T8" fmla="*/ 113 w 288"/>
                  <a:gd name="T9" fmla="*/ 141 h 91"/>
                  <a:gd name="T10" fmla="*/ 775 w 288"/>
                  <a:gd name="T11" fmla="*/ 93 h 91"/>
                  <a:gd name="T12" fmla="*/ 1258 w 288"/>
                  <a:gd name="T13" fmla="*/ 644 h 9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88" h="91">
                    <a:moveTo>
                      <a:pt x="202" y="84"/>
                    </a:moveTo>
                    <a:cubicBezTo>
                      <a:pt x="202" y="84"/>
                      <a:pt x="240" y="82"/>
                      <a:pt x="219" y="67"/>
                    </a:cubicBezTo>
                    <a:cubicBezTo>
                      <a:pt x="188" y="46"/>
                      <a:pt x="168" y="32"/>
                      <a:pt x="143" y="44"/>
                    </a:cubicBezTo>
                    <a:cubicBezTo>
                      <a:pt x="110" y="58"/>
                      <a:pt x="0" y="78"/>
                      <a:pt x="30" y="38"/>
                    </a:cubicBezTo>
                    <a:cubicBezTo>
                      <a:pt x="30" y="38"/>
                      <a:pt x="15" y="34"/>
                      <a:pt x="18" y="20"/>
                    </a:cubicBezTo>
                    <a:cubicBezTo>
                      <a:pt x="20" y="5"/>
                      <a:pt x="79" y="0"/>
                      <a:pt x="124" y="13"/>
                    </a:cubicBezTo>
                    <a:cubicBezTo>
                      <a:pt x="170" y="26"/>
                      <a:pt x="288" y="86"/>
                      <a:pt x="201" y="91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29" name="Freeform 726">
                <a:extLst>
                  <a:ext uri="{FF2B5EF4-FFF2-40B4-BE49-F238E27FC236}">
                    <a16:creationId xmlns:a16="http://schemas.microsoft.com/office/drawing/2014/main" id="{30200119-5960-4211-B8E6-2574AD8F75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2101"/>
                <a:ext cx="660" cy="350"/>
              </a:xfrm>
              <a:custGeom>
                <a:avLst/>
                <a:gdLst>
                  <a:gd name="T0" fmla="*/ 1095 w 264"/>
                  <a:gd name="T1" fmla="*/ 51 h 131"/>
                  <a:gd name="T2" fmla="*/ 1125 w 264"/>
                  <a:gd name="T3" fmla="*/ 235 h 131"/>
                  <a:gd name="T4" fmla="*/ 200 w 264"/>
                  <a:gd name="T5" fmla="*/ 393 h 131"/>
                  <a:gd name="T6" fmla="*/ 200 w 264"/>
                  <a:gd name="T7" fmla="*/ 513 h 131"/>
                  <a:gd name="T8" fmla="*/ 100 w 264"/>
                  <a:gd name="T9" fmla="*/ 756 h 131"/>
                  <a:gd name="T10" fmla="*/ 800 w 264"/>
                  <a:gd name="T11" fmla="*/ 508 h 131"/>
                  <a:gd name="T12" fmla="*/ 1100 w 264"/>
                  <a:gd name="T13" fmla="*/ 0 h 13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4" h="131">
                    <a:moveTo>
                      <a:pt x="175" y="7"/>
                    </a:moveTo>
                    <a:cubicBezTo>
                      <a:pt x="175" y="7"/>
                      <a:pt x="237" y="6"/>
                      <a:pt x="180" y="33"/>
                    </a:cubicBezTo>
                    <a:cubicBezTo>
                      <a:pt x="123" y="60"/>
                      <a:pt x="44" y="26"/>
                      <a:pt x="32" y="55"/>
                    </a:cubicBezTo>
                    <a:cubicBezTo>
                      <a:pt x="29" y="65"/>
                      <a:pt x="32" y="72"/>
                      <a:pt x="32" y="72"/>
                    </a:cubicBezTo>
                    <a:cubicBezTo>
                      <a:pt x="32" y="72"/>
                      <a:pt x="0" y="81"/>
                      <a:pt x="16" y="106"/>
                    </a:cubicBezTo>
                    <a:cubicBezTo>
                      <a:pt x="32" y="131"/>
                      <a:pt x="91" y="107"/>
                      <a:pt x="128" y="71"/>
                    </a:cubicBezTo>
                    <a:cubicBezTo>
                      <a:pt x="165" y="36"/>
                      <a:pt x="264" y="15"/>
                      <a:pt x="176" y="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0" name="Freeform 727">
                <a:extLst>
                  <a:ext uri="{FF2B5EF4-FFF2-40B4-BE49-F238E27FC236}">
                    <a16:creationId xmlns:a16="http://schemas.microsoft.com/office/drawing/2014/main" id="{38663DEC-119C-429E-8281-8CFF76CF1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115"/>
                <a:ext cx="613" cy="416"/>
              </a:xfrm>
              <a:custGeom>
                <a:avLst/>
                <a:gdLst>
                  <a:gd name="T0" fmla="*/ 1088 w 245"/>
                  <a:gd name="T1" fmla="*/ 13 h 156"/>
                  <a:gd name="T2" fmla="*/ 1489 w 245"/>
                  <a:gd name="T3" fmla="*/ 184 h 156"/>
                  <a:gd name="T4" fmla="*/ 1033 w 245"/>
                  <a:gd name="T5" fmla="*/ 555 h 156"/>
                  <a:gd name="T6" fmla="*/ 183 w 245"/>
                  <a:gd name="T7" fmla="*/ 811 h 156"/>
                  <a:gd name="T8" fmla="*/ 525 w 245"/>
                  <a:gd name="T9" fmla="*/ 419 h 156"/>
                  <a:gd name="T10" fmla="*/ 1026 w 245"/>
                  <a:gd name="T11" fmla="*/ 397 h 156"/>
                  <a:gd name="T12" fmla="*/ 1464 w 245"/>
                  <a:gd name="T13" fmla="*/ 248 h 156"/>
                  <a:gd name="T14" fmla="*/ 1088 w 245"/>
                  <a:gd name="T15" fmla="*/ 64 h 1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5" h="156">
                    <a:moveTo>
                      <a:pt x="174" y="2"/>
                    </a:moveTo>
                    <a:cubicBezTo>
                      <a:pt x="191" y="0"/>
                      <a:pt x="231" y="7"/>
                      <a:pt x="238" y="26"/>
                    </a:cubicBezTo>
                    <a:cubicBezTo>
                      <a:pt x="245" y="43"/>
                      <a:pt x="234" y="75"/>
                      <a:pt x="165" y="78"/>
                    </a:cubicBezTo>
                    <a:cubicBezTo>
                      <a:pt x="97" y="80"/>
                      <a:pt x="58" y="156"/>
                      <a:pt x="29" y="114"/>
                    </a:cubicBezTo>
                    <a:cubicBezTo>
                      <a:pt x="0" y="72"/>
                      <a:pt x="84" y="59"/>
                      <a:pt x="84" y="59"/>
                    </a:cubicBezTo>
                    <a:cubicBezTo>
                      <a:pt x="107" y="31"/>
                      <a:pt x="137" y="46"/>
                      <a:pt x="164" y="56"/>
                    </a:cubicBezTo>
                    <a:cubicBezTo>
                      <a:pt x="190" y="66"/>
                      <a:pt x="234" y="63"/>
                      <a:pt x="234" y="35"/>
                    </a:cubicBezTo>
                    <a:cubicBezTo>
                      <a:pt x="233" y="7"/>
                      <a:pt x="174" y="9"/>
                      <a:pt x="174" y="9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1" name="Freeform 728">
                <a:extLst>
                  <a:ext uri="{FF2B5EF4-FFF2-40B4-BE49-F238E27FC236}">
                    <a16:creationId xmlns:a16="http://schemas.microsoft.com/office/drawing/2014/main" id="{0A4A7F66-98E1-465E-84CE-6E3B11B04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1" y="1557"/>
                <a:ext cx="605" cy="278"/>
              </a:xfrm>
              <a:custGeom>
                <a:avLst/>
                <a:gdLst>
                  <a:gd name="T0" fmla="*/ 1170 w 242"/>
                  <a:gd name="T1" fmla="*/ 700 h 104"/>
                  <a:gd name="T2" fmla="*/ 1233 w 242"/>
                  <a:gd name="T3" fmla="*/ 687 h 104"/>
                  <a:gd name="T4" fmla="*/ 1320 w 242"/>
                  <a:gd name="T5" fmla="*/ 486 h 104"/>
                  <a:gd name="T6" fmla="*/ 763 w 242"/>
                  <a:gd name="T7" fmla="*/ 414 h 104"/>
                  <a:gd name="T8" fmla="*/ 0 w 242"/>
                  <a:gd name="T9" fmla="*/ 337 h 104"/>
                  <a:gd name="T10" fmla="*/ 75 w 242"/>
                  <a:gd name="T11" fmla="*/ 222 h 104"/>
                  <a:gd name="T12" fmla="*/ 463 w 242"/>
                  <a:gd name="T13" fmla="*/ 99 h 104"/>
                  <a:gd name="T14" fmla="*/ 1070 w 242"/>
                  <a:gd name="T15" fmla="*/ 278 h 104"/>
                  <a:gd name="T16" fmla="*/ 1258 w 242"/>
                  <a:gd name="T17" fmla="*/ 730 h 104"/>
                  <a:gd name="T18" fmla="*/ 1175 w 242"/>
                  <a:gd name="T19" fmla="*/ 743 h 104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242" h="104">
                    <a:moveTo>
                      <a:pt x="187" y="98"/>
                    </a:moveTo>
                    <a:cubicBezTo>
                      <a:pt x="187" y="98"/>
                      <a:pt x="193" y="98"/>
                      <a:pt x="197" y="96"/>
                    </a:cubicBezTo>
                    <a:cubicBezTo>
                      <a:pt x="206" y="92"/>
                      <a:pt x="217" y="82"/>
                      <a:pt x="211" y="68"/>
                    </a:cubicBezTo>
                    <a:cubicBezTo>
                      <a:pt x="202" y="47"/>
                      <a:pt x="154" y="46"/>
                      <a:pt x="122" y="58"/>
                    </a:cubicBezTo>
                    <a:cubicBezTo>
                      <a:pt x="90" y="71"/>
                      <a:pt x="2" y="102"/>
                      <a:pt x="0" y="47"/>
                    </a:cubicBezTo>
                    <a:cubicBezTo>
                      <a:pt x="0" y="47"/>
                      <a:pt x="3" y="34"/>
                      <a:pt x="12" y="31"/>
                    </a:cubicBezTo>
                    <a:cubicBezTo>
                      <a:pt x="12" y="31"/>
                      <a:pt x="5" y="0"/>
                      <a:pt x="74" y="14"/>
                    </a:cubicBezTo>
                    <a:cubicBezTo>
                      <a:pt x="111" y="22"/>
                      <a:pt x="129" y="34"/>
                      <a:pt x="171" y="39"/>
                    </a:cubicBezTo>
                    <a:cubicBezTo>
                      <a:pt x="211" y="44"/>
                      <a:pt x="242" y="80"/>
                      <a:pt x="201" y="102"/>
                    </a:cubicBezTo>
                    <a:cubicBezTo>
                      <a:pt x="198" y="103"/>
                      <a:pt x="194" y="103"/>
                      <a:pt x="188" y="104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2" name="Freeform 729">
                <a:extLst>
                  <a:ext uri="{FF2B5EF4-FFF2-40B4-BE49-F238E27FC236}">
                    <a16:creationId xmlns:a16="http://schemas.microsoft.com/office/drawing/2014/main" id="{7567211B-6E4C-4FCD-A38A-EA7D65A1F9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3" y="1669"/>
                <a:ext cx="605" cy="328"/>
              </a:xfrm>
              <a:custGeom>
                <a:avLst/>
                <a:gdLst>
                  <a:gd name="T0" fmla="*/ 1213 w 242"/>
                  <a:gd name="T1" fmla="*/ 789 h 123"/>
                  <a:gd name="T2" fmla="*/ 1370 w 242"/>
                  <a:gd name="T3" fmla="*/ 533 h 123"/>
                  <a:gd name="T4" fmla="*/ 745 w 242"/>
                  <a:gd name="T5" fmla="*/ 563 h 123"/>
                  <a:gd name="T6" fmla="*/ 58 w 242"/>
                  <a:gd name="T7" fmla="*/ 576 h 123"/>
                  <a:gd name="T8" fmla="*/ 113 w 242"/>
                  <a:gd name="T9" fmla="*/ 371 h 123"/>
                  <a:gd name="T10" fmla="*/ 75 w 242"/>
                  <a:gd name="T11" fmla="*/ 213 h 123"/>
                  <a:gd name="T12" fmla="*/ 570 w 242"/>
                  <a:gd name="T13" fmla="*/ 157 h 123"/>
                  <a:gd name="T14" fmla="*/ 1470 w 242"/>
                  <a:gd name="T15" fmla="*/ 648 h 123"/>
                  <a:gd name="T16" fmla="*/ 1213 w 242"/>
                  <a:gd name="T17" fmla="*/ 845 h 12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42" h="123">
                    <a:moveTo>
                      <a:pt x="194" y="111"/>
                    </a:moveTo>
                    <a:cubicBezTo>
                      <a:pt x="194" y="111"/>
                      <a:pt x="242" y="112"/>
                      <a:pt x="219" y="75"/>
                    </a:cubicBezTo>
                    <a:cubicBezTo>
                      <a:pt x="202" y="48"/>
                      <a:pt x="152" y="65"/>
                      <a:pt x="119" y="79"/>
                    </a:cubicBezTo>
                    <a:cubicBezTo>
                      <a:pt x="86" y="92"/>
                      <a:pt x="21" y="115"/>
                      <a:pt x="9" y="81"/>
                    </a:cubicBezTo>
                    <a:cubicBezTo>
                      <a:pt x="0" y="57"/>
                      <a:pt x="18" y="52"/>
                      <a:pt x="18" y="52"/>
                    </a:cubicBezTo>
                    <a:cubicBezTo>
                      <a:pt x="18" y="52"/>
                      <a:pt x="8" y="49"/>
                      <a:pt x="12" y="30"/>
                    </a:cubicBezTo>
                    <a:cubicBezTo>
                      <a:pt x="16" y="11"/>
                      <a:pt x="52" y="0"/>
                      <a:pt x="91" y="22"/>
                    </a:cubicBezTo>
                    <a:cubicBezTo>
                      <a:pt x="123" y="40"/>
                      <a:pt x="237" y="43"/>
                      <a:pt x="235" y="91"/>
                    </a:cubicBezTo>
                    <a:cubicBezTo>
                      <a:pt x="233" y="123"/>
                      <a:pt x="194" y="119"/>
                      <a:pt x="194" y="119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3" name="Freeform 730">
                <a:extLst>
                  <a:ext uri="{FF2B5EF4-FFF2-40B4-BE49-F238E27FC236}">
                    <a16:creationId xmlns:a16="http://schemas.microsoft.com/office/drawing/2014/main" id="{B4F3C58C-9DB5-4D21-A681-1C3EA0F4A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813"/>
                <a:ext cx="77" cy="120"/>
              </a:xfrm>
              <a:custGeom>
                <a:avLst/>
                <a:gdLst>
                  <a:gd name="T0" fmla="*/ 0 w 31"/>
                  <a:gd name="T1" fmla="*/ 8 h 45"/>
                  <a:gd name="T2" fmla="*/ 30 w 31"/>
                  <a:gd name="T3" fmla="*/ 29 h 45"/>
                  <a:gd name="T4" fmla="*/ 50 w 31"/>
                  <a:gd name="T5" fmla="*/ 21 h 45"/>
                  <a:gd name="T6" fmla="*/ 62 w 31"/>
                  <a:gd name="T7" fmla="*/ 56 h 45"/>
                  <a:gd name="T8" fmla="*/ 92 w 31"/>
                  <a:gd name="T9" fmla="*/ 85 h 45"/>
                  <a:gd name="T10" fmla="*/ 117 w 31"/>
                  <a:gd name="T11" fmla="*/ 120 h 45"/>
                  <a:gd name="T12" fmla="*/ 142 w 31"/>
                  <a:gd name="T13" fmla="*/ 163 h 45"/>
                  <a:gd name="T14" fmla="*/ 154 w 31"/>
                  <a:gd name="T15" fmla="*/ 205 h 45"/>
                  <a:gd name="T16" fmla="*/ 166 w 31"/>
                  <a:gd name="T17" fmla="*/ 264 h 45"/>
                  <a:gd name="T18" fmla="*/ 179 w 31"/>
                  <a:gd name="T19" fmla="*/ 320 h 4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1" h="45">
                    <a:moveTo>
                      <a:pt x="0" y="1"/>
                    </a:moveTo>
                    <a:cubicBezTo>
                      <a:pt x="3" y="0"/>
                      <a:pt x="4" y="2"/>
                      <a:pt x="5" y="4"/>
                    </a:cubicBezTo>
                    <a:cubicBezTo>
                      <a:pt x="5" y="2"/>
                      <a:pt x="7" y="2"/>
                      <a:pt x="8" y="3"/>
                    </a:cubicBezTo>
                    <a:cubicBezTo>
                      <a:pt x="10" y="4"/>
                      <a:pt x="10" y="6"/>
                      <a:pt x="10" y="8"/>
                    </a:cubicBezTo>
                    <a:cubicBezTo>
                      <a:pt x="14" y="5"/>
                      <a:pt x="14" y="9"/>
                      <a:pt x="15" y="12"/>
                    </a:cubicBezTo>
                    <a:cubicBezTo>
                      <a:pt x="18" y="10"/>
                      <a:pt x="20" y="14"/>
                      <a:pt x="19" y="17"/>
                    </a:cubicBezTo>
                    <a:cubicBezTo>
                      <a:pt x="23" y="15"/>
                      <a:pt x="24" y="20"/>
                      <a:pt x="23" y="23"/>
                    </a:cubicBezTo>
                    <a:cubicBezTo>
                      <a:pt x="25" y="23"/>
                      <a:pt x="26" y="27"/>
                      <a:pt x="25" y="29"/>
                    </a:cubicBezTo>
                    <a:cubicBezTo>
                      <a:pt x="28" y="30"/>
                      <a:pt x="28" y="35"/>
                      <a:pt x="27" y="37"/>
                    </a:cubicBezTo>
                    <a:cubicBezTo>
                      <a:pt x="29" y="38"/>
                      <a:pt x="31" y="43"/>
                      <a:pt x="29" y="45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4" name="Freeform 731">
                <a:extLst>
                  <a:ext uri="{FF2B5EF4-FFF2-40B4-BE49-F238E27FC236}">
                    <a16:creationId xmlns:a16="http://schemas.microsoft.com/office/drawing/2014/main" id="{CF758540-1526-4C21-BE4C-F784707E6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33"/>
                <a:ext cx="90" cy="222"/>
              </a:xfrm>
              <a:custGeom>
                <a:avLst/>
                <a:gdLst>
                  <a:gd name="T0" fmla="*/ 208 w 36"/>
                  <a:gd name="T1" fmla="*/ 0 h 83"/>
                  <a:gd name="T2" fmla="*/ 220 w 36"/>
                  <a:gd name="T3" fmla="*/ 29 h 83"/>
                  <a:gd name="T4" fmla="*/ 208 w 36"/>
                  <a:gd name="T5" fmla="*/ 51 h 83"/>
                  <a:gd name="T6" fmla="*/ 213 w 36"/>
                  <a:gd name="T7" fmla="*/ 115 h 83"/>
                  <a:gd name="T8" fmla="*/ 225 w 36"/>
                  <a:gd name="T9" fmla="*/ 142 h 83"/>
                  <a:gd name="T10" fmla="*/ 213 w 36"/>
                  <a:gd name="T11" fmla="*/ 171 h 83"/>
                  <a:gd name="T12" fmla="*/ 208 w 36"/>
                  <a:gd name="T13" fmla="*/ 222 h 83"/>
                  <a:gd name="T14" fmla="*/ 200 w 36"/>
                  <a:gd name="T15" fmla="*/ 286 h 83"/>
                  <a:gd name="T16" fmla="*/ 208 w 36"/>
                  <a:gd name="T17" fmla="*/ 316 h 83"/>
                  <a:gd name="T18" fmla="*/ 188 w 36"/>
                  <a:gd name="T19" fmla="*/ 337 h 83"/>
                  <a:gd name="T20" fmla="*/ 195 w 36"/>
                  <a:gd name="T21" fmla="*/ 393 h 83"/>
                  <a:gd name="T22" fmla="*/ 170 w 36"/>
                  <a:gd name="T23" fmla="*/ 401 h 83"/>
                  <a:gd name="T24" fmla="*/ 163 w 36"/>
                  <a:gd name="T25" fmla="*/ 452 h 83"/>
                  <a:gd name="T26" fmla="*/ 145 w 36"/>
                  <a:gd name="T27" fmla="*/ 479 h 83"/>
                  <a:gd name="T28" fmla="*/ 113 w 36"/>
                  <a:gd name="T29" fmla="*/ 516 h 83"/>
                  <a:gd name="T30" fmla="*/ 75 w 36"/>
                  <a:gd name="T31" fmla="*/ 543 h 83"/>
                  <a:gd name="T32" fmla="*/ 45 w 36"/>
                  <a:gd name="T33" fmla="*/ 564 h 83"/>
                  <a:gd name="T34" fmla="*/ 20 w 36"/>
                  <a:gd name="T35" fmla="*/ 594 h 83"/>
                  <a:gd name="T36" fmla="*/ 0 w 36"/>
                  <a:gd name="T37" fmla="*/ 572 h 83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</a:gdLst>
                <a:ahLst/>
                <a:cxnLst>
                  <a:cxn ang="T38">
                    <a:pos x="T0" y="T1"/>
                  </a:cxn>
                  <a:cxn ang="T39">
                    <a:pos x="T2" y="T3"/>
                  </a:cxn>
                  <a:cxn ang="T40">
                    <a:pos x="T4" y="T5"/>
                  </a:cxn>
                  <a:cxn ang="T41">
                    <a:pos x="T6" y="T7"/>
                  </a:cxn>
                  <a:cxn ang="T42">
                    <a:pos x="T8" y="T9"/>
                  </a:cxn>
                  <a:cxn ang="T43">
                    <a:pos x="T10" y="T11"/>
                  </a:cxn>
                  <a:cxn ang="T44">
                    <a:pos x="T12" y="T13"/>
                  </a:cxn>
                  <a:cxn ang="T45">
                    <a:pos x="T14" y="T15"/>
                  </a:cxn>
                  <a:cxn ang="T46">
                    <a:pos x="T16" y="T17"/>
                  </a:cxn>
                  <a:cxn ang="T47">
                    <a:pos x="T18" y="T19"/>
                  </a:cxn>
                  <a:cxn ang="T48">
                    <a:pos x="T20" y="T21"/>
                  </a:cxn>
                  <a:cxn ang="T49">
                    <a:pos x="T22" y="T23"/>
                  </a:cxn>
                  <a:cxn ang="T50">
                    <a:pos x="T24" y="T25"/>
                  </a:cxn>
                  <a:cxn ang="T51">
                    <a:pos x="T26" y="T27"/>
                  </a:cxn>
                  <a:cxn ang="T52">
                    <a:pos x="T28" y="T29"/>
                  </a:cxn>
                  <a:cxn ang="T53">
                    <a:pos x="T30" y="T31"/>
                  </a:cxn>
                  <a:cxn ang="T54">
                    <a:pos x="T32" y="T33"/>
                  </a:cxn>
                  <a:cxn ang="T55">
                    <a:pos x="T34" y="T35"/>
                  </a:cxn>
                  <a:cxn ang="T56">
                    <a:pos x="T36" y="T37"/>
                  </a:cxn>
                </a:cxnLst>
                <a:rect l="0" t="0" r="r" b="b"/>
                <a:pathLst>
                  <a:path w="36" h="83">
                    <a:moveTo>
                      <a:pt x="33" y="0"/>
                    </a:moveTo>
                    <a:cubicBezTo>
                      <a:pt x="34" y="0"/>
                      <a:pt x="36" y="2"/>
                      <a:pt x="35" y="4"/>
                    </a:cubicBezTo>
                    <a:cubicBezTo>
                      <a:pt x="35" y="5"/>
                      <a:pt x="34" y="6"/>
                      <a:pt x="33" y="7"/>
                    </a:cubicBezTo>
                    <a:cubicBezTo>
                      <a:pt x="36" y="9"/>
                      <a:pt x="35" y="14"/>
                      <a:pt x="34" y="16"/>
                    </a:cubicBezTo>
                    <a:cubicBezTo>
                      <a:pt x="36" y="17"/>
                      <a:pt x="36" y="17"/>
                      <a:pt x="36" y="20"/>
                    </a:cubicBezTo>
                    <a:cubicBezTo>
                      <a:pt x="36" y="21"/>
                      <a:pt x="36" y="24"/>
                      <a:pt x="34" y="24"/>
                    </a:cubicBezTo>
                    <a:cubicBezTo>
                      <a:pt x="36" y="27"/>
                      <a:pt x="36" y="30"/>
                      <a:pt x="33" y="31"/>
                    </a:cubicBezTo>
                    <a:cubicBezTo>
                      <a:pt x="36" y="34"/>
                      <a:pt x="34" y="37"/>
                      <a:pt x="32" y="40"/>
                    </a:cubicBezTo>
                    <a:cubicBezTo>
                      <a:pt x="33" y="41"/>
                      <a:pt x="33" y="43"/>
                      <a:pt x="33" y="44"/>
                    </a:cubicBezTo>
                    <a:cubicBezTo>
                      <a:pt x="33" y="46"/>
                      <a:pt x="32" y="47"/>
                      <a:pt x="30" y="47"/>
                    </a:cubicBezTo>
                    <a:cubicBezTo>
                      <a:pt x="31" y="50"/>
                      <a:pt x="32" y="52"/>
                      <a:pt x="31" y="55"/>
                    </a:cubicBezTo>
                    <a:cubicBezTo>
                      <a:pt x="29" y="55"/>
                      <a:pt x="28" y="55"/>
                      <a:pt x="27" y="56"/>
                    </a:cubicBezTo>
                    <a:cubicBezTo>
                      <a:pt x="29" y="57"/>
                      <a:pt x="29" y="63"/>
                      <a:pt x="26" y="63"/>
                    </a:cubicBezTo>
                    <a:cubicBezTo>
                      <a:pt x="27" y="66"/>
                      <a:pt x="25" y="67"/>
                      <a:pt x="23" y="67"/>
                    </a:cubicBezTo>
                    <a:cubicBezTo>
                      <a:pt x="23" y="70"/>
                      <a:pt x="21" y="75"/>
                      <a:pt x="18" y="72"/>
                    </a:cubicBezTo>
                    <a:cubicBezTo>
                      <a:pt x="17" y="75"/>
                      <a:pt x="15" y="79"/>
                      <a:pt x="12" y="76"/>
                    </a:cubicBezTo>
                    <a:cubicBezTo>
                      <a:pt x="13" y="79"/>
                      <a:pt x="9" y="83"/>
                      <a:pt x="7" y="79"/>
                    </a:cubicBezTo>
                    <a:cubicBezTo>
                      <a:pt x="6" y="82"/>
                      <a:pt x="6" y="83"/>
                      <a:pt x="3" y="83"/>
                    </a:cubicBezTo>
                    <a:cubicBezTo>
                      <a:pt x="2" y="82"/>
                      <a:pt x="0" y="82"/>
                      <a:pt x="0" y="80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5" name="Freeform 732">
                <a:extLst>
                  <a:ext uri="{FF2B5EF4-FFF2-40B4-BE49-F238E27FC236}">
                    <a16:creationId xmlns:a16="http://schemas.microsoft.com/office/drawing/2014/main" id="{382B1ECC-490C-4B08-93D5-FDD10DCAA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813"/>
                <a:ext cx="5" cy="11"/>
              </a:xfrm>
              <a:custGeom>
                <a:avLst/>
                <a:gdLst>
                  <a:gd name="T0" fmla="*/ 13 w 2"/>
                  <a:gd name="T1" fmla="*/ 0 h 4"/>
                  <a:gd name="T2" fmla="*/ 0 w 2"/>
                  <a:gd name="T3" fmla="*/ 3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1" y="1"/>
                      <a:pt x="0" y="2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6" name="Freeform 733">
                <a:extLst>
                  <a:ext uri="{FF2B5EF4-FFF2-40B4-BE49-F238E27FC236}">
                    <a16:creationId xmlns:a16="http://schemas.microsoft.com/office/drawing/2014/main" id="{7BE2DB18-9065-4E5A-853C-251ECF768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0" y="1819"/>
                <a:ext cx="8" cy="16"/>
              </a:xfrm>
              <a:custGeom>
                <a:avLst/>
                <a:gdLst>
                  <a:gd name="T0" fmla="*/ 21 w 3"/>
                  <a:gd name="T1" fmla="*/ 8 h 6"/>
                  <a:gd name="T2" fmla="*/ 8 w 3"/>
                  <a:gd name="T3" fmla="*/ 13 h 6"/>
                  <a:gd name="T4" fmla="*/ 8 w 3"/>
                  <a:gd name="T5" fmla="*/ 4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2" y="0"/>
                      <a:pt x="2" y="1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7" name="Freeform 734">
                <a:extLst>
                  <a:ext uri="{FF2B5EF4-FFF2-40B4-BE49-F238E27FC236}">
                    <a16:creationId xmlns:a16="http://schemas.microsoft.com/office/drawing/2014/main" id="{CE97B4E1-2EED-4F24-BDFB-2F617999F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840"/>
                <a:ext cx="8" cy="13"/>
              </a:xfrm>
              <a:custGeom>
                <a:avLst/>
                <a:gdLst>
                  <a:gd name="T0" fmla="*/ 21 w 3"/>
                  <a:gd name="T1" fmla="*/ 34 h 5"/>
                  <a:gd name="T2" fmla="*/ 8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5"/>
                    </a:moveTo>
                    <a:cubicBezTo>
                      <a:pt x="0" y="5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8" name="Freeform 735">
                <a:extLst>
                  <a:ext uri="{FF2B5EF4-FFF2-40B4-BE49-F238E27FC236}">
                    <a16:creationId xmlns:a16="http://schemas.microsoft.com/office/drawing/2014/main" id="{3B69C9EF-C7DC-473C-9820-68F00CA324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856"/>
                <a:ext cx="5" cy="16"/>
              </a:xfrm>
              <a:custGeom>
                <a:avLst/>
                <a:gdLst>
                  <a:gd name="T0" fmla="*/ 13 w 2"/>
                  <a:gd name="T1" fmla="*/ 43 h 6"/>
                  <a:gd name="T2" fmla="*/ 0 w 2"/>
                  <a:gd name="T3" fmla="*/ 29 h 6"/>
                  <a:gd name="T4" fmla="*/ 8 w 2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6">
                    <a:moveTo>
                      <a:pt x="2" y="6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39" name="Freeform 736">
                <a:extLst>
                  <a:ext uri="{FF2B5EF4-FFF2-40B4-BE49-F238E27FC236}">
                    <a16:creationId xmlns:a16="http://schemas.microsoft.com/office/drawing/2014/main" id="{F185E9D1-DB8D-40CF-9C94-01021142D9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875"/>
                <a:ext cx="10" cy="13"/>
              </a:xfrm>
              <a:custGeom>
                <a:avLst/>
                <a:gdLst>
                  <a:gd name="T0" fmla="*/ 25 w 4"/>
                  <a:gd name="T1" fmla="*/ 0 h 5"/>
                  <a:gd name="T2" fmla="*/ 8 w 4"/>
                  <a:gd name="T3" fmla="*/ 8 h 5"/>
                  <a:gd name="T4" fmla="*/ 8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0" name="Freeform 737">
                <a:extLst>
                  <a:ext uri="{FF2B5EF4-FFF2-40B4-BE49-F238E27FC236}">
                    <a16:creationId xmlns:a16="http://schemas.microsoft.com/office/drawing/2014/main" id="{60029900-97A5-4976-B632-BDE9CE968A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8" y="1899"/>
                <a:ext cx="10" cy="10"/>
              </a:xfrm>
              <a:custGeom>
                <a:avLst/>
                <a:gdLst>
                  <a:gd name="T0" fmla="*/ 25 w 4"/>
                  <a:gd name="T1" fmla="*/ 0 h 4"/>
                  <a:gd name="T2" fmla="*/ 8 w 4"/>
                  <a:gd name="T3" fmla="*/ 8 h 4"/>
                  <a:gd name="T4" fmla="*/ 0 w 4"/>
                  <a:gd name="T5" fmla="*/ 25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3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1" name="Freeform 738">
                <a:extLst>
                  <a:ext uri="{FF2B5EF4-FFF2-40B4-BE49-F238E27FC236}">
                    <a16:creationId xmlns:a16="http://schemas.microsoft.com/office/drawing/2014/main" id="{5EA91094-22D5-44EC-9998-B8E593F91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1920"/>
                <a:ext cx="10" cy="13"/>
              </a:xfrm>
              <a:custGeom>
                <a:avLst/>
                <a:gdLst>
                  <a:gd name="T0" fmla="*/ 25 w 4"/>
                  <a:gd name="T1" fmla="*/ 8 h 5"/>
                  <a:gd name="T2" fmla="*/ 8 w 4"/>
                  <a:gd name="T3" fmla="*/ 8 h 5"/>
                  <a:gd name="T4" fmla="*/ 8 w 4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1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0" y="2"/>
                      <a:pt x="0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2" name="Freeform 739">
                <a:extLst>
                  <a:ext uri="{FF2B5EF4-FFF2-40B4-BE49-F238E27FC236}">
                    <a16:creationId xmlns:a16="http://schemas.microsoft.com/office/drawing/2014/main" id="{4FF27935-9B03-4D1E-8FDC-C7105B1F7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949"/>
                <a:ext cx="10" cy="14"/>
              </a:xfrm>
              <a:custGeom>
                <a:avLst/>
                <a:gdLst>
                  <a:gd name="T0" fmla="*/ 25 w 4"/>
                  <a:gd name="T1" fmla="*/ 39 h 5"/>
                  <a:gd name="T2" fmla="*/ 8 w 4"/>
                  <a:gd name="T3" fmla="*/ 31 h 5"/>
                  <a:gd name="T4" fmla="*/ 8 w 4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5"/>
                    </a:moveTo>
                    <a:cubicBezTo>
                      <a:pt x="3" y="5"/>
                      <a:pt x="2" y="4"/>
                      <a:pt x="1" y="4"/>
                    </a:cubicBezTo>
                    <a:cubicBezTo>
                      <a:pt x="0" y="3"/>
                      <a:pt x="1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3" name="Freeform 740">
                <a:extLst>
                  <a:ext uri="{FF2B5EF4-FFF2-40B4-BE49-F238E27FC236}">
                    <a16:creationId xmlns:a16="http://schemas.microsoft.com/office/drawing/2014/main" id="{1C066E9D-A9ED-4F4C-85D7-0E7ABF331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5" y="1971"/>
                <a:ext cx="10" cy="16"/>
              </a:xfrm>
              <a:custGeom>
                <a:avLst/>
                <a:gdLst>
                  <a:gd name="T0" fmla="*/ 25 w 4"/>
                  <a:gd name="T1" fmla="*/ 43 h 6"/>
                  <a:gd name="T2" fmla="*/ 8 w 4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6">
                    <a:moveTo>
                      <a:pt x="4" y="6"/>
                    </a:moveTo>
                    <a:cubicBezTo>
                      <a:pt x="1" y="6"/>
                      <a:pt x="0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4" name="Freeform 741">
                <a:extLst>
                  <a:ext uri="{FF2B5EF4-FFF2-40B4-BE49-F238E27FC236}">
                    <a16:creationId xmlns:a16="http://schemas.microsoft.com/office/drawing/2014/main" id="{1F613236-F869-40FB-A5F6-0E1472F43E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38" y="1995"/>
                <a:ext cx="7" cy="16"/>
              </a:xfrm>
              <a:custGeom>
                <a:avLst/>
                <a:gdLst>
                  <a:gd name="T0" fmla="*/ 16 w 3"/>
                  <a:gd name="T1" fmla="*/ 43 h 6"/>
                  <a:gd name="T2" fmla="*/ 5 w 3"/>
                  <a:gd name="T3" fmla="*/ 29 h 6"/>
                  <a:gd name="T4" fmla="*/ 5 w 3"/>
                  <a:gd name="T5" fmla="*/ 0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3" y="6"/>
                    </a:moveTo>
                    <a:cubicBezTo>
                      <a:pt x="2" y="6"/>
                      <a:pt x="2" y="6"/>
                      <a:pt x="1" y="4"/>
                    </a:cubicBezTo>
                    <a:cubicBezTo>
                      <a:pt x="0" y="3"/>
                      <a:pt x="0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5" name="Freeform 742">
                <a:extLst>
                  <a:ext uri="{FF2B5EF4-FFF2-40B4-BE49-F238E27FC236}">
                    <a16:creationId xmlns:a16="http://schemas.microsoft.com/office/drawing/2014/main" id="{AE3954A5-272D-48C2-99A1-9A741A2207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0" y="2011"/>
                <a:ext cx="8" cy="16"/>
              </a:xfrm>
              <a:custGeom>
                <a:avLst/>
                <a:gdLst>
                  <a:gd name="T0" fmla="*/ 21 w 3"/>
                  <a:gd name="T1" fmla="*/ 8 h 6"/>
                  <a:gd name="T2" fmla="*/ 8 w 3"/>
                  <a:gd name="T3" fmla="*/ 4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1"/>
                    </a:moveTo>
                    <a:cubicBezTo>
                      <a:pt x="1" y="0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6" name="Freeform 743">
                <a:extLst>
                  <a:ext uri="{FF2B5EF4-FFF2-40B4-BE49-F238E27FC236}">
                    <a16:creationId xmlns:a16="http://schemas.microsoft.com/office/drawing/2014/main" id="{8EB373C0-28AF-4B5A-AAAC-80BB2A22D1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3" y="2037"/>
                <a:ext cx="10" cy="14"/>
              </a:xfrm>
              <a:custGeom>
                <a:avLst/>
                <a:gdLst>
                  <a:gd name="T0" fmla="*/ 25 w 4"/>
                  <a:gd name="T1" fmla="*/ 0 h 5"/>
                  <a:gd name="T2" fmla="*/ 8 w 4"/>
                  <a:gd name="T3" fmla="*/ 8 h 5"/>
                  <a:gd name="T4" fmla="*/ 8 w 4"/>
                  <a:gd name="T5" fmla="*/ 39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5">
                    <a:moveTo>
                      <a:pt x="4" y="0"/>
                    </a:moveTo>
                    <a:cubicBezTo>
                      <a:pt x="3" y="0"/>
                      <a:pt x="2" y="0"/>
                      <a:pt x="1" y="1"/>
                    </a:cubicBezTo>
                    <a:cubicBezTo>
                      <a:pt x="1" y="2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7" name="Freeform 744">
                <a:extLst>
                  <a:ext uri="{FF2B5EF4-FFF2-40B4-BE49-F238E27FC236}">
                    <a16:creationId xmlns:a16="http://schemas.microsoft.com/office/drawing/2014/main" id="{6271E4AD-732F-49DB-9E66-35F792BFE9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45" y="2059"/>
                <a:ext cx="13" cy="13"/>
              </a:xfrm>
              <a:custGeom>
                <a:avLst/>
                <a:gdLst>
                  <a:gd name="T0" fmla="*/ 34 w 5"/>
                  <a:gd name="T1" fmla="*/ 0 h 5"/>
                  <a:gd name="T2" fmla="*/ 13 w 5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5">
                    <a:moveTo>
                      <a:pt x="5" y="0"/>
                    </a:moveTo>
                    <a:cubicBezTo>
                      <a:pt x="2" y="0"/>
                      <a:pt x="0" y="3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8" name="Freeform 745">
                <a:extLst>
                  <a:ext uri="{FF2B5EF4-FFF2-40B4-BE49-F238E27FC236}">
                    <a16:creationId xmlns:a16="http://schemas.microsoft.com/office/drawing/2014/main" id="{8CF3B241-6631-4CA4-87A0-4F22F52CEF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080"/>
                <a:ext cx="10" cy="16"/>
              </a:xfrm>
              <a:custGeom>
                <a:avLst/>
                <a:gdLst>
                  <a:gd name="T0" fmla="*/ 25 w 4"/>
                  <a:gd name="T1" fmla="*/ 0 h 6"/>
                  <a:gd name="T2" fmla="*/ 8 w 4"/>
                  <a:gd name="T3" fmla="*/ 13 h 6"/>
                  <a:gd name="T4" fmla="*/ 8 w 4"/>
                  <a:gd name="T5" fmla="*/ 4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0"/>
                      <a:pt x="2" y="1"/>
                      <a:pt x="1" y="2"/>
                    </a:cubicBezTo>
                    <a:cubicBezTo>
                      <a:pt x="0" y="3"/>
                      <a:pt x="0" y="5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49" name="Freeform 746">
                <a:extLst>
                  <a:ext uri="{FF2B5EF4-FFF2-40B4-BE49-F238E27FC236}">
                    <a16:creationId xmlns:a16="http://schemas.microsoft.com/office/drawing/2014/main" id="{7E88E0A1-D154-400C-AEA4-4838B890A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2104"/>
                <a:ext cx="13" cy="19"/>
              </a:xfrm>
              <a:custGeom>
                <a:avLst/>
                <a:gdLst>
                  <a:gd name="T0" fmla="*/ 34 w 5"/>
                  <a:gd name="T1" fmla="*/ 43 h 7"/>
                  <a:gd name="T2" fmla="*/ 13 w 5"/>
                  <a:gd name="T3" fmla="*/ 0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7">
                    <a:moveTo>
                      <a:pt x="5" y="6"/>
                    </a:moveTo>
                    <a:cubicBezTo>
                      <a:pt x="2" y="7"/>
                      <a:pt x="0" y="2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0" name="Freeform 747">
                <a:extLst>
                  <a:ext uri="{FF2B5EF4-FFF2-40B4-BE49-F238E27FC236}">
                    <a16:creationId xmlns:a16="http://schemas.microsoft.com/office/drawing/2014/main" id="{3BB27602-C963-4EA1-B553-D0644E6B7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2117"/>
                <a:ext cx="10" cy="16"/>
              </a:xfrm>
              <a:custGeom>
                <a:avLst/>
                <a:gdLst>
                  <a:gd name="T0" fmla="*/ 25 w 4"/>
                  <a:gd name="T1" fmla="*/ 0 h 6"/>
                  <a:gd name="T2" fmla="*/ 8 w 4"/>
                  <a:gd name="T3" fmla="*/ 13 h 6"/>
                  <a:gd name="T4" fmla="*/ 8 w 4"/>
                  <a:gd name="T5" fmla="*/ 4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4" y="0"/>
                    </a:moveTo>
                    <a:cubicBezTo>
                      <a:pt x="3" y="0"/>
                      <a:pt x="2" y="0"/>
                      <a:pt x="1" y="2"/>
                    </a:cubicBezTo>
                    <a:cubicBezTo>
                      <a:pt x="1" y="3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1" name="Freeform 748">
                <a:extLst>
                  <a:ext uri="{FF2B5EF4-FFF2-40B4-BE49-F238E27FC236}">
                    <a16:creationId xmlns:a16="http://schemas.microsoft.com/office/drawing/2014/main" id="{A1C7B896-1687-46FD-8F43-AAA2020FA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139"/>
                <a:ext cx="7" cy="13"/>
              </a:xfrm>
              <a:custGeom>
                <a:avLst/>
                <a:gdLst>
                  <a:gd name="T0" fmla="*/ 16 w 3"/>
                  <a:gd name="T1" fmla="*/ 26 h 5"/>
                  <a:gd name="T2" fmla="*/ 0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3" y="4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2" name="Freeform 749">
                <a:extLst>
                  <a:ext uri="{FF2B5EF4-FFF2-40B4-BE49-F238E27FC236}">
                    <a16:creationId xmlns:a16="http://schemas.microsoft.com/office/drawing/2014/main" id="{A57820BA-3D3F-4906-8F37-C1AFA007D9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133"/>
                <a:ext cx="5" cy="11"/>
              </a:xfrm>
              <a:custGeom>
                <a:avLst/>
                <a:gdLst>
                  <a:gd name="T0" fmla="*/ 13 w 2"/>
                  <a:gd name="T1" fmla="*/ 30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2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3" name="Freeform 750">
                <a:extLst>
                  <a:ext uri="{FF2B5EF4-FFF2-40B4-BE49-F238E27FC236}">
                    <a16:creationId xmlns:a16="http://schemas.microsoft.com/office/drawing/2014/main" id="{A731B17A-07F6-4F80-B602-A62281705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2120"/>
                <a:ext cx="5" cy="13"/>
              </a:xfrm>
              <a:custGeom>
                <a:avLst/>
                <a:gdLst>
                  <a:gd name="T0" fmla="*/ 13 w 2"/>
                  <a:gd name="T1" fmla="*/ 34 h 5"/>
                  <a:gd name="T2" fmla="*/ 8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5"/>
                    </a:moveTo>
                    <a:cubicBezTo>
                      <a:pt x="0" y="4"/>
                      <a:pt x="0" y="2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4" name="Freeform 751">
                <a:extLst>
                  <a:ext uri="{FF2B5EF4-FFF2-40B4-BE49-F238E27FC236}">
                    <a16:creationId xmlns:a16="http://schemas.microsoft.com/office/drawing/2014/main" id="{CD7806E4-4B4F-404D-BF3C-CC4BE1DAF8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5" y="2115"/>
                <a:ext cx="5" cy="10"/>
              </a:xfrm>
              <a:custGeom>
                <a:avLst/>
                <a:gdLst>
                  <a:gd name="T0" fmla="*/ 13 w 2"/>
                  <a:gd name="T1" fmla="*/ 25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4"/>
                    </a:moveTo>
                    <a:cubicBezTo>
                      <a:pt x="2" y="3"/>
                      <a:pt x="1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5" name="Freeform 752">
                <a:extLst>
                  <a:ext uri="{FF2B5EF4-FFF2-40B4-BE49-F238E27FC236}">
                    <a16:creationId xmlns:a16="http://schemas.microsoft.com/office/drawing/2014/main" id="{DAA97093-1648-471D-BF58-A4FAE13CB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2104"/>
                <a:ext cx="7" cy="8"/>
              </a:xfrm>
              <a:custGeom>
                <a:avLst/>
                <a:gdLst>
                  <a:gd name="T0" fmla="*/ 16 w 3"/>
                  <a:gd name="T1" fmla="*/ 21 h 3"/>
                  <a:gd name="T2" fmla="*/ 0 w 3"/>
                  <a:gd name="T3" fmla="*/ 0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1" y="3"/>
                      <a:pt x="1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6" name="Freeform 753">
                <a:extLst>
                  <a:ext uri="{FF2B5EF4-FFF2-40B4-BE49-F238E27FC236}">
                    <a16:creationId xmlns:a16="http://schemas.microsoft.com/office/drawing/2014/main" id="{729872FD-EBEF-4B2C-907E-9B881F199D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2093"/>
                <a:ext cx="8" cy="8"/>
              </a:xfrm>
              <a:custGeom>
                <a:avLst/>
                <a:gdLst>
                  <a:gd name="T0" fmla="*/ 21 w 3"/>
                  <a:gd name="T1" fmla="*/ 21 h 3"/>
                  <a:gd name="T2" fmla="*/ 8 w 3"/>
                  <a:gd name="T3" fmla="*/ 8 h 3"/>
                  <a:gd name="T4" fmla="*/ 0 w 3"/>
                  <a:gd name="T5" fmla="*/ 0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2"/>
                      <a:pt x="2" y="2"/>
                      <a:pt x="1" y="1"/>
                    </a:cubicBezTo>
                    <a:cubicBezTo>
                      <a:pt x="1" y="1"/>
                      <a:pt x="0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7" name="Freeform 754">
                <a:extLst>
                  <a:ext uri="{FF2B5EF4-FFF2-40B4-BE49-F238E27FC236}">
                    <a16:creationId xmlns:a16="http://schemas.microsoft.com/office/drawing/2014/main" id="{8FC898CC-3D73-4155-91A3-041EBE1AAF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2080"/>
                <a:ext cx="5" cy="3"/>
              </a:xfrm>
              <a:custGeom>
                <a:avLst/>
                <a:gdLst>
                  <a:gd name="T0" fmla="*/ 13 w 2"/>
                  <a:gd name="T1" fmla="*/ 9 h 1"/>
                  <a:gd name="T2" fmla="*/ 0 w 2"/>
                  <a:gd name="T3" fmla="*/ 0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1"/>
                      <a:pt x="0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8" name="Freeform 755">
                <a:extLst>
                  <a:ext uri="{FF2B5EF4-FFF2-40B4-BE49-F238E27FC236}">
                    <a16:creationId xmlns:a16="http://schemas.microsoft.com/office/drawing/2014/main" id="{98E91F80-EC33-41E3-A5E0-C87E622B88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2056"/>
                <a:ext cx="5" cy="3"/>
              </a:xfrm>
              <a:custGeom>
                <a:avLst/>
                <a:gdLst>
                  <a:gd name="T0" fmla="*/ 13 w 2"/>
                  <a:gd name="T1" fmla="*/ 9 h 1"/>
                  <a:gd name="T2" fmla="*/ 0 w 2"/>
                  <a:gd name="T3" fmla="*/ 9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59" name="Freeform 756">
                <a:extLst>
                  <a:ext uri="{FF2B5EF4-FFF2-40B4-BE49-F238E27FC236}">
                    <a16:creationId xmlns:a16="http://schemas.microsoft.com/office/drawing/2014/main" id="{FEBD4386-5872-4C34-980F-15F2C937C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0" y="2029"/>
                <a:ext cx="8" cy="14"/>
              </a:xfrm>
              <a:custGeom>
                <a:avLst/>
                <a:gdLst>
                  <a:gd name="T0" fmla="*/ 8 w 3"/>
                  <a:gd name="T1" fmla="*/ 0 h 5"/>
                  <a:gd name="T2" fmla="*/ 8 w 3"/>
                  <a:gd name="T3" fmla="*/ 0 h 5"/>
                  <a:gd name="T4" fmla="*/ 21 w 3"/>
                  <a:gd name="T5" fmla="*/ 17 h 5"/>
                  <a:gd name="T6" fmla="*/ 21 w 3"/>
                  <a:gd name="T7" fmla="*/ 39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5">
                    <a:moveTo>
                      <a:pt x="1" y="0"/>
                    </a:moveTo>
                    <a:cubicBezTo>
                      <a:pt x="0" y="0"/>
                      <a:pt x="1" y="0"/>
                      <a:pt x="1" y="0"/>
                    </a:cubicBezTo>
                    <a:cubicBezTo>
                      <a:pt x="2" y="1"/>
                      <a:pt x="2" y="1"/>
                      <a:pt x="3" y="2"/>
                    </a:cubicBezTo>
                    <a:cubicBezTo>
                      <a:pt x="3" y="3"/>
                      <a:pt x="3" y="4"/>
                      <a:pt x="3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0" name="Freeform 757">
                <a:extLst>
                  <a:ext uri="{FF2B5EF4-FFF2-40B4-BE49-F238E27FC236}">
                    <a16:creationId xmlns:a16="http://schemas.microsoft.com/office/drawing/2014/main" id="{CDB64379-24CD-44F0-91E9-D3ECC32336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2067"/>
                <a:ext cx="5" cy="26"/>
              </a:xfrm>
              <a:custGeom>
                <a:avLst/>
                <a:gdLst>
                  <a:gd name="T0" fmla="*/ 13 w 2"/>
                  <a:gd name="T1" fmla="*/ 0 h 10"/>
                  <a:gd name="T2" fmla="*/ 13 w 2"/>
                  <a:gd name="T3" fmla="*/ 13 h 10"/>
                  <a:gd name="T4" fmla="*/ 0 w 2"/>
                  <a:gd name="T5" fmla="*/ 34 h 10"/>
                  <a:gd name="T6" fmla="*/ 13 w 2"/>
                  <a:gd name="T7" fmla="*/ 68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10">
                    <a:moveTo>
                      <a:pt x="2" y="0"/>
                    </a:moveTo>
                    <a:cubicBezTo>
                      <a:pt x="1" y="1"/>
                      <a:pt x="2" y="2"/>
                      <a:pt x="2" y="2"/>
                    </a:cubicBezTo>
                    <a:cubicBezTo>
                      <a:pt x="1" y="3"/>
                      <a:pt x="0" y="4"/>
                      <a:pt x="0" y="5"/>
                    </a:cubicBezTo>
                    <a:cubicBezTo>
                      <a:pt x="0" y="7"/>
                      <a:pt x="0" y="9"/>
                      <a:pt x="2" y="1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1" name="Freeform 758">
                <a:extLst>
                  <a:ext uri="{FF2B5EF4-FFF2-40B4-BE49-F238E27FC236}">
                    <a16:creationId xmlns:a16="http://schemas.microsoft.com/office/drawing/2014/main" id="{4C87CC2F-A111-4C93-8BB8-8EB312D7E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5" y="2037"/>
                <a:ext cx="8" cy="35"/>
              </a:xfrm>
              <a:custGeom>
                <a:avLst/>
                <a:gdLst>
                  <a:gd name="T0" fmla="*/ 0 w 3"/>
                  <a:gd name="T1" fmla="*/ 0 h 13"/>
                  <a:gd name="T2" fmla="*/ 8 w 3"/>
                  <a:gd name="T3" fmla="*/ 30 h 13"/>
                  <a:gd name="T4" fmla="*/ 0 w 3"/>
                  <a:gd name="T5" fmla="*/ 59 h 13"/>
                  <a:gd name="T6" fmla="*/ 21 w 3"/>
                  <a:gd name="T7" fmla="*/ 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13">
                    <a:moveTo>
                      <a:pt x="0" y="0"/>
                    </a:moveTo>
                    <a:cubicBezTo>
                      <a:pt x="1" y="1"/>
                      <a:pt x="1" y="2"/>
                      <a:pt x="1" y="4"/>
                    </a:cubicBezTo>
                    <a:cubicBezTo>
                      <a:pt x="1" y="6"/>
                      <a:pt x="1" y="6"/>
                      <a:pt x="0" y="8"/>
                    </a:cubicBezTo>
                    <a:cubicBezTo>
                      <a:pt x="3" y="7"/>
                      <a:pt x="3" y="12"/>
                      <a:pt x="3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2" name="Freeform 759">
                <a:extLst>
                  <a:ext uri="{FF2B5EF4-FFF2-40B4-BE49-F238E27FC236}">
                    <a16:creationId xmlns:a16="http://schemas.microsoft.com/office/drawing/2014/main" id="{E8FAD2E8-2415-4B66-8FFB-7BA7191A11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5" y="1912"/>
                <a:ext cx="8" cy="35"/>
              </a:xfrm>
              <a:custGeom>
                <a:avLst/>
                <a:gdLst>
                  <a:gd name="T0" fmla="*/ 21 w 3"/>
                  <a:gd name="T1" fmla="*/ 0 h 13"/>
                  <a:gd name="T2" fmla="*/ 8 w 3"/>
                  <a:gd name="T3" fmla="*/ 8 h 13"/>
                  <a:gd name="T4" fmla="*/ 8 w 3"/>
                  <a:gd name="T5" fmla="*/ 30 h 13"/>
                  <a:gd name="T6" fmla="*/ 13 w 3"/>
                  <a:gd name="T7" fmla="*/ 59 h 13"/>
                  <a:gd name="T8" fmla="*/ 8 w 3"/>
                  <a:gd name="T9" fmla="*/ 73 h 13"/>
                  <a:gd name="T10" fmla="*/ 13 w 3"/>
                  <a:gd name="T11" fmla="*/ 94 h 1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" h="13">
                    <a:moveTo>
                      <a:pt x="3" y="0"/>
                    </a:moveTo>
                    <a:cubicBezTo>
                      <a:pt x="3" y="1"/>
                      <a:pt x="2" y="1"/>
                      <a:pt x="1" y="1"/>
                    </a:cubicBezTo>
                    <a:cubicBezTo>
                      <a:pt x="1" y="2"/>
                      <a:pt x="0" y="3"/>
                      <a:pt x="1" y="4"/>
                    </a:cubicBezTo>
                    <a:cubicBezTo>
                      <a:pt x="1" y="5"/>
                      <a:pt x="2" y="7"/>
                      <a:pt x="2" y="8"/>
                    </a:cubicBezTo>
                    <a:cubicBezTo>
                      <a:pt x="2" y="8"/>
                      <a:pt x="1" y="9"/>
                      <a:pt x="1" y="10"/>
                    </a:cubicBezTo>
                    <a:cubicBezTo>
                      <a:pt x="1" y="11"/>
                      <a:pt x="1" y="11"/>
                      <a:pt x="2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3" name="Freeform 760">
                <a:extLst>
                  <a:ext uri="{FF2B5EF4-FFF2-40B4-BE49-F238E27FC236}">
                    <a16:creationId xmlns:a16="http://schemas.microsoft.com/office/drawing/2014/main" id="{F95B3F7B-FE81-4F4F-BF89-A2EEA18CD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1840"/>
                <a:ext cx="22" cy="35"/>
              </a:xfrm>
              <a:custGeom>
                <a:avLst/>
                <a:gdLst>
                  <a:gd name="T0" fmla="*/ 5 w 9"/>
                  <a:gd name="T1" fmla="*/ 0 h 13"/>
                  <a:gd name="T2" fmla="*/ 29 w 9"/>
                  <a:gd name="T3" fmla="*/ 30 h 13"/>
                  <a:gd name="T4" fmla="*/ 54 w 9"/>
                  <a:gd name="T5" fmla="*/ 65 h 13"/>
                  <a:gd name="T6" fmla="*/ 54 w 9"/>
                  <a:gd name="T7" fmla="*/ 9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3">
                    <a:moveTo>
                      <a:pt x="1" y="0"/>
                    </a:moveTo>
                    <a:cubicBezTo>
                      <a:pt x="0" y="2"/>
                      <a:pt x="3" y="6"/>
                      <a:pt x="5" y="4"/>
                    </a:cubicBezTo>
                    <a:cubicBezTo>
                      <a:pt x="5" y="7"/>
                      <a:pt x="6" y="9"/>
                      <a:pt x="9" y="9"/>
                    </a:cubicBezTo>
                    <a:cubicBezTo>
                      <a:pt x="9" y="11"/>
                      <a:pt x="9" y="12"/>
                      <a:pt x="9" y="1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4" name="Freeform 761">
                <a:extLst>
                  <a:ext uri="{FF2B5EF4-FFF2-40B4-BE49-F238E27FC236}">
                    <a16:creationId xmlns:a16="http://schemas.microsoft.com/office/drawing/2014/main" id="{5568BD45-5ED3-4422-A4D6-54224ABBF4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832"/>
                <a:ext cx="13" cy="8"/>
              </a:xfrm>
              <a:custGeom>
                <a:avLst/>
                <a:gdLst>
                  <a:gd name="T0" fmla="*/ 0 w 5"/>
                  <a:gd name="T1" fmla="*/ 0 h 3"/>
                  <a:gd name="T2" fmla="*/ 34 w 5"/>
                  <a:gd name="T3" fmla="*/ 1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1" y="1"/>
                      <a:pt x="3" y="3"/>
                      <a:pt x="5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5" name="Freeform 762">
                <a:extLst>
                  <a:ext uri="{FF2B5EF4-FFF2-40B4-BE49-F238E27FC236}">
                    <a16:creationId xmlns:a16="http://schemas.microsoft.com/office/drawing/2014/main" id="{892A3D7E-67B5-43C6-A1C8-6C91CC3CC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0" y="1848"/>
                <a:ext cx="8" cy="8"/>
              </a:xfrm>
              <a:custGeom>
                <a:avLst/>
                <a:gdLst>
                  <a:gd name="T0" fmla="*/ 0 w 3"/>
                  <a:gd name="T1" fmla="*/ 13 h 3"/>
                  <a:gd name="T2" fmla="*/ 8 w 3"/>
                  <a:gd name="T3" fmla="*/ 0 h 3"/>
                  <a:gd name="T4" fmla="*/ 21 w 3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3">
                    <a:moveTo>
                      <a:pt x="0" y="2"/>
                    </a:moveTo>
                    <a:cubicBezTo>
                      <a:pt x="1" y="2"/>
                      <a:pt x="1" y="1"/>
                      <a:pt x="1" y="0"/>
                    </a:cubicBezTo>
                    <a:cubicBezTo>
                      <a:pt x="2" y="1"/>
                      <a:pt x="2" y="3"/>
                      <a:pt x="3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6" name="Freeform 763">
                <a:extLst>
                  <a:ext uri="{FF2B5EF4-FFF2-40B4-BE49-F238E27FC236}">
                    <a16:creationId xmlns:a16="http://schemas.microsoft.com/office/drawing/2014/main" id="{D0ADA734-36FC-4820-8E5C-8BDC26B19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888"/>
                <a:ext cx="13" cy="11"/>
              </a:xfrm>
              <a:custGeom>
                <a:avLst/>
                <a:gdLst>
                  <a:gd name="T0" fmla="*/ 0 w 5"/>
                  <a:gd name="T1" fmla="*/ 17 h 4"/>
                  <a:gd name="T2" fmla="*/ 13 w 5"/>
                  <a:gd name="T3" fmla="*/ 0 h 4"/>
                  <a:gd name="T4" fmla="*/ 34 w 5"/>
                  <a:gd name="T5" fmla="*/ 3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4">
                    <a:moveTo>
                      <a:pt x="0" y="2"/>
                    </a:moveTo>
                    <a:cubicBezTo>
                      <a:pt x="1" y="2"/>
                      <a:pt x="2" y="2"/>
                      <a:pt x="2" y="0"/>
                    </a:cubicBezTo>
                    <a:cubicBezTo>
                      <a:pt x="3" y="2"/>
                      <a:pt x="3" y="3"/>
                      <a:pt x="5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7" name="Freeform 764">
                <a:extLst>
                  <a:ext uri="{FF2B5EF4-FFF2-40B4-BE49-F238E27FC236}">
                    <a16:creationId xmlns:a16="http://schemas.microsoft.com/office/drawing/2014/main" id="{FD46C24F-9EDD-4F46-A9C7-60E204327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0" y="1909"/>
                <a:ext cx="18" cy="16"/>
              </a:xfrm>
              <a:custGeom>
                <a:avLst/>
                <a:gdLst>
                  <a:gd name="T0" fmla="*/ 0 w 7"/>
                  <a:gd name="T1" fmla="*/ 13 h 6"/>
                  <a:gd name="T2" fmla="*/ 33 w 7"/>
                  <a:gd name="T3" fmla="*/ 43 h 6"/>
                  <a:gd name="T4" fmla="*/ 46 w 7"/>
                  <a:gd name="T5" fmla="*/ 29 h 6"/>
                  <a:gd name="T6" fmla="*/ 46 w 7"/>
                  <a:gd name="T7" fmla="*/ 21 h 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6">
                    <a:moveTo>
                      <a:pt x="0" y="2"/>
                    </a:moveTo>
                    <a:cubicBezTo>
                      <a:pt x="4" y="0"/>
                      <a:pt x="5" y="3"/>
                      <a:pt x="5" y="6"/>
                    </a:cubicBezTo>
                    <a:cubicBezTo>
                      <a:pt x="5" y="5"/>
                      <a:pt x="6" y="3"/>
                      <a:pt x="7" y="4"/>
                    </a:cubicBezTo>
                    <a:cubicBezTo>
                      <a:pt x="7" y="4"/>
                      <a:pt x="7" y="3"/>
                      <a:pt x="7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8" name="Freeform 765">
                <a:extLst>
                  <a:ext uri="{FF2B5EF4-FFF2-40B4-BE49-F238E27FC236}">
                    <a16:creationId xmlns:a16="http://schemas.microsoft.com/office/drawing/2014/main" id="{FC55EAD8-3CAA-4DB0-B304-43D5B5EBF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915"/>
                <a:ext cx="15" cy="40"/>
              </a:xfrm>
              <a:custGeom>
                <a:avLst/>
                <a:gdLst>
                  <a:gd name="T0" fmla="*/ 33 w 6"/>
                  <a:gd name="T1" fmla="*/ 0 h 15"/>
                  <a:gd name="T2" fmla="*/ 33 w 6"/>
                  <a:gd name="T3" fmla="*/ 8 h 15"/>
                  <a:gd name="T4" fmla="*/ 33 w 6"/>
                  <a:gd name="T5" fmla="*/ 35 h 15"/>
                  <a:gd name="T6" fmla="*/ 13 w 6"/>
                  <a:gd name="T7" fmla="*/ 51 h 15"/>
                  <a:gd name="T8" fmla="*/ 0 w 6"/>
                  <a:gd name="T9" fmla="*/ 72 h 15"/>
                  <a:gd name="T10" fmla="*/ 8 w 6"/>
                  <a:gd name="T11" fmla="*/ 107 h 15"/>
                  <a:gd name="T12" fmla="*/ 13 w 6"/>
                  <a:gd name="T13" fmla="*/ 99 h 1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" h="15">
                    <a:moveTo>
                      <a:pt x="5" y="0"/>
                    </a:moveTo>
                    <a:cubicBezTo>
                      <a:pt x="5" y="0"/>
                      <a:pt x="5" y="0"/>
                      <a:pt x="5" y="1"/>
                    </a:cubicBezTo>
                    <a:cubicBezTo>
                      <a:pt x="6" y="2"/>
                      <a:pt x="6" y="4"/>
                      <a:pt x="5" y="5"/>
                    </a:cubicBezTo>
                    <a:cubicBezTo>
                      <a:pt x="4" y="6"/>
                      <a:pt x="3" y="7"/>
                      <a:pt x="2" y="7"/>
                    </a:cubicBezTo>
                    <a:cubicBezTo>
                      <a:pt x="3" y="8"/>
                      <a:pt x="1" y="10"/>
                      <a:pt x="0" y="10"/>
                    </a:cubicBezTo>
                    <a:cubicBezTo>
                      <a:pt x="0" y="12"/>
                      <a:pt x="1" y="13"/>
                      <a:pt x="1" y="15"/>
                    </a:cubicBezTo>
                    <a:cubicBezTo>
                      <a:pt x="1" y="14"/>
                      <a:pt x="1" y="14"/>
                      <a:pt x="2" y="1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69" name="Freeform 766">
                <a:extLst>
                  <a:ext uri="{FF2B5EF4-FFF2-40B4-BE49-F238E27FC236}">
                    <a16:creationId xmlns:a16="http://schemas.microsoft.com/office/drawing/2014/main" id="{82F41A82-6044-4D41-819C-9805AE7C4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3" y="1907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0 w 2"/>
                  <a:gd name="T3" fmla="*/ 21 h 5"/>
                  <a:gd name="T4" fmla="*/ 13 w 2"/>
                  <a:gd name="T5" fmla="*/ 34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0" y="0"/>
                      <a:pt x="1" y="2"/>
                      <a:pt x="0" y="3"/>
                    </a:cubicBezTo>
                    <a:cubicBezTo>
                      <a:pt x="1" y="3"/>
                      <a:pt x="2" y="4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0" name="Freeform 767">
                <a:extLst>
                  <a:ext uri="{FF2B5EF4-FFF2-40B4-BE49-F238E27FC236}">
                    <a16:creationId xmlns:a16="http://schemas.microsoft.com/office/drawing/2014/main" id="{85040755-4474-4BB0-8CEB-D9BE12720D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8" y="1928"/>
                <a:ext cx="2" cy="8"/>
              </a:xfrm>
              <a:custGeom>
                <a:avLst/>
                <a:gdLst>
                  <a:gd name="T0" fmla="*/ 0 w 1"/>
                  <a:gd name="T1" fmla="*/ 0 h 3"/>
                  <a:gd name="T2" fmla="*/ 4 w 1"/>
                  <a:gd name="T3" fmla="*/ 8 h 3"/>
                  <a:gd name="T4" fmla="*/ 0 w 1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" h="3">
                    <a:moveTo>
                      <a:pt x="0" y="0"/>
                    </a:moveTo>
                    <a:cubicBezTo>
                      <a:pt x="0" y="0"/>
                      <a:pt x="0" y="1"/>
                      <a:pt x="1" y="1"/>
                    </a:cubicBezTo>
                    <a:cubicBezTo>
                      <a:pt x="0" y="1"/>
                      <a:pt x="0" y="2"/>
                      <a:pt x="0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1" name="Freeform 768">
                <a:extLst>
                  <a:ext uri="{FF2B5EF4-FFF2-40B4-BE49-F238E27FC236}">
                    <a16:creationId xmlns:a16="http://schemas.microsoft.com/office/drawing/2014/main" id="{29259229-68CD-4119-A1D8-0A7FA8B75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904"/>
                <a:ext cx="5" cy="11"/>
              </a:xfrm>
              <a:custGeom>
                <a:avLst/>
                <a:gdLst>
                  <a:gd name="T0" fmla="*/ 13 w 2"/>
                  <a:gd name="T1" fmla="*/ 0 h 4"/>
                  <a:gd name="T2" fmla="*/ 0 w 2"/>
                  <a:gd name="T3" fmla="*/ 3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2" y="1"/>
                      <a:pt x="2" y="4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2" name="Freeform 769">
                <a:extLst>
                  <a:ext uri="{FF2B5EF4-FFF2-40B4-BE49-F238E27FC236}">
                    <a16:creationId xmlns:a16="http://schemas.microsoft.com/office/drawing/2014/main" id="{8585E6A9-CCFF-4A8D-9C90-7E57332D2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5" y="1872"/>
                <a:ext cx="18" cy="16"/>
              </a:xfrm>
              <a:custGeom>
                <a:avLst/>
                <a:gdLst>
                  <a:gd name="T0" fmla="*/ 21 w 7"/>
                  <a:gd name="T1" fmla="*/ 0 h 6"/>
                  <a:gd name="T2" fmla="*/ 0 w 7"/>
                  <a:gd name="T3" fmla="*/ 21 h 6"/>
                  <a:gd name="T4" fmla="*/ 0 w 7"/>
                  <a:gd name="T5" fmla="*/ 29 h 6"/>
                  <a:gd name="T6" fmla="*/ 21 w 7"/>
                  <a:gd name="T7" fmla="*/ 21 h 6"/>
                  <a:gd name="T8" fmla="*/ 33 w 7"/>
                  <a:gd name="T9" fmla="*/ 43 h 6"/>
                  <a:gd name="T10" fmla="*/ 46 w 7"/>
                  <a:gd name="T11" fmla="*/ 35 h 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" h="6">
                    <a:moveTo>
                      <a:pt x="3" y="0"/>
                    </a:moveTo>
                    <a:cubicBezTo>
                      <a:pt x="3" y="2"/>
                      <a:pt x="2" y="2"/>
                      <a:pt x="0" y="3"/>
                    </a:cubicBezTo>
                    <a:cubicBezTo>
                      <a:pt x="0" y="3"/>
                      <a:pt x="0" y="4"/>
                      <a:pt x="0" y="4"/>
                    </a:cubicBezTo>
                    <a:cubicBezTo>
                      <a:pt x="1" y="4"/>
                      <a:pt x="2" y="3"/>
                      <a:pt x="3" y="3"/>
                    </a:cubicBezTo>
                    <a:cubicBezTo>
                      <a:pt x="4" y="3"/>
                      <a:pt x="5" y="5"/>
                      <a:pt x="5" y="6"/>
                    </a:cubicBezTo>
                    <a:cubicBezTo>
                      <a:pt x="6" y="5"/>
                      <a:pt x="7" y="5"/>
                      <a:pt x="7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3" name="Freeform 770">
                <a:extLst>
                  <a:ext uri="{FF2B5EF4-FFF2-40B4-BE49-F238E27FC236}">
                    <a16:creationId xmlns:a16="http://schemas.microsoft.com/office/drawing/2014/main" id="{1F0740D8-2ED1-4A5F-B632-56EAD9AAC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8" y="1955"/>
                <a:ext cx="10" cy="18"/>
              </a:xfrm>
              <a:custGeom>
                <a:avLst/>
                <a:gdLst>
                  <a:gd name="T0" fmla="*/ 13 w 4"/>
                  <a:gd name="T1" fmla="*/ 0 h 7"/>
                  <a:gd name="T2" fmla="*/ 25 w 4"/>
                  <a:gd name="T3" fmla="*/ 26 h 7"/>
                  <a:gd name="T4" fmla="*/ 0 w 4"/>
                  <a:gd name="T5" fmla="*/ 46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7">
                    <a:moveTo>
                      <a:pt x="2" y="0"/>
                    </a:moveTo>
                    <a:cubicBezTo>
                      <a:pt x="2" y="2"/>
                      <a:pt x="3" y="3"/>
                      <a:pt x="4" y="4"/>
                    </a:cubicBezTo>
                    <a:cubicBezTo>
                      <a:pt x="2" y="4"/>
                      <a:pt x="0" y="6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4" name="Freeform 771">
                <a:extLst>
                  <a:ext uri="{FF2B5EF4-FFF2-40B4-BE49-F238E27FC236}">
                    <a16:creationId xmlns:a16="http://schemas.microsoft.com/office/drawing/2014/main" id="{B45DABA1-5D61-4D29-8184-7BFDF8748A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5" y="1987"/>
                <a:ext cx="18" cy="21"/>
              </a:xfrm>
              <a:custGeom>
                <a:avLst/>
                <a:gdLst>
                  <a:gd name="T0" fmla="*/ 0 w 7"/>
                  <a:gd name="T1" fmla="*/ 42 h 8"/>
                  <a:gd name="T2" fmla="*/ 13 w 7"/>
                  <a:gd name="T3" fmla="*/ 13 h 8"/>
                  <a:gd name="T4" fmla="*/ 46 w 7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8">
                    <a:moveTo>
                      <a:pt x="0" y="6"/>
                    </a:moveTo>
                    <a:cubicBezTo>
                      <a:pt x="1" y="8"/>
                      <a:pt x="2" y="3"/>
                      <a:pt x="2" y="2"/>
                    </a:cubicBezTo>
                    <a:cubicBezTo>
                      <a:pt x="4" y="4"/>
                      <a:pt x="6" y="2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5" name="Freeform 772">
                <a:extLst>
                  <a:ext uri="{FF2B5EF4-FFF2-40B4-BE49-F238E27FC236}">
                    <a16:creationId xmlns:a16="http://schemas.microsoft.com/office/drawing/2014/main" id="{94740AFE-20F0-4E72-9DF3-8DE7DA855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2005"/>
                <a:ext cx="18" cy="19"/>
              </a:xfrm>
              <a:custGeom>
                <a:avLst/>
                <a:gdLst>
                  <a:gd name="T0" fmla="*/ 0 w 7"/>
                  <a:gd name="T1" fmla="*/ 0 h 7"/>
                  <a:gd name="T2" fmla="*/ 21 w 7"/>
                  <a:gd name="T3" fmla="*/ 30 h 7"/>
                  <a:gd name="T4" fmla="*/ 39 w 7"/>
                  <a:gd name="T5" fmla="*/ 22 h 7"/>
                  <a:gd name="T6" fmla="*/ 46 w 7"/>
                  <a:gd name="T7" fmla="*/ 5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7">
                    <a:moveTo>
                      <a:pt x="0" y="0"/>
                    </a:moveTo>
                    <a:cubicBezTo>
                      <a:pt x="1" y="1"/>
                      <a:pt x="1" y="3"/>
                      <a:pt x="3" y="4"/>
                    </a:cubicBezTo>
                    <a:cubicBezTo>
                      <a:pt x="4" y="4"/>
                      <a:pt x="5" y="4"/>
                      <a:pt x="6" y="3"/>
                    </a:cubicBezTo>
                    <a:cubicBezTo>
                      <a:pt x="6" y="4"/>
                      <a:pt x="6" y="6"/>
                      <a:pt x="7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6" name="Freeform 773">
                <a:extLst>
                  <a:ext uri="{FF2B5EF4-FFF2-40B4-BE49-F238E27FC236}">
                    <a16:creationId xmlns:a16="http://schemas.microsoft.com/office/drawing/2014/main" id="{9AF9A909-B69A-448F-956F-C258E2A8B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2048"/>
                <a:ext cx="10" cy="16"/>
              </a:xfrm>
              <a:custGeom>
                <a:avLst/>
                <a:gdLst>
                  <a:gd name="T0" fmla="*/ 0 w 4"/>
                  <a:gd name="T1" fmla="*/ 0 h 6"/>
                  <a:gd name="T2" fmla="*/ 8 w 4"/>
                  <a:gd name="T3" fmla="*/ 29 h 6"/>
                  <a:gd name="T4" fmla="*/ 25 w 4"/>
                  <a:gd name="T5" fmla="*/ 35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6">
                    <a:moveTo>
                      <a:pt x="0" y="0"/>
                    </a:moveTo>
                    <a:cubicBezTo>
                      <a:pt x="0" y="2"/>
                      <a:pt x="0" y="2"/>
                      <a:pt x="1" y="4"/>
                    </a:cubicBezTo>
                    <a:cubicBezTo>
                      <a:pt x="2" y="4"/>
                      <a:pt x="3" y="6"/>
                      <a:pt x="4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7" name="Freeform 774">
                <a:extLst>
                  <a:ext uri="{FF2B5EF4-FFF2-40B4-BE49-F238E27FC236}">
                    <a16:creationId xmlns:a16="http://schemas.microsoft.com/office/drawing/2014/main" id="{7F2E88C9-25C3-4DA0-8DF0-E05ED463E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80"/>
                <a:ext cx="12" cy="11"/>
              </a:xfrm>
              <a:custGeom>
                <a:avLst/>
                <a:gdLst>
                  <a:gd name="T0" fmla="*/ 0 w 5"/>
                  <a:gd name="T1" fmla="*/ 22 h 4"/>
                  <a:gd name="T2" fmla="*/ 0 w 5"/>
                  <a:gd name="T3" fmla="*/ 22 h 4"/>
                  <a:gd name="T4" fmla="*/ 12 w 5"/>
                  <a:gd name="T5" fmla="*/ 0 h 4"/>
                  <a:gd name="T6" fmla="*/ 29 w 5"/>
                  <a:gd name="T7" fmla="*/ 8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0" y="3"/>
                    </a:moveTo>
                    <a:cubicBezTo>
                      <a:pt x="0" y="3"/>
                      <a:pt x="0" y="4"/>
                      <a:pt x="0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4" y="0"/>
                      <a:pt x="4" y="1"/>
                      <a:pt x="5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8" name="Freeform 775">
                <a:extLst>
                  <a:ext uri="{FF2B5EF4-FFF2-40B4-BE49-F238E27FC236}">
                    <a16:creationId xmlns:a16="http://schemas.microsoft.com/office/drawing/2014/main" id="{59173912-6907-45EF-A54A-D182482B97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2053"/>
                <a:ext cx="7" cy="11"/>
              </a:xfrm>
              <a:custGeom>
                <a:avLst/>
                <a:gdLst>
                  <a:gd name="T0" fmla="*/ 0 w 3"/>
                  <a:gd name="T1" fmla="*/ 0 h 4"/>
                  <a:gd name="T2" fmla="*/ 16 w 3"/>
                  <a:gd name="T3" fmla="*/ 17 h 4"/>
                  <a:gd name="T4" fmla="*/ 12 w 3"/>
                  <a:gd name="T5" fmla="*/ 3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0" y="1"/>
                      <a:pt x="2" y="2"/>
                      <a:pt x="3" y="2"/>
                    </a:cubicBezTo>
                    <a:cubicBezTo>
                      <a:pt x="2" y="2"/>
                      <a:pt x="2" y="3"/>
                      <a:pt x="2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79" name="Freeform 776">
                <a:extLst>
                  <a:ext uri="{FF2B5EF4-FFF2-40B4-BE49-F238E27FC236}">
                    <a16:creationId xmlns:a16="http://schemas.microsoft.com/office/drawing/2014/main" id="{596B83C4-BE76-4215-A17C-0B50345D8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29"/>
                <a:ext cx="15" cy="11"/>
              </a:xfrm>
              <a:custGeom>
                <a:avLst/>
                <a:gdLst>
                  <a:gd name="T0" fmla="*/ 0 w 6"/>
                  <a:gd name="T1" fmla="*/ 8 h 4"/>
                  <a:gd name="T2" fmla="*/ 25 w 6"/>
                  <a:gd name="T3" fmla="*/ 22 h 4"/>
                  <a:gd name="T4" fmla="*/ 38 w 6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4">
                    <a:moveTo>
                      <a:pt x="0" y="1"/>
                    </a:moveTo>
                    <a:cubicBezTo>
                      <a:pt x="1" y="2"/>
                      <a:pt x="3" y="4"/>
                      <a:pt x="4" y="3"/>
                    </a:cubicBezTo>
                    <a:cubicBezTo>
                      <a:pt x="5" y="2"/>
                      <a:pt x="5" y="1"/>
                      <a:pt x="6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0" name="Freeform 777">
                <a:extLst>
                  <a:ext uri="{FF2B5EF4-FFF2-40B4-BE49-F238E27FC236}">
                    <a16:creationId xmlns:a16="http://schemas.microsoft.com/office/drawing/2014/main" id="{CF98CA95-6826-4304-A071-8C4C705002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3" y="1992"/>
                <a:ext cx="12" cy="13"/>
              </a:xfrm>
              <a:custGeom>
                <a:avLst/>
                <a:gdLst>
                  <a:gd name="T0" fmla="*/ 0 w 5"/>
                  <a:gd name="T1" fmla="*/ 34 h 5"/>
                  <a:gd name="T2" fmla="*/ 29 w 5"/>
                  <a:gd name="T3" fmla="*/ 13 h 5"/>
                  <a:gd name="T4" fmla="*/ 24 w 5"/>
                  <a:gd name="T5" fmla="*/ 0 h 5"/>
                  <a:gd name="T6" fmla="*/ 5 w 5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5">
                    <a:moveTo>
                      <a:pt x="0" y="5"/>
                    </a:moveTo>
                    <a:cubicBezTo>
                      <a:pt x="0" y="3"/>
                      <a:pt x="2" y="1"/>
                      <a:pt x="5" y="2"/>
                    </a:cubicBezTo>
                    <a:cubicBezTo>
                      <a:pt x="5" y="1"/>
                      <a:pt x="4" y="1"/>
                      <a:pt x="4" y="0"/>
                    </a:cubicBezTo>
                    <a:cubicBezTo>
                      <a:pt x="3" y="0"/>
                      <a:pt x="1" y="1"/>
                      <a:pt x="1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1" name="Freeform 778">
                <a:extLst>
                  <a:ext uri="{FF2B5EF4-FFF2-40B4-BE49-F238E27FC236}">
                    <a16:creationId xmlns:a16="http://schemas.microsoft.com/office/drawing/2014/main" id="{9D552330-64CA-4508-AB56-5D2AB0A31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1984"/>
                <a:ext cx="10" cy="3"/>
              </a:xfrm>
              <a:custGeom>
                <a:avLst/>
                <a:gdLst>
                  <a:gd name="T0" fmla="*/ 0 w 4"/>
                  <a:gd name="T1" fmla="*/ 0 h 1"/>
                  <a:gd name="T2" fmla="*/ 0 w 4"/>
                  <a:gd name="T3" fmla="*/ 9 h 1"/>
                  <a:gd name="T4" fmla="*/ 20 w 4"/>
                  <a:gd name="T5" fmla="*/ 9 h 1"/>
                  <a:gd name="T6" fmla="*/ 25 w 4"/>
                  <a:gd name="T7" fmla="*/ 9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1">
                    <a:moveTo>
                      <a:pt x="0" y="0"/>
                    </a:moveTo>
                    <a:cubicBezTo>
                      <a:pt x="0" y="0"/>
                      <a:pt x="0" y="0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4" y="1"/>
                      <a:pt x="4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2" name="Freeform 779">
                <a:extLst>
                  <a:ext uri="{FF2B5EF4-FFF2-40B4-BE49-F238E27FC236}">
                    <a16:creationId xmlns:a16="http://schemas.microsoft.com/office/drawing/2014/main" id="{221BC7D0-3827-4538-B898-C2269380E1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1960"/>
                <a:ext cx="13" cy="5"/>
              </a:xfrm>
              <a:custGeom>
                <a:avLst/>
                <a:gdLst>
                  <a:gd name="T0" fmla="*/ 0 w 5"/>
                  <a:gd name="T1" fmla="*/ 8 h 2"/>
                  <a:gd name="T2" fmla="*/ 8 w 5"/>
                  <a:gd name="T3" fmla="*/ 13 h 2"/>
                  <a:gd name="T4" fmla="*/ 26 w 5"/>
                  <a:gd name="T5" fmla="*/ 13 h 2"/>
                  <a:gd name="T6" fmla="*/ 26 w 5"/>
                  <a:gd name="T7" fmla="*/ 13 h 2"/>
                  <a:gd name="T8" fmla="*/ 34 w 5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2">
                    <a:moveTo>
                      <a:pt x="0" y="1"/>
                    </a:moveTo>
                    <a:cubicBezTo>
                      <a:pt x="0" y="1"/>
                      <a:pt x="0" y="2"/>
                      <a:pt x="1" y="2"/>
                    </a:cubicBezTo>
                    <a:cubicBezTo>
                      <a:pt x="2" y="1"/>
                      <a:pt x="4" y="0"/>
                      <a:pt x="4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4" y="1"/>
                      <a:pt x="4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3" name="Freeform 780">
                <a:extLst>
                  <a:ext uri="{FF2B5EF4-FFF2-40B4-BE49-F238E27FC236}">
                    <a16:creationId xmlns:a16="http://schemas.microsoft.com/office/drawing/2014/main" id="{ACAD9FEC-9339-45B9-9907-50DB7E27F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1984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13 w 2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0"/>
                      <a:pt x="2" y="4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4" name="Freeform 781">
                <a:extLst>
                  <a:ext uri="{FF2B5EF4-FFF2-40B4-BE49-F238E27FC236}">
                    <a16:creationId xmlns:a16="http://schemas.microsoft.com/office/drawing/2014/main" id="{3C2FBAE5-5CBC-4259-944B-6A048D3360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8" y="2011"/>
                <a:ext cx="7" cy="16"/>
              </a:xfrm>
              <a:custGeom>
                <a:avLst/>
                <a:gdLst>
                  <a:gd name="T0" fmla="*/ 16 w 3"/>
                  <a:gd name="T1" fmla="*/ 0 h 6"/>
                  <a:gd name="T2" fmla="*/ 16 w 3"/>
                  <a:gd name="T3" fmla="*/ 4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3" y="0"/>
                    </a:moveTo>
                    <a:cubicBezTo>
                      <a:pt x="2" y="1"/>
                      <a:pt x="0" y="5"/>
                      <a:pt x="3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5" name="Freeform 782">
                <a:extLst>
                  <a:ext uri="{FF2B5EF4-FFF2-40B4-BE49-F238E27FC236}">
                    <a16:creationId xmlns:a16="http://schemas.microsoft.com/office/drawing/2014/main" id="{015FE361-187C-4329-A2DB-83AC81AEB6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43" y="2043"/>
                <a:ext cx="10" cy="18"/>
              </a:xfrm>
              <a:custGeom>
                <a:avLst/>
                <a:gdLst>
                  <a:gd name="T0" fmla="*/ 25 w 4"/>
                  <a:gd name="T1" fmla="*/ 0 h 7"/>
                  <a:gd name="T2" fmla="*/ 13 w 4"/>
                  <a:gd name="T3" fmla="*/ 46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7">
                    <a:moveTo>
                      <a:pt x="4" y="0"/>
                    </a:moveTo>
                    <a:cubicBezTo>
                      <a:pt x="1" y="0"/>
                      <a:pt x="0" y="5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6" name="Freeform 783">
                <a:extLst>
                  <a:ext uri="{FF2B5EF4-FFF2-40B4-BE49-F238E27FC236}">
                    <a16:creationId xmlns:a16="http://schemas.microsoft.com/office/drawing/2014/main" id="{BA613491-AC48-4758-B0D3-0744CD31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0" y="2056"/>
                <a:ext cx="5" cy="19"/>
              </a:xfrm>
              <a:custGeom>
                <a:avLst/>
                <a:gdLst>
                  <a:gd name="T0" fmla="*/ 13 w 2"/>
                  <a:gd name="T1" fmla="*/ 0 h 7"/>
                  <a:gd name="T2" fmla="*/ 13 w 2"/>
                  <a:gd name="T3" fmla="*/ 52 h 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7">
                    <a:moveTo>
                      <a:pt x="2" y="0"/>
                    </a:moveTo>
                    <a:cubicBezTo>
                      <a:pt x="0" y="1"/>
                      <a:pt x="1" y="5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7" name="Freeform 784">
                <a:extLst>
                  <a:ext uri="{FF2B5EF4-FFF2-40B4-BE49-F238E27FC236}">
                    <a16:creationId xmlns:a16="http://schemas.microsoft.com/office/drawing/2014/main" id="{55EF8B60-7117-4A6D-B51B-9A3B99542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35" y="2085"/>
                <a:ext cx="18" cy="14"/>
              </a:xfrm>
              <a:custGeom>
                <a:avLst/>
                <a:gdLst>
                  <a:gd name="T0" fmla="*/ 0 w 7"/>
                  <a:gd name="T1" fmla="*/ 22 h 5"/>
                  <a:gd name="T2" fmla="*/ 26 w 7"/>
                  <a:gd name="T3" fmla="*/ 0 h 5"/>
                  <a:gd name="T4" fmla="*/ 46 w 7"/>
                  <a:gd name="T5" fmla="*/ 0 h 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" h="5">
                    <a:moveTo>
                      <a:pt x="0" y="3"/>
                    </a:moveTo>
                    <a:cubicBezTo>
                      <a:pt x="2" y="5"/>
                      <a:pt x="3" y="2"/>
                      <a:pt x="4" y="0"/>
                    </a:cubicBezTo>
                    <a:cubicBezTo>
                      <a:pt x="5" y="1"/>
                      <a:pt x="5" y="0"/>
                      <a:pt x="7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8" name="Freeform 785">
                <a:extLst>
                  <a:ext uri="{FF2B5EF4-FFF2-40B4-BE49-F238E27FC236}">
                    <a16:creationId xmlns:a16="http://schemas.microsoft.com/office/drawing/2014/main" id="{6793247A-4834-45C6-828C-C443B8ACE6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25" y="2067"/>
                <a:ext cx="8" cy="5"/>
              </a:xfrm>
              <a:custGeom>
                <a:avLst/>
                <a:gdLst>
                  <a:gd name="T0" fmla="*/ 0 w 3"/>
                  <a:gd name="T1" fmla="*/ 8 h 2"/>
                  <a:gd name="T2" fmla="*/ 21 w 3"/>
                  <a:gd name="T3" fmla="*/ 1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1" y="0"/>
                      <a:pt x="2" y="0"/>
                      <a:pt x="3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89" name="Freeform 786">
                <a:extLst>
                  <a:ext uri="{FF2B5EF4-FFF2-40B4-BE49-F238E27FC236}">
                    <a16:creationId xmlns:a16="http://schemas.microsoft.com/office/drawing/2014/main" id="{1BAF6BB8-9349-4A5D-91DC-D86DE170E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3" y="1920"/>
                <a:ext cx="15" cy="21"/>
              </a:xfrm>
              <a:custGeom>
                <a:avLst/>
                <a:gdLst>
                  <a:gd name="T0" fmla="*/ 0 w 6"/>
                  <a:gd name="T1" fmla="*/ 55 h 8"/>
                  <a:gd name="T2" fmla="*/ 8 w 6"/>
                  <a:gd name="T3" fmla="*/ 21 h 8"/>
                  <a:gd name="T4" fmla="*/ 25 w 6"/>
                  <a:gd name="T5" fmla="*/ 0 h 8"/>
                  <a:gd name="T6" fmla="*/ 38 w 6"/>
                  <a:gd name="T7" fmla="*/ 13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7"/>
                      <a:pt x="3" y="4"/>
                      <a:pt x="1" y="3"/>
                    </a:cubicBezTo>
                    <a:cubicBezTo>
                      <a:pt x="3" y="3"/>
                      <a:pt x="4" y="2"/>
                      <a:pt x="4" y="0"/>
                    </a:cubicBezTo>
                    <a:cubicBezTo>
                      <a:pt x="5" y="1"/>
                      <a:pt x="5" y="2"/>
                      <a:pt x="6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0" name="Freeform 787">
                <a:extLst>
                  <a:ext uri="{FF2B5EF4-FFF2-40B4-BE49-F238E27FC236}">
                    <a16:creationId xmlns:a16="http://schemas.microsoft.com/office/drawing/2014/main" id="{F47DE2A1-F508-4855-9E11-39FA7906A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952"/>
                <a:ext cx="8" cy="11"/>
              </a:xfrm>
              <a:custGeom>
                <a:avLst/>
                <a:gdLst>
                  <a:gd name="T0" fmla="*/ 21 w 3"/>
                  <a:gd name="T1" fmla="*/ 0 h 4"/>
                  <a:gd name="T2" fmla="*/ 0 w 3"/>
                  <a:gd name="T3" fmla="*/ 3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3" y="0"/>
                    </a:moveTo>
                    <a:cubicBezTo>
                      <a:pt x="2" y="1"/>
                      <a:pt x="3" y="4"/>
                      <a:pt x="0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1" name="Freeform 788">
                <a:extLst>
                  <a:ext uri="{FF2B5EF4-FFF2-40B4-BE49-F238E27FC236}">
                    <a16:creationId xmlns:a16="http://schemas.microsoft.com/office/drawing/2014/main" id="{22EA3D35-370B-47E5-B2E2-6663D4F90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944"/>
                <a:ext cx="15" cy="21"/>
              </a:xfrm>
              <a:custGeom>
                <a:avLst/>
                <a:gdLst>
                  <a:gd name="T0" fmla="*/ 0 w 6"/>
                  <a:gd name="T1" fmla="*/ 55 h 8"/>
                  <a:gd name="T2" fmla="*/ 25 w 6"/>
                  <a:gd name="T3" fmla="*/ 34 h 8"/>
                  <a:gd name="T4" fmla="*/ 38 w 6"/>
                  <a:gd name="T5" fmla="*/ 8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" h="8">
                    <a:moveTo>
                      <a:pt x="0" y="8"/>
                    </a:moveTo>
                    <a:cubicBezTo>
                      <a:pt x="0" y="6"/>
                      <a:pt x="2" y="5"/>
                      <a:pt x="4" y="5"/>
                    </a:cubicBezTo>
                    <a:cubicBezTo>
                      <a:pt x="4" y="3"/>
                      <a:pt x="4" y="0"/>
                      <a:pt x="6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2" name="Freeform 789">
                <a:extLst>
                  <a:ext uri="{FF2B5EF4-FFF2-40B4-BE49-F238E27FC236}">
                    <a16:creationId xmlns:a16="http://schemas.microsoft.com/office/drawing/2014/main" id="{80CD0E6A-C337-4FAE-8DA3-B3661F66C5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5" y="1973"/>
                <a:ext cx="25" cy="24"/>
              </a:xfrm>
              <a:custGeom>
                <a:avLst/>
                <a:gdLst>
                  <a:gd name="T0" fmla="*/ 20 w 10"/>
                  <a:gd name="T1" fmla="*/ 0 h 9"/>
                  <a:gd name="T2" fmla="*/ 45 w 10"/>
                  <a:gd name="T3" fmla="*/ 35 h 9"/>
                  <a:gd name="T4" fmla="*/ 50 w 10"/>
                  <a:gd name="T5" fmla="*/ 56 h 9"/>
                  <a:gd name="T6" fmla="*/ 63 w 10"/>
                  <a:gd name="T7" fmla="*/ 6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0" h="9">
                    <a:moveTo>
                      <a:pt x="3" y="0"/>
                    </a:moveTo>
                    <a:cubicBezTo>
                      <a:pt x="0" y="3"/>
                      <a:pt x="6" y="9"/>
                      <a:pt x="7" y="5"/>
                    </a:cubicBezTo>
                    <a:cubicBezTo>
                      <a:pt x="7" y="6"/>
                      <a:pt x="7" y="7"/>
                      <a:pt x="8" y="8"/>
                    </a:cubicBezTo>
                    <a:cubicBezTo>
                      <a:pt x="9" y="9"/>
                      <a:pt x="9" y="9"/>
                      <a:pt x="10" y="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3" name="Freeform 790">
                <a:extLst>
                  <a:ext uri="{FF2B5EF4-FFF2-40B4-BE49-F238E27FC236}">
                    <a16:creationId xmlns:a16="http://schemas.microsoft.com/office/drawing/2014/main" id="{6D3E8DA1-7038-48E6-8D74-936057B8B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0" y="1987"/>
                <a:ext cx="40" cy="34"/>
              </a:xfrm>
              <a:custGeom>
                <a:avLst/>
                <a:gdLst>
                  <a:gd name="T0" fmla="*/ 0 w 16"/>
                  <a:gd name="T1" fmla="*/ 0 h 13"/>
                  <a:gd name="T2" fmla="*/ 20 w 16"/>
                  <a:gd name="T3" fmla="*/ 21 h 13"/>
                  <a:gd name="T4" fmla="*/ 20 w 16"/>
                  <a:gd name="T5" fmla="*/ 47 h 13"/>
                  <a:gd name="T6" fmla="*/ 38 w 16"/>
                  <a:gd name="T7" fmla="*/ 47 h 13"/>
                  <a:gd name="T8" fmla="*/ 45 w 16"/>
                  <a:gd name="T9" fmla="*/ 76 h 13"/>
                  <a:gd name="T10" fmla="*/ 63 w 16"/>
                  <a:gd name="T11" fmla="*/ 68 h 13"/>
                  <a:gd name="T12" fmla="*/ 75 w 16"/>
                  <a:gd name="T13" fmla="*/ 89 h 13"/>
                  <a:gd name="T14" fmla="*/ 100 w 16"/>
                  <a:gd name="T15" fmla="*/ 76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6" h="13">
                    <a:moveTo>
                      <a:pt x="0" y="0"/>
                    </a:moveTo>
                    <a:cubicBezTo>
                      <a:pt x="2" y="0"/>
                      <a:pt x="3" y="2"/>
                      <a:pt x="3" y="3"/>
                    </a:cubicBezTo>
                    <a:cubicBezTo>
                      <a:pt x="4" y="5"/>
                      <a:pt x="3" y="6"/>
                      <a:pt x="3" y="7"/>
                    </a:cubicBezTo>
                    <a:cubicBezTo>
                      <a:pt x="4" y="6"/>
                      <a:pt x="5" y="6"/>
                      <a:pt x="6" y="7"/>
                    </a:cubicBezTo>
                    <a:cubicBezTo>
                      <a:pt x="7" y="8"/>
                      <a:pt x="7" y="10"/>
                      <a:pt x="7" y="11"/>
                    </a:cubicBezTo>
                    <a:cubicBezTo>
                      <a:pt x="8" y="10"/>
                      <a:pt x="9" y="10"/>
                      <a:pt x="10" y="10"/>
                    </a:cubicBezTo>
                    <a:cubicBezTo>
                      <a:pt x="12" y="10"/>
                      <a:pt x="12" y="12"/>
                      <a:pt x="12" y="13"/>
                    </a:cubicBezTo>
                    <a:cubicBezTo>
                      <a:pt x="12" y="11"/>
                      <a:pt x="15" y="11"/>
                      <a:pt x="16" y="1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4" name="Freeform 791">
                <a:extLst>
                  <a:ext uri="{FF2B5EF4-FFF2-40B4-BE49-F238E27FC236}">
                    <a16:creationId xmlns:a16="http://schemas.microsoft.com/office/drawing/2014/main" id="{5B141F55-E5CE-4458-9845-D94B8599A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60" y="2040"/>
                <a:ext cx="8" cy="16"/>
              </a:xfrm>
              <a:custGeom>
                <a:avLst/>
                <a:gdLst>
                  <a:gd name="T0" fmla="*/ 8 w 3"/>
                  <a:gd name="T1" fmla="*/ 0 h 6"/>
                  <a:gd name="T2" fmla="*/ 21 w 3"/>
                  <a:gd name="T3" fmla="*/ 29 h 6"/>
                  <a:gd name="T4" fmla="*/ 0 w 3"/>
                  <a:gd name="T5" fmla="*/ 4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6">
                    <a:moveTo>
                      <a:pt x="1" y="0"/>
                    </a:moveTo>
                    <a:cubicBezTo>
                      <a:pt x="0" y="1"/>
                      <a:pt x="2" y="4"/>
                      <a:pt x="3" y="4"/>
                    </a:cubicBezTo>
                    <a:cubicBezTo>
                      <a:pt x="2" y="4"/>
                      <a:pt x="0" y="4"/>
                      <a:pt x="0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5" name="Freeform 792">
                <a:extLst>
                  <a:ext uri="{FF2B5EF4-FFF2-40B4-BE49-F238E27FC236}">
                    <a16:creationId xmlns:a16="http://schemas.microsoft.com/office/drawing/2014/main" id="{75A10F58-02BD-441C-94FF-4F7A121DA1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8" y="2093"/>
                <a:ext cx="7" cy="24"/>
              </a:xfrm>
              <a:custGeom>
                <a:avLst/>
                <a:gdLst>
                  <a:gd name="T0" fmla="*/ 5 w 3"/>
                  <a:gd name="T1" fmla="*/ 0 h 9"/>
                  <a:gd name="T2" fmla="*/ 16 w 3"/>
                  <a:gd name="T3" fmla="*/ 29 h 9"/>
                  <a:gd name="T4" fmla="*/ 5 w 3"/>
                  <a:gd name="T5" fmla="*/ 29 h 9"/>
                  <a:gd name="T6" fmla="*/ 0 w 3"/>
                  <a:gd name="T7" fmla="*/ 64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9">
                    <a:moveTo>
                      <a:pt x="1" y="0"/>
                    </a:moveTo>
                    <a:cubicBezTo>
                      <a:pt x="0" y="1"/>
                      <a:pt x="1" y="3"/>
                      <a:pt x="3" y="4"/>
                    </a:cubicBezTo>
                    <a:cubicBezTo>
                      <a:pt x="2" y="4"/>
                      <a:pt x="2" y="4"/>
                      <a:pt x="1" y="4"/>
                    </a:cubicBezTo>
                    <a:cubicBezTo>
                      <a:pt x="0" y="5"/>
                      <a:pt x="0" y="7"/>
                      <a:pt x="0" y="9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6" name="Freeform 793">
                <a:extLst>
                  <a:ext uri="{FF2B5EF4-FFF2-40B4-BE49-F238E27FC236}">
                    <a16:creationId xmlns:a16="http://schemas.microsoft.com/office/drawing/2014/main" id="{B9EF578B-8343-4355-A51C-568C640E01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3" y="2096"/>
                <a:ext cx="10" cy="11"/>
              </a:xfrm>
              <a:custGeom>
                <a:avLst/>
                <a:gdLst>
                  <a:gd name="T0" fmla="*/ 0 w 4"/>
                  <a:gd name="T1" fmla="*/ 22 h 4"/>
                  <a:gd name="T2" fmla="*/ 0 w 4"/>
                  <a:gd name="T3" fmla="*/ 30 h 4"/>
                  <a:gd name="T4" fmla="*/ 25 w 4"/>
                  <a:gd name="T5" fmla="*/ 0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4">
                    <a:moveTo>
                      <a:pt x="0" y="3"/>
                    </a:moveTo>
                    <a:cubicBezTo>
                      <a:pt x="0" y="4"/>
                      <a:pt x="0" y="4"/>
                      <a:pt x="0" y="4"/>
                    </a:cubicBezTo>
                    <a:cubicBezTo>
                      <a:pt x="1" y="2"/>
                      <a:pt x="1" y="0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7" name="Freeform 794">
                <a:extLst>
                  <a:ext uri="{FF2B5EF4-FFF2-40B4-BE49-F238E27FC236}">
                    <a16:creationId xmlns:a16="http://schemas.microsoft.com/office/drawing/2014/main" id="{F5BC8D9F-26D0-47B9-B45C-BE294958FE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3" y="2107"/>
                <a:ext cx="7" cy="13"/>
              </a:xfrm>
              <a:custGeom>
                <a:avLst/>
                <a:gdLst>
                  <a:gd name="T0" fmla="*/ 0 w 3"/>
                  <a:gd name="T1" fmla="*/ 34 h 5"/>
                  <a:gd name="T2" fmla="*/ 16 w 3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5">
                    <a:moveTo>
                      <a:pt x="0" y="5"/>
                    </a:moveTo>
                    <a:cubicBezTo>
                      <a:pt x="1" y="3"/>
                      <a:pt x="2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8" name="Freeform 795">
                <a:extLst>
                  <a:ext uri="{FF2B5EF4-FFF2-40B4-BE49-F238E27FC236}">
                    <a16:creationId xmlns:a16="http://schemas.microsoft.com/office/drawing/2014/main" id="{3AADC203-C8CC-4171-B7EE-A561FF85D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05" y="1941"/>
                <a:ext cx="15" cy="19"/>
              </a:xfrm>
              <a:custGeom>
                <a:avLst/>
                <a:gdLst>
                  <a:gd name="T0" fmla="*/ 38 w 6"/>
                  <a:gd name="T1" fmla="*/ 0 h 7"/>
                  <a:gd name="T2" fmla="*/ 38 w 6"/>
                  <a:gd name="T3" fmla="*/ 52 h 7"/>
                  <a:gd name="T4" fmla="*/ 25 w 6"/>
                  <a:gd name="T5" fmla="*/ 38 h 7"/>
                  <a:gd name="T6" fmla="*/ 13 w 6"/>
                  <a:gd name="T7" fmla="*/ 38 h 7"/>
                  <a:gd name="T8" fmla="*/ 0 w 6"/>
                  <a:gd name="T9" fmla="*/ 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7">
                    <a:moveTo>
                      <a:pt x="6" y="0"/>
                    </a:moveTo>
                    <a:cubicBezTo>
                      <a:pt x="5" y="2"/>
                      <a:pt x="4" y="5"/>
                      <a:pt x="6" y="7"/>
                    </a:cubicBezTo>
                    <a:cubicBezTo>
                      <a:pt x="5" y="7"/>
                      <a:pt x="5" y="5"/>
                      <a:pt x="4" y="5"/>
                    </a:cubicBezTo>
                    <a:cubicBezTo>
                      <a:pt x="3" y="4"/>
                      <a:pt x="2" y="5"/>
                      <a:pt x="2" y="5"/>
                    </a:cubicBezTo>
                    <a:cubicBezTo>
                      <a:pt x="1" y="4"/>
                      <a:pt x="1" y="2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699" name="Freeform 796">
                <a:extLst>
                  <a:ext uri="{FF2B5EF4-FFF2-40B4-BE49-F238E27FC236}">
                    <a16:creationId xmlns:a16="http://schemas.microsoft.com/office/drawing/2014/main" id="{C90A8701-20C6-4039-8DE2-D6E22FE89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13" y="1832"/>
                <a:ext cx="5" cy="13"/>
              </a:xfrm>
              <a:custGeom>
                <a:avLst/>
                <a:gdLst>
                  <a:gd name="T0" fmla="*/ 0 w 2"/>
                  <a:gd name="T1" fmla="*/ 0 h 5"/>
                  <a:gd name="T2" fmla="*/ 8 w 2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0"/>
                    </a:moveTo>
                    <a:cubicBezTo>
                      <a:pt x="1" y="2"/>
                      <a:pt x="2" y="3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0" name="Freeform 797">
                <a:extLst>
                  <a:ext uri="{FF2B5EF4-FFF2-40B4-BE49-F238E27FC236}">
                    <a16:creationId xmlns:a16="http://schemas.microsoft.com/office/drawing/2014/main" id="{3A76074D-50F6-4227-A5A2-BAB489DF32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80" y="1856"/>
                <a:ext cx="13" cy="8"/>
              </a:xfrm>
              <a:custGeom>
                <a:avLst/>
                <a:gdLst>
                  <a:gd name="T0" fmla="*/ 0 w 5"/>
                  <a:gd name="T1" fmla="*/ 0 h 3"/>
                  <a:gd name="T2" fmla="*/ 13 w 5"/>
                  <a:gd name="T3" fmla="*/ 0 h 3"/>
                  <a:gd name="T4" fmla="*/ 34 w 5"/>
                  <a:gd name="T5" fmla="*/ 21 h 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4" y="0"/>
                      <a:pt x="5" y="2"/>
                      <a:pt x="5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1" name="Freeform 798">
                <a:extLst>
                  <a:ext uri="{FF2B5EF4-FFF2-40B4-BE49-F238E27FC236}">
                    <a16:creationId xmlns:a16="http://schemas.microsoft.com/office/drawing/2014/main" id="{F0F3BB69-F871-4ADD-83A4-62B38C669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5" y="1875"/>
                <a:ext cx="5" cy="10"/>
              </a:xfrm>
              <a:custGeom>
                <a:avLst/>
                <a:gdLst>
                  <a:gd name="T0" fmla="*/ 13 w 2"/>
                  <a:gd name="T1" fmla="*/ 0 h 4"/>
                  <a:gd name="T2" fmla="*/ 8 w 2"/>
                  <a:gd name="T3" fmla="*/ 25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2" y="0"/>
                    </a:moveTo>
                    <a:cubicBezTo>
                      <a:pt x="0" y="1"/>
                      <a:pt x="1" y="3"/>
                      <a:pt x="1" y="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2" name="Freeform 799">
                <a:extLst>
                  <a:ext uri="{FF2B5EF4-FFF2-40B4-BE49-F238E27FC236}">
                    <a16:creationId xmlns:a16="http://schemas.microsoft.com/office/drawing/2014/main" id="{8C2CACAC-5989-4A11-9D49-1EDCD83179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8" y="1893"/>
                <a:ext cx="5" cy="14"/>
              </a:xfrm>
              <a:custGeom>
                <a:avLst/>
                <a:gdLst>
                  <a:gd name="T0" fmla="*/ 13 w 2"/>
                  <a:gd name="T1" fmla="*/ 0 h 5"/>
                  <a:gd name="T2" fmla="*/ 13 w 2"/>
                  <a:gd name="T3" fmla="*/ 39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2" y="0"/>
                    </a:moveTo>
                    <a:cubicBezTo>
                      <a:pt x="0" y="1"/>
                      <a:pt x="1" y="4"/>
                      <a:pt x="2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3" name="Freeform 800">
                <a:extLst>
                  <a:ext uri="{FF2B5EF4-FFF2-40B4-BE49-F238E27FC236}">
                    <a16:creationId xmlns:a16="http://schemas.microsoft.com/office/drawing/2014/main" id="{F2B6D6F3-6D21-4C7A-97E2-847B3DA81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3" y="1936"/>
                <a:ext cx="2" cy="16"/>
              </a:xfrm>
              <a:custGeom>
                <a:avLst/>
                <a:gdLst>
                  <a:gd name="T0" fmla="*/ 4 w 1"/>
                  <a:gd name="T1" fmla="*/ 0 h 6"/>
                  <a:gd name="T2" fmla="*/ 4 w 1"/>
                  <a:gd name="T3" fmla="*/ 43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6">
                    <a:moveTo>
                      <a:pt x="1" y="0"/>
                    </a:moveTo>
                    <a:cubicBezTo>
                      <a:pt x="0" y="1"/>
                      <a:pt x="0" y="4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4" name="Freeform 801">
                <a:extLst>
                  <a:ext uri="{FF2B5EF4-FFF2-40B4-BE49-F238E27FC236}">
                    <a16:creationId xmlns:a16="http://schemas.microsoft.com/office/drawing/2014/main" id="{6858013F-7FAA-4161-AF93-40F112FA7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0" y="1973"/>
                <a:ext cx="5" cy="22"/>
              </a:xfrm>
              <a:custGeom>
                <a:avLst/>
                <a:gdLst>
                  <a:gd name="T0" fmla="*/ 13 w 2"/>
                  <a:gd name="T1" fmla="*/ 0 h 8"/>
                  <a:gd name="T2" fmla="*/ 8 w 2"/>
                  <a:gd name="T3" fmla="*/ 8 h 8"/>
                  <a:gd name="T4" fmla="*/ 0 w 2"/>
                  <a:gd name="T5" fmla="*/ 30 h 8"/>
                  <a:gd name="T6" fmla="*/ 13 w 2"/>
                  <a:gd name="T7" fmla="*/ 61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" h="8">
                    <a:moveTo>
                      <a:pt x="2" y="0"/>
                    </a:moveTo>
                    <a:cubicBezTo>
                      <a:pt x="2" y="1"/>
                      <a:pt x="1" y="1"/>
                      <a:pt x="1" y="1"/>
                    </a:cubicBezTo>
                    <a:cubicBezTo>
                      <a:pt x="1" y="2"/>
                      <a:pt x="0" y="3"/>
                      <a:pt x="0" y="4"/>
                    </a:cubicBezTo>
                    <a:cubicBezTo>
                      <a:pt x="0" y="6"/>
                      <a:pt x="1" y="8"/>
                      <a:pt x="2" y="8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5" name="Freeform 802">
                <a:extLst>
                  <a:ext uri="{FF2B5EF4-FFF2-40B4-BE49-F238E27FC236}">
                    <a16:creationId xmlns:a16="http://schemas.microsoft.com/office/drawing/2014/main" id="{CBC55C40-98BF-4543-93DE-71F1ED00F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55" y="2024"/>
                <a:ext cx="3" cy="13"/>
              </a:xfrm>
              <a:custGeom>
                <a:avLst/>
                <a:gdLst>
                  <a:gd name="T0" fmla="*/ 0 w 1"/>
                  <a:gd name="T1" fmla="*/ 0 h 5"/>
                  <a:gd name="T2" fmla="*/ 9 w 1"/>
                  <a:gd name="T3" fmla="*/ 34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5">
                    <a:moveTo>
                      <a:pt x="0" y="0"/>
                    </a:moveTo>
                    <a:cubicBezTo>
                      <a:pt x="0" y="2"/>
                      <a:pt x="0" y="4"/>
                      <a:pt x="1" y="5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6" name="Freeform 803">
                <a:extLst>
                  <a:ext uri="{FF2B5EF4-FFF2-40B4-BE49-F238E27FC236}">
                    <a16:creationId xmlns:a16="http://schemas.microsoft.com/office/drawing/2014/main" id="{BBA3DDF8-8F78-4C5D-AF2E-C15A33BBDF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63" y="1952"/>
                <a:ext cx="7" cy="11"/>
              </a:xfrm>
              <a:custGeom>
                <a:avLst/>
                <a:gdLst>
                  <a:gd name="T0" fmla="*/ 0 w 3"/>
                  <a:gd name="T1" fmla="*/ 8 h 4"/>
                  <a:gd name="T2" fmla="*/ 12 w 3"/>
                  <a:gd name="T3" fmla="*/ 30 h 4"/>
                  <a:gd name="T4" fmla="*/ 16 w 3"/>
                  <a:gd name="T5" fmla="*/ 22 h 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1" y="0"/>
                      <a:pt x="2" y="3"/>
                      <a:pt x="2" y="4"/>
                    </a:cubicBezTo>
                    <a:cubicBezTo>
                      <a:pt x="2" y="3"/>
                      <a:pt x="3" y="3"/>
                      <a:pt x="3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7" name="Freeform 804">
                <a:extLst>
                  <a:ext uri="{FF2B5EF4-FFF2-40B4-BE49-F238E27FC236}">
                    <a16:creationId xmlns:a16="http://schemas.microsoft.com/office/drawing/2014/main" id="{CB789E50-D472-442F-9717-6BD6FAF2AE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73" y="1968"/>
                <a:ext cx="7" cy="19"/>
              </a:xfrm>
              <a:custGeom>
                <a:avLst/>
                <a:gdLst>
                  <a:gd name="T0" fmla="*/ 16 w 3"/>
                  <a:gd name="T1" fmla="*/ 0 h 7"/>
                  <a:gd name="T2" fmla="*/ 12 w 3"/>
                  <a:gd name="T3" fmla="*/ 14 h 7"/>
                  <a:gd name="T4" fmla="*/ 0 w 3"/>
                  <a:gd name="T5" fmla="*/ 38 h 7"/>
                  <a:gd name="T6" fmla="*/ 12 w 3"/>
                  <a:gd name="T7" fmla="*/ 52 h 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2" y="1"/>
                      <a:pt x="3" y="2"/>
                      <a:pt x="2" y="2"/>
                    </a:cubicBezTo>
                    <a:cubicBezTo>
                      <a:pt x="2" y="4"/>
                      <a:pt x="1" y="4"/>
                      <a:pt x="0" y="5"/>
                    </a:cubicBezTo>
                    <a:cubicBezTo>
                      <a:pt x="1" y="5"/>
                      <a:pt x="2" y="6"/>
                      <a:pt x="2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8" name="Freeform 805">
                <a:extLst>
                  <a:ext uri="{FF2B5EF4-FFF2-40B4-BE49-F238E27FC236}">
                    <a16:creationId xmlns:a16="http://schemas.microsoft.com/office/drawing/2014/main" id="{A7BE4D12-3CA4-4212-8E98-3B9F1F7708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95" y="1872"/>
                <a:ext cx="8" cy="19"/>
              </a:xfrm>
              <a:custGeom>
                <a:avLst/>
                <a:gdLst>
                  <a:gd name="T0" fmla="*/ 21 w 3"/>
                  <a:gd name="T1" fmla="*/ 0 h 7"/>
                  <a:gd name="T2" fmla="*/ 21 w 3"/>
                  <a:gd name="T3" fmla="*/ 22 h 7"/>
                  <a:gd name="T4" fmla="*/ 0 w 3"/>
                  <a:gd name="T5" fmla="*/ 52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" h="7">
                    <a:moveTo>
                      <a:pt x="3" y="0"/>
                    </a:moveTo>
                    <a:cubicBezTo>
                      <a:pt x="3" y="1"/>
                      <a:pt x="2" y="2"/>
                      <a:pt x="3" y="3"/>
                    </a:cubicBezTo>
                    <a:cubicBezTo>
                      <a:pt x="1" y="3"/>
                      <a:pt x="0" y="6"/>
                      <a:pt x="0" y="7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09" name="Freeform 806">
                <a:extLst>
                  <a:ext uri="{FF2B5EF4-FFF2-40B4-BE49-F238E27FC236}">
                    <a16:creationId xmlns:a16="http://schemas.microsoft.com/office/drawing/2014/main" id="{618ADE21-725C-41EF-BBC3-0A14D1FCC1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58" y="1880"/>
                <a:ext cx="10" cy="11"/>
              </a:xfrm>
              <a:custGeom>
                <a:avLst/>
                <a:gdLst>
                  <a:gd name="T0" fmla="*/ 13 w 4"/>
                  <a:gd name="T1" fmla="*/ 0 h 4"/>
                  <a:gd name="T2" fmla="*/ 0 w 4"/>
                  <a:gd name="T3" fmla="*/ 30 h 4"/>
                  <a:gd name="T4" fmla="*/ 8 w 4"/>
                  <a:gd name="T5" fmla="*/ 22 h 4"/>
                  <a:gd name="T6" fmla="*/ 25 w 4"/>
                  <a:gd name="T7" fmla="*/ 22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1" y="1"/>
                      <a:pt x="1" y="4"/>
                      <a:pt x="0" y="4"/>
                    </a:cubicBezTo>
                    <a:cubicBezTo>
                      <a:pt x="0" y="4"/>
                      <a:pt x="1" y="4"/>
                      <a:pt x="1" y="3"/>
                    </a:cubicBezTo>
                    <a:cubicBezTo>
                      <a:pt x="2" y="3"/>
                      <a:pt x="3" y="2"/>
                      <a:pt x="4" y="3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0" name="Freeform 807">
                <a:extLst>
                  <a:ext uri="{FF2B5EF4-FFF2-40B4-BE49-F238E27FC236}">
                    <a16:creationId xmlns:a16="http://schemas.microsoft.com/office/drawing/2014/main" id="{7B66CADA-99F3-446E-88C6-ECC733A87A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0" y="1875"/>
                <a:ext cx="5" cy="5"/>
              </a:xfrm>
              <a:custGeom>
                <a:avLst/>
                <a:gdLst>
                  <a:gd name="T0" fmla="*/ 13 w 2"/>
                  <a:gd name="T1" fmla="*/ 0 h 2"/>
                  <a:gd name="T2" fmla="*/ 0 w 2"/>
                  <a:gd name="T3" fmla="*/ 13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2" y="0"/>
                    </a:moveTo>
                    <a:cubicBezTo>
                      <a:pt x="1" y="1"/>
                      <a:pt x="1" y="1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1" name="Freeform 808">
                <a:extLst>
                  <a:ext uri="{FF2B5EF4-FFF2-40B4-BE49-F238E27FC236}">
                    <a16:creationId xmlns:a16="http://schemas.microsoft.com/office/drawing/2014/main" id="{7F25A611-F105-4F36-9D77-91EF5C1700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173" y="1891"/>
                <a:ext cx="7" cy="2"/>
              </a:xfrm>
              <a:custGeom>
                <a:avLst/>
                <a:gdLst>
                  <a:gd name="T0" fmla="*/ 16 w 3"/>
                  <a:gd name="T1" fmla="*/ 0 h 1"/>
                  <a:gd name="T2" fmla="*/ 0 w 3"/>
                  <a:gd name="T3" fmla="*/ 4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1">
                    <a:moveTo>
                      <a:pt x="3" y="0"/>
                    </a:moveTo>
                    <a:cubicBezTo>
                      <a:pt x="2" y="0"/>
                      <a:pt x="1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2" name="Freeform 809">
                <a:extLst>
                  <a:ext uri="{FF2B5EF4-FFF2-40B4-BE49-F238E27FC236}">
                    <a16:creationId xmlns:a16="http://schemas.microsoft.com/office/drawing/2014/main" id="{CBFC29C7-5329-4637-869D-DBB4715370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3" y="1968"/>
                <a:ext cx="57" cy="19"/>
              </a:xfrm>
              <a:custGeom>
                <a:avLst/>
                <a:gdLst>
                  <a:gd name="T0" fmla="*/ 104 w 23"/>
                  <a:gd name="T1" fmla="*/ 0 h 7"/>
                  <a:gd name="T2" fmla="*/ 0 w 23"/>
                  <a:gd name="T3" fmla="*/ 52 h 7"/>
                  <a:gd name="T4" fmla="*/ 141 w 23"/>
                  <a:gd name="T5" fmla="*/ 52 h 7"/>
                  <a:gd name="T6" fmla="*/ 136 w 23"/>
                  <a:gd name="T7" fmla="*/ 0 h 7"/>
                  <a:gd name="T8" fmla="*/ 104 w 23"/>
                  <a:gd name="T9" fmla="*/ 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7">
                    <a:moveTo>
                      <a:pt x="17" y="0"/>
                    </a:moveTo>
                    <a:cubicBezTo>
                      <a:pt x="17" y="0"/>
                      <a:pt x="11" y="5"/>
                      <a:pt x="0" y="7"/>
                    </a:cubicBezTo>
                    <a:cubicBezTo>
                      <a:pt x="0" y="7"/>
                      <a:pt x="16" y="7"/>
                      <a:pt x="23" y="7"/>
                    </a:cubicBezTo>
                    <a:cubicBezTo>
                      <a:pt x="23" y="7"/>
                      <a:pt x="19" y="2"/>
                      <a:pt x="22" y="0"/>
                    </a:cubicBezTo>
                    <a:cubicBezTo>
                      <a:pt x="22" y="0"/>
                      <a:pt x="18" y="0"/>
                      <a:pt x="17" y="0"/>
                    </a:cubicBezTo>
                    <a:close/>
                  </a:path>
                </a:pathLst>
              </a:custGeom>
              <a:solidFill>
                <a:srgbClr val="D685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3" name="Freeform 810">
                <a:extLst>
                  <a:ext uri="{FF2B5EF4-FFF2-40B4-BE49-F238E27FC236}">
                    <a16:creationId xmlns:a16="http://schemas.microsoft.com/office/drawing/2014/main" id="{07D9B5F1-3D7A-4243-9566-75D73EF9F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971"/>
                <a:ext cx="40" cy="10"/>
              </a:xfrm>
              <a:custGeom>
                <a:avLst/>
                <a:gdLst>
                  <a:gd name="T0" fmla="*/ 58 w 16"/>
                  <a:gd name="T1" fmla="*/ 0 h 4"/>
                  <a:gd name="T2" fmla="*/ 95 w 16"/>
                  <a:gd name="T3" fmla="*/ 0 h 4"/>
                  <a:gd name="T4" fmla="*/ 100 w 16"/>
                  <a:gd name="T5" fmla="*/ 25 h 4"/>
                  <a:gd name="T6" fmla="*/ 0 w 16"/>
                  <a:gd name="T7" fmla="*/ 25 h 4"/>
                  <a:gd name="T8" fmla="*/ 58 w 16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4">
                    <a:moveTo>
                      <a:pt x="9" y="0"/>
                    </a:moveTo>
                    <a:cubicBezTo>
                      <a:pt x="11" y="0"/>
                      <a:pt x="12" y="0"/>
                      <a:pt x="15" y="0"/>
                    </a:cubicBezTo>
                    <a:cubicBezTo>
                      <a:pt x="15" y="0"/>
                      <a:pt x="14" y="1"/>
                      <a:pt x="16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7" y="2"/>
                      <a:pt x="9" y="0"/>
                    </a:cubicBezTo>
                    <a:close/>
                  </a:path>
                </a:pathLst>
              </a:custGeom>
              <a:solidFill>
                <a:srgbClr val="DD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4" name="Freeform 811">
                <a:extLst>
                  <a:ext uri="{FF2B5EF4-FFF2-40B4-BE49-F238E27FC236}">
                    <a16:creationId xmlns:a16="http://schemas.microsoft.com/office/drawing/2014/main" id="{01965095-F37D-457C-8D50-01C84119C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73"/>
                <a:ext cx="30" cy="6"/>
              </a:xfrm>
              <a:custGeom>
                <a:avLst/>
                <a:gdLst>
                  <a:gd name="T0" fmla="*/ 75 w 12"/>
                  <a:gd name="T1" fmla="*/ 0 h 2"/>
                  <a:gd name="T2" fmla="*/ 33 w 12"/>
                  <a:gd name="T3" fmla="*/ 0 h 2"/>
                  <a:gd name="T4" fmla="*/ 0 w 12"/>
                  <a:gd name="T5" fmla="*/ 18 h 2"/>
                  <a:gd name="T6" fmla="*/ 75 w 12"/>
                  <a:gd name="T7" fmla="*/ 18 h 2"/>
                  <a:gd name="T8" fmla="*/ 75 w 12"/>
                  <a:gd name="T9" fmla="*/ 0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" h="2">
                    <a:moveTo>
                      <a:pt x="12" y="0"/>
                    </a:moveTo>
                    <a:cubicBezTo>
                      <a:pt x="12" y="0"/>
                      <a:pt x="8" y="0"/>
                      <a:pt x="5" y="0"/>
                    </a:cubicBezTo>
                    <a:cubicBezTo>
                      <a:pt x="3" y="1"/>
                      <a:pt x="0" y="2"/>
                      <a:pt x="0" y="2"/>
                    </a:cubicBezTo>
                    <a:cubicBezTo>
                      <a:pt x="0" y="2"/>
                      <a:pt x="10" y="2"/>
                      <a:pt x="12" y="2"/>
                    </a:cubicBezTo>
                    <a:cubicBezTo>
                      <a:pt x="12" y="2"/>
                      <a:pt x="12" y="0"/>
                      <a:pt x="12" y="0"/>
                    </a:cubicBezTo>
                    <a:close/>
                  </a:path>
                </a:pathLst>
              </a:custGeom>
              <a:solidFill>
                <a:srgbClr val="E2AC7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5" name="Freeform 812">
                <a:extLst>
                  <a:ext uri="{FF2B5EF4-FFF2-40B4-BE49-F238E27FC236}">
                    <a16:creationId xmlns:a16="http://schemas.microsoft.com/office/drawing/2014/main" id="{8BC78E43-3FA5-4FC0-9F16-CBB75842C8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2123"/>
                <a:ext cx="50" cy="13"/>
              </a:xfrm>
              <a:custGeom>
                <a:avLst/>
                <a:gdLst>
                  <a:gd name="T0" fmla="*/ 0 w 20"/>
                  <a:gd name="T1" fmla="*/ 0 h 5"/>
                  <a:gd name="T2" fmla="*/ 125 w 20"/>
                  <a:gd name="T3" fmla="*/ 34 h 5"/>
                  <a:gd name="T4" fmla="*/ 120 w 20"/>
                  <a:gd name="T5" fmla="*/ 0 h 5"/>
                  <a:gd name="T6" fmla="*/ 0 w 20"/>
                  <a:gd name="T7" fmla="*/ 0 h 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5">
                    <a:moveTo>
                      <a:pt x="0" y="0"/>
                    </a:moveTo>
                    <a:cubicBezTo>
                      <a:pt x="0" y="0"/>
                      <a:pt x="14" y="3"/>
                      <a:pt x="20" y="5"/>
                    </a:cubicBezTo>
                    <a:cubicBezTo>
                      <a:pt x="20" y="5"/>
                      <a:pt x="19" y="4"/>
                      <a:pt x="19" y="0"/>
                    </a:cubicBezTo>
                    <a:cubicBezTo>
                      <a:pt x="19" y="0"/>
                      <a:pt x="6" y="0"/>
                      <a:pt x="0" y="0"/>
                    </a:cubicBezTo>
                    <a:close/>
                  </a:path>
                </a:pathLst>
              </a:custGeom>
              <a:solidFill>
                <a:srgbClr val="D6852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716" name="Freeform 813">
                <a:extLst>
                  <a:ext uri="{FF2B5EF4-FFF2-40B4-BE49-F238E27FC236}">
                    <a16:creationId xmlns:a16="http://schemas.microsoft.com/office/drawing/2014/main" id="{3C83911B-06EE-4628-956B-34A79D41F8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6" y="2123"/>
                <a:ext cx="30" cy="10"/>
              </a:xfrm>
              <a:custGeom>
                <a:avLst/>
                <a:gdLst>
                  <a:gd name="T0" fmla="*/ 70 w 12"/>
                  <a:gd name="T1" fmla="*/ 0 h 4"/>
                  <a:gd name="T2" fmla="*/ 75 w 12"/>
                  <a:gd name="T3" fmla="*/ 25 h 4"/>
                  <a:gd name="T4" fmla="*/ 0 w 12"/>
                  <a:gd name="T5" fmla="*/ 8 h 4"/>
                  <a:gd name="T6" fmla="*/ 70 w 12"/>
                  <a:gd name="T7" fmla="*/ 0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">
                    <a:moveTo>
                      <a:pt x="11" y="0"/>
                    </a:moveTo>
                    <a:cubicBezTo>
                      <a:pt x="11" y="0"/>
                      <a:pt x="10" y="1"/>
                      <a:pt x="12" y="4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11" y="0"/>
                    </a:cubicBezTo>
                    <a:close/>
                  </a:path>
                </a:pathLst>
              </a:custGeom>
              <a:solidFill>
                <a:srgbClr val="DD8E3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31513" name="Freeform 814">
              <a:extLst>
                <a:ext uri="{FF2B5EF4-FFF2-40B4-BE49-F238E27FC236}">
                  <a16:creationId xmlns:a16="http://schemas.microsoft.com/office/drawing/2014/main" id="{011E4B8B-FD30-49DE-8D74-7FEF58A390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123"/>
              <a:ext cx="25" cy="8"/>
            </a:xfrm>
            <a:custGeom>
              <a:avLst/>
              <a:gdLst>
                <a:gd name="T0" fmla="*/ 63 w 10"/>
                <a:gd name="T1" fmla="*/ 0 h 3"/>
                <a:gd name="T2" fmla="*/ 0 w 10"/>
                <a:gd name="T3" fmla="*/ 8 h 3"/>
                <a:gd name="T4" fmla="*/ 63 w 10"/>
                <a:gd name="T5" fmla="*/ 21 h 3"/>
                <a:gd name="T6" fmla="*/ 63 w 10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">
                  <a:moveTo>
                    <a:pt x="10" y="0"/>
                  </a:moveTo>
                  <a:cubicBezTo>
                    <a:pt x="10" y="0"/>
                    <a:pt x="1" y="1"/>
                    <a:pt x="0" y="1"/>
                  </a:cubicBezTo>
                  <a:cubicBezTo>
                    <a:pt x="0" y="1"/>
                    <a:pt x="8" y="3"/>
                    <a:pt x="10" y="3"/>
                  </a:cubicBezTo>
                  <a:cubicBezTo>
                    <a:pt x="10" y="3"/>
                    <a:pt x="10" y="1"/>
                    <a:pt x="10" y="0"/>
                  </a:cubicBezTo>
                  <a:close/>
                </a:path>
              </a:pathLst>
            </a:custGeom>
            <a:solidFill>
              <a:srgbClr val="E2A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4" name="Freeform 815">
              <a:extLst>
                <a:ext uri="{FF2B5EF4-FFF2-40B4-BE49-F238E27FC236}">
                  <a16:creationId xmlns:a16="http://schemas.microsoft.com/office/drawing/2014/main" id="{73073171-CDA4-4C5F-BFD3-CAD32D2423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21"/>
              <a:ext cx="53" cy="11"/>
            </a:xfrm>
            <a:custGeom>
              <a:avLst/>
              <a:gdLst>
                <a:gd name="T0" fmla="*/ 50 w 21"/>
                <a:gd name="T1" fmla="*/ 0 h 4"/>
                <a:gd name="T2" fmla="*/ 0 w 21"/>
                <a:gd name="T3" fmla="*/ 30 h 4"/>
                <a:gd name="T4" fmla="*/ 134 w 21"/>
                <a:gd name="T5" fmla="*/ 30 h 4"/>
                <a:gd name="T6" fmla="*/ 134 w 21"/>
                <a:gd name="T7" fmla="*/ 0 h 4"/>
                <a:gd name="T8" fmla="*/ 50 w 21"/>
                <a:gd name="T9" fmla="*/ 0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4">
                  <a:moveTo>
                    <a:pt x="8" y="0"/>
                  </a:moveTo>
                  <a:cubicBezTo>
                    <a:pt x="8" y="0"/>
                    <a:pt x="7" y="2"/>
                    <a:pt x="0" y="4"/>
                  </a:cubicBezTo>
                  <a:cubicBezTo>
                    <a:pt x="0" y="4"/>
                    <a:pt x="14" y="4"/>
                    <a:pt x="21" y="4"/>
                  </a:cubicBezTo>
                  <a:cubicBezTo>
                    <a:pt x="21" y="4"/>
                    <a:pt x="19" y="2"/>
                    <a:pt x="21" y="0"/>
                  </a:cubicBezTo>
                  <a:cubicBezTo>
                    <a:pt x="21" y="0"/>
                    <a:pt x="9" y="0"/>
                    <a:pt x="8" y="0"/>
                  </a:cubicBezTo>
                  <a:close/>
                </a:path>
              </a:pathLst>
            </a:custGeom>
            <a:solidFill>
              <a:srgbClr val="D6852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5" name="Freeform 816">
              <a:extLst>
                <a:ext uri="{FF2B5EF4-FFF2-40B4-BE49-F238E27FC236}">
                  <a16:creationId xmlns:a16="http://schemas.microsoft.com/office/drawing/2014/main" id="{0C77C441-B1EE-4550-97AC-93DC940DF9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24"/>
              <a:ext cx="53" cy="8"/>
            </a:xfrm>
            <a:custGeom>
              <a:avLst/>
              <a:gdLst>
                <a:gd name="T0" fmla="*/ 38 w 21"/>
                <a:gd name="T1" fmla="*/ 0 h 3"/>
                <a:gd name="T2" fmla="*/ 126 w 21"/>
                <a:gd name="T3" fmla="*/ 0 h 3"/>
                <a:gd name="T4" fmla="*/ 134 w 21"/>
                <a:gd name="T5" fmla="*/ 21 h 3"/>
                <a:gd name="T6" fmla="*/ 0 w 21"/>
                <a:gd name="T7" fmla="*/ 21 h 3"/>
                <a:gd name="T8" fmla="*/ 38 w 21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3">
                  <a:moveTo>
                    <a:pt x="6" y="0"/>
                  </a:moveTo>
                  <a:cubicBezTo>
                    <a:pt x="8" y="0"/>
                    <a:pt x="17" y="0"/>
                    <a:pt x="20" y="0"/>
                  </a:cubicBezTo>
                  <a:cubicBezTo>
                    <a:pt x="20" y="0"/>
                    <a:pt x="19" y="1"/>
                    <a:pt x="21" y="3"/>
                  </a:cubicBezTo>
                  <a:cubicBezTo>
                    <a:pt x="0" y="3"/>
                    <a:pt x="0" y="3"/>
                    <a:pt x="0" y="3"/>
                  </a:cubicBezTo>
                  <a:cubicBezTo>
                    <a:pt x="0" y="3"/>
                    <a:pt x="4" y="2"/>
                    <a:pt x="6" y="0"/>
                  </a:cubicBezTo>
                  <a:close/>
                </a:path>
              </a:pathLst>
            </a:custGeom>
            <a:solidFill>
              <a:srgbClr val="DD8E3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516" name="Freeform 817">
              <a:extLst>
                <a:ext uri="{FF2B5EF4-FFF2-40B4-BE49-F238E27FC236}">
                  <a16:creationId xmlns:a16="http://schemas.microsoft.com/office/drawing/2014/main" id="{D2B21928-366F-4296-8BFD-55638152D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8" y="1827"/>
              <a:ext cx="53" cy="5"/>
            </a:xfrm>
            <a:custGeom>
              <a:avLst/>
              <a:gdLst>
                <a:gd name="T0" fmla="*/ 126 w 21"/>
                <a:gd name="T1" fmla="*/ 0 h 2"/>
                <a:gd name="T2" fmla="*/ 33 w 21"/>
                <a:gd name="T3" fmla="*/ 0 h 2"/>
                <a:gd name="T4" fmla="*/ 0 w 21"/>
                <a:gd name="T5" fmla="*/ 13 h 2"/>
                <a:gd name="T6" fmla="*/ 134 w 21"/>
                <a:gd name="T7" fmla="*/ 13 h 2"/>
                <a:gd name="T8" fmla="*/ 126 w 21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">
                  <a:moveTo>
                    <a:pt x="20" y="0"/>
                  </a:moveTo>
                  <a:cubicBezTo>
                    <a:pt x="20" y="0"/>
                    <a:pt x="8" y="0"/>
                    <a:pt x="5" y="0"/>
                  </a:cubicBezTo>
                  <a:cubicBezTo>
                    <a:pt x="3" y="1"/>
                    <a:pt x="0" y="2"/>
                    <a:pt x="0" y="2"/>
                  </a:cubicBezTo>
                  <a:cubicBezTo>
                    <a:pt x="0" y="2"/>
                    <a:pt x="19" y="2"/>
                    <a:pt x="21" y="2"/>
                  </a:cubicBezTo>
                  <a:cubicBezTo>
                    <a:pt x="21" y="2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E2AC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5" name="Group 818">
            <a:extLst>
              <a:ext uri="{FF2B5EF4-FFF2-40B4-BE49-F238E27FC236}">
                <a16:creationId xmlns:a16="http://schemas.microsoft.com/office/drawing/2014/main" id="{AE548875-07A6-4A49-830F-71C47BC94D49}"/>
              </a:ext>
            </a:extLst>
          </p:cNvPr>
          <p:cNvGrpSpPr>
            <a:grpSpLocks/>
          </p:cNvGrpSpPr>
          <p:nvPr/>
        </p:nvGrpSpPr>
        <p:grpSpPr bwMode="auto">
          <a:xfrm>
            <a:off x="3200401" y="2028825"/>
            <a:ext cx="4564063" cy="1333500"/>
            <a:chOff x="1440" y="2381"/>
            <a:chExt cx="2875" cy="840"/>
          </a:xfrm>
        </p:grpSpPr>
        <p:grpSp>
          <p:nvGrpSpPr>
            <p:cNvPr id="31144" name="Group 819">
              <a:extLst>
                <a:ext uri="{FF2B5EF4-FFF2-40B4-BE49-F238E27FC236}">
                  <a16:creationId xmlns:a16="http://schemas.microsoft.com/office/drawing/2014/main" id="{6F5C6176-EE8D-4A1D-A08B-AA0BCA6C71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440" y="2640"/>
              <a:ext cx="2873" cy="563"/>
              <a:chOff x="1440" y="2640"/>
              <a:chExt cx="2873" cy="563"/>
            </a:xfrm>
          </p:grpSpPr>
          <p:sp>
            <p:nvSpPr>
              <p:cNvPr id="31311" name="Freeform 820">
                <a:extLst>
                  <a:ext uri="{FF2B5EF4-FFF2-40B4-BE49-F238E27FC236}">
                    <a16:creationId xmlns:a16="http://schemas.microsoft.com/office/drawing/2014/main" id="{E4241085-12BB-493C-8D4E-76CFB8D4B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3" y="2979"/>
                <a:ext cx="620" cy="224"/>
              </a:xfrm>
              <a:custGeom>
                <a:avLst/>
                <a:gdLst>
                  <a:gd name="T0" fmla="*/ 763 w 248"/>
                  <a:gd name="T1" fmla="*/ 179 h 84"/>
                  <a:gd name="T2" fmla="*/ 1488 w 248"/>
                  <a:gd name="T3" fmla="*/ 392 h 84"/>
                  <a:gd name="T4" fmla="*/ 1233 w 248"/>
                  <a:gd name="T5" fmla="*/ 469 h 84"/>
                  <a:gd name="T6" fmla="*/ 388 w 248"/>
                  <a:gd name="T7" fmla="*/ 136 h 84"/>
                  <a:gd name="T8" fmla="*/ 0 w 248"/>
                  <a:gd name="T9" fmla="*/ 0 h 84"/>
                  <a:gd name="T10" fmla="*/ 88 w 248"/>
                  <a:gd name="T11" fmla="*/ 8 h 84"/>
                  <a:gd name="T12" fmla="*/ 263 w 248"/>
                  <a:gd name="T13" fmla="*/ 72 h 84"/>
                  <a:gd name="T14" fmla="*/ 763 w 248"/>
                  <a:gd name="T15" fmla="*/ 179 h 8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248" h="84">
                    <a:moveTo>
                      <a:pt x="122" y="25"/>
                    </a:moveTo>
                    <a:cubicBezTo>
                      <a:pt x="164" y="27"/>
                      <a:pt x="227" y="25"/>
                      <a:pt x="238" y="55"/>
                    </a:cubicBezTo>
                    <a:cubicBezTo>
                      <a:pt x="248" y="84"/>
                      <a:pt x="197" y="66"/>
                      <a:pt x="197" y="66"/>
                    </a:cubicBezTo>
                    <a:cubicBezTo>
                      <a:pt x="166" y="75"/>
                      <a:pt x="112" y="28"/>
                      <a:pt x="62" y="19"/>
                    </a:cubicBezTo>
                    <a:cubicBezTo>
                      <a:pt x="62" y="19"/>
                      <a:pt x="10" y="11"/>
                      <a:pt x="0" y="0"/>
                    </a:cubicBezTo>
                    <a:cubicBezTo>
                      <a:pt x="14" y="1"/>
                      <a:pt x="14" y="1"/>
                      <a:pt x="14" y="1"/>
                    </a:cubicBezTo>
                    <a:cubicBezTo>
                      <a:pt x="14" y="1"/>
                      <a:pt x="13" y="3"/>
                      <a:pt x="42" y="10"/>
                    </a:cubicBezTo>
                    <a:cubicBezTo>
                      <a:pt x="70" y="16"/>
                      <a:pt x="122" y="25"/>
                      <a:pt x="122" y="25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2" name="Freeform 821">
                <a:extLst>
                  <a:ext uri="{FF2B5EF4-FFF2-40B4-BE49-F238E27FC236}">
                    <a16:creationId xmlns:a16="http://schemas.microsoft.com/office/drawing/2014/main" id="{5DB97C17-4FAD-4F71-B60C-CFB7E3A2C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2648"/>
                <a:ext cx="2780" cy="328"/>
              </a:xfrm>
              <a:custGeom>
                <a:avLst/>
                <a:gdLst>
                  <a:gd name="T0" fmla="*/ 6950 w 1112"/>
                  <a:gd name="T1" fmla="*/ 0 h 123"/>
                  <a:gd name="T2" fmla="*/ 188 w 1112"/>
                  <a:gd name="T3" fmla="*/ 0 h 123"/>
                  <a:gd name="T4" fmla="*/ 188 w 1112"/>
                  <a:gd name="T5" fmla="*/ 0 h 123"/>
                  <a:gd name="T6" fmla="*/ 0 w 1112"/>
                  <a:gd name="T7" fmla="*/ 440 h 123"/>
                  <a:gd name="T8" fmla="*/ 188 w 1112"/>
                  <a:gd name="T9" fmla="*/ 875 h 123"/>
                  <a:gd name="T10" fmla="*/ 188 w 1112"/>
                  <a:gd name="T11" fmla="*/ 875 h 123"/>
                  <a:gd name="T12" fmla="*/ 188 w 1112"/>
                  <a:gd name="T13" fmla="*/ 875 h 123"/>
                  <a:gd name="T14" fmla="*/ 195 w 1112"/>
                  <a:gd name="T15" fmla="*/ 875 h 123"/>
                  <a:gd name="T16" fmla="*/ 208 w 1112"/>
                  <a:gd name="T17" fmla="*/ 875 h 123"/>
                  <a:gd name="T18" fmla="*/ 6950 w 1112"/>
                  <a:gd name="T19" fmla="*/ 875 h 123"/>
                  <a:gd name="T20" fmla="*/ 6950 w 1112"/>
                  <a:gd name="T21" fmla="*/ 0 h 123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112" h="123">
                    <a:moveTo>
                      <a:pt x="1112" y="0"/>
                    </a:moveTo>
                    <a:cubicBezTo>
                      <a:pt x="30" y="0"/>
                      <a:pt x="30" y="0"/>
                      <a:pt x="30" y="0"/>
                    </a:cubicBezTo>
                    <a:cubicBezTo>
                      <a:pt x="30" y="0"/>
                      <a:pt x="30" y="0"/>
                      <a:pt x="30" y="0"/>
                    </a:cubicBezTo>
                    <a:cubicBezTo>
                      <a:pt x="13" y="2"/>
                      <a:pt x="0" y="29"/>
                      <a:pt x="0" y="62"/>
                    </a:cubicBezTo>
                    <a:cubicBezTo>
                      <a:pt x="0" y="95"/>
                      <a:pt x="13" y="122"/>
                      <a:pt x="30" y="123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0" y="123"/>
                      <a:pt x="30" y="123"/>
                      <a:pt x="30" y="123"/>
                    </a:cubicBezTo>
                    <a:cubicBezTo>
                      <a:pt x="30" y="123"/>
                      <a:pt x="31" y="123"/>
                      <a:pt x="31" y="123"/>
                    </a:cubicBezTo>
                    <a:cubicBezTo>
                      <a:pt x="32" y="123"/>
                      <a:pt x="32" y="123"/>
                      <a:pt x="33" y="123"/>
                    </a:cubicBezTo>
                    <a:cubicBezTo>
                      <a:pt x="1112" y="123"/>
                      <a:pt x="1112" y="123"/>
                      <a:pt x="1112" y="123"/>
                    </a:cubicBezTo>
                    <a:lnTo>
                      <a:pt x="1112" y="0"/>
                    </a:lnTo>
                    <a:close/>
                  </a:path>
                </a:pathLst>
              </a:custGeom>
              <a:solidFill>
                <a:srgbClr val="98351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3" name="Oval 822">
                <a:extLst>
                  <a:ext uri="{FF2B5EF4-FFF2-40B4-BE49-F238E27FC236}">
                    <a16:creationId xmlns:a16="http://schemas.microsoft.com/office/drawing/2014/main" id="{CFC68952-F2DD-4590-A5CB-D50B29C44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648"/>
                <a:ext cx="158" cy="328"/>
              </a:xfrm>
              <a:prstGeom prst="ellipse">
                <a:avLst/>
              </a:prstGeom>
              <a:solidFill>
                <a:srgbClr val="B5784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14" name="Freeform 823">
                <a:extLst>
                  <a:ext uri="{FF2B5EF4-FFF2-40B4-BE49-F238E27FC236}">
                    <a16:creationId xmlns:a16="http://schemas.microsoft.com/office/drawing/2014/main" id="{0132B338-372B-4805-A5D1-7BBD510B1F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4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7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5" name="Freeform 824">
                <a:extLst>
                  <a:ext uri="{FF2B5EF4-FFF2-40B4-BE49-F238E27FC236}">
                    <a16:creationId xmlns:a16="http://schemas.microsoft.com/office/drawing/2014/main" id="{646987BE-4E5F-4106-9A73-FC47E6B68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45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4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6" name="Freeform 825">
                <a:extLst>
                  <a:ext uri="{FF2B5EF4-FFF2-40B4-BE49-F238E27FC236}">
                    <a16:creationId xmlns:a16="http://schemas.microsoft.com/office/drawing/2014/main" id="{0ED811B2-932B-493E-AC8D-4D5EBE9B2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48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7" name="Oval 826">
                <a:extLst>
                  <a:ext uri="{FF2B5EF4-FFF2-40B4-BE49-F238E27FC236}">
                    <a16:creationId xmlns:a16="http://schemas.microsoft.com/office/drawing/2014/main" id="{9E7925F9-9382-4345-B92F-1676E82F2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64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18" name="Freeform 827">
                <a:extLst>
                  <a:ext uri="{FF2B5EF4-FFF2-40B4-BE49-F238E27FC236}">
                    <a16:creationId xmlns:a16="http://schemas.microsoft.com/office/drawing/2014/main" id="{9036D026-51D3-4529-B85A-1A4D3A3CE0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957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19" name="Freeform 828">
                <a:extLst>
                  <a:ext uri="{FF2B5EF4-FFF2-40B4-BE49-F238E27FC236}">
                    <a16:creationId xmlns:a16="http://schemas.microsoft.com/office/drawing/2014/main" id="{035A2F4E-0174-485C-B8B6-D12FBDADEA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963"/>
                <a:ext cx="2730" cy="10"/>
              </a:xfrm>
              <a:custGeom>
                <a:avLst/>
                <a:gdLst>
                  <a:gd name="T0" fmla="*/ 6825 w 1092"/>
                  <a:gd name="T1" fmla="*/ 13 h 4"/>
                  <a:gd name="T2" fmla="*/ 6800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0" name="Freeform 829">
                <a:extLst>
                  <a:ext uri="{FF2B5EF4-FFF2-40B4-BE49-F238E27FC236}">
                    <a16:creationId xmlns:a16="http://schemas.microsoft.com/office/drawing/2014/main" id="{167574BC-11F6-46ED-93A6-F04ABBDCF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965"/>
                <a:ext cx="2730" cy="6"/>
              </a:xfrm>
              <a:custGeom>
                <a:avLst/>
                <a:gdLst>
                  <a:gd name="T0" fmla="*/ 6825 w 1092"/>
                  <a:gd name="T1" fmla="*/ 9 h 2"/>
                  <a:gd name="T2" fmla="*/ 6800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1" name="Oval 830">
                <a:extLst>
                  <a:ext uri="{FF2B5EF4-FFF2-40B4-BE49-F238E27FC236}">
                    <a16:creationId xmlns:a16="http://schemas.microsoft.com/office/drawing/2014/main" id="{E193177C-9448-453C-8745-AAAE8FC59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95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22" name="Freeform 831">
                <a:extLst>
                  <a:ext uri="{FF2B5EF4-FFF2-40B4-BE49-F238E27FC236}">
                    <a16:creationId xmlns:a16="http://schemas.microsoft.com/office/drawing/2014/main" id="{67FF0D8D-8D5E-4697-A596-9C5F7280FA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48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3" name="Freeform 832">
                <a:extLst>
                  <a:ext uri="{FF2B5EF4-FFF2-40B4-BE49-F238E27FC236}">
                    <a16:creationId xmlns:a16="http://schemas.microsoft.com/office/drawing/2014/main" id="{C1E16ABB-6B41-4EF4-93FE-7FDE8700B9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53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4" name="Freeform 833">
                <a:extLst>
                  <a:ext uri="{FF2B5EF4-FFF2-40B4-BE49-F238E27FC236}">
                    <a16:creationId xmlns:a16="http://schemas.microsoft.com/office/drawing/2014/main" id="{588FF3DA-3080-4812-861E-58AF586104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56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5" name="Oval 834">
                <a:extLst>
                  <a:ext uri="{FF2B5EF4-FFF2-40B4-BE49-F238E27FC236}">
                    <a16:creationId xmlns:a16="http://schemas.microsoft.com/office/drawing/2014/main" id="{9BBCFDD4-FDA1-404E-9F6A-EAB3BD51E8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64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26" name="Freeform 835">
                <a:extLst>
                  <a:ext uri="{FF2B5EF4-FFF2-40B4-BE49-F238E27FC236}">
                    <a16:creationId xmlns:a16="http://schemas.microsoft.com/office/drawing/2014/main" id="{70BA572F-1A94-496F-950F-E883B41CB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1"/>
                <a:ext cx="2731" cy="22"/>
              </a:xfrm>
              <a:custGeom>
                <a:avLst/>
                <a:gdLst>
                  <a:gd name="T0" fmla="*/ 6830 w 1092"/>
                  <a:gd name="T1" fmla="*/ 30 h 8"/>
                  <a:gd name="T2" fmla="*/ 6805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7" name="Freeform 836">
                <a:extLst>
                  <a:ext uri="{FF2B5EF4-FFF2-40B4-BE49-F238E27FC236}">
                    <a16:creationId xmlns:a16="http://schemas.microsoft.com/office/drawing/2014/main" id="{22CD33F4-82DE-4005-8E04-812F5D1121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7"/>
                <a:ext cx="2731" cy="10"/>
              </a:xfrm>
              <a:custGeom>
                <a:avLst/>
                <a:gdLst>
                  <a:gd name="T0" fmla="*/ 6830 w 1092"/>
                  <a:gd name="T1" fmla="*/ 13 h 4"/>
                  <a:gd name="T2" fmla="*/ 6805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8" name="Freeform 837">
                <a:extLst>
                  <a:ext uri="{FF2B5EF4-FFF2-40B4-BE49-F238E27FC236}">
                    <a16:creationId xmlns:a16="http://schemas.microsoft.com/office/drawing/2014/main" id="{870D83BC-E668-41C9-9652-CEF9A10A98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9"/>
                <a:ext cx="2731" cy="6"/>
              </a:xfrm>
              <a:custGeom>
                <a:avLst/>
                <a:gdLst>
                  <a:gd name="T0" fmla="*/ 6830 w 1092"/>
                  <a:gd name="T1" fmla="*/ 9 h 2"/>
                  <a:gd name="T2" fmla="*/ 6805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29" name="Oval 838">
                <a:extLst>
                  <a:ext uri="{FF2B5EF4-FFF2-40B4-BE49-F238E27FC236}">
                    <a16:creationId xmlns:a16="http://schemas.microsoft.com/office/drawing/2014/main" id="{92596C9B-8911-402B-A3F0-0EDEC76BD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266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30" name="Freeform 839">
                <a:extLst>
                  <a:ext uri="{FF2B5EF4-FFF2-40B4-BE49-F238E27FC236}">
                    <a16:creationId xmlns:a16="http://schemas.microsoft.com/office/drawing/2014/main" id="{3D51A0C8-BF2F-4857-8354-A56034ABA4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44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7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7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1" name="Freeform 840">
                <a:extLst>
                  <a:ext uri="{FF2B5EF4-FFF2-40B4-BE49-F238E27FC236}">
                    <a16:creationId xmlns:a16="http://schemas.microsoft.com/office/drawing/2014/main" id="{31AD667A-9BD7-47A9-BBD2-902B4C4670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49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4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4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2" name="Freeform 841">
                <a:extLst>
                  <a:ext uri="{FF2B5EF4-FFF2-40B4-BE49-F238E27FC236}">
                    <a16:creationId xmlns:a16="http://schemas.microsoft.com/office/drawing/2014/main" id="{CB694F10-BD07-404E-B291-DFE71E768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52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3" name="Oval 842">
                <a:extLst>
                  <a:ext uri="{FF2B5EF4-FFF2-40B4-BE49-F238E27FC236}">
                    <a16:creationId xmlns:a16="http://schemas.microsoft.com/office/drawing/2014/main" id="{3C2A0171-EC28-42E4-9B27-7425AC63D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8" y="294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34" name="Freeform 843">
                <a:extLst>
                  <a:ext uri="{FF2B5EF4-FFF2-40B4-BE49-F238E27FC236}">
                    <a16:creationId xmlns:a16="http://schemas.microsoft.com/office/drawing/2014/main" id="{C935DFA1-C0E7-4222-9430-5FE468689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68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5" name="Freeform 844">
                <a:extLst>
                  <a:ext uri="{FF2B5EF4-FFF2-40B4-BE49-F238E27FC236}">
                    <a16:creationId xmlns:a16="http://schemas.microsoft.com/office/drawing/2014/main" id="{3BAB513B-ABFA-474D-8406-C2C3C31B61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685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6" name="Freeform 845">
                <a:extLst>
                  <a:ext uri="{FF2B5EF4-FFF2-40B4-BE49-F238E27FC236}">
                    <a16:creationId xmlns:a16="http://schemas.microsoft.com/office/drawing/2014/main" id="{F2DC6293-29F6-47BF-9207-E2B5D9EC7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688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7" name="Oval 846">
                <a:extLst>
                  <a:ext uri="{FF2B5EF4-FFF2-40B4-BE49-F238E27FC236}">
                    <a16:creationId xmlns:a16="http://schemas.microsoft.com/office/drawing/2014/main" id="{000A953A-03FA-42B4-8497-4B5CD66B6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6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38" name="Freeform 847">
                <a:extLst>
                  <a:ext uri="{FF2B5EF4-FFF2-40B4-BE49-F238E27FC236}">
                    <a16:creationId xmlns:a16="http://schemas.microsoft.com/office/drawing/2014/main" id="{A7CA8D35-A319-49C3-97B1-1088D5A0D3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01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1 w 1093"/>
                  <a:gd name="T3" fmla="*/ 61 h 8"/>
                  <a:gd name="T4" fmla="*/ 25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25 w 1093"/>
                  <a:gd name="T11" fmla="*/ 0 h 8"/>
                  <a:gd name="T12" fmla="*/ 6801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39" name="Freeform 848">
                <a:extLst>
                  <a:ext uri="{FF2B5EF4-FFF2-40B4-BE49-F238E27FC236}">
                    <a16:creationId xmlns:a16="http://schemas.microsoft.com/office/drawing/2014/main" id="{7E633BA2-643E-4202-8721-70C91B0CE4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07"/>
                <a:ext cx="2733" cy="10"/>
              </a:xfrm>
              <a:custGeom>
                <a:avLst/>
                <a:gdLst>
                  <a:gd name="T0" fmla="*/ 6834 w 1093"/>
                  <a:gd name="T1" fmla="*/ 13 h 4"/>
                  <a:gd name="T2" fmla="*/ 6809 w 1093"/>
                  <a:gd name="T3" fmla="*/ 25 h 4"/>
                  <a:gd name="T4" fmla="*/ 33 w 1093"/>
                  <a:gd name="T5" fmla="*/ 25 h 4"/>
                  <a:gd name="T6" fmla="*/ 0 w 1093"/>
                  <a:gd name="T7" fmla="*/ 13 h 4"/>
                  <a:gd name="T8" fmla="*/ 0 w 1093"/>
                  <a:gd name="T9" fmla="*/ 13 h 4"/>
                  <a:gd name="T10" fmla="*/ 33 w 1093"/>
                  <a:gd name="T11" fmla="*/ 0 h 4"/>
                  <a:gd name="T12" fmla="*/ 6809 w 1093"/>
                  <a:gd name="T13" fmla="*/ 0 h 4"/>
                  <a:gd name="T14" fmla="*/ 6834 w 1093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4">
                    <a:moveTo>
                      <a:pt x="1093" y="2"/>
                    </a:moveTo>
                    <a:cubicBezTo>
                      <a:pt x="1093" y="3"/>
                      <a:pt x="1091" y="4"/>
                      <a:pt x="1089" y="4"/>
                    </a:cubicBezTo>
                    <a:cubicBezTo>
                      <a:pt x="5" y="4"/>
                      <a:pt x="5" y="4"/>
                      <a:pt x="5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0" name="Freeform 849">
                <a:extLst>
                  <a:ext uri="{FF2B5EF4-FFF2-40B4-BE49-F238E27FC236}">
                    <a16:creationId xmlns:a16="http://schemas.microsoft.com/office/drawing/2014/main" id="{DEB6194E-622C-44C4-ABED-4325749469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09"/>
                <a:ext cx="2733" cy="6"/>
              </a:xfrm>
              <a:custGeom>
                <a:avLst/>
                <a:gdLst>
                  <a:gd name="T0" fmla="*/ 6834 w 1093"/>
                  <a:gd name="T1" fmla="*/ 9 h 2"/>
                  <a:gd name="T2" fmla="*/ 6801 w 1093"/>
                  <a:gd name="T3" fmla="*/ 18 h 2"/>
                  <a:gd name="T4" fmla="*/ 25 w 1093"/>
                  <a:gd name="T5" fmla="*/ 18 h 2"/>
                  <a:gd name="T6" fmla="*/ 0 w 1093"/>
                  <a:gd name="T7" fmla="*/ 9 h 2"/>
                  <a:gd name="T8" fmla="*/ 0 w 1093"/>
                  <a:gd name="T9" fmla="*/ 9 h 2"/>
                  <a:gd name="T10" fmla="*/ 25 w 1093"/>
                  <a:gd name="T11" fmla="*/ 0 h 2"/>
                  <a:gd name="T12" fmla="*/ 6801 w 1093"/>
                  <a:gd name="T13" fmla="*/ 0 h 2"/>
                  <a:gd name="T14" fmla="*/ 6834 w 1093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2"/>
                      <a:pt x="1091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1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1" name="Oval 850">
                <a:extLst>
                  <a:ext uri="{FF2B5EF4-FFF2-40B4-BE49-F238E27FC236}">
                    <a16:creationId xmlns:a16="http://schemas.microsoft.com/office/drawing/2014/main" id="{DD16889F-7391-4C4E-B51F-48ADEEA43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0" y="27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42" name="Freeform 851">
                <a:extLst>
                  <a:ext uri="{FF2B5EF4-FFF2-40B4-BE49-F238E27FC236}">
                    <a16:creationId xmlns:a16="http://schemas.microsoft.com/office/drawing/2014/main" id="{3DDD11EC-C6D3-430C-998F-B9FDD7B3B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25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9 w 1093"/>
                  <a:gd name="T3" fmla="*/ 61 h 8"/>
                  <a:gd name="T4" fmla="*/ 33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3" name="Freeform 852">
                <a:extLst>
                  <a:ext uri="{FF2B5EF4-FFF2-40B4-BE49-F238E27FC236}">
                    <a16:creationId xmlns:a16="http://schemas.microsoft.com/office/drawing/2014/main" id="{6188B9DE-B656-4B51-B6A1-E225563EC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731"/>
                <a:ext cx="2730" cy="10"/>
              </a:xfrm>
              <a:custGeom>
                <a:avLst/>
                <a:gdLst>
                  <a:gd name="T0" fmla="*/ 6825 w 1092"/>
                  <a:gd name="T1" fmla="*/ 13 h 4"/>
                  <a:gd name="T2" fmla="*/ 6800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4" name="Freeform 853">
                <a:extLst>
                  <a:ext uri="{FF2B5EF4-FFF2-40B4-BE49-F238E27FC236}">
                    <a16:creationId xmlns:a16="http://schemas.microsoft.com/office/drawing/2014/main" id="{06CE3F4F-C5A7-41CA-8F99-82699F73CA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33"/>
                <a:ext cx="2733" cy="6"/>
              </a:xfrm>
              <a:custGeom>
                <a:avLst/>
                <a:gdLst>
                  <a:gd name="T0" fmla="*/ 6834 w 1093"/>
                  <a:gd name="T1" fmla="*/ 9 h 2"/>
                  <a:gd name="T2" fmla="*/ 6809 w 1093"/>
                  <a:gd name="T3" fmla="*/ 18 h 2"/>
                  <a:gd name="T4" fmla="*/ 33 w 1093"/>
                  <a:gd name="T5" fmla="*/ 18 h 2"/>
                  <a:gd name="T6" fmla="*/ 0 w 1093"/>
                  <a:gd name="T7" fmla="*/ 9 h 2"/>
                  <a:gd name="T8" fmla="*/ 0 w 1093"/>
                  <a:gd name="T9" fmla="*/ 9 h 2"/>
                  <a:gd name="T10" fmla="*/ 33 w 1093"/>
                  <a:gd name="T11" fmla="*/ 0 h 2"/>
                  <a:gd name="T12" fmla="*/ 6809 w 1093"/>
                  <a:gd name="T13" fmla="*/ 0 h 2"/>
                  <a:gd name="T14" fmla="*/ 6834 w 1093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1"/>
                      <a:pt x="1091" y="2"/>
                      <a:pt x="1089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0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5" name="Oval 854">
                <a:extLst>
                  <a:ext uri="{FF2B5EF4-FFF2-40B4-BE49-F238E27FC236}">
                    <a16:creationId xmlns:a16="http://schemas.microsoft.com/office/drawing/2014/main" id="{43E58C46-7D85-4320-887F-BC598280C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72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46" name="Freeform 855">
                <a:extLst>
                  <a:ext uri="{FF2B5EF4-FFF2-40B4-BE49-F238E27FC236}">
                    <a16:creationId xmlns:a16="http://schemas.microsoft.com/office/drawing/2014/main" id="{6155F597-C920-455F-A373-41CAFCD74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747"/>
                <a:ext cx="2733" cy="21"/>
              </a:xfrm>
              <a:custGeom>
                <a:avLst/>
                <a:gdLst>
                  <a:gd name="T0" fmla="*/ 6834 w 1093"/>
                  <a:gd name="T1" fmla="*/ 29 h 8"/>
                  <a:gd name="T2" fmla="*/ 6809 w 1093"/>
                  <a:gd name="T3" fmla="*/ 55 h 8"/>
                  <a:gd name="T4" fmla="*/ 33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7" name="Freeform 856">
                <a:extLst>
                  <a:ext uri="{FF2B5EF4-FFF2-40B4-BE49-F238E27FC236}">
                    <a16:creationId xmlns:a16="http://schemas.microsoft.com/office/drawing/2014/main" id="{F8F5FB72-59D6-42DA-A01B-2CD2DCD1BA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752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8" name="Freeform 857">
                <a:extLst>
                  <a:ext uri="{FF2B5EF4-FFF2-40B4-BE49-F238E27FC236}">
                    <a16:creationId xmlns:a16="http://schemas.microsoft.com/office/drawing/2014/main" id="{8FFE7ADA-7589-4297-9278-D58F85197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755"/>
                <a:ext cx="2733" cy="5"/>
              </a:xfrm>
              <a:custGeom>
                <a:avLst/>
                <a:gdLst>
                  <a:gd name="T0" fmla="*/ 6834 w 1093"/>
                  <a:gd name="T1" fmla="*/ 8 h 2"/>
                  <a:gd name="T2" fmla="*/ 6801 w 1093"/>
                  <a:gd name="T3" fmla="*/ 13 h 2"/>
                  <a:gd name="T4" fmla="*/ 25 w 1093"/>
                  <a:gd name="T5" fmla="*/ 13 h 2"/>
                  <a:gd name="T6" fmla="*/ 0 w 1093"/>
                  <a:gd name="T7" fmla="*/ 8 h 2"/>
                  <a:gd name="T8" fmla="*/ 0 w 1093"/>
                  <a:gd name="T9" fmla="*/ 8 h 2"/>
                  <a:gd name="T10" fmla="*/ 25 w 1093"/>
                  <a:gd name="T11" fmla="*/ 0 h 2"/>
                  <a:gd name="T12" fmla="*/ 6801 w 1093"/>
                  <a:gd name="T13" fmla="*/ 0 h 2"/>
                  <a:gd name="T14" fmla="*/ 6834 w 1093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2"/>
                      <a:pt x="1091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0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49" name="Oval 858">
                <a:extLst>
                  <a:ext uri="{FF2B5EF4-FFF2-40B4-BE49-F238E27FC236}">
                    <a16:creationId xmlns:a16="http://schemas.microsoft.com/office/drawing/2014/main" id="{43F95BDD-C547-4443-AC7C-38137BAE0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0" y="274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50" name="Freeform 859">
                <a:extLst>
                  <a:ext uri="{FF2B5EF4-FFF2-40B4-BE49-F238E27FC236}">
                    <a16:creationId xmlns:a16="http://schemas.microsoft.com/office/drawing/2014/main" id="{77E38C44-B542-4174-A095-6ADECCF02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71"/>
                <a:ext cx="2733" cy="21"/>
              </a:xfrm>
              <a:custGeom>
                <a:avLst/>
                <a:gdLst>
                  <a:gd name="T0" fmla="*/ 6834 w 1093"/>
                  <a:gd name="T1" fmla="*/ 29 h 8"/>
                  <a:gd name="T2" fmla="*/ 6809 w 1093"/>
                  <a:gd name="T3" fmla="*/ 55 h 8"/>
                  <a:gd name="T4" fmla="*/ 33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1" name="Freeform 860">
                <a:extLst>
                  <a:ext uri="{FF2B5EF4-FFF2-40B4-BE49-F238E27FC236}">
                    <a16:creationId xmlns:a16="http://schemas.microsoft.com/office/drawing/2014/main" id="{868E479F-4995-4F43-BA65-7E0E28BAD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776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2" name="Freeform 861">
                <a:extLst>
                  <a:ext uri="{FF2B5EF4-FFF2-40B4-BE49-F238E27FC236}">
                    <a16:creationId xmlns:a16="http://schemas.microsoft.com/office/drawing/2014/main" id="{0F250B54-7739-4E32-BD1D-A0AE65D7CF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79"/>
                <a:ext cx="2733" cy="5"/>
              </a:xfrm>
              <a:custGeom>
                <a:avLst/>
                <a:gdLst>
                  <a:gd name="T0" fmla="*/ 6834 w 1093"/>
                  <a:gd name="T1" fmla="*/ 8 h 2"/>
                  <a:gd name="T2" fmla="*/ 6809 w 1093"/>
                  <a:gd name="T3" fmla="*/ 13 h 2"/>
                  <a:gd name="T4" fmla="*/ 33 w 1093"/>
                  <a:gd name="T5" fmla="*/ 13 h 2"/>
                  <a:gd name="T6" fmla="*/ 0 w 1093"/>
                  <a:gd name="T7" fmla="*/ 8 h 2"/>
                  <a:gd name="T8" fmla="*/ 0 w 1093"/>
                  <a:gd name="T9" fmla="*/ 8 h 2"/>
                  <a:gd name="T10" fmla="*/ 33 w 1093"/>
                  <a:gd name="T11" fmla="*/ 0 h 2"/>
                  <a:gd name="T12" fmla="*/ 6809 w 1093"/>
                  <a:gd name="T13" fmla="*/ 0 h 2"/>
                  <a:gd name="T14" fmla="*/ 6834 w 1093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2">
                    <a:moveTo>
                      <a:pt x="1093" y="1"/>
                    </a:moveTo>
                    <a:cubicBezTo>
                      <a:pt x="1093" y="1"/>
                      <a:pt x="1091" y="2"/>
                      <a:pt x="1089" y="2"/>
                    </a:cubicBezTo>
                    <a:cubicBezTo>
                      <a:pt x="5" y="2"/>
                      <a:pt x="5" y="2"/>
                      <a:pt x="5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0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3" name="Oval 862">
                <a:extLst>
                  <a:ext uri="{FF2B5EF4-FFF2-40B4-BE49-F238E27FC236}">
                    <a16:creationId xmlns:a16="http://schemas.microsoft.com/office/drawing/2014/main" id="{4248F659-FC9D-43BC-8BCB-6A18B6369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77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54" name="Freeform 863">
                <a:extLst>
                  <a:ext uri="{FF2B5EF4-FFF2-40B4-BE49-F238E27FC236}">
                    <a16:creationId xmlns:a16="http://schemas.microsoft.com/office/drawing/2014/main" id="{D1B954D8-A1A7-4FF3-9296-278E3689AB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95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5" name="Freeform 864">
                <a:extLst>
                  <a:ext uri="{FF2B5EF4-FFF2-40B4-BE49-F238E27FC236}">
                    <a16:creationId xmlns:a16="http://schemas.microsoft.com/office/drawing/2014/main" id="{13B4563F-4FB4-4178-A2AE-EA8223993A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00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6" name="Freeform 865">
                <a:extLst>
                  <a:ext uri="{FF2B5EF4-FFF2-40B4-BE49-F238E27FC236}">
                    <a16:creationId xmlns:a16="http://schemas.microsoft.com/office/drawing/2014/main" id="{F8F4D402-874C-4CB2-878E-4B0B0CD26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03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1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7" name="Oval 866">
                <a:extLst>
                  <a:ext uri="{FF2B5EF4-FFF2-40B4-BE49-F238E27FC236}">
                    <a16:creationId xmlns:a16="http://schemas.microsoft.com/office/drawing/2014/main" id="{3DD6EB42-6D6A-4C6F-A58D-1F0C255DC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79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58" name="Freeform 867">
                <a:extLst>
                  <a:ext uri="{FF2B5EF4-FFF2-40B4-BE49-F238E27FC236}">
                    <a16:creationId xmlns:a16="http://schemas.microsoft.com/office/drawing/2014/main" id="{A2E851D3-B63B-4BE7-AA8A-D1F8231C62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19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59" name="Freeform 868">
                <a:extLst>
                  <a:ext uri="{FF2B5EF4-FFF2-40B4-BE49-F238E27FC236}">
                    <a16:creationId xmlns:a16="http://schemas.microsoft.com/office/drawing/2014/main" id="{B944128D-06FE-4D3F-9C54-D08239CF5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21"/>
                <a:ext cx="2730" cy="14"/>
              </a:xfrm>
              <a:custGeom>
                <a:avLst/>
                <a:gdLst>
                  <a:gd name="T0" fmla="*/ 6825 w 1092"/>
                  <a:gd name="T1" fmla="*/ 22 h 5"/>
                  <a:gd name="T2" fmla="*/ 6800 w 1092"/>
                  <a:gd name="T3" fmla="*/ 39 h 5"/>
                  <a:gd name="T4" fmla="*/ 25 w 1092"/>
                  <a:gd name="T5" fmla="*/ 39 h 5"/>
                  <a:gd name="T6" fmla="*/ 0 w 1092"/>
                  <a:gd name="T7" fmla="*/ 22 h 5"/>
                  <a:gd name="T8" fmla="*/ 0 w 1092"/>
                  <a:gd name="T9" fmla="*/ 22 h 5"/>
                  <a:gd name="T10" fmla="*/ 25 w 1092"/>
                  <a:gd name="T11" fmla="*/ 0 h 5"/>
                  <a:gd name="T12" fmla="*/ 6800 w 1092"/>
                  <a:gd name="T13" fmla="*/ 0 h 5"/>
                  <a:gd name="T14" fmla="*/ 6825 w 1092"/>
                  <a:gd name="T15" fmla="*/ 22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3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2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0" name="Freeform 869">
                <a:extLst>
                  <a:ext uri="{FF2B5EF4-FFF2-40B4-BE49-F238E27FC236}">
                    <a16:creationId xmlns:a16="http://schemas.microsoft.com/office/drawing/2014/main" id="{E66E9ABB-8AB6-47E3-8A93-35C117AE5F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24"/>
                <a:ext cx="2730" cy="8"/>
              </a:xfrm>
              <a:custGeom>
                <a:avLst/>
                <a:gdLst>
                  <a:gd name="T0" fmla="*/ 6825 w 1092"/>
                  <a:gd name="T1" fmla="*/ 8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8 h 3"/>
                  <a:gd name="T8" fmla="*/ 0 w 1092"/>
                  <a:gd name="T9" fmla="*/ 8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1"/>
                    </a:moveTo>
                    <a:cubicBezTo>
                      <a:pt x="1092" y="2"/>
                      <a:pt x="1090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1" name="Oval 870">
                <a:extLst>
                  <a:ext uri="{FF2B5EF4-FFF2-40B4-BE49-F238E27FC236}">
                    <a16:creationId xmlns:a16="http://schemas.microsoft.com/office/drawing/2014/main" id="{C35C436D-E6B8-4F65-9F1E-025BA6D7E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5" y="281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62" name="Freeform 871">
                <a:extLst>
                  <a:ext uri="{FF2B5EF4-FFF2-40B4-BE49-F238E27FC236}">
                    <a16:creationId xmlns:a16="http://schemas.microsoft.com/office/drawing/2014/main" id="{2D5422B3-D6E6-4C0A-8DD2-621254740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4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3" name="Freeform 872">
                <a:extLst>
                  <a:ext uri="{FF2B5EF4-FFF2-40B4-BE49-F238E27FC236}">
                    <a16:creationId xmlns:a16="http://schemas.microsoft.com/office/drawing/2014/main" id="{9D5AE84D-74E9-4D7C-95C7-30659E324D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45"/>
                <a:ext cx="2731" cy="11"/>
              </a:xfrm>
              <a:custGeom>
                <a:avLst/>
                <a:gdLst>
                  <a:gd name="T0" fmla="*/ 6830 w 1092"/>
                  <a:gd name="T1" fmla="*/ 17 h 4"/>
                  <a:gd name="T2" fmla="*/ 6805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5 w 1092"/>
                  <a:gd name="T13" fmla="*/ 0 h 4"/>
                  <a:gd name="T14" fmla="*/ 6830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4" name="Freeform 873">
                <a:extLst>
                  <a:ext uri="{FF2B5EF4-FFF2-40B4-BE49-F238E27FC236}">
                    <a16:creationId xmlns:a16="http://schemas.microsoft.com/office/drawing/2014/main" id="{632D800E-19B7-4E69-BA08-679810397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48"/>
                <a:ext cx="2731" cy="5"/>
              </a:xfrm>
              <a:custGeom>
                <a:avLst/>
                <a:gdLst>
                  <a:gd name="T0" fmla="*/ 6830 w 1092"/>
                  <a:gd name="T1" fmla="*/ 8 h 2"/>
                  <a:gd name="T2" fmla="*/ 6805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5 w 1092"/>
                  <a:gd name="T13" fmla="*/ 0 h 2"/>
                  <a:gd name="T14" fmla="*/ 6830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5" name="Oval 874">
                <a:extLst>
                  <a:ext uri="{FF2B5EF4-FFF2-40B4-BE49-F238E27FC236}">
                    <a16:creationId xmlns:a16="http://schemas.microsoft.com/office/drawing/2014/main" id="{9E23C312-B4AE-4E65-87E1-67786E24E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84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66" name="Freeform 875">
                <a:extLst>
                  <a:ext uri="{FF2B5EF4-FFF2-40B4-BE49-F238E27FC236}">
                    <a16:creationId xmlns:a16="http://schemas.microsoft.com/office/drawing/2014/main" id="{D2360A3A-3D44-410A-87F3-C38E3B571D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64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7" name="Freeform 876">
                <a:extLst>
                  <a:ext uri="{FF2B5EF4-FFF2-40B4-BE49-F238E27FC236}">
                    <a16:creationId xmlns:a16="http://schemas.microsoft.com/office/drawing/2014/main" id="{74B44C48-77C9-46AB-A3A6-118152206A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69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8" name="Freeform 877">
                <a:extLst>
                  <a:ext uri="{FF2B5EF4-FFF2-40B4-BE49-F238E27FC236}">
                    <a16:creationId xmlns:a16="http://schemas.microsoft.com/office/drawing/2014/main" id="{C10D6C7B-B2CB-42CB-8AB5-D4010A2BAA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69"/>
                <a:ext cx="2730" cy="8"/>
              </a:xfrm>
              <a:custGeom>
                <a:avLst/>
                <a:gdLst>
                  <a:gd name="T0" fmla="*/ 6825 w 1092"/>
                  <a:gd name="T1" fmla="*/ 13 h 3"/>
                  <a:gd name="T2" fmla="*/ 6800 w 1092"/>
                  <a:gd name="T3" fmla="*/ 21 h 3"/>
                  <a:gd name="T4" fmla="*/ 25 w 1092"/>
                  <a:gd name="T5" fmla="*/ 21 h 3"/>
                  <a:gd name="T6" fmla="*/ 0 w 1092"/>
                  <a:gd name="T7" fmla="*/ 13 h 3"/>
                  <a:gd name="T8" fmla="*/ 0 w 1092"/>
                  <a:gd name="T9" fmla="*/ 13 h 3"/>
                  <a:gd name="T10" fmla="*/ 25 w 1092"/>
                  <a:gd name="T11" fmla="*/ 0 h 3"/>
                  <a:gd name="T12" fmla="*/ 6800 w 1092"/>
                  <a:gd name="T13" fmla="*/ 0 h 3"/>
                  <a:gd name="T14" fmla="*/ 6825 w 1092"/>
                  <a:gd name="T15" fmla="*/ 13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3">
                    <a:moveTo>
                      <a:pt x="1092" y="2"/>
                    </a:moveTo>
                    <a:cubicBezTo>
                      <a:pt x="1092" y="2"/>
                      <a:pt x="1091" y="3"/>
                      <a:pt x="1088" y="3"/>
                    </a:cubicBezTo>
                    <a:cubicBezTo>
                      <a:pt x="4" y="3"/>
                      <a:pt x="4" y="3"/>
                      <a:pt x="4" y="3"/>
                    </a:cubicBezTo>
                    <a:cubicBezTo>
                      <a:pt x="2" y="3"/>
                      <a:pt x="0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69" name="Oval 878">
                <a:extLst>
                  <a:ext uri="{FF2B5EF4-FFF2-40B4-BE49-F238E27FC236}">
                    <a16:creationId xmlns:a16="http://schemas.microsoft.com/office/drawing/2014/main" id="{C7307C69-6B4C-4239-9D98-64457F29D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3" y="2864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70" name="Freeform 879">
                <a:extLst>
                  <a:ext uri="{FF2B5EF4-FFF2-40B4-BE49-F238E27FC236}">
                    <a16:creationId xmlns:a16="http://schemas.microsoft.com/office/drawing/2014/main" id="{05E28BB1-6439-4A5D-98D3-7E0140E32F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28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1" name="Freeform 880">
                <a:extLst>
                  <a:ext uri="{FF2B5EF4-FFF2-40B4-BE49-F238E27FC236}">
                    <a16:creationId xmlns:a16="http://schemas.microsoft.com/office/drawing/2014/main" id="{80C8784C-06FE-4C23-9B9E-B97B89B812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33"/>
                <a:ext cx="2730" cy="11"/>
              </a:xfrm>
              <a:custGeom>
                <a:avLst/>
                <a:gdLst>
                  <a:gd name="T0" fmla="*/ 6825 w 1092"/>
                  <a:gd name="T1" fmla="*/ 17 h 4"/>
                  <a:gd name="T2" fmla="*/ 6800 w 1092"/>
                  <a:gd name="T3" fmla="*/ 30 h 4"/>
                  <a:gd name="T4" fmla="*/ 25 w 1092"/>
                  <a:gd name="T5" fmla="*/ 30 h 4"/>
                  <a:gd name="T6" fmla="*/ 0 w 1092"/>
                  <a:gd name="T7" fmla="*/ 17 h 4"/>
                  <a:gd name="T8" fmla="*/ 0 w 1092"/>
                  <a:gd name="T9" fmla="*/ 17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7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1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2" name="Freeform 881">
                <a:extLst>
                  <a:ext uri="{FF2B5EF4-FFF2-40B4-BE49-F238E27FC236}">
                    <a16:creationId xmlns:a16="http://schemas.microsoft.com/office/drawing/2014/main" id="{07905AB0-9111-4BDF-9B83-86089443C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36"/>
                <a:ext cx="2730" cy="5"/>
              </a:xfrm>
              <a:custGeom>
                <a:avLst/>
                <a:gdLst>
                  <a:gd name="T0" fmla="*/ 6825 w 1092"/>
                  <a:gd name="T1" fmla="*/ 8 h 2"/>
                  <a:gd name="T2" fmla="*/ 6800 w 1092"/>
                  <a:gd name="T3" fmla="*/ 13 h 2"/>
                  <a:gd name="T4" fmla="*/ 25 w 1092"/>
                  <a:gd name="T5" fmla="*/ 13 h 2"/>
                  <a:gd name="T6" fmla="*/ 0 w 1092"/>
                  <a:gd name="T7" fmla="*/ 8 h 2"/>
                  <a:gd name="T8" fmla="*/ 0 w 1092"/>
                  <a:gd name="T9" fmla="*/ 8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8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1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3" name="Oval 882">
                <a:extLst>
                  <a:ext uri="{FF2B5EF4-FFF2-40B4-BE49-F238E27FC236}">
                    <a16:creationId xmlns:a16="http://schemas.microsoft.com/office/drawing/2014/main" id="{B4C38A49-BC4C-4733-AA30-44048552D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2928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74" name="Freeform 883">
                <a:extLst>
                  <a:ext uri="{FF2B5EF4-FFF2-40B4-BE49-F238E27FC236}">
                    <a16:creationId xmlns:a16="http://schemas.microsoft.com/office/drawing/2014/main" id="{6E7E3153-099A-4746-BCF7-6B74BD7855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885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5" name="Freeform 884">
                <a:extLst>
                  <a:ext uri="{FF2B5EF4-FFF2-40B4-BE49-F238E27FC236}">
                    <a16:creationId xmlns:a16="http://schemas.microsoft.com/office/drawing/2014/main" id="{7D0628B1-2467-4E47-9A1A-E3A2A7A7A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891"/>
                <a:ext cx="2730" cy="10"/>
              </a:xfrm>
              <a:custGeom>
                <a:avLst/>
                <a:gdLst>
                  <a:gd name="T0" fmla="*/ 6825 w 1092"/>
                  <a:gd name="T1" fmla="*/ 13 h 4"/>
                  <a:gd name="T2" fmla="*/ 6800 w 1092"/>
                  <a:gd name="T3" fmla="*/ 25 h 4"/>
                  <a:gd name="T4" fmla="*/ 25 w 1092"/>
                  <a:gd name="T5" fmla="*/ 25 h 4"/>
                  <a:gd name="T6" fmla="*/ 0 w 1092"/>
                  <a:gd name="T7" fmla="*/ 13 h 4"/>
                  <a:gd name="T8" fmla="*/ 0 w 1092"/>
                  <a:gd name="T9" fmla="*/ 13 h 4"/>
                  <a:gd name="T10" fmla="*/ 25 w 1092"/>
                  <a:gd name="T11" fmla="*/ 0 h 4"/>
                  <a:gd name="T12" fmla="*/ 6800 w 1092"/>
                  <a:gd name="T13" fmla="*/ 0 h 4"/>
                  <a:gd name="T14" fmla="*/ 6825 w 1092"/>
                  <a:gd name="T15" fmla="*/ 13 h 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4">
                    <a:moveTo>
                      <a:pt x="1092" y="2"/>
                    </a:moveTo>
                    <a:cubicBezTo>
                      <a:pt x="1092" y="3"/>
                      <a:pt x="1090" y="4"/>
                      <a:pt x="1088" y="4"/>
                    </a:cubicBezTo>
                    <a:cubicBezTo>
                      <a:pt x="4" y="4"/>
                      <a:pt x="4" y="4"/>
                      <a:pt x="4" y="4"/>
                    </a:cubicBezTo>
                    <a:cubicBezTo>
                      <a:pt x="2" y="4"/>
                      <a:pt x="0" y="3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2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6" name="Freeform 885">
                <a:extLst>
                  <a:ext uri="{FF2B5EF4-FFF2-40B4-BE49-F238E27FC236}">
                    <a16:creationId xmlns:a16="http://schemas.microsoft.com/office/drawing/2014/main" id="{6539B2DE-5D00-49B1-BD60-1F4984DF5D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893"/>
                <a:ext cx="2730" cy="6"/>
              </a:xfrm>
              <a:custGeom>
                <a:avLst/>
                <a:gdLst>
                  <a:gd name="T0" fmla="*/ 6825 w 1092"/>
                  <a:gd name="T1" fmla="*/ 9 h 2"/>
                  <a:gd name="T2" fmla="*/ 6800 w 1092"/>
                  <a:gd name="T3" fmla="*/ 18 h 2"/>
                  <a:gd name="T4" fmla="*/ 25 w 1092"/>
                  <a:gd name="T5" fmla="*/ 18 h 2"/>
                  <a:gd name="T6" fmla="*/ 0 w 1092"/>
                  <a:gd name="T7" fmla="*/ 9 h 2"/>
                  <a:gd name="T8" fmla="*/ 0 w 1092"/>
                  <a:gd name="T9" fmla="*/ 9 h 2"/>
                  <a:gd name="T10" fmla="*/ 25 w 1092"/>
                  <a:gd name="T11" fmla="*/ 0 h 2"/>
                  <a:gd name="T12" fmla="*/ 6800 w 1092"/>
                  <a:gd name="T13" fmla="*/ 0 h 2"/>
                  <a:gd name="T14" fmla="*/ 6825 w 1092"/>
                  <a:gd name="T15" fmla="*/ 9 h 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2">
                    <a:moveTo>
                      <a:pt x="1092" y="1"/>
                    </a:moveTo>
                    <a:cubicBezTo>
                      <a:pt x="1092" y="2"/>
                      <a:pt x="1090" y="2"/>
                      <a:pt x="1088" y="2"/>
                    </a:cubicBezTo>
                    <a:cubicBezTo>
                      <a:pt x="4" y="2"/>
                      <a:pt x="4" y="2"/>
                      <a:pt x="4" y="2"/>
                    </a:cubicBezTo>
                    <a:cubicBezTo>
                      <a:pt x="2" y="2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0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0"/>
                      <a:pt x="1092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7" name="Oval 886">
                <a:extLst>
                  <a:ext uri="{FF2B5EF4-FFF2-40B4-BE49-F238E27FC236}">
                    <a16:creationId xmlns:a16="http://schemas.microsoft.com/office/drawing/2014/main" id="{EAF32D73-6D53-48F6-975A-AE32C72D4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65" y="288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78" name="Freeform 887">
                <a:extLst>
                  <a:ext uri="{FF2B5EF4-FFF2-40B4-BE49-F238E27FC236}">
                    <a16:creationId xmlns:a16="http://schemas.microsoft.com/office/drawing/2014/main" id="{0193CACD-A053-48F1-84B2-7C7773F499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909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9 w 1093"/>
                  <a:gd name="T3" fmla="*/ 61 h 8"/>
                  <a:gd name="T4" fmla="*/ 33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4"/>
                    </a:cubicBezTo>
                    <a:close/>
                  </a:path>
                </a:pathLst>
              </a:custGeom>
              <a:solidFill>
                <a:srgbClr val="EF9B2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79" name="Freeform 888">
                <a:extLst>
                  <a:ext uri="{FF2B5EF4-FFF2-40B4-BE49-F238E27FC236}">
                    <a16:creationId xmlns:a16="http://schemas.microsoft.com/office/drawing/2014/main" id="{FE9359A3-6E36-4DBB-A59A-A7AD48D22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0" y="2912"/>
                <a:ext cx="2730" cy="13"/>
              </a:xfrm>
              <a:custGeom>
                <a:avLst/>
                <a:gdLst>
                  <a:gd name="T0" fmla="*/ 6825 w 1092"/>
                  <a:gd name="T1" fmla="*/ 21 h 5"/>
                  <a:gd name="T2" fmla="*/ 6800 w 1092"/>
                  <a:gd name="T3" fmla="*/ 34 h 5"/>
                  <a:gd name="T4" fmla="*/ 25 w 1092"/>
                  <a:gd name="T5" fmla="*/ 34 h 5"/>
                  <a:gd name="T6" fmla="*/ 0 w 1092"/>
                  <a:gd name="T7" fmla="*/ 21 h 5"/>
                  <a:gd name="T8" fmla="*/ 0 w 1092"/>
                  <a:gd name="T9" fmla="*/ 21 h 5"/>
                  <a:gd name="T10" fmla="*/ 25 w 1092"/>
                  <a:gd name="T11" fmla="*/ 0 h 5"/>
                  <a:gd name="T12" fmla="*/ 6800 w 1092"/>
                  <a:gd name="T13" fmla="*/ 0 h 5"/>
                  <a:gd name="T14" fmla="*/ 6825 w 1092"/>
                  <a:gd name="T15" fmla="*/ 21 h 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5">
                    <a:moveTo>
                      <a:pt x="1092" y="3"/>
                    </a:moveTo>
                    <a:cubicBezTo>
                      <a:pt x="1092" y="4"/>
                      <a:pt x="1090" y="5"/>
                      <a:pt x="1088" y="5"/>
                    </a:cubicBezTo>
                    <a:cubicBezTo>
                      <a:pt x="4" y="5"/>
                      <a:pt x="4" y="5"/>
                      <a:pt x="4" y="5"/>
                    </a:cubicBezTo>
                    <a:cubicBezTo>
                      <a:pt x="1" y="5"/>
                      <a:pt x="0" y="4"/>
                      <a:pt x="0" y="3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0" y="1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3"/>
                    </a:cubicBezTo>
                    <a:close/>
                  </a:path>
                </a:pathLst>
              </a:custGeom>
              <a:solidFill>
                <a:srgbClr val="F4BB7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0" name="Freeform 889">
                <a:extLst>
                  <a:ext uri="{FF2B5EF4-FFF2-40B4-BE49-F238E27FC236}">
                    <a16:creationId xmlns:a16="http://schemas.microsoft.com/office/drawing/2014/main" id="{30CA82F2-8849-40BB-9255-11B6BCB7F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915"/>
                <a:ext cx="2733" cy="8"/>
              </a:xfrm>
              <a:custGeom>
                <a:avLst/>
                <a:gdLst>
                  <a:gd name="T0" fmla="*/ 6834 w 1093"/>
                  <a:gd name="T1" fmla="*/ 8 h 3"/>
                  <a:gd name="T2" fmla="*/ 6809 w 1093"/>
                  <a:gd name="T3" fmla="*/ 21 h 3"/>
                  <a:gd name="T4" fmla="*/ 33 w 1093"/>
                  <a:gd name="T5" fmla="*/ 21 h 3"/>
                  <a:gd name="T6" fmla="*/ 0 w 1093"/>
                  <a:gd name="T7" fmla="*/ 8 h 3"/>
                  <a:gd name="T8" fmla="*/ 0 w 1093"/>
                  <a:gd name="T9" fmla="*/ 8 h 3"/>
                  <a:gd name="T10" fmla="*/ 33 w 1093"/>
                  <a:gd name="T11" fmla="*/ 0 h 3"/>
                  <a:gd name="T12" fmla="*/ 6809 w 1093"/>
                  <a:gd name="T13" fmla="*/ 0 h 3"/>
                  <a:gd name="T14" fmla="*/ 6834 w 1093"/>
                  <a:gd name="T15" fmla="*/ 8 h 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3">
                    <a:moveTo>
                      <a:pt x="1093" y="1"/>
                    </a:moveTo>
                    <a:cubicBezTo>
                      <a:pt x="1093" y="2"/>
                      <a:pt x="1091" y="3"/>
                      <a:pt x="1089" y="3"/>
                    </a:cubicBezTo>
                    <a:cubicBezTo>
                      <a:pt x="5" y="3"/>
                      <a:pt x="5" y="3"/>
                      <a:pt x="5" y="3"/>
                    </a:cubicBezTo>
                    <a:cubicBezTo>
                      <a:pt x="2" y="3"/>
                      <a:pt x="0" y="2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1"/>
                    </a:cubicBezTo>
                    <a:close/>
                  </a:path>
                </a:pathLst>
              </a:custGeom>
              <a:solidFill>
                <a:srgbClr val="F7DEC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1" name="Oval 890">
                <a:extLst>
                  <a:ext uri="{FF2B5EF4-FFF2-40B4-BE49-F238E27FC236}">
                    <a16:creationId xmlns:a16="http://schemas.microsoft.com/office/drawing/2014/main" id="{C4B39E87-D290-4C5A-819E-4F16E4247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290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382" name="Freeform 891">
                <a:extLst>
                  <a:ext uri="{FF2B5EF4-FFF2-40B4-BE49-F238E27FC236}">
                    <a16:creationId xmlns:a16="http://schemas.microsoft.com/office/drawing/2014/main" id="{9A8539B9-845F-4619-BCE5-92F394E995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7" y="2640"/>
                <a:ext cx="2731" cy="21"/>
              </a:xfrm>
              <a:custGeom>
                <a:avLst/>
                <a:gdLst>
                  <a:gd name="T0" fmla="*/ 0 w 1092"/>
                  <a:gd name="T1" fmla="*/ 21 h 8"/>
                  <a:gd name="T2" fmla="*/ 25 w 1092"/>
                  <a:gd name="T3" fmla="*/ 0 h 8"/>
                  <a:gd name="T4" fmla="*/ 6805 w 1092"/>
                  <a:gd name="T5" fmla="*/ 0 h 8"/>
                  <a:gd name="T6" fmla="*/ 6830 w 1092"/>
                  <a:gd name="T7" fmla="*/ 29 h 8"/>
                  <a:gd name="T8" fmla="*/ 6830 w 1092"/>
                  <a:gd name="T9" fmla="*/ 29 h 8"/>
                  <a:gd name="T10" fmla="*/ 6805 w 1092"/>
                  <a:gd name="T11" fmla="*/ 55 h 8"/>
                  <a:gd name="T12" fmla="*/ 6785 w 1092"/>
                  <a:gd name="T13" fmla="*/ 55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092" h="8">
                    <a:moveTo>
                      <a:pt x="0" y="3"/>
                    </a:move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7"/>
                      <a:pt x="1090" y="8"/>
                      <a:pt x="1088" y="8"/>
                    </a:cubicBezTo>
                    <a:cubicBezTo>
                      <a:pt x="1085" y="8"/>
                      <a:pt x="1085" y="8"/>
                      <a:pt x="1085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3" name="Freeform 892">
                <a:extLst>
                  <a:ext uri="{FF2B5EF4-FFF2-40B4-BE49-F238E27FC236}">
                    <a16:creationId xmlns:a16="http://schemas.microsoft.com/office/drawing/2014/main" id="{624DD529-F56E-47BA-98BB-661A03D54E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5" y="2957"/>
                <a:ext cx="2730" cy="22"/>
              </a:xfrm>
              <a:custGeom>
                <a:avLst/>
                <a:gdLst>
                  <a:gd name="T0" fmla="*/ 6795 w 1092"/>
                  <a:gd name="T1" fmla="*/ 0 h 8"/>
                  <a:gd name="T2" fmla="*/ 6800 w 1092"/>
                  <a:gd name="T3" fmla="*/ 0 h 8"/>
                  <a:gd name="T4" fmla="*/ 6825 w 1092"/>
                  <a:gd name="T5" fmla="*/ 30 h 8"/>
                  <a:gd name="T6" fmla="*/ 6825 w 1092"/>
                  <a:gd name="T7" fmla="*/ 30 h 8"/>
                  <a:gd name="T8" fmla="*/ 6800 w 1092"/>
                  <a:gd name="T9" fmla="*/ 61 h 8"/>
                  <a:gd name="T10" fmla="*/ 25 w 1092"/>
                  <a:gd name="T11" fmla="*/ 61 h 8"/>
                  <a:gd name="T12" fmla="*/ 0 w 1092"/>
                  <a:gd name="T13" fmla="*/ 30 h 8"/>
                  <a:gd name="T14" fmla="*/ 0 w 1092"/>
                  <a:gd name="T15" fmla="*/ 30 h 8"/>
                  <a:gd name="T16" fmla="*/ 0 w 1092"/>
                  <a:gd name="T17" fmla="*/ 22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1087" y="0"/>
                    </a:move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3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4" name="Freeform 893">
                <a:extLst>
                  <a:ext uri="{FF2B5EF4-FFF2-40B4-BE49-F238E27FC236}">
                    <a16:creationId xmlns:a16="http://schemas.microsoft.com/office/drawing/2014/main" id="{FF4DF4C8-53F4-4F9D-A606-CD4A7A6DF9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648"/>
                <a:ext cx="2731" cy="21"/>
              </a:xfrm>
              <a:custGeom>
                <a:avLst/>
                <a:gdLst>
                  <a:gd name="T0" fmla="*/ 0 w 1092"/>
                  <a:gd name="T1" fmla="*/ 34 h 8"/>
                  <a:gd name="T2" fmla="*/ 0 w 1092"/>
                  <a:gd name="T3" fmla="*/ 29 h 8"/>
                  <a:gd name="T4" fmla="*/ 0 w 1092"/>
                  <a:gd name="T5" fmla="*/ 29 h 8"/>
                  <a:gd name="T6" fmla="*/ 25 w 1092"/>
                  <a:gd name="T7" fmla="*/ 0 h 8"/>
                  <a:gd name="T8" fmla="*/ 6805 w 1092"/>
                  <a:gd name="T9" fmla="*/ 0 h 8"/>
                  <a:gd name="T10" fmla="*/ 6830 w 1092"/>
                  <a:gd name="T11" fmla="*/ 29 h 8"/>
                  <a:gd name="T12" fmla="*/ 6830 w 1092"/>
                  <a:gd name="T13" fmla="*/ 29 h 8"/>
                  <a:gd name="T14" fmla="*/ 6805 w 1092"/>
                  <a:gd name="T15" fmla="*/ 55 h 8"/>
                  <a:gd name="T16" fmla="*/ 6792 w 1092"/>
                  <a:gd name="T17" fmla="*/ 55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0" y="5"/>
                    </a:moveTo>
                    <a:cubicBezTo>
                      <a:pt x="0" y="5"/>
                      <a:pt x="0" y="4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1086" y="8"/>
                      <a:pt x="1086" y="8"/>
                      <a:pt x="1086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5" name="Freeform 894">
                <a:extLst>
                  <a:ext uri="{FF2B5EF4-FFF2-40B4-BE49-F238E27FC236}">
                    <a16:creationId xmlns:a16="http://schemas.microsoft.com/office/drawing/2014/main" id="{9B794A6F-AA63-4689-B803-FF2549E8FE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7" y="2661"/>
                <a:ext cx="2731" cy="22"/>
              </a:xfrm>
              <a:custGeom>
                <a:avLst/>
                <a:gdLst>
                  <a:gd name="T0" fmla="*/ 8 w 1092"/>
                  <a:gd name="T1" fmla="*/ 52 h 8"/>
                  <a:gd name="T2" fmla="*/ 0 w 1092"/>
                  <a:gd name="T3" fmla="*/ 30 h 8"/>
                  <a:gd name="T4" fmla="*/ 0 w 1092"/>
                  <a:gd name="T5" fmla="*/ 30 h 8"/>
                  <a:gd name="T6" fmla="*/ 25 w 1092"/>
                  <a:gd name="T7" fmla="*/ 0 h 8"/>
                  <a:gd name="T8" fmla="*/ 6805 w 1092"/>
                  <a:gd name="T9" fmla="*/ 0 h 8"/>
                  <a:gd name="T10" fmla="*/ 6830 w 1092"/>
                  <a:gd name="T11" fmla="*/ 30 h 8"/>
                  <a:gd name="T12" fmla="*/ 6830 w 1092"/>
                  <a:gd name="T13" fmla="*/ 30 h 8"/>
                  <a:gd name="T14" fmla="*/ 6805 w 1092"/>
                  <a:gd name="T15" fmla="*/ 61 h 8"/>
                  <a:gd name="T16" fmla="*/ 6792 w 1092"/>
                  <a:gd name="T17" fmla="*/ 61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1" y="7"/>
                    </a:moveTo>
                    <a:cubicBezTo>
                      <a:pt x="1" y="6"/>
                      <a:pt x="0" y="5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1086" y="8"/>
                      <a:pt x="1086" y="8"/>
                      <a:pt x="1086" y="8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6" name="Freeform 895">
                <a:extLst>
                  <a:ext uri="{FF2B5EF4-FFF2-40B4-BE49-F238E27FC236}">
                    <a16:creationId xmlns:a16="http://schemas.microsoft.com/office/drawing/2014/main" id="{6721472D-51B2-4A23-B116-1E9C46681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2" y="2944"/>
                <a:ext cx="2731" cy="21"/>
              </a:xfrm>
              <a:custGeom>
                <a:avLst/>
                <a:gdLst>
                  <a:gd name="T0" fmla="*/ 6792 w 1092"/>
                  <a:gd name="T1" fmla="*/ 0 h 8"/>
                  <a:gd name="T2" fmla="*/ 6805 w 1092"/>
                  <a:gd name="T3" fmla="*/ 0 h 8"/>
                  <a:gd name="T4" fmla="*/ 6830 w 1092"/>
                  <a:gd name="T5" fmla="*/ 29 h 8"/>
                  <a:gd name="T6" fmla="*/ 6830 w 1092"/>
                  <a:gd name="T7" fmla="*/ 29 h 8"/>
                  <a:gd name="T8" fmla="*/ 6805 w 1092"/>
                  <a:gd name="T9" fmla="*/ 55 h 8"/>
                  <a:gd name="T10" fmla="*/ 25 w 1092"/>
                  <a:gd name="T11" fmla="*/ 55 h 8"/>
                  <a:gd name="T12" fmla="*/ 0 w 1092"/>
                  <a:gd name="T13" fmla="*/ 29 h 8"/>
                  <a:gd name="T14" fmla="*/ 0 w 1092"/>
                  <a:gd name="T15" fmla="*/ 29 h 8"/>
                  <a:gd name="T16" fmla="*/ 8 w 1092"/>
                  <a:gd name="T17" fmla="*/ 13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1086" y="0"/>
                    </a:move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0" y="3"/>
                      <a:pt x="1" y="2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7" name="Freeform 896">
                <a:extLst>
                  <a:ext uri="{FF2B5EF4-FFF2-40B4-BE49-F238E27FC236}">
                    <a16:creationId xmlns:a16="http://schemas.microsoft.com/office/drawing/2014/main" id="{207E98EF-FE04-424E-8397-9739E1CD53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268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8" name="Freeform 897">
                <a:extLst>
                  <a:ext uri="{FF2B5EF4-FFF2-40B4-BE49-F238E27FC236}">
                    <a16:creationId xmlns:a16="http://schemas.microsoft.com/office/drawing/2014/main" id="{0CBB705D-FC58-4EF1-9748-9E7F5FB6BD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2" y="2701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1 w 1093"/>
                  <a:gd name="T3" fmla="*/ 61 h 8"/>
                  <a:gd name="T4" fmla="*/ 25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25 w 1093"/>
                  <a:gd name="T11" fmla="*/ 0 h 8"/>
                  <a:gd name="T12" fmla="*/ 6801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89" name="Freeform 898">
                <a:extLst>
                  <a:ext uri="{FF2B5EF4-FFF2-40B4-BE49-F238E27FC236}">
                    <a16:creationId xmlns:a16="http://schemas.microsoft.com/office/drawing/2014/main" id="{B02DF46E-7CE0-41D6-B558-A1EC71E007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7" y="2725"/>
                <a:ext cx="2733" cy="22"/>
              </a:xfrm>
              <a:custGeom>
                <a:avLst/>
                <a:gdLst>
                  <a:gd name="T0" fmla="*/ 6834 w 1093"/>
                  <a:gd name="T1" fmla="*/ 30 h 8"/>
                  <a:gd name="T2" fmla="*/ 6809 w 1093"/>
                  <a:gd name="T3" fmla="*/ 61 h 8"/>
                  <a:gd name="T4" fmla="*/ 33 w 1093"/>
                  <a:gd name="T5" fmla="*/ 61 h 8"/>
                  <a:gd name="T6" fmla="*/ 0 w 1093"/>
                  <a:gd name="T7" fmla="*/ 30 h 8"/>
                  <a:gd name="T8" fmla="*/ 0 w 1093"/>
                  <a:gd name="T9" fmla="*/ 30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0" name="Freeform 899">
                <a:extLst>
                  <a:ext uri="{FF2B5EF4-FFF2-40B4-BE49-F238E27FC236}">
                    <a16:creationId xmlns:a16="http://schemas.microsoft.com/office/drawing/2014/main" id="{7CD28639-CCD7-4FA9-9D3A-C1691FD93A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747"/>
                <a:ext cx="2733" cy="21"/>
              </a:xfrm>
              <a:custGeom>
                <a:avLst/>
                <a:gdLst>
                  <a:gd name="T0" fmla="*/ 6834 w 1093"/>
                  <a:gd name="T1" fmla="*/ 29 h 8"/>
                  <a:gd name="T2" fmla="*/ 6801 w 1093"/>
                  <a:gd name="T3" fmla="*/ 55 h 8"/>
                  <a:gd name="T4" fmla="*/ 25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25 w 1093"/>
                  <a:gd name="T11" fmla="*/ 0 h 8"/>
                  <a:gd name="T12" fmla="*/ 6801 w 1093"/>
                  <a:gd name="T13" fmla="*/ 0 h 8"/>
                  <a:gd name="T14" fmla="*/ 6834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1" name="Freeform 900">
                <a:extLst>
                  <a:ext uri="{FF2B5EF4-FFF2-40B4-BE49-F238E27FC236}">
                    <a16:creationId xmlns:a16="http://schemas.microsoft.com/office/drawing/2014/main" id="{48088815-8ADC-40E0-90D8-66FF819F8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71"/>
                <a:ext cx="2733" cy="21"/>
              </a:xfrm>
              <a:custGeom>
                <a:avLst/>
                <a:gdLst>
                  <a:gd name="T0" fmla="*/ 6834 w 1093"/>
                  <a:gd name="T1" fmla="*/ 29 h 8"/>
                  <a:gd name="T2" fmla="*/ 6809 w 1093"/>
                  <a:gd name="T3" fmla="*/ 55 h 8"/>
                  <a:gd name="T4" fmla="*/ 33 w 1093"/>
                  <a:gd name="T5" fmla="*/ 55 h 8"/>
                  <a:gd name="T6" fmla="*/ 0 w 1093"/>
                  <a:gd name="T7" fmla="*/ 29 h 8"/>
                  <a:gd name="T8" fmla="*/ 0 w 1093"/>
                  <a:gd name="T9" fmla="*/ 29 h 8"/>
                  <a:gd name="T10" fmla="*/ 33 w 1093"/>
                  <a:gd name="T11" fmla="*/ 0 h 8"/>
                  <a:gd name="T12" fmla="*/ 6809 w 1093"/>
                  <a:gd name="T13" fmla="*/ 0 h 8"/>
                  <a:gd name="T14" fmla="*/ 6834 w 1093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8">
                    <a:moveTo>
                      <a:pt x="1093" y="4"/>
                    </a:moveTo>
                    <a:cubicBezTo>
                      <a:pt x="1093" y="6"/>
                      <a:pt x="1091" y="8"/>
                      <a:pt x="1089" y="8"/>
                    </a:cubicBezTo>
                    <a:cubicBezTo>
                      <a:pt x="5" y="8"/>
                      <a:pt x="5" y="8"/>
                      <a:pt x="5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2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2" name="Freeform 901">
                <a:extLst>
                  <a:ext uri="{FF2B5EF4-FFF2-40B4-BE49-F238E27FC236}">
                    <a16:creationId xmlns:a16="http://schemas.microsoft.com/office/drawing/2014/main" id="{1C1C10C1-E632-40AC-ABA5-3D33716C3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795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1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1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3" name="Freeform 902">
                <a:extLst>
                  <a:ext uri="{FF2B5EF4-FFF2-40B4-BE49-F238E27FC236}">
                    <a16:creationId xmlns:a16="http://schemas.microsoft.com/office/drawing/2014/main" id="{DB010511-3189-4742-AE95-C5EE4FC020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0" y="2819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1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4" name="Freeform 903">
                <a:extLst>
                  <a:ext uri="{FF2B5EF4-FFF2-40B4-BE49-F238E27FC236}">
                    <a16:creationId xmlns:a16="http://schemas.microsoft.com/office/drawing/2014/main" id="{6BA25DD9-AB4C-4217-B6A9-1E7539594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2" y="2840"/>
                <a:ext cx="2731" cy="21"/>
              </a:xfrm>
              <a:custGeom>
                <a:avLst/>
                <a:gdLst>
                  <a:gd name="T0" fmla="*/ 6830 w 1092"/>
                  <a:gd name="T1" fmla="*/ 29 h 8"/>
                  <a:gd name="T2" fmla="*/ 6805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5 w 1092"/>
                  <a:gd name="T13" fmla="*/ 0 h 8"/>
                  <a:gd name="T14" fmla="*/ 6830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5" name="Freeform 904">
                <a:extLst>
                  <a:ext uri="{FF2B5EF4-FFF2-40B4-BE49-F238E27FC236}">
                    <a16:creationId xmlns:a16="http://schemas.microsoft.com/office/drawing/2014/main" id="{42C3F9C9-4D21-4B96-BAD6-235CE7902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2864"/>
                <a:ext cx="2730" cy="21"/>
              </a:xfrm>
              <a:custGeom>
                <a:avLst/>
                <a:gdLst>
                  <a:gd name="T0" fmla="*/ 6825 w 1092"/>
                  <a:gd name="T1" fmla="*/ 29 h 8"/>
                  <a:gd name="T2" fmla="*/ 6800 w 1092"/>
                  <a:gd name="T3" fmla="*/ 55 h 8"/>
                  <a:gd name="T4" fmla="*/ 25 w 1092"/>
                  <a:gd name="T5" fmla="*/ 55 h 8"/>
                  <a:gd name="T6" fmla="*/ 0 w 1092"/>
                  <a:gd name="T7" fmla="*/ 29 h 8"/>
                  <a:gd name="T8" fmla="*/ 0 w 1092"/>
                  <a:gd name="T9" fmla="*/ 29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29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1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1" y="0"/>
                      <a:pt x="1092" y="1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6" name="Freeform 905">
                <a:extLst>
                  <a:ext uri="{FF2B5EF4-FFF2-40B4-BE49-F238E27FC236}">
                    <a16:creationId xmlns:a16="http://schemas.microsoft.com/office/drawing/2014/main" id="{B4E5EE14-62DB-4B87-B6BC-A20FE892EE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0" y="2928"/>
                <a:ext cx="2730" cy="21"/>
              </a:xfrm>
              <a:custGeom>
                <a:avLst/>
                <a:gdLst>
                  <a:gd name="T0" fmla="*/ 6783 w 1092"/>
                  <a:gd name="T1" fmla="*/ 0 h 8"/>
                  <a:gd name="T2" fmla="*/ 6800 w 1092"/>
                  <a:gd name="T3" fmla="*/ 0 h 8"/>
                  <a:gd name="T4" fmla="*/ 6825 w 1092"/>
                  <a:gd name="T5" fmla="*/ 29 h 8"/>
                  <a:gd name="T6" fmla="*/ 6825 w 1092"/>
                  <a:gd name="T7" fmla="*/ 29 h 8"/>
                  <a:gd name="T8" fmla="*/ 6800 w 1092"/>
                  <a:gd name="T9" fmla="*/ 55 h 8"/>
                  <a:gd name="T10" fmla="*/ 25 w 1092"/>
                  <a:gd name="T11" fmla="*/ 55 h 8"/>
                  <a:gd name="T12" fmla="*/ 0 w 1092"/>
                  <a:gd name="T13" fmla="*/ 29 h 8"/>
                  <a:gd name="T14" fmla="*/ 0 w 1092"/>
                  <a:gd name="T15" fmla="*/ 29 h 8"/>
                  <a:gd name="T16" fmla="*/ 13 w 1092"/>
                  <a:gd name="T17" fmla="*/ 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92" h="8">
                    <a:moveTo>
                      <a:pt x="1085" y="0"/>
                    </a:move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ubicBezTo>
                      <a:pt x="1092" y="4"/>
                      <a:pt x="1092" y="4"/>
                      <a:pt x="1092" y="4"/>
                    </a:cubicBez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3"/>
                      <a:pt x="1" y="1"/>
                      <a:pt x="2" y="1"/>
                    </a:cubicBezTo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7" name="Freeform 906">
                <a:extLst>
                  <a:ext uri="{FF2B5EF4-FFF2-40B4-BE49-F238E27FC236}">
                    <a16:creationId xmlns:a16="http://schemas.microsoft.com/office/drawing/2014/main" id="{053E8D4A-63AA-4D90-8543-B9A6DD0E42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0" y="2885"/>
                <a:ext cx="2730" cy="22"/>
              </a:xfrm>
              <a:custGeom>
                <a:avLst/>
                <a:gdLst>
                  <a:gd name="T0" fmla="*/ 6825 w 1092"/>
                  <a:gd name="T1" fmla="*/ 30 h 8"/>
                  <a:gd name="T2" fmla="*/ 6800 w 1092"/>
                  <a:gd name="T3" fmla="*/ 61 h 8"/>
                  <a:gd name="T4" fmla="*/ 25 w 1092"/>
                  <a:gd name="T5" fmla="*/ 61 h 8"/>
                  <a:gd name="T6" fmla="*/ 0 w 1092"/>
                  <a:gd name="T7" fmla="*/ 30 h 8"/>
                  <a:gd name="T8" fmla="*/ 0 w 1092"/>
                  <a:gd name="T9" fmla="*/ 30 h 8"/>
                  <a:gd name="T10" fmla="*/ 25 w 1092"/>
                  <a:gd name="T11" fmla="*/ 0 h 8"/>
                  <a:gd name="T12" fmla="*/ 6800 w 1092"/>
                  <a:gd name="T13" fmla="*/ 0 h 8"/>
                  <a:gd name="T14" fmla="*/ 6825 w 1092"/>
                  <a:gd name="T15" fmla="*/ 30 h 8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2" h="8">
                    <a:moveTo>
                      <a:pt x="1092" y="4"/>
                    </a:moveTo>
                    <a:cubicBezTo>
                      <a:pt x="1092" y="6"/>
                      <a:pt x="1090" y="8"/>
                      <a:pt x="1088" y="8"/>
                    </a:cubicBezTo>
                    <a:cubicBezTo>
                      <a:pt x="4" y="8"/>
                      <a:pt x="4" y="8"/>
                      <a:pt x="4" y="8"/>
                    </a:cubicBezTo>
                    <a:cubicBezTo>
                      <a:pt x="2" y="8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2"/>
                      <a:pt x="2" y="0"/>
                      <a:pt x="4" y="0"/>
                    </a:cubicBezTo>
                    <a:cubicBezTo>
                      <a:pt x="1088" y="0"/>
                      <a:pt x="1088" y="0"/>
                      <a:pt x="1088" y="0"/>
                    </a:cubicBezTo>
                    <a:cubicBezTo>
                      <a:pt x="1090" y="0"/>
                      <a:pt x="1092" y="2"/>
                      <a:pt x="1092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8" name="Freeform 907">
                <a:extLst>
                  <a:ext uri="{FF2B5EF4-FFF2-40B4-BE49-F238E27FC236}">
                    <a16:creationId xmlns:a16="http://schemas.microsoft.com/office/drawing/2014/main" id="{87A5659A-8F38-4065-AE85-A0CB3ED3B7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7" y="2909"/>
                <a:ext cx="2733" cy="19"/>
              </a:xfrm>
              <a:custGeom>
                <a:avLst/>
                <a:gdLst>
                  <a:gd name="T0" fmla="*/ 6834 w 1093"/>
                  <a:gd name="T1" fmla="*/ 30 h 7"/>
                  <a:gd name="T2" fmla="*/ 6809 w 1093"/>
                  <a:gd name="T3" fmla="*/ 52 h 7"/>
                  <a:gd name="T4" fmla="*/ 33 w 1093"/>
                  <a:gd name="T5" fmla="*/ 52 h 7"/>
                  <a:gd name="T6" fmla="*/ 0 w 1093"/>
                  <a:gd name="T7" fmla="*/ 30 h 7"/>
                  <a:gd name="T8" fmla="*/ 0 w 1093"/>
                  <a:gd name="T9" fmla="*/ 30 h 7"/>
                  <a:gd name="T10" fmla="*/ 33 w 1093"/>
                  <a:gd name="T11" fmla="*/ 0 h 7"/>
                  <a:gd name="T12" fmla="*/ 6809 w 1093"/>
                  <a:gd name="T13" fmla="*/ 0 h 7"/>
                  <a:gd name="T14" fmla="*/ 6834 w 1093"/>
                  <a:gd name="T15" fmla="*/ 30 h 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093" h="7">
                    <a:moveTo>
                      <a:pt x="1093" y="4"/>
                    </a:moveTo>
                    <a:cubicBezTo>
                      <a:pt x="1093" y="6"/>
                      <a:pt x="1091" y="7"/>
                      <a:pt x="1089" y="7"/>
                    </a:cubicBezTo>
                    <a:cubicBezTo>
                      <a:pt x="5" y="7"/>
                      <a:pt x="5" y="7"/>
                      <a:pt x="5" y="7"/>
                    </a:cubicBezTo>
                    <a:cubicBezTo>
                      <a:pt x="2" y="7"/>
                      <a:pt x="0" y="6"/>
                      <a:pt x="0" y="4"/>
                    </a:cubicBezTo>
                    <a:cubicBezTo>
                      <a:pt x="0" y="4"/>
                      <a:pt x="0" y="4"/>
                      <a:pt x="0" y="4"/>
                    </a:cubicBezTo>
                    <a:cubicBezTo>
                      <a:pt x="0" y="1"/>
                      <a:pt x="2" y="0"/>
                      <a:pt x="5" y="0"/>
                    </a:cubicBezTo>
                    <a:cubicBezTo>
                      <a:pt x="1089" y="0"/>
                      <a:pt x="1089" y="0"/>
                      <a:pt x="1089" y="0"/>
                    </a:cubicBezTo>
                    <a:cubicBezTo>
                      <a:pt x="1091" y="0"/>
                      <a:pt x="1093" y="1"/>
                      <a:pt x="1093" y="4"/>
                    </a:cubicBezTo>
                    <a:close/>
                  </a:path>
                </a:pathLst>
              </a:custGeom>
              <a:noFill/>
              <a:ln w="4763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399" name="Oval 908">
                <a:extLst>
                  <a:ext uri="{FF2B5EF4-FFF2-40B4-BE49-F238E27FC236}">
                    <a16:creationId xmlns:a16="http://schemas.microsoft.com/office/drawing/2014/main" id="{AC5806DE-9E51-4252-B0CA-7E423E28A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96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0" name="Oval 909">
                <a:extLst>
                  <a:ext uri="{FF2B5EF4-FFF2-40B4-BE49-F238E27FC236}">
                    <a16:creationId xmlns:a16="http://schemas.microsoft.com/office/drawing/2014/main" id="{A243349C-0B15-4092-9008-727099EF7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295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1" name="Oval 910">
                <a:extLst>
                  <a:ext uri="{FF2B5EF4-FFF2-40B4-BE49-F238E27FC236}">
                    <a16:creationId xmlns:a16="http://schemas.microsoft.com/office/drawing/2014/main" id="{EC07CB99-33CE-4332-A432-DEB7E1FD4E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94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2" name="Oval 911">
                <a:extLst>
                  <a:ext uri="{FF2B5EF4-FFF2-40B4-BE49-F238E27FC236}">
                    <a16:creationId xmlns:a16="http://schemas.microsoft.com/office/drawing/2014/main" id="{1D63788B-A94B-475E-908D-AA60D5326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2933"/>
                <a:ext cx="12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3" name="Oval 912">
                <a:extLst>
                  <a:ext uri="{FF2B5EF4-FFF2-40B4-BE49-F238E27FC236}">
                    <a16:creationId xmlns:a16="http://schemas.microsoft.com/office/drawing/2014/main" id="{6046F597-85BD-405F-9C4A-9CE6D0B33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93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4" name="Oval 913">
                <a:extLst>
                  <a:ext uri="{FF2B5EF4-FFF2-40B4-BE49-F238E27FC236}">
                    <a16:creationId xmlns:a16="http://schemas.microsoft.com/office/drawing/2014/main" id="{85FDA295-DC33-439B-A8AF-B4123E387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9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5" name="Oval 914">
                <a:extLst>
                  <a:ext uri="{FF2B5EF4-FFF2-40B4-BE49-F238E27FC236}">
                    <a16:creationId xmlns:a16="http://schemas.microsoft.com/office/drawing/2014/main" id="{3002F263-77C7-4FD5-A4BC-4C30489AB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93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6" name="Oval 915">
                <a:extLst>
                  <a:ext uri="{FF2B5EF4-FFF2-40B4-BE49-F238E27FC236}">
                    <a16:creationId xmlns:a16="http://schemas.microsoft.com/office/drawing/2014/main" id="{2D9E721F-B3B5-47DB-AB51-F24C0F1EE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2925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7" name="Oval 916">
                <a:extLst>
                  <a:ext uri="{FF2B5EF4-FFF2-40B4-BE49-F238E27FC236}">
                    <a16:creationId xmlns:a16="http://schemas.microsoft.com/office/drawing/2014/main" id="{8864840B-2C35-4EDD-8EE0-5136A1C69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3" y="29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8" name="Oval 917">
                <a:extLst>
                  <a:ext uri="{FF2B5EF4-FFF2-40B4-BE49-F238E27FC236}">
                    <a16:creationId xmlns:a16="http://schemas.microsoft.com/office/drawing/2014/main" id="{BA5AA475-C30A-4F65-A277-9E4D2D83B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912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09" name="Oval 918">
                <a:extLst>
                  <a:ext uri="{FF2B5EF4-FFF2-40B4-BE49-F238E27FC236}">
                    <a16:creationId xmlns:a16="http://schemas.microsoft.com/office/drawing/2014/main" id="{91D2C844-3E4A-4B6C-97FA-4CCA70766F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9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0" name="Oval 919">
                <a:extLst>
                  <a:ext uri="{FF2B5EF4-FFF2-40B4-BE49-F238E27FC236}">
                    <a16:creationId xmlns:a16="http://schemas.microsoft.com/office/drawing/2014/main" id="{A4E9EEF1-3AE8-4EF5-AC21-B6735508A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2885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1" name="Oval 920">
                <a:extLst>
                  <a:ext uri="{FF2B5EF4-FFF2-40B4-BE49-F238E27FC236}">
                    <a16:creationId xmlns:a16="http://schemas.microsoft.com/office/drawing/2014/main" id="{D813A2C6-046C-48E9-8BCD-3B0883BAF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2864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2" name="Oval 921">
                <a:extLst>
                  <a:ext uri="{FF2B5EF4-FFF2-40B4-BE49-F238E27FC236}">
                    <a16:creationId xmlns:a16="http://schemas.microsoft.com/office/drawing/2014/main" id="{4E38F608-935A-4FF7-88CA-B92344763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5" y="284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3" name="Oval 922">
                <a:extLst>
                  <a:ext uri="{FF2B5EF4-FFF2-40B4-BE49-F238E27FC236}">
                    <a16:creationId xmlns:a16="http://schemas.microsoft.com/office/drawing/2014/main" id="{ACAE957F-1F6F-4CEB-BC7E-A18F24ABB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83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4" name="Oval 923">
                <a:extLst>
                  <a:ext uri="{FF2B5EF4-FFF2-40B4-BE49-F238E27FC236}">
                    <a16:creationId xmlns:a16="http://schemas.microsoft.com/office/drawing/2014/main" id="{E4FDA898-9225-472D-85E1-0E2978D71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81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5" name="Oval 924">
                <a:extLst>
                  <a:ext uri="{FF2B5EF4-FFF2-40B4-BE49-F238E27FC236}">
                    <a16:creationId xmlns:a16="http://schemas.microsoft.com/office/drawing/2014/main" id="{E31D0AD5-ABC1-4D97-890E-FC0050CEA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278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6" name="Oval 925">
                <a:extLst>
                  <a:ext uri="{FF2B5EF4-FFF2-40B4-BE49-F238E27FC236}">
                    <a16:creationId xmlns:a16="http://schemas.microsoft.com/office/drawing/2014/main" id="{21487AD4-F4D2-41A7-9434-D942F9E6B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3" y="276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7" name="Oval 926">
                <a:extLst>
                  <a:ext uri="{FF2B5EF4-FFF2-40B4-BE49-F238E27FC236}">
                    <a16:creationId xmlns:a16="http://schemas.microsoft.com/office/drawing/2014/main" id="{E5B90C00-6EF3-4803-B850-161090965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8" y="274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8" name="Oval 927">
                <a:extLst>
                  <a:ext uri="{FF2B5EF4-FFF2-40B4-BE49-F238E27FC236}">
                    <a16:creationId xmlns:a16="http://schemas.microsoft.com/office/drawing/2014/main" id="{267A8A61-B6A5-4721-8555-38A00BDB7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3" y="278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19" name="Oval 928">
                <a:extLst>
                  <a:ext uri="{FF2B5EF4-FFF2-40B4-BE49-F238E27FC236}">
                    <a16:creationId xmlns:a16="http://schemas.microsoft.com/office/drawing/2014/main" id="{9ECF9D5A-96E5-4668-BD9B-B8CC4B1C6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280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0" name="Oval 929">
                <a:extLst>
                  <a:ext uri="{FF2B5EF4-FFF2-40B4-BE49-F238E27FC236}">
                    <a16:creationId xmlns:a16="http://schemas.microsoft.com/office/drawing/2014/main" id="{0DFD644E-BC98-481E-8499-AF3DD4E81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2827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1" name="Oval 930">
                <a:extLst>
                  <a:ext uri="{FF2B5EF4-FFF2-40B4-BE49-F238E27FC236}">
                    <a16:creationId xmlns:a16="http://schemas.microsoft.com/office/drawing/2014/main" id="{39160020-0DFE-4DA2-AC72-FD060304E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84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2" name="Oval 931">
                <a:extLst>
                  <a:ext uri="{FF2B5EF4-FFF2-40B4-BE49-F238E27FC236}">
                    <a16:creationId xmlns:a16="http://schemas.microsoft.com/office/drawing/2014/main" id="{0A5FE1D0-1433-4AB9-B244-A383A6FBA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286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3" name="Oval 932">
                <a:extLst>
                  <a:ext uri="{FF2B5EF4-FFF2-40B4-BE49-F238E27FC236}">
                    <a16:creationId xmlns:a16="http://schemas.microsoft.com/office/drawing/2014/main" id="{427E73AE-52CE-49F3-A5AD-E72D36CBF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88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4" name="Oval 933">
                <a:extLst>
                  <a:ext uri="{FF2B5EF4-FFF2-40B4-BE49-F238E27FC236}">
                    <a16:creationId xmlns:a16="http://schemas.microsoft.com/office/drawing/2014/main" id="{7C5C07A9-35FD-4102-B05E-7E7BFA067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9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5" name="Oval 934">
                <a:extLst>
                  <a:ext uri="{FF2B5EF4-FFF2-40B4-BE49-F238E27FC236}">
                    <a16:creationId xmlns:a16="http://schemas.microsoft.com/office/drawing/2014/main" id="{B2CCF10A-C45E-4F65-A9AB-0DF2D2A0D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8" y="291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6" name="Oval 935">
                <a:extLst>
                  <a:ext uri="{FF2B5EF4-FFF2-40B4-BE49-F238E27FC236}">
                    <a16:creationId xmlns:a16="http://schemas.microsoft.com/office/drawing/2014/main" id="{414B8FEB-7C94-4F5A-9639-DB337A96A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91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7" name="Oval 936">
                <a:extLst>
                  <a:ext uri="{FF2B5EF4-FFF2-40B4-BE49-F238E27FC236}">
                    <a16:creationId xmlns:a16="http://schemas.microsoft.com/office/drawing/2014/main" id="{F3864DCC-A01D-46E8-886E-3F1781B84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289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8" name="Oval 937">
                <a:extLst>
                  <a:ext uri="{FF2B5EF4-FFF2-40B4-BE49-F238E27FC236}">
                    <a16:creationId xmlns:a16="http://schemas.microsoft.com/office/drawing/2014/main" id="{CCDC78E4-7BCE-4E49-B797-ECEAC9AA7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29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29" name="Oval 938">
                <a:extLst>
                  <a:ext uri="{FF2B5EF4-FFF2-40B4-BE49-F238E27FC236}">
                    <a16:creationId xmlns:a16="http://schemas.microsoft.com/office/drawing/2014/main" id="{E5497DC1-AE7A-4173-9E50-5FE3776584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28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0" name="Oval 939">
                <a:extLst>
                  <a:ext uri="{FF2B5EF4-FFF2-40B4-BE49-F238E27FC236}">
                    <a16:creationId xmlns:a16="http://schemas.microsoft.com/office/drawing/2014/main" id="{CD781829-A0B6-4D58-A59B-2FEFE8666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0" y="285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1" name="Oval 940">
                <a:extLst>
                  <a:ext uri="{FF2B5EF4-FFF2-40B4-BE49-F238E27FC236}">
                    <a16:creationId xmlns:a16="http://schemas.microsoft.com/office/drawing/2014/main" id="{38E599B3-40E1-4CEF-8809-C663BC273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3" y="2840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2" name="Oval 941">
                <a:extLst>
                  <a:ext uri="{FF2B5EF4-FFF2-40B4-BE49-F238E27FC236}">
                    <a16:creationId xmlns:a16="http://schemas.microsoft.com/office/drawing/2014/main" id="{47CE81B1-F72E-4FAB-A319-4FD8EBA63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5" y="28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3" name="Oval 942">
                <a:extLst>
                  <a:ext uri="{FF2B5EF4-FFF2-40B4-BE49-F238E27FC236}">
                    <a16:creationId xmlns:a16="http://schemas.microsoft.com/office/drawing/2014/main" id="{00971FEB-F8BA-4AEF-BF0D-7F72B4836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8" y="279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4" name="Oval 943">
                <a:extLst>
                  <a:ext uri="{FF2B5EF4-FFF2-40B4-BE49-F238E27FC236}">
                    <a16:creationId xmlns:a16="http://schemas.microsoft.com/office/drawing/2014/main" id="{28B84944-9B43-497A-B758-FCC418B3D7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5" y="2771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5" name="Oval 944">
                <a:extLst>
                  <a:ext uri="{FF2B5EF4-FFF2-40B4-BE49-F238E27FC236}">
                    <a16:creationId xmlns:a16="http://schemas.microsoft.com/office/drawing/2014/main" id="{59E313B6-8A10-429B-A834-8F973791C5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80" y="275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6" name="Oval 945">
                <a:extLst>
                  <a:ext uri="{FF2B5EF4-FFF2-40B4-BE49-F238E27FC236}">
                    <a16:creationId xmlns:a16="http://schemas.microsoft.com/office/drawing/2014/main" id="{26F2AF88-3005-4C56-9460-2D22A9523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8" y="2731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7" name="Oval 946">
                <a:extLst>
                  <a:ext uri="{FF2B5EF4-FFF2-40B4-BE49-F238E27FC236}">
                    <a16:creationId xmlns:a16="http://schemas.microsoft.com/office/drawing/2014/main" id="{CBB9AD5C-E9DA-4107-AA7C-DC11C4317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3" y="271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8" name="Oval 947">
                <a:extLst>
                  <a:ext uri="{FF2B5EF4-FFF2-40B4-BE49-F238E27FC236}">
                    <a16:creationId xmlns:a16="http://schemas.microsoft.com/office/drawing/2014/main" id="{984B50FF-32EE-442E-97F6-2C983A3A1F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696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39" name="Oval 948">
                <a:extLst>
                  <a:ext uri="{FF2B5EF4-FFF2-40B4-BE49-F238E27FC236}">
                    <a16:creationId xmlns:a16="http://schemas.microsoft.com/office/drawing/2014/main" id="{0590DD7A-193F-4E11-A46B-2C955CF59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5" y="2680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0" name="Oval 949">
                <a:extLst>
                  <a:ext uri="{FF2B5EF4-FFF2-40B4-BE49-F238E27FC236}">
                    <a16:creationId xmlns:a16="http://schemas.microsoft.com/office/drawing/2014/main" id="{46A7C7AC-414C-4037-9889-27A9FC612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6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1" name="Oval 950">
                <a:extLst>
                  <a:ext uri="{FF2B5EF4-FFF2-40B4-BE49-F238E27FC236}">
                    <a16:creationId xmlns:a16="http://schemas.microsoft.com/office/drawing/2014/main" id="{839136EA-AD0B-4F96-BAF0-837057CD3C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3" y="2664"/>
                <a:ext cx="12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2" name="Oval 951">
                <a:extLst>
                  <a:ext uri="{FF2B5EF4-FFF2-40B4-BE49-F238E27FC236}">
                    <a16:creationId xmlns:a16="http://schemas.microsoft.com/office/drawing/2014/main" id="{FEEE8F07-455B-45CB-B0AE-398005914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5" y="2677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3" name="Oval 952">
                <a:extLst>
                  <a:ext uri="{FF2B5EF4-FFF2-40B4-BE49-F238E27FC236}">
                    <a16:creationId xmlns:a16="http://schemas.microsoft.com/office/drawing/2014/main" id="{FF59D4B3-27A6-4560-B82B-F666244BD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268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4" name="Oval 953">
                <a:extLst>
                  <a:ext uri="{FF2B5EF4-FFF2-40B4-BE49-F238E27FC236}">
                    <a16:creationId xmlns:a16="http://schemas.microsoft.com/office/drawing/2014/main" id="{DD41B379-0D7C-47E8-AD8E-7CE3A69B1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5" y="26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5" name="Oval 954">
                <a:extLst>
                  <a:ext uri="{FF2B5EF4-FFF2-40B4-BE49-F238E27FC236}">
                    <a16:creationId xmlns:a16="http://schemas.microsoft.com/office/drawing/2014/main" id="{D70364FB-DA5A-4C5B-9FA5-D4EE0A91D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8" y="2704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6" name="Oval 955">
                <a:extLst>
                  <a:ext uri="{FF2B5EF4-FFF2-40B4-BE49-F238E27FC236}">
                    <a16:creationId xmlns:a16="http://schemas.microsoft.com/office/drawing/2014/main" id="{9BE6B90C-0CF6-4EBD-AF72-ABB33C8A6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272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7" name="Oval 956">
                <a:extLst>
                  <a:ext uri="{FF2B5EF4-FFF2-40B4-BE49-F238E27FC236}">
                    <a16:creationId xmlns:a16="http://schemas.microsoft.com/office/drawing/2014/main" id="{D9DEC72A-5F6F-472A-AD44-DD3A945C6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5" y="273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8" name="Oval 957">
                <a:extLst>
                  <a:ext uri="{FF2B5EF4-FFF2-40B4-BE49-F238E27FC236}">
                    <a16:creationId xmlns:a16="http://schemas.microsoft.com/office/drawing/2014/main" id="{FABFA9E0-F0C1-4DCC-8742-0CA569128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76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49" name="Oval 958">
                <a:extLst>
                  <a:ext uri="{FF2B5EF4-FFF2-40B4-BE49-F238E27FC236}">
                    <a16:creationId xmlns:a16="http://schemas.microsoft.com/office/drawing/2014/main" id="{577D51BB-90E7-4B02-85D4-8A722C48C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3" y="27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0" name="Oval 959">
                <a:extLst>
                  <a:ext uri="{FF2B5EF4-FFF2-40B4-BE49-F238E27FC236}">
                    <a16:creationId xmlns:a16="http://schemas.microsoft.com/office/drawing/2014/main" id="{30E5FACC-0D76-4317-883C-DC96DF4E8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70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1" name="Oval 960">
                <a:extLst>
                  <a:ext uri="{FF2B5EF4-FFF2-40B4-BE49-F238E27FC236}">
                    <a16:creationId xmlns:a16="http://schemas.microsoft.com/office/drawing/2014/main" id="{11D2E46E-55FD-4046-ABB9-AA12A3B17C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699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2" name="Oval 961">
                <a:extLst>
                  <a:ext uri="{FF2B5EF4-FFF2-40B4-BE49-F238E27FC236}">
                    <a16:creationId xmlns:a16="http://schemas.microsoft.com/office/drawing/2014/main" id="{74D5F939-7559-4488-A3B1-DDAE38448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691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3" name="Oval 962">
                <a:extLst>
                  <a:ext uri="{FF2B5EF4-FFF2-40B4-BE49-F238E27FC236}">
                    <a16:creationId xmlns:a16="http://schemas.microsoft.com/office/drawing/2014/main" id="{4F82E0A3-A8D7-46F7-84F8-24FDCD869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70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4" name="Oval 963">
                <a:extLst>
                  <a:ext uri="{FF2B5EF4-FFF2-40B4-BE49-F238E27FC236}">
                    <a16:creationId xmlns:a16="http://schemas.microsoft.com/office/drawing/2014/main" id="{6CAE2343-0E45-4025-83EA-0DEEDBFA3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70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5" name="Oval 964">
                <a:extLst>
                  <a:ext uri="{FF2B5EF4-FFF2-40B4-BE49-F238E27FC236}">
                    <a16:creationId xmlns:a16="http://schemas.microsoft.com/office/drawing/2014/main" id="{8AC5DBAB-EDCA-46EE-BFEC-D95F68E54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71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6" name="Oval 965">
                <a:extLst>
                  <a:ext uri="{FF2B5EF4-FFF2-40B4-BE49-F238E27FC236}">
                    <a16:creationId xmlns:a16="http://schemas.microsoft.com/office/drawing/2014/main" id="{8B042727-A133-44CC-B4BB-B3410B9D3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2715"/>
                <a:ext cx="12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7" name="Oval 966">
                <a:extLst>
                  <a:ext uri="{FF2B5EF4-FFF2-40B4-BE49-F238E27FC236}">
                    <a16:creationId xmlns:a16="http://schemas.microsoft.com/office/drawing/2014/main" id="{19160496-FF6B-466F-9863-BC04D60292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72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8" name="Oval 967">
                <a:extLst>
                  <a:ext uri="{FF2B5EF4-FFF2-40B4-BE49-F238E27FC236}">
                    <a16:creationId xmlns:a16="http://schemas.microsoft.com/office/drawing/2014/main" id="{F16A563E-5C31-4420-9251-8C60F155CB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73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59" name="Oval 968">
                <a:extLst>
                  <a:ext uri="{FF2B5EF4-FFF2-40B4-BE49-F238E27FC236}">
                    <a16:creationId xmlns:a16="http://schemas.microsoft.com/office/drawing/2014/main" id="{68FAABD4-542C-49ED-BF05-83812291D0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8" y="274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0" name="Oval 969">
                <a:extLst>
                  <a:ext uri="{FF2B5EF4-FFF2-40B4-BE49-F238E27FC236}">
                    <a16:creationId xmlns:a16="http://schemas.microsoft.com/office/drawing/2014/main" id="{5C8BC2E9-37CB-4A0E-B6BE-75814F023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276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1" name="Oval 970">
                <a:extLst>
                  <a:ext uri="{FF2B5EF4-FFF2-40B4-BE49-F238E27FC236}">
                    <a16:creationId xmlns:a16="http://schemas.microsoft.com/office/drawing/2014/main" id="{A1487300-1C2D-4954-95AD-62E2BB229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72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2" name="Oval 971">
                <a:extLst>
                  <a:ext uri="{FF2B5EF4-FFF2-40B4-BE49-F238E27FC236}">
                    <a16:creationId xmlns:a16="http://schemas.microsoft.com/office/drawing/2014/main" id="{97F27F14-E04A-448F-9746-6BF77D267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733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3" name="Oval 972">
                <a:extLst>
                  <a:ext uri="{FF2B5EF4-FFF2-40B4-BE49-F238E27FC236}">
                    <a16:creationId xmlns:a16="http://schemas.microsoft.com/office/drawing/2014/main" id="{C0ADBCF0-B7E7-42D7-AF31-F57BC3FAF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52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4" name="Oval 973">
                <a:extLst>
                  <a:ext uri="{FF2B5EF4-FFF2-40B4-BE49-F238E27FC236}">
                    <a16:creationId xmlns:a16="http://schemas.microsoft.com/office/drawing/2014/main" id="{604DF3D9-25D2-4A06-90B7-3B72C3414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77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5" name="Oval 974">
                <a:extLst>
                  <a:ext uri="{FF2B5EF4-FFF2-40B4-BE49-F238E27FC236}">
                    <a16:creationId xmlns:a16="http://schemas.microsoft.com/office/drawing/2014/main" id="{65C4A2CE-8CE8-4EB6-AE3A-1DC749034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79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6" name="Oval 975">
                <a:extLst>
                  <a:ext uri="{FF2B5EF4-FFF2-40B4-BE49-F238E27FC236}">
                    <a16:creationId xmlns:a16="http://schemas.microsoft.com/office/drawing/2014/main" id="{E9DA3F15-3846-4495-AA2A-52C4CE9B87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8" y="281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7" name="Oval 976">
                <a:extLst>
                  <a:ext uri="{FF2B5EF4-FFF2-40B4-BE49-F238E27FC236}">
                    <a16:creationId xmlns:a16="http://schemas.microsoft.com/office/drawing/2014/main" id="{8394AB2F-486C-4060-94FE-BE5C5EB5F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0" y="28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8" name="Oval 977">
                <a:extLst>
                  <a:ext uri="{FF2B5EF4-FFF2-40B4-BE49-F238E27FC236}">
                    <a16:creationId xmlns:a16="http://schemas.microsoft.com/office/drawing/2014/main" id="{4327B71D-2A8F-4F74-A3F3-993AE06C0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13" y="285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69" name="Oval 978">
                <a:extLst>
                  <a:ext uri="{FF2B5EF4-FFF2-40B4-BE49-F238E27FC236}">
                    <a16:creationId xmlns:a16="http://schemas.microsoft.com/office/drawing/2014/main" id="{845275AA-D699-45D6-8A88-FC5394C89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0" name="Oval 979">
                <a:extLst>
                  <a:ext uri="{FF2B5EF4-FFF2-40B4-BE49-F238E27FC236}">
                    <a16:creationId xmlns:a16="http://schemas.microsoft.com/office/drawing/2014/main" id="{5DAAFAB1-5900-40BE-BEB4-8AC240498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8" y="2891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1" name="Oval 980">
                <a:extLst>
                  <a:ext uri="{FF2B5EF4-FFF2-40B4-BE49-F238E27FC236}">
                    <a16:creationId xmlns:a16="http://schemas.microsoft.com/office/drawing/2014/main" id="{ED3FBFF2-756E-41AB-9067-3B9B941E24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8" y="288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2" name="Oval 981">
                <a:extLst>
                  <a:ext uri="{FF2B5EF4-FFF2-40B4-BE49-F238E27FC236}">
                    <a16:creationId xmlns:a16="http://schemas.microsoft.com/office/drawing/2014/main" id="{6D9AE892-17D4-4198-840E-2E56E4602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891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3" name="Oval 982">
                <a:extLst>
                  <a:ext uri="{FF2B5EF4-FFF2-40B4-BE49-F238E27FC236}">
                    <a16:creationId xmlns:a16="http://schemas.microsoft.com/office/drawing/2014/main" id="{CAA2897F-6CEA-4D1C-BE01-E04990308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0" y="288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4" name="Oval 983">
                <a:extLst>
                  <a:ext uri="{FF2B5EF4-FFF2-40B4-BE49-F238E27FC236}">
                    <a16:creationId xmlns:a16="http://schemas.microsoft.com/office/drawing/2014/main" id="{E961B082-C621-410A-85BD-E27C026BE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3" y="2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5" name="Oval 984">
                <a:extLst>
                  <a:ext uri="{FF2B5EF4-FFF2-40B4-BE49-F238E27FC236}">
                    <a16:creationId xmlns:a16="http://schemas.microsoft.com/office/drawing/2014/main" id="{69123FBB-B8AB-4AED-BAEC-136DD35A9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8" y="285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6" name="Oval 985">
                <a:extLst>
                  <a:ext uri="{FF2B5EF4-FFF2-40B4-BE49-F238E27FC236}">
                    <a16:creationId xmlns:a16="http://schemas.microsoft.com/office/drawing/2014/main" id="{566014AA-B3DA-4B69-BB53-C0A6451A2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0" y="282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7" name="Oval 986">
                <a:extLst>
                  <a:ext uri="{FF2B5EF4-FFF2-40B4-BE49-F238E27FC236}">
                    <a16:creationId xmlns:a16="http://schemas.microsoft.com/office/drawing/2014/main" id="{E16E41B0-D3C6-4069-A510-C3D0EB0AC9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2805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8" name="Oval 987">
                <a:extLst>
                  <a:ext uri="{FF2B5EF4-FFF2-40B4-BE49-F238E27FC236}">
                    <a16:creationId xmlns:a16="http://schemas.microsoft.com/office/drawing/2014/main" id="{9F64E693-78C3-4238-BA6C-4FE3E2EF2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75" y="278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79" name="Oval 988">
                <a:extLst>
                  <a:ext uri="{FF2B5EF4-FFF2-40B4-BE49-F238E27FC236}">
                    <a16:creationId xmlns:a16="http://schemas.microsoft.com/office/drawing/2014/main" id="{498D1354-10E1-481A-8EE4-DD8503A5B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771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0" name="Oval 989">
                <a:extLst>
                  <a:ext uri="{FF2B5EF4-FFF2-40B4-BE49-F238E27FC236}">
                    <a16:creationId xmlns:a16="http://schemas.microsoft.com/office/drawing/2014/main" id="{55B49CE4-F072-4472-A720-2D1C233943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5" y="2792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1" name="Oval 990">
                <a:extLst>
                  <a:ext uri="{FF2B5EF4-FFF2-40B4-BE49-F238E27FC236}">
                    <a16:creationId xmlns:a16="http://schemas.microsoft.com/office/drawing/2014/main" id="{2A2DAE39-8279-4FD3-B9BB-B2E05F0DDB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60" y="281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2" name="Oval 991">
                <a:extLst>
                  <a:ext uri="{FF2B5EF4-FFF2-40B4-BE49-F238E27FC236}">
                    <a16:creationId xmlns:a16="http://schemas.microsoft.com/office/drawing/2014/main" id="{C07F0EAE-06D8-4994-AB07-1EF3F9245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8" y="2837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3" name="Oval 992">
                <a:extLst>
                  <a:ext uri="{FF2B5EF4-FFF2-40B4-BE49-F238E27FC236}">
                    <a16:creationId xmlns:a16="http://schemas.microsoft.com/office/drawing/2014/main" id="{023C7AB9-6178-41D9-AFD8-9EAD01CE90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856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4" name="Oval 993">
                <a:extLst>
                  <a:ext uri="{FF2B5EF4-FFF2-40B4-BE49-F238E27FC236}">
                    <a16:creationId xmlns:a16="http://schemas.microsoft.com/office/drawing/2014/main" id="{46B3C70A-4968-4376-A153-E94BA6DAB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287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5" name="Oval 994">
                <a:extLst>
                  <a:ext uri="{FF2B5EF4-FFF2-40B4-BE49-F238E27FC236}">
                    <a16:creationId xmlns:a16="http://schemas.microsoft.com/office/drawing/2014/main" id="{6CFAF962-AAED-4013-B49A-A5AFD2745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859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6" name="Oval 995">
                <a:extLst>
                  <a:ext uri="{FF2B5EF4-FFF2-40B4-BE49-F238E27FC236}">
                    <a16:creationId xmlns:a16="http://schemas.microsoft.com/office/drawing/2014/main" id="{EEBCF347-4894-4D8E-8925-FE2CA74D3E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845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7" name="Oval 996">
                <a:extLst>
                  <a:ext uri="{FF2B5EF4-FFF2-40B4-BE49-F238E27FC236}">
                    <a16:creationId xmlns:a16="http://schemas.microsoft.com/office/drawing/2014/main" id="{53F68BD7-3946-447F-B810-4AADCCD8A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848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8" name="Oval 997">
                <a:extLst>
                  <a:ext uri="{FF2B5EF4-FFF2-40B4-BE49-F238E27FC236}">
                    <a16:creationId xmlns:a16="http://schemas.microsoft.com/office/drawing/2014/main" id="{19618D2B-DB94-471E-B0BA-DC73CB7E5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282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89" name="Oval 998">
                <a:extLst>
                  <a:ext uri="{FF2B5EF4-FFF2-40B4-BE49-F238E27FC236}">
                    <a16:creationId xmlns:a16="http://schemas.microsoft.com/office/drawing/2014/main" id="{E3CE6994-200F-4472-B0D2-532CB73E5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78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0" name="Oval 999">
                <a:extLst>
                  <a:ext uri="{FF2B5EF4-FFF2-40B4-BE49-F238E27FC236}">
                    <a16:creationId xmlns:a16="http://schemas.microsoft.com/office/drawing/2014/main" id="{F886186E-1A16-4176-AE9D-0CDFA6D9F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53" y="280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1" name="Oval 1000">
                <a:extLst>
                  <a:ext uri="{FF2B5EF4-FFF2-40B4-BE49-F238E27FC236}">
                    <a16:creationId xmlns:a16="http://schemas.microsoft.com/office/drawing/2014/main" id="{1D058837-9B7A-4731-AD41-460EA5F46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835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2" name="Oval 1001">
                <a:extLst>
                  <a:ext uri="{FF2B5EF4-FFF2-40B4-BE49-F238E27FC236}">
                    <a16:creationId xmlns:a16="http://schemas.microsoft.com/office/drawing/2014/main" id="{FDECAC6D-9042-42D4-B687-53CDF1BC9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824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3" name="Oval 1002">
                <a:extLst>
                  <a:ext uri="{FF2B5EF4-FFF2-40B4-BE49-F238E27FC236}">
                    <a16:creationId xmlns:a16="http://schemas.microsoft.com/office/drawing/2014/main" id="{40B4E696-609A-4878-8FB0-1E0ED88A14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3" y="2811"/>
                <a:ext cx="12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4" name="Oval 1003">
                <a:extLst>
                  <a:ext uri="{FF2B5EF4-FFF2-40B4-BE49-F238E27FC236}">
                    <a16:creationId xmlns:a16="http://schemas.microsoft.com/office/drawing/2014/main" id="{8CEE009C-EB98-444C-B56E-5BD69F4DEE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813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5" name="Oval 1004">
                <a:extLst>
                  <a:ext uri="{FF2B5EF4-FFF2-40B4-BE49-F238E27FC236}">
                    <a16:creationId xmlns:a16="http://schemas.microsoft.com/office/drawing/2014/main" id="{5D8EA88B-A7B1-424A-887C-29F640CE18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800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6" name="Oval 1005">
                <a:extLst>
                  <a:ext uri="{FF2B5EF4-FFF2-40B4-BE49-F238E27FC236}">
                    <a16:creationId xmlns:a16="http://schemas.microsoft.com/office/drawing/2014/main" id="{8C546DA5-FCBD-4493-B934-0862D252B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0" y="2792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7" name="Oval 1006">
                <a:extLst>
                  <a:ext uri="{FF2B5EF4-FFF2-40B4-BE49-F238E27FC236}">
                    <a16:creationId xmlns:a16="http://schemas.microsoft.com/office/drawing/2014/main" id="{1A5791D4-D415-49E3-BB4A-497E1AEE27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0" y="2789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8" name="Oval 1007">
                <a:extLst>
                  <a:ext uri="{FF2B5EF4-FFF2-40B4-BE49-F238E27FC236}">
                    <a16:creationId xmlns:a16="http://schemas.microsoft.com/office/drawing/2014/main" id="{36247091-44E1-46D1-824A-7C3342894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78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499" name="Oval 1008">
                <a:extLst>
                  <a:ext uri="{FF2B5EF4-FFF2-40B4-BE49-F238E27FC236}">
                    <a16:creationId xmlns:a16="http://schemas.microsoft.com/office/drawing/2014/main" id="{5DB94ADA-61BB-47F0-9C9D-06FC9AD8F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0" y="2760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0" name="Oval 1009">
                <a:extLst>
                  <a:ext uri="{FF2B5EF4-FFF2-40B4-BE49-F238E27FC236}">
                    <a16:creationId xmlns:a16="http://schemas.microsoft.com/office/drawing/2014/main" id="{7DA4E8B1-8CCB-4909-BF22-7E2113EE4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771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1" name="Oval 1010">
                <a:extLst>
                  <a:ext uri="{FF2B5EF4-FFF2-40B4-BE49-F238E27FC236}">
                    <a16:creationId xmlns:a16="http://schemas.microsoft.com/office/drawing/2014/main" id="{2CEFF0C7-8E93-40F8-9C42-C12F69834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8" y="2765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2" name="Oval 1011">
                <a:extLst>
                  <a:ext uri="{FF2B5EF4-FFF2-40B4-BE49-F238E27FC236}">
                    <a16:creationId xmlns:a16="http://schemas.microsoft.com/office/drawing/2014/main" id="{9EA6658F-D9B2-4A43-8A41-E42828B4A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45" y="2744"/>
                <a:ext cx="13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3" name="Oval 1012">
                <a:extLst>
                  <a:ext uri="{FF2B5EF4-FFF2-40B4-BE49-F238E27FC236}">
                    <a16:creationId xmlns:a16="http://schemas.microsoft.com/office/drawing/2014/main" id="{614E6414-4CAC-4F1C-8527-9D09E1A08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728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4" name="Oval 1013">
                <a:extLst>
                  <a:ext uri="{FF2B5EF4-FFF2-40B4-BE49-F238E27FC236}">
                    <a16:creationId xmlns:a16="http://schemas.microsoft.com/office/drawing/2014/main" id="{968B9063-64AD-4089-8A99-EE0B48DF5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25" y="2741"/>
                <a:ext cx="15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5" name="Oval 1014">
                <a:extLst>
                  <a:ext uri="{FF2B5EF4-FFF2-40B4-BE49-F238E27FC236}">
                    <a16:creationId xmlns:a16="http://schemas.microsoft.com/office/drawing/2014/main" id="{6D0A5CD1-03EA-463A-B2ED-A9B819D14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35" y="2749"/>
                <a:ext cx="13" cy="22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6" name="Oval 1015">
                <a:extLst>
                  <a:ext uri="{FF2B5EF4-FFF2-40B4-BE49-F238E27FC236}">
                    <a16:creationId xmlns:a16="http://schemas.microsoft.com/office/drawing/2014/main" id="{62F4804A-1DA8-4A8B-97B2-F3882EAD97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200" y="2923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7" name="Oval 1016">
                <a:extLst>
                  <a:ext uri="{FF2B5EF4-FFF2-40B4-BE49-F238E27FC236}">
                    <a16:creationId xmlns:a16="http://schemas.microsoft.com/office/drawing/2014/main" id="{800507FC-F5B4-4C91-988A-39FBA7AC72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90" y="2907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8" name="Oval 1017">
                <a:extLst>
                  <a:ext uri="{FF2B5EF4-FFF2-40B4-BE49-F238E27FC236}">
                    <a16:creationId xmlns:a16="http://schemas.microsoft.com/office/drawing/2014/main" id="{A49B3B10-B810-4FA3-A12F-266854E649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80" y="288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09" name="Oval 1018">
                <a:extLst>
                  <a:ext uri="{FF2B5EF4-FFF2-40B4-BE49-F238E27FC236}">
                    <a16:creationId xmlns:a16="http://schemas.microsoft.com/office/drawing/2014/main" id="{33D28D82-3CED-4BE8-A1FE-CF536FAF7F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5" y="2867"/>
                <a:ext cx="15" cy="24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31510" name="Oval 1019">
                <a:extLst>
                  <a:ext uri="{FF2B5EF4-FFF2-40B4-BE49-F238E27FC236}">
                    <a16:creationId xmlns:a16="http://schemas.microsoft.com/office/drawing/2014/main" id="{4941F5CB-C340-4A1B-AD62-85827E628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73" y="2848"/>
                <a:ext cx="15" cy="21"/>
              </a:xfrm>
              <a:prstGeom prst="ellipse">
                <a:avLst/>
              </a:prstGeom>
              <a:solidFill>
                <a:srgbClr val="F2E1D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31145" name="Oval 1020">
              <a:extLst>
                <a:ext uri="{FF2B5EF4-FFF2-40B4-BE49-F238E27FC236}">
                  <a16:creationId xmlns:a16="http://schemas.microsoft.com/office/drawing/2014/main" id="{6A59C27B-77BD-42C5-9DE5-ECF7E483E8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2824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46" name="Oval 1021">
              <a:extLst>
                <a:ext uri="{FF2B5EF4-FFF2-40B4-BE49-F238E27FC236}">
                  <a16:creationId xmlns:a16="http://schemas.microsoft.com/office/drawing/2014/main" id="{6F76C3B2-A09F-46E6-9E5F-16FBF2912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2803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47" name="Oval 1022">
              <a:extLst>
                <a:ext uri="{FF2B5EF4-FFF2-40B4-BE49-F238E27FC236}">
                  <a16:creationId xmlns:a16="http://schemas.microsoft.com/office/drawing/2014/main" id="{0F69A101-F3C5-4091-895C-4969D276D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2781"/>
              <a:ext cx="13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48" name="Oval 1023">
              <a:extLst>
                <a:ext uri="{FF2B5EF4-FFF2-40B4-BE49-F238E27FC236}">
                  <a16:creationId xmlns:a16="http://schemas.microsoft.com/office/drawing/2014/main" id="{849FAB4C-A0F4-4BC3-868D-562890B996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0" y="2760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49" name="Oval 1024">
              <a:extLst>
                <a:ext uri="{FF2B5EF4-FFF2-40B4-BE49-F238E27FC236}">
                  <a16:creationId xmlns:a16="http://schemas.microsoft.com/office/drawing/2014/main" id="{E0713995-80BF-4B3F-A42B-89F90A7E62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5" y="2741"/>
              <a:ext cx="13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0" name="Oval 1025">
              <a:extLst>
                <a:ext uri="{FF2B5EF4-FFF2-40B4-BE49-F238E27FC236}">
                  <a16:creationId xmlns:a16="http://schemas.microsoft.com/office/drawing/2014/main" id="{EB99F8F9-E525-4400-A912-40612C9CF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78" y="2717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1" name="Oval 1026">
              <a:extLst>
                <a:ext uri="{FF2B5EF4-FFF2-40B4-BE49-F238E27FC236}">
                  <a16:creationId xmlns:a16="http://schemas.microsoft.com/office/drawing/2014/main" id="{F040AE45-9E32-4CB8-9215-42986D3E38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2701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2" name="Oval 1027">
              <a:extLst>
                <a:ext uri="{FF2B5EF4-FFF2-40B4-BE49-F238E27FC236}">
                  <a16:creationId xmlns:a16="http://schemas.microsoft.com/office/drawing/2014/main" id="{2ED52284-72EA-4FD9-B230-D73E93E32F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93" y="2683"/>
              <a:ext cx="15" cy="24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3" name="Oval 1028">
              <a:extLst>
                <a:ext uri="{FF2B5EF4-FFF2-40B4-BE49-F238E27FC236}">
                  <a16:creationId xmlns:a16="http://schemas.microsoft.com/office/drawing/2014/main" id="{4AAC16EA-8F2D-4CC2-AA7F-A74DE089BA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5" y="2667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4" name="Oval 1029">
              <a:extLst>
                <a:ext uri="{FF2B5EF4-FFF2-40B4-BE49-F238E27FC236}">
                  <a16:creationId xmlns:a16="http://schemas.microsoft.com/office/drawing/2014/main" id="{3DF60F8A-7C7F-4DBF-BC28-CD84F91F2C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8" y="2659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5" name="Oval 1030">
              <a:extLst>
                <a:ext uri="{FF2B5EF4-FFF2-40B4-BE49-F238E27FC236}">
                  <a16:creationId xmlns:a16="http://schemas.microsoft.com/office/drawing/2014/main" id="{79F77394-ECE4-442B-93C2-F7EAB5B174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3" y="2645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6" name="Oval 1031">
              <a:extLst>
                <a:ext uri="{FF2B5EF4-FFF2-40B4-BE49-F238E27FC236}">
                  <a16:creationId xmlns:a16="http://schemas.microsoft.com/office/drawing/2014/main" id="{9F58C185-937B-4E17-A765-506AD21E5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45" y="2648"/>
              <a:ext cx="13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7" name="Oval 1032">
              <a:extLst>
                <a:ext uri="{FF2B5EF4-FFF2-40B4-BE49-F238E27FC236}">
                  <a16:creationId xmlns:a16="http://schemas.microsoft.com/office/drawing/2014/main" id="{9025666B-7168-4A32-BC09-E5F03B91A9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58" y="2659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8" name="Oval 1033">
              <a:extLst>
                <a:ext uri="{FF2B5EF4-FFF2-40B4-BE49-F238E27FC236}">
                  <a16:creationId xmlns:a16="http://schemas.microsoft.com/office/drawing/2014/main" id="{19A2F3A2-BAEA-4867-A085-B3791F08BF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2672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59" name="Oval 1034">
              <a:extLst>
                <a:ext uri="{FF2B5EF4-FFF2-40B4-BE49-F238E27FC236}">
                  <a16:creationId xmlns:a16="http://schemas.microsoft.com/office/drawing/2014/main" id="{E1DB8555-9E79-42D3-81FB-1F9C69A79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8" y="2685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0" name="Oval 1035">
              <a:extLst>
                <a:ext uri="{FF2B5EF4-FFF2-40B4-BE49-F238E27FC236}">
                  <a16:creationId xmlns:a16="http://schemas.microsoft.com/office/drawing/2014/main" id="{B6B782F7-EA57-4EAF-BCE6-E5C32CC61F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5" y="2701"/>
              <a:ext cx="13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1" name="Oval 1036">
              <a:extLst>
                <a:ext uri="{FF2B5EF4-FFF2-40B4-BE49-F238E27FC236}">
                  <a16:creationId xmlns:a16="http://schemas.microsoft.com/office/drawing/2014/main" id="{B302EBFC-3C9F-41E5-95B7-10C77F18DF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720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2" name="Oval 1037">
              <a:extLst>
                <a:ext uri="{FF2B5EF4-FFF2-40B4-BE49-F238E27FC236}">
                  <a16:creationId xmlns:a16="http://schemas.microsoft.com/office/drawing/2014/main" id="{2B67AE24-428E-4BBC-81A1-9E5BDA403D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3" y="2741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3" name="Oval 1038">
              <a:extLst>
                <a:ext uri="{FF2B5EF4-FFF2-40B4-BE49-F238E27FC236}">
                  <a16:creationId xmlns:a16="http://schemas.microsoft.com/office/drawing/2014/main" id="{C8F077F8-F8DE-499D-805E-EB2FEE50F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760"/>
              <a:ext cx="15" cy="24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4" name="Oval 1039">
              <a:extLst>
                <a:ext uri="{FF2B5EF4-FFF2-40B4-BE49-F238E27FC236}">
                  <a16:creationId xmlns:a16="http://schemas.microsoft.com/office/drawing/2014/main" id="{D0ABE0E2-2EAF-4A6F-A9F9-6D0281FFB0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2781"/>
              <a:ext cx="13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5" name="Oval 1040">
              <a:extLst>
                <a:ext uri="{FF2B5EF4-FFF2-40B4-BE49-F238E27FC236}">
                  <a16:creationId xmlns:a16="http://schemas.microsoft.com/office/drawing/2014/main" id="{1A7A39B3-8135-424A-89CF-158F2436F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00" y="2805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6" name="Oval 1041">
              <a:extLst>
                <a:ext uri="{FF2B5EF4-FFF2-40B4-BE49-F238E27FC236}">
                  <a16:creationId xmlns:a16="http://schemas.microsoft.com/office/drawing/2014/main" id="{9E3CA0C5-1C9D-4EF1-B955-4A1042C526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8" y="2824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7" name="Oval 1042">
              <a:extLst>
                <a:ext uri="{FF2B5EF4-FFF2-40B4-BE49-F238E27FC236}">
                  <a16:creationId xmlns:a16="http://schemas.microsoft.com/office/drawing/2014/main" id="{93F33D3D-AD5E-41BA-9695-4DE75F3EA7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5" y="2845"/>
              <a:ext cx="15" cy="22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8" name="Oval 1043">
              <a:extLst>
                <a:ext uri="{FF2B5EF4-FFF2-40B4-BE49-F238E27FC236}">
                  <a16:creationId xmlns:a16="http://schemas.microsoft.com/office/drawing/2014/main" id="{6F71B730-975E-4D0C-8519-B6EA80793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93" y="2867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69" name="Oval 1044">
              <a:extLst>
                <a:ext uri="{FF2B5EF4-FFF2-40B4-BE49-F238E27FC236}">
                  <a16:creationId xmlns:a16="http://schemas.microsoft.com/office/drawing/2014/main" id="{DEB49947-5FA5-4EDB-99F4-2C0459E3EB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8" y="2888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70" name="Oval 1045">
              <a:extLst>
                <a:ext uri="{FF2B5EF4-FFF2-40B4-BE49-F238E27FC236}">
                  <a16:creationId xmlns:a16="http://schemas.microsoft.com/office/drawing/2014/main" id="{1E593CF4-2FB4-412F-BE8B-C723F9F83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3" y="2907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71" name="Oval 1046">
              <a:extLst>
                <a:ext uri="{FF2B5EF4-FFF2-40B4-BE49-F238E27FC236}">
                  <a16:creationId xmlns:a16="http://schemas.microsoft.com/office/drawing/2014/main" id="{E5C8B887-A030-46EE-BF3E-393B2F101A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75" y="2920"/>
              <a:ext cx="15" cy="21"/>
            </a:xfrm>
            <a:prstGeom prst="ellipse">
              <a:avLst/>
            </a:prstGeom>
            <a:solidFill>
              <a:srgbClr val="F2E1D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172" name="Freeform 1047">
              <a:extLst>
                <a:ext uri="{FF2B5EF4-FFF2-40B4-BE49-F238E27FC236}">
                  <a16:creationId xmlns:a16="http://schemas.microsoft.com/office/drawing/2014/main" id="{FA58A1E0-94BF-4E8B-8A41-E2CDE16C6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3" y="2381"/>
              <a:ext cx="660" cy="280"/>
            </a:xfrm>
            <a:custGeom>
              <a:avLst/>
              <a:gdLst>
                <a:gd name="T0" fmla="*/ 825 w 264"/>
                <a:gd name="T1" fmla="*/ 448 h 105"/>
                <a:gd name="T2" fmla="*/ 1525 w 264"/>
                <a:gd name="T3" fmla="*/ 320 h 105"/>
                <a:gd name="T4" fmla="*/ 1620 w 264"/>
                <a:gd name="T5" fmla="*/ 427 h 105"/>
                <a:gd name="T6" fmla="*/ 983 w 264"/>
                <a:gd name="T7" fmla="*/ 632 h 105"/>
                <a:gd name="T8" fmla="*/ 575 w 264"/>
                <a:gd name="T9" fmla="*/ 675 h 105"/>
                <a:gd name="T10" fmla="*/ 70 w 264"/>
                <a:gd name="T11" fmla="*/ 747 h 105"/>
                <a:gd name="T12" fmla="*/ 70 w 264"/>
                <a:gd name="T13" fmla="*/ 747 h 105"/>
                <a:gd name="T14" fmla="*/ 70 w 264"/>
                <a:gd name="T15" fmla="*/ 712 h 105"/>
                <a:gd name="T16" fmla="*/ 558 w 264"/>
                <a:gd name="T17" fmla="*/ 632 h 105"/>
                <a:gd name="T18" fmla="*/ 825 w 264"/>
                <a:gd name="T19" fmla="*/ 448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64" h="105">
                  <a:moveTo>
                    <a:pt x="132" y="63"/>
                  </a:moveTo>
                  <a:cubicBezTo>
                    <a:pt x="161" y="42"/>
                    <a:pt x="264" y="0"/>
                    <a:pt x="244" y="45"/>
                  </a:cubicBezTo>
                  <a:cubicBezTo>
                    <a:pt x="244" y="45"/>
                    <a:pt x="259" y="46"/>
                    <a:pt x="259" y="60"/>
                  </a:cubicBezTo>
                  <a:cubicBezTo>
                    <a:pt x="260" y="75"/>
                    <a:pt x="204" y="92"/>
                    <a:pt x="157" y="89"/>
                  </a:cubicBezTo>
                  <a:cubicBezTo>
                    <a:pt x="157" y="89"/>
                    <a:pt x="110" y="86"/>
                    <a:pt x="92" y="95"/>
                  </a:cubicBezTo>
                  <a:cubicBezTo>
                    <a:pt x="75" y="103"/>
                    <a:pt x="21" y="105"/>
                    <a:pt x="11" y="105"/>
                  </a:cubicBezTo>
                  <a:cubicBezTo>
                    <a:pt x="0" y="105"/>
                    <a:pt x="11" y="105"/>
                    <a:pt x="11" y="105"/>
                  </a:cubicBezTo>
                  <a:cubicBezTo>
                    <a:pt x="11" y="100"/>
                    <a:pt x="11" y="100"/>
                    <a:pt x="11" y="100"/>
                  </a:cubicBezTo>
                  <a:cubicBezTo>
                    <a:pt x="11" y="100"/>
                    <a:pt x="64" y="103"/>
                    <a:pt x="89" y="89"/>
                  </a:cubicBezTo>
                  <a:cubicBezTo>
                    <a:pt x="113" y="75"/>
                    <a:pt x="132" y="63"/>
                    <a:pt x="132" y="63"/>
                  </a:cubicBez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3" name="Freeform 1048">
              <a:extLst>
                <a:ext uri="{FF2B5EF4-FFF2-40B4-BE49-F238E27FC236}">
                  <a16:creationId xmlns:a16="http://schemas.microsoft.com/office/drawing/2014/main" id="{5130E5C0-316F-4F76-A3CC-8D53316371B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061"/>
              <a:ext cx="205" cy="94"/>
            </a:xfrm>
            <a:custGeom>
              <a:avLst/>
              <a:gdLst>
                <a:gd name="T0" fmla="*/ 513 w 82"/>
                <a:gd name="T1" fmla="*/ 252 h 35"/>
                <a:gd name="T2" fmla="*/ 13 w 82"/>
                <a:gd name="T3" fmla="*/ 13 h 35"/>
                <a:gd name="T4" fmla="*/ 8 w 82"/>
                <a:gd name="T5" fmla="*/ 8 h 35"/>
                <a:gd name="T6" fmla="*/ 513 w 82"/>
                <a:gd name="T7" fmla="*/ 252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2" h="35">
                  <a:moveTo>
                    <a:pt x="82" y="35"/>
                  </a:moveTo>
                  <a:cubicBezTo>
                    <a:pt x="82" y="35"/>
                    <a:pt x="17" y="6"/>
                    <a:pt x="2" y="2"/>
                  </a:cubicBezTo>
                  <a:cubicBezTo>
                    <a:pt x="2" y="2"/>
                    <a:pt x="0" y="1"/>
                    <a:pt x="1" y="1"/>
                  </a:cubicBezTo>
                  <a:cubicBezTo>
                    <a:pt x="3" y="0"/>
                    <a:pt x="78" y="32"/>
                    <a:pt x="82" y="35"/>
                  </a:cubicBezTo>
                  <a:close/>
                </a:path>
              </a:pathLst>
            </a:custGeom>
            <a:solidFill>
              <a:srgbClr val="74441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4" name="Freeform 1049">
              <a:extLst>
                <a:ext uri="{FF2B5EF4-FFF2-40B4-BE49-F238E27FC236}">
                  <a16:creationId xmlns:a16="http://schemas.microsoft.com/office/drawing/2014/main" id="{96A837C0-9D5F-4F27-B4B3-E1E07D2DE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3045"/>
              <a:ext cx="35" cy="24"/>
            </a:xfrm>
            <a:custGeom>
              <a:avLst/>
              <a:gdLst>
                <a:gd name="T0" fmla="*/ 20 w 14"/>
                <a:gd name="T1" fmla="*/ 56 h 9"/>
                <a:gd name="T2" fmla="*/ 88 w 14"/>
                <a:gd name="T3" fmla="*/ 64 h 9"/>
                <a:gd name="T4" fmla="*/ 20 w 14"/>
                <a:gd name="T5" fmla="*/ 5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">
                  <a:moveTo>
                    <a:pt x="3" y="8"/>
                  </a:moveTo>
                  <a:cubicBezTo>
                    <a:pt x="3" y="8"/>
                    <a:pt x="2" y="3"/>
                    <a:pt x="14" y="9"/>
                  </a:cubicBezTo>
                  <a:cubicBezTo>
                    <a:pt x="14" y="9"/>
                    <a:pt x="0" y="0"/>
                    <a:pt x="3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5" name="Freeform 1050">
              <a:extLst>
                <a:ext uri="{FF2B5EF4-FFF2-40B4-BE49-F238E27FC236}">
                  <a16:creationId xmlns:a16="http://schemas.microsoft.com/office/drawing/2014/main" id="{E5E7EFA0-8206-4855-A6BF-6790308E09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931"/>
              <a:ext cx="765" cy="280"/>
            </a:xfrm>
            <a:custGeom>
              <a:avLst/>
              <a:gdLst>
                <a:gd name="T0" fmla="*/ 1170 w 306"/>
                <a:gd name="T1" fmla="*/ 269 h 105"/>
                <a:gd name="T2" fmla="*/ 1888 w 306"/>
                <a:gd name="T3" fmla="*/ 397 h 105"/>
                <a:gd name="T4" fmla="*/ 1708 w 306"/>
                <a:gd name="T5" fmla="*/ 563 h 105"/>
                <a:gd name="T6" fmla="*/ 1663 w 306"/>
                <a:gd name="T7" fmla="*/ 669 h 105"/>
                <a:gd name="T8" fmla="*/ 838 w 306"/>
                <a:gd name="T9" fmla="*/ 349 h 105"/>
                <a:gd name="T10" fmla="*/ 150 w 306"/>
                <a:gd name="T11" fmla="*/ 43 h 105"/>
                <a:gd name="T12" fmla="*/ 150 w 306"/>
                <a:gd name="T13" fmla="*/ 43 h 105"/>
                <a:gd name="T14" fmla="*/ 145 w 306"/>
                <a:gd name="T15" fmla="*/ 0 h 105"/>
                <a:gd name="T16" fmla="*/ 608 w 306"/>
                <a:gd name="T17" fmla="*/ 128 h 105"/>
                <a:gd name="T18" fmla="*/ 1170 w 306"/>
                <a:gd name="T19" fmla="*/ 269 h 10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6" h="105">
                  <a:moveTo>
                    <a:pt x="187" y="38"/>
                  </a:moveTo>
                  <a:cubicBezTo>
                    <a:pt x="236" y="28"/>
                    <a:pt x="298" y="26"/>
                    <a:pt x="302" y="56"/>
                  </a:cubicBezTo>
                  <a:cubicBezTo>
                    <a:pt x="306" y="85"/>
                    <a:pt x="273" y="79"/>
                    <a:pt x="273" y="79"/>
                  </a:cubicBezTo>
                  <a:cubicBezTo>
                    <a:pt x="273" y="79"/>
                    <a:pt x="273" y="87"/>
                    <a:pt x="266" y="94"/>
                  </a:cubicBezTo>
                  <a:cubicBezTo>
                    <a:pt x="253" y="105"/>
                    <a:pt x="195" y="82"/>
                    <a:pt x="134" y="49"/>
                  </a:cubicBezTo>
                  <a:cubicBezTo>
                    <a:pt x="85" y="22"/>
                    <a:pt x="35" y="6"/>
                    <a:pt x="24" y="6"/>
                  </a:cubicBezTo>
                  <a:cubicBezTo>
                    <a:pt x="0" y="6"/>
                    <a:pt x="24" y="6"/>
                    <a:pt x="24" y="6"/>
                  </a:cubicBezTo>
                  <a:cubicBezTo>
                    <a:pt x="23" y="0"/>
                    <a:pt x="23" y="0"/>
                    <a:pt x="23" y="0"/>
                  </a:cubicBezTo>
                  <a:cubicBezTo>
                    <a:pt x="23" y="0"/>
                    <a:pt x="54" y="1"/>
                    <a:pt x="97" y="18"/>
                  </a:cubicBezTo>
                  <a:cubicBezTo>
                    <a:pt x="131" y="32"/>
                    <a:pt x="167" y="42"/>
                    <a:pt x="187" y="38"/>
                  </a:cubicBez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6" name="Freeform 1051">
              <a:extLst>
                <a:ext uri="{FF2B5EF4-FFF2-40B4-BE49-F238E27FC236}">
                  <a16:creationId xmlns:a16="http://schemas.microsoft.com/office/drawing/2014/main" id="{39DBCCBF-718C-4A83-87FE-CD4553FAF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3056"/>
              <a:ext cx="307" cy="85"/>
            </a:xfrm>
            <a:custGeom>
              <a:avLst/>
              <a:gdLst>
                <a:gd name="T0" fmla="*/ 766 w 123"/>
                <a:gd name="T1" fmla="*/ 226 h 32"/>
                <a:gd name="T2" fmla="*/ 399 w 123"/>
                <a:gd name="T3" fmla="*/ 133 h 32"/>
                <a:gd name="T4" fmla="*/ 12 w 123"/>
                <a:gd name="T5" fmla="*/ 13 h 32"/>
                <a:gd name="T6" fmla="*/ 12 w 123"/>
                <a:gd name="T7" fmla="*/ 8 h 32"/>
                <a:gd name="T8" fmla="*/ 17 w 123"/>
                <a:gd name="T9" fmla="*/ 8 h 32"/>
                <a:gd name="T10" fmla="*/ 399 w 123"/>
                <a:gd name="T11" fmla="*/ 128 h 32"/>
                <a:gd name="T12" fmla="*/ 766 w 123"/>
                <a:gd name="T13" fmla="*/ 226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3" h="32">
                  <a:moveTo>
                    <a:pt x="123" y="32"/>
                  </a:moveTo>
                  <a:cubicBezTo>
                    <a:pt x="123" y="32"/>
                    <a:pt x="87" y="18"/>
                    <a:pt x="64" y="19"/>
                  </a:cubicBezTo>
                  <a:cubicBezTo>
                    <a:pt x="42" y="21"/>
                    <a:pt x="3" y="3"/>
                    <a:pt x="2" y="2"/>
                  </a:cubicBezTo>
                  <a:cubicBezTo>
                    <a:pt x="2" y="2"/>
                    <a:pt x="0" y="2"/>
                    <a:pt x="2" y="1"/>
                  </a:cubicBezTo>
                  <a:cubicBezTo>
                    <a:pt x="2" y="0"/>
                    <a:pt x="3" y="1"/>
                    <a:pt x="3" y="1"/>
                  </a:cubicBezTo>
                  <a:cubicBezTo>
                    <a:pt x="3" y="1"/>
                    <a:pt x="40" y="20"/>
                    <a:pt x="64" y="18"/>
                  </a:cubicBezTo>
                  <a:cubicBezTo>
                    <a:pt x="89" y="17"/>
                    <a:pt x="123" y="32"/>
                    <a:pt x="123" y="32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7" name="Freeform 1052">
              <a:extLst>
                <a:ext uri="{FF2B5EF4-FFF2-40B4-BE49-F238E27FC236}">
                  <a16:creationId xmlns:a16="http://schemas.microsoft.com/office/drawing/2014/main" id="{C1497EA3-ED58-49B3-9DE0-0813EE2F1E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3056"/>
              <a:ext cx="12" cy="8"/>
            </a:xfrm>
            <a:custGeom>
              <a:avLst/>
              <a:gdLst>
                <a:gd name="T0" fmla="*/ 24 w 5"/>
                <a:gd name="T1" fmla="*/ 21 h 3"/>
                <a:gd name="T2" fmla="*/ 29 w 5"/>
                <a:gd name="T3" fmla="*/ 0 h 3"/>
                <a:gd name="T4" fmla="*/ 24 w 5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4" y="3"/>
                  </a:moveTo>
                  <a:cubicBezTo>
                    <a:pt x="4" y="3"/>
                    <a:pt x="1" y="0"/>
                    <a:pt x="5" y="0"/>
                  </a:cubicBezTo>
                  <a:cubicBezTo>
                    <a:pt x="5" y="0"/>
                    <a:pt x="0" y="0"/>
                    <a:pt x="4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8" name="Freeform 1053">
              <a:extLst>
                <a:ext uri="{FF2B5EF4-FFF2-40B4-BE49-F238E27FC236}">
                  <a16:creationId xmlns:a16="http://schemas.microsoft.com/office/drawing/2014/main" id="{9508B50F-31C3-4D18-AF47-2DDA963D5F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949"/>
              <a:ext cx="657" cy="270"/>
            </a:xfrm>
            <a:custGeom>
              <a:avLst/>
              <a:gdLst>
                <a:gd name="T0" fmla="*/ 650 w 263"/>
                <a:gd name="T1" fmla="*/ 406 h 101"/>
                <a:gd name="T2" fmla="*/ 1124 w 263"/>
                <a:gd name="T3" fmla="*/ 585 h 101"/>
                <a:gd name="T4" fmla="*/ 1566 w 263"/>
                <a:gd name="T5" fmla="*/ 364 h 101"/>
                <a:gd name="T6" fmla="*/ 692 w 263"/>
                <a:gd name="T7" fmla="*/ 265 h 101"/>
                <a:gd name="T8" fmla="*/ 392 w 263"/>
                <a:gd name="T9" fmla="*/ 128 h 101"/>
                <a:gd name="T10" fmla="*/ 0 w 263"/>
                <a:gd name="T11" fmla="*/ 0 h 101"/>
                <a:gd name="T12" fmla="*/ 0 w 263"/>
                <a:gd name="T13" fmla="*/ 43 h 101"/>
                <a:gd name="T14" fmla="*/ 375 w 263"/>
                <a:gd name="T15" fmla="*/ 163 h 101"/>
                <a:gd name="T16" fmla="*/ 650 w 263"/>
                <a:gd name="T17" fmla="*/ 406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3" h="101">
                  <a:moveTo>
                    <a:pt x="104" y="57"/>
                  </a:moveTo>
                  <a:cubicBezTo>
                    <a:pt x="126" y="76"/>
                    <a:pt x="149" y="101"/>
                    <a:pt x="180" y="82"/>
                  </a:cubicBezTo>
                  <a:cubicBezTo>
                    <a:pt x="180" y="82"/>
                    <a:pt x="263" y="101"/>
                    <a:pt x="251" y="51"/>
                  </a:cubicBezTo>
                  <a:cubicBezTo>
                    <a:pt x="239" y="1"/>
                    <a:pt x="176" y="59"/>
                    <a:pt x="111" y="37"/>
                  </a:cubicBezTo>
                  <a:cubicBezTo>
                    <a:pt x="111" y="37"/>
                    <a:pt x="68" y="21"/>
                    <a:pt x="63" y="18"/>
                  </a:cubicBezTo>
                  <a:cubicBezTo>
                    <a:pt x="58" y="15"/>
                    <a:pt x="21" y="0"/>
                    <a:pt x="0" y="0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6"/>
                    <a:pt x="31" y="8"/>
                    <a:pt x="60" y="23"/>
                  </a:cubicBezTo>
                  <a:cubicBezTo>
                    <a:pt x="90" y="38"/>
                    <a:pt x="104" y="57"/>
                    <a:pt x="104" y="57"/>
                  </a:cubicBez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79" name="Freeform 1054">
              <a:extLst>
                <a:ext uri="{FF2B5EF4-FFF2-40B4-BE49-F238E27FC236}">
                  <a16:creationId xmlns:a16="http://schemas.microsoft.com/office/drawing/2014/main" id="{03679880-3032-4BED-927D-EE6EA33D9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5" y="3080"/>
              <a:ext cx="188" cy="88"/>
            </a:xfrm>
            <a:custGeom>
              <a:avLst/>
              <a:gdLst>
                <a:gd name="T0" fmla="*/ 471 w 75"/>
                <a:gd name="T1" fmla="*/ 235 h 33"/>
                <a:gd name="T2" fmla="*/ 13 w 75"/>
                <a:gd name="T3" fmla="*/ 8 h 33"/>
                <a:gd name="T4" fmla="*/ 8 w 75"/>
                <a:gd name="T5" fmla="*/ 21 h 33"/>
                <a:gd name="T6" fmla="*/ 471 w 75"/>
                <a:gd name="T7" fmla="*/ 235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5" h="33">
                  <a:moveTo>
                    <a:pt x="75" y="33"/>
                  </a:moveTo>
                  <a:cubicBezTo>
                    <a:pt x="75" y="33"/>
                    <a:pt x="25" y="19"/>
                    <a:pt x="2" y="1"/>
                  </a:cubicBezTo>
                  <a:cubicBezTo>
                    <a:pt x="1" y="0"/>
                    <a:pt x="0" y="1"/>
                    <a:pt x="1" y="3"/>
                  </a:cubicBezTo>
                  <a:cubicBezTo>
                    <a:pt x="3" y="4"/>
                    <a:pt x="25" y="19"/>
                    <a:pt x="75" y="33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0" name="Freeform 1055">
              <a:extLst>
                <a:ext uri="{FF2B5EF4-FFF2-40B4-BE49-F238E27FC236}">
                  <a16:creationId xmlns:a16="http://schemas.microsoft.com/office/drawing/2014/main" id="{011D6283-D247-4DA2-B9B9-FA692B714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8" y="3061"/>
              <a:ext cx="32" cy="35"/>
            </a:xfrm>
            <a:custGeom>
              <a:avLst/>
              <a:gdLst>
                <a:gd name="T0" fmla="*/ 12 w 13"/>
                <a:gd name="T1" fmla="*/ 65 h 13"/>
                <a:gd name="T2" fmla="*/ 79 w 13"/>
                <a:gd name="T3" fmla="*/ 94 h 13"/>
                <a:gd name="T4" fmla="*/ 12 w 13"/>
                <a:gd name="T5" fmla="*/ 6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3">
                  <a:moveTo>
                    <a:pt x="2" y="9"/>
                  </a:moveTo>
                  <a:cubicBezTo>
                    <a:pt x="2" y="9"/>
                    <a:pt x="1" y="2"/>
                    <a:pt x="13" y="13"/>
                  </a:cubicBezTo>
                  <a:cubicBezTo>
                    <a:pt x="13" y="13"/>
                    <a:pt x="0" y="0"/>
                    <a:pt x="2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1" name="Freeform 1056">
              <a:extLst>
                <a:ext uri="{FF2B5EF4-FFF2-40B4-BE49-F238E27FC236}">
                  <a16:creationId xmlns:a16="http://schemas.microsoft.com/office/drawing/2014/main" id="{BF4B6196-2A4F-433C-B44E-78DB0A28EA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3149"/>
              <a:ext cx="120" cy="54"/>
            </a:xfrm>
            <a:custGeom>
              <a:avLst/>
              <a:gdLst>
                <a:gd name="T0" fmla="*/ 300 w 48"/>
                <a:gd name="T1" fmla="*/ 65 h 20"/>
                <a:gd name="T2" fmla="*/ 0 w 48"/>
                <a:gd name="T3" fmla="*/ 0 h 20"/>
                <a:gd name="T4" fmla="*/ 300 w 48"/>
                <a:gd name="T5" fmla="*/ 65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0">
                  <a:moveTo>
                    <a:pt x="48" y="9"/>
                  </a:moveTo>
                  <a:cubicBezTo>
                    <a:pt x="48" y="9"/>
                    <a:pt x="26" y="20"/>
                    <a:pt x="0" y="0"/>
                  </a:cubicBezTo>
                  <a:cubicBezTo>
                    <a:pt x="0" y="0"/>
                    <a:pt x="33" y="13"/>
                    <a:pt x="48" y="9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2" name="Freeform 1057">
              <a:extLst>
                <a:ext uri="{FF2B5EF4-FFF2-40B4-BE49-F238E27FC236}">
                  <a16:creationId xmlns:a16="http://schemas.microsoft.com/office/drawing/2014/main" id="{8B64338A-B9BA-4D13-A6E9-90C4DACD32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3075"/>
              <a:ext cx="330" cy="146"/>
            </a:xfrm>
            <a:custGeom>
              <a:avLst/>
              <a:gdLst>
                <a:gd name="T0" fmla="*/ 758 w 132"/>
                <a:gd name="T1" fmla="*/ 0 h 55"/>
                <a:gd name="T2" fmla="*/ 758 w 132"/>
                <a:gd name="T3" fmla="*/ 8 h 55"/>
                <a:gd name="T4" fmla="*/ 670 w 132"/>
                <a:gd name="T5" fmla="*/ 239 h 55"/>
                <a:gd name="T6" fmla="*/ 0 w 132"/>
                <a:gd name="T7" fmla="*/ 98 h 55"/>
                <a:gd name="T8" fmla="*/ 758 w 132"/>
                <a:gd name="T9" fmla="*/ 0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55">
                  <a:moveTo>
                    <a:pt x="121" y="0"/>
                  </a:moveTo>
                  <a:cubicBezTo>
                    <a:pt x="121" y="0"/>
                    <a:pt x="121" y="0"/>
                    <a:pt x="121" y="1"/>
                  </a:cubicBezTo>
                  <a:cubicBezTo>
                    <a:pt x="123" y="3"/>
                    <a:pt x="132" y="25"/>
                    <a:pt x="107" y="34"/>
                  </a:cubicBezTo>
                  <a:cubicBezTo>
                    <a:pt x="81" y="44"/>
                    <a:pt x="32" y="30"/>
                    <a:pt x="0" y="14"/>
                  </a:cubicBezTo>
                  <a:cubicBezTo>
                    <a:pt x="0" y="14"/>
                    <a:pt x="130" y="55"/>
                    <a:pt x="121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3" name="Freeform 1058">
              <a:extLst>
                <a:ext uri="{FF2B5EF4-FFF2-40B4-BE49-F238E27FC236}">
                  <a16:creationId xmlns:a16="http://schemas.microsoft.com/office/drawing/2014/main" id="{2346259C-19FE-4917-A2D0-2C65CDB16F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3165"/>
              <a:ext cx="72" cy="22"/>
            </a:xfrm>
            <a:custGeom>
              <a:avLst/>
              <a:gdLst>
                <a:gd name="T0" fmla="*/ 179 w 29"/>
                <a:gd name="T1" fmla="*/ 39 h 8"/>
                <a:gd name="T2" fmla="*/ 0 w 29"/>
                <a:gd name="T3" fmla="*/ 0 h 8"/>
                <a:gd name="T4" fmla="*/ 179 w 29"/>
                <a:gd name="T5" fmla="*/ 39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8">
                  <a:moveTo>
                    <a:pt x="29" y="5"/>
                  </a:moveTo>
                  <a:cubicBezTo>
                    <a:pt x="29" y="5"/>
                    <a:pt x="18" y="8"/>
                    <a:pt x="0" y="0"/>
                  </a:cubicBezTo>
                  <a:cubicBezTo>
                    <a:pt x="0" y="0"/>
                    <a:pt x="17" y="6"/>
                    <a:pt x="29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4" name="Freeform 1059">
              <a:extLst>
                <a:ext uri="{FF2B5EF4-FFF2-40B4-BE49-F238E27FC236}">
                  <a16:creationId xmlns:a16="http://schemas.microsoft.com/office/drawing/2014/main" id="{127C583E-E741-4D08-93B3-91257F904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5" y="3120"/>
              <a:ext cx="148" cy="75"/>
            </a:xfrm>
            <a:custGeom>
              <a:avLst/>
              <a:gdLst>
                <a:gd name="T0" fmla="*/ 371 w 59"/>
                <a:gd name="T1" fmla="*/ 0 h 28"/>
                <a:gd name="T2" fmla="*/ 0 w 59"/>
                <a:gd name="T3" fmla="*/ 123 h 28"/>
                <a:gd name="T4" fmla="*/ 371 w 5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8">
                  <a:moveTo>
                    <a:pt x="59" y="0"/>
                  </a:moveTo>
                  <a:cubicBezTo>
                    <a:pt x="59" y="0"/>
                    <a:pt x="57" y="28"/>
                    <a:pt x="0" y="17"/>
                  </a:cubicBezTo>
                  <a:cubicBezTo>
                    <a:pt x="0" y="17"/>
                    <a:pt x="49" y="27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5" name="Freeform 1060">
              <a:extLst>
                <a:ext uri="{FF2B5EF4-FFF2-40B4-BE49-F238E27FC236}">
                  <a16:creationId xmlns:a16="http://schemas.microsoft.com/office/drawing/2014/main" id="{311222B5-E0FB-4408-9877-C0E34DC2D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48"/>
              <a:ext cx="623" cy="272"/>
            </a:xfrm>
            <a:custGeom>
              <a:avLst/>
              <a:gdLst>
                <a:gd name="T0" fmla="*/ 500 w 249"/>
                <a:gd name="T1" fmla="*/ 541 h 102"/>
                <a:gd name="T2" fmla="*/ 258 w 249"/>
                <a:gd name="T3" fmla="*/ 597 h 102"/>
                <a:gd name="T4" fmla="*/ 0 w 249"/>
                <a:gd name="T5" fmla="*/ 619 h 102"/>
                <a:gd name="T6" fmla="*/ 0 w 249"/>
                <a:gd name="T7" fmla="*/ 576 h 102"/>
                <a:gd name="T8" fmla="*/ 375 w 249"/>
                <a:gd name="T9" fmla="*/ 520 h 102"/>
                <a:gd name="T10" fmla="*/ 1559 w 249"/>
                <a:gd name="T11" fmla="*/ 384 h 102"/>
                <a:gd name="T12" fmla="*/ 1496 w 249"/>
                <a:gd name="T13" fmla="*/ 512 h 102"/>
                <a:gd name="T14" fmla="*/ 1113 w 249"/>
                <a:gd name="T15" fmla="*/ 661 h 102"/>
                <a:gd name="T16" fmla="*/ 500 w 249"/>
                <a:gd name="T17" fmla="*/ 541 h 10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9" h="102">
                  <a:moveTo>
                    <a:pt x="80" y="76"/>
                  </a:moveTo>
                  <a:cubicBezTo>
                    <a:pt x="80" y="76"/>
                    <a:pt x="49" y="81"/>
                    <a:pt x="41" y="84"/>
                  </a:cubicBezTo>
                  <a:cubicBezTo>
                    <a:pt x="35" y="86"/>
                    <a:pt x="0" y="87"/>
                    <a:pt x="0" y="87"/>
                  </a:cubicBezTo>
                  <a:cubicBezTo>
                    <a:pt x="0" y="81"/>
                    <a:pt x="0" y="81"/>
                    <a:pt x="0" y="81"/>
                  </a:cubicBezTo>
                  <a:cubicBezTo>
                    <a:pt x="0" y="81"/>
                    <a:pt x="37" y="80"/>
                    <a:pt x="60" y="73"/>
                  </a:cubicBezTo>
                  <a:cubicBezTo>
                    <a:pt x="100" y="59"/>
                    <a:pt x="243" y="0"/>
                    <a:pt x="249" y="54"/>
                  </a:cubicBezTo>
                  <a:cubicBezTo>
                    <a:pt x="249" y="54"/>
                    <a:pt x="247" y="67"/>
                    <a:pt x="239" y="72"/>
                  </a:cubicBezTo>
                  <a:cubicBezTo>
                    <a:pt x="239" y="72"/>
                    <a:pt x="248" y="102"/>
                    <a:pt x="178" y="93"/>
                  </a:cubicBezTo>
                  <a:cubicBezTo>
                    <a:pt x="140" y="89"/>
                    <a:pt x="127" y="71"/>
                    <a:pt x="80" y="76"/>
                  </a:cubicBez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6" name="Freeform 1061">
              <a:extLst>
                <a:ext uri="{FF2B5EF4-FFF2-40B4-BE49-F238E27FC236}">
                  <a16:creationId xmlns:a16="http://schemas.microsoft.com/office/drawing/2014/main" id="{A33D8498-3218-4ECB-A1A0-31248438A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632"/>
              <a:ext cx="347" cy="32"/>
            </a:xfrm>
            <a:custGeom>
              <a:avLst/>
              <a:gdLst>
                <a:gd name="T0" fmla="*/ 866 w 139"/>
                <a:gd name="T1" fmla="*/ 21 h 12"/>
                <a:gd name="T2" fmla="*/ 312 w 139"/>
                <a:gd name="T3" fmla="*/ 43 h 12"/>
                <a:gd name="T4" fmla="*/ 37 w 139"/>
                <a:gd name="T5" fmla="*/ 8 h 12"/>
                <a:gd name="T6" fmla="*/ 30 w 139"/>
                <a:gd name="T7" fmla="*/ 21 h 12"/>
                <a:gd name="T8" fmla="*/ 305 w 139"/>
                <a:gd name="T9" fmla="*/ 51 h 12"/>
                <a:gd name="T10" fmla="*/ 866 w 139"/>
                <a:gd name="T11" fmla="*/ 2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9" h="12">
                  <a:moveTo>
                    <a:pt x="139" y="3"/>
                  </a:moveTo>
                  <a:cubicBezTo>
                    <a:pt x="139" y="3"/>
                    <a:pt x="84" y="12"/>
                    <a:pt x="50" y="6"/>
                  </a:cubicBezTo>
                  <a:cubicBezTo>
                    <a:pt x="15" y="0"/>
                    <a:pt x="6" y="1"/>
                    <a:pt x="6" y="1"/>
                  </a:cubicBezTo>
                  <a:cubicBezTo>
                    <a:pt x="6" y="1"/>
                    <a:pt x="0" y="4"/>
                    <a:pt x="5" y="3"/>
                  </a:cubicBezTo>
                  <a:cubicBezTo>
                    <a:pt x="16" y="1"/>
                    <a:pt x="44" y="6"/>
                    <a:pt x="49" y="7"/>
                  </a:cubicBezTo>
                  <a:cubicBezTo>
                    <a:pt x="60" y="10"/>
                    <a:pt x="115" y="10"/>
                    <a:pt x="139" y="3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7" name="Freeform 1062">
              <a:extLst>
                <a:ext uri="{FF2B5EF4-FFF2-40B4-BE49-F238E27FC236}">
                  <a16:creationId xmlns:a16="http://schemas.microsoft.com/office/drawing/2014/main" id="{75B60471-F50F-485A-BB37-8C2343501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2624"/>
              <a:ext cx="27" cy="16"/>
            </a:xfrm>
            <a:custGeom>
              <a:avLst/>
              <a:gdLst>
                <a:gd name="T0" fmla="*/ 66 w 11"/>
                <a:gd name="T1" fmla="*/ 21 h 6"/>
                <a:gd name="T2" fmla="*/ 12 w 11"/>
                <a:gd name="T3" fmla="*/ 43 h 6"/>
                <a:gd name="T4" fmla="*/ 66 w 11"/>
                <a:gd name="T5" fmla="*/ 21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">
                  <a:moveTo>
                    <a:pt x="11" y="3"/>
                  </a:moveTo>
                  <a:cubicBezTo>
                    <a:pt x="11" y="3"/>
                    <a:pt x="2" y="1"/>
                    <a:pt x="2" y="6"/>
                  </a:cubicBezTo>
                  <a:cubicBezTo>
                    <a:pt x="2" y="6"/>
                    <a:pt x="0" y="0"/>
                    <a:pt x="11" y="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8" name="Freeform 1063">
              <a:extLst>
                <a:ext uri="{FF2B5EF4-FFF2-40B4-BE49-F238E27FC236}">
                  <a16:creationId xmlns:a16="http://schemas.microsoft.com/office/drawing/2014/main" id="{84FE9E32-3B71-44A7-ACBA-187436150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8" y="2773"/>
              <a:ext cx="350" cy="46"/>
            </a:xfrm>
            <a:custGeom>
              <a:avLst/>
              <a:gdLst>
                <a:gd name="T0" fmla="*/ 875 w 140"/>
                <a:gd name="T1" fmla="*/ 30 h 17"/>
                <a:gd name="T2" fmla="*/ 388 w 140"/>
                <a:gd name="T3" fmla="*/ 65 h 17"/>
                <a:gd name="T4" fmla="*/ 20 w 140"/>
                <a:gd name="T5" fmla="*/ 22 h 17"/>
                <a:gd name="T6" fmla="*/ 20 w 140"/>
                <a:gd name="T7" fmla="*/ 8 h 17"/>
                <a:gd name="T8" fmla="*/ 395 w 140"/>
                <a:gd name="T9" fmla="*/ 60 h 17"/>
                <a:gd name="T10" fmla="*/ 875 w 140"/>
                <a:gd name="T11" fmla="*/ 30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0" h="17">
                  <a:moveTo>
                    <a:pt x="140" y="4"/>
                  </a:moveTo>
                  <a:cubicBezTo>
                    <a:pt x="140" y="4"/>
                    <a:pt x="97" y="17"/>
                    <a:pt x="62" y="9"/>
                  </a:cubicBezTo>
                  <a:cubicBezTo>
                    <a:pt x="27" y="1"/>
                    <a:pt x="3" y="3"/>
                    <a:pt x="3" y="3"/>
                  </a:cubicBezTo>
                  <a:cubicBezTo>
                    <a:pt x="3" y="3"/>
                    <a:pt x="0" y="2"/>
                    <a:pt x="3" y="1"/>
                  </a:cubicBezTo>
                  <a:cubicBezTo>
                    <a:pt x="7" y="0"/>
                    <a:pt x="53" y="5"/>
                    <a:pt x="63" y="8"/>
                  </a:cubicBezTo>
                  <a:cubicBezTo>
                    <a:pt x="74" y="10"/>
                    <a:pt x="109" y="13"/>
                    <a:pt x="140" y="4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89" name="Freeform 1064">
              <a:extLst>
                <a:ext uri="{FF2B5EF4-FFF2-40B4-BE49-F238E27FC236}">
                  <a16:creationId xmlns:a16="http://schemas.microsoft.com/office/drawing/2014/main" id="{8D4368B6-6DBD-4556-A20D-D716BEBAA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5" y="2643"/>
              <a:ext cx="75" cy="117"/>
            </a:xfrm>
            <a:custGeom>
              <a:avLst/>
              <a:gdLst>
                <a:gd name="T0" fmla="*/ 0 w 30"/>
                <a:gd name="T1" fmla="*/ 0 h 44"/>
                <a:gd name="T2" fmla="*/ 33 w 30"/>
                <a:gd name="T3" fmla="*/ 21 h 44"/>
                <a:gd name="T4" fmla="*/ 50 w 30"/>
                <a:gd name="T5" fmla="*/ 21 h 44"/>
                <a:gd name="T6" fmla="*/ 63 w 30"/>
                <a:gd name="T7" fmla="*/ 56 h 44"/>
                <a:gd name="T8" fmla="*/ 95 w 30"/>
                <a:gd name="T9" fmla="*/ 85 h 44"/>
                <a:gd name="T10" fmla="*/ 120 w 30"/>
                <a:gd name="T11" fmla="*/ 114 h 44"/>
                <a:gd name="T12" fmla="*/ 145 w 30"/>
                <a:gd name="T13" fmla="*/ 157 h 44"/>
                <a:gd name="T14" fmla="*/ 158 w 30"/>
                <a:gd name="T15" fmla="*/ 197 h 44"/>
                <a:gd name="T16" fmla="*/ 163 w 30"/>
                <a:gd name="T17" fmla="*/ 261 h 44"/>
                <a:gd name="T18" fmla="*/ 175 w 30"/>
                <a:gd name="T19" fmla="*/ 311 h 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0" h="44">
                  <a:moveTo>
                    <a:pt x="0" y="0"/>
                  </a:moveTo>
                  <a:cubicBezTo>
                    <a:pt x="3" y="0"/>
                    <a:pt x="4" y="1"/>
                    <a:pt x="5" y="3"/>
                  </a:cubicBezTo>
                  <a:cubicBezTo>
                    <a:pt x="5" y="2"/>
                    <a:pt x="7" y="2"/>
                    <a:pt x="8" y="3"/>
                  </a:cubicBezTo>
                  <a:cubicBezTo>
                    <a:pt x="10" y="4"/>
                    <a:pt x="10" y="6"/>
                    <a:pt x="10" y="8"/>
                  </a:cubicBezTo>
                  <a:cubicBezTo>
                    <a:pt x="13" y="4"/>
                    <a:pt x="14" y="9"/>
                    <a:pt x="15" y="12"/>
                  </a:cubicBezTo>
                  <a:cubicBezTo>
                    <a:pt x="18" y="10"/>
                    <a:pt x="20" y="14"/>
                    <a:pt x="19" y="16"/>
                  </a:cubicBezTo>
                  <a:cubicBezTo>
                    <a:pt x="22" y="15"/>
                    <a:pt x="24" y="20"/>
                    <a:pt x="23" y="22"/>
                  </a:cubicBezTo>
                  <a:cubicBezTo>
                    <a:pt x="25" y="22"/>
                    <a:pt x="26" y="27"/>
                    <a:pt x="25" y="28"/>
                  </a:cubicBezTo>
                  <a:cubicBezTo>
                    <a:pt x="28" y="30"/>
                    <a:pt x="28" y="34"/>
                    <a:pt x="26" y="37"/>
                  </a:cubicBezTo>
                  <a:cubicBezTo>
                    <a:pt x="29" y="38"/>
                    <a:pt x="30" y="43"/>
                    <a:pt x="28" y="4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0" name="Freeform 1065">
              <a:extLst>
                <a:ext uri="{FF2B5EF4-FFF2-40B4-BE49-F238E27FC236}">
                  <a16:creationId xmlns:a16="http://schemas.microsoft.com/office/drawing/2014/main" id="{1A1F98AF-DD20-46CE-B5A3-26DFAC5E0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760"/>
              <a:ext cx="90" cy="221"/>
            </a:xfrm>
            <a:custGeom>
              <a:avLst/>
              <a:gdLst>
                <a:gd name="T0" fmla="*/ 200 w 36"/>
                <a:gd name="T1" fmla="*/ 0 h 83"/>
                <a:gd name="T2" fmla="*/ 220 w 36"/>
                <a:gd name="T3" fmla="*/ 29 h 83"/>
                <a:gd name="T4" fmla="*/ 208 w 36"/>
                <a:gd name="T5" fmla="*/ 56 h 83"/>
                <a:gd name="T6" fmla="*/ 208 w 36"/>
                <a:gd name="T7" fmla="*/ 114 h 83"/>
                <a:gd name="T8" fmla="*/ 225 w 36"/>
                <a:gd name="T9" fmla="*/ 141 h 83"/>
                <a:gd name="T10" fmla="*/ 213 w 36"/>
                <a:gd name="T11" fmla="*/ 178 h 83"/>
                <a:gd name="T12" fmla="*/ 208 w 36"/>
                <a:gd name="T13" fmla="*/ 226 h 83"/>
                <a:gd name="T14" fmla="*/ 200 w 36"/>
                <a:gd name="T15" fmla="*/ 285 h 83"/>
                <a:gd name="T16" fmla="*/ 208 w 36"/>
                <a:gd name="T17" fmla="*/ 320 h 83"/>
                <a:gd name="T18" fmla="*/ 188 w 36"/>
                <a:gd name="T19" fmla="*/ 341 h 83"/>
                <a:gd name="T20" fmla="*/ 188 w 36"/>
                <a:gd name="T21" fmla="*/ 389 h 83"/>
                <a:gd name="T22" fmla="*/ 170 w 36"/>
                <a:gd name="T23" fmla="*/ 397 h 83"/>
                <a:gd name="T24" fmla="*/ 158 w 36"/>
                <a:gd name="T25" fmla="*/ 453 h 83"/>
                <a:gd name="T26" fmla="*/ 145 w 36"/>
                <a:gd name="T27" fmla="*/ 482 h 83"/>
                <a:gd name="T28" fmla="*/ 108 w 36"/>
                <a:gd name="T29" fmla="*/ 517 h 83"/>
                <a:gd name="T30" fmla="*/ 75 w 36"/>
                <a:gd name="T31" fmla="*/ 546 h 83"/>
                <a:gd name="T32" fmla="*/ 45 w 36"/>
                <a:gd name="T33" fmla="*/ 567 h 83"/>
                <a:gd name="T34" fmla="*/ 20 w 36"/>
                <a:gd name="T35" fmla="*/ 588 h 83"/>
                <a:gd name="T36" fmla="*/ 0 w 36"/>
                <a:gd name="T37" fmla="*/ 567 h 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6" h="83">
                  <a:moveTo>
                    <a:pt x="32" y="0"/>
                  </a:moveTo>
                  <a:cubicBezTo>
                    <a:pt x="34" y="0"/>
                    <a:pt x="35" y="3"/>
                    <a:pt x="35" y="4"/>
                  </a:cubicBezTo>
                  <a:cubicBezTo>
                    <a:pt x="35" y="6"/>
                    <a:pt x="34" y="7"/>
                    <a:pt x="33" y="8"/>
                  </a:cubicBezTo>
                  <a:cubicBezTo>
                    <a:pt x="36" y="10"/>
                    <a:pt x="35" y="14"/>
                    <a:pt x="33" y="16"/>
                  </a:cubicBezTo>
                  <a:cubicBezTo>
                    <a:pt x="35" y="17"/>
                    <a:pt x="36" y="18"/>
                    <a:pt x="36" y="20"/>
                  </a:cubicBezTo>
                  <a:cubicBezTo>
                    <a:pt x="36" y="22"/>
                    <a:pt x="36" y="25"/>
                    <a:pt x="34" y="25"/>
                  </a:cubicBezTo>
                  <a:cubicBezTo>
                    <a:pt x="36" y="27"/>
                    <a:pt x="36" y="31"/>
                    <a:pt x="33" y="32"/>
                  </a:cubicBezTo>
                  <a:cubicBezTo>
                    <a:pt x="36" y="35"/>
                    <a:pt x="34" y="38"/>
                    <a:pt x="32" y="40"/>
                  </a:cubicBezTo>
                  <a:cubicBezTo>
                    <a:pt x="33" y="41"/>
                    <a:pt x="33" y="43"/>
                    <a:pt x="33" y="45"/>
                  </a:cubicBezTo>
                  <a:cubicBezTo>
                    <a:pt x="32" y="47"/>
                    <a:pt x="31" y="47"/>
                    <a:pt x="30" y="48"/>
                  </a:cubicBezTo>
                  <a:cubicBezTo>
                    <a:pt x="31" y="50"/>
                    <a:pt x="31" y="52"/>
                    <a:pt x="30" y="55"/>
                  </a:cubicBezTo>
                  <a:cubicBezTo>
                    <a:pt x="29" y="56"/>
                    <a:pt x="28" y="56"/>
                    <a:pt x="27" y="56"/>
                  </a:cubicBezTo>
                  <a:cubicBezTo>
                    <a:pt x="29" y="58"/>
                    <a:pt x="28" y="64"/>
                    <a:pt x="25" y="64"/>
                  </a:cubicBezTo>
                  <a:cubicBezTo>
                    <a:pt x="26" y="66"/>
                    <a:pt x="25" y="67"/>
                    <a:pt x="23" y="68"/>
                  </a:cubicBezTo>
                  <a:cubicBezTo>
                    <a:pt x="23" y="71"/>
                    <a:pt x="21" y="75"/>
                    <a:pt x="17" y="73"/>
                  </a:cubicBezTo>
                  <a:cubicBezTo>
                    <a:pt x="17" y="75"/>
                    <a:pt x="15" y="80"/>
                    <a:pt x="12" y="77"/>
                  </a:cubicBezTo>
                  <a:cubicBezTo>
                    <a:pt x="12" y="79"/>
                    <a:pt x="9" y="83"/>
                    <a:pt x="7" y="80"/>
                  </a:cubicBezTo>
                  <a:cubicBezTo>
                    <a:pt x="6" y="82"/>
                    <a:pt x="5" y="83"/>
                    <a:pt x="3" y="83"/>
                  </a:cubicBezTo>
                  <a:cubicBezTo>
                    <a:pt x="1" y="83"/>
                    <a:pt x="0" y="82"/>
                    <a:pt x="0" y="8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1" name="Freeform 1066">
              <a:extLst>
                <a:ext uri="{FF2B5EF4-FFF2-40B4-BE49-F238E27FC236}">
                  <a16:creationId xmlns:a16="http://schemas.microsoft.com/office/drawing/2014/main" id="{FF62BDD9-8B04-4C2E-911F-1218C5457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643"/>
              <a:ext cx="5" cy="8"/>
            </a:xfrm>
            <a:custGeom>
              <a:avLst/>
              <a:gdLst>
                <a:gd name="T0" fmla="*/ 13 w 2"/>
                <a:gd name="T1" fmla="*/ 0 h 3"/>
                <a:gd name="T2" fmla="*/ 0 w 2"/>
                <a:gd name="T3" fmla="*/ 2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0" y="0"/>
                    <a:pt x="0" y="2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2" name="Freeform 1067">
              <a:extLst>
                <a:ext uri="{FF2B5EF4-FFF2-40B4-BE49-F238E27FC236}">
                  <a16:creationId xmlns:a16="http://schemas.microsoft.com/office/drawing/2014/main" id="{A41714CB-2CA9-4366-8A93-1E7AD7978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648"/>
              <a:ext cx="10" cy="13"/>
            </a:xfrm>
            <a:custGeom>
              <a:avLst/>
              <a:gdLst>
                <a:gd name="T0" fmla="*/ 25 w 4"/>
                <a:gd name="T1" fmla="*/ 8 h 5"/>
                <a:gd name="T2" fmla="*/ 13 w 4"/>
                <a:gd name="T3" fmla="*/ 13 h 5"/>
                <a:gd name="T4" fmla="*/ 8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3" y="0"/>
                    <a:pt x="2" y="0"/>
                    <a:pt x="2" y="2"/>
                  </a:cubicBezTo>
                  <a:cubicBezTo>
                    <a:pt x="1" y="3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3" name="Freeform 1068">
              <a:extLst>
                <a:ext uri="{FF2B5EF4-FFF2-40B4-BE49-F238E27FC236}">
                  <a16:creationId xmlns:a16="http://schemas.microsoft.com/office/drawing/2014/main" id="{17913A2B-B325-4665-A075-5BCDF53FF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667"/>
              <a:ext cx="5" cy="16"/>
            </a:xfrm>
            <a:custGeom>
              <a:avLst/>
              <a:gdLst>
                <a:gd name="T0" fmla="*/ 13 w 2"/>
                <a:gd name="T1" fmla="*/ 43 h 6"/>
                <a:gd name="T2" fmla="*/ 8 w 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6"/>
                  </a:moveTo>
                  <a:cubicBezTo>
                    <a:pt x="0" y="6"/>
                    <a:pt x="0" y="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4" name="Freeform 1069">
              <a:extLst>
                <a:ext uri="{FF2B5EF4-FFF2-40B4-BE49-F238E27FC236}">
                  <a16:creationId xmlns:a16="http://schemas.microsoft.com/office/drawing/2014/main" id="{4ECE2791-16A9-4EE3-9022-83B183836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683"/>
              <a:ext cx="5" cy="18"/>
            </a:xfrm>
            <a:custGeom>
              <a:avLst/>
              <a:gdLst>
                <a:gd name="T0" fmla="*/ 13 w 2"/>
                <a:gd name="T1" fmla="*/ 46 h 7"/>
                <a:gd name="T2" fmla="*/ 0 w 2"/>
                <a:gd name="T3" fmla="*/ 26 h 7"/>
                <a:gd name="T4" fmla="*/ 0 w 2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2" y="7"/>
                  </a:moveTo>
                  <a:cubicBezTo>
                    <a:pt x="1" y="7"/>
                    <a:pt x="0" y="5"/>
                    <a:pt x="0" y="4"/>
                  </a:cubicBezTo>
                  <a:cubicBezTo>
                    <a:pt x="0" y="3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5" name="Freeform 1070">
              <a:extLst>
                <a:ext uri="{FF2B5EF4-FFF2-40B4-BE49-F238E27FC236}">
                  <a16:creationId xmlns:a16="http://schemas.microsoft.com/office/drawing/2014/main" id="{334423F6-29ED-44A1-8B36-C64C14FA2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701"/>
              <a:ext cx="10" cy="16"/>
            </a:xfrm>
            <a:custGeom>
              <a:avLst/>
              <a:gdLst>
                <a:gd name="T0" fmla="*/ 25 w 4"/>
                <a:gd name="T1" fmla="*/ 8 h 6"/>
                <a:gd name="T2" fmla="*/ 8 w 4"/>
                <a:gd name="T3" fmla="*/ 13 h 6"/>
                <a:gd name="T4" fmla="*/ 8 w 4"/>
                <a:gd name="T5" fmla="*/ 4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1"/>
                  </a:moveTo>
                  <a:cubicBezTo>
                    <a:pt x="2" y="1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6" name="Freeform 1071">
              <a:extLst>
                <a:ext uri="{FF2B5EF4-FFF2-40B4-BE49-F238E27FC236}">
                  <a16:creationId xmlns:a16="http://schemas.microsoft.com/office/drawing/2014/main" id="{DFA49E02-4E1B-4E38-A404-BCBD057A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725"/>
              <a:ext cx="10" cy="14"/>
            </a:xfrm>
            <a:custGeom>
              <a:avLst/>
              <a:gdLst>
                <a:gd name="T0" fmla="*/ 25 w 4"/>
                <a:gd name="T1" fmla="*/ 8 h 5"/>
                <a:gd name="T2" fmla="*/ 8 w 4"/>
                <a:gd name="T3" fmla="*/ 8 h 5"/>
                <a:gd name="T4" fmla="*/ 0 w 4"/>
                <a:gd name="T5" fmla="*/ 3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7" name="Freeform 1072">
              <a:extLst>
                <a:ext uri="{FF2B5EF4-FFF2-40B4-BE49-F238E27FC236}">
                  <a16:creationId xmlns:a16="http://schemas.microsoft.com/office/drawing/2014/main" id="{A4549C84-F0AC-40C8-9A9C-A8D614464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747"/>
              <a:ext cx="10" cy="13"/>
            </a:xfrm>
            <a:custGeom>
              <a:avLst/>
              <a:gdLst>
                <a:gd name="T0" fmla="*/ 25 w 4"/>
                <a:gd name="T1" fmla="*/ 8 h 5"/>
                <a:gd name="T2" fmla="*/ 8 w 4"/>
                <a:gd name="T3" fmla="*/ 8 h 5"/>
                <a:gd name="T4" fmla="*/ 0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1"/>
                  </a:moveTo>
                  <a:cubicBezTo>
                    <a:pt x="3" y="0"/>
                    <a:pt x="1" y="1"/>
                    <a:pt x="1" y="1"/>
                  </a:cubicBezTo>
                  <a:cubicBezTo>
                    <a:pt x="0" y="2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8" name="Freeform 1073">
              <a:extLst>
                <a:ext uri="{FF2B5EF4-FFF2-40B4-BE49-F238E27FC236}">
                  <a16:creationId xmlns:a16="http://schemas.microsoft.com/office/drawing/2014/main" id="{2ED2B91B-55E0-46C1-BE2A-E90B31059F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779"/>
              <a:ext cx="8" cy="13"/>
            </a:xfrm>
            <a:custGeom>
              <a:avLst/>
              <a:gdLst>
                <a:gd name="T0" fmla="*/ 21 w 3"/>
                <a:gd name="T1" fmla="*/ 26 h 5"/>
                <a:gd name="T2" fmla="*/ 8 w 3"/>
                <a:gd name="T3" fmla="*/ 21 h 5"/>
                <a:gd name="T4" fmla="*/ 0 w 3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3" y="4"/>
                  </a:moveTo>
                  <a:cubicBezTo>
                    <a:pt x="3" y="5"/>
                    <a:pt x="1" y="4"/>
                    <a:pt x="1" y="3"/>
                  </a:cubicBezTo>
                  <a:cubicBezTo>
                    <a:pt x="0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99" name="Freeform 1074">
              <a:extLst>
                <a:ext uri="{FF2B5EF4-FFF2-40B4-BE49-F238E27FC236}">
                  <a16:creationId xmlns:a16="http://schemas.microsoft.com/office/drawing/2014/main" id="{CE85D7BA-35CA-45A7-AAFE-A40499C52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3" y="2800"/>
              <a:ext cx="10" cy="16"/>
            </a:xfrm>
            <a:custGeom>
              <a:avLst/>
              <a:gdLst>
                <a:gd name="T0" fmla="*/ 25 w 4"/>
                <a:gd name="T1" fmla="*/ 43 h 6"/>
                <a:gd name="T2" fmla="*/ 8 w 4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4" y="6"/>
                  </a:moveTo>
                  <a:cubicBezTo>
                    <a:pt x="1" y="6"/>
                    <a:pt x="0" y="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0" name="Freeform 1075">
              <a:extLst>
                <a:ext uri="{FF2B5EF4-FFF2-40B4-BE49-F238E27FC236}">
                  <a16:creationId xmlns:a16="http://schemas.microsoft.com/office/drawing/2014/main" id="{562A888D-DBF8-4F11-8A62-693C6446F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5" y="2821"/>
              <a:ext cx="8" cy="16"/>
            </a:xfrm>
            <a:custGeom>
              <a:avLst/>
              <a:gdLst>
                <a:gd name="T0" fmla="*/ 21 w 3"/>
                <a:gd name="T1" fmla="*/ 43 h 6"/>
                <a:gd name="T2" fmla="*/ 8 w 3"/>
                <a:gd name="T3" fmla="*/ 35 h 6"/>
                <a:gd name="T4" fmla="*/ 0 w 3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6">
                  <a:moveTo>
                    <a:pt x="3" y="6"/>
                  </a:moveTo>
                  <a:cubicBezTo>
                    <a:pt x="2" y="6"/>
                    <a:pt x="1" y="6"/>
                    <a:pt x="1" y="5"/>
                  </a:cubicBez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1" name="Freeform 1076">
              <a:extLst>
                <a:ext uri="{FF2B5EF4-FFF2-40B4-BE49-F238E27FC236}">
                  <a16:creationId xmlns:a16="http://schemas.microsoft.com/office/drawing/2014/main" id="{BDE3FC7B-E244-45AE-B6DB-7D8FF85E6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2840"/>
              <a:ext cx="7" cy="13"/>
            </a:xfrm>
            <a:custGeom>
              <a:avLst/>
              <a:gdLst>
                <a:gd name="T0" fmla="*/ 16 w 3"/>
                <a:gd name="T1" fmla="*/ 8 h 5"/>
                <a:gd name="T2" fmla="*/ 5 w 3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1" y="0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2" name="Freeform 1077">
              <a:extLst>
                <a:ext uri="{FF2B5EF4-FFF2-40B4-BE49-F238E27FC236}">
                  <a16:creationId xmlns:a16="http://schemas.microsoft.com/office/drawing/2014/main" id="{22868842-A2D7-4CD2-81C5-89A640070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864"/>
              <a:ext cx="10" cy="16"/>
            </a:xfrm>
            <a:custGeom>
              <a:avLst/>
              <a:gdLst>
                <a:gd name="T0" fmla="*/ 25 w 4"/>
                <a:gd name="T1" fmla="*/ 0 h 6"/>
                <a:gd name="T2" fmla="*/ 8 w 4"/>
                <a:gd name="T3" fmla="*/ 13 h 6"/>
                <a:gd name="T4" fmla="*/ 8 w 4"/>
                <a:gd name="T5" fmla="*/ 43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6">
                  <a:moveTo>
                    <a:pt x="4" y="0"/>
                  </a:moveTo>
                  <a:cubicBezTo>
                    <a:pt x="2" y="0"/>
                    <a:pt x="2" y="0"/>
                    <a:pt x="1" y="2"/>
                  </a:cubicBezTo>
                  <a:cubicBezTo>
                    <a:pt x="0" y="3"/>
                    <a:pt x="0" y="5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3" name="Freeform 1078">
              <a:extLst>
                <a:ext uri="{FF2B5EF4-FFF2-40B4-BE49-F238E27FC236}">
                  <a16:creationId xmlns:a16="http://schemas.microsoft.com/office/drawing/2014/main" id="{5C7420BC-2628-4CDD-990C-F7AF84F6E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2888"/>
              <a:ext cx="13" cy="13"/>
            </a:xfrm>
            <a:custGeom>
              <a:avLst/>
              <a:gdLst>
                <a:gd name="T0" fmla="*/ 34 w 5"/>
                <a:gd name="T1" fmla="*/ 0 h 5"/>
                <a:gd name="T2" fmla="*/ 21 w 5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0"/>
                  </a:moveTo>
                  <a:cubicBezTo>
                    <a:pt x="3" y="0"/>
                    <a:pt x="0" y="3"/>
                    <a:pt x="3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4" name="Freeform 1079">
              <a:extLst>
                <a:ext uri="{FF2B5EF4-FFF2-40B4-BE49-F238E27FC236}">
                  <a16:creationId xmlns:a16="http://schemas.microsoft.com/office/drawing/2014/main" id="{89A7F8A4-DFFE-4499-BBB3-37996A9A4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2907"/>
              <a:ext cx="10" cy="18"/>
            </a:xfrm>
            <a:custGeom>
              <a:avLst/>
              <a:gdLst>
                <a:gd name="T0" fmla="*/ 25 w 4"/>
                <a:gd name="T1" fmla="*/ 8 h 7"/>
                <a:gd name="T2" fmla="*/ 8 w 4"/>
                <a:gd name="T3" fmla="*/ 13 h 7"/>
                <a:gd name="T4" fmla="*/ 8 w 4"/>
                <a:gd name="T5" fmla="*/ 4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4" y="1"/>
                  </a:moveTo>
                  <a:cubicBezTo>
                    <a:pt x="3" y="0"/>
                    <a:pt x="1" y="1"/>
                    <a:pt x="1" y="2"/>
                  </a:cubicBezTo>
                  <a:cubicBezTo>
                    <a:pt x="0" y="4"/>
                    <a:pt x="0" y="5"/>
                    <a:pt x="1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5" name="Freeform 1080">
              <a:extLst>
                <a:ext uri="{FF2B5EF4-FFF2-40B4-BE49-F238E27FC236}">
                  <a16:creationId xmlns:a16="http://schemas.microsoft.com/office/drawing/2014/main" id="{4D851AC7-8D9B-43B7-9832-F62722924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933"/>
              <a:ext cx="10" cy="19"/>
            </a:xfrm>
            <a:custGeom>
              <a:avLst/>
              <a:gdLst>
                <a:gd name="T0" fmla="*/ 25 w 4"/>
                <a:gd name="T1" fmla="*/ 43 h 7"/>
                <a:gd name="T2" fmla="*/ 13 w 4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">
                  <a:moveTo>
                    <a:pt x="4" y="6"/>
                  </a:moveTo>
                  <a:cubicBezTo>
                    <a:pt x="2" y="7"/>
                    <a:pt x="0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6" name="Freeform 1081">
              <a:extLst>
                <a:ext uri="{FF2B5EF4-FFF2-40B4-BE49-F238E27FC236}">
                  <a16:creationId xmlns:a16="http://schemas.microsoft.com/office/drawing/2014/main" id="{9A0EB8EA-CC06-453B-BAFE-3CF0BDC04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2947"/>
              <a:ext cx="10" cy="13"/>
            </a:xfrm>
            <a:custGeom>
              <a:avLst/>
              <a:gdLst>
                <a:gd name="T0" fmla="*/ 25 w 4"/>
                <a:gd name="T1" fmla="*/ 0 h 5"/>
                <a:gd name="T2" fmla="*/ 8 w 4"/>
                <a:gd name="T3" fmla="*/ 8 h 5"/>
                <a:gd name="T4" fmla="*/ 8 w 4"/>
                <a:gd name="T5" fmla="*/ 3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2" y="0"/>
                    <a:pt x="2" y="0"/>
                    <a:pt x="1" y="1"/>
                  </a:cubicBezTo>
                  <a:cubicBezTo>
                    <a:pt x="0" y="3"/>
                    <a:pt x="0" y="4"/>
                    <a:pt x="1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7" name="Freeform 1082">
              <a:extLst>
                <a:ext uri="{FF2B5EF4-FFF2-40B4-BE49-F238E27FC236}">
                  <a16:creationId xmlns:a16="http://schemas.microsoft.com/office/drawing/2014/main" id="{E06FEA35-DD90-487E-9AA5-8DB22F917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968"/>
              <a:ext cx="5" cy="11"/>
            </a:xfrm>
            <a:custGeom>
              <a:avLst/>
              <a:gdLst>
                <a:gd name="T0" fmla="*/ 13 w 2"/>
                <a:gd name="T1" fmla="*/ 30 h 4"/>
                <a:gd name="T2" fmla="*/ 0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4"/>
                  </a:moveTo>
                  <a:cubicBezTo>
                    <a:pt x="0" y="4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8" name="Freeform 1083">
              <a:extLst>
                <a:ext uri="{FF2B5EF4-FFF2-40B4-BE49-F238E27FC236}">
                  <a16:creationId xmlns:a16="http://schemas.microsoft.com/office/drawing/2014/main" id="{79D220B8-13BB-4BE5-B491-AA83BBD7A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963"/>
              <a:ext cx="2" cy="8"/>
            </a:xfrm>
            <a:custGeom>
              <a:avLst/>
              <a:gdLst>
                <a:gd name="T0" fmla="*/ 4 w 1"/>
                <a:gd name="T1" fmla="*/ 21 h 3"/>
                <a:gd name="T2" fmla="*/ 0 w 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3"/>
                  </a:moveTo>
                  <a:cubicBezTo>
                    <a:pt x="1" y="2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09" name="Freeform 1084">
              <a:extLst>
                <a:ext uri="{FF2B5EF4-FFF2-40B4-BE49-F238E27FC236}">
                  <a16:creationId xmlns:a16="http://schemas.microsoft.com/office/drawing/2014/main" id="{62066D19-AD65-4F85-AAA4-8AE01CA1D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949"/>
              <a:ext cx="3" cy="14"/>
            </a:xfrm>
            <a:custGeom>
              <a:avLst/>
              <a:gdLst>
                <a:gd name="T0" fmla="*/ 9 w 1"/>
                <a:gd name="T1" fmla="*/ 39 h 5"/>
                <a:gd name="T2" fmla="*/ 9 w 1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1" y="5"/>
                  </a:moveTo>
                  <a:cubicBezTo>
                    <a:pt x="0" y="4"/>
                    <a:pt x="0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0" name="Freeform 1085">
              <a:extLst>
                <a:ext uri="{FF2B5EF4-FFF2-40B4-BE49-F238E27FC236}">
                  <a16:creationId xmlns:a16="http://schemas.microsoft.com/office/drawing/2014/main" id="{50675EF1-63AA-47BB-BAB6-9AF89E13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941"/>
              <a:ext cx="8" cy="11"/>
            </a:xfrm>
            <a:custGeom>
              <a:avLst/>
              <a:gdLst>
                <a:gd name="T0" fmla="*/ 21 w 3"/>
                <a:gd name="T1" fmla="*/ 30 h 4"/>
                <a:gd name="T2" fmla="*/ 0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4"/>
                  </a:moveTo>
                  <a:cubicBezTo>
                    <a:pt x="2" y="3"/>
                    <a:pt x="2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1" name="Freeform 1086">
              <a:extLst>
                <a:ext uri="{FF2B5EF4-FFF2-40B4-BE49-F238E27FC236}">
                  <a16:creationId xmlns:a16="http://schemas.microsoft.com/office/drawing/2014/main" id="{E4AF7856-CF15-4F27-919D-3D51774A3F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931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0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1" y="3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2" name="Freeform 1087">
              <a:extLst>
                <a:ext uri="{FF2B5EF4-FFF2-40B4-BE49-F238E27FC236}">
                  <a16:creationId xmlns:a16="http://schemas.microsoft.com/office/drawing/2014/main" id="{BB37FB67-DCBB-42FA-804F-2AB9B26DE6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923"/>
              <a:ext cx="8" cy="8"/>
            </a:xfrm>
            <a:custGeom>
              <a:avLst/>
              <a:gdLst>
                <a:gd name="T0" fmla="*/ 21 w 3"/>
                <a:gd name="T1" fmla="*/ 21 h 3"/>
                <a:gd name="T2" fmla="*/ 13 w 3"/>
                <a:gd name="T3" fmla="*/ 8 h 3"/>
                <a:gd name="T4" fmla="*/ 0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3"/>
                  </a:moveTo>
                  <a:cubicBezTo>
                    <a:pt x="3" y="2"/>
                    <a:pt x="3" y="1"/>
                    <a:pt x="2" y="1"/>
                  </a:cubicBez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3" name="Freeform 1088">
              <a:extLst>
                <a:ext uri="{FF2B5EF4-FFF2-40B4-BE49-F238E27FC236}">
                  <a16:creationId xmlns:a16="http://schemas.microsoft.com/office/drawing/2014/main" id="{61CDAC30-0A07-4F59-9A02-10DCF2415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2909"/>
              <a:ext cx="8" cy="3"/>
            </a:xfrm>
            <a:custGeom>
              <a:avLst/>
              <a:gdLst>
                <a:gd name="T0" fmla="*/ 21 w 3"/>
                <a:gd name="T1" fmla="*/ 9 h 1"/>
                <a:gd name="T2" fmla="*/ 0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3" y="1"/>
                  </a:moveTo>
                  <a:cubicBezTo>
                    <a:pt x="2" y="0"/>
                    <a:pt x="1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4" name="Freeform 1089">
              <a:extLst>
                <a:ext uri="{FF2B5EF4-FFF2-40B4-BE49-F238E27FC236}">
                  <a16:creationId xmlns:a16="http://schemas.microsoft.com/office/drawing/2014/main" id="{7A3EC972-2F0F-400B-9EF5-14893BC61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885"/>
              <a:ext cx="5" cy="3"/>
            </a:xfrm>
            <a:custGeom>
              <a:avLst/>
              <a:gdLst>
                <a:gd name="T0" fmla="*/ 13 w 2"/>
                <a:gd name="T1" fmla="*/ 9 h 1"/>
                <a:gd name="T2" fmla="*/ 0 w 2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2" y="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5" name="Freeform 1090">
              <a:extLst>
                <a:ext uri="{FF2B5EF4-FFF2-40B4-BE49-F238E27FC236}">
                  <a16:creationId xmlns:a16="http://schemas.microsoft.com/office/drawing/2014/main" id="{98174E9D-F34F-463A-9FD0-5E042A31E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8" y="2856"/>
              <a:ext cx="7" cy="13"/>
            </a:xfrm>
            <a:custGeom>
              <a:avLst/>
              <a:gdLst>
                <a:gd name="T0" fmla="*/ 0 w 3"/>
                <a:gd name="T1" fmla="*/ 8 h 5"/>
                <a:gd name="T2" fmla="*/ 5 w 3"/>
                <a:gd name="T3" fmla="*/ 8 h 5"/>
                <a:gd name="T4" fmla="*/ 12 w 3"/>
                <a:gd name="T5" fmla="*/ 21 h 5"/>
                <a:gd name="T6" fmla="*/ 16 w 3"/>
                <a:gd name="T7" fmla="*/ 3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0" y="1"/>
                  </a:moveTo>
                  <a:cubicBezTo>
                    <a:pt x="0" y="0"/>
                    <a:pt x="1" y="1"/>
                    <a:pt x="1" y="1"/>
                  </a:cubicBezTo>
                  <a:cubicBezTo>
                    <a:pt x="1" y="1"/>
                    <a:pt x="2" y="2"/>
                    <a:pt x="2" y="3"/>
                  </a:cubicBezTo>
                  <a:cubicBezTo>
                    <a:pt x="3" y="3"/>
                    <a:pt x="3" y="4"/>
                    <a:pt x="3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6" name="Freeform 1091">
              <a:extLst>
                <a:ext uri="{FF2B5EF4-FFF2-40B4-BE49-F238E27FC236}">
                  <a16:creationId xmlns:a16="http://schemas.microsoft.com/office/drawing/2014/main" id="{C9C394D7-8C5A-4EEA-9522-101BD6B02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2893"/>
              <a:ext cx="5" cy="27"/>
            </a:xfrm>
            <a:custGeom>
              <a:avLst/>
              <a:gdLst>
                <a:gd name="T0" fmla="*/ 8 w 2"/>
                <a:gd name="T1" fmla="*/ 0 h 10"/>
                <a:gd name="T2" fmla="*/ 13 w 2"/>
                <a:gd name="T3" fmla="*/ 22 h 10"/>
                <a:gd name="T4" fmla="*/ 0 w 2"/>
                <a:gd name="T5" fmla="*/ 43 h 10"/>
                <a:gd name="T6" fmla="*/ 13 w 2"/>
                <a:gd name="T7" fmla="*/ 7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0">
                  <a:moveTo>
                    <a:pt x="1" y="0"/>
                  </a:moveTo>
                  <a:cubicBezTo>
                    <a:pt x="1" y="1"/>
                    <a:pt x="2" y="2"/>
                    <a:pt x="2" y="3"/>
                  </a:cubicBezTo>
                  <a:cubicBezTo>
                    <a:pt x="1" y="4"/>
                    <a:pt x="0" y="5"/>
                    <a:pt x="0" y="6"/>
                  </a:cubicBezTo>
                  <a:cubicBezTo>
                    <a:pt x="0" y="7"/>
                    <a:pt x="0" y="10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7" name="Freeform 1092">
              <a:extLst>
                <a:ext uri="{FF2B5EF4-FFF2-40B4-BE49-F238E27FC236}">
                  <a16:creationId xmlns:a16="http://schemas.microsoft.com/office/drawing/2014/main" id="{DAB40757-E99C-4741-8BA0-5470998E1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867"/>
              <a:ext cx="10" cy="34"/>
            </a:xfrm>
            <a:custGeom>
              <a:avLst/>
              <a:gdLst>
                <a:gd name="T0" fmla="*/ 0 w 4"/>
                <a:gd name="T1" fmla="*/ 0 h 13"/>
                <a:gd name="T2" fmla="*/ 13 w 4"/>
                <a:gd name="T3" fmla="*/ 26 h 13"/>
                <a:gd name="T4" fmla="*/ 8 w 4"/>
                <a:gd name="T5" fmla="*/ 47 h 13"/>
                <a:gd name="T6" fmla="*/ 25 w 4"/>
                <a:gd name="T7" fmla="*/ 89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1" y="1"/>
                    <a:pt x="2" y="2"/>
                    <a:pt x="2" y="4"/>
                  </a:cubicBezTo>
                  <a:cubicBezTo>
                    <a:pt x="2" y="5"/>
                    <a:pt x="1" y="6"/>
                    <a:pt x="1" y="7"/>
                  </a:cubicBezTo>
                  <a:cubicBezTo>
                    <a:pt x="4" y="6"/>
                    <a:pt x="4" y="11"/>
                    <a:pt x="4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8" name="Freeform 1093">
              <a:extLst>
                <a:ext uri="{FF2B5EF4-FFF2-40B4-BE49-F238E27FC236}">
                  <a16:creationId xmlns:a16="http://schemas.microsoft.com/office/drawing/2014/main" id="{268074A7-E93F-46B1-B0DE-736EF822E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741"/>
              <a:ext cx="7" cy="32"/>
            </a:xfrm>
            <a:custGeom>
              <a:avLst/>
              <a:gdLst>
                <a:gd name="T0" fmla="*/ 16 w 3"/>
                <a:gd name="T1" fmla="*/ 0 h 12"/>
                <a:gd name="T2" fmla="*/ 5 w 3"/>
                <a:gd name="T3" fmla="*/ 8 h 12"/>
                <a:gd name="T4" fmla="*/ 0 w 3"/>
                <a:gd name="T5" fmla="*/ 21 h 12"/>
                <a:gd name="T6" fmla="*/ 12 w 3"/>
                <a:gd name="T7" fmla="*/ 56 h 12"/>
                <a:gd name="T8" fmla="*/ 5 w 3"/>
                <a:gd name="T9" fmla="*/ 72 h 12"/>
                <a:gd name="T10" fmla="*/ 12 w 3"/>
                <a:gd name="T11" fmla="*/ 85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" h="12">
                  <a:moveTo>
                    <a:pt x="3" y="0"/>
                  </a:moveTo>
                  <a:cubicBezTo>
                    <a:pt x="3" y="1"/>
                    <a:pt x="2" y="0"/>
                    <a:pt x="1" y="1"/>
                  </a:cubicBezTo>
                  <a:cubicBezTo>
                    <a:pt x="0" y="1"/>
                    <a:pt x="0" y="2"/>
                    <a:pt x="0" y="3"/>
                  </a:cubicBezTo>
                  <a:cubicBezTo>
                    <a:pt x="0" y="5"/>
                    <a:pt x="1" y="6"/>
                    <a:pt x="2" y="8"/>
                  </a:cubicBezTo>
                  <a:cubicBezTo>
                    <a:pt x="1" y="8"/>
                    <a:pt x="1" y="9"/>
                    <a:pt x="1" y="10"/>
                  </a:cubicBezTo>
                  <a:cubicBezTo>
                    <a:pt x="0" y="11"/>
                    <a:pt x="1" y="11"/>
                    <a:pt x="2" y="1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19" name="Freeform 1094">
              <a:extLst>
                <a:ext uri="{FF2B5EF4-FFF2-40B4-BE49-F238E27FC236}">
                  <a16:creationId xmlns:a16="http://schemas.microsoft.com/office/drawing/2014/main" id="{DA8931A5-8A83-4A51-B95A-69AE7244A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669"/>
              <a:ext cx="25" cy="35"/>
            </a:xfrm>
            <a:custGeom>
              <a:avLst/>
              <a:gdLst>
                <a:gd name="T0" fmla="*/ 13 w 10"/>
                <a:gd name="T1" fmla="*/ 0 h 13"/>
                <a:gd name="T2" fmla="*/ 38 w 10"/>
                <a:gd name="T3" fmla="*/ 30 h 13"/>
                <a:gd name="T4" fmla="*/ 63 w 10"/>
                <a:gd name="T5" fmla="*/ 65 h 13"/>
                <a:gd name="T6" fmla="*/ 63 w 10"/>
                <a:gd name="T7" fmla="*/ 94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0" y="2"/>
                    <a:pt x="4" y="6"/>
                    <a:pt x="6" y="4"/>
                  </a:cubicBezTo>
                  <a:cubicBezTo>
                    <a:pt x="6" y="6"/>
                    <a:pt x="7" y="9"/>
                    <a:pt x="10" y="9"/>
                  </a:cubicBezTo>
                  <a:cubicBezTo>
                    <a:pt x="10" y="10"/>
                    <a:pt x="10" y="11"/>
                    <a:pt x="10" y="1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0" name="Freeform 1095">
              <a:extLst>
                <a:ext uri="{FF2B5EF4-FFF2-40B4-BE49-F238E27FC236}">
                  <a16:creationId xmlns:a16="http://schemas.microsoft.com/office/drawing/2014/main" id="{C901DBC1-F0B1-4F0C-AA14-30E86FEE08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661"/>
              <a:ext cx="15" cy="8"/>
            </a:xfrm>
            <a:custGeom>
              <a:avLst/>
              <a:gdLst>
                <a:gd name="T0" fmla="*/ 0 w 6"/>
                <a:gd name="T1" fmla="*/ 0 h 3"/>
                <a:gd name="T2" fmla="*/ 38 w 6"/>
                <a:gd name="T3" fmla="*/ 8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1"/>
                    <a:pt x="4" y="3"/>
                    <a:pt x="6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1" name="Freeform 1096">
              <a:extLst>
                <a:ext uri="{FF2B5EF4-FFF2-40B4-BE49-F238E27FC236}">
                  <a16:creationId xmlns:a16="http://schemas.microsoft.com/office/drawing/2014/main" id="{C9B0324D-C131-448E-97B1-988683426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677"/>
              <a:ext cx="7" cy="8"/>
            </a:xfrm>
            <a:custGeom>
              <a:avLst/>
              <a:gdLst>
                <a:gd name="T0" fmla="*/ 0 w 3"/>
                <a:gd name="T1" fmla="*/ 8 h 3"/>
                <a:gd name="T2" fmla="*/ 5 w 3"/>
                <a:gd name="T3" fmla="*/ 0 h 3"/>
                <a:gd name="T4" fmla="*/ 16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1"/>
                  </a:moveTo>
                  <a:cubicBezTo>
                    <a:pt x="0" y="2"/>
                    <a:pt x="1" y="1"/>
                    <a:pt x="1" y="0"/>
                  </a:cubicBezTo>
                  <a:cubicBezTo>
                    <a:pt x="1" y="1"/>
                    <a:pt x="2" y="2"/>
                    <a:pt x="3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2" name="Freeform 1097">
              <a:extLst>
                <a:ext uri="{FF2B5EF4-FFF2-40B4-BE49-F238E27FC236}">
                  <a16:creationId xmlns:a16="http://schemas.microsoft.com/office/drawing/2014/main" id="{D1DC10ED-20E4-4864-BC11-E7E7DB99B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17"/>
              <a:ext cx="15" cy="8"/>
            </a:xfrm>
            <a:custGeom>
              <a:avLst/>
              <a:gdLst>
                <a:gd name="T0" fmla="*/ 0 w 6"/>
                <a:gd name="T1" fmla="*/ 13 h 3"/>
                <a:gd name="T2" fmla="*/ 20 w 6"/>
                <a:gd name="T3" fmla="*/ 0 h 3"/>
                <a:gd name="T4" fmla="*/ 38 w 6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2"/>
                  </a:moveTo>
                  <a:cubicBezTo>
                    <a:pt x="1" y="2"/>
                    <a:pt x="3" y="2"/>
                    <a:pt x="3" y="0"/>
                  </a:cubicBezTo>
                  <a:cubicBezTo>
                    <a:pt x="3" y="1"/>
                    <a:pt x="4" y="3"/>
                    <a:pt x="6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3" name="Freeform 1098">
              <a:extLst>
                <a:ext uri="{FF2B5EF4-FFF2-40B4-BE49-F238E27FC236}">
                  <a16:creationId xmlns:a16="http://schemas.microsoft.com/office/drawing/2014/main" id="{C4322000-B7BC-4E07-AA83-4B28B0A44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2739"/>
              <a:ext cx="17" cy="16"/>
            </a:xfrm>
            <a:custGeom>
              <a:avLst/>
              <a:gdLst>
                <a:gd name="T0" fmla="*/ 0 w 7"/>
                <a:gd name="T1" fmla="*/ 8 h 6"/>
                <a:gd name="T2" fmla="*/ 24 w 7"/>
                <a:gd name="T3" fmla="*/ 43 h 6"/>
                <a:gd name="T4" fmla="*/ 41 w 7"/>
                <a:gd name="T5" fmla="*/ 29 h 6"/>
                <a:gd name="T6" fmla="*/ 41 w 7"/>
                <a:gd name="T7" fmla="*/ 21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1"/>
                  </a:moveTo>
                  <a:cubicBezTo>
                    <a:pt x="3" y="0"/>
                    <a:pt x="4" y="2"/>
                    <a:pt x="4" y="6"/>
                  </a:cubicBezTo>
                  <a:cubicBezTo>
                    <a:pt x="4" y="4"/>
                    <a:pt x="6" y="3"/>
                    <a:pt x="7" y="4"/>
                  </a:cubicBezTo>
                  <a:cubicBezTo>
                    <a:pt x="7" y="3"/>
                    <a:pt x="7" y="3"/>
                    <a:pt x="7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4" name="Freeform 1099">
              <a:extLst>
                <a:ext uri="{FF2B5EF4-FFF2-40B4-BE49-F238E27FC236}">
                  <a16:creationId xmlns:a16="http://schemas.microsoft.com/office/drawing/2014/main" id="{CC5FFE72-2370-44FB-8E10-5DFB42585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741"/>
              <a:ext cx="15" cy="40"/>
            </a:xfrm>
            <a:custGeom>
              <a:avLst/>
              <a:gdLst>
                <a:gd name="T0" fmla="*/ 38 w 6"/>
                <a:gd name="T1" fmla="*/ 0 h 15"/>
                <a:gd name="T2" fmla="*/ 38 w 6"/>
                <a:gd name="T3" fmla="*/ 13 h 15"/>
                <a:gd name="T4" fmla="*/ 38 w 6"/>
                <a:gd name="T5" fmla="*/ 35 h 15"/>
                <a:gd name="T6" fmla="*/ 20 w 6"/>
                <a:gd name="T7" fmla="*/ 51 h 15"/>
                <a:gd name="T8" fmla="*/ 0 w 6"/>
                <a:gd name="T9" fmla="*/ 77 h 15"/>
                <a:gd name="T10" fmla="*/ 8 w 6"/>
                <a:gd name="T11" fmla="*/ 107 h 15"/>
                <a:gd name="T12" fmla="*/ 13 w 6"/>
                <a:gd name="T13" fmla="*/ 99 h 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15">
                  <a:moveTo>
                    <a:pt x="6" y="0"/>
                  </a:moveTo>
                  <a:cubicBezTo>
                    <a:pt x="6" y="1"/>
                    <a:pt x="6" y="1"/>
                    <a:pt x="6" y="2"/>
                  </a:cubicBezTo>
                  <a:cubicBezTo>
                    <a:pt x="6" y="3"/>
                    <a:pt x="6" y="4"/>
                    <a:pt x="6" y="5"/>
                  </a:cubicBezTo>
                  <a:cubicBezTo>
                    <a:pt x="5" y="6"/>
                    <a:pt x="4" y="8"/>
                    <a:pt x="3" y="7"/>
                  </a:cubicBezTo>
                  <a:cubicBezTo>
                    <a:pt x="3" y="9"/>
                    <a:pt x="2" y="10"/>
                    <a:pt x="0" y="11"/>
                  </a:cubicBezTo>
                  <a:cubicBezTo>
                    <a:pt x="1" y="12"/>
                    <a:pt x="2" y="13"/>
                    <a:pt x="1" y="15"/>
                  </a:cubicBezTo>
                  <a:cubicBezTo>
                    <a:pt x="1" y="15"/>
                    <a:pt x="2" y="14"/>
                    <a:pt x="2" y="1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5" name="Freeform 1100">
              <a:extLst>
                <a:ext uri="{FF2B5EF4-FFF2-40B4-BE49-F238E27FC236}">
                  <a16:creationId xmlns:a16="http://schemas.microsoft.com/office/drawing/2014/main" id="{6E614FD9-8D1B-44BD-8B18-0D40C07F1D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736"/>
              <a:ext cx="5" cy="11"/>
            </a:xfrm>
            <a:custGeom>
              <a:avLst/>
              <a:gdLst>
                <a:gd name="T0" fmla="*/ 0 w 2"/>
                <a:gd name="T1" fmla="*/ 0 h 4"/>
                <a:gd name="T2" fmla="*/ 0 w 2"/>
                <a:gd name="T3" fmla="*/ 22 h 4"/>
                <a:gd name="T4" fmla="*/ 13 w 2"/>
                <a:gd name="T5" fmla="*/ 3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0" y="0"/>
                  </a:moveTo>
                  <a:cubicBezTo>
                    <a:pt x="0" y="0"/>
                    <a:pt x="1" y="2"/>
                    <a:pt x="0" y="3"/>
                  </a:cubicBezTo>
                  <a:cubicBezTo>
                    <a:pt x="1" y="3"/>
                    <a:pt x="2" y="3"/>
                    <a:pt x="2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6" name="Freeform 1101">
              <a:extLst>
                <a:ext uri="{FF2B5EF4-FFF2-40B4-BE49-F238E27FC236}">
                  <a16:creationId xmlns:a16="http://schemas.microsoft.com/office/drawing/2014/main" id="{639313C3-1AC3-4D36-BA37-C56FD1455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2755"/>
              <a:ext cx="5" cy="8"/>
            </a:xfrm>
            <a:custGeom>
              <a:avLst/>
              <a:gdLst>
                <a:gd name="T0" fmla="*/ 8 w 2"/>
                <a:gd name="T1" fmla="*/ 0 h 3"/>
                <a:gd name="T2" fmla="*/ 13 w 2"/>
                <a:gd name="T3" fmla="*/ 13 h 3"/>
                <a:gd name="T4" fmla="*/ 0 w 2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1" y="1"/>
                    <a:pt x="1" y="2"/>
                    <a:pt x="2" y="2"/>
                  </a:cubicBezTo>
                  <a:cubicBezTo>
                    <a:pt x="1" y="2"/>
                    <a:pt x="0" y="3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7" name="Freeform 1102">
              <a:extLst>
                <a:ext uri="{FF2B5EF4-FFF2-40B4-BE49-F238E27FC236}">
                  <a16:creationId xmlns:a16="http://schemas.microsoft.com/office/drawing/2014/main" id="{1238DE4D-DA5C-45C7-B601-D8722DAEF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731"/>
              <a:ext cx="5" cy="13"/>
            </a:xfrm>
            <a:custGeom>
              <a:avLst/>
              <a:gdLst>
                <a:gd name="T0" fmla="*/ 13 w 2"/>
                <a:gd name="T1" fmla="*/ 0 h 5"/>
                <a:gd name="T2" fmla="*/ 0 w 2"/>
                <a:gd name="T3" fmla="*/ 3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2" y="2"/>
                    <a:pt x="2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8" name="Freeform 1103">
              <a:extLst>
                <a:ext uri="{FF2B5EF4-FFF2-40B4-BE49-F238E27FC236}">
                  <a16:creationId xmlns:a16="http://schemas.microsoft.com/office/drawing/2014/main" id="{17BC588D-8727-423E-9267-7FD5BA6D6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701"/>
              <a:ext cx="17" cy="14"/>
            </a:xfrm>
            <a:custGeom>
              <a:avLst/>
              <a:gdLst>
                <a:gd name="T0" fmla="*/ 17 w 7"/>
                <a:gd name="T1" fmla="*/ 0 h 5"/>
                <a:gd name="T2" fmla="*/ 0 w 7"/>
                <a:gd name="T3" fmla="*/ 17 h 5"/>
                <a:gd name="T4" fmla="*/ 0 w 7"/>
                <a:gd name="T5" fmla="*/ 31 h 5"/>
                <a:gd name="T6" fmla="*/ 17 w 7"/>
                <a:gd name="T7" fmla="*/ 22 h 5"/>
                <a:gd name="T8" fmla="*/ 29 w 7"/>
                <a:gd name="T9" fmla="*/ 39 h 5"/>
                <a:gd name="T10" fmla="*/ 41 w 7"/>
                <a:gd name="T11" fmla="*/ 39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3" y="2"/>
                    <a:pt x="1" y="2"/>
                    <a:pt x="0" y="2"/>
                  </a:cubicBezTo>
                  <a:cubicBezTo>
                    <a:pt x="0" y="3"/>
                    <a:pt x="0" y="3"/>
                    <a:pt x="0" y="4"/>
                  </a:cubicBezTo>
                  <a:cubicBezTo>
                    <a:pt x="1" y="3"/>
                    <a:pt x="2" y="2"/>
                    <a:pt x="3" y="3"/>
                  </a:cubicBezTo>
                  <a:cubicBezTo>
                    <a:pt x="4" y="3"/>
                    <a:pt x="5" y="4"/>
                    <a:pt x="5" y="5"/>
                  </a:cubicBezTo>
                  <a:cubicBezTo>
                    <a:pt x="5" y="5"/>
                    <a:pt x="6" y="4"/>
                    <a:pt x="7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29" name="Freeform 1104">
              <a:extLst>
                <a:ext uri="{FF2B5EF4-FFF2-40B4-BE49-F238E27FC236}">
                  <a16:creationId xmlns:a16="http://schemas.microsoft.com/office/drawing/2014/main" id="{DD0295FB-647F-400A-A267-6B772C3A3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784"/>
              <a:ext cx="8" cy="19"/>
            </a:xfrm>
            <a:custGeom>
              <a:avLst/>
              <a:gdLst>
                <a:gd name="T0" fmla="*/ 13 w 3"/>
                <a:gd name="T1" fmla="*/ 0 h 7"/>
                <a:gd name="T2" fmla="*/ 21 w 3"/>
                <a:gd name="T3" fmla="*/ 30 h 7"/>
                <a:gd name="T4" fmla="*/ 0 w 3"/>
                <a:gd name="T5" fmla="*/ 5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7">
                  <a:moveTo>
                    <a:pt x="2" y="0"/>
                  </a:moveTo>
                  <a:cubicBezTo>
                    <a:pt x="2" y="1"/>
                    <a:pt x="3" y="3"/>
                    <a:pt x="3" y="4"/>
                  </a:cubicBezTo>
                  <a:cubicBezTo>
                    <a:pt x="2" y="3"/>
                    <a:pt x="0" y="6"/>
                    <a:pt x="0" y="7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0" name="Freeform 1105">
              <a:extLst>
                <a:ext uri="{FF2B5EF4-FFF2-40B4-BE49-F238E27FC236}">
                  <a16:creationId xmlns:a16="http://schemas.microsoft.com/office/drawing/2014/main" id="{E2D5DBEC-13D7-4715-A9BB-69106A7DE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3" y="2813"/>
              <a:ext cx="17" cy="24"/>
            </a:xfrm>
            <a:custGeom>
              <a:avLst/>
              <a:gdLst>
                <a:gd name="T0" fmla="*/ 0 w 7"/>
                <a:gd name="T1" fmla="*/ 51 h 9"/>
                <a:gd name="T2" fmla="*/ 12 w 7"/>
                <a:gd name="T3" fmla="*/ 13 h 9"/>
                <a:gd name="T4" fmla="*/ 41 w 7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0" y="7"/>
                  </a:moveTo>
                  <a:cubicBezTo>
                    <a:pt x="1" y="9"/>
                    <a:pt x="2" y="3"/>
                    <a:pt x="2" y="2"/>
                  </a:cubicBezTo>
                  <a:cubicBezTo>
                    <a:pt x="3" y="5"/>
                    <a:pt x="6" y="2"/>
                    <a:pt x="7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1" name="Freeform 1106">
              <a:extLst>
                <a:ext uri="{FF2B5EF4-FFF2-40B4-BE49-F238E27FC236}">
                  <a16:creationId xmlns:a16="http://schemas.microsoft.com/office/drawing/2014/main" id="{35C1B50A-236A-4787-B38D-46F4DB762C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835"/>
              <a:ext cx="17" cy="16"/>
            </a:xfrm>
            <a:custGeom>
              <a:avLst/>
              <a:gdLst>
                <a:gd name="T0" fmla="*/ 0 w 7"/>
                <a:gd name="T1" fmla="*/ 0 h 6"/>
                <a:gd name="T2" fmla="*/ 12 w 7"/>
                <a:gd name="T3" fmla="*/ 21 h 6"/>
                <a:gd name="T4" fmla="*/ 36 w 7"/>
                <a:gd name="T5" fmla="*/ 21 h 6"/>
                <a:gd name="T6" fmla="*/ 41 w 7"/>
                <a:gd name="T7" fmla="*/ 4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6">
                  <a:moveTo>
                    <a:pt x="0" y="0"/>
                  </a:moveTo>
                  <a:cubicBezTo>
                    <a:pt x="1" y="1"/>
                    <a:pt x="1" y="3"/>
                    <a:pt x="2" y="3"/>
                  </a:cubicBezTo>
                  <a:cubicBezTo>
                    <a:pt x="3" y="4"/>
                    <a:pt x="5" y="4"/>
                    <a:pt x="6" y="3"/>
                  </a:cubicBezTo>
                  <a:cubicBezTo>
                    <a:pt x="6" y="4"/>
                    <a:pt x="6" y="6"/>
                    <a:pt x="7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2" name="Freeform 1107">
              <a:extLst>
                <a:ext uri="{FF2B5EF4-FFF2-40B4-BE49-F238E27FC236}">
                  <a16:creationId xmlns:a16="http://schemas.microsoft.com/office/drawing/2014/main" id="{7DDBCFC1-944C-41E4-92CF-5C711E6FF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877"/>
              <a:ext cx="10" cy="14"/>
            </a:xfrm>
            <a:custGeom>
              <a:avLst/>
              <a:gdLst>
                <a:gd name="T0" fmla="*/ 0 w 4"/>
                <a:gd name="T1" fmla="*/ 0 h 5"/>
                <a:gd name="T2" fmla="*/ 8 w 4"/>
                <a:gd name="T3" fmla="*/ 22 h 5"/>
                <a:gd name="T4" fmla="*/ 25 w 4"/>
                <a:gd name="T5" fmla="*/ 31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0" y="0"/>
                  </a:moveTo>
                  <a:cubicBezTo>
                    <a:pt x="0" y="1"/>
                    <a:pt x="0" y="2"/>
                    <a:pt x="1" y="3"/>
                  </a:cubicBezTo>
                  <a:cubicBezTo>
                    <a:pt x="1" y="4"/>
                    <a:pt x="3" y="5"/>
                    <a:pt x="4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3" name="Freeform 1108">
              <a:extLst>
                <a:ext uri="{FF2B5EF4-FFF2-40B4-BE49-F238E27FC236}">
                  <a16:creationId xmlns:a16="http://schemas.microsoft.com/office/drawing/2014/main" id="{687B8C9D-75E9-42A1-BF71-104517C4F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907"/>
              <a:ext cx="13" cy="10"/>
            </a:xfrm>
            <a:custGeom>
              <a:avLst/>
              <a:gdLst>
                <a:gd name="T0" fmla="*/ 0 w 5"/>
                <a:gd name="T1" fmla="*/ 25 h 4"/>
                <a:gd name="T2" fmla="*/ 0 w 5"/>
                <a:gd name="T3" fmla="*/ 25 h 4"/>
                <a:gd name="T4" fmla="*/ 13 w 5"/>
                <a:gd name="T5" fmla="*/ 8 h 4"/>
                <a:gd name="T6" fmla="*/ 34 w 5"/>
                <a:gd name="T7" fmla="*/ 1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0" y="2"/>
                    <a:pt x="1" y="1"/>
                    <a:pt x="2" y="1"/>
                  </a:cubicBezTo>
                  <a:cubicBezTo>
                    <a:pt x="4" y="0"/>
                    <a:pt x="4" y="1"/>
                    <a:pt x="5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4" name="Freeform 1109">
              <a:extLst>
                <a:ext uri="{FF2B5EF4-FFF2-40B4-BE49-F238E27FC236}">
                  <a16:creationId xmlns:a16="http://schemas.microsoft.com/office/drawing/2014/main" id="{8AE78E26-0E2D-4609-B417-3AAA4F67C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883"/>
              <a:ext cx="8" cy="8"/>
            </a:xfrm>
            <a:custGeom>
              <a:avLst/>
              <a:gdLst>
                <a:gd name="T0" fmla="*/ 0 w 3"/>
                <a:gd name="T1" fmla="*/ 0 h 3"/>
                <a:gd name="T2" fmla="*/ 21 w 3"/>
                <a:gd name="T3" fmla="*/ 13 h 3"/>
                <a:gd name="T4" fmla="*/ 13 w 3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0" y="0"/>
                  </a:moveTo>
                  <a:cubicBezTo>
                    <a:pt x="0" y="1"/>
                    <a:pt x="2" y="2"/>
                    <a:pt x="3" y="2"/>
                  </a:cubicBezTo>
                  <a:cubicBezTo>
                    <a:pt x="2" y="2"/>
                    <a:pt x="1" y="3"/>
                    <a:pt x="2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5" name="Freeform 1110">
              <a:extLst>
                <a:ext uri="{FF2B5EF4-FFF2-40B4-BE49-F238E27FC236}">
                  <a16:creationId xmlns:a16="http://schemas.microsoft.com/office/drawing/2014/main" id="{37DCF4DA-A463-42B3-90AA-6FA06A08E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859"/>
              <a:ext cx="13" cy="8"/>
            </a:xfrm>
            <a:custGeom>
              <a:avLst/>
              <a:gdLst>
                <a:gd name="T0" fmla="*/ 0 w 5"/>
                <a:gd name="T1" fmla="*/ 8 h 3"/>
                <a:gd name="T2" fmla="*/ 26 w 5"/>
                <a:gd name="T3" fmla="*/ 21 h 3"/>
                <a:gd name="T4" fmla="*/ 34 w 5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">
                  <a:moveTo>
                    <a:pt x="0" y="1"/>
                  </a:moveTo>
                  <a:cubicBezTo>
                    <a:pt x="1" y="2"/>
                    <a:pt x="3" y="3"/>
                    <a:pt x="4" y="3"/>
                  </a:cubicBezTo>
                  <a:cubicBezTo>
                    <a:pt x="5" y="2"/>
                    <a:pt x="5" y="1"/>
                    <a:pt x="5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6" name="Freeform 1111">
              <a:extLst>
                <a:ext uri="{FF2B5EF4-FFF2-40B4-BE49-F238E27FC236}">
                  <a16:creationId xmlns:a16="http://schemas.microsoft.com/office/drawing/2014/main" id="{66CEF3C0-5228-4ADB-8F61-0ECA22E3C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821"/>
              <a:ext cx="10" cy="14"/>
            </a:xfrm>
            <a:custGeom>
              <a:avLst/>
              <a:gdLst>
                <a:gd name="T0" fmla="*/ 0 w 4"/>
                <a:gd name="T1" fmla="*/ 39 h 5"/>
                <a:gd name="T2" fmla="*/ 25 w 4"/>
                <a:gd name="T3" fmla="*/ 8 h 5"/>
                <a:gd name="T4" fmla="*/ 25 w 4"/>
                <a:gd name="T5" fmla="*/ 0 h 5"/>
                <a:gd name="T6" fmla="*/ 8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5"/>
                  </a:moveTo>
                  <a:cubicBezTo>
                    <a:pt x="0" y="3"/>
                    <a:pt x="2" y="0"/>
                    <a:pt x="4" y="1"/>
                  </a:cubicBezTo>
                  <a:cubicBezTo>
                    <a:pt x="4" y="1"/>
                    <a:pt x="4" y="0"/>
                    <a:pt x="4" y="0"/>
                  </a:cubicBezTo>
                  <a:cubicBezTo>
                    <a:pt x="3" y="0"/>
                    <a:pt x="1" y="1"/>
                    <a:pt x="1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7" name="Freeform 1112">
              <a:extLst>
                <a:ext uri="{FF2B5EF4-FFF2-40B4-BE49-F238E27FC236}">
                  <a16:creationId xmlns:a16="http://schemas.microsoft.com/office/drawing/2014/main" id="{F57004FE-80D2-4F01-AB25-F300A74CE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811"/>
              <a:ext cx="12" cy="5"/>
            </a:xfrm>
            <a:custGeom>
              <a:avLst/>
              <a:gdLst>
                <a:gd name="T0" fmla="*/ 0 w 5"/>
                <a:gd name="T1" fmla="*/ 0 h 2"/>
                <a:gd name="T2" fmla="*/ 5 w 5"/>
                <a:gd name="T3" fmla="*/ 8 h 2"/>
                <a:gd name="T4" fmla="*/ 24 w 5"/>
                <a:gd name="T5" fmla="*/ 13 h 2"/>
                <a:gd name="T6" fmla="*/ 29 w 5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2">
                  <a:moveTo>
                    <a:pt x="0" y="0"/>
                  </a:moveTo>
                  <a:cubicBezTo>
                    <a:pt x="0" y="1"/>
                    <a:pt x="0" y="1"/>
                    <a:pt x="1" y="1"/>
                  </a:cubicBezTo>
                  <a:cubicBezTo>
                    <a:pt x="2" y="0"/>
                    <a:pt x="3" y="1"/>
                    <a:pt x="4" y="2"/>
                  </a:cubicBezTo>
                  <a:cubicBezTo>
                    <a:pt x="4" y="2"/>
                    <a:pt x="4" y="1"/>
                    <a:pt x="5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8" name="Freeform 1113">
              <a:extLst>
                <a:ext uri="{FF2B5EF4-FFF2-40B4-BE49-F238E27FC236}">
                  <a16:creationId xmlns:a16="http://schemas.microsoft.com/office/drawing/2014/main" id="{5F3D7A79-D66F-4274-8127-3E5591F1B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3" y="2787"/>
              <a:ext cx="10" cy="5"/>
            </a:xfrm>
            <a:custGeom>
              <a:avLst/>
              <a:gdLst>
                <a:gd name="T0" fmla="*/ 0 w 4"/>
                <a:gd name="T1" fmla="*/ 8 h 2"/>
                <a:gd name="T2" fmla="*/ 0 w 4"/>
                <a:gd name="T3" fmla="*/ 13 h 2"/>
                <a:gd name="T4" fmla="*/ 25 w 4"/>
                <a:gd name="T5" fmla="*/ 13 h 2"/>
                <a:gd name="T6" fmla="*/ 25 w 4"/>
                <a:gd name="T7" fmla="*/ 13 h 2"/>
                <a:gd name="T8" fmla="*/ 25 w 4"/>
                <a:gd name="T9" fmla="*/ 0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2">
                  <a:moveTo>
                    <a:pt x="0" y="1"/>
                  </a:moveTo>
                  <a:cubicBezTo>
                    <a:pt x="0" y="2"/>
                    <a:pt x="0" y="2"/>
                    <a:pt x="0" y="2"/>
                  </a:cubicBezTo>
                  <a:cubicBezTo>
                    <a:pt x="1" y="1"/>
                    <a:pt x="3" y="1"/>
                    <a:pt x="4" y="2"/>
                  </a:cubicBezTo>
                  <a:cubicBezTo>
                    <a:pt x="4" y="2"/>
                    <a:pt x="4" y="2"/>
                    <a:pt x="4" y="2"/>
                  </a:cubicBezTo>
                  <a:cubicBezTo>
                    <a:pt x="4" y="2"/>
                    <a:pt x="4" y="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39" name="Freeform 1114">
              <a:extLst>
                <a:ext uri="{FF2B5EF4-FFF2-40B4-BE49-F238E27FC236}">
                  <a16:creationId xmlns:a16="http://schemas.microsoft.com/office/drawing/2014/main" id="{247B4A3A-037D-4078-8CDC-697431181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811"/>
              <a:ext cx="8" cy="16"/>
            </a:xfrm>
            <a:custGeom>
              <a:avLst/>
              <a:gdLst>
                <a:gd name="T0" fmla="*/ 0 w 3"/>
                <a:gd name="T1" fmla="*/ 0 h 6"/>
                <a:gd name="T2" fmla="*/ 13 w 3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2" y="1"/>
                    <a:pt x="3" y="4"/>
                    <a:pt x="2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0" name="Freeform 1115">
              <a:extLst>
                <a:ext uri="{FF2B5EF4-FFF2-40B4-BE49-F238E27FC236}">
                  <a16:creationId xmlns:a16="http://schemas.microsoft.com/office/drawing/2014/main" id="{E775FCB0-0E15-4611-ACA3-F4498835E1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2840"/>
              <a:ext cx="8" cy="16"/>
            </a:xfrm>
            <a:custGeom>
              <a:avLst/>
              <a:gdLst>
                <a:gd name="T0" fmla="*/ 21 w 3"/>
                <a:gd name="T1" fmla="*/ 0 h 6"/>
                <a:gd name="T2" fmla="*/ 13 w 3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2" y="1"/>
                    <a:pt x="0" y="5"/>
                    <a:pt x="2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1" name="Freeform 1116">
              <a:extLst>
                <a:ext uri="{FF2B5EF4-FFF2-40B4-BE49-F238E27FC236}">
                  <a16:creationId xmlns:a16="http://schemas.microsoft.com/office/drawing/2014/main" id="{D9570160-FC2D-4AD6-A76A-58DDA8218C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0" y="2872"/>
              <a:ext cx="8" cy="16"/>
            </a:xfrm>
            <a:custGeom>
              <a:avLst/>
              <a:gdLst>
                <a:gd name="T0" fmla="*/ 21 w 3"/>
                <a:gd name="T1" fmla="*/ 0 h 6"/>
                <a:gd name="T2" fmla="*/ 8 w 3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0" y="0"/>
                    <a:pt x="0" y="5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2" name="Freeform 1117">
              <a:extLst>
                <a:ext uri="{FF2B5EF4-FFF2-40B4-BE49-F238E27FC236}">
                  <a16:creationId xmlns:a16="http://schemas.microsoft.com/office/drawing/2014/main" id="{0DCAD142-8ED4-4A77-904C-DA2945BC2D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2883"/>
              <a:ext cx="5" cy="21"/>
            </a:xfrm>
            <a:custGeom>
              <a:avLst/>
              <a:gdLst>
                <a:gd name="T0" fmla="*/ 13 w 2"/>
                <a:gd name="T1" fmla="*/ 0 h 8"/>
                <a:gd name="T2" fmla="*/ 13 w 2"/>
                <a:gd name="T3" fmla="*/ 5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2" y="0"/>
                  </a:moveTo>
                  <a:cubicBezTo>
                    <a:pt x="0" y="2"/>
                    <a:pt x="0" y="6"/>
                    <a:pt x="2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3" name="Freeform 1118">
              <a:extLst>
                <a:ext uri="{FF2B5EF4-FFF2-40B4-BE49-F238E27FC236}">
                  <a16:creationId xmlns:a16="http://schemas.microsoft.com/office/drawing/2014/main" id="{E91B4408-9D14-405E-871B-263F753E0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2912"/>
              <a:ext cx="17" cy="16"/>
            </a:xfrm>
            <a:custGeom>
              <a:avLst/>
              <a:gdLst>
                <a:gd name="T0" fmla="*/ 0 w 7"/>
                <a:gd name="T1" fmla="*/ 29 h 6"/>
                <a:gd name="T2" fmla="*/ 17 w 7"/>
                <a:gd name="T3" fmla="*/ 0 h 6"/>
                <a:gd name="T4" fmla="*/ 41 w 7"/>
                <a:gd name="T5" fmla="*/ 8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0" y="4"/>
                  </a:moveTo>
                  <a:cubicBezTo>
                    <a:pt x="2" y="6"/>
                    <a:pt x="3" y="2"/>
                    <a:pt x="3" y="0"/>
                  </a:cubicBezTo>
                  <a:cubicBezTo>
                    <a:pt x="4" y="1"/>
                    <a:pt x="5" y="1"/>
                    <a:pt x="7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4" name="Freeform 1119">
              <a:extLst>
                <a:ext uri="{FF2B5EF4-FFF2-40B4-BE49-F238E27FC236}">
                  <a16:creationId xmlns:a16="http://schemas.microsoft.com/office/drawing/2014/main" id="{D8EFD034-6984-47DD-B6CC-106481FFB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896"/>
              <a:ext cx="10" cy="3"/>
            </a:xfrm>
            <a:custGeom>
              <a:avLst/>
              <a:gdLst>
                <a:gd name="T0" fmla="*/ 0 w 4"/>
                <a:gd name="T1" fmla="*/ 9 h 1"/>
                <a:gd name="T2" fmla="*/ 25 w 4"/>
                <a:gd name="T3" fmla="*/ 9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2" y="0"/>
                    <a:pt x="3" y="0"/>
                    <a:pt x="4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5" name="Freeform 1120">
              <a:extLst>
                <a:ext uri="{FF2B5EF4-FFF2-40B4-BE49-F238E27FC236}">
                  <a16:creationId xmlns:a16="http://schemas.microsoft.com/office/drawing/2014/main" id="{C5D3577A-D4CC-434A-B120-A2BC4BFB0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749"/>
              <a:ext cx="15" cy="22"/>
            </a:xfrm>
            <a:custGeom>
              <a:avLst/>
              <a:gdLst>
                <a:gd name="T0" fmla="*/ 8 w 6"/>
                <a:gd name="T1" fmla="*/ 61 h 8"/>
                <a:gd name="T2" fmla="*/ 13 w 6"/>
                <a:gd name="T3" fmla="*/ 22 h 8"/>
                <a:gd name="T4" fmla="*/ 33 w 6"/>
                <a:gd name="T5" fmla="*/ 0 h 8"/>
                <a:gd name="T6" fmla="*/ 38 w 6"/>
                <a:gd name="T7" fmla="*/ 8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8">
                  <a:moveTo>
                    <a:pt x="1" y="8"/>
                  </a:moveTo>
                  <a:cubicBezTo>
                    <a:pt x="0" y="6"/>
                    <a:pt x="3" y="4"/>
                    <a:pt x="2" y="3"/>
                  </a:cubicBezTo>
                  <a:cubicBezTo>
                    <a:pt x="3" y="3"/>
                    <a:pt x="5" y="2"/>
                    <a:pt x="5" y="0"/>
                  </a:cubicBezTo>
                  <a:cubicBezTo>
                    <a:pt x="5" y="1"/>
                    <a:pt x="6" y="1"/>
                    <a:pt x="6" y="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6" name="Freeform 1121">
              <a:extLst>
                <a:ext uri="{FF2B5EF4-FFF2-40B4-BE49-F238E27FC236}">
                  <a16:creationId xmlns:a16="http://schemas.microsoft.com/office/drawing/2014/main" id="{6732741F-3E4D-49B1-A93E-512A76937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781"/>
              <a:ext cx="7" cy="11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22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3" y="4"/>
                    <a:pt x="0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7" name="Freeform 1122">
              <a:extLst>
                <a:ext uri="{FF2B5EF4-FFF2-40B4-BE49-F238E27FC236}">
                  <a16:creationId xmlns:a16="http://schemas.microsoft.com/office/drawing/2014/main" id="{1A460D79-EF80-4000-905C-DD5A39BDCA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773"/>
              <a:ext cx="15" cy="19"/>
            </a:xfrm>
            <a:custGeom>
              <a:avLst/>
              <a:gdLst>
                <a:gd name="T0" fmla="*/ 0 w 6"/>
                <a:gd name="T1" fmla="*/ 52 h 7"/>
                <a:gd name="T2" fmla="*/ 25 w 6"/>
                <a:gd name="T3" fmla="*/ 30 h 7"/>
                <a:gd name="T4" fmla="*/ 38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0" y="5"/>
                    <a:pt x="2" y="4"/>
                    <a:pt x="4" y="4"/>
                  </a:cubicBezTo>
                  <a:cubicBezTo>
                    <a:pt x="4" y="3"/>
                    <a:pt x="4" y="0"/>
                    <a:pt x="6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8" name="Freeform 1123">
              <a:extLst>
                <a:ext uri="{FF2B5EF4-FFF2-40B4-BE49-F238E27FC236}">
                  <a16:creationId xmlns:a16="http://schemas.microsoft.com/office/drawing/2014/main" id="{EC62E0FA-8BAD-4B3E-9825-E5DC5D52A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800"/>
              <a:ext cx="25" cy="27"/>
            </a:xfrm>
            <a:custGeom>
              <a:avLst/>
              <a:gdLst>
                <a:gd name="T0" fmla="*/ 13 w 10"/>
                <a:gd name="T1" fmla="*/ 0 h 10"/>
                <a:gd name="T2" fmla="*/ 45 w 10"/>
                <a:gd name="T3" fmla="*/ 38 h 10"/>
                <a:gd name="T4" fmla="*/ 50 w 10"/>
                <a:gd name="T5" fmla="*/ 65 h 10"/>
                <a:gd name="T6" fmla="*/ 63 w 10"/>
                <a:gd name="T7" fmla="*/ 7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2" y="0"/>
                  </a:moveTo>
                  <a:cubicBezTo>
                    <a:pt x="0" y="3"/>
                    <a:pt x="6" y="9"/>
                    <a:pt x="7" y="5"/>
                  </a:cubicBezTo>
                  <a:cubicBezTo>
                    <a:pt x="7" y="7"/>
                    <a:pt x="6" y="8"/>
                    <a:pt x="8" y="9"/>
                  </a:cubicBezTo>
                  <a:cubicBezTo>
                    <a:pt x="8" y="10"/>
                    <a:pt x="9" y="10"/>
                    <a:pt x="10" y="1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49" name="Freeform 1124">
              <a:extLst>
                <a:ext uri="{FF2B5EF4-FFF2-40B4-BE49-F238E27FC236}">
                  <a16:creationId xmlns:a16="http://schemas.microsoft.com/office/drawing/2014/main" id="{40753A0D-BA44-423C-A404-C7EBE9BAA3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2816"/>
              <a:ext cx="40" cy="32"/>
            </a:xfrm>
            <a:custGeom>
              <a:avLst/>
              <a:gdLst>
                <a:gd name="T0" fmla="*/ 0 w 16"/>
                <a:gd name="T1" fmla="*/ 0 h 12"/>
                <a:gd name="T2" fmla="*/ 20 w 16"/>
                <a:gd name="T3" fmla="*/ 21 h 12"/>
                <a:gd name="T4" fmla="*/ 13 w 16"/>
                <a:gd name="T5" fmla="*/ 51 h 12"/>
                <a:gd name="T6" fmla="*/ 38 w 16"/>
                <a:gd name="T7" fmla="*/ 51 h 12"/>
                <a:gd name="T8" fmla="*/ 45 w 16"/>
                <a:gd name="T9" fmla="*/ 77 h 12"/>
                <a:gd name="T10" fmla="*/ 63 w 16"/>
                <a:gd name="T11" fmla="*/ 64 h 12"/>
                <a:gd name="T12" fmla="*/ 75 w 16"/>
                <a:gd name="T13" fmla="*/ 85 h 12"/>
                <a:gd name="T14" fmla="*/ 100 w 16"/>
                <a:gd name="T15" fmla="*/ 77 h 1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12">
                  <a:moveTo>
                    <a:pt x="0" y="0"/>
                  </a:moveTo>
                  <a:cubicBezTo>
                    <a:pt x="1" y="0"/>
                    <a:pt x="2" y="1"/>
                    <a:pt x="3" y="3"/>
                  </a:cubicBezTo>
                  <a:cubicBezTo>
                    <a:pt x="4" y="4"/>
                    <a:pt x="3" y="5"/>
                    <a:pt x="2" y="7"/>
                  </a:cubicBezTo>
                  <a:cubicBezTo>
                    <a:pt x="4" y="6"/>
                    <a:pt x="5" y="5"/>
                    <a:pt x="6" y="7"/>
                  </a:cubicBezTo>
                  <a:cubicBezTo>
                    <a:pt x="7" y="8"/>
                    <a:pt x="7" y="9"/>
                    <a:pt x="7" y="11"/>
                  </a:cubicBezTo>
                  <a:cubicBezTo>
                    <a:pt x="8" y="10"/>
                    <a:pt x="9" y="9"/>
                    <a:pt x="10" y="9"/>
                  </a:cubicBezTo>
                  <a:cubicBezTo>
                    <a:pt x="11" y="10"/>
                    <a:pt x="12" y="11"/>
                    <a:pt x="12" y="12"/>
                  </a:cubicBezTo>
                  <a:cubicBezTo>
                    <a:pt x="12" y="11"/>
                    <a:pt x="14" y="11"/>
                    <a:pt x="16" y="11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0" name="Freeform 1125">
              <a:extLst>
                <a:ext uri="{FF2B5EF4-FFF2-40B4-BE49-F238E27FC236}">
                  <a16:creationId xmlns:a16="http://schemas.microsoft.com/office/drawing/2014/main" id="{B05D1E97-0DB5-4702-8B22-0140070E01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869"/>
              <a:ext cx="7" cy="14"/>
            </a:xfrm>
            <a:custGeom>
              <a:avLst/>
              <a:gdLst>
                <a:gd name="T0" fmla="*/ 5 w 3"/>
                <a:gd name="T1" fmla="*/ 0 h 5"/>
                <a:gd name="T2" fmla="*/ 16 w 3"/>
                <a:gd name="T3" fmla="*/ 31 h 5"/>
                <a:gd name="T4" fmla="*/ 0 w 3"/>
                <a:gd name="T5" fmla="*/ 3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">
                  <a:moveTo>
                    <a:pt x="1" y="0"/>
                  </a:moveTo>
                  <a:cubicBezTo>
                    <a:pt x="0" y="0"/>
                    <a:pt x="2" y="3"/>
                    <a:pt x="3" y="4"/>
                  </a:cubicBezTo>
                  <a:cubicBezTo>
                    <a:pt x="1" y="4"/>
                    <a:pt x="0" y="4"/>
                    <a:pt x="0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1" name="Freeform 1126">
              <a:extLst>
                <a:ext uri="{FF2B5EF4-FFF2-40B4-BE49-F238E27FC236}">
                  <a16:creationId xmlns:a16="http://schemas.microsoft.com/office/drawing/2014/main" id="{BD27139D-7E0F-4094-99C2-41B05538B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2920"/>
              <a:ext cx="10" cy="24"/>
            </a:xfrm>
            <a:custGeom>
              <a:avLst/>
              <a:gdLst>
                <a:gd name="T0" fmla="*/ 13 w 4"/>
                <a:gd name="T1" fmla="*/ 0 h 9"/>
                <a:gd name="T2" fmla="*/ 25 w 4"/>
                <a:gd name="T3" fmla="*/ 29 h 9"/>
                <a:gd name="T4" fmla="*/ 13 w 4"/>
                <a:gd name="T5" fmla="*/ 35 h 9"/>
                <a:gd name="T6" fmla="*/ 0 w 4"/>
                <a:gd name="T7" fmla="*/ 64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2" y="0"/>
                  </a:moveTo>
                  <a:cubicBezTo>
                    <a:pt x="1" y="2"/>
                    <a:pt x="2" y="4"/>
                    <a:pt x="4" y="4"/>
                  </a:cubicBezTo>
                  <a:cubicBezTo>
                    <a:pt x="3" y="5"/>
                    <a:pt x="2" y="4"/>
                    <a:pt x="2" y="5"/>
                  </a:cubicBezTo>
                  <a:cubicBezTo>
                    <a:pt x="0" y="6"/>
                    <a:pt x="0" y="8"/>
                    <a:pt x="0" y="9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2" name="Freeform 1127">
              <a:extLst>
                <a:ext uri="{FF2B5EF4-FFF2-40B4-BE49-F238E27FC236}">
                  <a16:creationId xmlns:a16="http://schemas.microsoft.com/office/drawing/2014/main" id="{9D99CAFA-A261-4AC2-B501-019A6BA96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2923"/>
              <a:ext cx="8" cy="10"/>
            </a:xfrm>
            <a:custGeom>
              <a:avLst/>
              <a:gdLst>
                <a:gd name="T0" fmla="*/ 0 w 3"/>
                <a:gd name="T1" fmla="*/ 25 h 4"/>
                <a:gd name="T2" fmla="*/ 0 w 3"/>
                <a:gd name="T3" fmla="*/ 25 h 4"/>
                <a:gd name="T4" fmla="*/ 21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4"/>
                    <a:pt x="0" y="4"/>
                    <a:pt x="0" y="4"/>
                  </a:cubicBezTo>
                  <a:cubicBezTo>
                    <a:pt x="1" y="2"/>
                    <a:pt x="1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3" name="Freeform 1128">
              <a:extLst>
                <a:ext uri="{FF2B5EF4-FFF2-40B4-BE49-F238E27FC236}">
                  <a16:creationId xmlns:a16="http://schemas.microsoft.com/office/drawing/2014/main" id="{ADD9D804-62A9-48BD-B04A-327D8BB69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2936"/>
              <a:ext cx="8" cy="11"/>
            </a:xfrm>
            <a:custGeom>
              <a:avLst/>
              <a:gdLst>
                <a:gd name="T0" fmla="*/ 0 w 3"/>
                <a:gd name="T1" fmla="*/ 30 h 4"/>
                <a:gd name="T2" fmla="*/ 21 w 3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0" y="4"/>
                  </a:moveTo>
                  <a:cubicBezTo>
                    <a:pt x="0" y="3"/>
                    <a:pt x="1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4" name="Freeform 1129">
              <a:extLst>
                <a:ext uri="{FF2B5EF4-FFF2-40B4-BE49-F238E27FC236}">
                  <a16:creationId xmlns:a16="http://schemas.microsoft.com/office/drawing/2014/main" id="{808A0FB4-D129-44A8-8B29-5668AA2BA9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771"/>
              <a:ext cx="18" cy="18"/>
            </a:xfrm>
            <a:custGeom>
              <a:avLst/>
              <a:gdLst>
                <a:gd name="T0" fmla="*/ 46 w 7"/>
                <a:gd name="T1" fmla="*/ 0 h 7"/>
                <a:gd name="T2" fmla="*/ 39 w 7"/>
                <a:gd name="T3" fmla="*/ 46 h 7"/>
                <a:gd name="T4" fmla="*/ 26 w 7"/>
                <a:gd name="T5" fmla="*/ 26 h 7"/>
                <a:gd name="T6" fmla="*/ 13 w 7"/>
                <a:gd name="T7" fmla="*/ 33 h 7"/>
                <a:gd name="T8" fmla="*/ 0 w 7"/>
                <a:gd name="T9" fmla="*/ 13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6" y="2"/>
                    <a:pt x="5" y="5"/>
                    <a:pt x="6" y="7"/>
                  </a:cubicBezTo>
                  <a:cubicBezTo>
                    <a:pt x="6" y="6"/>
                    <a:pt x="5" y="5"/>
                    <a:pt x="4" y="4"/>
                  </a:cubicBezTo>
                  <a:cubicBezTo>
                    <a:pt x="4" y="4"/>
                    <a:pt x="3" y="4"/>
                    <a:pt x="2" y="5"/>
                  </a:cubicBezTo>
                  <a:cubicBezTo>
                    <a:pt x="2" y="3"/>
                    <a:pt x="2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5" name="Freeform 1130">
              <a:extLst>
                <a:ext uri="{FF2B5EF4-FFF2-40B4-BE49-F238E27FC236}">
                  <a16:creationId xmlns:a16="http://schemas.microsoft.com/office/drawing/2014/main" id="{2E464B9E-05C3-4939-81B3-0726B31C0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661"/>
              <a:ext cx="3" cy="14"/>
            </a:xfrm>
            <a:custGeom>
              <a:avLst/>
              <a:gdLst>
                <a:gd name="T0" fmla="*/ 0 w 1"/>
                <a:gd name="T1" fmla="*/ 0 h 5"/>
                <a:gd name="T2" fmla="*/ 9 w 1"/>
                <a:gd name="T3" fmla="*/ 3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5">
                  <a:moveTo>
                    <a:pt x="0" y="0"/>
                  </a:moveTo>
                  <a:cubicBezTo>
                    <a:pt x="0" y="2"/>
                    <a:pt x="1" y="3"/>
                    <a:pt x="1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6" name="Freeform 1131">
              <a:extLst>
                <a:ext uri="{FF2B5EF4-FFF2-40B4-BE49-F238E27FC236}">
                  <a16:creationId xmlns:a16="http://schemas.microsoft.com/office/drawing/2014/main" id="{3DA1D0CE-38A9-42DA-A0C9-9E5B548B5E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685"/>
              <a:ext cx="15" cy="8"/>
            </a:xfrm>
            <a:custGeom>
              <a:avLst/>
              <a:gdLst>
                <a:gd name="T0" fmla="*/ 0 w 6"/>
                <a:gd name="T1" fmla="*/ 0 h 3"/>
                <a:gd name="T2" fmla="*/ 20 w 6"/>
                <a:gd name="T3" fmla="*/ 0 h 3"/>
                <a:gd name="T4" fmla="*/ 38 w 6"/>
                <a:gd name="T5" fmla="*/ 21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  <a:cubicBezTo>
                    <a:pt x="5" y="0"/>
                    <a:pt x="5" y="1"/>
                    <a:pt x="6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7" name="Freeform 1132">
              <a:extLst>
                <a:ext uri="{FF2B5EF4-FFF2-40B4-BE49-F238E27FC236}">
                  <a16:creationId xmlns:a16="http://schemas.microsoft.com/office/drawing/2014/main" id="{93618FFA-423D-4B34-B460-FAD786089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704"/>
              <a:ext cx="5" cy="11"/>
            </a:xfrm>
            <a:custGeom>
              <a:avLst/>
              <a:gdLst>
                <a:gd name="T0" fmla="*/ 13 w 2"/>
                <a:gd name="T1" fmla="*/ 0 h 4"/>
                <a:gd name="T2" fmla="*/ 0 w 2"/>
                <a:gd name="T3" fmla="*/ 3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2" y="0"/>
                  </a:moveTo>
                  <a:cubicBezTo>
                    <a:pt x="0" y="0"/>
                    <a:pt x="0" y="3"/>
                    <a:pt x="0" y="4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8" name="Freeform 1133">
              <a:extLst>
                <a:ext uri="{FF2B5EF4-FFF2-40B4-BE49-F238E27FC236}">
                  <a16:creationId xmlns:a16="http://schemas.microsoft.com/office/drawing/2014/main" id="{6FCF071B-035D-4148-A6F5-7169EB7743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720"/>
              <a:ext cx="5" cy="16"/>
            </a:xfrm>
            <a:custGeom>
              <a:avLst/>
              <a:gdLst>
                <a:gd name="T0" fmla="*/ 13 w 2"/>
                <a:gd name="T1" fmla="*/ 0 h 6"/>
                <a:gd name="T2" fmla="*/ 8 w 2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0" y="2"/>
                    <a:pt x="0" y="4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59" name="Freeform 1134">
              <a:extLst>
                <a:ext uri="{FF2B5EF4-FFF2-40B4-BE49-F238E27FC236}">
                  <a16:creationId xmlns:a16="http://schemas.microsoft.com/office/drawing/2014/main" id="{BD747972-45D4-4FE7-938E-4EC805D87C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2763"/>
              <a:ext cx="5" cy="16"/>
            </a:xfrm>
            <a:custGeom>
              <a:avLst/>
              <a:gdLst>
                <a:gd name="T0" fmla="*/ 13 w 2"/>
                <a:gd name="T1" fmla="*/ 0 h 6"/>
                <a:gd name="T2" fmla="*/ 8 w 2"/>
                <a:gd name="T3" fmla="*/ 43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1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0" name="Freeform 1135">
              <a:extLst>
                <a:ext uri="{FF2B5EF4-FFF2-40B4-BE49-F238E27FC236}">
                  <a16:creationId xmlns:a16="http://schemas.microsoft.com/office/drawing/2014/main" id="{7E0EACBC-911D-46B9-8126-D76AEFD8D8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2803"/>
              <a:ext cx="8" cy="21"/>
            </a:xfrm>
            <a:custGeom>
              <a:avLst/>
              <a:gdLst>
                <a:gd name="T0" fmla="*/ 21 w 3"/>
                <a:gd name="T1" fmla="*/ 0 h 8"/>
                <a:gd name="T2" fmla="*/ 13 w 3"/>
                <a:gd name="T3" fmla="*/ 8 h 8"/>
                <a:gd name="T4" fmla="*/ 8 w 3"/>
                <a:gd name="T5" fmla="*/ 21 h 8"/>
                <a:gd name="T6" fmla="*/ 21 w 3"/>
                <a:gd name="T7" fmla="*/ 5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3" y="0"/>
                    <a:pt x="2" y="1"/>
                    <a:pt x="2" y="1"/>
                  </a:cubicBezTo>
                  <a:cubicBezTo>
                    <a:pt x="1" y="2"/>
                    <a:pt x="1" y="3"/>
                    <a:pt x="1" y="3"/>
                  </a:cubicBezTo>
                  <a:cubicBezTo>
                    <a:pt x="0" y="5"/>
                    <a:pt x="1" y="7"/>
                    <a:pt x="3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1" name="Freeform 1136">
              <a:extLst>
                <a:ext uri="{FF2B5EF4-FFF2-40B4-BE49-F238E27FC236}">
                  <a16:creationId xmlns:a16="http://schemas.microsoft.com/office/drawing/2014/main" id="{02BA36F0-6C72-47D2-BB40-FFCEC8D6B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2853"/>
              <a:ext cx="5" cy="14"/>
            </a:xfrm>
            <a:custGeom>
              <a:avLst/>
              <a:gdLst>
                <a:gd name="T0" fmla="*/ 8 w 2"/>
                <a:gd name="T1" fmla="*/ 0 h 5"/>
                <a:gd name="T2" fmla="*/ 13 w 2"/>
                <a:gd name="T3" fmla="*/ 3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1"/>
                    <a:pt x="0" y="4"/>
                    <a:pt x="2" y="5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2" name="Freeform 1137">
              <a:extLst>
                <a:ext uri="{FF2B5EF4-FFF2-40B4-BE49-F238E27FC236}">
                  <a16:creationId xmlns:a16="http://schemas.microsoft.com/office/drawing/2014/main" id="{16E701C5-FFD8-44B1-8CF7-57B501F492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2781"/>
              <a:ext cx="8" cy="11"/>
            </a:xfrm>
            <a:custGeom>
              <a:avLst/>
              <a:gdLst>
                <a:gd name="T0" fmla="*/ 0 w 3"/>
                <a:gd name="T1" fmla="*/ 8 h 4"/>
                <a:gd name="T2" fmla="*/ 8 w 3"/>
                <a:gd name="T3" fmla="*/ 30 h 4"/>
                <a:gd name="T4" fmla="*/ 21 w 3"/>
                <a:gd name="T5" fmla="*/ 22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0"/>
                    <a:pt x="2" y="3"/>
                    <a:pt x="1" y="4"/>
                  </a:cubicBezTo>
                  <a:cubicBezTo>
                    <a:pt x="2" y="3"/>
                    <a:pt x="2" y="3"/>
                    <a:pt x="3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3" name="Freeform 1138">
              <a:extLst>
                <a:ext uri="{FF2B5EF4-FFF2-40B4-BE49-F238E27FC236}">
                  <a16:creationId xmlns:a16="http://schemas.microsoft.com/office/drawing/2014/main" id="{07B6BBEF-BB9F-492D-8B37-96CCFECC4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0" y="2797"/>
              <a:ext cx="5" cy="16"/>
            </a:xfrm>
            <a:custGeom>
              <a:avLst/>
              <a:gdLst>
                <a:gd name="T0" fmla="*/ 13 w 2"/>
                <a:gd name="T1" fmla="*/ 0 h 6"/>
                <a:gd name="T2" fmla="*/ 13 w 2"/>
                <a:gd name="T3" fmla="*/ 13 h 6"/>
                <a:gd name="T4" fmla="*/ 0 w 2"/>
                <a:gd name="T5" fmla="*/ 29 h 6"/>
                <a:gd name="T6" fmla="*/ 13 w 2"/>
                <a:gd name="T7" fmla="*/ 43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2" y="0"/>
                    <a:pt x="2" y="1"/>
                    <a:pt x="2" y="2"/>
                  </a:cubicBezTo>
                  <a:cubicBezTo>
                    <a:pt x="2" y="3"/>
                    <a:pt x="0" y="3"/>
                    <a:pt x="0" y="4"/>
                  </a:cubicBezTo>
                  <a:cubicBezTo>
                    <a:pt x="1" y="5"/>
                    <a:pt x="2" y="5"/>
                    <a:pt x="2" y="6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4" name="Freeform 1139">
              <a:extLst>
                <a:ext uri="{FF2B5EF4-FFF2-40B4-BE49-F238E27FC236}">
                  <a16:creationId xmlns:a16="http://schemas.microsoft.com/office/drawing/2014/main" id="{4493C2B6-E157-4C76-8898-DCC4AA943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2699"/>
              <a:ext cx="7" cy="21"/>
            </a:xfrm>
            <a:custGeom>
              <a:avLst/>
              <a:gdLst>
                <a:gd name="T0" fmla="*/ 16 w 3"/>
                <a:gd name="T1" fmla="*/ 0 h 8"/>
                <a:gd name="T2" fmla="*/ 16 w 3"/>
                <a:gd name="T3" fmla="*/ 29 h 8"/>
                <a:gd name="T4" fmla="*/ 0 w 3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2" y="1"/>
                    <a:pt x="2" y="3"/>
                    <a:pt x="3" y="4"/>
                  </a:cubicBezTo>
                  <a:cubicBezTo>
                    <a:pt x="0" y="3"/>
                    <a:pt x="0" y="6"/>
                    <a:pt x="0" y="8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5" name="Freeform 1140">
              <a:extLst>
                <a:ext uri="{FF2B5EF4-FFF2-40B4-BE49-F238E27FC236}">
                  <a16:creationId xmlns:a16="http://schemas.microsoft.com/office/drawing/2014/main" id="{A5A96736-52CD-4A95-B75C-9CC79E8C7C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2709"/>
              <a:ext cx="10" cy="8"/>
            </a:xfrm>
            <a:custGeom>
              <a:avLst/>
              <a:gdLst>
                <a:gd name="T0" fmla="*/ 8 w 4"/>
                <a:gd name="T1" fmla="*/ 0 h 3"/>
                <a:gd name="T2" fmla="*/ 0 w 4"/>
                <a:gd name="T3" fmla="*/ 21 h 3"/>
                <a:gd name="T4" fmla="*/ 8 w 4"/>
                <a:gd name="T5" fmla="*/ 21 h 3"/>
                <a:gd name="T6" fmla="*/ 25 w 4"/>
                <a:gd name="T7" fmla="*/ 21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1" y="0"/>
                  </a:moveTo>
                  <a:cubicBezTo>
                    <a:pt x="1" y="1"/>
                    <a:pt x="1" y="3"/>
                    <a:pt x="0" y="3"/>
                  </a:cubicBezTo>
                  <a:cubicBezTo>
                    <a:pt x="0" y="3"/>
                    <a:pt x="0" y="3"/>
                    <a:pt x="1" y="3"/>
                  </a:cubicBezTo>
                  <a:cubicBezTo>
                    <a:pt x="2" y="3"/>
                    <a:pt x="3" y="1"/>
                    <a:pt x="4" y="3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6" name="Freeform 1141">
              <a:extLst>
                <a:ext uri="{FF2B5EF4-FFF2-40B4-BE49-F238E27FC236}">
                  <a16:creationId xmlns:a16="http://schemas.microsoft.com/office/drawing/2014/main" id="{5B18323F-6CD4-4C8E-AE5E-D214EF6B2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701"/>
              <a:ext cx="5" cy="6"/>
            </a:xfrm>
            <a:custGeom>
              <a:avLst/>
              <a:gdLst>
                <a:gd name="T0" fmla="*/ 13 w 2"/>
                <a:gd name="T1" fmla="*/ 0 h 2"/>
                <a:gd name="T2" fmla="*/ 0 w 2"/>
                <a:gd name="T3" fmla="*/ 1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0" y="2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7" name="Freeform 1142">
              <a:extLst>
                <a:ext uri="{FF2B5EF4-FFF2-40B4-BE49-F238E27FC236}">
                  <a16:creationId xmlns:a16="http://schemas.microsoft.com/office/drawing/2014/main" id="{E469320D-2211-47EB-8F42-A7CAE96D9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717"/>
              <a:ext cx="8" cy="6"/>
            </a:xfrm>
            <a:custGeom>
              <a:avLst/>
              <a:gdLst>
                <a:gd name="T0" fmla="*/ 21 w 3"/>
                <a:gd name="T1" fmla="*/ 0 h 2"/>
                <a:gd name="T2" fmla="*/ 0 w 3"/>
                <a:gd name="T3" fmla="*/ 1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3" y="0"/>
                  </a:moveTo>
                  <a:cubicBezTo>
                    <a:pt x="2" y="1"/>
                    <a:pt x="1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8" name="Freeform 1143">
              <a:extLst>
                <a:ext uri="{FF2B5EF4-FFF2-40B4-BE49-F238E27FC236}">
                  <a16:creationId xmlns:a16="http://schemas.microsoft.com/office/drawing/2014/main" id="{278BC8DF-E928-4989-BE30-31E8A1B2C4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616"/>
              <a:ext cx="642" cy="307"/>
            </a:xfrm>
            <a:custGeom>
              <a:avLst/>
              <a:gdLst>
                <a:gd name="T0" fmla="*/ 0 w 257"/>
                <a:gd name="T1" fmla="*/ 478 h 115"/>
                <a:gd name="T2" fmla="*/ 617 w 257"/>
                <a:gd name="T3" fmla="*/ 363 h 115"/>
                <a:gd name="T4" fmla="*/ 1549 w 257"/>
                <a:gd name="T5" fmla="*/ 243 h 115"/>
                <a:gd name="T6" fmla="*/ 1486 w 257"/>
                <a:gd name="T7" fmla="*/ 448 h 115"/>
                <a:gd name="T8" fmla="*/ 1529 w 257"/>
                <a:gd name="T9" fmla="*/ 606 h 115"/>
                <a:gd name="T10" fmla="*/ 1037 w 257"/>
                <a:gd name="T11" fmla="*/ 662 h 115"/>
                <a:gd name="T12" fmla="*/ 567 w 257"/>
                <a:gd name="T13" fmla="*/ 478 h 115"/>
                <a:gd name="T14" fmla="*/ 0 w 257"/>
                <a:gd name="T15" fmla="*/ 529 h 115"/>
                <a:gd name="T16" fmla="*/ 0 w 257"/>
                <a:gd name="T17" fmla="*/ 478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57" h="115">
                  <a:moveTo>
                    <a:pt x="0" y="67"/>
                  </a:moveTo>
                  <a:cubicBezTo>
                    <a:pt x="0" y="67"/>
                    <a:pt x="72" y="64"/>
                    <a:pt x="99" y="51"/>
                  </a:cubicBezTo>
                  <a:cubicBezTo>
                    <a:pt x="115" y="43"/>
                    <a:pt x="235" y="0"/>
                    <a:pt x="248" y="34"/>
                  </a:cubicBezTo>
                  <a:cubicBezTo>
                    <a:pt x="257" y="58"/>
                    <a:pt x="238" y="63"/>
                    <a:pt x="238" y="63"/>
                  </a:cubicBezTo>
                  <a:cubicBezTo>
                    <a:pt x="238" y="63"/>
                    <a:pt x="248" y="66"/>
                    <a:pt x="245" y="85"/>
                  </a:cubicBezTo>
                  <a:cubicBezTo>
                    <a:pt x="241" y="104"/>
                    <a:pt x="205" y="115"/>
                    <a:pt x="166" y="93"/>
                  </a:cubicBezTo>
                  <a:cubicBezTo>
                    <a:pt x="166" y="93"/>
                    <a:pt x="122" y="61"/>
                    <a:pt x="91" y="67"/>
                  </a:cubicBezTo>
                  <a:cubicBezTo>
                    <a:pt x="60" y="73"/>
                    <a:pt x="0" y="74"/>
                    <a:pt x="0" y="74"/>
                  </a:cubicBezTo>
                  <a:lnTo>
                    <a:pt x="0" y="67"/>
                  </a:lnTo>
                  <a:close/>
                </a:path>
              </a:pathLst>
            </a:custGeom>
            <a:solidFill>
              <a:srgbClr val="EF9B2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69" name="Freeform 1144">
              <a:extLst>
                <a:ext uri="{FF2B5EF4-FFF2-40B4-BE49-F238E27FC236}">
                  <a16:creationId xmlns:a16="http://schemas.microsoft.com/office/drawing/2014/main" id="{3C00D39A-ADEB-4AC8-A2FC-0E15B7A4EC0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3" y="2760"/>
              <a:ext cx="315" cy="24"/>
            </a:xfrm>
            <a:custGeom>
              <a:avLst/>
              <a:gdLst>
                <a:gd name="T0" fmla="*/ 788 w 126"/>
                <a:gd name="T1" fmla="*/ 64 h 9"/>
                <a:gd name="T2" fmla="*/ 358 w 126"/>
                <a:gd name="T3" fmla="*/ 8 h 9"/>
                <a:gd name="T4" fmla="*/ 20 w 126"/>
                <a:gd name="T5" fmla="*/ 8 h 9"/>
                <a:gd name="T6" fmla="*/ 13 w 126"/>
                <a:gd name="T7" fmla="*/ 21 h 9"/>
                <a:gd name="T8" fmla="*/ 375 w 126"/>
                <a:gd name="T9" fmla="*/ 8 h 9"/>
                <a:gd name="T10" fmla="*/ 788 w 126"/>
                <a:gd name="T11" fmla="*/ 64 h 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6" h="9">
                  <a:moveTo>
                    <a:pt x="126" y="9"/>
                  </a:moveTo>
                  <a:cubicBezTo>
                    <a:pt x="126" y="9"/>
                    <a:pt x="79" y="0"/>
                    <a:pt x="57" y="1"/>
                  </a:cubicBezTo>
                  <a:cubicBezTo>
                    <a:pt x="34" y="1"/>
                    <a:pt x="3" y="1"/>
                    <a:pt x="3" y="1"/>
                  </a:cubicBezTo>
                  <a:cubicBezTo>
                    <a:pt x="3" y="1"/>
                    <a:pt x="0" y="3"/>
                    <a:pt x="2" y="3"/>
                  </a:cubicBezTo>
                  <a:cubicBezTo>
                    <a:pt x="4" y="3"/>
                    <a:pt x="51" y="1"/>
                    <a:pt x="60" y="1"/>
                  </a:cubicBezTo>
                  <a:cubicBezTo>
                    <a:pt x="85" y="1"/>
                    <a:pt x="126" y="9"/>
                    <a:pt x="126" y="9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0" name="Freeform 1145">
              <a:extLst>
                <a:ext uri="{FF2B5EF4-FFF2-40B4-BE49-F238E27FC236}">
                  <a16:creationId xmlns:a16="http://schemas.microsoft.com/office/drawing/2014/main" id="{8ADBD6EB-F94C-45BE-8AEA-EB4D53888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491"/>
              <a:ext cx="293" cy="101"/>
            </a:xfrm>
            <a:custGeom>
              <a:avLst/>
              <a:gdLst>
                <a:gd name="T0" fmla="*/ 734 w 117"/>
                <a:gd name="T1" fmla="*/ 29 h 38"/>
                <a:gd name="T2" fmla="*/ 183 w 117"/>
                <a:gd name="T3" fmla="*/ 149 h 38"/>
                <a:gd name="T4" fmla="*/ 0 w 117"/>
                <a:gd name="T5" fmla="*/ 268 h 38"/>
                <a:gd name="T6" fmla="*/ 200 w 117"/>
                <a:gd name="T7" fmla="*/ 149 h 38"/>
                <a:gd name="T8" fmla="*/ 734 w 117"/>
                <a:gd name="T9" fmla="*/ 29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38">
                  <a:moveTo>
                    <a:pt x="117" y="4"/>
                  </a:moveTo>
                  <a:cubicBezTo>
                    <a:pt x="117" y="4"/>
                    <a:pt x="63" y="0"/>
                    <a:pt x="29" y="21"/>
                  </a:cubicBezTo>
                  <a:cubicBezTo>
                    <a:pt x="16" y="29"/>
                    <a:pt x="0" y="38"/>
                    <a:pt x="0" y="38"/>
                  </a:cubicBezTo>
                  <a:cubicBezTo>
                    <a:pt x="0" y="38"/>
                    <a:pt x="26" y="25"/>
                    <a:pt x="32" y="21"/>
                  </a:cubicBezTo>
                  <a:cubicBezTo>
                    <a:pt x="38" y="16"/>
                    <a:pt x="83" y="1"/>
                    <a:pt x="117" y="4"/>
                  </a:cubicBezTo>
                  <a:close/>
                </a:path>
              </a:pathLst>
            </a:custGeom>
            <a:solidFill>
              <a:srgbClr val="A4692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1" name="Freeform 1146">
              <a:extLst>
                <a:ext uri="{FF2B5EF4-FFF2-40B4-BE49-F238E27FC236}">
                  <a16:creationId xmlns:a16="http://schemas.microsoft.com/office/drawing/2014/main" id="{48ED6D68-237C-4EB8-8654-069A12D3A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587"/>
              <a:ext cx="20" cy="21"/>
            </a:xfrm>
            <a:custGeom>
              <a:avLst/>
              <a:gdLst>
                <a:gd name="T0" fmla="*/ 13 w 8"/>
                <a:gd name="T1" fmla="*/ 0 h 8"/>
                <a:gd name="T2" fmla="*/ 50 w 8"/>
                <a:gd name="T3" fmla="*/ 21 h 8"/>
                <a:gd name="T4" fmla="*/ 13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2" y="0"/>
                  </a:moveTo>
                  <a:cubicBezTo>
                    <a:pt x="2" y="0"/>
                    <a:pt x="2" y="5"/>
                    <a:pt x="8" y="3"/>
                  </a:cubicBezTo>
                  <a:cubicBezTo>
                    <a:pt x="8" y="3"/>
                    <a:pt x="0" y="8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2" name="Freeform 1147">
              <a:extLst>
                <a:ext uri="{FF2B5EF4-FFF2-40B4-BE49-F238E27FC236}">
                  <a16:creationId xmlns:a16="http://schemas.microsoft.com/office/drawing/2014/main" id="{AD46889C-8FED-4F77-8FF5-778485F50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656"/>
              <a:ext cx="123" cy="21"/>
            </a:xfrm>
            <a:custGeom>
              <a:avLst/>
              <a:gdLst>
                <a:gd name="T0" fmla="*/ 8 w 49"/>
                <a:gd name="T1" fmla="*/ 29 h 8"/>
                <a:gd name="T2" fmla="*/ 309 w 49"/>
                <a:gd name="T3" fmla="*/ 0 h 8"/>
                <a:gd name="T4" fmla="*/ 8 w 49"/>
                <a:gd name="T5" fmla="*/ 55 h 8"/>
                <a:gd name="T6" fmla="*/ 8 w 49"/>
                <a:gd name="T7" fmla="*/ 29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8">
                  <a:moveTo>
                    <a:pt x="1" y="4"/>
                  </a:moveTo>
                  <a:cubicBezTo>
                    <a:pt x="1" y="4"/>
                    <a:pt x="34" y="3"/>
                    <a:pt x="49" y="0"/>
                  </a:cubicBezTo>
                  <a:cubicBezTo>
                    <a:pt x="49" y="0"/>
                    <a:pt x="47" y="5"/>
                    <a:pt x="1" y="8"/>
                  </a:cubicBezTo>
                  <a:cubicBezTo>
                    <a:pt x="1" y="8"/>
                    <a:pt x="0" y="5"/>
                    <a:pt x="1" y="4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3" name="Freeform 1148">
              <a:extLst>
                <a:ext uri="{FF2B5EF4-FFF2-40B4-BE49-F238E27FC236}">
                  <a16:creationId xmlns:a16="http://schemas.microsoft.com/office/drawing/2014/main" id="{CF066056-44E4-431B-A2BB-004021383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664"/>
              <a:ext cx="98" cy="13"/>
            </a:xfrm>
            <a:custGeom>
              <a:avLst/>
              <a:gdLst>
                <a:gd name="T0" fmla="*/ 8 w 39"/>
                <a:gd name="T1" fmla="*/ 13 h 5"/>
                <a:gd name="T2" fmla="*/ 246 w 39"/>
                <a:gd name="T3" fmla="*/ 0 h 5"/>
                <a:gd name="T4" fmla="*/ 0 w 39"/>
                <a:gd name="T5" fmla="*/ 26 h 5"/>
                <a:gd name="T6" fmla="*/ 8 w 39"/>
                <a:gd name="T7" fmla="*/ 13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5">
                  <a:moveTo>
                    <a:pt x="1" y="2"/>
                  </a:moveTo>
                  <a:cubicBezTo>
                    <a:pt x="1" y="2"/>
                    <a:pt x="25" y="1"/>
                    <a:pt x="39" y="0"/>
                  </a:cubicBezTo>
                  <a:cubicBezTo>
                    <a:pt x="39" y="0"/>
                    <a:pt x="8" y="5"/>
                    <a:pt x="0" y="4"/>
                  </a:cubicBezTo>
                  <a:cubicBezTo>
                    <a:pt x="0" y="4"/>
                    <a:pt x="0" y="3"/>
                    <a:pt x="1" y="2"/>
                  </a:cubicBez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4" name="Freeform 1149">
              <a:extLst>
                <a:ext uri="{FF2B5EF4-FFF2-40B4-BE49-F238E27FC236}">
                  <a16:creationId xmlns:a16="http://schemas.microsoft.com/office/drawing/2014/main" id="{549E2A45-DB45-4F4B-BD87-0C25E93FF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949"/>
              <a:ext cx="180" cy="64"/>
            </a:xfrm>
            <a:custGeom>
              <a:avLst/>
              <a:gdLst>
                <a:gd name="T0" fmla="*/ 13 w 72"/>
                <a:gd name="T1" fmla="*/ 0 h 24"/>
                <a:gd name="T2" fmla="*/ 450 w 72"/>
                <a:gd name="T3" fmla="*/ 171 h 24"/>
                <a:gd name="T4" fmla="*/ 8 w 72"/>
                <a:gd name="T5" fmla="*/ 29 h 24"/>
                <a:gd name="T6" fmla="*/ 13 w 72"/>
                <a:gd name="T7" fmla="*/ 0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24">
                  <a:moveTo>
                    <a:pt x="2" y="0"/>
                  </a:moveTo>
                  <a:cubicBezTo>
                    <a:pt x="2" y="0"/>
                    <a:pt x="29" y="0"/>
                    <a:pt x="72" y="24"/>
                  </a:cubicBezTo>
                  <a:cubicBezTo>
                    <a:pt x="72" y="24"/>
                    <a:pt x="40" y="9"/>
                    <a:pt x="1" y="4"/>
                  </a:cubicBezTo>
                  <a:cubicBezTo>
                    <a:pt x="1" y="4"/>
                    <a:pt x="0" y="1"/>
                    <a:pt x="2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5" name="Freeform 1150">
              <a:extLst>
                <a:ext uri="{FF2B5EF4-FFF2-40B4-BE49-F238E27FC236}">
                  <a16:creationId xmlns:a16="http://schemas.microsoft.com/office/drawing/2014/main" id="{DA996827-4902-4505-A273-64A728644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2952"/>
              <a:ext cx="125" cy="35"/>
            </a:xfrm>
            <a:custGeom>
              <a:avLst/>
              <a:gdLst>
                <a:gd name="T0" fmla="*/ 8 w 50"/>
                <a:gd name="T1" fmla="*/ 0 h 13"/>
                <a:gd name="T2" fmla="*/ 313 w 50"/>
                <a:gd name="T3" fmla="*/ 94 h 13"/>
                <a:gd name="T4" fmla="*/ 8 w 50"/>
                <a:gd name="T5" fmla="*/ 13 h 13"/>
                <a:gd name="T6" fmla="*/ 8 w 50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13">
                  <a:moveTo>
                    <a:pt x="1" y="0"/>
                  </a:moveTo>
                  <a:cubicBezTo>
                    <a:pt x="1" y="0"/>
                    <a:pt x="24" y="2"/>
                    <a:pt x="50" y="13"/>
                  </a:cubicBezTo>
                  <a:cubicBezTo>
                    <a:pt x="50" y="13"/>
                    <a:pt x="12" y="1"/>
                    <a:pt x="1" y="2"/>
                  </a:cubicBezTo>
                  <a:cubicBezTo>
                    <a:pt x="1" y="2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6" name="Freeform 1151">
              <a:extLst>
                <a:ext uri="{FF2B5EF4-FFF2-40B4-BE49-F238E27FC236}">
                  <a16:creationId xmlns:a16="http://schemas.microsoft.com/office/drawing/2014/main" id="{0371B564-30B4-4345-A1E4-3FEFB53733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0" y="2755"/>
              <a:ext cx="20" cy="18"/>
            </a:xfrm>
            <a:custGeom>
              <a:avLst/>
              <a:gdLst>
                <a:gd name="T0" fmla="*/ 45 w 8"/>
                <a:gd name="T1" fmla="*/ 0 h 7"/>
                <a:gd name="T2" fmla="*/ 50 w 8"/>
                <a:gd name="T3" fmla="*/ 46 h 7"/>
                <a:gd name="T4" fmla="*/ 45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7" y="0"/>
                  </a:moveTo>
                  <a:cubicBezTo>
                    <a:pt x="7" y="0"/>
                    <a:pt x="3" y="4"/>
                    <a:pt x="8" y="7"/>
                  </a:cubicBezTo>
                  <a:cubicBezTo>
                    <a:pt x="8" y="7"/>
                    <a:pt x="0" y="6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7" name="Freeform 1152">
              <a:extLst>
                <a:ext uri="{FF2B5EF4-FFF2-40B4-BE49-F238E27FC236}">
                  <a16:creationId xmlns:a16="http://schemas.microsoft.com/office/drawing/2014/main" id="{ABE9684F-DD61-4DE2-A81A-0DA1EDE10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3" y="2483"/>
              <a:ext cx="332" cy="106"/>
            </a:xfrm>
            <a:custGeom>
              <a:avLst/>
              <a:gdLst>
                <a:gd name="T0" fmla="*/ 0 w 133"/>
                <a:gd name="T1" fmla="*/ 281 h 40"/>
                <a:gd name="T2" fmla="*/ 766 w 133"/>
                <a:gd name="T3" fmla="*/ 268 h 40"/>
                <a:gd name="T4" fmla="*/ 0 w 133"/>
                <a:gd name="T5" fmla="*/ 281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3" h="40">
                  <a:moveTo>
                    <a:pt x="0" y="40"/>
                  </a:moveTo>
                  <a:cubicBezTo>
                    <a:pt x="0" y="40"/>
                    <a:pt x="113" y="0"/>
                    <a:pt x="123" y="38"/>
                  </a:cubicBezTo>
                  <a:cubicBezTo>
                    <a:pt x="123" y="38"/>
                    <a:pt x="133" y="19"/>
                    <a:pt x="0" y="4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8" name="Freeform 1153">
              <a:extLst>
                <a:ext uri="{FF2B5EF4-FFF2-40B4-BE49-F238E27FC236}">
                  <a16:creationId xmlns:a16="http://schemas.microsoft.com/office/drawing/2014/main" id="{1270AA75-39F8-435A-97E8-C6799B1A4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2648"/>
              <a:ext cx="202" cy="51"/>
            </a:xfrm>
            <a:custGeom>
              <a:avLst/>
              <a:gdLst>
                <a:gd name="T0" fmla="*/ 479 w 81"/>
                <a:gd name="T1" fmla="*/ 0 h 19"/>
                <a:gd name="T2" fmla="*/ 0 w 81"/>
                <a:gd name="T3" fmla="*/ 30 h 19"/>
                <a:gd name="T4" fmla="*/ 441 w 81"/>
                <a:gd name="T5" fmla="*/ 81 h 19"/>
                <a:gd name="T6" fmla="*/ 479 w 81"/>
                <a:gd name="T7" fmla="*/ 0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19">
                  <a:moveTo>
                    <a:pt x="77" y="0"/>
                  </a:moveTo>
                  <a:cubicBezTo>
                    <a:pt x="77" y="0"/>
                    <a:pt x="23" y="12"/>
                    <a:pt x="0" y="4"/>
                  </a:cubicBezTo>
                  <a:cubicBezTo>
                    <a:pt x="0" y="4"/>
                    <a:pt x="57" y="19"/>
                    <a:pt x="71" y="11"/>
                  </a:cubicBezTo>
                  <a:cubicBezTo>
                    <a:pt x="81" y="5"/>
                    <a:pt x="77" y="0"/>
                    <a:pt x="77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79" name="Freeform 1154">
              <a:extLst>
                <a:ext uri="{FF2B5EF4-FFF2-40B4-BE49-F238E27FC236}">
                  <a16:creationId xmlns:a16="http://schemas.microsoft.com/office/drawing/2014/main" id="{5AA371E5-1BA5-47DA-A5E7-4CCE7E566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531"/>
              <a:ext cx="135" cy="24"/>
            </a:xfrm>
            <a:custGeom>
              <a:avLst/>
              <a:gdLst>
                <a:gd name="T0" fmla="*/ 0 w 54"/>
                <a:gd name="T1" fmla="*/ 64 h 9"/>
                <a:gd name="T2" fmla="*/ 338 w 54"/>
                <a:gd name="T3" fmla="*/ 64 h 9"/>
                <a:gd name="T4" fmla="*/ 0 w 54"/>
                <a:gd name="T5" fmla="*/ 64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9">
                  <a:moveTo>
                    <a:pt x="0" y="9"/>
                  </a:moveTo>
                  <a:cubicBezTo>
                    <a:pt x="0" y="9"/>
                    <a:pt x="38" y="0"/>
                    <a:pt x="54" y="9"/>
                  </a:cubicBezTo>
                  <a:cubicBezTo>
                    <a:pt x="54" y="9"/>
                    <a:pt x="39" y="3"/>
                    <a:pt x="0" y="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0" name="Freeform 1155">
              <a:extLst>
                <a:ext uri="{FF2B5EF4-FFF2-40B4-BE49-F238E27FC236}">
                  <a16:creationId xmlns:a16="http://schemas.microsoft.com/office/drawing/2014/main" id="{EA16D206-9027-4E3D-874C-A844B14E57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0" y="2653"/>
              <a:ext cx="70" cy="14"/>
            </a:xfrm>
            <a:custGeom>
              <a:avLst/>
              <a:gdLst>
                <a:gd name="T0" fmla="*/ 0 w 28"/>
                <a:gd name="T1" fmla="*/ 39 h 5"/>
                <a:gd name="T2" fmla="*/ 175 w 28"/>
                <a:gd name="T3" fmla="*/ 0 h 5"/>
                <a:gd name="T4" fmla="*/ 0 w 28"/>
                <a:gd name="T5" fmla="*/ 3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5">
                  <a:moveTo>
                    <a:pt x="0" y="5"/>
                  </a:moveTo>
                  <a:cubicBezTo>
                    <a:pt x="0" y="5"/>
                    <a:pt x="22" y="2"/>
                    <a:pt x="28" y="0"/>
                  </a:cubicBezTo>
                  <a:cubicBezTo>
                    <a:pt x="28" y="0"/>
                    <a:pt x="18" y="4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1" name="Freeform 1156">
              <a:extLst>
                <a:ext uri="{FF2B5EF4-FFF2-40B4-BE49-F238E27FC236}">
                  <a16:creationId xmlns:a16="http://schemas.microsoft.com/office/drawing/2014/main" id="{21AAC125-24BB-4BB9-BBA9-69E847D83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2635"/>
              <a:ext cx="277" cy="136"/>
            </a:xfrm>
            <a:custGeom>
              <a:avLst/>
              <a:gdLst>
                <a:gd name="T0" fmla="*/ 0 w 111"/>
                <a:gd name="T1" fmla="*/ 213 h 51"/>
                <a:gd name="T2" fmla="*/ 616 w 111"/>
                <a:gd name="T3" fmla="*/ 179 h 51"/>
                <a:gd name="T4" fmla="*/ 579 w 111"/>
                <a:gd name="T5" fmla="*/ 363 h 51"/>
                <a:gd name="T6" fmla="*/ 0 w 111"/>
                <a:gd name="T7" fmla="*/ 213 h 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1" h="51">
                  <a:moveTo>
                    <a:pt x="0" y="30"/>
                  </a:moveTo>
                  <a:cubicBezTo>
                    <a:pt x="0" y="30"/>
                    <a:pt x="80" y="0"/>
                    <a:pt x="99" y="25"/>
                  </a:cubicBezTo>
                  <a:cubicBezTo>
                    <a:pt x="111" y="41"/>
                    <a:pt x="93" y="51"/>
                    <a:pt x="93" y="51"/>
                  </a:cubicBezTo>
                  <a:cubicBezTo>
                    <a:pt x="93" y="51"/>
                    <a:pt x="104" y="10"/>
                    <a:pt x="0" y="3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2" name="Freeform 1157">
              <a:extLst>
                <a:ext uri="{FF2B5EF4-FFF2-40B4-BE49-F238E27FC236}">
                  <a16:creationId xmlns:a16="http://schemas.microsoft.com/office/drawing/2014/main" id="{E5A74D13-CF7E-4566-B763-A4C0D15A9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763"/>
              <a:ext cx="183" cy="77"/>
            </a:xfrm>
            <a:custGeom>
              <a:avLst/>
              <a:gdLst>
                <a:gd name="T0" fmla="*/ 421 w 73"/>
                <a:gd name="T1" fmla="*/ 204 h 29"/>
                <a:gd name="T2" fmla="*/ 389 w 73"/>
                <a:gd name="T3" fmla="*/ 72 h 29"/>
                <a:gd name="T4" fmla="*/ 0 w 73"/>
                <a:gd name="T5" fmla="*/ 21 h 29"/>
                <a:gd name="T6" fmla="*/ 421 w 73"/>
                <a:gd name="T7" fmla="*/ 204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29">
                  <a:moveTo>
                    <a:pt x="67" y="29"/>
                  </a:moveTo>
                  <a:cubicBezTo>
                    <a:pt x="67" y="29"/>
                    <a:pt x="73" y="16"/>
                    <a:pt x="62" y="10"/>
                  </a:cubicBezTo>
                  <a:cubicBezTo>
                    <a:pt x="62" y="10"/>
                    <a:pt x="16" y="0"/>
                    <a:pt x="0" y="3"/>
                  </a:cubicBezTo>
                  <a:cubicBezTo>
                    <a:pt x="0" y="3"/>
                    <a:pt x="67" y="12"/>
                    <a:pt x="67" y="29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3" name="Freeform 1158">
              <a:extLst>
                <a:ext uri="{FF2B5EF4-FFF2-40B4-BE49-F238E27FC236}">
                  <a16:creationId xmlns:a16="http://schemas.microsoft.com/office/drawing/2014/main" id="{DD78851B-EDE4-445C-9CD8-16647CD44E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667"/>
              <a:ext cx="83" cy="64"/>
            </a:xfrm>
            <a:custGeom>
              <a:avLst/>
              <a:gdLst>
                <a:gd name="T0" fmla="*/ 0 w 33"/>
                <a:gd name="T1" fmla="*/ 35 h 24"/>
                <a:gd name="T2" fmla="*/ 209 w 33"/>
                <a:gd name="T3" fmla="*/ 171 h 24"/>
                <a:gd name="T4" fmla="*/ 0 w 33"/>
                <a:gd name="T5" fmla="*/ 3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4">
                  <a:moveTo>
                    <a:pt x="0" y="5"/>
                  </a:moveTo>
                  <a:cubicBezTo>
                    <a:pt x="0" y="5"/>
                    <a:pt x="29" y="0"/>
                    <a:pt x="33" y="24"/>
                  </a:cubicBezTo>
                  <a:cubicBezTo>
                    <a:pt x="33" y="24"/>
                    <a:pt x="32" y="6"/>
                    <a:pt x="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4" name="Freeform 1159">
              <a:extLst>
                <a:ext uri="{FF2B5EF4-FFF2-40B4-BE49-F238E27FC236}">
                  <a16:creationId xmlns:a16="http://schemas.microsoft.com/office/drawing/2014/main" id="{726277DB-7A2D-4BB3-B154-E95085E687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0" y="2773"/>
              <a:ext cx="103" cy="19"/>
            </a:xfrm>
            <a:custGeom>
              <a:avLst/>
              <a:gdLst>
                <a:gd name="T0" fmla="*/ 259 w 41"/>
                <a:gd name="T1" fmla="*/ 52 h 7"/>
                <a:gd name="T2" fmla="*/ 0 w 41"/>
                <a:gd name="T3" fmla="*/ 8 h 7"/>
                <a:gd name="T4" fmla="*/ 259 w 41"/>
                <a:gd name="T5" fmla="*/ 5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7">
                  <a:moveTo>
                    <a:pt x="41" y="7"/>
                  </a:moveTo>
                  <a:cubicBezTo>
                    <a:pt x="41" y="7"/>
                    <a:pt x="9" y="0"/>
                    <a:pt x="0" y="1"/>
                  </a:cubicBezTo>
                  <a:cubicBezTo>
                    <a:pt x="0" y="1"/>
                    <a:pt x="39" y="6"/>
                    <a:pt x="41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5" name="Freeform 1160">
              <a:extLst>
                <a:ext uri="{FF2B5EF4-FFF2-40B4-BE49-F238E27FC236}">
                  <a16:creationId xmlns:a16="http://schemas.microsoft.com/office/drawing/2014/main" id="{CCB79D6F-16B4-4366-B53D-2B32F384AE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781"/>
              <a:ext cx="190" cy="30"/>
            </a:xfrm>
            <a:custGeom>
              <a:avLst/>
              <a:gdLst>
                <a:gd name="T0" fmla="*/ 8 w 76"/>
                <a:gd name="T1" fmla="*/ 52 h 11"/>
                <a:gd name="T2" fmla="*/ 475 w 76"/>
                <a:gd name="T3" fmla="*/ 0 h 11"/>
                <a:gd name="T4" fmla="*/ 13 w 76"/>
                <a:gd name="T5" fmla="*/ 82 h 11"/>
                <a:gd name="T6" fmla="*/ 8 w 76"/>
                <a:gd name="T7" fmla="*/ 5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11">
                  <a:moveTo>
                    <a:pt x="1" y="7"/>
                  </a:moveTo>
                  <a:cubicBezTo>
                    <a:pt x="1" y="7"/>
                    <a:pt x="53" y="6"/>
                    <a:pt x="76" y="0"/>
                  </a:cubicBezTo>
                  <a:cubicBezTo>
                    <a:pt x="76" y="0"/>
                    <a:pt x="48" y="8"/>
                    <a:pt x="2" y="11"/>
                  </a:cubicBezTo>
                  <a:cubicBezTo>
                    <a:pt x="2" y="11"/>
                    <a:pt x="0" y="9"/>
                    <a:pt x="1" y="7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6" name="Freeform 1161">
              <a:extLst>
                <a:ext uri="{FF2B5EF4-FFF2-40B4-BE49-F238E27FC236}">
                  <a16:creationId xmlns:a16="http://schemas.microsoft.com/office/drawing/2014/main" id="{AAFBE88F-3828-4784-8671-3B037313C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8" y="2800"/>
              <a:ext cx="87" cy="11"/>
            </a:xfrm>
            <a:custGeom>
              <a:avLst/>
              <a:gdLst>
                <a:gd name="T0" fmla="*/ 5 w 35"/>
                <a:gd name="T1" fmla="*/ 8 h 4"/>
                <a:gd name="T2" fmla="*/ 216 w 35"/>
                <a:gd name="T3" fmla="*/ 0 h 4"/>
                <a:gd name="T4" fmla="*/ 0 w 35"/>
                <a:gd name="T5" fmla="*/ 22 h 4"/>
                <a:gd name="T6" fmla="*/ 5 w 35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">
                  <a:moveTo>
                    <a:pt x="1" y="1"/>
                  </a:moveTo>
                  <a:cubicBezTo>
                    <a:pt x="1" y="1"/>
                    <a:pt x="26" y="0"/>
                    <a:pt x="35" y="0"/>
                  </a:cubicBezTo>
                  <a:cubicBezTo>
                    <a:pt x="35" y="0"/>
                    <a:pt x="6" y="4"/>
                    <a:pt x="0" y="3"/>
                  </a:cubicBezTo>
                  <a:cubicBezTo>
                    <a:pt x="0" y="3"/>
                    <a:pt x="0" y="1"/>
                    <a:pt x="1" y="1"/>
                  </a:cubicBez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7" name="Freeform 1162">
              <a:extLst>
                <a:ext uri="{FF2B5EF4-FFF2-40B4-BE49-F238E27FC236}">
                  <a16:creationId xmlns:a16="http://schemas.microsoft.com/office/drawing/2014/main" id="{C5CC8084-6069-4DA0-A430-1E4889BA4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0" y="2933"/>
              <a:ext cx="210" cy="70"/>
            </a:xfrm>
            <a:custGeom>
              <a:avLst/>
              <a:gdLst>
                <a:gd name="T0" fmla="*/ 8 w 84"/>
                <a:gd name="T1" fmla="*/ 0 h 26"/>
                <a:gd name="T2" fmla="*/ 525 w 84"/>
                <a:gd name="T3" fmla="*/ 188 h 26"/>
                <a:gd name="T4" fmla="*/ 8 w 84"/>
                <a:gd name="T5" fmla="*/ 30 h 26"/>
                <a:gd name="T6" fmla="*/ 8 w 84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26">
                  <a:moveTo>
                    <a:pt x="1" y="0"/>
                  </a:moveTo>
                  <a:cubicBezTo>
                    <a:pt x="1" y="0"/>
                    <a:pt x="49" y="8"/>
                    <a:pt x="84" y="26"/>
                  </a:cubicBezTo>
                  <a:cubicBezTo>
                    <a:pt x="84" y="26"/>
                    <a:pt x="19" y="4"/>
                    <a:pt x="1" y="4"/>
                  </a:cubicBezTo>
                  <a:cubicBezTo>
                    <a:pt x="1" y="4"/>
                    <a:pt x="0" y="1"/>
                    <a:pt x="1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8" name="Freeform 1163">
              <a:extLst>
                <a:ext uri="{FF2B5EF4-FFF2-40B4-BE49-F238E27FC236}">
                  <a16:creationId xmlns:a16="http://schemas.microsoft.com/office/drawing/2014/main" id="{75B56004-19E7-4036-8597-E52D5165F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8" y="2936"/>
              <a:ext cx="122" cy="32"/>
            </a:xfrm>
            <a:custGeom>
              <a:avLst/>
              <a:gdLst>
                <a:gd name="T0" fmla="*/ 5 w 49"/>
                <a:gd name="T1" fmla="*/ 13 h 12"/>
                <a:gd name="T2" fmla="*/ 304 w 49"/>
                <a:gd name="T3" fmla="*/ 85 h 12"/>
                <a:gd name="T4" fmla="*/ 0 w 49"/>
                <a:gd name="T5" fmla="*/ 0 h 12"/>
                <a:gd name="T6" fmla="*/ 5 w 49"/>
                <a:gd name="T7" fmla="*/ 1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9" h="12">
                  <a:moveTo>
                    <a:pt x="1" y="2"/>
                  </a:moveTo>
                  <a:cubicBezTo>
                    <a:pt x="1" y="2"/>
                    <a:pt x="32" y="6"/>
                    <a:pt x="49" y="12"/>
                  </a:cubicBezTo>
                  <a:cubicBezTo>
                    <a:pt x="49" y="12"/>
                    <a:pt x="20" y="1"/>
                    <a:pt x="0" y="0"/>
                  </a:cubicBezTo>
                  <a:lnTo>
                    <a:pt x="1" y="2"/>
                  </a:ln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89" name="Freeform 1164">
              <a:extLst>
                <a:ext uri="{FF2B5EF4-FFF2-40B4-BE49-F238E27FC236}">
                  <a16:creationId xmlns:a16="http://schemas.microsoft.com/office/drawing/2014/main" id="{A56C7348-8890-4AE6-9C59-BF0A3E287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98" y="2987"/>
              <a:ext cx="110" cy="34"/>
            </a:xfrm>
            <a:custGeom>
              <a:avLst/>
              <a:gdLst>
                <a:gd name="T0" fmla="*/ 0 w 44"/>
                <a:gd name="T1" fmla="*/ 0 h 13"/>
                <a:gd name="T2" fmla="*/ 275 w 44"/>
                <a:gd name="T3" fmla="*/ 89 h 13"/>
                <a:gd name="T4" fmla="*/ 0 w 44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3">
                  <a:moveTo>
                    <a:pt x="0" y="0"/>
                  </a:moveTo>
                  <a:cubicBezTo>
                    <a:pt x="0" y="0"/>
                    <a:pt x="12" y="10"/>
                    <a:pt x="44" y="13"/>
                  </a:cubicBezTo>
                  <a:cubicBezTo>
                    <a:pt x="44" y="13"/>
                    <a:pt x="3" y="3"/>
                    <a:pt x="0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0" name="Freeform 1165">
              <a:extLst>
                <a:ext uri="{FF2B5EF4-FFF2-40B4-BE49-F238E27FC236}">
                  <a16:creationId xmlns:a16="http://schemas.microsoft.com/office/drawing/2014/main" id="{8E825E14-92B0-4CAE-A8B7-749D3AC17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3" y="3000"/>
              <a:ext cx="47" cy="16"/>
            </a:xfrm>
            <a:custGeom>
              <a:avLst/>
              <a:gdLst>
                <a:gd name="T0" fmla="*/ 0 w 19"/>
                <a:gd name="T1" fmla="*/ 0 h 6"/>
                <a:gd name="T2" fmla="*/ 116 w 19"/>
                <a:gd name="T3" fmla="*/ 35 h 6"/>
                <a:gd name="T4" fmla="*/ 0 w 1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0" y="0"/>
                    <a:pt x="16" y="6"/>
                    <a:pt x="19" y="5"/>
                  </a:cubicBezTo>
                  <a:cubicBezTo>
                    <a:pt x="19" y="5"/>
                    <a:pt x="2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1" name="Freeform 1166">
              <a:extLst>
                <a:ext uri="{FF2B5EF4-FFF2-40B4-BE49-F238E27FC236}">
                  <a16:creationId xmlns:a16="http://schemas.microsoft.com/office/drawing/2014/main" id="{27A55620-7269-471A-B290-776A6727A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635"/>
              <a:ext cx="183" cy="26"/>
            </a:xfrm>
            <a:custGeom>
              <a:avLst/>
              <a:gdLst>
                <a:gd name="T0" fmla="*/ 13 w 73"/>
                <a:gd name="T1" fmla="*/ 68 h 10"/>
                <a:gd name="T2" fmla="*/ 459 w 73"/>
                <a:gd name="T3" fmla="*/ 0 h 10"/>
                <a:gd name="T4" fmla="*/ 8 w 73"/>
                <a:gd name="T5" fmla="*/ 47 h 10"/>
                <a:gd name="T6" fmla="*/ 13 w 73"/>
                <a:gd name="T7" fmla="*/ 6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10">
                  <a:moveTo>
                    <a:pt x="2" y="10"/>
                  </a:moveTo>
                  <a:cubicBezTo>
                    <a:pt x="2" y="10"/>
                    <a:pt x="62" y="8"/>
                    <a:pt x="73" y="0"/>
                  </a:cubicBezTo>
                  <a:cubicBezTo>
                    <a:pt x="73" y="0"/>
                    <a:pt x="56" y="6"/>
                    <a:pt x="1" y="7"/>
                  </a:cubicBezTo>
                  <a:cubicBezTo>
                    <a:pt x="1" y="7"/>
                    <a:pt x="0" y="9"/>
                    <a:pt x="2" y="1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2" name="Freeform 1167">
              <a:extLst>
                <a:ext uri="{FF2B5EF4-FFF2-40B4-BE49-F238E27FC236}">
                  <a16:creationId xmlns:a16="http://schemas.microsoft.com/office/drawing/2014/main" id="{4509F385-22D7-48A8-ACA2-B0FFDDAED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5" y="2651"/>
              <a:ext cx="95" cy="10"/>
            </a:xfrm>
            <a:custGeom>
              <a:avLst/>
              <a:gdLst>
                <a:gd name="T0" fmla="*/ 8 w 38"/>
                <a:gd name="T1" fmla="*/ 13 h 4"/>
                <a:gd name="T2" fmla="*/ 238 w 38"/>
                <a:gd name="T3" fmla="*/ 0 h 4"/>
                <a:gd name="T4" fmla="*/ 8 w 38"/>
                <a:gd name="T5" fmla="*/ 20 h 4"/>
                <a:gd name="T6" fmla="*/ 8 w 38"/>
                <a:gd name="T7" fmla="*/ 1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">
                  <a:moveTo>
                    <a:pt x="1" y="2"/>
                  </a:moveTo>
                  <a:cubicBezTo>
                    <a:pt x="1" y="2"/>
                    <a:pt x="29" y="1"/>
                    <a:pt x="38" y="0"/>
                  </a:cubicBezTo>
                  <a:cubicBezTo>
                    <a:pt x="38" y="0"/>
                    <a:pt x="10" y="4"/>
                    <a:pt x="1" y="3"/>
                  </a:cubicBezTo>
                  <a:cubicBezTo>
                    <a:pt x="1" y="3"/>
                    <a:pt x="0" y="2"/>
                    <a:pt x="1" y="2"/>
                  </a:cubicBezTo>
                  <a:close/>
                </a:path>
              </a:pathLst>
            </a:custGeom>
            <a:solidFill>
              <a:srgbClr val="F7DEC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3" name="Freeform 1168">
              <a:extLst>
                <a:ext uri="{FF2B5EF4-FFF2-40B4-BE49-F238E27FC236}">
                  <a16:creationId xmlns:a16="http://schemas.microsoft.com/office/drawing/2014/main" id="{A2BBE4DA-E0E6-40D9-8ED4-73A919BAB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448"/>
              <a:ext cx="623" cy="272"/>
            </a:xfrm>
            <a:custGeom>
              <a:avLst/>
              <a:gdLst>
                <a:gd name="T0" fmla="*/ 0 w 249"/>
                <a:gd name="T1" fmla="*/ 568 h 102"/>
                <a:gd name="T2" fmla="*/ 375 w 249"/>
                <a:gd name="T3" fmla="*/ 520 h 102"/>
                <a:gd name="T4" fmla="*/ 1559 w 249"/>
                <a:gd name="T5" fmla="*/ 384 h 102"/>
                <a:gd name="T6" fmla="*/ 1496 w 249"/>
                <a:gd name="T7" fmla="*/ 512 h 102"/>
                <a:gd name="T8" fmla="*/ 1113 w 249"/>
                <a:gd name="T9" fmla="*/ 661 h 102"/>
                <a:gd name="T10" fmla="*/ 500 w 249"/>
                <a:gd name="T11" fmla="*/ 541 h 102"/>
                <a:gd name="T12" fmla="*/ 258 w 249"/>
                <a:gd name="T13" fmla="*/ 597 h 102"/>
                <a:gd name="T14" fmla="*/ 0 w 249"/>
                <a:gd name="T15" fmla="*/ 619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9" h="102">
                  <a:moveTo>
                    <a:pt x="0" y="80"/>
                  </a:moveTo>
                  <a:cubicBezTo>
                    <a:pt x="0" y="80"/>
                    <a:pt x="37" y="80"/>
                    <a:pt x="60" y="73"/>
                  </a:cubicBezTo>
                  <a:cubicBezTo>
                    <a:pt x="100" y="59"/>
                    <a:pt x="243" y="0"/>
                    <a:pt x="249" y="54"/>
                  </a:cubicBezTo>
                  <a:cubicBezTo>
                    <a:pt x="249" y="54"/>
                    <a:pt x="247" y="67"/>
                    <a:pt x="239" y="72"/>
                  </a:cubicBezTo>
                  <a:cubicBezTo>
                    <a:pt x="239" y="72"/>
                    <a:pt x="248" y="102"/>
                    <a:pt x="178" y="93"/>
                  </a:cubicBezTo>
                  <a:cubicBezTo>
                    <a:pt x="140" y="89"/>
                    <a:pt x="127" y="71"/>
                    <a:pt x="80" y="76"/>
                  </a:cubicBezTo>
                  <a:cubicBezTo>
                    <a:pt x="80" y="76"/>
                    <a:pt x="49" y="81"/>
                    <a:pt x="41" y="84"/>
                  </a:cubicBezTo>
                  <a:cubicBezTo>
                    <a:pt x="35" y="86"/>
                    <a:pt x="0" y="87"/>
                    <a:pt x="0" y="8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4" name="Freeform 1169">
              <a:extLst>
                <a:ext uri="{FF2B5EF4-FFF2-40B4-BE49-F238E27FC236}">
                  <a16:creationId xmlns:a16="http://schemas.microsoft.com/office/drawing/2014/main" id="{A676ECF6-AD15-47C2-8CF3-9F0FD2728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3" y="2949"/>
              <a:ext cx="657" cy="270"/>
            </a:xfrm>
            <a:custGeom>
              <a:avLst/>
              <a:gdLst>
                <a:gd name="T0" fmla="*/ 0 w 263"/>
                <a:gd name="T1" fmla="*/ 43 h 101"/>
                <a:gd name="T2" fmla="*/ 375 w 263"/>
                <a:gd name="T3" fmla="*/ 163 h 101"/>
                <a:gd name="T4" fmla="*/ 650 w 263"/>
                <a:gd name="T5" fmla="*/ 406 h 101"/>
                <a:gd name="T6" fmla="*/ 1124 w 263"/>
                <a:gd name="T7" fmla="*/ 585 h 101"/>
                <a:gd name="T8" fmla="*/ 1566 w 263"/>
                <a:gd name="T9" fmla="*/ 364 h 101"/>
                <a:gd name="T10" fmla="*/ 692 w 263"/>
                <a:gd name="T11" fmla="*/ 265 h 101"/>
                <a:gd name="T12" fmla="*/ 392 w 263"/>
                <a:gd name="T13" fmla="*/ 128 h 101"/>
                <a:gd name="T14" fmla="*/ 0 w 263"/>
                <a:gd name="T15" fmla="*/ 0 h 10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3" h="101">
                  <a:moveTo>
                    <a:pt x="0" y="6"/>
                  </a:moveTo>
                  <a:cubicBezTo>
                    <a:pt x="0" y="6"/>
                    <a:pt x="31" y="8"/>
                    <a:pt x="60" y="23"/>
                  </a:cubicBezTo>
                  <a:cubicBezTo>
                    <a:pt x="90" y="38"/>
                    <a:pt x="104" y="57"/>
                    <a:pt x="104" y="57"/>
                  </a:cubicBezTo>
                  <a:cubicBezTo>
                    <a:pt x="126" y="76"/>
                    <a:pt x="149" y="101"/>
                    <a:pt x="180" y="82"/>
                  </a:cubicBezTo>
                  <a:cubicBezTo>
                    <a:pt x="180" y="82"/>
                    <a:pt x="263" y="101"/>
                    <a:pt x="251" y="51"/>
                  </a:cubicBezTo>
                  <a:cubicBezTo>
                    <a:pt x="239" y="1"/>
                    <a:pt x="176" y="59"/>
                    <a:pt x="111" y="37"/>
                  </a:cubicBezTo>
                  <a:cubicBezTo>
                    <a:pt x="111" y="37"/>
                    <a:pt x="68" y="21"/>
                    <a:pt x="63" y="18"/>
                  </a:cubicBezTo>
                  <a:cubicBezTo>
                    <a:pt x="58" y="15"/>
                    <a:pt x="21" y="0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5" name="Freeform 1170">
              <a:extLst>
                <a:ext uri="{FF2B5EF4-FFF2-40B4-BE49-F238E27FC236}">
                  <a16:creationId xmlns:a16="http://schemas.microsoft.com/office/drawing/2014/main" id="{9DE6159A-2640-4593-BEB1-C4DEF6749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3" y="2616"/>
              <a:ext cx="642" cy="307"/>
            </a:xfrm>
            <a:custGeom>
              <a:avLst/>
              <a:gdLst>
                <a:gd name="T0" fmla="*/ 0 w 257"/>
                <a:gd name="T1" fmla="*/ 478 h 115"/>
                <a:gd name="T2" fmla="*/ 617 w 257"/>
                <a:gd name="T3" fmla="*/ 363 h 115"/>
                <a:gd name="T4" fmla="*/ 1549 w 257"/>
                <a:gd name="T5" fmla="*/ 243 h 115"/>
                <a:gd name="T6" fmla="*/ 1486 w 257"/>
                <a:gd name="T7" fmla="*/ 448 h 115"/>
                <a:gd name="T8" fmla="*/ 1529 w 257"/>
                <a:gd name="T9" fmla="*/ 606 h 115"/>
                <a:gd name="T10" fmla="*/ 1037 w 257"/>
                <a:gd name="T11" fmla="*/ 662 h 115"/>
                <a:gd name="T12" fmla="*/ 567 w 257"/>
                <a:gd name="T13" fmla="*/ 478 h 115"/>
                <a:gd name="T14" fmla="*/ 0 w 257"/>
                <a:gd name="T15" fmla="*/ 534 h 11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7" h="115">
                  <a:moveTo>
                    <a:pt x="0" y="67"/>
                  </a:moveTo>
                  <a:cubicBezTo>
                    <a:pt x="0" y="67"/>
                    <a:pt x="72" y="64"/>
                    <a:pt x="99" y="51"/>
                  </a:cubicBezTo>
                  <a:cubicBezTo>
                    <a:pt x="115" y="43"/>
                    <a:pt x="235" y="0"/>
                    <a:pt x="248" y="34"/>
                  </a:cubicBezTo>
                  <a:cubicBezTo>
                    <a:pt x="257" y="58"/>
                    <a:pt x="238" y="63"/>
                    <a:pt x="238" y="63"/>
                  </a:cubicBezTo>
                  <a:cubicBezTo>
                    <a:pt x="238" y="63"/>
                    <a:pt x="248" y="66"/>
                    <a:pt x="245" y="85"/>
                  </a:cubicBezTo>
                  <a:cubicBezTo>
                    <a:pt x="241" y="104"/>
                    <a:pt x="205" y="115"/>
                    <a:pt x="166" y="93"/>
                  </a:cubicBezTo>
                  <a:cubicBezTo>
                    <a:pt x="166" y="93"/>
                    <a:pt x="122" y="61"/>
                    <a:pt x="91" y="67"/>
                  </a:cubicBezTo>
                  <a:cubicBezTo>
                    <a:pt x="60" y="73"/>
                    <a:pt x="0" y="75"/>
                    <a:pt x="0" y="7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6" name="Freeform 1171">
              <a:extLst>
                <a:ext uri="{FF2B5EF4-FFF2-40B4-BE49-F238E27FC236}">
                  <a16:creationId xmlns:a16="http://schemas.microsoft.com/office/drawing/2014/main" id="{3EBFD58E-A911-4B89-BCDC-F55D37DE54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003"/>
              <a:ext cx="287" cy="120"/>
            </a:xfrm>
            <a:custGeom>
              <a:avLst/>
              <a:gdLst>
                <a:gd name="T0" fmla="*/ 0 w 115"/>
                <a:gd name="T1" fmla="*/ 93 h 45"/>
                <a:gd name="T2" fmla="*/ 542 w 115"/>
                <a:gd name="T3" fmla="*/ 93 h 45"/>
                <a:gd name="T4" fmla="*/ 604 w 115"/>
                <a:gd name="T5" fmla="*/ 320 h 45"/>
                <a:gd name="T6" fmla="*/ 0 w 115"/>
                <a:gd name="T7" fmla="*/ 93 h 4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45">
                  <a:moveTo>
                    <a:pt x="0" y="13"/>
                  </a:moveTo>
                  <a:cubicBezTo>
                    <a:pt x="0" y="13"/>
                    <a:pt x="53" y="0"/>
                    <a:pt x="87" y="13"/>
                  </a:cubicBezTo>
                  <a:cubicBezTo>
                    <a:pt x="115" y="23"/>
                    <a:pt x="97" y="45"/>
                    <a:pt x="97" y="45"/>
                  </a:cubicBezTo>
                  <a:cubicBezTo>
                    <a:pt x="97" y="45"/>
                    <a:pt x="108" y="8"/>
                    <a:pt x="0" y="13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7" name="Freeform 1172">
              <a:extLst>
                <a:ext uri="{FF2B5EF4-FFF2-40B4-BE49-F238E27FC236}">
                  <a16:creationId xmlns:a16="http://schemas.microsoft.com/office/drawing/2014/main" id="{9BD2D753-7310-4B19-93EC-4DB3AC375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3104"/>
              <a:ext cx="192" cy="109"/>
            </a:xfrm>
            <a:custGeom>
              <a:avLst/>
              <a:gdLst>
                <a:gd name="T0" fmla="*/ 479 w 77"/>
                <a:gd name="T1" fmla="*/ 106 h 41"/>
                <a:gd name="T2" fmla="*/ 167 w 77"/>
                <a:gd name="T3" fmla="*/ 29 h 41"/>
                <a:gd name="T4" fmla="*/ 0 w 77"/>
                <a:gd name="T5" fmla="*/ 0 h 41"/>
                <a:gd name="T6" fmla="*/ 479 w 77"/>
                <a:gd name="T7" fmla="*/ 106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41">
                  <a:moveTo>
                    <a:pt x="77" y="15"/>
                  </a:moveTo>
                  <a:cubicBezTo>
                    <a:pt x="77" y="15"/>
                    <a:pt x="39" y="3"/>
                    <a:pt x="27" y="4"/>
                  </a:cubicBezTo>
                  <a:cubicBezTo>
                    <a:pt x="15" y="5"/>
                    <a:pt x="0" y="0"/>
                    <a:pt x="0" y="0"/>
                  </a:cubicBezTo>
                  <a:cubicBezTo>
                    <a:pt x="0" y="0"/>
                    <a:pt x="71" y="41"/>
                    <a:pt x="77" y="15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8" name="Freeform 1173">
              <a:extLst>
                <a:ext uri="{FF2B5EF4-FFF2-40B4-BE49-F238E27FC236}">
                  <a16:creationId xmlns:a16="http://schemas.microsoft.com/office/drawing/2014/main" id="{D8EDBE1A-80F1-477F-ACB2-EDD3395A2D6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5" y="3027"/>
              <a:ext cx="85" cy="66"/>
            </a:xfrm>
            <a:custGeom>
              <a:avLst/>
              <a:gdLst>
                <a:gd name="T0" fmla="*/ 0 w 34"/>
                <a:gd name="T1" fmla="*/ 8 h 25"/>
                <a:gd name="T2" fmla="*/ 213 w 34"/>
                <a:gd name="T3" fmla="*/ 174 h 25"/>
                <a:gd name="T4" fmla="*/ 0 w 34"/>
                <a:gd name="T5" fmla="*/ 8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5">
                  <a:moveTo>
                    <a:pt x="0" y="1"/>
                  </a:moveTo>
                  <a:cubicBezTo>
                    <a:pt x="0" y="1"/>
                    <a:pt x="34" y="0"/>
                    <a:pt x="34" y="25"/>
                  </a:cubicBezTo>
                  <a:cubicBezTo>
                    <a:pt x="34" y="25"/>
                    <a:pt x="32" y="5"/>
                    <a:pt x="0" y="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299" name="Freeform 1174">
              <a:extLst>
                <a:ext uri="{FF2B5EF4-FFF2-40B4-BE49-F238E27FC236}">
                  <a16:creationId xmlns:a16="http://schemas.microsoft.com/office/drawing/2014/main" id="{CFF540AE-2246-435A-B757-43D147FA6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3" y="3120"/>
              <a:ext cx="87" cy="24"/>
            </a:xfrm>
            <a:custGeom>
              <a:avLst/>
              <a:gdLst>
                <a:gd name="T0" fmla="*/ 0 w 35"/>
                <a:gd name="T1" fmla="*/ 0 h 9"/>
                <a:gd name="T2" fmla="*/ 216 w 35"/>
                <a:gd name="T3" fmla="*/ 64 h 9"/>
                <a:gd name="T4" fmla="*/ 0 w 35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9">
                  <a:moveTo>
                    <a:pt x="0" y="0"/>
                  </a:moveTo>
                  <a:cubicBezTo>
                    <a:pt x="0" y="0"/>
                    <a:pt x="30" y="6"/>
                    <a:pt x="35" y="9"/>
                  </a:cubicBezTo>
                  <a:cubicBezTo>
                    <a:pt x="35" y="9"/>
                    <a:pt x="5" y="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0" name="Freeform 1175">
              <a:extLst>
                <a:ext uri="{FF2B5EF4-FFF2-40B4-BE49-F238E27FC236}">
                  <a16:creationId xmlns:a16="http://schemas.microsoft.com/office/drawing/2014/main" id="{871CE2DE-90F8-4571-BA59-DC912D61E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3061"/>
              <a:ext cx="170" cy="107"/>
            </a:xfrm>
            <a:custGeom>
              <a:avLst/>
              <a:gdLst>
                <a:gd name="T0" fmla="*/ 0 w 68"/>
                <a:gd name="T1" fmla="*/ 0 h 40"/>
                <a:gd name="T2" fmla="*/ 345 w 68"/>
                <a:gd name="T3" fmla="*/ 209 h 40"/>
                <a:gd name="T4" fmla="*/ 258 w 68"/>
                <a:gd name="T5" fmla="*/ 273 h 40"/>
                <a:gd name="T6" fmla="*/ 0 w 68"/>
                <a:gd name="T7" fmla="*/ 0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8" h="40">
                  <a:moveTo>
                    <a:pt x="0" y="0"/>
                  </a:moveTo>
                  <a:cubicBezTo>
                    <a:pt x="0" y="0"/>
                    <a:pt x="49" y="2"/>
                    <a:pt x="55" y="29"/>
                  </a:cubicBezTo>
                  <a:cubicBezTo>
                    <a:pt x="55" y="29"/>
                    <a:pt x="56" y="40"/>
                    <a:pt x="41" y="38"/>
                  </a:cubicBezTo>
                  <a:cubicBezTo>
                    <a:pt x="41" y="38"/>
                    <a:pt x="68" y="19"/>
                    <a:pt x="0" y="0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1" name="Freeform 1176">
              <a:extLst>
                <a:ext uri="{FF2B5EF4-FFF2-40B4-BE49-F238E27FC236}">
                  <a16:creationId xmlns:a16="http://schemas.microsoft.com/office/drawing/2014/main" id="{8E33AF0D-1600-4BD8-A1DF-49EDDDE828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093"/>
              <a:ext cx="130" cy="70"/>
            </a:xfrm>
            <a:custGeom>
              <a:avLst/>
              <a:gdLst>
                <a:gd name="T0" fmla="*/ 325 w 52"/>
                <a:gd name="T1" fmla="*/ 167 h 26"/>
                <a:gd name="T2" fmla="*/ 0 w 52"/>
                <a:gd name="T3" fmla="*/ 0 h 26"/>
                <a:gd name="T4" fmla="*/ 20 w 52"/>
                <a:gd name="T5" fmla="*/ 43 h 26"/>
                <a:gd name="T6" fmla="*/ 325 w 52"/>
                <a:gd name="T7" fmla="*/ 16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6">
                  <a:moveTo>
                    <a:pt x="52" y="23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3" y="4"/>
                    <a:pt x="3" y="6"/>
                  </a:cubicBezTo>
                  <a:cubicBezTo>
                    <a:pt x="3" y="6"/>
                    <a:pt x="39" y="26"/>
                    <a:pt x="52" y="23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2" name="Freeform 1177">
              <a:extLst>
                <a:ext uri="{FF2B5EF4-FFF2-40B4-BE49-F238E27FC236}">
                  <a16:creationId xmlns:a16="http://schemas.microsoft.com/office/drawing/2014/main" id="{9D983120-495D-44F0-A201-639D1FD586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3" y="2424"/>
              <a:ext cx="212" cy="83"/>
            </a:xfrm>
            <a:custGeom>
              <a:avLst/>
              <a:gdLst>
                <a:gd name="T0" fmla="*/ 499 w 85"/>
                <a:gd name="T1" fmla="*/ 166 h 31"/>
                <a:gd name="T2" fmla="*/ 441 w 85"/>
                <a:gd name="T3" fmla="*/ 72 h 31"/>
                <a:gd name="T4" fmla="*/ 0 w 85"/>
                <a:gd name="T5" fmla="*/ 222 h 31"/>
                <a:gd name="T6" fmla="*/ 499 w 85"/>
                <a:gd name="T7" fmla="*/ 166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5" h="31">
                  <a:moveTo>
                    <a:pt x="80" y="23"/>
                  </a:moveTo>
                  <a:cubicBezTo>
                    <a:pt x="80" y="23"/>
                    <a:pt x="85" y="10"/>
                    <a:pt x="71" y="10"/>
                  </a:cubicBezTo>
                  <a:cubicBezTo>
                    <a:pt x="56" y="10"/>
                    <a:pt x="15" y="22"/>
                    <a:pt x="0" y="31"/>
                  </a:cubicBezTo>
                  <a:cubicBezTo>
                    <a:pt x="0" y="31"/>
                    <a:pt x="79" y="0"/>
                    <a:pt x="80" y="23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3" name="Freeform 1178">
              <a:extLst>
                <a:ext uri="{FF2B5EF4-FFF2-40B4-BE49-F238E27FC236}">
                  <a16:creationId xmlns:a16="http://schemas.microsoft.com/office/drawing/2014/main" id="{5C89AD7F-FD07-4DFB-A794-23CF79F5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3" y="2496"/>
              <a:ext cx="257" cy="64"/>
            </a:xfrm>
            <a:custGeom>
              <a:avLst/>
              <a:gdLst>
                <a:gd name="T0" fmla="*/ 629 w 103"/>
                <a:gd name="T1" fmla="*/ 115 h 24"/>
                <a:gd name="T2" fmla="*/ 462 w 103"/>
                <a:gd name="T3" fmla="*/ 29 h 24"/>
                <a:gd name="T4" fmla="*/ 0 w 103"/>
                <a:gd name="T5" fmla="*/ 171 h 24"/>
                <a:gd name="T6" fmla="*/ 629 w 103"/>
                <a:gd name="T7" fmla="*/ 115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3" h="24">
                  <a:moveTo>
                    <a:pt x="101" y="16"/>
                  </a:moveTo>
                  <a:cubicBezTo>
                    <a:pt x="101" y="16"/>
                    <a:pt x="103" y="1"/>
                    <a:pt x="74" y="4"/>
                  </a:cubicBezTo>
                  <a:cubicBezTo>
                    <a:pt x="45" y="7"/>
                    <a:pt x="13" y="12"/>
                    <a:pt x="0" y="24"/>
                  </a:cubicBezTo>
                  <a:cubicBezTo>
                    <a:pt x="0" y="24"/>
                    <a:pt x="91" y="0"/>
                    <a:pt x="101" y="16"/>
                  </a:cubicBezTo>
                  <a:close/>
                </a:path>
              </a:pathLst>
            </a:custGeom>
            <a:solidFill>
              <a:srgbClr val="F4BB7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4" name="Freeform 1179">
              <a:extLst>
                <a:ext uri="{FF2B5EF4-FFF2-40B4-BE49-F238E27FC236}">
                  <a16:creationId xmlns:a16="http://schemas.microsoft.com/office/drawing/2014/main" id="{7B747B4B-E204-4174-A7BB-4FAA8FD19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2504"/>
              <a:ext cx="143" cy="27"/>
            </a:xfrm>
            <a:custGeom>
              <a:avLst/>
              <a:gdLst>
                <a:gd name="T0" fmla="*/ 359 w 57"/>
                <a:gd name="T1" fmla="*/ 14 h 10"/>
                <a:gd name="T2" fmla="*/ 0 w 57"/>
                <a:gd name="T3" fmla="*/ 73 h 10"/>
                <a:gd name="T4" fmla="*/ 359 w 57"/>
                <a:gd name="T5" fmla="*/ 1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0">
                  <a:moveTo>
                    <a:pt x="57" y="2"/>
                  </a:moveTo>
                  <a:cubicBezTo>
                    <a:pt x="57" y="2"/>
                    <a:pt x="19" y="2"/>
                    <a:pt x="0" y="10"/>
                  </a:cubicBezTo>
                  <a:cubicBezTo>
                    <a:pt x="0" y="10"/>
                    <a:pt x="40" y="0"/>
                    <a:pt x="57" y="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5" name="Freeform 1180">
              <a:extLst>
                <a:ext uri="{FF2B5EF4-FFF2-40B4-BE49-F238E27FC236}">
                  <a16:creationId xmlns:a16="http://schemas.microsoft.com/office/drawing/2014/main" id="{25F8D201-8F56-4289-B2F4-8C19AC43C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448"/>
              <a:ext cx="50" cy="21"/>
            </a:xfrm>
            <a:custGeom>
              <a:avLst/>
              <a:gdLst>
                <a:gd name="T0" fmla="*/ 125 w 20"/>
                <a:gd name="T1" fmla="*/ 55 h 8"/>
                <a:gd name="T2" fmla="*/ 0 w 20"/>
                <a:gd name="T3" fmla="*/ 21 h 8"/>
                <a:gd name="T4" fmla="*/ 125 w 20"/>
                <a:gd name="T5" fmla="*/ 5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">
                  <a:moveTo>
                    <a:pt x="20" y="8"/>
                  </a:moveTo>
                  <a:cubicBezTo>
                    <a:pt x="20" y="8"/>
                    <a:pt x="20" y="0"/>
                    <a:pt x="0" y="3"/>
                  </a:cubicBezTo>
                  <a:cubicBezTo>
                    <a:pt x="0" y="3"/>
                    <a:pt x="18" y="1"/>
                    <a:pt x="20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6" name="Freeform 1181">
              <a:extLst>
                <a:ext uri="{FF2B5EF4-FFF2-40B4-BE49-F238E27FC236}">
                  <a16:creationId xmlns:a16="http://schemas.microsoft.com/office/drawing/2014/main" id="{6C4DBAC1-C249-4C74-AE76-97440E53E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8" y="2381"/>
              <a:ext cx="635" cy="280"/>
            </a:xfrm>
            <a:custGeom>
              <a:avLst/>
              <a:gdLst>
                <a:gd name="T0" fmla="*/ 0 w 254"/>
                <a:gd name="T1" fmla="*/ 712 h 105"/>
                <a:gd name="T2" fmla="*/ 495 w 254"/>
                <a:gd name="T3" fmla="*/ 632 h 105"/>
                <a:gd name="T4" fmla="*/ 763 w 254"/>
                <a:gd name="T5" fmla="*/ 448 h 105"/>
                <a:gd name="T6" fmla="*/ 1463 w 254"/>
                <a:gd name="T7" fmla="*/ 320 h 105"/>
                <a:gd name="T8" fmla="*/ 1558 w 254"/>
                <a:gd name="T9" fmla="*/ 427 h 105"/>
                <a:gd name="T10" fmla="*/ 920 w 254"/>
                <a:gd name="T11" fmla="*/ 632 h 105"/>
                <a:gd name="T12" fmla="*/ 513 w 254"/>
                <a:gd name="T13" fmla="*/ 675 h 105"/>
                <a:gd name="T14" fmla="*/ 8 w 254"/>
                <a:gd name="T15" fmla="*/ 747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54" h="105">
                  <a:moveTo>
                    <a:pt x="0" y="100"/>
                  </a:moveTo>
                  <a:cubicBezTo>
                    <a:pt x="0" y="100"/>
                    <a:pt x="54" y="103"/>
                    <a:pt x="79" y="89"/>
                  </a:cubicBezTo>
                  <a:cubicBezTo>
                    <a:pt x="103" y="75"/>
                    <a:pt x="122" y="63"/>
                    <a:pt x="122" y="63"/>
                  </a:cubicBezTo>
                  <a:cubicBezTo>
                    <a:pt x="151" y="42"/>
                    <a:pt x="254" y="0"/>
                    <a:pt x="234" y="45"/>
                  </a:cubicBezTo>
                  <a:cubicBezTo>
                    <a:pt x="234" y="45"/>
                    <a:pt x="249" y="46"/>
                    <a:pt x="249" y="60"/>
                  </a:cubicBezTo>
                  <a:cubicBezTo>
                    <a:pt x="250" y="75"/>
                    <a:pt x="194" y="92"/>
                    <a:pt x="147" y="89"/>
                  </a:cubicBezTo>
                  <a:cubicBezTo>
                    <a:pt x="147" y="89"/>
                    <a:pt x="100" y="86"/>
                    <a:pt x="82" y="95"/>
                  </a:cubicBezTo>
                  <a:cubicBezTo>
                    <a:pt x="65" y="103"/>
                    <a:pt x="11" y="105"/>
                    <a:pt x="1" y="10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7" name="Freeform 1182">
              <a:extLst>
                <a:ext uri="{FF2B5EF4-FFF2-40B4-BE49-F238E27FC236}">
                  <a16:creationId xmlns:a16="http://schemas.microsoft.com/office/drawing/2014/main" id="{71556DFD-2CAB-4486-9C34-8CBE27BC81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3099"/>
              <a:ext cx="48" cy="58"/>
            </a:xfrm>
            <a:custGeom>
              <a:avLst/>
              <a:gdLst>
                <a:gd name="T0" fmla="*/ 0 w 19"/>
                <a:gd name="T1" fmla="*/ 0 h 22"/>
                <a:gd name="T2" fmla="*/ 51 w 19"/>
                <a:gd name="T3" fmla="*/ 153 h 22"/>
                <a:gd name="T4" fmla="*/ 0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0"/>
                  </a:moveTo>
                  <a:cubicBezTo>
                    <a:pt x="0" y="0"/>
                    <a:pt x="19" y="12"/>
                    <a:pt x="8" y="22"/>
                  </a:cubicBezTo>
                  <a:cubicBezTo>
                    <a:pt x="8" y="22"/>
                    <a:pt x="17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8" name="Freeform 1183">
              <a:extLst>
                <a:ext uri="{FF2B5EF4-FFF2-40B4-BE49-F238E27FC236}">
                  <a16:creationId xmlns:a16="http://schemas.microsoft.com/office/drawing/2014/main" id="{E1FB5332-FE8C-4BE0-8136-70B09D907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3112"/>
              <a:ext cx="77" cy="37"/>
            </a:xfrm>
            <a:custGeom>
              <a:avLst/>
              <a:gdLst>
                <a:gd name="T0" fmla="*/ 191 w 31"/>
                <a:gd name="T1" fmla="*/ 98 h 14"/>
                <a:gd name="T2" fmla="*/ 0 w 31"/>
                <a:gd name="T3" fmla="*/ 0 h 14"/>
                <a:gd name="T4" fmla="*/ 191 w 31"/>
                <a:gd name="T5" fmla="*/ 9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4">
                  <a:moveTo>
                    <a:pt x="31" y="14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24" y="13"/>
                    <a:pt x="31" y="14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09" name="Freeform 1184">
              <a:extLst>
                <a:ext uri="{FF2B5EF4-FFF2-40B4-BE49-F238E27FC236}">
                  <a16:creationId xmlns:a16="http://schemas.microsoft.com/office/drawing/2014/main" id="{59CF836A-E625-4C61-B228-612BDEB7C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979"/>
              <a:ext cx="620" cy="224"/>
            </a:xfrm>
            <a:custGeom>
              <a:avLst/>
              <a:gdLst>
                <a:gd name="T0" fmla="*/ 88 w 248"/>
                <a:gd name="T1" fmla="*/ 8 h 84"/>
                <a:gd name="T2" fmla="*/ 263 w 248"/>
                <a:gd name="T3" fmla="*/ 72 h 84"/>
                <a:gd name="T4" fmla="*/ 763 w 248"/>
                <a:gd name="T5" fmla="*/ 179 h 84"/>
                <a:gd name="T6" fmla="*/ 1488 w 248"/>
                <a:gd name="T7" fmla="*/ 392 h 84"/>
                <a:gd name="T8" fmla="*/ 1233 w 248"/>
                <a:gd name="T9" fmla="*/ 469 h 84"/>
                <a:gd name="T10" fmla="*/ 388 w 248"/>
                <a:gd name="T11" fmla="*/ 136 h 84"/>
                <a:gd name="T12" fmla="*/ 0 w 248"/>
                <a:gd name="T13" fmla="*/ 0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8" h="84">
                  <a:moveTo>
                    <a:pt x="14" y="1"/>
                  </a:moveTo>
                  <a:cubicBezTo>
                    <a:pt x="14" y="1"/>
                    <a:pt x="13" y="3"/>
                    <a:pt x="42" y="10"/>
                  </a:cubicBezTo>
                  <a:cubicBezTo>
                    <a:pt x="70" y="16"/>
                    <a:pt x="122" y="25"/>
                    <a:pt x="122" y="25"/>
                  </a:cubicBezTo>
                  <a:cubicBezTo>
                    <a:pt x="164" y="27"/>
                    <a:pt x="227" y="25"/>
                    <a:pt x="238" y="55"/>
                  </a:cubicBezTo>
                  <a:cubicBezTo>
                    <a:pt x="248" y="84"/>
                    <a:pt x="197" y="66"/>
                    <a:pt x="197" y="66"/>
                  </a:cubicBezTo>
                  <a:cubicBezTo>
                    <a:pt x="166" y="75"/>
                    <a:pt x="112" y="28"/>
                    <a:pt x="62" y="19"/>
                  </a:cubicBezTo>
                  <a:cubicBezTo>
                    <a:pt x="62" y="19"/>
                    <a:pt x="10" y="1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310" name="Freeform 1185">
              <a:extLst>
                <a:ext uri="{FF2B5EF4-FFF2-40B4-BE49-F238E27FC236}">
                  <a16:creationId xmlns:a16="http://schemas.microsoft.com/office/drawing/2014/main" id="{34A1F1BF-1A35-4870-9EF3-86C31C315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931"/>
              <a:ext cx="707" cy="280"/>
            </a:xfrm>
            <a:custGeom>
              <a:avLst/>
              <a:gdLst>
                <a:gd name="T0" fmla="*/ 0 w 283"/>
                <a:gd name="T1" fmla="*/ 0 h 105"/>
                <a:gd name="T2" fmla="*/ 462 w 283"/>
                <a:gd name="T3" fmla="*/ 128 h 105"/>
                <a:gd name="T4" fmla="*/ 1024 w 283"/>
                <a:gd name="T5" fmla="*/ 269 h 105"/>
                <a:gd name="T6" fmla="*/ 1741 w 283"/>
                <a:gd name="T7" fmla="*/ 397 h 105"/>
                <a:gd name="T8" fmla="*/ 1561 w 283"/>
                <a:gd name="T9" fmla="*/ 563 h 105"/>
                <a:gd name="T10" fmla="*/ 1516 w 283"/>
                <a:gd name="T11" fmla="*/ 669 h 105"/>
                <a:gd name="T12" fmla="*/ 692 w 283"/>
                <a:gd name="T13" fmla="*/ 349 h 105"/>
                <a:gd name="T14" fmla="*/ 5 w 283"/>
                <a:gd name="T15" fmla="*/ 51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3" h="105">
                  <a:moveTo>
                    <a:pt x="0" y="0"/>
                  </a:moveTo>
                  <a:cubicBezTo>
                    <a:pt x="0" y="0"/>
                    <a:pt x="31" y="1"/>
                    <a:pt x="74" y="18"/>
                  </a:cubicBezTo>
                  <a:cubicBezTo>
                    <a:pt x="108" y="32"/>
                    <a:pt x="144" y="42"/>
                    <a:pt x="164" y="38"/>
                  </a:cubicBezTo>
                  <a:cubicBezTo>
                    <a:pt x="213" y="28"/>
                    <a:pt x="275" y="26"/>
                    <a:pt x="279" y="56"/>
                  </a:cubicBezTo>
                  <a:cubicBezTo>
                    <a:pt x="283" y="85"/>
                    <a:pt x="250" y="79"/>
                    <a:pt x="250" y="79"/>
                  </a:cubicBezTo>
                  <a:cubicBezTo>
                    <a:pt x="250" y="79"/>
                    <a:pt x="250" y="87"/>
                    <a:pt x="243" y="94"/>
                  </a:cubicBezTo>
                  <a:cubicBezTo>
                    <a:pt x="230" y="105"/>
                    <a:pt x="171" y="82"/>
                    <a:pt x="111" y="49"/>
                  </a:cubicBezTo>
                  <a:cubicBezTo>
                    <a:pt x="62" y="22"/>
                    <a:pt x="12" y="7"/>
                    <a:pt x="1" y="7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30726" name="Group 1186">
            <a:extLst>
              <a:ext uri="{FF2B5EF4-FFF2-40B4-BE49-F238E27FC236}">
                <a16:creationId xmlns:a16="http://schemas.microsoft.com/office/drawing/2014/main" id="{7F269A52-12CE-4F39-BAB5-D41A23233A02}"/>
              </a:ext>
            </a:extLst>
          </p:cNvPr>
          <p:cNvGrpSpPr>
            <a:grpSpLocks/>
          </p:cNvGrpSpPr>
          <p:nvPr/>
        </p:nvGrpSpPr>
        <p:grpSpPr bwMode="auto">
          <a:xfrm>
            <a:off x="3429001" y="4162425"/>
            <a:ext cx="5383213" cy="736600"/>
            <a:chOff x="1200" y="861"/>
            <a:chExt cx="3391" cy="464"/>
          </a:xfrm>
        </p:grpSpPr>
        <p:sp>
          <p:nvSpPr>
            <p:cNvPr id="30737" name="Freeform 1187">
              <a:extLst>
                <a:ext uri="{FF2B5EF4-FFF2-40B4-BE49-F238E27FC236}">
                  <a16:creationId xmlns:a16="http://schemas.microsoft.com/office/drawing/2014/main" id="{11FEB9CB-BC48-4911-9C5F-01B88A790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55" y="923"/>
              <a:ext cx="616" cy="376"/>
            </a:xfrm>
            <a:custGeom>
              <a:avLst/>
              <a:gdLst>
                <a:gd name="T0" fmla="*/ 0 w 246"/>
                <a:gd name="T1" fmla="*/ 747 h 141"/>
                <a:gd name="T2" fmla="*/ 1543 w 246"/>
                <a:gd name="T3" fmla="*/ 0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6" h="141">
                  <a:moveTo>
                    <a:pt x="0" y="105"/>
                  </a:moveTo>
                  <a:cubicBezTo>
                    <a:pt x="58" y="141"/>
                    <a:pt x="221" y="21"/>
                    <a:pt x="246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8" name="Freeform 1188">
              <a:extLst>
                <a:ext uri="{FF2B5EF4-FFF2-40B4-BE49-F238E27FC236}">
                  <a16:creationId xmlns:a16="http://schemas.microsoft.com/office/drawing/2014/main" id="{A7E72E9D-1DA3-4C30-AA4E-9430461814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5" y="979"/>
              <a:ext cx="698" cy="301"/>
            </a:xfrm>
            <a:custGeom>
              <a:avLst/>
              <a:gdLst>
                <a:gd name="T0" fmla="*/ 0 w 279"/>
                <a:gd name="T1" fmla="*/ 623 h 113"/>
                <a:gd name="T2" fmla="*/ 1746 w 279"/>
                <a:gd name="T3" fmla="*/ 0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9" h="113">
                  <a:moveTo>
                    <a:pt x="0" y="88"/>
                  </a:moveTo>
                  <a:cubicBezTo>
                    <a:pt x="42" y="113"/>
                    <a:pt x="169" y="86"/>
                    <a:pt x="279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39" name="Freeform 1189">
              <a:extLst>
                <a:ext uri="{FF2B5EF4-FFF2-40B4-BE49-F238E27FC236}">
                  <a16:creationId xmlns:a16="http://schemas.microsoft.com/office/drawing/2014/main" id="{0FA511FD-4A73-4FCF-AE6F-1D0A5FE16B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992"/>
              <a:ext cx="605" cy="333"/>
            </a:xfrm>
            <a:custGeom>
              <a:avLst/>
              <a:gdLst>
                <a:gd name="T0" fmla="*/ 0 w 242"/>
                <a:gd name="T1" fmla="*/ 503 h 125"/>
                <a:gd name="T2" fmla="*/ 1513 w 242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2" h="125">
                  <a:moveTo>
                    <a:pt x="0" y="71"/>
                  </a:moveTo>
                  <a:cubicBezTo>
                    <a:pt x="0" y="71"/>
                    <a:pt x="69" y="125"/>
                    <a:pt x="242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0" name="Freeform 1190">
              <a:extLst>
                <a:ext uri="{FF2B5EF4-FFF2-40B4-BE49-F238E27FC236}">
                  <a16:creationId xmlns:a16="http://schemas.microsoft.com/office/drawing/2014/main" id="{2C5DC252-8DA3-4F2C-8928-74EEE054F2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992"/>
              <a:ext cx="485" cy="200"/>
            </a:xfrm>
            <a:custGeom>
              <a:avLst/>
              <a:gdLst>
                <a:gd name="T0" fmla="*/ 0 w 194"/>
                <a:gd name="T1" fmla="*/ 533 h 75"/>
                <a:gd name="T2" fmla="*/ 1213 w 194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4" h="75">
                  <a:moveTo>
                    <a:pt x="0" y="75"/>
                  </a:moveTo>
                  <a:cubicBezTo>
                    <a:pt x="48" y="65"/>
                    <a:pt x="123" y="44"/>
                    <a:pt x="194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1" name="Freeform 1191">
              <a:extLst>
                <a:ext uri="{FF2B5EF4-FFF2-40B4-BE49-F238E27FC236}">
                  <a16:creationId xmlns:a16="http://schemas.microsoft.com/office/drawing/2014/main" id="{F696708F-62A3-4871-8922-1369F609A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989"/>
              <a:ext cx="612" cy="184"/>
            </a:xfrm>
            <a:custGeom>
              <a:avLst/>
              <a:gdLst>
                <a:gd name="T0" fmla="*/ 0 w 245"/>
                <a:gd name="T1" fmla="*/ 448 h 69"/>
                <a:gd name="T2" fmla="*/ 1529 w 245"/>
                <a:gd name="T3" fmla="*/ 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5" h="69">
                  <a:moveTo>
                    <a:pt x="0" y="63"/>
                  </a:moveTo>
                  <a:cubicBezTo>
                    <a:pt x="21" y="69"/>
                    <a:pt x="58" y="65"/>
                    <a:pt x="245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2" name="Oval 1192">
              <a:extLst>
                <a:ext uri="{FF2B5EF4-FFF2-40B4-BE49-F238E27FC236}">
                  <a16:creationId xmlns:a16="http://schemas.microsoft.com/office/drawing/2014/main" id="{4D850998-C18C-4744-9AAC-9B90BC4F23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02" y="1056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43" name="Freeform 1193">
              <a:extLst>
                <a:ext uri="{FF2B5EF4-FFF2-40B4-BE49-F238E27FC236}">
                  <a16:creationId xmlns:a16="http://schemas.microsoft.com/office/drawing/2014/main" id="{14B1EC7B-3B70-4EDA-8BD5-D13FEC92A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05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8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4" name="Oval 1194">
              <a:extLst>
                <a:ext uri="{FF2B5EF4-FFF2-40B4-BE49-F238E27FC236}">
                  <a16:creationId xmlns:a16="http://schemas.microsoft.com/office/drawing/2014/main" id="{D7B0EE0E-2761-4075-BDE0-163555E132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60" y="106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45" name="Freeform 1195">
              <a:extLst>
                <a:ext uri="{FF2B5EF4-FFF2-40B4-BE49-F238E27FC236}">
                  <a16:creationId xmlns:a16="http://schemas.microsoft.com/office/drawing/2014/main" id="{60AC4EE5-F18E-463A-82F7-18C6F2CEC1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7" y="112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6" name="Oval 1196">
              <a:extLst>
                <a:ext uri="{FF2B5EF4-FFF2-40B4-BE49-F238E27FC236}">
                  <a16:creationId xmlns:a16="http://schemas.microsoft.com/office/drawing/2014/main" id="{FB9A827D-118F-44FD-ACD3-E6E417D15D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1101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47" name="Freeform 1197">
              <a:extLst>
                <a:ext uri="{FF2B5EF4-FFF2-40B4-BE49-F238E27FC236}">
                  <a16:creationId xmlns:a16="http://schemas.microsoft.com/office/drawing/2014/main" id="{A2A3D03B-1213-4006-9E45-B5A311CFD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10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48" name="Oval 1198">
              <a:extLst>
                <a:ext uri="{FF2B5EF4-FFF2-40B4-BE49-F238E27FC236}">
                  <a16:creationId xmlns:a16="http://schemas.microsoft.com/office/drawing/2014/main" id="{671CD07E-21BC-45AB-9FE9-0BDCBD8529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5" y="11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49" name="Freeform 1199">
              <a:extLst>
                <a:ext uri="{FF2B5EF4-FFF2-40B4-BE49-F238E27FC236}">
                  <a16:creationId xmlns:a16="http://schemas.microsoft.com/office/drawing/2014/main" id="{54FBC9CD-4FB6-4ACC-836B-059981A62E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17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0" name="Oval 1200">
              <a:extLst>
                <a:ext uri="{FF2B5EF4-FFF2-40B4-BE49-F238E27FC236}">
                  <a16:creationId xmlns:a16="http://schemas.microsoft.com/office/drawing/2014/main" id="{67833237-C58A-4313-89FF-437C6E369E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7" y="987"/>
              <a:ext cx="106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1" name="Freeform 1201">
              <a:extLst>
                <a:ext uri="{FF2B5EF4-FFF2-40B4-BE49-F238E27FC236}">
                  <a16:creationId xmlns:a16="http://schemas.microsoft.com/office/drawing/2014/main" id="{2EC6E2BF-0CDD-4D57-85D0-8EB49B090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989"/>
              <a:ext cx="66" cy="59"/>
            </a:xfrm>
            <a:custGeom>
              <a:avLst/>
              <a:gdLst>
                <a:gd name="T0" fmla="*/ 155 w 26"/>
                <a:gd name="T1" fmla="*/ 129 h 22"/>
                <a:gd name="T2" fmla="*/ 58 w 26"/>
                <a:gd name="T3" fmla="*/ 137 h 22"/>
                <a:gd name="T4" fmla="*/ 13 w 26"/>
                <a:gd name="T5" fmla="*/ 35 h 22"/>
                <a:gd name="T6" fmla="*/ 117 w 26"/>
                <a:gd name="T7" fmla="*/ 21 h 22"/>
                <a:gd name="T8" fmla="*/ 155 w 26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2" name="Oval 1202">
              <a:extLst>
                <a:ext uri="{FF2B5EF4-FFF2-40B4-BE49-F238E27FC236}">
                  <a16:creationId xmlns:a16="http://schemas.microsoft.com/office/drawing/2014/main" id="{A1DC4D0B-2A23-43C6-A4BC-D6D67E1180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5" y="995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3" name="Freeform 1203">
              <a:extLst>
                <a:ext uri="{FF2B5EF4-FFF2-40B4-BE49-F238E27FC236}">
                  <a16:creationId xmlns:a16="http://schemas.microsoft.com/office/drawing/2014/main" id="{2EE26EE2-6E87-4666-800F-5A4525E0A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05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4" name="Oval 1204">
              <a:extLst>
                <a:ext uri="{FF2B5EF4-FFF2-40B4-BE49-F238E27FC236}">
                  <a16:creationId xmlns:a16="http://schemas.microsoft.com/office/drawing/2014/main" id="{BEFE8B3F-0385-4F61-94F4-A10C9D038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080"/>
              <a:ext cx="106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5" name="Freeform 1205">
              <a:extLst>
                <a:ext uri="{FF2B5EF4-FFF2-40B4-BE49-F238E27FC236}">
                  <a16:creationId xmlns:a16="http://schemas.microsoft.com/office/drawing/2014/main" id="{510CE69E-B991-4A04-A446-BEB827E44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7" y="1083"/>
              <a:ext cx="66" cy="58"/>
            </a:xfrm>
            <a:custGeom>
              <a:avLst/>
              <a:gdLst>
                <a:gd name="T0" fmla="*/ 155 w 26"/>
                <a:gd name="T1" fmla="*/ 124 h 22"/>
                <a:gd name="T2" fmla="*/ 51 w 26"/>
                <a:gd name="T3" fmla="*/ 132 h 22"/>
                <a:gd name="T4" fmla="*/ 13 w 26"/>
                <a:gd name="T5" fmla="*/ 34 h 22"/>
                <a:gd name="T6" fmla="*/ 117 w 26"/>
                <a:gd name="T7" fmla="*/ 21 h 22"/>
                <a:gd name="T8" fmla="*/ 155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6" name="Oval 1206">
              <a:extLst>
                <a:ext uri="{FF2B5EF4-FFF2-40B4-BE49-F238E27FC236}">
                  <a16:creationId xmlns:a16="http://schemas.microsoft.com/office/drawing/2014/main" id="{028A323A-DF10-4B37-A96C-18649ED698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40" y="1088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7" name="Freeform 1207">
              <a:extLst>
                <a:ext uri="{FF2B5EF4-FFF2-40B4-BE49-F238E27FC236}">
                  <a16:creationId xmlns:a16="http://schemas.microsoft.com/office/drawing/2014/main" id="{312D1358-1EBC-425C-B9DA-C0D408984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15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58" name="Oval 1208">
              <a:extLst>
                <a:ext uri="{FF2B5EF4-FFF2-40B4-BE49-F238E27FC236}">
                  <a16:creationId xmlns:a16="http://schemas.microsoft.com/office/drawing/2014/main" id="{B29A3D3A-52AB-4ABC-9632-1A472759B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973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59" name="Freeform 1209">
              <a:extLst>
                <a:ext uri="{FF2B5EF4-FFF2-40B4-BE49-F238E27FC236}">
                  <a16:creationId xmlns:a16="http://schemas.microsoft.com/office/drawing/2014/main" id="{D6FABC1A-D896-4303-9881-B2BC0C3A6D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976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13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0" name="Oval 1210">
              <a:extLst>
                <a:ext uri="{FF2B5EF4-FFF2-40B4-BE49-F238E27FC236}">
                  <a16:creationId xmlns:a16="http://schemas.microsoft.com/office/drawing/2014/main" id="{167353DD-338B-4E96-B658-3B0B2C4B6A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8" y="98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1" name="Freeform 1211">
              <a:extLst>
                <a:ext uri="{FF2B5EF4-FFF2-40B4-BE49-F238E27FC236}">
                  <a16:creationId xmlns:a16="http://schemas.microsoft.com/office/drawing/2014/main" id="{1758B034-D416-4EBF-9587-6709D327B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04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2" name="Oval 1212">
              <a:extLst>
                <a:ext uri="{FF2B5EF4-FFF2-40B4-BE49-F238E27FC236}">
                  <a16:creationId xmlns:a16="http://schemas.microsoft.com/office/drawing/2014/main" id="{4B8A0BFC-3034-453A-8E76-BC2BB7D949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3" name="Freeform 1213">
              <a:extLst>
                <a:ext uri="{FF2B5EF4-FFF2-40B4-BE49-F238E27FC236}">
                  <a16:creationId xmlns:a16="http://schemas.microsoft.com/office/drawing/2014/main" id="{8000D0F3-17FA-43D6-AE8B-816813E20C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8" y="968"/>
              <a:ext cx="67" cy="61"/>
            </a:xfrm>
            <a:custGeom>
              <a:avLst/>
              <a:gdLst>
                <a:gd name="T0" fmla="*/ 154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54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4" name="Oval 1214">
              <a:extLst>
                <a:ext uri="{FF2B5EF4-FFF2-40B4-BE49-F238E27FC236}">
                  <a16:creationId xmlns:a16="http://schemas.microsoft.com/office/drawing/2014/main" id="{88C65D76-7E00-4958-BD8D-EADA8A71C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50" y="973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5" name="Freeform 1215">
              <a:extLst>
                <a:ext uri="{FF2B5EF4-FFF2-40B4-BE49-F238E27FC236}">
                  <a16:creationId xmlns:a16="http://schemas.microsoft.com/office/drawing/2014/main" id="{8E354C85-D3E2-4DE9-91AB-EECDC070C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037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6" name="Oval 1216">
              <a:extLst>
                <a:ext uri="{FF2B5EF4-FFF2-40B4-BE49-F238E27FC236}">
                  <a16:creationId xmlns:a16="http://schemas.microsoft.com/office/drawing/2014/main" id="{AF2338E5-13C9-40D5-B8DC-B9B44C2144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971"/>
              <a:ext cx="103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7" name="Freeform 1217">
              <a:extLst>
                <a:ext uri="{FF2B5EF4-FFF2-40B4-BE49-F238E27FC236}">
                  <a16:creationId xmlns:a16="http://schemas.microsoft.com/office/drawing/2014/main" id="{9D3FBF6D-3CAA-4BBC-99CE-1594C8776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3" y="971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68" name="Oval 1218">
              <a:extLst>
                <a:ext uri="{FF2B5EF4-FFF2-40B4-BE49-F238E27FC236}">
                  <a16:creationId xmlns:a16="http://schemas.microsoft.com/office/drawing/2014/main" id="{5064AB97-0BCC-429A-9146-49535CAB4E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5" y="97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69" name="Freeform 1219">
              <a:extLst>
                <a:ext uri="{FF2B5EF4-FFF2-40B4-BE49-F238E27FC236}">
                  <a16:creationId xmlns:a16="http://schemas.microsoft.com/office/drawing/2014/main" id="{CA43CFC7-5C6E-4AFC-8012-0DE9BE8C74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3" y="104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0" name="Oval 1220">
              <a:extLst>
                <a:ext uri="{FF2B5EF4-FFF2-40B4-BE49-F238E27FC236}">
                  <a16:creationId xmlns:a16="http://schemas.microsoft.com/office/drawing/2014/main" id="{D1B455CF-7D50-45BE-ACE2-D0790BC50C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03" y="981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1" name="Freeform 1221">
              <a:extLst>
                <a:ext uri="{FF2B5EF4-FFF2-40B4-BE49-F238E27FC236}">
                  <a16:creationId xmlns:a16="http://schemas.microsoft.com/office/drawing/2014/main" id="{7ADDFDD8-1B5F-47E9-9F72-F23D377A24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5" y="98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2" name="Oval 1222">
              <a:extLst>
                <a:ext uri="{FF2B5EF4-FFF2-40B4-BE49-F238E27FC236}">
                  <a16:creationId xmlns:a16="http://schemas.microsoft.com/office/drawing/2014/main" id="{BF471C3B-5BED-4B8C-8F16-44782B90D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8" y="989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3" name="Freeform 1223">
              <a:extLst>
                <a:ext uri="{FF2B5EF4-FFF2-40B4-BE49-F238E27FC236}">
                  <a16:creationId xmlns:a16="http://schemas.microsoft.com/office/drawing/2014/main" id="{8E7E0FC7-8971-4E40-B951-D358A5943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5" y="1053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4" name="Oval 1224">
              <a:extLst>
                <a:ext uri="{FF2B5EF4-FFF2-40B4-BE49-F238E27FC236}">
                  <a16:creationId xmlns:a16="http://schemas.microsoft.com/office/drawing/2014/main" id="{9BFBA5BE-DDFB-4A3D-A2FF-5726FA824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1035"/>
              <a:ext cx="103" cy="109"/>
            </a:xfrm>
            <a:prstGeom prst="ellipse">
              <a:avLst/>
            </a:prstGeom>
            <a:solidFill>
              <a:srgbClr val="54753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5" name="Freeform 1225">
              <a:extLst>
                <a:ext uri="{FF2B5EF4-FFF2-40B4-BE49-F238E27FC236}">
                  <a16:creationId xmlns:a16="http://schemas.microsoft.com/office/drawing/2014/main" id="{E9719642-3E30-4593-B0CE-29B6D23CB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1035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6" name="Oval 1226">
              <a:extLst>
                <a:ext uri="{FF2B5EF4-FFF2-40B4-BE49-F238E27FC236}">
                  <a16:creationId xmlns:a16="http://schemas.microsoft.com/office/drawing/2014/main" id="{64B72882-100D-4CAD-A5A3-3919B98A01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0" y="1043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7" name="Freeform 1227">
              <a:extLst>
                <a:ext uri="{FF2B5EF4-FFF2-40B4-BE49-F238E27FC236}">
                  <a16:creationId xmlns:a16="http://schemas.microsoft.com/office/drawing/2014/main" id="{7A762540-E03E-45EB-9181-FB76CC15C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104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78" name="Oval 1228">
              <a:extLst>
                <a:ext uri="{FF2B5EF4-FFF2-40B4-BE49-F238E27FC236}">
                  <a16:creationId xmlns:a16="http://schemas.microsoft.com/office/drawing/2014/main" id="{44741876-D42A-4735-A4CD-5BA314CBC7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8" y="1016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79" name="Freeform 1229">
              <a:extLst>
                <a:ext uri="{FF2B5EF4-FFF2-40B4-BE49-F238E27FC236}">
                  <a16:creationId xmlns:a16="http://schemas.microsoft.com/office/drawing/2014/main" id="{47252D11-EAF1-4EE9-8AC3-69BCDB105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016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08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0" name="Oval 1230">
              <a:extLst>
                <a:ext uri="{FF2B5EF4-FFF2-40B4-BE49-F238E27FC236}">
                  <a16:creationId xmlns:a16="http://schemas.microsoft.com/office/drawing/2014/main" id="{1AE3B80A-387B-4649-90C2-398DFF500F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3" y="10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1" name="Freeform 1231">
              <a:extLst>
                <a:ext uri="{FF2B5EF4-FFF2-40B4-BE49-F238E27FC236}">
                  <a16:creationId xmlns:a16="http://schemas.microsoft.com/office/drawing/2014/main" id="{11FC2F11-9651-41EB-9CBD-4FB93B04E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085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2" name="Oval 1232">
              <a:extLst>
                <a:ext uri="{FF2B5EF4-FFF2-40B4-BE49-F238E27FC236}">
                  <a16:creationId xmlns:a16="http://schemas.microsoft.com/office/drawing/2014/main" id="{021FC90C-40F4-4BAB-90A2-FFC0E7EB6B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3" name="Freeform 1233">
              <a:extLst>
                <a:ext uri="{FF2B5EF4-FFF2-40B4-BE49-F238E27FC236}">
                  <a16:creationId xmlns:a16="http://schemas.microsoft.com/office/drawing/2014/main" id="{75CC6B3B-75D6-4172-BD1C-BE62806E4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13" y="989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13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4" name="Oval 1234">
              <a:extLst>
                <a:ext uri="{FF2B5EF4-FFF2-40B4-BE49-F238E27FC236}">
                  <a16:creationId xmlns:a16="http://schemas.microsoft.com/office/drawing/2014/main" id="{5ECBBF57-75CA-4648-9AF9-A7D9EA510A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5" y="99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5" name="Freeform 1235">
              <a:extLst>
                <a:ext uri="{FF2B5EF4-FFF2-40B4-BE49-F238E27FC236}">
                  <a16:creationId xmlns:a16="http://schemas.microsoft.com/office/drawing/2014/main" id="{D9B6C1C6-3FD8-4AAE-B5B9-8F123576A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3" y="105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6" name="Oval 1236">
              <a:extLst>
                <a:ext uri="{FF2B5EF4-FFF2-40B4-BE49-F238E27FC236}">
                  <a16:creationId xmlns:a16="http://schemas.microsoft.com/office/drawing/2014/main" id="{F0BB20E3-3020-4ECC-A9BA-BCF356533B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97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7" name="Freeform 1237">
              <a:extLst>
                <a:ext uri="{FF2B5EF4-FFF2-40B4-BE49-F238E27FC236}">
                  <a16:creationId xmlns:a16="http://schemas.microsoft.com/office/drawing/2014/main" id="{62437399-818A-4EF3-91B7-3BF3EFEDC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8" y="981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88" name="Oval 1238">
              <a:extLst>
                <a:ext uri="{FF2B5EF4-FFF2-40B4-BE49-F238E27FC236}">
                  <a16:creationId xmlns:a16="http://schemas.microsoft.com/office/drawing/2014/main" id="{2504617B-D013-4FB9-A3E3-C98A7317C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8" y="987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89" name="Freeform 1239">
              <a:extLst>
                <a:ext uri="{FF2B5EF4-FFF2-40B4-BE49-F238E27FC236}">
                  <a16:creationId xmlns:a16="http://schemas.microsoft.com/office/drawing/2014/main" id="{D860DC51-D3B1-40EA-A1C5-20F939CA65A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105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0" name="Oval 1240">
              <a:extLst>
                <a:ext uri="{FF2B5EF4-FFF2-40B4-BE49-F238E27FC236}">
                  <a16:creationId xmlns:a16="http://schemas.microsoft.com/office/drawing/2014/main" id="{9B3AF619-9FB7-466A-9DC5-9B36182B6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979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1" name="Freeform 1241">
              <a:extLst>
                <a:ext uri="{FF2B5EF4-FFF2-40B4-BE49-F238E27FC236}">
                  <a16:creationId xmlns:a16="http://schemas.microsoft.com/office/drawing/2014/main" id="{6D987846-84DE-4018-8D16-E0309E255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0" y="981"/>
              <a:ext cx="68" cy="62"/>
            </a:xfrm>
            <a:custGeom>
              <a:avLst/>
              <a:gdLst>
                <a:gd name="T0" fmla="*/ 151 w 27"/>
                <a:gd name="T1" fmla="*/ 132 h 23"/>
                <a:gd name="T2" fmla="*/ 58 w 27"/>
                <a:gd name="T3" fmla="*/ 137 h 23"/>
                <a:gd name="T4" fmla="*/ 20 w 27"/>
                <a:gd name="T5" fmla="*/ 35 h 23"/>
                <a:gd name="T6" fmla="*/ 113 w 27"/>
                <a:gd name="T7" fmla="*/ 30 h 23"/>
                <a:gd name="T8" fmla="*/ 151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2" name="Oval 1242">
              <a:extLst>
                <a:ext uri="{FF2B5EF4-FFF2-40B4-BE49-F238E27FC236}">
                  <a16:creationId xmlns:a16="http://schemas.microsoft.com/office/drawing/2014/main" id="{94CC1620-9071-481B-A27A-27B92E072C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3" y="987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3" name="Freeform 1243">
              <a:extLst>
                <a:ext uri="{FF2B5EF4-FFF2-40B4-BE49-F238E27FC236}">
                  <a16:creationId xmlns:a16="http://schemas.microsoft.com/office/drawing/2014/main" id="{999DCB75-9C3E-4F14-A4D5-21185C61A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0" y="105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4" name="Oval 1244">
              <a:extLst>
                <a:ext uri="{FF2B5EF4-FFF2-40B4-BE49-F238E27FC236}">
                  <a16:creationId xmlns:a16="http://schemas.microsoft.com/office/drawing/2014/main" id="{F3487FC1-DAD3-4999-BE5A-336A30388B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0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5" name="Freeform 1245">
              <a:extLst>
                <a:ext uri="{FF2B5EF4-FFF2-40B4-BE49-F238E27FC236}">
                  <a16:creationId xmlns:a16="http://schemas.microsoft.com/office/drawing/2014/main" id="{9D1888F6-AB20-401A-AAC8-138B7F669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989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6" name="Oval 1246">
              <a:extLst>
                <a:ext uri="{FF2B5EF4-FFF2-40B4-BE49-F238E27FC236}">
                  <a16:creationId xmlns:a16="http://schemas.microsoft.com/office/drawing/2014/main" id="{1F8EE29E-24FA-4755-B442-7EF6120618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995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7" name="Freeform 1247">
              <a:extLst>
                <a:ext uri="{FF2B5EF4-FFF2-40B4-BE49-F238E27FC236}">
                  <a16:creationId xmlns:a16="http://schemas.microsoft.com/office/drawing/2014/main" id="{DBA22B1F-B8AB-4D62-A3D2-FF8DC05E2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5" y="1056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798" name="Oval 1248">
              <a:extLst>
                <a:ext uri="{FF2B5EF4-FFF2-40B4-BE49-F238E27FC236}">
                  <a16:creationId xmlns:a16="http://schemas.microsoft.com/office/drawing/2014/main" id="{230D47DA-89F1-44BA-91E4-2A1AAE29C5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0" y="979"/>
              <a:ext cx="103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799" name="Freeform 1249">
              <a:extLst>
                <a:ext uri="{FF2B5EF4-FFF2-40B4-BE49-F238E27FC236}">
                  <a16:creationId xmlns:a16="http://schemas.microsoft.com/office/drawing/2014/main" id="{EF9B3654-7DA1-4303-B9F0-3FEF36CA6A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979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10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0" name="Oval 1250">
              <a:extLst>
                <a:ext uri="{FF2B5EF4-FFF2-40B4-BE49-F238E27FC236}">
                  <a16:creationId xmlns:a16="http://schemas.microsoft.com/office/drawing/2014/main" id="{0C03982D-9387-4023-AD80-43089B5627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5" y="987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1" name="Freeform 1251">
              <a:extLst>
                <a:ext uri="{FF2B5EF4-FFF2-40B4-BE49-F238E27FC236}">
                  <a16:creationId xmlns:a16="http://schemas.microsoft.com/office/drawing/2014/main" id="{9A686A20-0EC4-421C-B6DB-AF587DC5C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3" y="104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2" name="Oval 1252">
              <a:extLst>
                <a:ext uri="{FF2B5EF4-FFF2-40B4-BE49-F238E27FC236}">
                  <a16:creationId xmlns:a16="http://schemas.microsoft.com/office/drawing/2014/main" id="{58D608E9-A957-4F2F-B5B8-8F9278949B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968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3" name="Freeform 1253">
              <a:extLst>
                <a:ext uri="{FF2B5EF4-FFF2-40B4-BE49-F238E27FC236}">
                  <a16:creationId xmlns:a16="http://schemas.microsoft.com/office/drawing/2014/main" id="{2C2D5C37-3F81-4DDE-80FC-E6B8F0A05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968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10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8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4" name="Oval 1254">
              <a:extLst>
                <a:ext uri="{FF2B5EF4-FFF2-40B4-BE49-F238E27FC236}">
                  <a16:creationId xmlns:a16="http://schemas.microsoft.com/office/drawing/2014/main" id="{243C4D05-EC1D-432A-A35F-4D34ACF47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8" y="976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5" name="Freeform 1255">
              <a:extLst>
                <a:ext uri="{FF2B5EF4-FFF2-40B4-BE49-F238E27FC236}">
                  <a16:creationId xmlns:a16="http://schemas.microsoft.com/office/drawing/2014/main" id="{F953BF9D-2C5E-4A17-B443-57E6964B52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5" y="1037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6" name="Oval 1256">
              <a:extLst>
                <a:ext uri="{FF2B5EF4-FFF2-40B4-BE49-F238E27FC236}">
                  <a16:creationId xmlns:a16="http://schemas.microsoft.com/office/drawing/2014/main" id="{B677510A-5D71-451A-9892-DB548F6FE9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960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7" name="Freeform 1257">
              <a:extLst>
                <a:ext uri="{FF2B5EF4-FFF2-40B4-BE49-F238E27FC236}">
                  <a16:creationId xmlns:a16="http://schemas.microsoft.com/office/drawing/2014/main" id="{42B94071-282D-4DE7-B679-4F08B38DA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0" y="963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08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08" name="Oval 1258">
              <a:extLst>
                <a:ext uri="{FF2B5EF4-FFF2-40B4-BE49-F238E27FC236}">
                  <a16:creationId xmlns:a16="http://schemas.microsoft.com/office/drawing/2014/main" id="{D4A47E76-E644-46E4-9DF6-BC636FA417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0" y="96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09" name="Freeform 1259">
              <a:extLst>
                <a:ext uri="{FF2B5EF4-FFF2-40B4-BE49-F238E27FC236}">
                  <a16:creationId xmlns:a16="http://schemas.microsoft.com/office/drawing/2014/main" id="{52DBADD1-019B-47E0-AD69-9957D3690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800" y="1029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0" name="Oval 1260">
              <a:extLst>
                <a:ext uri="{FF2B5EF4-FFF2-40B4-BE49-F238E27FC236}">
                  <a16:creationId xmlns:a16="http://schemas.microsoft.com/office/drawing/2014/main" id="{4594A084-A337-4EEF-AEDC-B77F6163DF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1" name="Freeform 1261">
              <a:extLst>
                <a:ext uri="{FF2B5EF4-FFF2-40B4-BE49-F238E27FC236}">
                  <a16:creationId xmlns:a16="http://schemas.microsoft.com/office/drawing/2014/main" id="{D0137FB7-49F5-4E83-9A12-5D3176B7E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5" y="968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2" name="Oval 1262">
              <a:extLst>
                <a:ext uri="{FF2B5EF4-FFF2-40B4-BE49-F238E27FC236}">
                  <a16:creationId xmlns:a16="http://schemas.microsoft.com/office/drawing/2014/main" id="{E2F85E6B-FBFF-48DF-877B-7666C5FD8A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97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3" name="Freeform 1263">
              <a:extLst>
                <a:ext uri="{FF2B5EF4-FFF2-40B4-BE49-F238E27FC236}">
                  <a16:creationId xmlns:a16="http://schemas.microsoft.com/office/drawing/2014/main" id="{8B843631-96E6-4BFA-8956-AA9B2DF81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5" y="1035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4" name="Oval 1264">
              <a:extLst>
                <a:ext uri="{FF2B5EF4-FFF2-40B4-BE49-F238E27FC236}">
                  <a16:creationId xmlns:a16="http://schemas.microsoft.com/office/drawing/2014/main" id="{D2DD7CD9-3F5D-4B07-8ADD-AD78D74824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984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5" name="Freeform 1265">
              <a:extLst>
                <a:ext uri="{FF2B5EF4-FFF2-40B4-BE49-F238E27FC236}">
                  <a16:creationId xmlns:a16="http://schemas.microsoft.com/office/drawing/2014/main" id="{BCFDCCCD-E7DD-4F00-8BE1-54B5BFEE8E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987"/>
              <a:ext cx="68" cy="58"/>
            </a:xfrm>
            <a:custGeom>
              <a:avLst/>
              <a:gdLst>
                <a:gd name="T0" fmla="*/ 151 w 27"/>
                <a:gd name="T1" fmla="*/ 124 h 22"/>
                <a:gd name="T2" fmla="*/ 58 w 27"/>
                <a:gd name="T3" fmla="*/ 132 h 22"/>
                <a:gd name="T4" fmla="*/ 20 w 27"/>
                <a:gd name="T5" fmla="*/ 34 h 22"/>
                <a:gd name="T6" fmla="*/ 113 w 27"/>
                <a:gd name="T7" fmla="*/ 21 h 22"/>
                <a:gd name="T8" fmla="*/ 151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6" name="Oval 1266">
              <a:extLst>
                <a:ext uri="{FF2B5EF4-FFF2-40B4-BE49-F238E27FC236}">
                  <a16:creationId xmlns:a16="http://schemas.microsoft.com/office/drawing/2014/main" id="{7C21246E-B90E-42FA-B1BA-BFA3B0814B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58" y="99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7" name="Freeform 1267">
              <a:extLst>
                <a:ext uri="{FF2B5EF4-FFF2-40B4-BE49-F238E27FC236}">
                  <a16:creationId xmlns:a16="http://schemas.microsoft.com/office/drawing/2014/main" id="{0DA3B724-17DE-434B-8C29-02AC940C3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5" y="1056"/>
              <a:ext cx="58" cy="40"/>
            </a:xfrm>
            <a:custGeom>
              <a:avLst/>
              <a:gdLst>
                <a:gd name="T0" fmla="*/ 0 w 23"/>
                <a:gd name="T1" fmla="*/ 0 h 15"/>
                <a:gd name="T2" fmla="*/ 146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18" name="Oval 1268">
              <a:extLst>
                <a:ext uri="{FF2B5EF4-FFF2-40B4-BE49-F238E27FC236}">
                  <a16:creationId xmlns:a16="http://schemas.microsoft.com/office/drawing/2014/main" id="{FD8AD73A-1322-4F23-9037-2C3B69127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0" y="1061"/>
              <a:ext cx="103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19" name="Freeform 1269">
              <a:extLst>
                <a:ext uri="{FF2B5EF4-FFF2-40B4-BE49-F238E27FC236}">
                  <a16:creationId xmlns:a16="http://schemas.microsoft.com/office/drawing/2014/main" id="{49EB838B-7D36-4A4E-9E28-FF9BC9079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1064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0" name="Oval 1270">
              <a:extLst>
                <a:ext uri="{FF2B5EF4-FFF2-40B4-BE49-F238E27FC236}">
                  <a16:creationId xmlns:a16="http://schemas.microsoft.com/office/drawing/2014/main" id="{FBD11608-AD74-42C7-842B-323091C31A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45" y="107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1" name="Freeform 1271">
              <a:extLst>
                <a:ext uri="{FF2B5EF4-FFF2-40B4-BE49-F238E27FC236}">
                  <a16:creationId xmlns:a16="http://schemas.microsoft.com/office/drawing/2014/main" id="{31F84E04-5377-4CF9-92EF-F3A4312C7E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113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2" name="Oval 1272">
              <a:extLst>
                <a:ext uri="{FF2B5EF4-FFF2-40B4-BE49-F238E27FC236}">
                  <a16:creationId xmlns:a16="http://schemas.microsoft.com/office/drawing/2014/main" id="{9AD79721-5B1E-4DD7-9D91-8ABAF8E453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70" y="1000"/>
              <a:ext cx="103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3" name="Freeform 1273">
              <a:extLst>
                <a:ext uri="{FF2B5EF4-FFF2-40B4-BE49-F238E27FC236}">
                  <a16:creationId xmlns:a16="http://schemas.microsoft.com/office/drawing/2014/main" id="{40704FB8-34E1-4E55-BB97-D0E186C0D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3" y="1003"/>
              <a:ext cx="67" cy="58"/>
            </a:xfrm>
            <a:custGeom>
              <a:avLst/>
              <a:gdLst>
                <a:gd name="T0" fmla="*/ 149 w 27"/>
                <a:gd name="T1" fmla="*/ 119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4" name="Oval 1274">
              <a:extLst>
                <a:ext uri="{FF2B5EF4-FFF2-40B4-BE49-F238E27FC236}">
                  <a16:creationId xmlns:a16="http://schemas.microsoft.com/office/drawing/2014/main" id="{08070FBB-766D-40A9-93B6-215E343F63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25" y="100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5" name="Freeform 1275">
              <a:extLst>
                <a:ext uri="{FF2B5EF4-FFF2-40B4-BE49-F238E27FC236}">
                  <a16:creationId xmlns:a16="http://schemas.microsoft.com/office/drawing/2014/main" id="{D21DE84D-C00B-423A-8B6C-2CD484C0D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7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6" name="Oval 1276">
              <a:extLst>
                <a:ext uri="{FF2B5EF4-FFF2-40B4-BE49-F238E27FC236}">
                  <a16:creationId xmlns:a16="http://schemas.microsoft.com/office/drawing/2014/main" id="{E03A8C08-28A7-48C2-8161-FC7A32A2F4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7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7" name="Freeform 1277">
              <a:extLst>
                <a:ext uri="{FF2B5EF4-FFF2-40B4-BE49-F238E27FC236}">
                  <a16:creationId xmlns:a16="http://schemas.microsoft.com/office/drawing/2014/main" id="{5241D83E-5970-448F-80A8-0FD5A3EEB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3" y="981"/>
              <a:ext cx="67" cy="59"/>
            </a:xfrm>
            <a:custGeom>
              <a:avLst/>
              <a:gdLst>
                <a:gd name="T0" fmla="*/ 149 w 27"/>
                <a:gd name="T1" fmla="*/ 123 h 22"/>
                <a:gd name="T2" fmla="*/ 55 w 27"/>
                <a:gd name="T3" fmla="*/ 137 h 22"/>
                <a:gd name="T4" fmla="*/ 17 w 27"/>
                <a:gd name="T5" fmla="*/ 30 h 22"/>
                <a:gd name="T6" fmla="*/ 112 w 27"/>
                <a:gd name="T7" fmla="*/ 21 h 22"/>
                <a:gd name="T8" fmla="*/ 14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28" name="Oval 1278">
              <a:extLst>
                <a:ext uri="{FF2B5EF4-FFF2-40B4-BE49-F238E27FC236}">
                  <a16:creationId xmlns:a16="http://schemas.microsoft.com/office/drawing/2014/main" id="{4B8F1976-3A26-4024-ADBF-D94B69ED4D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25" y="987"/>
              <a:ext cx="20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29" name="Freeform 1279">
              <a:extLst>
                <a:ext uri="{FF2B5EF4-FFF2-40B4-BE49-F238E27FC236}">
                  <a16:creationId xmlns:a16="http://schemas.microsoft.com/office/drawing/2014/main" id="{DA41761A-865B-4B1E-B2A5-4658742844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3" y="1048"/>
              <a:ext cx="57" cy="43"/>
            </a:xfrm>
            <a:custGeom>
              <a:avLst/>
              <a:gdLst>
                <a:gd name="T0" fmla="*/ 0 w 23"/>
                <a:gd name="T1" fmla="*/ 0 h 16"/>
                <a:gd name="T2" fmla="*/ 141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0" name="Oval 1280">
              <a:extLst>
                <a:ext uri="{FF2B5EF4-FFF2-40B4-BE49-F238E27FC236}">
                  <a16:creationId xmlns:a16="http://schemas.microsoft.com/office/drawing/2014/main" id="{60AB7081-4C8E-488A-968D-655D142C36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984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1" name="Freeform 1281">
              <a:extLst>
                <a:ext uri="{FF2B5EF4-FFF2-40B4-BE49-F238E27FC236}">
                  <a16:creationId xmlns:a16="http://schemas.microsoft.com/office/drawing/2014/main" id="{5A65BD8C-AF18-448C-8C31-4ADF0F14A0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987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13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2" name="Oval 1282">
              <a:extLst>
                <a:ext uri="{FF2B5EF4-FFF2-40B4-BE49-F238E27FC236}">
                  <a16:creationId xmlns:a16="http://schemas.microsoft.com/office/drawing/2014/main" id="{9E1F8B06-D7DA-471E-936E-8EEE43C2BF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30" y="99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3" name="Freeform 1283">
              <a:extLst>
                <a:ext uri="{FF2B5EF4-FFF2-40B4-BE49-F238E27FC236}">
                  <a16:creationId xmlns:a16="http://schemas.microsoft.com/office/drawing/2014/main" id="{361F6D0E-EC32-42CE-A80B-C61C1967A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8" y="1056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4" name="Oval 1284">
              <a:extLst>
                <a:ext uri="{FF2B5EF4-FFF2-40B4-BE49-F238E27FC236}">
                  <a16:creationId xmlns:a16="http://schemas.microsoft.com/office/drawing/2014/main" id="{BF39A6CB-8602-4FB3-B478-916EF95375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87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5" name="Freeform 1285">
              <a:extLst>
                <a:ext uri="{FF2B5EF4-FFF2-40B4-BE49-F238E27FC236}">
                  <a16:creationId xmlns:a16="http://schemas.microsoft.com/office/drawing/2014/main" id="{DBCF0007-B1AC-461E-8352-A1494AA6196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13" y="98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6" name="Oval 1286">
              <a:extLst>
                <a:ext uri="{FF2B5EF4-FFF2-40B4-BE49-F238E27FC236}">
                  <a16:creationId xmlns:a16="http://schemas.microsoft.com/office/drawing/2014/main" id="{A761887D-6E13-4FD8-896B-A5E44D7AD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995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7" name="Freeform 1287">
              <a:extLst>
                <a:ext uri="{FF2B5EF4-FFF2-40B4-BE49-F238E27FC236}">
                  <a16:creationId xmlns:a16="http://schemas.microsoft.com/office/drawing/2014/main" id="{882E3ACC-8ED6-4750-B8C5-78C7CF8FC1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3" y="105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38" name="Oval 1288">
              <a:extLst>
                <a:ext uri="{FF2B5EF4-FFF2-40B4-BE49-F238E27FC236}">
                  <a16:creationId xmlns:a16="http://schemas.microsoft.com/office/drawing/2014/main" id="{A67EEC99-D94B-4328-B83A-B35C36FE9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989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39" name="Freeform 1289">
              <a:extLst>
                <a:ext uri="{FF2B5EF4-FFF2-40B4-BE49-F238E27FC236}">
                  <a16:creationId xmlns:a16="http://schemas.microsoft.com/office/drawing/2014/main" id="{118340DE-B778-4BA8-AD9B-9E30AD7520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5" y="992"/>
              <a:ext cx="68" cy="61"/>
            </a:xfrm>
            <a:custGeom>
              <a:avLst/>
              <a:gdLst>
                <a:gd name="T0" fmla="*/ 159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5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0" name="Oval 1290">
              <a:extLst>
                <a:ext uri="{FF2B5EF4-FFF2-40B4-BE49-F238E27FC236}">
                  <a16:creationId xmlns:a16="http://schemas.microsoft.com/office/drawing/2014/main" id="{5C5C3AD5-4011-42D1-8B50-81B6BD750A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99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1" name="Freeform 1291">
              <a:extLst>
                <a:ext uri="{FF2B5EF4-FFF2-40B4-BE49-F238E27FC236}">
                  <a16:creationId xmlns:a16="http://schemas.microsoft.com/office/drawing/2014/main" id="{A80DD725-FBA8-4327-8721-0078BD0229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5" y="1061"/>
              <a:ext cx="58" cy="43"/>
            </a:xfrm>
            <a:custGeom>
              <a:avLst/>
              <a:gdLst>
                <a:gd name="T0" fmla="*/ 0 w 23"/>
                <a:gd name="T1" fmla="*/ 0 h 16"/>
                <a:gd name="T2" fmla="*/ 146 w 23"/>
                <a:gd name="T3" fmla="*/ 108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2" name="Oval 1292">
              <a:extLst>
                <a:ext uri="{FF2B5EF4-FFF2-40B4-BE49-F238E27FC236}">
                  <a16:creationId xmlns:a16="http://schemas.microsoft.com/office/drawing/2014/main" id="{C04FAF97-27C6-4555-A6BF-5285F54474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5" y="1053"/>
              <a:ext cx="105" cy="112"/>
            </a:xfrm>
            <a:prstGeom prst="ellipse">
              <a:avLst/>
            </a:prstGeom>
            <a:solidFill>
              <a:srgbClr val="55773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3" name="Freeform 1293">
              <a:extLst>
                <a:ext uri="{FF2B5EF4-FFF2-40B4-BE49-F238E27FC236}">
                  <a16:creationId xmlns:a16="http://schemas.microsoft.com/office/drawing/2014/main" id="{FB11979B-8144-4C08-B8F5-1212422C1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1056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4" name="Oval 1294">
              <a:extLst>
                <a:ext uri="{FF2B5EF4-FFF2-40B4-BE49-F238E27FC236}">
                  <a16:creationId xmlns:a16="http://schemas.microsoft.com/office/drawing/2014/main" id="{251B34DB-DF89-4E86-A124-FAED863DD6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30" y="106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5" name="Freeform 1295">
              <a:extLst>
                <a:ext uri="{FF2B5EF4-FFF2-40B4-BE49-F238E27FC236}">
                  <a16:creationId xmlns:a16="http://schemas.microsoft.com/office/drawing/2014/main" id="{8E783471-6CB3-4B13-A3C5-DFA2F5255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0" y="112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6" name="Oval 1296">
              <a:extLst>
                <a:ext uri="{FF2B5EF4-FFF2-40B4-BE49-F238E27FC236}">
                  <a16:creationId xmlns:a16="http://schemas.microsoft.com/office/drawing/2014/main" id="{7C967726-B741-4AD1-8BAA-44B52F7EA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981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7" name="Freeform 1297">
              <a:extLst>
                <a:ext uri="{FF2B5EF4-FFF2-40B4-BE49-F238E27FC236}">
                  <a16:creationId xmlns:a16="http://schemas.microsoft.com/office/drawing/2014/main" id="{29D03526-EA12-4D72-A95F-660D4EA7C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984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30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48" name="Oval 1298">
              <a:extLst>
                <a:ext uri="{FF2B5EF4-FFF2-40B4-BE49-F238E27FC236}">
                  <a16:creationId xmlns:a16="http://schemas.microsoft.com/office/drawing/2014/main" id="{DAE3F705-7163-4D3A-9CBF-AFB1901D2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10" y="989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49" name="Freeform 1299">
              <a:extLst>
                <a:ext uri="{FF2B5EF4-FFF2-40B4-BE49-F238E27FC236}">
                  <a16:creationId xmlns:a16="http://schemas.microsoft.com/office/drawing/2014/main" id="{3790A48C-5725-4938-B13B-D0EF4CB16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8" y="105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0" name="Oval 1300">
              <a:extLst>
                <a:ext uri="{FF2B5EF4-FFF2-40B4-BE49-F238E27FC236}">
                  <a16:creationId xmlns:a16="http://schemas.microsoft.com/office/drawing/2014/main" id="{7EA52F84-962B-4307-B210-5705E41C5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8" y="965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1" name="Freeform 1301">
              <a:extLst>
                <a:ext uri="{FF2B5EF4-FFF2-40B4-BE49-F238E27FC236}">
                  <a16:creationId xmlns:a16="http://schemas.microsoft.com/office/drawing/2014/main" id="{A493B6AA-66C1-4B30-8D6B-61AA684A2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0" y="968"/>
              <a:ext cx="68" cy="59"/>
            </a:xfrm>
            <a:custGeom>
              <a:avLst/>
              <a:gdLst>
                <a:gd name="T0" fmla="*/ 159 w 27"/>
                <a:gd name="T1" fmla="*/ 123 h 22"/>
                <a:gd name="T2" fmla="*/ 58 w 27"/>
                <a:gd name="T3" fmla="*/ 137 h 22"/>
                <a:gd name="T4" fmla="*/ 20 w 27"/>
                <a:gd name="T5" fmla="*/ 35 h 22"/>
                <a:gd name="T6" fmla="*/ 113 w 27"/>
                <a:gd name="T7" fmla="*/ 21 h 22"/>
                <a:gd name="T8" fmla="*/ 15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6" y="0"/>
                    <a:pt x="12" y="0"/>
                    <a:pt x="18" y="3"/>
                  </a:cubicBezTo>
                  <a:cubicBezTo>
                    <a:pt x="24" y="7"/>
                    <a:pt x="27" y="13"/>
                    <a:pt x="25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2" name="Oval 1302">
              <a:extLst>
                <a:ext uri="{FF2B5EF4-FFF2-40B4-BE49-F238E27FC236}">
                  <a16:creationId xmlns:a16="http://schemas.microsoft.com/office/drawing/2014/main" id="{3EB65E1A-436F-47FF-8D4D-D11BAD334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3" y="973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3" name="Freeform 1303">
              <a:extLst>
                <a:ext uri="{FF2B5EF4-FFF2-40B4-BE49-F238E27FC236}">
                  <a16:creationId xmlns:a16="http://schemas.microsoft.com/office/drawing/2014/main" id="{28226757-FBD1-4F33-8521-AF8B9955C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1037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4" name="Oval 1304">
              <a:extLst>
                <a:ext uri="{FF2B5EF4-FFF2-40B4-BE49-F238E27FC236}">
                  <a16:creationId xmlns:a16="http://schemas.microsoft.com/office/drawing/2014/main" id="{7DAE1278-A261-44AB-951C-8593AC144F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957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5" name="Freeform 1305">
              <a:extLst>
                <a:ext uri="{FF2B5EF4-FFF2-40B4-BE49-F238E27FC236}">
                  <a16:creationId xmlns:a16="http://schemas.microsoft.com/office/drawing/2014/main" id="{1DE64E65-CDDB-4980-B3E6-2250A2C05F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960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13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2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6" name="Oval 1306">
              <a:extLst>
                <a:ext uri="{FF2B5EF4-FFF2-40B4-BE49-F238E27FC236}">
                  <a16:creationId xmlns:a16="http://schemas.microsoft.com/office/drawing/2014/main" id="{184C727C-BACD-43A9-8442-CA2F112C73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18" y="965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7" name="Freeform 1307">
              <a:extLst>
                <a:ext uri="{FF2B5EF4-FFF2-40B4-BE49-F238E27FC236}">
                  <a16:creationId xmlns:a16="http://schemas.microsoft.com/office/drawing/2014/main" id="{AA4A9AC0-61AB-49C1-BA68-CDCEEF3FF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102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58" name="Oval 1308">
              <a:extLst>
                <a:ext uri="{FF2B5EF4-FFF2-40B4-BE49-F238E27FC236}">
                  <a16:creationId xmlns:a16="http://schemas.microsoft.com/office/drawing/2014/main" id="{8AE4F523-02E2-4E84-A948-D2CDB6912A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963"/>
              <a:ext cx="105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59" name="Freeform 1309">
              <a:extLst>
                <a:ext uri="{FF2B5EF4-FFF2-40B4-BE49-F238E27FC236}">
                  <a16:creationId xmlns:a16="http://schemas.microsoft.com/office/drawing/2014/main" id="{85B60F85-2B69-4B66-AA7A-A8E5B38340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8" y="965"/>
              <a:ext cx="67" cy="59"/>
            </a:xfrm>
            <a:custGeom>
              <a:avLst/>
              <a:gdLst>
                <a:gd name="T0" fmla="*/ 149 w 27"/>
                <a:gd name="T1" fmla="*/ 123 h 22"/>
                <a:gd name="T2" fmla="*/ 55 w 27"/>
                <a:gd name="T3" fmla="*/ 137 h 22"/>
                <a:gd name="T4" fmla="*/ 17 w 27"/>
                <a:gd name="T5" fmla="*/ 30 h 22"/>
                <a:gd name="T6" fmla="*/ 112 w 27"/>
                <a:gd name="T7" fmla="*/ 21 h 22"/>
                <a:gd name="T8" fmla="*/ 14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0" name="Oval 1310">
              <a:extLst>
                <a:ext uri="{FF2B5EF4-FFF2-40B4-BE49-F238E27FC236}">
                  <a16:creationId xmlns:a16="http://schemas.microsoft.com/office/drawing/2014/main" id="{35359BC1-78D5-465C-B665-C0C7E0504A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20" y="971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1" name="Freeform 1311">
              <a:extLst>
                <a:ext uri="{FF2B5EF4-FFF2-40B4-BE49-F238E27FC236}">
                  <a16:creationId xmlns:a16="http://schemas.microsoft.com/office/drawing/2014/main" id="{D66DCE57-2571-41C9-8FD7-86C0A4B0C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8" y="1032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2" name="Oval 1312">
              <a:extLst>
                <a:ext uri="{FF2B5EF4-FFF2-40B4-BE49-F238E27FC236}">
                  <a16:creationId xmlns:a16="http://schemas.microsoft.com/office/drawing/2014/main" id="{49834CC2-501C-47D6-9C77-34AAB3A86B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68" y="976"/>
              <a:ext cx="102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3" name="Freeform 1313">
              <a:extLst>
                <a:ext uri="{FF2B5EF4-FFF2-40B4-BE49-F238E27FC236}">
                  <a16:creationId xmlns:a16="http://schemas.microsoft.com/office/drawing/2014/main" id="{3A121D70-781A-424E-AD5C-993DC32EF7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979"/>
              <a:ext cx="68" cy="58"/>
            </a:xfrm>
            <a:custGeom>
              <a:avLst/>
              <a:gdLst>
                <a:gd name="T0" fmla="*/ 151 w 27"/>
                <a:gd name="T1" fmla="*/ 119 h 22"/>
                <a:gd name="T2" fmla="*/ 58 w 27"/>
                <a:gd name="T3" fmla="*/ 132 h 22"/>
                <a:gd name="T4" fmla="*/ 20 w 27"/>
                <a:gd name="T5" fmla="*/ 29 h 22"/>
                <a:gd name="T6" fmla="*/ 113 w 27"/>
                <a:gd name="T7" fmla="*/ 21 h 22"/>
                <a:gd name="T8" fmla="*/ 151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4" name="Oval 1314">
              <a:extLst>
                <a:ext uri="{FF2B5EF4-FFF2-40B4-BE49-F238E27FC236}">
                  <a16:creationId xmlns:a16="http://schemas.microsoft.com/office/drawing/2014/main" id="{547E822B-88A1-432F-8BC2-11EFAB70A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23" y="984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5" name="Freeform 1315">
              <a:extLst>
                <a:ext uri="{FF2B5EF4-FFF2-40B4-BE49-F238E27FC236}">
                  <a16:creationId xmlns:a16="http://schemas.microsoft.com/office/drawing/2014/main" id="{A83776F2-EAA5-42AA-80DC-E7B672582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04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6" name="Oval 1316">
              <a:extLst>
                <a:ext uri="{FF2B5EF4-FFF2-40B4-BE49-F238E27FC236}">
                  <a16:creationId xmlns:a16="http://schemas.microsoft.com/office/drawing/2014/main" id="{6B1320C2-D9C2-4F8A-959C-DC8497887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65" y="1021"/>
              <a:ext cx="105" cy="112"/>
            </a:xfrm>
            <a:prstGeom prst="ellipse">
              <a:avLst/>
            </a:prstGeom>
            <a:solidFill>
              <a:srgbClr val="5877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7" name="Freeform 1317">
              <a:extLst>
                <a:ext uri="{FF2B5EF4-FFF2-40B4-BE49-F238E27FC236}">
                  <a16:creationId xmlns:a16="http://schemas.microsoft.com/office/drawing/2014/main" id="{7623FDF6-C259-4D38-88E3-551A226EE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8" y="1024"/>
              <a:ext cx="67" cy="59"/>
            </a:xfrm>
            <a:custGeom>
              <a:avLst/>
              <a:gdLst>
                <a:gd name="T0" fmla="*/ 154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30 h 22"/>
                <a:gd name="T8" fmla="*/ 154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68" name="Oval 1318">
              <a:extLst>
                <a:ext uri="{FF2B5EF4-FFF2-40B4-BE49-F238E27FC236}">
                  <a16:creationId xmlns:a16="http://schemas.microsoft.com/office/drawing/2014/main" id="{39C2A074-24AC-42BB-971A-49B9C68208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20" y="1029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69" name="Freeform 1319">
              <a:extLst>
                <a:ext uri="{FF2B5EF4-FFF2-40B4-BE49-F238E27FC236}">
                  <a16:creationId xmlns:a16="http://schemas.microsoft.com/office/drawing/2014/main" id="{DBC823C2-DD58-473C-A3E7-2D88070C9C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09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0" name="Oval 1320">
              <a:extLst>
                <a:ext uri="{FF2B5EF4-FFF2-40B4-BE49-F238E27FC236}">
                  <a16:creationId xmlns:a16="http://schemas.microsoft.com/office/drawing/2014/main" id="{E1D3F8C0-D025-470E-92BD-42522D053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65" y="989"/>
              <a:ext cx="106" cy="112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1" name="Freeform 1321">
              <a:extLst>
                <a:ext uri="{FF2B5EF4-FFF2-40B4-BE49-F238E27FC236}">
                  <a16:creationId xmlns:a16="http://schemas.microsoft.com/office/drawing/2014/main" id="{C9EF4F82-BC57-4DFB-9D5C-CB9C6DF25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992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20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2" name="Oval 1322">
              <a:extLst>
                <a:ext uri="{FF2B5EF4-FFF2-40B4-BE49-F238E27FC236}">
                  <a16:creationId xmlns:a16="http://schemas.microsoft.com/office/drawing/2014/main" id="{09DC8ABE-4C19-4821-B0D3-214632721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1" y="997"/>
              <a:ext cx="17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3" name="Freeform 1323">
              <a:extLst>
                <a:ext uri="{FF2B5EF4-FFF2-40B4-BE49-F238E27FC236}">
                  <a16:creationId xmlns:a16="http://schemas.microsoft.com/office/drawing/2014/main" id="{CCD9B999-5CAE-440C-9470-ED91F4753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106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4" name="Oval 1324">
              <a:extLst>
                <a:ext uri="{FF2B5EF4-FFF2-40B4-BE49-F238E27FC236}">
                  <a16:creationId xmlns:a16="http://schemas.microsoft.com/office/drawing/2014/main" id="{02F27C09-54A6-4D34-8453-B4560E7457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016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5" name="Freeform 1325">
              <a:extLst>
                <a:ext uri="{FF2B5EF4-FFF2-40B4-BE49-F238E27FC236}">
                  <a16:creationId xmlns:a16="http://schemas.microsoft.com/office/drawing/2014/main" id="{71C630FF-0DAC-471B-A098-CAEBC2BD4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101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0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6" name="Oval 1326">
              <a:extLst>
                <a:ext uri="{FF2B5EF4-FFF2-40B4-BE49-F238E27FC236}">
                  <a16:creationId xmlns:a16="http://schemas.microsoft.com/office/drawing/2014/main" id="{66A22F90-EB74-4FC6-829F-E207F04973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1024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7" name="Freeform 1327">
              <a:extLst>
                <a:ext uri="{FF2B5EF4-FFF2-40B4-BE49-F238E27FC236}">
                  <a16:creationId xmlns:a16="http://schemas.microsoft.com/office/drawing/2014/main" id="{53C3C516-91CC-4972-A2D2-57E89166A0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5" y="108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78" name="Oval 1328">
              <a:extLst>
                <a:ext uri="{FF2B5EF4-FFF2-40B4-BE49-F238E27FC236}">
                  <a16:creationId xmlns:a16="http://schemas.microsoft.com/office/drawing/2014/main" id="{986CCDFF-FC68-4A84-8182-5EF66C7308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027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79" name="Freeform 1329">
              <a:extLst>
                <a:ext uri="{FF2B5EF4-FFF2-40B4-BE49-F238E27FC236}">
                  <a16:creationId xmlns:a16="http://schemas.microsoft.com/office/drawing/2014/main" id="{3A1A072D-F77E-4FE5-B815-08955AA9C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029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0" name="Oval 1330">
              <a:extLst>
                <a:ext uri="{FF2B5EF4-FFF2-40B4-BE49-F238E27FC236}">
                  <a16:creationId xmlns:a16="http://schemas.microsoft.com/office/drawing/2014/main" id="{48970055-7E56-4E4F-A2B0-6890FEFAC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47" y="1035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1" name="Freeform 1331">
              <a:extLst>
                <a:ext uri="{FF2B5EF4-FFF2-40B4-BE49-F238E27FC236}">
                  <a16:creationId xmlns:a16="http://schemas.microsoft.com/office/drawing/2014/main" id="{A2AB6134-FB6D-4E5F-83C6-C5F8AA489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099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2" name="Oval 1332">
              <a:extLst>
                <a:ext uri="{FF2B5EF4-FFF2-40B4-BE49-F238E27FC236}">
                  <a16:creationId xmlns:a16="http://schemas.microsoft.com/office/drawing/2014/main" id="{F0D4CD5A-AF71-44C4-9638-160F74174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61"/>
              <a:ext cx="105" cy="112"/>
            </a:xfrm>
            <a:prstGeom prst="ellipse">
              <a:avLst/>
            </a:prstGeom>
            <a:solidFill>
              <a:srgbClr val="81A56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3" name="Freeform 1333">
              <a:extLst>
                <a:ext uri="{FF2B5EF4-FFF2-40B4-BE49-F238E27FC236}">
                  <a16:creationId xmlns:a16="http://schemas.microsoft.com/office/drawing/2014/main" id="{B2B4BD79-E6D4-4871-95D0-656987152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1064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0 h 22"/>
                <a:gd name="T6" fmla="*/ 108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4" name="Oval 1334">
              <a:extLst>
                <a:ext uri="{FF2B5EF4-FFF2-40B4-BE49-F238E27FC236}">
                  <a16:creationId xmlns:a16="http://schemas.microsoft.com/office/drawing/2014/main" id="{61F9756A-4B8B-4DEA-9BBF-202C51D6F7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0" y="1069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5" name="Freeform 1335">
              <a:extLst>
                <a:ext uri="{FF2B5EF4-FFF2-40B4-BE49-F238E27FC236}">
                  <a16:creationId xmlns:a16="http://schemas.microsoft.com/office/drawing/2014/main" id="{090B4EF8-7264-4509-8C8A-00B918025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0" y="113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6" name="Oval 1336">
              <a:extLst>
                <a:ext uri="{FF2B5EF4-FFF2-40B4-BE49-F238E27FC236}">
                  <a16:creationId xmlns:a16="http://schemas.microsoft.com/office/drawing/2014/main" id="{88F7C40C-2C97-4ADC-B99E-682E5A798B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096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7" name="Freeform 1337">
              <a:extLst>
                <a:ext uri="{FF2B5EF4-FFF2-40B4-BE49-F238E27FC236}">
                  <a16:creationId xmlns:a16="http://schemas.microsoft.com/office/drawing/2014/main" id="{05CC9237-0A74-4A9F-BE64-7AEFAA14BA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28" y="1099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7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88" name="Oval 1338">
              <a:extLst>
                <a:ext uri="{FF2B5EF4-FFF2-40B4-BE49-F238E27FC236}">
                  <a16:creationId xmlns:a16="http://schemas.microsoft.com/office/drawing/2014/main" id="{26C3C9E3-6933-46B5-AC00-DA4C618A58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0" y="1104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89" name="Freeform 1339">
              <a:extLst>
                <a:ext uri="{FF2B5EF4-FFF2-40B4-BE49-F238E27FC236}">
                  <a16:creationId xmlns:a16="http://schemas.microsoft.com/office/drawing/2014/main" id="{B8160B2B-D690-48E5-9D6F-86CEFE43A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98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0" name="Oval 1340">
              <a:extLst>
                <a:ext uri="{FF2B5EF4-FFF2-40B4-BE49-F238E27FC236}">
                  <a16:creationId xmlns:a16="http://schemas.microsoft.com/office/drawing/2014/main" id="{8A47DACF-1F8A-45C6-BEC2-F85B23A30E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099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1" name="Freeform 1341">
              <a:extLst>
                <a:ext uri="{FF2B5EF4-FFF2-40B4-BE49-F238E27FC236}">
                  <a16:creationId xmlns:a16="http://schemas.microsoft.com/office/drawing/2014/main" id="{8F21F1CC-323C-4641-91BC-1BD92E23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101"/>
              <a:ext cx="67" cy="62"/>
            </a:xfrm>
            <a:custGeom>
              <a:avLst/>
              <a:gdLst>
                <a:gd name="T0" fmla="*/ 149 w 27"/>
                <a:gd name="T1" fmla="*/ 132 h 23"/>
                <a:gd name="T2" fmla="*/ 55 w 27"/>
                <a:gd name="T3" fmla="*/ 137 h 23"/>
                <a:gd name="T4" fmla="*/ 17 w 27"/>
                <a:gd name="T5" fmla="*/ 35 h 23"/>
                <a:gd name="T6" fmla="*/ 112 w 27"/>
                <a:gd name="T7" fmla="*/ 30 h 23"/>
                <a:gd name="T8" fmla="*/ 149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2" name="Oval 1342">
              <a:extLst>
                <a:ext uri="{FF2B5EF4-FFF2-40B4-BE49-F238E27FC236}">
                  <a16:creationId xmlns:a16="http://schemas.microsoft.com/office/drawing/2014/main" id="{CF35AF12-EAAF-4ABE-A578-D27BE1427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5" y="1107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3" name="Freeform 1343">
              <a:extLst>
                <a:ext uri="{FF2B5EF4-FFF2-40B4-BE49-F238E27FC236}">
                  <a16:creationId xmlns:a16="http://schemas.microsoft.com/office/drawing/2014/main" id="{6AE253A9-0394-4D8B-810F-FE25E96E7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3" y="1171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4" name="Oval 1344">
              <a:extLst>
                <a:ext uri="{FF2B5EF4-FFF2-40B4-BE49-F238E27FC236}">
                  <a16:creationId xmlns:a16="http://schemas.microsoft.com/office/drawing/2014/main" id="{1AE09C60-CBCA-40D9-8711-B947CC8B29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096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5" name="Freeform 1345">
              <a:extLst>
                <a:ext uri="{FF2B5EF4-FFF2-40B4-BE49-F238E27FC236}">
                  <a16:creationId xmlns:a16="http://schemas.microsoft.com/office/drawing/2014/main" id="{D04646D1-EA67-4975-9662-8344683F0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0" y="1099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08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6" name="Oval 1346">
              <a:extLst>
                <a:ext uri="{FF2B5EF4-FFF2-40B4-BE49-F238E27FC236}">
                  <a16:creationId xmlns:a16="http://schemas.microsoft.com/office/drawing/2014/main" id="{A589474C-C360-48EB-AC76-1E9DEF4BDF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0" y="1104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7" name="Freeform 1347">
              <a:extLst>
                <a:ext uri="{FF2B5EF4-FFF2-40B4-BE49-F238E27FC236}">
                  <a16:creationId xmlns:a16="http://schemas.microsoft.com/office/drawing/2014/main" id="{06838CC0-E833-4D94-B26A-881602BC2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898" name="Oval 1348">
              <a:extLst>
                <a:ext uri="{FF2B5EF4-FFF2-40B4-BE49-F238E27FC236}">
                  <a16:creationId xmlns:a16="http://schemas.microsoft.com/office/drawing/2014/main" id="{E721BCF5-F429-4E9E-888F-4542EAC1D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013"/>
              <a:ext cx="102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899" name="Freeform 1349">
              <a:extLst>
                <a:ext uri="{FF2B5EF4-FFF2-40B4-BE49-F238E27FC236}">
                  <a16:creationId xmlns:a16="http://schemas.microsoft.com/office/drawing/2014/main" id="{2558457F-0073-4F28-9F62-0A6C51EE58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016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37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0" name="Oval 1350">
              <a:extLst>
                <a:ext uri="{FF2B5EF4-FFF2-40B4-BE49-F238E27FC236}">
                  <a16:creationId xmlns:a16="http://schemas.microsoft.com/office/drawing/2014/main" id="{1F55D422-7621-4007-B9E2-50405173FA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8" y="1021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1" name="Freeform 1351">
              <a:extLst>
                <a:ext uri="{FF2B5EF4-FFF2-40B4-BE49-F238E27FC236}">
                  <a16:creationId xmlns:a16="http://schemas.microsoft.com/office/drawing/2014/main" id="{B5FB15A6-D751-4F7D-98B7-865076F1E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108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2" name="Oval 1352">
              <a:extLst>
                <a:ext uri="{FF2B5EF4-FFF2-40B4-BE49-F238E27FC236}">
                  <a16:creationId xmlns:a16="http://schemas.microsoft.com/office/drawing/2014/main" id="{7AAB9700-4B32-4EE0-BF78-BCC6FEAEBC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080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3" name="Freeform 1353">
              <a:extLst>
                <a:ext uri="{FF2B5EF4-FFF2-40B4-BE49-F238E27FC236}">
                  <a16:creationId xmlns:a16="http://schemas.microsoft.com/office/drawing/2014/main" id="{970EB56B-54CC-42BC-AF15-3F3AF939CD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083"/>
              <a:ext cx="67" cy="58"/>
            </a:xfrm>
            <a:custGeom>
              <a:avLst/>
              <a:gdLst>
                <a:gd name="T0" fmla="*/ 149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4" name="Oval 1354">
              <a:extLst>
                <a:ext uri="{FF2B5EF4-FFF2-40B4-BE49-F238E27FC236}">
                  <a16:creationId xmlns:a16="http://schemas.microsoft.com/office/drawing/2014/main" id="{E65B1013-0D54-4B23-8A92-94F5984CED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0" y="108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5" name="Freeform 1355">
              <a:extLst>
                <a:ext uri="{FF2B5EF4-FFF2-40B4-BE49-F238E27FC236}">
                  <a16:creationId xmlns:a16="http://schemas.microsoft.com/office/drawing/2014/main" id="{83163FB6-3E2A-40C2-AFDB-D10C81D9D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8" y="1152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6" name="Oval 1356">
              <a:extLst>
                <a:ext uri="{FF2B5EF4-FFF2-40B4-BE49-F238E27FC236}">
                  <a16:creationId xmlns:a16="http://schemas.microsoft.com/office/drawing/2014/main" id="{6D8339FB-37C4-4517-93B7-969B06255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096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7" name="Freeform 1357">
              <a:extLst>
                <a:ext uri="{FF2B5EF4-FFF2-40B4-BE49-F238E27FC236}">
                  <a16:creationId xmlns:a16="http://schemas.microsoft.com/office/drawing/2014/main" id="{CF8B1C2F-ED16-44A2-84C6-853705EF8F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1099"/>
              <a:ext cx="65" cy="58"/>
            </a:xfrm>
            <a:custGeom>
              <a:avLst/>
              <a:gdLst>
                <a:gd name="T0" fmla="*/ 150 w 26"/>
                <a:gd name="T1" fmla="*/ 124 h 22"/>
                <a:gd name="T2" fmla="*/ 50 w 26"/>
                <a:gd name="T3" fmla="*/ 132 h 22"/>
                <a:gd name="T4" fmla="*/ 13 w 26"/>
                <a:gd name="T5" fmla="*/ 34 h 22"/>
                <a:gd name="T6" fmla="*/ 113 w 26"/>
                <a:gd name="T7" fmla="*/ 21 h 22"/>
                <a:gd name="T8" fmla="*/ 150 w 26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08" name="Oval 1358">
              <a:extLst>
                <a:ext uri="{FF2B5EF4-FFF2-40B4-BE49-F238E27FC236}">
                  <a16:creationId xmlns:a16="http://schemas.microsoft.com/office/drawing/2014/main" id="{FEFB18BA-7C51-4B24-8B2A-294183185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5" y="1104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09" name="Freeform 1359">
              <a:extLst>
                <a:ext uri="{FF2B5EF4-FFF2-40B4-BE49-F238E27FC236}">
                  <a16:creationId xmlns:a16="http://schemas.microsoft.com/office/drawing/2014/main" id="{BA251937-4116-4EF4-8F41-90C82395F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168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0" name="Oval 1360">
              <a:extLst>
                <a:ext uri="{FF2B5EF4-FFF2-40B4-BE49-F238E27FC236}">
                  <a16:creationId xmlns:a16="http://schemas.microsoft.com/office/drawing/2014/main" id="{E1F72908-C6AA-4834-8BD5-013CBEEBFE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99"/>
              <a:ext cx="102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1" name="Freeform 1361">
              <a:extLst>
                <a:ext uri="{FF2B5EF4-FFF2-40B4-BE49-F238E27FC236}">
                  <a16:creationId xmlns:a16="http://schemas.microsoft.com/office/drawing/2014/main" id="{A8258D41-984E-42BD-B325-DEDC631847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5" y="1101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37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9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2" name="Oval 1362">
              <a:extLst>
                <a:ext uri="{FF2B5EF4-FFF2-40B4-BE49-F238E27FC236}">
                  <a16:creationId xmlns:a16="http://schemas.microsoft.com/office/drawing/2014/main" id="{23DD0BC8-88F3-4864-B790-D137AD7F2F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8" y="1107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3" name="Freeform 1363">
              <a:extLst>
                <a:ext uri="{FF2B5EF4-FFF2-40B4-BE49-F238E27FC236}">
                  <a16:creationId xmlns:a16="http://schemas.microsoft.com/office/drawing/2014/main" id="{BC68BD11-D08D-413A-AA94-0BEC18B5F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168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6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4" name="Oval 1364">
              <a:extLst>
                <a:ext uri="{FF2B5EF4-FFF2-40B4-BE49-F238E27FC236}">
                  <a16:creationId xmlns:a16="http://schemas.microsoft.com/office/drawing/2014/main" id="{3DDEA236-01B8-4B09-B2D6-E58990285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101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5" name="Freeform 1365">
              <a:extLst>
                <a:ext uri="{FF2B5EF4-FFF2-40B4-BE49-F238E27FC236}">
                  <a16:creationId xmlns:a16="http://schemas.microsoft.com/office/drawing/2014/main" id="{B88A2557-A004-47D3-B7A6-6746B1DB4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8" y="1104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7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6" name="Oval 1366">
              <a:extLst>
                <a:ext uri="{FF2B5EF4-FFF2-40B4-BE49-F238E27FC236}">
                  <a16:creationId xmlns:a16="http://schemas.microsoft.com/office/drawing/2014/main" id="{D964A944-E98B-47E9-AC25-450BD4FC4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0" y="1109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7" name="Freeform 1367">
              <a:extLst>
                <a:ext uri="{FF2B5EF4-FFF2-40B4-BE49-F238E27FC236}">
                  <a16:creationId xmlns:a16="http://schemas.microsoft.com/office/drawing/2014/main" id="{FDD224F2-B401-4094-A488-52C2F5474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8" y="1173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18" name="Oval 1368">
              <a:extLst>
                <a:ext uri="{FF2B5EF4-FFF2-40B4-BE49-F238E27FC236}">
                  <a16:creationId xmlns:a16="http://schemas.microsoft.com/office/drawing/2014/main" id="{B814F8F4-D245-423B-9F8F-53C8697E9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032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19" name="Freeform 1369">
              <a:extLst>
                <a:ext uri="{FF2B5EF4-FFF2-40B4-BE49-F238E27FC236}">
                  <a16:creationId xmlns:a16="http://schemas.microsoft.com/office/drawing/2014/main" id="{A09C53F8-03B2-4595-918D-3A73DCF91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0" y="1035"/>
              <a:ext cx="65" cy="58"/>
            </a:xfrm>
            <a:custGeom>
              <a:avLst/>
              <a:gdLst>
                <a:gd name="T0" fmla="*/ 150 w 26"/>
                <a:gd name="T1" fmla="*/ 119 h 22"/>
                <a:gd name="T2" fmla="*/ 50 w 26"/>
                <a:gd name="T3" fmla="*/ 132 h 22"/>
                <a:gd name="T4" fmla="*/ 13 w 26"/>
                <a:gd name="T5" fmla="*/ 29 h 22"/>
                <a:gd name="T6" fmla="*/ 108 w 26"/>
                <a:gd name="T7" fmla="*/ 21 h 22"/>
                <a:gd name="T8" fmla="*/ 150 w 26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1"/>
                    <a:pt x="14" y="22"/>
                    <a:pt x="8" y="19"/>
                  </a:cubicBezTo>
                  <a:cubicBezTo>
                    <a:pt x="2" y="15"/>
                    <a:pt x="0" y="9"/>
                    <a:pt x="2" y="4"/>
                  </a:cubicBezTo>
                  <a:cubicBezTo>
                    <a:pt x="5" y="0"/>
                    <a:pt x="11" y="0"/>
                    <a:pt x="17" y="3"/>
                  </a:cubicBezTo>
                  <a:cubicBezTo>
                    <a:pt x="23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0" name="Oval 1370">
              <a:extLst>
                <a:ext uri="{FF2B5EF4-FFF2-40B4-BE49-F238E27FC236}">
                  <a16:creationId xmlns:a16="http://schemas.microsoft.com/office/drawing/2014/main" id="{DE12898B-32BB-46F2-864F-41AF44C0F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50" y="1040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1" name="Freeform 1371">
              <a:extLst>
                <a:ext uri="{FF2B5EF4-FFF2-40B4-BE49-F238E27FC236}">
                  <a16:creationId xmlns:a16="http://schemas.microsoft.com/office/drawing/2014/main" id="{D2FF47D1-EED5-41FB-9EA3-86FD16F91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0" y="110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2" name="Oval 1372">
              <a:extLst>
                <a:ext uri="{FF2B5EF4-FFF2-40B4-BE49-F238E27FC236}">
                  <a16:creationId xmlns:a16="http://schemas.microsoft.com/office/drawing/2014/main" id="{09B254FE-1005-4353-A68D-A24DBA9714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077"/>
              <a:ext cx="103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3" name="Freeform 1373">
              <a:extLst>
                <a:ext uri="{FF2B5EF4-FFF2-40B4-BE49-F238E27FC236}">
                  <a16:creationId xmlns:a16="http://schemas.microsoft.com/office/drawing/2014/main" id="{4ADE4A26-D94A-4501-8E82-05005B03D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1080"/>
              <a:ext cx="67" cy="59"/>
            </a:xfrm>
            <a:custGeom>
              <a:avLst/>
              <a:gdLst>
                <a:gd name="T0" fmla="*/ 149 w 27"/>
                <a:gd name="T1" fmla="*/ 129 h 22"/>
                <a:gd name="T2" fmla="*/ 55 w 27"/>
                <a:gd name="T3" fmla="*/ 137 h 22"/>
                <a:gd name="T4" fmla="*/ 12 w 27"/>
                <a:gd name="T5" fmla="*/ 35 h 22"/>
                <a:gd name="T6" fmla="*/ 112 w 27"/>
                <a:gd name="T7" fmla="*/ 21 h 22"/>
                <a:gd name="T8" fmla="*/ 149 w 27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1" y="22"/>
                    <a:pt x="15" y="22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4" name="Oval 1374">
              <a:extLst>
                <a:ext uri="{FF2B5EF4-FFF2-40B4-BE49-F238E27FC236}">
                  <a16:creationId xmlns:a16="http://schemas.microsoft.com/office/drawing/2014/main" id="{262007F5-A25D-46BE-B1EF-2737B22575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45" y="1085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5" name="Freeform 1375">
              <a:extLst>
                <a:ext uri="{FF2B5EF4-FFF2-40B4-BE49-F238E27FC236}">
                  <a16:creationId xmlns:a16="http://schemas.microsoft.com/office/drawing/2014/main" id="{76E422F3-794D-4068-8A2F-1AFE0918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3" y="1149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6" name="Oval 1376">
              <a:extLst>
                <a:ext uri="{FF2B5EF4-FFF2-40B4-BE49-F238E27FC236}">
                  <a16:creationId xmlns:a16="http://schemas.microsoft.com/office/drawing/2014/main" id="{E3E4D44C-BFB9-4463-8487-EDAB2AD685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109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7" name="Freeform 1377">
              <a:extLst>
                <a:ext uri="{FF2B5EF4-FFF2-40B4-BE49-F238E27FC236}">
                  <a16:creationId xmlns:a16="http://schemas.microsoft.com/office/drawing/2014/main" id="{65EDD44D-1CAB-415E-9A3D-B61969172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3" y="1112"/>
              <a:ext cx="65" cy="59"/>
            </a:xfrm>
            <a:custGeom>
              <a:avLst/>
              <a:gdLst>
                <a:gd name="T0" fmla="*/ 150 w 26"/>
                <a:gd name="T1" fmla="*/ 129 h 22"/>
                <a:gd name="T2" fmla="*/ 50 w 26"/>
                <a:gd name="T3" fmla="*/ 137 h 22"/>
                <a:gd name="T4" fmla="*/ 13 w 26"/>
                <a:gd name="T5" fmla="*/ 35 h 22"/>
                <a:gd name="T6" fmla="*/ 108 w 26"/>
                <a:gd name="T7" fmla="*/ 30 h 22"/>
                <a:gd name="T8" fmla="*/ 150 w 26"/>
                <a:gd name="T9" fmla="*/ 12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8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2" y="15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28" name="Oval 1378">
              <a:extLst>
                <a:ext uri="{FF2B5EF4-FFF2-40B4-BE49-F238E27FC236}">
                  <a16:creationId xmlns:a16="http://schemas.microsoft.com/office/drawing/2014/main" id="{A0A06C71-DA75-4C40-A0DA-E3D0AB1EB2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43" y="1117"/>
              <a:ext cx="20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29" name="Freeform 1379">
              <a:extLst>
                <a:ext uri="{FF2B5EF4-FFF2-40B4-BE49-F238E27FC236}">
                  <a16:creationId xmlns:a16="http://schemas.microsoft.com/office/drawing/2014/main" id="{7E302968-26FD-4761-B0A7-87DCDAB6FE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3" y="1181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0" name="Oval 1380">
              <a:extLst>
                <a:ext uri="{FF2B5EF4-FFF2-40B4-BE49-F238E27FC236}">
                  <a16:creationId xmlns:a16="http://schemas.microsoft.com/office/drawing/2014/main" id="{5052F5BA-ABD9-48AB-9B65-757FED6DB2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123"/>
              <a:ext cx="102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1" name="Freeform 1381">
              <a:extLst>
                <a:ext uri="{FF2B5EF4-FFF2-40B4-BE49-F238E27FC236}">
                  <a16:creationId xmlns:a16="http://schemas.microsoft.com/office/drawing/2014/main" id="{2020761F-6A4A-4AD0-B9FE-052A60363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5" y="1123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2" name="Oval 1382">
              <a:extLst>
                <a:ext uri="{FF2B5EF4-FFF2-40B4-BE49-F238E27FC236}">
                  <a16:creationId xmlns:a16="http://schemas.microsoft.com/office/drawing/2014/main" id="{0F1A570E-9563-4000-B1D5-709C5F469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48" y="113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3" name="Freeform 1383">
              <a:extLst>
                <a:ext uri="{FF2B5EF4-FFF2-40B4-BE49-F238E27FC236}">
                  <a16:creationId xmlns:a16="http://schemas.microsoft.com/office/drawing/2014/main" id="{797BECC0-6C16-4ACD-87A9-AEAADDEA9B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5" y="1192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4" name="Oval 1384">
              <a:extLst>
                <a:ext uri="{FF2B5EF4-FFF2-40B4-BE49-F238E27FC236}">
                  <a16:creationId xmlns:a16="http://schemas.microsoft.com/office/drawing/2014/main" id="{03FE75BD-80C0-4146-8059-FB6C0CF20F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12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5" name="Freeform 1385">
              <a:extLst>
                <a:ext uri="{FF2B5EF4-FFF2-40B4-BE49-F238E27FC236}">
                  <a16:creationId xmlns:a16="http://schemas.microsoft.com/office/drawing/2014/main" id="{718FD42D-0ADA-41C0-A298-57E68E554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0" y="1125"/>
              <a:ext cx="65" cy="59"/>
            </a:xfrm>
            <a:custGeom>
              <a:avLst/>
              <a:gdLst>
                <a:gd name="T0" fmla="*/ 150 w 26"/>
                <a:gd name="T1" fmla="*/ 123 h 22"/>
                <a:gd name="T2" fmla="*/ 50 w 26"/>
                <a:gd name="T3" fmla="*/ 137 h 22"/>
                <a:gd name="T4" fmla="*/ 13 w 26"/>
                <a:gd name="T5" fmla="*/ 35 h 22"/>
                <a:gd name="T6" fmla="*/ 113 w 26"/>
                <a:gd name="T7" fmla="*/ 21 h 22"/>
                <a:gd name="T8" fmla="*/ 150 w 26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2">
                  <a:moveTo>
                    <a:pt x="24" y="17"/>
                  </a:moveTo>
                  <a:cubicBezTo>
                    <a:pt x="21" y="22"/>
                    <a:pt x="14" y="22"/>
                    <a:pt x="8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6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6" name="Oval 1386">
              <a:extLst>
                <a:ext uri="{FF2B5EF4-FFF2-40B4-BE49-F238E27FC236}">
                  <a16:creationId xmlns:a16="http://schemas.microsoft.com/office/drawing/2014/main" id="{5CECBD11-E2DC-455B-8304-A72022CA4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3" y="1131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7" name="Freeform 1387">
              <a:extLst>
                <a:ext uri="{FF2B5EF4-FFF2-40B4-BE49-F238E27FC236}">
                  <a16:creationId xmlns:a16="http://schemas.microsoft.com/office/drawing/2014/main" id="{68F37502-BAF3-4107-8558-9DEC85CB06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00" y="1195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38" name="Oval 1388">
              <a:extLst>
                <a:ext uri="{FF2B5EF4-FFF2-40B4-BE49-F238E27FC236}">
                  <a16:creationId xmlns:a16="http://schemas.microsoft.com/office/drawing/2014/main" id="{43596536-BB83-47EE-B395-7146996EDA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120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39" name="Freeform 1389">
              <a:extLst>
                <a:ext uri="{FF2B5EF4-FFF2-40B4-BE49-F238E27FC236}">
                  <a16:creationId xmlns:a16="http://schemas.microsoft.com/office/drawing/2014/main" id="{DDD2B2EA-B7E9-40F8-A362-B388668013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3" y="1123"/>
              <a:ext cx="67" cy="58"/>
            </a:xfrm>
            <a:custGeom>
              <a:avLst/>
              <a:gdLst>
                <a:gd name="T0" fmla="*/ 154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54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1"/>
                    <a:pt x="12" y="0"/>
                    <a:pt x="18" y="3"/>
                  </a:cubicBezTo>
                  <a:cubicBezTo>
                    <a:pt x="24" y="7"/>
                    <a:pt x="27" y="13"/>
                    <a:pt x="25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0" name="Oval 1390">
              <a:extLst>
                <a:ext uri="{FF2B5EF4-FFF2-40B4-BE49-F238E27FC236}">
                  <a16:creationId xmlns:a16="http://schemas.microsoft.com/office/drawing/2014/main" id="{1C771EB4-81FC-4EB0-9B73-A519F8E553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1128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1" name="Freeform 1391">
              <a:extLst>
                <a:ext uri="{FF2B5EF4-FFF2-40B4-BE49-F238E27FC236}">
                  <a16:creationId xmlns:a16="http://schemas.microsoft.com/office/drawing/2014/main" id="{430B7810-C6D3-4D44-827B-53A7DE0AC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5" y="119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3" y="15"/>
                    <a:pt x="22" y="14"/>
                  </a:cubicBezTo>
                  <a:cubicBezTo>
                    <a:pt x="22" y="14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2" name="Oval 1392">
              <a:extLst>
                <a:ext uri="{FF2B5EF4-FFF2-40B4-BE49-F238E27FC236}">
                  <a16:creationId xmlns:a16="http://schemas.microsoft.com/office/drawing/2014/main" id="{1A65D1FC-8C6E-44DC-96A8-9DDE2BC02E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5" y="1109"/>
              <a:ext cx="103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3" name="Freeform 1393">
              <a:extLst>
                <a:ext uri="{FF2B5EF4-FFF2-40B4-BE49-F238E27FC236}">
                  <a16:creationId xmlns:a16="http://schemas.microsoft.com/office/drawing/2014/main" id="{563D8BA3-4C29-452A-8AD5-3BDB46F41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8" y="1112"/>
              <a:ext cx="67" cy="61"/>
            </a:xfrm>
            <a:custGeom>
              <a:avLst/>
              <a:gdLst>
                <a:gd name="T0" fmla="*/ 149 w 27"/>
                <a:gd name="T1" fmla="*/ 127 h 23"/>
                <a:gd name="T2" fmla="*/ 55 w 27"/>
                <a:gd name="T3" fmla="*/ 133 h 23"/>
                <a:gd name="T4" fmla="*/ 12 w 27"/>
                <a:gd name="T5" fmla="*/ 34 h 23"/>
                <a:gd name="T6" fmla="*/ 112 w 27"/>
                <a:gd name="T7" fmla="*/ 29 h 23"/>
                <a:gd name="T8" fmla="*/ 149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4" name="Oval 1394">
              <a:extLst>
                <a:ext uri="{FF2B5EF4-FFF2-40B4-BE49-F238E27FC236}">
                  <a16:creationId xmlns:a16="http://schemas.microsoft.com/office/drawing/2014/main" id="{0FF1087F-6922-4A57-BBEF-0F6B92AEA4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1117"/>
              <a:ext cx="18" cy="22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5" name="Freeform 1395">
              <a:extLst>
                <a:ext uri="{FF2B5EF4-FFF2-40B4-BE49-F238E27FC236}">
                  <a16:creationId xmlns:a16="http://schemas.microsoft.com/office/drawing/2014/main" id="{884DBAB4-48BA-490D-A83D-0B2FD6594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1181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6" name="Oval 1396">
              <a:extLst>
                <a:ext uri="{FF2B5EF4-FFF2-40B4-BE49-F238E27FC236}">
                  <a16:creationId xmlns:a16="http://schemas.microsoft.com/office/drawing/2014/main" id="{AE0AA363-60AF-41C4-B3E9-E2C0874F8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069"/>
              <a:ext cx="105" cy="110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7" name="Freeform 1397">
              <a:extLst>
                <a:ext uri="{FF2B5EF4-FFF2-40B4-BE49-F238E27FC236}">
                  <a16:creationId xmlns:a16="http://schemas.microsoft.com/office/drawing/2014/main" id="{4A851076-4B2B-4883-BA64-9D58CA903B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06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48" name="Oval 1398">
              <a:extLst>
                <a:ext uri="{FF2B5EF4-FFF2-40B4-BE49-F238E27FC236}">
                  <a16:creationId xmlns:a16="http://schemas.microsoft.com/office/drawing/2014/main" id="{F0E5FCB0-89F8-40DF-A244-0388682ED9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25" y="1077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49" name="Freeform 1399">
              <a:extLst>
                <a:ext uri="{FF2B5EF4-FFF2-40B4-BE49-F238E27FC236}">
                  <a16:creationId xmlns:a16="http://schemas.microsoft.com/office/drawing/2014/main" id="{540CA240-6C5A-4916-A4F6-6653D70A2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113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0" name="Oval 1400">
              <a:extLst>
                <a:ext uri="{FF2B5EF4-FFF2-40B4-BE49-F238E27FC236}">
                  <a16:creationId xmlns:a16="http://schemas.microsoft.com/office/drawing/2014/main" id="{28803BE9-FAB9-4B84-A387-8D8E9869FB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091"/>
              <a:ext cx="102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1" name="Freeform 1401">
              <a:extLst>
                <a:ext uri="{FF2B5EF4-FFF2-40B4-BE49-F238E27FC236}">
                  <a16:creationId xmlns:a16="http://schemas.microsoft.com/office/drawing/2014/main" id="{DB372451-E22D-4427-9FFA-3D465BF29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5" y="1093"/>
              <a:ext cx="68" cy="59"/>
            </a:xfrm>
            <a:custGeom>
              <a:avLst/>
              <a:gdLst>
                <a:gd name="T0" fmla="*/ 151 w 27"/>
                <a:gd name="T1" fmla="*/ 123 h 22"/>
                <a:gd name="T2" fmla="*/ 58 w 27"/>
                <a:gd name="T3" fmla="*/ 129 h 22"/>
                <a:gd name="T4" fmla="*/ 20 w 27"/>
                <a:gd name="T5" fmla="*/ 30 h 22"/>
                <a:gd name="T6" fmla="*/ 113 w 27"/>
                <a:gd name="T7" fmla="*/ 21 h 22"/>
                <a:gd name="T8" fmla="*/ 151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1"/>
                    <a:pt x="15" y="22"/>
                    <a:pt x="9" y="18"/>
                  </a:cubicBezTo>
                  <a:cubicBezTo>
                    <a:pt x="3" y="15"/>
                    <a:pt x="0" y="9"/>
                    <a:pt x="3" y="4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2" name="Oval 1402">
              <a:extLst>
                <a:ext uri="{FF2B5EF4-FFF2-40B4-BE49-F238E27FC236}">
                  <a16:creationId xmlns:a16="http://schemas.microsoft.com/office/drawing/2014/main" id="{8359A988-CA25-4EAD-BBD8-9A24D0C552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28" y="109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3" name="Freeform 1403">
              <a:extLst>
                <a:ext uri="{FF2B5EF4-FFF2-40B4-BE49-F238E27FC236}">
                  <a16:creationId xmlns:a16="http://schemas.microsoft.com/office/drawing/2014/main" id="{6E141158-5000-439C-B924-1A7ACF9F3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5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4" name="Oval 1404">
              <a:extLst>
                <a:ext uri="{FF2B5EF4-FFF2-40B4-BE49-F238E27FC236}">
                  <a16:creationId xmlns:a16="http://schemas.microsoft.com/office/drawing/2014/main" id="{B683968A-8117-49AF-B9B7-C4575D911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104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5" name="Freeform 1405">
              <a:extLst>
                <a:ext uri="{FF2B5EF4-FFF2-40B4-BE49-F238E27FC236}">
                  <a16:creationId xmlns:a16="http://schemas.microsoft.com/office/drawing/2014/main" id="{E6FA4231-6965-402E-939F-92C83CAE5A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8" y="1107"/>
              <a:ext cx="67" cy="58"/>
            </a:xfrm>
            <a:custGeom>
              <a:avLst/>
              <a:gdLst>
                <a:gd name="T0" fmla="*/ 149 w 27"/>
                <a:gd name="T1" fmla="*/ 119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1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6" name="Oval 1406">
              <a:extLst>
                <a:ext uri="{FF2B5EF4-FFF2-40B4-BE49-F238E27FC236}">
                  <a16:creationId xmlns:a16="http://schemas.microsoft.com/office/drawing/2014/main" id="{00BB2D53-C91D-4459-9C4B-2992931DA4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30" y="1112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7" name="Freeform 1407">
              <a:extLst>
                <a:ext uri="{FF2B5EF4-FFF2-40B4-BE49-F238E27FC236}">
                  <a16:creationId xmlns:a16="http://schemas.microsoft.com/office/drawing/2014/main" id="{EA401FC2-233D-4E31-9E76-33DC4C8E96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78" y="1176"/>
              <a:ext cx="57" cy="40"/>
            </a:xfrm>
            <a:custGeom>
              <a:avLst/>
              <a:gdLst>
                <a:gd name="T0" fmla="*/ 0 w 23"/>
                <a:gd name="T1" fmla="*/ 0 h 15"/>
                <a:gd name="T2" fmla="*/ 141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58" name="Oval 1408">
              <a:extLst>
                <a:ext uri="{FF2B5EF4-FFF2-40B4-BE49-F238E27FC236}">
                  <a16:creationId xmlns:a16="http://schemas.microsoft.com/office/drawing/2014/main" id="{218AF32F-150C-4C63-BDEA-DBFB6EA59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109"/>
              <a:ext cx="105" cy="110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59" name="Freeform 1409">
              <a:extLst>
                <a:ext uri="{FF2B5EF4-FFF2-40B4-BE49-F238E27FC236}">
                  <a16:creationId xmlns:a16="http://schemas.microsoft.com/office/drawing/2014/main" id="{82DD9D18-4EE7-4D4C-ACD0-5C72070DC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3" y="110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3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0" name="Oval 1410">
              <a:extLst>
                <a:ext uri="{FF2B5EF4-FFF2-40B4-BE49-F238E27FC236}">
                  <a16:creationId xmlns:a16="http://schemas.microsoft.com/office/drawing/2014/main" id="{FC0F646A-1F2D-45D3-A4E8-D11773132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3" y="1117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1" name="Freeform 1411">
              <a:extLst>
                <a:ext uri="{FF2B5EF4-FFF2-40B4-BE49-F238E27FC236}">
                  <a16:creationId xmlns:a16="http://schemas.microsoft.com/office/drawing/2014/main" id="{A560066C-9CA7-4728-A6F6-0998C79CC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3" y="117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2" name="Oval 1412">
              <a:extLst>
                <a:ext uri="{FF2B5EF4-FFF2-40B4-BE49-F238E27FC236}">
                  <a16:creationId xmlns:a16="http://schemas.microsoft.com/office/drawing/2014/main" id="{51555A76-D0D8-4411-A159-4FDFAFD2AF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1104"/>
              <a:ext cx="102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3" name="Freeform 1413">
              <a:extLst>
                <a:ext uri="{FF2B5EF4-FFF2-40B4-BE49-F238E27FC236}">
                  <a16:creationId xmlns:a16="http://schemas.microsoft.com/office/drawing/2014/main" id="{770C3EE1-825F-4272-B4A1-B453E2C31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104"/>
              <a:ext cx="68" cy="61"/>
            </a:xfrm>
            <a:custGeom>
              <a:avLst/>
              <a:gdLst>
                <a:gd name="T0" fmla="*/ 151 w 27"/>
                <a:gd name="T1" fmla="*/ 127 h 23"/>
                <a:gd name="T2" fmla="*/ 58 w 27"/>
                <a:gd name="T3" fmla="*/ 133 h 23"/>
                <a:gd name="T4" fmla="*/ 13 w 27"/>
                <a:gd name="T5" fmla="*/ 34 h 23"/>
                <a:gd name="T6" fmla="*/ 113 w 27"/>
                <a:gd name="T7" fmla="*/ 29 h 23"/>
                <a:gd name="T8" fmla="*/ 151 w 27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4" name="Oval 1414">
              <a:extLst>
                <a:ext uri="{FF2B5EF4-FFF2-40B4-BE49-F238E27FC236}">
                  <a16:creationId xmlns:a16="http://schemas.microsoft.com/office/drawing/2014/main" id="{C31A10D0-18F7-4912-BC36-321FC925C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38" y="1112"/>
              <a:ext cx="17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5" name="Freeform 1415">
              <a:extLst>
                <a:ext uri="{FF2B5EF4-FFF2-40B4-BE49-F238E27FC236}">
                  <a16:creationId xmlns:a16="http://schemas.microsoft.com/office/drawing/2014/main" id="{8D9F2681-E983-4E03-A4A8-949B470ED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5" y="1173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6" name="Oval 1416">
              <a:extLst>
                <a:ext uri="{FF2B5EF4-FFF2-40B4-BE49-F238E27FC236}">
                  <a16:creationId xmlns:a16="http://schemas.microsoft.com/office/drawing/2014/main" id="{BBA29C36-0056-4820-999A-0858B3809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85" y="108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7" name="Freeform 1417">
              <a:extLst>
                <a:ext uri="{FF2B5EF4-FFF2-40B4-BE49-F238E27FC236}">
                  <a16:creationId xmlns:a16="http://schemas.microsoft.com/office/drawing/2014/main" id="{5BE4FC63-686F-4403-9B60-D5F6A1BE41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085"/>
              <a:ext cx="67" cy="62"/>
            </a:xfrm>
            <a:custGeom>
              <a:avLst/>
              <a:gdLst>
                <a:gd name="T0" fmla="*/ 149 w 27"/>
                <a:gd name="T1" fmla="*/ 132 h 23"/>
                <a:gd name="T2" fmla="*/ 55 w 27"/>
                <a:gd name="T3" fmla="*/ 137 h 23"/>
                <a:gd name="T4" fmla="*/ 17 w 27"/>
                <a:gd name="T5" fmla="*/ 35 h 23"/>
                <a:gd name="T6" fmla="*/ 112 w 27"/>
                <a:gd name="T7" fmla="*/ 30 h 23"/>
                <a:gd name="T8" fmla="*/ 149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68" name="Oval 1418">
              <a:extLst>
                <a:ext uri="{FF2B5EF4-FFF2-40B4-BE49-F238E27FC236}">
                  <a16:creationId xmlns:a16="http://schemas.microsoft.com/office/drawing/2014/main" id="{E7E445C4-DB55-43C7-85FD-8AB28EF6B8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40" y="1091"/>
              <a:ext cx="18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69" name="Freeform 1419">
              <a:extLst>
                <a:ext uri="{FF2B5EF4-FFF2-40B4-BE49-F238E27FC236}">
                  <a16:creationId xmlns:a16="http://schemas.microsoft.com/office/drawing/2014/main" id="{40E76581-E09C-414F-BB0A-42CFB1E7D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155"/>
              <a:ext cx="57" cy="42"/>
            </a:xfrm>
            <a:custGeom>
              <a:avLst/>
              <a:gdLst>
                <a:gd name="T0" fmla="*/ 0 w 23"/>
                <a:gd name="T1" fmla="*/ 0 h 16"/>
                <a:gd name="T2" fmla="*/ 141 w 23"/>
                <a:gd name="T3" fmla="*/ 102 h 16"/>
                <a:gd name="T4" fmla="*/ 0 w 23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6">
                  <a:moveTo>
                    <a:pt x="0" y="0"/>
                  </a:moveTo>
                  <a:cubicBezTo>
                    <a:pt x="0" y="0"/>
                    <a:pt x="4" y="16"/>
                    <a:pt x="23" y="15"/>
                  </a:cubicBezTo>
                  <a:cubicBezTo>
                    <a:pt x="23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0" name="Oval 1420">
              <a:extLst>
                <a:ext uri="{FF2B5EF4-FFF2-40B4-BE49-F238E27FC236}">
                  <a16:creationId xmlns:a16="http://schemas.microsoft.com/office/drawing/2014/main" id="{136062BE-7760-44F9-AEA0-A962C00EA0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1035"/>
              <a:ext cx="105" cy="112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1" name="Freeform 1421">
              <a:extLst>
                <a:ext uri="{FF2B5EF4-FFF2-40B4-BE49-F238E27FC236}">
                  <a16:creationId xmlns:a16="http://schemas.microsoft.com/office/drawing/2014/main" id="{0D694A7F-381D-414D-87E2-4A6B30EF0A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037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8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9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2" name="Oval 1422">
              <a:extLst>
                <a:ext uri="{FF2B5EF4-FFF2-40B4-BE49-F238E27FC236}">
                  <a16:creationId xmlns:a16="http://schemas.microsoft.com/office/drawing/2014/main" id="{842AB005-881B-48E4-97EE-2ACAE627B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08" y="1043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3" name="Freeform 1423">
              <a:extLst>
                <a:ext uri="{FF2B5EF4-FFF2-40B4-BE49-F238E27FC236}">
                  <a16:creationId xmlns:a16="http://schemas.microsoft.com/office/drawing/2014/main" id="{13B0DA9F-FC12-4906-8AE5-11A0B6C5EB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10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4" name="Oval 1424">
              <a:extLst>
                <a:ext uri="{FF2B5EF4-FFF2-40B4-BE49-F238E27FC236}">
                  <a16:creationId xmlns:a16="http://schemas.microsoft.com/office/drawing/2014/main" id="{5A6F807F-E5E7-4069-803F-A21430BB3C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093"/>
              <a:ext cx="106" cy="110"/>
            </a:xfrm>
            <a:prstGeom prst="ellipse">
              <a:avLst/>
            </a:prstGeom>
            <a:solidFill>
              <a:srgbClr val="7BA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5" name="Freeform 1425">
              <a:extLst>
                <a:ext uri="{FF2B5EF4-FFF2-40B4-BE49-F238E27FC236}">
                  <a16:creationId xmlns:a16="http://schemas.microsoft.com/office/drawing/2014/main" id="{E02683BD-36BF-4D09-A566-300D89851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1093"/>
              <a:ext cx="66" cy="62"/>
            </a:xfrm>
            <a:custGeom>
              <a:avLst/>
              <a:gdLst>
                <a:gd name="T0" fmla="*/ 155 w 26"/>
                <a:gd name="T1" fmla="*/ 132 h 23"/>
                <a:gd name="T2" fmla="*/ 51 w 26"/>
                <a:gd name="T3" fmla="*/ 137 h 23"/>
                <a:gd name="T4" fmla="*/ 13 w 26"/>
                <a:gd name="T5" fmla="*/ 35 h 23"/>
                <a:gd name="T6" fmla="*/ 109 w 26"/>
                <a:gd name="T7" fmla="*/ 30 h 23"/>
                <a:gd name="T8" fmla="*/ 155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10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8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6" name="Oval 1426">
              <a:extLst>
                <a:ext uri="{FF2B5EF4-FFF2-40B4-BE49-F238E27FC236}">
                  <a16:creationId xmlns:a16="http://schemas.microsoft.com/office/drawing/2014/main" id="{9E9A91DD-3EE3-4450-99DC-90A70F86A3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95" y="1101"/>
              <a:ext cx="21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7" name="Freeform 1427">
              <a:extLst>
                <a:ext uri="{FF2B5EF4-FFF2-40B4-BE49-F238E27FC236}">
                  <a16:creationId xmlns:a16="http://schemas.microsoft.com/office/drawing/2014/main" id="{4F25EEE8-7525-4E6B-9533-5CDA24AD0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1163"/>
              <a:ext cx="56" cy="42"/>
            </a:xfrm>
            <a:custGeom>
              <a:avLst/>
              <a:gdLst>
                <a:gd name="T0" fmla="*/ 0 w 22"/>
                <a:gd name="T1" fmla="*/ 0 h 16"/>
                <a:gd name="T2" fmla="*/ 143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78" name="Oval 1428">
              <a:extLst>
                <a:ext uri="{FF2B5EF4-FFF2-40B4-BE49-F238E27FC236}">
                  <a16:creationId xmlns:a16="http://schemas.microsoft.com/office/drawing/2014/main" id="{1448D557-C18E-4371-B480-DE4E49054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091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79" name="Freeform 1429">
              <a:extLst>
                <a:ext uri="{FF2B5EF4-FFF2-40B4-BE49-F238E27FC236}">
                  <a16:creationId xmlns:a16="http://schemas.microsoft.com/office/drawing/2014/main" id="{DBD205DE-439E-4850-9DAB-41BDA47208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093"/>
              <a:ext cx="68" cy="62"/>
            </a:xfrm>
            <a:custGeom>
              <a:avLst/>
              <a:gdLst>
                <a:gd name="T0" fmla="*/ 151 w 27"/>
                <a:gd name="T1" fmla="*/ 132 h 23"/>
                <a:gd name="T2" fmla="*/ 58 w 27"/>
                <a:gd name="T3" fmla="*/ 137 h 23"/>
                <a:gd name="T4" fmla="*/ 20 w 27"/>
                <a:gd name="T5" fmla="*/ 35 h 23"/>
                <a:gd name="T6" fmla="*/ 113 w 27"/>
                <a:gd name="T7" fmla="*/ 30 h 23"/>
                <a:gd name="T8" fmla="*/ 151 w 27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3">
                  <a:moveTo>
                    <a:pt x="24" y="18"/>
                  </a:moveTo>
                  <a:cubicBezTo>
                    <a:pt x="22" y="22"/>
                    <a:pt x="15" y="23"/>
                    <a:pt x="9" y="19"/>
                  </a:cubicBezTo>
                  <a:cubicBezTo>
                    <a:pt x="3" y="16"/>
                    <a:pt x="0" y="9"/>
                    <a:pt x="3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7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0" name="Oval 1430">
              <a:extLst>
                <a:ext uri="{FF2B5EF4-FFF2-40B4-BE49-F238E27FC236}">
                  <a16:creationId xmlns:a16="http://schemas.microsoft.com/office/drawing/2014/main" id="{B4A1C6D9-CDCB-4343-A31A-D0E9003B6B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43" y="1099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1" name="Freeform 1431">
              <a:extLst>
                <a:ext uri="{FF2B5EF4-FFF2-40B4-BE49-F238E27FC236}">
                  <a16:creationId xmlns:a16="http://schemas.microsoft.com/office/drawing/2014/main" id="{01C51637-A209-486D-BDF1-E0AC62E7CE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163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4" y="16"/>
                    <a:pt x="22" y="15"/>
                  </a:cubicBezTo>
                  <a:cubicBezTo>
                    <a:pt x="22" y="15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2" name="Oval 1432">
              <a:extLst>
                <a:ext uri="{FF2B5EF4-FFF2-40B4-BE49-F238E27FC236}">
                  <a16:creationId xmlns:a16="http://schemas.microsoft.com/office/drawing/2014/main" id="{D9028580-15BF-43CD-BC8D-B80645828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73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3" name="Freeform 1433">
              <a:extLst>
                <a:ext uri="{FF2B5EF4-FFF2-40B4-BE49-F238E27FC236}">
                  <a16:creationId xmlns:a16="http://schemas.microsoft.com/office/drawing/2014/main" id="{EE1CF4C9-DAC2-409F-B561-10C617D21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976"/>
              <a:ext cx="68" cy="59"/>
            </a:xfrm>
            <a:custGeom>
              <a:avLst/>
              <a:gdLst>
                <a:gd name="T0" fmla="*/ 159 w 27"/>
                <a:gd name="T1" fmla="*/ 123 h 22"/>
                <a:gd name="T2" fmla="*/ 58 w 27"/>
                <a:gd name="T3" fmla="*/ 137 h 22"/>
                <a:gd name="T4" fmla="*/ 20 w 27"/>
                <a:gd name="T5" fmla="*/ 35 h 22"/>
                <a:gd name="T6" fmla="*/ 113 w 27"/>
                <a:gd name="T7" fmla="*/ 21 h 22"/>
                <a:gd name="T8" fmla="*/ 159 w 27"/>
                <a:gd name="T9" fmla="*/ 123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5" y="17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5" y="17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4" name="Oval 1434">
              <a:extLst>
                <a:ext uri="{FF2B5EF4-FFF2-40B4-BE49-F238E27FC236}">
                  <a16:creationId xmlns:a16="http://schemas.microsoft.com/office/drawing/2014/main" id="{4AB0689C-09A8-4386-9B41-8844FF22F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55" y="981"/>
              <a:ext cx="20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5" name="Freeform 1435">
              <a:extLst>
                <a:ext uri="{FF2B5EF4-FFF2-40B4-BE49-F238E27FC236}">
                  <a16:creationId xmlns:a16="http://schemas.microsoft.com/office/drawing/2014/main" id="{E63F4BB1-2CA3-4635-92BF-F7C9EC1A8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045"/>
              <a:ext cx="58" cy="40"/>
            </a:xfrm>
            <a:custGeom>
              <a:avLst/>
              <a:gdLst>
                <a:gd name="T0" fmla="*/ 0 w 23"/>
                <a:gd name="T1" fmla="*/ 0 h 15"/>
                <a:gd name="T2" fmla="*/ 146 w 23"/>
                <a:gd name="T3" fmla="*/ 99 h 15"/>
                <a:gd name="T4" fmla="*/ 0 w 23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0" y="0"/>
                    <a:pt x="4" y="15"/>
                    <a:pt x="23" y="14"/>
                  </a:cubicBezTo>
                  <a:cubicBezTo>
                    <a:pt x="23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6" name="Oval 1436">
              <a:extLst>
                <a:ext uri="{FF2B5EF4-FFF2-40B4-BE49-F238E27FC236}">
                  <a16:creationId xmlns:a16="http://schemas.microsoft.com/office/drawing/2014/main" id="{A6FD980C-6E2C-4C73-A00B-C9732FCA6D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088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7" name="Freeform 1437">
              <a:extLst>
                <a:ext uri="{FF2B5EF4-FFF2-40B4-BE49-F238E27FC236}">
                  <a16:creationId xmlns:a16="http://schemas.microsoft.com/office/drawing/2014/main" id="{E6E952A8-3D4D-432A-9FA7-472BD5013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109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88" name="Oval 1438">
              <a:extLst>
                <a:ext uri="{FF2B5EF4-FFF2-40B4-BE49-F238E27FC236}">
                  <a16:creationId xmlns:a16="http://schemas.microsoft.com/office/drawing/2014/main" id="{37552172-DAF0-4230-808B-2F95DAE8C1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48" y="1099"/>
              <a:ext cx="17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89" name="Freeform 1439">
              <a:extLst>
                <a:ext uri="{FF2B5EF4-FFF2-40B4-BE49-F238E27FC236}">
                  <a16:creationId xmlns:a16="http://schemas.microsoft.com/office/drawing/2014/main" id="{8E6758D9-CFB6-4DA4-AA4B-B55812758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0" name="Oval 1440">
              <a:extLst>
                <a:ext uri="{FF2B5EF4-FFF2-40B4-BE49-F238E27FC236}">
                  <a16:creationId xmlns:a16="http://schemas.microsoft.com/office/drawing/2014/main" id="{E3CA05E2-29C2-4F7C-876F-AECA374D55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080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1" name="Freeform 1441">
              <a:extLst>
                <a:ext uri="{FF2B5EF4-FFF2-40B4-BE49-F238E27FC236}">
                  <a16:creationId xmlns:a16="http://schemas.microsoft.com/office/drawing/2014/main" id="{F96E0B8B-79D6-4DAD-83E6-24BB9DD4A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8" y="1083"/>
              <a:ext cx="67" cy="58"/>
            </a:xfrm>
            <a:custGeom>
              <a:avLst/>
              <a:gdLst>
                <a:gd name="T0" fmla="*/ 149 w 27"/>
                <a:gd name="T1" fmla="*/ 124 h 22"/>
                <a:gd name="T2" fmla="*/ 55 w 27"/>
                <a:gd name="T3" fmla="*/ 132 h 22"/>
                <a:gd name="T4" fmla="*/ 17 w 27"/>
                <a:gd name="T5" fmla="*/ 34 h 22"/>
                <a:gd name="T6" fmla="*/ 112 w 27"/>
                <a:gd name="T7" fmla="*/ 21 h 22"/>
                <a:gd name="T8" fmla="*/ 149 w 27"/>
                <a:gd name="T9" fmla="*/ 12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2">
                  <a:moveTo>
                    <a:pt x="24" y="18"/>
                  </a:moveTo>
                  <a:cubicBezTo>
                    <a:pt x="22" y="22"/>
                    <a:pt x="15" y="22"/>
                    <a:pt x="9" y="19"/>
                  </a:cubicBezTo>
                  <a:cubicBezTo>
                    <a:pt x="3" y="15"/>
                    <a:pt x="0" y="9"/>
                    <a:pt x="3" y="5"/>
                  </a:cubicBezTo>
                  <a:cubicBezTo>
                    <a:pt x="5" y="0"/>
                    <a:pt x="12" y="0"/>
                    <a:pt x="18" y="3"/>
                  </a:cubicBezTo>
                  <a:cubicBezTo>
                    <a:pt x="24" y="7"/>
                    <a:pt x="27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2" name="Oval 1442">
              <a:extLst>
                <a:ext uri="{FF2B5EF4-FFF2-40B4-BE49-F238E27FC236}">
                  <a16:creationId xmlns:a16="http://schemas.microsoft.com/office/drawing/2014/main" id="{CE9471CA-E4B0-437F-865C-69CD9929F3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50" y="1088"/>
              <a:ext cx="18" cy="19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3" name="Freeform 1443">
              <a:extLst>
                <a:ext uri="{FF2B5EF4-FFF2-40B4-BE49-F238E27FC236}">
                  <a16:creationId xmlns:a16="http://schemas.microsoft.com/office/drawing/2014/main" id="{3D68C93C-7EAE-4A22-A310-3C619C864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8" y="1152"/>
              <a:ext cx="55" cy="40"/>
            </a:xfrm>
            <a:custGeom>
              <a:avLst/>
              <a:gdLst>
                <a:gd name="T0" fmla="*/ 0 w 22"/>
                <a:gd name="T1" fmla="*/ 0 h 15"/>
                <a:gd name="T2" fmla="*/ 138 w 22"/>
                <a:gd name="T3" fmla="*/ 99 h 15"/>
                <a:gd name="T4" fmla="*/ 0 w 22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5">
                  <a:moveTo>
                    <a:pt x="0" y="0"/>
                  </a:moveTo>
                  <a:cubicBezTo>
                    <a:pt x="0" y="0"/>
                    <a:pt x="4" y="15"/>
                    <a:pt x="22" y="14"/>
                  </a:cubicBezTo>
                  <a:cubicBezTo>
                    <a:pt x="22" y="14"/>
                    <a:pt x="8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4" name="Oval 1444">
              <a:extLst>
                <a:ext uri="{FF2B5EF4-FFF2-40B4-BE49-F238E27FC236}">
                  <a16:creationId xmlns:a16="http://schemas.microsoft.com/office/drawing/2014/main" id="{5FC85710-1027-43FD-B6CA-DD44E14686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067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5" name="Freeform 1445">
              <a:extLst>
                <a:ext uri="{FF2B5EF4-FFF2-40B4-BE49-F238E27FC236}">
                  <a16:creationId xmlns:a16="http://schemas.microsoft.com/office/drawing/2014/main" id="{7127D1B5-FBEE-4186-9802-632AD83D5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0" y="1069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8 w 26"/>
                <a:gd name="T3" fmla="*/ 137 h 23"/>
                <a:gd name="T4" fmla="*/ 13 w 26"/>
                <a:gd name="T5" fmla="*/ 35 h 23"/>
                <a:gd name="T6" fmla="*/ 113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5" y="23"/>
                    <a:pt x="9" y="19"/>
                  </a:cubicBezTo>
                  <a:cubicBezTo>
                    <a:pt x="3" y="15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6" name="Oval 1446">
              <a:extLst>
                <a:ext uri="{FF2B5EF4-FFF2-40B4-BE49-F238E27FC236}">
                  <a16:creationId xmlns:a16="http://schemas.microsoft.com/office/drawing/2014/main" id="{1E80FBA9-FFEB-4A26-981C-8558C4825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3" y="1075"/>
              <a:ext cx="17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7" name="Freeform 1447">
              <a:extLst>
                <a:ext uri="{FF2B5EF4-FFF2-40B4-BE49-F238E27FC236}">
                  <a16:creationId xmlns:a16="http://schemas.microsoft.com/office/drawing/2014/main" id="{2E83E4BE-F56E-4A62-8644-BADBB90C0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0" y="1139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0998" name="Oval 1448">
              <a:extLst>
                <a:ext uri="{FF2B5EF4-FFF2-40B4-BE49-F238E27FC236}">
                  <a16:creationId xmlns:a16="http://schemas.microsoft.com/office/drawing/2014/main" id="{A1D1D1DA-249F-4EFB-97A5-73BD7E2D9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1075"/>
              <a:ext cx="105" cy="112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0999" name="Freeform 1449">
              <a:extLst>
                <a:ext uri="{FF2B5EF4-FFF2-40B4-BE49-F238E27FC236}">
                  <a16:creationId xmlns:a16="http://schemas.microsoft.com/office/drawing/2014/main" id="{B70E2EF2-5721-44FE-9815-02B0E055E6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3" y="1077"/>
              <a:ext cx="65" cy="62"/>
            </a:xfrm>
            <a:custGeom>
              <a:avLst/>
              <a:gdLst>
                <a:gd name="T0" fmla="*/ 150 w 26"/>
                <a:gd name="T1" fmla="*/ 132 h 23"/>
                <a:gd name="T2" fmla="*/ 50 w 26"/>
                <a:gd name="T3" fmla="*/ 137 h 23"/>
                <a:gd name="T4" fmla="*/ 13 w 26"/>
                <a:gd name="T5" fmla="*/ 35 h 23"/>
                <a:gd name="T6" fmla="*/ 108 w 26"/>
                <a:gd name="T7" fmla="*/ 30 h 23"/>
                <a:gd name="T8" fmla="*/ 150 w 26"/>
                <a:gd name="T9" fmla="*/ 132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1" y="0"/>
                    <a:pt x="17" y="4"/>
                  </a:cubicBezTo>
                  <a:cubicBezTo>
                    <a:pt x="23" y="7"/>
                    <a:pt x="26" y="13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0" name="Oval 1450">
              <a:extLst>
                <a:ext uri="{FF2B5EF4-FFF2-40B4-BE49-F238E27FC236}">
                  <a16:creationId xmlns:a16="http://schemas.microsoft.com/office/drawing/2014/main" id="{D3FF0A42-CD60-48F5-BB43-BE9E9F3F3F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3" y="1083"/>
              <a:ext cx="20" cy="21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1" name="Freeform 1451">
              <a:extLst>
                <a:ext uri="{FF2B5EF4-FFF2-40B4-BE49-F238E27FC236}">
                  <a16:creationId xmlns:a16="http://schemas.microsoft.com/office/drawing/2014/main" id="{F93A85B8-4F65-47F2-AB72-9C0A8F5AC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3" y="1147"/>
              <a:ext cx="55" cy="42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2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2" name="Oval 1452">
              <a:extLst>
                <a:ext uri="{FF2B5EF4-FFF2-40B4-BE49-F238E27FC236}">
                  <a16:creationId xmlns:a16="http://schemas.microsoft.com/office/drawing/2014/main" id="{29870EEA-35DC-44A8-BCC8-A4F43C015D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011"/>
              <a:ext cx="105" cy="109"/>
            </a:xfrm>
            <a:prstGeom prst="ellipse">
              <a:avLst/>
            </a:prstGeom>
            <a:solidFill>
              <a:srgbClr val="62874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3" name="Freeform 1453">
              <a:extLst>
                <a:ext uri="{FF2B5EF4-FFF2-40B4-BE49-F238E27FC236}">
                  <a16:creationId xmlns:a16="http://schemas.microsoft.com/office/drawing/2014/main" id="{5329AF9F-EECC-4D27-BF4A-3DF56EBBD2D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101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3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7E996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4" name="Oval 1454">
              <a:extLst>
                <a:ext uri="{FF2B5EF4-FFF2-40B4-BE49-F238E27FC236}">
                  <a16:creationId xmlns:a16="http://schemas.microsoft.com/office/drawing/2014/main" id="{3F490855-EA08-46BF-B97E-2CDFBD3765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0" y="101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5" name="Freeform 1455">
              <a:extLst>
                <a:ext uri="{FF2B5EF4-FFF2-40B4-BE49-F238E27FC236}">
                  <a16:creationId xmlns:a16="http://schemas.microsoft.com/office/drawing/2014/main" id="{DD66036F-51EB-4DE2-B19C-535229635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8" y="108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6" name="Oval 1456">
              <a:extLst>
                <a:ext uri="{FF2B5EF4-FFF2-40B4-BE49-F238E27FC236}">
                  <a16:creationId xmlns:a16="http://schemas.microsoft.com/office/drawing/2014/main" id="{A44D203F-2128-4D53-8B70-C6CD43D950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091"/>
              <a:ext cx="105" cy="109"/>
            </a:xfrm>
            <a:prstGeom prst="ellipse">
              <a:avLst/>
            </a:prstGeom>
            <a:solidFill>
              <a:srgbClr val="71995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7" name="Freeform 1457">
              <a:extLst>
                <a:ext uri="{FF2B5EF4-FFF2-40B4-BE49-F238E27FC236}">
                  <a16:creationId xmlns:a16="http://schemas.microsoft.com/office/drawing/2014/main" id="{AF2046E0-5A7D-40E2-A50B-1C52F3981A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1091"/>
              <a:ext cx="65" cy="61"/>
            </a:xfrm>
            <a:custGeom>
              <a:avLst/>
              <a:gdLst>
                <a:gd name="T0" fmla="*/ 150 w 26"/>
                <a:gd name="T1" fmla="*/ 127 h 23"/>
                <a:gd name="T2" fmla="*/ 50 w 26"/>
                <a:gd name="T3" fmla="*/ 133 h 23"/>
                <a:gd name="T4" fmla="*/ 13 w 26"/>
                <a:gd name="T5" fmla="*/ 34 h 23"/>
                <a:gd name="T6" fmla="*/ 113 w 26"/>
                <a:gd name="T7" fmla="*/ 29 h 23"/>
                <a:gd name="T8" fmla="*/ 150 w 26"/>
                <a:gd name="T9" fmla="*/ 127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3">
                  <a:moveTo>
                    <a:pt x="24" y="18"/>
                  </a:moveTo>
                  <a:cubicBezTo>
                    <a:pt x="21" y="22"/>
                    <a:pt x="14" y="23"/>
                    <a:pt x="8" y="19"/>
                  </a:cubicBezTo>
                  <a:cubicBezTo>
                    <a:pt x="2" y="16"/>
                    <a:pt x="0" y="9"/>
                    <a:pt x="2" y="5"/>
                  </a:cubicBezTo>
                  <a:cubicBezTo>
                    <a:pt x="5" y="1"/>
                    <a:pt x="12" y="0"/>
                    <a:pt x="18" y="4"/>
                  </a:cubicBezTo>
                  <a:cubicBezTo>
                    <a:pt x="24" y="7"/>
                    <a:pt x="26" y="14"/>
                    <a:pt x="24" y="18"/>
                  </a:cubicBezTo>
                  <a:close/>
                </a:path>
              </a:pathLst>
            </a:custGeom>
            <a:solidFill>
              <a:srgbClr val="89AD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08" name="Oval 1458">
              <a:extLst>
                <a:ext uri="{FF2B5EF4-FFF2-40B4-BE49-F238E27FC236}">
                  <a16:creationId xmlns:a16="http://schemas.microsoft.com/office/drawing/2014/main" id="{1A67E856-90C9-472A-94F7-73ABB24C89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45" y="1099"/>
              <a:ext cx="18" cy="1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09" name="Freeform 1459">
              <a:extLst>
                <a:ext uri="{FF2B5EF4-FFF2-40B4-BE49-F238E27FC236}">
                  <a16:creationId xmlns:a16="http://schemas.microsoft.com/office/drawing/2014/main" id="{CCEFDED2-CBA6-4398-8BAD-1255300DD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3" y="1160"/>
              <a:ext cx="55" cy="43"/>
            </a:xfrm>
            <a:custGeom>
              <a:avLst/>
              <a:gdLst>
                <a:gd name="T0" fmla="*/ 0 w 22"/>
                <a:gd name="T1" fmla="*/ 0 h 16"/>
                <a:gd name="T2" fmla="*/ 138 w 22"/>
                <a:gd name="T3" fmla="*/ 108 h 16"/>
                <a:gd name="T4" fmla="*/ 0 w 22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6">
                  <a:moveTo>
                    <a:pt x="0" y="0"/>
                  </a:moveTo>
                  <a:cubicBezTo>
                    <a:pt x="0" y="0"/>
                    <a:pt x="3" y="16"/>
                    <a:pt x="22" y="15"/>
                  </a:cubicBezTo>
                  <a:cubicBezTo>
                    <a:pt x="22" y="15"/>
                    <a:pt x="7" y="15"/>
                    <a:pt x="0" y="0"/>
                  </a:cubicBezTo>
                  <a:close/>
                </a:path>
              </a:pathLst>
            </a:custGeom>
            <a:solidFill>
              <a:srgbClr val="51723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0" name="Freeform 1460">
              <a:extLst>
                <a:ext uri="{FF2B5EF4-FFF2-40B4-BE49-F238E27FC236}">
                  <a16:creationId xmlns:a16="http://schemas.microsoft.com/office/drawing/2014/main" id="{64A71575-9250-4359-AEA0-352182342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1117"/>
              <a:ext cx="82" cy="51"/>
            </a:xfrm>
            <a:custGeom>
              <a:avLst/>
              <a:gdLst>
                <a:gd name="T0" fmla="*/ 204 w 33"/>
                <a:gd name="T1" fmla="*/ 107 h 19"/>
                <a:gd name="T2" fmla="*/ 124 w 33"/>
                <a:gd name="T3" fmla="*/ 137 h 19"/>
                <a:gd name="T4" fmla="*/ 0 w 33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9">
                  <a:moveTo>
                    <a:pt x="33" y="15"/>
                  </a:moveTo>
                  <a:cubicBezTo>
                    <a:pt x="29" y="17"/>
                    <a:pt x="25" y="19"/>
                    <a:pt x="20" y="19"/>
                  </a:cubicBezTo>
                  <a:cubicBezTo>
                    <a:pt x="10" y="19"/>
                    <a:pt x="1" y="11"/>
                    <a:pt x="0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1" name="Oval 1461">
              <a:extLst>
                <a:ext uri="{FF2B5EF4-FFF2-40B4-BE49-F238E27FC236}">
                  <a16:creationId xmlns:a16="http://schemas.microsoft.com/office/drawing/2014/main" id="{0E17A5EA-F3A5-4BCD-9D09-D62860235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10" y="1101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2" name="Freeform 1462">
              <a:extLst>
                <a:ext uri="{FF2B5EF4-FFF2-40B4-BE49-F238E27FC236}">
                  <a16:creationId xmlns:a16="http://schemas.microsoft.com/office/drawing/2014/main" id="{BCA0F9FD-0F0E-44F3-92AE-F8F0207546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987"/>
              <a:ext cx="106" cy="104"/>
            </a:xfrm>
            <a:custGeom>
              <a:avLst/>
              <a:gdLst>
                <a:gd name="T0" fmla="*/ 58 w 42"/>
                <a:gd name="T1" fmla="*/ 269 h 39"/>
                <a:gd name="T2" fmla="*/ 0 w 42"/>
                <a:gd name="T3" fmla="*/ 149 h 39"/>
                <a:gd name="T4" fmla="*/ 134 w 42"/>
                <a:gd name="T5" fmla="*/ 0 h 39"/>
                <a:gd name="T6" fmla="*/ 268 w 42"/>
                <a:gd name="T7" fmla="*/ 149 h 39"/>
                <a:gd name="T8" fmla="*/ 204 w 42"/>
                <a:gd name="T9" fmla="*/ 27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9">
                  <a:moveTo>
                    <a:pt x="9" y="38"/>
                  </a:moveTo>
                  <a:cubicBezTo>
                    <a:pt x="4" y="34"/>
                    <a:pt x="0" y="28"/>
                    <a:pt x="0" y="21"/>
                  </a:cubicBezTo>
                  <a:cubicBezTo>
                    <a:pt x="0" y="10"/>
                    <a:pt x="10" y="0"/>
                    <a:pt x="21" y="0"/>
                  </a:cubicBezTo>
                  <a:cubicBezTo>
                    <a:pt x="33" y="0"/>
                    <a:pt x="42" y="10"/>
                    <a:pt x="42" y="21"/>
                  </a:cubicBezTo>
                  <a:cubicBezTo>
                    <a:pt x="42" y="29"/>
                    <a:pt x="38" y="36"/>
                    <a:pt x="32" y="39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3" name="Oval 1463">
              <a:extLst>
                <a:ext uri="{FF2B5EF4-FFF2-40B4-BE49-F238E27FC236}">
                  <a16:creationId xmlns:a16="http://schemas.microsoft.com/office/drawing/2014/main" id="{7679AA70-DA36-4FB2-8758-A50B07E408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1080"/>
              <a:ext cx="106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4" name="Oval 1464">
              <a:extLst>
                <a:ext uri="{FF2B5EF4-FFF2-40B4-BE49-F238E27FC236}">
                  <a16:creationId xmlns:a16="http://schemas.microsoft.com/office/drawing/2014/main" id="{3F253E3C-FB3D-470E-BDD8-CD5924A7C3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93" y="973"/>
              <a:ext cx="102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5" name="Oval 1465">
              <a:extLst>
                <a:ext uri="{FF2B5EF4-FFF2-40B4-BE49-F238E27FC236}">
                  <a16:creationId xmlns:a16="http://schemas.microsoft.com/office/drawing/2014/main" id="{2B695074-9FA2-46FE-B90E-39EB3382D3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5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6" name="Oval 1466">
              <a:extLst>
                <a:ext uri="{FF2B5EF4-FFF2-40B4-BE49-F238E27FC236}">
                  <a16:creationId xmlns:a16="http://schemas.microsoft.com/office/drawing/2014/main" id="{9B674F15-EF38-406D-BF4B-FDC85EBBA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00" y="971"/>
              <a:ext cx="103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17" name="Freeform 1467">
              <a:extLst>
                <a:ext uri="{FF2B5EF4-FFF2-40B4-BE49-F238E27FC236}">
                  <a16:creationId xmlns:a16="http://schemas.microsoft.com/office/drawing/2014/main" id="{CB0BB935-04B3-4AB3-A957-44CBB08F3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3" y="981"/>
              <a:ext cx="105" cy="102"/>
            </a:xfrm>
            <a:custGeom>
              <a:avLst/>
              <a:gdLst>
                <a:gd name="T0" fmla="*/ 38 w 42"/>
                <a:gd name="T1" fmla="*/ 260 h 38"/>
                <a:gd name="T2" fmla="*/ 0 w 42"/>
                <a:gd name="T3" fmla="*/ 150 h 38"/>
                <a:gd name="T4" fmla="*/ 133 w 42"/>
                <a:gd name="T5" fmla="*/ 0 h 38"/>
                <a:gd name="T6" fmla="*/ 263 w 42"/>
                <a:gd name="T7" fmla="*/ 150 h 38"/>
                <a:gd name="T8" fmla="*/ 208 w 42"/>
                <a:gd name="T9" fmla="*/ 274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38">
                  <a:moveTo>
                    <a:pt x="6" y="36"/>
                  </a:moveTo>
                  <a:cubicBezTo>
                    <a:pt x="2" y="32"/>
                    <a:pt x="0" y="27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32" y="0"/>
                    <a:pt x="42" y="10"/>
                    <a:pt x="42" y="21"/>
                  </a:cubicBezTo>
                  <a:cubicBezTo>
                    <a:pt x="42" y="28"/>
                    <a:pt x="38" y="34"/>
                    <a:pt x="33" y="3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8" name="Freeform 1468">
              <a:extLst>
                <a:ext uri="{FF2B5EF4-FFF2-40B4-BE49-F238E27FC236}">
                  <a16:creationId xmlns:a16="http://schemas.microsoft.com/office/drawing/2014/main" id="{B0F4EB72-43C4-45B1-A80E-6D9E0659A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5" y="1059"/>
              <a:ext cx="103" cy="85"/>
            </a:xfrm>
            <a:custGeom>
              <a:avLst/>
              <a:gdLst>
                <a:gd name="T0" fmla="*/ 259 w 41"/>
                <a:gd name="T1" fmla="*/ 106 h 32"/>
                <a:gd name="T2" fmla="*/ 133 w 41"/>
                <a:gd name="T3" fmla="*/ 226 h 32"/>
                <a:gd name="T4" fmla="*/ 0 w 41"/>
                <a:gd name="T5" fmla="*/ 77 h 32"/>
                <a:gd name="T6" fmla="*/ 20 w 41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2">
                  <a:moveTo>
                    <a:pt x="41" y="15"/>
                  </a:moveTo>
                  <a:cubicBezTo>
                    <a:pt x="40" y="25"/>
                    <a:pt x="31" y="32"/>
                    <a:pt x="21" y="32"/>
                  </a:cubicBezTo>
                  <a:cubicBezTo>
                    <a:pt x="9" y="32"/>
                    <a:pt x="0" y="23"/>
                    <a:pt x="0" y="11"/>
                  </a:cubicBezTo>
                  <a:cubicBezTo>
                    <a:pt x="0" y="7"/>
                    <a:pt x="1" y="4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19" name="Freeform 1469">
              <a:extLst>
                <a:ext uri="{FF2B5EF4-FFF2-40B4-BE49-F238E27FC236}">
                  <a16:creationId xmlns:a16="http://schemas.microsoft.com/office/drawing/2014/main" id="{0EDB80EC-6CAD-4DAD-B8E5-BA975968E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3" y="1016"/>
              <a:ext cx="90" cy="59"/>
            </a:xfrm>
            <a:custGeom>
              <a:avLst/>
              <a:gdLst>
                <a:gd name="T0" fmla="*/ 0 w 36"/>
                <a:gd name="T1" fmla="*/ 51 h 22"/>
                <a:gd name="T2" fmla="*/ 95 w 36"/>
                <a:gd name="T3" fmla="*/ 0 h 22"/>
                <a:gd name="T4" fmla="*/ 225 w 36"/>
                <a:gd name="T5" fmla="*/ 150 h 22"/>
                <a:gd name="T6" fmla="*/ 225 w 36"/>
                <a:gd name="T7" fmla="*/ 158 h 2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2">
                  <a:moveTo>
                    <a:pt x="0" y="7"/>
                  </a:moveTo>
                  <a:cubicBezTo>
                    <a:pt x="3" y="2"/>
                    <a:pt x="9" y="0"/>
                    <a:pt x="15" y="0"/>
                  </a:cubicBezTo>
                  <a:cubicBezTo>
                    <a:pt x="27" y="0"/>
                    <a:pt x="36" y="9"/>
                    <a:pt x="36" y="21"/>
                  </a:cubicBezTo>
                  <a:cubicBezTo>
                    <a:pt x="36" y="21"/>
                    <a:pt x="36" y="21"/>
                    <a:pt x="36" y="2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0" name="Oval 1470">
              <a:extLst>
                <a:ext uri="{FF2B5EF4-FFF2-40B4-BE49-F238E27FC236}">
                  <a16:creationId xmlns:a16="http://schemas.microsoft.com/office/drawing/2014/main" id="{077A18F3-3037-419F-9C8E-01B5FF2EFC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8" y="98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1" name="Oval 1471">
              <a:extLst>
                <a:ext uri="{FF2B5EF4-FFF2-40B4-BE49-F238E27FC236}">
                  <a16:creationId xmlns:a16="http://schemas.microsoft.com/office/drawing/2014/main" id="{E67A9232-B352-413F-A772-A312F480BE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3" y="97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2" name="Oval 1472">
              <a:extLst>
                <a:ext uri="{FF2B5EF4-FFF2-40B4-BE49-F238E27FC236}">
                  <a16:creationId xmlns:a16="http://schemas.microsoft.com/office/drawing/2014/main" id="{E868853B-B715-49A4-B686-936AB39212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8" y="979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3" name="Freeform 1473">
              <a:extLst>
                <a:ext uri="{FF2B5EF4-FFF2-40B4-BE49-F238E27FC236}">
                  <a16:creationId xmlns:a16="http://schemas.microsoft.com/office/drawing/2014/main" id="{01EDE02F-C336-4F85-A6B3-0DD43A9B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0" y="987"/>
              <a:ext cx="105" cy="106"/>
            </a:xfrm>
            <a:custGeom>
              <a:avLst/>
              <a:gdLst>
                <a:gd name="T0" fmla="*/ 83 w 42"/>
                <a:gd name="T1" fmla="*/ 281 h 40"/>
                <a:gd name="T2" fmla="*/ 0 w 42"/>
                <a:gd name="T3" fmla="*/ 148 h 40"/>
                <a:gd name="T4" fmla="*/ 133 w 42"/>
                <a:gd name="T5" fmla="*/ 0 h 40"/>
                <a:gd name="T6" fmla="*/ 263 w 42"/>
                <a:gd name="T7" fmla="*/ 148 h 40"/>
                <a:gd name="T8" fmla="*/ 225 w 42"/>
                <a:gd name="T9" fmla="*/ 246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0">
                  <a:moveTo>
                    <a:pt x="13" y="40"/>
                  </a:moveTo>
                  <a:cubicBezTo>
                    <a:pt x="5" y="37"/>
                    <a:pt x="0" y="29"/>
                    <a:pt x="0" y="21"/>
                  </a:cubicBezTo>
                  <a:cubicBezTo>
                    <a:pt x="0" y="9"/>
                    <a:pt x="10" y="0"/>
                    <a:pt x="21" y="0"/>
                  </a:cubicBezTo>
                  <a:cubicBezTo>
                    <a:pt x="33" y="0"/>
                    <a:pt x="42" y="9"/>
                    <a:pt x="42" y="21"/>
                  </a:cubicBezTo>
                  <a:cubicBezTo>
                    <a:pt x="42" y="26"/>
                    <a:pt x="40" y="31"/>
                    <a:pt x="36" y="35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4" name="Freeform 1474">
              <a:extLst>
                <a:ext uri="{FF2B5EF4-FFF2-40B4-BE49-F238E27FC236}">
                  <a16:creationId xmlns:a16="http://schemas.microsoft.com/office/drawing/2014/main" id="{9F1A6267-9369-483A-AAF7-6284A00A00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0" y="979"/>
              <a:ext cx="103" cy="109"/>
            </a:xfrm>
            <a:custGeom>
              <a:avLst/>
              <a:gdLst>
                <a:gd name="T0" fmla="*/ 63 w 41"/>
                <a:gd name="T1" fmla="*/ 276 h 41"/>
                <a:gd name="T2" fmla="*/ 0 w 41"/>
                <a:gd name="T3" fmla="*/ 149 h 41"/>
                <a:gd name="T4" fmla="*/ 126 w 41"/>
                <a:gd name="T5" fmla="*/ 0 h 41"/>
                <a:gd name="T6" fmla="*/ 259 w 41"/>
                <a:gd name="T7" fmla="*/ 149 h 41"/>
                <a:gd name="T8" fmla="*/ 158 w 41"/>
                <a:gd name="T9" fmla="*/ 290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41">
                  <a:moveTo>
                    <a:pt x="10" y="39"/>
                  </a:moveTo>
                  <a:cubicBezTo>
                    <a:pt x="4" y="35"/>
                    <a:pt x="0" y="28"/>
                    <a:pt x="0" y="21"/>
                  </a:cubicBezTo>
                  <a:cubicBezTo>
                    <a:pt x="0" y="9"/>
                    <a:pt x="9" y="0"/>
                    <a:pt x="20" y="0"/>
                  </a:cubicBezTo>
                  <a:cubicBezTo>
                    <a:pt x="32" y="0"/>
                    <a:pt x="41" y="9"/>
                    <a:pt x="41" y="21"/>
                  </a:cubicBezTo>
                  <a:cubicBezTo>
                    <a:pt x="41" y="30"/>
                    <a:pt x="35" y="39"/>
                    <a:pt x="25" y="4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25" name="Oval 1475">
              <a:extLst>
                <a:ext uri="{FF2B5EF4-FFF2-40B4-BE49-F238E27FC236}">
                  <a16:creationId xmlns:a16="http://schemas.microsoft.com/office/drawing/2014/main" id="{F44D246D-6960-4112-B7F1-C139C74DE6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968"/>
              <a:ext cx="105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6" name="Oval 1476">
              <a:extLst>
                <a:ext uri="{FF2B5EF4-FFF2-40B4-BE49-F238E27FC236}">
                  <a16:creationId xmlns:a16="http://schemas.microsoft.com/office/drawing/2014/main" id="{32E45A5D-6EC5-40F4-B973-F6436586F5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5" y="96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7" name="Oval 1477">
              <a:extLst>
                <a:ext uri="{FF2B5EF4-FFF2-40B4-BE49-F238E27FC236}">
                  <a16:creationId xmlns:a16="http://schemas.microsoft.com/office/drawing/2014/main" id="{3C25A83E-13CA-4420-8022-BACE3E7DE4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0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8" name="Oval 1478">
              <a:extLst>
                <a:ext uri="{FF2B5EF4-FFF2-40B4-BE49-F238E27FC236}">
                  <a16:creationId xmlns:a16="http://schemas.microsoft.com/office/drawing/2014/main" id="{0455A616-8611-4539-AE75-0EC860765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3" y="98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29" name="Freeform 1479">
              <a:extLst>
                <a:ext uri="{FF2B5EF4-FFF2-40B4-BE49-F238E27FC236}">
                  <a16:creationId xmlns:a16="http://schemas.microsoft.com/office/drawing/2014/main" id="{FB8F6462-4B6D-4EA7-BDCB-93A5C55CA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0" y="1091"/>
              <a:ext cx="100" cy="82"/>
            </a:xfrm>
            <a:custGeom>
              <a:avLst/>
              <a:gdLst>
                <a:gd name="T0" fmla="*/ 250 w 40"/>
                <a:gd name="T1" fmla="*/ 132 h 31"/>
                <a:gd name="T2" fmla="*/ 125 w 40"/>
                <a:gd name="T3" fmla="*/ 217 h 31"/>
                <a:gd name="T4" fmla="*/ 0 w 40"/>
                <a:gd name="T5" fmla="*/ 69 h 31"/>
                <a:gd name="T6" fmla="*/ 13 w 40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1">
                  <a:moveTo>
                    <a:pt x="40" y="19"/>
                  </a:moveTo>
                  <a:cubicBezTo>
                    <a:pt x="36" y="26"/>
                    <a:pt x="29" y="31"/>
                    <a:pt x="20" y="31"/>
                  </a:cubicBezTo>
                  <a:cubicBezTo>
                    <a:pt x="9" y="31"/>
                    <a:pt x="0" y="22"/>
                    <a:pt x="0" y="10"/>
                  </a:cubicBezTo>
                  <a:cubicBezTo>
                    <a:pt x="0" y="7"/>
                    <a:pt x="0" y="3"/>
                    <a:pt x="2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0" name="Freeform 1480">
              <a:extLst>
                <a:ext uri="{FF2B5EF4-FFF2-40B4-BE49-F238E27FC236}">
                  <a16:creationId xmlns:a16="http://schemas.microsoft.com/office/drawing/2014/main" id="{EE515A3D-100C-4276-B443-FC440743C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3" y="1000"/>
              <a:ext cx="100" cy="85"/>
            </a:xfrm>
            <a:custGeom>
              <a:avLst/>
              <a:gdLst>
                <a:gd name="T0" fmla="*/ 0 w 40"/>
                <a:gd name="T1" fmla="*/ 98 h 32"/>
                <a:gd name="T2" fmla="*/ 125 w 40"/>
                <a:gd name="T3" fmla="*/ 0 h 32"/>
                <a:gd name="T4" fmla="*/ 250 w 40"/>
                <a:gd name="T5" fmla="*/ 149 h 32"/>
                <a:gd name="T6" fmla="*/ 233 w 40"/>
                <a:gd name="T7" fmla="*/ 22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0" y="14"/>
                  </a:moveTo>
                  <a:cubicBezTo>
                    <a:pt x="3" y="6"/>
                    <a:pt x="10" y="0"/>
                    <a:pt x="20" y="0"/>
                  </a:cubicBezTo>
                  <a:cubicBezTo>
                    <a:pt x="31" y="0"/>
                    <a:pt x="40" y="9"/>
                    <a:pt x="40" y="21"/>
                  </a:cubicBezTo>
                  <a:cubicBezTo>
                    <a:pt x="40" y="25"/>
                    <a:pt x="39" y="28"/>
                    <a:pt x="37" y="3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1" name="Oval 1481">
              <a:extLst>
                <a:ext uri="{FF2B5EF4-FFF2-40B4-BE49-F238E27FC236}">
                  <a16:creationId xmlns:a16="http://schemas.microsoft.com/office/drawing/2014/main" id="{AD8CEA12-DDDF-4547-A719-84765CA4F8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70" y="97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2" name="Oval 1482">
              <a:extLst>
                <a:ext uri="{FF2B5EF4-FFF2-40B4-BE49-F238E27FC236}">
                  <a16:creationId xmlns:a16="http://schemas.microsoft.com/office/drawing/2014/main" id="{49CB2019-7E33-4596-A8C4-9898178A4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73" y="98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3" name="Oval 1483">
              <a:extLst>
                <a:ext uri="{FF2B5EF4-FFF2-40B4-BE49-F238E27FC236}">
                  <a16:creationId xmlns:a16="http://schemas.microsoft.com/office/drawing/2014/main" id="{0EA1CA67-3796-4013-931C-67C8BF0DA1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78" y="98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4" name="Oval 1484">
              <a:extLst>
                <a:ext uri="{FF2B5EF4-FFF2-40B4-BE49-F238E27FC236}">
                  <a16:creationId xmlns:a16="http://schemas.microsoft.com/office/drawing/2014/main" id="{A761C551-0677-43B5-A91B-42A60350AC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98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5" name="Freeform 1485">
              <a:extLst>
                <a:ext uri="{FF2B5EF4-FFF2-40B4-BE49-F238E27FC236}">
                  <a16:creationId xmlns:a16="http://schemas.microsoft.com/office/drawing/2014/main" id="{C5CFBCFD-144F-462E-9254-9E4394EBF4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1053"/>
              <a:ext cx="92" cy="64"/>
            </a:xfrm>
            <a:custGeom>
              <a:avLst/>
              <a:gdLst>
                <a:gd name="T0" fmla="*/ 0 w 37"/>
                <a:gd name="T1" fmla="*/ 56 h 24"/>
                <a:gd name="T2" fmla="*/ 99 w 37"/>
                <a:gd name="T3" fmla="*/ 0 h 24"/>
                <a:gd name="T4" fmla="*/ 229 w 37"/>
                <a:gd name="T5" fmla="*/ 149 h 24"/>
                <a:gd name="T6" fmla="*/ 229 w 37"/>
                <a:gd name="T7" fmla="*/ 171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4">
                  <a:moveTo>
                    <a:pt x="0" y="8"/>
                  </a:moveTo>
                  <a:cubicBezTo>
                    <a:pt x="4" y="3"/>
                    <a:pt x="10" y="0"/>
                    <a:pt x="16" y="0"/>
                  </a:cubicBezTo>
                  <a:cubicBezTo>
                    <a:pt x="28" y="0"/>
                    <a:pt x="37" y="9"/>
                    <a:pt x="37" y="21"/>
                  </a:cubicBezTo>
                  <a:cubicBezTo>
                    <a:pt x="37" y="22"/>
                    <a:pt x="37" y="23"/>
                    <a:pt x="37" y="24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36" name="Oval 1486">
              <a:extLst>
                <a:ext uri="{FF2B5EF4-FFF2-40B4-BE49-F238E27FC236}">
                  <a16:creationId xmlns:a16="http://schemas.microsoft.com/office/drawing/2014/main" id="{E14947FF-5F26-4D12-9DAF-EC3DC69849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5" y="98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7" name="Oval 1487">
              <a:extLst>
                <a:ext uri="{FF2B5EF4-FFF2-40B4-BE49-F238E27FC236}">
                  <a16:creationId xmlns:a16="http://schemas.microsoft.com/office/drawing/2014/main" id="{1629A869-220A-4BCC-8460-4FEDD4C5AD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58" y="96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8" name="Oval 1488">
              <a:extLst>
                <a:ext uri="{FF2B5EF4-FFF2-40B4-BE49-F238E27FC236}">
                  <a16:creationId xmlns:a16="http://schemas.microsoft.com/office/drawing/2014/main" id="{9EEEDC77-A7AA-48BA-9166-E330840BC0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3" y="957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39" name="Oval 1489">
              <a:extLst>
                <a:ext uri="{FF2B5EF4-FFF2-40B4-BE49-F238E27FC236}">
                  <a16:creationId xmlns:a16="http://schemas.microsoft.com/office/drawing/2014/main" id="{FFF61677-0F7C-45C0-B1E9-327436D0CB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96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0" name="Freeform 1490">
              <a:extLst>
                <a:ext uri="{FF2B5EF4-FFF2-40B4-BE49-F238E27FC236}">
                  <a16:creationId xmlns:a16="http://schemas.microsoft.com/office/drawing/2014/main" id="{B63229BA-0069-459F-962D-A14B50C5A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8" y="976"/>
              <a:ext cx="105" cy="112"/>
            </a:xfrm>
            <a:custGeom>
              <a:avLst/>
              <a:gdLst>
                <a:gd name="T0" fmla="*/ 220 w 42"/>
                <a:gd name="T1" fmla="*/ 256 h 42"/>
                <a:gd name="T2" fmla="*/ 133 w 42"/>
                <a:gd name="T3" fmla="*/ 299 h 42"/>
                <a:gd name="T4" fmla="*/ 0 w 42"/>
                <a:gd name="T5" fmla="*/ 149 h 42"/>
                <a:gd name="T6" fmla="*/ 133 w 42"/>
                <a:gd name="T7" fmla="*/ 0 h 42"/>
                <a:gd name="T8" fmla="*/ 263 w 42"/>
                <a:gd name="T9" fmla="*/ 149 h 42"/>
                <a:gd name="T10" fmla="*/ 250 w 42"/>
                <a:gd name="T11" fmla="*/ 200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42">
                  <a:moveTo>
                    <a:pt x="35" y="36"/>
                  </a:moveTo>
                  <a:cubicBezTo>
                    <a:pt x="31" y="39"/>
                    <a:pt x="26" y="42"/>
                    <a:pt x="21" y="42"/>
                  </a:cubicBezTo>
                  <a:cubicBezTo>
                    <a:pt x="9" y="42"/>
                    <a:pt x="0" y="32"/>
                    <a:pt x="0" y="21"/>
                  </a:cubicBezTo>
                  <a:cubicBezTo>
                    <a:pt x="0" y="9"/>
                    <a:pt x="9" y="0"/>
                    <a:pt x="21" y="0"/>
                  </a:cubicBezTo>
                  <a:cubicBezTo>
                    <a:pt x="32" y="0"/>
                    <a:pt x="42" y="9"/>
                    <a:pt x="42" y="21"/>
                  </a:cubicBezTo>
                  <a:cubicBezTo>
                    <a:pt x="42" y="23"/>
                    <a:pt x="41" y="26"/>
                    <a:pt x="40" y="28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1" name="Freeform 1491">
              <a:extLst>
                <a:ext uri="{FF2B5EF4-FFF2-40B4-BE49-F238E27FC236}">
                  <a16:creationId xmlns:a16="http://schemas.microsoft.com/office/drawing/2014/main" id="{DDAB5EAA-1B52-49ED-A8F5-7BE1BD2857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021"/>
              <a:ext cx="95" cy="80"/>
            </a:xfrm>
            <a:custGeom>
              <a:avLst/>
              <a:gdLst>
                <a:gd name="T0" fmla="*/ 0 w 38"/>
                <a:gd name="T1" fmla="*/ 64 h 30"/>
                <a:gd name="T2" fmla="*/ 108 w 38"/>
                <a:gd name="T3" fmla="*/ 0 h 30"/>
                <a:gd name="T4" fmla="*/ 238 w 38"/>
                <a:gd name="T5" fmla="*/ 149 h 30"/>
                <a:gd name="T6" fmla="*/ 225 w 38"/>
                <a:gd name="T7" fmla="*/ 213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0">
                  <a:moveTo>
                    <a:pt x="0" y="9"/>
                  </a:moveTo>
                  <a:cubicBezTo>
                    <a:pt x="4" y="4"/>
                    <a:pt x="10" y="0"/>
                    <a:pt x="17" y="0"/>
                  </a:cubicBezTo>
                  <a:cubicBezTo>
                    <a:pt x="28" y="0"/>
                    <a:pt x="38" y="10"/>
                    <a:pt x="38" y="21"/>
                  </a:cubicBezTo>
                  <a:cubicBezTo>
                    <a:pt x="38" y="24"/>
                    <a:pt x="37" y="27"/>
                    <a:pt x="36" y="3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2" name="Freeform 1492">
              <a:extLst>
                <a:ext uri="{FF2B5EF4-FFF2-40B4-BE49-F238E27FC236}">
                  <a16:creationId xmlns:a16="http://schemas.microsoft.com/office/drawing/2014/main" id="{F22B992D-FB5D-4929-B3B6-8ADE1AAAF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989"/>
              <a:ext cx="106" cy="112"/>
            </a:xfrm>
            <a:custGeom>
              <a:avLst/>
              <a:gdLst>
                <a:gd name="T0" fmla="*/ 58 w 42"/>
                <a:gd name="T1" fmla="*/ 277 h 42"/>
                <a:gd name="T2" fmla="*/ 0 w 42"/>
                <a:gd name="T3" fmla="*/ 149 h 42"/>
                <a:gd name="T4" fmla="*/ 134 w 42"/>
                <a:gd name="T5" fmla="*/ 0 h 42"/>
                <a:gd name="T6" fmla="*/ 268 w 42"/>
                <a:gd name="T7" fmla="*/ 149 h 42"/>
                <a:gd name="T8" fmla="*/ 141 w 42"/>
                <a:gd name="T9" fmla="*/ 299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9" y="39"/>
                  </a:moveTo>
                  <a:cubicBezTo>
                    <a:pt x="4" y="35"/>
                    <a:pt x="0" y="28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32" y="0"/>
                    <a:pt x="42" y="10"/>
                    <a:pt x="42" y="21"/>
                  </a:cubicBezTo>
                  <a:cubicBezTo>
                    <a:pt x="42" y="32"/>
                    <a:pt x="33" y="41"/>
                    <a:pt x="22" y="42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43" name="Oval 1493">
              <a:extLst>
                <a:ext uri="{FF2B5EF4-FFF2-40B4-BE49-F238E27FC236}">
                  <a16:creationId xmlns:a16="http://schemas.microsoft.com/office/drawing/2014/main" id="{C74F27A1-EBAF-462E-A960-9B127F7BC5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0" y="101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4" name="Oval 1494">
              <a:extLst>
                <a:ext uri="{FF2B5EF4-FFF2-40B4-BE49-F238E27FC236}">
                  <a16:creationId xmlns:a16="http://schemas.microsoft.com/office/drawing/2014/main" id="{781ACA58-1768-4A0F-855A-47AB53418B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92" y="102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5" name="Oval 1495">
              <a:extLst>
                <a:ext uri="{FF2B5EF4-FFF2-40B4-BE49-F238E27FC236}">
                  <a16:creationId xmlns:a16="http://schemas.microsoft.com/office/drawing/2014/main" id="{8B985213-E183-4689-A84B-231C46FA5F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106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6" name="Oval 1496">
              <a:extLst>
                <a:ext uri="{FF2B5EF4-FFF2-40B4-BE49-F238E27FC236}">
                  <a16:creationId xmlns:a16="http://schemas.microsoft.com/office/drawing/2014/main" id="{AC389665-FBDD-49E6-B24F-59AD2D469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1096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7" name="Oval 1497">
              <a:extLst>
                <a:ext uri="{FF2B5EF4-FFF2-40B4-BE49-F238E27FC236}">
                  <a16:creationId xmlns:a16="http://schemas.microsoft.com/office/drawing/2014/main" id="{D294DDC8-92C8-4A46-9512-A3AF52D12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099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8" name="Oval 1498">
              <a:extLst>
                <a:ext uri="{FF2B5EF4-FFF2-40B4-BE49-F238E27FC236}">
                  <a16:creationId xmlns:a16="http://schemas.microsoft.com/office/drawing/2014/main" id="{52D9D410-3491-4E97-868D-5FC737222C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109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49" name="Oval 1499">
              <a:extLst>
                <a:ext uri="{FF2B5EF4-FFF2-40B4-BE49-F238E27FC236}">
                  <a16:creationId xmlns:a16="http://schemas.microsoft.com/office/drawing/2014/main" id="{A0F91BDB-9C2E-41BF-87DF-838EBE3AF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3" y="1013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0" name="Oval 1500">
              <a:extLst>
                <a:ext uri="{FF2B5EF4-FFF2-40B4-BE49-F238E27FC236}">
                  <a16:creationId xmlns:a16="http://schemas.microsoft.com/office/drawing/2014/main" id="{43E21E2E-E157-4782-812C-C5C8C89B30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08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1" name="Oval 1501">
              <a:extLst>
                <a:ext uri="{FF2B5EF4-FFF2-40B4-BE49-F238E27FC236}">
                  <a16:creationId xmlns:a16="http://schemas.microsoft.com/office/drawing/2014/main" id="{98A983E9-A8AB-4F37-891D-E13B0FDDCA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096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2" name="Oval 1502">
              <a:extLst>
                <a:ext uri="{FF2B5EF4-FFF2-40B4-BE49-F238E27FC236}">
                  <a16:creationId xmlns:a16="http://schemas.microsoft.com/office/drawing/2014/main" id="{E92678C1-817B-4454-BC44-DDBEFDED8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099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3" name="Oval 1503">
              <a:extLst>
                <a:ext uri="{FF2B5EF4-FFF2-40B4-BE49-F238E27FC236}">
                  <a16:creationId xmlns:a16="http://schemas.microsoft.com/office/drawing/2014/main" id="{14E3DB54-5C6B-4369-80D2-3729443829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5" y="110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4" name="Oval 1504">
              <a:extLst>
                <a:ext uri="{FF2B5EF4-FFF2-40B4-BE49-F238E27FC236}">
                  <a16:creationId xmlns:a16="http://schemas.microsoft.com/office/drawing/2014/main" id="{D7D980A9-64BD-4950-892D-A58EA46FF3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95" y="1032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5" name="Oval 1505">
              <a:extLst>
                <a:ext uri="{FF2B5EF4-FFF2-40B4-BE49-F238E27FC236}">
                  <a16:creationId xmlns:a16="http://schemas.microsoft.com/office/drawing/2014/main" id="{48D3D91C-5201-470D-B5BB-FA726DE0FE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90" y="1077"/>
              <a:ext cx="103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6" name="Oval 1506">
              <a:extLst>
                <a:ext uri="{FF2B5EF4-FFF2-40B4-BE49-F238E27FC236}">
                  <a16:creationId xmlns:a16="http://schemas.microsoft.com/office/drawing/2014/main" id="{776325FA-A8EA-40DE-8D80-2A718202E1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88" y="1109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7" name="Oval 1507">
              <a:extLst>
                <a:ext uri="{FF2B5EF4-FFF2-40B4-BE49-F238E27FC236}">
                  <a16:creationId xmlns:a16="http://schemas.microsoft.com/office/drawing/2014/main" id="{98015B83-484A-4A81-9CF7-9BF06A289C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393" y="1123"/>
              <a:ext cx="102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8" name="Oval 1508">
              <a:extLst>
                <a:ext uri="{FF2B5EF4-FFF2-40B4-BE49-F238E27FC236}">
                  <a16:creationId xmlns:a16="http://schemas.microsoft.com/office/drawing/2014/main" id="{B5ED11E4-1238-498C-945C-2AEC046F3C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5" y="112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59" name="Oval 1509">
              <a:extLst>
                <a:ext uri="{FF2B5EF4-FFF2-40B4-BE49-F238E27FC236}">
                  <a16:creationId xmlns:a16="http://schemas.microsoft.com/office/drawing/2014/main" id="{ED7FEC38-247C-484E-8E63-8E73FF692F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0" y="112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0" name="Freeform 1510">
              <a:extLst>
                <a:ext uri="{FF2B5EF4-FFF2-40B4-BE49-F238E27FC236}">
                  <a16:creationId xmlns:a16="http://schemas.microsoft.com/office/drawing/2014/main" id="{5DEDCB0A-0CB7-47A8-B3EB-325996CEE9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5" y="1120"/>
              <a:ext cx="103" cy="101"/>
            </a:xfrm>
            <a:custGeom>
              <a:avLst/>
              <a:gdLst>
                <a:gd name="T0" fmla="*/ 259 w 41"/>
                <a:gd name="T1" fmla="*/ 149 h 38"/>
                <a:gd name="T2" fmla="*/ 126 w 41"/>
                <a:gd name="T3" fmla="*/ 268 h 38"/>
                <a:gd name="T4" fmla="*/ 0 w 41"/>
                <a:gd name="T5" fmla="*/ 120 h 38"/>
                <a:gd name="T6" fmla="*/ 58 w 41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">
                  <a:moveTo>
                    <a:pt x="41" y="21"/>
                  </a:moveTo>
                  <a:cubicBezTo>
                    <a:pt x="39" y="31"/>
                    <a:pt x="31" y="38"/>
                    <a:pt x="20" y="38"/>
                  </a:cubicBezTo>
                  <a:cubicBezTo>
                    <a:pt x="9" y="38"/>
                    <a:pt x="0" y="29"/>
                    <a:pt x="0" y="17"/>
                  </a:cubicBezTo>
                  <a:cubicBezTo>
                    <a:pt x="0" y="10"/>
                    <a:pt x="3" y="4"/>
                    <a:pt x="9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1" name="Freeform 1511">
              <a:extLst>
                <a:ext uri="{FF2B5EF4-FFF2-40B4-BE49-F238E27FC236}">
                  <a16:creationId xmlns:a16="http://schemas.microsoft.com/office/drawing/2014/main" id="{2FE7059C-9AEE-4032-8FC8-BFA05F51A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5" y="1112"/>
              <a:ext cx="8" cy="1"/>
            </a:xfrm>
            <a:custGeom>
              <a:avLst/>
              <a:gdLst>
                <a:gd name="T0" fmla="*/ 0 w 3"/>
                <a:gd name="T1" fmla="*/ 0 h 1"/>
                <a:gd name="T2" fmla="*/ 21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2" name="Oval 1512">
              <a:extLst>
                <a:ext uri="{FF2B5EF4-FFF2-40B4-BE49-F238E27FC236}">
                  <a16:creationId xmlns:a16="http://schemas.microsoft.com/office/drawing/2014/main" id="{CFE81CC1-8087-4062-BE34-0A9422518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0" y="1069"/>
              <a:ext cx="105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3" name="Oval 1513">
              <a:extLst>
                <a:ext uri="{FF2B5EF4-FFF2-40B4-BE49-F238E27FC236}">
                  <a16:creationId xmlns:a16="http://schemas.microsoft.com/office/drawing/2014/main" id="{A82297DB-48C4-4ACA-8FF9-C99AE56D26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73" y="1091"/>
              <a:ext cx="102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4" name="Oval 1514">
              <a:extLst>
                <a:ext uri="{FF2B5EF4-FFF2-40B4-BE49-F238E27FC236}">
                  <a16:creationId xmlns:a16="http://schemas.microsoft.com/office/drawing/2014/main" id="{16A0F578-4779-4F9B-9365-EDC7B39A1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975" y="1104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5" name="Oval 1515">
              <a:extLst>
                <a:ext uri="{FF2B5EF4-FFF2-40B4-BE49-F238E27FC236}">
                  <a16:creationId xmlns:a16="http://schemas.microsoft.com/office/drawing/2014/main" id="{00FA2D60-134B-4E9F-880D-BBDBF25D02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78" y="1109"/>
              <a:ext cx="105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6" name="Oval 1516">
              <a:extLst>
                <a:ext uri="{FF2B5EF4-FFF2-40B4-BE49-F238E27FC236}">
                  <a16:creationId xmlns:a16="http://schemas.microsoft.com/office/drawing/2014/main" id="{8DA90EC5-A0E4-4534-B8F3-90C076B5DA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83" y="1101"/>
              <a:ext cx="102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7" name="Freeform 1517">
              <a:extLst>
                <a:ext uri="{FF2B5EF4-FFF2-40B4-BE49-F238E27FC236}">
                  <a16:creationId xmlns:a16="http://schemas.microsoft.com/office/drawing/2014/main" id="{C04C195F-80E4-43A9-9099-EE8BF8959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5" y="1083"/>
              <a:ext cx="105" cy="112"/>
            </a:xfrm>
            <a:custGeom>
              <a:avLst/>
              <a:gdLst>
                <a:gd name="T0" fmla="*/ 263 w 42"/>
                <a:gd name="T1" fmla="*/ 163 h 42"/>
                <a:gd name="T2" fmla="*/ 133 w 42"/>
                <a:gd name="T3" fmla="*/ 299 h 42"/>
                <a:gd name="T4" fmla="*/ 0 w 42"/>
                <a:gd name="T5" fmla="*/ 149 h 42"/>
                <a:gd name="T6" fmla="*/ 133 w 42"/>
                <a:gd name="T7" fmla="*/ 0 h 42"/>
                <a:gd name="T8" fmla="*/ 170 w 42"/>
                <a:gd name="T9" fmla="*/ 8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42">
                  <a:moveTo>
                    <a:pt x="42" y="23"/>
                  </a:moveTo>
                  <a:cubicBezTo>
                    <a:pt x="41" y="34"/>
                    <a:pt x="32" y="42"/>
                    <a:pt x="21" y="42"/>
                  </a:cubicBezTo>
                  <a:cubicBezTo>
                    <a:pt x="9" y="42"/>
                    <a:pt x="0" y="33"/>
                    <a:pt x="0" y="21"/>
                  </a:cubicBezTo>
                  <a:cubicBezTo>
                    <a:pt x="0" y="10"/>
                    <a:pt x="9" y="0"/>
                    <a:pt x="21" y="0"/>
                  </a:cubicBezTo>
                  <a:cubicBezTo>
                    <a:pt x="23" y="0"/>
                    <a:pt x="25" y="1"/>
                    <a:pt x="27" y="1"/>
                  </a:cubicBezTo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68" name="Oval 1518">
              <a:extLst>
                <a:ext uri="{FF2B5EF4-FFF2-40B4-BE49-F238E27FC236}">
                  <a16:creationId xmlns:a16="http://schemas.microsoft.com/office/drawing/2014/main" id="{1348BEC1-4095-4EFF-A462-60B7E39E45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350" y="103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69" name="Oval 1519">
              <a:extLst>
                <a:ext uri="{FF2B5EF4-FFF2-40B4-BE49-F238E27FC236}">
                  <a16:creationId xmlns:a16="http://schemas.microsoft.com/office/drawing/2014/main" id="{E8A1DC37-5C5E-46BD-B684-2EBEB60D8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440" y="1093"/>
              <a:ext cx="106" cy="110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0" name="Oval 1520">
              <a:extLst>
                <a:ext uri="{FF2B5EF4-FFF2-40B4-BE49-F238E27FC236}">
                  <a16:creationId xmlns:a16="http://schemas.microsoft.com/office/drawing/2014/main" id="{7FA25584-7143-4CC2-9980-292C5B2064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88" y="1091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1" name="Oval 1521">
              <a:extLst>
                <a:ext uri="{FF2B5EF4-FFF2-40B4-BE49-F238E27FC236}">
                  <a16:creationId xmlns:a16="http://schemas.microsoft.com/office/drawing/2014/main" id="{BEEE4D04-2436-475D-8AD9-1AB6F8FD9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00" y="973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2" name="Oval 1522">
              <a:extLst>
                <a:ext uri="{FF2B5EF4-FFF2-40B4-BE49-F238E27FC236}">
                  <a16:creationId xmlns:a16="http://schemas.microsoft.com/office/drawing/2014/main" id="{06D42265-F4EB-4AD0-B597-A8BB197853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90" y="1088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3" name="Oval 1523">
              <a:extLst>
                <a:ext uri="{FF2B5EF4-FFF2-40B4-BE49-F238E27FC236}">
                  <a16:creationId xmlns:a16="http://schemas.microsoft.com/office/drawing/2014/main" id="{2C006AB1-05F2-4392-8E48-2FB5D2A1EA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95" y="1080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4" name="Oval 1524">
              <a:extLst>
                <a:ext uri="{FF2B5EF4-FFF2-40B4-BE49-F238E27FC236}">
                  <a16:creationId xmlns:a16="http://schemas.microsoft.com/office/drawing/2014/main" id="{D79F709D-6411-476A-A1DC-4C8538525F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795" y="1067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5" name="Oval 1525">
              <a:extLst>
                <a:ext uri="{FF2B5EF4-FFF2-40B4-BE49-F238E27FC236}">
                  <a16:creationId xmlns:a16="http://schemas.microsoft.com/office/drawing/2014/main" id="{6E3B3FFD-2646-47E8-A2C7-C0E73AC1D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8" y="1075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6" name="Oval 1526">
              <a:extLst>
                <a:ext uri="{FF2B5EF4-FFF2-40B4-BE49-F238E27FC236}">
                  <a16:creationId xmlns:a16="http://schemas.microsoft.com/office/drawing/2014/main" id="{3AFC5B69-F014-4E37-9121-318FB9A329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3" y="1011"/>
              <a:ext cx="105" cy="109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7" name="Oval 1527">
              <a:extLst>
                <a:ext uri="{FF2B5EF4-FFF2-40B4-BE49-F238E27FC236}">
                  <a16:creationId xmlns:a16="http://schemas.microsoft.com/office/drawing/2014/main" id="{26117B53-D813-4F55-88DF-B88F1691EF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1088"/>
              <a:ext cx="105" cy="112"/>
            </a:xfrm>
            <a:prstGeom prst="ellipse">
              <a:avLst/>
            </a:prstGeom>
            <a:noFill/>
            <a:ln w="4763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31078" name="Freeform 1528">
              <a:extLst>
                <a:ext uri="{FF2B5EF4-FFF2-40B4-BE49-F238E27FC236}">
                  <a16:creationId xmlns:a16="http://schemas.microsoft.com/office/drawing/2014/main" id="{D195F471-33B5-4EE3-80D7-0770F7C3311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3" y="891"/>
              <a:ext cx="648" cy="397"/>
            </a:xfrm>
            <a:custGeom>
              <a:avLst/>
              <a:gdLst>
                <a:gd name="T0" fmla="*/ 0 w 259"/>
                <a:gd name="T1" fmla="*/ 234 h 149"/>
                <a:gd name="T2" fmla="*/ 20 w 259"/>
                <a:gd name="T3" fmla="*/ 213 h 149"/>
                <a:gd name="T4" fmla="*/ 1621 w 259"/>
                <a:gd name="T5" fmla="*/ 1058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9" h="149">
                  <a:moveTo>
                    <a:pt x="0" y="33"/>
                  </a:moveTo>
                  <a:cubicBezTo>
                    <a:pt x="1" y="32"/>
                    <a:pt x="2" y="31"/>
                    <a:pt x="3" y="30"/>
                  </a:cubicBezTo>
                  <a:cubicBezTo>
                    <a:pt x="42" y="0"/>
                    <a:pt x="189" y="78"/>
                    <a:pt x="259" y="149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79" name="Freeform 1529">
              <a:extLst>
                <a:ext uri="{FF2B5EF4-FFF2-40B4-BE49-F238E27FC236}">
                  <a16:creationId xmlns:a16="http://schemas.microsoft.com/office/drawing/2014/main" id="{4EDD49E4-621B-46A2-A5EE-0B7BBFC53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933"/>
              <a:ext cx="675" cy="280"/>
            </a:xfrm>
            <a:custGeom>
              <a:avLst/>
              <a:gdLst>
                <a:gd name="T0" fmla="*/ 0 w 270"/>
                <a:gd name="T1" fmla="*/ 149 h 105"/>
                <a:gd name="T2" fmla="*/ 1688 w 270"/>
                <a:gd name="T3" fmla="*/ 747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0" h="105">
                  <a:moveTo>
                    <a:pt x="0" y="21"/>
                  </a:moveTo>
                  <a:cubicBezTo>
                    <a:pt x="62" y="0"/>
                    <a:pt x="227" y="80"/>
                    <a:pt x="270" y="105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0" name="Freeform 1530">
              <a:extLst>
                <a:ext uri="{FF2B5EF4-FFF2-40B4-BE49-F238E27FC236}">
                  <a16:creationId xmlns:a16="http://schemas.microsoft.com/office/drawing/2014/main" id="{A6001C68-AFAD-4B0D-B6D8-439D6FACC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955"/>
              <a:ext cx="706" cy="202"/>
            </a:xfrm>
            <a:custGeom>
              <a:avLst/>
              <a:gdLst>
                <a:gd name="T0" fmla="*/ 0 w 282"/>
                <a:gd name="T1" fmla="*/ 0 h 76"/>
                <a:gd name="T2" fmla="*/ 1717 w 282"/>
                <a:gd name="T3" fmla="*/ 516 h 76"/>
                <a:gd name="T4" fmla="*/ 1768 w 282"/>
                <a:gd name="T5" fmla="*/ 537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2" h="76">
                  <a:moveTo>
                    <a:pt x="0" y="0"/>
                  </a:moveTo>
                  <a:cubicBezTo>
                    <a:pt x="0" y="0"/>
                    <a:pt x="163" y="27"/>
                    <a:pt x="274" y="73"/>
                  </a:cubicBezTo>
                  <a:cubicBezTo>
                    <a:pt x="276" y="74"/>
                    <a:pt x="279" y="75"/>
                    <a:pt x="282" y="76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1" name="Freeform 1531">
              <a:extLst>
                <a:ext uri="{FF2B5EF4-FFF2-40B4-BE49-F238E27FC236}">
                  <a16:creationId xmlns:a16="http://schemas.microsoft.com/office/drawing/2014/main" id="{92B6F7AD-8060-44DE-BBBC-6375DC9D8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8" y="861"/>
              <a:ext cx="747" cy="342"/>
            </a:xfrm>
            <a:custGeom>
              <a:avLst/>
              <a:gdLst>
                <a:gd name="T0" fmla="*/ 0 w 299"/>
                <a:gd name="T1" fmla="*/ 350 h 128"/>
                <a:gd name="T2" fmla="*/ 1866 w 299"/>
                <a:gd name="T3" fmla="*/ 914 h 128"/>
                <a:gd name="T4" fmla="*/ 1866 w 299"/>
                <a:gd name="T5" fmla="*/ 914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9" h="128">
                  <a:moveTo>
                    <a:pt x="0" y="49"/>
                  </a:moveTo>
                  <a:cubicBezTo>
                    <a:pt x="68" y="0"/>
                    <a:pt x="241" y="91"/>
                    <a:pt x="299" y="128"/>
                  </a:cubicBezTo>
                  <a:cubicBezTo>
                    <a:pt x="299" y="128"/>
                    <a:pt x="299" y="128"/>
                    <a:pt x="299" y="128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2" name="Freeform 1532">
              <a:extLst>
                <a:ext uri="{FF2B5EF4-FFF2-40B4-BE49-F238E27FC236}">
                  <a16:creationId xmlns:a16="http://schemas.microsoft.com/office/drawing/2014/main" id="{8DC791E6-78A8-4E22-9629-CFCFB11B4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883"/>
              <a:ext cx="683" cy="298"/>
            </a:xfrm>
            <a:custGeom>
              <a:avLst/>
              <a:gdLst>
                <a:gd name="T0" fmla="*/ 0 w 273"/>
                <a:gd name="T1" fmla="*/ 290 h 112"/>
                <a:gd name="T2" fmla="*/ 1709 w 273"/>
                <a:gd name="T3" fmla="*/ 793 h 1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3" h="112">
                  <a:moveTo>
                    <a:pt x="0" y="41"/>
                  </a:moveTo>
                  <a:cubicBezTo>
                    <a:pt x="68" y="0"/>
                    <a:pt x="245" y="94"/>
                    <a:pt x="273" y="112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3" name="Freeform 1533">
              <a:extLst>
                <a:ext uri="{FF2B5EF4-FFF2-40B4-BE49-F238E27FC236}">
                  <a16:creationId xmlns:a16="http://schemas.microsoft.com/office/drawing/2014/main" id="{7459B45C-2145-44A8-9064-9D2F22A66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192"/>
              <a:ext cx="163" cy="29"/>
            </a:xfrm>
            <a:custGeom>
              <a:avLst/>
              <a:gdLst>
                <a:gd name="T0" fmla="*/ 0 w 65"/>
                <a:gd name="T1" fmla="*/ 76 h 11"/>
                <a:gd name="T2" fmla="*/ 409 w 65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1">
                  <a:moveTo>
                    <a:pt x="0" y="11"/>
                  </a:moveTo>
                  <a:cubicBezTo>
                    <a:pt x="0" y="11"/>
                    <a:pt x="35" y="6"/>
                    <a:pt x="65" y="0"/>
                  </a:cubicBezTo>
                </a:path>
              </a:pathLst>
            </a:custGeom>
            <a:noFill/>
            <a:ln w="23813" cap="rnd">
              <a:solidFill>
                <a:srgbClr val="99141B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4" name="Freeform 1534">
              <a:extLst>
                <a:ext uri="{FF2B5EF4-FFF2-40B4-BE49-F238E27FC236}">
                  <a16:creationId xmlns:a16="http://schemas.microsoft.com/office/drawing/2014/main" id="{0D4D573A-F0F8-4B4B-89B5-103F14362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25"/>
              <a:ext cx="167" cy="104"/>
            </a:xfrm>
            <a:custGeom>
              <a:avLst/>
              <a:gdLst>
                <a:gd name="T0" fmla="*/ 411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11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6" y="14"/>
                  </a:moveTo>
                  <a:cubicBezTo>
                    <a:pt x="64" y="5"/>
                    <a:pt x="49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4" y="34"/>
                    <a:pt x="19" y="39"/>
                    <a:pt x="37" y="36"/>
                  </a:cubicBezTo>
                  <a:cubicBezTo>
                    <a:pt x="54" y="33"/>
                    <a:pt x="67" y="23"/>
                    <a:pt x="66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5" name="Freeform 1535">
              <a:extLst>
                <a:ext uri="{FF2B5EF4-FFF2-40B4-BE49-F238E27FC236}">
                  <a16:creationId xmlns:a16="http://schemas.microsoft.com/office/drawing/2014/main" id="{2715D083-3610-4C8D-B3F3-2A700D3422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933"/>
              <a:ext cx="105" cy="70"/>
            </a:xfrm>
            <a:custGeom>
              <a:avLst/>
              <a:gdLst>
                <a:gd name="T0" fmla="*/ 258 w 42"/>
                <a:gd name="T1" fmla="*/ 65 h 26"/>
                <a:gd name="T2" fmla="*/ 145 w 42"/>
                <a:gd name="T3" fmla="*/ 175 h 26"/>
                <a:gd name="T4" fmla="*/ 8 w 42"/>
                <a:gd name="T5" fmla="*/ 116 h 26"/>
                <a:gd name="T6" fmla="*/ 120 w 42"/>
                <a:gd name="T7" fmla="*/ 13 h 26"/>
                <a:gd name="T8" fmla="*/ 258 w 42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9"/>
                  </a:moveTo>
                  <a:cubicBezTo>
                    <a:pt x="42" y="15"/>
                    <a:pt x="34" y="22"/>
                    <a:pt x="23" y="24"/>
                  </a:cubicBezTo>
                  <a:cubicBezTo>
                    <a:pt x="12" y="26"/>
                    <a:pt x="2" y="22"/>
                    <a:pt x="1" y="16"/>
                  </a:cubicBezTo>
                  <a:cubicBezTo>
                    <a:pt x="0" y="11"/>
                    <a:pt x="8" y="4"/>
                    <a:pt x="19" y="2"/>
                  </a:cubicBezTo>
                  <a:cubicBezTo>
                    <a:pt x="30" y="0"/>
                    <a:pt x="40" y="4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6" name="Freeform 1536">
              <a:extLst>
                <a:ext uri="{FF2B5EF4-FFF2-40B4-BE49-F238E27FC236}">
                  <a16:creationId xmlns:a16="http://schemas.microsoft.com/office/drawing/2014/main" id="{F5F7B7B4-CF1A-4F08-9DBA-5CC1903B5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941"/>
              <a:ext cx="27" cy="22"/>
            </a:xfrm>
            <a:custGeom>
              <a:avLst/>
              <a:gdLst>
                <a:gd name="T0" fmla="*/ 66 w 11"/>
                <a:gd name="T1" fmla="*/ 47 h 8"/>
                <a:gd name="T2" fmla="*/ 29 w 11"/>
                <a:gd name="T3" fmla="*/ 61 h 8"/>
                <a:gd name="T4" fmla="*/ 5 w 11"/>
                <a:gd name="T5" fmla="*/ 22 h 8"/>
                <a:gd name="T6" fmla="*/ 42 w 11"/>
                <a:gd name="T7" fmla="*/ 8 h 8"/>
                <a:gd name="T8" fmla="*/ 66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6"/>
                  </a:moveTo>
                  <a:cubicBezTo>
                    <a:pt x="10" y="8"/>
                    <a:pt x="8" y="8"/>
                    <a:pt x="5" y="8"/>
                  </a:cubicBezTo>
                  <a:cubicBezTo>
                    <a:pt x="2" y="7"/>
                    <a:pt x="0" y="5"/>
                    <a:pt x="1" y="3"/>
                  </a:cubicBezTo>
                  <a:cubicBezTo>
                    <a:pt x="1" y="1"/>
                    <a:pt x="4" y="0"/>
                    <a:pt x="7" y="1"/>
                  </a:cubicBezTo>
                  <a:cubicBezTo>
                    <a:pt x="9" y="2"/>
                    <a:pt x="11" y="4"/>
                    <a:pt x="11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7" name="Freeform 1537">
              <a:extLst>
                <a:ext uri="{FF2B5EF4-FFF2-40B4-BE49-F238E27FC236}">
                  <a16:creationId xmlns:a16="http://schemas.microsoft.com/office/drawing/2014/main" id="{74A61EDA-9FB3-41E2-92EF-0554E69B0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2" y="995"/>
              <a:ext cx="68" cy="29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9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10"/>
                  </a:cubicBezTo>
                  <a:cubicBezTo>
                    <a:pt x="27" y="1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8" name="Freeform 1538">
              <a:extLst>
                <a:ext uri="{FF2B5EF4-FFF2-40B4-BE49-F238E27FC236}">
                  <a16:creationId xmlns:a16="http://schemas.microsoft.com/office/drawing/2014/main" id="{F8B6E56F-C0AD-4CE8-A5F7-9B8E70B7E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25"/>
              <a:ext cx="167" cy="104"/>
            </a:xfrm>
            <a:custGeom>
              <a:avLst/>
              <a:gdLst>
                <a:gd name="T0" fmla="*/ 411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11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6" y="14"/>
                  </a:moveTo>
                  <a:cubicBezTo>
                    <a:pt x="64" y="5"/>
                    <a:pt x="49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4" y="34"/>
                    <a:pt x="19" y="39"/>
                    <a:pt x="37" y="36"/>
                  </a:cubicBezTo>
                  <a:cubicBezTo>
                    <a:pt x="54" y="33"/>
                    <a:pt x="67" y="23"/>
                    <a:pt x="66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89" name="Freeform 1539">
              <a:extLst>
                <a:ext uri="{FF2B5EF4-FFF2-40B4-BE49-F238E27FC236}">
                  <a16:creationId xmlns:a16="http://schemas.microsoft.com/office/drawing/2014/main" id="{5A7AE4E1-875E-440A-A0A0-DBEF56955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936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87 w 67"/>
                <a:gd name="T3" fmla="*/ 21 h 39"/>
                <a:gd name="T4" fmla="*/ 5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0" y="3"/>
                  </a:cubicBezTo>
                  <a:cubicBezTo>
                    <a:pt x="13" y="6"/>
                    <a:pt x="0" y="16"/>
                    <a:pt x="1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0" name="Freeform 1540">
              <a:extLst>
                <a:ext uri="{FF2B5EF4-FFF2-40B4-BE49-F238E27FC236}">
                  <a16:creationId xmlns:a16="http://schemas.microsoft.com/office/drawing/2014/main" id="{979717BB-5E15-47B8-90B1-A1CE55538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947"/>
              <a:ext cx="105" cy="66"/>
            </a:xfrm>
            <a:custGeom>
              <a:avLst/>
              <a:gdLst>
                <a:gd name="T0" fmla="*/ 258 w 42"/>
                <a:gd name="T1" fmla="*/ 63 h 25"/>
                <a:gd name="T2" fmla="*/ 145 w 42"/>
                <a:gd name="T3" fmla="*/ 161 h 25"/>
                <a:gd name="T4" fmla="*/ 8 w 42"/>
                <a:gd name="T5" fmla="*/ 111 h 25"/>
                <a:gd name="T6" fmla="*/ 120 w 42"/>
                <a:gd name="T7" fmla="*/ 13 h 25"/>
                <a:gd name="T8" fmla="*/ 258 w 42"/>
                <a:gd name="T9" fmla="*/ 63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4" y="21"/>
                    <a:pt x="23" y="23"/>
                  </a:cubicBezTo>
                  <a:cubicBezTo>
                    <a:pt x="12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1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1" name="Freeform 1541">
              <a:extLst>
                <a:ext uri="{FF2B5EF4-FFF2-40B4-BE49-F238E27FC236}">
                  <a16:creationId xmlns:a16="http://schemas.microsoft.com/office/drawing/2014/main" id="{25CAB70B-99A1-40B1-A741-F10309A0C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3" y="955"/>
              <a:ext cx="27" cy="21"/>
            </a:xfrm>
            <a:custGeom>
              <a:avLst/>
              <a:gdLst>
                <a:gd name="T0" fmla="*/ 61 w 11"/>
                <a:gd name="T1" fmla="*/ 34 h 8"/>
                <a:gd name="T2" fmla="*/ 25 w 11"/>
                <a:gd name="T3" fmla="*/ 47 h 8"/>
                <a:gd name="T4" fmla="*/ 0 w 11"/>
                <a:gd name="T5" fmla="*/ 21 h 8"/>
                <a:gd name="T6" fmla="*/ 37 w 11"/>
                <a:gd name="T7" fmla="*/ 8 h 8"/>
                <a:gd name="T8" fmla="*/ 61 w 11"/>
                <a:gd name="T9" fmla="*/ 3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5"/>
                  </a:moveTo>
                  <a:cubicBezTo>
                    <a:pt x="10" y="7"/>
                    <a:pt x="7" y="8"/>
                    <a:pt x="4" y="7"/>
                  </a:cubicBezTo>
                  <a:cubicBezTo>
                    <a:pt x="2" y="7"/>
                    <a:pt x="0" y="4"/>
                    <a:pt x="0" y="3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1"/>
                    <a:pt x="11" y="3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2" name="Freeform 1542">
              <a:extLst>
                <a:ext uri="{FF2B5EF4-FFF2-40B4-BE49-F238E27FC236}">
                  <a16:creationId xmlns:a16="http://schemas.microsoft.com/office/drawing/2014/main" id="{45248A36-F789-4BCB-ADA5-9649DA0E6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1008"/>
              <a:ext cx="65" cy="29"/>
            </a:xfrm>
            <a:custGeom>
              <a:avLst/>
              <a:gdLst>
                <a:gd name="T0" fmla="*/ 0 w 26"/>
                <a:gd name="T1" fmla="*/ 0 h 11"/>
                <a:gd name="T2" fmla="*/ 163 w 26"/>
                <a:gd name="T3" fmla="*/ 63 h 11"/>
                <a:gd name="T4" fmla="*/ 0 w 26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1">
                  <a:moveTo>
                    <a:pt x="0" y="0"/>
                  </a:moveTo>
                  <a:cubicBezTo>
                    <a:pt x="0" y="0"/>
                    <a:pt x="4" y="11"/>
                    <a:pt x="26" y="9"/>
                  </a:cubicBezTo>
                  <a:cubicBezTo>
                    <a:pt x="26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3" name="Freeform 1543">
              <a:extLst>
                <a:ext uri="{FF2B5EF4-FFF2-40B4-BE49-F238E27FC236}">
                  <a16:creationId xmlns:a16="http://schemas.microsoft.com/office/drawing/2014/main" id="{EAD6A02A-39E8-4249-AE6E-F8C3D6740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936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4" name="Freeform 1544">
              <a:extLst>
                <a:ext uri="{FF2B5EF4-FFF2-40B4-BE49-F238E27FC236}">
                  <a16:creationId xmlns:a16="http://schemas.microsoft.com/office/drawing/2014/main" id="{DB1815F6-178F-43C6-A58D-A8BCF9D2F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31"/>
              <a:ext cx="168" cy="104"/>
            </a:xfrm>
            <a:custGeom>
              <a:avLst/>
              <a:gdLst>
                <a:gd name="T0" fmla="*/ 409 w 67"/>
                <a:gd name="T1" fmla="*/ 99 h 39"/>
                <a:gd name="T2" fmla="*/ 196 w 67"/>
                <a:gd name="T3" fmla="*/ 21 h 39"/>
                <a:gd name="T4" fmla="*/ 13 w 67"/>
                <a:gd name="T5" fmla="*/ 179 h 39"/>
                <a:gd name="T6" fmla="*/ 226 w 67"/>
                <a:gd name="T7" fmla="*/ 256 h 39"/>
                <a:gd name="T8" fmla="*/ 409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5" name="Freeform 1545">
              <a:extLst>
                <a:ext uri="{FF2B5EF4-FFF2-40B4-BE49-F238E27FC236}">
                  <a16:creationId xmlns:a16="http://schemas.microsoft.com/office/drawing/2014/main" id="{6DD8B322-1377-47C6-8F75-040173852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8" y="941"/>
              <a:ext cx="105" cy="67"/>
            </a:xfrm>
            <a:custGeom>
              <a:avLst/>
              <a:gdLst>
                <a:gd name="T0" fmla="*/ 258 w 42"/>
                <a:gd name="T1" fmla="*/ 64 h 25"/>
                <a:gd name="T2" fmla="*/ 138 w 42"/>
                <a:gd name="T3" fmla="*/ 166 h 25"/>
                <a:gd name="T4" fmla="*/ 8 w 42"/>
                <a:gd name="T5" fmla="*/ 115 h 25"/>
                <a:gd name="T6" fmla="*/ 120 w 42"/>
                <a:gd name="T7" fmla="*/ 13 h 25"/>
                <a:gd name="T8" fmla="*/ 258 w 42"/>
                <a:gd name="T9" fmla="*/ 6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3" y="21"/>
                    <a:pt x="22" y="23"/>
                  </a:cubicBezTo>
                  <a:cubicBezTo>
                    <a:pt x="11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6" name="Freeform 1546">
              <a:extLst>
                <a:ext uri="{FF2B5EF4-FFF2-40B4-BE49-F238E27FC236}">
                  <a16:creationId xmlns:a16="http://schemas.microsoft.com/office/drawing/2014/main" id="{6DB53CE9-EE5F-4933-9DA5-3DC02DF3DA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949"/>
              <a:ext cx="28" cy="22"/>
            </a:xfrm>
            <a:custGeom>
              <a:avLst/>
              <a:gdLst>
                <a:gd name="T0" fmla="*/ 71 w 11"/>
                <a:gd name="T1" fmla="*/ 39 h 8"/>
                <a:gd name="T2" fmla="*/ 33 w 11"/>
                <a:gd name="T3" fmla="*/ 52 h 8"/>
                <a:gd name="T4" fmla="*/ 8 w 11"/>
                <a:gd name="T5" fmla="*/ 22 h 8"/>
                <a:gd name="T6" fmla="*/ 38 w 11"/>
                <a:gd name="T7" fmla="*/ 8 h 8"/>
                <a:gd name="T8" fmla="*/ 71 w 11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0" y="7"/>
                    <a:pt x="7" y="8"/>
                    <a:pt x="5" y="7"/>
                  </a:cubicBezTo>
                  <a:cubicBezTo>
                    <a:pt x="2" y="7"/>
                    <a:pt x="0" y="4"/>
                    <a:pt x="1" y="3"/>
                  </a:cubicBezTo>
                  <a:cubicBezTo>
                    <a:pt x="1" y="1"/>
                    <a:pt x="4" y="0"/>
                    <a:pt x="6" y="1"/>
                  </a:cubicBezTo>
                  <a:cubicBezTo>
                    <a:pt x="9" y="1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7" name="Freeform 1547">
              <a:extLst>
                <a:ext uri="{FF2B5EF4-FFF2-40B4-BE49-F238E27FC236}">
                  <a16:creationId xmlns:a16="http://schemas.microsoft.com/office/drawing/2014/main" id="{14E17C46-9B94-4E6E-98A4-64B50A1133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3" y="1003"/>
              <a:ext cx="67" cy="29"/>
            </a:xfrm>
            <a:custGeom>
              <a:avLst/>
              <a:gdLst>
                <a:gd name="T0" fmla="*/ 0 w 27"/>
                <a:gd name="T1" fmla="*/ 0 h 11"/>
                <a:gd name="T2" fmla="*/ 166 w 27"/>
                <a:gd name="T3" fmla="*/ 63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9"/>
                  </a:cubicBezTo>
                  <a:cubicBezTo>
                    <a:pt x="27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8" name="Freeform 1548">
              <a:extLst>
                <a:ext uri="{FF2B5EF4-FFF2-40B4-BE49-F238E27FC236}">
                  <a16:creationId xmlns:a16="http://schemas.microsoft.com/office/drawing/2014/main" id="{2DB3A265-1BDA-4B67-9DE4-600003256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5" y="931"/>
              <a:ext cx="168" cy="104"/>
            </a:xfrm>
            <a:custGeom>
              <a:avLst/>
              <a:gdLst>
                <a:gd name="T0" fmla="*/ 409 w 67"/>
                <a:gd name="T1" fmla="*/ 99 h 39"/>
                <a:gd name="T2" fmla="*/ 196 w 67"/>
                <a:gd name="T3" fmla="*/ 21 h 39"/>
                <a:gd name="T4" fmla="*/ 13 w 67"/>
                <a:gd name="T5" fmla="*/ 179 h 39"/>
                <a:gd name="T6" fmla="*/ 233 w 67"/>
                <a:gd name="T7" fmla="*/ 256 h 39"/>
                <a:gd name="T8" fmla="*/ 409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7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099" name="Freeform 1549">
              <a:extLst>
                <a:ext uri="{FF2B5EF4-FFF2-40B4-BE49-F238E27FC236}">
                  <a16:creationId xmlns:a16="http://schemas.microsoft.com/office/drawing/2014/main" id="{0A6E5ECC-CB7C-4650-818E-6E0F50CDE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939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4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6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0" name="Freeform 1550">
              <a:extLst>
                <a:ext uri="{FF2B5EF4-FFF2-40B4-BE49-F238E27FC236}">
                  <a16:creationId xmlns:a16="http://schemas.microsoft.com/office/drawing/2014/main" id="{0298CAE2-1AB6-4416-B34B-6FF0B9E2F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5" y="949"/>
              <a:ext cx="105" cy="67"/>
            </a:xfrm>
            <a:custGeom>
              <a:avLst/>
              <a:gdLst>
                <a:gd name="T0" fmla="*/ 258 w 42"/>
                <a:gd name="T1" fmla="*/ 64 h 25"/>
                <a:gd name="T2" fmla="*/ 138 w 42"/>
                <a:gd name="T3" fmla="*/ 166 h 25"/>
                <a:gd name="T4" fmla="*/ 8 w 42"/>
                <a:gd name="T5" fmla="*/ 115 h 25"/>
                <a:gd name="T6" fmla="*/ 120 w 42"/>
                <a:gd name="T7" fmla="*/ 13 h 25"/>
                <a:gd name="T8" fmla="*/ 258 w 42"/>
                <a:gd name="T9" fmla="*/ 6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5">
                  <a:moveTo>
                    <a:pt x="41" y="9"/>
                  </a:moveTo>
                  <a:cubicBezTo>
                    <a:pt x="42" y="15"/>
                    <a:pt x="33" y="21"/>
                    <a:pt x="22" y="23"/>
                  </a:cubicBezTo>
                  <a:cubicBezTo>
                    <a:pt x="11" y="25"/>
                    <a:pt x="2" y="22"/>
                    <a:pt x="1" y="16"/>
                  </a:cubicBezTo>
                  <a:cubicBezTo>
                    <a:pt x="0" y="10"/>
                    <a:pt x="8" y="4"/>
                    <a:pt x="19" y="2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1" name="Freeform 1551">
              <a:extLst>
                <a:ext uri="{FF2B5EF4-FFF2-40B4-BE49-F238E27FC236}">
                  <a16:creationId xmlns:a16="http://schemas.microsoft.com/office/drawing/2014/main" id="{B23B2B89-47D5-4A3A-930C-6E9146108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3" y="957"/>
              <a:ext cx="27" cy="22"/>
            </a:xfrm>
            <a:custGeom>
              <a:avLst/>
              <a:gdLst>
                <a:gd name="T0" fmla="*/ 66 w 11"/>
                <a:gd name="T1" fmla="*/ 39 h 8"/>
                <a:gd name="T2" fmla="*/ 29 w 11"/>
                <a:gd name="T3" fmla="*/ 52 h 8"/>
                <a:gd name="T4" fmla="*/ 5 w 11"/>
                <a:gd name="T5" fmla="*/ 17 h 8"/>
                <a:gd name="T6" fmla="*/ 37 w 11"/>
                <a:gd name="T7" fmla="*/ 0 h 8"/>
                <a:gd name="T8" fmla="*/ 66 w 11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1" y="5"/>
                  </a:moveTo>
                  <a:cubicBezTo>
                    <a:pt x="10" y="7"/>
                    <a:pt x="7" y="8"/>
                    <a:pt x="5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1" y="1"/>
                    <a:pt x="4" y="0"/>
                    <a:pt x="6" y="0"/>
                  </a:cubicBezTo>
                  <a:cubicBezTo>
                    <a:pt x="9" y="1"/>
                    <a:pt x="11" y="3"/>
                    <a:pt x="11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2" name="Freeform 1552">
              <a:extLst>
                <a:ext uri="{FF2B5EF4-FFF2-40B4-BE49-F238E27FC236}">
                  <a16:creationId xmlns:a16="http://schemas.microsoft.com/office/drawing/2014/main" id="{53792EC3-0CE6-4EFF-9FD8-DDEA716DCB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008"/>
              <a:ext cx="68" cy="29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9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10"/>
                  </a:cubicBezTo>
                  <a:cubicBezTo>
                    <a:pt x="27" y="1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3" name="Freeform 1553">
              <a:extLst>
                <a:ext uri="{FF2B5EF4-FFF2-40B4-BE49-F238E27FC236}">
                  <a16:creationId xmlns:a16="http://schemas.microsoft.com/office/drawing/2014/main" id="{63A8D054-8B8C-455F-80BF-DC33434BE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939"/>
              <a:ext cx="167" cy="104"/>
            </a:xfrm>
            <a:custGeom>
              <a:avLst/>
              <a:gdLst>
                <a:gd name="T0" fmla="*/ 404 w 67"/>
                <a:gd name="T1" fmla="*/ 99 h 39"/>
                <a:gd name="T2" fmla="*/ 192 w 67"/>
                <a:gd name="T3" fmla="*/ 21 h 39"/>
                <a:gd name="T4" fmla="*/ 12 w 67"/>
                <a:gd name="T5" fmla="*/ 179 h 39"/>
                <a:gd name="T6" fmla="*/ 229 w 67"/>
                <a:gd name="T7" fmla="*/ 256 h 39"/>
                <a:gd name="T8" fmla="*/ 404 w 67"/>
                <a:gd name="T9" fmla="*/ 9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4"/>
                  </a:moveTo>
                  <a:cubicBezTo>
                    <a:pt x="64" y="5"/>
                    <a:pt x="48" y="0"/>
                    <a:pt x="31" y="3"/>
                  </a:cubicBezTo>
                  <a:cubicBezTo>
                    <a:pt x="13" y="6"/>
                    <a:pt x="0" y="16"/>
                    <a:pt x="2" y="25"/>
                  </a:cubicBezTo>
                  <a:cubicBezTo>
                    <a:pt x="3" y="34"/>
                    <a:pt x="19" y="39"/>
                    <a:pt x="37" y="36"/>
                  </a:cubicBezTo>
                  <a:cubicBezTo>
                    <a:pt x="54" y="33"/>
                    <a:pt x="67" y="23"/>
                    <a:pt x="65" y="14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4" name="Freeform 1554">
              <a:extLst>
                <a:ext uri="{FF2B5EF4-FFF2-40B4-BE49-F238E27FC236}">
                  <a16:creationId xmlns:a16="http://schemas.microsoft.com/office/drawing/2014/main" id="{42D77304-ACD9-44F2-80FF-786EBF57D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25"/>
              <a:ext cx="167" cy="110"/>
            </a:xfrm>
            <a:custGeom>
              <a:avLst/>
              <a:gdLst>
                <a:gd name="T0" fmla="*/ 404 w 67"/>
                <a:gd name="T1" fmla="*/ 209 h 41"/>
                <a:gd name="T2" fmla="*/ 237 w 67"/>
                <a:gd name="T3" fmla="*/ 35 h 41"/>
                <a:gd name="T4" fmla="*/ 12 w 67"/>
                <a:gd name="T5" fmla="*/ 94 h 41"/>
                <a:gd name="T6" fmla="*/ 187 w 67"/>
                <a:gd name="T7" fmla="*/ 266 h 41"/>
                <a:gd name="T8" fmla="*/ 404 w 67"/>
                <a:gd name="T9" fmla="*/ 2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0" y="0"/>
                    <a:pt x="4" y="4"/>
                    <a:pt x="2" y="13"/>
                  </a:cubicBezTo>
                  <a:cubicBezTo>
                    <a:pt x="0" y="22"/>
                    <a:pt x="12" y="33"/>
                    <a:pt x="30" y="37"/>
                  </a:cubicBezTo>
                  <a:cubicBezTo>
                    <a:pt x="47" y="41"/>
                    <a:pt x="63" y="37"/>
                    <a:pt x="65" y="29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5" name="Freeform 1555">
              <a:extLst>
                <a:ext uri="{FF2B5EF4-FFF2-40B4-BE49-F238E27FC236}">
                  <a16:creationId xmlns:a16="http://schemas.microsoft.com/office/drawing/2014/main" id="{27489D94-C283-4278-9C6E-C4F94E604F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0" y="1147"/>
              <a:ext cx="105" cy="69"/>
            </a:xfrm>
            <a:custGeom>
              <a:avLst/>
              <a:gdLst>
                <a:gd name="T0" fmla="*/ 258 w 42"/>
                <a:gd name="T1" fmla="*/ 127 h 26"/>
                <a:gd name="T2" fmla="*/ 120 w 42"/>
                <a:gd name="T3" fmla="*/ 170 h 26"/>
                <a:gd name="T4" fmla="*/ 8 w 42"/>
                <a:gd name="T5" fmla="*/ 56 h 26"/>
                <a:gd name="T6" fmla="*/ 150 w 42"/>
                <a:gd name="T7" fmla="*/ 21 h 26"/>
                <a:gd name="T8" fmla="*/ 258 w 42"/>
                <a:gd name="T9" fmla="*/ 127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18"/>
                  </a:moveTo>
                  <a:cubicBezTo>
                    <a:pt x="39" y="24"/>
                    <a:pt x="29" y="26"/>
                    <a:pt x="19" y="24"/>
                  </a:cubicBezTo>
                  <a:cubicBezTo>
                    <a:pt x="8" y="21"/>
                    <a:pt x="0" y="14"/>
                    <a:pt x="1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5"/>
                    <a:pt x="42" y="12"/>
                    <a:pt x="41" y="1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6" name="Freeform 1556">
              <a:extLst>
                <a:ext uri="{FF2B5EF4-FFF2-40B4-BE49-F238E27FC236}">
                  <a16:creationId xmlns:a16="http://schemas.microsoft.com/office/drawing/2014/main" id="{A67B6599-5373-483E-9C22-21A8A3D8A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168"/>
              <a:ext cx="27" cy="24"/>
            </a:xfrm>
            <a:custGeom>
              <a:avLst/>
              <a:gdLst>
                <a:gd name="T0" fmla="*/ 54 w 11"/>
                <a:gd name="T1" fmla="*/ 56 h 9"/>
                <a:gd name="T2" fmla="*/ 17 w 11"/>
                <a:gd name="T3" fmla="*/ 51 h 9"/>
                <a:gd name="T4" fmla="*/ 5 w 11"/>
                <a:gd name="T5" fmla="*/ 13 h 9"/>
                <a:gd name="T6" fmla="*/ 49 w 11"/>
                <a:gd name="T7" fmla="*/ 13 h 9"/>
                <a:gd name="T8" fmla="*/ 54 w 11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9" y="8"/>
                  </a:moveTo>
                  <a:cubicBezTo>
                    <a:pt x="8" y="9"/>
                    <a:pt x="6" y="9"/>
                    <a:pt x="3" y="7"/>
                  </a:cubicBezTo>
                  <a:cubicBezTo>
                    <a:pt x="1" y="6"/>
                    <a:pt x="0" y="3"/>
                    <a:pt x="1" y="2"/>
                  </a:cubicBezTo>
                  <a:cubicBezTo>
                    <a:pt x="3" y="0"/>
                    <a:pt x="5" y="0"/>
                    <a:pt x="8" y="2"/>
                  </a:cubicBezTo>
                  <a:cubicBezTo>
                    <a:pt x="10" y="4"/>
                    <a:pt x="11" y="6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7" name="Freeform 1557">
              <a:extLst>
                <a:ext uri="{FF2B5EF4-FFF2-40B4-BE49-F238E27FC236}">
                  <a16:creationId xmlns:a16="http://schemas.microsoft.com/office/drawing/2014/main" id="{2BB57A40-DF89-4A68-A50A-721EAFEB4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5" y="1165"/>
              <a:ext cx="50" cy="51"/>
            </a:xfrm>
            <a:custGeom>
              <a:avLst/>
              <a:gdLst>
                <a:gd name="T0" fmla="*/ 0 w 20"/>
                <a:gd name="T1" fmla="*/ 0 h 19"/>
                <a:gd name="T2" fmla="*/ 125 w 20"/>
                <a:gd name="T3" fmla="*/ 137 h 19"/>
                <a:gd name="T4" fmla="*/ 0 w 20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9">
                  <a:moveTo>
                    <a:pt x="0" y="0"/>
                  </a:moveTo>
                  <a:cubicBezTo>
                    <a:pt x="0" y="0"/>
                    <a:pt x="0" y="12"/>
                    <a:pt x="20" y="19"/>
                  </a:cubicBezTo>
                  <a:cubicBezTo>
                    <a:pt x="20" y="19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8" name="Freeform 1558">
              <a:extLst>
                <a:ext uri="{FF2B5EF4-FFF2-40B4-BE49-F238E27FC236}">
                  <a16:creationId xmlns:a16="http://schemas.microsoft.com/office/drawing/2014/main" id="{DE42B060-AF4E-4667-A269-F60267D0B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8" y="1125"/>
              <a:ext cx="167" cy="110"/>
            </a:xfrm>
            <a:custGeom>
              <a:avLst/>
              <a:gdLst>
                <a:gd name="T0" fmla="*/ 404 w 67"/>
                <a:gd name="T1" fmla="*/ 209 h 41"/>
                <a:gd name="T2" fmla="*/ 237 w 67"/>
                <a:gd name="T3" fmla="*/ 35 h 41"/>
                <a:gd name="T4" fmla="*/ 12 w 67"/>
                <a:gd name="T5" fmla="*/ 94 h 41"/>
                <a:gd name="T6" fmla="*/ 187 w 67"/>
                <a:gd name="T7" fmla="*/ 266 h 41"/>
                <a:gd name="T8" fmla="*/ 404 w 67"/>
                <a:gd name="T9" fmla="*/ 20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0" y="0"/>
                    <a:pt x="4" y="4"/>
                    <a:pt x="2" y="13"/>
                  </a:cubicBezTo>
                  <a:cubicBezTo>
                    <a:pt x="0" y="22"/>
                    <a:pt x="12" y="33"/>
                    <a:pt x="30" y="37"/>
                  </a:cubicBezTo>
                  <a:cubicBezTo>
                    <a:pt x="47" y="41"/>
                    <a:pt x="63" y="37"/>
                    <a:pt x="6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09" name="Freeform 1559">
              <a:extLst>
                <a:ext uri="{FF2B5EF4-FFF2-40B4-BE49-F238E27FC236}">
                  <a16:creationId xmlns:a16="http://schemas.microsoft.com/office/drawing/2014/main" id="{E854CA35-EABF-4667-8D04-0C84734B3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49"/>
              <a:ext cx="167" cy="110"/>
            </a:xfrm>
            <a:custGeom>
              <a:avLst/>
              <a:gdLst>
                <a:gd name="T0" fmla="*/ 404 w 67"/>
                <a:gd name="T1" fmla="*/ 201 h 41"/>
                <a:gd name="T2" fmla="*/ 229 w 67"/>
                <a:gd name="T3" fmla="*/ 30 h 41"/>
                <a:gd name="T4" fmla="*/ 12 w 67"/>
                <a:gd name="T5" fmla="*/ 86 h 41"/>
                <a:gd name="T6" fmla="*/ 179 w 67"/>
                <a:gd name="T7" fmla="*/ 260 h 41"/>
                <a:gd name="T8" fmla="*/ 404 w 67"/>
                <a:gd name="T9" fmla="*/ 2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8"/>
                  </a:moveTo>
                  <a:cubicBezTo>
                    <a:pt x="67" y="19"/>
                    <a:pt x="55" y="8"/>
                    <a:pt x="37" y="4"/>
                  </a:cubicBezTo>
                  <a:cubicBezTo>
                    <a:pt x="20" y="0"/>
                    <a:pt x="4" y="3"/>
                    <a:pt x="2" y="12"/>
                  </a:cubicBezTo>
                  <a:cubicBezTo>
                    <a:pt x="0" y="21"/>
                    <a:pt x="12" y="32"/>
                    <a:pt x="29" y="36"/>
                  </a:cubicBezTo>
                  <a:cubicBezTo>
                    <a:pt x="47" y="41"/>
                    <a:pt x="63" y="37"/>
                    <a:pt x="65" y="28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0" name="Freeform 1560">
              <a:extLst>
                <a:ext uri="{FF2B5EF4-FFF2-40B4-BE49-F238E27FC236}">
                  <a16:creationId xmlns:a16="http://schemas.microsoft.com/office/drawing/2014/main" id="{B2DDF58A-4502-4393-9F8A-2B3351F4C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5" y="1168"/>
              <a:ext cx="105" cy="72"/>
            </a:xfrm>
            <a:custGeom>
              <a:avLst/>
              <a:gdLst>
                <a:gd name="T0" fmla="*/ 258 w 42"/>
                <a:gd name="T1" fmla="*/ 128 h 27"/>
                <a:gd name="T2" fmla="*/ 113 w 42"/>
                <a:gd name="T3" fmla="*/ 171 h 27"/>
                <a:gd name="T4" fmla="*/ 8 w 42"/>
                <a:gd name="T5" fmla="*/ 64 h 27"/>
                <a:gd name="T6" fmla="*/ 150 w 42"/>
                <a:gd name="T7" fmla="*/ 21 h 27"/>
                <a:gd name="T8" fmla="*/ 258 w 42"/>
                <a:gd name="T9" fmla="*/ 128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1" y="18"/>
                  </a:moveTo>
                  <a:cubicBezTo>
                    <a:pt x="39" y="24"/>
                    <a:pt x="29" y="27"/>
                    <a:pt x="18" y="24"/>
                  </a:cubicBezTo>
                  <a:cubicBezTo>
                    <a:pt x="8" y="21"/>
                    <a:pt x="0" y="14"/>
                    <a:pt x="1" y="9"/>
                  </a:cubicBezTo>
                  <a:cubicBezTo>
                    <a:pt x="3" y="3"/>
                    <a:pt x="13" y="0"/>
                    <a:pt x="24" y="3"/>
                  </a:cubicBezTo>
                  <a:cubicBezTo>
                    <a:pt x="34" y="6"/>
                    <a:pt x="42" y="13"/>
                    <a:pt x="41" y="1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1" name="Freeform 1561">
              <a:extLst>
                <a:ext uri="{FF2B5EF4-FFF2-40B4-BE49-F238E27FC236}">
                  <a16:creationId xmlns:a16="http://schemas.microsoft.com/office/drawing/2014/main" id="{1122C41D-FB53-4993-9173-C5B13D27E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1192"/>
              <a:ext cx="25" cy="24"/>
            </a:xfrm>
            <a:custGeom>
              <a:avLst/>
              <a:gdLst>
                <a:gd name="T0" fmla="*/ 58 w 10"/>
                <a:gd name="T1" fmla="*/ 51 h 9"/>
                <a:gd name="T2" fmla="*/ 20 w 10"/>
                <a:gd name="T3" fmla="*/ 51 h 9"/>
                <a:gd name="T4" fmla="*/ 8 w 10"/>
                <a:gd name="T5" fmla="*/ 8 h 9"/>
                <a:gd name="T6" fmla="*/ 45 w 10"/>
                <a:gd name="T7" fmla="*/ 13 h 9"/>
                <a:gd name="T8" fmla="*/ 58 w 10"/>
                <a:gd name="T9" fmla="*/ 5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9" y="7"/>
                  </a:moveTo>
                  <a:cubicBezTo>
                    <a:pt x="8" y="9"/>
                    <a:pt x="5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10" y="3"/>
                    <a:pt x="10" y="6"/>
                    <a:pt x="9" y="7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2" name="Freeform 1562">
              <a:extLst>
                <a:ext uri="{FF2B5EF4-FFF2-40B4-BE49-F238E27FC236}">
                  <a16:creationId xmlns:a16="http://schemas.microsoft.com/office/drawing/2014/main" id="{AA2C4245-82C0-4A7A-84C0-33C38A215C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8" y="1187"/>
              <a:ext cx="52" cy="50"/>
            </a:xfrm>
            <a:custGeom>
              <a:avLst/>
              <a:gdLst>
                <a:gd name="T0" fmla="*/ 5 w 21"/>
                <a:gd name="T1" fmla="*/ 0 h 19"/>
                <a:gd name="T2" fmla="*/ 129 w 21"/>
                <a:gd name="T3" fmla="*/ 132 h 19"/>
                <a:gd name="T4" fmla="*/ 5 w 21"/>
                <a:gd name="T5" fmla="*/ 0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9">
                  <a:moveTo>
                    <a:pt x="1" y="0"/>
                  </a:moveTo>
                  <a:cubicBezTo>
                    <a:pt x="1" y="0"/>
                    <a:pt x="0" y="12"/>
                    <a:pt x="21" y="19"/>
                  </a:cubicBezTo>
                  <a:cubicBezTo>
                    <a:pt x="21" y="19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3" name="Freeform 1563">
              <a:extLst>
                <a:ext uri="{FF2B5EF4-FFF2-40B4-BE49-F238E27FC236}">
                  <a16:creationId xmlns:a16="http://schemas.microsoft.com/office/drawing/2014/main" id="{6EDFEFB7-E6C0-4F56-A6E4-53B53256E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3" y="1149"/>
              <a:ext cx="167" cy="110"/>
            </a:xfrm>
            <a:custGeom>
              <a:avLst/>
              <a:gdLst>
                <a:gd name="T0" fmla="*/ 404 w 67"/>
                <a:gd name="T1" fmla="*/ 201 h 41"/>
                <a:gd name="T2" fmla="*/ 229 w 67"/>
                <a:gd name="T3" fmla="*/ 30 h 41"/>
                <a:gd name="T4" fmla="*/ 12 w 67"/>
                <a:gd name="T5" fmla="*/ 86 h 41"/>
                <a:gd name="T6" fmla="*/ 179 w 67"/>
                <a:gd name="T7" fmla="*/ 260 h 41"/>
                <a:gd name="T8" fmla="*/ 404 w 67"/>
                <a:gd name="T9" fmla="*/ 201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1">
                  <a:moveTo>
                    <a:pt x="65" y="28"/>
                  </a:moveTo>
                  <a:cubicBezTo>
                    <a:pt x="67" y="19"/>
                    <a:pt x="55" y="8"/>
                    <a:pt x="37" y="4"/>
                  </a:cubicBezTo>
                  <a:cubicBezTo>
                    <a:pt x="20" y="0"/>
                    <a:pt x="4" y="3"/>
                    <a:pt x="2" y="12"/>
                  </a:cubicBezTo>
                  <a:cubicBezTo>
                    <a:pt x="0" y="21"/>
                    <a:pt x="12" y="32"/>
                    <a:pt x="29" y="36"/>
                  </a:cubicBezTo>
                  <a:cubicBezTo>
                    <a:pt x="47" y="41"/>
                    <a:pt x="63" y="37"/>
                    <a:pt x="65" y="28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4" name="Freeform 1564">
              <a:extLst>
                <a:ext uri="{FF2B5EF4-FFF2-40B4-BE49-F238E27FC236}">
                  <a16:creationId xmlns:a16="http://schemas.microsoft.com/office/drawing/2014/main" id="{3E817AF8-D525-4C4C-AC71-6E2F430A4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136"/>
              <a:ext cx="168" cy="112"/>
            </a:xfrm>
            <a:custGeom>
              <a:avLst/>
              <a:gdLst>
                <a:gd name="T0" fmla="*/ 401 w 67"/>
                <a:gd name="T1" fmla="*/ 213 h 42"/>
                <a:gd name="T2" fmla="*/ 238 w 67"/>
                <a:gd name="T3" fmla="*/ 35 h 42"/>
                <a:gd name="T4" fmla="*/ 13 w 67"/>
                <a:gd name="T5" fmla="*/ 85 h 42"/>
                <a:gd name="T6" fmla="*/ 183 w 67"/>
                <a:gd name="T7" fmla="*/ 264 h 42"/>
                <a:gd name="T8" fmla="*/ 401 w 67"/>
                <a:gd name="T9" fmla="*/ 2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4" y="30"/>
                  </a:moveTo>
                  <a:cubicBezTo>
                    <a:pt x="67" y="21"/>
                    <a:pt x="55" y="10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0"/>
                    <a:pt x="11" y="32"/>
                    <a:pt x="29" y="37"/>
                  </a:cubicBezTo>
                  <a:cubicBezTo>
                    <a:pt x="46" y="42"/>
                    <a:pt x="62" y="39"/>
                    <a:pt x="64" y="30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5" name="Freeform 1565">
              <a:extLst>
                <a:ext uri="{FF2B5EF4-FFF2-40B4-BE49-F238E27FC236}">
                  <a16:creationId xmlns:a16="http://schemas.microsoft.com/office/drawing/2014/main" id="{55945182-006A-40E8-84BD-727CD1CC1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7" y="1157"/>
              <a:ext cx="106" cy="72"/>
            </a:xfrm>
            <a:custGeom>
              <a:avLst/>
              <a:gdLst>
                <a:gd name="T0" fmla="*/ 255 w 42"/>
                <a:gd name="T1" fmla="*/ 136 h 27"/>
                <a:gd name="T2" fmla="*/ 114 w 42"/>
                <a:gd name="T3" fmla="*/ 171 h 27"/>
                <a:gd name="T4" fmla="*/ 13 w 42"/>
                <a:gd name="T5" fmla="*/ 56 h 27"/>
                <a:gd name="T6" fmla="*/ 154 w 42"/>
                <a:gd name="T7" fmla="*/ 21 h 27"/>
                <a:gd name="T8" fmla="*/ 255 w 4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0" y="19"/>
                  </a:moveTo>
                  <a:cubicBezTo>
                    <a:pt x="39" y="25"/>
                    <a:pt x="29" y="27"/>
                    <a:pt x="18" y="24"/>
                  </a:cubicBezTo>
                  <a:cubicBezTo>
                    <a:pt x="7" y="21"/>
                    <a:pt x="0" y="13"/>
                    <a:pt x="2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6"/>
                    <a:pt x="42" y="13"/>
                    <a:pt x="40" y="1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6" name="Freeform 1566">
              <a:extLst>
                <a:ext uri="{FF2B5EF4-FFF2-40B4-BE49-F238E27FC236}">
                  <a16:creationId xmlns:a16="http://schemas.microsoft.com/office/drawing/2014/main" id="{FBF1CBAF-280C-4E45-B544-FCDBBA941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181"/>
              <a:ext cx="25" cy="27"/>
            </a:xfrm>
            <a:custGeom>
              <a:avLst/>
              <a:gdLst>
                <a:gd name="T0" fmla="*/ 58 w 10"/>
                <a:gd name="T1" fmla="*/ 59 h 10"/>
                <a:gd name="T2" fmla="*/ 20 w 10"/>
                <a:gd name="T3" fmla="*/ 51 h 10"/>
                <a:gd name="T4" fmla="*/ 8 w 10"/>
                <a:gd name="T5" fmla="*/ 8 h 10"/>
                <a:gd name="T6" fmla="*/ 45 w 10"/>
                <a:gd name="T7" fmla="*/ 14 h 10"/>
                <a:gd name="T8" fmla="*/ 58 w 10"/>
                <a:gd name="T9" fmla="*/ 59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0">
                  <a:moveTo>
                    <a:pt x="9" y="8"/>
                  </a:moveTo>
                  <a:cubicBezTo>
                    <a:pt x="8" y="10"/>
                    <a:pt x="5" y="9"/>
                    <a:pt x="3" y="7"/>
                  </a:cubicBezTo>
                  <a:cubicBezTo>
                    <a:pt x="1" y="5"/>
                    <a:pt x="0" y="3"/>
                    <a:pt x="1" y="1"/>
                  </a:cubicBezTo>
                  <a:cubicBezTo>
                    <a:pt x="3" y="0"/>
                    <a:pt x="5" y="0"/>
                    <a:pt x="7" y="2"/>
                  </a:cubicBezTo>
                  <a:cubicBezTo>
                    <a:pt x="10" y="4"/>
                    <a:pt x="10" y="7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7" name="Freeform 1567">
              <a:extLst>
                <a:ext uri="{FF2B5EF4-FFF2-40B4-BE49-F238E27FC236}">
                  <a16:creationId xmlns:a16="http://schemas.microsoft.com/office/drawing/2014/main" id="{239D9857-89D1-4128-AE28-DB1C39D26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1171"/>
              <a:ext cx="50" cy="56"/>
            </a:xfrm>
            <a:custGeom>
              <a:avLst/>
              <a:gdLst>
                <a:gd name="T0" fmla="*/ 8 w 20"/>
                <a:gd name="T1" fmla="*/ 0 h 21"/>
                <a:gd name="T2" fmla="*/ 125 w 20"/>
                <a:gd name="T3" fmla="*/ 149 h 21"/>
                <a:gd name="T4" fmla="*/ 8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0"/>
                  </a:moveTo>
                  <a:cubicBezTo>
                    <a:pt x="1" y="0"/>
                    <a:pt x="0" y="12"/>
                    <a:pt x="20" y="21"/>
                  </a:cubicBezTo>
                  <a:cubicBezTo>
                    <a:pt x="20" y="21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8" name="Freeform 1568">
              <a:extLst>
                <a:ext uri="{FF2B5EF4-FFF2-40B4-BE49-F238E27FC236}">
                  <a16:creationId xmlns:a16="http://schemas.microsoft.com/office/drawing/2014/main" id="{9A3B9790-5B94-4F18-B819-E07849DD1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1136"/>
              <a:ext cx="168" cy="112"/>
            </a:xfrm>
            <a:custGeom>
              <a:avLst/>
              <a:gdLst>
                <a:gd name="T0" fmla="*/ 401 w 67"/>
                <a:gd name="T1" fmla="*/ 213 h 42"/>
                <a:gd name="T2" fmla="*/ 238 w 67"/>
                <a:gd name="T3" fmla="*/ 35 h 42"/>
                <a:gd name="T4" fmla="*/ 13 w 67"/>
                <a:gd name="T5" fmla="*/ 85 h 42"/>
                <a:gd name="T6" fmla="*/ 183 w 67"/>
                <a:gd name="T7" fmla="*/ 264 h 42"/>
                <a:gd name="T8" fmla="*/ 401 w 67"/>
                <a:gd name="T9" fmla="*/ 213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4" y="30"/>
                  </a:moveTo>
                  <a:cubicBezTo>
                    <a:pt x="67" y="21"/>
                    <a:pt x="55" y="10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0"/>
                    <a:pt x="12" y="32"/>
                    <a:pt x="29" y="37"/>
                  </a:cubicBezTo>
                  <a:cubicBezTo>
                    <a:pt x="46" y="42"/>
                    <a:pt x="62" y="39"/>
                    <a:pt x="64" y="30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19" name="Freeform 1569">
              <a:extLst>
                <a:ext uri="{FF2B5EF4-FFF2-40B4-BE49-F238E27FC236}">
                  <a16:creationId xmlns:a16="http://schemas.microsoft.com/office/drawing/2014/main" id="{ADA8A4BA-D1E1-4169-8EB7-DDECFBEC8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123"/>
              <a:ext cx="167" cy="106"/>
            </a:xfrm>
            <a:custGeom>
              <a:avLst/>
              <a:gdLst>
                <a:gd name="T0" fmla="*/ 404 w 67"/>
                <a:gd name="T1" fmla="*/ 90 h 40"/>
                <a:gd name="T2" fmla="*/ 187 w 67"/>
                <a:gd name="T3" fmla="*/ 29 h 40"/>
                <a:gd name="T4" fmla="*/ 12 w 67"/>
                <a:gd name="T5" fmla="*/ 191 h 40"/>
                <a:gd name="T6" fmla="*/ 229 w 67"/>
                <a:gd name="T7" fmla="*/ 260 h 40"/>
                <a:gd name="T8" fmla="*/ 404 w 67"/>
                <a:gd name="T9" fmla="*/ 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5" y="13"/>
                  </a:moveTo>
                  <a:cubicBezTo>
                    <a:pt x="63" y="4"/>
                    <a:pt x="47" y="0"/>
                    <a:pt x="30" y="4"/>
                  </a:cubicBezTo>
                  <a:cubicBezTo>
                    <a:pt x="12" y="8"/>
                    <a:pt x="0" y="18"/>
                    <a:pt x="2" y="27"/>
                  </a:cubicBezTo>
                  <a:cubicBezTo>
                    <a:pt x="4" y="36"/>
                    <a:pt x="19" y="40"/>
                    <a:pt x="37" y="37"/>
                  </a:cubicBezTo>
                  <a:cubicBezTo>
                    <a:pt x="54" y="33"/>
                    <a:pt x="67" y="22"/>
                    <a:pt x="65" y="13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0" name="Freeform 1570">
              <a:extLst>
                <a:ext uri="{FF2B5EF4-FFF2-40B4-BE49-F238E27FC236}">
                  <a16:creationId xmlns:a16="http://schemas.microsoft.com/office/drawing/2014/main" id="{6AFCF9C9-808B-44B8-9CD4-5F96EFB47E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8" y="1133"/>
              <a:ext cx="105" cy="70"/>
            </a:xfrm>
            <a:custGeom>
              <a:avLst/>
              <a:gdLst>
                <a:gd name="T0" fmla="*/ 258 w 42"/>
                <a:gd name="T1" fmla="*/ 59 h 26"/>
                <a:gd name="T2" fmla="*/ 150 w 42"/>
                <a:gd name="T3" fmla="*/ 167 h 26"/>
                <a:gd name="T4" fmla="*/ 8 w 42"/>
                <a:gd name="T5" fmla="*/ 124 h 26"/>
                <a:gd name="T6" fmla="*/ 120 w 42"/>
                <a:gd name="T7" fmla="*/ 13 h 26"/>
                <a:gd name="T8" fmla="*/ 258 w 42"/>
                <a:gd name="T9" fmla="*/ 59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8"/>
                  </a:moveTo>
                  <a:cubicBezTo>
                    <a:pt x="42" y="14"/>
                    <a:pt x="34" y="21"/>
                    <a:pt x="24" y="23"/>
                  </a:cubicBezTo>
                  <a:cubicBezTo>
                    <a:pt x="13" y="26"/>
                    <a:pt x="3" y="23"/>
                    <a:pt x="1" y="17"/>
                  </a:cubicBezTo>
                  <a:cubicBezTo>
                    <a:pt x="0" y="11"/>
                    <a:pt x="8" y="5"/>
                    <a:pt x="19" y="2"/>
                  </a:cubicBezTo>
                  <a:cubicBezTo>
                    <a:pt x="30" y="0"/>
                    <a:pt x="40" y="2"/>
                    <a:pt x="41" y="8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1" name="Freeform 1571">
              <a:extLst>
                <a:ext uri="{FF2B5EF4-FFF2-40B4-BE49-F238E27FC236}">
                  <a16:creationId xmlns:a16="http://schemas.microsoft.com/office/drawing/2014/main" id="{711C1D92-CE23-4875-AB6F-1310A3E9C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8" y="1141"/>
              <a:ext cx="25" cy="22"/>
            </a:xfrm>
            <a:custGeom>
              <a:avLst/>
              <a:gdLst>
                <a:gd name="T0" fmla="*/ 63 w 10"/>
                <a:gd name="T1" fmla="*/ 39 h 8"/>
                <a:gd name="T2" fmla="*/ 25 w 10"/>
                <a:gd name="T3" fmla="*/ 52 h 8"/>
                <a:gd name="T4" fmla="*/ 0 w 10"/>
                <a:gd name="T5" fmla="*/ 22 h 8"/>
                <a:gd name="T6" fmla="*/ 38 w 10"/>
                <a:gd name="T7" fmla="*/ 0 h 8"/>
                <a:gd name="T8" fmla="*/ 63 w 10"/>
                <a:gd name="T9" fmla="*/ 39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8">
                  <a:moveTo>
                    <a:pt x="10" y="5"/>
                  </a:moveTo>
                  <a:cubicBezTo>
                    <a:pt x="10" y="6"/>
                    <a:pt x="7" y="8"/>
                    <a:pt x="4" y="7"/>
                  </a:cubicBezTo>
                  <a:cubicBezTo>
                    <a:pt x="1" y="6"/>
                    <a:pt x="0" y="4"/>
                    <a:pt x="0" y="3"/>
                  </a:cubicBezTo>
                  <a:cubicBezTo>
                    <a:pt x="0" y="1"/>
                    <a:pt x="3" y="0"/>
                    <a:pt x="6" y="0"/>
                  </a:cubicBezTo>
                  <a:cubicBezTo>
                    <a:pt x="8" y="1"/>
                    <a:pt x="10" y="3"/>
                    <a:pt x="10" y="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2" name="Freeform 1572">
              <a:extLst>
                <a:ext uri="{FF2B5EF4-FFF2-40B4-BE49-F238E27FC236}">
                  <a16:creationId xmlns:a16="http://schemas.microsoft.com/office/drawing/2014/main" id="{3387B2C1-7E79-4D55-932D-47ECD96B0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5" y="1200"/>
              <a:ext cx="68" cy="27"/>
            </a:xfrm>
            <a:custGeom>
              <a:avLst/>
              <a:gdLst>
                <a:gd name="T0" fmla="*/ 0 w 27"/>
                <a:gd name="T1" fmla="*/ 0 h 10"/>
                <a:gd name="T2" fmla="*/ 171 w 27"/>
                <a:gd name="T3" fmla="*/ 59 h 10"/>
                <a:gd name="T4" fmla="*/ 0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0" y="0"/>
                  </a:moveTo>
                  <a:cubicBezTo>
                    <a:pt x="0" y="0"/>
                    <a:pt x="5" y="10"/>
                    <a:pt x="27" y="8"/>
                  </a:cubicBezTo>
                  <a:cubicBezTo>
                    <a:pt x="27" y="8"/>
                    <a:pt x="10" y="9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3" name="Freeform 1573">
              <a:extLst>
                <a:ext uri="{FF2B5EF4-FFF2-40B4-BE49-F238E27FC236}">
                  <a16:creationId xmlns:a16="http://schemas.microsoft.com/office/drawing/2014/main" id="{3B4EC5E4-C2C3-4FE7-9A0F-1A03EBD65C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123"/>
              <a:ext cx="167" cy="106"/>
            </a:xfrm>
            <a:custGeom>
              <a:avLst/>
              <a:gdLst>
                <a:gd name="T0" fmla="*/ 404 w 67"/>
                <a:gd name="T1" fmla="*/ 90 h 40"/>
                <a:gd name="T2" fmla="*/ 187 w 67"/>
                <a:gd name="T3" fmla="*/ 29 h 40"/>
                <a:gd name="T4" fmla="*/ 12 w 67"/>
                <a:gd name="T5" fmla="*/ 191 h 40"/>
                <a:gd name="T6" fmla="*/ 229 w 67"/>
                <a:gd name="T7" fmla="*/ 260 h 40"/>
                <a:gd name="T8" fmla="*/ 404 w 67"/>
                <a:gd name="T9" fmla="*/ 9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0">
                  <a:moveTo>
                    <a:pt x="65" y="13"/>
                  </a:moveTo>
                  <a:cubicBezTo>
                    <a:pt x="63" y="4"/>
                    <a:pt x="47" y="0"/>
                    <a:pt x="30" y="4"/>
                  </a:cubicBezTo>
                  <a:cubicBezTo>
                    <a:pt x="12" y="8"/>
                    <a:pt x="0" y="18"/>
                    <a:pt x="2" y="27"/>
                  </a:cubicBezTo>
                  <a:cubicBezTo>
                    <a:pt x="4" y="36"/>
                    <a:pt x="20" y="40"/>
                    <a:pt x="37" y="37"/>
                  </a:cubicBezTo>
                  <a:cubicBezTo>
                    <a:pt x="54" y="33"/>
                    <a:pt x="67" y="22"/>
                    <a:pt x="65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4" name="Freeform 1574">
              <a:extLst>
                <a:ext uri="{FF2B5EF4-FFF2-40B4-BE49-F238E27FC236}">
                  <a16:creationId xmlns:a16="http://schemas.microsoft.com/office/drawing/2014/main" id="{51DE4DD2-021E-4C49-BCAC-21ED99DF4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931"/>
              <a:ext cx="163" cy="93"/>
            </a:xfrm>
            <a:custGeom>
              <a:avLst/>
              <a:gdLst>
                <a:gd name="T0" fmla="*/ 409 w 65"/>
                <a:gd name="T1" fmla="*/ 114 h 35"/>
                <a:gd name="T2" fmla="*/ 201 w 65"/>
                <a:gd name="T3" fmla="*/ 0 h 35"/>
                <a:gd name="T4" fmla="*/ 0 w 65"/>
                <a:gd name="T5" fmla="*/ 133 h 35"/>
                <a:gd name="T6" fmla="*/ 208 w 65"/>
                <a:gd name="T7" fmla="*/ 239 h 35"/>
                <a:gd name="T8" fmla="*/ 409 w 65"/>
                <a:gd name="T9" fmla="*/ 1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5" y="16"/>
                  </a:moveTo>
                  <a:cubicBezTo>
                    <a:pt x="64" y="6"/>
                    <a:pt x="50" y="0"/>
                    <a:pt x="32" y="0"/>
                  </a:cubicBezTo>
                  <a:cubicBezTo>
                    <a:pt x="14" y="1"/>
                    <a:pt x="0" y="9"/>
                    <a:pt x="0" y="19"/>
                  </a:cubicBezTo>
                  <a:cubicBezTo>
                    <a:pt x="1" y="28"/>
                    <a:pt x="15" y="35"/>
                    <a:pt x="33" y="34"/>
                  </a:cubicBezTo>
                  <a:cubicBezTo>
                    <a:pt x="51" y="33"/>
                    <a:pt x="65" y="25"/>
                    <a:pt x="65" y="16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5" name="Freeform 1575">
              <a:extLst>
                <a:ext uri="{FF2B5EF4-FFF2-40B4-BE49-F238E27FC236}">
                  <a16:creationId xmlns:a16="http://schemas.microsoft.com/office/drawing/2014/main" id="{4F0D1A34-E52A-45CA-B45D-C74B86220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941"/>
              <a:ext cx="103" cy="59"/>
            </a:xfrm>
            <a:custGeom>
              <a:avLst/>
              <a:gdLst>
                <a:gd name="T0" fmla="*/ 259 w 41"/>
                <a:gd name="T1" fmla="*/ 72 h 22"/>
                <a:gd name="T2" fmla="*/ 133 w 41"/>
                <a:gd name="T3" fmla="*/ 158 h 22"/>
                <a:gd name="T4" fmla="*/ 8 w 41"/>
                <a:gd name="T5" fmla="*/ 86 h 22"/>
                <a:gd name="T6" fmla="*/ 126 w 41"/>
                <a:gd name="T7" fmla="*/ 0 h 22"/>
                <a:gd name="T8" fmla="*/ 259 w 41"/>
                <a:gd name="T9" fmla="*/ 72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2">
                  <a:moveTo>
                    <a:pt x="41" y="10"/>
                  </a:moveTo>
                  <a:cubicBezTo>
                    <a:pt x="41" y="16"/>
                    <a:pt x="33" y="21"/>
                    <a:pt x="21" y="22"/>
                  </a:cubicBezTo>
                  <a:cubicBezTo>
                    <a:pt x="10" y="22"/>
                    <a:pt x="1" y="18"/>
                    <a:pt x="1" y="12"/>
                  </a:cubicBezTo>
                  <a:cubicBezTo>
                    <a:pt x="0" y="6"/>
                    <a:pt x="9" y="1"/>
                    <a:pt x="20" y="0"/>
                  </a:cubicBezTo>
                  <a:cubicBezTo>
                    <a:pt x="32" y="0"/>
                    <a:pt x="41" y="4"/>
                    <a:pt x="41" y="10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6" name="Freeform 1576">
              <a:extLst>
                <a:ext uri="{FF2B5EF4-FFF2-40B4-BE49-F238E27FC236}">
                  <a16:creationId xmlns:a16="http://schemas.microsoft.com/office/drawing/2014/main" id="{0323D27F-2D26-4878-A463-BD5072639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0" y="949"/>
              <a:ext cx="28" cy="22"/>
            </a:xfrm>
            <a:custGeom>
              <a:avLst/>
              <a:gdLst>
                <a:gd name="T0" fmla="*/ 64 w 11"/>
                <a:gd name="T1" fmla="*/ 47 h 8"/>
                <a:gd name="T2" fmla="*/ 25 w 11"/>
                <a:gd name="T3" fmla="*/ 52 h 8"/>
                <a:gd name="T4" fmla="*/ 8 w 11"/>
                <a:gd name="T5" fmla="*/ 17 h 8"/>
                <a:gd name="T6" fmla="*/ 46 w 11"/>
                <a:gd name="T7" fmla="*/ 8 h 8"/>
                <a:gd name="T8" fmla="*/ 64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8"/>
                    <a:pt x="7" y="8"/>
                    <a:pt x="4" y="7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2" y="0"/>
                    <a:pt x="4" y="0"/>
                    <a:pt x="7" y="1"/>
                  </a:cubicBezTo>
                  <a:cubicBezTo>
                    <a:pt x="9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7" name="Freeform 1577">
              <a:extLst>
                <a:ext uri="{FF2B5EF4-FFF2-40B4-BE49-F238E27FC236}">
                  <a16:creationId xmlns:a16="http://schemas.microsoft.com/office/drawing/2014/main" id="{AF12316B-15A4-43BD-9601-CDCA4A59E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3" y="984"/>
              <a:ext cx="62" cy="35"/>
            </a:xfrm>
            <a:custGeom>
              <a:avLst/>
              <a:gdLst>
                <a:gd name="T0" fmla="*/ 0 w 25"/>
                <a:gd name="T1" fmla="*/ 0 h 13"/>
                <a:gd name="T2" fmla="*/ 154 w 25"/>
                <a:gd name="T3" fmla="*/ 94 h 13"/>
                <a:gd name="T4" fmla="*/ 0 w 25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13">
                  <a:moveTo>
                    <a:pt x="0" y="0"/>
                  </a:moveTo>
                  <a:cubicBezTo>
                    <a:pt x="0" y="0"/>
                    <a:pt x="4" y="12"/>
                    <a:pt x="25" y="13"/>
                  </a:cubicBezTo>
                  <a:cubicBezTo>
                    <a:pt x="25" y="13"/>
                    <a:pt x="9" y="12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8" name="Freeform 1578">
              <a:extLst>
                <a:ext uri="{FF2B5EF4-FFF2-40B4-BE49-F238E27FC236}">
                  <a16:creationId xmlns:a16="http://schemas.microsoft.com/office/drawing/2014/main" id="{8CBF72A2-C358-43B0-8EC9-A6DF273123A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931"/>
              <a:ext cx="163" cy="93"/>
            </a:xfrm>
            <a:custGeom>
              <a:avLst/>
              <a:gdLst>
                <a:gd name="T0" fmla="*/ 409 w 65"/>
                <a:gd name="T1" fmla="*/ 114 h 35"/>
                <a:gd name="T2" fmla="*/ 201 w 65"/>
                <a:gd name="T3" fmla="*/ 0 h 35"/>
                <a:gd name="T4" fmla="*/ 0 w 65"/>
                <a:gd name="T5" fmla="*/ 133 h 35"/>
                <a:gd name="T6" fmla="*/ 208 w 65"/>
                <a:gd name="T7" fmla="*/ 239 h 35"/>
                <a:gd name="T8" fmla="*/ 409 w 65"/>
                <a:gd name="T9" fmla="*/ 114 h 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35">
                  <a:moveTo>
                    <a:pt x="65" y="16"/>
                  </a:moveTo>
                  <a:cubicBezTo>
                    <a:pt x="65" y="6"/>
                    <a:pt x="50" y="0"/>
                    <a:pt x="32" y="0"/>
                  </a:cubicBezTo>
                  <a:cubicBezTo>
                    <a:pt x="14" y="1"/>
                    <a:pt x="0" y="9"/>
                    <a:pt x="0" y="19"/>
                  </a:cubicBezTo>
                  <a:cubicBezTo>
                    <a:pt x="1" y="28"/>
                    <a:pt x="16" y="35"/>
                    <a:pt x="33" y="34"/>
                  </a:cubicBezTo>
                  <a:cubicBezTo>
                    <a:pt x="51" y="33"/>
                    <a:pt x="65" y="25"/>
                    <a:pt x="65" y="16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29" name="Freeform 1579">
              <a:extLst>
                <a:ext uri="{FF2B5EF4-FFF2-40B4-BE49-F238E27FC236}">
                  <a16:creationId xmlns:a16="http://schemas.microsoft.com/office/drawing/2014/main" id="{BA0E4A10-A25D-4377-92DC-725620EB7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933"/>
              <a:ext cx="168" cy="104"/>
            </a:xfrm>
            <a:custGeom>
              <a:avLst/>
              <a:gdLst>
                <a:gd name="T0" fmla="*/ 409 w 67"/>
                <a:gd name="T1" fmla="*/ 93 h 39"/>
                <a:gd name="T2" fmla="*/ 188 w 67"/>
                <a:gd name="T3" fmla="*/ 21 h 39"/>
                <a:gd name="T4" fmla="*/ 13 w 67"/>
                <a:gd name="T5" fmla="*/ 184 h 39"/>
                <a:gd name="T6" fmla="*/ 233 w 67"/>
                <a:gd name="T7" fmla="*/ 256 h 39"/>
                <a:gd name="T8" fmla="*/ 409 w 67"/>
                <a:gd name="T9" fmla="*/ 9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3"/>
                  </a:moveTo>
                  <a:cubicBezTo>
                    <a:pt x="63" y="4"/>
                    <a:pt x="48" y="0"/>
                    <a:pt x="30" y="3"/>
                  </a:cubicBezTo>
                  <a:cubicBezTo>
                    <a:pt x="13" y="7"/>
                    <a:pt x="0" y="17"/>
                    <a:pt x="2" y="26"/>
                  </a:cubicBezTo>
                  <a:cubicBezTo>
                    <a:pt x="3" y="35"/>
                    <a:pt x="19" y="39"/>
                    <a:pt x="37" y="36"/>
                  </a:cubicBezTo>
                  <a:cubicBezTo>
                    <a:pt x="54" y="32"/>
                    <a:pt x="67" y="22"/>
                    <a:pt x="65" y="13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0" name="Freeform 1580">
              <a:extLst>
                <a:ext uri="{FF2B5EF4-FFF2-40B4-BE49-F238E27FC236}">
                  <a16:creationId xmlns:a16="http://schemas.microsoft.com/office/drawing/2014/main" id="{89D64277-1883-43DD-B4C7-0F730AC45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941"/>
              <a:ext cx="105" cy="70"/>
            </a:xfrm>
            <a:custGeom>
              <a:avLst/>
              <a:gdLst>
                <a:gd name="T0" fmla="*/ 258 w 42"/>
                <a:gd name="T1" fmla="*/ 65 h 26"/>
                <a:gd name="T2" fmla="*/ 145 w 42"/>
                <a:gd name="T3" fmla="*/ 175 h 26"/>
                <a:gd name="T4" fmla="*/ 8 w 42"/>
                <a:gd name="T5" fmla="*/ 124 h 26"/>
                <a:gd name="T6" fmla="*/ 120 w 42"/>
                <a:gd name="T7" fmla="*/ 22 h 26"/>
                <a:gd name="T8" fmla="*/ 258 w 42"/>
                <a:gd name="T9" fmla="*/ 65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6">
                  <a:moveTo>
                    <a:pt x="41" y="9"/>
                  </a:moveTo>
                  <a:cubicBezTo>
                    <a:pt x="42" y="15"/>
                    <a:pt x="34" y="22"/>
                    <a:pt x="23" y="24"/>
                  </a:cubicBezTo>
                  <a:cubicBezTo>
                    <a:pt x="12" y="26"/>
                    <a:pt x="3" y="23"/>
                    <a:pt x="1" y="17"/>
                  </a:cubicBezTo>
                  <a:cubicBezTo>
                    <a:pt x="0" y="11"/>
                    <a:pt x="8" y="5"/>
                    <a:pt x="19" y="3"/>
                  </a:cubicBezTo>
                  <a:cubicBezTo>
                    <a:pt x="30" y="0"/>
                    <a:pt x="40" y="3"/>
                    <a:pt x="41" y="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1" name="Freeform 1581">
              <a:extLst>
                <a:ext uri="{FF2B5EF4-FFF2-40B4-BE49-F238E27FC236}">
                  <a16:creationId xmlns:a16="http://schemas.microsoft.com/office/drawing/2014/main" id="{321900E1-9BD0-4776-982A-1D416F65E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3" y="949"/>
              <a:ext cx="28" cy="22"/>
            </a:xfrm>
            <a:custGeom>
              <a:avLst/>
              <a:gdLst>
                <a:gd name="T0" fmla="*/ 64 w 11"/>
                <a:gd name="T1" fmla="*/ 47 h 8"/>
                <a:gd name="T2" fmla="*/ 25 w 11"/>
                <a:gd name="T3" fmla="*/ 61 h 8"/>
                <a:gd name="T4" fmla="*/ 0 w 11"/>
                <a:gd name="T5" fmla="*/ 22 h 8"/>
                <a:gd name="T6" fmla="*/ 38 w 11"/>
                <a:gd name="T7" fmla="*/ 8 h 8"/>
                <a:gd name="T8" fmla="*/ 64 w 11"/>
                <a:gd name="T9" fmla="*/ 4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8">
                  <a:moveTo>
                    <a:pt x="10" y="6"/>
                  </a:moveTo>
                  <a:cubicBezTo>
                    <a:pt x="10" y="7"/>
                    <a:pt x="7" y="8"/>
                    <a:pt x="4" y="8"/>
                  </a:cubicBezTo>
                  <a:cubicBezTo>
                    <a:pt x="2" y="7"/>
                    <a:pt x="0" y="5"/>
                    <a:pt x="0" y="3"/>
                  </a:cubicBezTo>
                  <a:cubicBezTo>
                    <a:pt x="1" y="1"/>
                    <a:pt x="3" y="0"/>
                    <a:pt x="6" y="1"/>
                  </a:cubicBezTo>
                  <a:cubicBezTo>
                    <a:pt x="9" y="2"/>
                    <a:pt x="11" y="4"/>
                    <a:pt x="10" y="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2" name="Freeform 1582">
              <a:extLst>
                <a:ext uri="{FF2B5EF4-FFF2-40B4-BE49-F238E27FC236}">
                  <a16:creationId xmlns:a16="http://schemas.microsoft.com/office/drawing/2014/main" id="{0A81E136-0B3F-4371-A641-68A65C971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005"/>
              <a:ext cx="68" cy="30"/>
            </a:xfrm>
            <a:custGeom>
              <a:avLst/>
              <a:gdLst>
                <a:gd name="T0" fmla="*/ 0 w 27"/>
                <a:gd name="T1" fmla="*/ 0 h 11"/>
                <a:gd name="T2" fmla="*/ 171 w 27"/>
                <a:gd name="T3" fmla="*/ 68 h 11"/>
                <a:gd name="T4" fmla="*/ 0 w 27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1">
                  <a:moveTo>
                    <a:pt x="0" y="0"/>
                  </a:moveTo>
                  <a:cubicBezTo>
                    <a:pt x="0" y="0"/>
                    <a:pt x="5" y="11"/>
                    <a:pt x="27" y="9"/>
                  </a:cubicBezTo>
                  <a:cubicBezTo>
                    <a:pt x="27" y="9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3" name="Freeform 1583">
              <a:extLst>
                <a:ext uri="{FF2B5EF4-FFF2-40B4-BE49-F238E27FC236}">
                  <a16:creationId xmlns:a16="http://schemas.microsoft.com/office/drawing/2014/main" id="{A913014E-A6C7-4D88-AC00-D50870E2C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933"/>
              <a:ext cx="168" cy="104"/>
            </a:xfrm>
            <a:custGeom>
              <a:avLst/>
              <a:gdLst>
                <a:gd name="T0" fmla="*/ 409 w 67"/>
                <a:gd name="T1" fmla="*/ 93 h 39"/>
                <a:gd name="T2" fmla="*/ 188 w 67"/>
                <a:gd name="T3" fmla="*/ 21 h 39"/>
                <a:gd name="T4" fmla="*/ 13 w 67"/>
                <a:gd name="T5" fmla="*/ 184 h 39"/>
                <a:gd name="T6" fmla="*/ 233 w 67"/>
                <a:gd name="T7" fmla="*/ 256 h 39"/>
                <a:gd name="T8" fmla="*/ 409 w 67"/>
                <a:gd name="T9" fmla="*/ 93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39">
                  <a:moveTo>
                    <a:pt x="65" y="13"/>
                  </a:moveTo>
                  <a:cubicBezTo>
                    <a:pt x="63" y="4"/>
                    <a:pt x="48" y="0"/>
                    <a:pt x="30" y="3"/>
                  </a:cubicBezTo>
                  <a:cubicBezTo>
                    <a:pt x="13" y="7"/>
                    <a:pt x="0" y="17"/>
                    <a:pt x="2" y="26"/>
                  </a:cubicBezTo>
                  <a:cubicBezTo>
                    <a:pt x="3" y="35"/>
                    <a:pt x="19" y="39"/>
                    <a:pt x="37" y="36"/>
                  </a:cubicBezTo>
                  <a:cubicBezTo>
                    <a:pt x="54" y="32"/>
                    <a:pt x="67" y="22"/>
                    <a:pt x="65" y="13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4" name="Freeform 1584">
              <a:extLst>
                <a:ext uri="{FF2B5EF4-FFF2-40B4-BE49-F238E27FC236}">
                  <a16:creationId xmlns:a16="http://schemas.microsoft.com/office/drawing/2014/main" id="{938BBF58-6F57-480E-AF17-47A0541351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155"/>
              <a:ext cx="167" cy="112"/>
            </a:xfrm>
            <a:custGeom>
              <a:avLst/>
              <a:gdLst>
                <a:gd name="T0" fmla="*/ 404 w 67"/>
                <a:gd name="T1" fmla="*/ 205 h 42"/>
                <a:gd name="T2" fmla="*/ 237 w 67"/>
                <a:gd name="T3" fmla="*/ 35 h 42"/>
                <a:gd name="T4" fmla="*/ 12 w 67"/>
                <a:gd name="T5" fmla="*/ 85 h 42"/>
                <a:gd name="T6" fmla="*/ 179 w 67"/>
                <a:gd name="T7" fmla="*/ 264 h 42"/>
                <a:gd name="T8" fmla="*/ 404 w 67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1"/>
                    <a:pt x="12" y="32"/>
                    <a:pt x="29" y="37"/>
                  </a:cubicBezTo>
                  <a:cubicBezTo>
                    <a:pt x="46" y="42"/>
                    <a:pt x="62" y="38"/>
                    <a:pt x="65" y="29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5" name="Freeform 1585">
              <a:extLst>
                <a:ext uri="{FF2B5EF4-FFF2-40B4-BE49-F238E27FC236}">
                  <a16:creationId xmlns:a16="http://schemas.microsoft.com/office/drawing/2014/main" id="{20308ECA-5ACD-495C-AB82-BD864F1FD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0" y="1176"/>
              <a:ext cx="105" cy="72"/>
            </a:xfrm>
            <a:custGeom>
              <a:avLst/>
              <a:gdLst>
                <a:gd name="T0" fmla="*/ 258 w 42"/>
                <a:gd name="T1" fmla="*/ 136 h 27"/>
                <a:gd name="T2" fmla="*/ 113 w 42"/>
                <a:gd name="T3" fmla="*/ 171 h 27"/>
                <a:gd name="T4" fmla="*/ 13 w 42"/>
                <a:gd name="T5" fmla="*/ 56 h 27"/>
                <a:gd name="T6" fmla="*/ 150 w 42"/>
                <a:gd name="T7" fmla="*/ 21 h 27"/>
                <a:gd name="T8" fmla="*/ 258 w 42"/>
                <a:gd name="T9" fmla="*/ 136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27">
                  <a:moveTo>
                    <a:pt x="41" y="19"/>
                  </a:moveTo>
                  <a:cubicBezTo>
                    <a:pt x="39" y="24"/>
                    <a:pt x="29" y="27"/>
                    <a:pt x="18" y="24"/>
                  </a:cubicBezTo>
                  <a:cubicBezTo>
                    <a:pt x="8" y="21"/>
                    <a:pt x="0" y="14"/>
                    <a:pt x="2" y="8"/>
                  </a:cubicBezTo>
                  <a:cubicBezTo>
                    <a:pt x="3" y="2"/>
                    <a:pt x="13" y="0"/>
                    <a:pt x="24" y="3"/>
                  </a:cubicBezTo>
                  <a:cubicBezTo>
                    <a:pt x="35" y="6"/>
                    <a:pt x="42" y="13"/>
                    <a:pt x="41" y="19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6" name="Freeform 1586">
              <a:extLst>
                <a:ext uri="{FF2B5EF4-FFF2-40B4-BE49-F238E27FC236}">
                  <a16:creationId xmlns:a16="http://schemas.microsoft.com/office/drawing/2014/main" id="{E458A515-88CC-412F-8345-C6929540D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1200"/>
              <a:ext cx="27" cy="24"/>
            </a:xfrm>
            <a:custGeom>
              <a:avLst/>
              <a:gdLst>
                <a:gd name="T0" fmla="*/ 54 w 11"/>
                <a:gd name="T1" fmla="*/ 56 h 9"/>
                <a:gd name="T2" fmla="*/ 17 w 11"/>
                <a:gd name="T3" fmla="*/ 51 h 9"/>
                <a:gd name="T4" fmla="*/ 5 w 11"/>
                <a:gd name="T5" fmla="*/ 8 h 9"/>
                <a:gd name="T6" fmla="*/ 49 w 11"/>
                <a:gd name="T7" fmla="*/ 13 h 9"/>
                <a:gd name="T8" fmla="*/ 54 w 11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9">
                  <a:moveTo>
                    <a:pt x="9" y="8"/>
                  </a:moveTo>
                  <a:cubicBezTo>
                    <a:pt x="8" y="9"/>
                    <a:pt x="5" y="9"/>
                    <a:pt x="3" y="7"/>
                  </a:cubicBezTo>
                  <a:cubicBezTo>
                    <a:pt x="1" y="5"/>
                    <a:pt x="0" y="2"/>
                    <a:pt x="1" y="1"/>
                  </a:cubicBezTo>
                  <a:cubicBezTo>
                    <a:pt x="3" y="0"/>
                    <a:pt x="5" y="0"/>
                    <a:pt x="8" y="2"/>
                  </a:cubicBezTo>
                  <a:cubicBezTo>
                    <a:pt x="10" y="4"/>
                    <a:pt x="11" y="6"/>
                    <a:pt x="9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7" name="Freeform 1587">
              <a:extLst>
                <a:ext uri="{FF2B5EF4-FFF2-40B4-BE49-F238E27FC236}">
                  <a16:creationId xmlns:a16="http://schemas.microsoft.com/office/drawing/2014/main" id="{95F73BB0-87AB-49CA-9D78-8C9FF7043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3" y="1192"/>
              <a:ext cx="52" cy="53"/>
            </a:xfrm>
            <a:custGeom>
              <a:avLst/>
              <a:gdLst>
                <a:gd name="T0" fmla="*/ 5 w 21"/>
                <a:gd name="T1" fmla="*/ 0 h 20"/>
                <a:gd name="T2" fmla="*/ 129 w 21"/>
                <a:gd name="T3" fmla="*/ 140 h 20"/>
                <a:gd name="T4" fmla="*/ 5 w 21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0">
                  <a:moveTo>
                    <a:pt x="1" y="0"/>
                  </a:moveTo>
                  <a:cubicBezTo>
                    <a:pt x="1" y="0"/>
                    <a:pt x="0" y="12"/>
                    <a:pt x="21" y="20"/>
                  </a:cubicBezTo>
                  <a:cubicBezTo>
                    <a:pt x="21" y="20"/>
                    <a:pt x="5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8" name="Freeform 1588">
              <a:extLst>
                <a:ext uri="{FF2B5EF4-FFF2-40B4-BE49-F238E27FC236}">
                  <a16:creationId xmlns:a16="http://schemas.microsoft.com/office/drawing/2014/main" id="{B5CB434E-C013-41AE-AB5D-F61704877EA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155"/>
              <a:ext cx="167" cy="112"/>
            </a:xfrm>
            <a:custGeom>
              <a:avLst/>
              <a:gdLst>
                <a:gd name="T0" fmla="*/ 404 w 67"/>
                <a:gd name="T1" fmla="*/ 205 h 42"/>
                <a:gd name="T2" fmla="*/ 237 w 67"/>
                <a:gd name="T3" fmla="*/ 35 h 42"/>
                <a:gd name="T4" fmla="*/ 12 w 67"/>
                <a:gd name="T5" fmla="*/ 85 h 42"/>
                <a:gd name="T6" fmla="*/ 179 w 67"/>
                <a:gd name="T7" fmla="*/ 264 h 42"/>
                <a:gd name="T8" fmla="*/ 404 w 67"/>
                <a:gd name="T9" fmla="*/ 205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29"/>
                  </a:moveTo>
                  <a:cubicBezTo>
                    <a:pt x="67" y="20"/>
                    <a:pt x="55" y="9"/>
                    <a:pt x="38" y="5"/>
                  </a:cubicBezTo>
                  <a:cubicBezTo>
                    <a:pt x="21" y="0"/>
                    <a:pt x="5" y="3"/>
                    <a:pt x="2" y="12"/>
                  </a:cubicBezTo>
                  <a:cubicBezTo>
                    <a:pt x="0" y="21"/>
                    <a:pt x="12" y="32"/>
                    <a:pt x="29" y="37"/>
                  </a:cubicBezTo>
                  <a:cubicBezTo>
                    <a:pt x="46" y="42"/>
                    <a:pt x="62" y="38"/>
                    <a:pt x="65" y="29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39" name="Freeform 1589">
              <a:extLst>
                <a:ext uri="{FF2B5EF4-FFF2-40B4-BE49-F238E27FC236}">
                  <a16:creationId xmlns:a16="http://schemas.microsoft.com/office/drawing/2014/main" id="{D99DA764-6C2D-446C-AF8F-0B7BD5B96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41"/>
              <a:ext cx="168" cy="112"/>
            </a:xfrm>
            <a:custGeom>
              <a:avLst/>
              <a:gdLst>
                <a:gd name="T0" fmla="*/ 409 w 67"/>
                <a:gd name="T1" fmla="*/ 221 h 42"/>
                <a:gd name="T2" fmla="*/ 246 w 67"/>
                <a:gd name="T3" fmla="*/ 35 h 42"/>
                <a:gd name="T4" fmla="*/ 20 w 67"/>
                <a:gd name="T5" fmla="*/ 77 h 42"/>
                <a:gd name="T6" fmla="*/ 183 w 67"/>
                <a:gd name="T7" fmla="*/ 264 h 42"/>
                <a:gd name="T8" fmla="*/ 409 w 67"/>
                <a:gd name="T9" fmla="*/ 2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42">
                  <a:moveTo>
                    <a:pt x="65" y="31"/>
                  </a:moveTo>
                  <a:cubicBezTo>
                    <a:pt x="67" y="22"/>
                    <a:pt x="56" y="10"/>
                    <a:pt x="39" y="5"/>
                  </a:cubicBezTo>
                  <a:cubicBezTo>
                    <a:pt x="22" y="0"/>
                    <a:pt x="6" y="2"/>
                    <a:pt x="3" y="11"/>
                  </a:cubicBezTo>
                  <a:cubicBezTo>
                    <a:pt x="0" y="20"/>
                    <a:pt x="12" y="31"/>
                    <a:pt x="29" y="37"/>
                  </a:cubicBezTo>
                  <a:cubicBezTo>
                    <a:pt x="46" y="42"/>
                    <a:pt x="62" y="40"/>
                    <a:pt x="65" y="31"/>
                  </a:cubicBezTo>
                  <a:close/>
                </a:path>
              </a:pathLst>
            </a:custGeom>
            <a:solidFill>
              <a:srgbClr val="CC7A9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0" name="Freeform 1590">
              <a:extLst>
                <a:ext uri="{FF2B5EF4-FFF2-40B4-BE49-F238E27FC236}">
                  <a16:creationId xmlns:a16="http://schemas.microsoft.com/office/drawing/2014/main" id="{57257AA2-A61E-42E6-9CDF-B39A142988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1163"/>
              <a:ext cx="108" cy="72"/>
            </a:xfrm>
            <a:custGeom>
              <a:avLst/>
              <a:gdLst>
                <a:gd name="T0" fmla="*/ 259 w 43"/>
                <a:gd name="T1" fmla="*/ 141 h 27"/>
                <a:gd name="T2" fmla="*/ 113 w 43"/>
                <a:gd name="T3" fmla="*/ 171 h 27"/>
                <a:gd name="T4" fmla="*/ 13 w 43"/>
                <a:gd name="T5" fmla="*/ 56 h 27"/>
                <a:gd name="T6" fmla="*/ 158 w 43"/>
                <a:gd name="T7" fmla="*/ 29 h 27"/>
                <a:gd name="T8" fmla="*/ 259 w 43"/>
                <a:gd name="T9" fmla="*/ 14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27">
                  <a:moveTo>
                    <a:pt x="41" y="20"/>
                  </a:moveTo>
                  <a:cubicBezTo>
                    <a:pt x="39" y="26"/>
                    <a:pt x="29" y="27"/>
                    <a:pt x="18" y="24"/>
                  </a:cubicBezTo>
                  <a:cubicBezTo>
                    <a:pt x="8" y="21"/>
                    <a:pt x="0" y="13"/>
                    <a:pt x="2" y="8"/>
                  </a:cubicBezTo>
                  <a:cubicBezTo>
                    <a:pt x="4" y="2"/>
                    <a:pt x="14" y="0"/>
                    <a:pt x="25" y="4"/>
                  </a:cubicBezTo>
                  <a:cubicBezTo>
                    <a:pt x="35" y="7"/>
                    <a:pt x="43" y="14"/>
                    <a:pt x="41" y="20"/>
                  </a:cubicBezTo>
                  <a:close/>
                </a:path>
              </a:pathLst>
            </a:custGeom>
            <a:solidFill>
              <a:srgbClr val="CE87A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1" name="Freeform 1591">
              <a:extLst>
                <a:ext uri="{FF2B5EF4-FFF2-40B4-BE49-F238E27FC236}">
                  <a16:creationId xmlns:a16="http://schemas.microsoft.com/office/drawing/2014/main" id="{995FDED1-C6CE-4D5E-8BA4-BA9D56A74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189"/>
              <a:ext cx="25" cy="24"/>
            </a:xfrm>
            <a:custGeom>
              <a:avLst/>
              <a:gdLst>
                <a:gd name="T0" fmla="*/ 50 w 10"/>
                <a:gd name="T1" fmla="*/ 56 h 9"/>
                <a:gd name="T2" fmla="*/ 13 w 10"/>
                <a:gd name="T3" fmla="*/ 51 h 9"/>
                <a:gd name="T4" fmla="*/ 8 w 10"/>
                <a:gd name="T5" fmla="*/ 8 h 9"/>
                <a:gd name="T6" fmla="*/ 45 w 10"/>
                <a:gd name="T7" fmla="*/ 13 h 9"/>
                <a:gd name="T8" fmla="*/ 50 w 10"/>
                <a:gd name="T9" fmla="*/ 5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9">
                  <a:moveTo>
                    <a:pt x="8" y="8"/>
                  </a:moveTo>
                  <a:cubicBezTo>
                    <a:pt x="7" y="9"/>
                    <a:pt x="4" y="9"/>
                    <a:pt x="2" y="7"/>
                  </a:cubicBezTo>
                  <a:cubicBezTo>
                    <a:pt x="0" y="5"/>
                    <a:pt x="0" y="2"/>
                    <a:pt x="1" y="1"/>
                  </a:cubicBezTo>
                  <a:cubicBezTo>
                    <a:pt x="2" y="0"/>
                    <a:pt x="5" y="0"/>
                    <a:pt x="7" y="2"/>
                  </a:cubicBezTo>
                  <a:cubicBezTo>
                    <a:pt x="9" y="4"/>
                    <a:pt x="10" y="7"/>
                    <a:pt x="8" y="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2" name="Freeform 1592">
              <a:extLst>
                <a:ext uri="{FF2B5EF4-FFF2-40B4-BE49-F238E27FC236}">
                  <a16:creationId xmlns:a16="http://schemas.microsoft.com/office/drawing/2014/main" id="{8312B5C6-4338-4289-A38D-B9C92DD34E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176"/>
              <a:ext cx="50" cy="56"/>
            </a:xfrm>
            <a:custGeom>
              <a:avLst/>
              <a:gdLst>
                <a:gd name="T0" fmla="*/ 8 w 20"/>
                <a:gd name="T1" fmla="*/ 0 h 21"/>
                <a:gd name="T2" fmla="*/ 125 w 20"/>
                <a:gd name="T3" fmla="*/ 149 h 21"/>
                <a:gd name="T4" fmla="*/ 8 w 2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1">
                  <a:moveTo>
                    <a:pt x="1" y="0"/>
                  </a:moveTo>
                  <a:cubicBezTo>
                    <a:pt x="1" y="0"/>
                    <a:pt x="0" y="12"/>
                    <a:pt x="20" y="21"/>
                  </a:cubicBezTo>
                  <a:cubicBezTo>
                    <a:pt x="20" y="21"/>
                    <a:pt x="4" y="14"/>
                    <a:pt x="1" y="0"/>
                  </a:cubicBezTo>
                  <a:close/>
                </a:path>
              </a:pathLst>
            </a:custGeom>
            <a:solidFill>
              <a:srgbClr val="AD597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31143" name="Freeform 1593">
              <a:extLst>
                <a:ext uri="{FF2B5EF4-FFF2-40B4-BE49-F238E27FC236}">
                  <a16:creationId xmlns:a16="http://schemas.microsoft.com/office/drawing/2014/main" id="{5D762D92-5FE7-4E39-9835-A8B565853E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1141"/>
              <a:ext cx="170" cy="112"/>
            </a:xfrm>
            <a:custGeom>
              <a:avLst/>
              <a:gdLst>
                <a:gd name="T0" fmla="*/ 408 w 68"/>
                <a:gd name="T1" fmla="*/ 221 h 42"/>
                <a:gd name="T2" fmla="*/ 245 w 68"/>
                <a:gd name="T3" fmla="*/ 35 h 42"/>
                <a:gd name="T4" fmla="*/ 20 w 68"/>
                <a:gd name="T5" fmla="*/ 77 h 42"/>
                <a:gd name="T6" fmla="*/ 183 w 68"/>
                <a:gd name="T7" fmla="*/ 264 h 42"/>
                <a:gd name="T8" fmla="*/ 408 w 68"/>
                <a:gd name="T9" fmla="*/ 221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42">
                  <a:moveTo>
                    <a:pt x="65" y="31"/>
                  </a:moveTo>
                  <a:cubicBezTo>
                    <a:pt x="68" y="22"/>
                    <a:pt x="56" y="11"/>
                    <a:pt x="39" y="5"/>
                  </a:cubicBezTo>
                  <a:cubicBezTo>
                    <a:pt x="22" y="0"/>
                    <a:pt x="6" y="2"/>
                    <a:pt x="3" y="11"/>
                  </a:cubicBezTo>
                  <a:cubicBezTo>
                    <a:pt x="0" y="20"/>
                    <a:pt x="12" y="31"/>
                    <a:pt x="29" y="37"/>
                  </a:cubicBezTo>
                  <a:cubicBezTo>
                    <a:pt x="46" y="42"/>
                    <a:pt x="62" y="40"/>
                    <a:pt x="65" y="31"/>
                  </a:cubicBezTo>
                  <a:close/>
                </a:path>
              </a:pathLst>
            </a:custGeom>
            <a:noFill/>
            <a:ln w="4763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30727" name="Line 1594">
            <a:extLst>
              <a:ext uri="{FF2B5EF4-FFF2-40B4-BE49-F238E27FC236}">
                <a16:creationId xmlns:a16="http://schemas.microsoft.com/office/drawing/2014/main" id="{EBDF5DC9-38B6-48C5-8A14-35D010CD41F0}"/>
              </a:ext>
            </a:extLst>
          </p:cNvPr>
          <p:cNvSpPr>
            <a:spLocks noChangeShapeType="1"/>
          </p:cNvSpPr>
          <p:nvPr/>
        </p:nvSpPr>
        <p:spPr bwMode="auto">
          <a:xfrm>
            <a:off x="8229600" y="2105025"/>
            <a:ext cx="762000" cy="533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 type="triangle" w="med" len="med"/>
            <a:tailEnd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28" name="Text Box 1595">
            <a:extLst>
              <a:ext uri="{FF2B5EF4-FFF2-40B4-BE49-F238E27FC236}">
                <a16:creationId xmlns:a16="http://schemas.microsoft.com/office/drawing/2014/main" id="{024331E8-F4C1-498F-B843-44B577FDB19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37625" y="2506663"/>
            <a:ext cx="5794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Actin</a:t>
            </a:r>
          </a:p>
        </p:txBody>
      </p:sp>
      <p:sp>
        <p:nvSpPr>
          <p:cNvPr id="30729" name="Text Box 1596">
            <a:extLst>
              <a:ext uri="{FF2B5EF4-FFF2-40B4-BE49-F238E27FC236}">
                <a16:creationId xmlns:a16="http://schemas.microsoft.com/office/drawing/2014/main" id="{2DC80694-3881-4AB9-A953-B9A72033ED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91600" y="1952625"/>
            <a:ext cx="8826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Troponin</a:t>
            </a:r>
          </a:p>
        </p:txBody>
      </p:sp>
      <p:sp>
        <p:nvSpPr>
          <p:cNvPr id="30730" name="Text Box 1597">
            <a:extLst>
              <a:ext uri="{FF2B5EF4-FFF2-40B4-BE49-F238E27FC236}">
                <a16:creationId xmlns:a16="http://schemas.microsoft.com/office/drawing/2014/main" id="{2EFC1570-C462-415C-B41E-5678C9156C0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53500" y="1562100"/>
            <a:ext cx="120808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Tropomyosin</a:t>
            </a:r>
          </a:p>
        </p:txBody>
      </p:sp>
      <p:sp>
        <p:nvSpPr>
          <p:cNvPr id="30731" name="Line 1598">
            <a:extLst>
              <a:ext uri="{FF2B5EF4-FFF2-40B4-BE49-F238E27FC236}">
                <a16:creationId xmlns:a16="http://schemas.microsoft.com/office/drawing/2014/main" id="{52A6FACE-9B9E-41E9-83BA-361D28018255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86800" y="2105025"/>
            <a:ext cx="381000" cy="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2" name="Line 1599">
            <a:extLst>
              <a:ext uri="{FF2B5EF4-FFF2-40B4-BE49-F238E27FC236}">
                <a16:creationId xmlns:a16="http://schemas.microsoft.com/office/drawing/2014/main" id="{A4C246CE-D486-4AA2-B6C2-2B18B59803F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43900" y="1724025"/>
            <a:ext cx="685800" cy="152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3" name="Text Box 1600">
            <a:extLst>
              <a:ext uri="{FF2B5EF4-FFF2-40B4-BE49-F238E27FC236}">
                <a16:creationId xmlns:a16="http://schemas.microsoft.com/office/drawing/2014/main" id="{69A0160F-CE92-4996-8DF2-20869A55164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39964" y="3248025"/>
            <a:ext cx="1189037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Myosin head</a:t>
            </a:r>
          </a:p>
        </p:txBody>
      </p:sp>
      <p:sp>
        <p:nvSpPr>
          <p:cNvPr id="30734" name="Line 1601">
            <a:extLst>
              <a:ext uri="{FF2B5EF4-FFF2-40B4-BE49-F238E27FC236}">
                <a16:creationId xmlns:a16="http://schemas.microsoft.com/office/drawing/2014/main" id="{0BB5F56F-06E8-4806-8E70-B2D2B23110B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429000" y="3171825"/>
            <a:ext cx="990600" cy="228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30735" name="Text Box 1602">
            <a:extLst>
              <a:ext uri="{FF2B5EF4-FFF2-40B4-BE49-F238E27FC236}">
                <a16:creationId xmlns:a16="http://schemas.microsoft.com/office/drawing/2014/main" id="{B79755CD-14C8-485F-8082-5A5782A4967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219325" y="2533650"/>
            <a:ext cx="901700" cy="5222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Myosin</a:t>
            </a:r>
          </a:p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molecule</a:t>
            </a:r>
          </a:p>
        </p:txBody>
      </p:sp>
      <p:sp>
        <p:nvSpPr>
          <p:cNvPr id="30736" name="Line 1603">
            <a:extLst>
              <a:ext uri="{FF2B5EF4-FFF2-40B4-BE49-F238E27FC236}">
                <a16:creationId xmlns:a16="http://schemas.microsoft.com/office/drawing/2014/main" id="{946E292D-A33F-4990-AF13-23CFA39C87E6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3048000" y="2705100"/>
            <a:ext cx="685800" cy="762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121B5788-98A5-F4FE-3F18-22DA229938A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Muscles</a:t>
            </a:r>
          </a:p>
        </p:txBody>
      </p:sp>
    </p:spTree>
    <p:extLst>
      <p:ext uri="{BB962C8B-B14F-4D97-AF65-F5344CB8AC3E}">
        <p14:creationId xmlns:p14="http://schemas.microsoft.com/office/powerpoint/2010/main" val="4219471795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6" name="Rectangle 2">
            <a:extLst>
              <a:ext uri="{FF2B5EF4-FFF2-40B4-BE49-F238E27FC236}">
                <a16:creationId xmlns:a16="http://schemas.microsoft.com/office/drawing/2014/main" id="{95854CEE-1BF5-4235-BF44-5FD092E068EC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Musculature</a:t>
            </a:r>
          </a:p>
        </p:txBody>
      </p:sp>
      <p:grpSp>
        <p:nvGrpSpPr>
          <p:cNvPr id="6147" name="Group 3">
            <a:extLst>
              <a:ext uri="{FF2B5EF4-FFF2-40B4-BE49-F238E27FC236}">
                <a16:creationId xmlns:a16="http://schemas.microsoft.com/office/drawing/2014/main" id="{D2D55847-7EC5-430C-A818-26853FA1122A}"/>
              </a:ext>
            </a:extLst>
          </p:cNvPr>
          <p:cNvGrpSpPr>
            <a:grpSpLocks/>
          </p:cNvGrpSpPr>
          <p:nvPr/>
        </p:nvGrpSpPr>
        <p:grpSpPr bwMode="auto">
          <a:xfrm>
            <a:off x="2817813" y="1144589"/>
            <a:ext cx="2043112" cy="5337175"/>
            <a:chOff x="815" y="721"/>
            <a:chExt cx="1287" cy="3362"/>
          </a:xfrm>
        </p:grpSpPr>
        <p:sp>
          <p:nvSpPr>
            <p:cNvPr id="7550" name="Freeform 4">
              <a:extLst>
                <a:ext uri="{FF2B5EF4-FFF2-40B4-BE49-F238E27FC236}">
                  <a16:creationId xmlns:a16="http://schemas.microsoft.com/office/drawing/2014/main" id="{2A5676C5-BC9F-451F-8276-436388F24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721"/>
              <a:ext cx="346" cy="296"/>
            </a:xfrm>
            <a:custGeom>
              <a:avLst/>
              <a:gdLst>
                <a:gd name="T0" fmla="*/ 407 w 268"/>
                <a:gd name="T1" fmla="*/ 383 h 229"/>
                <a:gd name="T2" fmla="*/ 414 w 268"/>
                <a:gd name="T3" fmla="*/ 367 h 229"/>
                <a:gd name="T4" fmla="*/ 422 w 268"/>
                <a:gd name="T5" fmla="*/ 343 h 229"/>
                <a:gd name="T6" fmla="*/ 436 w 268"/>
                <a:gd name="T7" fmla="*/ 297 h 229"/>
                <a:gd name="T8" fmla="*/ 445 w 268"/>
                <a:gd name="T9" fmla="*/ 296 h 229"/>
                <a:gd name="T10" fmla="*/ 442 w 268"/>
                <a:gd name="T11" fmla="*/ 251 h 229"/>
                <a:gd name="T12" fmla="*/ 445 w 268"/>
                <a:gd name="T13" fmla="*/ 212 h 229"/>
                <a:gd name="T14" fmla="*/ 431 w 268"/>
                <a:gd name="T15" fmla="*/ 164 h 229"/>
                <a:gd name="T16" fmla="*/ 422 w 268"/>
                <a:gd name="T17" fmla="*/ 114 h 229"/>
                <a:gd name="T18" fmla="*/ 387 w 268"/>
                <a:gd name="T19" fmla="*/ 74 h 229"/>
                <a:gd name="T20" fmla="*/ 349 w 268"/>
                <a:gd name="T21" fmla="*/ 52 h 229"/>
                <a:gd name="T22" fmla="*/ 340 w 268"/>
                <a:gd name="T23" fmla="*/ 40 h 229"/>
                <a:gd name="T24" fmla="*/ 321 w 268"/>
                <a:gd name="T25" fmla="*/ 35 h 229"/>
                <a:gd name="T26" fmla="*/ 293 w 268"/>
                <a:gd name="T27" fmla="*/ 8 h 229"/>
                <a:gd name="T28" fmla="*/ 227 w 268"/>
                <a:gd name="T29" fmla="*/ 4 h 229"/>
                <a:gd name="T30" fmla="*/ 216 w 268"/>
                <a:gd name="T31" fmla="*/ 4 h 229"/>
                <a:gd name="T32" fmla="*/ 182 w 268"/>
                <a:gd name="T33" fmla="*/ 0 h 229"/>
                <a:gd name="T34" fmla="*/ 143 w 268"/>
                <a:gd name="T35" fmla="*/ 18 h 229"/>
                <a:gd name="T36" fmla="*/ 103 w 268"/>
                <a:gd name="T37" fmla="*/ 35 h 229"/>
                <a:gd name="T38" fmla="*/ 120 w 268"/>
                <a:gd name="T39" fmla="*/ 35 h 229"/>
                <a:gd name="T40" fmla="*/ 30 w 268"/>
                <a:gd name="T41" fmla="*/ 132 h 229"/>
                <a:gd name="T42" fmla="*/ 17 w 268"/>
                <a:gd name="T43" fmla="*/ 190 h 229"/>
                <a:gd name="T44" fmla="*/ 5 w 268"/>
                <a:gd name="T45" fmla="*/ 242 h 229"/>
                <a:gd name="T46" fmla="*/ 10 w 268"/>
                <a:gd name="T47" fmla="*/ 268 h 229"/>
                <a:gd name="T48" fmla="*/ 17 w 268"/>
                <a:gd name="T49" fmla="*/ 297 h 229"/>
                <a:gd name="T50" fmla="*/ 25 w 268"/>
                <a:gd name="T51" fmla="*/ 302 h 229"/>
                <a:gd name="T52" fmla="*/ 35 w 268"/>
                <a:gd name="T53" fmla="*/ 330 h 229"/>
                <a:gd name="T54" fmla="*/ 45 w 268"/>
                <a:gd name="T55" fmla="*/ 375 h 229"/>
                <a:gd name="T56" fmla="*/ 52 w 268"/>
                <a:gd name="T57" fmla="*/ 375 h 2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8" h="229">
                  <a:moveTo>
                    <a:pt x="244" y="229"/>
                  </a:moveTo>
                  <a:cubicBezTo>
                    <a:pt x="249" y="220"/>
                    <a:pt x="249" y="220"/>
                    <a:pt x="249" y="220"/>
                  </a:cubicBezTo>
                  <a:cubicBezTo>
                    <a:pt x="253" y="205"/>
                    <a:pt x="253" y="205"/>
                    <a:pt x="253" y="205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7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7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6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6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3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7" y="185"/>
                    <a:pt x="21" y="197"/>
                    <a:pt x="21" y="197"/>
                  </a:cubicBezTo>
                  <a:cubicBezTo>
                    <a:pt x="21" y="197"/>
                    <a:pt x="24" y="215"/>
                    <a:pt x="27" y="224"/>
                  </a:cubicBezTo>
                  <a:cubicBezTo>
                    <a:pt x="29" y="228"/>
                    <a:pt x="29" y="226"/>
                    <a:pt x="31" y="224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1" name="Freeform 5">
              <a:extLst>
                <a:ext uri="{FF2B5EF4-FFF2-40B4-BE49-F238E27FC236}">
                  <a16:creationId xmlns:a16="http://schemas.microsoft.com/office/drawing/2014/main" id="{9CDAE5C2-1EB0-4FBF-9076-E16E972814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49"/>
              <a:ext cx="341" cy="277"/>
            </a:xfrm>
            <a:custGeom>
              <a:avLst/>
              <a:gdLst>
                <a:gd name="T0" fmla="*/ 35 w 263"/>
                <a:gd name="T1" fmla="*/ 80 h 215"/>
                <a:gd name="T2" fmla="*/ 25 w 263"/>
                <a:gd name="T3" fmla="*/ 35 h 215"/>
                <a:gd name="T4" fmla="*/ 21 w 263"/>
                <a:gd name="T5" fmla="*/ 18 h 215"/>
                <a:gd name="T6" fmla="*/ 18 w 263"/>
                <a:gd name="T7" fmla="*/ 10 h 215"/>
                <a:gd name="T8" fmla="*/ 18 w 263"/>
                <a:gd name="T9" fmla="*/ 10 h 215"/>
                <a:gd name="T10" fmla="*/ 13 w 263"/>
                <a:gd name="T11" fmla="*/ 4 h 215"/>
                <a:gd name="T12" fmla="*/ 0 w 263"/>
                <a:gd name="T13" fmla="*/ 18 h 215"/>
                <a:gd name="T14" fmla="*/ 8 w 263"/>
                <a:gd name="T15" fmla="*/ 59 h 215"/>
                <a:gd name="T16" fmla="*/ 17 w 263"/>
                <a:gd name="T17" fmla="*/ 103 h 215"/>
                <a:gd name="T18" fmla="*/ 23 w 263"/>
                <a:gd name="T19" fmla="*/ 129 h 215"/>
                <a:gd name="T20" fmla="*/ 35 w 263"/>
                <a:gd name="T21" fmla="*/ 151 h 215"/>
                <a:gd name="T22" fmla="*/ 56 w 263"/>
                <a:gd name="T23" fmla="*/ 166 h 215"/>
                <a:gd name="T24" fmla="*/ 70 w 263"/>
                <a:gd name="T25" fmla="*/ 242 h 215"/>
                <a:gd name="T26" fmla="*/ 141 w 263"/>
                <a:gd name="T27" fmla="*/ 322 h 215"/>
                <a:gd name="T28" fmla="*/ 220 w 263"/>
                <a:gd name="T29" fmla="*/ 357 h 215"/>
                <a:gd name="T30" fmla="*/ 300 w 263"/>
                <a:gd name="T31" fmla="*/ 322 h 215"/>
                <a:gd name="T32" fmla="*/ 370 w 263"/>
                <a:gd name="T33" fmla="*/ 242 h 215"/>
                <a:gd name="T34" fmla="*/ 389 w 263"/>
                <a:gd name="T35" fmla="*/ 166 h 215"/>
                <a:gd name="T36" fmla="*/ 407 w 263"/>
                <a:gd name="T37" fmla="*/ 151 h 215"/>
                <a:gd name="T38" fmla="*/ 419 w 263"/>
                <a:gd name="T39" fmla="*/ 129 h 215"/>
                <a:gd name="T40" fmla="*/ 425 w 263"/>
                <a:gd name="T41" fmla="*/ 103 h 215"/>
                <a:gd name="T42" fmla="*/ 434 w 263"/>
                <a:gd name="T43" fmla="*/ 59 h 215"/>
                <a:gd name="T44" fmla="*/ 442 w 263"/>
                <a:gd name="T45" fmla="*/ 18 h 215"/>
                <a:gd name="T46" fmla="*/ 437 w 263"/>
                <a:gd name="T47" fmla="*/ 5 h 215"/>
                <a:gd name="T48" fmla="*/ 434 w 263"/>
                <a:gd name="T49" fmla="*/ 4 h 215"/>
                <a:gd name="T50" fmla="*/ 430 w 263"/>
                <a:gd name="T51" fmla="*/ 4 h 215"/>
                <a:gd name="T52" fmla="*/ 415 w 263"/>
                <a:gd name="T53" fmla="*/ 48 h 215"/>
                <a:gd name="T54" fmla="*/ 412 w 263"/>
                <a:gd name="T55" fmla="*/ 59 h 215"/>
                <a:gd name="T56" fmla="*/ 402 w 263"/>
                <a:gd name="T57" fmla="*/ 86 h 21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3" h="215">
                  <a:moveTo>
                    <a:pt x="21" y="48"/>
                  </a:moveTo>
                  <a:cubicBezTo>
                    <a:pt x="18" y="39"/>
                    <a:pt x="15" y="21"/>
                    <a:pt x="15" y="21"/>
                  </a:cubicBezTo>
                  <a:cubicBezTo>
                    <a:pt x="15" y="21"/>
                    <a:pt x="14" y="16"/>
                    <a:pt x="12" y="11"/>
                  </a:cubicBezTo>
                  <a:cubicBezTo>
                    <a:pt x="12" y="9"/>
                    <a:pt x="11" y="8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8" y="2"/>
                    <a:pt x="8" y="2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8"/>
                    <a:pt x="5" y="31"/>
                    <a:pt x="5" y="36"/>
                  </a:cubicBezTo>
                  <a:cubicBezTo>
                    <a:pt x="5" y="41"/>
                    <a:pt x="7" y="54"/>
                    <a:pt x="10" y="62"/>
                  </a:cubicBezTo>
                  <a:cubicBezTo>
                    <a:pt x="13" y="70"/>
                    <a:pt x="12" y="73"/>
                    <a:pt x="14" y="78"/>
                  </a:cubicBezTo>
                  <a:cubicBezTo>
                    <a:pt x="17" y="83"/>
                    <a:pt x="18" y="87"/>
                    <a:pt x="21" y="91"/>
                  </a:cubicBezTo>
                  <a:cubicBezTo>
                    <a:pt x="24" y="94"/>
                    <a:pt x="30" y="99"/>
                    <a:pt x="33" y="100"/>
                  </a:cubicBezTo>
                  <a:cubicBezTo>
                    <a:pt x="33" y="111"/>
                    <a:pt x="36" y="136"/>
                    <a:pt x="42" y="146"/>
                  </a:cubicBezTo>
                  <a:cubicBezTo>
                    <a:pt x="47" y="156"/>
                    <a:pt x="69" y="183"/>
                    <a:pt x="84" y="194"/>
                  </a:cubicBezTo>
                  <a:cubicBezTo>
                    <a:pt x="97" y="204"/>
                    <a:pt x="106" y="214"/>
                    <a:pt x="131" y="215"/>
                  </a:cubicBezTo>
                  <a:cubicBezTo>
                    <a:pt x="156" y="214"/>
                    <a:pt x="164" y="204"/>
                    <a:pt x="178" y="194"/>
                  </a:cubicBezTo>
                  <a:cubicBezTo>
                    <a:pt x="193" y="183"/>
                    <a:pt x="215" y="157"/>
                    <a:pt x="220" y="146"/>
                  </a:cubicBezTo>
                  <a:cubicBezTo>
                    <a:pt x="225" y="134"/>
                    <a:pt x="230" y="111"/>
                    <a:pt x="231" y="100"/>
                  </a:cubicBezTo>
                  <a:cubicBezTo>
                    <a:pt x="233" y="99"/>
                    <a:pt x="239" y="94"/>
                    <a:pt x="242" y="91"/>
                  </a:cubicBezTo>
                  <a:cubicBezTo>
                    <a:pt x="245" y="87"/>
                    <a:pt x="246" y="83"/>
                    <a:pt x="249" y="78"/>
                  </a:cubicBezTo>
                  <a:cubicBezTo>
                    <a:pt x="252" y="73"/>
                    <a:pt x="251" y="70"/>
                    <a:pt x="253" y="62"/>
                  </a:cubicBezTo>
                  <a:cubicBezTo>
                    <a:pt x="256" y="54"/>
                    <a:pt x="258" y="41"/>
                    <a:pt x="258" y="36"/>
                  </a:cubicBezTo>
                  <a:cubicBezTo>
                    <a:pt x="258" y="31"/>
                    <a:pt x="263" y="18"/>
                    <a:pt x="263" y="11"/>
                  </a:cubicBezTo>
                  <a:cubicBezTo>
                    <a:pt x="263" y="7"/>
                    <a:pt x="262" y="4"/>
                    <a:pt x="260" y="3"/>
                  </a:cubicBezTo>
                  <a:cubicBezTo>
                    <a:pt x="259" y="2"/>
                    <a:pt x="259" y="2"/>
                    <a:pt x="258" y="2"/>
                  </a:cubicBezTo>
                  <a:cubicBezTo>
                    <a:pt x="257" y="2"/>
                    <a:pt x="256" y="2"/>
                    <a:pt x="256" y="2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4" y="43"/>
                    <a:pt x="239" y="52"/>
                    <a:pt x="239" y="52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2" name="Freeform 6">
              <a:extLst>
                <a:ext uri="{FF2B5EF4-FFF2-40B4-BE49-F238E27FC236}">
                  <a16:creationId xmlns:a16="http://schemas.microsoft.com/office/drawing/2014/main" id="{D0439854-8976-473F-8486-462C52A65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137"/>
              <a:ext cx="1287" cy="2946"/>
            </a:xfrm>
            <a:custGeom>
              <a:avLst/>
              <a:gdLst>
                <a:gd name="T0" fmla="*/ 480 w 995"/>
                <a:gd name="T1" fmla="*/ 235 h 2280"/>
                <a:gd name="T2" fmla="*/ 247 w 995"/>
                <a:gd name="T3" fmla="*/ 638 h 2280"/>
                <a:gd name="T4" fmla="*/ 166 w 995"/>
                <a:gd name="T5" fmla="*/ 1412 h 2280"/>
                <a:gd name="T6" fmla="*/ 142 w 995"/>
                <a:gd name="T7" fmla="*/ 1642 h 2280"/>
                <a:gd name="T8" fmla="*/ 13 w 995"/>
                <a:gd name="T9" fmla="*/ 1876 h 2280"/>
                <a:gd name="T10" fmla="*/ 103 w 995"/>
                <a:gd name="T11" fmla="*/ 1819 h 2280"/>
                <a:gd name="T12" fmla="*/ 144 w 995"/>
                <a:gd name="T13" fmla="*/ 2027 h 2280"/>
                <a:gd name="T14" fmla="*/ 219 w 995"/>
                <a:gd name="T15" fmla="*/ 2034 h 2280"/>
                <a:gd name="T16" fmla="*/ 269 w 995"/>
                <a:gd name="T17" fmla="*/ 2016 h 2280"/>
                <a:gd name="T18" fmla="*/ 319 w 995"/>
                <a:gd name="T19" fmla="*/ 1819 h 2280"/>
                <a:gd name="T20" fmla="*/ 301 w 995"/>
                <a:gd name="T21" fmla="*/ 1553 h 2280"/>
                <a:gd name="T22" fmla="*/ 429 w 995"/>
                <a:gd name="T23" fmla="*/ 886 h 2280"/>
                <a:gd name="T24" fmla="*/ 438 w 995"/>
                <a:gd name="T25" fmla="*/ 804 h 2280"/>
                <a:gd name="T26" fmla="*/ 489 w 995"/>
                <a:gd name="T27" fmla="*/ 1337 h 2280"/>
                <a:gd name="T28" fmla="*/ 495 w 995"/>
                <a:gd name="T29" fmla="*/ 2451 h 2280"/>
                <a:gd name="T30" fmla="*/ 529 w 995"/>
                <a:gd name="T31" fmla="*/ 3022 h 2280"/>
                <a:gd name="T32" fmla="*/ 631 w 995"/>
                <a:gd name="T33" fmla="*/ 3549 h 2280"/>
                <a:gd name="T34" fmla="*/ 512 w 995"/>
                <a:gd name="T35" fmla="*/ 3706 h 2280"/>
                <a:gd name="T36" fmla="*/ 511 w 995"/>
                <a:gd name="T37" fmla="*/ 3748 h 2280"/>
                <a:gd name="T38" fmla="*/ 542 w 995"/>
                <a:gd name="T39" fmla="*/ 3768 h 2280"/>
                <a:gd name="T40" fmla="*/ 654 w 995"/>
                <a:gd name="T41" fmla="*/ 3783 h 2280"/>
                <a:gd name="T42" fmla="*/ 776 w 995"/>
                <a:gd name="T43" fmla="*/ 3733 h 2280"/>
                <a:gd name="T44" fmla="*/ 783 w 995"/>
                <a:gd name="T45" fmla="*/ 3517 h 2280"/>
                <a:gd name="T46" fmla="*/ 793 w 995"/>
                <a:gd name="T47" fmla="*/ 2945 h 2280"/>
                <a:gd name="T48" fmla="*/ 808 w 995"/>
                <a:gd name="T49" fmla="*/ 2202 h 2280"/>
                <a:gd name="T50" fmla="*/ 855 w 995"/>
                <a:gd name="T51" fmla="*/ 2202 h 2280"/>
                <a:gd name="T52" fmla="*/ 871 w 995"/>
                <a:gd name="T53" fmla="*/ 2945 h 2280"/>
                <a:gd name="T54" fmla="*/ 880 w 995"/>
                <a:gd name="T55" fmla="*/ 3517 h 2280"/>
                <a:gd name="T56" fmla="*/ 887 w 995"/>
                <a:gd name="T57" fmla="*/ 3733 h 2280"/>
                <a:gd name="T58" fmla="*/ 1009 w 995"/>
                <a:gd name="T59" fmla="*/ 3783 h 2280"/>
                <a:gd name="T60" fmla="*/ 1121 w 995"/>
                <a:gd name="T61" fmla="*/ 3768 h 2280"/>
                <a:gd name="T62" fmla="*/ 1152 w 995"/>
                <a:gd name="T63" fmla="*/ 3748 h 2280"/>
                <a:gd name="T64" fmla="*/ 1151 w 995"/>
                <a:gd name="T65" fmla="*/ 3706 h 2280"/>
                <a:gd name="T66" fmla="*/ 1032 w 995"/>
                <a:gd name="T67" fmla="*/ 3549 h 2280"/>
                <a:gd name="T68" fmla="*/ 1136 w 995"/>
                <a:gd name="T69" fmla="*/ 3022 h 2280"/>
                <a:gd name="T70" fmla="*/ 1169 w 995"/>
                <a:gd name="T71" fmla="*/ 2451 h 2280"/>
                <a:gd name="T72" fmla="*/ 1225 w 995"/>
                <a:gd name="T73" fmla="*/ 1583 h 2280"/>
                <a:gd name="T74" fmla="*/ 1215 w 995"/>
                <a:gd name="T75" fmla="*/ 916 h 2280"/>
                <a:gd name="T76" fmla="*/ 1230 w 995"/>
                <a:gd name="T77" fmla="*/ 845 h 2280"/>
                <a:gd name="T78" fmla="*/ 1264 w 995"/>
                <a:gd name="T79" fmla="*/ 1273 h 2280"/>
                <a:gd name="T80" fmla="*/ 1363 w 995"/>
                <a:gd name="T81" fmla="*/ 1667 h 2280"/>
                <a:gd name="T82" fmla="*/ 1372 w 995"/>
                <a:gd name="T83" fmla="*/ 1954 h 2280"/>
                <a:gd name="T84" fmla="*/ 1431 w 995"/>
                <a:gd name="T85" fmla="*/ 2047 h 2280"/>
                <a:gd name="T86" fmla="*/ 1484 w 995"/>
                <a:gd name="T87" fmla="*/ 2042 h 2280"/>
                <a:gd name="T88" fmla="*/ 1544 w 995"/>
                <a:gd name="T89" fmla="*/ 1885 h 2280"/>
                <a:gd name="T90" fmla="*/ 1640 w 995"/>
                <a:gd name="T91" fmla="*/ 1914 h 2280"/>
                <a:gd name="T92" fmla="*/ 1601 w 995"/>
                <a:gd name="T93" fmla="*/ 1747 h 2280"/>
                <a:gd name="T94" fmla="*/ 1506 w 995"/>
                <a:gd name="T95" fmla="*/ 1518 h 2280"/>
                <a:gd name="T96" fmla="*/ 1453 w 995"/>
                <a:gd name="T97" fmla="*/ 935 h 2280"/>
                <a:gd name="T98" fmla="*/ 1277 w 995"/>
                <a:gd name="T99" fmla="*/ 264 h 2280"/>
                <a:gd name="T100" fmla="*/ 980 w 995"/>
                <a:gd name="T101" fmla="*/ 0 h 228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5" h="2280">
                  <a:moveTo>
                    <a:pt x="409" y="2"/>
                  </a:moveTo>
                  <a:cubicBezTo>
                    <a:pt x="409" y="21"/>
                    <a:pt x="415" y="96"/>
                    <a:pt x="372" y="104"/>
                  </a:cubicBezTo>
                  <a:cubicBezTo>
                    <a:pt x="355" y="106"/>
                    <a:pt x="296" y="133"/>
                    <a:pt x="287" y="141"/>
                  </a:cubicBezTo>
                  <a:cubicBezTo>
                    <a:pt x="275" y="152"/>
                    <a:pt x="248" y="154"/>
                    <a:pt x="231" y="158"/>
                  </a:cubicBezTo>
                  <a:cubicBezTo>
                    <a:pt x="214" y="162"/>
                    <a:pt x="177" y="182"/>
                    <a:pt x="160" y="258"/>
                  </a:cubicBezTo>
                  <a:cubicBezTo>
                    <a:pt x="152" y="294"/>
                    <a:pt x="142" y="340"/>
                    <a:pt x="148" y="382"/>
                  </a:cubicBezTo>
                  <a:cubicBezTo>
                    <a:pt x="150" y="411"/>
                    <a:pt x="129" y="465"/>
                    <a:pt x="127" y="560"/>
                  </a:cubicBezTo>
                  <a:cubicBezTo>
                    <a:pt x="128" y="594"/>
                    <a:pt x="124" y="618"/>
                    <a:pt x="120" y="633"/>
                  </a:cubicBezTo>
                  <a:cubicBezTo>
                    <a:pt x="100" y="681"/>
                    <a:pt x="100" y="813"/>
                    <a:pt x="99" y="846"/>
                  </a:cubicBezTo>
                  <a:cubicBezTo>
                    <a:pt x="98" y="866"/>
                    <a:pt x="98" y="895"/>
                    <a:pt x="94" y="909"/>
                  </a:cubicBezTo>
                  <a:cubicBezTo>
                    <a:pt x="91" y="924"/>
                    <a:pt x="93" y="937"/>
                    <a:pt x="90" y="949"/>
                  </a:cubicBezTo>
                  <a:cubicBezTo>
                    <a:pt x="86" y="961"/>
                    <a:pt x="88" y="979"/>
                    <a:pt x="85" y="984"/>
                  </a:cubicBezTo>
                  <a:cubicBezTo>
                    <a:pt x="77" y="991"/>
                    <a:pt x="47" y="1036"/>
                    <a:pt x="39" y="1046"/>
                  </a:cubicBezTo>
                  <a:cubicBezTo>
                    <a:pt x="31" y="1056"/>
                    <a:pt x="22" y="1087"/>
                    <a:pt x="18" y="1093"/>
                  </a:cubicBezTo>
                  <a:cubicBezTo>
                    <a:pt x="14" y="1098"/>
                    <a:pt x="13" y="1113"/>
                    <a:pt x="8" y="1124"/>
                  </a:cubicBezTo>
                  <a:cubicBezTo>
                    <a:pt x="3" y="1136"/>
                    <a:pt x="0" y="1147"/>
                    <a:pt x="15" y="1146"/>
                  </a:cubicBezTo>
                  <a:cubicBezTo>
                    <a:pt x="27" y="1145"/>
                    <a:pt x="40" y="1124"/>
                    <a:pt x="43" y="1110"/>
                  </a:cubicBezTo>
                  <a:cubicBezTo>
                    <a:pt x="46" y="1108"/>
                    <a:pt x="54" y="1099"/>
                    <a:pt x="62" y="1090"/>
                  </a:cubicBezTo>
                  <a:cubicBezTo>
                    <a:pt x="60" y="1097"/>
                    <a:pt x="66" y="1105"/>
                    <a:pt x="72" y="1129"/>
                  </a:cubicBezTo>
                  <a:cubicBezTo>
                    <a:pt x="72" y="1137"/>
                    <a:pt x="79" y="1158"/>
                    <a:pt x="78" y="1167"/>
                  </a:cubicBezTo>
                  <a:cubicBezTo>
                    <a:pt x="77" y="1176"/>
                    <a:pt x="83" y="1201"/>
                    <a:pt x="86" y="1214"/>
                  </a:cubicBezTo>
                  <a:cubicBezTo>
                    <a:pt x="89" y="1226"/>
                    <a:pt x="100" y="1227"/>
                    <a:pt x="108" y="1223"/>
                  </a:cubicBezTo>
                  <a:cubicBezTo>
                    <a:pt x="108" y="1223"/>
                    <a:pt x="107" y="1234"/>
                    <a:pt x="118" y="1236"/>
                  </a:cubicBezTo>
                  <a:cubicBezTo>
                    <a:pt x="129" y="1237"/>
                    <a:pt x="131" y="1218"/>
                    <a:pt x="131" y="1218"/>
                  </a:cubicBezTo>
                  <a:cubicBezTo>
                    <a:pt x="131" y="1218"/>
                    <a:pt x="131" y="1226"/>
                    <a:pt x="139" y="1226"/>
                  </a:cubicBezTo>
                  <a:cubicBezTo>
                    <a:pt x="152" y="1226"/>
                    <a:pt x="154" y="1202"/>
                    <a:pt x="154" y="1202"/>
                  </a:cubicBezTo>
                  <a:cubicBezTo>
                    <a:pt x="154" y="1205"/>
                    <a:pt x="154" y="1207"/>
                    <a:pt x="161" y="1207"/>
                  </a:cubicBezTo>
                  <a:cubicBezTo>
                    <a:pt x="167" y="1206"/>
                    <a:pt x="172" y="1181"/>
                    <a:pt x="174" y="1170"/>
                  </a:cubicBezTo>
                  <a:cubicBezTo>
                    <a:pt x="177" y="1160"/>
                    <a:pt x="182" y="1150"/>
                    <a:pt x="183" y="1142"/>
                  </a:cubicBezTo>
                  <a:cubicBezTo>
                    <a:pt x="184" y="1134"/>
                    <a:pt x="184" y="1129"/>
                    <a:pt x="191" y="1090"/>
                  </a:cubicBezTo>
                  <a:cubicBezTo>
                    <a:pt x="199" y="1052"/>
                    <a:pt x="176" y="1011"/>
                    <a:pt x="179" y="998"/>
                  </a:cubicBezTo>
                  <a:cubicBezTo>
                    <a:pt x="183" y="986"/>
                    <a:pt x="171" y="966"/>
                    <a:pt x="173" y="962"/>
                  </a:cubicBezTo>
                  <a:cubicBezTo>
                    <a:pt x="174" y="959"/>
                    <a:pt x="178" y="944"/>
                    <a:pt x="180" y="930"/>
                  </a:cubicBezTo>
                  <a:cubicBezTo>
                    <a:pt x="183" y="916"/>
                    <a:pt x="234" y="790"/>
                    <a:pt x="239" y="762"/>
                  </a:cubicBezTo>
                  <a:cubicBezTo>
                    <a:pt x="250" y="708"/>
                    <a:pt x="249" y="684"/>
                    <a:pt x="243" y="647"/>
                  </a:cubicBezTo>
                  <a:cubicBezTo>
                    <a:pt x="244" y="619"/>
                    <a:pt x="255" y="545"/>
                    <a:pt x="257" y="531"/>
                  </a:cubicBezTo>
                  <a:cubicBezTo>
                    <a:pt x="258" y="529"/>
                    <a:pt x="258" y="515"/>
                    <a:pt x="260" y="506"/>
                  </a:cubicBezTo>
                  <a:cubicBezTo>
                    <a:pt x="261" y="501"/>
                    <a:pt x="261" y="492"/>
                    <a:pt x="262" y="480"/>
                  </a:cubicBezTo>
                  <a:cubicBezTo>
                    <a:pt x="262" y="481"/>
                    <a:pt x="262" y="481"/>
                    <a:pt x="262" y="481"/>
                  </a:cubicBezTo>
                  <a:cubicBezTo>
                    <a:pt x="262" y="494"/>
                    <a:pt x="266" y="515"/>
                    <a:pt x="268" y="549"/>
                  </a:cubicBezTo>
                  <a:cubicBezTo>
                    <a:pt x="267" y="577"/>
                    <a:pt x="280" y="627"/>
                    <a:pt x="282" y="653"/>
                  </a:cubicBezTo>
                  <a:cubicBezTo>
                    <a:pt x="279" y="662"/>
                    <a:pt x="292" y="801"/>
                    <a:pt x="292" y="801"/>
                  </a:cubicBezTo>
                  <a:cubicBezTo>
                    <a:pt x="287" y="810"/>
                    <a:pt x="263" y="915"/>
                    <a:pt x="262" y="948"/>
                  </a:cubicBezTo>
                  <a:cubicBezTo>
                    <a:pt x="259" y="963"/>
                    <a:pt x="266" y="986"/>
                    <a:pt x="264" y="1022"/>
                  </a:cubicBezTo>
                  <a:cubicBezTo>
                    <a:pt x="262" y="1066"/>
                    <a:pt x="223" y="1244"/>
                    <a:pt x="296" y="1468"/>
                  </a:cubicBezTo>
                  <a:cubicBezTo>
                    <a:pt x="300" y="1481"/>
                    <a:pt x="300" y="1526"/>
                    <a:pt x="305" y="1550"/>
                  </a:cubicBezTo>
                  <a:cubicBezTo>
                    <a:pt x="306" y="1556"/>
                    <a:pt x="318" y="1584"/>
                    <a:pt x="319" y="1623"/>
                  </a:cubicBezTo>
                  <a:cubicBezTo>
                    <a:pt x="321" y="1685"/>
                    <a:pt x="314" y="1766"/>
                    <a:pt x="316" y="1810"/>
                  </a:cubicBezTo>
                  <a:cubicBezTo>
                    <a:pt x="319" y="1882"/>
                    <a:pt x="349" y="1949"/>
                    <a:pt x="361" y="1996"/>
                  </a:cubicBezTo>
                  <a:cubicBezTo>
                    <a:pt x="372" y="2043"/>
                    <a:pt x="377" y="2080"/>
                    <a:pt x="375" y="2089"/>
                  </a:cubicBezTo>
                  <a:cubicBezTo>
                    <a:pt x="373" y="2097"/>
                    <a:pt x="370" y="2113"/>
                    <a:pt x="377" y="2126"/>
                  </a:cubicBezTo>
                  <a:cubicBezTo>
                    <a:pt x="378" y="2127"/>
                    <a:pt x="357" y="2173"/>
                    <a:pt x="345" y="2182"/>
                  </a:cubicBezTo>
                  <a:cubicBezTo>
                    <a:pt x="334" y="2190"/>
                    <a:pt x="331" y="2197"/>
                    <a:pt x="323" y="2202"/>
                  </a:cubicBezTo>
                  <a:cubicBezTo>
                    <a:pt x="314" y="2206"/>
                    <a:pt x="310" y="2211"/>
                    <a:pt x="306" y="2220"/>
                  </a:cubicBezTo>
                  <a:cubicBezTo>
                    <a:pt x="304" y="2228"/>
                    <a:pt x="295" y="2238"/>
                    <a:pt x="301" y="2243"/>
                  </a:cubicBezTo>
                  <a:cubicBezTo>
                    <a:pt x="302" y="2244"/>
                    <a:pt x="303" y="2245"/>
                    <a:pt x="304" y="2245"/>
                  </a:cubicBezTo>
                  <a:cubicBezTo>
                    <a:pt x="305" y="2245"/>
                    <a:pt x="305" y="2245"/>
                    <a:pt x="305" y="2245"/>
                  </a:cubicBezTo>
                  <a:cubicBezTo>
                    <a:pt x="304" y="2248"/>
                    <a:pt x="304" y="2250"/>
                    <a:pt x="305" y="2252"/>
                  </a:cubicBezTo>
                  <a:cubicBezTo>
                    <a:pt x="309" y="2258"/>
                    <a:pt x="315" y="2259"/>
                    <a:pt x="323" y="2258"/>
                  </a:cubicBezTo>
                  <a:cubicBezTo>
                    <a:pt x="324" y="2257"/>
                    <a:pt x="324" y="2257"/>
                    <a:pt x="324" y="2257"/>
                  </a:cubicBezTo>
                  <a:cubicBezTo>
                    <a:pt x="324" y="2259"/>
                    <a:pt x="325" y="2262"/>
                    <a:pt x="327" y="2264"/>
                  </a:cubicBezTo>
                  <a:cubicBezTo>
                    <a:pt x="332" y="2272"/>
                    <a:pt x="349" y="2275"/>
                    <a:pt x="356" y="2268"/>
                  </a:cubicBezTo>
                  <a:cubicBezTo>
                    <a:pt x="366" y="2274"/>
                    <a:pt x="384" y="2274"/>
                    <a:pt x="391" y="2266"/>
                  </a:cubicBezTo>
                  <a:cubicBezTo>
                    <a:pt x="396" y="2280"/>
                    <a:pt x="416" y="2277"/>
                    <a:pt x="429" y="2275"/>
                  </a:cubicBezTo>
                  <a:cubicBezTo>
                    <a:pt x="441" y="2273"/>
                    <a:pt x="447" y="2265"/>
                    <a:pt x="454" y="2260"/>
                  </a:cubicBezTo>
                  <a:cubicBezTo>
                    <a:pt x="461" y="2254"/>
                    <a:pt x="466" y="2249"/>
                    <a:pt x="464" y="2236"/>
                  </a:cubicBezTo>
                  <a:cubicBezTo>
                    <a:pt x="462" y="2223"/>
                    <a:pt x="464" y="2223"/>
                    <a:pt x="465" y="2207"/>
                  </a:cubicBezTo>
                  <a:cubicBezTo>
                    <a:pt x="466" y="2197"/>
                    <a:pt x="474" y="2195"/>
                    <a:pt x="476" y="2179"/>
                  </a:cubicBezTo>
                  <a:cubicBezTo>
                    <a:pt x="477" y="2167"/>
                    <a:pt x="467" y="2114"/>
                    <a:pt x="468" y="2107"/>
                  </a:cubicBezTo>
                  <a:cubicBezTo>
                    <a:pt x="470" y="2090"/>
                    <a:pt x="459" y="2077"/>
                    <a:pt x="455" y="2050"/>
                  </a:cubicBezTo>
                  <a:cubicBezTo>
                    <a:pt x="451" y="2023"/>
                    <a:pt x="461" y="1931"/>
                    <a:pt x="461" y="1913"/>
                  </a:cubicBezTo>
                  <a:cubicBezTo>
                    <a:pt x="461" y="1882"/>
                    <a:pt x="479" y="1830"/>
                    <a:pt x="474" y="1764"/>
                  </a:cubicBezTo>
                  <a:cubicBezTo>
                    <a:pt x="471" y="1727"/>
                    <a:pt x="455" y="1633"/>
                    <a:pt x="455" y="1607"/>
                  </a:cubicBezTo>
                  <a:cubicBezTo>
                    <a:pt x="455" y="1603"/>
                    <a:pt x="454" y="1574"/>
                    <a:pt x="455" y="1569"/>
                  </a:cubicBezTo>
                  <a:cubicBezTo>
                    <a:pt x="461" y="1552"/>
                    <a:pt x="483" y="1321"/>
                    <a:pt x="483" y="1319"/>
                  </a:cubicBezTo>
                  <a:cubicBezTo>
                    <a:pt x="486" y="1294"/>
                    <a:pt x="496" y="1129"/>
                    <a:pt x="496" y="1129"/>
                  </a:cubicBezTo>
                  <a:cubicBezTo>
                    <a:pt x="498" y="1129"/>
                    <a:pt x="498" y="1129"/>
                    <a:pt x="498" y="1129"/>
                  </a:cubicBezTo>
                  <a:cubicBezTo>
                    <a:pt x="498" y="1129"/>
                    <a:pt x="508" y="1294"/>
                    <a:pt x="511" y="1319"/>
                  </a:cubicBezTo>
                  <a:cubicBezTo>
                    <a:pt x="511" y="1321"/>
                    <a:pt x="535" y="1531"/>
                    <a:pt x="541" y="1548"/>
                  </a:cubicBezTo>
                  <a:cubicBezTo>
                    <a:pt x="542" y="1553"/>
                    <a:pt x="541" y="1582"/>
                    <a:pt x="541" y="1587"/>
                  </a:cubicBezTo>
                  <a:cubicBezTo>
                    <a:pt x="541" y="1612"/>
                    <a:pt x="523" y="1727"/>
                    <a:pt x="520" y="1764"/>
                  </a:cubicBezTo>
                  <a:cubicBezTo>
                    <a:pt x="515" y="1830"/>
                    <a:pt x="533" y="1882"/>
                    <a:pt x="533" y="1913"/>
                  </a:cubicBezTo>
                  <a:cubicBezTo>
                    <a:pt x="533" y="1931"/>
                    <a:pt x="543" y="2023"/>
                    <a:pt x="539" y="2050"/>
                  </a:cubicBezTo>
                  <a:cubicBezTo>
                    <a:pt x="535" y="2077"/>
                    <a:pt x="524" y="2090"/>
                    <a:pt x="526" y="2107"/>
                  </a:cubicBezTo>
                  <a:cubicBezTo>
                    <a:pt x="527" y="2114"/>
                    <a:pt x="518" y="2167"/>
                    <a:pt x="519" y="2179"/>
                  </a:cubicBezTo>
                  <a:cubicBezTo>
                    <a:pt x="520" y="2195"/>
                    <a:pt x="528" y="2197"/>
                    <a:pt x="529" y="2207"/>
                  </a:cubicBezTo>
                  <a:cubicBezTo>
                    <a:pt x="531" y="2223"/>
                    <a:pt x="532" y="2223"/>
                    <a:pt x="530" y="2236"/>
                  </a:cubicBezTo>
                  <a:cubicBezTo>
                    <a:pt x="528" y="2249"/>
                    <a:pt x="533" y="2254"/>
                    <a:pt x="540" y="2260"/>
                  </a:cubicBezTo>
                  <a:cubicBezTo>
                    <a:pt x="547" y="2265"/>
                    <a:pt x="553" y="2273"/>
                    <a:pt x="565" y="2275"/>
                  </a:cubicBezTo>
                  <a:cubicBezTo>
                    <a:pt x="578" y="2277"/>
                    <a:pt x="598" y="2280"/>
                    <a:pt x="603" y="2266"/>
                  </a:cubicBezTo>
                  <a:cubicBezTo>
                    <a:pt x="610" y="2274"/>
                    <a:pt x="629" y="2274"/>
                    <a:pt x="638" y="2268"/>
                  </a:cubicBezTo>
                  <a:cubicBezTo>
                    <a:pt x="645" y="2275"/>
                    <a:pt x="662" y="2272"/>
                    <a:pt x="667" y="2264"/>
                  </a:cubicBezTo>
                  <a:cubicBezTo>
                    <a:pt x="669" y="2262"/>
                    <a:pt x="670" y="2260"/>
                    <a:pt x="670" y="2257"/>
                  </a:cubicBezTo>
                  <a:cubicBezTo>
                    <a:pt x="671" y="2258"/>
                    <a:pt x="671" y="2258"/>
                    <a:pt x="671" y="2258"/>
                  </a:cubicBezTo>
                  <a:cubicBezTo>
                    <a:pt x="679" y="2259"/>
                    <a:pt x="688" y="2257"/>
                    <a:pt x="689" y="2252"/>
                  </a:cubicBezTo>
                  <a:cubicBezTo>
                    <a:pt x="690" y="2250"/>
                    <a:pt x="690" y="2248"/>
                    <a:pt x="689" y="2245"/>
                  </a:cubicBezTo>
                  <a:cubicBezTo>
                    <a:pt x="690" y="2245"/>
                    <a:pt x="690" y="2245"/>
                    <a:pt x="690" y="2245"/>
                  </a:cubicBezTo>
                  <a:cubicBezTo>
                    <a:pt x="691" y="2245"/>
                    <a:pt x="692" y="2244"/>
                    <a:pt x="693" y="2243"/>
                  </a:cubicBezTo>
                  <a:cubicBezTo>
                    <a:pt x="699" y="2238"/>
                    <a:pt x="690" y="2228"/>
                    <a:pt x="688" y="2220"/>
                  </a:cubicBezTo>
                  <a:cubicBezTo>
                    <a:pt x="684" y="2211"/>
                    <a:pt x="680" y="2206"/>
                    <a:pt x="671" y="2202"/>
                  </a:cubicBezTo>
                  <a:cubicBezTo>
                    <a:pt x="663" y="2197"/>
                    <a:pt x="660" y="2190"/>
                    <a:pt x="649" y="2182"/>
                  </a:cubicBezTo>
                  <a:cubicBezTo>
                    <a:pt x="637" y="2173"/>
                    <a:pt x="616" y="2127"/>
                    <a:pt x="617" y="2126"/>
                  </a:cubicBezTo>
                  <a:cubicBezTo>
                    <a:pt x="624" y="2113"/>
                    <a:pt x="621" y="2097"/>
                    <a:pt x="619" y="2089"/>
                  </a:cubicBezTo>
                  <a:cubicBezTo>
                    <a:pt x="617" y="2080"/>
                    <a:pt x="622" y="2043"/>
                    <a:pt x="633" y="1996"/>
                  </a:cubicBezTo>
                  <a:cubicBezTo>
                    <a:pt x="645" y="1949"/>
                    <a:pt x="675" y="1882"/>
                    <a:pt x="679" y="1810"/>
                  </a:cubicBezTo>
                  <a:cubicBezTo>
                    <a:pt x="680" y="1766"/>
                    <a:pt x="673" y="1685"/>
                    <a:pt x="675" y="1623"/>
                  </a:cubicBezTo>
                  <a:cubicBezTo>
                    <a:pt x="676" y="1584"/>
                    <a:pt x="688" y="1556"/>
                    <a:pt x="689" y="1550"/>
                  </a:cubicBezTo>
                  <a:cubicBezTo>
                    <a:pt x="694" y="1526"/>
                    <a:pt x="694" y="1481"/>
                    <a:pt x="699" y="1468"/>
                  </a:cubicBezTo>
                  <a:cubicBezTo>
                    <a:pt x="772" y="1244"/>
                    <a:pt x="732" y="1066"/>
                    <a:pt x="730" y="1022"/>
                  </a:cubicBezTo>
                  <a:cubicBezTo>
                    <a:pt x="731" y="1022"/>
                    <a:pt x="731" y="1022"/>
                    <a:pt x="731" y="1022"/>
                  </a:cubicBezTo>
                  <a:cubicBezTo>
                    <a:pt x="729" y="986"/>
                    <a:pt x="735" y="963"/>
                    <a:pt x="732" y="948"/>
                  </a:cubicBezTo>
                  <a:cubicBezTo>
                    <a:pt x="731" y="915"/>
                    <a:pt x="708" y="810"/>
                    <a:pt x="703" y="801"/>
                  </a:cubicBezTo>
                  <a:cubicBezTo>
                    <a:pt x="703" y="801"/>
                    <a:pt x="716" y="662"/>
                    <a:pt x="713" y="653"/>
                  </a:cubicBezTo>
                  <a:cubicBezTo>
                    <a:pt x="714" y="627"/>
                    <a:pt x="728" y="577"/>
                    <a:pt x="726" y="549"/>
                  </a:cubicBezTo>
                  <a:cubicBezTo>
                    <a:pt x="728" y="515"/>
                    <a:pt x="732" y="494"/>
                    <a:pt x="732" y="481"/>
                  </a:cubicBezTo>
                  <a:cubicBezTo>
                    <a:pt x="733" y="480"/>
                    <a:pt x="733" y="480"/>
                    <a:pt x="733" y="480"/>
                  </a:cubicBezTo>
                  <a:cubicBezTo>
                    <a:pt x="733" y="492"/>
                    <a:pt x="734" y="501"/>
                    <a:pt x="735" y="506"/>
                  </a:cubicBezTo>
                  <a:cubicBezTo>
                    <a:pt x="736" y="515"/>
                    <a:pt x="736" y="529"/>
                    <a:pt x="737" y="531"/>
                  </a:cubicBezTo>
                  <a:cubicBezTo>
                    <a:pt x="739" y="545"/>
                    <a:pt x="751" y="619"/>
                    <a:pt x="751" y="647"/>
                  </a:cubicBezTo>
                  <a:cubicBezTo>
                    <a:pt x="746" y="684"/>
                    <a:pt x="745" y="708"/>
                    <a:pt x="755" y="762"/>
                  </a:cubicBezTo>
                  <a:cubicBezTo>
                    <a:pt x="760" y="790"/>
                    <a:pt x="812" y="916"/>
                    <a:pt x="814" y="930"/>
                  </a:cubicBezTo>
                  <a:cubicBezTo>
                    <a:pt x="817" y="944"/>
                    <a:pt x="820" y="959"/>
                    <a:pt x="822" y="962"/>
                  </a:cubicBezTo>
                  <a:cubicBezTo>
                    <a:pt x="824" y="966"/>
                    <a:pt x="812" y="986"/>
                    <a:pt x="815" y="998"/>
                  </a:cubicBezTo>
                  <a:cubicBezTo>
                    <a:pt x="819" y="1011"/>
                    <a:pt x="796" y="1052"/>
                    <a:pt x="803" y="1090"/>
                  </a:cubicBezTo>
                  <a:cubicBezTo>
                    <a:pt x="810" y="1129"/>
                    <a:pt x="811" y="1134"/>
                    <a:pt x="812" y="1142"/>
                  </a:cubicBezTo>
                  <a:cubicBezTo>
                    <a:pt x="813" y="1150"/>
                    <a:pt x="817" y="1160"/>
                    <a:pt x="820" y="1170"/>
                  </a:cubicBezTo>
                  <a:cubicBezTo>
                    <a:pt x="823" y="1181"/>
                    <a:pt x="828" y="1206"/>
                    <a:pt x="834" y="1207"/>
                  </a:cubicBezTo>
                  <a:cubicBezTo>
                    <a:pt x="840" y="1207"/>
                    <a:pt x="841" y="1205"/>
                    <a:pt x="841" y="1202"/>
                  </a:cubicBezTo>
                  <a:cubicBezTo>
                    <a:pt x="841" y="1202"/>
                    <a:pt x="843" y="1226"/>
                    <a:pt x="855" y="1226"/>
                  </a:cubicBezTo>
                  <a:cubicBezTo>
                    <a:pt x="863" y="1226"/>
                    <a:pt x="863" y="1218"/>
                    <a:pt x="863" y="1218"/>
                  </a:cubicBezTo>
                  <a:cubicBezTo>
                    <a:pt x="863" y="1218"/>
                    <a:pt x="865" y="1237"/>
                    <a:pt x="876" y="1236"/>
                  </a:cubicBezTo>
                  <a:cubicBezTo>
                    <a:pt x="887" y="1234"/>
                    <a:pt x="887" y="1223"/>
                    <a:pt x="887" y="1223"/>
                  </a:cubicBezTo>
                  <a:cubicBezTo>
                    <a:pt x="895" y="1227"/>
                    <a:pt x="906" y="1226"/>
                    <a:pt x="909" y="1214"/>
                  </a:cubicBezTo>
                  <a:cubicBezTo>
                    <a:pt x="911" y="1201"/>
                    <a:pt x="918" y="1176"/>
                    <a:pt x="917" y="1167"/>
                  </a:cubicBezTo>
                  <a:cubicBezTo>
                    <a:pt x="916" y="1158"/>
                    <a:pt x="923" y="1137"/>
                    <a:pt x="923" y="1129"/>
                  </a:cubicBezTo>
                  <a:cubicBezTo>
                    <a:pt x="929" y="1105"/>
                    <a:pt x="935" y="1097"/>
                    <a:pt x="933" y="1090"/>
                  </a:cubicBezTo>
                  <a:cubicBezTo>
                    <a:pt x="941" y="1099"/>
                    <a:pt x="948" y="1108"/>
                    <a:pt x="952" y="1110"/>
                  </a:cubicBezTo>
                  <a:cubicBezTo>
                    <a:pt x="954" y="1124"/>
                    <a:pt x="968" y="1145"/>
                    <a:pt x="980" y="1146"/>
                  </a:cubicBezTo>
                  <a:cubicBezTo>
                    <a:pt x="995" y="1147"/>
                    <a:pt x="991" y="1136"/>
                    <a:pt x="987" y="1124"/>
                  </a:cubicBezTo>
                  <a:cubicBezTo>
                    <a:pt x="982" y="1113"/>
                    <a:pt x="981" y="1098"/>
                    <a:pt x="977" y="1093"/>
                  </a:cubicBezTo>
                  <a:cubicBezTo>
                    <a:pt x="972" y="1087"/>
                    <a:pt x="965" y="1056"/>
                    <a:pt x="957" y="1046"/>
                  </a:cubicBezTo>
                  <a:cubicBezTo>
                    <a:pt x="950" y="1036"/>
                    <a:pt x="919" y="991"/>
                    <a:pt x="911" y="984"/>
                  </a:cubicBezTo>
                  <a:cubicBezTo>
                    <a:pt x="909" y="979"/>
                    <a:pt x="910" y="961"/>
                    <a:pt x="907" y="949"/>
                  </a:cubicBezTo>
                  <a:cubicBezTo>
                    <a:pt x="903" y="937"/>
                    <a:pt x="904" y="924"/>
                    <a:pt x="900" y="909"/>
                  </a:cubicBezTo>
                  <a:cubicBezTo>
                    <a:pt x="897" y="895"/>
                    <a:pt x="897" y="866"/>
                    <a:pt x="896" y="846"/>
                  </a:cubicBezTo>
                  <a:cubicBezTo>
                    <a:pt x="894" y="813"/>
                    <a:pt x="895" y="681"/>
                    <a:pt x="875" y="633"/>
                  </a:cubicBezTo>
                  <a:cubicBezTo>
                    <a:pt x="871" y="618"/>
                    <a:pt x="867" y="594"/>
                    <a:pt x="868" y="560"/>
                  </a:cubicBezTo>
                  <a:cubicBezTo>
                    <a:pt x="866" y="465"/>
                    <a:pt x="844" y="411"/>
                    <a:pt x="846" y="382"/>
                  </a:cubicBezTo>
                  <a:cubicBezTo>
                    <a:pt x="852" y="340"/>
                    <a:pt x="843" y="294"/>
                    <a:pt x="835" y="258"/>
                  </a:cubicBezTo>
                  <a:cubicBezTo>
                    <a:pt x="818" y="182"/>
                    <a:pt x="781" y="162"/>
                    <a:pt x="763" y="158"/>
                  </a:cubicBezTo>
                  <a:cubicBezTo>
                    <a:pt x="746" y="154"/>
                    <a:pt x="719" y="152"/>
                    <a:pt x="707" y="141"/>
                  </a:cubicBezTo>
                  <a:cubicBezTo>
                    <a:pt x="699" y="133"/>
                    <a:pt x="640" y="106"/>
                    <a:pt x="622" y="104"/>
                  </a:cubicBezTo>
                  <a:cubicBezTo>
                    <a:pt x="578" y="96"/>
                    <a:pt x="586" y="16"/>
                    <a:pt x="586" y="0"/>
                  </a:cubicBezTo>
                </a:path>
              </a:pathLst>
            </a:custGeom>
            <a:noFill/>
            <a:ln w="7938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3" name="Freeform 7">
              <a:extLst>
                <a:ext uri="{FF2B5EF4-FFF2-40B4-BE49-F238E27FC236}">
                  <a16:creationId xmlns:a16="http://schemas.microsoft.com/office/drawing/2014/main" id="{3DEFD6FB-045E-436B-A177-1F7C295BA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721"/>
              <a:ext cx="346" cy="296"/>
            </a:xfrm>
            <a:custGeom>
              <a:avLst/>
              <a:gdLst>
                <a:gd name="T0" fmla="*/ 407 w 268"/>
                <a:gd name="T1" fmla="*/ 383 h 229"/>
                <a:gd name="T2" fmla="*/ 414 w 268"/>
                <a:gd name="T3" fmla="*/ 367 h 229"/>
                <a:gd name="T4" fmla="*/ 422 w 268"/>
                <a:gd name="T5" fmla="*/ 343 h 229"/>
                <a:gd name="T6" fmla="*/ 436 w 268"/>
                <a:gd name="T7" fmla="*/ 297 h 229"/>
                <a:gd name="T8" fmla="*/ 445 w 268"/>
                <a:gd name="T9" fmla="*/ 296 h 229"/>
                <a:gd name="T10" fmla="*/ 442 w 268"/>
                <a:gd name="T11" fmla="*/ 251 h 229"/>
                <a:gd name="T12" fmla="*/ 445 w 268"/>
                <a:gd name="T13" fmla="*/ 212 h 229"/>
                <a:gd name="T14" fmla="*/ 431 w 268"/>
                <a:gd name="T15" fmla="*/ 164 h 229"/>
                <a:gd name="T16" fmla="*/ 422 w 268"/>
                <a:gd name="T17" fmla="*/ 114 h 229"/>
                <a:gd name="T18" fmla="*/ 387 w 268"/>
                <a:gd name="T19" fmla="*/ 74 h 229"/>
                <a:gd name="T20" fmla="*/ 349 w 268"/>
                <a:gd name="T21" fmla="*/ 52 h 229"/>
                <a:gd name="T22" fmla="*/ 340 w 268"/>
                <a:gd name="T23" fmla="*/ 40 h 229"/>
                <a:gd name="T24" fmla="*/ 321 w 268"/>
                <a:gd name="T25" fmla="*/ 35 h 229"/>
                <a:gd name="T26" fmla="*/ 293 w 268"/>
                <a:gd name="T27" fmla="*/ 8 h 229"/>
                <a:gd name="T28" fmla="*/ 227 w 268"/>
                <a:gd name="T29" fmla="*/ 4 h 229"/>
                <a:gd name="T30" fmla="*/ 216 w 268"/>
                <a:gd name="T31" fmla="*/ 4 h 229"/>
                <a:gd name="T32" fmla="*/ 182 w 268"/>
                <a:gd name="T33" fmla="*/ 0 h 229"/>
                <a:gd name="T34" fmla="*/ 143 w 268"/>
                <a:gd name="T35" fmla="*/ 18 h 229"/>
                <a:gd name="T36" fmla="*/ 103 w 268"/>
                <a:gd name="T37" fmla="*/ 35 h 229"/>
                <a:gd name="T38" fmla="*/ 120 w 268"/>
                <a:gd name="T39" fmla="*/ 35 h 229"/>
                <a:gd name="T40" fmla="*/ 30 w 268"/>
                <a:gd name="T41" fmla="*/ 132 h 229"/>
                <a:gd name="T42" fmla="*/ 17 w 268"/>
                <a:gd name="T43" fmla="*/ 190 h 229"/>
                <a:gd name="T44" fmla="*/ 5 w 268"/>
                <a:gd name="T45" fmla="*/ 242 h 229"/>
                <a:gd name="T46" fmla="*/ 10 w 268"/>
                <a:gd name="T47" fmla="*/ 268 h 229"/>
                <a:gd name="T48" fmla="*/ 17 w 268"/>
                <a:gd name="T49" fmla="*/ 297 h 229"/>
                <a:gd name="T50" fmla="*/ 25 w 268"/>
                <a:gd name="T51" fmla="*/ 302 h 229"/>
                <a:gd name="T52" fmla="*/ 35 w 268"/>
                <a:gd name="T53" fmla="*/ 330 h 229"/>
                <a:gd name="T54" fmla="*/ 45 w 268"/>
                <a:gd name="T55" fmla="*/ 375 h 229"/>
                <a:gd name="T56" fmla="*/ 52 w 268"/>
                <a:gd name="T57" fmla="*/ 375 h 2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8" h="229">
                  <a:moveTo>
                    <a:pt x="244" y="229"/>
                  </a:moveTo>
                  <a:cubicBezTo>
                    <a:pt x="249" y="220"/>
                    <a:pt x="249" y="220"/>
                    <a:pt x="249" y="220"/>
                  </a:cubicBezTo>
                  <a:cubicBezTo>
                    <a:pt x="253" y="205"/>
                    <a:pt x="253" y="205"/>
                    <a:pt x="253" y="205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7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7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6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6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3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7" y="185"/>
                    <a:pt x="21" y="197"/>
                    <a:pt x="21" y="197"/>
                  </a:cubicBezTo>
                  <a:cubicBezTo>
                    <a:pt x="21" y="197"/>
                    <a:pt x="24" y="215"/>
                    <a:pt x="27" y="224"/>
                  </a:cubicBezTo>
                  <a:cubicBezTo>
                    <a:pt x="29" y="228"/>
                    <a:pt x="29" y="226"/>
                    <a:pt x="31" y="22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4" name="Freeform 8">
              <a:extLst>
                <a:ext uri="{FF2B5EF4-FFF2-40B4-BE49-F238E27FC236}">
                  <a16:creationId xmlns:a16="http://schemas.microsoft.com/office/drawing/2014/main" id="{A2BACAAC-F38B-4DAE-9AFF-97A478B34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49"/>
              <a:ext cx="341" cy="277"/>
            </a:xfrm>
            <a:custGeom>
              <a:avLst/>
              <a:gdLst>
                <a:gd name="T0" fmla="*/ 35 w 263"/>
                <a:gd name="T1" fmla="*/ 80 h 215"/>
                <a:gd name="T2" fmla="*/ 25 w 263"/>
                <a:gd name="T3" fmla="*/ 35 h 215"/>
                <a:gd name="T4" fmla="*/ 21 w 263"/>
                <a:gd name="T5" fmla="*/ 18 h 215"/>
                <a:gd name="T6" fmla="*/ 18 w 263"/>
                <a:gd name="T7" fmla="*/ 10 h 215"/>
                <a:gd name="T8" fmla="*/ 18 w 263"/>
                <a:gd name="T9" fmla="*/ 10 h 215"/>
                <a:gd name="T10" fmla="*/ 13 w 263"/>
                <a:gd name="T11" fmla="*/ 4 h 215"/>
                <a:gd name="T12" fmla="*/ 0 w 263"/>
                <a:gd name="T13" fmla="*/ 18 h 215"/>
                <a:gd name="T14" fmla="*/ 8 w 263"/>
                <a:gd name="T15" fmla="*/ 59 h 215"/>
                <a:gd name="T16" fmla="*/ 17 w 263"/>
                <a:gd name="T17" fmla="*/ 103 h 215"/>
                <a:gd name="T18" fmla="*/ 23 w 263"/>
                <a:gd name="T19" fmla="*/ 129 h 215"/>
                <a:gd name="T20" fmla="*/ 35 w 263"/>
                <a:gd name="T21" fmla="*/ 151 h 215"/>
                <a:gd name="T22" fmla="*/ 56 w 263"/>
                <a:gd name="T23" fmla="*/ 166 h 215"/>
                <a:gd name="T24" fmla="*/ 70 w 263"/>
                <a:gd name="T25" fmla="*/ 242 h 215"/>
                <a:gd name="T26" fmla="*/ 141 w 263"/>
                <a:gd name="T27" fmla="*/ 322 h 215"/>
                <a:gd name="T28" fmla="*/ 220 w 263"/>
                <a:gd name="T29" fmla="*/ 357 h 215"/>
                <a:gd name="T30" fmla="*/ 300 w 263"/>
                <a:gd name="T31" fmla="*/ 322 h 215"/>
                <a:gd name="T32" fmla="*/ 370 w 263"/>
                <a:gd name="T33" fmla="*/ 242 h 215"/>
                <a:gd name="T34" fmla="*/ 389 w 263"/>
                <a:gd name="T35" fmla="*/ 166 h 215"/>
                <a:gd name="T36" fmla="*/ 407 w 263"/>
                <a:gd name="T37" fmla="*/ 151 h 215"/>
                <a:gd name="T38" fmla="*/ 419 w 263"/>
                <a:gd name="T39" fmla="*/ 129 h 215"/>
                <a:gd name="T40" fmla="*/ 425 w 263"/>
                <a:gd name="T41" fmla="*/ 103 h 215"/>
                <a:gd name="T42" fmla="*/ 434 w 263"/>
                <a:gd name="T43" fmla="*/ 59 h 215"/>
                <a:gd name="T44" fmla="*/ 442 w 263"/>
                <a:gd name="T45" fmla="*/ 18 h 215"/>
                <a:gd name="T46" fmla="*/ 437 w 263"/>
                <a:gd name="T47" fmla="*/ 5 h 215"/>
                <a:gd name="T48" fmla="*/ 434 w 263"/>
                <a:gd name="T49" fmla="*/ 4 h 215"/>
                <a:gd name="T50" fmla="*/ 430 w 263"/>
                <a:gd name="T51" fmla="*/ 4 h 215"/>
                <a:gd name="T52" fmla="*/ 415 w 263"/>
                <a:gd name="T53" fmla="*/ 48 h 215"/>
                <a:gd name="T54" fmla="*/ 412 w 263"/>
                <a:gd name="T55" fmla="*/ 59 h 215"/>
                <a:gd name="T56" fmla="*/ 402 w 263"/>
                <a:gd name="T57" fmla="*/ 86 h 21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3" h="215">
                  <a:moveTo>
                    <a:pt x="21" y="48"/>
                  </a:moveTo>
                  <a:cubicBezTo>
                    <a:pt x="18" y="39"/>
                    <a:pt x="15" y="21"/>
                    <a:pt x="15" y="21"/>
                  </a:cubicBezTo>
                  <a:cubicBezTo>
                    <a:pt x="15" y="21"/>
                    <a:pt x="14" y="16"/>
                    <a:pt x="12" y="11"/>
                  </a:cubicBezTo>
                  <a:cubicBezTo>
                    <a:pt x="12" y="9"/>
                    <a:pt x="11" y="8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8" y="2"/>
                    <a:pt x="8" y="2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8"/>
                    <a:pt x="5" y="31"/>
                    <a:pt x="5" y="36"/>
                  </a:cubicBezTo>
                  <a:cubicBezTo>
                    <a:pt x="5" y="41"/>
                    <a:pt x="7" y="54"/>
                    <a:pt x="10" y="62"/>
                  </a:cubicBezTo>
                  <a:cubicBezTo>
                    <a:pt x="13" y="70"/>
                    <a:pt x="12" y="73"/>
                    <a:pt x="14" y="78"/>
                  </a:cubicBezTo>
                  <a:cubicBezTo>
                    <a:pt x="17" y="83"/>
                    <a:pt x="18" y="87"/>
                    <a:pt x="21" y="91"/>
                  </a:cubicBezTo>
                  <a:cubicBezTo>
                    <a:pt x="24" y="94"/>
                    <a:pt x="30" y="99"/>
                    <a:pt x="33" y="100"/>
                  </a:cubicBezTo>
                  <a:cubicBezTo>
                    <a:pt x="33" y="111"/>
                    <a:pt x="36" y="136"/>
                    <a:pt x="42" y="146"/>
                  </a:cubicBezTo>
                  <a:cubicBezTo>
                    <a:pt x="47" y="156"/>
                    <a:pt x="69" y="183"/>
                    <a:pt x="84" y="194"/>
                  </a:cubicBezTo>
                  <a:cubicBezTo>
                    <a:pt x="97" y="204"/>
                    <a:pt x="106" y="214"/>
                    <a:pt x="131" y="215"/>
                  </a:cubicBezTo>
                  <a:cubicBezTo>
                    <a:pt x="156" y="214"/>
                    <a:pt x="164" y="204"/>
                    <a:pt x="178" y="194"/>
                  </a:cubicBezTo>
                  <a:cubicBezTo>
                    <a:pt x="193" y="183"/>
                    <a:pt x="215" y="157"/>
                    <a:pt x="220" y="146"/>
                  </a:cubicBezTo>
                  <a:cubicBezTo>
                    <a:pt x="225" y="134"/>
                    <a:pt x="230" y="111"/>
                    <a:pt x="231" y="100"/>
                  </a:cubicBezTo>
                  <a:cubicBezTo>
                    <a:pt x="233" y="99"/>
                    <a:pt x="239" y="94"/>
                    <a:pt x="242" y="91"/>
                  </a:cubicBezTo>
                  <a:cubicBezTo>
                    <a:pt x="245" y="87"/>
                    <a:pt x="246" y="83"/>
                    <a:pt x="249" y="78"/>
                  </a:cubicBezTo>
                  <a:cubicBezTo>
                    <a:pt x="252" y="73"/>
                    <a:pt x="251" y="70"/>
                    <a:pt x="253" y="62"/>
                  </a:cubicBezTo>
                  <a:cubicBezTo>
                    <a:pt x="256" y="54"/>
                    <a:pt x="258" y="41"/>
                    <a:pt x="258" y="36"/>
                  </a:cubicBezTo>
                  <a:cubicBezTo>
                    <a:pt x="258" y="31"/>
                    <a:pt x="263" y="18"/>
                    <a:pt x="263" y="11"/>
                  </a:cubicBezTo>
                  <a:cubicBezTo>
                    <a:pt x="263" y="7"/>
                    <a:pt x="262" y="4"/>
                    <a:pt x="260" y="3"/>
                  </a:cubicBezTo>
                  <a:cubicBezTo>
                    <a:pt x="259" y="2"/>
                    <a:pt x="259" y="2"/>
                    <a:pt x="258" y="2"/>
                  </a:cubicBezTo>
                  <a:cubicBezTo>
                    <a:pt x="257" y="2"/>
                    <a:pt x="256" y="2"/>
                    <a:pt x="256" y="2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4" y="43"/>
                    <a:pt x="239" y="52"/>
                    <a:pt x="239" y="5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5" name="Freeform 9">
              <a:extLst>
                <a:ext uri="{FF2B5EF4-FFF2-40B4-BE49-F238E27FC236}">
                  <a16:creationId xmlns:a16="http://schemas.microsoft.com/office/drawing/2014/main" id="{F22F686E-EBAB-433E-B983-03EC6EDE0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137"/>
              <a:ext cx="1287" cy="2946"/>
            </a:xfrm>
            <a:custGeom>
              <a:avLst/>
              <a:gdLst>
                <a:gd name="T0" fmla="*/ 480 w 995"/>
                <a:gd name="T1" fmla="*/ 235 h 2280"/>
                <a:gd name="T2" fmla="*/ 247 w 995"/>
                <a:gd name="T3" fmla="*/ 638 h 2280"/>
                <a:gd name="T4" fmla="*/ 166 w 995"/>
                <a:gd name="T5" fmla="*/ 1412 h 2280"/>
                <a:gd name="T6" fmla="*/ 142 w 995"/>
                <a:gd name="T7" fmla="*/ 1642 h 2280"/>
                <a:gd name="T8" fmla="*/ 13 w 995"/>
                <a:gd name="T9" fmla="*/ 1876 h 2280"/>
                <a:gd name="T10" fmla="*/ 103 w 995"/>
                <a:gd name="T11" fmla="*/ 1819 h 2280"/>
                <a:gd name="T12" fmla="*/ 144 w 995"/>
                <a:gd name="T13" fmla="*/ 2027 h 2280"/>
                <a:gd name="T14" fmla="*/ 219 w 995"/>
                <a:gd name="T15" fmla="*/ 2034 h 2280"/>
                <a:gd name="T16" fmla="*/ 269 w 995"/>
                <a:gd name="T17" fmla="*/ 2016 h 2280"/>
                <a:gd name="T18" fmla="*/ 319 w 995"/>
                <a:gd name="T19" fmla="*/ 1819 h 2280"/>
                <a:gd name="T20" fmla="*/ 301 w 995"/>
                <a:gd name="T21" fmla="*/ 1553 h 2280"/>
                <a:gd name="T22" fmla="*/ 429 w 995"/>
                <a:gd name="T23" fmla="*/ 886 h 2280"/>
                <a:gd name="T24" fmla="*/ 438 w 995"/>
                <a:gd name="T25" fmla="*/ 804 h 2280"/>
                <a:gd name="T26" fmla="*/ 489 w 995"/>
                <a:gd name="T27" fmla="*/ 1337 h 2280"/>
                <a:gd name="T28" fmla="*/ 495 w 995"/>
                <a:gd name="T29" fmla="*/ 2451 h 2280"/>
                <a:gd name="T30" fmla="*/ 529 w 995"/>
                <a:gd name="T31" fmla="*/ 3022 h 2280"/>
                <a:gd name="T32" fmla="*/ 631 w 995"/>
                <a:gd name="T33" fmla="*/ 3549 h 2280"/>
                <a:gd name="T34" fmla="*/ 512 w 995"/>
                <a:gd name="T35" fmla="*/ 3706 h 2280"/>
                <a:gd name="T36" fmla="*/ 511 w 995"/>
                <a:gd name="T37" fmla="*/ 3748 h 2280"/>
                <a:gd name="T38" fmla="*/ 542 w 995"/>
                <a:gd name="T39" fmla="*/ 3768 h 2280"/>
                <a:gd name="T40" fmla="*/ 654 w 995"/>
                <a:gd name="T41" fmla="*/ 3783 h 2280"/>
                <a:gd name="T42" fmla="*/ 776 w 995"/>
                <a:gd name="T43" fmla="*/ 3733 h 2280"/>
                <a:gd name="T44" fmla="*/ 783 w 995"/>
                <a:gd name="T45" fmla="*/ 3517 h 2280"/>
                <a:gd name="T46" fmla="*/ 793 w 995"/>
                <a:gd name="T47" fmla="*/ 2945 h 2280"/>
                <a:gd name="T48" fmla="*/ 808 w 995"/>
                <a:gd name="T49" fmla="*/ 2202 h 2280"/>
                <a:gd name="T50" fmla="*/ 855 w 995"/>
                <a:gd name="T51" fmla="*/ 2202 h 2280"/>
                <a:gd name="T52" fmla="*/ 871 w 995"/>
                <a:gd name="T53" fmla="*/ 2945 h 2280"/>
                <a:gd name="T54" fmla="*/ 880 w 995"/>
                <a:gd name="T55" fmla="*/ 3517 h 2280"/>
                <a:gd name="T56" fmla="*/ 887 w 995"/>
                <a:gd name="T57" fmla="*/ 3733 h 2280"/>
                <a:gd name="T58" fmla="*/ 1009 w 995"/>
                <a:gd name="T59" fmla="*/ 3783 h 2280"/>
                <a:gd name="T60" fmla="*/ 1121 w 995"/>
                <a:gd name="T61" fmla="*/ 3768 h 2280"/>
                <a:gd name="T62" fmla="*/ 1152 w 995"/>
                <a:gd name="T63" fmla="*/ 3748 h 2280"/>
                <a:gd name="T64" fmla="*/ 1151 w 995"/>
                <a:gd name="T65" fmla="*/ 3706 h 2280"/>
                <a:gd name="T66" fmla="*/ 1032 w 995"/>
                <a:gd name="T67" fmla="*/ 3549 h 2280"/>
                <a:gd name="T68" fmla="*/ 1136 w 995"/>
                <a:gd name="T69" fmla="*/ 3022 h 2280"/>
                <a:gd name="T70" fmla="*/ 1169 w 995"/>
                <a:gd name="T71" fmla="*/ 2451 h 2280"/>
                <a:gd name="T72" fmla="*/ 1225 w 995"/>
                <a:gd name="T73" fmla="*/ 1583 h 2280"/>
                <a:gd name="T74" fmla="*/ 1215 w 995"/>
                <a:gd name="T75" fmla="*/ 916 h 2280"/>
                <a:gd name="T76" fmla="*/ 1230 w 995"/>
                <a:gd name="T77" fmla="*/ 845 h 2280"/>
                <a:gd name="T78" fmla="*/ 1264 w 995"/>
                <a:gd name="T79" fmla="*/ 1273 h 2280"/>
                <a:gd name="T80" fmla="*/ 1363 w 995"/>
                <a:gd name="T81" fmla="*/ 1667 h 2280"/>
                <a:gd name="T82" fmla="*/ 1372 w 995"/>
                <a:gd name="T83" fmla="*/ 1954 h 2280"/>
                <a:gd name="T84" fmla="*/ 1431 w 995"/>
                <a:gd name="T85" fmla="*/ 2047 h 2280"/>
                <a:gd name="T86" fmla="*/ 1484 w 995"/>
                <a:gd name="T87" fmla="*/ 2042 h 2280"/>
                <a:gd name="T88" fmla="*/ 1544 w 995"/>
                <a:gd name="T89" fmla="*/ 1885 h 2280"/>
                <a:gd name="T90" fmla="*/ 1640 w 995"/>
                <a:gd name="T91" fmla="*/ 1914 h 2280"/>
                <a:gd name="T92" fmla="*/ 1601 w 995"/>
                <a:gd name="T93" fmla="*/ 1747 h 2280"/>
                <a:gd name="T94" fmla="*/ 1506 w 995"/>
                <a:gd name="T95" fmla="*/ 1518 h 2280"/>
                <a:gd name="T96" fmla="*/ 1453 w 995"/>
                <a:gd name="T97" fmla="*/ 935 h 2280"/>
                <a:gd name="T98" fmla="*/ 1277 w 995"/>
                <a:gd name="T99" fmla="*/ 264 h 2280"/>
                <a:gd name="T100" fmla="*/ 980 w 995"/>
                <a:gd name="T101" fmla="*/ 0 h 228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5" h="2280">
                  <a:moveTo>
                    <a:pt x="409" y="2"/>
                  </a:moveTo>
                  <a:cubicBezTo>
                    <a:pt x="409" y="21"/>
                    <a:pt x="415" y="96"/>
                    <a:pt x="372" y="104"/>
                  </a:cubicBezTo>
                  <a:cubicBezTo>
                    <a:pt x="355" y="106"/>
                    <a:pt x="296" y="133"/>
                    <a:pt x="287" y="141"/>
                  </a:cubicBezTo>
                  <a:cubicBezTo>
                    <a:pt x="275" y="152"/>
                    <a:pt x="248" y="154"/>
                    <a:pt x="231" y="158"/>
                  </a:cubicBezTo>
                  <a:cubicBezTo>
                    <a:pt x="214" y="162"/>
                    <a:pt x="177" y="182"/>
                    <a:pt x="160" y="258"/>
                  </a:cubicBezTo>
                  <a:cubicBezTo>
                    <a:pt x="152" y="294"/>
                    <a:pt x="142" y="340"/>
                    <a:pt x="148" y="382"/>
                  </a:cubicBezTo>
                  <a:cubicBezTo>
                    <a:pt x="150" y="411"/>
                    <a:pt x="129" y="465"/>
                    <a:pt x="127" y="560"/>
                  </a:cubicBezTo>
                  <a:cubicBezTo>
                    <a:pt x="128" y="594"/>
                    <a:pt x="124" y="618"/>
                    <a:pt x="120" y="633"/>
                  </a:cubicBezTo>
                  <a:cubicBezTo>
                    <a:pt x="100" y="681"/>
                    <a:pt x="100" y="813"/>
                    <a:pt x="99" y="846"/>
                  </a:cubicBezTo>
                  <a:cubicBezTo>
                    <a:pt x="98" y="866"/>
                    <a:pt x="98" y="895"/>
                    <a:pt x="94" y="909"/>
                  </a:cubicBezTo>
                  <a:cubicBezTo>
                    <a:pt x="91" y="924"/>
                    <a:pt x="93" y="937"/>
                    <a:pt x="90" y="949"/>
                  </a:cubicBezTo>
                  <a:cubicBezTo>
                    <a:pt x="86" y="961"/>
                    <a:pt x="88" y="979"/>
                    <a:pt x="85" y="984"/>
                  </a:cubicBezTo>
                  <a:cubicBezTo>
                    <a:pt x="77" y="991"/>
                    <a:pt x="47" y="1036"/>
                    <a:pt x="39" y="1046"/>
                  </a:cubicBezTo>
                  <a:cubicBezTo>
                    <a:pt x="31" y="1056"/>
                    <a:pt x="22" y="1087"/>
                    <a:pt x="18" y="1093"/>
                  </a:cubicBezTo>
                  <a:cubicBezTo>
                    <a:pt x="14" y="1098"/>
                    <a:pt x="13" y="1113"/>
                    <a:pt x="8" y="1124"/>
                  </a:cubicBezTo>
                  <a:cubicBezTo>
                    <a:pt x="3" y="1136"/>
                    <a:pt x="0" y="1147"/>
                    <a:pt x="15" y="1146"/>
                  </a:cubicBezTo>
                  <a:cubicBezTo>
                    <a:pt x="27" y="1145"/>
                    <a:pt x="40" y="1124"/>
                    <a:pt x="43" y="1110"/>
                  </a:cubicBezTo>
                  <a:cubicBezTo>
                    <a:pt x="46" y="1108"/>
                    <a:pt x="54" y="1099"/>
                    <a:pt x="62" y="1090"/>
                  </a:cubicBezTo>
                  <a:cubicBezTo>
                    <a:pt x="60" y="1097"/>
                    <a:pt x="66" y="1105"/>
                    <a:pt x="72" y="1129"/>
                  </a:cubicBezTo>
                  <a:cubicBezTo>
                    <a:pt x="72" y="1137"/>
                    <a:pt x="79" y="1158"/>
                    <a:pt x="78" y="1167"/>
                  </a:cubicBezTo>
                  <a:cubicBezTo>
                    <a:pt x="77" y="1176"/>
                    <a:pt x="83" y="1201"/>
                    <a:pt x="86" y="1214"/>
                  </a:cubicBezTo>
                  <a:cubicBezTo>
                    <a:pt x="89" y="1226"/>
                    <a:pt x="100" y="1227"/>
                    <a:pt x="108" y="1223"/>
                  </a:cubicBezTo>
                  <a:cubicBezTo>
                    <a:pt x="108" y="1223"/>
                    <a:pt x="107" y="1234"/>
                    <a:pt x="118" y="1236"/>
                  </a:cubicBezTo>
                  <a:cubicBezTo>
                    <a:pt x="129" y="1237"/>
                    <a:pt x="131" y="1218"/>
                    <a:pt x="131" y="1218"/>
                  </a:cubicBezTo>
                  <a:cubicBezTo>
                    <a:pt x="131" y="1218"/>
                    <a:pt x="131" y="1226"/>
                    <a:pt x="139" y="1226"/>
                  </a:cubicBezTo>
                  <a:cubicBezTo>
                    <a:pt x="152" y="1226"/>
                    <a:pt x="154" y="1202"/>
                    <a:pt x="154" y="1202"/>
                  </a:cubicBezTo>
                  <a:cubicBezTo>
                    <a:pt x="154" y="1205"/>
                    <a:pt x="154" y="1207"/>
                    <a:pt x="161" y="1207"/>
                  </a:cubicBezTo>
                  <a:cubicBezTo>
                    <a:pt x="167" y="1206"/>
                    <a:pt x="172" y="1181"/>
                    <a:pt x="174" y="1170"/>
                  </a:cubicBezTo>
                  <a:cubicBezTo>
                    <a:pt x="177" y="1160"/>
                    <a:pt x="182" y="1150"/>
                    <a:pt x="183" y="1142"/>
                  </a:cubicBezTo>
                  <a:cubicBezTo>
                    <a:pt x="184" y="1134"/>
                    <a:pt x="184" y="1129"/>
                    <a:pt x="191" y="1090"/>
                  </a:cubicBezTo>
                  <a:cubicBezTo>
                    <a:pt x="199" y="1052"/>
                    <a:pt x="176" y="1011"/>
                    <a:pt x="179" y="998"/>
                  </a:cubicBezTo>
                  <a:cubicBezTo>
                    <a:pt x="183" y="986"/>
                    <a:pt x="171" y="966"/>
                    <a:pt x="173" y="962"/>
                  </a:cubicBezTo>
                  <a:cubicBezTo>
                    <a:pt x="174" y="959"/>
                    <a:pt x="178" y="944"/>
                    <a:pt x="180" y="930"/>
                  </a:cubicBezTo>
                  <a:cubicBezTo>
                    <a:pt x="183" y="916"/>
                    <a:pt x="234" y="790"/>
                    <a:pt x="239" y="762"/>
                  </a:cubicBezTo>
                  <a:cubicBezTo>
                    <a:pt x="250" y="708"/>
                    <a:pt x="249" y="684"/>
                    <a:pt x="243" y="647"/>
                  </a:cubicBezTo>
                  <a:cubicBezTo>
                    <a:pt x="244" y="619"/>
                    <a:pt x="255" y="545"/>
                    <a:pt x="257" y="531"/>
                  </a:cubicBezTo>
                  <a:cubicBezTo>
                    <a:pt x="258" y="529"/>
                    <a:pt x="258" y="515"/>
                    <a:pt x="260" y="506"/>
                  </a:cubicBezTo>
                  <a:cubicBezTo>
                    <a:pt x="261" y="501"/>
                    <a:pt x="261" y="492"/>
                    <a:pt x="262" y="480"/>
                  </a:cubicBezTo>
                  <a:cubicBezTo>
                    <a:pt x="262" y="481"/>
                    <a:pt x="262" y="481"/>
                    <a:pt x="262" y="481"/>
                  </a:cubicBezTo>
                  <a:cubicBezTo>
                    <a:pt x="262" y="494"/>
                    <a:pt x="266" y="515"/>
                    <a:pt x="268" y="549"/>
                  </a:cubicBezTo>
                  <a:cubicBezTo>
                    <a:pt x="267" y="577"/>
                    <a:pt x="280" y="627"/>
                    <a:pt x="282" y="653"/>
                  </a:cubicBezTo>
                  <a:cubicBezTo>
                    <a:pt x="279" y="662"/>
                    <a:pt x="292" y="801"/>
                    <a:pt x="292" y="801"/>
                  </a:cubicBezTo>
                  <a:cubicBezTo>
                    <a:pt x="287" y="810"/>
                    <a:pt x="263" y="915"/>
                    <a:pt x="262" y="948"/>
                  </a:cubicBezTo>
                  <a:cubicBezTo>
                    <a:pt x="259" y="963"/>
                    <a:pt x="266" y="986"/>
                    <a:pt x="264" y="1022"/>
                  </a:cubicBezTo>
                  <a:cubicBezTo>
                    <a:pt x="262" y="1066"/>
                    <a:pt x="223" y="1244"/>
                    <a:pt x="296" y="1468"/>
                  </a:cubicBezTo>
                  <a:cubicBezTo>
                    <a:pt x="300" y="1481"/>
                    <a:pt x="300" y="1526"/>
                    <a:pt x="305" y="1550"/>
                  </a:cubicBezTo>
                  <a:cubicBezTo>
                    <a:pt x="306" y="1556"/>
                    <a:pt x="318" y="1584"/>
                    <a:pt x="319" y="1623"/>
                  </a:cubicBezTo>
                  <a:cubicBezTo>
                    <a:pt x="321" y="1685"/>
                    <a:pt x="314" y="1766"/>
                    <a:pt x="316" y="1810"/>
                  </a:cubicBezTo>
                  <a:cubicBezTo>
                    <a:pt x="319" y="1882"/>
                    <a:pt x="349" y="1949"/>
                    <a:pt x="361" y="1996"/>
                  </a:cubicBezTo>
                  <a:cubicBezTo>
                    <a:pt x="372" y="2043"/>
                    <a:pt x="377" y="2080"/>
                    <a:pt x="375" y="2089"/>
                  </a:cubicBezTo>
                  <a:cubicBezTo>
                    <a:pt x="373" y="2097"/>
                    <a:pt x="370" y="2113"/>
                    <a:pt x="377" y="2126"/>
                  </a:cubicBezTo>
                  <a:cubicBezTo>
                    <a:pt x="378" y="2127"/>
                    <a:pt x="357" y="2173"/>
                    <a:pt x="345" y="2182"/>
                  </a:cubicBezTo>
                  <a:cubicBezTo>
                    <a:pt x="334" y="2190"/>
                    <a:pt x="331" y="2197"/>
                    <a:pt x="323" y="2202"/>
                  </a:cubicBezTo>
                  <a:cubicBezTo>
                    <a:pt x="314" y="2206"/>
                    <a:pt x="310" y="2211"/>
                    <a:pt x="306" y="2220"/>
                  </a:cubicBezTo>
                  <a:cubicBezTo>
                    <a:pt x="304" y="2228"/>
                    <a:pt x="295" y="2238"/>
                    <a:pt x="301" y="2243"/>
                  </a:cubicBezTo>
                  <a:cubicBezTo>
                    <a:pt x="302" y="2244"/>
                    <a:pt x="303" y="2245"/>
                    <a:pt x="304" y="2245"/>
                  </a:cubicBezTo>
                  <a:cubicBezTo>
                    <a:pt x="305" y="2245"/>
                    <a:pt x="305" y="2245"/>
                    <a:pt x="305" y="2245"/>
                  </a:cubicBezTo>
                  <a:cubicBezTo>
                    <a:pt x="304" y="2248"/>
                    <a:pt x="304" y="2250"/>
                    <a:pt x="305" y="2252"/>
                  </a:cubicBezTo>
                  <a:cubicBezTo>
                    <a:pt x="309" y="2258"/>
                    <a:pt x="315" y="2259"/>
                    <a:pt x="323" y="2258"/>
                  </a:cubicBezTo>
                  <a:cubicBezTo>
                    <a:pt x="324" y="2257"/>
                    <a:pt x="324" y="2257"/>
                    <a:pt x="324" y="2257"/>
                  </a:cubicBezTo>
                  <a:cubicBezTo>
                    <a:pt x="324" y="2259"/>
                    <a:pt x="325" y="2262"/>
                    <a:pt x="327" y="2264"/>
                  </a:cubicBezTo>
                  <a:cubicBezTo>
                    <a:pt x="332" y="2272"/>
                    <a:pt x="349" y="2275"/>
                    <a:pt x="356" y="2268"/>
                  </a:cubicBezTo>
                  <a:cubicBezTo>
                    <a:pt x="366" y="2274"/>
                    <a:pt x="384" y="2274"/>
                    <a:pt x="391" y="2266"/>
                  </a:cubicBezTo>
                  <a:cubicBezTo>
                    <a:pt x="396" y="2280"/>
                    <a:pt x="416" y="2277"/>
                    <a:pt x="429" y="2275"/>
                  </a:cubicBezTo>
                  <a:cubicBezTo>
                    <a:pt x="441" y="2273"/>
                    <a:pt x="447" y="2265"/>
                    <a:pt x="454" y="2260"/>
                  </a:cubicBezTo>
                  <a:cubicBezTo>
                    <a:pt x="461" y="2254"/>
                    <a:pt x="466" y="2249"/>
                    <a:pt x="464" y="2236"/>
                  </a:cubicBezTo>
                  <a:cubicBezTo>
                    <a:pt x="462" y="2223"/>
                    <a:pt x="464" y="2223"/>
                    <a:pt x="465" y="2207"/>
                  </a:cubicBezTo>
                  <a:cubicBezTo>
                    <a:pt x="466" y="2197"/>
                    <a:pt x="474" y="2195"/>
                    <a:pt x="476" y="2179"/>
                  </a:cubicBezTo>
                  <a:cubicBezTo>
                    <a:pt x="477" y="2167"/>
                    <a:pt x="467" y="2114"/>
                    <a:pt x="468" y="2107"/>
                  </a:cubicBezTo>
                  <a:cubicBezTo>
                    <a:pt x="470" y="2090"/>
                    <a:pt x="459" y="2077"/>
                    <a:pt x="455" y="2050"/>
                  </a:cubicBezTo>
                  <a:cubicBezTo>
                    <a:pt x="451" y="2023"/>
                    <a:pt x="461" y="1931"/>
                    <a:pt x="461" y="1913"/>
                  </a:cubicBezTo>
                  <a:cubicBezTo>
                    <a:pt x="461" y="1882"/>
                    <a:pt x="479" y="1830"/>
                    <a:pt x="474" y="1764"/>
                  </a:cubicBezTo>
                  <a:cubicBezTo>
                    <a:pt x="471" y="1727"/>
                    <a:pt x="455" y="1633"/>
                    <a:pt x="455" y="1607"/>
                  </a:cubicBezTo>
                  <a:cubicBezTo>
                    <a:pt x="455" y="1603"/>
                    <a:pt x="454" y="1574"/>
                    <a:pt x="455" y="1569"/>
                  </a:cubicBezTo>
                  <a:cubicBezTo>
                    <a:pt x="461" y="1552"/>
                    <a:pt x="483" y="1321"/>
                    <a:pt x="483" y="1319"/>
                  </a:cubicBezTo>
                  <a:cubicBezTo>
                    <a:pt x="486" y="1294"/>
                    <a:pt x="496" y="1129"/>
                    <a:pt x="496" y="1129"/>
                  </a:cubicBezTo>
                  <a:cubicBezTo>
                    <a:pt x="498" y="1129"/>
                    <a:pt x="498" y="1129"/>
                    <a:pt x="498" y="1129"/>
                  </a:cubicBezTo>
                  <a:cubicBezTo>
                    <a:pt x="498" y="1129"/>
                    <a:pt x="508" y="1294"/>
                    <a:pt x="511" y="1319"/>
                  </a:cubicBezTo>
                  <a:cubicBezTo>
                    <a:pt x="511" y="1321"/>
                    <a:pt x="535" y="1531"/>
                    <a:pt x="541" y="1548"/>
                  </a:cubicBezTo>
                  <a:cubicBezTo>
                    <a:pt x="542" y="1553"/>
                    <a:pt x="541" y="1582"/>
                    <a:pt x="541" y="1587"/>
                  </a:cubicBezTo>
                  <a:cubicBezTo>
                    <a:pt x="541" y="1612"/>
                    <a:pt x="523" y="1727"/>
                    <a:pt x="520" y="1764"/>
                  </a:cubicBezTo>
                  <a:cubicBezTo>
                    <a:pt x="515" y="1830"/>
                    <a:pt x="533" y="1882"/>
                    <a:pt x="533" y="1913"/>
                  </a:cubicBezTo>
                  <a:cubicBezTo>
                    <a:pt x="533" y="1931"/>
                    <a:pt x="543" y="2023"/>
                    <a:pt x="539" y="2050"/>
                  </a:cubicBezTo>
                  <a:cubicBezTo>
                    <a:pt x="535" y="2077"/>
                    <a:pt x="524" y="2090"/>
                    <a:pt x="526" y="2107"/>
                  </a:cubicBezTo>
                  <a:cubicBezTo>
                    <a:pt x="527" y="2114"/>
                    <a:pt x="518" y="2167"/>
                    <a:pt x="519" y="2179"/>
                  </a:cubicBezTo>
                  <a:cubicBezTo>
                    <a:pt x="520" y="2195"/>
                    <a:pt x="528" y="2197"/>
                    <a:pt x="529" y="2207"/>
                  </a:cubicBezTo>
                  <a:cubicBezTo>
                    <a:pt x="531" y="2223"/>
                    <a:pt x="532" y="2223"/>
                    <a:pt x="530" y="2236"/>
                  </a:cubicBezTo>
                  <a:cubicBezTo>
                    <a:pt x="528" y="2249"/>
                    <a:pt x="533" y="2254"/>
                    <a:pt x="540" y="2260"/>
                  </a:cubicBezTo>
                  <a:cubicBezTo>
                    <a:pt x="547" y="2265"/>
                    <a:pt x="553" y="2273"/>
                    <a:pt x="565" y="2275"/>
                  </a:cubicBezTo>
                  <a:cubicBezTo>
                    <a:pt x="578" y="2277"/>
                    <a:pt x="598" y="2280"/>
                    <a:pt x="603" y="2266"/>
                  </a:cubicBezTo>
                  <a:cubicBezTo>
                    <a:pt x="610" y="2274"/>
                    <a:pt x="629" y="2274"/>
                    <a:pt x="638" y="2268"/>
                  </a:cubicBezTo>
                  <a:cubicBezTo>
                    <a:pt x="645" y="2275"/>
                    <a:pt x="662" y="2272"/>
                    <a:pt x="667" y="2264"/>
                  </a:cubicBezTo>
                  <a:cubicBezTo>
                    <a:pt x="669" y="2262"/>
                    <a:pt x="670" y="2260"/>
                    <a:pt x="670" y="2257"/>
                  </a:cubicBezTo>
                  <a:cubicBezTo>
                    <a:pt x="671" y="2258"/>
                    <a:pt x="671" y="2258"/>
                    <a:pt x="671" y="2258"/>
                  </a:cubicBezTo>
                  <a:cubicBezTo>
                    <a:pt x="679" y="2259"/>
                    <a:pt x="688" y="2257"/>
                    <a:pt x="689" y="2252"/>
                  </a:cubicBezTo>
                  <a:cubicBezTo>
                    <a:pt x="690" y="2250"/>
                    <a:pt x="690" y="2248"/>
                    <a:pt x="689" y="2245"/>
                  </a:cubicBezTo>
                  <a:cubicBezTo>
                    <a:pt x="690" y="2245"/>
                    <a:pt x="690" y="2245"/>
                    <a:pt x="690" y="2245"/>
                  </a:cubicBezTo>
                  <a:cubicBezTo>
                    <a:pt x="691" y="2245"/>
                    <a:pt x="692" y="2244"/>
                    <a:pt x="693" y="2243"/>
                  </a:cubicBezTo>
                  <a:cubicBezTo>
                    <a:pt x="699" y="2238"/>
                    <a:pt x="690" y="2228"/>
                    <a:pt x="688" y="2220"/>
                  </a:cubicBezTo>
                  <a:cubicBezTo>
                    <a:pt x="684" y="2211"/>
                    <a:pt x="680" y="2206"/>
                    <a:pt x="671" y="2202"/>
                  </a:cubicBezTo>
                  <a:cubicBezTo>
                    <a:pt x="663" y="2197"/>
                    <a:pt x="660" y="2190"/>
                    <a:pt x="649" y="2182"/>
                  </a:cubicBezTo>
                  <a:cubicBezTo>
                    <a:pt x="637" y="2173"/>
                    <a:pt x="616" y="2127"/>
                    <a:pt x="617" y="2126"/>
                  </a:cubicBezTo>
                  <a:cubicBezTo>
                    <a:pt x="624" y="2113"/>
                    <a:pt x="621" y="2097"/>
                    <a:pt x="619" y="2089"/>
                  </a:cubicBezTo>
                  <a:cubicBezTo>
                    <a:pt x="617" y="2080"/>
                    <a:pt x="622" y="2043"/>
                    <a:pt x="633" y="1996"/>
                  </a:cubicBezTo>
                  <a:cubicBezTo>
                    <a:pt x="645" y="1949"/>
                    <a:pt x="675" y="1882"/>
                    <a:pt x="679" y="1810"/>
                  </a:cubicBezTo>
                  <a:cubicBezTo>
                    <a:pt x="680" y="1766"/>
                    <a:pt x="673" y="1685"/>
                    <a:pt x="675" y="1623"/>
                  </a:cubicBezTo>
                  <a:cubicBezTo>
                    <a:pt x="676" y="1584"/>
                    <a:pt x="688" y="1556"/>
                    <a:pt x="689" y="1550"/>
                  </a:cubicBezTo>
                  <a:cubicBezTo>
                    <a:pt x="694" y="1526"/>
                    <a:pt x="694" y="1481"/>
                    <a:pt x="699" y="1468"/>
                  </a:cubicBezTo>
                  <a:cubicBezTo>
                    <a:pt x="772" y="1244"/>
                    <a:pt x="732" y="1066"/>
                    <a:pt x="730" y="1022"/>
                  </a:cubicBezTo>
                  <a:cubicBezTo>
                    <a:pt x="731" y="1022"/>
                    <a:pt x="731" y="1022"/>
                    <a:pt x="731" y="1022"/>
                  </a:cubicBezTo>
                  <a:cubicBezTo>
                    <a:pt x="729" y="986"/>
                    <a:pt x="735" y="963"/>
                    <a:pt x="732" y="948"/>
                  </a:cubicBezTo>
                  <a:cubicBezTo>
                    <a:pt x="731" y="915"/>
                    <a:pt x="708" y="810"/>
                    <a:pt x="703" y="801"/>
                  </a:cubicBezTo>
                  <a:cubicBezTo>
                    <a:pt x="703" y="801"/>
                    <a:pt x="716" y="662"/>
                    <a:pt x="713" y="653"/>
                  </a:cubicBezTo>
                  <a:cubicBezTo>
                    <a:pt x="714" y="627"/>
                    <a:pt x="728" y="577"/>
                    <a:pt x="726" y="549"/>
                  </a:cubicBezTo>
                  <a:cubicBezTo>
                    <a:pt x="728" y="515"/>
                    <a:pt x="732" y="494"/>
                    <a:pt x="732" y="481"/>
                  </a:cubicBezTo>
                  <a:cubicBezTo>
                    <a:pt x="733" y="480"/>
                    <a:pt x="733" y="480"/>
                    <a:pt x="733" y="480"/>
                  </a:cubicBezTo>
                  <a:cubicBezTo>
                    <a:pt x="733" y="492"/>
                    <a:pt x="734" y="501"/>
                    <a:pt x="735" y="506"/>
                  </a:cubicBezTo>
                  <a:cubicBezTo>
                    <a:pt x="736" y="515"/>
                    <a:pt x="736" y="529"/>
                    <a:pt x="737" y="531"/>
                  </a:cubicBezTo>
                  <a:cubicBezTo>
                    <a:pt x="739" y="545"/>
                    <a:pt x="751" y="619"/>
                    <a:pt x="751" y="647"/>
                  </a:cubicBezTo>
                  <a:cubicBezTo>
                    <a:pt x="746" y="684"/>
                    <a:pt x="745" y="708"/>
                    <a:pt x="755" y="762"/>
                  </a:cubicBezTo>
                  <a:cubicBezTo>
                    <a:pt x="760" y="790"/>
                    <a:pt x="812" y="916"/>
                    <a:pt x="814" y="930"/>
                  </a:cubicBezTo>
                  <a:cubicBezTo>
                    <a:pt x="817" y="944"/>
                    <a:pt x="820" y="959"/>
                    <a:pt x="822" y="962"/>
                  </a:cubicBezTo>
                  <a:cubicBezTo>
                    <a:pt x="824" y="966"/>
                    <a:pt x="812" y="986"/>
                    <a:pt x="815" y="998"/>
                  </a:cubicBezTo>
                  <a:cubicBezTo>
                    <a:pt x="819" y="1011"/>
                    <a:pt x="796" y="1052"/>
                    <a:pt x="803" y="1090"/>
                  </a:cubicBezTo>
                  <a:cubicBezTo>
                    <a:pt x="810" y="1129"/>
                    <a:pt x="811" y="1134"/>
                    <a:pt x="812" y="1142"/>
                  </a:cubicBezTo>
                  <a:cubicBezTo>
                    <a:pt x="813" y="1150"/>
                    <a:pt x="817" y="1160"/>
                    <a:pt x="820" y="1170"/>
                  </a:cubicBezTo>
                  <a:cubicBezTo>
                    <a:pt x="823" y="1181"/>
                    <a:pt x="828" y="1206"/>
                    <a:pt x="834" y="1207"/>
                  </a:cubicBezTo>
                  <a:cubicBezTo>
                    <a:pt x="840" y="1207"/>
                    <a:pt x="841" y="1205"/>
                    <a:pt x="841" y="1202"/>
                  </a:cubicBezTo>
                  <a:cubicBezTo>
                    <a:pt x="841" y="1202"/>
                    <a:pt x="843" y="1226"/>
                    <a:pt x="855" y="1226"/>
                  </a:cubicBezTo>
                  <a:cubicBezTo>
                    <a:pt x="863" y="1226"/>
                    <a:pt x="863" y="1218"/>
                    <a:pt x="863" y="1218"/>
                  </a:cubicBezTo>
                  <a:cubicBezTo>
                    <a:pt x="863" y="1218"/>
                    <a:pt x="865" y="1237"/>
                    <a:pt x="876" y="1236"/>
                  </a:cubicBezTo>
                  <a:cubicBezTo>
                    <a:pt x="887" y="1234"/>
                    <a:pt x="887" y="1223"/>
                    <a:pt x="887" y="1223"/>
                  </a:cubicBezTo>
                  <a:cubicBezTo>
                    <a:pt x="895" y="1227"/>
                    <a:pt x="906" y="1226"/>
                    <a:pt x="909" y="1214"/>
                  </a:cubicBezTo>
                  <a:cubicBezTo>
                    <a:pt x="911" y="1201"/>
                    <a:pt x="918" y="1176"/>
                    <a:pt x="917" y="1167"/>
                  </a:cubicBezTo>
                  <a:cubicBezTo>
                    <a:pt x="916" y="1158"/>
                    <a:pt x="923" y="1137"/>
                    <a:pt x="923" y="1129"/>
                  </a:cubicBezTo>
                  <a:cubicBezTo>
                    <a:pt x="929" y="1105"/>
                    <a:pt x="935" y="1097"/>
                    <a:pt x="933" y="1090"/>
                  </a:cubicBezTo>
                  <a:cubicBezTo>
                    <a:pt x="941" y="1099"/>
                    <a:pt x="948" y="1108"/>
                    <a:pt x="952" y="1110"/>
                  </a:cubicBezTo>
                  <a:cubicBezTo>
                    <a:pt x="954" y="1124"/>
                    <a:pt x="968" y="1145"/>
                    <a:pt x="980" y="1146"/>
                  </a:cubicBezTo>
                  <a:cubicBezTo>
                    <a:pt x="995" y="1147"/>
                    <a:pt x="991" y="1136"/>
                    <a:pt x="987" y="1124"/>
                  </a:cubicBezTo>
                  <a:cubicBezTo>
                    <a:pt x="982" y="1113"/>
                    <a:pt x="981" y="1098"/>
                    <a:pt x="977" y="1093"/>
                  </a:cubicBezTo>
                  <a:cubicBezTo>
                    <a:pt x="972" y="1087"/>
                    <a:pt x="965" y="1056"/>
                    <a:pt x="957" y="1046"/>
                  </a:cubicBezTo>
                  <a:cubicBezTo>
                    <a:pt x="950" y="1036"/>
                    <a:pt x="919" y="991"/>
                    <a:pt x="911" y="984"/>
                  </a:cubicBezTo>
                  <a:cubicBezTo>
                    <a:pt x="909" y="979"/>
                    <a:pt x="910" y="961"/>
                    <a:pt x="907" y="949"/>
                  </a:cubicBezTo>
                  <a:cubicBezTo>
                    <a:pt x="903" y="937"/>
                    <a:pt x="904" y="924"/>
                    <a:pt x="900" y="909"/>
                  </a:cubicBezTo>
                  <a:cubicBezTo>
                    <a:pt x="897" y="895"/>
                    <a:pt x="897" y="866"/>
                    <a:pt x="896" y="846"/>
                  </a:cubicBezTo>
                  <a:cubicBezTo>
                    <a:pt x="894" y="813"/>
                    <a:pt x="895" y="681"/>
                    <a:pt x="875" y="633"/>
                  </a:cubicBezTo>
                  <a:cubicBezTo>
                    <a:pt x="871" y="618"/>
                    <a:pt x="867" y="594"/>
                    <a:pt x="868" y="560"/>
                  </a:cubicBezTo>
                  <a:cubicBezTo>
                    <a:pt x="866" y="465"/>
                    <a:pt x="844" y="411"/>
                    <a:pt x="846" y="382"/>
                  </a:cubicBezTo>
                  <a:cubicBezTo>
                    <a:pt x="852" y="340"/>
                    <a:pt x="843" y="294"/>
                    <a:pt x="835" y="258"/>
                  </a:cubicBezTo>
                  <a:cubicBezTo>
                    <a:pt x="818" y="182"/>
                    <a:pt x="781" y="162"/>
                    <a:pt x="763" y="158"/>
                  </a:cubicBezTo>
                  <a:cubicBezTo>
                    <a:pt x="746" y="154"/>
                    <a:pt x="719" y="152"/>
                    <a:pt x="707" y="141"/>
                  </a:cubicBezTo>
                  <a:cubicBezTo>
                    <a:pt x="699" y="133"/>
                    <a:pt x="640" y="106"/>
                    <a:pt x="622" y="104"/>
                  </a:cubicBezTo>
                  <a:cubicBezTo>
                    <a:pt x="578" y="96"/>
                    <a:pt x="586" y="16"/>
                    <a:pt x="586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6" name="Freeform 10">
              <a:extLst>
                <a:ext uri="{FF2B5EF4-FFF2-40B4-BE49-F238E27FC236}">
                  <a16:creationId xmlns:a16="http://schemas.microsoft.com/office/drawing/2014/main" id="{14FC0671-B2FB-433D-987C-419A140487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721"/>
              <a:ext cx="346" cy="303"/>
            </a:xfrm>
            <a:custGeom>
              <a:avLst/>
              <a:gdLst>
                <a:gd name="T0" fmla="*/ 25 w 268"/>
                <a:gd name="T1" fmla="*/ 303 h 234"/>
                <a:gd name="T2" fmla="*/ 35 w 268"/>
                <a:gd name="T3" fmla="*/ 330 h 234"/>
                <a:gd name="T4" fmla="*/ 45 w 268"/>
                <a:gd name="T5" fmla="*/ 376 h 234"/>
                <a:gd name="T6" fmla="*/ 57 w 268"/>
                <a:gd name="T7" fmla="*/ 374 h 234"/>
                <a:gd name="T8" fmla="*/ 53 w 268"/>
                <a:gd name="T9" fmla="*/ 342 h 234"/>
                <a:gd name="T10" fmla="*/ 67 w 268"/>
                <a:gd name="T11" fmla="*/ 297 h 234"/>
                <a:gd name="T12" fmla="*/ 53 w 268"/>
                <a:gd name="T13" fmla="*/ 233 h 234"/>
                <a:gd name="T14" fmla="*/ 92 w 268"/>
                <a:gd name="T15" fmla="*/ 211 h 234"/>
                <a:gd name="T16" fmla="*/ 120 w 268"/>
                <a:gd name="T17" fmla="*/ 198 h 234"/>
                <a:gd name="T18" fmla="*/ 159 w 268"/>
                <a:gd name="T19" fmla="*/ 170 h 234"/>
                <a:gd name="T20" fmla="*/ 195 w 268"/>
                <a:gd name="T21" fmla="*/ 142 h 234"/>
                <a:gd name="T22" fmla="*/ 216 w 268"/>
                <a:gd name="T23" fmla="*/ 135 h 234"/>
                <a:gd name="T24" fmla="*/ 229 w 268"/>
                <a:gd name="T25" fmla="*/ 170 h 234"/>
                <a:gd name="T26" fmla="*/ 275 w 268"/>
                <a:gd name="T27" fmla="*/ 152 h 234"/>
                <a:gd name="T28" fmla="*/ 280 w 268"/>
                <a:gd name="T29" fmla="*/ 171 h 234"/>
                <a:gd name="T30" fmla="*/ 332 w 268"/>
                <a:gd name="T31" fmla="*/ 172 h 234"/>
                <a:gd name="T32" fmla="*/ 347 w 268"/>
                <a:gd name="T33" fmla="*/ 194 h 234"/>
                <a:gd name="T34" fmla="*/ 349 w 268"/>
                <a:gd name="T35" fmla="*/ 199 h 234"/>
                <a:gd name="T36" fmla="*/ 356 w 268"/>
                <a:gd name="T37" fmla="*/ 199 h 234"/>
                <a:gd name="T38" fmla="*/ 363 w 268"/>
                <a:gd name="T39" fmla="*/ 251 h 234"/>
                <a:gd name="T40" fmla="*/ 399 w 268"/>
                <a:gd name="T41" fmla="*/ 280 h 234"/>
                <a:gd name="T42" fmla="*/ 391 w 268"/>
                <a:gd name="T43" fmla="*/ 297 h 234"/>
                <a:gd name="T44" fmla="*/ 399 w 268"/>
                <a:gd name="T45" fmla="*/ 320 h 234"/>
                <a:gd name="T46" fmla="*/ 403 w 268"/>
                <a:gd name="T47" fmla="*/ 388 h 234"/>
                <a:gd name="T48" fmla="*/ 414 w 268"/>
                <a:gd name="T49" fmla="*/ 369 h 234"/>
                <a:gd name="T50" fmla="*/ 422 w 268"/>
                <a:gd name="T51" fmla="*/ 343 h 234"/>
                <a:gd name="T52" fmla="*/ 436 w 268"/>
                <a:gd name="T53" fmla="*/ 298 h 234"/>
                <a:gd name="T54" fmla="*/ 445 w 268"/>
                <a:gd name="T55" fmla="*/ 297 h 234"/>
                <a:gd name="T56" fmla="*/ 442 w 268"/>
                <a:gd name="T57" fmla="*/ 251 h 234"/>
                <a:gd name="T58" fmla="*/ 445 w 268"/>
                <a:gd name="T59" fmla="*/ 212 h 234"/>
                <a:gd name="T60" fmla="*/ 431 w 268"/>
                <a:gd name="T61" fmla="*/ 164 h 234"/>
                <a:gd name="T62" fmla="*/ 422 w 268"/>
                <a:gd name="T63" fmla="*/ 114 h 234"/>
                <a:gd name="T64" fmla="*/ 387 w 268"/>
                <a:gd name="T65" fmla="*/ 74 h 234"/>
                <a:gd name="T66" fmla="*/ 349 w 268"/>
                <a:gd name="T67" fmla="*/ 52 h 234"/>
                <a:gd name="T68" fmla="*/ 340 w 268"/>
                <a:gd name="T69" fmla="*/ 40 h 234"/>
                <a:gd name="T70" fmla="*/ 321 w 268"/>
                <a:gd name="T71" fmla="*/ 35 h 234"/>
                <a:gd name="T72" fmla="*/ 293 w 268"/>
                <a:gd name="T73" fmla="*/ 8 h 234"/>
                <a:gd name="T74" fmla="*/ 227 w 268"/>
                <a:gd name="T75" fmla="*/ 4 h 234"/>
                <a:gd name="T76" fmla="*/ 216 w 268"/>
                <a:gd name="T77" fmla="*/ 4 h 234"/>
                <a:gd name="T78" fmla="*/ 182 w 268"/>
                <a:gd name="T79" fmla="*/ 0 h 234"/>
                <a:gd name="T80" fmla="*/ 143 w 268"/>
                <a:gd name="T81" fmla="*/ 18 h 234"/>
                <a:gd name="T82" fmla="*/ 103 w 268"/>
                <a:gd name="T83" fmla="*/ 35 h 234"/>
                <a:gd name="T84" fmla="*/ 120 w 268"/>
                <a:gd name="T85" fmla="*/ 35 h 234"/>
                <a:gd name="T86" fmla="*/ 30 w 268"/>
                <a:gd name="T87" fmla="*/ 132 h 234"/>
                <a:gd name="T88" fmla="*/ 17 w 268"/>
                <a:gd name="T89" fmla="*/ 192 h 234"/>
                <a:gd name="T90" fmla="*/ 5 w 268"/>
                <a:gd name="T91" fmla="*/ 243 h 234"/>
                <a:gd name="T92" fmla="*/ 10 w 268"/>
                <a:gd name="T93" fmla="*/ 268 h 234"/>
                <a:gd name="T94" fmla="*/ 17 w 268"/>
                <a:gd name="T95" fmla="*/ 298 h 234"/>
                <a:gd name="T96" fmla="*/ 25 w 268"/>
                <a:gd name="T97" fmla="*/ 303 h 234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268" h="234">
                  <a:moveTo>
                    <a:pt x="15" y="181"/>
                  </a:moveTo>
                  <a:cubicBezTo>
                    <a:pt x="17" y="185"/>
                    <a:pt x="21" y="197"/>
                    <a:pt x="21" y="197"/>
                  </a:cubicBezTo>
                  <a:cubicBezTo>
                    <a:pt x="21" y="197"/>
                    <a:pt x="24" y="215"/>
                    <a:pt x="27" y="224"/>
                  </a:cubicBezTo>
                  <a:cubicBezTo>
                    <a:pt x="29" y="230"/>
                    <a:pt x="29" y="223"/>
                    <a:pt x="34" y="223"/>
                  </a:cubicBezTo>
                  <a:cubicBezTo>
                    <a:pt x="27" y="208"/>
                    <a:pt x="36" y="209"/>
                    <a:pt x="32" y="204"/>
                  </a:cubicBezTo>
                  <a:cubicBezTo>
                    <a:pt x="26" y="192"/>
                    <a:pt x="34" y="188"/>
                    <a:pt x="40" y="177"/>
                  </a:cubicBezTo>
                  <a:cubicBezTo>
                    <a:pt x="46" y="167"/>
                    <a:pt x="36" y="152"/>
                    <a:pt x="32" y="139"/>
                  </a:cubicBezTo>
                  <a:cubicBezTo>
                    <a:pt x="39" y="136"/>
                    <a:pt x="53" y="135"/>
                    <a:pt x="55" y="126"/>
                  </a:cubicBezTo>
                  <a:cubicBezTo>
                    <a:pt x="58" y="114"/>
                    <a:pt x="57" y="121"/>
                    <a:pt x="72" y="118"/>
                  </a:cubicBezTo>
                  <a:cubicBezTo>
                    <a:pt x="87" y="115"/>
                    <a:pt x="90" y="114"/>
                    <a:pt x="95" y="101"/>
                  </a:cubicBezTo>
                  <a:cubicBezTo>
                    <a:pt x="99" y="92"/>
                    <a:pt x="108" y="88"/>
                    <a:pt x="117" y="85"/>
                  </a:cubicBezTo>
                  <a:cubicBezTo>
                    <a:pt x="129" y="80"/>
                    <a:pt x="129" y="80"/>
                    <a:pt x="129" y="80"/>
                  </a:cubicBezTo>
                  <a:cubicBezTo>
                    <a:pt x="131" y="87"/>
                    <a:pt x="134" y="94"/>
                    <a:pt x="137" y="101"/>
                  </a:cubicBezTo>
                  <a:cubicBezTo>
                    <a:pt x="141" y="95"/>
                    <a:pt x="158" y="86"/>
                    <a:pt x="165" y="90"/>
                  </a:cubicBezTo>
                  <a:cubicBezTo>
                    <a:pt x="170" y="94"/>
                    <a:pt x="165" y="97"/>
                    <a:pt x="168" y="102"/>
                  </a:cubicBezTo>
                  <a:cubicBezTo>
                    <a:pt x="177" y="96"/>
                    <a:pt x="191" y="97"/>
                    <a:pt x="199" y="103"/>
                  </a:cubicBezTo>
                  <a:cubicBezTo>
                    <a:pt x="205" y="106"/>
                    <a:pt x="205" y="111"/>
                    <a:pt x="208" y="116"/>
                  </a:cubicBezTo>
                  <a:cubicBezTo>
                    <a:pt x="208" y="117"/>
                    <a:pt x="209" y="118"/>
                    <a:pt x="209" y="119"/>
                  </a:cubicBezTo>
                  <a:cubicBezTo>
                    <a:pt x="211" y="120"/>
                    <a:pt x="213" y="118"/>
                    <a:pt x="214" y="119"/>
                  </a:cubicBezTo>
                  <a:cubicBezTo>
                    <a:pt x="221" y="125"/>
                    <a:pt x="223" y="143"/>
                    <a:pt x="218" y="150"/>
                  </a:cubicBezTo>
                  <a:cubicBezTo>
                    <a:pt x="224" y="157"/>
                    <a:pt x="241" y="155"/>
                    <a:pt x="239" y="167"/>
                  </a:cubicBezTo>
                  <a:cubicBezTo>
                    <a:pt x="239" y="170"/>
                    <a:pt x="236" y="173"/>
                    <a:pt x="235" y="177"/>
                  </a:cubicBezTo>
                  <a:cubicBezTo>
                    <a:pt x="234" y="183"/>
                    <a:pt x="236" y="186"/>
                    <a:pt x="239" y="191"/>
                  </a:cubicBezTo>
                  <a:cubicBezTo>
                    <a:pt x="243" y="203"/>
                    <a:pt x="239" y="234"/>
                    <a:pt x="242" y="232"/>
                  </a:cubicBezTo>
                  <a:cubicBezTo>
                    <a:pt x="249" y="220"/>
                    <a:pt x="249" y="220"/>
                    <a:pt x="249" y="220"/>
                  </a:cubicBezTo>
                  <a:cubicBezTo>
                    <a:pt x="253" y="205"/>
                    <a:pt x="253" y="205"/>
                    <a:pt x="253" y="205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7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7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6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6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3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lnTo>
                    <a:pt x="15" y="181"/>
                  </a:ln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7" name="Freeform 11">
              <a:extLst>
                <a:ext uri="{FF2B5EF4-FFF2-40B4-BE49-F238E27FC236}">
                  <a16:creationId xmlns:a16="http://schemas.microsoft.com/office/drawing/2014/main" id="{2805E4D0-D418-4EA4-B73D-4919F4BA9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825"/>
              <a:ext cx="341" cy="401"/>
            </a:xfrm>
            <a:custGeom>
              <a:avLst/>
              <a:gdLst>
                <a:gd name="T0" fmla="*/ 437 w 263"/>
                <a:gd name="T1" fmla="*/ 165 h 311"/>
                <a:gd name="T2" fmla="*/ 434 w 263"/>
                <a:gd name="T3" fmla="*/ 162 h 311"/>
                <a:gd name="T4" fmla="*/ 430 w 263"/>
                <a:gd name="T5" fmla="*/ 162 h 311"/>
                <a:gd name="T6" fmla="*/ 415 w 263"/>
                <a:gd name="T7" fmla="*/ 208 h 311"/>
                <a:gd name="T8" fmla="*/ 412 w 263"/>
                <a:gd name="T9" fmla="*/ 219 h 311"/>
                <a:gd name="T10" fmla="*/ 402 w 263"/>
                <a:gd name="T11" fmla="*/ 246 h 311"/>
                <a:gd name="T12" fmla="*/ 402 w 263"/>
                <a:gd name="T13" fmla="*/ 245 h 311"/>
                <a:gd name="T14" fmla="*/ 397 w 263"/>
                <a:gd name="T15" fmla="*/ 253 h 311"/>
                <a:gd name="T16" fmla="*/ 392 w 263"/>
                <a:gd name="T17" fmla="*/ 184 h 311"/>
                <a:gd name="T18" fmla="*/ 385 w 263"/>
                <a:gd name="T19" fmla="*/ 161 h 311"/>
                <a:gd name="T20" fmla="*/ 392 w 263"/>
                <a:gd name="T21" fmla="*/ 144 h 311"/>
                <a:gd name="T22" fmla="*/ 357 w 263"/>
                <a:gd name="T23" fmla="*/ 116 h 311"/>
                <a:gd name="T24" fmla="*/ 350 w 263"/>
                <a:gd name="T25" fmla="*/ 64 h 311"/>
                <a:gd name="T26" fmla="*/ 341 w 263"/>
                <a:gd name="T27" fmla="*/ 64 h 311"/>
                <a:gd name="T28" fmla="*/ 340 w 263"/>
                <a:gd name="T29" fmla="*/ 59 h 311"/>
                <a:gd name="T30" fmla="*/ 324 w 263"/>
                <a:gd name="T31" fmla="*/ 39 h 311"/>
                <a:gd name="T32" fmla="*/ 272 w 263"/>
                <a:gd name="T33" fmla="*/ 36 h 311"/>
                <a:gd name="T34" fmla="*/ 267 w 263"/>
                <a:gd name="T35" fmla="*/ 17 h 311"/>
                <a:gd name="T36" fmla="*/ 220 w 263"/>
                <a:gd name="T37" fmla="*/ 35 h 311"/>
                <a:gd name="T38" fmla="*/ 206 w 263"/>
                <a:gd name="T39" fmla="*/ 0 h 311"/>
                <a:gd name="T40" fmla="*/ 187 w 263"/>
                <a:gd name="T41" fmla="*/ 8 h 311"/>
                <a:gd name="T42" fmla="*/ 149 w 263"/>
                <a:gd name="T43" fmla="*/ 35 h 311"/>
                <a:gd name="T44" fmla="*/ 112 w 263"/>
                <a:gd name="T45" fmla="*/ 63 h 311"/>
                <a:gd name="T46" fmla="*/ 83 w 263"/>
                <a:gd name="T47" fmla="*/ 76 h 311"/>
                <a:gd name="T48" fmla="*/ 44 w 263"/>
                <a:gd name="T49" fmla="*/ 98 h 311"/>
                <a:gd name="T50" fmla="*/ 57 w 263"/>
                <a:gd name="T51" fmla="*/ 161 h 311"/>
                <a:gd name="T52" fmla="*/ 44 w 263"/>
                <a:gd name="T53" fmla="*/ 206 h 311"/>
                <a:gd name="T54" fmla="*/ 47 w 263"/>
                <a:gd name="T55" fmla="*/ 237 h 311"/>
                <a:gd name="T56" fmla="*/ 35 w 263"/>
                <a:gd name="T57" fmla="*/ 240 h 311"/>
                <a:gd name="T58" fmla="*/ 25 w 263"/>
                <a:gd name="T59" fmla="*/ 195 h 311"/>
                <a:gd name="T60" fmla="*/ 21 w 263"/>
                <a:gd name="T61" fmla="*/ 178 h 311"/>
                <a:gd name="T62" fmla="*/ 18 w 263"/>
                <a:gd name="T63" fmla="*/ 170 h 311"/>
                <a:gd name="T64" fmla="*/ 18 w 263"/>
                <a:gd name="T65" fmla="*/ 170 h 311"/>
                <a:gd name="T66" fmla="*/ 13 w 263"/>
                <a:gd name="T67" fmla="*/ 162 h 311"/>
                <a:gd name="T68" fmla="*/ 0 w 263"/>
                <a:gd name="T69" fmla="*/ 178 h 311"/>
                <a:gd name="T70" fmla="*/ 8 w 263"/>
                <a:gd name="T71" fmla="*/ 219 h 311"/>
                <a:gd name="T72" fmla="*/ 17 w 263"/>
                <a:gd name="T73" fmla="*/ 263 h 311"/>
                <a:gd name="T74" fmla="*/ 23 w 263"/>
                <a:gd name="T75" fmla="*/ 289 h 311"/>
                <a:gd name="T76" fmla="*/ 35 w 263"/>
                <a:gd name="T77" fmla="*/ 311 h 311"/>
                <a:gd name="T78" fmla="*/ 56 w 263"/>
                <a:gd name="T79" fmla="*/ 326 h 311"/>
                <a:gd name="T80" fmla="*/ 70 w 263"/>
                <a:gd name="T81" fmla="*/ 402 h 311"/>
                <a:gd name="T82" fmla="*/ 141 w 263"/>
                <a:gd name="T83" fmla="*/ 482 h 311"/>
                <a:gd name="T84" fmla="*/ 220 w 263"/>
                <a:gd name="T85" fmla="*/ 517 h 311"/>
                <a:gd name="T86" fmla="*/ 300 w 263"/>
                <a:gd name="T87" fmla="*/ 482 h 311"/>
                <a:gd name="T88" fmla="*/ 370 w 263"/>
                <a:gd name="T89" fmla="*/ 402 h 311"/>
                <a:gd name="T90" fmla="*/ 389 w 263"/>
                <a:gd name="T91" fmla="*/ 326 h 311"/>
                <a:gd name="T92" fmla="*/ 407 w 263"/>
                <a:gd name="T93" fmla="*/ 311 h 311"/>
                <a:gd name="T94" fmla="*/ 419 w 263"/>
                <a:gd name="T95" fmla="*/ 289 h 311"/>
                <a:gd name="T96" fmla="*/ 425 w 263"/>
                <a:gd name="T97" fmla="*/ 263 h 311"/>
                <a:gd name="T98" fmla="*/ 434 w 263"/>
                <a:gd name="T99" fmla="*/ 219 h 311"/>
                <a:gd name="T100" fmla="*/ 442 w 263"/>
                <a:gd name="T101" fmla="*/ 178 h 311"/>
                <a:gd name="T102" fmla="*/ 437 w 263"/>
                <a:gd name="T103" fmla="*/ 165 h 311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263" h="311">
                  <a:moveTo>
                    <a:pt x="260" y="99"/>
                  </a:moveTo>
                  <a:cubicBezTo>
                    <a:pt x="259" y="98"/>
                    <a:pt x="259" y="98"/>
                    <a:pt x="258" y="98"/>
                  </a:cubicBezTo>
                  <a:cubicBezTo>
                    <a:pt x="257" y="98"/>
                    <a:pt x="256" y="98"/>
                    <a:pt x="256" y="98"/>
                  </a:cubicBezTo>
                  <a:cubicBezTo>
                    <a:pt x="247" y="125"/>
                    <a:pt x="247" y="125"/>
                    <a:pt x="247" y="125"/>
                  </a:cubicBezTo>
                  <a:cubicBezTo>
                    <a:pt x="245" y="132"/>
                    <a:pt x="245" y="132"/>
                    <a:pt x="245" y="132"/>
                  </a:cubicBezTo>
                  <a:cubicBezTo>
                    <a:pt x="244" y="139"/>
                    <a:pt x="239" y="148"/>
                    <a:pt x="239" y="148"/>
                  </a:cubicBezTo>
                  <a:cubicBezTo>
                    <a:pt x="239" y="147"/>
                    <a:pt x="239" y="147"/>
                    <a:pt x="239" y="147"/>
                  </a:cubicBezTo>
                  <a:cubicBezTo>
                    <a:pt x="236" y="152"/>
                    <a:pt x="236" y="152"/>
                    <a:pt x="236" y="152"/>
                  </a:cubicBezTo>
                  <a:cubicBezTo>
                    <a:pt x="233" y="154"/>
                    <a:pt x="237" y="123"/>
                    <a:pt x="233" y="111"/>
                  </a:cubicBezTo>
                  <a:cubicBezTo>
                    <a:pt x="230" y="106"/>
                    <a:pt x="228" y="103"/>
                    <a:pt x="229" y="97"/>
                  </a:cubicBezTo>
                  <a:cubicBezTo>
                    <a:pt x="230" y="93"/>
                    <a:pt x="233" y="90"/>
                    <a:pt x="233" y="87"/>
                  </a:cubicBezTo>
                  <a:cubicBezTo>
                    <a:pt x="235" y="75"/>
                    <a:pt x="218" y="77"/>
                    <a:pt x="212" y="70"/>
                  </a:cubicBezTo>
                  <a:cubicBezTo>
                    <a:pt x="217" y="63"/>
                    <a:pt x="215" y="45"/>
                    <a:pt x="208" y="39"/>
                  </a:cubicBezTo>
                  <a:cubicBezTo>
                    <a:pt x="207" y="38"/>
                    <a:pt x="205" y="40"/>
                    <a:pt x="203" y="39"/>
                  </a:cubicBezTo>
                  <a:cubicBezTo>
                    <a:pt x="203" y="38"/>
                    <a:pt x="202" y="37"/>
                    <a:pt x="202" y="36"/>
                  </a:cubicBezTo>
                  <a:cubicBezTo>
                    <a:pt x="199" y="31"/>
                    <a:pt x="199" y="26"/>
                    <a:pt x="193" y="23"/>
                  </a:cubicBezTo>
                  <a:cubicBezTo>
                    <a:pt x="185" y="17"/>
                    <a:pt x="171" y="16"/>
                    <a:pt x="162" y="22"/>
                  </a:cubicBezTo>
                  <a:cubicBezTo>
                    <a:pt x="159" y="17"/>
                    <a:pt x="164" y="14"/>
                    <a:pt x="159" y="10"/>
                  </a:cubicBezTo>
                  <a:cubicBezTo>
                    <a:pt x="152" y="6"/>
                    <a:pt x="135" y="15"/>
                    <a:pt x="131" y="21"/>
                  </a:cubicBezTo>
                  <a:cubicBezTo>
                    <a:pt x="128" y="14"/>
                    <a:pt x="125" y="7"/>
                    <a:pt x="123" y="0"/>
                  </a:cubicBezTo>
                  <a:cubicBezTo>
                    <a:pt x="111" y="5"/>
                    <a:pt x="111" y="5"/>
                    <a:pt x="111" y="5"/>
                  </a:cubicBezTo>
                  <a:cubicBezTo>
                    <a:pt x="102" y="8"/>
                    <a:pt x="93" y="12"/>
                    <a:pt x="89" y="21"/>
                  </a:cubicBezTo>
                  <a:cubicBezTo>
                    <a:pt x="84" y="34"/>
                    <a:pt x="81" y="35"/>
                    <a:pt x="66" y="38"/>
                  </a:cubicBezTo>
                  <a:cubicBezTo>
                    <a:pt x="51" y="41"/>
                    <a:pt x="52" y="34"/>
                    <a:pt x="49" y="46"/>
                  </a:cubicBezTo>
                  <a:cubicBezTo>
                    <a:pt x="47" y="55"/>
                    <a:pt x="33" y="56"/>
                    <a:pt x="26" y="59"/>
                  </a:cubicBezTo>
                  <a:cubicBezTo>
                    <a:pt x="30" y="72"/>
                    <a:pt x="40" y="87"/>
                    <a:pt x="34" y="97"/>
                  </a:cubicBezTo>
                  <a:cubicBezTo>
                    <a:pt x="28" y="108"/>
                    <a:pt x="20" y="112"/>
                    <a:pt x="26" y="124"/>
                  </a:cubicBezTo>
                  <a:cubicBezTo>
                    <a:pt x="30" y="129"/>
                    <a:pt x="21" y="128"/>
                    <a:pt x="28" y="143"/>
                  </a:cubicBezTo>
                  <a:cubicBezTo>
                    <a:pt x="23" y="143"/>
                    <a:pt x="23" y="150"/>
                    <a:pt x="21" y="144"/>
                  </a:cubicBezTo>
                  <a:cubicBezTo>
                    <a:pt x="18" y="135"/>
                    <a:pt x="15" y="117"/>
                    <a:pt x="15" y="117"/>
                  </a:cubicBezTo>
                  <a:cubicBezTo>
                    <a:pt x="15" y="117"/>
                    <a:pt x="14" y="112"/>
                    <a:pt x="12" y="107"/>
                  </a:cubicBezTo>
                  <a:cubicBezTo>
                    <a:pt x="12" y="105"/>
                    <a:pt x="11" y="104"/>
                    <a:pt x="11" y="102"/>
                  </a:cubicBezTo>
                  <a:cubicBezTo>
                    <a:pt x="11" y="102"/>
                    <a:pt x="11" y="102"/>
                    <a:pt x="11" y="102"/>
                  </a:cubicBezTo>
                  <a:cubicBezTo>
                    <a:pt x="11" y="101"/>
                    <a:pt x="8" y="98"/>
                    <a:pt x="8" y="98"/>
                  </a:cubicBezTo>
                  <a:cubicBezTo>
                    <a:pt x="4" y="96"/>
                    <a:pt x="0" y="101"/>
                    <a:pt x="0" y="107"/>
                  </a:cubicBezTo>
                  <a:cubicBezTo>
                    <a:pt x="0" y="114"/>
                    <a:pt x="5" y="127"/>
                    <a:pt x="5" y="132"/>
                  </a:cubicBezTo>
                  <a:cubicBezTo>
                    <a:pt x="5" y="137"/>
                    <a:pt x="7" y="150"/>
                    <a:pt x="10" y="158"/>
                  </a:cubicBezTo>
                  <a:cubicBezTo>
                    <a:pt x="13" y="166"/>
                    <a:pt x="12" y="169"/>
                    <a:pt x="14" y="174"/>
                  </a:cubicBezTo>
                  <a:cubicBezTo>
                    <a:pt x="17" y="179"/>
                    <a:pt x="18" y="183"/>
                    <a:pt x="21" y="187"/>
                  </a:cubicBezTo>
                  <a:cubicBezTo>
                    <a:pt x="24" y="190"/>
                    <a:pt x="30" y="195"/>
                    <a:pt x="33" y="196"/>
                  </a:cubicBezTo>
                  <a:cubicBezTo>
                    <a:pt x="33" y="207"/>
                    <a:pt x="36" y="232"/>
                    <a:pt x="42" y="242"/>
                  </a:cubicBezTo>
                  <a:cubicBezTo>
                    <a:pt x="47" y="252"/>
                    <a:pt x="69" y="279"/>
                    <a:pt x="84" y="290"/>
                  </a:cubicBezTo>
                  <a:cubicBezTo>
                    <a:pt x="97" y="300"/>
                    <a:pt x="106" y="310"/>
                    <a:pt x="131" y="311"/>
                  </a:cubicBezTo>
                  <a:cubicBezTo>
                    <a:pt x="156" y="310"/>
                    <a:pt x="164" y="300"/>
                    <a:pt x="178" y="290"/>
                  </a:cubicBezTo>
                  <a:cubicBezTo>
                    <a:pt x="193" y="279"/>
                    <a:pt x="215" y="253"/>
                    <a:pt x="220" y="242"/>
                  </a:cubicBezTo>
                  <a:cubicBezTo>
                    <a:pt x="225" y="230"/>
                    <a:pt x="230" y="207"/>
                    <a:pt x="231" y="196"/>
                  </a:cubicBezTo>
                  <a:cubicBezTo>
                    <a:pt x="233" y="195"/>
                    <a:pt x="239" y="190"/>
                    <a:pt x="242" y="187"/>
                  </a:cubicBezTo>
                  <a:cubicBezTo>
                    <a:pt x="245" y="183"/>
                    <a:pt x="246" y="179"/>
                    <a:pt x="249" y="174"/>
                  </a:cubicBezTo>
                  <a:cubicBezTo>
                    <a:pt x="252" y="169"/>
                    <a:pt x="251" y="166"/>
                    <a:pt x="253" y="158"/>
                  </a:cubicBezTo>
                  <a:cubicBezTo>
                    <a:pt x="256" y="150"/>
                    <a:pt x="258" y="137"/>
                    <a:pt x="258" y="132"/>
                  </a:cubicBezTo>
                  <a:cubicBezTo>
                    <a:pt x="258" y="127"/>
                    <a:pt x="263" y="114"/>
                    <a:pt x="263" y="107"/>
                  </a:cubicBezTo>
                  <a:cubicBezTo>
                    <a:pt x="263" y="103"/>
                    <a:pt x="262" y="100"/>
                    <a:pt x="260" y="99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8" name="Freeform 12">
              <a:extLst>
                <a:ext uri="{FF2B5EF4-FFF2-40B4-BE49-F238E27FC236}">
                  <a16:creationId xmlns:a16="http://schemas.microsoft.com/office/drawing/2014/main" id="{03344310-4DA0-4A05-8CF5-6E6FC2C75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956"/>
              <a:ext cx="93" cy="86"/>
            </a:xfrm>
            <a:custGeom>
              <a:avLst/>
              <a:gdLst>
                <a:gd name="T0" fmla="*/ 13 w 72"/>
                <a:gd name="T1" fmla="*/ 30 h 66"/>
                <a:gd name="T2" fmla="*/ 112 w 72"/>
                <a:gd name="T3" fmla="*/ 35 h 66"/>
                <a:gd name="T4" fmla="*/ 97 w 72"/>
                <a:gd name="T5" fmla="*/ 112 h 66"/>
                <a:gd name="T6" fmla="*/ 96 w 72"/>
                <a:gd name="T7" fmla="*/ 69 h 66"/>
                <a:gd name="T8" fmla="*/ 65 w 72"/>
                <a:gd name="T9" fmla="*/ 74 h 66"/>
                <a:gd name="T10" fmla="*/ 0 w 72"/>
                <a:gd name="T11" fmla="*/ 44 h 6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66">
                  <a:moveTo>
                    <a:pt x="8" y="18"/>
                  </a:moveTo>
                  <a:cubicBezTo>
                    <a:pt x="23" y="8"/>
                    <a:pt x="58" y="0"/>
                    <a:pt x="67" y="21"/>
                  </a:cubicBezTo>
                  <a:cubicBezTo>
                    <a:pt x="72" y="34"/>
                    <a:pt x="70" y="59"/>
                    <a:pt x="58" y="66"/>
                  </a:cubicBezTo>
                  <a:cubicBezTo>
                    <a:pt x="58" y="59"/>
                    <a:pt x="63" y="44"/>
                    <a:pt x="57" y="41"/>
                  </a:cubicBezTo>
                  <a:cubicBezTo>
                    <a:pt x="55" y="39"/>
                    <a:pt x="43" y="44"/>
                    <a:pt x="39" y="44"/>
                  </a:cubicBezTo>
                  <a:cubicBezTo>
                    <a:pt x="26" y="43"/>
                    <a:pt x="11" y="33"/>
                    <a:pt x="0" y="2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59" name="Freeform 13">
              <a:extLst>
                <a:ext uri="{FF2B5EF4-FFF2-40B4-BE49-F238E27FC236}">
                  <a16:creationId xmlns:a16="http://schemas.microsoft.com/office/drawing/2014/main" id="{092BF977-C365-4C83-8674-3DC58A131C7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137"/>
              <a:ext cx="1287" cy="2946"/>
            </a:xfrm>
            <a:custGeom>
              <a:avLst/>
              <a:gdLst>
                <a:gd name="T0" fmla="*/ 1601 w 995"/>
                <a:gd name="T1" fmla="*/ 1747 h 2280"/>
                <a:gd name="T2" fmla="*/ 1506 w 995"/>
                <a:gd name="T3" fmla="*/ 1518 h 2280"/>
                <a:gd name="T4" fmla="*/ 1453 w 995"/>
                <a:gd name="T5" fmla="*/ 935 h 2280"/>
                <a:gd name="T6" fmla="*/ 1277 w 995"/>
                <a:gd name="T7" fmla="*/ 264 h 2280"/>
                <a:gd name="T8" fmla="*/ 980 w 995"/>
                <a:gd name="T9" fmla="*/ 0 h 2280"/>
                <a:gd name="T10" fmla="*/ 753 w 995"/>
                <a:gd name="T11" fmla="*/ 80 h 2280"/>
                <a:gd name="T12" fmla="*/ 480 w 995"/>
                <a:gd name="T13" fmla="*/ 235 h 2280"/>
                <a:gd name="T14" fmla="*/ 247 w 995"/>
                <a:gd name="T15" fmla="*/ 638 h 2280"/>
                <a:gd name="T16" fmla="*/ 166 w 995"/>
                <a:gd name="T17" fmla="*/ 1412 h 2280"/>
                <a:gd name="T18" fmla="*/ 142 w 995"/>
                <a:gd name="T19" fmla="*/ 1642 h 2280"/>
                <a:gd name="T20" fmla="*/ 13 w 995"/>
                <a:gd name="T21" fmla="*/ 1876 h 2280"/>
                <a:gd name="T22" fmla="*/ 103 w 995"/>
                <a:gd name="T23" fmla="*/ 1819 h 2280"/>
                <a:gd name="T24" fmla="*/ 144 w 995"/>
                <a:gd name="T25" fmla="*/ 2027 h 2280"/>
                <a:gd name="T26" fmla="*/ 219 w 995"/>
                <a:gd name="T27" fmla="*/ 2034 h 2280"/>
                <a:gd name="T28" fmla="*/ 269 w 995"/>
                <a:gd name="T29" fmla="*/ 2016 h 2280"/>
                <a:gd name="T30" fmla="*/ 319 w 995"/>
                <a:gd name="T31" fmla="*/ 1819 h 2280"/>
                <a:gd name="T32" fmla="*/ 301 w 995"/>
                <a:gd name="T33" fmla="*/ 1553 h 2280"/>
                <a:gd name="T34" fmla="*/ 429 w 995"/>
                <a:gd name="T35" fmla="*/ 886 h 2280"/>
                <a:gd name="T36" fmla="*/ 438 w 995"/>
                <a:gd name="T37" fmla="*/ 804 h 2280"/>
                <a:gd name="T38" fmla="*/ 489 w 995"/>
                <a:gd name="T39" fmla="*/ 1337 h 2280"/>
                <a:gd name="T40" fmla="*/ 495 w 995"/>
                <a:gd name="T41" fmla="*/ 2451 h 2280"/>
                <a:gd name="T42" fmla="*/ 529 w 995"/>
                <a:gd name="T43" fmla="*/ 3022 h 2280"/>
                <a:gd name="T44" fmla="*/ 631 w 995"/>
                <a:gd name="T45" fmla="*/ 3549 h 2280"/>
                <a:gd name="T46" fmla="*/ 512 w 995"/>
                <a:gd name="T47" fmla="*/ 3706 h 2280"/>
                <a:gd name="T48" fmla="*/ 511 w 995"/>
                <a:gd name="T49" fmla="*/ 3748 h 2280"/>
                <a:gd name="T50" fmla="*/ 542 w 995"/>
                <a:gd name="T51" fmla="*/ 3768 h 2280"/>
                <a:gd name="T52" fmla="*/ 654 w 995"/>
                <a:gd name="T53" fmla="*/ 3783 h 2280"/>
                <a:gd name="T54" fmla="*/ 776 w 995"/>
                <a:gd name="T55" fmla="*/ 3733 h 2280"/>
                <a:gd name="T56" fmla="*/ 783 w 995"/>
                <a:gd name="T57" fmla="*/ 3517 h 2280"/>
                <a:gd name="T58" fmla="*/ 793 w 995"/>
                <a:gd name="T59" fmla="*/ 2945 h 2280"/>
                <a:gd name="T60" fmla="*/ 808 w 995"/>
                <a:gd name="T61" fmla="*/ 2202 h 2280"/>
                <a:gd name="T62" fmla="*/ 855 w 995"/>
                <a:gd name="T63" fmla="*/ 2202 h 2280"/>
                <a:gd name="T64" fmla="*/ 871 w 995"/>
                <a:gd name="T65" fmla="*/ 2945 h 2280"/>
                <a:gd name="T66" fmla="*/ 880 w 995"/>
                <a:gd name="T67" fmla="*/ 3517 h 2280"/>
                <a:gd name="T68" fmla="*/ 887 w 995"/>
                <a:gd name="T69" fmla="*/ 3733 h 2280"/>
                <a:gd name="T70" fmla="*/ 1009 w 995"/>
                <a:gd name="T71" fmla="*/ 3783 h 2280"/>
                <a:gd name="T72" fmla="*/ 1121 w 995"/>
                <a:gd name="T73" fmla="*/ 3768 h 2280"/>
                <a:gd name="T74" fmla="*/ 1152 w 995"/>
                <a:gd name="T75" fmla="*/ 3748 h 2280"/>
                <a:gd name="T76" fmla="*/ 1151 w 995"/>
                <a:gd name="T77" fmla="*/ 3706 h 2280"/>
                <a:gd name="T78" fmla="*/ 1032 w 995"/>
                <a:gd name="T79" fmla="*/ 3549 h 2280"/>
                <a:gd name="T80" fmla="*/ 1136 w 995"/>
                <a:gd name="T81" fmla="*/ 3022 h 2280"/>
                <a:gd name="T82" fmla="*/ 1169 w 995"/>
                <a:gd name="T83" fmla="*/ 2451 h 2280"/>
                <a:gd name="T84" fmla="*/ 1225 w 995"/>
                <a:gd name="T85" fmla="*/ 1583 h 2280"/>
                <a:gd name="T86" fmla="*/ 1215 w 995"/>
                <a:gd name="T87" fmla="*/ 916 h 2280"/>
                <a:gd name="T88" fmla="*/ 1230 w 995"/>
                <a:gd name="T89" fmla="*/ 845 h 2280"/>
                <a:gd name="T90" fmla="*/ 1264 w 995"/>
                <a:gd name="T91" fmla="*/ 1273 h 2280"/>
                <a:gd name="T92" fmla="*/ 1363 w 995"/>
                <a:gd name="T93" fmla="*/ 1667 h 2280"/>
                <a:gd name="T94" fmla="*/ 1372 w 995"/>
                <a:gd name="T95" fmla="*/ 1954 h 2280"/>
                <a:gd name="T96" fmla="*/ 1431 w 995"/>
                <a:gd name="T97" fmla="*/ 2047 h 2280"/>
                <a:gd name="T98" fmla="*/ 1484 w 995"/>
                <a:gd name="T99" fmla="*/ 2042 h 2280"/>
                <a:gd name="T100" fmla="*/ 1544 w 995"/>
                <a:gd name="T101" fmla="*/ 1885 h 2280"/>
                <a:gd name="T102" fmla="*/ 1640 w 995"/>
                <a:gd name="T103" fmla="*/ 1914 h 2280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</a:gdLst>
              <a:ahLst/>
              <a:cxnLst>
                <a:cxn ang="T104">
                  <a:pos x="T0" y="T1"/>
                </a:cxn>
                <a:cxn ang="T105">
                  <a:pos x="T2" y="T3"/>
                </a:cxn>
                <a:cxn ang="T106">
                  <a:pos x="T4" y="T5"/>
                </a:cxn>
                <a:cxn ang="T107">
                  <a:pos x="T6" y="T7"/>
                </a:cxn>
                <a:cxn ang="T108">
                  <a:pos x="T8" y="T9"/>
                </a:cxn>
                <a:cxn ang="T109">
                  <a:pos x="T10" y="T11"/>
                </a:cxn>
                <a:cxn ang="T110">
                  <a:pos x="T12" y="T13"/>
                </a:cxn>
                <a:cxn ang="T111">
                  <a:pos x="T14" y="T15"/>
                </a:cxn>
                <a:cxn ang="T112">
                  <a:pos x="T16" y="T17"/>
                </a:cxn>
                <a:cxn ang="T113">
                  <a:pos x="T18" y="T19"/>
                </a:cxn>
                <a:cxn ang="T114">
                  <a:pos x="T20" y="T21"/>
                </a:cxn>
                <a:cxn ang="T115">
                  <a:pos x="T22" y="T23"/>
                </a:cxn>
                <a:cxn ang="T116">
                  <a:pos x="T24" y="T25"/>
                </a:cxn>
                <a:cxn ang="T117">
                  <a:pos x="T26" y="T27"/>
                </a:cxn>
                <a:cxn ang="T118">
                  <a:pos x="T28" y="T29"/>
                </a:cxn>
                <a:cxn ang="T119">
                  <a:pos x="T30" y="T31"/>
                </a:cxn>
                <a:cxn ang="T120">
                  <a:pos x="T32" y="T33"/>
                </a:cxn>
                <a:cxn ang="T121">
                  <a:pos x="T34" y="T35"/>
                </a:cxn>
                <a:cxn ang="T122">
                  <a:pos x="T36" y="T37"/>
                </a:cxn>
                <a:cxn ang="T123">
                  <a:pos x="T38" y="T39"/>
                </a:cxn>
                <a:cxn ang="T124">
                  <a:pos x="T40" y="T41"/>
                </a:cxn>
                <a:cxn ang="T125">
                  <a:pos x="T42" y="T43"/>
                </a:cxn>
                <a:cxn ang="T126">
                  <a:pos x="T44" y="T45"/>
                </a:cxn>
                <a:cxn ang="T127">
                  <a:pos x="T46" y="T47"/>
                </a:cxn>
                <a:cxn ang="T128">
                  <a:pos x="T48" y="T49"/>
                </a:cxn>
                <a:cxn ang="T129">
                  <a:pos x="T50" y="T51"/>
                </a:cxn>
                <a:cxn ang="T130">
                  <a:pos x="T52" y="T53"/>
                </a:cxn>
                <a:cxn ang="T131">
                  <a:pos x="T54" y="T55"/>
                </a:cxn>
                <a:cxn ang="T132">
                  <a:pos x="T56" y="T57"/>
                </a:cxn>
                <a:cxn ang="T133">
                  <a:pos x="T58" y="T59"/>
                </a:cxn>
                <a:cxn ang="T134">
                  <a:pos x="T60" y="T61"/>
                </a:cxn>
                <a:cxn ang="T135">
                  <a:pos x="T62" y="T63"/>
                </a:cxn>
                <a:cxn ang="T136">
                  <a:pos x="T64" y="T65"/>
                </a:cxn>
                <a:cxn ang="T137">
                  <a:pos x="T66" y="T67"/>
                </a:cxn>
                <a:cxn ang="T138">
                  <a:pos x="T68" y="T69"/>
                </a:cxn>
                <a:cxn ang="T139">
                  <a:pos x="T70" y="T71"/>
                </a:cxn>
                <a:cxn ang="T140">
                  <a:pos x="T72" y="T73"/>
                </a:cxn>
                <a:cxn ang="T141">
                  <a:pos x="T74" y="T75"/>
                </a:cxn>
                <a:cxn ang="T142">
                  <a:pos x="T76" y="T77"/>
                </a:cxn>
                <a:cxn ang="T143">
                  <a:pos x="T78" y="T79"/>
                </a:cxn>
                <a:cxn ang="T144">
                  <a:pos x="T80" y="T81"/>
                </a:cxn>
                <a:cxn ang="T145">
                  <a:pos x="T82" y="T83"/>
                </a:cxn>
                <a:cxn ang="T146">
                  <a:pos x="T84" y="T85"/>
                </a:cxn>
                <a:cxn ang="T147">
                  <a:pos x="T86" y="T87"/>
                </a:cxn>
                <a:cxn ang="T148">
                  <a:pos x="T88" y="T89"/>
                </a:cxn>
                <a:cxn ang="T149">
                  <a:pos x="T90" y="T91"/>
                </a:cxn>
                <a:cxn ang="T150">
                  <a:pos x="T92" y="T93"/>
                </a:cxn>
                <a:cxn ang="T151">
                  <a:pos x="T94" y="T95"/>
                </a:cxn>
                <a:cxn ang="T152">
                  <a:pos x="T96" y="T97"/>
                </a:cxn>
                <a:cxn ang="T153">
                  <a:pos x="T98" y="T99"/>
                </a:cxn>
                <a:cxn ang="T154">
                  <a:pos x="T100" y="T101"/>
                </a:cxn>
                <a:cxn ang="T155">
                  <a:pos x="T102" y="T103"/>
                </a:cxn>
              </a:cxnLst>
              <a:rect l="0" t="0" r="r" b="b"/>
              <a:pathLst>
                <a:path w="995" h="2280">
                  <a:moveTo>
                    <a:pt x="987" y="1124"/>
                  </a:moveTo>
                  <a:cubicBezTo>
                    <a:pt x="982" y="1113"/>
                    <a:pt x="981" y="1098"/>
                    <a:pt x="977" y="1093"/>
                  </a:cubicBezTo>
                  <a:cubicBezTo>
                    <a:pt x="972" y="1087"/>
                    <a:pt x="965" y="1056"/>
                    <a:pt x="957" y="1046"/>
                  </a:cubicBezTo>
                  <a:cubicBezTo>
                    <a:pt x="950" y="1036"/>
                    <a:pt x="919" y="991"/>
                    <a:pt x="911" y="984"/>
                  </a:cubicBezTo>
                  <a:cubicBezTo>
                    <a:pt x="909" y="979"/>
                    <a:pt x="910" y="961"/>
                    <a:pt x="907" y="949"/>
                  </a:cubicBezTo>
                  <a:cubicBezTo>
                    <a:pt x="903" y="937"/>
                    <a:pt x="904" y="924"/>
                    <a:pt x="900" y="909"/>
                  </a:cubicBezTo>
                  <a:cubicBezTo>
                    <a:pt x="897" y="895"/>
                    <a:pt x="897" y="866"/>
                    <a:pt x="896" y="846"/>
                  </a:cubicBezTo>
                  <a:cubicBezTo>
                    <a:pt x="894" y="813"/>
                    <a:pt x="895" y="681"/>
                    <a:pt x="875" y="633"/>
                  </a:cubicBezTo>
                  <a:cubicBezTo>
                    <a:pt x="871" y="618"/>
                    <a:pt x="867" y="594"/>
                    <a:pt x="868" y="560"/>
                  </a:cubicBezTo>
                  <a:cubicBezTo>
                    <a:pt x="866" y="465"/>
                    <a:pt x="844" y="411"/>
                    <a:pt x="846" y="382"/>
                  </a:cubicBezTo>
                  <a:cubicBezTo>
                    <a:pt x="852" y="340"/>
                    <a:pt x="843" y="294"/>
                    <a:pt x="835" y="258"/>
                  </a:cubicBezTo>
                  <a:cubicBezTo>
                    <a:pt x="818" y="182"/>
                    <a:pt x="781" y="162"/>
                    <a:pt x="763" y="158"/>
                  </a:cubicBezTo>
                  <a:cubicBezTo>
                    <a:pt x="746" y="154"/>
                    <a:pt x="719" y="152"/>
                    <a:pt x="707" y="141"/>
                  </a:cubicBezTo>
                  <a:cubicBezTo>
                    <a:pt x="699" y="133"/>
                    <a:pt x="640" y="106"/>
                    <a:pt x="622" y="104"/>
                  </a:cubicBezTo>
                  <a:cubicBezTo>
                    <a:pt x="578" y="96"/>
                    <a:pt x="586" y="16"/>
                    <a:pt x="586" y="0"/>
                  </a:cubicBezTo>
                  <a:cubicBezTo>
                    <a:pt x="581" y="12"/>
                    <a:pt x="558" y="38"/>
                    <a:pt x="544" y="48"/>
                  </a:cubicBezTo>
                  <a:cubicBezTo>
                    <a:pt x="530" y="58"/>
                    <a:pt x="522" y="68"/>
                    <a:pt x="497" y="69"/>
                  </a:cubicBezTo>
                  <a:cubicBezTo>
                    <a:pt x="472" y="68"/>
                    <a:pt x="463" y="58"/>
                    <a:pt x="450" y="48"/>
                  </a:cubicBezTo>
                  <a:cubicBezTo>
                    <a:pt x="436" y="38"/>
                    <a:pt x="416" y="13"/>
                    <a:pt x="409" y="2"/>
                  </a:cubicBezTo>
                  <a:cubicBezTo>
                    <a:pt x="409" y="21"/>
                    <a:pt x="415" y="96"/>
                    <a:pt x="372" y="104"/>
                  </a:cubicBezTo>
                  <a:cubicBezTo>
                    <a:pt x="355" y="106"/>
                    <a:pt x="296" y="133"/>
                    <a:pt x="287" y="141"/>
                  </a:cubicBezTo>
                  <a:cubicBezTo>
                    <a:pt x="275" y="152"/>
                    <a:pt x="248" y="154"/>
                    <a:pt x="231" y="158"/>
                  </a:cubicBezTo>
                  <a:cubicBezTo>
                    <a:pt x="214" y="162"/>
                    <a:pt x="177" y="182"/>
                    <a:pt x="160" y="258"/>
                  </a:cubicBezTo>
                  <a:cubicBezTo>
                    <a:pt x="152" y="294"/>
                    <a:pt x="142" y="340"/>
                    <a:pt x="148" y="382"/>
                  </a:cubicBezTo>
                  <a:cubicBezTo>
                    <a:pt x="150" y="411"/>
                    <a:pt x="129" y="465"/>
                    <a:pt x="127" y="560"/>
                  </a:cubicBezTo>
                  <a:cubicBezTo>
                    <a:pt x="128" y="594"/>
                    <a:pt x="124" y="618"/>
                    <a:pt x="120" y="633"/>
                  </a:cubicBezTo>
                  <a:cubicBezTo>
                    <a:pt x="100" y="681"/>
                    <a:pt x="100" y="813"/>
                    <a:pt x="99" y="846"/>
                  </a:cubicBezTo>
                  <a:cubicBezTo>
                    <a:pt x="98" y="866"/>
                    <a:pt x="98" y="895"/>
                    <a:pt x="94" y="909"/>
                  </a:cubicBezTo>
                  <a:cubicBezTo>
                    <a:pt x="91" y="924"/>
                    <a:pt x="93" y="937"/>
                    <a:pt x="90" y="949"/>
                  </a:cubicBezTo>
                  <a:cubicBezTo>
                    <a:pt x="86" y="961"/>
                    <a:pt x="88" y="979"/>
                    <a:pt x="85" y="984"/>
                  </a:cubicBezTo>
                  <a:cubicBezTo>
                    <a:pt x="77" y="991"/>
                    <a:pt x="47" y="1036"/>
                    <a:pt x="39" y="1046"/>
                  </a:cubicBezTo>
                  <a:cubicBezTo>
                    <a:pt x="31" y="1056"/>
                    <a:pt x="22" y="1087"/>
                    <a:pt x="18" y="1093"/>
                  </a:cubicBezTo>
                  <a:cubicBezTo>
                    <a:pt x="14" y="1098"/>
                    <a:pt x="13" y="1113"/>
                    <a:pt x="8" y="1124"/>
                  </a:cubicBezTo>
                  <a:cubicBezTo>
                    <a:pt x="3" y="1136"/>
                    <a:pt x="0" y="1147"/>
                    <a:pt x="15" y="1146"/>
                  </a:cubicBezTo>
                  <a:cubicBezTo>
                    <a:pt x="27" y="1145"/>
                    <a:pt x="40" y="1124"/>
                    <a:pt x="43" y="1110"/>
                  </a:cubicBezTo>
                  <a:cubicBezTo>
                    <a:pt x="46" y="1108"/>
                    <a:pt x="54" y="1099"/>
                    <a:pt x="62" y="1090"/>
                  </a:cubicBezTo>
                  <a:cubicBezTo>
                    <a:pt x="60" y="1097"/>
                    <a:pt x="66" y="1105"/>
                    <a:pt x="72" y="1129"/>
                  </a:cubicBezTo>
                  <a:cubicBezTo>
                    <a:pt x="72" y="1137"/>
                    <a:pt x="79" y="1158"/>
                    <a:pt x="78" y="1167"/>
                  </a:cubicBezTo>
                  <a:cubicBezTo>
                    <a:pt x="77" y="1176"/>
                    <a:pt x="83" y="1201"/>
                    <a:pt x="86" y="1214"/>
                  </a:cubicBezTo>
                  <a:cubicBezTo>
                    <a:pt x="89" y="1226"/>
                    <a:pt x="100" y="1227"/>
                    <a:pt x="108" y="1223"/>
                  </a:cubicBezTo>
                  <a:cubicBezTo>
                    <a:pt x="108" y="1223"/>
                    <a:pt x="107" y="1234"/>
                    <a:pt x="118" y="1236"/>
                  </a:cubicBezTo>
                  <a:cubicBezTo>
                    <a:pt x="129" y="1237"/>
                    <a:pt x="131" y="1218"/>
                    <a:pt x="131" y="1218"/>
                  </a:cubicBezTo>
                  <a:cubicBezTo>
                    <a:pt x="131" y="1218"/>
                    <a:pt x="131" y="1226"/>
                    <a:pt x="139" y="1226"/>
                  </a:cubicBezTo>
                  <a:cubicBezTo>
                    <a:pt x="152" y="1226"/>
                    <a:pt x="154" y="1202"/>
                    <a:pt x="154" y="1202"/>
                  </a:cubicBezTo>
                  <a:cubicBezTo>
                    <a:pt x="154" y="1205"/>
                    <a:pt x="154" y="1207"/>
                    <a:pt x="161" y="1207"/>
                  </a:cubicBezTo>
                  <a:cubicBezTo>
                    <a:pt x="167" y="1206"/>
                    <a:pt x="172" y="1181"/>
                    <a:pt x="174" y="1170"/>
                  </a:cubicBezTo>
                  <a:cubicBezTo>
                    <a:pt x="177" y="1160"/>
                    <a:pt x="182" y="1150"/>
                    <a:pt x="183" y="1142"/>
                  </a:cubicBezTo>
                  <a:cubicBezTo>
                    <a:pt x="184" y="1134"/>
                    <a:pt x="184" y="1129"/>
                    <a:pt x="191" y="1090"/>
                  </a:cubicBezTo>
                  <a:cubicBezTo>
                    <a:pt x="199" y="1052"/>
                    <a:pt x="176" y="1011"/>
                    <a:pt x="179" y="998"/>
                  </a:cubicBezTo>
                  <a:cubicBezTo>
                    <a:pt x="183" y="986"/>
                    <a:pt x="171" y="966"/>
                    <a:pt x="173" y="962"/>
                  </a:cubicBezTo>
                  <a:cubicBezTo>
                    <a:pt x="174" y="959"/>
                    <a:pt x="178" y="944"/>
                    <a:pt x="180" y="930"/>
                  </a:cubicBezTo>
                  <a:cubicBezTo>
                    <a:pt x="183" y="916"/>
                    <a:pt x="234" y="790"/>
                    <a:pt x="239" y="762"/>
                  </a:cubicBezTo>
                  <a:cubicBezTo>
                    <a:pt x="250" y="708"/>
                    <a:pt x="249" y="684"/>
                    <a:pt x="243" y="647"/>
                  </a:cubicBezTo>
                  <a:cubicBezTo>
                    <a:pt x="244" y="619"/>
                    <a:pt x="255" y="545"/>
                    <a:pt x="257" y="531"/>
                  </a:cubicBezTo>
                  <a:cubicBezTo>
                    <a:pt x="258" y="529"/>
                    <a:pt x="258" y="515"/>
                    <a:pt x="260" y="506"/>
                  </a:cubicBezTo>
                  <a:cubicBezTo>
                    <a:pt x="261" y="501"/>
                    <a:pt x="261" y="492"/>
                    <a:pt x="262" y="480"/>
                  </a:cubicBezTo>
                  <a:cubicBezTo>
                    <a:pt x="262" y="481"/>
                    <a:pt x="262" y="481"/>
                    <a:pt x="262" y="481"/>
                  </a:cubicBezTo>
                  <a:cubicBezTo>
                    <a:pt x="262" y="494"/>
                    <a:pt x="266" y="515"/>
                    <a:pt x="268" y="549"/>
                  </a:cubicBezTo>
                  <a:cubicBezTo>
                    <a:pt x="267" y="577"/>
                    <a:pt x="280" y="627"/>
                    <a:pt x="282" y="653"/>
                  </a:cubicBezTo>
                  <a:cubicBezTo>
                    <a:pt x="279" y="662"/>
                    <a:pt x="292" y="801"/>
                    <a:pt x="292" y="801"/>
                  </a:cubicBezTo>
                  <a:cubicBezTo>
                    <a:pt x="287" y="810"/>
                    <a:pt x="263" y="915"/>
                    <a:pt x="262" y="948"/>
                  </a:cubicBezTo>
                  <a:cubicBezTo>
                    <a:pt x="259" y="963"/>
                    <a:pt x="266" y="986"/>
                    <a:pt x="264" y="1022"/>
                  </a:cubicBezTo>
                  <a:cubicBezTo>
                    <a:pt x="262" y="1066"/>
                    <a:pt x="223" y="1244"/>
                    <a:pt x="296" y="1468"/>
                  </a:cubicBezTo>
                  <a:cubicBezTo>
                    <a:pt x="300" y="1481"/>
                    <a:pt x="300" y="1526"/>
                    <a:pt x="305" y="1550"/>
                  </a:cubicBezTo>
                  <a:cubicBezTo>
                    <a:pt x="306" y="1556"/>
                    <a:pt x="318" y="1584"/>
                    <a:pt x="319" y="1623"/>
                  </a:cubicBezTo>
                  <a:cubicBezTo>
                    <a:pt x="321" y="1685"/>
                    <a:pt x="314" y="1766"/>
                    <a:pt x="316" y="1810"/>
                  </a:cubicBezTo>
                  <a:cubicBezTo>
                    <a:pt x="319" y="1882"/>
                    <a:pt x="349" y="1949"/>
                    <a:pt x="361" y="1996"/>
                  </a:cubicBezTo>
                  <a:cubicBezTo>
                    <a:pt x="372" y="2043"/>
                    <a:pt x="377" y="2080"/>
                    <a:pt x="375" y="2089"/>
                  </a:cubicBezTo>
                  <a:cubicBezTo>
                    <a:pt x="373" y="2097"/>
                    <a:pt x="370" y="2113"/>
                    <a:pt x="377" y="2126"/>
                  </a:cubicBezTo>
                  <a:cubicBezTo>
                    <a:pt x="378" y="2127"/>
                    <a:pt x="357" y="2173"/>
                    <a:pt x="345" y="2182"/>
                  </a:cubicBezTo>
                  <a:cubicBezTo>
                    <a:pt x="334" y="2190"/>
                    <a:pt x="331" y="2197"/>
                    <a:pt x="323" y="2202"/>
                  </a:cubicBezTo>
                  <a:cubicBezTo>
                    <a:pt x="314" y="2206"/>
                    <a:pt x="310" y="2211"/>
                    <a:pt x="306" y="2220"/>
                  </a:cubicBezTo>
                  <a:cubicBezTo>
                    <a:pt x="304" y="2228"/>
                    <a:pt x="295" y="2238"/>
                    <a:pt x="301" y="2243"/>
                  </a:cubicBezTo>
                  <a:cubicBezTo>
                    <a:pt x="302" y="2244"/>
                    <a:pt x="303" y="2245"/>
                    <a:pt x="304" y="2245"/>
                  </a:cubicBezTo>
                  <a:cubicBezTo>
                    <a:pt x="305" y="2245"/>
                    <a:pt x="305" y="2245"/>
                    <a:pt x="305" y="2245"/>
                  </a:cubicBezTo>
                  <a:cubicBezTo>
                    <a:pt x="304" y="2248"/>
                    <a:pt x="304" y="2250"/>
                    <a:pt x="305" y="2252"/>
                  </a:cubicBezTo>
                  <a:cubicBezTo>
                    <a:pt x="309" y="2258"/>
                    <a:pt x="315" y="2259"/>
                    <a:pt x="323" y="2258"/>
                  </a:cubicBezTo>
                  <a:cubicBezTo>
                    <a:pt x="324" y="2257"/>
                    <a:pt x="324" y="2257"/>
                    <a:pt x="324" y="2257"/>
                  </a:cubicBezTo>
                  <a:cubicBezTo>
                    <a:pt x="324" y="2259"/>
                    <a:pt x="325" y="2262"/>
                    <a:pt x="327" y="2264"/>
                  </a:cubicBezTo>
                  <a:cubicBezTo>
                    <a:pt x="332" y="2272"/>
                    <a:pt x="349" y="2275"/>
                    <a:pt x="356" y="2268"/>
                  </a:cubicBezTo>
                  <a:cubicBezTo>
                    <a:pt x="366" y="2274"/>
                    <a:pt x="384" y="2274"/>
                    <a:pt x="391" y="2266"/>
                  </a:cubicBezTo>
                  <a:cubicBezTo>
                    <a:pt x="396" y="2280"/>
                    <a:pt x="416" y="2277"/>
                    <a:pt x="429" y="2275"/>
                  </a:cubicBezTo>
                  <a:cubicBezTo>
                    <a:pt x="441" y="2273"/>
                    <a:pt x="447" y="2265"/>
                    <a:pt x="454" y="2260"/>
                  </a:cubicBezTo>
                  <a:cubicBezTo>
                    <a:pt x="461" y="2254"/>
                    <a:pt x="466" y="2249"/>
                    <a:pt x="464" y="2236"/>
                  </a:cubicBezTo>
                  <a:cubicBezTo>
                    <a:pt x="462" y="2223"/>
                    <a:pt x="464" y="2223"/>
                    <a:pt x="465" y="2207"/>
                  </a:cubicBezTo>
                  <a:cubicBezTo>
                    <a:pt x="466" y="2197"/>
                    <a:pt x="474" y="2195"/>
                    <a:pt x="476" y="2179"/>
                  </a:cubicBezTo>
                  <a:cubicBezTo>
                    <a:pt x="477" y="2167"/>
                    <a:pt x="467" y="2114"/>
                    <a:pt x="468" y="2107"/>
                  </a:cubicBezTo>
                  <a:cubicBezTo>
                    <a:pt x="470" y="2090"/>
                    <a:pt x="459" y="2077"/>
                    <a:pt x="455" y="2050"/>
                  </a:cubicBezTo>
                  <a:cubicBezTo>
                    <a:pt x="451" y="2023"/>
                    <a:pt x="461" y="1931"/>
                    <a:pt x="461" y="1913"/>
                  </a:cubicBezTo>
                  <a:cubicBezTo>
                    <a:pt x="461" y="1882"/>
                    <a:pt x="479" y="1830"/>
                    <a:pt x="474" y="1764"/>
                  </a:cubicBezTo>
                  <a:cubicBezTo>
                    <a:pt x="471" y="1727"/>
                    <a:pt x="455" y="1633"/>
                    <a:pt x="455" y="1607"/>
                  </a:cubicBezTo>
                  <a:cubicBezTo>
                    <a:pt x="455" y="1603"/>
                    <a:pt x="454" y="1574"/>
                    <a:pt x="455" y="1569"/>
                  </a:cubicBezTo>
                  <a:cubicBezTo>
                    <a:pt x="461" y="1552"/>
                    <a:pt x="483" y="1321"/>
                    <a:pt x="483" y="1319"/>
                  </a:cubicBezTo>
                  <a:cubicBezTo>
                    <a:pt x="486" y="1294"/>
                    <a:pt x="496" y="1129"/>
                    <a:pt x="496" y="1129"/>
                  </a:cubicBezTo>
                  <a:cubicBezTo>
                    <a:pt x="498" y="1129"/>
                    <a:pt x="498" y="1129"/>
                    <a:pt x="498" y="1129"/>
                  </a:cubicBezTo>
                  <a:cubicBezTo>
                    <a:pt x="498" y="1129"/>
                    <a:pt x="508" y="1294"/>
                    <a:pt x="511" y="1319"/>
                  </a:cubicBezTo>
                  <a:cubicBezTo>
                    <a:pt x="511" y="1321"/>
                    <a:pt x="535" y="1531"/>
                    <a:pt x="541" y="1548"/>
                  </a:cubicBezTo>
                  <a:cubicBezTo>
                    <a:pt x="542" y="1553"/>
                    <a:pt x="541" y="1582"/>
                    <a:pt x="541" y="1587"/>
                  </a:cubicBezTo>
                  <a:cubicBezTo>
                    <a:pt x="541" y="1612"/>
                    <a:pt x="523" y="1727"/>
                    <a:pt x="520" y="1764"/>
                  </a:cubicBezTo>
                  <a:cubicBezTo>
                    <a:pt x="515" y="1830"/>
                    <a:pt x="533" y="1882"/>
                    <a:pt x="533" y="1913"/>
                  </a:cubicBezTo>
                  <a:cubicBezTo>
                    <a:pt x="533" y="1931"/>
                    <a:pt x="543" y="2023"/>
                    <a:pt x="539" y="2050"/>
                  </a:cubicBezTo>
                  <a:cubicBezTo>
                    <a:pt x="535" y="2077"/>
                    <a:pt x="524" y="2090"/>
                    <a:pt x="526" y="2107"/>
                  </a:cubicBezTo>
                  <a:cubicBezTo>
                    <a:pt x="527" y="2114"/>
                    <a:pt x="518" y="2167"/>
                    <a:pt x="519" y="2179"/>
                  </a:cubicBezTo>
                  <a:cubicBezTo>
                    <a:pt x="520" y="2195"/>
                    <a:pt x="528" y="2197"/>
                    <a:pt x="529" y="2207"/>
                  </a:cubicBezTo>
                  <a:cubicBezTo>
                    <a:pt x="531" y="2223"/>
                    <a:pt x="532" y="2223"/>
                    <a:pt x="530" y="2236"/>
                  </a:cubicBezTo>
                  <a:cubicBezTo>
                    <a:pt x="528" y="2249"/>
                    <a:pt x="533" y="2254"/>
                    <a:pt x="540" y="2260"/>
                  </a:cubicBezTo>
                  <a:cubicBezTo>
                    <a:pt x="547" y="2265"/>
                    <a:pt x="553" y="2273"/>
                    <a:pt x="565" y="2275"/>
                  </a:cubicBezTo>
                  <a:cubicBezTo>
                    <a:pt x="578" y="2277"/>
                    <a:pt x="598" y="2280"/>
                    <a:pt x="603" y="2266"/>
                  </a:cubicBezTo>
                  <a:cubicBezTo>
                    <a:pt x="610" y="2274"/>
                    <a:pt x="629" y="2274"/>
                    <a:pt x="638" y="2268"/>
                  </a:cubicBezTo>
                  <a:cubicBezTo>
                    <a:pt x="645" y="2275"/>
                    <a:pt x="662" y="2272"/>
                    <a:pt x="667" y="2264"/>
                  </a:cubicBezTo>
                  <a:cubicBezTo>
                    <a:pt x="669" y="2262"/>
                    <a:pt x="670" y="2260"/>
                    <a:pt x="670" y="2257"/>
                  </a:cubicBezTo>
                  <a:cubicBezTo>
                    <a:pt x="671" y="2258"/>
                    <a:pt x="671" y="2258"/>
                    <a:pt x="671" y="2258"/>
                  </a:cubicBezTo>
                  <a:cubicBezTo>
                    <a:pt x="679" y="2259"/>
                    <a:pt x="688" y="2257"/>
                    <a:pt x="689" y="2252"/>
                  </a:cubicBezTo>
                  <a:cubicBezTo>
                    <a:pt x="690" y="2250"/>
                    <a:pt x="690" y="2248"/>
                    <a:pt x="689" y="2245"/>
                  </a:cubicBezTo>
                  <a:cubicBezTo>
                    <a:pt x="690" y="2245"/>
                    <a:pt x="690" y="2245"/>
                    <a:pt x="690" y="2245"/>
                  </a:cubicBezTo>
                  <a:cubicBezTo>
                    <a:pt x="691" y="2245"/>
                    <a:pt x="692" y="2244"/>
                    <a:pt x="693" y="2243"/>
                  </a:cubicBezTo>
                  <a:cubicBezTo>
                    <a:pt x="699" y="2238"/>
                    <a:pt x="690" y="2228"/>
                    <a:pt x="688" y="2220"/>
                  </a:cubicBezTo>
                  <a:cubicBezTo>
                    <a:pt x="684" y="2211"/>
                    <a:pt x="680" y="2206"/>
                    <a:pt x="671" y="2202"/>
                  </a:cubicBezTo>
                  <a:cubicBezTo>
                    <a:pt x="663" y="2197"/>
                    <a:pt x="660" y="2190"/>
                    <a:pt x="649" y="2182"/>
                  </a:cubicBezTo>
                  <a:cubicBezTo>
                    <a:pt x="637" y="2173"/>
                    <a:pt x="616" y="2127"/>
                    <a:pt x="617" y="2126"/>
                  </a:cubicBezTo>
                  <a:cubicBezTo>
                    <a:pt x="624" y="2113"/>
                    <a:pt x="621" y="2097"/>
                    <a:pt x="619" y="2089"/>
                  </a:cubicBezTo>
                  <a:cubicBezTo>
                    <a:pt x="617" y="2080"/>
                    <a:pt x="622" y="2043"/>
                    <a:pt x="633" y="1996"/>
                  </a:cubicBezTo>
                  <a:cubicBezTo>
                    <a:pt x="645" y="1949"/>
                    <a:pt x="675" y="1882"/>
                    <a:pt x="679" y="1810"/>
                  </a:cubicBezTo>
                  <a:cubicBezTo>
                    <a:pt x="680" y="1766"/>
                    <a:pt x="673" y="1685"/>
                    <a:pt x="675" y="1623"/>
                  </a:cubicBezTo>
                  <a:cubicBezTo>
                    <a:pt x="676" y="1584"/>
                    <a:pt x="688" y="1556"/>
                    <a:pt x="689" y="1550"/>
                  </a:cubicBezTo>
                  <a:cubicBezTo>
                    <a:pt x="694" y="1526"/>
                    <a:pt x="694" y="1481"/>
                    <a:pt x="699" y="1468"/>
                  </a:cubicBezTo>
                  <a:cubicBezTo>
                    <a:pt x="772" y="1244"/>
                    <a:pt x="732" y="1066"/>
                    <a:pt x="730" y="1022"/>
                  </a:cubicBezTo>
                  <a:cubicBezTo>
                    <a:pt x="731" y="1022"/>
                    <a:pt x="731" y="1022"/>
                    <a:pt x="731" y="1022"/>
                  </a:cubicBezTo>
                  <a:cubicBezTo>
                    <a:pt x="729" y="986"/>
                    <a:pt x="735" y="963"/>
                    <a:pt x="732" y="948"/>
                  </a:cubicBezTo>
                  <a:cubicBezTo>
                    <a:pt x="731" y="915"/>
                    <a:pt x="708" y="810"/>
                    <a:pt x="703" y="801"/>
                  </a:cubicBezTo>
                  <a:cubicBezTo>
                    <a:pt x="703" y="801"/>
                    <a:pt x="716" y="662"/>
                    <a:pt x="713" y="653"/>
                  </a:cubicBezTo>
                  <a:cubicBezTo>
                    <a:pt x="714" y="627"/>
                    <a:pt x="728" y="577"/>
                    <a:pt x="726" y="549"/>
                  </a:cubicBezTo>
                  <a:cubicBezTo>
                    <a:pt x="728" y="515"/>
                    <a:pt x="732" y="494"/>
                    <a:pt x="732" y="481"/>
                  </a:cubicBezTo>
                  <a:cubicBezTo>
                    <a:pt x="733" y="480"/>
                    <a:pt x="733" y="480"/>
                    <a:pt x="733" y="480"/>
                  </a:cubicBezTo>
                  <a:cubicBezTo>
                    <a:pt x="733" y="492"/>
                    <a:pt x="734" y="501"/>
                    <a:pt x="735" y="506"/>
                  </a:cubicBezTo>
                  <a:cubicBezTo>
                    <a:pt x="736" y="515"/>
                    <a:pt x="736" y="529"/>
                    <a:pt x="737" y="531"/>
                  </a:cubicBezTo>
                  <a:cubicBezTo>
                    <a:pt x="739" y="545"/>
                    <a:pt x="751" y="619"/>
                    <a:pt x="751" y="647"/>
                  </a:cubicBezTo>
                  <a:cubicBezTo>
                    <a:pt x="746" y="684"/>
                    <a:pt x="745" y="708"/>
                    <a:pt x="755" y="762"/>
                  </a:cubicBezTo>
                  <a:cubicBezTo>
                    <a:pt x="760" y="790"/>
                    <a:pt x="812" y="916"/>
                    <a:pt x="814" y="930"/>
                  </a:cubicBezTo>
                  <a:cubicBezTo>
                    <a:pt x="817" y="944"/>
                    <a:pt x="820" y="959"/>
                    <a:pt x="822" y="962"/>
                  </a:cubicBezTo>
                  <a:cubicBezTo>
                    <a:pt x="824" y="966"/>
                    <a:pt x="812" y="986"/>
                    <a:pt x="815" y="998"/>
                  </a:cubicBezTo>
                  <a:cubicBezTo>
                    <a:pt x="819" y="1011"/>
                    <a:pt x="796" y="1052"/>
                    <a:pt x="803" y="1090"/>
                  </a:cubicBezTo>
                  <a:cubicBezTo>
                    <a:pt x="810" y="1129"/>
                    <a:pt x="811" y="1134"/>
                    <a:pt x="812" y="1142"/>
                  </a:cubicBezTo>
                  <a:cubicBezTo>
                    <a:pt x="813" y="1150"/>
                    <a:pt x="817" y="1160"/>
                    <a:pt x="820" y="1170"/>
                  </a:cubicBezTo>
                  <a:cubicBezTo>
                    <a:pt x="823" y="1181"/>
                    <a:pt x="828" y="1206"/>
                    <a:pt x="834" y="1207"/>
                  </a:cubicBezTo>
                  <a:cubicBezTo>
                    <a:pt x="840" y="1207"/>
                    <a:pt x="841" y="1205"/>
                    <a:pt x="841" y="1202"/>
                  </a:cubicBezTo>
                  <a:cubicBezTo>
                    <a:pt x="841" y="1202"/>
                    <a:pt x="843" y="1226"/>
                    <a:pt x="855" y="1226"/>
                  </a:cubicBezTo>
                  <a:cubicBezTo>
                    <a:pt x="863" y="1226"/>
                    <a:pt x="863" y="1218"/>
                    <a:pt x="863" y="1218"/>
                  </a:cubicBezTo>
                  <a:cubicBezTo>
                    <a:pt x="863" y="1218"/>
                    <a:pt x="865" y="1237"/>
                    <a:pt x="876" y="1236"/>
                  </a:cubicBezTo>
                  <a:cubicBezTo>
                    <a:pt x="887" y="1234"/>
                    <a:pt x="887" y="1223"/>
                    <a:pt x="887" y="1223"/>
                  </a:cubicBezTo>
                  <a:cubicBezTo>
                    <a:pt x="895" y="1227"/>
                    <a:pt x="906" y="1226"/>
                    <a:pt x="909" y="1214"/>
                  </a:cubicBezTo>
                  <a:cubicBezTo>
                    <a:pt x="911" y="1201"/>
                    <a:pt x="918" y="1176"/>
                    <a:pt x="917" y="1167"/>
                  </a:cubicBezTo>
                  <a:cubicBezTo>
                    <a:pt x="916" y="1158"/>
                    <a:pt x="923" y="1137"/>
                    <a:pt x="923" y="1129"/>
                  </a:cubicBezTo>
                  <a:cubicBezTo>
                    <a:pt x="929" y="1105"/>
                    <a:pt x="935" y="1097"/>
                    <a:pt x="933" y="1090"/>
                  </a:cubicBezTo>
                  <a:cubicBezTo>
                    <a:pt x="941" y="1099"/>
                    <a:pt x="948" y="1108"/>
                    <a:pt x="952" y="1110"/>
                  </a:cubicBezTo>
                  <a:cubicBezTo>
                    <a:pt x="954" y="1124"/>
                    <a:pt x="968" y="1145"/>
                    <a:pt x="980" y="1146"/>
                  </a:cubicBezTo>
                  <a:cubicBezTo>
                    <a:pt x="995" y="1147"/>
                    <a:pt x="991" y="1136"/>
                    <a:pt x="987" y="1124"/>
                  </a:cubicBezTo>
                  <a:close/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0" name="Freeform 14">
              <a:extLst>
                <a:ext uri="{FF2B5EF4-FFF2-40B4-BE49-F238E27FC236}">
                  <a16:creationId xmlns:a16="http://schemas.microsoft.com/office/drawing/2014/main" id="{7B1A0E9F-BB5A-4F1F-90BF-ED2D1DFDAB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980"/>
              <a:ext cx="64" cy="24"/>
            </a:xfrm>
            <a:custGeom>
              <a:avLst/>
              <a:gdLst>
                <a:gd name="T0" fmla="*/ 0 w 49"/>
                <a:gd name="T1" fmla="*/ 16 h 19"/>
                <a:gd name="T2" fmla="*/ 35 w 49"/>
                <a:gd name="T3" fmla="*/ 1 h 19"/>
                <a:gd name="T4" fmla="*/ 74 w 49"/>
                <a:gd name="T5" fmla="*/ 16 h 19"/>
                <a:gd name="T6" fmla="*/ 72 w 49"/>
                <a:gd name="T7" fmla="*/ 24 h 19"/>
                <a:gd name="T8" fmla="*/ 43 w 49"/>
                <a:gd name="T9" fmla="*/ 29 h 19"/>
                <a:gd name="T10" fmla="*/ 0 w 49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0" y="10"/>
                  </a:moveTo>
                  <a:cubicBezTo>
                    <a:pt x="6" y="6"/>
                    <a:pt x="8" y="2"/>
                    <a:pt x="21" y="1"/>
                  </a:cubicBezTo>
                  <a:cubicBezTo>
                    <a:pt x="35" y="0"/>
                    <a:pt x="40" y="9"/>
                    <a:pt x="44" y="10"/>
                  </a:cubicBezTo>
                  <a:cubicBezTo>
                    <a:pt x="49" y="11"/>
                    <a:pt x="46" y="14"/>
                    <a:pt x="42" y="15"/>
                  </a:cubicBezTo>
                  <a:cubicBezTo>
                    <a:pt x="39" y="16"/>
                    <a:pt x="30" y="16"/>
                    <a:pt x="25" y="18"/>
                  </a:cubicBezTo>
                  <a:cubicBezTo>
                    <a:pt x="21" y="19"/>
                    <a:pt x="9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1" name="Freeform 15">
              <a:extLst>
                <a:ext uri="{FF2B5EF4-FFF2-40B4-BE49-F238E27FC236}">
                  <a16:creationId xmlns:a16="http://schemas.microsoft.com/office/drawing/2014/main" id="{580BA9FB-8D38-433C-8D78-FAA187CBE1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980"/>
              <a:ext cx="26" cy="23"/>
            </a:xfrm>
            <a:custGeom>
              <a:avLst/>
              <a:gdLst>
                <a:gd name="T0" fmla="*/ 17 w 20"/>
                <a:gd name="T1" fmla="*/ 1 h 18"/>
                <a:gd name="T2" fmla="*/ 5 w 20"/>
                <a:gd name="T3" fmla="*/ 4 h 18"/>
                <a:gd name="T4" fmla="*/ 0 w 20"/>
                <a:gd name="T5" fmla="*/ 15 h 18"/>
                <a:gd name="T6" fmla="*/ 9 w 20"/>
                <a:gd name="T7" fmla="*/ 28 h 18"/>
                <a:gd name="T8" fmla="*/ 21 w 20"/>
                <a:gd name="T9" fmla="*/ 29 h 18"/>
                <a:gd name="T10" fmla="*/ 34 w 20"/>
                <a:gd name="T11" fmla="*/ 15 h 18"/>
                <a:gd name="T12" fmla="*/ 27 w 20"/>
                <a:gd name="T13" fmla="*/ 1 h 18"/>
                <a:gd name="T14" fmla="*/ 17 w 20"/>
                <a:gd name="T15" fmla="*/ 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8">
                  <a:moveTo>
                    <a:pt x="10" y="1"/>
                  </a:moveTo>
                  <a:cubicBezTo>
                    <a:pt x="7" y="1"/>
                    <a:pt x="5" y="1"/>
                    <a:pt x="3" y="2"/>
                  </a:cubicBezTo>
                  <a:cubicBezTo>
                    <a:pt x="1" y="4"/>
                    <a:pt x="0" y="6"/>
                    <a:pt x="0" y="9"/>
                  </a:cubicBezTo>
                  <a:cubicBezTo>
                    <a:pt x="0" y="12"/>
                    <a:pt x="2" y="16"/>
                    <a:pt x="5" y="17"/>
                  </a:cubicBezTo>
                  <a:cubicBezTo>
                    <a:pt x="8" y="18"/>
                    <a:pt x="10" y="18"/>
                    <a:pt x="12" y="18"/>
                  </a:cubicBezTo>
                  <a:cubicBezTo>
                    <a:pt x="16" y="17"/>
                    <a:pt x="20" y="13"/>
                    <a:pt x="20" y="9"/>
                  </a:cubicBezTo>
                  <a:cubicBezTo>
                    <a:pt x="20" y="5"/>
                    <a:pt x="18" y="3"/>
                    <a:pt x="16" y="1"/>
                  </a:cubicBezTo>
                  <a:cubicBezTo>
                    <a:pt x="14" y="1"/>
                    <a:pt x="12" y="0"/>
                    <a:pt x="10" y="1"/>
                  </a:cubicBezTo>
                  <a:close/>
                </a:path>
              </a:pathLst>
            </a:custGeom>
            <a:solidFill>
              <a:srgbClr val="82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2" name="Freeform 16">
              <a:extLst>
                <a:ext uri="{FF2B5EF4-FFF2-40B4-BE49-F238E27FC236}">
                  <a16:creationId xmlns:a16="http://schemas.microsoft.com/office/drawing/2014/main" id="{A6EE0CA5-824E-43EC-9372-68B384EAE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106"/>
              <a:ext cx="75" cy="79"/>
            </a:xfrm>
            <a:custGeom>
              <a:avLst/>
              <a:gdLst>
                <a:gd name="T0" fmla="*/ 0 w 58"/>
                <a:gd name="T1" fmla="*/ 73 h 61"/>
                <a:gd name="T2" fmla="*/ 87 w 58"/>
                <a:gd name="T3" fmla="*/ 0 h 61"/>
                <a:gd name="T4" fmla="*/ 80 w 58"/>
                <a:gd name="T5" fmla="*/ 58 h 61"/>
                <a:gd name="T6" fmla="*/ 16 w 58"/>
                <a:gd name="T7" fmla="*/ 79 h 6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8" h="61">
                  <a:moveTo>
                    <a:pt x="0" y="43"/>
                  </a:moveTo>
                  <a:cubicBezTo>
                    <a:pt x="23" y="61"/>
                    <a:pt x="47" y="15"/>
                    <a:pt x="52" y="0"/>
                  </a:cubicBezTo>
                  <a:cubicBezTo>
                    <a:pt x="54" y="12"/>
                    <a:pt x="58" y="24"/>
                    <a:pt x="48" y="35"/>
                  </a:cubicBezTo>
                  <a:cubicBezTo>
                    <a:pt x="39" y="44"/>
                    <a:pt x="22" y="48"/>
                    <a:pt x="9" y="4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3" name="Freeform 17">
              <a:extLst>
                <a:ext uri="{FF2B5EF4-FFF2-40B4-BE49-F238E27FC236}">
                  <a16:creationId xmlns:a16="http://schemas.microsoft.com/office/drawing/2014/main" id="{C458FC63-C308-452A-8229-0C5F80A6E3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3102"/>
              <a:ext cx="55" cy="79"/>
            </a:xfrm>
            <a:custGeom>
              <a:avLst/>
              <a:gdLst>
                <a:gd name="T0" fmla="*/ 0 w 42"/>
                <a:gd name="T1" fmla="*/ 80 h 61"/>
                <a:gd name="T2" fmla="*/ 56 w 42"/>
                <a:gd name="T3" fmla="*/ 0 h 61"/>
                <a:gd name="T4" fmla="*/ 9 w 42"/>
                <a:gd name="T5" fmla="*/ 84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1">
                  <a:moveTo>
                    <a:pt x="0" y="48"/>
                  </a:moveTo>
                  <a:cubicBezTo>
                    <a:pt x="25" y="59"/>
                    <a:pt x="34" y="13"/>
                    <a:pt x="33" y="0"/>
                  </a:cubicBezTo>
                  <a:cubicBezTo>
                    <a:pt x="42" y="20"/>
                    <a:pt x="33" y="61"/>
                    <a:pt x="5" y="5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4" name="Freeform 18">
              <a:extLst>
                <a:ext uri="{FF2B5EF4-FFF2-40B4-BE49-F238E27FC236}">
                  <a16:creationId xmlns:a16="http://schemas.microsoft.com/office/drawing/2014/main" id="{BA05F8E0-8683-4EAF-A739-86D95ED7A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985"/>
              <a:ext cx="130" cy="235"/>
            </a:xfrm>
            <a:custGeom>
              <a:avLst/>
              <a:gdLst>
                <a:gd name="T0" fmla="*/ 73 w 100"/>
                <a:gd name="T1" fmla="*/ 44 h 182"/>
                <a:gd name="T2" fmla="*/ 161 w 100"/>
                <a:gd name="T3" fmla="*/ 53 h 182"/>
                <a:gd name="T4" fmla="*/ 156 w 100"/>
                <a:gd name="T5" fmla="*/ 165 h 182"/>
                <a:gd name="T6" fmla="*/ 95 w 100"/>
                <a:gd name="T7" fmla="*/ 252 h 182"/>
                <a:gd name="T8" fmla="*/ 0 w 100"/>
                <a:gd name="T9" fmla="*/ 280 h 182"/>
                <a:gd name="T10" fmla="*/ 43 w 100"/>
                <a:gd name="T11" fmla="*/ 260 h 182"/>
                <a:gd name="T12" fmla="*/ 39 w 100"/>
                <a:gd name="T13" fmla="*/ 231 h 182"/>
                <a:gd name="T14" fmla="*/ 81 w 100"/>
                <a:gd name="T15" fmla="*/ 200 h 182"/>
                <a:gd name="T16" fmla="*/ 120 w 100"/>
                <a:gd name="T17" fmla="*/ 152 h 182"/>
                <a:gd name="T18" fmla="*/ 94 w 100"/>
                <a:gd name="T19" fmla="*/ 70 h 182"/>
                <a:gd name="T20" fmla="*/ 38 w 100"/>
                <a:gd name="T21" fmla="*/ 36 h 1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0" h="182">
                  <a:moveTo>
                    <a:pt x="43" y="26"/>
                  </a:moveTo>
                  <a:cubicBezTo>
                    <a:pt x="64" y="31"/>
                    <a:pt x="86" y="0"/>
                    <a:pt x="95" y="32"/>
                  </a:cubicBezTo>
                  <a:cubicBezTo>
                    <a:pt x="100" y="53"/>
                    <a:pt x="99" y="78"/>
                    <a:pt x="92" y="99"/>
                  </a:cubicBezTo>
                  <a:cubicBezTo>
                    <a:pt x="85" y="119"/>
                    <a:pt x="72" y="137"/>
                    <a:pt x="56" y="151"/>
                  </a:cubicBezTo>
                  <a:cubicBezTo>
                    <a:pt x="44" y="161"/>
                    <a:pt x="13" y="182"/>
                    <a:pt x="0" y="168"/>
                  </a:cubicBezTo>
                  <a:cubicBezTo>
                    <a:pt x="7" y="165"/>
                    <a:pt x="20" y="162"/>
                    <a:pt x="25" y="156"/>
                  </a:cubicBezTo>
                  <a:cubicBezTo>
                    <a:pt x="29" y="151"/>
                    <a:pt x="32" y="140"/>
                    <a:pt x="23" y="139"/>
                  </a:cubicBezTo>
                  <a:cubicBezTo>
                    <a:pt x="28" y="131"/>
                    <a:pt x="40" y="126"/>
                    <a:pt x="48" y="120"/>
                  </a:cubicBezTo>
                  <a:cubicBezTo>
                    <a:pt x="59" y="112"/>
                    <a:pt x="65" y="104"/>
                    <a:pt x="71" y="91"/>
                  </a:cubicBezTo>
                  <a:cubicBezTo>
                    <a:pt x="81" y="67"/>
                    <a:pt x="80" y="50"/>
                    <a:pt x="55" y="42"/>
                  </a:cubicBezTo>
                  <a:cubicBezTo>
                    <a:pt x="47" y="39"/>
                    <a:pt x="21" y="31"/>
                    <a:pt x="22" y="2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5" name="Freeform 19">
              <a:extLst>
                <a:ext uri="{FF2B5EF4-FFF2-40B4-BE49-F238E27FC236}">
                  <a16:creationId xmlns:a16="http://schemas.microsoft.com/office/drawing/2014/main" id="{1C5ED9E3-C7A3-4E5F-9D63-B17DA50A0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968"/>
              <a:ext cx="106" cy="111"/>
            </a:xfrm>
            <a:custGeom>
              <a:avLst/>
              <a:gdLst>
                <a:gd name="T0" fmla="*/ 109 w 82"/>
                <a:gd name="T1" fmla="*/ 58 h 86"/>
                <a:gd name="T2" fmla="*/ 115 w 82"/>
                <a:gd name="T3" fmla="*/ 17 h 86"/>
                <a:gd name="T4" fmla="*/ 65 w 82"/>
                <a:gd name="T5" fmla="*/ 0 h 86"/>
                <a:gd name="T6" fmla="*/ 107 w 82"/>
                <a:gd name="T7" fmla="*/ 28 h 86"/>
                <a:gd name="T8" fmla="*/ 79 w 82"/>
                <a:gd name="T9" fmla="*/ 46 h 86"/>
                <a:gd name="T10" fmla="*/ 23 w 82"/>
                <a:gd name="T11" fmla="*/ 13 h 86"/>
                <a:gd name="T12" fmla="*/ 4 w 82"/>
                <a:gd name="T13" fmla="*/ 84 h 86"/>
                <a:gd name="T14" fmla="*/ 18 w 82"/>
                <a:gd name="T15" fmla="*/ 105 h 86"/>
                <a:gd name="T16" fmla="*/ 28 w 82"/>
                <a:gd name="T17" fmla="*/ 143 h 86"/>
                <a:gd name="T18" fmla="*/ 36 w 82"/>
                <a:gd name="T19" fmla="*/ 121 h 86"/>
                <a:gd name="T20" fmla="*/ 35 w 82"/>
                <a:gd name="T21" fmla="*/ 96 h 86"/>
                <a:gd name="T22" fmla="*/ 79 w 82"/>
                <a:gd name="T23" fmla="*/ 75 h 8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2" h="86">
                  <a:moveTo>
                    <a:pt x="65" y="35"/>
                  </a:moveTo>
                  <a:cubicBezTo>
                    <a:pt x="82" y="38"/>
                    <a:pt x="75" y="15"/>
                    <a:pt x="69" y="10"/>
                  </a:cubicBezTo>
                  <a:cubicBezTo>
                    <a:pt x="61" y="3"/>
                    <a:pt x="49" y="1"/>
                    <a:pt x="39" y="0"/>
                  </a:cubicBezTo>
                  <a:cubicBezTo>
                    <a:pt x="45" y="6"/>
                    <a:pt x="63" y="8"/>
                    <a:pt x="64" y="17"/>
                  </a:cubicBezTo>
                  <a:cubicBezTo>
                    <a:pt x="65" y="26"/>
                    <a:pt x="54" y="27"/>
                    <a:pt x="47" y="28"/>
                  </a:cubicBezTo>
                  <a:cubicBezTo>
                    <a:pt x="29" y="30"/>
                    <a:pt x="10" y="28"/>
                    <a:pt x="14" y="8"/>
                  </a:cubicBezTo>
                  <a:cubicBezTo>
                    <a:pt x="3" y="12"/>
                    <a:pt x="0" y="39"/>
                    <a:pt x="2" y="50"/>
                  </a:cubicBezTo>
                  <a:cubicBezTo>
                    <a:pt x="4" y="57"/>
                    <a:pt x="8" y="58"/>
                    <a:pt x="11" y="63"/>
                  </a:cubicBezTo>
                  <a:cubicBezTo>
                    <a:pt x="16" y="72"/>
                    <a:pt x="16" y="76"/>
                    <a:pt x="17" y="86"/>
                  </a:cubicBezTo>
                  <a:cubicBezTo>
                    <a:pt x="18" y="82"/>
                    <a:pt x="22" y="77"/>
                    <a:pt x="22" y="73"/>
                  </a:cubicBezTo>
                  <a:cubicBezTo>
                    <a:pt x="23" y="68"/>
                    <a:pt x="20" y="62"/>
                    <a:pt x="21" y="57"/>
                  </a:cubicBezTo>
                  <a:cubicBezTo>
                    <a:pt x="25" y="46"/>
                    <a:pt x="39" y="49"/>
                    <a:pt x="47" y="4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6" name="Freeform 20">
              <a:extLst>
                <a:ext uri="{FF2B5EF4-FFF2-40B4-BE49-F238E27FC236}">
                  <a16:creationId xmlns:a16="http://schemas.microsoft.com/office/drawing/2014/main" id="{B0AF8181-AD8A-40B2-9483-3DFB32CAB5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1099"/>
              <a:ext cx="13" cy="16"/>
            </a:xfrm>
            <a:custGeom>
              <a:avLst/>
              <a:gdLst>
                <a:gd name="T0" fmla="*/ 4 w 10"/>
                <a:gd name="T1" fmla="*/ 0 h 13"/>
                <a:gd name="T2" fmla="*/ 0 w 10"/>
                <a:gd name="T3" fmla="*/ 18 h 13"/>
                <a:gd name="T4" fmla="*/ 17 w 10"/>
                <a:gd name="T5" fmla="*/ 18 h 13"/>
                <a:gd name="T6" fmla="*/ 13 w 10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2" y="0"/>
                  </a:moveTo>
                  <a:cubicBezTo>
                    <a:pt x="4" y="4"/>
                    <a:pt x="3" y="9"/>
                    <a:pt x="0" y="12"/>
                  </a:cubicBezTo>
                  <a:cubicBezTo>
                    <a:pt x="3" y="13"/>
                    <a:pt x="7" y="13"/>
                    <a:pt x="10" y="12"/>
                  </a:cubicBezTo>
                  <a:cubicBezTo>
                    <a:pt x="10" y="8"/>
                    <a:pt x="8" y="2"/>
                    <a:pt x="8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7" name="Freeform 21">
              <a:extLst>
                <a:ext uri="{FF2B5EF4-FFF2-40B4-BE49-F238E27FC236}">
                  <a16:creationId xmlns:a16="http://schemas.microsoft.com/office/drawing/2014/main" id="{82D770CF-5D62-4CC8-8D75-3F95ED0F3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849"/>
              <a:ext cx="62" cy="136"/>
            </a:xfrm>
            <a:custGeom>
              <a:avLst/>
              <a:gdLst>
                <a:gd name="T0" fmla="*/ 23 w 48"/>
                <a:gd name="T1" fmla="*/ 22 h 105"/>
                <a:gd name="T2" fmla="*/ 41 w 48"/>
                <a:gd name="T3" fmla="*/ 57 h 105"/>
                <a:gd name="T4" fmla="*/ 50 w 48"/>
                <a:gd name="T5" fmla="*/ 92 h 105"/>
                <a:gd name="T6" fmla="*/ 72 w 48"/>
                <a:gd name="T7" fmla="*/ 115 h 105"/>
                <a:gd name="T8" fmla="*/ 70 w 48"/>
                <a:gd name="T9" fmla="*/ 176 h 105"/>
                <a:gd name="T10" fmla="*/ 68 w 48"/>
                <a:gd name="T11" fmla="*/ 142 h 105"/>
                <a:gd name="T12" fmla="*/ 35 w 48"/>
                <a:gd name="T13" fmla="*/ 132 h 105"/>
                <a:gd name="T14" fmla="*/ 0 w 48"/>
                <a:gd name="T15" fmla="*/ 12 h 10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8" h="105">
                  <a:moveTo>
                    <a:pt x="14" y="13"/>
                  </a:moveTo>
                  <a:cubicBezTo>
                    <a:pt x="27" y="21"/>
                    <a:pt x="25" y="21"/>
                    <a:pt x="25" y="34"/>
                  </a:cubicBezTo>
                  <a:cubicBezTo>
                    <a:pt x="26" y="41"/>
                    <a:pt x="26" y="48"/>
                    <a:pt x="30" y="55"/>
                  </a:cubicBezTo>
                  <a:cubicBezTo>
                    <a:pt x="34" y="61"/>
                    <a:pt x="40" y="63"/>
                    <a:pt x="43" y="69"/>
                  </a:cubicBezTo>
                  <a:cubicBezTo>
                    <a:pt x="48" y="79"/>
                    <a:pt x="43" y="95"/>
                    <a:pt x="42" y="105"/>
                  </a:cubicBezTo>
                  <a:cubicBezTo>
                    <a:pt x="40" y="99"/>
                    <a:pt x="45" y="91"/>
                    <a:pt x="41" y="85"/>
                  </a:cubicBezTo>
                  <a:cubicBezTo>
                    <a:pt x="36" y="78"/>
                    <a:pt x="29" y="81"/>
                    <a:pt x="21" y="79"/>
                  </a:cubicBezTo>
                  <a:cubicBezTo>
                    <a:pt x="21" y="68"/>
                    <a:pt x="14" y="0"/>
                    <a:pt x="0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8" name="Freeform 22">
              <a:extLst>
                <a:ext uri="{FF2B5EF4-FFF2-40B4-BE49-F238E27FC236}">
                  <a16:creationId xmlns:a16="http://schemas.microsoft.com/office/drawing/2014/main" id="{6039D5DF-3E56-4ACC-BC7A-D04142CAB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993"/>
              <a:ext cx="20" cy="42"/>
            </a:xfrm>
            <a:custGeom>
              <a:avLst/>
              <a:gdLst>
                <a:gd name="T0" fmla="*/ 25 w 16"/>
                <a:gd name="T1" fmla="*/ 8 h 33"/>
                <a:gd name="T2" fmla="*/ 23 w 16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3">
                  <a:moveTo>
                    <a:pt x="16" y="5"/>
                  </a:moveTo>
                  <a:cubicBezTo>
                    <a:pt x="0" y="0"/>
                    <a:pt x="9" y="31"/>
                    <a:pt x="14" y="33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69" name="Freeform 23">
              <a:extLst>
                <a:ext uri="{FF2B5EF4-FFF2-40B4-BE49-F238E27FC236}">
                  <a16:creationId xmlns:a16="http://schemas.microsoft.com/office/drawing/2014/main" id="{2F263EFA-7032-4571-BCF8-A057EB68D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004"/>
              <a:ext cx="13" cy="34"/>
            </a:xfrm>
            <a:custGeom>
              <a:avLst/>
              <a:gdLst>
                <a:gd name="T0" fmla="*/ 4 w 10"/>
                <a:gd name="T1" fmla="*/ 0 h 26"/>
                <a:gd name="T2" fmla="*/ 0 w 10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6">
                  <a:moveTo>
                    <a:pt x="2" y="0"/>
                  </a:moveTo>
                  <a:cubicBezTo>
                    <a:pt x="10" y="4"/>
                    <a:pt x="5" y="20"/>
                    <a:pt x="0" y="2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0" name="Freeform 24">
              <a:extLst>
                <a:ext uri="{FF2B5EF4-FFF2-40B4-BE49-F238E27FC236}">
                  <a16:creationId xmlns:a16="http://schemas.microsoft.com/office/drawing/2014/main" id="{608107A8-EE34-4006-B444-C7998F270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177"/>
              <a:ext cx="116" cy="195"/>
            </a:xfrm>
            <a:custGeom>
              <a:avLst/>
              <a:gdLst>
                <a:gd name="T0" fmla="*/ 12 w 90"/>
                <a:gd name="T1" fmla="*/ 23 h 151"/>
                <a:gd name="T2" fmla="*/ 80 w 90"/>
                <a:gd name="T3" fmla="*/ 200 h 151"/>
                <a:gd name="T4" fmla="*/ 150 w 90"/>
                <a:gd name="T5" fmla="*/ 208 h 151"/>
                <a:gd name="T6" fmla="*/ 110 w 90"/>
                <a:gd name="T7" fmla="*/ 195 h 151"/>
                <a:gd name="T8" fmla="*/ 81 w 90"/>
                <a:gd name="T9" fmla="*/ 88 h 151"/>
                <a:gd name="T10" fmla="*/ 62 w 90"/>
                <a:gd name="T11" fmla="*/ 48 h 151"/>
                <a:gd name="T12" fmla="*/ 0 w 90"/>
                <a:gd name="T13" fmla="*/ 0 h 1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0" h="151">
                  <a:moveTo>
                    <a:pt x="7" y="14"/>
                  </a:moveTo>
                  <a:cubicBezTo>
                    <a:pt x="14" y="42"/>
                    <a:pt x="32" y="95"/>
                    <a:pt x="48" y="120"/>
                  </a:cubicBezTo>
                  <a:cubicBezTo>
                    <a:pt x="61" y="140"/>
                    <a:pt x="77" y="151"/>
                    <a:pt x="90" y="125"/>
                  </a:cubicBezTo>
                  <a:cubicBezTo>
                    <a:pt x="83" y="137"/>
                    <a:pt x="71" y="126"/>
                    <a:pt x="66" y="117"/>
                  </a:cubicBezTo>
                  <a:cubicBezTo>
                    <a:pt x="55" y="100"/>
                    <a:pt x="39" y="70"/>
                    <a:pt x="49" y="53"/>
                  </a:cubicBezTo>
                  <a:cubicBezTo>
                    <a:pt x="58" y="38"/>
                    <a:pt x="54" y="39"/>
                    <a:pt x="37" y="29"/>
                  </a:cubicBezTo>
                  <a:cubicBezTo>
                    <a:pt x="27" y="23"/>
                    <a:pt x="7" y="9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1" name="Freeform 25">
              <a:extLst>
                <a:ext uri="{FF2B5EF4-FFF2-40B4-BE49-F238E27FC236}">
                  <a16:creationId xmlns:a16="http://schemas.microsoft.com/office/drawing/2014/main" id="{EC1EE0EB-007E-451F-B98F-C6292A5A7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1177"/>
              <a:ext cx="136" cy="113"/>
            </a:xfrm>
            <a:custGeom>
              <a:avLst/>
              <a:gdLst>
                <a:gd name="T0" fmla="*/ 6 w 105"/>
                <a:gd name="T1" fmla="*/ 51 h 87"/>
                <a:gd name="T2" fmla="*/ 66 w 105"/>
                <a:gd name="T3" fmla="*/ 0 h 87"/>
                <a:gd name="T4" fmla="*/ 84 w 105"/>
                <a:gd name="T5" fmla="*/ 97 h 87"/>
                <a:gd name="T6" fmla="*/ 176 w 105"/>
                <a:gd name="T7" fmla="*/ 147 h 87"/>
                <a:gd name="T8" fmla="*/ 69 w 105"/>
                <a:gd name="T9" fmla="*/ 122 h 87"/>
                <a:gd name="T10" fmla="*/ 40 w 105"/>
                <a:gd name="T11" fmla="*/ 73 h 87"/>
                <a:gd name="T12" fmla="*/ 0 w 105"/>
                <a:gd name="T13" fmla="*/ 61 h 8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5" h="87">
                  <a:moveTo>
                    <a:pt x="4" y="30"/>
                  </a:moveTo>
                  <a:cubicBezTo>
                    <a:pt x="19" y="27"/>
                    <a:pt x="26" y="2"/>
                    <a:pt x="39" y="0"/>
                  </a:cubicBezTo>
                  <a:cubicBezTo>
                    <a:pt x="42" y="21"/>
                    <a:pt x="35" y="39"/>
                    <a:pt x="50" y="58"/>
                  </a:cubicBezTo>
                  <a:cubicBezTo>
                    <a:pt x="65" y="77"/>
                    <a:pt x="86" y="76"/>
                    <a:pt x="105" y="87"/>
                  </a:cubicBezTo>
                  <a:cubicBezTo>
                    <a:pt x="87" y="86"/>
                    <a:pt x="54" y="87"/>
                    <a:pt x="41" y="72"/>
                  </a:cubicBezTo>
                  <a:cubicBezTo>
                    <a:pt x="34" y="63"/>
                    <a:pt x="35" y="49"/>
                    <a:pt x="24" y="43"/>
                  </a:cubicBezTo>
                  <a:cubicBezTo>
                    <a:pt x="17" y="39"/>
                    <a:pt x="6" y="41"/>
                    <a:pt x="0" y="3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2" name="Freeform 26">
              <a:extLst>
                <a:ext uri="{FF2B5EF4-FFF2-40B4-BE49-F238E27FC236}">
                  <a16:creationId xmlns:a16="http://schemas.microsoft.com/office/drawing/2014/main" id="{F39FFDF4-4E3E-478F-AA5B-4E75BB9AF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337"/>
              <a:ext cx="211" cy="43"/>
            </a:xfrm>
            <a:custGeom>
              <a:avLst/>
              <a:gdLst>
                <a:gd name="T0" fmla="*/ 58 w 163"/>
                <a:gd name="T1" fmla="*/ 22 h 33"/>
                <a:gd name="T2" fmla="*/ 171 w 163"/>
                <a:gd name="T3" fmla="*/ 43 h 33"/>
                <a:gd name="T4" fmla="*/ 273 w 163"/>
                <a:gd name="T5" fmla="*/ 40 h 33"/>
                <a:gd name="T6" fmla="*/ 136 w 163"/>
                <a:gd name="T7" fmla="*/ 12 h 33"/>
                <a:gd name="T8" fmla="*/ 0 w 163"/>
                <a:gd name="T9" fmla="*/ 1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33">
                  <a:moveTo>
                    <a:pt x="35" y="13"/>
                  </a:moveTo>
                  <a:cubicBezTo>
                    <a:pt x="58" y="14"/>
                    <a:pt x="80" y="22"/>
                    <a:pt x="102" y="25"/>
                  </a:cubicBezTo>
                  <a:cubicBezTo>
                    <a:pt x="120" y="28"/>
                    <a:pt x="148" y="33"/>
                    <a:pt x="163" y="24"/>
                  </a:cubicBezTo>
                  <a:cubicBezTo>
                    <a:pt x="137" y="24"/>
                    <a:pt x="106" y="11"/>
                    <a:pt x="81" y="7"/>
                  </a:cubicBezTo>
                  <a:cubicBezTo>
                    <a:pt x="53" y="1"/>
                    <a:pt x="23" y="0"/>
                    <a:pt x="0" y="1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3" name="Freeform 27">
              <a:extLst>
                <a:ext uri="{FF2B5EF4-FFF2-40B4-BE49-F238E27FC236}">
                  <a16:creationId xmlns:a16="http://schemas.microsoft.com/office/drawing/2014/main" id="{7A06D20F-E0A4-470D-AFBC-1DACF5A44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1605"/>
              <a:ext cx="127" cy="332"/>
            </a:xfrm>
            <a:custGeom>
              <a:avLst/>
              <a:gdLst>
                <a:gd name="T0" fmla="*/ 153 w 98"/>
                <a:gd name="T1" fmla="*/ 5 h 257"/>
                <a:gd name="T2" fmla="*/ 154 w 98"/>
                <a:gd name="T3" fmla="*/ 212 h 257"/>
                <a:gd name="T4" fmla="*/ 143 w 98"/>
                <a:gd name="T5" fmla="*/ 307 h 257"/>
                <a:gd name="T6" fmla="*/ 135 w 98"/>
                <a:gd name="T7" fmla="*/ 360 h 257"/>
                <a:gd name="T8" fmla="*/ 119 w 98"/>
                <a:gd name="T9" fmla="*/ 429 h 257"/>
                <a:gd name="T10" fmla="*/ 127 w 98"/>
                <a:gd name="T11" fmla="*/ 338 h 257"/>
                <a:gd name="T12" fmla="*/ 124 w 98"/>
                <a:gd name="T13" fmla="*/ 221 h 257"/>
                <a:gd name="T14" fmla="*/ 67 w 98"/>
                <a:gd name="T15" fmla="*/ 195 h 257"/>
                <a:gd name="T16" fmla="*/ 0 w 98"/>
                <a:gd name="T17" fmla="*/ 173 h 257"/>
                <a:gd name="T18" fmla="*/ 52 w 98"/>
                <a:gd name="T19" fmla="*/ 165 h 257"/>
                <a:gd name="T20" fmla="*/ 109 w 98"/>
                <a:gd name="T21" fmla="*/ 130 h 257"/>
                <a:gd name="T22" fmla="*/ 45 w 98"/>
                <a:gd name="T23" fmla="*/ 97 h 257"/>
                <a:gd name="T24" fmla="*/ 101 w 98"/>
                <a:gd name="T25" fmla="*/ 17 h 257"/>
                <a:gd name="T26" fmla="*/ 148 w 98"/>
                <a:gd name="T27" fmla="*/ 0 h 25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98" h="257">
                  <a:moveTo>
                    <a:pt x="91" y="3"/>
                  </a:moveTo>
                  <a:cubicBezTo>
                    <a:pt x="79" y="43"/>
                    <a:pt x="98" y="86"/>
                    <a:pt x="92" y="127"/>
                  </a:cubicBezTo>
                  <a:cubicBezTo>
                    <a:pt x="90" y="146"/>
                    <a:pt x="87" y="165"/>
                    <a:pt x="85" y="184"/>
                  </a:cubicBezTo>
                  <a:cubicBezTo>
                    <a:pt x="84" y="195"/>
                    <a:pt x="81" y="205"/>
                    <a:pt x="80" y="216"/>
                  </a:cubicBezTo>
                  <a:cubicBezTo>
                    <a:pt x="80" y="229"/>
                    <a:pt x="79" y="246"/>
                    <a:pt x="71" y="257"/>
                  </a:cubicBezTo>
                  <a:cubicBezTo>
                    <a:pt x="79" y="240"/>
                    <a:pt x="75" y="221"/>
                    <a:pt x="76" y="203"/>
                  </a:cubicBezTo>
                  <a:cubicBezTo>
                    <a:pt x="77" y="181"/>
                    <a:pt x="85" y="153"/>
                    <a:pt x="74" y="132"/>
                  </a:cubicBezTo>
                  <a:cubicBezTo>
                    <a:pt x="67" y="119"/>
                    <a:pt x="54" y="120"/>
                    <a:pt x="40" y="117"/>
                  </a:cubicBezTo>
                  <a:cubicBezTo>
                    <a:pt x="26" y="113"/>
                    <a:pt x="13" y="108"/>
                    <a:pt x="0" y="104"/>
                  </a:cubicBezTo>
                  <a:cubicBezTo>
                    <a:pt x="9" y="99"/>
                    <a:pt x="21" y="102"/>
                    <a:pt x="31" y="99"/>
                  </a:cubicBezTo>
                  <a:cubicBezTo>
                    <a:pt x="43" y="95"/>
                    <a:pt x="57" y="89"/>
                    <a:pt x="65" y="78"/>
                  </a:cubicBezTo>
                  <a:cubicBezTo>
                    <a:pt x="87" y="45"/>
                    <a:pt x="47" y="49"/>
                    <a:pt x="27" y="58"/>
                  </a:cubicBezTo>
                  <a:cubicBezTo>
                    <a:pt x="37" y="44"/>
                    <a:pt x="43" y="18"/>
                    <a:pt x="60" y="10"/>
                  </a:cubicBezTo>
                  <a:cubicBezTo>
                    <a:pt x="68" y="7"/>
                    <a:pt x="85" y="11"/>
                    <a:pt x="88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4" name="Freeform 28">
              <a:extLst>
                <a:ext uri="{FF2B5EF4-FFF2-40B4-BE49-F238E27FC236}">
                  <a16:creationId xmlns:a16="http://schemas.microsoft.com/office/drawing/2014/main" id="{0541EBA8-8B36-4043-BD19-3CADF901E7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1960"/>
              <a:ext cx="67" cy="266"/>
            </a:xfrm>
            <a:custGeom>
              <a:avLst/>
              <a:gdLst>
                <a:gd name="T0" fmla="*/ 71 w 52"/>
                <a:gd name="T1" fmla="*/ 68 h 206"/>
                <a:gd name="T2" fmla="*/ 73 w 52"/>
                <a:gd name="T3" fmla="*/ 154 h 206"/>
                <a:gd name="T4" fmla="*/ 64 w 52"/>
                <a:gd name="T5" fmla="*/ 213 h 206"/>
                <a:gd name="T6" fmla="*/ 55 w 52"/>
                <a:gd name="T7" fmla="*/ 274 h 206"/>
                <a:gd name="T8" fmla="*/ 0 w 52"/>
                <a:gd name="T9" fmla="*/ 343 h 206"/>
                <a:gd name="T10" fmla="*/ 41 w 52"/>
                <a:gd name="T11" fmla="*/ 244 h 206"/>
                <a:gd name="T12" fmla="*/ 13 w 52"/>
                <a:gd name="T13" fmla="*/ 223 h 206"/>
                <a:gd name="T14" fmla="*/ 44 w 52"/>
                <a:gd name="T15" fmla="*/ 183 h 206"/>
                <a:gd name="T16" fmla="*/ 64 w 52"/>
                <a:gd name="T17" fmla="*/ 93 h 206"/>
                <a:gd name="T18" fmla="*/ 75 w 52"/>
                <a:gd name="T19" fmla="*/ 50 h 206"/>
                <a:gd name="T20" fmla="*/ 86 w 52"/>
                <a:gd name="T21" fmla="*/ 0 h 20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2" h="206">
                  <a:moveTo>
                    <a:pt x="43" y="41"/>
                  </a:moveTo>
                  <a:cubicBezTo>
                    <a:pt x="47" y="55"/>
                    <a:pt x="45" y="78"/>
                    <a:pt x="44" y="92"/>
                  </a:cubicBezTo>
                  <a:cubicBezTo>
                    <a:pt x="43" y="104"/>
                    <a:pt x="42" y="116"/>
                    <a:pt x="39" y="128"/>
                  </a:cubicBezTo>
                  <a:cubicBezTo>
                    <a:pt x="37" y="140"/>
                    <a:pt x="36" y="152"/>
                    <a:pt x="33" y="164"/>
                  </a:cubicBezTo>
                  <a:cubicBezTo>
                    <a:pt x="28" y="185"/>
                    <a:pt x="17" y="194"/>
                    <a:pt x="0" y="206"/>
                  </a:cubicBezTo>
                  <a:cubicBezTo>
                    <a:pt x="13" y="198"/>
                    <a:pt x="39" y="161"/>
                    <a:pt x="25" y="146"/>
                  </a:cubicBezTo>
                  <a:cubicBezTo>
                    <a:pt x="20" y="141"/>
                    <a:pt x="8" y="144"/>
                    <a:pt x="8" y="134"/>
                  </a:cubicBezTo>
                  <a:cubicBezTo>
                    <a:pt x="7" y="128"/>
                    <a:pt x="23" y="114"/>
                    <a:pt x="26" y="110"/>
                  </a:cubicBezTo>
                  <a:cubicBezTo>
                    <a:pt x="40" y="92"/>
                    <a:pt x="36" y="77"/>
                    <a:pt x="39" y="56"/>
                  </a:cubicBezTo>
                  <a:cubicBezTo>
                    <a:pt x="41" y="47"/>
                    <a:pt x="44" y="39"/>
                    <a:pt x="45" y="30"/>
                  </a:cubicBezTo>
                  <a:cubicBezTo>
                    <a:pt x="47" y="19"/>
                    <a:pt x="42" y="8"/>
                    <a:pt x="52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5" name="Freeform 29">
              <a:extLst>
                <a:ext uri="{FF2B5EF4-FFF2-40B4-BE49-F238E27FC236}">
                  <a16:creationId xmlns:a16="http://schemas.microsoft.com/office/drawing/2014/main" id="{A45AD897-3AD7-4E9C-B610-89BAF648A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9" y="2501"/>
              <a:ext cx="66" cy="92"/>
            </a:xfrm>
            <a:custGeom>
              <a:avLst/>
              <a:gdLst>
                <a:gd name="T0" fmla="*/ 85 w 51"/>
                <a:gd name="T1" fmla="*/ 0 h 71"/>
                <a:gd name="T2" fmla="*/ 72 w 51"/>
                <a:gd name="T3" fmla="*/ 86 h 71"/>
                <a:gd name="T4" fmla="*/ 0 w 51"/>
                <a:gd name="T5" fmla="*/ 97 h 71"/>
                <a:gd name="T6" fmla="*/ 40 w 51"/>
                <a:gd name="T7" fmla="*/ 91 h 71"/>
                <a:gd name="T8" fmla="*/ 44 w 51"/>
                <a:gd name="T9" fmla="*/ 53 h 71"/>
                <a:gd name="T10" fmla="*/ 78 w 51"/>
                <a:gd name="T11" fmla="*/ 6 h 7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1">
                  <a:moveTo>
                    <a:pt x="51" y="0"/>
                  </a:moveTo>
                  <a:cubicBezTo>
                    <a:pt x="49" y="16"/>
                    <a:pt x="50" y="37"/>
                    <a:pt x="43" y="51"/>
                  </a:cubicBezTo>
                  <a:cubicBezTo>
                    <a:pt x="33" y="71"/>
                    <a:pt x="17" y="59"/>
                    <a:pt x="0" y="58"/>
                  </a:cubicBezTo>
                  <a:cubicBezTo>
                    <a:pt x="7" y="58"/>
                    <a:pt x="18" y="59"/>
                    <a:pt x="24" y="54"/>
                  </a:cubicBezTo>
                  <a:cubicBezTo>
                    <a:pt x="32" y="46"/>
                    <a:pt x="26" y="41"/>
                    <a:pt x="26" y="32"/>
                  </a:cubicBezTo>
                  <a:cubicBezTo>
                    <a:pt x="27" y="16"/>
                    <a:pt x="41" y="14"/>
                    <a:pt x="46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6" name="Freeform 30">
              <a:extLst>
                <a:ext uri="{FF2B5EF4-FFF2-40B4-BE49-F238E27FC236}">
                  <a16:creationId xmlns:a16="http://schemas.microsoft.com/office/drawing/2014/main" id="{0BDC24C0-9358-44C1-AE54-969C74FF3B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640"/>
              <a:ext cx="169" cy="71"/>
            </a:xfrm>
            <a:custGeom>
              <a:avLst/>
              <a:gdLst>
                <a:gd name="T0" fmla="*/ 10 w 131"/>
                <a:gd name="T1" fmla="*/ 76 h 55"/>
                <a:gd name="T2" fmla="*/ 132 w 131"/>
                <a:gd name="T3" fmla="*/ 75 h 55"/>
                <a:gd name="T4" fmla="*/ 170 w 131"/>
                <a:gd name="T5" fmla="*/ 10 h 55"/>
                <a:gd name="T6" fmla="*/ 120 w 131"/>
                <a:gd name="T7" fmla="*/ 39 h 55"/>
                <a:gd name="T8" fmla="*/ 0 w 131"/>
                <a:gd name="T9" fmla="*/ 74 h 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1" h="55">
                  <a:moveTo>
                    <a:pt x="6" y="46"/>
                  </a:moveTo>
                  <a:cubicBezTo>
                    <a:pt x="28" y="52"/>
                    <a:pt x="57" y="50"/>
                    <a:pt x="79" y="45"/>
                  </a:cubicBezTo>
                  <a:cubicBezTo>
                    <a:pt x="93" y="42"/>
                    <a:pt x="131" y="19"/>
                    <a:pt x="102" y="6"/>
                  </a:cubicBezTo>
                  <a:cubicBezTo>
                    <a:pt x="87" y="0"/>
                    <a:pt x="82" y="14"/>
                    <a:pt x="72" y="23"/>
                  </a:cubicBezTo>
                  <a:cubicBezTo>
                    <a:pt x="59" y="35"/>
                    <a:pt x="16" y="55"/>
                    <a:pt x="0" y="4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7" name="Freeform 31">
              <a:extLst>
                <a:ext uri="{FF2B5EF4-FFF2-40B4-BE49-F238E27FC236}">
                  <a16:creationId xmlns:a16="http://schemas.microsoft.com/office/drawing/2014/main" id="{B36D8A55-1A94-4FD1-BA6A-9150E24C4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357"/>
              <a:ext cx="100" cy="389"/>
            </a:xfrm>
            <a:custGeom>
              <a:avLst/>
              <a:gdLst>
                <a:gd name="T0" fmla="*/ 0 w 77"/>
                <a:gd name="T1" fmla="*/ 0 h 301"/>
                <a:gd name="T2" fmla="*/ 91 w 77"/>
                <a:gd name="T3" fmla="*/ 160 h 301"/>
                <a:gd name="T4" fmla="*/ 106 w 77"/>
                <a:gd name="T5" fmla="*/ 355 h 301"/>
                <a:gd name="T6" fmla="*/ 130 w 77"/>
                <a:gd name="T7" fmla="*/ 503 h 301"/>
                <a:gd name="T8" fmla="*/ 81 w 77"/>
                <a:gd name="T9" fmla="*/ 336 h 301"/>
                <a:gd name="T10" fmla="*/ 0 w 77"/>
                <a:gd name="T11" fmla="*/ 0 h 3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301">
                  <a:moveTo>
                    <a:pt x="0" y="0"/>
                  </a:moveTo>
                  <a:cubicBezTo>
                    <a:pt x="17" y="7"/>
                    <a:pt x="38" y="28"/>
                    <a:pt x="54" y="96"/>
                  </a:cubicBezTo>
                  <a:cubicBezTo>
                    <a:pt x="69" y="165"/>
                    <a:pt x="65" y="192"/>
                    <a:pt x="63" y="213"/>
                  </a:cubicBezTo>
                  <a:cubicBezTo>
                    <a:pt x="62" y="234"/>
                    <a:pt x="73" y="270"/>
                    <a:pt x="77" y="301"/>
                  </a:cubicBezTo>
                  <a:cubicBezTo>
                    <a:pt x="72" y="265"/>
                    <a:pt x="51" y="229"/>
                    <a:pt x="48" y="201"/>
                  </a:cubicBezTo>
                  <a:cubicBezTo>
                    <a:pt x="44" y="173"/>
                    <a:pt x="39" y="28"/>
                    <a:pt x="0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8" name="Freeform 32">
              <a:extLst>
                <a:ext uri="{FF2B5EF4-FFF2-40B4-BE49-F238E27FC236}">
                  <a16:creationId xmlns:a16="http://schemas.microsoft.com/office/drawing/2014/main" id="{41EAED65-3956-4488-877C-4860D9371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2" y="1980"/>
              <a:ext cx="31" cy="350"/>
            </a:xfrm>
            <a:custGeom>
              <a:avLst/>
              <a:gdLst>
                <a:gd name="T0" fmla="*/ 5 w 24"/>
                <a:gd name="T1" fmla="*/ 199 h 271"/>
                <a:gd name="T2" fmla="*/ 40 w 24"/>
                <a:gd name="T3" fmla="*/ 452 h 271"/>
                <a:gd name="T4" fmla="*/ 23 w 24"/>
                <a:gd name="T5" fmla="*/ 220 h 271"/>
                <a:gd name="T6" fmla="*/ 1 w 24"/>
                <a:gd name="T7" fmla="*/ 0 h 271"/>
                <a:gd name="T8" fmla="*/ 5 w 24"/>
                <a:gd name="T9" fmla="*/ 199 h 2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271">
                  <a:moveTo>
                    <a:pt x="3" y="119"/>
                  </a:moveTo>
                  <a:cubicBezTo>
                    <a:pt x="5" y="142"/>
                    <a:pt x="16" y="238"/>
                    <a:pt x="24" y="271"/>
                  </a:cubicBezTo>
                  <a:cubicBezTo>
                    <a:pt x="22" y="251"/>
                    <a:pt x="16" y="194"/>
                    <a:pt x="14" y="132"/>
                  </a:cubicBezTo>
                  <a:cubicBezTo>
                    <a:pt x="13" y="70"/>
                    <a:pt x="7" y="28"/>
                    <a:pt x="1" y="0"/>
                  </a:cubicBezTo>
                  <a:cubicBezTo>
                    <a:pt x="0" y="29"/>
                    <a:pt x="2" y="92"/>
                    <a:pt x="3" y="119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79" name="Freeform 33">
              <a:extLst>
                <a:ext uri="{FF2B5EF4-FFF2-40B4-BE49-F238E27FC236}">
                  <a16:creationId xmlns:a16="http://schemas.microsoft.com/office/drawing/2014/main" id="{1B8DB82C-BDCF-41BF-96A3-5FC40EA06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7" y="2437"/>
              <a:ext cx="81" cy="164"/>
            </a:xfrm>
            <a:custGeom>
              <a:avLst/>
              <a:gdLst>
                <a:gd name="T0" fmla="*/ 0 w 63"/>
                <a:gd name="T1" fmla="*/ 0 h 127"/>
                <a:gd name="T2" fmla="*/ 59 w 63"/>
                <a:gd name="T3" fmla="*/ 102 h 127"/>
                <a:gd name="T4" fmla="*/ 98 w 63"/>
                <a:gd name="T5" fmla="*/ 212 h 127"/>
                <a:gd name="T6" fmla="*/ 80 w 63"/>
                <a:gd name="T7" fmla="*/ 164 h 127"/>
                <a:gd name="T8" fmla="*/ 50 w 63"/>
                <a:gd name="T9" fmla="*/ 138 h 127"/>
                <a:gd name="T10" fmla="*/ 50 w 63"/>
                <a:gd name="T11" fmla="*/ 98 h 127"/>
                <a:gd name="T12" fmla="*/ 39 w 63"/>
                <a:gd name="T13" fmla="*/ 68 h 127"/>
                <a:gd name="T14" fmla="*/ 4 w 63"/>
                <a:gd name="T15" fmla="*/ 8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3" h="127">
                  <a:moveTo>
                    <a:pt x="0" y="0"/>
                  </a:moveTo>
                  <a:cubicBezTo>
                    <a:pt x="12" y="20"/>
                    <a:pt x="25" y="40"/>
                    <a:pt x="36" y="61"/>
                  </a:cubicBezTo>
                  <a:cubicBezTo>
                    <a:pt x="45" y="79"/>
                    <a:pt x="63" y="105"/>
                    <a:pt x="59" y="127"/>
                  </a:cubicBezTo>
                  <a:cubicBezTo>
                    <a:pt x="49" y="125"/>
                    <a:pt x="52" y="106"/>
                    <a:pt x="48" y="98"/>
                  </a:cubicBezTo>
                  <a:cubicBezTo>
                    <a:pt x="44" y="89"/>
                    <a:pt x="35" y="90"/>
                    <a:pt x="30" y="83"/>
                  </a:cubicBezTo>
                  <a:cubicBezTo>
                    <a:pt x="26" y="77"/>
                    <a:pt x="31" y="66"/>
                    <a:pt x="30" y="59"/>
                  </a:cubicBezTo>
                  <a:cubicBezTo>
                    <a:pt x="29" y="53"/>
                    <a:pt x="26" y="47"/>
                    <a:pt x="23" y="41"/>
                  </a:cubicBezTo>
                  <a:cubicBezTo>
                    <a:pt x="15" y="30"/>
                    <a:pt x="10" y="15"/>
                    <a:pt x="2" y="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0" name="Freeform 34">
              <a:extLst>
                <a:ext uri="{FF2B5EF4-FFF2-40B4-BE49-F238E27FC236}">
                  <a16:creationId xmlns:a16="http://schemas.microsoft.com/office/drawing/2014/main" id="{1B424CED-EBC2-4432-ABFB-E1B2CEB71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960"/>
              <a:ext cx="98" cy="83"/>
            </a:xfrm>
            <a:custGeom>
              <a:avLst/>
              <a:gdLst>
                <a:gd name="T0" fmla="*/ 27 w 76"/>
                <a:gd name="T1" fmla="*/ 18 h 64"/>
                <a:gd name="T2" fmla="*/ 126 w 76"/>
                <a:gd name="T3" fmla="*/ 29 h 64"/>
                <a:gd name="T4" fmla="*/ 71 w 76"/>
                <a:gd name="T5" fmla="*/ 29 h 64"/>
                <a:gd name="T6" fmla="*/ 0 w 76"/>
                <a:gd name="T7" fmla="*/ 12 h 6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6" h="64">
                  <a:moveTo>
                    <a:pt x="16" y="11"/>
                  </a:moveTo>
                  <a:cubicBezTo>
                    <a:pt x="34" y="12"/>
                    <a:pt x="69" y="64"/>
                    <a:pt x="76" y="17"/>
                  </a:cubicBezTo>
                  <a:cubicBezTo>
                    <a:pt x="67" y="33"/>
                    <a:pt x="53" y="24"/>
                    <a:pt x="43" y="17"/>
                  </a:cubicBezTo>
                  <a:cubicBezTo>
                    <a:pt x="31" y="8"/>
                    <a:pt x="14" y="0"/>
                    <a:pt x="0" y="7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1" name="Freeform 35">
              <a:extLst>
                <a:ext uri="{FF2B5EF4-FFF2-40B4-BE49-F238E27FC236}">
                  <a16:creationId xmlns:a16="http://schemas.microsoft.com/office/drawing/2014/main" id="{308F9AE7-A681-4359-B1A4-168E41263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964"/>
              <a:ext cx="87" cy="71"/>
            </a:xfrm>
            <a:custGeom>
              <a:avLst/>
              <a:gdLst>
                <a:gd name="T0" fmla="*/ 6 w 67"/>
                <a:gd name="T1" fmla="*/ 44 h 55"/>
                <a:gd name="T2" fmla="*/ 113 w 67"/>
                <a:gd name="T3" fmla="*/ 17 h 55"/>
                <a:gd name="T4" fmla="*/ 0 w 67"/>
                <a:gd name="T5" fmla="*/ 40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55">
                  <a:moveTo>
                    <a:pt x="4" y="26"/>
                  </a:moveTo>
                  <a:cubicBezTo>
                    <a:pt x="14" y="55"/>
                    <a:pt x="53" y="9"/>
                    <a:pt x="67" y="10"/>
                  </a:cubicBezTo>
                  <a:cubicBezTo>
                    <a:pt x="40" y="0"/>
                    <a:pt x="25" y="33"/>
                    <a:pt x="0" y="2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2" name="Freeform 36">
              <a:extLst>
                <a:ext uri="{FF2B5EF4-FFF2-40B4-BE49-F238E27FC236}">
                  <a16:creationId xmlns:a16="http://schemas.microsoft.com/office/drawing/2014/main" id="{5275B015-5B3F-4515-982B-3C0180A4D1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0" y="1588"/>
              <a:ext cx="41" cy="384"/>
            </a:xfrm>
            <a:custGeom>
              <a:avLst/>
              <a:gdLst>
                <a:gd name="T0" fmla="*/ 46 w 32"/>
                <a:gd name="T1" fmla="*/ 0 h 297"/>
                <a:gd name="T2" fmla="*/ 46 w 32"/>
                <a:gd name="T3" fmla="*/ 211 h 297"/>
                <a:gd name="T4" fmla="*/ 19 w 32"/>
                <a:gd name="T5" fmla="*/ 434 h 297"/>
                <a:gd name="T6" fmla="*/ 12 w 32"/>
                <a:gd name="T7" fmla="*/ 496 h 297"/>
                <a:gd name="T8" fmla="*/ 17 w 32"/>
                <a:gd name="T9" fmla="*/ 291 h 297"/>
                <a:gd name="T10" fmla="*/ 46 w 32"/>
                <a:gd name="T11" fmla="*/ 0 h 29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2" h="297">
                  <a:moveTo>
                    <a:pt x="28" y="0"/>
                  </a:moveTo>
                  <a:cubicBezTo>
                    <a:pt x="30" y="22"/>
                    <a:pt x="30" y="86"/>
                    <a:pt x="28" y="126"/>
                  </a:cubicBezTo>
                  <a:cubicBezTo>
                    <a:pt x="26" y="167"/>
                    <a:pt x="17" y="238"/>
                    <a:pt x="12" y="260"/>
                  </a:cubicBezTo>
                  <a:cubicBezTo>
                    <a:pt x="7" y="282"/>
                    <a:pt x="7" y="297"/>
                    <a:pt x="7" y="297"/>
                  </a:cubicBezTo>
                  <a:cubicBezTo>
                    <a:pt x="0" y="265"/>
                    <a:pt x="9" y="194"/>
                    <a:pt x="10" y="174"/>
                  </a:cubicBezTo>
                  <a:cubicBezTo>
                    <a:pt x="11" y="153"/>
                    <a:pt x="32" y="28"/>
                    <a:pt x="28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3" name="Freeform 37">
              <a:extLst>
                <a:ext uri="{FF2B5EF4-FFF2-40B4-BE49-F238E27FC236}">
                  <a16:creationId xmlns:a16="http://schemas.microsoft.com/office/drawing/2014/main" id="{41B105A7-3A63-4DBD-BC04-A156E70962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1995"/>
              <a:ext cx="95" cy="368"/>
            </a:xfrm>
            <a:custGeom>
              <a:avLst/>
              <a:gdLst>
                <a:gd name="T0" fmla="*/ 114 w 74"/>
                <a:gd name="T1" fmla="*/ 0 h 285"/>
                <a:gd name="T2" fmla="*/ 76 w 74"/>
                <a:gd name="T3" fmla="*/ 248 h 285"/>
                <a:gd name="T4" fmla="*/ 0 w 74"/>
                <a:gd name="T5" fmla="*/ 475 h 285"/>
                <a:gd name="T6" fmla="*/ 48 w 74"/>
                <a:gd name="T7" fmla="*/ 262 h 285"/>
                <a:gd name="T8" fmla="*/ 114 w 74"/>
                <a:gd name="T9" fmla="*/ 0 h 2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285">
                  <a:moveTo>
                    <a:pt x="69" y="0"/>
                  </a:moveTo>
                  <a:cubicBezTo>
                    <a:pt x="70" y="31"/>
                    <a:pt x="74" y="80"/>
                    <a:pt x="46" y="149"/>
                  </a:cubicBezTo>
                  <a:cubicBezTo>
                    <a:pt x="18" y="218"/>
                    <a:pt x="3" y="266"/>
                    <a:pt x="0" y="285"/>
                  </a:cubicBezTo>
                  <a:cubicBezTo>
                    <a:pt x="2" y="256"/>
                    <a:pt x="17" y="193"/>
                    <a:pt x="29" y="157"/>
                  </a:cubicBezTo>
                  <a:cubicBezTo>
                    <a:pt x="41" y="120"/>
                    <a:pt x="74" y="25"/>
                    <a:pt x="69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4" name="Freeform 38">
              <a:extLst>
                <a:ext uri="{FF2B5EF4-FFF2-40B4-BE49-F238E27FC236}">
                  <a16:creationId xmlns:a16="http://schemas.microsoft.com/office/drawing/2014/main" id="{A9D4292E-ECF8-4F1B-8711-6B2799E2F0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00" y="2496"/>
              <a:ext cx="84" cy="144"/>
            </a:xfrm>
            <a:custGeom>
              <a:avLst/>
              <a:gdLst>
                <a:gd name="T0" fmla="*/ 0 w 65"/>
                <a:gd name="T1" fmla="*/ 58 h 111"/>
                <a:gd name="T2" fmla="*/ 65 w 65"/>
                <a:gd name="T3" fmla="*/ 0 h 111"/>
                <a:gd name="T4" fmla="*/ 61 w 65"/>
                <a:gd name="T5" fmla="*/ 61 h 111"/>
                <a:gd name="T6" fmla="*/ 72 w 65"/>
                <a:gd name="T7" fmla="*/ 80 h 111"/>
                <a:gd name="T8" fmla="*/ 97 w 65"/>
                <a:gd name="T9" fmla="*/ 91 h 111"/>
                <a:gd name="T10" fmla="*/ 75 w 65"/>
                <a:gd name="T11" fmla="*/ 128 h 111"/>
                <a:gd name="T12" fmla="*/ 52 w 65"/>
                <a:gd name="T13" fmla="*/ 152 h 111"/>
                <a:gd name="T14" fmla="*/ 41 w 65"/>
                <a:gd name="T15" fmla="*/ 187 h 111"/>
                <a:gd name="T16" fmla="*/ 12 w 65"/>
                <a:gd name="T17" fmla="*/ 66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5" h="111">
                  <a:moveTo>
                    <a:pt x="0" y="35"/>
                  </a:moveTo>
                  <a:cubicBezTo>
                    <a:pt x="23" y="32"/>
                    <a:pt x="24" y="11"/>
                    <a:pt x="39" y="0"/>
                  </a:cubicBezTo>
                  <a:cubicBezTo>
                    <a:pt x="45" y="11"/>
                    <a:pt x="32" y="23"/>
                    <a:pt x="36" y="36"/>
                  </a:cubicBezTo>
                  <a:cubicBezTo>
                    <a:pt x="37" y="40"/>
                    <a:pt x="39" y="45"/>
                    <a:pt x="43" y="48"/>
                  </a:cubicBezTo>
                  <a:cubicBezTo>
                    <a:pt x="47" y="52"/>
                    <a:pt x="55" y="51"/>
                    <a:pt x="58" y="54"/>
                  </a:cubicBezTo>
                  <a:cubicBezTo>
                    <a:pt x="65" y="62"/>
                    <a:pt x="51" y="71"/>
                    <a:pt x="45" y="76"/>
                  </a:cubicBezTo>
                  <a:cubicBezTo>
                    <a:pt x="41" y="80"/>
                    <a:pt x="34" y="84"/>
                    <a:pt x="31" y="90"/>
                  </a:cubicBezTo>
                  <a:cubicBezTo>
                    <a:pt x="27" y="96"/>
                    <a:pt x="28" y="104"/>
                    <a:pt x="25" y="111"/>
                  </a:cubicBezTo>
                  <a:cubicBezTo>
                    <a:pt x="17" y="91"/>
                    <a:pt x="6" y="60"/>
                    <a:pt x="7" y="39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5" name="Freeform 39">
              <a:extLst>
                <a:ext uri="{FF2B5EF4-FFF2-40B4-BE49-F238E27FC236}">
                  <a16:creationId xmlns:a16="http://schemas.microsoft.com/office/drawing/2014/main" id="{47077B32-28FE-47FD-B100-EEB48E927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2386"/>
              <a:ext cx="33" cy="193"/>
            </a:xfrm>
            <a:custGeom>
              <a:avLst/>
              <a:gdLst>
                <a:gd name="T0" fmla="*/ 19 w 26"/>
                <a:gd name="T1" fmla="*/ 44 h 149"/>
                <a:gd name="T2" fmla="*/ 36 w 26"/>
                <a:gd name="T3" fmla="*/ 127 h 149"/>
                <a:gd name="T4" fmla="*/ 25 w 26"/>
                <a:gd name="T5" fmla="*/ 250 h 149"/>
                <a:gd name="T6" fmla="*/ 4 w 26"/>
                <a:gd name="T7" fmla="*/ 102 h 149"/>
                <a:gd name="T8" fmla="*/ 6 w 26"/>
                <a:gd name="T9" fmla="*/ 53 h 149"/>
                <a:gd name="T10" fmla="*/ 8 w 26"/>
                <a:gd name="T11" fmla="*/ 0 h 149"/>
                <a:gd name="T12" fmla="*/ 19 w 26"/>
                <a:gd name="T13" fmla="*/ 32 h 149"/>
                <a:gd name="T14" fmla="*/ 22 w 26"/>
                <a:gd name="T15" fmla="*/ 56 h 14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149">
                  <a:moveTo>
                    <a:pt x="12" y="26"/>
                  </a:moveTo>
                  <a:cubicBezTo>
                    <a:pt x="11" y="46"/>
                    <a:pt x="18" y="57"/>
                    <a:pt x="22" y="76"/>
                  </a:cubicBezTo>
                  <a:cubicBezTo>
                    <a:pt x="26" y="99"/>
                    <a:pt x="24" y="127"/>
                    <a:pt x="16" y="149"/>
                  </a:cubicBezTo>
                  <a:cubicBezTo>
                    <a:pt x="23" y="119"/>
                    <a:pt x="8" y="91"/>
                    <a:pt x="2" y="61"/>
                  </a:cubicBezTo>
                  <a:cubicBezTo>
                    <a:pt x="0" y="49"/>
                    <a:pt x="2" y="44"/>
                    <a:pt x="4" y="32"/>
                  </a:cubicBezTo>
                  <a:cubicBezTo>
                    <a:pt x="5" y="21"/>
                    <a:pt x="2" y="11"/>
                    <a:pt x="5" y="0"/>
                  </a:cubicBezTo>
                  <a:cubicBezTo>
                    <a:pt x="6" y="6"/>
                    <a:pt x="11" y="13"/>
                    <a:pt x="12" y="19"/>
                  </a:cubicBezTo>
                  <a:cubicBezTo>
                    <a:pt x="13" y="24"/>
                    <a:pt x="12" y="29"/>
                    <a:pt x="13" y="33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6" name="Freeform 40">
              <a:extLst>
                <a:ext uri="{FF2B5EF4-FFF2-40B4-BE49-F238E27FC236}">
                  <a16:creationId xmlns:a16="http://schemas.microsoft.com/office/drawing/2014/main" id="{8D0DC129-5644-4EAC-B086-B5B06E128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1349"/>
              <a:ext cx="119" cy="317"/>
            </a:xfrm>
            <a:custGeom>
              <a:avLst/>
              <a:gdLst>
                <a:gd name="T0" fmla="*/ 154 w 92"/>
                <a:gd name="T1" fmla="*/ 0 h 245"/>
                <a:gd name="T2" fmla="*/ 32 w 92"/>
                <a:gd name="T3" fmla="*/ 136 h 245"/>
                <a:gd name="T4" fmla="*/ 1 w 92"/>
                <a:gd name="T5" fmla="*/ 330 h 245"/>
                <a:gd name="T6" fmla="*/ 4 w 92"/>
                <a:gd name="T7" fmla="*/ 410 h 245"/>
                <a:gd name="T8" fmla="*/ 36 w 92"/>
                <a:gd name="T9" fmla="*/ 226 h 245"/>
                <a:gd name="T10" fmla="*/ 154 w 92"/>
                <a:gd name="T11" fmla="*/ 0 h 2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2" h="245">
                  <a:moveTo>
                    <a:pt x="92" y="0"/>
                  </a:moveTo>
                  <a:cubicBezTo>
                    <a:pt x="69" y="0"/>
                    <a:pt x="35" y="27"/>
                    <a:pt x="19" y="81"/>
                  </a:cubicBezTo>
                  <a:cubicBezTo>
                    <a:pt x="3" y="134"/>
                    <a:pt x="2" y="178"/>
                    <a:pt x="1" y="197"/>
                  </a:cubicBezTo>
                  <a:cubicBezTo>
                    <a:pt x="0" y="217"/>
                    <a:pt x="6" y="231"/>
                    <a:pt x="2" y="245"/>
                  </a:cubicBezTo>
                  <a:cubicBezTo>
                    <a:pt x="7" y="225"/>
                    <a:pt x="14" y="158"/>
                    <a:pt x="22" y="135"/>
                  </a:cubicBezTo>
                  <a:cubicBezTo>
                    <a:pt x="29" y="112"/>
                    <a:pt x="41" y="9"/>
                    <a:pt x="9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7" name="Freeform 41">
              <a:extLst>
                <a:ext uri="{FF2B5EF4-FFF2-40B4-BE49-F238E27FC236}">
                  <a16:creationId xmlns:a16="http://schemas.microsoft.com/office/drawing/2014/main" id="{0627F425-0E3A-4060-A0F2-445EC0E59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1995"/>
              <a:ext cx="27" cy="320"/>
            </a:xfrm>
            <a:custGeom>
              <a:avLst/>
              <a:gdLst>
                <a:gd name="T0" fmla="*/ 0 w 21"/>
                <a:gd name="T1" fmla="*/ 413 h 248"/>
                <a:gd name="T2" fmla="*/ 12 w 21"/>
                <a:gd name="T3" fmla="*/ 225 h 248"/>
                <a:gd name="T4" fmla="*/ 30 w 21"/>
                <a:gd name="T5" fmla="*/ 0 h 248"/>
                <a:gd name="T6" fmla="*/ 31 w 21"/>
                <a:gd name="T7" fmla="*/ 168 h 248"/>
                <a:gd name="T8" fmla="*/ 0 w 21"/>
                <a:gd name="T9" fmla="*/ 413 h 2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248">
                  <a:moveTo>
                    <a:pt x="0" y="248"/>
                  </a:moveTo>
                  <a:cubicBezTo>
                    <a:pt x="0" y="240"/>
                    <a:pt x="7" y="180"/>
                    <a:pt x="7" y="135"/>
                  </a:cubicBezTo>
                  <a:cubicBezTo>
                    <a:pt x="7" y="85"/>
                    <a:pt x="11" y="35"/>
                    <a:pt x="18" y="0"/>
                  </a:cubicBezTo>
                  <a:cubicBezTo>
                    <a:pt x="14" y="22"/>
                    <a:pt x="18" y="68"/>
                    <a:pt x="19" y="101"/>
                  </a:cubicBezTo>
                  <a:cubicBezTo>
                    <a:pt x="21" y="133"/>
                    <a:pt x="11" y="217"/>
                    <a:pt x="0" y="248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8" name="Freeform 42">
              <a:extLst>
                <a:ext uri="{FF2B5EF4-FFF2-40B4-BE49-F238E27FC236}">
                  <a16:creationId xmlns:a16="http://schemas.microsoft.com/office/drawing/2014/main" id="{8851B88E-D97C-4B8C-990E-75D7609A7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834"/>
              <a:ext cx="41" cy="342"/>
            </a:xfrm>
            <a:custGeom>
              <a:avLst/>
              <a:gdLst>
                <a:gd name="T0" fmla="*/ 1 w 32"/>
                <a:gd name="T1" fmla="*/ 0 h 265"/>
                <a:gd name="T2" fmla="*/ 19 w 32"/>
                <a:gd name="T3" fmla="*/ 142 h 265"/>
                <a:gd name="T4" fmla="*/ 29 w 32"/>
                <a:gd name="T5" fmla="*/ 303 h 265"/>
                <a:gd name="T6" fmla="*/ 53 w 32"/>
                <a:gd name="T7" fmla="*/ 441 h 265"/>
                <a:gd name="T8" fmla="*/ 49 w 32"/>
                <a:gd name="T9" fmla="*/ 288 h 265"/>
                <a:gd name="T10" fmla="*/ 40 w 32"/>
                <a:gd name="T11" fmla="*/ 125 h 265"/>
                <a:gd name="T12" fmla="*/ 1 w 32"/>
                <a:gd name="T13" fmla="*/ 0 h 2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2" h="265">
                  <a:moveTo>
                    <a:pt x="1" y="0"/>
                  </a:moveTo>
                  <a:cubicBezTo>
                    <a:pt x="6" y="37"/>
                    <a:pt x="6" y="52"/>
                    <a:pt x="12" y="85"/>
                  </a:cubicBezTo>
                  <a:cubicBezTo>
                    <a:pt x="18" y="117"/>
                    <a:pt x="15" y="137"/>
                    <a:pt x="18" y="182"/>
                  </a:cubicBezTo>
                  <a:cubicBezTo>
                    <a:pt x="22" y="227"/>
                    <a:pt x="23" y="249"/>
                    <a:pt x="32" y="265"/>
                  </a:cubicBezTo>
                  <a:cubicBezTo>
                    <a:pt x="29" y="238"/>
                    <a:pt x="29" y="198"/>
                    <a:pt x="30" y="173"/>
                  </a:cubicBezTo>
                  <a:cubicBezTo>
                    <a:pt x="32" y="149"/>
                    <a:pt x="30" y="96"/>
                    <a:pt x="24" y="75"/>
                  </a:cubicBezTo>
                  <a:cubicBezTo>
                    <a:pt x="18" y="54"/>
                    <a:pt x="0" y="8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89" name="Freeform 43">
              <a:extLst>
                <a:ext uri="{FF2B5EF4-FFF2-40B4-BE49-F238E27FC236}">
                  <a16:creationId xmlns:a16="http://schemas.microsoft.com/office/drawing/2014/main" id="{17A154DE-C215-4D34-8B2C-9901D00B6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9" y="2514"/>
              <a:ext cx="55" cy="476"/>
            </a:xfrm>
            <a:custGeom>
              <a:avLst/>
              <a:gdLst>
                <a:gd name="T0" fmla="*/ 28 w 43"/>
                <a:gd name="T1" fmla="*/ 292 h 368"/>
                <a:gd name="T2" fmla="*/ 70 w 43"/>
                <a:gd name="T3" fmla="*/ 616 h 368"/>
                <a:gd name="T4" fmla="*/ 17 w 43"/>
                <a:gd name="T5" fmla="*/ 387 h 368"/>
                <a:gd name="T6" fmla="*/ 26 w 43"/>
                <a:gd name="T7" fmla="*/ 0 h 368"/>
                <a:gd name="T8" fmla="*/ 28 w 43"/>
                <a:gd name="T9" fmla="*/ 292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8">
                  <a:moveTo>
                    <a:pt x="17" y="175"/>
                  </a:moveTo>
                  <a:cubicBezTo>
                    <a:pt x="16" y="217"/>
                    <a:pt x="37" y="343"/>
                    <a:pt x="43" y="368"/>
                  </a:cubicBezTo>
                  <a:cubicBezTo>
                    <a:pt x="32" y="340"/>
                    <a:pt x="20" y="304"/>
                    <a:pt x="10" y="231"/>
                  </a:cubicBezTo>
                  <a:cubicBezTo>
                    <a:pt x="0" y="158"/>
                    <a:pt x="4" y="53"/>
                    <a:pt x="16" y="0"/>
                  </a:cubicBezTo>
                  <a:cubicBezTo>
                    <a:pt x="14" y="42"/>
                    <a:pt x="21" y="141"/>
                    <a:pt x="17" y="1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0" name="Freeform 44">
              <a:extLst>
                <a:ext uri="{FF2B5EF4-FFF2-40B4-BE49-F238E27FC236}">
                  <a16:creationId xmlns:a16="http://schemas.microsoft.com/office/drawing/2014/main" id="{B7B3FBC2-4471-4CD1-BBA7-67A3BA1D5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2514"/>
              <a:ext cx="56" cy="476"/>
            </a:xfrm>
            <a:custGeom>
              <a:avLst/>
              <a:gdLst>
                <a:gd name="T0" fmla="*/ 44 w 43"/>
                <a:gd name="T1" fmla="*/ 292 h 368"/>
                <a:gd name="T2" fmla="*/ 0 w 43"/>
                <a:gd name="T3" fmla="*/ 616 h 368"/>
                <a:gd name="T4" fmla="*/ 56 w 43"/>
                <a:gd name="T5" fmla="*/ 387 h 368"/>
                <a:gd name="T6" fmla="*/ 46 w 43"/>
                <a:gd name="T7" fmla="*/ 0 h 368"/>
                <a:gd name="T8" fmla="*/ 44 w 43"/>
                <a:gd name="T9" fmla="*/ 292 h 3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68">
                  <a:moveTo>
                    <a:pt x="26" y="175"/>
                  </a:moveTo>
                  <a:cubicBezTo>
                    <a:pt x="27" y="217"/>
                    <a:pt x="6" y="343"/>
                    <a:pt x="0" y="368"/>
                  </a:cubicBezTo>
                  <a:cubicBezTo>
                    <a:pt x="11" y="340"/>
                    <a:pt x="23" y="304"/>
                    <a:pt x="33" y="231"/>
                  </a:cubicBezTo>
                  <a:cubicBezTo>
                    <a:pt x="43" y="158"/>
                    <a:pt x="39" y="53"/>
                    <a:pt x="27" y="0"/>
                  </a:cubicBezTo>
                  <a:cubicBezTo>
                    <a:pt x="29" y="42"/>
                    <a:pt x="22" y="141"/>
                    <a:pt x="26" y="175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1" name="Freeform 45">
              <a:extLst>
                <a:ext uri="{FF2B5EF4-FFF2-40B4-BE49-F238E27FC236}">
                  <a16:creationId xmlns:a16="http://schemas.microsoft.com/office/drawing/2014/main" id="{57DE6411-2852-452D-9C5E-0820F7B56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311"/>
              <a:ext cx="81" cy="440"/>
            </a:xfrm>
            <a:custGeom>
              <a:avLst/>
              <a:gdLst>
                <a:gd name="T0" fmla="*/ 23 w 63"/>
                <a:gd name="T1" fmla="*/ 0 h 340"/>
                <a:gd name="T2" fmla="*/ 28 w 63"/>
                <a:gd name="T3" fmla="*/ 300 h 340"/>
                <a:gd name="T4" fmla="*/ 104 w 63"/>
                <a:gd name="T5" fmla="*/ 569 h 340"/>
                <a:gd name="T6" fmla="*/ 48 w 63"/>
                <a:gd name="T7" fmla="*/ 290 h 340"/>
                <a:gd name="T8" fmla="*/ 23 w 63"/>
                <a:gd name="T9" fmla="*/ 0 h 3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340">
                  <a:moveTo>
                    <a:pt x="14" y="0"/>
                  </a:moveTo>
                  <a:cubicBezTo>
                    <a:pt x="13" y="41"/>
                    <a:pt x="0" y="99"/>
                    <a:pt x="17" y="179"/>
                  </a:cubicBezTo>
                  <a:cubicBezTo>
                    <a:pt x="34" y="259"/>
                    <a:pt x="57" y="314"/>
                    <a:pt x="63" y="340"/>
                  </a:cubicBezTo>
                  <a:cubicBezTo>
                    <a:pt x="55" y="305"/>
                    <a:pt x="34" y="204"/>
                    <a:pt x="29" y="173"/>
                  </a:cubicBezTo>
                  <a:cubicBezTo>
                    <a:pt x="24" y="141"/>
                    <a:pt x="12" y="45"/>
                    <a:pt x="1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2" name="Freeform 46">
              <a:extLst>
                <a:ext uri="{FF2B5EF4-FFF2-40B4-BE49-F238E27FC236}">
                  <a16:creationId xmlns:a16="http://schemas.microsoft.com/office/drawing/2014/main" id="{311ECEE8-1A5D-4C16-9B9C-C38E902FAD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612"/>
              <a:ext cx="57" cy="581"/>
            </a:xfrm>
            <a:custGeom>
              <a:avLst/>
              <a:gdLst>
                <a:gd name="T0" fmla="*/ 17 w 44"/>
                <a:gd name="T1" fmla="*/ 421 h 449"/>
                <a:gd name="T2" fmla="*/ 6 w 44"/>
                <a:gd name="T3" fmla="*/ 752 h 449"/>
                <a:gd name="T4" fmla="*/ 30 w 44"/>
                <a:gd name="T5" fmla="*/ 496 h 449"/>
                <a:gd name="T6" fmla="*/ 74 w 44"/>
                <a:gd name="T7" fmla="*/ 0 h 449"/>
                <a:gd name="T8" fmla="*/ 17 w 44"/>
                <a:gd name="T9" fmla="*/ 421 h 4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49">
                  <a:moveTo>
                    <a:pt x="10" y="251"/>
                  </a:moveTo>
                  <a:cubicBezTo>
                    <a:pt x="0" y="312"/>
                    <a:pt x="5" y="409"/>
                    <a:pt x="4" y="449"/>
                  </a:cubicBezTo>
                  <a:cubicBezTo>
                    <a:pt x="1" y="418"/>
                    <a:pt x="6" y="394"/>
                    <a:pt x="18" y="296"/>
                  </a:cubicBezTo>
                  <a:cubicBezTo>
                    <a:pt x="30" y="197"/>
                    <a:pt x="44" y="37"/>
                    <a:pt x="44" y="0"/>
                  </a:cubicBezTo>
                  <a:cubicBezTo>
                    <a:pt x="40" y="17"/>
                    <a:pt x="16" y="175"/>
                    <a:pt x="10" y="251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3" name="Freeform 47">
              <a:extLst>
                <a:ext uri="{FF2B5EF4-FFF2-40B4-BE49-F238E27FC236}">
                  <a16:creationId xmlns:a16="http://schemas.microsoft.com/office/drawing/2014/main" id="{D5C77826-F211-4E2B-AF08-2F881BA4C4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255"/>
              <a:ext cx="35" cy="410"/>
            </a:xfrm>
            <a:custGeom>
              <a:avLst/>
              <a:gdLst>
                <a:gd name="T0" fmla="*/ 13 w 27"/>
                <a:gd name="T1" fmla="*/ 0 h 318"/>
                <a:gd name="T2" fmla="*/ 41 w 27"/>
                <a:gd name="T3" fmla="*/ 258 h 318"/>
                <a:gd name="T4" fmla="*/ 17 w 27"/>
                <a:gd name="T5" fmla="*/ 529 h 318"/>
                <a:gd name="T6" fmla="*/ 22 w 27"/>
                <a:gd name="T7" fmla="*/ 196 h 318"/>
                <a:gd name="T8" fmla="*/ 13 w 27"/>
                <a:gd name="T9" fmla="*/ 0 h 3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318">
                  <a:moveTo>
                    <a:pt x="8" y="0"/>
                  </a:moveTo>
                  <a:cubicBezTo>
                    <a:pt x="14" y="30"/>
                    <a:pt x="27" y="112"/>
                    <a:pt x="25" y="155"/>
                  </a:cubicBezTo>
                  <a:cubicBezTo>
                    <a:pt x="24" y="197"/>
                    <a:pt x="13" y="248"/>
                    <a:pt x="10" y="318"/>
                  </a:cubicBezTo>
                  <a:cubicBezTo>
                    <a:pt x="4" y="286"/>
                    <a:pt x="14" y="155"/>
                    <a:pt x="13" y="118"/>
                  </a:cubicBezTo>
                  <a:cubicBezTo>
                    <a:pt x="12" y="82"/>
                    <a:pt x="0" y="9"/>
                    <a:pt x="8" y="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4" name="Freeform 48">
              <a:extLst>
                <a:ext uri="{FF2B5EF4-FFF2-40B4-BE49-F238E27FC236}">
                  <a16:creationId xmlns:a16="http://schemas.microsoft.com/office/drawing/2014/main" id="{CF68345E-32AE-44BA-8A98-3FF82801B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820"/>
              <a:ext cx="39" cy="182"/>
            </a:xfrm>
            <a:custGeom>
              <a:avLst/>
              <a:gdLst>
                <a:gd name="T0" fmla="*/ 27 w 30"/>
                <a:gd name="T1" fmla="*/ 22 h 141"/>
                <a:gd name="T2" fmla="*/ 26 w 30"/>
                <a:gd name="T3" fmla="*/ 75 h 141"/>
                <a:gd name="T4" fmla="*/ 40 w 30"/>
                <a:gd name="T5" fmla="*/ 119 h 141"/>
                <a:gd name="T6" fmla="*/ 18 w 30"/>
                <a:gd name="T7" fmla="*/ 235 h 141"/>
                <a:gd name="T8" fmla="*/ 29 w 30"/>
                <a:gd name="T9" fmla="*/ 168 h 141"/>
                <a:gd name="T10" fmla="*/ 29 w 30"/>
                <a:gd name="T11" fmla="*/ 145 h 141"/>
                <a:gd name="T12" fmla="*/ 9 w 30"/>
                <a:gd name="T13" fmla="*/ 133 h 141"/>
                <a:gd name="T14" fmla="*/ 13 w 30"/>
                <a:gd name="T15" fmla="*/ 86 h 141"/>
                <a:gd name="T16" fmla="*/ 22 w 30"/>
                <a:gd name="T17" fmla="*/ 0 h 14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0" h="141">
                  <a:moveTo>
                    <a:pt x="16" y="13"/>
                  </a:moveTo>
                  <a:cubicBezTo>
                    <a:pt x="19" y="24"/>
                    <a:pt x="13" y="34"/>
                    <a:pt x="15" y="45"/>
                  </a:cubicBezTo>
                  <a:cubicBezTo>
                    <a:pt x="17" y="54"/>
                    <a:pt x="22" y="62"/>
                    <a:pt x="24" y="71"/>
                  </a:cubicBezTo>
                  <a:cubicBezTo>
                    <a:pt x="30" y="98"/>
                    <a:pt x="20" y="115"/>
                    <a:pt x="11" y="141"/>
                  </a:cubicBezTo>
                  <a:cubicBezTo>
                    <a:pt x="10" y="128"/>
                    <a:pt x="16" y="113"/>
                    <a:pt x="17" y="101"/>
                  </a:cubicBezTo>
                  <a:cubicBezTo>
                    <a:pt x="17" y="96"/>
                    <a:pt x="19" y="91"/>
                    <a:pt x="17" y="87"/>
                  </a:cubicBezTo>
                  <a:cubicBezTo>
                    <a:pt x="14" y="81"/>
                    <a:pt x="7" y="84"/>
                    <a:pt x="5" y="80"/>
                  </a:cubicBezTo>
                  <a:cubicBezTo>
                    <a:pt x="0" y="74"/>
                    <a:pt x="7" y="60"/>
                    <a:pt x="8" y="52"/>
                  </a:cubicBezTo>
                  <a:cubicBezTo>
                    <a:pt x="10" y="35"/>
                    <a:pt x="13" y="16"/>
                    <a:pt x="13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5" name="Freeform 49">
              <a:extLst>
                <a:ext uri="{FF2B5EF4-FFF2-40B4-BE49-F238E27FC236}">
                  <a16:creationId xmlns:a16="http://schemas.microsoft.com/office/drawing/2014/main" id="{87609BDD-C921-44A2-8578-96B1B2BE5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987"/>
              <a:ext cx="75" cy="84"/>
            </a:xfrm>
            <a:custGeom>
              <a:avLst/>
              <a:gdLst>
                <a:gd name="T0" fmla="*/ 18 w 58"/>
                <a:gd name="T1" fmla="*/ 109 h 65"/>
                <a:gd name="T2" fmla="*/ 76 w 58"/>
                <a:gd name="T3" fmla="*/ 79 h 65"/>
                <a:gd name="T4" fmla="*/ 91 w 58"/>
                <a:gd name="T5" fmla="*/ 0 h 65"/>
                <a:gd name="T6" fmla="*/ 52 w 58"/>
                <a:gd name="T7" fmla="*/ 56 h 65"/>
                <a:gd name="T8" fmla="*/ 0 w 58"/>
                <a:gd name="T9" fmla="*/ 101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65">
                  <a:moveTo>
                    <a:pt x="11" y="65"/>
                  </a:moveTo>
                  <a:cubicBezTo>
                    <a:pt x="26" y="64"/>
                    <a:pt x="37" y="59"/>
                    <a:pt x="46" y="47"/>
                  </a:cubicBezTo>
                  <a:cubicBezTo>
                    <a:pt x="58" y="32"/>
                    <a:pt x="55" y="18"/>
                    <a:pt x="54" y="0"/>
                  </a:cubicBezTo>
                  <a:cubicBezTo>
                    <a:pt x="46" y="11"/>
                    <a:pt x="52" y="34"/>
                    <a:pt x="31" y="33"/>
                  </a:cubicBezTo>
                  <a:cubicBezTo>
                    <a:pt x="33" y="52"/>
                    <a:pt x="17" y="57"/>
                    <a:pt x="0" y="6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6" name="Freeform 50">
              <a:extLst>
                <a:ext uri="{FF2B5EF4-FFF2-40B4-BE49-F238E27FC236}">
                  <a16:creationId xmlns:a16="http://schemas.microsoft.com/office/drawing/2014/main" id="{566B3294-140A-48D6-B03A-E6833D0482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960"/>
              <a:ext cx="66" cy="107"/>
            </a:xfrm>
            <a:custGeom>
              <a:avLst/>
              <a:gdLst>
                <a:gd name="T0" fmla="*/ 0 w 51"/>
                <a:gd name="T1" fmla="*/ 4 h 83"/>
                <a:gd name="T2" fmla="*/ 12 w 51"/>
                <a:gd name="T3" fmla="*/ 62 h 83"/>
                <a:gd name="T4" fmla="*/ 25 w 51"/>
                <a:gd name="T5" fmla="*/ 103 h 83"/>
                <a:gd name="T6" fmla="*/ 49 w 51"/>
                <a:gd name="T7" fmla="*/ 133 h 83"/>
                <a:gd name="T8" fmla="*/ 85 w 51"/>
                <a:gd name="T9" fmla="*/ 126 h 83"/>
                <a:gd name="T10" fmla="*/ 41 w 51"/>
                <a:gd name="T11" fmla="*/ 73 h 83"/>
                <a:gd name="T12" fmla="*/ 25 w 51"/>
                <a:gd name="T13" fmla="*/ 40 h 83"/>
                <a:gd name="T14" fmla="*/ 6 w 51"/>
                <a:gd name="T15" fmla="*/ 0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1" h="83">
                  <a:moveTo>
                    <a:pt x="0" y="2"/>
                  </a:moveTo>
                  <a:cubicBezTo>
                    <a:pt x="9" y="11"/>
                    <a:pt x="8" y="26"/>
                    <a:pt x="7" y="37"/>
                  </a:cubicBezTo>
                  <a:cubicBezTo>
                    <a:pt x="7" y="49"/>
                    <a:pt x="11" y="51"/>
                    <a:pt x="15" y="62"/>
                  </a:cubicBezTo>
                  <a:cubicBezTo>
                    <a:pt x="19" y="72"/>
                    <a:pt x="16" y="76"/>
                    <a:pt x="29" y="80"/>
                  </a:cubicBezTo>
                  <a:cubicBezTo>
                    <a:pt x="36" y="82"/>
                    <a:pt x="48" y="83"/>
                    <a:pt x="51" y="76"/>
                  </a:cubicBezTo>
                  <a:cubicBezTo>
                    <a:pt x="26" y="79"/>
                    <a:pt x="23" y="64"/>
                    <a:pt x="25" y="44"/>
                  </a:cubicBezTo>
                  <a:cubicBezTo>
                    <a:pt x="18" y="41"/>
                    <a:pt x="18" y="31"/>
                    <a:pt x="15" y="24"/>
                  </a:cubicBezTo>
                  <a:cubicBezTo>
                    <a:pt x="12" y="17"/>
                    <a:pt x="2" y="8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7" name="Freeform 51">
              <a:extLst>
                <a:ext uri="{FF2B5EF4-FFF2-40B4-BE49-F238E27FC236}">
                  <a16:creationId xmlns:a16="http://schemas.microsoft.com/office/drawing/2014/main" id="{59F3D8F2-716B-463D-A0E9-8451CFB38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262"/>
              <a:ext cx="28" cy="449"/>
            </a:xfrm>
            <a:custGeom>
              <a:avLst/>
              <a:gdLst>
                <a:gd name="T0" fmla="*/ 34 w 22"/>
                <a:gd name="T1" fmla="*/ 563 h 347"/>
                <a:gd name="T2" fmla="*/ 10 w 22"/>
                <a:gd name="T3" fmla="*/ 312 h 347"/>
                <a:gd name="T4" fmla="*/ 31 w 22"/>
                <a:gd name="T5" fmla="*/ 0 h 347"/>
                <a:gd name="T6" fmla="*/ 31 w 22"/>
                <a:gd name="T7" fmla="*/ 232 h 347"/>
                <a:gd name="T8" fmla="*/ 34 w 22"/>
                <a:gd name="T9" fmla="*/ 563 h 3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47">
                  <a:moveTo>
                    <a:pt x="21" y="336"/>
                  </a:moveTo>
                  <a:cubicBezTo>
                    <a:pt x="19" y="347"/>
                    <a:pt x="12" y="254"/>
                    <a:pt x="6" y="186"/>
                  </a:cubicBezTo>
                  <a:cubicBezTo>
                    <a:pt x="0" y="118"/>
                    <a:pt x="8" y="47"/>
                    <a:pt x="19" y="0"/>
                  </a:cubicBezTo>
                  <a:cubicBezTo>
                    <a:pt x="18" y="16"/>
                    <a:pt x="17" y="106"/>
                    <a:pt x="19" y="138"/>
                  </a:cubicBezTo>
                  <a:cubicBezTo>
                    <a:pt x="22" y="169"/>
                    <a:pt x="22" y="325"/>
                    <a:pt x="21" y="336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8" name="Freeform 52">
              <a:extLst>
                <a:ext uri="{FF2B5EF4-FFF2-40B4-BE49-F238E27FC236}">
                  <a16:creationId xmlns:a16="http://schemas.microsoft.com/office/drawing/2014/main" id="{AFA5326F-7133-4DC8-A2E5-5F0BE92D0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3313"/>
              <a:ext cx="63" cy="400"/>
            </a:xfrm>
            <a:custGeom>
              <a:avLst/>
              <a:gdLst>
                <a:gd name="T0" fmla="*/ 0 w 49"/>
                <a:gd name="T1" fmla="*/ 516 h 310"/>
                <a:gd name="T2" fmla="*/ 59 w 49"/>
                <a:gd name="T3" fmla="*/ 268 h 310"/>
                <a:gd name="T4" fmla="*/ 64 w 49"/>
                <a:gd name="T5" fmla="*/ 0 h 310"/>
                <a:gd name="T6" fmla="*/ 45 w 49"/>
                <a:gd name="T7" fmla="*/ 263 h 310"/>
                <a:gd name="T8" fmla="*/ 0 w 49"/>
                <a:gd name="T9" fmla="*/ 516 h 3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310">
                  <a:moveTo>
                    <a:pt x="0" y="310"/>
                  </a:moveTo>
                  <a:cubicBezTo>
                    <a:pt x="5" y="286"/>
                    <a:pt x="24" y="208"/>
                    <a:pt x="36" y="161"/>
                  </a:cubicBezTo>
                  <a:cubicBezTo>
                    <a:pt x="49" y="113"/>
                    <a:pt x="40" y="33"/>
                    <a:pt x="39" y="0"/>
                  </a:cubicBezTo>
                  <a:cubicBezTo>
                    <a:pt x="35" y="33"/>
                    <a:pt x="35" y="124"/>
                    <a:pt x="27" y="158"/>
                  </a:cubicBezTo>
                  <a:cubicBezTo>
                    <a:pt x="18" y="192"/>
                    <a:pt x="5" y="285"/>
                    <a:pt x="0" y="31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99" name="Freeform 53">
              <a:extLst>
                <a:ext uri="{FF2B5EF4-FFF2-40B4-BE49-F238E27FC236}">
                  <a16:creationId xmlns:a16="http://schemas.microsoft.com/office/drawing/2014/main" id="{7FDD83E6-2102-40E2-B38F-5F7C940DD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986"/>
              <a:ext cx="105" cy="82"/>
            </a:xfrm>
            <a:custGeom>
              <a:avLst/>
              <a:gdLst>
                <a:gd name="T0" fmla="*/ 61 w 81"/>
                <a:gd name="T1" fmla="*/ 97 h 64"/>
                <a:gd name="T2" fmla="*/ 89 w 81"/>
                <a:gd name="T3" fmla="*/ 79 h 64"/>
                <a:gd name="T4" fmla="*/ 124 w 81"/>
                <a:gd name="T5" fmla="*/ 63 h 64"/>
                <a:gd name="T6" fmla="*/ 111 w 81"/>
                <a:gd name="T7" fmla="*/ 0 h 64"/>
                <a:gd name="T8" fmla="*/ 87 w 81"/>
                <a:gd name="T9" fmla="*/ 45 h 64"/>
                <a:gd name="T10" fmla="*/ 64 w 81"/>
                <a:gd name="T11" fmla="*/ 45 h 64"/>
                <a:gd name="T12" fmla="*/ 61 w 81"/>
                <a:gd name="T13" fmla="*/ 65 h 64"/>
                <a:gd name="T14" fmla="*/ 21 w 81"/>
                <a:gd name="T15" fmla="*/ 69 h 64"/>
                <a:gd name="T16" fmla="*/ 12 w 81"/>
                <a:gd name="T17" fmla="*/ 90 h 6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1" h="64">
                  <a:moveTo>
                    <a:pt x="36" y="59"/>
                  </a:moveTo>
                  <a:cubicBezTo>
                    <a:pt x="46" y="64"/>
                    <a:pt x="46" y="52"/>
                    <a:pt x="53" y="48"/>
                  </a:cubicBezTo>
                  <a:cubicBezTo>
                    <a:pt x="59" y="44"/>
                    <a:pt x="69" y="49"/>
                    <a:pt x="74" y="38"/>
                  </a:cubicBezTo>
                  <a:cubicBezTo>
                    <a:pt x="81" y="26"/>
                    <a:pt x="73" y="11"/>
                    <a:pt x="66" y="0"/>
                  </a:cubicBezTo>
                  <a:cubicBezTo>
                    <a:pt x="65" y="18"/>
                    <a:pt x="73" y="26"/>
                    <a:pt x="52" y="27"/>
                  </a:cubicBezTo>
                  <a:cubicBezTo>
                    <a:pt x="49" y="27"/>
                    <a:pt x="40" y="26"/>
                    <a:pt x="38" y="27"/>
                  </a:cubicBezTo>
                  <a:cubicBezTo>
                    <a:pt x="33" y="31"/>
                    <a:pt x="38" y="37"/>
                    <a:pt x="36" y="40"/>
                  </a:cubicBezTo>
                  <a:cubicBezTo>
                    <a:pt x="29" y="47"/>
                    <a:pt x="20" y="40"/>
                    <a:pt x="12" y="42"/>
                  </a:cubicBezTo>
                  <a:cubicBezTo>
                    <a:pt x="0" y="45"/>
                    <a:pt x="5" y="57"/>
                    <a:pt x="7" y="55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0" name="Freeform 54">
              <a:extLst>
                <a:ext uri="{FF2B5EF4-FFF2-40B4-BE49-F238E27FC236}">
                  <a16:creationId xmlns:a16="http://schemas.microsoft.com/office/drawing/2014/main" id="{1367E918-556B-4D43-A42D-863276F05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2222"/>
              <a:ext cx="42" cy="22"/>
            </a:xfrm>
            <a:custGeom>
              <a:avLst/>
              <a:gdLst>
                <a:gd name="T0" fmla="*/ 17 w 32"/>
                <a:gd name="T1" fmla="*/ 0 h 17"/>
                <a:gd name="T2" fmla="*/ 17 w 32"/>
                <a:gd name="T3" fmla="*/ 25 h 17"/>
                <a:gd name="T4" fmla="*/ 38 w 32"/>
                <a:gd name="T5" fmla="*/ 10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7">
                  <a:moveTo>
                    <a:pt x="10" y="0"/>
                  </a:moveTo>
                  <a:cubicBezTo>
                    <a:pt x="0" y="1"/>
                    <a:pt x="1" y="12"/>
                    <a:pt x="10" y="15"/>
                  </a:cubicBezTo>
                  <a:cubicBezTo>
                    <a:pt x="17" y="17"/>
                    <a:pt x="32" y="8"/>
                    <a:pt x="22" y="6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1" name="Freeform 55">
              <a:extLst>
                <a:ext uri="{FF2B5EF4-FFF2-40B4-BE49-F238E27FC236}">
                  <a16:creationId xmlns:a16="http://schemas.microsoft.com/office/drawing/2014/main" id="{94E662C7-3A14-406F-B635-DD1EF4415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2352"/>
              <a:ext cx="109" cy="102"/>
            </a:xfrm>
            <a:custGeom>
              <a:avLst/>
              <a:gdLst>
                <a:gd name="T0" fmla="*/ 0 w 84"/>
                <a:gd name="T1" fmla="*/ 132 h 79"/>
                <a:gd name="T2" fmla="*/ 141 w 84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79">
                  <a:moveTo>
                    <a:pt x="0" y="79"/>
                  </a:moveTo>
                  <a:cubicBezTo>
                    <a:pt x="25" y="67"/>
                    <a:pt x="62" y="32"/>
                    <a:pt x="84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2" name="Freeform 56">
              <a:extLst>
                <a:ext uri="{FF2B5EF4-FFF2-40B4-BE49-F238E27FC236}">
                  <a16:creationId xmlns:a16="http://schemas.microsoft.com/office/drawing/2014/main" id="{E79AC590-F8A5-4753-86C2-258A62DD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366"/>
              <a:ext cx="99" cy="97"/>
            </a:xfrm>
            <a:custGeom>
              <a:avLst/>
              <a:gdLst>
                <a:gd name="T0" fmla="*/ 0 w 76"/>
                <a:gd name="T1" fmla="*/ 125 h 75"/>
                <a:gd name="T2" fmla="*/ 129 w 76"/>
                <a:gd name="T3" fmla="*/ 0 h 75"/>
                <a:gd name="T4" fmla="*/ 0 w 76"/>
                <a:gd name="T5" fmla="*/ 125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75">
                  <a:moveTo>
                    <a:pt x="0" y="75"/>
                  </a:moveTo>
                  <a:cubicBezTo>
                    <a:pt x="23" y="66"/>
                    <a:pt x="68" y="25"/>
                    <a:pt x="76" y="0"/>
                  </a:cubicBezTo>
                  <a:cubicBezTo>
                    <a:pt x="69" y="8"/>
                    <a:pt x="34" y="57"/>
                    <a:pt x="0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3" name="Freeform 57">
              <a:extLst>
                <a:ext uri="{FF2B5EF4-FFF2-40B4-BE49-F238E27FC236}">
                  <a16:creationId xmlns:a16="http://schemas.microsoft.com/office/drawing/2014/main" id="{31FDDEF0-FCA1-47D2-A8E5-DBE97FF5AB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2355"/>
              <a:ext cx="108" cy="102"/>
            </a:xfrm>
            <a:custGeom>
              <a:avLst/>
              <a:gdLst>
                <a:gd name="T0" fmla="*/ 139 w 84"/>
                <a:gd name="T1" fmla="*/ 132 h 79"/>
                <a:gd name="T2" fmla="*/ 0 w 84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79">
                  <a:moveTo>
                    <a:pt x="84" y="79"/>
                  </a:moveTo>
                  <a:cubicBezTo>
                    <a:pt x="59" y="67"/>
                    <a:pt x="22" y="33"/>
                    <a:pt x="0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4" name="Freeform 58">
              <a:extLst>
                <a:ext uri="{FF2B5EF4-FFF2-40B4-BE49-F238E27FC236}">
                  <a16:creationId xmlns:a16="http://schemas.microsoft.com/office/drawing/2014/main" id="{7B92DBC3-372F-4502-A243-15FCB422FC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370"/>
              <a:ext cx="100" cy="97"/>
            </a:xfrm>
            <a:custGeom>
              <a:avLst/>
              <a:gdLst>
                <a:gd name="T0" fmla="*/ 130 w 77"/>
                <a:gd name="T1" fmla="*/ 125 h 75"/>
                <a:gd name="T2" fmla="*/ 0 w 77"/>
                <a:gd name="T3" fmla="*/ 0 h 75"/>
                <a:gd name="T4" fmla="*/ 130 w 77"/>
                <a:gd name="T5" fmla="*/ 125 h 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75">
                  <a:moveTo>
                    <a:pt x="77" y="75"/>
                  </a:moveTo>
                  <a:cubicBezTo>
                    <a:pt x="53" y="66"/>
                    <a:pt x="8" y="25"/>
                    <a:pt x="0" y="0"/>
                  </a:cubicBezTo>
                  <a:cubicBezTo>
                    <a:pt x="7" y="9"/>
                    <a:pt x="42" y="57"/>
                    <a:pt x="77" y="75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5" name="Freeform 59">
              <a:extLst>
                <a:ext uri="{FF2B5EF4-FFF2-40B4-BE49-F238E27FC236}">
                  <a16:creationId xmlns:a16="http://schemas.microsoft.com/office/drawing/2014/main" id="{6800708D-5AAA-4CC5-9114-75024D083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862"/>
              <a:ext cx="83" cy="76"/>
            </a:xfrm>
            <a:custGeom>
              <a:avLst/>
              <a:gdLst>
                <a:gd name="T0" fmla="*/ 108 w 64"/>
                <a:gd name="T1" fmla="*/ 0 h 59"/>
                <a:gd name="T2" fmla="*/ 83 w 64"/>
                <a:gd name="T3" fmla="*/ 19 h 59"/>
                <a:gd name="T4" fmla="*/ 47 w 64"/>
                <a:gd name="T5" fmla="*/ 36 h 59"/>
                <a:gd name="T6" fmla="*/ 21 w 64"/>
                <a:gd name="T7" fmla="*/ 98 h 59"/>
                <a:gd name="T8" fmla="*/ 73 w 64"/>
                <a:gd name="T9" fmla="*/ 68 h 59"/>
                <a:gd name="T10" fmla="*/ 57 w 64"/>
                <a:gd name="T11" fmla="*/ 50 h 59"/>
                <a:gd name="T12" fmla="*/ 91 w 64"/>
                <a:gd name="T13" fmla="*/ 31 h 59"/>
                <a:gd name="T14" fmla="*/ 108 w 64"/>
                <a:gd name="T15" fmla="*/ 6 h 5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4" h="59">
                  <a:moveTo>
                    <a:pt x="64" y="0"/>
                  </a:moveTo>
                  <a:cubicBezTo>
                    <a:pt x="58" y="3"/>
                    <a:pt x="55" y="9"/>
                    <a:pt x="49" y="12"/>
                  </a:cubicBezTo>
                  <a:cubicBezTo>
                    <a:pt x="42" y="16"/>
                    <a:pt x="35" y="18"/>
                    <a:pt x="28" y="22"/>
                  </a:cubicBezTo>
                  <a:cubicBezTo>
                    <a:pt x="17" y="30"/>
                    <a:pt x="0" y="43"/>
                    <a:pt x="12" y="59"/>
                  </a:cubicBezTo>
                  <a:cubicBezTo>
                    <a:pt x="20" y="47"/>
                    <a:pt x="26" y="39"/>
                    <a:pt x="43" y="41"/>
                  </a:cubicBezTo>
                  <a:cubicBezTo>
                    <a:pt x="39" y="38"/>
                    <a:pt x="35" y="35"/>
                    <a:pt x="34" y="30"/>
                  </a:cubicBezTo>
                  <a:cubicBezTo>
                    <a:pt x="41" y="27"/>
                    <a:pt x="49" y="24"/>
                    <a:pt x="54" y="19"/>
                  </a:cubicBezTo>
                  <a:cubicBezTo>
                    <a:pt x="58" y="14"/>
                    <a:pt x="58" y="8"/>
                    <a:pt x="64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6" name="Freeform 60">
              <a:extLst>
                <a:ext uri="{FF2B5EF4-FFF2-40B4-BE49-F238E27FC236}">
                  <a16:creationId xmlns:a16="http://schemas.microsoft.com/office/drawing/2014/main" id="{D5C9AD91-8BF1-403E-96C9-761A882F6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026"/>
              <a:ext cx="22" cy="47"/>
            </a:xfrm>
            <a:custGeom>
              <a:avLst/>
              <a:gdLst>
                <a:gd name="T0" fmla="*/ 16 w 17"/>
                <a:gd name="T1" fmla="*/ 0 h 36"/>
                <a:gd name="T2" fmla="*/ 1 w 17"/>
                <a:gd name="T3" fmla="*/ 56 h 36"/>
                <a:gd name="T4" fmla="*/ 21 w 17"/>
                <a:gd name="T5" fmla="*/ 60 h 36"/>
                <a:gd name="T6" fmla="*/ 21 w 17"/>
                <a:gd name="T7" fmla="*/ 5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6">
                  <a:moveTo>
                    <a:pt x="9" y="0"/>
                  </a:moveTo>
                  <a:cubicBezTo>
                    <a:pt x="10" y="12"/>
                    <a:pt x="1" y="21"/>
                    <a:pt x="1" y="33"/>
                  </a:cubicBezTo>
                  <a:cubicBezTo>
                    <a:pt x="5" y="34"/>
                    <a:pt x="9" y="36"/>
                    <a:pt x="12" y="35"/>
                  </a:cubicBezTo>
                  <a:cubicBezTo>
                    <a:pt x="0" y="29"/>
                    <a:pt x="17" y="13"/>
                    <a:pt x="1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7" name="Freeform 61">
              <a:extLst>
                <a:ext uri="{FF2B5EF4-FFF2-40B4-BE49-F238E27FC236}">
                  <a16:creationId xmlns:a16="http://schemas.microsoft.com/office/drawing/2014/main" id="{BC874BE9-B438-4EAA-861F-07068FE25D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018"/>
              <a:ext cx="61" cy="90"/>
            </a:xfrm>
            <a:custGeom>
              <a:avLst/>
              <a:gdLst>
                <a:gd name="T0" fmla="*/ 79 w 47"/>
                <a:gd name="T1" fmla="*/ 12 h 69"/>
                <a:gd name="T2" fmla="*/ 16 w 47"/>
                <a:gd name="T3" fmla="*/ 27 h 69"/>
                <a:gd name="T4" fmla="*/ 21 w 47"/>
                <a:gd name="T5" fmla="*/ 117 h 69"/>
                <a:gd name="T6" fmla="*/ 40 w 47"/>
                <a:gd name="T7" fmla="*/ 38 h 69"/>
                <a:gd name="T8" fmla="*/ 64 w 47"/>
                <a:gd name="T9" fmla="*/ 35 h 69"/>
                <a:gd name="T10" fmla="*/ 79 w 47"/>
                <a:gd name="T11" fmla="*/ 18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7" h="69">
                  <a:moveTo>
                    <a:pt x="47" y="7"/>
                  </a:moveTo>
                  <a:cubicBezTo>
                    <a:pt x="32" y="11"/>
                    <a:pt x="20" y="0"/>
                    <a:pt x="9" y="16"/>
                  </a:cubicBezTo>
                  <a:cubicBezTo>
                    <a:pt x="0" y="29"/>
                    <a:pt x="4" y="57"/>
                    <a:pt x="12" y="69"/>
                  </a:cubicBezTo>
                  <a:cubicBezTo>
                    <a:pt x="14" y="54"/>
                    <a:pt x="6" y="31"/>
                    <a:pt x="24" y="22"/>
                  </a:cubicBezTo>
                  <a:cubicBezTo>
                    <a:pt x="28" y="20"/>
                    <a:pt x="34" y="23"/>
                    <a:pt x="38" y="21"/>
                  </a:cubicBezTo>
                  <a:cubicBezTo>
                    <a:pt x="43" y="18"/>
                    <a:pt x="42" y="13"/>
                    <a:pt x="47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8" name="Freeform 62">
              <a:extLst>
                <a:ext uri="{FF2B5EF4-FFF2-40B4-BE49-F238E27FC236}">
                  <a16:creationId xmlns:a16="http://schemas.microsoft.com/office/drawing/2014/main" id="{A5640CF5-A5D4-4036-8CEA-48B3F09061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322"/>
              <a:ext cx="64" cy="63"/>
            </a:xfrm>
            <a:custGeom>
              <a:avLst/>
              <a:gdLst>
                <a:gd name="T0" fmla="*/ 74 w 49"/>
                <a:gd name="T1" fmla="*/ 0 h 49"/>
                <a:gd name="T2" fmla="*/ 0 w 49"/>
                <a:gd name="T3" fmla="*/ 75 h 49"/>
                <a:gd name="T4" fmla="*/ 60 w 49"/>
                <a:gd name="T5" fmla="*/ 58 h 49"/>
                <a:gd name="T6" fmla="*/ 78 w 49"/>
                <a:gd name="T7" fmla="*/ 6 h 49"/>
                <a:gd name="T8" fmla="*/ 84 w 49"/>
                <a:gd name="T9" fmla="*/ 4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49">
                  <a:moveTo>
                    <a:pt x="44" y="0"/>
                  </a:moveTo>
                  <a:cubicBezTo>
                    <a:pt x="33" y="16"/>
                    <a:pt x="26" y="47"/>
                    <a:pt x="0" y="45"/>
                  </a:cubicBezTo>
                  <a:cubicBezTo>
                    <a:pt x="16" y="46"/>
                    <a:pt x="23" y="49"/>
                    <a:pt x="35" y="35"/>
                  </a:cubicBezTo>
                  <a:cubicBezTo>
                    <a:pt x="41" y="27"/>
                    <a:pt x="49" y="15"/>
                    <a:pt x="46" y="4"/>
                  </a:cubicBezTo>
                  <a:cubicBezTo>
                    <a:pt x="47" y="3"/>
                    <a:pt x="48" y="3"/>
                    <a:pt x="49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09" name="Freeform 63">
              <a:extLst>
                <a:ext uri="{FF2B5EF4-FFF2-40B4-BE49-F238E27FC236}">
                  <a16:creationId xmlns:a16="http://schemas.microsoft.com/office/drawing/2014/main" id="{7681A317-90A0-46B0-81CB-B8E7C99AD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1363"/>
              <a:ext cx="161" cy="24"/>
            </a:xfrm>
            <a:custGeom>
              <a:avLst/>
              <a:gdLst>
                <a:gd name="T0" fmla="*/ 0 w 124"/>
                <a:gd name="T1" fmla="*/ 0 h 18"/>
                <a:gd name="T2" fmla="*/ 90 w 124"/>
                <a:gd name="T3" fmla="*/ 9 h 18"/>
                <a:gd name="T4" fmla="*/ 209 w 124"/>
                <a:gd name="T5" fmla="*/ 20 h 18"/>
                <a:gd name="T6" fmla="*/ 129 w 124"/>
                <a:gd name="T7" fmla="*/ 27 h 18"/>
                <a:gd name="T8" fmla="*/ 47 w 124"/>
                <a:gd name="T9" fmla="*/ 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8">
                  <a:moveTo>
                    <a:pt x="0" y="0"/>
                  </a:moveTo>
                  <a:cubicBezTo>
                    <a:pt x="18" y="0"/>
                    <a:pt x="35" y="3"/>
                    <a:pt x="53" y="5"/>
                  </a:cubicBezTo>
                  <a:cubicBezTo>
                    <a:pt x="76" y="8"/>
                    <a:pt x="101" y="8"/>
                    <a:pt x="124" y="11"/>
                  </a:cubicBezTo>
                  <a:cubicBezTo>
                    <a:pt x="108" y="14"/>
                    <a:pt x="92" y="18"/>
                    <a:pt x="76" y="15"/>
                  </a:cubicBezTo>
                  <a:cubicBezTo>
                    <a:pt x="60" y="11"/>
                    <a:pt x="45" y="3"/>
                    <a:pt x="28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0" name="Freeform 64">
              <a:extLst>
                <a:ext uri="{FF2B5EF4-FFF2-40B4-BE49-F238E27FC236}">
                  <a16:creationId xmlns:a16="http://schemas.microsoft.com/office/drawing/2014/main" id="{B5BBAD3B-A32E-4CBC-A796-8643F4F0A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337"/>
              <a:ext cx="211" cy="43"/>
            </a:xfrm>
            <a:custGeom>
              <a:avLst/>
              <a:gdLst>
                <a:gd name="T0" fmla="*/ 215 w 163"/>
                <a:gd name="T1" fmla="*/ 22 h 33"/>
                <a:gd name="T2" fmla="*/ 102 w 163"/>
                <a:gd name="T3" fmla="*/ 43 h 33"/>
                <a:gd name="T4" fmla="*/ 0 w 163"/>
                <a:gd name="T5" fmla="*/ 40 h 33"/>
                <a:gd name="T6" fmla="*/ 137 w 163"/>
                <a:gd name="T7" fmla="*/ 12 h 33"/>
                <a:gd name="T8" fmla="*/ 273 w 163"/>
                <a:gd name="T9" fmla="*/ 18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3" h="33">
                  <a:moveTo>
                    <a:pt x="128" y="13"/>
                  </a:moveTo>
                  <a:cubicBezTo>
                    <a:pt x="105" y="14"/>
                    <a:pt x="83" y="22"/>
                    <a:pt x="61" y="25"/>
                  </a:cubicBezTo>
                  <a:cubicBezTo>
                    <a:pt x="43" y="28"/>
                    <a:pt x="15" y="33"/>
                    <a:pt x="0" y="24"/>
                  </a:cubicBezTo>
                  <a:cubicBezTo>
                    <a:pt x="26" y="24"/>
                    <a:pt x="56" y="11"/>
                    <a:pt x="82" y="7"/>
                  </a:cubicBezTo>
                  <a:cubicBezTo>
                    <a:pt x="110" y="1"/>
                    <a:pt x="139" y="0"/>
                    <a:pt x="163" y="1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1" name="Freeform 65">
              <a:extLst>
                <a:ext uri="{FF2B5EF4-FFF2-40B4-BE49-F238E27FC236}">
                  <a16:creationId xmlns:a16="http://schemas.microsoft.com/office/drawing/2014/main" id="{926DAAE7-DC3E-488E-A930-3952F07E3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1363"/>
              <a:ext cx="160" cy="24"/>
            </a:xfrm>
            <a:custGeom>
              <a:avLst/>
              <a:gdLst>
                <a:gd name="T0" fmla="*/ 206 w 124"/>
                <a:gd name="T1" fmla="*/ 0 h 18"/>
                <a:gd name="T2" fmla="*/ 119 w 124"/>
                <a:gd name="T3" fmla="*/ 9 h 18"/>
                <a:gd name="T4" fmla="*/ 0 w 124"/>
                <a:gd name="T5" fmla="*/ 20 h 18"/>
                <a:gd name="T6" fmla="*/ 80 w 124"/>
                <a:gd name="T7" fmla="*/ 27 h 18"/>
                <a:gd name="T8" fmla="*/ 160 w 124"/>
                <a:gd name="T9" fmla="*/ 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8">
                  <a:moveTo>
                    <a:pt x="124" y="0"/>
                  </a:moveTo>
                  <a:cubicBezTo>
                    <a:pt x="105" y="0"/>
                    <a:pt x="89" y="3"/>
                    <a:pt x="71" y="5"/>
                  </a:cubicBezTo>
                  <a:cubicBezTo>
                    <a:pt x="48" y="8"/>
                    <a:pt x="23" y="8"/>
                    <a:pt x="0" y="11"/>
                  </a:cubicBezTo>
                  <a:cubicBezTo>
                    <a:pt x="16" y="14"/>
                    <a:pt x="32" y="18"/>
                    <a:pt x="48" y="15"/>
                  </a:cubicBezTo>
                  <a:cubicBezTo>
                    <a:pt x="64" y="11"/>
                    <a:pt x="78" y="3"/>
                    <a:pt x="96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2" name="Freeform 66">
              <a:extLst>
                <a:ext uri="{FF2B5EF4-FFF2-40B4-BE49-F238E27FC236}">
                  <a16:creationId xmlns:a16="http://schemas.microsoft.com/office/drawing/2014/main" id="{B139B6D5-2BBE-4E31-87BF-71085080B6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1619"/>
              <a:ext cx="131" cy="88"/>
            </a:xfrm>
            <a:custGeom>
              <a:avLst/>
              <a:gdLst>
                <a:gd name="T0" fmla="*/ 5 w 101"/>
                <a:gd name="T1" fmla="*/ 16 h 68"/>
                <a:gd name="T2" fmla="*/ 58 w 101"/>
                <a:gd name="T3" fmla="*/ 93 h 68"/>
                <a:gd name="T4" fmla="*/ 170 w 101"/>
                <a:gd name="T5" fmla="*/ 107 h 68"/>
                <a:gd name="T6" fmla="*/ 17 w 101"/>
                <a:gd name="T7" fmla="*/ 0 h 6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1" h="68">
                  <a:moveTo>
                    <a:pt x="3" y="9"/>
                  </a:moveTo>
                  <a:cubicBezTo>
                    <a:pt x="0" y="27"/>
                    <a:pt x="21" y="49"/>
                    <a:pt x="35" y="56"/>
                  </a:cubicBezTo>
                  <a:cubicBezTo>
                    <a:pt x="58" y="68"/>
                    <a:pt x="77" y="62"/>
                    <a:pt x="101" y="64"/>
                  </a:cubicBezTo>
                  <a:cubicBezTo>
                    <a:pt x="75" y="64"/>
                    <a:pt x="2" y="32"/>
                    <a:pt x="1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3" name="Freeform 67">
              <a:extLst>
                <a:ext uri="{FF2B5EF4-FFF2-40B4-BE49-F238E27FC236}">
                  <a16:creationId xmlns:a16="http://schemas.microsoft.com/office/drawing/2014/main" id="{3284ED09-868A-41E9-8FF7-AEC9411BA8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202"/>
              <a:ext cx="100" cy="90"/>
            </a:xfrm>
            <a:custGeom>
              <a:avLst/>
              <a:gdLst>
                <a:gd name="T0" fmla="*/ 126 w 77"/>
                <a:gd name="T1" fmla="*/ 0 h 70"/>
                <a:gd name="T2" fmla="*/ 88 w 77"/>
                <a:gd name="T3" fmla="*/ 93 h 70"/>
                <a:gd name="T4" fmla="*/ 52 w 77"/>
                <a:gd name="T5" fmla="*/ 99 h 70"/>
                <a:gd name="T6" fmla="*/ 0 w 77"/>
                <a:gd name="T7" fmla="*/ 116 h 70"/>
                <a:gd name="T8" fmla="*/ 105 w 77"/>
                <a:gd name="T9" fmla="*/ 99 h 70"/>
                <a:gd name="T10" fmla="*/ 130 w 77"/>
                <a:gd name="T11" fmla="*/ 19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70">
                  <a:moveTo>
                    <a:pt x="75" y="0"/>
                  </a:moveTo>
                  <a:cubicBezTo>
                    <a:pt x="71" y="18"/>
                    <a:pt x="68" y="44"/>
                    <a:pt x="52" y="56"/>
                  </a:cubicBezTo>
                  <a:cubicBezTo>
                    <a:pt x="46" y="60"/>
                    <a:pt x="39" y="58"/>
                    <a:pt x="31" y="60"/>
                  </a:cubicBezTo>
                  <a:cubicBezTo>
                    <a:pt x="21" y="62"/>
                    <a:pt x="10" y="66"/>
                    <a:pt x="0" y="70"/>
                  </a:cubicBezTo>
                  <a:cubicBezTo>
                    <a:pt x="17" y="67"/>
                    <a:pt x="47" y="69"/>
                    <a:pt x="62" y="60"/>
                  </a:cubicBezTo>
                  <a:cubicBezTo>
                    <a:pt x="77" y="51"/>
                    <a:pt x="74" y="28"/>
                    <a:pt x="77" y="1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4" name="Freeform 68">
              <a:extLst>
                <a:ext uri="{FF2B5EF4-FFF2-40B4-BE49-F238E27FC236}">
                  <a16:creationId xmlns:a16="http://schemas.microsoft.com/office/drawing/2014/main" id="{B787C1D3-FED4-4995-8BFC-E02D682CF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2702"/>
              <a:ext cx="39" cy="341"/>
            </a:xfrm>
            <a:custGeom>
              <a:avLst/>
              <a:gdLst>
                <a:gd name="T0" fmla="*/ 0 w 30"/>
                <a:gd name="T1" fmla="*/ 0 h 264"/>
                <a:gd name="T2" fmla="*/ 46 w 30"/>
                <a:gd name="T3" fmla="*/ 440 h 264"/>
                <a:gd name="T4" fmla="*/ 0 w 30"/>
                <a:gd name="T5" fmla="*/ 0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264">
                  <a:moveTo>
                    <a:pt x="0" y="0"/>
                  </a:moveTo>
                  <a:cubicBezTo>
                    <a:pt x="0" y="49"/>
                    <a:pt x="14" y="176"/>
                    <a:pt x="27" y="264"/>
                  </a:cubicBezTo>
                  <a:cubicBezTo>
                    <a:pt x="30" y="211"/>
                    <a:pt x="17" y="4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5" name="Freeform 69">
              <a:extLst>
                <a:ext uri="{FF2B5EF4-FFF2-40B4-BE49-F238E27FC236}">
                  <a16:creationId xmlns:a16="http://schemas.microsoft.com/office/drawing/2014/main" id="{84E7261E-139E-4338-A57F-8C202850E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2498"/>
              <a:ext cx="64" cy="113"/>
            </a:xfrm>
            <a:custGeom>
              <a:avLst/>
              <a:gdLst>
                <a:gd name="T0" fmla="*/ 56 w 49"/>
                <a:gd name="T1" fmla="*/ 8 h 88"/>
                <a:gd name="T2" fmla="*/ 61 w 49"/>
                <a:gd name="T3" fmla="*/ 53 h 88"/>
                <a:gd name="T4" fmla="*/ 61 w 49"/>
                <a:gd name="T5" fmla="*/ 91 h 88"/>
                <a:gd name="T6" fmla="*/ 43 w 49"/>
                <a:gd name="T7" fmla="*/ 127 h 88"/>
                <a:gd name="T8" fmla="*/ 0 w 49"/>
                <a:gd name="T9" fmla="*/ 140 h 88"/>
                <a:gd name="T10" fmla="*/ 43 w 49"/>
                <a:gd name="T11" fmla="*/ 139 h 88"/>
                <a:gd name="T12" fmla="*/ 80 w 49"/>
                <a:gd name="T13" fmla="*/ 94 h 88"/>
                <a:gd name="T14" fmla="*/ 60 w 49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9" h="88">
                  <a:moveTo>
                    <a:pt x="33" y="5"/>
                  </a:moveTo>
                  <a:cubicBezTo>
                    <a:pt x="33" y="14"/>
                    <a:pt x="35" y="23"/>
                    <a:pt x="36" y="32"/>
                  </a:cubicBezTo>
                  <a:cubicBezTo>
                    <a:pt x="38" y="40"/>
                    <a:pt x="37" y="47"/>
                    <a:pt x="36" y="55"/>
                  </a:cubicBezTo>
                  <a:cubicBezTo>
                    <a:pt x="34" y="63"/>
                    <a:pt x="32" y="72"/>
                    <a:pt x="25" y="77"/>
                  </a:cubicBezTo>
                  <a:cubicBezTo>
                    <a:pt x="17" y="82"/>
                    <a:pt x="9" y="82"/>
                    <a:pt x="0" y="85"/>
                  </a:cubicBezTo>
                  <a:cubicBezTo>
                    <a:pt x="7" y="88"/>
                    <a:pt x="18" y="86"/>
                    <a:pt x="25" y="84"/>
                  </a:cubicBezTo>
                  <a:cubicBezTo>
                    <a:pt x="37" y="81"/>
                    <a:pt x="45" y="68"/>
                    <a:pt x="47" y="57"/>
                  </a:cubicBezTo>
                  <a:cubicBezTo>
                    <a:pt x="49" y="36"/>
                    <a:pt x="38" y="20"/>
                    <a:pt x="35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6" name="Freeform 70">
              <a:extLst>
                <a:ext uri="{FF2B5EF4-FFF2-40B4-BE49-F238E27FC236}">
                  <a16:creationId xmlns:a16="http://schemas.microsoft.com/office/drawing/2014/main" id="{EBE90D37-32E7-4E0B-B976-780A555F8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617"/>
              <a:ext cx="41" cy="38"/>
            </a:xfrm>
            <a:custGeom>
              <a:avLst/>
              <a:gdLst>
                <a:gd name="T0" fmla="*/ 15 w 32"/>
                <a:gd name="T1" fmla="*/ 6 h 30"/>
                <a:gd name="T2" fmla="*/ 33 w 32"/>
                <a:gd name="T3" fmla="*/ 43 h 30"/>
                <a:gd name="T4" fmla="*/ 51 w 32"/>
                <a:gd name="T5" fmla="*/ 24 h 30"/>
                <a:gd name="T6" fmla="*/ 29 w 32"/>
                <a:gd name="T7" fmla="*/ 0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0">
                  <a:moveTo>
                    <a:pt x="9" y="4"/>
                  </a:moveTo>
                  <a:cubicBezTo>
                    <a:pt x="0" y="13"/>
                    <a:pt x="5" y="30"/>
                    <a:pt x="20" y="27"/>
                  </a:cubicBezTo>
                  <a:cubicBezTo>
                    <a:pt x="25" y="25"/>
                    <a:pt x="30" y="20"/>
                    <a:pt x="31" y="15"/>
                  </a:cubicBezTo>
                  <a:cubicBezTo>
                    <a:pt x="32" y="6"/>
                    <a:pt x="25" y="3"/>
                    <a:pt x="18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7" name="Freeform 71">
              <a:extLst>
                <a:ext uri="{FF2B5EF4-FFF2-40B4-BE49-F238E27FC236}">
                  <a16:creationId xmlns:a16="http://schemas.microsoft.com/office/drawing/2014/main" id="{61ABD0C2-2A95-4C4E-AEFA-02A371EF8A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1617"/>
              <a:ext cx="58" cy="52"/>
            </a:xfrm>
            <a:custGeom>
              <a:avLst/>
              <a:gdLst>
                <a:gd name="T0" fmla="*/ 36 w 45"/>
                <a:gd name="T1" fmla="*/ 0 h 41"/>
                <a:gd name="T2" fmla="*/ 13 w 45"/>
                <a:gd name="T3" fmla="*/ 38 h 41"/>
                <a:gd name="T4" fmla="*/ 58 w 45"/>
                <a:gd name="T5" fmla="*/ 6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41">
                  <a:moveTo>
                    <a:pt x="22" y="0"/>
                  </a:moveTo>
                  <a:cubicBezTo>
                    <a:pt x="10" y="0"/>
                    <a:pt x="0" y="13"/>
                    <a:pt x="8" y="24"/>
                  </a:cubicBezTo>
                  <a:cubicBezTo>
                    <a:pt x="20" y="41"/>
                    <a:pt x="45" y="21"/>
                    <a:pt x="35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8" name="Freeform 72">
              <a:extLst>
                <a:ext uri="{FF2B5EF4-FFF2-40B4-BE49-F238E27FC236}">
                  <a16:creationId xmlns:a16="http://schemas.microsoft.com/office/drawing/2014/main" id="{C60237DC-AF42-4A99-BDE2-0FEA31C09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1" y="2172"/>
              <a:ext cx="13" cy="21"/>
            </a:xfrm>
            <a:custGeom>
              <a:avLst/>
              <a:gdLst>
                <a:gd name="T0" fmla="*/ 0 w 10"/>
                <a:gd name="T1" fmla="*/ 1 h 16"/>
                <a:gd name="T2" fmla="*/ 17 w 10"/>
                <a:gd name="T3" fmla="*/ 28 h 16"/>
                <a:gd name="T4" fmla="*/ 17 w 10"/>
                <a:gd name="T5" fmla="*/ 28 h 16"/>
                <a:gd name="T6" fmla="*/ 4 w 10"/>
                <a:gd name="T7" fmla="*/ 0 h 16"/>
                <a:gd name="T8" fmla="*/ 0 w 10"/>
                <a:gd name="T9" fmla="*/ 1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0" y="1"/>
                  </a:moveTo>
                  <a:cubicBezTo>
                    <a:pt x="1" y="5"/>
                    <a:pt x="6" y="12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6" y="12"/>
                    <a:pt x="4" y="4"/>
                    <a:pt x="2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19" name="Freeform 73">
              <a:extLst>
                <a:ext uri="{FF2B5EF4-FFF2-40B4-BE49-F238E27FC236}">
                  <a16:creationId xmlns:a16="http://schemas.microsoft.com/office/drawing/2014/main" id="{34A4EF10-B311-4BCB-A420-E8FD2530F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2" y="1588"/>
              <a:ext cx="7" cy="171"/>
            </a:xfrm>
            <a:custGeom>
              <a:avLst/>
              <a:gdLst>
                <a:gd name="T0" fmla="*/ 1 w 5"/>
                <a:gd name="T1" fmla="*/ 222 h 132"/>
                <a:gd name="T2" fmla="*/ 1 w 5"/>
                <a:gd name="T3" fmla="*/ 220 h 132"/>
                <a:gd name="T4" fmla="*/ 0 w 5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32">
                  <a:moveTo>
                    <a:pt x="1" y="132"/>
                  </a:moveTo>
                  <a:cubicBezTo>
                    <a:pt x="1" y="131"/>
                    <a:pt x="1" y="131"/>
                    <a:pt x="1" y="131"/>
                  </a:cubicBezTo>
                  <a:cubicBezTo>
                    <a:pt x="3" y="87"/>
                    <a:pt x="5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0" name="Freeform 74">
              <a:extLst>
                <a:ext uri="{FF2B5EF4-FFF2-40B4-BE49-F238E27FC236}">
                  <a16:creationId xmlns:a16="http://schemas.microsoft.com/office/drawing/2014/main" id="{37541888-6622-4EA1-AC63-C452D058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626"/>
              <a:ext cx="2" cy="5"/>
            </a:xfrm>
            <a:custGeom>
              <a:avLst/>
              <a:gdLst>
                <a:gd name="T0" fmla="*/ 0 w 2"/>
                <a:gd name="T1" fmla="*/ 6 h 4"/>
                <a:gd name="T2" fmla="*/ 2 w 2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0" y="4"/>
                  </a:moveTo>
                  <a:cubicBezTo>
                    <a:pt x="1" y="2"/>
                    <a:pt x="1" y="1"/>
                    <a:pt x="2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1" name="Freeform 75">
              <a:extLst>
                <a:ext uri="{FF2B5EF4-FFF2-40B4-BE49-F238E27FC236}">
                  <a16:creationId xmlns:a16="http://schemas.microsoft.com/office/drawing/2014/main" id="{CCD0CBC1-404C-4ED2-A2B9-7F218785A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617"/>
              <a:ext cx="36" cy="38"/>
            </a:xfrm>
            <a:custGeom>
              <a:avLst/>
              <a:gdLst>
                <a:gd name="T0" fmla="*/ 22 w 28"/>
                <a:gd name="T1" fmla="*/ 0 h 30"/>
                <a:gd name="T2" fmla="*/ 46 w 28"/>
                <a:gd name="T3" fmla="*/ 24 h 30"/>
                <a:gd name="T4" fmla="*/ 22 w 28"/>
                <a:gd name="T5" fmla="*/ 48 h 30"/>
                <a:gd name="T6" fmla="*/ 0 w 28"/>
                <a:gd name="T7" fmla="*/ 3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0">
                  <a:moveTo>
                    <a:pt x="13" y="0"/>
                  </a:moveTo>
                  <a:cubicBezTo>
                    <a:pt x="22" y="0"/>
                    <a:pt x="28" y="7"/>
                    <a:pt x="28" y="15"/>
                  </a:cubicBezTo>
                  <a:cubicBezTo>
                    <a:pt x="28" y="23"/>
                    <a:pt x="22" y="30"/>
                    <a:pt x="13" y="30"/>
                  </a:cubicBezTo>
                  <a:cubicBezTo>
                    <a:pt x="8" y="30"/>
                    <a:pt x="2" y="26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2" name="Oval 76">
              <a:extLst>
                <a:ext uri="{FF2B5EF4-FFF2-40B4-BE49-F238E27FC236}">
                  <a16:creationId xmlns:a16="http://schemas.microsoft.com/office/drawing/2014/main" id="{158705A0-9960-4740-9548-DCBA9249367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8" y="1631"/>
              <a:ext cx="11" cy="10"/>
            </a:xfrm>
            <a:prstGeom prst="ellipse">
              <a:avLst/>
            </a:prstGeom>
            <a:noFill/>
            <a:ln w="4763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23" name="Freeform 77">
              <a:extLst>
                <a:ext uri="{FF2B5EF4-FFF2-40B4-BE49-F238E27FC236}">
                  <a16:creationId xmlns:a16="http://schemas.microsoft.com/office/drawing/2014/main" id="{6F91E0F9-ECEA-4451-9EB9-7069A7430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5" y="2220"/>
              <a:ext cx="45" cy="17"/>
            </a:xfrm>
            <a:custGeom>
              <a:avLst/>
              <a:gdLst>
                <a:gd name="T0" fmla="*/ 0 w 35"/>
                <a:gd name="T1" fmla="*/ 21 h 13"/>
                <a:gd name="T2" fmla="*/ 27 w 35"/>
                <a:gd name="T3" fmla="*/ 0 h 13"/>
                <a:gd name="T4" fmla="*/ 58 w 35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3">
                  <a:moveTo>
                    <a:pt x="0" y="12"/>
                  </a:moveTo>
                  <a:cubicBezTo>
                    <a:pt x="7" y="2"/>
                    <a:pt x="9" y="0"/>
                    <a:pt x="16" y="0"/>
                  </a:cubicBezTo>
                  <a:cubicBezTo>
                    <a:pt x="24" y="0"/>
                    <a:pt x="26" y="2"/>
                    <a:pt x="35" y="1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4" name="Freeform 78">
              <a:extLst>
                <a:ext uri="{FF2B5EF4-FFF2-40B4-BE49-F238E27FC236}">
                  <a16:creationId xmlns:a16="http://schemas.microsoft.com/office/drawing/2014/main" id="{89BAA33F-58E4-4D8D-8077-B8E1818667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229"/>
              <a:ext cx="29" cy="13"/>
            </a:xfrm>
            <a:custGeom>
              <a:avLst/>
              <a:gdLst>
                <a:gd name="T0" fmla="*/ 0 w 22"/>
                <a:gd name="T1" fmla="*/ 0 h 10"/>
                <a:gd name="T2" fmla="*/ 38 w 2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cubicBezTo>
                    <a:pt x="2" y="10"/>
                    <a:pt x="19" y="10"/>
                    <a:pt x="22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5" name="Freeform 79">
              <a:extLst>
                <a:ext uri="{FF2B5EF4-FFF2-40B4-BE49-F238E27FC236}">
                  <a16:creationId xmlns:a16="http://schemas.microsoft.com/office/drawing/2014/main" id="{AB7B0C67-FEAA-4E8E-9164-49D89F2CB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958"/>
              <a:ext cx="65" cy="22"/>
            </a:xfrm>
            <a:custGeom>
              <a:avLst/>
              <a:gdLst>
                <a:gd name="T0" fmla="*/ 0 w 50"/>
                <a:gd name="T1" fmla="*/ 28 h 17"/>
                <a:gd name="T2" fmla="*/ 85 w 50"/>
                <a:gd name="T3" fmla="*/ 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7">
                  <a:moveTo>
                    <a:pt x="0" y="17"/>
                  </a:moveTo>
                  <a:cubicBezTo>
                    <a:pt x="8" y="2"/>
                    <a:pt x="37" y="0"/>
                    <a:pt x="50" y="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6" name="Freeform 80">
              <a:extLst>
                <a:ext uri="{FF2B5EF4-FFF2-40B4-BE49-F238E27FC236}">
                  <a16:creationId xmlns:a16="http://schemas.microsoft.com/office/drawing/2014/main" id="{CD5243E4-55A0-4220-A007-CAE56E93BC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980"/>
              <a:ext cx="64" cy="24"/>
            </a:xfrm>
            <a:custGeom>
              <a:avLst/>
              <a:gdLst>
                <a:gd name="T0" fmla="*/ 0 w 49"/>
                <a:gd name="T1" fmla="*/ 16 h 19"/>
                <a:gd name="T2" fmla="*/ 35 w 49"/>
                <a:gd name="T3" fmla="*/ 1 h 19"/>
                <a:gd name="T4" fmla="*/ 74 w 49"/>
                <a:gd name="T5" fmla="*/ 16 h 19"/>
                <a:gd name="T6" fmla="*/ 72 w 49"/>
                <a:gd name="T7" fmla="*/ 24 h 19"/>
                <a:gd name="T8" fmla="*/ 43 w 49"/>
                <a:gd name="T9" fmla="*/ 29 h 19"/>
                <a:gd name="T10" fmla="*/ 0 w 49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0" y="10"/>
                  </a:moveTo>
                  <a:cubicBezTo>
                    <a:pt x="6" y="6"/>
                    <a:pt x="8" y="2"/>
                    <a:pt x="21" y="1"/>
                  </a:cubicBezTo>
                  <a:cubicBezTo>
                    <a:pt x="35" y="0"/>
                    <a:pt x="40" y="9"/>
                    <a:pt x="44" y="10"/>
                  </a:cubicBezTo>
                  <a:cubicBezTo>
                    <a:pt x="49" y="11"/>
                    <a:pt x="46" y="14"/>
                    <a:pt x="42" y="15"/>
                  </a:cubicBezTo>
                  <a:cubicBezTo>
                    <a:pt x="39" y="16"/>
                    <a:pt x="30" y="16"/>
                    <a:pt x="25" y="18"/>
                  </a:cubicBezTo>
                  <a:cubicBezTo>
                    <a:pt x="21" y="19"/>
                    <a:pt x="9" y="16"/>
                    <a:pt x="0" y="1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7" name="Freeform 81">
              <a:extLst>
                <a:ext uri="{FF2B5EF4-FFF2-40B4-BE49-F238E27FC236}">
                  <a16:creationId xmlns:a16="http://schemas.microsoft.com/office/drawing/2014/main" id="{B7BCF01D-625B-4A55-98AA-75ADD19D1A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958"/>
              <a:ext cx="16" cy="28"/>
            </a:xfrm>
            <a:custGeom>
              <a:avLst/>
              <a:gdLst>
                <a:gd name="T0" fmla="*/ 21 w 12"/>
                <a:gd name="T1" fmla="*/ 36 h 22"/>
                <a:gd name="T2" fmla="*/ 0 w 12"/>
                <a:gd name="T3" fmla="*/ 2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12" y="22"/>
                  </a:moveTo>
                  <a:cubicBezTo>
                    <a:pt x="10" y="15"/>
                    <a:pt x="2" y="0"/>
                    <a:pt x="0" y="1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8" name="Freeform 82">
              <a:extLst>
                <a:ext uri="{FF2B5EF4-FFF2-40B4-BE49-F238E27FC236}">
                  <a16:creationId xmlns:a16="http://schemas.microsoft.com/office/drawing/2014/main" id="{1479E23E-952E-4B7D-A16C-DEC617BA5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016"/>
              <a:ext cx="13" cy="32"/>
            </a:xfrm>
            <a:custGeom>
              <a:avLst/>
              <a:gdLst>
                <a:gd name="T0" fmla="*/ 5 w 10"/>
                <a:gd name="T1" fmla="*/ 0 h 25"/>
                <a:gd name="T2" fmla="*/ 5 w 10"/>
                <a:gd name="T3" fmla="*/ 22 h 25"/>
                <a:gd name="T4" fmla="*/ 12 w 10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3" y="0"/>
                  </a:moveTo>
                  <a:cubicBezTo>
                    <a:pt x="0" y="2"/>
                    <a:pt x="1" y="6"/>
                    <a:pt x="3" y="13"/>
                  </a:cubicBezTo>
                  <a:cubicBezTo>
                    <a:pt x="4" y="21"/>
                    <a:pt x="10" y="17"/>
                    <a:pt x="7" y="2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29" name="Freeform 83">
              <a:extLst>
                <a:ext uri="{FF2B5EF4-FFF2-40B4-BE49-F238E27FC236}">
                  <a16:creationId xmlns:a16="http://schemas.microsoft.com/office/drawing/2014/main" id="{D80E1070-E444-4783-BA48-7853A0411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974"/>
              <a:ext cx="8" cy="21"/>
            </a:xfrm>
            <a:custGeom>
              <a:avLst/>
              <a:gdLst>
                <a:gd name="T0" fmla="*/ 9 w 6"/>
                <a:gd name="T1" fmla="*/ 0 h 16"/>
                <a:gd name="T2" fmla="*/ 0 w 6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5" y="0"/>
                  </a:moveTo>
                  <a:cubicBezTo>
                    <a:pt x="6" y="3"/>
                    <a:pt x="0" y="9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0" name="Freeform 84">
              <a:extLst>
                <a:ext uri="{FF2B5EF4-FFF2-40B4-BE49-F238E27FC236}">
                  <a16:creationId xmlns:a16="http://schemas.microsoft.com/office/drawing/2014/main" id="{541416AD-8528-4C34-8E7D-B5814B7D6D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1048"/>
              <a:ext cx="9" cy="31"/>
            </a:xfrm>
            <a:custGeom>
              <a:avLst/>
              <a:gdLst>
                <a:gd name="T0" fmla="*/ 0 w 7"/>
                <a:gd name="T1" fmla="*/ 0 h 24"/>
                <a:gd name="T2" fmla="*/ 12 w 7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2" y="8"/>
                    <a:pt x="2" y="12"/>
                    <a:pt x="7" y="2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1" name="Oval 85">
              <a:extLst>
                <a:ext uri="{FF2B5EF4-FFF2-40B4-BE49-F238E27FC236}">
                  <a16:creationId xmlns:a16="http://schemas.microsoft.com/office/drawing/2014/main" id="{88A060AF-B1F9-416F-A0DE-4BFEB7F92C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5" y="987"/>
              <a:ext cx="7" cy="7"/>
            </a:xfrm>
            <a:prstGeom prst="ellipse">
              <a:avLst/>
            </a:prstGeom>
            <a:solidFill>
              <a:srgbClr val="58585A"/>
            </a:solidFill>
            <a:ln w="4763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32" name="Freeform 86">
              <a:extLst>
                <a:ext uri="{FF2B5EF4-FFF2-40B4-BE49-F238E27FC236}">
                  <a16:creationId xmlns:a16="http://schemas.microsoft.com/office/drawing/2014/main" id="{3C16DD9E-A3C9-4466-8B2B-B7CC7180C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958"/>
              <a:ext cx="64" cy="22"/>
            </a:xfrm>
            <a:custGeom>
              <a:avLst/>
              <a:gdLst>
                <a:gd name="T0" fmla="*/ 82 w 50"/>
                <a:gd name="T1" fmla="*/ 28 h 17"/>
                <a:gd name="T2" fmla="*/ 0 w 50"/>
                <a:gd name="T3" fmla="*/ 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7">
                  <a:moveTo>
                    <a:pt x="50" y="17"/>
                  </a:moveTo>
                  <a:cubicBezTo>
                    <a:pt x="37" y="0"/>
                    <a:pt x="13" y="0"/>
                    <a:pt x="0" y="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3" name="Freeform 87">
              <a:extLst>
                <a:ext uri="{FF2B5EF4-FFF2-40B4-BE49-F238E27FC236}">
                  <a16:creationId xmlns:a16="http://schemas.microsoft.com/office/drawing/2014/main" id="{A0629986-F7D5-4BF8-8F8D-6CAF0B4AA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958"/>
              <a:ext cx="16" cy="28"/>
            </a:xfrm>
            <a:custGeom>
              <a:avLst/>
              <a:gdLst>
                <a:gd name="T0" fmla="*/ 0 w 12"/>
                <a:gd name="T1" fmla="*/ 36 h 22"/>
                <a:gd name="T2" fmla="*/ 21 w 12"/>
                <a:gd name="T3" fmla="*/ 2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22"/>
                  </a:moveTo>
                  <a:cubicBezTo>
                    <a:pt x="3" y="15"/>
                    <a:pt x="10" y="0"/>
                    <a:pt x="12" y="1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4" name="Freeform 88">
              <a:extLst>
                <a:ext uri="{FF2B5EF4-FFF2-40B4-BE49-F238E27FC236}">
                  <a16:creationId xmlns:a16="http://schemas.microsoft.com/office/drawing/2014/main" id="{0DDC759F-E068-4B2D-8BE3-B6C9C0BD9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1016"/>
              <a:ext cx="13" cy="32"/>
            </a:xfrm>
            <a:custGeom>
              <a:avLst/>
              <a:gdLst>
                <a:gd name="T0" fmla="*/ 13 w 10"/>
                <a:gd name="T1" fmla="*/ 0 h 25"/>
                <a:gd name="T2" fmla="*/ 13 w 10"/>
                <a:gd name="T3" fmla="*/ 22 h 25"/>
                <a:gd name="T4" fmla="*/ 5 w 10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5">
                  <a:moveTo>
                    <a:pt x="8" y="0"/>
                  </a:moveTo>
                  <a:cubicBezTo>
                    <a:pt x="10" y="2"/>
                    <a:pt x="9" y="6"/>
                    <a:pt x="8" y="13"/>
                  </a:cubicBezTo>
                  <a:cubicBezTo>
                    <a:pt x="6" y="21"/>
                    <a:pt x="0" y="17"/>
                    <a:pt x="3" y="2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5" name="Freeform 89">
              <a:extLst>
                <a:ext uri="{FF2B5EF4-FFF2-40B4-BE49-F238E27FC236}">
                  <a16:creationId xmlns:a16="http://schemas.microsoft.com/office/drawing/2014/main" id="{4D288E96-0628-4451-B2DB-35B3A8DD7C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974"/>
              <a:ext cx="8" cy="21"/>
            </a:xfrm>
            <a:custGeom>
              <a:avLst/>
              <a:gdLst>
                <a:gd name="T0" fmla="*/ 1 w 6"/>
                <a:gd name="T1" fmla="*/ 0 h 16"/>
                <a:gd name="T2" fmla="*/ 11 w 6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1" y="0"/>
                  </a:moveTo>
                  <a:cubicBezTo>
                    <a:pt x="0" y="3"/>
                    <a:pt x="6" y="9"/>
                    <a:pt x="6" y="1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6" name="Freeform 90">
              <a:extLst>
                <a:ext uri="{FF2B5EF4-FFF2-40B4-BE49-F238E27FC236}">
                  <a16:creationId xmlns:a16="http://schemas.microsoft.com/office/drawing/2014/main" id="{0D539097-AE6B-4B58-B0EC-1551FAFBA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046"/>
              <a:ext cx="6" cy="36"/>
            </a:xfrm>
            <a:custGeom>
              <a:avLst/>
              <a:gdLst>
                <a:gd name="T0" fmla="*/ 7 w 5"/>
                <a:gd name="T1" fmla="*/ 0 h 28"/>
                <a:gd name="T2" fmla="*/ 0 w 5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8">
                  <a:moveTo>
                    <a:pt x="5" y="0"/>
                  </a:moveTo>
                  <a:cubicBezTo>
                    <a:pt x="3" y="10"/>
                    <a:pt x="5" y="13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7" name="Freeform 91">
              <a:extLst>
                <a:ext uri="{FF2B5EF4-FFF2-40B4-BE49-F238E27FC236}">
                  <a16:creationId xmlns:a16="http://schemas.microsoft.com/office/drawing/2014/main" id="{E811E436-DBCD-4D62-A3D5-2381A950B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948" y="2580"/>
              <a:ext cx="9" cy="136"/>
            </a:xfrm>
            <a:custGeom>
              <a:avLst/>
              <a:gdLst>
                <a:gd name="T0" fmla="*/ 0 w 7"/>
                <a:gd name="T1" fmla="*/ 0 h 105"/>
                <a:gd name="T2" fmla="*/ 1 w 7"/>
                <a:gd name="T3" fmla="*/ 74 h 105"/>
                <a:gd name="T4" fmla="*/ 6 w 7"/>
                <a:gd name="T5" fmla="*/ 176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5">
                  <a:moveTo>
                    <a:pt x="0" y="0"/>
                  </a:moveTo>
                  <a:cubicBezTo>
                    <a:pt x="0" y="14"/>
                    <a:pt x="2" y="36"/>
                    <a:pt x="1" y="44"/>
                  </a:cubicBezTo>
                  <a:cubicBezTo>
                    <a:pt x="1" y="54"/>
                    <a:pt x="7" y="96"/>
                    <a:pt x="4" y="10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8" name="Freeform 92">
              <a:extLst>
                <a:ext uri="{FF2B5EF4-FFF2-40B4-BE49-F238E27FC236}">
                  <a16:creationId xmlns:a16="http://schemas.microsoft.com/office/drawing/2014/main" id="{5D5802BC-84E2-452F-BAD9-B3530BB5C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588"/>
              <a:ext cx="4" cy="120"/>
            </a:xfrm>
            <a:custGeom>
              <a:avLst/>
              <a:gdLst>
                <a:gd name="T0" fmla="*/ 5 w 3"/>
                <a:gd name="T1" fmla="*/ 0 h 93"/>
                <a:gd name="T2" fmla="*/ 0 w 3"/>
                <a:gd name="T3" fmla="*/ 55 h 93"/>
                <a:gd name="T4" fmla="*/ 4 w 3"/>
                <a:gd name="T5" fmla="*/ 155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93">
                  <a:moveTo>
                    <a:pt x="3" y="0"/>
                  </a:moveTo>
                  <a:cubicBezTo>
                    <a:pt x="2" y="10"/>
                    <a:pt x="1" y="23"/>
                    <a:pt x="0" y="33"/>
                  </a:cubicBezTo>
                  <a:cubicBezTo>
                    <a:pt x="0" y="46"/>
                    <a:pt x="3" y="87"/>
                    <a:pt x="2" y="9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39" name="Freeform 93">
              <a:extLst>
                <a:ext uri="{FF2B5EF4-FFF2-40B4-BE49-F238E27FC236}">
                  <a16:creationId xmlns:a16="http://schemas.microsoft.com/office/drawing/2014/main" id="{469F5595-04C2-4D85-A823-39D5F0BB21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575"/>
              <a:ext cx="9" cy="116"/>
            </a:xfrm>
            <a:custGeom>
              <a:avLst/>
              <a:gdLst>
                <a:gd name="T0" fmla="*/ 8 w 7"/>
                <a:gd name="T1" fmla="*/ 0 h 90"/>
                <a:gd name="T2" fmla="*/ 6 w 7"/>
                <a:gd name="T3" fmla="*/ 45 h 90"/>
                <a:gd name="T4" fmla="*/ 0 w 7"/>
                <a:gd name="T5" fmla="*/ 15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0">
                  <a:moveTo>
                    <a:pt x="5" y="0"/>
                  </a:moveTo>
                  <a:cubicBezTo>
                    <a:pt x="6" y="9"/>
                    <a:pt x="7" y="16"/>
                    <a:pt x="4" y="27"/>
                  </a:cubicBezTo>
                  <a:cubicBezTo>
                    <a:pt x="1" y="41"/>
                    <a:pt x="0" y="90"/>
                    <a:pt x="0" y="9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0" name="Freeform 94">
              <a:extLst>
                <a:ext uri="{FF2B5EF4-FFF2-40B4-BE49-F238E27FC236}">
                  <a16:creationId xmlns:a16="http://schemas.microsoft.com/office/drawing/2014/main" id="{EC760B9D-9DDB-48E9-9071-318ED0B4B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5" y="2536"/>
              <a:ext cx="9" cy="9"/>
            </a:xfrm>
            <a:custGeom>
              <a:avLst/>
              <a:gdLst>
                <a:gd name="T0" fmla="*/ 12 w 7"/>
                <a:gd name="T1" fmla="*/ 0 h 7"/>
                <a:gd name="T2" fmla="*/ 0 w 7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4" y="2"/>
                    <a:pt x="2" y="4"/>
                    <a:pt x="0" y="7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1" name="Freeform 95">
              <a:extLst>
                <a:ext uri="{FF2B5EF4-FFF2-40B4-BE49-F238E27FC236}">
                  <a16:creationId xmlns:a16="http://schemas.microsoft.com/office/drawing/2014/main" id="{F70BAB6A-2795-4069-8CE3-F6EB654D0E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4030"/>
              <a:ext cx="38" cy="20"/>
            </a:xfrm>
            <a:custGeom>
              <a:avLst/>
              <a:gdLst>
                <a:gd name="T0" fmla="*/ 0 w 30"/>
                <a:gd name="T1" fmla="*/ 16 h 16"/>
                <a:gd name="T2" fmla="*/ 38 w 30"/>
                <a:gd name="T3" fmla="*/ 20 h 16"/>
                <a:gd name="T4" fmla="*/ 44 w 30"/>
                <a:gd name="T5" fmla="*/ 8 h 16"/>
                <a:gd name="T6" fmla="*/ 11 w 30"/>
                <a:gd name="T7" fmla="*/ 1 h 16"/>
                <a:gd name="T8" fmla="*/ 0 w 30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6">
                  <a:moveTo>
                    <a:pt x="0" y="10"/>
                  </a:moveTo>
                  <a:cubicBezTo>
                    <a:pt x="4" y="7"/>
                    <a:pt x="21" y="10"/>
                    <a:pt x="24" y="13"/>
                  </a:cubicBezTo>
                  <a:cubicBezTo>
                    <a:pt x="28" y="16"/>
                    <a:pt x="30" y="7"/>
                    <a:pt x="28" y="5"/>
                  </a:cubicBezTo>
                  <a:cubicBezTo>
                    <a:pt x="23" y="0"/>
                    <a:pt x="12" y="0"/>
                    <a:pt x="7" y="1"/>
                  </a:cubicBezTo>
                  <a:cubicBezTo>
                    <a:pt x="1" y="3"/>
                    <a:pt x="0" y="10"/>
                    <a:pt x="0" y="1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2" name="Freeform 96">
              <a:extLst>
                <a:ext uri="{FF2B5EF4-FFF2-40B4-BE49-F238E27FC236}">
                  <a16:creationId xmlns:a16="http://schemas.microsoft.com/office/drawing/2014/main" id="{382A0DBF-F76E-4554-9797-D9CCA16AC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4008"/>
              <a:ext cx="30" cy="58"/>
            </a:xfrm>
            <a:custGeom>
              <a:avLst/>
              <a:gdLst>
                <a:gd name="T0" fmla="*/ 39 w 23"/>
                <a:gd name="T1" fmla="*/ 0 h 45"/>
                <a:gd name="T2" fmla="*/ 9 w 23"/>
                <a:gd name="T3" fmla="*/ 40 h 45"/>
                <a:gd name="T4" fmla="*/ 5 w 23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20" y="9"/>
                    <a:pt x="9" y="14"/>
                    <a:pt x="5" y="24"/>
                  </a:cubicBezTo>
                  <a:cubicBezTo>
                    <a:pt x="3" y="31"/>
                    <a:pt x="0" y="40"/>
                    <a:pt x="3" y="4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3" name="Freeform 97">
              <a:extLst>
                <a:ext uri="{FF2B5EF4-FFF2-40B4-BE49-F238E27FC236}">
                  <a16:creationId xmlns:a16="http://schemas.microsoft.com/office/drawing/2014/main" id="{74024D39-7F0A-422D-A9FE-8A311607F4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997"/>
              <a:ext cx="35" cy="70"/>
            </a:xfrm>
            <a:custGeom>
              <a:avLst/>
              <a:gdLst>
                <a:gd name="T0" fmla="*/ 45 w 27"/>
                <a:gd name="T1" fmla="*/ 0 h 54"/>
                <a:gd name="T2" fmla="*/ 29 w 27"/>
                <a:gd name="T3" fmla="*/ 23 h 54"/>
                <a:gd name="T4" fmla="*/ 13 w 27"/>
                <a:gd name="T5" fmla="*/ 53 h 54"/>
                <a:gd name="T6" fmla="*/ 13 w 27"/>
                <a:gd name="T7" fmla="*/ 9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4">
                  <a:moveTo>
                    <a:pt x="27" y="0"/>
                  </a:moveTo>
                  <a:cubicBezTo>
                    <a:pt x="20" y="4"/>
                    <a:pt x="20" y="5"/>
                    <a:pt x="17" y="14"/>
                  </a:cubicBezTo>
                  <a:cubicBezTo>
                    <a:pt x="15" y="22"/>
                    <a:pt x="11" y="27"/>
                    <a:pt x="8" y="32"/>
                  </a:cubicBezTo>
                  <a:cubicBezTo>
                    <a:pt x="5" y="36"/>
                    <a:pt x="0" y="47"/>
                    <a:pt x="8" y="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4" name="Freeform 98">
              <a:extLst>
                <a:ext uri="{FF2B5EF4-FFF2-40B4-BE49-F238E27FC236}">
                  <a16:creationId xmlns:a16="http://schemas.microsoft.com/office/drawing/2014/main" id="{77548482-B255-4E48-A7AC-74778658E5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990"/>
              <a:ext cx="42" cy="63"/>
            </a:xfrm>
            <a:custGeom>
              <a:avLst/>
              <a:gdLst>
                <a:gd name="T0" fmla="*/ 53 w 33"/>
                <a:gd name="T1" fmla="*/ 0 h 49"/>
                <a:gd name="T2" fmla="*/ 22 w 33"/>
                <a:gd name="T3" fmla="*/ 31 h 49"/>
                <a:gd name="T4" fmla="*/ 6 w 33"/>
                <a:gd name="T5" fmla="*/ 63 h 49"/>
                <a:gd name="T6" fmla="*/ 1 w 33"/>
                <a:gd name="T7" fmla="*/ 8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9">
                  <a:moveTo>
                    <a:pt x="33" y="0"/>
                  </a:moveTo>
                  <a:cubicBezTo>
                    <a:pt x="26" y="4"/>
                    <a:pt x="16" y="12"/>
                    <a:pt x="13" y="19"/>
                  </a:cubicBezTo>
                  <a:cubicBezTo>
                    <a:pt x="10" y="26"/>
                    <a:pt x="8" y="31"/>
                    <a:pt x="4" y="38"/>
                  </a:cubicBezTo>
                  <a:cubicBezTo>
                    <a:pt x="2" y="41"/>
                    <a:pt x="0" y="45"/>
                    <a:pt x="1" y="49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5" name="Freeform 99">
              <a:extLst>
                <a:ext uri="{FF2B5EF4-FFF2-40B4-BE49-F238E27FC236}">
                  <a16:creationId xmlns:a16="http://schemas.microsoft.com/office/drawing/2014/main" id="{EF2A47F4-817B-49F4-83C3-2844D3678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3982"/>
              <a:ext cx="48" cy="55"/>
            </a:xfrm>
            <a:custGeom>
              <a:avLst/>
              <a:gdLst>
                <a:gd name="T0" fmla="*/ 62 w 37"/>
                <a:gd name="T1" fmla="*/ 0 h 43"/>
                <a:gd name="T2" fmla="*/ 32 w 37"/>
                <a:gd name="T3" fmla="*/ 23 h 43"/>
                <a:gd name="T4" fmla="*/ 4 w 37"/>
                <a:gd name="T5" fmla="*/ 58 h 43"/>
                <a:gd name="T6" fmla="*/ 0 w 37"/>
                <a:gd name="T7" fmla="*/ 7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3">
                  <a:moveTo>
                    <a:pt x="37" y="0"/>
                  </a:moveTo>
                  <a:cubicBezTo>
                    <a:pt x="30" y="3"/>
                    <a:pt x="23" y="9"/>
                    <a:pt x="19" y="14"/>
                  </a:cubicBezTo>
                  <a:cubicBezTo>
                    <a:pt x="14" y="19"/>
                    <a:pt x="5" y="24"/>
                    <a:pt x="2" y="35"/>
                  </a:cubicBezTo>
                  <a:cubicBezTo>
                    <a:pt x="1" y="38"/>
                    <a:pt x="0" y="41"/>
                    <a:pt x="0" y="4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6" name="Freeform 100">
              <a:extLst>
                <a:ext uri="{FF2B5EF4-FFF2-40B4-BE49-F238E27FC236}">
                  <a16:creationId xmlns:a16="http://schemas.microsoft.com/office/drawing/2014/main" id="{CF7A23C3-E406-419D-9E11-61598371F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4045"/>
              <a:ext cx="26" cy="16"/>
            </a:xfrm>
            <a:custGeom>
              <a:avLst/>
              <a:gdLst>
                <a:gd name="T0" fmla="*/ 1 w 20"/>
                <a:gd name="T1" fmla="*/ 20 h 12"/>
                <a:gd name="T2" fmla="*/ 30 w 20"/>
                <a:gd name="T3" fmla="*/ 17 h 12"/>
                <a:gd name="T4" fmla="*/ 17 w 20"/>
                <a:gd name="T5" fmla="*/ 0 h 12"/>
                <a:gd name="T6" fmla="*/ 1 w 20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1" y="11"/>
                  </a:moveTo>
                  <a:cubicBezTo>
                    <a:pt x="7" y="12"/>
                    <a:pt x="16" y="12"/>
                    <a:pt x="18" y="10"/>
                  </a:cubicBezTo>
                  <a:cubicBezTo>
                    <a:pt x="20" y="9"/>
                    <a:pt x="19" y="1"/>
                    <a:pt x="10" y="0"/>
                  </a:cubicBezTo>
                  <a:cubicBezTo>
                    <a:pt x="1" y="0"/>
                    <a:pt x="0" y="10"/>
                    <a:pt x="1" y="11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7" name="Freeform 101">
              <a:extLst>
                <a:ext uri="{FF2B5EF4-FFF2-40B4-BE49-F238E27FC236}">
                  <a16:creationId xmlns:a16="http://schemas.microsoft.com/office/drawing/2014/main" id="{45B1083C-B817-4541-8087-C3916BB43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4037"/>
              <a:ext cx="25" cy="13"/>
            </a:xfrm>
            <a:custGeom>
              <a:avLst/>
              <a:gdLst>
                <a:gd name="T0" fmla="*/ 0 w 19"/>
                <a:gd name="T1" fmla="*/ 13 h 10"/>
                <a:gd name="T2" fmla="*/ 29 w 19"/>
                <a:gd name="T3" fmla="*/ 16 h 10"/>
                <a:gd name="T4" fmla="*/ 12 w 19"/>
                <a:gd name="T5" fmla="*/ 0 h 10"/>
                <a:gd name="T6" fmla="*/ 0 w 19"/>
                <a:gd name="T7" fmla="*/ 1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0" y="8"/>
                  </a:moveTo>
                  <a:cubicBezTo>
                    <a:pt x="6" y="9"/>
                    <a:pt x="15" y="10"/>
                    <a:pt x="17" y="9"/>
                  </a:cubicBezTo>
                  <a:cubicBezTo>
                    <a:pt x="19" y="8"/>
                    <a:pt x="16" y="0"/>
                    <a:pt x="7" y="0"/>
                  </a:cubicBezTo>
                  <a:cubicBezTo>
                    <a:pt x="2" y="0"/>
                    <a:pt x="0" y="7"/>
                    <a:pt x="0" y="8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8" name="Freeform 102">
              <a:extLst>
                <a:ext uri="{FF2B5EF4-FFF2-40B4-BE49-F238E27FC236}">
                  <a16:creationId xmlns:a16="http://schemas.microsoft.com/office/drawing/2014/main" id="{FA8FB2C3-CFA6-4D61-8F9B-25AAC6BC7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4031"/>
              <a:ext cx="25" cy="12"/>
            </a:xfrm>
            <a:custGeom>
              <a:avLst/>
              <a:gdLst>
                <a:gd name="T0" fmla="*/ 1 w 19"/>
                <a:gd name="T1" fmla="*/ 15 h 9"/>
                <a:gd name="T2" fmla="*/ 29 w 19"/>
                <a:gd name="T3" fmla="*/ 15 h 9"/>
                <a:gd name="T4" fmla="*/ 14 w 19"/>
                <a:gd name="T5" fmla="*/ 0 h 9"/>
                <a:gd name="T6" fmla="*/ 1 w 19"/>
                <a:gd name="T7" fmla="*/ 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1" y="8"/>
                  </a:moveTo>
                  <a:cubicBezTo>
                    <a:pt x="7" y="7"/>
                    <a:pt x="15" y="9"/>
                    <a:pt x="17" y="8"/>
                  </a:cubicBezTo>
                  <a:cubicBezTo>
                    <a:pt x="19" y="7"/>
                    <a:pt x="17" y="0"/>
                    <a:pt x="8" y="0"/>
                  </a:cubicBezTo>
                  <a:cubicBezTo>
                    <a:pt x="3" y="0"/>
                    <a:pt x="0" y="7"/>
                    <a:pt x="1" y="8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49" name="Freeform 103">
              <a:extLst>
                <a:ext uri="{FF2B5EF4-FFF2-40B4-BE49-F238E27FC236}">
                  <a16:creationId xmlns:a16="http://schemas.microsoft.com/office/drawing/2014/main" id="{F8FD478D-304A-4342-B63D-F60A79410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4039"/>
              <a:ext cx="8" cy="20"/>
            </a:xfrm>
            <a:custGeom>
              <a:avLst/>
              <a:gdLst>
                <a:gd name="T0" fmla="*/ 1 w 6"/>
                <a:gd name="T1" fmla="*/ 0 h 16"/>
                <a:gd name="T2" fmla="*/ 0 w 6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1" y="0"/>
                  </a:moveTo>
                  <a:cubicBezTo>
                    <a:pt x="3" y="6"/>
                    <a:pt x="6" y="8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0" name="Freeform 104">
              <a:extLst>
                <a:ext uri="{FF2B5EF4-FFF2-40B4-BE49-F238E27FC236}">
                  <a16:creationId xmlns:a16="http://schemas.microsoft.com/office/drawing/2014/main" id="{6BF46352-FA93-411F-B51D-C5483766D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3860"/>
              <a:ext cx="4" cy="24"/>
            </a:xfrm>
            <a:custGeom>
              <a:avLst/>
              <a:gdLst>
                <a:gd name="T0" fmla="*/ 5 w 3"/>
                <a:gd name="T1" fmla="*/ 0 h 18"/>
                <a:gd name="T2" fmla="*/ 0 w 3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3" y="0"/>
                  </a:moveTo>
                  <a:cubicBezTo>
                    <a:pt x="3" y="5"/>
                    <a:pt x="0" y="1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1" name="Freeform 105">
              <a:extLst>
                <a:ext uri="{FF2B5EF4-FFF2-40B4-BE49-F238E27FC236}">
                  <a16:creationId xmlns:a16="http://schemas.microsoft.com/office/drawing/2014/main" id="{91AB5F09-2306-4F78-A318-DB1F010824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4030"/>
              <a:ext cx="40" cy="20"/>
            </a:xfrm>
            <a:custGeom>
              <a:avLst/>
              <a:gdLst>
                <a:gd name="T0" fmla="*/ 52 w 31"/>
                <a:gd name="T1" fmla="*/ 16 h 16"/>
                <a:gd name="T2" fmla="*/ 10 w 31"/>
                <a:gd name="T3" fmla="*/ 20 h 16"/>
                <a:gd name="T4" fmla="*/ 5 w 31"/>
                <a:gd name="T5" fmla="*/ 8 h 16"/>
                <a:gd name="T6" fmla="*/ 40 w 31"/>
                <a:gd name="T7" fmla="*/ 1 h 16"/>
                <a:gd name="T8" fmla="*/ 52 w 31"/>
                <a:gd name="T9" fmla="*/ 16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6">
                  <a:moveTo>
                    <a:pt x="31" y="10"/>
                  </a:moveTo>
                  <a:cubicBezTo>
                    <a:pt x="26" y="7"/>
                    <a:pt x="9" y="10"/>
                    <a:pt x="6" y="13"/>
                  </a:cubicBezTo>
                  <a:cubicBezTo>
                    <a:pt x="3" y="16"/>
                    <a:pt x="0" y="7"/>
                    <a:pt x="3" y="5"/>
                  </a:cubicBezTo>
                  <a:cubicBezTo>
                    <a:pt x="7" y="0"/>
                    <a:pt x="18" y="0"/>
                    <a:pt x="24" y="1"/>
                  </a:cubicBezTo>
                  <a:cubicBezTo>
                    <a:pt x="29" y="3"/>
                    <a:pt x="31" y="10"/>
                    <a:pt x="31" y="10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2" name="Freeform 106">
              <a:extLst>
                <a:ext uri="{FF2B5EF4-FFF2-40B4-BE49-F238E27FC236}">
                  <a16:creationId xmlns:a16="http://schemas.microsoft.com/office/drawing/2014/main" id="{F86F2771-C2EE-4E21-AF83-ADECAE923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4008"/>
              <a:ext cx="30" cy="58"/>
            </a:xfrm>
            <a:custGeom>
              <a:avLst/>
              <a:gdLst>
                <a:gd name="T0" fmla="*/ 0 w 23"/>
                <a:gd name="T1" fmla="*/ 0 h 45"/>
                <a:gd name="T2" fmla="*/ 30 w 23"/>
                <a:gd name="T3" fmla="*/ 40 h 45"/>
                <a:gd name="T4" fmla="*/ 34 w 23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0" y="0"/>
                  </a:moveTo>
                  <a:cubicBezTo>
                    <a:pt x="3" y="9"/>
                    <a:pt x="14" y="14"/>
                    <a:pt x="18" y="24"/>
                  </a:cubicBezTo>
                  <a:cubicBezTo>
                    <a:pt x="21" y="31"/>
                    <a:pt x="23" y="40"/>
                    <a:pt x="20" y="4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3" name="Freeform 107">
              <a:extLst>
                <a:ext uri="{FF2B5EF4-FFF2-40B4-BE49-F238E27FC236}">
                  <a16:creationId xmlns:a16="http://schemas.microsoft.com/office/drawing/2014/main" id="{E00AE83E-206C-4CEF-98E6-A28936080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997"/>
              <a:ext cx="35" cy="70"/>
            </a:xfrm>
            <a:custGeom>
              <a:avLst/>
              <a:gdLst>
                <a:gd name="T0" fmla="*/ 0 w 27"/>
                <a:gd name="T1" fmla="*/ 0 h 54"/>
                <a:gd name="T2" fmla="*/ 17 w 27"/>
                <a:gd name="T3" fmla="*/ 23 h 54"/>
                <a:gd name="T4" fmla="*/ 32 w 27"/>
                <a:gd name="T5" fmla="*/ 53 h 54"/>
                <a:gd name="T6" fmla="*/ 32 w 27"/>
                <a:gd name="T7" fmla="*/ 91 h 5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54">
                  <a:moveTo>
                    <a:pt x="0" y="0"/>
                  </a:moveTo>
                  <a:cubicBezTo>
                    <a:pt x="7" y="4"/>
                    <a:pt x="8" y="5"/>
                    <a:pt x="10" y="14"/>
                  </a:cubicBezTo>
                  <a:cubicBezTo>
                    <a:pt x="12" y="22"/>
                    <a:pt x="16" y="27"/>
                    <a:pt x="19" y="32"/>
                  </a:cubicBezTo>
                  <a:cubicBezTo>
                    <a:pt x="22" y="36"/>
                    <a:pt x="27" y="47"/>
                    <a:pt x="19" y="5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4" name="Freeform 108">
              <a:extLst>
                <a:ext uri="{FF2B5EF4-FFF2-40B4-BE49-F238E27FC236}">
                  <a16:creationId xmlns:a16="http://schemas.microsoft.com/office/drawing/2014/main" id="{BFDA9128-D7BC-4598-9CBB-BF33AAAD5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990"/>
              <a:ext cx="43" cy="63"/>
            </a:xfrm>
            <a:custGeom>
              <a:avLst/>
              <a:gdLst>
                <a:gd name="T0" fmla="*/ 0 w 33"/>
                <a:gd name="T1" fmla="*/ 0 h 49"/>
                <a:gd name="T2" fmla="*/ 34 w 33"/>
                <a:gd name="T3" fmla="*/ 31 h 49"/>
                <a:gd name="T4" fmla="*/ 50 w 33"/>
                <a:gd name="T5" fmla="*/ 63 h 49"/>
                <a:gd name="T6" fmla="*/ 55 w 33"/>
                <a:gd name="T7" fmla="*/ 81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9">
                  <a:moveTo>
                    <a:pt x="0" y="0"/>
                  </a:moveTo>
                  <a:cubicBezTo>
                    <a:pt x="7" y="4"/>
                    <a:pt x="17" y="12"/>
                    <a:pt x="20" y="19"/>
                  </a:cubicBezTo>
                  <a:cubicBezTo>
                    <a:pt x="23" y="26"/>
                    <a:pt x="25" y="31"/>
                    <a:pt x="29" y="38"/>
                  </a:cubicBezTo>
                  <a:cubicBezTo>
                    <a:pt x="31" y="41"/>
                    <a:pt x="33" y="45"/>
                    <a:pt x="32" y="49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5" name="Freeform 109">
              <a:extLst>
                <a:ext uri="{FF2B5EF4-FFF2-40B4-BE49-F238E27FC236}">
                  <a16:creationId xmlns:a16="http://schemas.microsoft.com/office/drawing/2014/main" id="{1763FB6E-1CDB-456B-B59D-5D8528B59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3982"/>
              <a:ext cx="48" cy="55"/>
            </a:xfrm>
            <a:custGeom>
              <a:avLst/>
              <a:gdLst>
                <a:gd name="T0" fmla="*/ 0 w 37"/>
                <a:gd name="T1" fmla="*/ 0 h 43"/>
                <a:gd name="T2" fmla="*/ 32 w 37"/>
                <a:gd name="T3" fmla="*/ 23 h 43"/>
                <a:gd name="T4" fmla="*/ 58 w 37"/>
                <a:gd name="T5" fmla="*/ 58 h 43"/>
                <a:gd name="T6" fmla="*/ 62 w 37"/>
                <a:gd name="T7" fmla="*/ 70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43">
                  <a:moveTo>
                    <a:pt x="0" y="0"/>
                  </a:moveTo>
                  <a:cubicBezTo>
                    <a:pt x="7" y="3"/>
                    <a:pt x="14" y="9"/>
                    <a:pt x="19" y="14"/>
                  </a:cubicBezTo>
                  <a:cubicBezTo>
                    <a:pt x="23" y="19"/>
                    <a:pt x="32" y="24"/>
                    <a:pt x="35" y="35"/>
                  </a:cubicBezTo>
                  <a:cubicBezTo>
                    <a:pt x="36" y="38"/>
                    <a:pt x="37" y="41"/>
                    <a:pt x="37" y="4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6" name="Freeform 110">
              <a:extLst>
                <a:ext uri="{FF2B5EF4-FFF2-40B4-BE49-F238E27FC236}">
                  <a16:creationId xmlns:a16="http://schemas.microsoft.com/office/drawing/2014/main" id="{1CAC590C-4A19-4FEB-9105-5495767A21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4045"/>
              <a:ext cx="26" cy="16"/>
            </a:xfrm>
            <a:custGeom>
              <a:avLst/>
              <a:gdLst>
                <a:gd name="T0" fmla="*/ 34 w 20"/>
                <a:gd name="T1" fmla="*/ 20 h 12"/>
                <a:gd name="T2" fmla="*/ 4 w 20"/>
                <a:gd name="T3" fmla="*/ 17 h 12"/>
                <a:gd name="T4" fmla="*/ 17 w 20"/>
                <a:gd name="T5" fmla="*/ 0 h 12"/>
                <a:gd name="T6" fmla="*/ 34 w 20"/>
                <a:gd name="T7" fmla="*/ 2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2">
                  <a:moveTo>
                    <a:pt x="20" y="11"/>
                  </a:moveTo>
                  <a:cubicBezTo>
                    <a:pt x="13" y="12"/>
                    <a:pt x="4" y="12"/>
                    <a:pt x="2" y="10"/>
                  </a:cubicBezTo>
                  <a:cubicBezTo>
                    <a:pt x="0" y="9"/>
                    <a:pt x="1" y="1"/>
                    <a:pt x="10" y="0"/>
                  </a:cubicBezTo>
                  <a:cubicBezTo>
                    <a:pt x="19" y="0"/>
                    <a:pt x="20" y="10"/>
                    <a:pt x="20" y="11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7" name="Freeform 111">
              <a:extLst>
                <a:ext uri="{FF2B5EF4-FFF2-40B4-BE49-F238E27FC236}">
                  <a16:creationId xmlns:a16="http://schemas.microsoft.com/office/drawing/2014/main" id="{59EE9EFD-3731-46DE-9BFC-26B73D208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4037"/>
              <a:ext cx="25" cy="13"/>
            </a:xfrm>
            <a:custGeom>
              <a:avLst/>
              <a:gdLst>
                <a:gd name="T0" fmla="*/ 33 w 19"/>
                <a:gd name="T1" fmla="*/ 13 h 10"/>
                <a:gd name="T2" fmla="*/ 4 w 19"/>
                <a:gd name="T3" fmla="*/ 16 h 10"/>
                <a:gd name="T4" fmla="*/ 21 w 19"/>
                <a:gd name="T5" fmla="*/ 0 h 10"/>
                <a:gd name="T6" fmla="*/ 33 w 19"/>
                <a:gd name="T7" fmla="*/ 13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9" y="8"/>
                  </a:moveTo>
                  <a:cubicBezTo>
                    <a:pt x="13" y="9"/>
                    <a:pt x="4" y="10"/>
                    <a:pt x="2" y="9"/>
                  </a:cubicBezTo>
                  <a:cubicBezTo>
                    <a:pt x="0" y="8"/>
                    <a:pt x="3" y="0"/>
                    <a:pt x="12" y="0"/>
                  </a:cubicBezTo>
                  <a:cubicBezTo>
                    <a:pt x="17" y="0"/>
                    <a:pt x="19" y="7"/>
                    <a:pt x="19" y="8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8" name="Freeform 112">
              <a:extLst>
                <a:ext uri="{FF2B5EF4-FFF2-40B4-BE49-F238E27FC236}">
                  <a16:creationId xmlns:a16="http://schemas.microsoft.com/office/drawing/2014/main" id="{F7C6C1A9-FAE9-42FD-A6A2-1100F302DE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4031"/>
              <a:ext cx="25" cy="12"/>
            </a:xfrm>
            <a:custGeom>
              <a:avLst/>
              <a:gdLst>
                <a:gd name="T0" fmla="*/ 32 w 19"/>
                <a:gd name="T1" fmla="*/ 15 h 9"/>
                <a:gd name="T2" fmla="*/ 4 w 19"/>
                <a:gd name="T3" fmla="*/ 15 h 9"/>
                <a:gd name="T4" fmla="*/ 18 w 19"/>
                <a:gd name="T5" fmla="*/ 0 h 9"/>
                <a:gd name="T6" fmla="*/ 32 w 19"/>
                <a:gd name="T7" fmla="*/ 1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9">
                  <a:moveTo>
                    <a:pt x="18" y="8"/>
                  </a:moveTo>
                  <a:cubicBezTo>
                    <a:pt x="12" y="7"/>
                    <a:pt x="4" y="9"/>
                    <a:pt x="2" y="8"/>
                  </a:cubicBezTo>
                  <a:cubicBezTo>
                    <a:pt x="0" y="7"/>
                    <a:pt x="2" y="0"/>
                    <a:pt x="11" y="0"/>
                  </a:cubicBezTo>
                  <a:cubicBezTo>
                    <a:pt x="16" y="0"/>
                    <a:pt x="19" y="7"/>
                    <a:pt x="18" y="8"/>
                  </a:cubicBezTo>
                  <a:close/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59" name="Freeform 113">
              <a:extLst>
                <a:ext uri="{FF2B5EF4-FFF2-40B4-BE49-F238E27FC236}">
                  <a16:creationId xmlns:a16="http://schemas.microsoft.com/office/drawing/2014/main" id="{A226AC03-785A-48B9-9DC2-3A04F5464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4039"/>
              <a:ext cx="7" cy="20"/>
            </a:xfrm>
            <a:custGeom>
              <a:avLst/>
              <a:gdLst>
                <a:gd name="T0" fmla="*/ 7 w 6"/>
                <a:gd name="T1" fmla="*/ 0 h 16"/>
                <a:gd name="T2" fmla="*/ 8 w 6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5" y="0"/>
                  </a:moveTo>
                  <a:cubicBezTo>
                    <a:pt x="3" y="6"/>
                    <a:pt x="0" y="8"/>
                    <a:pt x="6" y="1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0" name="Freeform 114">
              <a:extLst>
                <a:ext uri="{FF2B5EF4-FFF2-40B4-BE49-F238E27FC236}">
                  <a16:creationId xmlns:a16="http://schemas.microsoft.com/office/drawing/2014/main" id="{2ED29646-F65C-49B7-9B6F-396FD7B0E7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860"/>
              <a:ext cx="4" cy="24"/>
            </a:xfrm>
            <a:custGeom>
              <a:avLst/>
              <a:gdLst>
                <a:gd name="T0" fmla="*/ 0 w 3"/>
                <a:gd name="T1" fmla="*/ 0 h 18"/>
                <a:gd name="T2" fmla="*/ 5 w 3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0" y="5"/>
                    <a:pt x="3" y="18"/>
                    <a:pt x="3" y="1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1" name="Freeform 115">
              <a:extLst>
                <a:ext uri="{FF2B5EF4-FFF2-40B4-BE49-F238E27FC236}">
                  <a16:creationId xmlns:a16="http://schemas.microsoft.com/office/drawing/2014/main" id="{7ABBD665-9D88-4AB0-8C4D-C885430CD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1977"/>
              <a:ext cx="60" cy="35"/>
            </a:xfrm>
            <a:custGeom>
              <a:avLst/>
              <a:gdLst>
                <a:gd name="T0" fmla="*/ 40 w 46"/>
                <a:gd name="T1" fmla="*/ 23 h 27"/>
                <a:gd name="T2" fmla="*/ 9 w 46"/>
                <a:gd name="T3" fmla="*/ 41 h 27"/>
                <a:gd name="T4" fmla="*/ 0 w 46"/>
                <a:gd name="T5" fmla="*/ 38 h 27"/>
                <a:gd name="T6" fmla="*/ 0 w 46"/>
                <a:gd name="T7" fmla="*/ 38 h 27"/>
                <a:gd name="T8" fmla="*/ 9 w 46"/>
                <a:gd name="T9" fmla="*/ 45 h 27"/>
                <a:gd name="T10" fmla="*/ 43 w 46"/>
                <a:gd name="T11" fmla="*/ 23 h 27"/>
                <a:gd name="T12" fmla="*/ 78 w 46"/>
                <a:gd name="T13" fmla="*/ 1 h 27"/>
                <a:gd name="T14" fmla="*/ 78 w 46"/>
                <a:gd name="T15" fmla="*/ 1 h 27"/>
                <a:gd name="T16" fmla="*/ 40 w 46"/>
                <a:gd name="T17" fmla="*/ 23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7">
                  <a:moveTo>
                    <a:pt x="24" y="14"/>
                  </a:moveTo>
                  <a:cubicBezTo>
                    <a:pt x="17" y="20"/>
                    <a:pt x="10" y="26"/>
                    <a:pt x="5" y="25"/>
                  </a:cubicBezTo>
                  <a:cubicBezTo>
                    <a:pt x="3" y="25"/>
                    <a:pt x="1" y="24"/>
                    <a:pt x="0" y="22"/>
                  </a:cubicBezTo>
                  <a:cubicBezTo>
                    <a:pt x="0" y="22"/>
                    <a:pt x="0" y="22"/>
                    <a:pt x="0" y="22"/>
                  </a:cubicBezTo>
                  <a:cubicBezTo>
                    <a:pt x="1" y="25"/>
                    <a:pt x="3" y="26"/>
                    <a:pt x="5" y="27"/>
                  </a:cubicBezTo>
                  <a:cubicBezTo>
                    <a:pt x="11" y="27"/>
                    <a:pt x="17" y="21"/>
                    <a:pt x="25" y="14"/>
                  </a:cubicBezTo>
                  <a:cubicBezTo>
                    <a:pt x="32" y="8"/>
                    <a:pt x="39" y="0"/>
                    <a:pt x="46" y="1"/>
                  </a:cubicBezTo>
                  <a:cubicBezTo>
                    <a:pt x="46" y="1"/>
                    <a:pt x="46" y="1"/>
                    <a:pt x="46" y="1"/>
                  </a:cubicBezTo>
                  <a:cubicBezTo>
                    <a:pt x="39" y="0"/>
                    <a:pt x="31" y="7"/>
                    <a:pt x="24" y="14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2" name="Freeform 116">
              <a:extLst>
                <a:ext uri="{FF2B5EF4-FFF2-40B4-BE49-F238E27FC236}">
                  <a16:creationId xmlns:a16="http://schemas.microsoft.com/office/drawing/2014/main" id="{023C4AF2-27F1-4A92-B9D1-5606C2899E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690"/>
              <a:ext cx="201" cy="32"/>
            </a:xfrm>
            <a:custGeom>
              <a:avLst/>
              <a:gdLst>
                <a:gd name="T0" fmla="*/ 0 w 155"/>
                <a:gd name="T1" fmla="*/ 0 h 25"/>
                <a:gd name="T2" fmla="*/ 200 w 155"/>
                <a:gd name="T3" fmla="*/ 19 h 25"/>
                <a:gd name="T4" fmla="*/ 261 w 155"/>
                <a:gd name="T5" fmla="*/ 10 h 25"/>
                <a:gd name="T6" fmla="*/ 261 w 155"/>
                <a:gd name="T7" fmla="*/ 10 h 25"/>
                <a:gd name="T8" fmla="*/ 200 w 155"/>
                <a:gd name="T9" fmla="*/ 17 h 25"/>
                <a:gd name="T10" fmla="*/ 0 w 155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5" h="25">
                  <a:moveTo>
                    <a:pt x="0" y="0"/>
                  </a:moveTo>
                  <a:cubicBezTo>
                    <a:pt x="30" y="25"/>
                    <a:pt x="77" y="19"/>
                    <a:pt x="119" y="12"/>
                  </a:cubicBezTo>
                  <a:cubicBezTo>
                    <a:pt x="132" y="10"/>
                    <a:pt x="144" y="7"/>
                    <a:pt x="155" y="6"/>
                  </a:cubicBezTo>
                  <a:cubicBezTo>
                    <a:pt x="155" y="6"/>
                    <a:pt x="155" y="6"/>
                    <a:pt x="155" y="6"/>
                  </a:cubicBezTo>
                  <a:cubicBezTo>
                    <a:pt x="144" y="7"/>
                    <a:pt x="132" y="8"/>
                    <a:pt x="119" y="10"/>
                  </a:cubicBezTo>
                  <a:cubicBezTo>
                    <a:pt x="77" y="16"/>
                    <a:pt x="30" y="25"/>
                    <a:pt x="0" y="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3" name="Freeform 117">
              <a:extLst>
                <a:ext uri="{FF2B5EF4-FFF2-40B4-BE49-F238E27FC236}">
                  <a16:creationId xmlns:a16="http://schemas.microsoft.com/office/drawing/2014/main" id="{7EC3D6F0-5679-4DCE-B681-6EDDF5F68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721"/>
              <a:ext cx="346" cy="296"/>
            </a:xfrm>
            <a:custGeom>
              <a:avLst/>
              <a:gdLst>
                <a:gd name="T0" fmla="*/ 407 w 268"/>
                <a:gd name="T1" fmla="*/ 383 h 229"/>
                <a:gd name="T2" fmla="*/ 414 w 268"/>
                <a:gd name="T3" fmla="*/ 367 h 229"/>
                <a:gd name="T4" fmla="*/ 422 w 268"/>
                <a:gd name="T5" fmla="*/ 343 h 229"/>
                <a:gd name="T6" fmla="*/ 436 w 268"/>
                <a:gd name="T7" fmla="*/ 297 h 229"/>
                <a:gd name="T8" fmla="*/ 445 w 268"/>
                <a:gd name="T9" fmla="*/ 296 h 229"/>
                <a:gd name="T10" fmla="*/ 442 w 268"/>
                <a:gd name="T11" fmla="*/ 251 h 229"/>
                <a:gd name="T12" fmla="*/ 445 w 268"/>
                <a:gd name="T13" fmla="*/ 212 h 229"/>
                <a:gd name="T14" fmla="*/ 431 w 268"/>
                <a:gd name="T15" fmla="*/ 164 h 229"/>
                <a:gd name="T16" fmla="*/ 422 w 268"/>
                <a:gd name="T17" fmla="*/ 114 h 229"/>
                <a:gd name="T18" fmla="*/ 387 w 268"/>
                <a:gd name="T19" fmla="*/ 74 h 229"/>
                <a:gd name="T20" fmla="*/ 349 w 268"/>
                <a:gd name="T21" fmla="*/ 52 h 229"/>
                <a:gd name="T22" fmla="*/ 340 w 268"/>
                <a:gd name="T23" fmla="*/ 40 h 229"/>
                <a:gd name="T24" fmla="*/ 321 w 268"/>
                <a:gd name="T25" fmla="*/ 35 h 229"/>
                <a:gd name="T26" fmla="*/ 293 w 268"/>
                <a:gd name="T27" fmla="*/ 8 h 229"/>
                <a:gd name="T28" fmla="*/ 227 w 268"/>
                <a:gd name="T29" fmla="*/ 4 h 229"/>
                <a:gd name="T30" fmla="*/ 216 w 268"/>
                <a:gd name="T31" fmla="*/ 4 h 229"/>
                <a:gd name="T32" fmla="*/ 182 w 268"/>
                <a:gd name="T33" fmla="*/ 0 h 229"/>
                <a:gd name="T34" fmla="*/ 143 w 268"/>
                <a:gd name="T35" fmla="*/ 18 h 229"/>
                <a:gd name="T36" fmla="*/ 103 w 268"/>
                <a:gd name="T37" fmla="*/ 35 h 229"/>
                <a:gd name="T38" fmla="*/ 120 w 268"/>
                <a:gd name="T39" fmla="*/ 35 h 229"/>
                <a:gd name="T40" fmla="*/ 30 w 268"/>
                <a:gd name="T41" fmla="*/ 132 h 229"/>
                <a:gd name="T42" fmla="*/ 17 w 268"/>
                <a:gd name="T43" fmla="*/ 190 h 229"/>
                <a:gd name="T44" fmla="*/ 5 w 268"/>
                <a:gd name="T45" fmla="*/ 242 h 229"/>
                <a:gd name="T46" fmla="*/ 10 w 268"/>
                <a:gd name="T47" fmla="*/ 268 h 229"/>
                <a:gd name="T48" fmla="*/ 17 w 268"/>
                <a:gd name="T49" fmla="*/ 297 h 229"/>
                <a:gd name="T50" fmla="*/ 25 w 268"/>
                <a:gd name="T51" fmla="*/ 302 h 229"/>
                <a:gd name="T52" fmla="*/ 35 w 268"/>
                <a:gd name="T53" fmla="*/ 330 h 229"/>
                <a:gd name="T54" fmla="*/ 45 w 268"/>
                <a:gd name="T55" fmla="*/ 375 h 229"/>
                <a:gd name="T56" fmla="*/ 52 w 268"/>
                <a:gd name="T57" fmla="*/ 375 h 229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8" h="229">
                  <a:moveTo>
                    <a:pt x="244" y="229"/>
                  </a:moveTo>
                  <a:cubicBezTo>
                    <a:pt x="249" y="220"/>
                    <a:pt x="249" y="220"/>
                    <a:pt x="249" y="220"/>
                  </a:cubicBezTo>
                  <a:cubicBezTo>
                    <a:pt x="253" y="205"/>
                    <a:pt x="253" y="205"/>
                    <a:pt x="253" y="205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7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7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6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6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3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cubicBezTo>
                    <a:pt x="15" y="181"/>
                    <a:pt x="15" y="181"/>
                    <a:pt x="15" y="181"/>
                  </a:cubicBezTo>
                  <a:cubicBezTo>
                    <a:pt x="17" y="185"/>
                    <a:pt x="21" y="197"/>
                    <a:pt x="21" y="197"/>
                  </a:cubicBezTo>
                  <a:cubicBezTo>
                    <a:pt x="21" y="197"/>
                    <a:pt x="24" y="215"/>
                    <a:pt x="27" y="224"/>
                  </a:cubicBezTo>
                  <a:cubicBezTo>
                    <a:pt x="29" y="228"/>
                    <a:pt x="29" y="226"/>
                    <a:pt x="31" y="224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4" name="Freeform 118">
              <a:extLst>
                <a:ext uri="{FF2B5EF4-FFF2-40B4-BE49-F238E27FC236}">
                  <a16:creationId xmlns:a16="http://schemas.microsoft.com/office/drawing/2014/main" id="{4449E97B-5531-4CD3-994C-131EEB977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2339"/>
              <a:ext cx="133" cy="131"/>
            </a:xfrm>
            <a:custGeom>
              <a:avLst/>
              <a:gdLst>
                <a:gd name="T0" fmla="*/ 0 w 103"/>
                <a:gd name="T1" fmla="*/ 0 h 102"/>
                <a:gd name="T2" fmla="*/ 34 w 103"/>
                <a:gd name="T3" fmla="*/ 54 h 102"/>
                <a:gd name="T4" fmla="*/ 46 w 103"/>
                <a:gd name="T5" fmla="*/ 71 h 102"/>
                <a:gd name="T6" fmla="*/ 172 w 103"/>
                <a:gd name="T7" fmla="*/ 168 h 102"/>
                <a:gd name="T8" fmla="*/ 172 w 103"/>
                <a:gd name="T9" fmla="*/ 168 h 102"/>
                <a:gd name="T10" fmla="*/ 50 w 103"/>
                <a:gd name="T11" fmla="*/ 71 h 102"/>
                <a:gd name="T12" fmla="*/ 35 w 103"/>
                <a:gd name="T13" fmla="*/ 53 h 102"/>
                <a:gd name="T14" fmla="*/ 0 w 103"/>
                <a:gd name="T15" fmla="*/ 0 h 10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102">
                  <a:moveTo>
                    <a:pt x="0" y="0"/>
                  </a:moveTo>
                  <a:cubicBezTo>
                    <a:pt x="3" y="11"/>
                    <a:pt x="11" y="22"/>
                    <a:pt x="20" y="33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41" y="61"/>
                    <a:pt x="87" y="97"/>
                    <a:pt x="103" y="102"/>
                  </a:cubicBezTo>
                  <a:cubicBezTo>
                    <a:pt x="103" y="102"/>
                    <a:pt x="103" y="102"/>
                    <a:pt x="103" y="102"/>
                  </a:cubicBezTo>
                  <a:cubicBezTo>
                    <a:pt x="87" y="97"/>
                    <a:pt x="43" y="60"/>
                    <a:pt x="30" y="43"/>
                  </a:cubicBezTo>
                  <a:cubicBezTo>
                    <a:pt x="21" y="32"/>
                    <a:pt x="21" y="32"/>
                    <a:pt x="21" y="32"/>
                  </a:cubicBezTo>
                  <a:cubicBezTo>
                    <a:pt x="13" y="22"/>
                    <a:pt x="3" y="11"/>
                    <a:pt x="0" y="0"/>
                  </a:cubicBezTo>
                  <a:close/>
                </a:path>
              </a:pathLst>
            </a:custGeom>
            <a:solidFill>
              <a:srgbClr val="A7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5" name="Freeform 119">
              <a:extLst>
                <a:ext uri="{FF2B5EF4-FFF2-40B4-BE49-F238E27FC236}">
                  <a16:creationId xmlns:a16="http://schemas.microsoft.com/office/drawing/2014/main" id="{9898943C-5471-4894-BE59-F9554EDD2B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335"/>
              <a:ext cx="133" cy="130"/>
            </a:xfrm>
            <a:custGeom>
              <a:avLst/>
              <a:gdLst>
                <a:gd name="T0" fmla="*/ 136 w 103"/>
                <a:gd name="T1" fmla="*/ 53 h 101"/>
                <a:gd name="T2" fmla="*/ 120 w 103"/>
                <a:gd name="T3" fmla="*/ 71 h 101"/>
                <a:gd name="T4" fmla="*/ 0 w 103"/>
                <a:gd name="T5" fmla="*/ 167 h 101"/>
                <a:gd name="T6" fmla="*/ 0 w 103"/>
                <a:gd name="T7" fmla="*/ 167 h 101"/>
                <a:gd name="T8" fmla="*/ 125 w 103"/>
                <a:gd name="T9" fmla="*/ 71 h 101"/>
                <a:gd name="T10" fmla="*/ 138 w 103"/>
                <a:gd name="T11" fmla="*/ 53 h 101"/>
                <a:gd name="T12" fmla="*/ 172 w 103"/>
                <a:gd name="T13" fmla="*/ 0 h 101"/>
                <a:gd name="T14" fmla="*/ 172 w 103"/>
                <a:gd name="T15" fmla="*/ 0 h 101"/>
                <a:gd name="T16" fmla="*/ 136 w 103"/>
                <a:gd name="T17" fmla="*/ 53 h 10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101">
                  <a:moveTo>
                    <a:pt x="81" y="32"/>
                  </a:moveTo>
                  <a:cubicBezTo>
                    <a:pt x="72" y="43"/>
                    <a:pt x="72" y="43"/>
                    <a:pt x="72" y="43"/>
                  </a:cubicBezTo>
                  <a:cubicBezTo>
                    <a:pt x="59" y="61"/>
                    <a:pt x="15" y="97"/>
                    <a:pt x="0" y="101"/>
                  </a:cubicBezTo>
                  <a:cubicBezTo>
                    <a:pt x="0" y="101"/>
                    <a:pt x="0" y="101"/>
                    <a:pt x="0" y="101"/>
                  </a:cubicBezTo>
                  <a:cubicBezTo>
                    <a:pt x="16" y="97"/>
                    <a:pt x="61" y="61"/>
                    <a:pt x="75" y="43"/>
                  </a:cubicBezTo>
                  <a:cubicBezTo>
                    <a:pt x="83" y="32"/>
                    <a:pt x="83" y="32"/>
                    <a:pt x="83" y="32"/>
                  </a:cubicBezTo>
                  <a:cubicBezTo>
                    <a:pt x="92" y="22"/>
                    <a:pt x="99" y="11"/>
                    <a:pt x="103" y="0"/>
                  </a:cubicBezTo>
                  <a:cubicBezTo>
                    <a:pt x="103" y="0"/>
                    <a:pt x="103" y="0"/>
                    <a:pt x="103" y="0"/>
                  </a:cubicBezTo>
                  <a:cubicBezTo>
                    <a:pt x="99" y="11"/>
                    <a:pt x="89" y="22"/>
                    <a:pt x="81" y="32"/>
                  </a:cubicBezTo>
                  <a:close/>
                </a:path>
              </a:pathLst>
            </a:custGeom>
            <a:solidFill>
              <a:srgbClr val="A7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6" name="Freeform 120">
              <a:extLst>
                <a:ext uri="{FF2B5EF4-FFF2-40B4-BE49-F238E27FC236}">
                  <a16:creationId xmlns:a16="http://schemas.microsoft.com/office/drawing/2014/main" id="{53D2A366-D213-4F79-84D2-9D34F0172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172"/>
              <a:ext cx="13" cy="21"/>
            </a:xfrm>
            <a:custGeom>
              <a:avLst/>
              <a:gdLst>
                <a:gd name="T0" fmla="*/ 0 w 10"/>
                <a:gd name="T1" fmla="*/ 28 h 16"/>
                <a:gd name="T2" fmla="*/ 0 w 10"/>
                <a:gd name="T3" fmla="*/ 28 h 16"/>
                <a:gd name="T4" fmla="*/ 17 w 10"/>
                <a:gd name="T5" fmla="*/ 1 h 16"/>
                <a:gd name="T6" fmla="*/ 13 w 10"/>
                <a:gd name="T7" fmla="*/ 0 h 16"/>
                <a:gd name="T8" fmla="*/ 0 w 10"/>
                <a:gd name="T9" fmla="*/ 28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16">
                  <a:moveTo>
                    <a:pt x="0" y="16"/>
                  </a:moveTo>
                  <a:cubicBezTo>
                    <a:pt x="0" y="16"/>
                    <a:pt x="0" y="16"/>
                    <a:pt x="0" y="16"/>
                  </a:cubicBezTo>
                  <a:cubicBezTo>
                    <a:pt x="4" y="12"/>
                    <a:pt x="8" y="5"/>
                    <a:pt x="10" y="1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6" y="4"/>
                    <a:pt x="3" y="12"/>
                    <a:pt x="0" y="16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7" name="Freeform 121">
              <a:extLst>
                <a:ext uri="{FF2B5EF4-FFF2-40B4-BE49-F238E27FC236}">
                  <a16:creationId xmlns:a16="http://schemas.microsoft.com/office/drawing/2014/main" id="{F0E8AC9F-863E-4F9A-8172-59CAD826DF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588"/>
              <a:ext cx="5" cy="171"/>
            </a:xfrm>
            <a:custGeom>
              <a:avLst/>
              <a:gdLst>
                <a:gd name="T0" fmla="*/ 5 w 4"/>
                <a:gd name="T1" fmla="*/ 222 h 132"/>
                <a:gd name="T2" fmla="*/ 6 w 4"/>
                <a:gd name="T3" fmla="*/ 220 h 132"/>
                <a:gd name="T4" fmla="*/ 6 w 4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32">
                  <a:moveTo>
                    <a:pt x="3" y="132"/>
                  </a:moveTo>
                  <a:cubicBezTo>
                    <a:pt x="4" y="131"/>
                    <a:pt x="4" y="131"/>
                    <a:pt x="4" y="131"/>
                  </a:cubicBezTo>
                  <a:cubicBezTo>
                    <a:pt x="1" y="87"/>
                    <a:pt x="0" y="9"/>
                    <a:pt x="4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8" name="Freeform 122">
              <a:extLst>
                <a:ext uri="{FF2B5EF4-FFF2-40B4-BE49-F238E27FC236}">
                  <a16:creationId xmlns:a16="http://schemas.microsoft.com/office/drawing/2014/main" id="{A76EF74D-49AE-4700-8D02-87496F467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626"/>
              <a:ext cx="1" cy="5"/>
            </a:xfrm>
            <a:custGeom>
              <a:avLst/>
              <a:gdLst>
                <a:gd name="T0" fmla="*/ 1 w 1"/>
                <a:gd name="T1" fmla="*/ 6 h 4"/>
                <a:gd name="T2" fmla="*/ 0 w 1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4"/>
                  </a:moveTo>
                  <a:cubicBezTo>
                    <a:pt x="1" y="2"/>
                    <a:pt x="0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69" name="Freeform 123">
              <a:extLst>
                <a:ext uri="{FF2B5EF4-FFF2-40B4-BE49-F238E27FC236}">
                  <a16:creationId xmlns:a16="http://schemas.microsoft.com/office/drawing/2014/main" id="{44248379-6AAA-439A-9DEB-295C154B6F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617"/>
              <a:ext cx="38" cy="38"/>
            </a:xfrm>
            <a:custGeom>
              <a:avLst/>
              <a:gdLst>
                <a:gd name="T0" fmla="*/ 26 w 29"/>
                <a:gd name="T1" fmla="*/ 0 h 30"/>
                <a:gd name="T2" fmla="*/ 0 w 29"/>
                <a:gd name="T3" fmla="*/ 24 h 30"/>
                <a:gd name="T4" fmla="*/ 26 w 29"/>
                <a:gd name="T5" fmla="*/ 48 h 30"/>
                <a:gd name="T6" fmla="*/ 50 w 29"/>
                <a:gd name="T7" fmla="*/ 34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0">
                  <a:moveTo>
                    <a:pt x="15" y="0"/>
                  </a:moveTo>
                  <a:cubicBezTo>
                    <a:pt x="7" y="0"/>
                    <a:pt x="0" y="7"/>
                    <a:pt x="0" y="15"/>
                  </a:cubicBezTo>
                  <a:cubicBezTo>
                    <a:pt x="0" y="23"/>
                    <a:pt x="7" y="30"/>
                    <a:pt x="15" y="30"/>
                  </a:cubicBezTo>
                  <a:cubicBezTo>
                    <a:pt x="21" y="30"/>
                    <a:pt x="26" y="26"/>
                    <a:pt x="29" y="2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0" name="Oval 124">
              <a:extLst>
                <a:ext uri="{FF2B5EF4-FFF2-40B4-BE49-F238E27FC236}">
                  <a16:creationId xmlns:a16="http://schemas.microsoft.com/office/drawing/2014/main" id="{EF20E045-F21C-4875-86B7-319069687D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638" y="1631"/>
              <a:ext cx="10" cy="10"/>
            </a:xfrm>
            <a:prstGeom prst="ellipse">
              <a:avLst/>
            </a:prstGeom>
            <a:noFill/>
            <a:ln w="4763" cap="rnd">
              <a:solidFill>
                <a:srgbClr val="58585A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71" name="Freeform 125">
              <a:extLst>
                <a:ext uri="{FF2B5EF4-FFF2-40B4-BE49-F238E27FC236}">
                  <a16:creationId xmlns:a16="http://schemas.microsoft.com/office/drawing/2014/main" id="{0E0129E9-F075-48C6-912C-053EF7804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353"/>
              <a:ext cx="172" cy="18"/>
            </a:xfrm>
            <a:custGeom>
              <a:avLst/>
              <a:gdLst>
                <a:gd name="T0" fmla="*/ 178 w 133"/>
                <a:gd name="T1" fmla="*/ 1 h 14"/>
                <a:gd name="T2" fmla="*/ 101 w 133"/>
                <a:gd name="T3" fmla="*/ 13 h 14"/>
                <a:gd name="T4" fmla="*/ 72 w 133"/>
                <a:gd name="T5" fmla="*/ 17 h 14"/>
                <a:gd name="T6" fmla="*/ 0 w 133"/>
                <a:gd name="T7" fmla="*/ 22 h 14"/>
                <a:gd name="T8" fmla="*/ 0 w 133"/>
                <a:gd name="T9" fmla="*/ 22 h 14"/>
                <a:gd name="T10" fmla="*/ 0 w 133"/>
                <a:gd name="T11" fmla="*/ 22 h 14"/>
                <a:gd name="T12" fmla="*/ 0 w 133"/>
                <a:gd name="T13" fmla="*/ 22 h 14"/>
                <a:gd name="T14" fmla="*/ 74 w 133"/>
                <a:gd name="T15" fmla="*/ 22 h 14"/>
                <a:gd name="T16" fmla="*/ 101 w 133"/>
                <a:gd name="T17" fmla="*/ 17 h 14"/>
                <a:gd name="T18" fmla="*/ 178 w 133"/>
                <a:gd name="T19" fmla="*/ 6 h 14"/>
                <a:gd name="T20" fmla="*/ 200 w 133"/>
                <a:gd name="T21" fmla="*/ 5 h 14"/>
                <a:gd name="T22" fmla="*/ 222 w 133"/>
                <a:gd name="T23" fmla="*/ 1 h 14"/>
                <a:gd name="T24" fmla="*/ 222 w 133"/>
                <a:gd name="T25" fmla="*/ 1 h 14"/>
                <a:gd name="T26" fmla="*/ 200 w 133"/>
                <a:gd name="T27" fmla="*/ 0 h 14"/>
                <a:gd name="T28" fmla="*/ 178 w 133"/>
                <a:gd name="T29" fmla="*/ 1 h 14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33" h="14">
                  <a:moveTo>
                    <a:pt x="107" y="1"/>
                  </a:moveTo>
                  <a:cubicBezTo>
                    <a:pt x="91" y="3"/>
                    <a:pt x="73" y="5"/>
                    <a:pt x="60" y="8"/>
                  </a:cubicBezTo>
                  <a:cubicBezTo>
                    <a:pt x="43" y="10"/>
                    <a:pt x="43" y="10"/>
                    <a:pt x="43" y="10"/>
                  </a:cubicBezTo>
                  <a:cubicBezTo>
                    <a:pt x="29" y="12"/>
                    <a:pt x="1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0" y="13"/>
                    <a:pt x="0" y="13"/>
                    <a:pt x="0" y="13"/>
                  </a:cubicBezTo>
                  <a:cubicBezTo>
                    <a:pt x="10" y="13"/>
                    <a:pt x="29" y="14"/>
                    <a:pt x="44" y="13"/>
                  </a:cubicBezTo>
                  <a:cubicBezTo>
                    <a:pt x="60" y="10"/>
                    <a:pt x="60" y="10"/>
                    <a:pt x="60" y="10"/>
                  </a:cubicBezTo>
                  <a:cubicBezTo>
                    <a:pt x="74" y="8"/>
                    <a:pt x="91" y="5"/>
                    <a:pt x="107" y="4"/>
                  </a:cubicBezTo>
                  <a:cubicBezTo>
                    <a:pt x="113" y="2"/>
                    <a:pt x="120" y="3"/>
                    <a:pt x="120" y="3"/>
                  </a:cubicBezTo>
                  <a:cubicBezTo>
                    <a:pt x="120" y="3"/>
                    <a:pt x="133" y="1"/>
                    <a:pt x="133" y="1"/>
                  </a:cubicBezTo>
                  <a:cubicBezTo>
                    <a:pt x="133" y="1"/>
                    <a:pt x="133" y="1"/>
                    <a:pt x="133" y="1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20" y="0"/>
                    <a:pt x="112" y="0"/>
                    <a:pt x="107" y="1"/>
                  </a:cubicBezTo>
                  <a:close/>
                </a:path>
              </a:pathLst>
            </a:custGeom>
            <a:solidFill>
              <a:srgbClr val="A7A8A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2" name="Freeform 126">
              <a:extLst>
                <a:ext uri="{FF2B5EF4-FFF2-40B4-BE49-F238E27FC236}">
                  <a16:creationId xmlns:a16="http://schemas.microsoft.com/office/drawing/2014/main" id="{2EFF48D2-6A63-446A-930F-773F971B3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580"/>
              <a:ext cx="9" cy="136"/>
            </a:xfrm>
            <a:custGeom>
              <a:avLst/>
              <a:gdLst>
                <a:gd name="T0" fmla="*/ 4 w 7"/>
                <a:gd name="T1" fmla="*/ 176 h 105"/>
                <a:gd name="T2" fmla="*/ 8 w 7"/>
                <a:gd name="T3" fmla="*/ 74 h 105"/>
                <a:gd name="T4" fmla="*/ 12 w 7"/>
                <a:gd name="T5" fmla="*/ 0 h 10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05">
                  <a:moveTo>
                    <a:pt x="2" y="105"/>
                  </a:moveTo>
                  <a:cubicBezTo>
                    <a:pt x="0" y="96"/>
                    <a:pt x="6" y="54"/>
                    <a:pt x="5" y="44"/>
                  </a:cubicBezTo>
                  <a:cubicBezTo>
                    <a:pt x="5" y="36"/>
                    <a:pt x="6" y="14"/>
                    <a:pt x="7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3" name="Freeform 127">
              <a:extLst>
                <a:ext uri="{FF2B5EF4-FFF2-40B4-BE49-F238E27FC236}">
                  <a16:creationId xmlns:a16="http://schemas.microsoft.com/office/drawing/2014/main" id="{E0FF4315-6766-42EC-9FEB-B19D576EA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0" y="2588"/>
              <a:ext cx="5" cy="120"/>
            </a:xfrm>
            <a:custGeom>
              <a:avLst/>
              <a:gdLst>
                <a:gd name="T0" fmla="*/ 1 w 4"/>
                <a:gd name="T1" fmla="*/ 155 h 93"/>
                <a:gd name="T2" fmla="*/ 5 w 4"/>
                <a:gd name="T3" fmla="*/ 55 h 93"/>
                <a:gd name="T4" fmla="*/ 1 w 4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93">
                  <a:moveTo>
                    <a:pt x="1" y="93"/>
                  </a:moveTo>
                  <a:cubicBezTo>
                    <a:pt x="0" y="87"/>
                    <a:pt x="4" y="46"/>
                    <a:pt x="3" y="33"/>
                  </a:cubicBezTo>
                  <a:cubicBezTo>
                    <a:pt x="3" y="23"/>
                    <a:pt x="1" y="10"/>
                    <a:pt x="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4" name="Freeform 128">
              <a:extLst>
                <a:ext uri="{FF2B5EF4-FFF2-40B4-BE49-F238E27FC236}">
                  <a16:creationId xmlns:a16="http://schemas.microsoft.com/office/drawing/2014/main" id="{1B14A5A3-0297-4A43-906E-7D059F16C1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575"/>
              <a:ext cx="9" cy="116"/>
            </a:xfrm>
            <a:custGeom>
              <a:avLst/>
              <a:gdLst>
                <a:gd name="T0" fmla="*/ 12 w 7"/>
                <a:gd name="T1" fmla="*/ 150 h 90"/>
                <a:gd name="T2" fmla="*/ 4 w 7"/>
                <a:gd name="T3" fmla="*/ 45 h 90"/>
                <a:gd name="T4" fmla="*/ 4 w 7"/>
                <a:gd name="T5" fmla="*/ 0 h 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0">
                  <a:moveTo>
                    <a:pt x="7" y="90"/>
                  </a:moveTo>
                  <a:cubicBezTo>
                    <a:pt x="7" y="90"/>
                    <a:pt x="5" y="41"/>
                    <a:pt x="2" y="27"/>
                  </a:cubicBezTo>
                  <a:cubicBezTo>
                    <a:pt x="0" y="16"/>
                    <a:pt x="0" y="9"/>
                    <a:pt x="2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5" name="Freeform 129">
              <a:extLst>
                <a:ext uri="{FF2B5EF4-FFF2-40B4-BE49-F238E27FC236}">
                  <a16:creationId xmlns:a16="http://schemas.microsoft.com/office/drawing/2014/main" id="{65027B67-F0E1-414E-97B7-2328DBE38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8" y="2532"/>
              <a:ext cx="14" cy="13"/>
            </a:xfrm>
            <a:custGeom>
              <a:avLst/>
              <a:gdLst>
                <a:gd name="T0" fmla="*/ 18 w 11"/>
                <a:gd name="T1" fmla="*/ 17 h 10"/>
                <a:gd name="T2" fmla="*/ 0 w 1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">
                  <a:moveTo>
                    <a:pt x="11" y="10"/>
                  </a:moveTo>
                  <a:cubicBezTo>
                    <a:pt x="7" y="6"/>
                    <a:pt x="3" y="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6" name="Freeform 130">
              <a:extLst>
                <a:ext uri="{FF2B5EF4-FFF2-40B4-BE49-F238E27FC236}">
                  <a16:creationId xmlns:a16="http://schemas.microsoft.com/office/drawing/2014/main" id="{C492DDA5-C165-4B3C-8CED-81DA02EC85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5" y="1977"/>
              <a:ext cx="60" cy="35"/>
            </a:xfrm>
            <a:custGeom>
              <a:avLst/>
              <a:gdLst>
                <a:gd name="T0" fmla="*/ 0 w 46"/>
                <a:gd name="T1" fmla="*/ 1 h 27"/>
                <a:gd name="T2" fmla="*/ 0 w 46"/>
                <a:gd name="T3" fmla="*/ 1 h 27"/>
                <a:gd name="T4" fmla="*/ 35 w 46"/>
                <a:gd name="T5" fmla="*/ 23 h 27"/>
                <a:gd name="T6" fmla="*/ 69 w 46"/>
                <a:gd name="T7" fmla="*/ 45 h 27"/>
                <a:gd name="T8" fmla="*/ 78 w 46"/>
                <a:gd name="T9" fmla="*/ 38 h 27"/>
                <a:gd name="T10" fmla="*/ 78 w 46"/>
                <a:gd name="T11" fmla="*/ 38 h 27"/>
                <a:gd name="T12" fmla="*/ 69 w 46"/>
                <a:gd name="T13" fmla="*/ 41 h 27"/>
                <a:gd name="T14" fmla="*/ 38 w 46"/>
                <a:gd name="T15" fmla="*/ 23 h 27"/>
                <a:gd name="T16" fmla="*/ 0 w 46"/>
                <a:gd name="T17" fmla="*/ 1 h 2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6" h="27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6" y="0"/>
                    <a:pt x="14" y="8"/>
                    <a:pt x="21" y="14"/>
                  </a:cubicBezTo>
                  <a:cubicBezTo>
                    <a:pt x="28" y="21"/>
                    <a:pt x="35" y="27"/>
                    <a:pt x="41" y="27"/>
                  </a:cubicBezTo>
                  <a:cubicBezTo>
                    <a:pt x="43" y="26"/>
                    <a:pt x="44" y="25"/>
                    <a:pt x="46" y="22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45" y="24"/>
                    <a:pt x="42" y="25"/>
                    <a:pt x="41" y="25"/>
                  </a:cubicBezTo>
                  <a:cubicBezTo>
                    <a:pt x="35" y="26"/>
                    <a:pt x="29" y="20"/>
                    <a:pt x="22" y="14"/>
                  </a:cubicBezTo>
                  <a:cubicBezTo>
                    <a:pt x="14" y="7"/>
                    <a:pt x="7" y="0"/>
                    <a:pt x="0" y="1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7" name="Freeform 131">
              <a:extLst>
                <a:ext uri="{FF2B5EF4-FFF2-40B4-BE49-F238E27FC236}">
                  <a16:creationId xmlns:a16="http://schemas.microsoft.com/office/drawing/2014/main" id="{8497D22D-8698-4022-AD2F-EC7019B16A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690"/>
              <a:ext cx="199" cy="32"/>
            </a:xfrm>
            <a:custGeom>
              <a:avLst/>
              <a:gdLst>
                <a:gd name="T0" fmla="*/ 61 w 154"/>
                <a:gd name="T1" fmla="*/ 17 h 25"/>
                <a:gd name="T2" fmla="*/ 0 w 154"/>
                <a:gd name="T3" fmla="*/ 10 h 25"/>
                <a:gd name="T4" fmla="*/ 0 w 154"/>
                <a:gd name="T5" fmla="*/ 10 h 25"/>
                <a:gd name="T6" fmla="*/ 61 w 154"/>
                <a:gd name="T7" fmla="*/ 19 h 25"/>
                <a:gd name="T8" fmla="*/ 257 w 154"/>
                <a:gd name="T9" fmla="*/ 0 h 25"/>
                <a:gd name="T10" fmla="*/ 257 w 154"/>
                <a:gd name="T11" fmla="*/ 0 h 25"/>
                <a:gd name="T12" fmla="*/ 61 w 154"/>
                <a:gd name="T13" fmla="*/ 17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4" h="25">
                  <a:moveTo>
                    <a:pt x="36" y="10"/>
                  </a:moveTo>
                  <a:cubicBezTo>
                    <a:pt x="23" y="8"/>
                    <a:pt x="11" y="7"/>
                    <a:pt x="0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11" y="7"/>
                    <a:pt x="23" y="10"/>
                    <a:pt x="36" y="12"/>
                  </a:cubicBezTo>
                  <a:cubicBezTo>
                    <a:pt x="77" y="19"/>
                    <a:pt x="124" y="25"/>
                    <a:pt x="154" y="0"/>
                  </a:cubicBezTo>
                  <a:cubicBezTo>
                    <a:pt x="154" y="0"/>
                    <a:pt x="154" y="0"/>
                    <a:pt x="154" y="0"/>
                  </a:cubicBezTo>
                  <a:cubicBezTo>
                    <a:pt x="125" y="25"/>
                    <a:pt x="77" y="16"/>
                    <a:pt x="36" y="1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8" name="Freeform 132">
              <a:extLst>
                <a:ext uri="{FF2B5EF4-FFF2-40B4-BE49-F238E27FC236}">
                  <a16:creationId xmlns:a16="http://schemas.microsoft.com/office/drawing/2014/main" id="{36D7A153-3A32-46DE-AC12-447A44775D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968"/>
              <a:ext cx="59" cy="18"/>
            </a:xfrm>
            <a:custGeom>
              <a:avLst/>
              <a:gdLst>
                <a:gd name="T0" fmla="*/ 76 w 46"/>
                <a:gd name="T1" fmla="*/ 23 h 14"/>
                <a:gd name="T2" fmla="*/ 0 w 46"/>
                <a:gd name="T3" fmla="*/ 19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4">
                  <a:moveTo>
                    <a:pt x="46" y="14"/>
                  </a:moveTo>
                  <a:cubicBezTo>
                    <a:pt x="35" y="2"/>
                    <a:pt x="14" y="0"/>
                    <a:pt x="0" y="12"/>
                  </a:cubicBezTo>
                </a:path>
              </a:pathLst>
            </a:custGeom>
            <a:noFill/>
            <a:ln w="317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79" name="Freeform 133">
              <a:extLst>
                <a:ext uri="{FF2B5EF4-FFF2-40B4-BE49-F238E27FC236}">
                  <a16:creationId xmlns:a16="http://schemas.microsoft.com/office/drawing/2014/main" id="{7CB6B236-76B4-487C-A3F4-F9D49CC9E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981"/>
              <a:ext cx="12" cy="31"/>
            </a:xfrm>
            <a:custGeom>
              <a:avLst/>
              <a:gdLst>
                <a:gd name="T0" fmla="*/ 13 w 10"/>
                <a:gd name="T1" fmla="*/ 4 h 24"/>
                <a:gd name="T2" fmla="*/ 2 w 10"/>
                <a:gd name="T3" fmla="*/ 40 h 24"/>
                <a:gd name="T4" fmla="*/ 2 w 10"/>
                <a:gd name="T5" fmla="*/ 40 h 24"/>
                <a:gd name="T6" fmla="*/ 10 w 10"/>
                <a:gd name="T7" fmla="*/ 0 h 24"/>
                <a:gd name="T8" fmla="*/ 13 w 10"/>
                <a:gd name="T9" fmla="*/ 4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4">
                  <a:moveTo>
                    <a:pt x="9" y="2"/>
                  </a:moveTo>
                  <a:cubicBezTo>
                    <a:pt x="4" y="7"/>
                    <a:pt x="1" y="12"/>
                    <a:pt x="2" y="24"/>
                  </a:cubicBezTo>
                  <a:cubicBezTo>
                    <a:pt x="2" y="24"/>
                    <a:pt x="2" y="24"/>
                    <a:pt x="2" y="24"/>
                  </a:cubicBezTo>
                  <a:cubicBezTo>
                    <a:pt x="0" y="10"/>
                    <a:pt x="1" y="6"/>
                    <a:pt x="7" y="0"/>
                  </a:cubicBezTo>
                  <a:cubicBezTo>
                    <a:pt x="8" y="0"/>
                    <a:pt x="10" y="1"/>
                    <a:pt x="9" y="2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0" name="Freeform 134">
              <a:extLst>
                <a:ext uri="{FF2B5EF4-FFF2-40B4-BE49-F238E27FC236}">
                  <a16:creationId xmlns:a16="http://schemas.microsoft.com/office/drawing/2014/main" id="{71DF94EE-EE3B-431A-A737-D52780E57F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8" y="949"/>
              <a:ext cx="341" cy="277"/>
            </a:xfrm>
            <a:custGeom>
              <a:avLst/>
              <a:gdLst>
                <a:gd name="T0" fmla="*/ 35 w 263"/>
                <a:gd name="T1" fmla="*/ 80 h 215"/>
                <a:gd name="T2" fmla="*/ 25 w 263"/>
                <a:gd name="T3" fmla="*/ 35 h 215"/>
                <a:gd name="T4" fmla="*/ 21 w 263"/>
                <a:gd name="T5" fmla="*/ 18 h 215"/>
                <a:gd name="T6" fmla="*/ 18 w 263"/>
                <a:gd name="T7" fmla="*/ 10 h 215"/>
                <a:gd name="T8" fmla="*/ 18 w 263"/>
                <a:gd name="T9" fmla="*/ 10 h 215"/>
                <a:gd name="T10" fmla="*/ 13 w 263"/>
                <a:gd name="T11" fmla="*/ 4 h 215"/>
                <a:gd name="T12" fmla="*/ 0 w 263"/>
                <a:gd name="T13" fmla="*/ 18 h 215"/>
                <a:gd name="T14" fmla="*/ 8 w 263"/>
                <a:gd name="T15" fmla="*/ 59 h 215"/>
                <a:gd name="T16" fmla="*/ 17 w 263"/>
                <a:gd name="T17" fmla="*/ 103 h 215"/>
                <a:gd name="T18" fmla="*/ 23 w 263"/>
                <a:gd name="T19" fmla="*/ 129 h 215"/>
                <a:gd name="T20" fmla="*/ 35 w 263"/>
                <a:gd name="T21" fmla="*/ 151 h 215"/>
                <a:gd name="T22" fmla="*/ 56 w 263"/>
                <a:gd name="T23" fmla="*/ 166 h 215"/>
                <a:gd name="T24" fmla="*/ 70 w 263"/>
                <a:gd name="T25" fmla="*/ 242 h 215"/>
                <a:gd name="T26" fmla="*/ 141 w 263"/>
                <a:gd name="T27" fmla="*/ 322 h 215"/>
                <a:gd name="T28" fmla="*/ 220 w 263"/>
                <a:gd name="T29" fmla="*/ 357 h 215"/>
                <a:gd name="T30" fmla="*/ 300 w 263"/>
                <a:gd name="T31" fmla="*/ 322 h 215"/>
                <a:gd name="T32" fmla="*/ 370 w 263"/>
                <a:gd name="T33" fmla="*/ 242 h 215"/>
                <a:gd name="T34" fmla="*/ 389 w 263"/>
                <a:gd name="T35" fmla="*/ 166 h 215"/>
                <a:gd name="T36" fmla="*/ 407 w 263"/>
                <a:gd name="T37" fmla="*/ 151 h 215"/>
                <a:gd name="T38" fmla="*/ 419 w 263"/>
                <a:gd name="T39" fmla="*/ 129 h 215"/>
                <a:gd name="T40" fmla="*/ 425 w 263"/>
                <a:gd name="T41" fmla="*/ 103 h 215"/>
                <a:gd name="T42" fmla="*/ 434 w 263"/>
                <a:gd name="T43" fmla="*/ 59 h 215"/>
                <a:gd name="T44" fmla="*/ 442 w 263"/>
                <a:gd name="T45" fmla="*/ 18 h 215"/>
                <a:gd name="T46" fmla="*/ 437 w 263"/>
                <a:gd name="T47" fmla="*/ 5 h 215"/>
                <a:gd name="T48" fmla="*/ 434 w 263"/>
                <a:gd name="T49" fmla="*/ 4 h 215"/>
                <a:gd name="T50" fmla="*/ 430 w 263"/>
                <a:gd name="T51" fmla="*/ 4 h 215"/>
                <a:gd name="T52" fmla="*/ 415 w 263"/>
                <a:gd name="T53" fmla="*/ 48 h 215"/>
                <a:gd name="T54" fmla="*/ 412 w 263"/>
                <a:gd name="T55" fmla="*/ 59 h 215"/>
                <a:gd name="T56" fmla="*/ 402 w 263"/>
                <a:gd name="T57" fmla="*/ 86 h 215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</a:gdLst>
              <a:ahLst/>
              <a:cxnLst>
                <a:cxn ang="T58">
                  <a:pos x="T0" y="T1"/>
                </a:cxn>
                <a:cxn ang="T59">
                  <a:pos x="T2" y="T3"/>
                </a:cxn>
                <a:cxn ang="T60">
                  <a:pos x="T4" y="T5"/>
                </a:cxn>
                <a:cxn ang="T61">
                  <a:pos x="T6" y="T7"/>
                </a:cxn>
                <a:cxn ang="T62">
                  <a:pos x="T8" y="T9"/>
                </a:cxn>
                <a:cxn ang="T63">
                  <a:pos x="T10" y="T11"/>
                </a:cxn>
                <a:cxn ang="T64">
                  <a:pos x="T12" y="T13"/>
                </a:cxn>
                <a:cxn ang="T65">
                  <a:pos x="T14" y="T15"/>
                </a:cxn>
                <a:cxn ang="T66">
                  <a:pos x="T16" y="T17"/>
                </a:cxn>
                <a:cxn ang="T67">
                  <a:pos x="T18" y="T19"/>
                </a:cxn>
                <a:cxn ang="T68">
                  <a:pos x="T20" y="T21"/>
                </a:cxn>
                <a:cxn ang="T69">
                  <a:pos x="T22" y="T23"/>
                </a:cxn>
                <a:cxn ang="T70">
                  <a:pos x="T24" y="T25"/>
                </a:cxn>
                <a:cxn ang="T71">
                  <a:pos x="T26" y="T27"/>
                </a:cxn>
                <a:cxn ang="T72">
                  <a:pos x="T28" y="T29"/>
                </a:cxn>
                <a:cxn ang="T73">
                  <a:pos x="T30" y="T31"/>
                </a:cxn>
                <a:cxn ang="T74">
                  <a:pos x="T32" y="T33"/>
                </a:cxn>
                <a:cxn ang="T75">
                  <a:pos x="T34" y="T35"/>
                </a:cxn>
                <a:cxn ang="T76">
                  <a:pos x="T36" y="T37"/>
                </a:cxn>
                <a:cxn ang="T77">
                  <a:pos x="T38" y="T39"/>
                </a:cxn>
                <a:cxn ang="T78">
                  <a:pos x="T40" y="T41"/>
                </a:cxn>
                <a:cxn ang="T79">
                  <a:pos x="T42" y="T43"/>
                </a:cxn>
                <a:cxn ang="T80">
                  <a:pos x="T44" y="T45"/>
                </a:cxn>
                <a:cxn ang="T81">
                  <a:pos x="T46" y="T47"/>
                </a:cxn>
                <a:cxn ang="T82">
                  <a:pos x="T48" y="T49"/>
                </a:cxn>
                <a:cxn ang="T83">
                  <a:pos x="T50" y="T51"/>
                </a:cxn>
                <a:cxn ang="T84">
                  <a:pos x="T52" y="T53"/>
                </a:cxn>
                <a:cxn ang="T85">
                  <a:pos x="T54" y="T55"/>
                </a:cxn>
                <a:cxn ang="T86">
                  <a:pos x="T56" y="T57"/>
                </a:cxn>
              </a:cxnLst>
              <a:rect l="0" t="0" r="r" b="b"/>
              <a:pathLst>
                <a:path w="263" h="215">
                  <a:moveTo>
                    <a:pt x="21" y="48"/>
                  </a:moveTo>
                  <a:cubicBezTo>
                    <a:pt x="18" y="39"/>
                    <a:pt x="15" y="21"/>
                    <a:pt x="15" y="21"/>
                  </a:cubicBezTo>
                  <a:cubicBezTo>
                    <a:pt x="15" y="21"/>
                    <a:pt x="14" y="16"/>
                    <a:pt x="12" y="11"/>
                  </a:cubicBezTo>
                  <a:cubicBezTo>
                    <a:pt x="12" y="9"/>
                    <a:pt x="11" y="8"/>
                    <a:pt x="11" y="6"/>
                  </a:cubicBezTo>
                  <a:cubicBezTo>
                    <a:pt x="11" y="6"/>
                    <a:pt x="11" y="6"/>
                    <a:pt x="11" y="6"/>
                  </a:cubicBezTo>
                  <a:cubicBezTo>
                    <a:pt x="11" y="5"/>
                    <a:pt x="8" y="2"/>
                    <a:pt x="8" y="2"/>
                  </a:cubicBezTo>
                  <a:cubicBezTo>
                    <a:pt x="4" y="0"/>
                    <a:pt x="0" y="5"/>
                    <a:pt x="0" y="11"/>
                  </a:cubicBezTo>
                  <a:cubicBezTo>
                    <a:pt x="0" y="18"/>
                    <a:pt x="5" y="31"/>
                    <a:pt x="5" y="36"/>
                  </a:cubicBezTo>
                  <a:cubicBezTo>
                    <a:pt x="5" y="41"/>
                    <a:pt x="7" y="54"/>
                    <a:pt x="10" y="62"/>
                  </a:cubicBezTo>
                  <a:cubicBezTo>
                    <a:pt x="13" y="70"/>
                    <a:pt x="12" y="73"/>
                    <a:pt x="14" y="78"/>
                  </a:cubicBezTo>
                  <a:cubicBezTo>
                    <a:pt x="17" y="83"/>
                    <a:pt x="18" y="87"/>
                    <a:pt x="21" y="91"/>
                  </a:cubicBezTo>
                  <a:cubicBezTo>
                    <a:pt x="24" y="94"/>
                    <a:pt x="30" y="99"/>
                    <a:pt x="33" y="100"/>
                  </a:cubicBezTo>
                  <a:cubicBezTo>
                    <a:pt x="33" y="111"/>
                    <a:pt x="36" y="136"/>
                    <a:pt x="42" y="146"/>
                  </a:cubicBezTo>
                  <a:cubicBezTo>
                    <a:pt x="47" y="156"/>
                    <a:pt x="69" y="183"/>
                    <a:pt x="84" y="194"/>
                  </a:cubicBezTo>
                  <a:cubicBezTo>
                    <a:pt x="97" y="204"/>
                    <a:pt x="106" y="214"/>
                    <a:pt x="131" y="215"/>
                  </a:cubicBezTo>
                  <a:cubicBezTo>
                    <a:pt x="156" y="214"/>
                    <a:pt x="164" y="204"/>
                    <a:pt x="178" y="194"/>
                  </a:cubicBezTo>
                  <a:cubicBezTo>
                    <a:pt x="193" y="183"/>
                    <a:pt x="215" y="157"/>
                    <a:pt x="220" y="146"/>
                  </a:cubicBezTo>
                  <a:cubicBezTo>
                    <a:pt x="225" y="134"/>
                    <a:pt x="230" y="111"/>
                    <a:pt x="231" y="100"/>
                  </a:cubicBezTo>
                  <a:cubicBezTo>
                    <a:pt x="233" y="99"/>
                    <a:pt x="239" y="94"/>
                    <a:pt x="242" y="91"/>
                  </a:cubicBezTo>
                  <a:cubicBezTo>
                    <a:pt x="245" y="87"/>
                    <a:pt x="246" y="83"/>
                    <a:pt x="249" y="78"/>
                  </a:cubicBezTo>
                  <a:cubicBezTo>
                    <a:pt x="252" y="73"/>
                    <a:pt x="251" y="70"/>
                    <a:pt x="253" y="62"/>
                  </a:cubicBezTo>
                  <a:cubicBezTo>
                    <a:pt x="256" y="54"/>
                    <a:pt x="258" y="41"/>
                    <a:pt x="258" y="36"/>
                  </a:cubicBezTo>
                  <a:cubicBezTo>
                    <a:pt x="258" y="31"/>
                    <a:pt x="263" y="18"/>
                    <a:pt x="263" y="11"/>
                  </a:cubicBezTo>
                  <a:cubicBezTo>
                    <a:pt x="263" y="7"/>
                    <a:pt x="262" y="4"/>
                    <a:pt x="260" y="3"/>
                  </a:cubicBezTo>
                  <a:cubicBezTo>
                    <a:pt x="259" y="2"/>
                    <a:pt x="259" y="2"/>
                    <a:pt x="258" y="2"/>
                  </a:cubicBezTo>
                  <a:cubicBezTo>
                    <a:pt x="257" y="2"/>
                    <a:pt x="256" y="2"/>
                    <a:pt x="256" y="2"/>
                  </a:cubicBezTo>
                  <a:cubicBezTo>
                    <a:pt x="247" y="29"/>
                    <a:pt x="247" y="29"/>
                    <a:pt x="247" y="29"/>
                  </a:cubicBezTo>
                  <a:cubicBezTo>
                    <a:pt x="245" y="36"/>
                    <a:pt x="245" y="36"/>
                    <a:pt x="245" y="36"/>
                  </a:cubicBezTo>
                  <a:cubicBezTo>
                    <a:pt x="244" y="43"/>
                    <a:pt x="239" y="52"/>
                    <a:pt x="239" y="5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1" name="Freeform 135">
              <a:extLst>
                <a:ext uri="{FF2B5EF4-FFF2-40B4-BE49-F238E27FC236}">
                  <a16:creationId xmlns:a16="http://schemas.microsoft.com/office/drawing/2014/main" id="{8A2090E4-B23A-4352-B876-62A3E9C0F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5" y="1137"/>
              <a:ext cx="1287" cy="2946"/>
            </a:xfrm>
            <a:custGeom>
              <a:avLst/>
              <a:gdLst>
                <a:gd name="T0" fmla="*/ 480 w 995"/>
                <a:gd name="T1" fmla="*/ 235 h 2280"/>
                <a:gd name="T2" fmla="*/ 247 w 995"/>
                <a:gd name="T3" fmla="*/ 638 h 2280"/>
                <a:gd name="T4" fmla="*/ 166 w 995"/>
                <a:gd name="T5" fmla="*/ 1412 h 2280"/>
                <a:gd name="T6" fmla="*/ 142 w 995"/>
                <a:gd name="T7" fmla="*/ 1642 h 2280"/>
                <a:gd name="T8" fmla="*/ 13 w 995"/>
                <a:gd name="T9" fmla="*/ 1876 h 2280"/>
                <a:gd name="T10" fmla="*/ 103 w 995"/>
                <a:gd name="T11" fmla="*/ 1819 h 2280"/>
                <a:gd name="T12" fmla="*/ 144 w 995"/>
                <a:gd name="T13" fmla="*/ 2027 h 2280"/>
                <a:gd name="T14" fmla="*/ 219 w 995"/>
                <a:gd name="T15" fmla="*/ 2034 h 2280"/>
                <a:gd name="T16" fmla="*/ 269 w 995"/>
                <a:gd name="T17" fmla="*/ 2016 h 2280"/>
                <a:gd name="T18" fmla="*/ 319 w 995"/>
                <a:gd name="T19" fmla="*/ 1819 h 2280"/>
                <a:gd name="T20" fmla="*/ 301 w 995"/>
                <a:gd name="T21" fmla="*/ 1553 h 2280"/>
                <a:gd name="T22" fmla="*/ 429 w 995"/>
                <a:gd name="T23" fmla="*/ 886 h 2280"/>
                <a:gd name="T24" fmla="*/ 438 w 995"/>
                <a:gd name="T25" fmla="*/ 804 h 2280"/>
                <a:gd name="T26" fmla="*/ 489 w 995"/>
                <a:gd name="T27" fmla="*/ 1337 h 2280"/>
                <a:gd name="T28" fmla="*/ 495 w 995"/>
                <a:gd name="T29" fmla="*/ 2451 h 2280"/>
                <a:gd name="T30" fmla="*/ 529 w 995"/>
                <a:gd name="T31" fmla="*/ 3022 h 2280"/>
                <a:gd name="T32" fmla="*/ 631 w 995"/>
                <a:gd name="T33" fmla="*/ 3549 h 2280"/>
                <a:gd name="T34" fmla="*/ 512 w 995"/>
                <a:gd name="T35" fmla="*/ 3706 h 2280"/>
                <a:gd name="T36" fmla="*/ 511 w 995"/>
                <a:gd name="T37" fmla="*/ 3748 h 2280"/>
                <a:gd name="T38" fmla="*/ 542 w 995"/>
                <a:gd name="T39" fmla="*/ 3768 h 2280"/>
                <a:gd name="T40" fmla="*/ 654 w 995"/>
                <a:gd name="T41" fmla="*/ 3783 h 2280"/>
                <a:gd name="T42" fmla="*/ 776 w 995"/>
                <a:gd name="T43" fmla="*/ 3733 h 2280"/>
                <a:gd name="T44" fmla="*/ 783 w 995"/>
                <a:gd name="T45" fmla="*/ 3517 h 2280"/>
                <a:gd name="T46" fmla="*/ 793 w 995"/>
                <a:gd name="T47" fmla="*/ 2945 h 2280"/>
                <a:gd name="T48" fmla="*/ 808 w 995"/>
                <a:gd name="T49" fmla="*/ 2202 h 2280"/>
                <a:gd name="T50" fmla="*/ 855 w 995"/>
                <a:gd name="T51" fmla="*/ 2202 h 2280"/>
                <a:gd name="T52" fmla="*/ 871 w 995"/>
                <a:gd name="T53" fmla="*/ 2945 h 2280"/>
                <a:gd name="T54" fmla="*/ 880 w 995"/>
                <a:gd name="T55" fmla="*/ 3517 h 2280"/>
                <a:gd name="T56" fmla="*/ 887 w 995"/>
                <a:gd name="T57" fmla="*/ 3733 h 2280"/>
                <a:gd name="T58" fmla="*/ 1009 w 995"/>
                <a:gd name="T59" fmla="*/ 3783 h 2280"/>
                <a:gd name="T60" fmla="*/ 1121 w 995"/>
                <a:gd name="T61" fmla="*/ 3768 h 2280"/>
                <a:gd name="T62" fmla="*/ 1152 w 995"/>
                <a:gd name="T63" fmla="*/ 3748 h 2280"/>
                <a:gd name="T64" fmla="*/ 1151 w 995"/>
                <a:gd name="T65" fmla="*/ 3706 h 2280"/>
                <a:gd name="T66" fmla="*/ 1032 w 995"/>
                <a:gd name="T67" fmla="*/ 3549 h 2280"/>
                <a:gd name="T68" fmla="*/ 1136 w 995"/>
                <a:gd name="T69" fmla="*/ 3022 h 2280"/>
                <a:gd name="T70" fmla="*/ 1169 w 995"/>
                <a:gd name="T71" fmla="*/ 2451 h 2280"/>
                <a:gd name="T72" fmla="*/ 1225 w 995"/>
                <a:gd name="T73" fmla="*/ 1583 h 2280"/>
                <a:gd name="T74" fmla="*/ 1215 w 995"/>
                <a:gd name="T75" fmla="*/ 916 h 2280"/>
                <a:gd name="T76" fmla="*/ 1230 w 995"/>
                <a:gd name="T77" fmla="*/ 845 h 2280"/>
                <a:gd name="T78" fmla="*/ 1264 w 995"/>
                <a:gd name="T79" fmla="*/ 1273 h 2280"/>
                <a:gd name="T80" fmla="*/ 1363 w 995"/>
                <a:gd name="T81" fmla="*/ 1667 h 2280"/>
                <a:gd name="T82" fmla="*/ 1372 w 995"/>
                <a:gd name="T83" fmla="*/ 1954 h 2280"/>
                <a:gd name="T84" fmla="*/ 1431 w 995"/>
                <a:gd name="T85" fmla="*/ 2047 h 2280"/>
                <a:gd name="T86" fmla="*/ 1484 w 995"/>
                <a:gd name="T87" fmla="*/ 2042 h 2280"/>
                <a:gd name="T88" fmla="*/ 1544 w 995"/>
                <a:gd name="T89" fmla="*/ 1885 h 2280"/>
                <a:gd name="T90" fmla="*/ 1640 w 995"/>
                <a:gd name="T91" fmla="*/ 1914 h 2280"/>
                <a:gd name="T92" fmla="*/ 1601 w 995"/>
                <a:gd name="T93" fmla="*/ 1747 h 2280"/>
                <a:gd name="T94" fmla="*/ 1506 w 995"/>
                <a:gd name="T95" fmla="*/ 1518 h 2280"/>
                <a:gd name="T96" fmla="*/ 1453 w 995"/>
                <a:gd name="T97" fmla="*/ 935 h 2280"/>
                <a:gd name="T98" fmla="*/ 1277 w 995"/>
                <a:gd name="T99" fmla="*/ 264 h 2280"/>
                <a:gd name="T100" fmla="*/ 980 w 995"/>
                <a:gd name="T101" fmla="*/ 0 h 2280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</a:gdLst>
              <a:ahLst/>
              <a:cxnLst>
                <a:cxn ang="T102">
                  <a:pos x="T0" y="T1"/>
                </a:cxn>
                <a:cxn ang="T103">
                  <a:pos x="T2" y="T3"/>
                </a:cxn>
                <a:cxn ang="T104">
                  <a:pos x="T4" y="T5"/>
                </a:cxn>
                <a:cxn ang="T105">
                  <a:pos x="T6" y="T7"/>
                </a:cxn>
                <a:cxn ang="T106">
                  <a:pos x="T8" y="T9"/>
                </a:cxn>
                <a:cxn ang="T107">
                  <a:pos x="T10" y="T11"/>
                </a:cxn>
                <a:cxn ang="T108">
                  <a:pos x="T12" y="T13"/>
                </a:cxn>
                <a:cxn ang="T109">
                  <a:pos x="T14" y="T15"/>
                </a:cxn>
                <a:cxn ang="T110">
                  <a:pos x="T16" y="T17"/>
                </a:cxn>
                <a:cxn ang="T111">
                  <a:pos x="T18" y="T19"/>
                </a:cxn>
                <a:cxn ang="T112">
                  <a:pos x="T20" y="T21"/>
                </a:cxn>
                <a:cxn ang="T113">
                  <a:pos x="T22" y="T23"/>
                </a:cxn>
                <a:cxn ang="T114">
                  <a:pos x="T24" y="T25"/>
                </a:cxn>
                <a:cxn ang="T115">
                  <a:pos x="T26" y="T27"/>
                </a:cxn>
                <a:cxn ang="T116">
                  <a:pos x="T28" y="T29"/>
                </a:cxn>
                <a:cxn ang="T117">
                  <a:pos x="T30" y="T31"/>
                </a:cxn>
                <a:cxn ang="T118">
                  <a:pos x="T32" y="T33"/>
                </a:cxn>
                <a:cxn ang="T119">
                  <a:pos x="T34" y="T35"/>
                </a:cxn>
                <a:cxn ang="T120">
                  <a:pos x="T36" y="T37"/>
                </a:cxn>
                <a:cxn ang="T121">
                  <a:pos x="T38" y="T39"/>
                </a:cxn>
                <a:cxn ang="T122">
                  <a:pos x="T40" y="T41"/>
                </a:cxn>
                <a:cxn ang="T123">
                  <a:pos x="T42" y="T43"/>
                </a:cxn>
                <a:cxn ang="T124">
                  <a:pos x="T44" y="T45"/>
                </a:cxn>
                <a:cxn ang="T125">
                  <a:pos x="T46" y="T47"/>
                </a:cxn>
                <a:cxn ang="T126">
                  <a:pos x="T48" y="T49"/>
                </a:cxn>
                <a:cxn ang="T127">
                  <a:pos x="T50" y="T51"/>
                </a:cxn>
                <a:cxn ang="T128">
                  <a:pos x="T52" y="T53"/>
                </a:cxn>
                <a:cxn ang="T129">
                  <a:pos x="T54" y="T55"/>
                </a:cxn>
                <a:cxn ang="T130">
                  <a:pos x="T56" y="T57"/>
                </a:cxn>
                <a:cxn ang="T131">
                  <a:pos x="T58" y="T59"/>
                </a:cxn>
                <a:cxn ang="T132">
                  <a:pos x="T60" y="T61"/>
                </a:cxn>
                <a:cxn ang="T133">
                  <a:pos x="T62" y="T63"/>
                </a:cxn>
                <a:cxn ang="T134">
                  <a:pos x="T64" y="T65"/>
                </a:cxn>
                <a:cxn ang="T135">
                  <a:pos x="T66" y="T67"/>
                </a:cxn>
                <a:cxn ang="T136">
                  <a:pos x="T68" y="T69"/>
                </a:cxn>
                <a:cxn ang="T137">
                  <a:pos x="T70" y="T71"/>
                </a:cxn>
                <a:cxn ang="T138">
                  <a:pos x="T72" y="T73"/>
                </a:cxn>
                <a:cxn ang="T139">
                  <a:pos x="T74" y="T75"/>
                </a:cxn>
                <a:cxn ang="T140">
                  <a:pos x="T76" y="T77"/>
                </a:cxn>
                <a:cxn ang="T141">
                  <a:pos x="T78" y="T79"/>
                </a:cxn>
                <a:cxn ang="T142">
                  <a:pos x="T80" y="T81"/>
                </a:cxn>
                <a:cxn ang="T143">
                  <a:pos x="T82" y="T83"/>
                </a:cxn>
                <a:cxn ang="T144">
                  <a:pos x="T84" y="T85"/>
                </a:cxn>
                <a:cxn ang="T145">
                  <a:pos x="T86" y="T87"/>
                </a:cxn>
                <a:cxn ang="T146">
                  <a:pos x="T88" y="T89"/>
                </a:cxn>
                <a:cxn ang="T147">
                  <a:pos x="T90" y="T91"/>
                </a:cxn>
                <a:cxn ang="T148">
                  <a:pos x="T92" y="T93"/>
                </a:cxn>
                <a:cxn ang="T149">
                  <a:pos x="T94" y="T95"/>
                </a:cxn>
                <a:cxn ang="T150">
                  <a:pos x="T96" y="T97"/>
                </a:cxn>
                <a:cxn ang="T151">
                  <a:pos x="T98" y="T99"/>
                </a:cxn>
                <a:cxn ang="T152">
                  <a:pos x="T100" y="T101"/>
                </a:cxn>
              </a:cxnLst>
              <a:rect l="0" t="0" r="r" b="b"/>
              <a:pathLst>
                <a:path w="995" h="2280">
                  <a:moveTo>
                    <a:pt x="409" y="2"/>
                  </a:moveTo>
                  <a:cubicBezTo>
                    <a:pt x="409" y="21"/>
                    <a:pt x="415" y="96"/>
                    <a:pt x="372" y="104"/>
                  </a:cubicBezTo>
                  <a:cubicBezTo>
                    <a:pt x="355" y="106"/>
                    <a:pt x="296" y="133"/>
                    <a:pt x="287" y="141"/>
                  </a:cubicBezTo>
                  <a:cubicBezTo>
                    <a:pt x="275" y="152"/>
                    <a:pt x="248" y="154"/>
                    <a:pt x="231" y="158"/>
                  </a:cubicBezTo>
                  <a:cubicBezTo>
                    <a:pt x="214" y="162"/>
                    <a:pt x="177" y="182"/>
                    <a:pt x="160" y="258"/>
                  </a:cubicBezTo>
                  <a:cubicBezTo>
                    <a:pt x="152" y="294"/>
                    <a:pt x="142" y="340"/>
                    <a:pt x="148" y="382"/>
                  </a:cubicBezTo>
                  <a:cubicBezTo>
                    <a:pt x="150" y="411"/>
                    <a:pt x="129" y="465"/>
                    <a:pt x="127" y="560"/>
                  </a:cubicBezTo>
                  <a:cubicBezTo>
                    <a:pt x="128" y="594"/>
                    <a:pt x="124" y="618"/>
                    <a:pt x="120" y="633"/>
                  </a:cubicBezTo>
                  <a:cubicBezTo>
                    <a:pt x="100" y="681"/>
                    <a:pt x="100" y="813"/>
                    <a:pt x="99" y="846"/>
                  </a:cubicBezTo>
                  <a:cubicBezTo>
                    <a:pt x="98" y="866"/>
                    <a:pt x="98" y="895"/>
                    <a:pt x="94" y="909"/>
                  </a:cubicBezTo>
                  <a:cubicBezTo>
                    <a:pt x="91" y="924"/>
                    <a:pt x="93" y="937"/>
                    <a:pt x="90" y="949"/>
                  </a:cubicBezTo>
                  <a:cubicBezTo>
                    <a:pt x="86" y="961"/>
                    <a:pt x="88" y="979"/>
                    <a:pt x="85" y="984"/>
                  </a:cubicBezTo>
                  <a:cubicBezTo>
                    <a:pt x="77" y="991"/>
                    <a:pt x="47" y="1036"/>
                    <a:pt x="39" y="1046"/>
                  </a:cubicBezTo>
                  <a:cubicBezTo>
                    <a:pt x="31" y="1056"/>
                    <a:pt x="22" y="1087"/>
                    <a:pt x="18" y="1093"/>
                  </a:cubicBezTo>
                  <a:cubicBezTo>
                    <a:pt x="14" y="1098"/>
                    <a:pt x="13" y="1113"/>
                    <a:pt x="8" y="1124"/>
                  </a:cubicBezTo>
                  <a:cubicBezTo>
                    <a:pt x="3" y="1136"/>
                    <a:pt x="0" y="1147"/>
                    <a:pt x="15" y="1146"/>
                  </a:cubicBezTo>
                  <a:cubicBezTo>
                    <a:pt x="27" y="1145"/>
                    <a:pt x="40" y="1124"/>
                    <a:pt x="43" y="1110"/>
                  </a:cubicBezTo>
                  <a:cubicBezTo>
                    <a:pt x="46" y="1108"/>
                    <a:pt x="54" y="1099"/>
                    <a:pt x="62" y="1090"/>
                  </a:cubicBezTo>
                  <a:cubicBezTo>
                    <a:pt x="60" y="1097"/>
                    <a:pt x="66" y="1105"/>
                    <a:pt x="72" y="1129"/>
                  </a:cubicBezTo>
                  <a:cubicBezTo>
                    <a:pt x="72" y="1137"/>
                    <a:pt x="79" y="1158"/>
                    <a:pt x="78" y="1167"/>
                  </a:cubicBezTo>
                  <a:cubicBezTo>
                    <a:pt x="77" y="1176"/>
                    <a:pt x="83" y="1201"/>
                    <a:pt x="86" y="1214"/>
                  </a:cubicBezTo>
                  <a:cubicBezTo>
                    <a:pt x="89" y="1226"/>
                    <a:pt x="100" y="1227"/>
                    <a:pt x="108" y="1223"/>
                  </a:cubicBezTo>
                  <a:cubicBezTo>
                    <a:pt x="108" y="1223"/>
                    <a:pt x="107" y="1234"/>
                    <a:pt x="118" y="1236"/>
                  </a:cubicBezTo>
                  <a:cubicBezTo>
                    <a:pt x="129" y="1237"/>
                    <a:pt x="131" y="1218"/>
                    <a:pt x="131" y="1218"/>
                  </a:cubicBezTo>
                  <a:cubicBezTo>
                    <a:pt x="131" y="1218"/>
                    <a:pt x="131" y="1226"/>
                    <a:pt x="139" y="1226"/>
                  </a:cubicBezTo>
                  <a:cubicBezTo>
                    <a:pt x="152" y="1226"/>
                    <a:pt x="154" y="1202"/>
                    <a:pt x="154" y="1202"/>
                  </a:cubicBezTo>
                  <a:cubicBezTo>
                    <a:pt x="154" y="1205"/>
                    <a:pt x="154" y="1207"/>
                    <a:pt x="161" y="1207"/>
                  </a:cubicBezTo>
                  <a:cubicBezTo>
                    <a:pt x="167" y="1206"/>
                    <a:pt x="172" y="1181"/>
                    <a:pt x="174" y="1170"/>
                  </a:cubicBezTo>
                  <a:cubicBezTo>
                    <a:pt x="177" y="1160"/>
                    <a:pt x="182" y="1150"/>
                    <a:pt x="183" y="1142"/>
                  </a:cubicBezTo>
                  <a:cubicBezTo>
                    <a:pt x="184" y="1134"/>
                    <a:pt x="184" y="1129"/>
                    <a:pt x="191" y="1090"/>
                  </a:cubicBezTo>
                  <a:cubicBezTo>
                    <a:pt x="199" y="1052"/>
                    <a:pt x="176" y="1011"/>
                    <a:pt x="179" y="998"/>
                  </a:cubicBezTo>
                  <a:cubicBezTo>
                    <a:pt x="183" y="986"/>
                    <a:pt x="171" y="966"/>
                    <a:pt x="173" y="962"/>
                  </a:cubicBezTo>
                  <a:cubicBezTo>
                    <a:pt x="174" y="959"/>
                    <a:pt x="178" y="944"/>
                    <a:pt x="180" y="930"/>
                  </a:cubicBezTo>
                  <a:cubicBezTo>
                    <a:pt x="183" y="916"/>
                    <a:pt x="234" y="790"/>
                    <a:pt x="239" y="762"/>
                  </a:cubicBezTo>
                  <a:cubicBezTo>
                    <a:pt x="250" y="708"/>
                    <a:pt x="249" y="684"/>
                    <a:pt x="243" y="647"/>
                  </a:cubicBezTo>
                  <a:cubicBezTo>
                    <a:pt x="244" y="619"/>
                    <a:pt x="255" y="545"/>
                    <a:pt x="257" y="531"/>
                  </a:cubicBezTo>
                  <a:cubicBezTo>
                    <a:pt x="258" y="529"/>
                    <a:pt x="258" y="515"/>
                    <a:pt x="260" y="506"/>
                  </a:cubicBezTo>
                  <a:cubicBezTo>
                    <a:pt x="261" y="501"/>
                    <a:pt x="261" y="492"/>
                    <a:pt x="262" y="480"/>
                  </a:cubicBezTo>
                  <a:cubicBezTo>
                    <a:pt x="262" y="481"/>
                    <a:pt x="262" y="481"/>
                    <a:pt x="262" y="481"/>
                  </a:cubicBezTo>
                  <a:cubicBezTo>
                    <a:pt x="262" y="494"/>
                    <a:pt x="266" y="515"/>
                    <a:pt x="268" y="549"/>
                  </a:cubicBezTo>
                  <a:cubicBezTo>
                    <a:pt x="267" y="577"/>
                    <a:pt x="280" y="627"/>
                    <a:pt x="282" y="653"/>
                  </a:cubicBezTo>
                  <a:cubicBezTo>
                    <a:pt x="279" y="662"/>
                    <a:pt x="292" y="801"/>
                    <a:pt x="292" y="801"/>
                  </a:cubicBezTo>
                  <a:cubicBezTo>
                    <a:pt x="287" y="810"/>
                    <a:pt x="263" y="915"/>
                    <a:pt x="262" y="948"/>
                  </a:cubicBezTo>
                  <a:cubicBezTo>
                    <a:pt x="259" y="963"/>
                    <a:pt x="266" y="986"/>
                    <a:pt x="264" y="1022"/>
                  </a:cubicBezTo>
                  <a:cubicBezTo>
                    <a:pt x="262" y="1066"/>
                    <a:pt x="223" y="1244"/>
                    <a:pt x="296" y="1468"/>
                  </a:cubicBezTo>
                  <a:cubicBezTo>
                    <a:pt x="300" y="1481"/>
                    <a:pt x="300" y="1526"/>
                    <a:pt x="305" y="1550"/>
                  </a:cubicBezTo>
                  <a:cubicBezTo>
                    <a:pt x="306" y="1556"/>
                    <a:pt x="318" y="1584"/>
                    <a:pt x="319" y="1623"/>
                  </a:cubicBezTo>
                  <a:cubicBezTo>
                    <a:pt x="321" y="1685"/>
                    <a:pt x="314" y="1766"/>
                    <a:pt x="316" y="1810"/>
                  </a:cubicBezTo>
                  <a:cubicBezTo>
                    <a:pt x="319" y="1882"/>
                    <a:pt x="349" y="1949"/>
                    <a:pt x="361" y="1996"/>
                  </a:cubicBezTo>
                  <a:cubicBezTo>
                    <a:pt x="372" y="2043"/>
                    <a:pt x="377" y="2080"/>
                    <a:pt x="375" y="2089"/>
                  </a:cubicBezTo>
                  <a:cubicBezTo>
                    <a:pt x="373" y="2097"/>
                    <a:pt x="370" y="2113"/>
                    <a:pt x="377" y="2126"/>
                  </a:cubicBezTo>
                  <a:cubicBezTo>
                    <a:pt x="378" y="2127"/>
                    <a:pt x="357" y="2173"/>
                    <a:pt x="345" y="2182"/>
                  </a:cubicBezTo>
                  <a:cubicBezTo>
                    <a:pt x="334" y="2190"/>
                    <a:pt x="331" y="2197"/>
                    <a:pt x="323" y="2202"/>
                  </a:cubicBezTo>
                  <a:cubicBezTo>
                    <a:pt x="314" y="2206"/>
                    <a:pt x="310" y="2211"/>
                    <a:pt x="306" y="2220"/>
                  </a:cubicBezTo>
                  <a:cubicBezTo>
                    <a:pt x="304" y="2228"/>
                    <a:pt x="295" y="2238"/>
                    <a:pt x="301" y="2243"/>
                  </a:cubicBezTo>
                  <a:cubicBezTo>
                    <a:pt x="302" y="2244"/>
                    <a:pt x="303" y="2245"/>
                    <a:pt x="304" y="2245"/>
                  </a:cubicBezTo>
                  <a:cubicBezTo>
                    <a:pt x="305" y="2245"/>
                    <a:pt x="305" y="2245"/>
                    <a:pt x="305" y="2245"/>
                  </a:cubicBezTo>
                  <a:cubicBezTo>
                    <a:pt x="304" y="2248"/>
                    <a:pt x="304" y="2250"/>
                    <a:pt x="305" y="2252"/>
                  </a:cubicBezTo>
                  <a:cubicBezTo>
                    <a:pt x="309" y="2258"/>
                    <a:pt x="315" y="2259"/>
                    <a:pt x="323" y="2258"/>
                  </a:cubicBezTo>
                  <a:cubicBezTo>
                    <a:pt x="324" y="2257"/>
                    <a:pt x="324" y="2257"/>
                    <a:pt x="324" y="2257"/>
                  </a:cubicBezTo>
                  <a:cubicBezTo>
                    <a:pt x="324" y="2259"/>
                    <a:pt x="325" y="2262"/>
                    <a:pt x="327" y="2264"/>
                  </a:cubicBezTo>
                  <a:cubicBezTo>
                    <a:pt x="332" y="2272"/>
                    <a:pt x="349" y="2275"/>
                    <a:pt x="356" y="2268"/>
                  </a:cubicBezTo>
                  <a:cubicBezTo>
                    <a:pt x="366" y="2274"/>
                    <a:pt x="384" y="2274"/>
                    <a:pt x="391" y="2266"/>
                  </a:cubicBezTo>
                  <a:cubicBezTo>
                    <a:pt x="396" y="2280"/>
                    <a:pt x="416" y="2277"/>
                    <a:pt x="429" y="2275"/>
                  </a:cubicBezTo>
                  <a:cubicBezTo>
                    <a:pt x="441" y="2273"/>
                    <a:pt x="447" y="2265"/>
                    <a:pt x="454" y="2260"/>
                  </a:cubicBezTo>
                  <a:cubicBezTo>
                    <a:pt x="461" y="2254"/>
                    <a:pt x="466" y="2249"/>
                    <a:pt x="464" y="2236"/>
                  </a:cubicBezTo>
                  <a:cubicBezTo>
                    <a:pt x="462" y="2223"/>
                    <a:pt x="464" y="2223"/>
                    <a:pt x="465" y="2207"/>
                  </a:cubicBezTo>
                  <a:cubicBezTo>
                    <a:pt x="466" y="2197"/>
                    <a:pt x="474" y="2195"/>
                    <a:pt x="476" y="2179"/>
                  </a:cubicBezTo>
                  <a:cubicBezTo>
                    <a:pt x="477" y="2167"/>
                    <a:pt x="467" y="2114"/>
                    <a:pt x="468" y="2107"/>
                  </a:cubicBezTo>
                  <a:cubicBezTo>
                    <a:pt x="470" y="2090"/>
                    <a:pt x="459" y="2077"/>
                    <a:pt x="455" y="2050"/>
                  </a:cubicBezTo>
                  <a:cubicBezTo>
                    <a:pt x="451" y="2023"/>
                    <a:pt x="461" y="1931"/>
                    <a:pt x="461" y="1913"/>
                  </a:cubicBezTo>
                  <a:cubicBezTo>
                    <a:pt x="461" y="1882"/>
                    <a:pt x="479" y="1830"/>
                    <a:pt x="474" y="1764"/>
                  </a:cubicBezTo>
                  <a:cubicBezTo>
                    <a:pt x="471" y="1727"/>
                    <a:pt x="455" y="1633"/>
                    <a:pt x="455" y="1607"/>
                  </a:cubicBezTo>
                  <a:cubicBezTo>
                    <a:pt x="455" y="1603"/>
                    <a:pt x="454" y="1574"/>
                    <a:pt x="455" y="1569"/>
                  </a:cubicBezTo>
                  <a:cubicBezTo>
                    <a:pt x="461" y="1552"/>
                    <a:pt x="483" y="1321"/>
                    <a:pt x="483" y="1319"/>
                  </a:cubicBezTo>
                  <a:cubicBezTo>
                    <a:pt x="486" y="1294"/>
                    <a:pt x="496" y="1129"/>
                    <a:pt x="496" y="1129"/>
                  </a:cubicBezTo>
                  <a:cubicBezTo>
                    <a:pt x="498" y="1129"/>
                    <a:pt x="498" y="1129"/>
                    <a:pt x="498" y="1129"/>
                  </a:cubicBezTo>
                  <a:cubicBezTo>
                    <a:pt x="498" y="1129"/>
                    <a:pt x="508" y="1294"/>
                    <a:pt x="511" y="1319"/>
                  </a:cubicBezTo>
                  <a:cubicBezTo>
                    <a:pt x="511" y="1321"/>
                    <a:pt x="535" y="1531"/>
                    <a:pt x="541" y="1548"/>
                  </a:cubicBezTo>
                  <a:cubicBezTo>
                    <a:pt x="542" y="1553"/>
                    <a:pt x="541" y="1582"/>
                    <a:pt x="541" y="1587"/>
                  </a:cubicBezTo>
                  <a:cubicBezTo>
                    <a:pt x="541" y="1612"/>
                    <a:pt x="523" y="1727"/>
                    <a:pt x="520" y="1764"/>
                  </a:cubicBezTo>
                  <a:cubicBezTo>
                    <a:pt x="515" y="1830"/>
                    <a:pt x="533" y="1882"/>
                    <a:pt x="533" y="1913"/>
                  </a:cubicBezTo>
                  <a:cubicBezTo>
                    <a:pt x="533" y="1931"/>
                    <a:pt x="543" y="2023"/>
                    <a:pt x="539" y="2050"/>
                  </a:cubicBezTo>
                  <a:cubicBezTo>
                    <a:pt x="535" y="2077"/>
                    <a:pt x="524" y="2090"/>
                    <a:pt x="526" y="2107"/>
                  </a:cubicBezTo>
                  <a:cubicBezTo>
                    <a:pt x="527" y="2114"/>
                    <a:pt x="518" y="2167"/>
                    <a:pt x="519" y="2179"/>
                  </a:cubicBezTo>
                  <a:cubicBezTo>
                    <a:pt x="520" y="2195"/>
                    <a:pt x="528" y="2197"/>
                    <a:pt x="529" y="2207"/>
                  </a:cubicBezTo>
                  <a:cubicBezTo>
                    <a:pt x="531" y="2223"/>
                    <a:pt x="532" y="2223"/>
                    <a:pt x="530" y="2236"/>
                  </a:cubicBezTo>
                  <a:cubicBezTo>
                    <a:pt x="528" y="2249"/>
                    <a:pt x="533" y="2254"/>
                    <a:pt x="540" y="2260"/>
                  </a:cubicBezTo>
                  <a:cubicBezTo>
                    <a:pt x="547" y="2265"/>
                    <a:pt x="553" y="2273"/>
                    <a:pt x="565" y="2275"/>
                  </a:cubicBezTo>
                  <a:cubicBezTo>
                    <a:pt x="578" y="2277"/>
                    <a:pt x="598" y="2280"/>
                    <a:pt x="603" y="2266"/>
                  </a:cubicBezTo>
                  <a:cubicBezTo>
                    <a:pt x="610" y="2274"/>
                    <a:pt x="629" y="2274"/>
                    <a:pt x="638" y="2268"/>
                  </a:cubicBezTo>
                  <a:cubicBezTo>
                    <a:pt x="645" y="2275"/>
                    <a:pt x="662" y="2272"/>
                    <a:pt x="667" y="2264"/>
                  </a:cubicBezTo>
                  <a:cubicBezTo>
                    <a:pt x="669" y="2262"/>
                    <a:pt x="670" y="2260"/>
                    <a:pt x="670" y="2257"/>
                  </a:cubicBezTo>
                  <a:cubicBezTo>
                    <a:pt x="671" y="2258"/>
                    <a:pt x="671" y="2258"/>
                    <a:pt x="671" y="2258"/>
                  </a:cubicBezTo>
                  <a:cubicBezTo>
                    <a:pt x="679" y="2259"/>
                    <a:pt x="688" y="2257"/>
                    <a:pt x="689" y="2252"/>
                  </a:cubicBezTo>
                  <a:cubicBezTo>
                    <a:pt x="690" y="2250"/>
                    <a:pt x="690" y="2248"/>
                    <a:pt x="689" y="2245"/>
                  </a:cubicBezTo>
                  <a:cubicBezTo>
                    <a:pt x="690" y="2245"/>
                    <a:pt x="690" y="2245"/>
                    <a:pt x="690" y="2245"/>
                  </a:cubicBezTo>
                  <a:cubicBezTo>
                    <a:pt x="691" y="2245"/>
                    <a:pt x="692" y="2244"/>
                    <a:pt x="693" y="2243"/>
                  </a:cubicBezTo>
                  <a:cubicBezTo>
                    <a:pt x="699" y="2238"/>
                    <a:pt x="690" y="2228"/>
                    <a:pt x="688" y="2220"/>
                  </a:cubicBezTo>
                  <a:cubicBezTo>
                    <a:pt x="684" y="2211"/>
                    <a:pt x="680" y="2206"/>
                    <a:pt x="671" y="2202"/>
                  </a:cubicBezTo>
                  <a:cubicBezTo>
                    <a:pt x="663" y="2197"/>
                    <a:pt x="660" y="2190"/>
                    <a:pt x="649" y="2182"/>
                  </a:cubicBezTo>
                  <a:cubicBezTo>
                    <a:pt x="637" y="2173"/>
                    <a:pt x="616" y="2127"/>
                    <a:pt x="617" y="2126"/>
                  </a:cubicBezTo>
                  <a:cubicBezTo>
                    <a:pt x="624" y="2113"/>
                    <a:pt x="621" y="2097"/>
                    <a:pt x="619" y="2089"/>
                  </a:cubicBezTo>
                  <a:cubicBezTo>
                    <a:pt x="617" y="2080"/>
                    <a:pt x="622" y="2043"/>
                    <a:pt x="633" y="1996"/>
                  </a:cubicBezTo>
                  <a:cubicBezTo>
                    <a:pt x="645" y="1949"/>
                    <a:pt x="675" y="1882"/>
                    <a:pt x="679" y="1810"/>
                  </a:cubicBezTo>
                  <a:cubicBezTo>
                    <a:pt x="680" y="1766"/>
                    <a:pt x="673" y="1685"/>
                    <a:pt x="675" y="1623"/>
                  </a:cubicBezTo>
                  <a:cubicBezTo>
                    <a:pt x="676" y="1584"/>
                    <a:pt x="688" y="1556"/>
                    <a:pt x="689" y="1550"/>
                  </a:cubicBezTo>
                  <a:cubicBezTo>
                    <a:pt x="694" y="1526"/>
                    <a:pt x="694" y="1481"/>
                    <a:pt x="699" y="1468"/>
                  </a:cubicBezTo>
                  <a:cubicBezTo>
                    <a:pt x="772" y="1244"/>
                    <a:pt x="732" y="1066"/>
                    <a:pt x="730" y="1022"/>
                  </a:cubicBezTo>
                  <a:cubicBezTo>
                    <a:pt x="731" y="1022"/>
                    <a:pt x="731" y="1022"/>
                    <a:pt x="731" y="1022"/>
                  </a:cubicBezTo>
                  <a:cubicBezTo>
                    <a:pt x="729" y="986"/>
                    <a:pt x="735" y="963"/>
                    <a:pt x="732" y="948"/>
                  </a:cubicBezTo>
                  <a:cubicBezTo>
                    <a:pt x="731" y="915"/>
                    <a:pt x="708" y="810"/>
                    <a:pt x="703" y="801"/>
                  </a:cubicBezTo>
                  <a:cubicBezTo>
                    <a:pt x="703" y="801"/>
                    <a:pt x="716" y="662"/>
                    <a:pt x="713" y="653"/>
                  </a:cubicBezTo>
                  <a:cubicBezTo>
                    <a:pt x="714" y="627"/>
                    <a:pt x="728" y="577"/>
                    <a:pt x="726" y="549"/>
                  </a:cubicBezTo>
                  <a:cubicBezTo>
                    <a:pt x="728" y="515"/>
                    <a:pt x="732" y="494"/>
                    <a:pt x="732" y="481"/>
                  </a:cubicBezTo>
                  <a:cubicBezTo>
                    <a:pt x="733" y="480"/>
                    <a:pt x="733" y="480"/>
                    <a:pt x="733" y="480"/>
                  </a:cubicBezTo>
                  <a:cubicBezTo>
                    <a:pt x="733" y="492"/>
                    <a:pt x="734" y="501"/>
                    <a:pt x="735" y="506"/>
                  </a:cubicBezTo>
                  <a:cubicBezTo>
                    <a:pt x="736" y="515"/>
                    <a:pt x="736" y="529"/>
                    <a:pt x="737" y="531"/>
                  </a:cubicBezTo>
                  <a:cubicBezTo>
                    <a:pt x="739" y="545"/>
                    <a:pt x="751" y="619"/>
                    <a:pt x="751" y="647"/>
                  </a:cubicBezTo>
                  <a:cubicBezTo>
                    <a:pt x="746" y="684"/>
                    <a:pt x="745" y="708"/>
                    <a:pt x="755" y="762"/>
                  </a:cubicBezTo>
                  <a:cubicBezTo>
                    <a:pt x="760" y="790"/>
                    <a:pt x="812" y="916"/>
                    <a:pt x="814" y="930"/>
                  </a:cubicBezTo>
                  <a:cubicBezTo>
                    <a:pt x="817" y="944"/>
                    <a:pt x="820" y="959"/>
                    <a:pt x="822" y="962"/>
                  </a:cubicBezTo>
                  <a:cubicBezTo>
                    <a:pt x="824" y="966"/>
                    <a:pt x="812" y="986"/>
                    <a:pt x="815" y="998"/>
                  </a:cubicBezTo>
                  <a:cubicBezTo>
                    <a:pt x="819" y="1011"/>
                    <a:pt x="796" y="1052"/>
                    <a:pt x="803" y="1090"/>
                  </a:cubicBezTo>
                  <a:cubicBezTo>
                    <a:pt x="810" y="1129"/>
                    <a:pt x="811" y="1134"/>
                    <a:pt x="812" y="1142"/>
                  </a:cubicBezTo>
                  <a:cubicBezTo>
                    <a:pt x="813" y="1150"/>
                    <a:pt x="817" y="1160"/>
                    <a:pt x="820" y="1170"/>
                  </a:cubicBezTo>
                  <a:cubicBezTo>
                    <a:pt x="823" y="1181"/>
                    <a:pt x="828" y="1206"/>
                    <a:pt x="834" y="1207"/>
                  </a:cubicBezTo>
                  <a:cubicBezTo>
                    <a:pt x="840" y="1207"/>
                    <a:pt x="841" y="1205"/>
                    <a:pt x="841" y="1202"/>
                  </a:cubicBezTo>
                  <a:cubicBezTo>
                    <a:pt x="841" y="1202"/>
                    <a:pt x="843" y="1226"/>
                    <a:pt x="855" y="1226"/>
                  </a:cubicBezTo>
                  <a:cubicBezTo>
                    <a:pt x="863" y="1226"/>
                    <a:pt x="863" y="1218"/>
                    <a:pt x="863" y="1218"/>
                  </a:cubicBezTo>
                  <a:cubicBezTo>
                    <a:pt x="863" y="1218"/>
                    <a:pt x="865" y="1237"/>
                    <a:pt x="876" y="1236"/>
                  </a:cubicBezTo>
                  <a:cubicBezTo>
                    <a:pt x="887" y="1234"/>
                    <a:pt x="887" y="1223"/>
                    <a:pt x="887" y="1223"/>
                  </a:cubicBezTo>
                  <a:cubicBezTo>
                    <a:pt x="895" y="1227"/>
                    <a:pt x="906" y="1226"/>
                    <a:pt x="909" y="1214"/>
                  </a:cubicBezTo>
                  <a:cubicBezTo>
                    <a:pt x="911" y="1201"/>
                    <a:pt x="918" y="1176"/>
                    <a:pt x="917" y="1167"/>
                  </a:cubicBezTo>
                  <a:cubicBezTo>
                    <a:pt x="916" y="1158"/>
                    <a:pt x="923" y="1137"/>
                    <a:pt x="923" y="1129"/>
                  </a:cubicBezTo>
                  <a:cubicBezTo>
                    <a:pt x="929" y="1105"/>
                    <a:pt x="935" y="1097"/>
                    <a:pt x="933" y="1090"/>
                  </a:cubicBezTo>
                  <a:cubicBezTo>
                    <a:pt x="941" y="1099"/>
                    <a:pt x="948" y="1108"/>
                    <a:pt x="952" y="1110"/>
                  </a:cubicBezTo>
                  <a:cubicBezTo>
                    <a:pt x="954" y="1124"/>
                    <a:pt x="968" y="1145"/>
                    <a:pt x="980" y="1146"/>
                  </a:cubicBezTo>
                  <a:cubicBezTo>
                    <a:pt x="995" y="1147"/>
                    <a:pt x="991" y="1136"/>
                    <a:pt x="987" y="1124"/>
                  </a:cubicBezTo>
                  <a:cubicBezTo>
                    <a:pt x="982" y="1113"/>
                    <a:pt x="981" y="1098"/>
                    <a:pt x="977" y="1093"/>
                  </a:cubicBezTo>
                  <a:cubicBezTo>
                    <a:pt x="972" y="1087"/>
                    <a:pt x="965" y="1056"/>
                    <a:pt x="957" y="1046"/>
                  </a:cubicBezTo>
                  <a:cubicBezTo>
                    <a:pt x="950" y="1036"/>
                    <a:pt x="919" y="991"/>
                    <a:pt x="911" y="984"/>
                  </a:cubicBezTo>
                  <a:cubicBezTo>
                    <a:pt x="909" y="979"/>
                    <a:pt x="910" y="961"/>
                    <a:pt x="907" y="949"/>
                  </a:cubicBezTo>
                  <a:cubicBezTo>
                    <a:pt x="903" y="937"/>
                    <a:pt x="904" y="924"/>
                    <a:pt x="900" y="909"/>
                  </a:cubicBezTo>
                  <a:cubicBezTo>
                    <a:pt x="897" y="895"/>
                    <a:pt x="897" y="866"/>
                    <a:pt x="896" y="846"/>
                  </a:cubicBezTo>
                  <a:cubicBezTo>
                    <a:pt x="894" y="813"/>
                    <a:pt x="895" y="681"/>
                    <a:pt x="875" y="633"/>
                  </a:cubicBezTo>
                  <a:cubicBezTo>
                    <a:pt x="871" y="618"/>
                    <a:pt x="867" y="594"/>
                    <a:pt x="868" y="560"/>
                  </a:cubicBezTo>
                  <a:cubicBezTo>
                    <a:pt x="866" y="465"/>
                    <a:pt x="844" y="411"/>
                    <a:pt x="846" y="382"/>
                  </a:cubicBezTo>
                  <a:cubicBezTo>
                    <a:pt x="852" y="340"/>
                    <a:pt x="843" y="294"/>
                    <a:pt x="835" y="258"/>
                  </a:cubicBezTo>
                  <a:cubicBezTo>
                    <a:pt x="818" y="182"/>
                    <a:pt x="781" y="162"/>
                    <a:pt x="763" y="158"/>
                  </a:cubicBezTo>
                  <a:cubicBezTo>
                    <a:pt x="746" y="154"/>
                    <a:pt x="719" y="152"/>
                    <a:pt x="707" y="141"/>
                  </a:cubicBezTo>
                  <a:cubicBezTo>
                    <a:pt x="699" y="133"/>
                    <a:pt x="640" y="106"/>
                    <a:pt x="622" y="104"/>
                  </a:cubicBezTo>
                  <a:cubicBezTo>
                    <a:pt x="578" y="96"/>
                    <a:pt x="586" y="16"/>
                    <a:pt x="586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2" name="Oval 136">
              <a:extLst>
                <a:ext uri="{FF2B5EF4-FFF2-40B4-BE49-F238E27FC236}">
                  <a16:creationId xmlns:a16="http://schemas.microsoft.com/office/drawing/2014/main" id="{841D75F5-06E5-4B2E-A2ED-F8E6CA1B60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2" y="98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683" name="Freeform 137">
              <a:extLst>
                <a:ext uri="{FF2B5EF4-FFF2-40B4-BE49-F238E27FC236}">
                  <a16:creationId xmlns:a16="http://schemas.microsoft.com/office/drawing/2014/main" id="{9364CC2A-0531-43C8-B4F8-538273C74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2194"/>
              <a:ext cx="45" cy="32"/>
            </a:xfrm>
            <a:custGeom>
              <a:avLst/>
              <a:gdLst>
                <a:gd name="T0" fmla="*/ 0 w 35"/>
                <a:gd name="T1" fmla="*/ 28 h 25"/>
                <a:gd name="T2" fmla="*/ 45 w 35"/>
                <a:gd name="T3" fmla="*/ 41 h 25"/>
                <a:gd name="T4" fmla="*/ 1 w 35"/>
                <a:gd name="T5" fmla="*/ 26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5">
                  <a:moveTo>
                    <a:pt x="0" y="17"/>
                  </a:moveTo>
                  <a:cubicBezTo>
                    <a:pt x="8" y="10"/>
                    <a:pt x="23" y="14"/>
                    <a:pt x="27" y="25"/>
                  </a:cubicBezTo>
                  <a:cubicBezTo>
                    <a:pt x="35" y="16"/>
                    <a:pt x="6" y="0"/>
                    <a:pt x="1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4" name="Freeform 138">
              <a:extLst>
                <a:ext uri="{FF2B5EF4-FFF2-40B4-BE49-F238E27FC236}">
                  <a16:creationId xmlns:a16="http://schemas.microsoft.com/office/drawing/2014/main" id="{4EA991AF-5CAC-406A-A132-20916BBCF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3" y="1569"/>
              <a:ext cx="33" cy="38"/>
            </a:xfrm>
            <a:custGeom>
              <a:avLst/>
              <a:gdLst>
                <a:gd name="T0" fmla="*/ 0 w 26"/>
                <a:gd name="T1" fmla="*/ 48 h 30"/>
                <a:gd name="T2" fmla="*/ 0 w 26"/>
                <a:gd name="T3" fmla="*/ 48 h 30"/>
                <a:gd name="T4" fmla="*/ 42 w 26"/>
                <a:gd name="T5" fmla="*/ 1 h 30"/>
                <a:gd name="T6" fmla="*/ 38 w 26"/>
                <a:gd name="T7" fmla="*/ 0 h 30"/>
                <a:gd name="T8" fmla="*/ 0 w 26"/>
                <a:gd name="T9" fmla="*/ 48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0" y="30"/>
                  </a:moveTo>
                  <a:cubicBezTo>
                    <a:pt x="0" y="30"/>
                    <a:pt x="0" y="30"/>
                    <a:pt x="0" y="30"/>
                  </a:cubicBezTo>
                  <a:cubicBezTo>
                    <a:pt x="10" y="24"/>
                    <a:pt x="19" y="14"/>
                    <a:pt x="26" y="1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17" y="13"/>
                    <a:pt x="10" y="24"/>
                    <a:pt x="0" y="30"/>
                  </a:cubicBez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5" name="Freeform 139">
              <a:extLst>
                <a:ext uri="{FF2B5EF4-FFF2-40B4-BE49-F238E27FC236}">
                  <a16:creationId xmlns:a16="http://schemas.microsoft.com/office/drawing/2014/main" id="{1782143F-102F-4ECB-AE20-3EE9719D0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569"/>
              <a:ext cx="33" cy="38"/>
            </a:xfrm>
            <a:custGeom>
              <a:avLst/>
              <a:gdLst>
                <a:gd name="T0" fmla="*/ 0 w 26"/>
                <a:gd name="T1" fmla="*/ 1 h 30"/>
                <a:gd name="T2" fmla="*/ 42 w 26"/>
                <a:gd name="T3" fmla="*/ 48 h 30"/>
                <a:gd name="T4" fmla="*/ 42 w 26"/>
                <a:gd name="T5" fmla="*/ 48 h 30"/>
                <a:gd name="T6" fmla="*/ 5 w 26"/>
                <a:gd name="T7" fmla="*/ 0 h 30"/>
                <a:gd name="T8" fmla="*/ 0 w 26"/>
                <a:gd name="T9" fmla="*/ 1 h 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30">
                  <a:moveTo>
                    <a:pt x="0" y="1"/>
                  </a:moveTo>
                  <a:cubicBezTo>
                    <a:pt x="7" y="14"/>
                    <a:pt x="16" y="24"/>
                    <a:pt x="26" y="30"/>
                  </a:cubicBezTo>
                  <a:cubicBezTo>
                    <a:pt x="26" y="30"/>
                    <a:pt x="26" y="30"/>
                    <a:pt x="26" y="30"/>
                  </a:cubicBezTo>
                  <a:cubicBezTo>
                    <a:pt x="17" y="24"/>
                    <a:pt x="9" y="13"/>
                    <a:pt x="3" y="0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6" name="Freeform 140">
              <a:extLst>
                <a:ext uri="{FF2B5EF4-FFF2-40B4-BE49-F238E27FC236}">
                  <a16:creationId xmlns:a16="http://schemas.microsoft.com/office/drawing/2014/main" id="{CCD9BD80-29B5-4292-9185-A8935C9BE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2487"/>
              <a:ext cx="153" cy="123"/>
            </a:xfrm>
            <a:custGeom>
              <a:avLst/>
              <a:gdLst>
                <a:gd name="T0" fmla="*/ 27 w 118"/>
                <a:gd name="T1" fmla="*/ 0 h 95"/>
                <a:gd name="T2" fmla="*/ 30 w 118"/>
                <a:gd name="T3" fmla="*/ 39 h 95"/>
                <a:gd name="T4" fmla="*/ 96 w 118"/>
                <a:gd name="T5" fmla="*/ 159 h 95"/>
                <a:gd name="T6" fmla="*/ 169 w 118"/>
                <a:gd name="T7" fmla="*/ 39 h 95"/>
                <a:gd name="T8" fmla="*/ 169 w 118"/>
                <a:gd name="T9" fmla="*/ 16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95">
                  <a:moveTo>
                    <a:pt x="16" y="0"/>
                  </a:moveTo>
                  <a:cubicBezTo>
                    <a:pt x="19" y="8"/>
                    <a:pt x="20" y="17"/>
                    <a:pt x="18" y="23"/>
                  </a:cubicBezTo>
                  <a:cubicBezTo>
                    <a:pt x="13" y="33"/>
                    <a:pt x="0" y="95"/>
                    <a:pt x="57" y="95"/>
                  </a:cubicBezTo>
                  <a:cubicBezTo>
                    <a:pt x="118" y="95"/>
                    <a:pt x="101" y="42"/>
                    <a:pt x="100" y="23"/>
                  </a:cubicBezTo>
                  <a:cubicBezTo>
                    <a:pt x="99" y="18"/>
                    <a:pt x="99" y="13"/>
                    <a:pt x="100" y="9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7" name="Freeform 141">
              <a:extLst>
                <a:ext uri="{FF2B5EF4-FFF2-40B4-BE49-F238E27FC236}">
                  <a16:creationId xmlns:a16="http://schemas.microsoft.com/office/drawing/2014/main" id="{1EA312BB-A84A-499F-BFA6-399BF50C24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2532"/>
              <a:ext cx="31" cy="66"/>
            </a:xfrm>
            <a:custGeom>
              <a:avLst/>
              <a:gdLst>
                <a:gd name="T0" fmla="*/ 35 w 24"/>
                <a:gd name="T1" fmla="*/ 21 h 51"/>
                <a:gd name="T2" fmla="*/ 27 w 24"/>
                <a:gd name="T3" fmla="*/ 49 h 51"/>
                <a:gd name="T4" fmla="*/ 30 w 24"/>
                <a:gd name="T5" fmla="*/ 69 h 51"/>
                <a:gd name="T6" fmla="*/ 40 w 24"/>
                <a:gd name="T7" fmla="*/ 85 h 51"/>
                <a:gd name="T8" fmla="*/ 18 w 24"/>
                <a:gd name="T9" fmla="*/ 74 h 51"/>
                <a:gd name="T10" fmla="*/ 1 w 24"/>
                <a:gd name="T11" fmla="*/ 45 h 51"/>
                <a:gd name="T12" fmla="*/ 22 w 24"/>
                <a:gd name="T13" fmla="*/ 34 h 51"/>
                <a:gd name="T14" fmla="*/ 32 w 24"/>
                <a:gd name="T15" fmla="*/ 0 h 5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51">
                  <a:moveTo>
                    <a:pt x="21" y="12"/>
                  </a:moveTo>
                  <a:cubicBezTo>
                    <a:pt x="23" y="19"/>
                    <a:pt x="17" y="23"/>
                    <a:pt x="16" y="29"/>
                  </a:cubicBezTo>
                  <a:cubicBezTo>
                    <a:pt x="16" y="33"/>
                    <a:pt x="17" y="38"/>
                    <a:pt x="18" y="41"/>
                  </a:cubicBezTo>
                  <a:cubicBezTo>
                    <a:pt x="20" y="45"/>
                    <a:pt x="23" y="48"/>
                    <a:pt x="24" y="51"/>
                  </a:cubicBezTo>
                  <a:cubicBezTo>
                    <a:pt x="19" y="51"/>
                    <a:pt x="14" y="48"/>
                    <a:pt x="11" y="44"/>
                  </a:cubicBezTo>
                  <a:cubicBezTo>
                    <a:pt x="9" y="41"/>
                    <a:pt x="0" y="32"/>
                    <a:pt x="1" y="27"/>
                  </a:cubicBezTo>
                  <a:cubicBezTo>
                    <a:pt x="3" y="24"/>
                    <a:pt x="10" y="24"/>
                    <a:pt x="13" y="20"/>
                  </a:cubicBezTo>
                  <a:cubicBezTo>
                    <a:pt x="17" y="16"/>
                    <a:pt x="21" y="7"/>
                    <a:pt x="19" y="0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8" name="Freeform 142">
              <a:extLst>
                <a:ext uri="{FF2B5EF4-FFF2-40B4-BE49-F238E27FC236}">
                  <a16:creationId xmlns:a16="http://schemas.microsoft.com/office/drawing/2014/main" id="{4854E5FC-E724-4547-9862-EA27952F6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2609"/>
              <a:ext cx="17" cy="2"/>
            </a:xfrm>
            <a:custGeom>
              <a:avLst/>
              <a:gdLst>
                <a:gd name="T0" fmla="*/ 0 w 13"/>
                <a:gd name="T1" fmla="*/ 0 h 2"/>
                <a:gd name="T2" fmla="*/ 22 w 13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0"/>
                  </a:moveTo>
                  <a:cubicBezTo>
                    <a:pt x="4" y="2"/>
                    <a:pt x="13" y="1"/>
                    <a:pt x="13" y="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89" name="Freeform 143">
              <a:extLst>
                <a:ext uri="{FF2B5EF4-FFF2-40B4-BE49-F238E27FC236}">
                  <a16:creationId xmlns:a16="http://schemas.microsoft.com/office/drawing/2014/main" id="{C6EEC37C-ACB9-464B-9CC3-E2B3B7796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4" y="2513"/>
              <a:ext cx="111" cy="62"/>
            </a:xfrm>
            <a:custGeom>
              <a:avLst/>
              <a:gdLst>
                <a:gd name="T0" fmla="*/ 45 w 86"/>
                <a:gd name="T1" fmla="*/ 80 h 48"/>
                <a:gd name="T2" fmla="*/ 92 w 86"/>
                <a:gd name="T3" fmla="*/ 36 h 48"/>
                <a:gd name="T4" fmla="*/ 143 w 86"/>
                <a:gd name="T5" fmla="*/ 0 h 48"/>
                <a:gd name="T6" fmla="*/ 0 w 86"/>
                <a:gd name="T7" fmla="*/ 30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48">
                  <a:moveTo>
                    <a:pt x="27" y="48"/>
                  </a:moveTo>
                  <a:cubicBezTo>
                    <a:pt x="39" y="42"/>
                    <a:pt x="43" y="29"/>
                    <a:pt x="55" y="22"/>
                  </a:cubicBezTo>
                  <a:cubicBezTo>
                    <a:pt x="64" y="18"/>
                    <a:pt x="84" y="11"/>
                    <a:pt x="86" y="0"/>
                  </a:cubicBezTo>
                  <a:cubicBezTo>
                    <a:pt x="62" y="16"/>
                    <a:pt x="28" y="28"/>
                    <a:pt x="0" y="18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0" name="Freeform 144">
              <a:extLst>
                <a:ext uri="{FF2B5EF4-FFF2-40B4-BE49-F238E27FC236}">
                  <a16:creationId xmlns:a16="http://schemas.microsoft.com/office/drawing/2014/main" id="{3018C126-3B5C-4C87-B61B-0D00235CDB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523"/>
              <a:ext cx="107" cy="86"/>
            </a:xfrm>
            <a:custGeom>
              <a:avLst/>
              <a:gdLst>
                <a:gd name="T0" fmla="*/ 0 w 83"/>
                <a:gd name="T1" fmla="*/ 10 h 66"/>
                <a:gd name="T2" fmla="*/ 92 w 83"/>
                <a:gd name="T3" fmla="*/ 44 h 66"/>
                <a:gd name="T4" fmla="*/ 116 w 83"/>
                <a:gd name="T5" fmla="*/ 112 h 66"/>
                <a:gd name="T6" fmla="*/ 128 w 83"/>
                <a:gd name="T7" fmla="*/ 66 h 66"/>
                <a:gd name="T8" fmla="*/ 134 w 83"/>
                <a:gd name="T9" fmla="*/ 38 h 66"/>
                <a:gd name="T10" fmla="*/ 121 w 83"/>
                <a:gd name="T11" fmla="*/ 21 h 66"/>
                <a:gd name="T12" fmla="*/ 113 w 83"/>
                <a:gd name="T13" fmla="*/ 0 h 66"/>
                <a:gd name="T14" fmla="*/ 4 w 83"/>
                <a:gd name="T15" fmla="*/ 7 h 6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83" h="66">
                  <a:moveTo>
                    <a:pt x="0" y="6"/>
                  </a:moveTo>
                  <a:cubicBezTo>
                    <a:pt x="13" y="22"/>
                    <a:pt x="40" y="10"/>
                    <a:pt x="55" y="26"/>
                  </a:cubicBezTo>
                  <a:cubicBezTo>
                    <a:pt x="65" y="37"/>
                    <a:pt x="63" y="55"/>
                    <a:pt x="70" y="66"/>
                  </a:cubicBezTo>
                  <a:cubicBezTo>
                    <a:pt x="75" y="58"/>
                    <a:pt x="75" y="48"/>
                    <a:pt x="77" y="39"/>
                  </a:cubicBezTo>
                  <a:cubicBezTo>
                    <a:pt x="79" y="34"/>
                    <a:pt x="83" y="28"/>
                    <a:pt x="81" y="22"/>
                  </a:cubicBezTo>
                  <a:cubicBezTo>
                    <a:pt x="80" y="20"/>
                    <a:pt x="74" y="15"/>
                    <a:pt x="73" y="12"/>
                  </a:cubicBezTo>
                  <a:cubicBezTo>
                    <a:pt x="71" y="8"/>
                    <a:pt x="70" y="4"/>
                    <a:pt x="68" y="0"/>
                  </a:cubicBezTo>
                  <a:cubicBezTo>
                    <a:pt x="46" y="6"/>
                    <a:pt x="25" y="3"/>
                    <a:pt x="2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1" name="Freeform 145">
              <a:extLst>
                <a:ext uri="{FF2B5EF4-FFF2-40B4-BE49-F238E27FC236}">
                  <a16:creationId xmlns:a16="http://schemas.microsoft.com/office/drawing/2014/main" id="{B1EDB66E-3E2C-46BA-9513-00EB86C90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2513"/>
              <a:ext cx="35" cy="48"/>
            </a:xfrm>
            <a:custGeom>
              <a:avLst/>
              <a:gdLst>
                <a:gd name="T0" fmla="*/ 18 w 27"/>
                <a:gd name="T1" fmla="*/ 1 h 37"/>
                <a:gd name="T2" fmla="*/ 45 w 27"/>
                <a:gd name="T3" fmla="*/ 13 h 37"/>
                <a:gd name="T4" fmla="*/ 0 w 27"/>
                <a:gd name="T5" fmla="*/ 62 h 37"/>
                <a:gd name="T6" fmla="*/ 22 w 27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7">
                  <a:moveTo>
                    <a:pt x="11" y="1"/>
                  </a:moveTo>
                  <a:cubicBezTo>
                    <a:pt x="18" y="0"/>
                    <a:pt x="25" y="2"/>
                    <a:pt x="27" y="8"/>
                  </a:cubicBezTo>
                  <a:cubicBezTo>
                    <a:pt x="18" y="17"/>
                    <a:pt x="8" y="27"/>
                    <a:pt x="0" y="37"/>
                  </a:cubicBezTo>
                  <a:cubicBezTo>
                    <a:pt x="3" y="26"/>
                    <a:pt x="18" y="15"/>
                    <a:pt x="13" y="3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2" name="Freeform 146">
              <a:extLst>
                <a:ext uri="{FF2B5EF4-FFF2-40B4-BE49-F238E27FC236}">
                  <a16:creationId xmlns:a16="http://schemas.microsoft.com/office/drawing/2014/main" id="{0CD4C759-F4B8-4752-9693-789E4F911D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516"/>
              <a:ext cx="25" cy="91"/>
            </a:xfrm>
            <a:custGeom>
              <a:avLst/>
              <a:gdLst>
                <a:gd name="T0" fmla="*/ 7 w 19"/>
                <a:gd name="T1" fmla="*/ 6 h 71"/>
                <a:gd name="T2" fmla="*/ 24 w 19"/>
                <a:gd name="T3" fmla="*/ 117 h 71"/>
                <a:gd name="T4" fmla="*/ 33 w 19"/>
                <a:gd name="T5" fmla="*/ 22 h 71"/>
                <a:gd name="T6" fmla="*/ 9 w 19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1">
                  <a:moveTo>
                    <a:pt x="4" y="4"/>
                  </a:moveTo>
                  <a:cubicBezTo>
                    <a:pt x="1" y="24"/>
                    <a:pt x="5" y="53"/>
                    <a:pt x="14" y="71"/>
                  </a:cubicBezTo>
                  <a:cubicBezTo>
                    <a:pt x="16" y="57"/>
                    <a:pt x="0" y="23"/>
                    <a:pt x="19" y="13"/>
                  </a:cubicBezTo>
                  <a:cubicBezTo>
                    <a:pt x="15" y="8"/>
                    <a:pt x="10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3" name="Freeform 147">
              <a:extLst>
                <a:ext uri="{FF2B5EF4-FFF2-40B4-BE49-F238E27FC236}">
                  <a16:creationId xmlns:a16="http://schemas.microsoft.com/office/drawing/2014/main" id="{DE31E6C0-3B00-482C-8B0D-388127819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1" y="2508"/>
              <a:ext cx="25" cy="42"/>
            </a:xfrm>
            <a:custGeom>
              <a:avLst/>
              <a:gdLst>
                <a:gd name="T0" fmla="*/ 4 w 19"/>
                <a:gd name="T1" fmla="*/ 53 h 33"/>
                <a:gd name="T2" fmla="*/ 22 w 19"/>
                <a:gd name="T3" fmla="*/ 0 h 33"/>
                <a:gd name="T4" fmla="*/ 33 w 19"/>
                <a:gd name="T5" fmla="*/ 10 h 33"/>
                <a:gd name="T6" fmla="*/ 14 w 19"/>
                <a:gd name="T7" fmla="*/ 36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3">
                  <a:moveTo>
                    <a:pt x="2" y="33"/>
                  </a:moveTo>
                  <a:cubicBezTo>
                    <a:pt x="0" y="22"/>
                    <a:pt x="8" y="9"/>
                    <a:pt x="13" y="0"/>
                  </a:cubicBezTo>
                  <a:cubicBezTo>
                    <a:pt x="15" y="1"/>
                    <a:pt x="18" y="3"/>
                    <a:pt x="19" y="6"/>
                  </a:cubicBezTo>
                  <a:cubicBezTo>
                    <a:pt x="14" y="10"/>
                    <a:pt x="11" y="16"/>
                    <a:pt x="8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4" name="Freeform 148">
              <a:extLst>
                <a:ext uri="{FF2B5EF4-FFF2-40B4-BE49-F238E27FC236}">
                  <a16:creationId xmlns:a16="http://schemas.microsoft.com/office/drawing/2014/main" id="{201598B9-DDD7-4745-9482-677F637B9B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926"/>
              <a:ext cx="101" cy="43"/>
            </a:xfrm>
            <a:custGeom>
              <a:avLst/>
              <a:gdLst>
                <a:gd name="T0" fmla="*/ 0 w 78"/>
                <a:gd name="T1" fmla="*/ 52 h 33"/>
                <a:gd name="T2" fmla="*/ 131 w 78"/>
                <a:gd name="T3" fmla="*/ 56 h 33"/>
                <a:gd name="T4" fmla="*/ 12 w 78"/>
                <a:gd name="T5" fmla="*/ 4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33">
                  <a:moveTo>
                    <a:pt x="0" y="31"/>
                  </a:moveTo>
                  <a:cubicBezTo>
                    <a:pt x="16" y="0"/>
                    <a:pt x="61" y="10"/>
                    <a:pt x="78" y="33"/>
                  </a:cubicBezTo>
                  <a:cubicBezTo>
                    <a:pt x="60" y="10"/>
                    <a:pt x="31" y="23"/>
                    <a:pt x="7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5" name="Freeform 149">
              <a:extLst>
                <a:ext uri="{FF2B5EF4-FFF2-40B4-BE49-F238E27FC236}">
                  <a16:creationId xmlns:a16="http://schemas.microsoft.com/office/drawing/2014/main" id="{A382B057-0552-479B-A77C-362D945136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5" y="748"/>
              <a:ext cx="154" cy="475"/>
            </a:xfrm>
            <a:custGeom>
              <a:avLst/>
              <a:gdLst>
                <a:gd name="T0" fmla="*/ 12 w 119"/>
                <a:gd name="T1" fmla="*/ 155 h 367"/>
                <a:gd name="T2" fmla="*/ 199 w 119"/>
                <a:gd name="T3" fmla="*/ 0 h 367"/>
                <a:gd name="T4" fmla="*/ 199 w 119"/>
                <a:gd name="T5" fmla="*/ 615 h 367"/>
                <a:gd name="T6" fmla="*/ 192 w 119"/>
                <a:gd name="T7" fmla="*/ 613 h 367"/>
                <a:gd name="T8" fmla="*/ 160 w 119"/>
                <a:gd name="T9" fmla="*/ 603 h 367"/>
                <a:gd name="T10" fmla="*/ 132 w 119"/>
                <a:gd name="T11" fmla="*/ 585 h 367"/>
                <a:gd name="T12" fmla="*/ 93 w 119"/>
                <a:gd name="T13" fmla="*/ 550 h 367"/>
                <a:gd name="T14" fmla="*/ 79 w 119"/>
                <a:gd name="T15" fmla="*/ 531 h 367"/>
                <a:gd name="T16" fmla="*/ 56 w 119"/>
                <a:gd name="T17" fmla="*/ 491 h 367"/>
                <a:gd name="T18" fmla="*/ 35 w 119"/>
                <a:gd name="T19" fmla="*/ 393 h 367"/>
                <a:gd name="T20" fmla="*/ 12 w 119"/>
                <a:gd name="T21" fmla="*/ 155 h 36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19" h="367">
                  <a:moveTo>
                    <a:pt x="7" y="93"/>
                  </a:moveTo>
                  <a:cubicBezTo>
                    <a:pt x="20" y="24"/>
                    <a:pt x="81" y="0"/>
                    <a:pt x="119" y="0"/>
                  </a:cubicBezTo>
                  <a:cubicBezTo>
                    <a:pt x="119" y="367"/>
                    <a:pt x="119" y="367"/>
                    <a:pt x="119" y="367"/>
                  </a:cubicBezTo>
                  <a:cubicBezTo>
                    <a:pt x="114" y="366"/>
                    <a:pt x="114" y="366"/>
                    <a:pt x="114" y="366"/>
                  </a:cubicBezTo>
                  <a:cubicBezTo>
                    <a:pt x="96" y="360"/>
                    <a:pt x="96" y="360"/>
                    <a:pt x="96" y="360"/>
                  </a:cubicBezTo>
                  <a:cubicBezTo>
                    <a:pt x="79" y="349"/>
                    <a:pt x="79" y="349"/>
                    <a:pt x="79" y="349"/>
                  </a:cubicBezTo>
                  <a:cubicBezTo>
                    <a:pt x="56" y="328"/>
                    <a:pt x="56" y="328"/>
                    <a:pt x="56" y="328"/>
                  </a:cubicBezTo>
                  <a:cubicBezTo>
                    <a:pt x="47" y="317"/>
                    <a:pt x="47" y="317"/>
                    <a:pt x="47" y="317"/>
                  </a:cubicBezTo>
                  <a:cubicBezTo>
                    <a:pt x="47" y="317"/>
                    <a:pt x="38" y="306"/>
                    <a:pt x="33" y="293"/>
                  </a:cubicBezTo>
                  <a:cubicBezTo>
                    <a:pt x="27" y="276"/>
                    <a:pt x="24" y="255"/>
                    <a:pt x="21" y="235"/>
                  </a:cubicBezTo>
                  <a:cubicBezTo>
                    <a:pt x="16" y="199"/>
                    <a:pt x="0" y="124"/>
                    <a:pt x="7" y="93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6" name="Freeform 150">
              <a:extLst>
                <a:ext uri="{FF2B5EF4-FFF2-40B4-BE49-F238E27FC236}">
                  <a16:creationId xmlns:a16="http://schemas.microsoft.com/office/drawing/2014/main" id="{15BA1ACE-6BFE-4440-9F32-524F21952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748"/>
              <a:ext cx="161" cy="475"/>
            </a:xfrm>
            <a:custGeom>
              <a:avLst/>
              <a:gdLst>
                <a:gd name="T0" fmla="*/ 199 w 124"/>
                <a:gd name="T1" fmla="*/ 155 h 367"/>
                <a:gd name="T2" fmla="*/ 10 w 124"/>
                <a:gd name="T3" fmla="*/ 0 h 367"/>
                <a:gd name="T4" fmla="*/ 0 w 124"/>
                <a:gd name="T5" fmla="*/ 365 h 367"/>
                <a:gd name="T6" fmla="*/ 10 w 124"/>
                <a:gd name="T7" fmla="*/ 615 h 367"/>
                <a:gd name="T8" fmla="*/ 18 w 124"/>
                <a:gd name="T9" fmla="*/ 613 h 367"/>
                <a:gd name="T10" fmla="*/ 47 w 124"/>
                <a:gd name="T11" fmla="*/ 603 h 367"/>
                <a:gd name="T12" fmla="*/ 75 w 124"/>
                <a:gd name="T13" fmla="*/ 585 h 367"/>
                <a:gd name="T14" fmla="*/ 117 w 124"/>
                <a:gd name="T15" fmla="*/ 550 h 367"/>
                <a:gd name="T16" fmla="*/ 131 w 124"/>
                <a:gd name="T17" fmla="*/ 531 h 367"/>
                <a:gd name="T18" fmla="*/ 155 w 124"/>
                <a:gd name="T19" fmla="*/ 491 h 367"/>
                <a:gd name="T20" fmla="*/ 175 w 124"/>
                <a:gd name="T21" fmla="*/ 393 h 367"/>
                <a:gd name="T22" fmla="*/ 199 w 124"/>
                <a:gd name="T23" fmla="*/ 155 h 36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24" h="367">
                  <a:moveTo>
                    <a:pt x="118" y="93"/>
                  </a:moveTo>
                  <a:cubicBezTo>
                    <a:pt x="105" y="24"/>
                    <a:pt x="44" y="0"/>
                    <a:pt x="6" y="0"/>
                  </a:cubicBezTo>
                  <a:cubicBezTo>
                    <a:pt x="0" y="218"/>
                    <a:pt x="0" y="218"/>
                    <a:pt x="0" y="218"/>
                  </a:cubicBezTo>
                  <a:cubicBezTo>
                    <a:pt x="6" y="367"/>
                    <a:pt x="6" y="367"/>
                    <a:pt x="6" y="367"/>
                  </a:cubicBezTo>
                  <a:cubicBezTo>
                    <a:pt x="11" y="366"/>
                    <a:pt x="11" y="366"/>
                    <a:pt x="11" y="366"/>
                  </a:cubicBezTo>
                  <a:cubicBezTo>
                    <a:pt x="28" y="360"/>
                    <a:pt x="28" y="360"/>
                    <a:pt x="28" y="360"/>
                  </a:cubicBezTo>
                  <a:cubicBezTo>
                    <a:pt x="45" y="349"/>
                    <a:pt x="45" y="349"/>
                    <a:pt x="45" y="349"/>
                  </a:cubicBezTo>
                  <a:cubicBezTo>
                    <a:pt x="69" y="328"/>
                    <a:pt x="69" y="328"/>
                    <a:pt x="69" y="328"/>
                  </a:cubicBezTo>
                  <a:cubicBezTo>
                    <a:pt x="78" y="317"/>
                    <a:pt x="78" y="317"/>
                    <a:pt x="78" y="317"/>
                  </a:cubicBezTo>
                  <a:cubicBezTo>
                    <a:pt x="78" y="317"/>
                    <a:pt x="87" y="306"/>
                    <a:pt x="92" y="293"/>
                  </a:cubicBezTo>
                  <a:cubicBezTo>
                    <a:pt x="98" y="276"/>
                    <a:pt x="101" y="255"/>
                    <a:pt x="104" y="235"/>
                  </a:cubicBezTo>
                  <a:cubicBezTo>
                    <a:pt x="109" y="199"/>
                    <a:pt x="124" y="124"/>
                    <a:pt x="118" y="93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7" name="Freeform 151">
              <a:extLst>
                <a:ext uri="{FF2B5EF4-FFF2-40B4-BE49-F238E27FC236}">
                  <a16:creationId xmlns:a16="http://schemas.microsoft.com/office/drawing/2014/main" id="{4ED794E7-7540-4F85-8569-8750110C0C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079"/>
              <a:ext cx="33" cy="18"/>
            </a:xfrm>
            <a:custGeom>
              <a:avLst/>
              <a:gdLst>
                <a:gd name="T0" fmla="*/ 0 w 26"/>
                <a:gd name="T1" fmla="*/ 15 h 14"/>
                <a:gd name="T2" fmla="*/ 22 w 26"/>
                <a:gd name="T3" fmla="*/ 4 h 14"/>
                <a:gd name="T4" fmla="*/ 38 w 26"/>
                <a:gd name="T5" fmla="*/ 0 h 14"/>
                <a:gd name="T6" fmla="*/ 41 w 26"/>
                <a:gd name="T7" fmla="*/ 23 h 14"/>
                <a:gd name="T8" fmla="*/ 24 w 26"/>
                <a:gd name="T9" fmla="*/ 18 h 14"/>
                <a:gd name="T10" fmla="*/ 5 w 26"/>
                <a:gd name="T11" fmla="*/ 17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4">
                  <a:moveTo>
                    <a:pt x="0" y="9"/>
                  </a:moveTo>
                  <a:cubicBezTo>
                    <a:pt x="5" y="9"/>
                    <a:pt x="9" y="2"/>
                    <a:pt x="13" y="2"/>
                  </a:cubicBezTo>
                  <a:cubicBezTo>
                    <a:pt x="16" y="1"/>
                    <a:pt x="22" y="6"/>
                    <a:pt x="24" y="0"/>
                  </a:cubicBezTo>
                  <a:cubicBezTo>
                    <a:pt x="25" y="4"/>
                    <a:pt x="26" y="10"/>
                    <a:pt x="25" y="14"/>
                  </a:cubicBezTo>
                  <a:cubicBezTo>
                    <a:pt x="22" y="12"/>
                    <a:pt x="18" y="11"/>
                    <a:pt x="15" y="11"/>
                  </a:cubicBezTo>
                  <a:cubicBezTo>
                    <a:pt x="11" y="10"/>
                    <a:pt x="6" y="12"/>
                    <a:pt x="3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8" name="Freeform 152">
              <a:extLst>
                <a:ext uri="{FF2B5EF4-FFF2-40B4-BE49-F238E27FC236}">
                  <a16:creationId xmlns:a16="http://schemas.microsoft.com/office/drawing/2014/main" id="{6565ACF3-2F5E-4958-BB4A-E17F82901D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047"/>
              <a:ext cx="70" cy="42"/>
            </a:xfrm>
            <a:custGeom>
              <a:avLst/>
              <a:gdLst>
                <a:gd name="T0" fmla="*/ 45 w 54"/>
                <a:gd name="T1" fmla="*/ 53 h 33"/>
                <a:gd name="T2" fmla="*/ 74 w 54"/>
                <a:gd name="T3" fmla="*/ 43 h 33"/>
                <a:gd name="T4" fmla="*/ 87 w 54"/>
                <a:gd name="T5" fmla="*/ 24 h 33"/>
                <a:gd name="T6" fmla="*/ 44 w 54"/>
                <a:gd name="T7" fmla="*/ 0 h 33"/>
                <a:gd name="T8" fmla="*/ 4 w 54"/>
                <a:gd name="T9" fmla="*/ 24 h 33"/>
                <a:gd name="T10" fmla="*/ 17 w 54"/>
                <a:gd name="T11" fmla="*/ 43 h 33"/>
                <a:gd name="T12" fmla="*/ 45 w 54"/>
                <a:gd name="T13" fmla="*/ 53 h 3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3">
                  <a:moveTo>
                    <a:pt x="27" y="33"/>
                  </a:moveTo>
                  <a:cubicBezTo>
                    <a:pt x="34" y="31"/>
                    <a:pt x="37" y="27"/>
                    <a:pt x="44" y="27"/>
                  </a:cubicBezTo>
                  <a:cubicBezTo>
                    <a:pt x="51" y="27"/>
                    <a:pt x="54" y="21"/>
                    <a:pt x="52" y="15"/>
                  </a:cubicBezTo>
                  <a:cubicBezTo>
                    <a:pt x="50" y="10"/>
                    <a:pt x="41" y="0"/>
                    <a:pt x="26" y="0"/>
                  </a:cubicBezTo>
                  <a:cubicBezTo>
                    <a:pt x="11" y="0"/>
                    <a:pt x="4" y="10"/>
                    <a:pt x="2" y="15"/>
                  </a:cubicBezTo>
                  <a:cubicBezTo>
                    <a:pt x="0" y="21"/>
                    <a:pt x="3" y="27"/>
                    <a:pt x="10" y="27"/>
                  </a:cubicBezTo>
                  <a:cubicBezTo>
                    <a:pt x="17" y="27"/>
                    <a:pt x="20" y="31"/>
                    <a:pt x="27" y="33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699" name="Freeform 153">
              <a:extLst>
                <a:ext uri="{FF2B5EF4-FFF2-40B4-BE49-F238E27FC236}">
                  <a16:creationId xmlns:a16="http://schemas.microsoft.com/office/drawing/2014/main" id="{EB35C86C-6FAB-4B97-86C0-C04B567263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974"/>
              <a:ext cx="71" cy="33"/>
            </a:xfrm>
            <a:custGeom>
              <a:avLst/>
              <a:gdLst>
                <a:gd name="T0" fmla="*/ 10 w 55"/>
                <a:gd name="T1" fmla="*/ 17 h 25"/>
                <a:gd name="T2" fmla="*/ 0 w 55"/>
                <a:gd name="T3" fmla="*/ 28 h 25"/>
                <a:gd name="T4" fmla="*/ 10 w 55"/>
                <a:gd name="T5" fmla="*/ 38 h 25"/>
                <a:gd name="T6" fmla="*/ 27 w 55"/>
                <a:gd name="T7" fmla="*/ 40 h 25"/>
                <a:gd name="T8" fmla="*/ 46 w 55"/>
                <a:gd name="T9" fmla="*/ 44 h 25"/>
                <a:gd name="T10" fmla="*/ 65 w 55"/>
                <a:gd name="T11" fmla="*/ 40 h 25"/>
                <a:gd name="T12" fmla="*/ 92 w 55"/>
                <a:gd name="T13" fmla="*/ 24 h 25"/>
                <a:gd name="T14" fmla="*/ 81 w 55"/>
                <a:gd name="T15" fmla="*/ 15 h 25"/>
                <a:gd name="T16" fmla="*/ 48 w 55"/>
                <a:gd name="T17" fmla="*/ 1 h 25"/>
                <a:gd name="T18" fmla="*/ 10 w 55"/>
                <a:gd name="T19" fmla="*/ 17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25">
                  <a:moveTo>
                    <a:pt x="6" y="10"/>
                  </a:moveTo>
                  <a:cubicBezTo>
                    <a:pt x="2" y="12"/>
                    <a:pt x="0" y="13"/>
                    <a:pt x="0" y="16"/>
                  </a:cubicBezTo>
                  <a:cubicBezTo>
                    <a:pt x="0" y="17"/>
                    <a:pt x="1" y="20"/>
                    <a:pt x="6" y="22"/>
                  </a:cubicBezTo>
                  <a:cubicBezTo>
                    <a:pt x="8" y="23"/>
                    <a:pt x="12" y="23"/>
                    <a:pt x="16" y="23"/>
                  </a:cubicBezTo>
                  <a:cubicBezTo>
                    <a:pt x="21" y="24"/>
                    <a:pt x="26" y="25"/>
                    <a:pt x="28" y="25"/>
                  </a:cubicBezTo>
                  <a:cubicBezTo>
                    <a:pt x="31" y="25"/>
                    <a:pt x="36" y="24"/>
                    <a:pt x="39" y="23"/>
                  </a:cubicBezTo>
                  <a:cubicBezTo>
                    <a:pt x="44" y="21"/>
                    <a:pt x="55" y="16"/>
                    <a:pt x="55" y="14"/>
                  </a:cubicBezTo>
                  <a:cubicBezTo>
                    <a:pt x="55" y="12"/>
                    <a:pt x="51" y="10"/>
                    <a:pt x="49" y="8"/>
                  </a:cubicBezTo>
                  <a:cubicBezTo>
                    <a:pt x="47" y="6"/>
                    <a:pt x="41" y="2"/>
                    <a:pt x="29" y="1"/>
                  </a:cubicBezTo>
                  <a:cubicBezTo>
                    <a:pt x="18" y="0"/>
                    <a:pt x="10" y="7"/>
                    <a:pt x="6" y="10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0" name="Freeform 154">
              <a:extLst>
                <a:ext uri="{FF2B5EF4-FFF2-40B4-BE49-F238E27FC236}">
                  <a16:creationId xmlns:a16="http://schemas.microsoft.com/office/drawing/2014/main" id="{7EEB3AC3-AC5A-486D-BBC2-7525BDFA3F92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1145"/>
              <a:ext cx="520" cy="1384"/>
            </a:xfrm>
            <a:custGeom>
              <a:avLst/>
              <a:gdLst>
                <a:gd name="T0" fmla="*/ 673 w 402"/>
                <a:gd name="T1" fmla="*/ 1781 h 1071"/>
                <a:gd name="T2" fmla="*/ 673 w 402"/>
                <a:gd name="T3" fmla="*/ 0 h 1071"/>
                <a:gd name="T4" fmla="*/ 529 w 402"/>
                <a:gd name="T5" fmla="*/ 0 h 1071"/>
                <a:gd name="T6" fmla="*/ 539 w 402"/>
                <a:gd name="T7" fmla="*/ 41 h 1071"/>
                <a:gd name="T8" fmla="*/ 498 w 402"/>
                <a:gd name="T9" fmla="*/ 164 h 1071"/>
                <a:gd name="T10" fmla="*/ 400 w 402"/>
                <a:gd name="T11" fmla="*/ 202 h 1071"/>
                <a:gd name="T12" fmla="*/ 308 w 402"/>
                <a:gd name="T13" fmla="*/ 247 h 1071"/>
                <a:gd name="T14" fmla="*/ 232 w 402"/>
                <a:gd name="T15" fmla="*/ 269 h 1071"/>
                <a:gd name="T16" fmla="*/ 158 w 402"/>
                <a:gd name="T17" fmla="*/ 326 h 1071"/>
                <a:gd name="T18" fmla="*/ 98 w 402"/>
                <a:gd name="T19" fmla="*/ 536 h 1071"/>
                <a:gd name="T20" fmla="*/ 102 w 402"/>
                <a:gd name="T21" fmla="*/ 646 h 1071"/>
                <a:gd name="T22" fmla="*/ 67 w 402"/>
                <a:gd name="T23" fmla="*/ 964 h 1071"/>
                <a:gd name="T24" fmla="*/ 53 w 402"/>
                <a:gd name="T25" fmla="*/ 1056 h 1071"/>
                <a:gd name="T26" fmla="*/ 18 w 402"/>
                <a:gd name="T27" fmla="*/ 1251 h 1071"/>
                <a:gd name="T28" fmla="*/ 10 w 402"/>
                <a:gd name="T29" fmla="*/ 1485 h 1071"/>
                <a:gd name="T30" fmla="*/ 0 w 402"/>
                <a:gd name="T31" fmla="*/ 1593 h 1071"/>
                <a:gd name="T32" fmla="*/ 18 w 402"/>
                <a:gd name="T33" fmla="*/ 1600 h 1071"/>
                <a:gd name="T34" fmla="*/ 53 w 402"/>
                <a:gd name="T35" fmla="*/ 1606 h 1071"/>
                <a:gd name="T36" fmla="*/ 114 w 402"/>
                <a:gd name="T37" fmla="*/ 1605 h 1071"/>
                <a:gd name="T38" fmla="*/ 182 w 402"/>
                <a:gd name="T39" fmla="*/ 1401 h 1071"/>
                <a:gd name="T40" fmla="*/ 239 w 402"/>
                <a:gd name="T41" fmla="*/ 1102 h 1071"/>
                <a:gd name="T42" fmla="*/ 244 w 402"/>
                <a:gd name="T43" fmla="*/ 969 h 1071"/>
                <a:gd name="T44" fmla="*/ 252 w 402"/>
                <a:gd name="T45" fmla="*/ 881 h 1071"/>
                <a:gd name="T46" fmla="*/ 281 w 402"/>
                <a:gd name="T47" fmla="*/ 676 h 1071"/>
                <a:gd name="T48" fmla="*/ 290 w 402"/>
                <a:gd name="T49" fmla="*/ 770 h 1071"/>
                <a:gd name="T50" fmla="*/ 309 w 402"/>
                <a:gd name="T51" fmla="*/ 973 h 1071"/>
                <a:gd name="T52" fmla="*/ 325 w 402"/>
                <a:gd name="T53" fmla="*/ 1096 h 1071"/>
                <a:gd name="T54" fmla="*/ 340 w 402"/>
                <a:gd name="T55" fmla="*/ 1304 h 1071"/>
                <a:gd name="T56" fmla="*/ 335 w 402"/>
                <a:gd name="T57" fmla="*/ 1371 h 1071"/>
                <a:gd name="T58" fmla="*/ 344 w 402"/>
                <a:gd name="T59" fmla="*/ 1604 h 1071"/>
                <a:gd name="T60" fmla="*/ 587 w 402"/>
                <a:gd name="T61" fmla="*/ 1782 h 1071"/>
                <a:gd name="T62" fmla="*/ 661 w 402"/>
                <a:gd name="T63" fmla="*/ 1788 h 107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02" h="1071">
                  <a:moveTo>
                    <a:pt x="402" y="1066"/>
                  </a:moveTo>
                  <a:cubicBezTo>
                    <a:pt x="402" y="0"/>
                    <a:pt x="402" y="0"/>
                    <a:pt x="402" y="0"/>
                  </a:cubicBezTo>
                  <a:cubicBezTo>
                    <a:pt x="316" y="0"/>
                    <a:pt x="316" y="0"/>
                    <a:pt x="316" y="0"/>
                  </a:cubicBezTo>
                  <a:cubicBezTo>
                    <a:pt x="316" y="0"/>
                    <a:pt x="322" y="17"/>
                    <a:pt x="322" y="25"/>
                  </a:cubicBezTo>
                  <a:cubicBezTo>
                    <a:pt x="322" y="32"/>
                    <a:pt x="309" y="85"/>
                    <a:pt x="298" y="98"/>
                  </a:cubicBezTo>
                  <a:cubicBezTo>
                    <a:pt x="287" y="110"/>
                    <a:pt x="254" y="115"/>
                    <a:pt x="239" y="121"/>
                  </a:cubicBezTo>
                  <a:cubicBezTo>
                    <a:pt x="224" y="127"/>
                    <a:pt x="200" y="140"/>
                    <a:pt x="184" y="148"/>
                  </a:cubicBezTo>
                  <a:cubicBezTo>
                    <a:pt x="168" y="155"/>
                    <a:pt x="152" y="158"/>
                    <a:pt x="138" y="161"/>
                  </a:cubicBezTo>
                  <a:cubicBezTo>
                    <a:pt x="123" y="165"/>
                    <a:pt x="117" y="166"/>
                    <a:pt x="94" y="195"/>
                  </a:cubicBezTo>
                  <a:cubicBezTo>
                    <a:pt x="71" y="223"/>
                    <a:pt x="62" y="298"/>
                    <a:pt x="59" y="321"/>
                  </a:cubicBezTo>
                  <a:cubicBezTo>
                    <a:pt x="57" y="345"/>
                    <a:pt x="54" y="366"/>
                    <a:pt x="61" y="387"/>
                  </a:cubicBezTo>
                  <a:cubicBezTo>
                    <a:pt x="41" y="441"/>
                    <a:pt x="40" y="545"/>
                    <a:pt x="40" y="577"/>
                  </a:cubicBezTo>
                  <a:cubicBezTo>
                    <a:pt x="39" y="601"/>
                    <a:pt x="38" y="612"/>
                    <a:pt x="32" y="632"/>
                  </a:cubicBezTo>
                  <a:cubicBezTo>
                    <a:pt x="25" y="652"/>
                    <a:pt x="12" y="713"/>
                    <a:pt x="11" y="749"/>
                  </a:cubicBezTo>
                  <a:cubicBezTo>
                    <a:pt x="11" y="784"/>
                    <a:pt x="6" y="889"/>
                    <a:pt x="6" y="889"/>
                  </a:cubicBezTo>
                  <a:cubicBezTo>
                    <a:pt x="0" y="954"/>
                    <a:pt x="0" y="954"/>
                    <a:pt x="0" y="954"/>
                  </a:cubicBezTo>
                  <a:cubicBezTo>
                    <a:pt x="0" y="954"/>
                    <a:pt x="2" y="958"/>
                    <a:pt x="11" y="958"/>
                  </a:cubicBezTo>
                  <a:cubicBezTo>
                    <a:pt x="19" y="958"/>
                    <a:pt x="21" y="959"/>
                    <a:pt x="32" y="962"/>
                  </a:cubicBezTo>
                  <a:cubicBezTo>
                    <a:pt x="44" y="964"/>
                    <a:pt x="65" y="963"/>
                    <a:pt x="68" y="961"/>
                  </a:cubicBezTo>
                  <a:cubicBezTo>
                    <a:pt x="71" y="959"/>
                    <a:pt x="88" y="887"/>
                    <a:pt x="109" y="839"/>
                  </a:cubicBezTo>
                  <a:cubicBezTo>
                    <a:pt x="130" y="790"/>
                    <a:pt x="151" y="697"/>
                    <a:pt x="143" y="660"/>
                  </a:cubicBezTo>
                  <a:cubicBezTo>
                    <a:pt x="134" y="624"/>
                    <a:pt x="143" y="615"/>
                    <a:pt x="146" y="580"/>
                  </a:cubicBezTo>
                  <a:cubicBezTo>
                    <a:pt x="148" y="545"/>
                    <a:pt x="151" y="528"/>
                    <a:pt x="151" y="528"/>
                  </a:cubicBezTo>
                  <a:cubicBezTo>
                    <a:pt x="168" y="405"/>
                    <a:pt x="168" y="405"/>
                    <a:pt x="168" y="405"/>
                  </a:cubicBezTo>
                  <a:cubicBezTo>
                    <a:pt x="168" y="405"/>
                    <a:pt x="173" y="428"/>
                    <a:pt x="173" y="461"/>
                  </a:cubicBezTo>
                  <a:cubicBezTo>
                    <a:pt x="173" y="494"/>
                    <a:pt x="181" y="545"/>
                    <a:pt x="185" y="583"/>
                  </a:cubicBezTo>
                  <a:cubicBezTo>
                    <a:pt x="188" y="621"/>
                    <a:pt x="195" y="641"/>
                    <a:pt x="194" y="656"/>
                  </a:cubicBezTo>
                  <a:cubicBezTo>
                    <a:pt x="194" y="670"/>
                    <a:pt x="198" y="757"/>
                    <a:pt x="203" y="781"/>
                  </a:cubicBezTo>
                  <a:cubicBezTo>
                    <a:pt x="207" y="805"/>
                    <a:pt x="200" y="821"/>
                    <a:pt x="200" y="821"/>
                  </a:cubicBezTo>
                  <a:cubicBezTo>
                    <a:pt x="206" y="960"/>
                    <a:pt x="206" y="960"/>
                    <a:pt x="206" y="960"/>
                  </a:cubicBezTo>
                  <a:cubicBezTo>
                    <a:pt x="351" y="1067"/>
                    <a:pt x="351" y="1067"/>
                    <a:pt x="351" y="1067"/>
                  </a:cubicBezTo>
                  <a:cubicBezTo>
                    <a:pt x="395" y="1071"/>
                    <a:pt x="395" y="1071"/>
                    <a:pt x="395" y="107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1" name="Freeform 155">
              <a:extLst>
                <a:ext uri="{FF2B5EF4-FFF2-40B4-BE49-F238E27FC236}">
                  <a16:creationId xmlns:a16="http://schemas.microsoft.com/office/drawing/2014/main" id="{43D684E8-9E63-44D7-B50B-A70C35926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341"/>
              <a:ext cx="242" cy="38"/>
            </a:xfrm>
            <a:custGeom>
              <a:avLst/>
              <a:gdLst>
                <a:gd name="T0" fmla="*/ 0 w 187"/>
                <a:gd name="T1" fmla="*/ 13 h 29"/>
                <a:gd name="T2" fmla="*/ 67 w 187"/>
                <a:gd name="T3" fmla="*/ 31 h 29"/>
                <a:gd name="T4" fmla="*/ 142 w 187"/>
                <a:gd name="T5" fmla="*/ 37 h 29"/>
                <a:gd name="T6" fmla="*/ 234 w 187"/>
                <a:gd name="T7" fmla="*/ 48 h 29"/>
                <a:gd name="T8" fmla="*/ 285 w 187"/>
                <a:gd name="T9" fmla="*/ 46 h 29"/>
                <a:gd name="T10" fmla="*/ 313 w 187"/>
                <a:gd name="T11" fmla="*/ 45 h 29"/>
                <a:gd name="T12" fmla="*/ 267 w 187"/>
                <a:gd name="T13" fmla="*/ 37 h 29"/>
                <a:gd name="T14" fmla="*/ 184 w 187"/>
                <a:gd name="T15" fmla="*/ 29 h 29"/>
                <a:gd name="T16" fmla="*/ 114 w 187"/>
                <a:gd name="T17" fmla="*/ 12 h 29"/>
                <a:gd name="T18" fmla="*/ 22 w 187"/>
                <a:gd name="T19" fmla="*/ 9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29">
                  <a:moveTo>
                    <a:pt x="0" y="8"/>
                  </a:moveTo>
                  <a:cubicBezTo>
                    <a:pt x="14" y="12"/>
                    <a:pt x="25" y="18"/>
                    <a:pt x="40" y="18"/>
                  </a:cubicBezTo>
                  <a:cubicBezTo>
                    <a:pt x="55" y="18"/>
                    <a:pt x="69" y="19"/>
                    <a:pt x="85" y="21"/>
                  </a:cubicBezTo>
                  <a:cubicBezTo>
                    <a:pt x="103" y="23"/>
                    <a:pt x="121" y="27"/>
                    <a:pt x="140" y="28"/>
                  </a:cubicBezTo>
                  <a:cubicBezTo>
                    <a:pt x="151" y="29"/>
                    <a:pt x="160" y="29"/>
                    <a:pt x="170" y="27"/>
                  </a:cubicBezTo>
                  <a:cubicBezTo>
                    <a:pt x="176" y="26"/>
                    <a:pt x="181" y="25"/>
                    <a:pt x="187" y="26"/>
                  </a:cubicBezTo>
                  <a:cubicBezTo>
                    <a:pt x="181" y="19"/>
                    <a:pt x="167" y="21"/>
                    <a:pt x="159" y="21"/>
                  </a:cubicBezTo>
                  <a:cubicBezTo>
                    <a:pt x="143" y="20"/>
                    <a:pt x="127" y="18"/>
                    <a:pt x="110" y="17"/>
                  </a:cubicBezTo>
                  <a:cubicBezTo>
                    <a:pt x="96" y="16"/>
                    <a:pt x="83" y="9"/>
                    <a:pt x="68" y="7"/>
                  </a:cubicBezTo>
                  <a:cubicBezTo>
                    <a:pt x="53" y="5"/>
                    <a:pt x="28" y="0"/>
                    <a:pt x="13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2" name="Freeform 156">
              <a:extLst>
                <a:ext uri="{FF2B5EF4-FFF2-40B4-BE49-F238E27FC236}">
                  <a16:creationId xmlns:a16="http://schemas.microsoft.com/office/drawing/2014/main" id="{8BCAA776-13ED-43EF-AAFE-B4F00A310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1356"/>
              <a:ext cx="185" cy="37"/>
            </a:xfrm>
            <a:custGeom>
              <a:avLst/>
              <a:gdLst>
                <a:gd name="T0" fmla="*/ 25 w 143"/>
                <a:gd name="T1" fmla="*/ 4 h 29"/>
                <a:gd name="T2" fmla="*/ 56 w 143"/>
                <a:gd name="T3" fmla="*/ 14 h 29"/>
                <a:gd name="T4" fmla="*/ 61 w 143"/>
                <a:gd name="T5" fmla="*/ 29 h 29"/>
                <a:gd name="T6" fmla="*/ 67 w 143"/>
                <a:gd name="T7" fmla="*/ 18 h 29"/>
                <a:gd name="T8" fmla="*/ 92 w 143"/>
                <a:gd name="T9" fmla="*/ 8 h 29"/>
                <a:gd name="T10" fmla="*/ 106 w 143"/>
                <a:gd name="T11" fmla="*/ 22 h 29"/>
                <a:gd name="T12" fmla="*/ 110 w 143"/>
                <a:gd name="T13" fmla="*/ 23 h 29"/>
                <a:gd name="T14" fmla="*/ 154 w 143"/>
                <a:gd name="T15" fmla="*/ 24 h 29"/>
                <a:gd name="T16" fmla="*/ 164 w 143"/>
                <a:gd name="T17" fmla="*/ 17 h 29"/>
                <a:gd name="T18" fmla="*/ 184 w 143"/>
                <a:gd name="T19" fmla="*/ 17 h 29"/>
                <a:gd name="T20" fmla="*/ 182 w 143"/>
                <a:gd name="T21" fmla="*/ 24 h 29"/>
                <a:gd name="T22" fmla="*/ 235 w 143"/>
                <a:gd name="T23" fmla="*/ 28 h 29"/>
                <a:gd name="T24" fmla="*/ 235 w 143"/>
                <a:gd name="T25" fmla="*/ 42 h 29"/>
                <a:gd name="T26" fmla="*/ 216 w 143"/>
                <a:gd name="T27" fmla="*/ 47 h 29"/>
                <a:gd name="T28" fmla="*/ 199 w 143"/>
                <a:gd name="T29" fmla="*/ 42 h 29"/>
                <a:gd name="T30" fmla="*/ 115 w 143"/>
                <a:gd name="T31" fmla="*/ 36 h 29"/>
                <a:gd name="T32" fmla="*/ 45 w 143"/>
                <a:gd name="T33" fmla="*/ 26 h 29"/>
                <a:gd name="T34" fmla="*/ 0 w 143"/>
                <a:gd name="T35" fmla="*/ 26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3" h="29">
                  <a:moveTo>
                    <a:pt x="15" y="2"/>
                  </a:moveTo>
                  <a:cubicBezTo>
                    <a:pt x="21" y="0"/>
                    <a:pt x="31" y="3"/>
                    <a:pt x="33" y="9"/>
                  </a:cubicBezTo>
                  <a:cubicBezTo>
                    <a:pt x="34" y="12"/>
                    <a:pt x="32" y="17"/>
                    <a:pt x="36" y="18"/>
                  </a:cubicBezTo>
                  <a:cubicBezTo>
                    <a:pt x="41" y="18"/>
                    <a:pt x="39" y="14"/>
                    <a:pt x="40" y="11"/>
                  </a:cubicBezTo>
                  <a:cubicBezTo>
                    <a:pt x="42" y="7"/>
                    <a:pt x="49" y="5"/>
                    <a:pt x="55" y="5"/>
                  </a:cubicBezTo>
                  <a:cubicBezTo>
                    <a:pt x="61" y="5"/>
                    <a:pt x="64" y="8"/>
                    <a:pt x="63" y="13"/>
                  </a:cubicBezTo>
                  <a:cubicBezTo>
                    <a:pt x="63" y="13"/>
                    <a:pt x="66" y="14"/>
                    <a:pt x="66" y="14"/>
                  </a:cubicBezTo>
                  <a:cubicBezTo>
                    <a:pt x="71" y="7"/>
                    <a:pt x="92" y="4"/>
                    <a:pt x="92" y="15"/>
                  </a:cubicBezTo>
                  <a:cubicBezTo>
                    <a:pt x="96" y="16"/>
                    <a:pt x="98" y="14"/>
                    <a:pt x="98" y="10"/>
                  </a:cubicBezTo>
                  <a:cubicBezTo>
                    <a:pt x="102" y="10"/>
                    <a:pt x="106" y="10"/>
                    <a:pt x="110" y="10"/>
                  </a:cubicBezTo>
                  <a:cubicBezTo>
                    <a:pt x="110" y="12"/>
                    <a:pt x="110" y="14"/>
                    <a:pt x="109" y="15"/>
                  </a:cubicBezTo>
                  <a:cubicBezTo>
                    <a:pt x="118" y="17"/>
                    <a:pt x="135" y="9"/>
                    <a:pt x="141" y="17"/>
                  </a:cubicBezTo>
                  <a:cubicBezTo>
                    <a:pt x="143" y="20"/>
                    <a:pt x="142" y="24"/>
                    <a:pt x="141" y="26"/>
                  </a:cubicBezTo>
                  <a:cubicBezTo>
                    <a:pt x="139" y="28"/>
                    <a:pt x="131" y="29"/>
                    <a:pt x="129" y="29"/>
                  </a:cubicBezTo>
                  <a:cubicBezTo>
                    <a:pt x="123" y="29"/>
                    <a:pt x="123" y="28"/>
                    <a:pt x="119" y="26"/>
                  </a:cubicBezTo>
                  <a:cubicBezTo>
                    <a:pt x="104" y="20"/>
                    <a:pt x="85" y="24"/>
                    <a:pt x="69" y="22"/>
                  </a:cubicBezTo>
                  <a:cubicBezTo>
                    <a:pt x="55" y="20"/>
                    <a:pt x="41" y="17"/>
                    <a:pt x="27" y="16"/>
                  </a:cubicBezTo>
                  <a:cubicBezTo>
                    <a:pt x="18" y="16"/>
                    <a:pt x="8" y="18"/>
                    <a:pt x="0" y="1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3" name="Freeform 157">
              <a:extLst>
                <a:ext uri="{FF2B5EF4-FFF2-40B4-BE49-F238E27FC236}">
                  <a16:creationId xmlns:a16="http://schemas.microsoft.com/office/drawing/2014/main" id="{79EB6344-7CE9-425F-9CAA-782A083B14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2226"/>
              <a:ext cx="333" cy="1744"/>
            </a:xfrm>
            <a:custGeom>
              <a:avLst/>
              <a:gdLst>
                <a:gd name="T0" fmla="*/ 430 w 258"/>
                <a:gd name="T1" fmla="*/ 382 h 1350"/>
                <a:gd name="T2" fmla="*/ 413 w 258"/>
                <a:gd name="T3" fmla="*/ 350 h 1350"/>
                <a:gd name="T4" fmla="*/ 283 w 258"/>
                <a:gd name="T5" fmla="*/ 257 h 1350"/>
                <a:gd name="T6" fmla="*/ 165 w 258"/>
                <a:gd name="T7" fmla="*/ 136 h 1350"/>
                <a:gd name="T8" fmla="*/ 102 w 258"/>
                <a:gd name="T9" fmla="*/ 6 h 1350"/>
                <a:gd name="T10" fmla="*/ 93 w 258"/>
                <a:gd name="T11" fmla="*/ 0 h 1350"/>
                <a:gd name="T12" fmla="*/ 63 w 258"/>
                <a:gd name="T13" fmla="*/ 176 h 1350"/>
                <a:gd name="T14" fmla="*/ 67 w 258"/>
                <a:gd name="T15" fmla="*/ 298 h 1350"/>
                <a:gd name="T16" fmla="*/ 116 w 258"/>
                <a:gd name="T17" fmla="*/ 1041 h 1350"/>
                <a:gd name="T18" fmla="*/ 126 w 258"/>
                <a:gd name="T19" fmla="*/ 1081 h 1350"/>
                <a:gd name="T20" fmla="*/ 142 w 258"/>
                <a:gd name="T21" fmla="*/ 1213 h 1350"/>
                <a:gd name="T22" fmla="*/ 142 w 258"/>
                <a:gd name="T23" fmla="*/ 1217 h 1350"/>
                <a:gd name="T24" fmla="*/ 143 w 258"/>
                <a:gd name="T25" fmla="*/ 1240 h 1350"/>
                <a:gd name="T26" fmla="*/ 147 w 258"/>
                <a:gd name="T27" fmla="*/ 1270 h 1350"/>
                <a:gd name="T28" fmla="*/ 147 w 258"/>
                <a:gd name="T29" fmla="*/ 1271 h 1350"/>
                <a:gd name="T30" fmla="*/ 150 w 258"/>
                <a:gd name="T31" fmla="*/ 1298 h 1350"/>
                <a:gd name="T32" fmla="*/ 151 w 258"/>
                <a:gd name="T33" fmla="*/ 1614 h 1350"/>
                <a:gd name="T34" fmla="*/ 227 w 258"/>
                <a:gd name="T35" fmla="*/ 1925 h 1350"/>
                <a:gd name="T36" fmla="*/ 250 w 258"/>
                <a:gd name="T37" fmla="*/ 2080 h 1350"/>
                <a:gd name="T38" fmla="*/ 252 w 258"/>
                <a:gd name="T39" fmla="*/ 2132 h 1350"/>
                <a:gd name="T40" fmla="*/ 222 w 258"/>
                <a:gd name="T41" fmla="*/ 2196 h 1350"/>
                <a:gd name="T42" fmla="*/ 213 w 258"/>
                <a:gd name="T43" fmla="*/ 2213 h 1350"/>
                <a:gd name="T44" fmla="*/ 370 w 258"/>
                <a:gd name="T45" fmla="*/ 2253 h 1350"/>
                <a:gd name="T46" fmla="*/ 386 w 258"/>
                <a:gd name="T47" fmla="*/ 2218 h 1350"/>
                <a:gd name="T48" fmla="*/ 379 w 258"/>
                <a:gd name="T49" fmla="*/ 2133 h 1350"/>
                <a:gd name="T50" fmla="*/ 372 w 258"/>
                <a:gd name="T51" fmla="*/ 2082 h 1350"/>
                <a:gd name="T52" fmla="*/ 365 w 258"/>
                <a:gd name="T53" fmla="*/ 2064 h 1350"/>
                <a:gd name="T54" fmla="*/ 343 w 258"/>
                <a:gd name="T55" fmla="*/ 2040 h 1350"/>
                <a:gd name="T56" fmla="*/ 330 w 258"/>
                <a:gd name="T57" fmla="*/ 2045 h 1350"/>
                <a:gd name="T58" fmla="*/ 354 w 258"/>
                <a:gd name="T59" fmla="*/ 2001 h 1350"/>
                <a:gd name="T60" fmla="*/ 367 w 258"/>
                <a:gd name="T61" fmla="*/ 1656 h 1350"/>
                <a:gd name="T62" fmla="*/ 365 w 258"/>
                <a:gd name="T63" fmla="*/ 1651 h 1350"/>
                <a:gd name="T64" fmla="*/ 365 w 258"/>
                <a:gd name="T65" fmla="*/ 1647 h 1350"/>
                <a:gd name="T66" fmla="*/ 363 w 258"/>
                <a:gd name="T67" fmla="*/ 1394 h 1350"/>
                <a:gd name="T68" fmla="*/ 345 w 258"/>
                <a:gd name="T69" fmla="*/ 1279 h 1350"/>
                <a:gd name="T70" fmla="*/ 345 w 258"/>
                <a:gd name="T71" fmla="*/ 1276 h 1350"/>
                <a:gd name="T72" fmla="*/ 365 w 258"/>
                <a:gd name="T73" fmla="*/ 1125 h 1350"/>
                <a:gd name="T74" fmla="*/ 365 w 258"/>
                <a:gd name="T75" fmla="*/ 1053 h 1350"/>
                <a:gd name="T76" fmla="*/ 413 w 258"/>
                <a:gd name="T77" fmla="*/ 637 h 1350"/>
                <a:gd name="T78" fmla="*/ 430 w 258"/>
                <a:gd name="T79" fmla="*/ 382 h 1350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</a:gdLst>
              <a:ahLst/>
              <a:cxnLst>
                <a:cxn ang="T80">
                  <a:pos x="T0" y="T1"/>
                </a:cxn>
                <a:cxn ang="T81">
                  <a:pos x="T2" y="T3"/>
                </a:cxn>
                <a:cxn ang="T82">
                  <a:pos x="T4" y="T5"/>
                </a:cxn>
                <a:cxn ang="T83">
                  <a:pos x="T6" y="T7"/>
                </a:cxn>
                <a:cxn ang="T84">
                  <a:pos x="T8" y="T9"/>
                </a:cxn>
                <a:cxn ang="T85">
                  <a:pos x="T10" y="T11"/>
                </a:cxn>
                <a:cxn ang="T86">
                  <a:pos x="T12" y="T13"/>
                </a:cxn>
                <a:cxn ang="T87">
                  <a:pos x="T14" y="T15"/>
                </a:cxn>
                <a:cxn ang="T88">
                  <a:pos x="T16" y="T17"/>
                </a:cxn>
                <a:cxn ang="T89">
                  <a:pos x="T18" y="T19"/>
                </a:cxn>
                <a:cxn ang="T90">
                  <a:pos x="T20" y="T21"/>
                </a:cxn>
                <a:cxn ang="T91">
                  <a:pos x="T22" y="T23"/>
                </a:cxn>
                <a:cxn ang="T92">
                  <a:pos x="T24" y="T25"/>
                </a:cxn>
                <a:cxn ang="T93">
                  <a:pos x="T26" y="T27"/>
                </a:cxn>
                <a:cxn ang="T94">
                  <a:pos x="T28" y="T29"/>
                </a:cxn>
                <a:cxn ang="T95">
                  <a:pos x="T30" y="T31"/>
                </a:cxn>
                <a:cxn ang="T96">
                  <a:pos x="T32" y="T33"/>
                </a:cxn>
                <a:cxn ang="T97">
                  <a:pos x="T34" y="T35"/>
                </a:cxn>
                <a:cxn ang="T98">
                  <a:pos x="T36" y="T37"/>
                </a:cxn>
                <a:cxn ang="T99">
                  <a:pos x="T38" y="T39"/>
                </a:cxn>
                <a:cxn ang="T100">
                  <a:pos x="T40" y="T41"/>
                </a:cxn>
                <a:cxn ang="T101">
                  <a:pos x="T42" y="T43"/>
                </a:cxn>
                <a:cxn ang="T102">
                  <a:pos x="T44" y="T45"/>
                </a:cxn>
                <a:cxn ang="T103">
                  <a:pos x="T46" y="T47"/>
                </a:cxn>
                <a:cxn ang="T104">
                  <a:pos x="T48" y="T49"/>
                </a:cxn>
                <a:cxn ang="T105">
                  <a:pos x="T50" y="T51"/>
                </a:cxn>
                <a:cxn ang="T106">
                  <a:pos x="T52" y="T53"/>
                </a:cxn>
                <a:cxn ang="T107">
                  <a:pos x="T54" y="T55"/>
                </a:cxn>
                <a:cxn ang="T108">
                  <a:pos x="T56" y="T57"/>
                </a:cxn>
                <a:cxn ang="T109">
                  <a:pos x="T58" y="T59"/>
                </a:cxn>
                <a:cxn ang="T110">
                  <a:pos x="T60" y="T61"/>
                </a:cxn>
                <a:cxn ang="T111">
                  <a:pos x="T62" y="T63"/>
                </a:cxn>
                <a:cxn ang="T112">
                  <a:pos x="T64" y="T65"/>
                </a:cxn>
                <a:cxn ang="T113">
                  <a:pos x="T66" y="T67"/>
                </a:cxn>
                <a:cxn ang="T114">
                  <a:pos x="T68" y="T69"/>
                </a:cxn>
                <a:cxn ang="T115">
                  <a:pos x="T70" y="T71"/>
                </a:cxn>
                <a:cxn ang="T116">
                  <a:pos x="T72" y="T73"/>
                </a:cxn>
                <a:cxn ang="T117">
                  <a:pos x="T74" y="T75"/>
                </a:cxn>
                <a:cxn ang="T118">
                  <a:pos x="T76" y="T77"/>
                </a:cxn>
                <a:cxn ang="T119">
                  <a:pos x="T78" y="T79"/>
                </a:cxn>
              </a:cxnLst>
              <a:rect l="0" t="0" r="r" b="b"/>
              <a:pathLst>
                <a:path w="258" h="1350">
                  <a:moveTo>
                    <a:pt x="258" y="229"/>
                  </a:moveTo>
                  <a:cubicBezTo>
                    <a:pt x="248" y="210"/>
                    <a:pt x="248" y="210"/>
                    <a:pt x="248" y="210"/>
                  </a:cubicBezTo>
                  <a:cubicBezTo>
                    <a:pt x="170" y="154"/>
                    <a:pt x="170" y="154"/>
                    <a:pt x="170" y="154"/>
                  </a:cubicBezTo>
                  <a:cubicBezTo>
                    <a:pt x="99" y="81"/>
                    <a:pt x="99" y="81"/>
                    <a:pt x="99" y="8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48" y="36"/>
                    <a:pt x="38" y="85"/>
                    <a:pt x="38" y="105"/>
                  </a:cubicBezTo>
                  <a:cubicBezTo>
                    <a:pt x="35" y="120"/>
                    <a:pt x="41" y="143"/>
                    <a:pt x="40" y="179"/>
                  </a:cubicBezTo>
                  <a:cubicBezTo>
                    <a:pt x="38" y="223"/>
                    <a:pt x="0" y="403"/>
                    <a:pt x="70" y="624"/>
                  </a:cubicBezTo>
                  <a:cubicBezTo>
                    <a:pt x="73" y="636"/>
                    <a:pt x="76" y="648"/>
                    <a:pt x="76" y="648"/>
                  </a:cubicBezTo>
                  <a:cubicBezTo>
                    <a:pt x="77" y="667"/>
                    <a:pt x="77" y="696"/>
                    <a:pt x="85" y="727"/>
                  </a:cubicBezTo>
                  <a:cubicBezTo>
                    <a:pt x="85" y="729"/>
                    <a:pt x="85" y="729"/>
                    <a:pt x="85" y="729"/>
                  </a:cubicBezTo>
                  <a:cubicBezTo>
                    <a:pt x="85" y="732"/>
                    <a:pt x="85" y="736"/>
                    <a:pt x="86" y="743"/>
                  </a:cubicBezTo>
                  <a:cubicBezTo>
                    <a:pt x="87" y="752"/>
                    <a:pt x="87" y="757"/>
                    <a:pt x="88" y="761"/>
                  </a:cubicBezTo>
                  <a:cubicBezTo>
                    <a:pt x="88" y="762"/>
                    <a:pt x="88" y="762"/>
                    <a:pt x="88" y="762"/>
                  </a:cubicBezTo>
                  <a:cubicBezTo>
                    <a:pt x="88" y="762"/>
                    <a:pt x="90" y="768"/>
                    <a:pt x="90" y="778"/>
                  </a:cubicBezTo>
                  <a:cubicBezTo>
                    <a:pt x="92" y="840"/>
                    <a:pt x="89" y="923"/>
                    <a:pt x="91" y="967"/>
                  </a:cubicBezTo>
                  <a:cubicBezTo>
                    <a:pt x="94" y="1039"/>
                    <a:pt x="125" y="1106"/>
                    <a:pt x="136" y="1153"/>
                  </a:cubicBezTo>
                  <a:cubicBezTo>
                    <a:pt x="148" y="1200"/>
                    <a:pt x="153" y="1237"/>
                    <a:pt x="150" y="1246"/>
                  </a:cubicBezTo>
                  <a:cubicBezTo>
                    <a:pt x="149" y="1253"/>
                    <a:pt x="147" y="1265"/>
                    <a:pt x="151" y="1277"/>
                  </a:cubicBezTo>
                  <a:cubicBezTo>
                    <a:pt x="151" y="1277"/>
                    <a:pt x="135" y="1309"/>
                    <a:pt x="133" y="1316"/>
                  </a:cubicBezTo>
                  <a:cubicBezTo>
                    <a:pt x="132" y="1323"/>
                    <a:pt x="128" y="1326"/>
                    <a:pt x="128" y="1326"/>
                  </a:cubicBezTo>
                  <a:cubicBezTo>
                    <a:pt x="128" y="1326"/>
                    <a:pt x="188" y="1303"/>
                    <a:pt x="222" y="1350"/>
                  </a:cubicBezTo>
                  <a:cubicBezTo>
                    <a:pt x="232" y="1329"/>
                    <a:pt x="232" y="1329"/>
                    <a:pt x="232" y="1329"/>
                  </a:cubicBezTo>
                  <a:cubicBezTo>
                    <a:pt x="232" y="1329"/>
                    <a:pt x="234" y="1294"/>
                    <a:pt x="228" y="1278"/>
                  </a:cubicBezTo>
                  <a:cubicBezTo>
                    <a:pt x="222" y="1262"/>
                    <a:pt x="223" y="1248"/>
                    <a:pt x="223" y="1248"/>
                  </a:cubicBezTo>
                  <a:cubicBezTo>
                    <a:pt x="219" y="1237"/>
                    <a:pt x="219" y="1237"/>
                    <a:pt x="219" y="1237"/>
                  </a:cubicBezTo>
                  <a:cubicBezTo>
                    <a:pt x="206" y="1222"/>
                    <a:pt x="206" y="1222"/>
                    <a:pt x="206" y="1222"/>
                  </a:cubicBezTo>
                  <a:cubicBezTo>
                    <a:pt x="198" y="1225"/>
                    <a:pt x="198" y="1225"/>
                    <a:pt x="198" y="1225"/>
                  </a:cubicBezTo>
                  <a:cubicBezTo>
                    <a:pt x="212" y="1199"/>
                    <a:pt x="212" y="1199"/>
                    <a:pt x="212" y="1199"/>
                  </a:cubicBezTo>
                  <a:cubicBezTo>
                    <a:pt x="206" y="1151"/>
                    <a:pt x="221" y="1018"/>
                    <a:pt x="220" y="992"/>
                  </a:cubicBezTo>
                  <a:cubicBezTo>
                    <a:pt x="219" y="991"/>
                    <a:pt x="219" y="990"/>
                    <a:pt x="219" y="989"/>
                  </a:cubicBezTo>
                  <a:cubicBezTo>
                    <a:pt x="219" y="987"/>
                    <a:pt x="219" y="987"/>
                    <a:pt x="219" y="987"/>
                  </a:cubicBezTo>
                  <a:cubicBezTo>
                    <a:pt x="232" y="936"/>
                    <a:pt x="225" y="878"/>
                    <a:pt x="218" y="835"/>
                  </a:cubicBezTo>
                  <a:cubicBezTo>
                    <a:pt x="214" y="809"/>
                    <a:pt x="205" y="786"/>
                    <a:pt x="207" y="766"/>
                  </a:cubicBezTo>
                  <a:cubicBezTo>
                    <a:pt x="207" y="765"/>
                    <a:pt x="207" y="765"/>
                    <a:pt x="207" y="765"/>
                  </a:cubicBezTo>
                  <a:cubicBezTo>
                    <a:pt x="215" y="735"/>
                    <a:pt x="220" y="705"/>
                    <a:pt x="219" y="674"/>
                  </a:cubicBezTo>
                  <a:cubicBezTo>
                    <a:pt x="220" y="667"/>
                    <a:pt x="220" y="651"/>
                    <a:pt x="219" y="631"/>
                  </a:cubicBezTo>
                  <a:cubicBezTo>
                    <a:pt x="240" y="548"/>
                    <a:pt x="244" y="438"/>
                    <a:pt x="248" y="382"/>
                  </a:cubicBezTo>
                  <a:cubicBezTo>
                    <a:pt x="250" y="348"/>
                    <a:pt x="253" y="285"/>
                    <a:pt x="258" y="229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4" name="Freeform 158">
              <a:extLst>
                <a:ext uri="{FF2B5EF4-FFF2-40B4-BE49-F238E27FC236}">
                  <a16:creationId xmlns:a16="http://schemas.microsoft.com/office/drawing/2014/main" id="{142F46CC-F38A-4526-9D89-10B1F95CD6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3230"/>
              <a:ext cx="92" cy="541"/>
            </a:xfrm>
            <a:custGeom>
              <a:avLst/>
              <a:gdLst>
                <a:gd name="T0" fmla="*/ 0 w 71"/>
                <a:gd name="T1" fmla="*/ 0 h 419"/>
                <a:gd name="T2" fmla="*/ 58 w 71"/>
                <a:gd name="T3" fmla="*/ 205 h 419"/>
                <a:gd name="T4" fmla="*/ 66 w 71"/>
                <a:gd name="T5" fmla="*/ 417 h 419"/>
                <a:gd name="T6" fmla="*/ 108 w 71"/>
                <a:gd name="T7" fmla="*/ 699 h 419"/>
                <a:gd name="T8" fmla="*/ 119 w 71"/>
                <a:gd name="T9" fmla="*/ 693 h 419"/>
                <a:gd name="T10" fmla="*/ 102 w 71"/>
                <a:gd name="T11" fmla="*/ 491 h 419"/>
                <a:gd name="T12" fmla="*/ 92 w 71"/>
                <a:gd name="T13" fmla="*/ 160 h 419"/>
                <a:gd name="T14" fmla="*/ 91 w 71"/>
                <a:gd name="T15" fmla="*/ 98 h 419"/>
                <a:gd name="T16" fmla="*/ 75 w 71"/>
                <a:gd name="T17" fmla="*/ 39 h 419"/>
                <a:gd name="T18" fmla="*/ 63 w 71"/>
                <a:gd name="T19" fmla="*/ 0 h 4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419">
                  <a:moveTo>
                    <a:pt x="0" y="0"/>
                  </a:moveTo>
                  <a:cubicBezTo>
                    <a:pt x="10" y="20"/>
                    <a:pt x="35" y="71"/>
                    <a:pt x="35" y="123"/>
                  </a:cubicBezTo>
                  <a:cubicBezTo>
                    <a:pt x="36" y="175"/>
                    <a:pt x="38" y="218"/>
                    <a:pt x="39" y="250"/>
                  </a:cubicBezTo>
                  <a:cubicBezTo>
                    <a:pt x="41" y="282"/>
                    <a:pt x="64" y="419"/>
                    <a:pt x="64" y="419"/>
                  </a:cubicBezTo>
                  <a:cubicBezTo>
                    <a:pt x="71" y="416"/>
                    <a:pt x="71" y="416"/>
                    <a:pt x="71" y="416"/>
                  </a:cubicBezTo>
                  <a:cubicBezTo>
                    <a:pt x="71" y="416"/>
                    <a:pt x="63" y="321"/>
                    <a:pt x="61" y="294"/>
                  </a:cubicBezTo>
                  <a:cubicBezTo>
                    <a:pt x="60" y="266"/>
                    <a:pt x="56" y="115"/>
                    <a:pt x="55" y="96"/>
                  </a:cubicBezTo>
                  <a:cubicBezTo>
                    <a:pt x="55" y="76"/>
                    <a:pt x="54" y="59"/>
                    <a:pt x="54" y="59"/>
                  </a:cubicBezTo>
                  <a:cubicBezTo>
                    <a:pt x="45" y="23"/>
                    <a:pt x="45" y="23"/>
                    <a:pt x="45" y="23"/>
                  </a:cubicBezTo>
                  <a:cubicBezTo>
                    <a:pt x="38" y="0"/>
                    <a:pt x="38" y="0"/>
                    <a:pt x="38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5" name="Freeform 159">
              <a:extLst>
                <a:ext uri="{FF2B5EF4-FFF2-40B4-BE49-F238E27FC236}">
                  <a16:creationId xmlns:a16="http://schemas.microsoft.com/office/drawing/2014/main" id="{E4E9BDB0-E86A-4830-9164-980A2C23B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000"/>
              <a:ext cx="116" cy="260"/>
            </a:xfrm>
            <a:custGeom>
              <a:avLst/>
              <a:gdLst>
                <a:gd name="T0" fmla="*/ 0 w 90"/>
                <a:gd name="T1" fmla="*/ 0 h 201"/>
                <a:gd name="T2" fmla="*/ 5 w 90"/>
                <a:gd name="T3" fmla="*/ 28 h 201"/>
                <a:gd name="T4" fmla="*/ 6 w 90"/>
                <a:gd name="T5" fmla="*/ 4 h 201"/>
                <a:gd name="T6" fmla="*/ 17 w 90"/>
                <a:gd name="T7" fmla="*/ 25 h 201"/>
                <a:gd name="T8" fmla="*/ 22 w 90"/>
                <a:gd name="T9" fmla="*/ 8 h 201"/>
                <a:gd name="T10" fmla="*/ 31 w 90"/>
                <a:gd name="T11" fmla="*/ 21 h 201"/>
                <a:gd name="T12" fmla="*/ 35 w 90"/>
                <a:gd name="T13" fmla="*/ 13 h 201"/>
                <a:gd name="T14" fmla="*/ 36 w 90"/>
                <a:gd name="T15" fmla="*/ 32 h 201"/>
                <a:gd name="T16" fmla="*/ 55 w 90"/>
                <a:gd name="T17" fmla="*/ 23 h 201"/>
                <a:gd name="T18" fmla="*/ 81 w 90"/>
                <a:gd name="T19" fmla="*/ 141 h 201"/>
                <a:gd name="T20" fmla="*/ 98 w 90"/>
                <a:gd name="T21" fmla="*/ 194 h 201"/>
                <a:gd name="T22" fmla="*/ 138 w 90"/>
                <a:gd name="T23" fmla="*/ 172 h 201"/>
                <a:gd name="T24" fmla="*/ 126 w 90"/>
                <a:gd name="T25" fmla="*/ 283 h 201"/>
                <a:gd name="T26" fmla="*/ 88 w 90"/>
                <a:gd name="T27" fmla="*/ 229 h 201"/>
                <a:gd name="T28" fmla="*/ 99 w 90"/>
                <a:gd name="T29" fmla="*/ 318 h 201"/>
                <a:gd name="T30" fmla="*/ 93 w 90"/>
                <a:gd name="T31" fmla="*/ 316 h 201"/>
                <a:gd name="T32" fmla="*/ 92 w 90"/>
                <a:gd name="T33" fmla="*/ 331 h 201"/>
                <a:gd name="T34" fmla="*/ 71 w 90"/>
                <a:gd name="T35" fmla="*/ 336 h 201"/>
                <a:gd name="T36" fmla="*/ 64 w 90"/>
                <a:gd name="T37" fmla="*/ 320 h 201"/>
                <a:gd name="T38" fmla="*/ 58 w 90"/>
                <a:gd name="T39" fmla="*/ 329 h 201"/>
                <a:gd name="T40" fmla="*/ 28 w 90"/>
                <a:gd name="T41" fmla="*/ 278 h 201"/>
                <a:gd name="T42" fmla="*/ 10 w 90"/>
                <a:gd name="T43" fmla="*/ 199 h 201"/>
                <a:gd name="T44" fmla="*/ 18 w 90"/>
                <a:gd name="T45" fmla="*/ 115 h 201"/>
                <a:gd name="T46" fmla="*/ 8 w 90"/>
                <a:gd name="T47" fmla="*/ 47 h 20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0" h="201">
                  <a:moveTo>
                    <a:pt x="0" y="0"/>
                  </a:moveTo>
                  <a:cubicBezTo>
                    <a:pt x="1" y="3"/>
                    <a:pt x="0" y="16"/>
                    <a:pt x="3" y="17"/>
                  </a:cubicBezTo>
                  <a:cubicBezTo>
                    <a:pt x="6" y="13"/>
                    <a:pt x="4" y="7"/>
                    <a:pt x="4" y="2"/>
                  </a:cubicBezTo>
                  <a:cubicBezTo>
                    <a:pt x="3" y="7"/>
                    <a:pt x="6" y="12"/>
                    <a:pt x="10" y="15"/>
                  </a:cubicBezTo>
                  <a:cubicBezTo>
                    <a:pt x="13" y="13"/>
                    <a:pt x="14" y="9"/>
                    <a:pt x="13" y="5"/>
                  </a:cubicBezTo>
                  <a:cubicBezTo>
                    <a:pt x="14" y="10"/>
                    <a:pt x="17" y="10"/>
                    <a:pt x="19" y="12"/>
                  </a:cubicBezTo>
                  <a:cubicBezTo>
                    <a:pt x="20" y="11"/>
                    <a:pt x="21" y="10"/>
                    <a:pt x="21" y="8"/>
                  </a:cubicBezTo>
                  <a:cubicBezTo>
                    <a:pt x="20" y="12"/>
                    <a:pt x="21" y="15"/>
                    <a:pt x="22" y="19"/>
                  </a:cubicBezTo>
                  <a:cubicBezTo>
                    <a:pt x="25" y="16"/>
                    <a:pt x="29" y="15"/>
                    <a:pt x="33" y="14"/>
                  </a:cubicBezTo>
                  <a:cubicBezTo>
                    <a:pt x="40" y="37"/>
                    <a:pt x="36" y="60"/>
                    <a:pt x="49" y="84"/>
                  </a:cubicBezTo>
                  <a:cubicBezTo>
                    <a:pt x="53" y="90"/>
                    <a:pt x="53" y="112"/>
                    <a:pt x="59" y="116"/>
                  </a:cubicBezTo>
                  <a:cubicBezTo>
                    <a:pt x="68" y="122"/>
                    <a:pt x="78" y="111"/>
                    <a:pt x="83" y="103"/>
                  </a:cubicBezTo>
                  <a:cubicBezTo>
                    <a:pt x="90" y="111"/>
                    <a:pt x="82" y="156"/>
                    <a:pt x="76" y="169"/>
                  </a:cubicBezTo>
                  <a:cubicBezTo>
                    <a:pt x="73" y="156"/>
                    <a:pt x="63" y="146"/>
                    <a:pt x="53" y="137"/>
                  </a:cubicBezTo>
                  <a:cubicBezTo>
                    <a:pt x="51" y="154"/>
                    <a:pt x="64" y="174"/>
                    <a:pt x="60" y="190"/>
                  </a:cubicBezTo>
                  <a:cubicBezTo>
                    <a:pt x="59" y="189"/>
                    <a:pt x="57" y="190"/>
                    <a:pt x="56" y="189"/>
                  </a:cubicBezTo>
                  <a:cubicBezTo>
                    <a:pt x="56" y="192"/>
                    <a:pt x="54" y="195"/>
                    <a:pt x="55" y="198"/>
                  </a:cubicBezTo>
                  <a:cubicBezTo>
                    <a:pt x="52" y="186"/>
                    <a:pt x="42" y="191"/>
                    <a:pt x="43" y="201"/>
                  </a:cubicBezTo>
                  <a:cubicBezTo>
                    <a:pt x="43" y="197"/>
                    <a:pt x="41" y="194"/>
                    <a:pt x="39" y="191"/>
                  </a:cubicBezTo>
                  <a:cubicBezTo>
                    <a:pt x="38" y="192"/>
                    <a:pt x="36" y="194"/>
                    <a:pt x="35" y="196"/>
                  </a:cubicBezTo>
                  <a:cubicBezTo>
                    <a:pt x="28" y="184"/>
                    <a:pt x="22" y="180"/>
                    <a:pt x="17" y="166"/>
                  </a:cubicBezTo>
                  <a:cubicBezTo>
                    <a:pt x="11" y="150"/>
                    <a:pt x="4" y="137"/>
                    <a:pt x="6" y="119"/>
                  </a:cubicBezTo>
                  <a:cubicBezTo>
                    <a:pt x="9" y="103"/>
                    <a:pt x="12" y="86"/>
                    <a:pt x="11" y="69"/>
                  </a:cubicBezTo>
                  <a:cubicBezTo>
                    <a:pt x="10" y="54"/>
                    <a:pt x="7" y="43"/>
                    <a:pt x="5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6" name="Freeform 160">
              <a:extLst>
                <a:ext uri="{FF2B5EF4-FFF2-40B4-BE49-F238E27FC236}">
                  <a16:creationId xmlns:a16="http://schemas.microsoft.com/office/drawing/2014/main" id="{D459DFE2-F1F4-4DD4-95B4-94F23178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151"/>
              <a:ext cx="44" cy="93"/>
            </a:xfrm>
            <a:custGeom>
              <a:avLst/>
              <a:gdLst>
                <a:gd name="T0" fmla="*/ 23 w 34"/>
                <a:gd name="T1" fmla="*/ 120 h 72"/>
                <a:gd name="T2" fmla="*/ 28 w 34"/>
                <a:gd name="T3" fmla="*/ 101 h 72"/>
                <a:gd name="T4" fmla="*/ 35 w 34"/>
                <a:gd name="T5" fmla="*/ 112 h 72"/>
                <a:gd name="T6" fmla="*/ 40 w 34"/>
                <a:gd name="T7" fmla="*/ 97 h 72"/>
                <a:gd name="T8" fmla="*/ 49 w 34"/>
                <a:gd name="T9" fmla="*/ 93 h 72"/>
                <a:gd name="T10" fmla="*/ 30 w 34"/>
                <a:gd name="T11" fmla="*/ 30 h 72"/>
                <a:gd name="T12" fmla="*/ 8 w 34"/>
                <a:gd name="T13" fmla="*/ 88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72">
                  <a:moveTo>
                    <a:pt x="14" y="72"/>
                  </a:moveTo>
                  <a:cubicBezTo>
                    <a:pt x="15" y="68"/>
                    <a:pt x="15" y="64"/>
                    <a:pt x="17" y="60"/>
                  </a:cubicBezTo>
                  <a:cubicBezTo>
                    <a:pt x="19" y="62"/>
                    <a:pt x="19" y="65"/>
                    <a:pt x="21" y="67"/>
                  </a:cubicBezTo>
                  <a:cubicBezTo>
                    <a:pt x="20" y="66"/>
                    <a:pt x="20" y="49"/>
                    <a:pt x="24" y="58"/>
                  </a:cubicBezTo>
                  <a:cubicBezTo>
                    <a:pt x="21" y="52"/>
                    <a:pt x="29" y="50"/>
                    <a:pt x="29" y="56"/>
                  </a:cubicBezTo>
                  <a:cubicBezTo>
                    <a:pt x="34" y="43"/>
                    <a:pt x="27" y="27"/>
                    <a:pt x="18" y="18"/>
                  </a:cubicBezTo>
                  <a:cubicBezTo>
                    <a:pt x="0" y="0"/>
                    <a:pt x="1" y="44"/>
                    <a:pt x="5" y="5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7" name="Freeform 161">
              <a:extLst>
                <a:ext uri="{FF2B5EF4-FFF2-40B4-BE49-F238E27FC236}">
                  <a16:creationId xmlns:a16="http://schemas.microsoft.com/office/drawing/2014/main" id="{B09871CD-6A68-44B7-ACA4-ADBCAD669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3194"/>
              <a:ext cx="54" cy="155"/>
            </a:xfrm>
            <a:custGeom>
              <a:avLst/>
              <a:gdLst>
                <a:gd name="T0" fmla="*/ 15 w 42"/>
                <a:gd name="T1" fmla="*/ 67 h 120"/>
                <a:gd name="T2" fmla="*/ 0 w 42"/>
                <a:gd name="T3" fmla="*/ 84 h 120"/>
                <a:gd name="T4" fmla="*/ 8 w 42"/>
                <a:gd name="T5" fmla="*/ 97 h 120"/>
                <a:gd name="T6" fmla="*/ 1 w 42"/>
                <a:gd name="T7" fmla="*/ 115 h 120"/>
                <a:gd name="T8" fmla="*/ 0 w 42"/>
                <a:gd name="T9" fmla="*/ 141 h 120"/>
                <a:gd name="T10" fmla="*/ 10 w 42"/>
                <a:gd name="T11" fmla="*/ 136 h 120"/>
                <a:gd name="T12" fmla="*/ 8 w 42"/>
                <a:gd name="T13" fmla="*/ 164 h 120"/>
                <a:gd name="T14" fmla="*/ 13 w 42"/>
                <a:gd name="T15" fmla="*/ 156 h 120"/>
                <a:gd name="T16" fmla="*/ 27 w 42"/>
                <a:gd name="T17" fmla="*/ 200 h 120"/>
                <a:gd name="T18" fmla="*/ 36 w 42"/>
                <a:gd name="T19" fmla="*/ 182 h 120"/>
                <a:gd name="T20" fmla="*/ 36 w 42"/>
                <a:gd name="T21" fmla="*/ 150 h 120"/>
                <a:gd name="T22" fmla="*/ 45 w 42"/>
                <a:gd name="T23" fmla="*/ 107 h 120"/>
                <a:gd name="T24" fmla="*/ 69 w 42"/>
                <a:gd name="T25" fmla="*/ 10 h 120"/>
                <a:gd name="T26" fmla="*/ 54 w 42"/>
                <a:gd name="T27" fmla="*/ 0 h 120"/>
                <a:gd name="T28" fmla="*/ 46 w 42"/>
                <a:gd name="T29" fmla="*/ 32 h 120"/>
                <a:gd name="T30" fmla="*/ 41 w 42"/>
                <a:gd name="T31" fmla="*/ 50 h 120"/>
                <a:gd name="T32" fmla="*/ 28 w 42"/>
                <a:gd name="T33" fmla="*/ 67 h 1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2" h="120">
                  <a:moveTo>
                    <a:pt x="9" y="40"/>
                  </a:moveTo>
                  <a:cubicBezTo>
                    <a:pt x="9" y="47"/>
                    <a:pt x="5" y="47"/>
                    <a:pt x="0" y="50"/>
                  </a:cubicBezTo>
                  <a:cubicBezTo>
                    <a:pt x="2" y="53"/>
                    <a:pt x="5" y="54"/>
                    <a:pt x="5" y="58"/>
                  </a:cubicBezTo>
                  <a:cubicBezTo>
                    <a:pt x="6" y="61"/>
                    <a:pt x="2" y="65"/>
                    <a:pt x="1" y="69"/>
                  </a:cubicBezTo>
                  <a:cubicBezTo>
                    <a:pt x="9" y="68"/>
                    <a:pt x="1" y="82"/>
                    <a:pt x="0" y="84"/>
                  </a:cubicBezTo>
                  <a:cubicBezTo>
                    <a:pt x="2" y="83"/>
                    <a:pt x="4" y="79"/>
                    <a:pt x="6" y="81"/>
                  </a:cubicBezTo>
                  <a:cubicBezTo>
                    <a:pt x="10" y="84"/>
                    <a:pt x="7" y="95"/>
                    <a:pt x="5" y="98"/>
                  </a:cubicBezTo>
                  <a:cubicBezTo>
                    <a:pt x="6" y="96"/>
                    <a:pt x="7" y="95"/>
                    <a:pt x="8" y="94"/>
                  </a:cubicBezTo>
                  <a:cubicBezTo>
                    <a:pt x="14" y="97"/>
                    <a:pt x="16" y="115"/>
                    <a:pt x="16" y="120"/>
                  </a:cubicBezTo>
                  <a:cubicBezTo>
                    <a:pt x="18" y="114"/>
                    <a:pt x="22" y="116"/>
                    <a:pt x="22" y="109"/>
                  </a:cubicBezTo>
                  <a:cubicBezTo>
                    <a:pt x="23" y="103"/>
                    <a:pt x="22" y="97"/>
                    <a:pt x="22" y="90"/>
                  </a:cubicBezTo>
                  <a:cubicBezTo>
                    <a:pt x="23" y="81"/>
                    <a:pt x="25" y="73"/>
                    <a:pt x="27" y="64"/>
                  </a:cubicBezTo>
                  <a:cubicBezTo>
                    <a:pt x="30" y="45"/>
                    <a:pt x="39" y="26"/>
                    <a:pt x="42" y="6"/>
                  </a:cubicBezTo>
                  <a:cubicBezTo>
                    <a:pt x="38" y="6"/>
                    <a:pt x="36" y="3"/>
                    <a:pt x="33" y="0"/>
                  </a:cubicBezTo>
                  <a:cubicBezTo>
                    <a:pt x="31" y="7"/>
                    <a:pt x="29" y="12"/>
                    <a:pt x="28" y="19"/>
                  </a:cubicBezTo>
                  <a:cubicBezTo>
                    <a:pt x="27" y="23"/>
                    <a:pt x="28" y="27"/>
                    <a:pt x="25" y="30"/>
                  </a:cubicBezTo>
                  <a:cubicBezTo>
                    <a:pt x="23" y="34"/>
                    <a:pt x="23" y="37"/>
                    <a:pt x="17" y="4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8" name="Freeform 162">
              <a:extLst>
                <a:ext uri="{FF2B5EF4-FFF2-40B4-BE49-F238E27FC236}">
                  <a16:creationId xmlns:a16="http://schemas.microsoft.com/office/drawing/2014/main" id="{4D8DA34D-D503-44BF-B844-8B1F720F63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152"/>
              <a:ext cx="19" cy="77"/>
            </a:xfrm>
            <a:custGeom>
              <a:avLst/>
              <a:gdLst>
                <a:gd name="T0" fmla="*/ 0 w 15"/>
                <a:gd name="T1" fmla="*/ 63 h 59"/>
                <a:gd name="T2" fmla="*/ 6 w 15"/>
                <a:gd name="T3" fmla="*/ 13 h 59"/>
                <a:gd name="T4" fmla="*/ 8 w 15"/>
                <a:gd name="T5" fmla="*/ 26 h 59"/>
                <a:gd name="T6" fmla="*/ 13 w 15"/>
                <a:gd name="T7" fmla="*/ 4 h 59"/>
                <a:gd name="T8" fmla="*/ 16 w 15"/>
                <a:gd name="T9" fmla="*/ 12 h 59"/>
                <a:gd name="T10" fmla="*/ 23 w 15"/>
                <a:gd name="T11" fmla="*/ 0 h 59"/>
                <a:gd name="T12" fmla="*/ 4 w 15"/>
                <a:gd name="T13" fmla="*/ 10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9">
                  <a:moveTo>
                    <a:pt x="0" y="37"/>
                  </a:moveTo>
                  <a:cubicBezTo>
                    <a:pt x="4" y="28"/>
                    <a:pt x="1" y="17"/>
                    <a:pt x="4" y="8"/>
                  </a:cubicBezTo>
                  <a:cubicBezTo>
                    <a:pt x="3" y="10"/>
                    <a:pt x="3" y="13"/>
                    <a:pt x="5" y="15"/>
                  </a:cubicBezTo>
                  <a:cubicBezTo>
                    <a:pt x="10" y="13"/>
                    <a:pt x="10" y="6"/>
                    <a:pt x="8" y="2"/>
                  </a:cubicBezTo>
                  <a:cubicBezTo>
                    <a:pt x="8" y="4"/>
                    <a:pt x="9" y="5"/>
                    <a:pt x="10" y="7"/>
                  </a:cubicBezTo>
                  <a:cubicBezTo>
                    <a:pt x="13" y="5"/>
                    <a:pt x="14" y="2"/>
                    <a:pt x="14" y="0"/>
                  </a:cubicBezTo>
                  <a:cubicBezTo>
                    <a:pt x="15" y="20"/>
                    <a:pt x="8" y="40"/>
                    <a:pt x="2" y="5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09" name="Freeform 163">
              <a:extLst>
                <a:ext uri="{FF2B5EF4-FFF2-40B4-BE49-F238E27FC236}">
                  <a16:creationId xmlns:a16="http://schemas.microsoft.com/office/drawing/2014/main" id="{13A2930B-38D8-4937-85CB-557CD6AB0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118"/>
              <a:ext cx="40" cy="36"/>
            </a:xfrm>
            <a:custGeom>
              <a:avLst/>
              <a:gdLst>
                <a:gd name="T0" fmla="*/ 10 w 31"/>
                <a:gd name="T1" fmla="*/ 0 h 28"/>
                <a:gd name="T2" fmla="*/ 52 w 31"/>
                <a:gd name="T3" fmla="*/ 30 h 28"/>
                <a:gd name="T4" fmla="*/ 50 w 31"/>
                <a:gd name="T5" fmla="*/ 41 h 28"/>
                <a:gd name="T6" fmla="*/ 23 w 31"/>
                <a:gd name="T7" fmla="*/ 42 h 28"/>
                <a:gd name="T8" fmla="*/ 12 w 31"/>
                <a:gd name="T9" fmla="*/ 35 h 28"/>
                <a:gd name="T10" fmla="*/ 6 w 31"/>
                <a:gd name="T11" fmla="*/ 22 h 28"/>
                <a:gd name="T12" fmla="*/ 0 w 31"/>
                <a:gd name="T13" fmla="*/ 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6" y="0"/>
                  </a:moveTo>
                  <a:cubicBezTo>
                    <a:pt x="9" y="8"/>
                    <a:pt x="22" y="24"/>
                    <a:pt x="31" y="18"/>
                  </a:cubicBezTo>
                  <a:cubicBezTo>
                    <a:pt x="30" y="20"/>
                    <a:pt x="31" y="24"/>
                    <a:pt x="30" y="25"/>
                  </a:cubicBezTo>
                  <a:cubicBezTo>
                    <a:pt x="28" y="28"/>
                    <a:pt x="18" y="26"/>
                    <a:pt x="14" y="26"/>
                  </a:cubicBezTo>
                  <a:cubicBezTo>
                    <a:pt x="9" y="25"/>
                    <a:pt x="9" y="27"/>
                    <a:pt x="7" y="21"/>
                  </a:cubicBezTo>
                  <a:cubicBezTo>
                    <a:pt x="6" y="18"/>
                    <a:pt x="5" y="16"/>
                    <a:pt x="4" y="13"/>
                  </a:cubicBezTo>
                  <a:cubicBezTo>
                    <a:pt x="3" y="10"/>
                    <a:pt x="2" y="7"/>
                    <a:pt x="0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0" name="Freeform 164">
              <a:extLst>
                <a:ext uri="{FF2B5EF4-FFF2-40B4-BE49-F238E27FC236}">
                  <a16:creationId xmlns:a16="http://schemas.microsoft.com/office/drawing/2014/main" id="{20C33D98-FF73-415D-A7FF-75ADB9BD98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3031"/>
              <a:ext cx="94" cy="225"/>
            </a:xfrm>
            <a:custGeom>
              <a:avLst/>
              <a:gdLst>
                <a:gd name="T0" fmla="*/ 15 w 73"/>
                <a:gd name="T1" fmla="*/ 8 h 174"/>
                <a:gd name="T2" fmla="*/ 31 w 73"/>
                <a:gd name="T3" fmla="*/ 32 h 174"/>
                <a:gd name="T4" fmla="*/ 31 w 73"/>
                <a:gd name="T5" fmla="*/ 25 h 174"/>
                <a:gd name="T6" fmla="*/ 42 w 73"/>
                <a:gd name="T7" fmla="*/ 47 h 174"/>
                <a:gd name="T8" fmla="*/ 54 w 73"/>
                <a:gd name="T9" fmla="*/ 45 h 174"/>
                <a:gd name="T10" fmla="*/ 70 w 73"/>
                <a:gd name="T11" fmla="*/ 63 h 174"/>
                <a:gd name="T12" fmla="*/ 71 w 73"/>
                <a:gd name="T13" fmla="*/ 52 h 174"/>
                <a:gd name="T14" fmla="*/ 94 w 73"/>
                <a:gd name="T15" fmla="*/ 89 h 174"/>
                <a:gd name="T16" fmla="*/ 109 w 73"/>
                <a:gd name="T17" fmla="*/ 167 h 174"/>
                <a:gd name="T18" fmla="*/ 116 w 73"/>
                <a:gd name="T19" fmla="*/ 234 h 174"/>
                <a:gd name="T20" fmla="*/ 106 w 73"/>
                <a:gd name="T21" fmla="*/ 264 h 174"/>
                <a:gd name="T22" fmla="*/ 104 w 73"/>
                <a:gd name="T23" fmla="*/ 263 h 174"/>
                <a:gd name="T24" fmla="*/ 99 w 73"/>
                <a:gd name="T25" fmla="*/ 287 h 174"/>
                <a:gd name="T26" fmla="*/ 91 w 73"/>
                <a:gd name="T27" fmla="*/ 273 h 174"/>
                <a:gd name="T28" fmla="*/ 85 w 73"/>
                <a:gd name="T29" fmla="*/ 284 h 174"/>
                <a:gd name="T30" fmla="*/ 80 w 73"/>
                <a:gd name="T31" fmla="*/ 275 h 174"/>
                <a:gd name="T32" fmla="*/ 75 w 73"/>
                <a:gd name="T33" fmla="*/ 290 h 174"/>
                <a:gd name="T34" fmla="*/ 67 w 73"/>
                <a:gd name="T35" fmla="*/ 284 h 174"/>
                <a:gd name="T36" fmla="*/ 63 w 73"/>
                <a:gd name="T37" fmla="*/ 269 h 174"/>
                <a:gd name="T38" fmla="*/ 54 w 73"/>
                <a:gd name="T39" fmla="*/ 287 h 174"/>
                <a:gd name="T40" fmla="*/ 48 w 73"/>
                <a:gd name="T41" fmla="*/ 273 h 174"/>
                <a:gd name="T42" fmla="*/ 41 w 73"/>
                <a:gd name="T43" fmla="*/ 291 h 174"/>
                <a:gd name="T44" fmla="*/ 22 w 73"/>
                <a:gd name="T45" fmla="*/ 221 h 174"/>
                <a:gd name="T46" fmla="*/ 15 w 73"/>
                <a:gd name="T47" fmla="*/ 154 h 174"/>
                <a:gd name="T48" fmla="*/ 0 w 73"/>
                <a:gd name="T49" fmla="*/ 0 h 174"/>
                <a:gd name="T50" fmla="*/ 12 w 73"/>
                <a:gd name="T51" fmla="*/ 18 h 1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3" h="174">
                  <a:moveTo>
                    <a:pt x="9" y="5"/>
                  </a:moveTo>
                  <a:cubicBezTo>
                    <a:pt x="10" y="10"/>
                    <a:pt x="13" y="19"/>
                    <a:pt x="19" y="19"/>
                  </a:cubicBezTo>
                  <a:cubicBezTo>
                    <a:pt x="19" y="18"/>
                    <a:pt x="20" y="17"/>
                    <a:pt x="19" y="15"/>
                  </a:cubicBezTo>
                  <a:cubicBezTo>
                    <a:pt x="21" y="19"/>
                    <a:pt x="23" y="25"/>
                    <a:pt x="26" y="28"/>
                  </a:cubicBezTo>
                  <a:cubicBezTo>
                    <a:pt x="28" y="32"/>
                    <a:pt x="34" y="34"/>
                    <a:pt x="33" y="27"/>
                  </a:cubicBezTo>
                  <a:cubicBezTo>
                    <a:pt x="34" y="31"/>
                    <a:pt x="38" y="38"/>
                    <a:pt x="42" y="38"/>
                  </a:cubicBezTo>
                  <a:cubicBezTo>
                    <a:pt x="43" y="36"/>
                    <a:pt x="43" y="33"/>
                    <a:pt x="43" y="31"/>
                  </a:cubicBezTo>
                  <a:cubicBezTo>
                    <a:pt x="53" y="37"/>
                    <a:pt x="54" y="42"/>
                    <a:pt x="57" y="53"/>
                  </a:cubicBezTo>
                  <a:cubicBezTo>
                    <a:pt x="61" y="69"/>
                    <a:pt x="59" y="85"/>
                    <a:pt x="66" y="100"/>
                  </a:cubicBezTo>
                  <a:cubicBezTo>
                    <a:pt x="73" y="114"/>
                    <a:pt x="73" y="124"/>
                    <a:pt x="70" y="140"/>
                  </a:cubicBezTo>
                  <a:cubicBezTo>
                    <a:pt x="69" y="146"/>
                    <a:pt x="65" y="152"/>
                    <a:pt x="64" y="158"/>
                  </a:cubicBezTo>
                  <a:cubicBezTo>
                    <a:pt x="64" y="158"/>
                    <a:pt x="63" y="157"/>
                    <a:pt x="63" y="157"/>
                  </a:cubicBezTo>
                  <a:cubicBezTo>
                    <a:pt x="59" y="162"/>
                    <a:pt x="60" y="166"/>
                    <a:pt x="60" y="172"/>
                  </a:cubicBezTo>
                  <a:cubicBezTo>
                    <a:pt x="58" y="170"/>
                    <a:pt x="57" y="164"/>
                    <a:pt x="55" y="163"/>
                  </a:cubicBezTo>
                  <a:cubicBezTo>
                    <a:pt x="52" y="163"/>
                    <a:pt x="51" y="168"/>
                    <a:pt x="51" y="170"/>
                  </a:cubicBezTo>
                  <a:cubicBezTo>
                    <a:pt x="51" y="168"/>
                    <a:pt x="50" y="166"/>
                    <a:pt x="48" y="165"/>
                  </a:cubicBezTo>
                  <a:cubicBezTo>
                    <a:pt x="47" y="167"/>
                    <a:pt x="47" y="170"/>
                    <a:pt x="45" y="173"/>
                  </a:cubicBezTo>
                  <a:cubicBezTo>
                    <a:pt x="44" y="170"/>
                    <a:pt x="42" y="167"/>
                    <a:pt x="40" y="170"/>
                  </a:cubicBezTo>
                  <a:cubicBezTo>
                    <a:pt x="39" y="167"/>
                    <a:pt x="39" y="164"/>
                    <a:pt x="38" y="161"/>
                  </a:cubicBezTo>
                  <a:cubicBezTo>
                    <a:pt x="36" y="164"/>
                    <a:pt x="34" y="168"/>
                    <a:pt x="33" y="172"/>
                  </a:cubicBezTo>
                  <a:cubicBezTo>
                    <a:pt x="32" y="169"/>
                    <a:pt x="31" y="165"/>
                    <a:pt x="29" y="163"/>
                  </a:cubicBezTo>
                  <a:cubicBezTo>
                    <a:pt x="25" y="166"/>
                    <a:pt x="25" y="170"/>
                    <a:pt x="25" y="174"/>
                  </a:cubicBezTo>
                  <a:cubicBezTo>
                    <a:pt x="16" y="165"/>
                    <a:pt x="15" y="144"/>
                    <a:pt x="13" y="132"/>
                  </a:cubicBezTo>
                  <a:cubicBezTo>
                    <a:pt x="11" y="118"/>
                    <a:pt x="12" y="105"/>
                    <a:pt x="9" y="92"/>
                  </a:cubicBezTo>
                  <a:cubicBezTo>
                    <a:pt x="0" y="63"/>
                    <a:pt x="2" y="30"/>
                    <a:pt x="0" y="0"/>
                  </a:cubicBezTo>
                  <a:cubicBezTo>
                    <a:pt x="2" y="3"/>
                    <a:pt x="6" y="7"/>
                    <a:pt x="7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1" name="Freeform 165">
              <a:extLst>
                <a:ext uri="{FF2B5EF4-FFF2-40B4-BE49-F238E27FC236}">
                  <a16:creationId xmlns:a16="http://schemas.microsoft.com/office/drawing/2014/main" id="{5DD26BDF-6735-4DFD-9B63-5C9D8254B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3156"/>
              <a:ext cx="29" cy="66"/>
            </a:xfrm>
            <a:custGeom>
              <a:avLst/>
              <a:gdLst>
                <a:gd name="T0" fmla="*/ 14 w 23"/>
                <a:gd name="T1" fmla="*/ 1 h 51"/>
                <a:gd name="T2" fmla="*/ 1 w 23"/>
                <a:gd name="T3" fmla="*/ 12 h 51"/>
                <a:gd name="T4" fmla="*/ 1 w 23"/>
                <a:gd name="T5" fmla="*/ 34 h 51"/>
                <a:gd name="T6" fmla="*/ 10 w 23"/>
                <a:gd name="T7" fmla="*/ 79 h 51"/>
                <a:gd name="T8" fmla="*/ 11 w 23"/>
                <a:gd name="T9" fmla="*/ 78 h 51"/>
                <a:gd name="T10" fmla="*/ 14 w 23"/>
                <a:gd name="T11" fmla="*/ 85 h 51"/>
                <a:gd name="T12" fmla="*/ 16 w 23"/>
                <a:gd name="T13" fmla="*/ 79 h 51"/>
                <a:gd name="T14" fmla="*/ 20 w 23"/>
                <a:gd name="T15" fmla="*/ 84 h 51"/>
                <a:gd name="T16" fmla="*/ 33 w 23"/>
                <a:gd name="T17" fmla="*/ 78 h 51"/>
                <a:gd name="T18" fmla="*/ 33 w 23"/>
                <a:gd name="T19" fmla="*/ 32 h 51"/>
                <a:gd name="T20" fmla="*/ 26 w 23"/>
                <a:gd name="T21" fmla="*/ 18 h 51"/>
                <a:gd name="T22" fmla="*/ 24 w 23"/>
                <a:gd name="T23" fmla="*/ 22 h 51"/>
                <a:gd name="T24" fmla="*/ 20 w 23"/>
                <a:gd name="T25" fmla="*/ 21 h 51"/>
                <a:gd name="T26" fmla="*/ 16 w 23"/>
                <a:gd name="T27" fmla="*/ 18 h 51"/>
                <a:gd name="T28" fmla="*/ 4 w 23"/>
                <a:gd name="T29" fmla="*/ 10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3" h="51">
                  <a:moveTo>
                    <a:pt x="9" y="1"/>
                  </a:moveTo>
                  <a:cubicBezTo>
                    <a:pt x="6" y="0"/>
                    <a:pt x="2" y="4"/>
                    <a:pt x="1" y="7"/>
                  </a:cubicBezTo>
                  <a:cubicBezTo>
                    <a:pt x="0" y="11"/>
                    <a:pt x="0" y="16"/>
                    <a:pt x="1" y="20"/>
                  </a:cubicBezTo>
                  <a:cubicBezTo>
                    <a:pt x="2" y="29"/>
                    <a:pt x="2" y="39"/>
                    <a:pt x="6" y="47"/>
                  </a:cubicBezTo>
                  <a:cubicBezTo>
                    <a:pt x="6" y="46"/>
                    <a:pt x="6" y="46"/>
                    <a:pt x="7" y="46"/>
                  </a:cubicBezTo>
                  <a:cubicBezTo>
                    <a:pt x="8" y="47"/>
                    <a:pt x="8" y="49"/>
                    <a:pt x="9" y="51"/>
                  </a:cubicBezTo>
                  <a:cubicBezTo>
                    <a:pt x="9" y="50"/>
                    <a:pt x="9" y="48"/>
                    <a:pt x="10" y="47"/>
                  </a:cubicBezTo>
                  <a:cubicBezTo>
                    <a:pt x="11" y="48"/>
                    <a:pt x="13" y="48"/>
                    <a:pt x="13" y="50"/>
                  </a:cubicBezTo>
                  <a:cubicBezTo>
                    <a:pt x="11" y="43"/>
                    <a:pt x="17" y="44"/>
                    <a:pt x="21" y="46"/>
                  </a:cubicBezTo>
                  <a:cubicBezTo>
                    <a:pt x="23" y="36"/>
                    <a:pt x="23" y="29"/>
                    <a:pt x="21" y="19"/>
                  </a:cubicBezTo>
                  <a:cubicBezTo>
                    <a:pt x="21" y="17"/>
                    <a:pt x="21" y="11"/>
                    <a:pt x="17" y="11"/>
                  </a:cubicBezTo>
                  <a:cubicBezTo>
                    <a:pt x="16" y="11"/>
                    <a:pt x="16" y="13"/>
                    <a:pt x="15" y="13"/>
                  </a:cubicBezTo>
                  <a:cubicBezTo>
                    <a:pt x="14" y="13"/>
                    <a:pt x="14" y="12"/>
                    <a:pt x="13" y="12"/>
                  </a:cubicBezTo>
                  <a:cubicBezTo>
                    <a:pt x="12" y="12"/>
                    <a:pt x="12" y="10"/>
                    <a:pt x="10" y="11"/>
                  </a:cubicBezTo>
                  <a:cubicBezTo>
                    <a:pt x="9" y="6"/>
                    <a:pt x="7" y="3"/>
                    <a:pt x="2" y="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2" name="Freeform 166">
              <a:extLst>
                <a:ext uri="{FF2B5EF4-FFF2-40B4-BE49-F238E27FC236}">
                  <a16:creationId xmlns:a16="http://schemas.microsoft.com/office/drawing/2014/main" id="{671A5F09-D4B5-4D1C-A29C-E840777FCF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406"/>
              <a:ext cx="91" cy="240"/>
            </a:xfrm>
            <a:custGeom>
              <a:avLst/>
              <a:gdLst>
                <a:gd name="T0" fmla="*/ 56 w 70"/>
                <a:gd name="T1" fmla="*/ 0 h 186"/>
                <a:gd name="T2" fmla="*/ 21 w 70"/>
                <a:gd name="T3" fmla="*/ 148 h 186"/>
                <a:gd name="T4" fmla="*/ 13 w 70"/>
                <a:gd name="T5" fmla="*/ 217 h 186"/>
                <a:gd name="T6" fmla="*/ 18 w 70"/>
                <a:gd name="T7" fmla="*/ 310 h 186"/>
                <a:gd name="T8" fmla="*/ 118 w 70"/>
                <a:gd name="T9" fmla="*/ 234 h 186"/>
                <a:gd name="T10" fmla="*/ 64 w 70"/>
                <a:gd name="T11" fmla="*/ 34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86">
                  <a:moveTo>
                    <a:pt x="33" y="0"/>
                  </a:moveTo>
                  <a:cubicBezTo>
                    <a:pt x="33" y="25"/>
                    <a:pt x="23" y="65"/>
                    <a:pt x="12" y="89"/>
                  </a:cubicBezTo>
                  <a:cubicBezTo>
                    <a:pt x="0" y="114"/>
                    <a:pt x="8" y="109"/>
                    <a:pt x="8" y="130"/>
                  </a:cubicBezTo>
                  <a:cubicBezTo>
                    <a:pt x="8" y="151"/>
                    <a:pt x="11" y="186"/>
                    <a:pt x="11" y="186"/>
                  </a:cubicBezTo>
                  <a:cubicBezTo>
                    <a:pt x="70" y="140"/>
                    <a:pt x="70" y="140"/>
                    <a:pt x="70" y="140"/>
                  </a:cubicBezTo>
                  <a:cubicBezTo>
                    <a:pt x="70" y="140"/>
                    <a:pt x="42" y="37"/>
                    <a:pt x="38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3" name="Freeform 167">
              <a:extLst>
                <a:ext uri="{FF2B5EF4-FFF2-40B4-BE49-F238E27FC236}">
                  <a16:creationId xmlns:a16="http://schemas.microsoft.com/office/drawing/2014/main" id="{071A1071-1E5C-4CC8-A08C-CAAA323EC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2552"/>
              <a:ext cx="89" cy="112"/>
            </a:xfrm>
            <a:custGeom>
              <a:avLst/>
              <a:gdLst>
                <a:gd name="T0" fmla="*/ 0 w 69"/>
                <a:gd name="T1" fmla="*/ 109 h 87"/>
                <a:gd name="T2" fmla="*/ 5 w 69"/>
                <a:gd name="T3" fmla="*/ 144 h 87"/>
                <a:gd name="T4" fmla="*/ 10 w 69"/>
                <a:gd name="T5" fmla="*/ 120 h 87"/>
                <a:gd name="T6" fmla="*/ 13 w 69"/>
                <a:gd name="T7" fmla="*/ 129 h 87"/>
                <a:gd name="T8" fmla="*/ 30 w 69"/>
                <a:gd name="T9" fmla="*/ 115 h 87"/>
                <a:gd name="T10" fmla="*/ 30 w 69"/>
                <a:gd name="T11" fmla="*/ 133 h 87"/>
                <a:gd name="T12" fmla="*/ 44 w 69"/>
                <a:gd name="T13" fmla="*/ 138 h 87"/>
                <a:gd name="T14" fmla="*/ 58 w 69"/>
                <a:gd name="T15" fmla="*/ 125 h 87"/>
                <a:gd name="T16" fmla="*/ 83 w 69"/>
                <a:gd name="T17" fmla="*/ 113 h 87"/>
                <a:gd name="T18" fmla="*/ 76 w 69"/>
                <a:gd name="T19" fmla="*/ 91 h 87"/>
                <a:gd name="T20" fmla="*/ 98 w 69"/>
                <a:gd name="T21" fmla="*/ 104 h 87"/>
                <a:gd name="T22" fmla="*/ 111 w 69"/>
                <a:gd name="T23" fmla="*/ 97 h 87"/>
                <a:gd name="T24" fmla="*/ 115 w 69"/>
                <a:gd name="T25" fmla="*/ 97 h 87"/>
                <a:gd name="T26" fmla="*/ 103 w 69"/>
                <a:gd name="T27" fmla="*/ 53 h 87"/>
                <a:gd name="T28" fmla="*/ 83 w 69"/>
                <a:gd name="T29" fmla="*/ 0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9" h="87">
                  <a:moveTo>
                    <a:pt x="0" y="66"/>
                  </a:moveTo>
                  <a:cubicBezTo>
                    <a:pt x="2" y="73"/>
                    <a:pt x="2" y="80"/>
                    <a:pt x="3" y="87"/>
                  </a:cubicBezTo>
                  <a:cubicBezTo>
                    <a:pt x="4" y="82"/>
                    <a:pt x="3" y="77"/>
                    <a:pt x="6" y="72"/>
                  </a:cubicBezTo>
                  <a:cubicBezTo>
                    <a:pt x="7" y="75"/>
                    <a:pt x="8" y="76"/>
                    <a:pt x="8" y="78"/>
                  </a:cubicBezTo>
                  <a:cubicBezTo>
                    <a:pt x="10" y="74"/>
                    <a:pt x="14" y="71"/>
                    <a:pt x="18" y="69"/>
                  </a:cubicBezTo>
                  <a:cubicBezTo>
                    <a:pt x="18" y="73"/>
                    <a:pt x="18" y="76"/>
                    <a:pt x="18" y="80"/>
                  </a:cubicBezTo>
                  <a:cubicBezTo>
                    <a:pt x="21" y="68"/>
                    <a:pt x="28" y="71"/>
                    <a:pt x="26" y="83"/>
                  </a:cubicBezTo>
                  <a:cubicBezTo>
                    <a:pt x="27" y="78"/>
                    <a:pt x="29" y="67"/>
                    <a:pt x="35" y="75"/>
                  </a:cubicBezTo>
                  <a:cubicBezTo>
                    <a:pt x="34" y="61"/>
                    <a:pt x="40" y="55"/>
                    <a:pt x="50" y="68"/>
                  </a:cubicBezTo>
                  <a:cubicBezTo>
                    <a:pt x="49" y="66"/>
                    <a:pt x="44" y="57"/>
                    <a:pt x="46" y="55"/>
                  </a:cubicBezTo>
                  <a:cubicBezTo>
                    <a:pt x="50" y="51"/>
                    <a:pt x="58" y="60"/>
                    <a:pt x="59" y="63"/>
                  </a:cubicBezTo>
                  <a:cubicBezTo>
                    <a:pt x="52" y="54"/>
                    <a:pt x="63" y="48"/>
                    <a:pt x="67" y="58"/>
                  </a:cubicBezTo>
                  <a:cubicBezTo>
                    <a:pt x="67" y="58"/>
                    <a:pt x="68" y="58"/>
                    <a:pt x="69" y="58"/>
                  </a:cubicBezTo>
                  <a:cubicBezTo>
                    <a:pt x="65" y="49"/>
                    <a:pt x="65" y="40"/>
                    <a:pt x="62" y="32"/>
                  </a:cubicBezTo>
                  <a:cubicBezTo>
                    <a:pt x="57" y="22"/>
                    <a:pt x="52" y="12"/>
                    <a:pt x="5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4" name="Freeform 168">
              <a:extLst>
                <a:ext uri="{FF2B5EF4-FFF2-40B4-BE49-F238E27FC236}">
                  <a16:creationId xmlns:a16="http://schemas.microsoft.com/office/drawing/2014/main" id="{7AA6D466-0824-45CB-83CD-F4E7CBE7B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488"/>
              <a:ext cx="97" cy="100"/>
            </a:xfrm>
            <a:custGeom>
              <a:avLst/>
              <a:gdLst>
                <a:gd name="T0" fmla="*/ 0 w 75"/>
                <a:gd name="T1" fmla="*/ 97 h 77"/>
                <a:gd name="T2" fmla="*/ 18 w 75"/>
                <a:gd name="T3" fmla="*/ 52 h 77"/>
                <a:gd name="T4" fmla="*/ 44 w 75"/>
                <a:gd name="T5" fmla="*/ 18 h 77"/>
                <a:gd name="T6" fmla="*/ 61 w 75"/>
                <a:gd name="T7" fmla="*/ 0 h 77"/>
                <a:gd name="T8" fmla="*/ 87 w 75"/>
                <a:gd name="T9" fmla="*/ 13 h 77"/>
                <a:gd name="T10" fmla="*/ 113 w 75"/>
                <a:gd name="T11" fmla="*/ 44 h 77"/>
                <a:gd name="T12" fmla="*/ 101 w 75"/>
                <a:gd name="T13" fmla="*/ 130 h 77"/>
                <a:gd name="T14" fmla="*/ 93 w 75"/>
                <a:gd name="T15" fmla="*/ 92 h 77"/>
                <a:gd name="T16" fmla="*/ 87 w 75"/>
                <a:gd name="T17" fmla="*/ 108 h 77"/>
                <a:gd name="T18" fmla="*/ 70 w 75"/>
                <a:gd name="T19" fmla="*/ 97 h 77"/>
                <a:gd name="T20" fmla="*/ 56 w 75"/>
                <a:gd name="T21" fmla="*/ 83 h 77"/>
                <a:gd name="T22" fmla="*/ 52 w 75"/>
                <a:gd name="T23" fmla="*/ 130 h 77"/>
                <a:gd name="T24" fmla="*/ 47 w 75"/>
                <a:gd name="T25" fmla="*/ 112 h 77"/>
                <a:gd name="T26" fmla="*/ 35 w 75"/>
                <a:gd name="T27" fmla="*/ 123 h 77"/>
                <a:gd name="T28" fmla="*/ 36 w 75"/>
                <a:gd name="T29" fmla="*/ 97 h 77"/>
                <a:gd name="T30" fmla="*/ 27 w 75"/>
                <a:gd name="T31" fmla="*/ 100 h 77"/>
                <a:gd name="T32" fmla="*/ 12 w 75"/>
                <a:gd name="T33" fmla="*/ 97 h 77"/>
                <a:gd name="T34" fmla="*/ 10 w 75"/>
                <a:gd name="T35" fmla="*/ 92 h 77"/>
                <a:gd name="T36" fmla="*/ 0 w 75"/>
                <a:gd name="T37" fmla="*/ 10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5" h="77">
                  <a:moveTo>
                    <a:pt x="0" y="58"/>
                  </a:moveTo>
                  <a:cubicBezTo>
                    <a:pt x="4" y="49"/>
                    <a:pt x="6" y="40"/>
                    <a:pt x="11" y="31"/>
                  </a:cubicBezTo>
                  <a:cubicBezTo>
                    <a:pt x="16" y="24"/>
                    <a:pt x="21" y="18"/>
                    <a:pt x="26" y="11"/>
                  </a:cubicBezTo>
                  <a:cubicBezTo>
                    <a:pt x="29" y="7"/>
                    <a:pt x="31" y="0"/>
                    <a:pt x="36" y="0"/>
                  </a:cubicBezTo>
                  <a:cubicBezTo>
                    <a:pt x="40" y="0"/>
                    <a:pt x="49" y="9"/>
                    <a:pt x="52" y="8"/>
                  </a:cubicBezTo>
                  <a:cubicBezTo>
                    <a:pt x="75" y="6"/>
                    <a:pt x="66" y="16"/>
                    <a:pt x="67" y="26"/>
                  </a:cubicBezTo>
                  <a:cubicBezTo>
                    <a:pt x="69" y="41"/>
                    <a:pt x="60" y="62"/>
                    <a:pt x="60" y="77"/>
                  </a:cubicBezTo>
                  <a:cubicBezTo>
                    <a:pt x="60" y="69"/>
                    <a:pt x="58" y="63"/>
                    <a:pt x="56" y="55"/>
                  </a:cubicBezTo>
                  <a:cubicBezTo>
                    <a:pt x="53" y="57"/>
                    <a:pt x="53" y="62"/>
                    <a:pt x="52" y="64"/>
                  </a:cubicBezTo>
                  <a:cubicBezTo>
                    <a:pt x="52" y="57"/>
                    <a:pt x="46" y="44"/>
                    <a:pt x="42" y="58"/>
                  </a:cubicBezTo>
                  <a:cubicBezTo>
                    <a:pt x="45" y="46"/>
                    <a:pt x="38" y="33"/>
                    <a:pt x="33" y="49"/>
                  </a:cubicBezTo>
                  <a:cubicBezTo>
                    <a:pt x="31" y="58"/>
                    <a:pt x="33" y="69"/>
                    <a:pt x="31" y="77"/>
                  </a:cubicBezTo>
                  <a:cubicBezTo>
                    <a:pt x="30" y="73"/>
                    <a:pt x="29" y="69"/>
                    <a:pt x="28" y="66"/>
                  </a:cubicBezTo>
                  <a:cubicBezTo>
                    <a:pt x="25" y="67"/>
                    <a:pt x="23" y="70"/>
                    <a:pt x="21" y="73"/>
                  </a:cubicBezTo>
                  <a:cubicBezTo>
                    <a:pt x="22" y="68"/>
                    <a:pt x="22" y="63"/>
                    <a:pt x="22" y="58"/>
                  </a:cubicBezTo>
                  <a:cubicBezTo>
                    <a:pt x="19" y="59"/>
                    <a:pt x="18" y="57"/>
                    <a:pt x="16" y="59"/>
                  </a:cubicBezTo>
                  <a:cubicBezTo>
                    <a:pt x="18" y="50"/>
                    <a:pt x="10" y="53"/>
                    <a:pt x="7" y="58"/>
                  </a:cubicBezTo>
                  <a:cubicBezTo>
                    <a:pt x="7" y="57"/>
                    <a:pt x="6" y="56"/>
                    <a:pt x="6" y="55"/>
                  </a:cubicBezTo>
                  <a:cubicBezTo>
                    <a:pt x="4" y="56"/>
                    <a:pt x="1" y="57"/>
                    <a:pt x="0" y="5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5" name="Freeform 169">
              <a:extLst>
                <a:ext uri="{FF2B5EF4-FFF2-40B4-BE49-F238E27FC236}">
                  <a16:creationId xmlns:a16="http://schemas.microsoft.com/office/drawing/2014/main" id="{DAF5CFFA-5676-4D7C-80BC-4C6E582DC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277"/>
              <a:ext cx="58" cy="100"/>
            </a:xfrm>
            <a:custGeom>
              <a:avLst/>
              <a:gdLst>
                <a:gd name="T0" fmla="*/ 19 w 45"/>
                <a:gd name="T1" fmla="*/ 0 h 78"/>
                <a:gd name="T2" fmla="*/ 1 w 45"/>
                <a:gd name="T3" fmla="*/ 100 h 78"/>
                <a:gd name="T4" fmla="*/ 12 w 45"/>
                <a:gd name="T5" fmla="*/ 81 h 78"/>
                <a:gd name="T6" fmla="*/ 18 w 45"/>
                <a:gd name="T7" fmla="*/ 106 h 78"/>
                <a:gd name="T8" fmla="*/ 18 w 45"/>
                <a:gd name="T9" fmla="*/ 94 h 78"/>
                <a:gd name="T10" fmla="*/ 30 w 45"/>
                <a:gd name="T11" fmla="*/ 128 h 78"/>
                <a:gd name="T12" fmla="*/ 39 w 45"/>
                <a:gd name="T13" fmla="*/ 77 h 78"/>
                <a:gd name="T14" fmla="*/ 46 w 45"/>
                <a:gd name="T15" fmla="*/ 104 h 78"/>
                <a:gd name="T16" fmla="*/ 46 w 45"/>
                <a:gd name="T17" fmla="*/ 69 h 78"/>
                <a:gd name="T18" fmla="*/ 62 w 45"/>
                <a:gd name="T19" fmla="*/ 87 h 78"/>
                <a:gd name="T20" fmla="*/ 62 w 45"/>
                <a:gd name="T21" fmla="*/ 82 h 78"/>
                <a:gd name="T22" fmla="*/ 75 w 45"/>
                <a:gd name="T23" fmla="*/ 87 h 78"/>
                <a:gd name="T24" fmla="*/ 40 w 45"/>
                <a:gd name="T25" fmla="*/ 15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8">
                  <a:moveTo>
                    <a:pt x="12" y="0"/>
                  </a:moveTo>
                  <a:cubicBezTo>
                    <a:pt x="9" y="20"/>
                    <a:pt x="0" y="41"/>
                    <a:pt x="1" y="61"/>
                  </a:cubicBezTo>
                  <a:cubicBezTo>
                    <a:pt x="4" y="58"/>
                    <a:pt x="5" y="54"/>
                    <a:pt x="7" y="49"/>
                  </a:cubicBezTo>
                  <a:cubicBezTo>
                    <a:pt x="10" y="54"/>
                    <a:pt x="10" y="60"/>
                    <a:pt x="11" y="65"/>
                  </a:cubicBezTo>
                  <a:cubicBezTo>
                    <a:pt x="10" y="62"/>
                    <a:pt x="10" y="59"/>
                    <a:pt x="11" y="57"/>
                  </a:cubicBezTo>
                  <a:cubicBezTo>
                    <a:pt x="18" y="59"/>
                    <a:pt x="18" y="72"/>
                    <a:pt x="18" y="78"/>
                  </a:cubicBezTo>
                  <a:cubicBezTo>
                    <a:pt x="18" y="71"/>
                    <a:pt x="16" y="51"/>
                    <a:pt x="23" y="47"/>
                  </a:cubicBezTo>
                  <a:cubicBezTo>
                    <a:pt x="27" y="51"/>
                    <a:pt x="27" y="57"/>
                    <a:pt x="28" y="63"/>
                  </a:cubicBezTo>
                  <a:cubicBezTo>
                    <a:pt x="29" y="59"/>
                    <a:pt x="24" y="44"/>
                    <a:pt x="28" y="42"/>
                  </a:cubicBezTo>
                  <a:cubicBezTo>
                    <a:pt x="33" y="39"/>
                    <a:pt x="36" y="50"/>
                    <a:pt x="37" y="53"/>
                  </a:cubicBezTo>
                  <a:cubicBezTo>
                    <a:pt x="37" y="52"/>
                    <a:pt x="37" y="51"/>
                    <a:pt x="37" y="50"/>
                  </a:cubicBezTo>
                  <a:cubicBezTo>
                    <a:pt x="40" y="50"/>
                    <a:pt x="43" y="51"/>
                    <a:pt x="45" y="53"/>
                  </a:cubicBezTo>
                  <a:cubicBezTo>
                    <a:pt x="36" y="42"/>
                    <a:pt x="25" y="23"/>
                    <a:pt x="24" y="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6" name="Freeform 170">
              <a:extLst>
                <a:ext uri="{FF2B5EF4-FFF2-40B4-BE49-F238E27FC236}">
                  <a16:creationId xmlns:a16="http://schemas.microsoft.com/office/drawing/2014/main" id="{391EE25E-5D72-4A08-AA47-CECC1F7EE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279"/>
              <a:ext cx="245" cy="233"/>
            </a:xfrm>
            <a:custGeom>
              <a:avLst/>
              <a:gdLst>
                <a:gd name="T0" fmla="*/ 18 w 189"/>
                <a:gd name="T1" fmla="*/ 0 h 180"/>
                <a:gd name="T2" fmla="*/ 290 w 189"/>
                <a:gd name="T3" fmla="*/ 243 h 180"/>
                <a:gd name="T4" fmla="*/ 318 w 189"/>
                <a:gd name="T5" fmla="*/ 291 h 180"/>
                <a:gd name="T6" fmla="*/ 305 w 189"/>
                <a:gd name="T7" fmla="*/ 302 h 180"/>
                <a:gd name="T8" fmla="*/ 215 w 189"/>
                <a:gd name="T9" fmla="*/ 246 h 180"/>
                <a:gd name="T10" fmla="*/ 0 w 189"/>
                <a:gd name="T11" fmla="*/ 17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180">
                  <a:moveTo>
                    <a:pt x="11" y="0"/>
                  </a:moveTo>
                  <a:cubicBezTo>
                    <a:pt x="18" y="28"/>
                    <a:pt x="91" y="133"/>
                    <a:pt x="173" y="145"/>
                  </a:cubicBezTo>
                  <a:cubicBezTo>
                    <a:pt x="189" y="174"/>
                    <a:pt x="189" y="174"/>
                    <a:pt x="189" y="174"/>
                  </a:cubicBezTo>
                  <a:cubicBezTo>
                    <a:pt x="181" y="180"/>
                    <a:pt x="181" y="180"/>
                    <a:pt x="181" y="180"/>
                  </a:cubicBezTo>
                  <a:cubicBezTo>
                    <a:pt x="181" y="180"/>
                    <a:pt x="168" y="158"/>
                    <a:pt x="128" y="147"/>
                  </a:cubicBezTo>
                  <a:cubicBezTo>
                    <a:pt x="89" y="136"/>
                    <a:pt x="12" y="53"/>
                    <a:pt x="0" y="1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7" name="Freeform 171">
              <a:extLst>
                <a:ext uri="{FF2B5EF4-FFF2-40B4-BE49-F238E27FC236}">
                  <a16:creationId xmlns:a16="http://schemas.microsoft.com/office/drawing/2014/main" id="{82135704-F6D6-4ED7-B2F0-860D32285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496"/>
              <a:ext cx="72" cy="280"/>
            </a:xfrm>
            <a:custGeom>
              <a:avLst/>
              <a:gdLst>
                <a:gd name="T0" fmla="*/ 87 w 56"/>
                <a:gd name="T1" fmla="*/ 361 h 217"/>
                <a:gd name="T2" fmla="*/ 89 w 56"/>
                <a:gd name="T3" fmla="*/ 345 h 217"/>
                <a:gd name="T4" fmla="*/ 89 w 56"/>
                <a:gd name="T5" fmla="*/ 314 h 217"/>
                <a:gd name="T6" fmla="*/ 89 w 56"/>
                <a:gd name="T7" fmla="*/ 280 h 217"/>
                <a:gd name="T8" fmla="*/ 53 w 56"/>
                <a:gd name="T9" fmla="*/ 177 h 217"/>
                <a:gd name="T10" fmla="*/ 18 w 56"/>
                <a:gd name="T11" fmla="*/ 1 h 217"/>
                <a:gd name="T12" fmla="*/ 17 w 56"/>
                <a:gd name="T13" fmla="*/ 10 h 217"/>
                <a:gd name="T14" fmla="*/ 8 w 56"/>
                <a:gd name="T15" fmla="*/ 0 h 217"/>
                <a:gd name="T16" fmla="*/ 4 w 56"/>
                <a:gd name="T17" fmla="*/ 10 h 217"/>
                <a:gd name="T18" fmla="*/ 0 w 56"/>
                <a:gd name="T19" fmla="*/ 1 h 217"/>
                <a:gd name="T20" fmla="*/ 71 w 56"/>
                <a:gd name="T21" fmla="*/ 283 h 217"/>
                <a:gd name="T22" fmla="*/ 87 w 56"/>
                <a:gd name="T23" fmla="*/ 361 h 2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217">
                  <a:moveTo>
                    <a:pt x="53" y="217"/>
                  </a:moveTo>
                  <a:cubicBezTo>
                    <a:pt x="54" y="212"/>
                    <a:pt x="54" y="209"/>
                    <a:pt x="54" y="207"/>
                  </a:cubicBezTo>
                  <a:cubicBezTo>
                    <a:pt x="54" y="201"/>
                    <a:pt x="54" y="194"/>
                    <a:pt x="54" y="188"/>
                  </a:cubicBezTo>
                  <a:cubicBezTo>
                    <a:pt x="55" y="181"/>
                    <a:pt x="56" y="175"/>
                    <a:pt x="54" y="168"/>
                  </a:cubicBezTo>
                  <a:cubicBezTo>
                    <a:pt x="51" y="146"/>
                    <a:pt x="39" y="127"/>
                    <a:pt x="32" y="106"/>
                  </a:cubicBezTo>
                  <a:cubicBezTo>
                    <a:pt x="20" y="73"/>
                    <a:pt x="14" y="35"/>
                    <a:pt x="11" y="1"/>
                  </a:cubicBezTo>
                  <a:cubicBezTo>
                    <a:pt x="11" y="3"/>
                    <a:pt x="10" y="4"/>
                    <a:pt x="10" y="6"/>
                  </a:cubicBezTo>
                  <a:cubicBezTo>
                    <a:pt x="7" y="5"/>
                    <a:pt x="5" y="3"/>
                    <a:pt x="5" y="0"/>
                  </a:cubicBezTo>
                  <a:cubicBezTo>
                    <a:pt x="5" y="3"/>
                    <a:pt x="4" y="4"/>
                    <a:pt x="2" y="6"/>
                  </a:cubicBezTo>
                  <a:cubicBezTo>
                    <a:pt x="2" y="4"/>
                    <a:pt x="1" y="3"/>
                    <a:pt x="0" y="1"/>
                  </a:cubicBezTo>
                  <a:cubicBezTo>
                    <a:pt x="6" y="67"/>
                    <a:pt x="33" y="127"/>
                    <a:pt x="43" y="170"/>
                  </a:cubicBezTo>
                  <a:cubicBezTo>
                    <a:pt x="48" y="187"/>
                    <a:pt x="51" y="203"/>
                    <a:pt x="53" y="217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8" name="Freeform 172">
              <a:extLst>
                <a:ext uri="{FF2B5EF4-FFF2-40B4-BE49-F238E27FC236}">
                  <a16:creationId xmlns:a16="http://schemas.microsoft.com/office/drawing/2014/main" id="{0F9604E8-C5E0-4805-8DA6-7C600B8D4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585"/>
              <a:ext cx="62" cy="193"/>
            </a:xfrm>
            <a:custGeom>
              <a:avLst/>
              <a:gdLst>
                <a:gd name="T0" fmla="*/ 6 w 48"/>
                <a:gd name="T1" fmla="*/ 41 h 149"/>
                <a:gd name="T2" fmla="*/ 4 w 48"/>
                <a:gd name="T3" fmla="*/ 18 h 149"/>
                <a:gd name="T4" fmla="*/ 8 w 48"/>
                <a:gd name="T5" fmla="*/ 25 h 149"/>
                <a:gd name="T6" fmla="*/ 12 w 48"/>
                <a:gd name="T7" fmla="*/ 6 h 149"/>
                <a:gd name="T8" fmla="*/ 21 w 48"/>
                <a:gd name="T9" fmla="*/ 21 h 149"/>
                <a:gd name="T10" fmla="*/ 22 w 48"/>
                <a:gd name="T11" fmla="*/ 0 h 149"/>
                <a:gd name="T12" fmla="*/ 35 w 48"/>
                <a:gd name="T13" fmla="*/ 10 h 149"/>
                <a:gd name="T14" fmla="*/ 50 w 48"/>
                <a:gd name="T15" fmla="*/ 62 h 149"/>
                <a:gd name="T16" fmla="*/ 61 w 48"/>
                <a:gd name="T17" fmla="*/ 127 h 149"/>
                <a:gd name="T18" fmla="*/ 72 w 48"/>
                <a:gd name="T19" fmla="*/ 187 h 149"/>
                <a:gd name="T20" fmla="*/ 79 w 48"/>
                <a:gd name="T21" fmla="*/ 240 h 149"/>
                <a:gd name="T22" fmla="*/ 61 w 48"/>
                <a:gd name="T23" fmla="*/ 250 h 149"/>
                <a:gd name="T24" fmla="*/ 32 w 48"/>
                <a:gd name="T25" fmla="*/ 148 h 149"/>
                <a:gd name="T26" fmla="*/ 21 w 48"/>
                <a:gd name="T27" fmla="*/ 98 h 149"/>
                <a:gd name="T28" fmla="*/ 13 w 48"/>
                <a:gd name="T29" fmla="*/ 75 h 149"/>
                <a:gd name="T30" fmla="*/ 1 w 48"/>
                <a:gd name="T31" fmla="*/ 34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" h="149">
                  <a:moveTo>
                    <a:pt x="4" y="25"/>
                  </a:moveTo>
                  <a:cubicBezTo>
                    <a:pt x="4" y="21"/>
                    <a:pt x="3" y="16"/>
                    <a:pt x="2" y="11"/>
                  </a:cubicBezTo>
                  <a:cubicBezTo>
                    <a:pt x="3" y="13"/>
                    <a:pt x="5" y="14"/>
                    <a:pt x="5" y="15"/>
                  </a:cubicBezTo>
                  <a:cubicBezTo>
                    <a:pt x="9" y="12"/>
                    <a:pt x="8" y="8"/>
                    <a:pt x="7" y="4"/>
                  </a:cubicBezTo>
                  <a:cubicBezTo>
                    <a:pt x="7" y="7"/>
                    <a:pt x="9" y="10"/>
                    <a:pt x="12" y="12"/>
                  </a:cubicBezTo>
                  <a:cubicBezTo>
                    <a:pt x="14" y="9"/>
                    <a:pt x="14" y="4"/>
                    <a:pt x="13" y="0"/>
                  </a:cubicBezTo>
                  <a:cubicBezTo>
                    <a:pt x="13" y="5"/>
                    <a:pt x="20" y="17"/>
                    <a:pt x="21" y="6"/>
                  </a:cubicBezTo>
                  <a:cubicBezTo>
                    <a:pt x="24" y="16"/>
                    <a:pt x="27" y="26"/>
                    <a:pt x="30" y="37"/>
                  </a:cubicBezTo>
                  <a:cubicBezTo>
                    <a:pt x="33" y="51"/>
                    <a:pt x="34" y="62"/>
                    <a:pt x="36" y="76"/>
                  </a:cubicBezTo>
                  <a:cubicBezTo>
                    <a:pt x="38" y="87"/>
                    <a:pt x="41" y="100"/>
                    <a:pt x="43" y="111"/>
                  </a:cubicBezTo>
                  <a:cubicBezTo>
                    <a:pt x="44" y="121"/>
                    <a:pt x="48" y="132"/>
                    <a:pt x="47" y="143"/>
                  </a:cubicBezTo>
                  <a:cubicBezTo>
                    <a:pt x="43" y="145"/>
                    <a:pt x="41" y="148"/>
                    <a:pt x="36" y="149"/>
                  </a:cubicBezTo>
                  <a:cubicBezTo>
                    <a:pt x="33" y="130"/>
                    <a:pt x="22" y="107"/>
                    <a:pt x="19" y="88"/>
                  </a:cubicBezTo>
                  <a:cubicBezTo>
                    <a:pt x="17" y="77"/>
                    <a:pt x="15" y="70"/>
                    <a:pt x="12" y="59"/>
                  </a:cubicBezTo>
                  <a:cubicBezTo>
                    <a:pt x="10" y="55"/>
                    <a:pt x="9" y="50"/>
                    <a:pt x="8" y="45"/>
                  </a:cubicBezTo>
                  <a:cubicBezTo>
                    <a:pt x="6" y="37"/>
                    <a:pt x="0" y="28"/>
                    <a:pt x="1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19" name="Freeform 173">
              <a:extLst>
                <a:ext uri="{FF2B5EF4-FFF2-40B4-BE49-F238E27FC236}">
                  <a16:creationId xmlns:a16="http://schemas.microsoft.com/office/drawing/2014/main" id="{B0CC314B-F049-425E-A0D8-1B46B9EA9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611"/>
              <a:ext cx="15" cy="149"/>
            </a:xfrm>
            <a:custGeom>
              <a:avLst/>
              <a:gdLst>
                <a:gd name="T0" fmla="*/ 19 w 12"/>
                <a:gd name="T1" fmla="*/ 0 h 115"/>
                <a:gd name="T2" fmla="*/ 1 w 12"/>
                <a:gd name="T3" fmla="*/ 106 h 115"/>
                <a:gd name="T4" fmla="*/ 10 w 12"/>
                <a:gd name="T5" fmla="*/ 193 h 115"/>
                <a:gd name="T6" fmla="*/ 13 w 12"/>
                <a:gd name="T7" fmla="*/ 158 h 115"/>
                <a:gd name="T8" fmla="*/ 14 w 12"/>
                <a:gd name="T9" fmla="*/ 109 h 115"/>
                <a:gd name="T10" fmla="*/ 19 w 12"/>
                <a:gd name="T11" fmla="*/ 8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5">
                  <a:moveTo>
                    <a:pt x="12" y="0"/>
                  </a:moveTo>
                  <a:cubicBezTo>
                    <a:pt x="4" y="17"/>
                    <a:pt x="1" y="44"/>
                    <a:pt x="1" y="63"/>
                  </a:cubicBezTo>
                  <a:cubicBezTo>
                    <a:pt x="1" y="78"/>
                    <a:pt x="0" y="102"/>
                    <a:pt x="6" y="115"/>
                  </a:cubicBezTo>
                  <a:cubicBezTo>
                    <a:pt x="9" y="110"/>
                    <a:pt x="8" y="101"/>
                    <a:pt x="8" y="94"/>
                  </a:cubicBezTo>
                  <a:cubicBezTo>
                    <a:pt x="9" y="85"/>
                    <a:pt x="9" y="75"/>
                    <a:pt x="9" y="65"/>
                  </a:cubicBezTo>
                  <a:cubicBezTo>
                    <a:pt x="10" y="45"/>
                    <a:pt x="9" y="26"/>
                    <a:pt x="12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0" name="Freeform 174">
              <a:extLst>
                <a:ext uri="{FF2B5EF4-FFF2-40B4-BE49-F238E27FC236}">
                  <a16:creationId xmlns:a16="http://schemas.microsoft.com/office/drawing/2014/main" id="{7AF5A64F-93C5-4890-856A-4B3ECCDEC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827"/>
              <a:ext cx="22" cy="31"/>
            </a:xfrm>
            <a:custGeom>
              <a:avLst/>
              <a:gdLst>
                <a:gd name="T0" fmla="*/ 0 w 17"/>
                <a:gd name="T1" fmla="*/ 0 h 24"/>
                <a:gd name="T2" fmla="*/ 8 w 17"/>
                <a:gd name="T3" fmla="*/ 40 h 24"/>
                <a:gd name="T4" fmla="*/ 22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0" y="0"/>
                  </a:moveTo>
                  <a:cubicBezTo>
                    <a:pt x="2" y="8"/>
                    <a:pt x="3" y="16"/>
                    <a:pt x="5" y="24"/>
                  </a:cubicBezTo>
                  <a:cubicBezTo>
                    <a:pt x="9" y="17"/>
                    <a:pt x="17" y="9"/>
                    <a:pt x="13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1" name="Freeform 175">
              <a:extLst>
                <a:ext uri="{FF2B5EF4-FFF2-40B4-BE49-F238E27FC236}">
                  <a16:creationId xmlns:a16="http://schemas.microsoft.com/office/drawing/2014/main" id="{D9B968C8-8FE7-429D-B792-B526F64DC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871"/>
              <a:ext cx="23" cy="97"/>
            </a:xfrm>
            <a:custGeom>
              <a:avLst/>
              <a:gdLst>
                <a:gd name="T0" fmla="*/ 12 w 18"/>
                <a:gd name="T1" fmla="*/ 0 h 75"/>
                <a:gd name="T2" fmla="*/ 23 w 18"/>
                <a:gd name="T3" fmla="*/ 125 h 75"/>
                <a:gd name="T4" fmla="*/ 5 w 18"/>
                <a:gd name="T5" fmla="*/ 115 h 75"/>
                <a:gd name="T6" fmla="*/ 6 w 18"/>
                <a:gd name="T7" fmla="*/ 61 h 75"/>
                <a:gd name="T8" fmla="*/ 1 w 18"/>
                <a:gd name="T9" fmla="*/ 1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5">
                  <a:moveTo>
                    <a:pt x="7" y="0"/>
                  </a:moveTo>
                  <a:cubicBezTo>
                    <a:pt x="18" y="22"/>
                    <a:pt x="13" y="52"/>
                    <a:pt x="14" y="75"/>
                  </a:cubicBezTo>
                  <a:cubicBezTo>
                    <a:pt x="11" y="73"/>
                    <a:pt x="5" y="70"/>
                    <a:pt x="3" y="69"/>
                  </a:cubicBezTo>
                  <a:cubicBezTo>
                    <a:pt x="9" y="62"/>
                    <a:pt x="4" y="45"/>
                    <a:pt x="4" y="36"/>
                  </a:cubicBezTo>
                  <a:cubicBezTo>
                    <a:pt x="4" y="27"/>
                    <a:pt x="0" y="13"/>
                    <a:pt x="1" y="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2" name="Freeform 176">
              <a:extLst>
                <a:ext uri="{FF2B5EF4-FFF2-40B4-BE49-F238E27FC236}">
                  <a16:creationId xmlns:a16="http://schemas.microsoft.com/office/drawing/2014/main" id="{2BADCA80-C7C0-48F6-BB9A-2FC3D1470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859"/>
              <a:ext cx="19" cy="74"/>
            </a:xfrm>
            <a:custGeom>
              <a:avLst/>
              <a:gdLst>
                <a:gd name="T0" fmla="*/ 0 w 15"/>
                <a:gd name="T1" fmla="*/ 10 h 57"/>
                <a:gd name="T2" fmla="*/ 19 w 15"/>
                <a:gd name="T3" fmla="*/ 96 h 57"/>
                <a:gd name="T4" fmla="*/ 6 w 15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7">
                  <a:moveTo>
                    <a:pt x="0" y="6"/>
                  </a:moveTo>
                  <a:cubicBezTo>
                    <a:pt x="6" y="21"/>
                    <a:pt x="1" y="45"/>
                    <a:pt x="12" y="57"/>
                  </a:cubicBezTo>
                  <a:cubicBezTo>
                    <a:pt x="15" y="39"/>
                    <a:pt x="9" y="18"/>
                    <a:pt x="4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3" name="Freeform 177">
              <a:extLst>
                <a:ext uri="{FF2B5EF4-FFF2-40B4-BE49-F238E27FC236}">
                  <a16:creationId xmlns:a16="http://schemas.microsoft.com/office/drawing/2014/main" id="{C16F8B33-01DC-4FBE-9662-6D1B21B7A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3833"/>
              <a:ext cx="20" cy="44"/>
            </a:xfrm>
            <a:custGeom>
              <a:avLst/>
              <a:gdLst>
                <a:gd name="T0" fmla="*/ 11 w 15"/>
                <a:gd name="T1" fmla="*/ 0 h 34"/>
                <a:gd name="T2" fmla="*/ 27 w 15"/>
                <a:gd name="T3" fmla="*/ 50 h 34"/>
                <a:gd name="T4" fmla="*/ 11 w 15"/>
                <a:gd name="T5" fmla="*/ 40 h 34"/>
                <a:gd name="T6" fmla="*/ 1 w 15"/>
                <a:gd name="T7" fmla="*/ 56 h 34"/>
                <a:gd name="T8" fmla="*/ 0 w 1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4">
                  <a:moveTo>
                    <a:pt x="6" y="0"/>
                  </a:moveTo>
                  <a:cubicBezTo>
                    <a:pt x="10" y="10"/>
                    <a:pt x="13" y="21"/>
                    <a:pt x="15" y="30"/>
                  </a:cubicBezTo>
                  <a:cubicBezTo>
                    <a:pt x="12" y="28"/>
                    <a:pt x="10" y="24"/>
                    <a:pt x="6" y="24"/>
                  </a:cubicBezTo>
                  <a:cubicBezTo>
                    <a:pt x="6" y="29"/>
                    <a:pt x="7" y="34"/>
                    <a:pt x="1" y="33"/>
                  </a:cubicBezTo>
                  <a:cubicBezTo>
                    <a:pt x="4" y="23"/>
                    <a:pt x="3" y="9"/>
                    <a:pt x="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4" name="Freeform 178">
              <a:extLst>
                <a:ext uri="{FF2B5EF4-FFF2-40B4-BE49-F238E27FC236}">
                  <a16:creationId xmlns:a16="http://schemas.microsoft.com/office/drawing/2014/main" id="{9DC3D43A-9F52-4010-A0DC-4905D9546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903"/>
              <a:ext cx="57" cy="35"/>
            </a:xfrm>
            <a:custGeom>
              <a:avLst/>
              <a:gdLst>
                <a:gd name="T0" fmla="*/ 40 w 44"/>
                <a:gd name="T1" fmla="*/ 38 h 27"/>
                <a:gd name="T2" fmla="*/ 74 w 44"/>
                <a:gd name="T3" fmla="*/ 0 h 27"/>
                <a:gd name="T4" fmla="*/ 57 w 44"/>
                <a:gd name="T5" fmla="*/ 1 h 27"/>
                <a:gd name="T6" fmla="*/ 39 w 44"/>
                <a:gd name="T7" fmla="*/ 18 h 27"/>
                <a:gd name="T8" fmla="*/ 0 w 44"/>
                <a:gd name="T9" fmla="*/ 4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7">
                  <a:moveTo>
                    <a:pt x="24" y="22"/>
                  </a:moveTo>
                  <a:cubicBezTo>
                    <a:pt x="29" y="13"/>
                    <a:pt x="39" y="8"/>
                    <a:pt x="44" y="0"/>
                  </a:cubicBezTo>
                  <a:cubicBezTo>
                    <a:pt x="41" y="1"/>
                    <a:pt x="37" y="0"/>
                    <a:pt x="34" y="1"/>
                  </a:cubicBezTo>
                  <a:cubicBezTo>
                    <a:pt x="30" y="3"/>
                    <a:pt x="27" y="8"/>
                    <a:pt x="23" y="11"/>
                  </a:cubicBezTo>
                  <a:cubicBezTo>
                    <a:pt x="16" y="18"/>
                    <a:pt x="8" y="21"/>
                    <a:pt x="0" y="2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5" name="Freeform 179">
              <a:extLst>
                <a:ext uri="{FF2B5EF4-FFF2-40B4-BE49-F238E27FC236}">
                  <a16:creationId xmlns:a16="http://schemas.microsoft.com/office/drawing/2014/main" id="{BA49B9CB-3C17-4334-8BDC-F56AADB08A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3899"/>
              <a:ext cx="20" cy="36"/>
            </a:xfrm>
            <a:custGeom>
              <a:avLst/>
              <a:gdLst>
                <a:gd name="T0" fmla="*/ 19 w 16"/>
                <a:gd name="T1" fmla="*/ 0 h 28"/>
                <a:gd name="T2" fmla="*/ 0 w 16"/>
                <a:gd name="T3" fmla="*/ 41 h 28"/>
                <a:gd name="T4" fmla="*/ 25 w 16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12" y="0"/>
                  </a:moveTo>
                  <a:cubicBezTo>
                    <a:pt x="11" y="8"/>
                    <a:pt x="6" y="20"/>
                    <a:pt x="0" y="25"/>
                  </a:cubicBezTo>
                  <a:cubicBezTo>
                    <a:pt x="6" y="28"/>
                    <a:pt x="13" y="7"/>
                    <a:pt x="16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6" name="Freeform 180">
              <a:extLst>
                <a:ext uri="{FF2B5EF4-FFF2-40B4-BE49-F238E27FC236}">
                  <a16:creationId xmlns:a16="http://schemas.microsoft.com/office/drawing/2014/main" id="{4595BCE2-8E7C-4344-AC8F-88CFFF0155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3903"/>
              <a:ext cx="12" cy="36"/>
            </a:xfrm>
            <a:custGeom>
              <a:avLst/>
              <a:gdLst>
                <a:gd name="T0" fmla="*/ 7 w 9"/>
                <a:gd name="T1" fmla="*/ 0 h 28"/>
                <a:gd name="T2" fmla="*/ 0 w 9"/>
                <a:gd name="T3" fmla="*/ 42 h 28"/>
                <a:gd name="T4" fmla="*/ 16 w 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4" y="0"/>
                  </a:moveTo>
                  <a:cubicBezTo>
                    <a:pt x="3" y="8"/>
                    <a:pt x="1" y="17"/>
                    <a:pt x="0" y="26"/>
                  </a:cubicBezTo>
                  <a:cubicBezTo>
                    <a:pt x="7" y="28"/>
                    <a:pt x="9" y="3"/>
                    <a:pt x="9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7" name="Freeform 181">
              <a:extLst>
                <a:ext uri="{FF2B5EF4-FFF2-40B4-BE49-F238E27FC236}">
                  <a16:creationId xmlns:a16="http://schemas.microsoft.com/office/drawing/2014/main" id="{25CCFC79-D2E5-47BF-9528-01840D779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594"/>
              <a:ext cx="47" cy="197"/>
            </a:xfrm>
            <a:custGeom>
              <a:avLst/>
              <a:gdLst>
                <a:gd name="T0" fmla="*/ 0 w 36"/>
                <a:gd name="T1" fmla="*/ 0 h 152"/>
                <a:gd name="T2" fmla="*/ 27 w 36"/>
                <a:gd name="T3" fmla="*/ 140 h 152"/>
                <a:gd name="T4" fmla="*/ 35 w 36"/>
                <a:gd name="T5" fmla="*/ 197 h 152"/>
                <a:gd name="T6" fmla="*/ 44 w 36"/>
                <a:gd name="T7" fmla="*/ 255 h 152"/>
                <a:gd name="T8" fmla="*/ 43 w 36"/>
                <a:gd name="T9" fmla="*/ 187 h 152"/>
                <a:gd name="T10" fmla="*/ 29 w 36"/>
                <a:gd name="T11" fmla="*/ 83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6" h="152">
                  <a:moveTo>
                    <a:pt x="0" y="0"/>
                  </a:moveTo>
                  <a:cubicBezTo>
                    <a:pt x="4" y="27"/>
                    <a:pt x="9" y="55"/>
                    <a:pt x="16" y="83"/>
                  </a:cubicBezTo>
                  <a:cubicBezTo>
                    <a:pt x="19" y="94"/>
                    <a:pt x="20" y="105"/>
                    <a:pt x="21" y="117"/>
                  </a:cubicBezTo>
                  <a:cubicBezTo>
                    <a:pt x="22" y="128"/>
                    <a:pt x="21" y="141"/>
                    <a:pt x="26" y="152"/>
                  </a:cubicBezTo>
                  <a:cubicBezTo>
                    <a:pt x="36" y="146"/>
                    <a:pt x="27" y="121"/>
                    <a:pt x="25" y="111"/>
                  </a:cubicBezTo>
                  <a:cubicBezTo>
                    <a:pt x="22" y="91"/>
                    <a:pt x="16" y="69"/>
                    <a:pt x="17" y="4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8" name="Freeform 182">
              <a:extLst>
                <a:ext uri="{FF2B5EF4-FFF2-40B4-BE49-F238E27FC236}">
                  <a16:creationId xmlns:a16="http://schemas.microsoft.com/office/drawing/2014/main" id="{812C5026-4C8A-4546-8C2D-88922C6D8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730"/>
              <a:ext cx="19" cy="70"/>
            </a:xfrm>
            <a:custGeom>
              <a:avLst/>
              <a:gdLst>
                <a:gd name="T0" fmla="*/ 5 w 14"/>
                <a:gd name="T1" fmla="*/ 0 h 54"/>
                <a:gd name="T2" fmla="*/ 1 w 14"/>
                <a:gd name="T3" fmla="*/ 45 h 54"/>
                <a:gd name="T4" fmla="*/ 1 w 14"/>
                <a:gd name="T5" fmla="*/ 91 h 54"/>
                <a:gd name="T6" fmla="*/ 22 w 14"/>
                <a:gd name="T7" fmla="*/ 83 h 54"/>
                <a:gd name="T8" fmla="*/ 19 w 14"/>
                <a:gd name="T9" fmla="*/ 52 h 54"/>
                <a:gd name="T10" fmla="*/ 11 w 14"/>
                <a:gd name="T11" fmla="*/ 18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54">
                  <a:moveTo>
                    <a:pt x="3" y="0"/>
                  </a:moveTo>
                  <a:cubicBezTo>
                    <a:pt x="3" y="8"/>
                    <a:pt x="2" y="19"/>
                    <a:pt x="1" y="27"/>
                  </a:cubicBezTo>
                  <a:cubicBezTo>
                    <a:pt x="0" y="36"/>
                    <a:pt x="1" y="45"/>
                    <a:pt x="1" y="54"/>
                  </a:cubicBezTo>
                  <a:cubicBezTo>
                    <a:pt x="4" y="51"/>
                    <a:pt x="10" y="52"/>
                    <a:pt x="12" y="49"/>
                  </a:cubicBezTo>
                  <a:cubicBezTo>
                    <a:pt x="14" y="46"/>
                    <a:pt x="11" y="34"/>
                    <a:pt x="10" y="31"/>
                  </a:cubicBezTo>
                  <a:cubicBezTo>
                    <a:pt x="9" y="24"/>
                    <a:pt x="7" y="18"/>
                    <a:pt x="6" y="1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29" name="Freeform 183">
              <a:extLst>
                <a:ext uri="{FF2B5EF4-FFF2-40B4-BE49-F238E27FC236}">
                  <a16:creationId xmlns:a16="http://schemas.microsoft.com/office/drawing/2014/main" id="{EF9A3AC3-68A9-4A0C-9709-7094953EE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840"/>
              <a:ext cx="24" cy="41"/>
            </a:xfrm>
            <a:custGeom>
              <a:avLst/>
              <a:gdLst>
                <a:gd name="T0" fmla="*/ 5 w 19"/>
                <a:gd name="T1" fmla="*/ 15 h 32"/>
                <a:gd name="T2" fmla="*/ 4 w 19"/>
                <a:gd name="T3" fmla="*/ 45 h 32"/>
                <a:gd name="T4" fmla="*/ 23 w 19"/>
                <a:gd name="T5" fmla="*/ 51 h 32"/>
                <a:gd name="T6" fmla="*/ 29 w 19"/>
                <a:gd name="T7" fmla="*/ 37 h 32"/>
                <a:gd name="T8" fmla="*/ 27 w 19"/>
                <a:gd name="T9" fmla="*/ 15 h 32"/>
                <a:gd name="T10" fmla="*/ 25 w 19"/>
                <a:gd name="T11" fmla="*/ 0 h 32"/>
                <a:gd name="T12" fmla="*/ 10 w 19"/>
                <a:gd name="T13" fmla="*/ 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32">
                  <a:moveTo>
                    <a:pt x="3" y="9"/>
                  </a:moveTo>
                  <a:cubicBezTo>
                    <a:pt x="0" y="12"/>
                    <a:pt x="0" y="24"/>
                    <a:pt x="2" y="27"/>
                  </a:cubicBezTo>
                  <a:cubicBezTo>
                    <a:pt x="4" y="30"/>
                    <a:pt x="10" y="32"/>
                    <a:pt x="14" y="31"/>
                  </a:cubicBezTo>
                  <a:cubicBezTo>
                    <a:pt x="19" y="31"/>
                    <a:pt x="19" y="28"/>
                    <a:pt x="18" y="23"/>
                  </a:cubicBezTo>
                  <a:cubicBezTo>
                    <a:pt x="17" y="18"/>
                    <a:pt x="17" y="14"/>
                    <a:pt x="17" y="9"/>
                  </a:cubicBezTo>
                  <a:cubicBezTo>
                    <a:pt x="17" y="6"/>
                    <a:pt x="17" y="2"/>
                    <a:pt x="16" y="0"/>
                  </a:cubicBezTo>
                  <a:cubicBezTo>
                    <a:pt x="13" y="1"/>
                    <a:pt x="10" y="4"/>
                    <a:pt x="6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0" name="Freeform 184">
              <a:extLst>
                <a:ext uri="{FF2B5EF4-FFF2-40B4-BE49-F238E27FC236}">
                  <a16:creationId xmlns:a16="http://schemas.microsoft.com/office/drawing/2014/main" id="{D2DEEC0D-3855-4891-B9D8-885047859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3925"/>
              <a:ext cx="9" cy="17"/>
            </a:xfrm>
            <a:custGeom>
              <a:avLst/>
              <a:gdLst>
                <a:gd name="T0" fmla="*/ 1 w 7"/>
                <a:gd name="T1" fmla="*/ 1 h 13"/>
                <a:gd name="T2" fmla="*/ 0 w 7"/>
                <a:gd name="T3" fmla="*/ 16 h 13"/>
                <a:gd name="T4" fmla="*/ 12 w 7"/>
                <a:gd name="T5" fmla="*/ 22 h 13"/>
                <a:gd name="T6" fmla="*/ 5 w 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1" y="1"/>
                  </a:moveTo>
                  <a:cubicBezTo>
                    <a:pt x="1" y="4"/>
                    <a:pt x="0" y="6"/>
                    <a:pt x="0" y="9"/>
                  </a:cubicBezTo>
                  <a:cubicBezTo>
                    <a:pt x="3" y="10"/>
                    <a:pt x="5" y="12"/>
                    <a:pt x="7" y="13"/>
                  </a:cubicBezTo>
                  <a:cubicBezTo>
                    <a:pt x="4" y="9"/>
                    <a:pt x="3" y="4"/>
                    <a:pt x="3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1" name="Freeform 185">
              <a:extLst>
                <a:ext uri="{FF2B5EF4-FFF2-40B4-BE49-F238E27FC236}">
                  <a16:creationId xmlns:a16="http://schemas.microsoft.com/office/drawing/2014/main" id="{74FC41B7-D46D-48CE-A3FB-719F783168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921"/>
              <a:ext cx="16" cy="9"/>
            </a:xfrm>
            <a:custGeom>
              <a:avLst/>
              <a:gdLst>
                <a:gd name="T0" fmla="*/ 14 w 13"/>
                <a:gd name="T1" fmla="*/ 0 h 7"/>
                <a:gd name="T2" fmla="*/ 0 w 13"/>
                <a:gd name="T3" fmla="*/ 12 h 7"/>
                <a:gd name="T4" fmla="*/ 20 w 13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9" y="0"/>
                  </a:moveTo>
                  <a:cubicBezTo>
                    <a:pt x="6" y="2"/>
                    <a:pt x="2" y="5"/>
                    <a:pt x="0" y="7"/>
                  </a:cubicBezTo>
                  <a:cubicBezTo>
                    <a:pt x="5" y="6"/>
                    <a:pt x="9" y="6"/>
                    <a:pt x="13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2" name="Freeform 186">
              <a:extLst>
                <a:ext uri="{FF2B5EF4-FFF2-40B4-BE49-F238E27FC236}">
                  <a16:creationId xmlns:a16="http://schemas.microsoft.com/office/drawing/2014/main" id="{85A47E62-E790-4A40-877D-B90CD4864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926"/>
              <a:ext cx="9" cy="7"/>
            </a:xfrm>
            <a:custGeom>
              <a:avLst/>
              <a:gdLst>
                <a:gd name="T0" fmla="*/ 5 w 7"/>
                <a:gd name="T1" fmla="*/ 0 h 5"/>
                <a:gd name="T2" fmla="*/ 0 w 7"/>
                <a:gd name="T3" fmla="*/ 10 h 5"/>
                <a:gd name="T4" fmla="*/ 12 w 7"/>
                <a:gd name="T5" fmla="*/ 1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3" y="0"/>
                  </a:moveTo>
                  <a:cubicBezTo>
                    <a:pt x="2" y="1"/>
                    <a:pt x="1" y="3"/>
                    <a:pt x="0" y="5"/>
                  </a:cubicBezTo>
                  <a:cubicBezTo>
                    <a:pt x="3" y="5"/>
                    <a:pt x="5" y="5"/>
                    <a:pt x="7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3" name="Freeform 187">
              <a:extLst>
                <a:ext uri="{FF2B5EF4-FFF2-40B4-BE49-F238E27FC236}">
                  <a16:creationId xmlns:a16="http://schemas.microsoft.com/office/drawing/2014/main" id="{0D40F903-2877-4DF2-86CB-0E7C91C86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3906"/>
              <a:ext cx="13" cy="14"/>
            </a:xfrm>
            <a:custGeom>
              <a:avLst/>
              <a:gdLst>
                <a:gd name="T0" fmla="*/ 0 w 10"/>
                <a:gd name="T1" fmla="*/ 18 h 11"/>
                <a:gd name="T2" fmla="*/ 7 w 10"/>
                <a:gd name="T3" fmla="*/ 0 h 11"/>
                <a:gd name="T4" fmla="*/ 17 w 1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3" y="8"/>
                    <a:pt x="4" y="4"/>
                    <a:pt x="4" y="0"/>
                  </a:cubicBezTo>
                  <a:cubicBezTo>
                    <a:pt x="6" y="2"/>
                    <a:pt x="8" y="3"/>
                    <a:pt x="1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4" name="Freeform 188">
              <a:extLst>
                <a:ext uri="{FF2B5EF4-FFF2-40B4-BE49-F238E27FC236}">
                  <a16:creationId xmlns:a16="http://schemas.microsoft.com/office/drawing/2014/main" id="{DE77F104-5FB5-41EC-84C1-C4A7FE120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2200"/>
              <a:ext cx="52" cy="95"/>
            </a:xfrm>
            <a:custGeom>
              <a:avLst/>
              <a:gdLst>
                <a:gd name="T0" fmla="*/ 22 w 40"/>
                <a:gd name="T1" fmla="*/ 0 h 73"/>
                <a:gd name="T2" fmla="*/ 13 w 40"/>
                <a:gd name="T3" fmla="*/ 78 h 73"/>
                <a:gd name="T4" fmla="*/ 49 w 40"/>
                <a:gd name="T5" fmla="*/ 124 h 73"/>
                <a:gd name="T6" fmla="*/ 52 w 40"/>
                <a:gd name="T7" fmla="*/ 78 h 73"/>
                <a:gd name="T8" fmla="*/ 55 w 40"/>
                <a:gd name="T9" fmla="*/ 1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73">
                  <a:moveTo>
                    <a:pt x="13" y="0"/>
                  </a:moveTo>
                  <a:cubicBezTo>
                    <a:pt x="8" y="17"/>
                    <a:pt x="0" y="28"/>
                    <a:pt x="8" y="46"/>
                  </a:cubicBezTo>
                  <a:cubicBezTo>
                    <a:pt x="11" y="52"/>
                    <a:pt x="19" y="73"/>
                    <a:pt x="29" y="73"/>
                  </a:cubicBezTo>
                  <a:cubicBezTo>
                    <a:pt x="40" y="72"/>
                    <a:pt x="32" y="51"/>
                    <a:pt x="31" y="46"/>
                  </a:cubicBezTo>
                  <a:cubicBezTo>
                    <a:pt x="29" y="35"/>
                    <a:pt x="25" y="19"/>
                    <a:pt x="32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5" name="Freeform 189">
              <a:extLst>
                <a:ext uri="{FF2B5EF4-FFF2-40B4-BE49-F238E27FC236}">
                  <a16:creationId xmlns:a16="http://schemas.microsoft.com/office/drawing/2014/main" id="{AC12C03A-C695-4A9F-BCCA-024330F39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39"/>
              <a:ext cx="31" cy="44"/>
            </a:xfrm>
            <a:custGeom>
              <a:avLst/>
              <a:gdLst>
                <a:gd name="T0" fmla="*/ 21 w 24"/>
                <a:gd name="T1" fmla="*/ 1 h 34"/>
                <a:gd name="T2" fmla="*/ 10 w 24"/>
                <a:gd name="T3" fmla="*/ 17 h 34"/>
                <a:gd name="T4" fmla="*/ 0 w 24"/>
                <a:gd name="T5" fmla="*/ 35 h 34"/>
                <a:gd name="T6" fmla="*/ 18 w 24"/>
                <a:gd name="T7" fmla="*/ 57 h 34"/>
                <a:gd name="T8" fmla="*/ 25 w 24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4">
                  <a:moveTo>
                    <a:pt x="12" y="1"/>
                  </a:moveTo>
                  <a:cubicBezTo>
                    <a:pt x="4" y="0"/>
                    <a:pt x="8" y="6"/>
                    <a:pt x="6" y="10"/>
                  </a:cubicBezTo>
                  <a:cubicBezTo>
                    <a:pt x="5" y="14"/>
                    <a:pt x="0" y="17"/>
                    <a:pt x="0" y="21"/>
                  </a:cubicBezTo>
                  <a:cubicBezTo>
                    <a:pt x="0" y="26"/>
                    <a:pt x="6" y="34"/>
                    <a:pt x="11" y="34"/>
                  </a:cubicBezTo>
                  <a:cubicBezTo>
                    <a:pt x="24" y="34"/>
                    <a:pt x="15" y="11"/>
                    <a:pt x="15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6" name="Freeform 190">
              <a:extLst>
                <a:ext uri="{FF2B5EF4-FFF2-40B4-BE49-F238E27FC236}">
                  <a16:creationId xmlns:a16="http://schemas.microsoft.com/office/drawing/2014/main" id="{F8D9F61C-2BA8-471E-885B-724946564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549"/>
              <a:ext cx="59" cy="109"/>
            </a:xfrm>
            <a:custGeom>
              <a:avLst/>
              <a:gdLst>
                <a:gd name="T0" fmla="*/ 0 w 46"/>
                <a:gd name="T1" fmla="*/ 141 h 84"/>
                <a:gd name="T2" fmla="*/ 6 w 46"/>
                <a:gd name="T3" fmla="*/ 69 h 84"/>
                <a:gd name="T4" fmla="*/ 13 w 46"/>
                <a:gd name="T5" fmla="*/ 35 h 84"/>
                <a:gd name="T6" fmla="*/ 17 w 46"/>
                <a:gd name="T7" fmla="*/ 0 h 84"/>
                <a:gd name="T8" fmla="*/ 31 w 46"/>
                <a:gd name="T9" fmla="*/ 27 h 84"/>
                <a:gd name="T10" fmla="*/ 36 w 46"/>
                <a:gd name="T11" fmla="*/ 55 h 84"/>
                <a:gd name="T12" fmla="*/ 46 w 46"/>
                <a:gd name="T13" fmla="*/ 78 h 84"/>
                <a:gd name="T14" fmla="*/ 59 w 46"/>
                <a:gd name="T15" fmla="*/ 90 h 84"/>
                <a:gd name="T16" fmla="*/ 59 w 46"/>
                <a:gd name="T17" fmla="*/ 101 h 84"/>
                <a:gd name="T18" fmla="*/ 72 w 46"/>
                <a:gd name="T19" fmla="*/ 119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6" h="84">
                  <a:moveTo>
                    <a:pt x="0" y="84"/>
                  </a:moveTo>
                  <a:cubicBezTo>
                    <a:pt x="10" y="74"/>
                    <a:pt x="9" y="53"/>
                    <a:pt x="4" y="41"/>
                  </a:cubicBezTo>
                  <a:cubicBezTo>
                    <a:pt x="13" y="50"/>
                    <a:pt x="9" y="24"/>
                    <a:pt x="8" y="21"/>
                  </a:cubicBezTo>
                  <a:cubicBezTo>
                    <a:pt x="15" y="18"/>
                    <a:pt x="5" y="5"/>
                    <a:pt x="10" y="0"/>
                  </a:cubicBezTo>
                  <a:cubicBezTo>
                    <a:pt x="9" y="6"/>
                    <a:pt x="13" y="12"/>
                    <a:pt x="19" y="16"/>
                  </a:cubicBezTo>
                  <a:cubicBezTo>
                    <a:pt x="17" y="23"/>
                    <a:pt x="20" y="26"/>
                    <a:pt x="22" y="32"/>
                  </a:cubicBezTo>
                  <a:cubicBezTo>
                    <a:pt x="24" y="37"/>
                    <a:pt x="23" y="41"/>
                    <a:pt x="28" y="46"/>
                  </a:cubicBezTo>
                  <a:cubicBezTo>
                    <a:pt x="31" y="49"/>
                    <a:pt x="34" y="49"/>
                    <a:pt x="36" y="53"/>
                  </a:cubicBezTo>
                  <a:cubicBezTo>
                    <a:pt x="36" y="54"/>
                    <a:pt x="35" y="58"/>
                    <a:pt x="36" y="60"/>
                  </a:cubicBezTo>
                  <a:cubicBezTo>
                    <a:pt x="38" y="64"/>
                    <a:pt x="46" y="68"/>
                    <a:pt x="44" y="7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7" name="Freeform 191">
              <a:extLst>
                <a:ext uri="{FF2B5EF4-FFF2-40B4-BE49-F238E27FC236}">
                  <a16:creationId xmlns:a16="http://schemas.microsoft.com/office/drawing/2014/main" id="{A6DFB9FC-13AC-4FCA-AB2A-FBB55547DD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563"/>
              <a:ext cx="44" cy="117"/>
            </a:xfrm>
            <a:custGeom>
              <a:avLst/>
              <a:gdLst>
                <a:gd name="T0" fmla="*/ 0 w 34"/>
                <a:gd name="T1" fmla="*/ 118 h 90"/>
                <a:gd name="T2" fmla="*/ 4 w 34"/>
                <a:gd name="T3" fmla="*/ 56 h 90"/>
                <a:gd name="T4" fmla="*/ 6 w 34"/>
                <a:gd name="T5" fmla="*/ 61 h 90"/>
                <a:gd name="T6" fmla="*/ 21 w 34"/>
                <a:gd name="T7" fmla="*/ 18 h 90"/>
                <a:gd name="T8" fmla="*/ 34 w 34"/>
                <a:gd name="T9" fmla="*/ 0 h 90"/>
                <a:gd name="T10" fmla="*/ 47 w 34"/>
                <a:gd name="T11" fmla="*/ 30 h 90"/>
                <a:gd name="T12" fmla="*/ 53 w 34"/>
                <a:gd name="T13" fmla="*/ 111 h 90"/>
                <a:gd name="T14" fmla="*/ 39 w 34"/>
                <a:gd name="T15" fmla="*/ 152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4" h="90">
                  <a:moveTo>
                    <a:pt x="0" y="70"/>
                  </a:moveTo>
                  <a:cubicBezTo>
                    <a:pt x="6" y="59"/>
                    <a:pt x="2" y="45"/>
                    <a:pt x="2" y="33"/>
                  </a:cubicBezTo>
                  <a:cubicBezTo>
                    <a:pt x="2" y="35"/>
                    <a:pt x="3" y="35"/>
                    <a:pt x="4" y="36"/>
                  </a:cubicBezTo>
                  <a:cubicBezTo>
                    <a:pt x="11" y="33"/>
                    <a:pt x="15" y="18"/>
                    <a:pt x="12" y="11"/>
                  </a:cubicBezTo>
                  <a:cubicBezTo>
                    <a:pt x="17" y="11"/>
                    <a:pt x="21" y="5"/>
                    <a:pt x="20" y="0"/>
                  </a:cubicBezTo>
                  <a:cubicBezTo>
                    <a:pt x="24" y="4"/>
                    <a:pt x="26" y="13"/>
                    <a:pt x="28" y="18"/>
                  </a:cubicBezTo>
                  <a:cubicBezTo>
                    <a:pt x="33" y="33"/>
                    <a:pt x="34" y="49"/>
                    <a:pt x="32" y="65"/>
                  </a:cubicBezTo>
                  <a:cubicBezTo>
                    <a:pt x="31" y="74"/>
                    <a:pt x="28" y="83"/>
                    <a:pt x="23" y="9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8" name="Freeform 192">
              <a:extLst>
                <a:ext uri="{FF2B5EF4-FFF2-40B4-BE49-F238E27FC236}">
                  <a16:creationId xmlns:a16="http://schemas.microsoft.com/office/drawing/2014/main" id="{AD2EBA0F-7AE2-4963-B0C0-7AAA98ED6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146"/>
              <a:ext cx="58" cy="237"/>
            </a:xfrm>
            <a:custGeom>
              <a:avLst/>
              <a:gdLst>
                <a:gd name="T0" fmla="*/ 59 w 45"/>
                <a:gd name="T1" fmla="*/ 58 h 183"/>
                <a:gd name="T2" fmla="*/ 52 w 45"/>
                <a:gd name="T3" fmla="*/ 67 h 183"/>
                <a:gd name="T4" fmla="*/ 50 w 45"/>
                <a:gd name="T5" fmla="*/ 56 h 183"/>
                <a:gd name="T6" fmla="*/ 46 w 45"/>
                <a:gd name="T7" fmla="*/ 61 h 183"/>
                <a:gd name="T8" fmla="*/ 41 w 45"/>
                <a:gd name="T9" fmla="*/ 45 h 183"/>
                <a:gd name="T10" fmla="*/ 35 w 45"/>
                <a:gd name="T11" fmla="*/ 63 h 183"/>
                <a:gd name="T12" fmla="*/ 30 w 45"/>
                <a:gd name="T13" fmla="*/ 34 h 183"/>
                <a:gd name="T14" fmla="*/ 30 w 45"/>
                <a:gd name="T15" fmla="*/ 36 h 183"/>
                <a:gd name="T16" fmla="*/ 24 w 45"/>
                <a:gd name="T17" fmla="*/ 28 h 183"/>
                <a:gd name="T18" fmla="*/ 22 w 45"/>
                <a:gd name="T19" fmla="*/ 44 h 183"/>
                <a:gd name="T20" fmla="*/ 18 w 45"/>
                <a:gd name="T21" fmla="*/ 0 h 183"/>
                <a:gd name="T22" fmla="*/ 10 w 45"/>
                <a:gd name="T23" fmla="*/ 192 h 183"/>
                <a:gd name="T24" fmla="*/ 0 w 45"/>
                <a:gd name="T25" fmla="*/ 300 h 183"/>
                <a:gd name="T26" fmla="*/ 17 w 45"/>
                <a:gd name="T27" fmla="*/ 307 h 183"/>
                <a:gd name="T28" fmla="*/ 34 w 45"/>
                <a:gd name="T29" fmla="*/ 237 h 183"/>
                <a:gd name="T30" fmla="*/ 48 w 45"/>
                <a:gd name="T31" fmla="*/ 171 h 183"/>
                <a:gd name="T32" fmla="*/ 62 w 45"/>
                <a:gd name="T33" fmla="*/ 119 h 183"/>
                <a:gd name="T34" fmla="*/ 68 w 45"/>
                <a:gd name="T35" fmla="*/ 70 h 183"/>
                <a:gd name="T36" fmla="*/ 59 w 45"/>
                <a:gd name="T37" fmla="*/ 58 h 1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" h="183">
                  <a:moveTo>
                    <a:pt x="36" y="35"/>
                  </a:moveTo>
                  <a:cubicBezTo>
                    <a:pt x="36" y="37"/>
                    <a:pt x="34" y="39"/>
                    <a:pt x="31" y="40"/>
                  </a:cubicBezTo>
                  <a:cubicBezTo>
                    <a:pt x="31" y="38"/>
                    <a:pt x="30" y="35"/>
                    <a:pt x="30" y="33"/>
                  </a:cubicBezTo>
                  <a:cubicBezTo>
                    <a:pt x="29" y="34"/>
                    <a:pt x="28" y="35"/>
                    <a:pt x="28" y="36"/>
                  </a:cubicBezTo>
                  <a:cubicBezTo>
                    <a:pt x="27" y="33"/>
                    <a:pt x="26" y="30"/>
                    <a:pt x="25" y="27"/>
                  </a:cubicBezTo>
                  <a:cubicBezTo>
                    <a:pt x="24" y="31"/>
                    <a:pt x="23" y="35"/>
                    <a:pt x="21" y="38"/>
                  </a:cubicBezTo>
                  <a:cubicBezTo>
                    <a:pt x="21" y="32"/>
                    <a:pt x="21" y="25"/>
                    <a:pt x="18" y="20"/>
                  </a:cubicBezTo>
                  <a:cubicBezTo>
                    <a:pt x="18" y="21"/>
                    <a:pt x="18" y="21"/>
                    <a:pt x="18" y="22"/>
                  </a:cubicBezTo>
                  <a:cubicBezTo>
                    <a:pt x="17" y="21"/>
                    <a:pt x="15" y="19"/>
                    <a:pt x="15" y="17"/>
                  </a:cubicBezTo>
                  <a:cubicBezTo>
                    <a:pt x="14" y="20"/>
                    <a:pt x="13" y="23"/>
                    <a:pt x="13" y="26"/>
                  </a:cubicBezTo>
                  <a:cubicBezTo>
                    <a:pt x="11" y="17"/>
                    <a:pt x="12" y="9"/>
                    <a:pt x="11" y="0"/>
                  </a:cubicBezTo>
                  <a:cubicBezTo>
                    <a:pt x="9" y="45"/>
                    <a:pt x="6" y="114"/>
                    <a:pt x="6" y="114"/>
                  </a:cubicBezTo>
                  <a:cubicBezTo>
                    <a:pt x="0" y="179"/>
                    <a:pt x="0" y="179"/>
                    <a:pt x="0" y="179"/>
                  </a:cubicBezTo>
                  <a:cubicBezTo>
                    <a:pt x="0" y="179"/>
                    <a:pt x="2" y="183"/>
                    <a:pt x="10" y="183"/>
                  </a:cubicBezTo>
                  <a:cubicBezTo>
                    <a:pt x="14" y="169"/>
                    <a:pt x="15" y="154"/>
                    <a:pt x="20" y="141"/>
                  </a:cubicBezTo>
                  <a:cubicBezTo>
                    <a:pt x="24" y="128"/>
                    <a:pt x="26" y="115"/>
                    <a:pt x="29" y="102"/>
                  </a:cubicBezTo>
                  <a:cubicBezTo>
                    <a:pt x="32" y="91"/>
                    <a:pt x="34" y="81"/>
                    <a:pt x="37" y="71"/>
                  </a:cubicBezTo>
                  <a:cubicBezTo>
                    <a:pt x="40" y="62"/>
                    <a:pt x="45" y="50"/>
                    <a:pt x="41" y="42"/>
                  </a:cubicBezTo>
                  <a:cubicBezTo>
                    <a:pt x="37" y="43"/>
                    <a:pt x="36" y="39"/>
                    <a:pt x="36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39" name="Freeform 193">
              <a:extLst>
                <a:ext uri="{FF2B5EF4-FFF2-40B4-BE49-F238E27FC236}">
                  <a16:creationId xmlns:a16="http://schemas.microsoft.com/office/drawing/2014/main" id="{9875F4F7-8FF2-42F2-A2D0-02813E82A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181"/>
              <a:ext cx="58" cy="207"/>
            </a:xfrm>
            <a:custGeom>
              <a:avLst/>
              <a:gdLst>
                <a:gd name="T0" fmla="*/ 0 w 45"/>
                <a:gd name="T1" fmla="*/ 264 h 160"/>
                <a:gd name="T2" fmla="*/ 22 w 45"/>
                <a:gd name="T3" fmla="*/ 160 h 160"/>
                <a:gd name="T4" fmla="*/ 39 w 45"/>
                <a:gd name="T5" fmla="*/ 72 h 160"/>
                <a:gd name="T6" fmla="*/ 48 w 45"/>
                <a:gd name="T7" fmla="*/ 47 h 160"/>
                <a:gd name="T8" fmla="*/ 53 w 45"/>
                <a:gd name="T9" fmla="*/ 47 h 160"/>
                <a:gd name="T10" fmla="*/ 75 w 45"/>
                <a:gd name="T11" fmla="*/ 0 h 160"/>
                <a:gd name="T12" fmla="*/ 70 w 45"/>
                <a:gd name="T13" fmla="*/ 47 h 160"/>
                <a:gd name="T14" fmla="*/ 63 w 45"/>
                <a:gd name="T15" fmla="*/ 69 h 160"/>
                <a:gd name="T16" fmla="*/ 58 w 45"/>
                <a:gd name="T17" fmla="*/ 93 h 160"/>
                <a:gd name="T18" fmla="*/ 40 w 45"/>
                <a:gd name="T19" fmla="*/ 138 h 160"/>
                <a:gd name="T20" fmla="*/ 27 w 45"/>
                <a:gd name="T21" fmla="*/ 193 h 160"/>
                <a:gd name="T22" fmla="*/ 12 w 45"/>
                <a:gd name="T23" fmla="*/ 268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5" h="160">
                  <a:moveTo>
                    <a:pt x="0" y="158"/>
                  </a:moveTo>
                  <a:cubicBezTo>
                    <a:pt x="5" y="138"/>
                    <a:pt x="8" y="117"/>
                    <a:pt x="13" y="96"/>
                  </a:cubicBezTo>
                  <a:cubicBezTo>
                    <a:pt x="19" y="78"/>
                    <a:pt x="26" y="62"/>
                    <a:pt x="23" y="43"/>
                  </a:cubicBezTo>
                  <a:cubicBezTo>
                    <a:pt x="30" y="49"/>
                    <a:pt x="31" y="31"/>
                    <a:pt x="29" y="28"/>
                  </a:cubicBezTo>
                  <a:cubicBezTo>
                    <a:pt x="30" y="28"/>
                    <a:pt x="31" y="28"/>
                    <a:pt x="32" y="28"/>
                  </a:cubicBezTo>
                  <a:cubicBezTo>
                    <a:pt x="32" y="21"/>
                    <a:pt x="41" y="8"/>
                    <a:pt x="45" y="0"/>
                  </a:cubicBezTo>
                  <a:cubicBezTo>
                    <a:pt x="41" y="6"/>
                    <a:pt x="39" y="21"/>
                    <a:pt x="42" y="28"/>
                  </a:cubicBezTo>
                  <a:cubicBezTo>
                    <a:pt x="35" y="29"/>
                    <a:pt x="35" y="36"/>
                    <a:pt x="38" y="41"/>
                  </a:cubicBezTo>
                  <a:cubicBezTo>
                    <a:pt x="31" y="43"/>
                    <a:pt x="33" y="51"/>
                    <a:pt x="35" y="56"/>
                  </a:cubicBezTo>
                  <a:cubicBezTo>
                    <a:pt x="26" y="59"/>
                    <a:pt x="26" y="75"/>
                    <a:pt x="24" y="83"/>
                  </a:cubicBezTo>
                  <a:cubicBezTo>
                    <a:pt x="20" y="94"/>
                    <a:pt x="18" y="104"/>
                    <a:pt x="16" y="115"/>
                  </a:cubicBezTo>
                  <a:cubicBezTo>
                    <a:pt x="14" y="128"/>
                    <a:pt x="5" y="149"/>
                    <a:pt x="7" y="16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0" name="Freeform 194">
              <a:extLst>
                <a:ext uri="{FF2B5EF4-FFF2-40B4-BE49-F238E27FC236}">
                  <a16:creationId xmlns:a16="http://schemas.microsoft.com/office/drawing/2014/main" id="{57151957-ECEF-4C2D-B1D4-2BC14B9569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273"/>
              <a:ext cx="39" cy="121"/>
            </a:xfrm>
            <a:custGeom>
              <a:avLst/>
              <a:gdLst>
                <a:gd name="T0" fmla="*/ 44 w 30"/>
                <a:gd name="T1" fmla="*/ 0 h 94"/>
                <a:gd name="T2" fmla="*/ 46 w 30"/>
                <a:gd name="T3" fmla="*/ 4 h 94"/>
                <a:gd name="T4" fmla="*/ 51 w 30"/>
                <a:gd name="T5" fmla="*/ 4 h 94"/>
                <a:gd name="T6" fmla="*/ 0 w 30"/>
                <a:gd name="T7" fmla="*/ 151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94">
                  <a:moveTo>
                    <a:pt x="26" y="0"/>
                  </a:moveTo>
                  <a:cubicBezTo>
                    <a:pt x="26" y="1"/>
                    <a:pt x="26" y="2"/>
                    <a:pt x="27" y="2"/>
                  </a:cubicBezTo>
                  <a:cubicBezTo>
                    <a:pt x="28" y="2"/>
                    <a:pt x="29" y="2"/>
                    <a:pt x="30" y="2"/>
                  </a:cubicBezTo>
                  <a:cubicBezTo>
                    <a:pt x="25" y="13"/>
                    <a:pt x="10" y="94"/>
                    <a:pt x="0" y="9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1" name="Freeform 195">
              <a:extLst>
                <a:ext uri="{FF2B5EF4-FFF2-40B4-BE49-F238E27FC236}">
                  <a16:creationId xmlns:a16="http://schemas.microsoft.com/office/drawing/2014/main" id="{08AB5FC7-FFEC-4B07-B7E3-6B904DC9C2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3" y="2207"/>
              <a:ext cx="65" cy="186"/>
            </a:xfrm>
            <a:custGeom>
              <a:avLst/>
              <a:gdLst>
                <a:gd name="T0" fmla="*/ 74 w 50"/>
                <a:gd name="T1" fmla="*/ 0 h 144"/>
                <a:gd name="T2" fmla="*/ 62 w 50"/>
                <a:gd name="T3" fmla="*/ 61 h 144"/>
                <a:gd name="T4" fmla="*/ 40 w 50"/>
                <a:gd name="T5" fmla="*/ 124 h 144"/>
                <a:gd name="T6" fmla="*/ 26 w 50"/>
                <a:gd name="T7" fmla="*/ 189 h 144"/>
                <a:gd name="T8" fmla="*/ 5 w 50"/>
                <a:gd name="T9" fmla="*/ 240 h 144"/>
                <a:gd name="T10" fmla="*/ 0 w 50"/>
                <a:gd name="T11" fmla="*/ 236 h 144"/>
                <a:gd name="T12" fmla="*/ 18 w 50"/>
                <a:gd name="T13" fmla="*/ 183 h 144"/>
                <a:gd name="T14" fmla="*/ 33 w 50"/>
                <a:gd name="T15" fmla="*/ 136 h 144"/>
                <a:gd name="T16" fmla="*/ 44 w 50"/>
                <a:gd name="T17" fmla="*/ 85 h 144"/>
                <a:gd name="T18" fmla="*/ 68 w 50"/>
                <a:gd name="T19" fmla="*/ 25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0" h="144">
                  <a:moveTo>
                    <a:pt x="44" y="0"/>
                  </a:moveTo>
                  <a:cubicBezTo>
                    <a:pt x="50" y="9"/>
                    <a:pt x="40" y="25"/>
                    <a:pt x="37" y="36"/>
                  </a:cubicBezTo>
                  <a:cubicBezTo>
                    <a:pt x="32" y="48"/>
                    <a:pt x="28" y="61"/>
                    <a:pt x="24" y="74"/>
                  </a:cubicBezTo>
                  <a:cubicBezTo>
                    <a:pt x="21" y="87"/>
                    <a:pt x="20" y="100"/>
                    <a:pt x="15" y="113"/>
                  </a:cubicBezTo>
                  <a:cubicBezTo>
                    <a:pt x="12" y="124"/>
                    <a:pt x="6" y="133"/>
                    <a:pt x="3" y="144"/>
                  </a:cubicBezTo>
                  <a:cubicBezTo>
                    <a:pt x="2" y="144"/>
                    <a:pt x="0" y="143"/>
                    <a:pt x="0" y="142"/>
                  </a:cubicBezTo>
                  <a:cubicBezTo>
                    <a:pt x="6" y="134"/>
                    <a:pt x="9" y="120"/>
                    <a:pt x="11" y="110"/>
                  </a:cubicBezTo>
                  <a:cubicBezTo>
                    <a:pt x="14" y="100"/>
                    <a:pt x="17" y="91"/>
                    <a:pt x="19" y="81"/>
                  </a:cubicBezTo>
                  <a:cubicBezTo>
                    <a:pt x="22" y="71"/>
                    <a:pt x="23" y="61"/>
                    <a:pt x="26" y="51"/>
                  </a:cubicBezTo>
                  <a:cubicBezTo>
                    <a:pt x="29" y="40"/>
                    <a:pt x="33" y="24"/>
                    <a:pt x="40" y="1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2" name="Freeform 196">
              <a:extLst>
                <a:ext uri="{FF2B5EF4-FFF2-40B4-BE49-F238E27FC236}">
                  <a16:creationId xmlns:a16="http://schemas.microsoft.com/office/drawing/2014/main" id="{8B364F6C-31B9-46D2-9FBA-694757F7BF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5" y="2204"/>
              <a:ext cx="13" cy="40"/>
            </a:xfrm>
            <a:custGeom>
              <a:avLst/>
              <a:gdLst>
                <a:gd name="T0" fmla="*/ 4 w 10"/>
                <a:gd name="T1" fmla="*/ 17 h 31"/>
                <a:gd name="T2" fmla="*/ 17 w 10"/>
                <a:gd name="T3" fmla="*/ 0 h 31"/>
                <a:gd name="T4" fmla="*/ 16 w 10"/>
                <a:gd name="T5" fmla="*/ 15 h 31"/>
                <a:gd name="T6" fmla="*/ 0 w 10"/>
                <a:gd name="T7" fmla="*/ 5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2" y="10"/>
                  </a:moveTo>
                  <a:cubicBezTo>
                    <a:pt x="6" y="7"/>
                    <a:pt x="8" y="4"/>
                    <a:pt x="10" y="0"/>
                  </a:cubicBezTo>
                  <a:cubicBezTo>
                    <a:pt x="8" y="3"/>
                    <a:pt x="10" y="6"/>
                    <a:pt x="9" y="9"/>
                  </a:cubicBezTo>
                  <a:cubicBezTo>
                    <a:pt x="8" y="17"/>
                    <a:pt x="1" y="23"/>
                    <a:pt x="0" y="3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3" name="Freeform 197">
              <a:extLst>
                <a:ext uri="{FF2B5EF4-FFF2-40B4-BE49-F238E27FC236}">
                  <a16:creationId xmlns:a16="http://schemas.microsoft.com/office/drawing/2014/main" id="{123BF5FF-5736-4753-8081-868FC76EDE12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274"/>
              <a:ext cx="62" cy="115"/>
            </a:xfrm>
            <a:custGeom>
              <a:avLst/>
              <a:gdLst>
                <a:gd name="T0" fmla="*/ 0 w 48"/>
                <a:gd name="T1" fmla="*/ 145 h 89"/>
                <a:gd name="T2" fmla="*/ 40 w 48"/>
                <a:gd name="T3" fmla="*/ 147 h 89"/>
                <a:gd name="T4" fmla="*/ 80 w 48"/>
                <a:gd name="T5" fmla="*/ 4 h 89"/>
                <a:gd name="T6" fmla="*/ 62 w 48"/>
                <a:gd name="T7" fmla="*/ 0 h 89"/>
                <a:gd name="T8" fmla="*/ 16 w 48"/>
                <a:gd name="T9" fmla="*/ 142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9">
                  <a:moveTo>
                    <a:pt x="0" y="87"/>
                  </a:moveTo>
                  <a:cubicBezTo>
                    <a:pt x="8" y="89"/>
                    <a:pt x="16" y="86"/>
                    <a:pt x="24" y="88"/>
                  </a:cubicBezTo>
                  <a:cubicBezTo>
                    <a:pt x="26" y="59"/>
                    <a:pt x="41" y="29"/>
                    <a:pt x="48" y="2"/>
                  </a:cubicBezTo>
                  <a:cubicBezTo>
                    <a:pt x="44" y="3"/>
                    <a:pt x="41" y="1"/>
                    <a:pt x="37" y="0"/>
                  </a:cubicBezTo>
                  <a:cubicBezTo>
                    <a:pt x="27" y="20"/>
                    <a:pt x="16" y="63"/>
                    <a:pt x="9" y="8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4" name="Freeform 198">
              <a:extLst>
                <a:ext uri="{FF2B5EF4-FFF2-40B4-BE49-F238E27FC236}">
                  <a16:creationId xmlns:a16="http://schemas.microsoft.com/office/drawing/2014/main" id="{AAE59771-AB9A-4F61-952E-529F377B0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255"/>
              <a:ext cx="13" cy="28"/>
            </a:xfrm>
            <a:custGeom>
              <a:avLst/>
              <a:gdLst>
                <a:gd name="T0" fmla="*/ 0 w 10"/>
                <a:gd name="T1" fmla="*/ 31 h 22"/>
                <a:gd name="T2" fmla="*/ 17 w 10"/>
                <a:gd name="T3" fmla="*/ 0 h 22"/>
                <a:gd name="T4" fmla="*/ 10 w 10"/>
                <a:gd name="T5" fmla="*/ 3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">
                  <a:moveTo>
                    <a:pt x="0" y="19"/>
                  </a:moveTo>
                  <a:cubicBezTo>
                    <a:pt x="2" y="13"/>
                    <a:pt x="5" y="4"/>
                    <a:pt x="10" y="0"/>
                  </a:cubicBezTo>
                  <a:cubicBezTo>
                    <a:pt x="9" y="7"/>
                    <a:pt x="7" y="14"/>
                    <a:pt x="6" y="2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5" name="Freeform 199">
              <a:extLst>
                <a:ext uri="{FF2B5EF4-FFF2-40B4-BE49-F238E27FC236}">
                  <a16:creationId xmlns:a16="http://schemas.microsoft.com/office/drawing/2014/main" id="{73AAAE57-84D7-43C4-A542-4D25309F4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980"/>
              <a:ext cx="22" cy="68"/>
            </a:xfrm>
            <a:custGeom>
              <a:avLst/>
              <a:gdLst>
                <a:gd name="T0" fmla="*/ 0 w 17"/>
                <a:gd name="T1" fmla="*/ 0 h 53"/>
                <a:gd name="T2" fmla="*/ 4 w 17"/>
                <a:gd name="T3" fmla="*/ 87 h 53"/>
                <a:gd name="T4" fmla="*/ 28 w 17"/>
                <a:gd name="T5" fmla="*/ 64 h 53"/>
                <a:gd name="T6" fmla="*/ 1 w 17"/>
                <a:gd name="T7" fmla="*/ 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3">
                  <a:moveTo>
                    <a:pt x="0" y="0"/>
                  </a:moveTo>
                  <a:cubicBezTo>
                    <a:pt x="0" y="18"/>
                    <a:pt x="2" y="35"/>
                    <a:pt x="2" y="53"/>
                  </a:cubicBezTo>
                  <a:cubicBezTo>
                    <a:pt x="7" y="50"/>
                    <a:pt x="12" y="43"/>
                    <a:pt x="17" y="39"/>
                  </a:cubicBezTo>
                  <a:cubicBezTo>
                    <a:pt x="12" y="27"/>
                    <a:pt x="4" y="13"/>
                    <a:pt x="1" y="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6" name="Freeform 200">
              <a:extLst>
                <a:ext uri="{FF2B5EF4-FFF2-40B4-BE49-F238E27FC236}">
                  <a16:creationId xmlns:a16="http://schemas.microsoft.com/office/drawing/2014/main" id="{9DF9A9F0-9155-4554-B5CE-989E0D0D9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0" y="1934"/>
              <a:ext cx="108" cy="213"/>
            </a:xfrm>
            <a:custGeom>
              <a:avLst/>
              <a:gdLst>
                <a:gd name="T0" fmla="*/ 0 w 83"/>
                <a:gd name="T1" fmla="*/ 4 h 165"/>
                <a:gd name="T2" fmla="*/ 18 w 83"/>
                <a:gd name="T3" fmla="*/ 0 h 165"/>
                <a:gd name="T4" fmla="*/ 35 w 83"/>
                <a:gd name="T5" fmla="*/ 13 h 165"/>
                <a:gd name="T6" fmla="*/ 47 w 83"/>
                <a:gd name="T7" fmla="*/ 41 h 165"/>
                <a:gd name="T8" fmla="*/ 60 w 83"/>
                <a:gd name="T9" fmla="*/ 13 h 165"/>
                <a:gd name="T10" fmla="*/ 73 w 83"/>
                <a:gd name="T11" fmla="*/ 22 h 165"/>
                <a:gd name="T12" fmla="*/ 81 w 83"/>
                <a:gd name="T13" fmla="*/ 27 h 165"/>
                <a:gd name="T14" fmla="*/ 85 w 83"/>
                <a:gd name="T15" fmla="*/ 67 h 165"/>
                <a:gd name="T16" fmla="*/ 100 w 83"/>
                <a:gd name="T17" fmla="*/ 103 h 165"/>
                <a:gd name="T18" fmla="*/ 141 w 83"/>
                <a:gd name="T19" fmla="*/ 133 h 165"/>
                <a:gd name="T20" fmla="*/ 115 w 83"/>
                <a:gd name="T21" fmla="*/ 132 h 165"/>
                <a:gd name="T22" fmla="*/ 137 w 83"/>
                <a:gd name="T23" fmla="*/ 159 h 165"/>
                <a:gd name="T24" fmla="*/ 129 w 83"/>
                <a:gd name="T25" fmla="*/ 156 h 165"/>
                <a:gd name="T26" fmla="*/ 137 w 83"/>
                <a:gd name="T27" fmla="*/ 168 h 165"/>
                <a:gd name="T28" fmla="*/ 122 w 83"/>
                <a:gd name="T29" fmla="*/ 170 h 165"/>
                <a:gd name="T30" fmla="*/ 134 w 83"/>
                <a:gd name="T31" fmla="*/ 194 h 165"/>
                <a:gd name="T32" fmla="*/ 117 w 83"/>
                <a:gd name="T33" fmla="*/ 185 h 165"/>
                <a:gd name="T34" fmla="*/ 131 w 83"/>
                <a:gd name="T35" fmla="*/ 213 h 165"/>
                <a:gd name="T36" fmla="*/ 122 w 83"/>
                <a:gd name="T37" fmla="*/ 212 h 165"/>
                <a:gd name="T38" fmla="*/ 120 w 83"/>
                <a:gd name="T39" fmla="*/ 275 h 165"/>
                <a:gd name="T40" fmla="*/ 86 w 83"/>
                <a:gd name="T41" fmla="*/ 195 h 165"/>
                <a:gd name="T42" fmla="*/ 55 w 83"/>
                <a:gd name="T43" fmla="*/ 139 h 165"/>
                <a:gd name="T44" fmla="*/ 29 w 83"/>
                <a:gd name="T45" fmla="*/ 86 h 165"/>
                <a:gd name="T46" fmla="*/ 5 w 83"/>
                <a:gd name="T47" fmla="*/ 27 h 16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3" h="165">
                  <a:moveTo>
                    <a:pt x="0" y="2"/>
                  </a:moveTo>
                  <a:cubicBezTo>
                    <a:pt x="4" y="8"/>
                    <a:pt x="13" y="12"/>
                    <a:pt x="11" y="0"/>
                  </a:cubicBezTo>
                  <a:cubicBezTo>
                    <a:pt x="10" y="11"/>
                    <a:pt x="24" y="20"/>
                    <a:pt x="21" y="8"/>
                  </a:cubicBezTo>
                  <a:cubicBezTo>
                    <a:pt x="21" y="12"/>
                    <a:pt x="23" y="25"/>
                    <a:pt x="28" y="25"/>
                  </a:cubicBezTo>
                  <a:cubicBezTo>
                    <a:pt x="35" y="25"/>
                    <a:pt x="35" y="12"/>
                    <a:pt x="35" y="8"/>
                  </a:cubicBezTo>
                  <a:cubicBezTo>
                    <a:pt x="35" y="14"/>
                    <a:pt x="42" y="26"/>
                    <a:pt x="43" y="13"/>
                  </a:cubicBezTo>
                  <a:cubicBezTo>
                    <a:pt x="45" y="17"/>
                    <a:pt x="44" y="15"/>
                    <a:pt x="48" y="16"/>
                  </a:cubicBezTo>
                  <a:cubicBezTo>
                    <a:pt x="50" y="23"/>
                    <a:pt x="49" y="32"/>
                    <a:pt x="50" y="40"/>
                  </a:cubicBezTo>
                  <a:cubicBezTo>
                    <a:pt x="52" y="48"/>
                    <a:pt x="55" y="55"/>
                    <a:pt x="59" y="62"/>
                  </a:cubicBezTo>
                  <a:cubicBezTo>
                    <a:pt x="63" y="69"/>
                    <a:pt x="73" y="85"/>
                    <a:pt x="83" y="80"/>
                  </a:cubicBezTo>
                  <a:cubicBezTo>
                    <a:pt x="79" y="84"/>
                    <a:pt x="72" y="81"/>
                    <a:pt x="68" y="79"/>
                  </a:cubicBezTo>
                  <a:cubicBezTo>
                    <a:pt x="72" y="83"/>
                    <a:pt x="83" y="87"/>
                    <a:pt x="81" y="95"/>
                  </a:cubicBezTo>
                  <a:cubicBezTo>
                    <a:pt x="79" y="95"/>
                    <a:pt x="77" y="95"/>
                    <a:pt x="76" y="94"/>
                  </a:cubicBezTo>
                  <a:cubicBezTo>
                    <a:pt x="78" y="96"/>
                    <a:pt x="80" y="98"/>
                    <a:pt x="81" y="101"/>
                  </a:cubicBezTo>
                  <a:cubicBezTo>
                    <a:pt x="78" y="101"/>
                    <a:pt x="75" y="101"/>
                    <a:pt x="72" y="102"/>
                  </a:cubicBezTo>
                  <a:cubicBezTo>
                    <a:pt x="74" y="107"/>
                    <a:pt x="80" y="112"/>
                    <a:pt x="79" y="116"/>
                  </a:cubicBezTo>
                  <a:cubicBezTo>
                    <a:pt x="76" y="115"/>
                    <a:pt x="73" y="112"/>
                    <a:pt x="69" y="111"/>
                  </a:cubicBezTo>
                  <a:cubicBezTo>
                    <a:pt x="73" y="117"/>
                    <a:pt x="76" y="122"/>
                    <a:pt x="78" y="128"/>
                  </a:cubicBezTo>
                  <a:cubicBezTo>
                    <a:pt x="76" y="127"/>
                    <a:pt x="74" y="128"/>
                    <a:pt x="72" y="127"/>
                  </a:cubicBezTo>
                  <a:cubicBezTo>
                    <a:pt x="70" y="139"/>
                    <a:pt x="77" y="153"/>
                    <a:pt x="71" y="165"/>
                  </a:cubicBezTo>
                  <a:cubicBezTo>
                    <a:pt x="67" y="148"/>
                    <a:pt x="60" y="131"/>
                    <a:pt x="51" y="117"/>
                  </a:cubicBezTo>
                  <a:cubicBezTo>
                    <a:pt x="44" y="105"/>
                    <a:pt x="39" y="96"/>
                    <a:pt x="32" y="84"/>
                  </a:cubicBezTo>
                  <a:cubicBezTo>
                    <a:pt x="27" y="73"/>
                    <a:pt x="21" y="64"/>
                    <a:pt x="17" y="52"/>
                  </a:cubicBezTo>
                  <a:cubicBezTo>
                    <a:pt x="12" y="41"/>
                    <a:pt x="11" y="26"/>
                    <a:pt x="3" y="1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7" name="Freeform 201">
              <a:extLst>
                <a:ext uri="{FF2B5EF4-FFF2-40B4-BE49-F238E27FC236}">
                  <a16:creationId xmlns:a16="http://schemas.microsoft.com/office/drawing/2014/main" id="{06812771-3991-4B6F-8306-0F6A62CD7C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3" y="1994"/>
              <a:ext cx="35" cy="68"/>
            </a:xfrm>
            <a:custGeom>
              <a:avLst/>
              <a:gdLst>
                <a:gd name="T0" fmla="*/ 0 w 27"/>
                <a:gd name="T1" fmla="*/ 41 h 53"/>
                <a:gd name="T2" fmla="*/ 38 w 27"/>
                <a:gd name="T3" fmla="*/ 0 h 53"/>
                <a:gd name="T4" fmla="*/ 38 w 27"/>
                <a:gd name="T5" fmla="*/ 87 h 53"/>
                <a:gd name="T6" fmla="*/ 34 w 27"/>
                <a:gd name="T7" fmla="*/ 49 h 53"/>
                <a:gd name="T8" fmla="*/ 30 w 27"/>
                <a:gd name="T9" fmla="*/ 53 h 53"/>
                <a:gd name="T10" fmla="*/ 29 w 27"/>
                <a:gd name="T11" fmla="*/ 41 h 53"/>
                <a:gd name="T12" fmla="*/ 22 w 27"/>
                <a:gd name="T13" fmla="*/ 46 h 53"/>
                <a:gd name="T14" fmla="*/ 23 w 27"/>
                <a:gd name="T15" fmla="*/ 40 h 53"/>
                <a:gd name="T16" fmla="*/ 17 w 27"/>
                <a:gd name="T17" fmla="*/ 41 h 53"/>
                <a:gd name="T18" fmla="*/ 18 w 27"/>
                <a:gd name="T19" fmla="*/ 31 h 53"/>
                <a:gd name="T20" fmla="*/ 4 w 27"/>
                <a:gd name="T21" fmla="*/ 41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53">
                  <a:moveTo>
                    <a:pt x="0" y="25"/>
                  </a:moveTo>
                  <a:cubicBezTo>
                    <a:pt x="5" y="19"/>
                    <a:pt x="14" y="1"/>
                    <a:pt x="22" y="0"/>
                  </a:cubicBezTo>
                  <a:cubicBezTo>
                    <a:pt x="27" y="17"/>
                    <a:pt x="23" y="36"/>
                    <a:pt x="22" y="53"/>
                  </a:cubicBezTo>
                  <a:cubicBezTo>
                    <a:pt x="21" y="46"/>
                    <a:pt x="22" y="37"/>
                    <a:pt x="20" y="30"/>
                  </a:cubicBezTo>
                  <a:cubicBezTo>
                    <a:pt x="19" y="31"/>
                    <a:pt x="18" y="31"/>
                    <a:pt x="18" y="32"/>
                  </a:cubicBezTo>
                  <a:cubicBezTo>
                    <a:pt x="18" y="29"/>
                    <a:pt x="17" y="27"/>
                    <a:pt x="17" y="25"/>
                  </a:cubicBezTo>
                  <a:cubicBezTo>
                    <a:pt x="16" y="26"/>
                    <a:pt x="14" y="27"/>
                    <a:pt x="13" y="28"/>
                  </a:cubicBezTo>
                  <a:cubicBezTo>
                    <a:pt x="14" y="26"/>
                    <a:pt x="13" y="25"/>
                    <a:pt x="14" y="24"/>
                  </a:cubicBezTo>
                  <a:cubicBezTo>
                    <a:pt x="13" y="24"/>
                    <a:pt x="11" y="24"/>
                    <a:pt x="10" y="25"/>
                  </a:cubicBezTo>
                  <a:cubicBezTo>
                    <a:pt x="10" y="23"/>
                    <a:pt x="10" y="21"/>
                    <a:pt x="11" y="19"/>
                  </a:cubicBezTo>
                  <a:cubicBezTo>
                    <a:pt x="9" y="22"/>
                    <a:pt x="5" y="23"/>
                    <a:pt x="2" y="2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8" name="Freeform 202">
              <a:extLst>
                <a:ext uri="{FF2B5EF4-FFF2-40B4-BE49-F238E27FC236}">
                  <a16:creationId xmlns:a16="http://schemas.microsoft.com/office/drawing/2014/main" id="{FA646495-C073-4984-A0EA-E428714F3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875"/>
              <a:ext cx="26" cy="84"/>
            </a:xfrm>
            <a:custGeom>
              <a:avLst/>
              <a:gdLst>
                <a:gd name="T0" fmla="*/ 0 w 20"/>
                <a:gd name="T1" fmla="*/ 48 h 65"/>
                <a:gd name="T2" fmla="*/ 33 w 20"/>
                <a:gd name="T3" fmla="*/ 109 h 65"/>
                <a:gd name="T4" fmla="*/ 29 w 20"/>
                <a:gd name="T5" fmla="*/ 90 h 65"/>
                <a:gd name="T6" fmla="*/ 22 w 20"/>
                <a:gd name="T7" fmla="*/ 48 h 65"/>
                <a:gd name="T8" fmla="*/ 17 w 20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5">
                  <a:moveTo>
                    <a:pt x="0" y="29"/>
                  </a:moveTo>
                  <a:cubicBezTo>
                    <a:pt x="4" y="44"/>
                    <a:pt x="7" y="55"/>
                    <a:pt x="19" y="65"/>
                  </a:cubicBezTo>
                  <a:cubicBezTo>
                    <a:pt x="20" y="62"/>
                    <a:pt x="18" y="58"/>
                    <a:pt x="17" y="54"/>
                  </a:cubicBezTo>
                  <a:cubicBezTo>
                    <a:pt x="15" y="46"/>
                    <a:pt x="15" y="37"/>
                    <a:pt x="13" y="29"/>
                  </a:cubicBezTo>
                  <a:cubicBezTo>
                    <a:pt x="12" y="19"/>
                    <a:pt x="10" y="10"/>
                    <a:pt x="1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49" name="Freeform 203">
              <a:extLst>
                <a:ext uri="{FF2B5EF4-FFF2-40B4-BE49-F238E27FC236}">
                  <a16:creationId xmlns:a16="http://schemas.microsoft.com/office/drawing/2014/main" id="{300D1656-6E93-47BA-9AF0-95BA8E16E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965"/>
              <a:ext cx="17" cy="33"/>
            </a:xfrm>
            <a:custGeom>
              <a:avLst/>
              <a:gdLst>
                <a:gd name="T0" fmla="*/ 0 w 13"/>
                <a:gd name="T1" fmla="*/ 0 h 25"/>
                <a:gd name="T2" fmla="*/ 1 w 13"/>
                <a:gd name="T3" fmla="*/ 21 h 25"/>
                <a:gd name="T4" fmla="*/ 7 w 13"/>
                <a:gd name="T5" fmla="*/ 33 h 25"/>
                <a:gd name="T6" fmla="*/ 9 w 13"/>
                <a:gd name="T7" fmla="*/ 32 h 25"/>
                <a:gd name="T8" fmla="*/ 7 w 13"/>
                <a:gd name="T9" fmla="*/ 44 h 25"/>
                <a:gd name="T10" fmla="*/ 22 w 13"/>
                <a:gd name="T11" fmla="*/ 42 h 25"/>
                <a:gd name="T12" fmla="*/ 9 w 13"/>
                <a:gd name="T13" fmla="*/ 1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3" y="4"/>
                    <a:pt x="3" y="8"/>
                    <a:pt x="1" y="12"/>
                  </a:cubicBezTo>
                  <a:cubicBezTo>
                    <a:pt x="5" y="12"/>
                    <a:pt x="6" y="15"/>
                    <a:pt x="4" y="19"/>
                  </a:cubicBezTo>
                  <a:cubicBezTo>
                    <a:pt x="4" y="19"/>
                    <a:pt x="5" y="18"/>
                    <a:pt x="5" y="18"/>
                  </a:cubicBezTo>
                  <a:cubicBezTo>
                    <a:pt x="6" y="21"/>
                    <a:pt x="6" y="22"/>
                    <a:pt x="4" y="25"/>
                  </a:cubicBezTo>
                  <a:cubicBezTo>
                    <a:pt x="7" y="23"/>
                    <a:pt x="9" y="23"/>
                    <a:pt x="13" y="24"/>
                  </a:cubicBezTo>
                  <a:cubicBezTo>
                    <a:pt x="13" y="20"/>
                    <a:pt x="8" y="10"/>
                    <a:pt x="5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0" name="Freeform 204">
              <a:extLst>
                <a:ext uri="{FF2B5EF4-FFF2-40B4-BE49-F238E27FC236}">
                  <a16:creationId xmlns:a16="http://schemas.microsoft.com/office/drawing/2014/main" id="{414C1C23-3223-46CF-ABEC-E1894B855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918"/>
              <a:ext cx="20" cy="56"/>
            </a:xfrm>
            <a:custGeom>
              <a:avLst/>
              <a:gdLst>
                <a:gd name="T0" fmla="*/ 5 w 15"/>
                <a:gd name="T1" fmla="*/ 0 h 44"/>
                <a:gd name="T2" fmla="*/ 11 w 15"/>
                <a:gd name="T3" fmla="*/ 71 h 44"/>
                <a:gd name="T4" fmla="*/ 23 w 15"/>
                <a:gd name="T5" fmla="*/ 60 h 44"/>
                <a:gd name="T6" fmla="*/ 20 w 15"/>
                <a:gd name="T7" fmla="*/ 36 h 44"/>
                <a:gd name="T8" fmla="*/ 9 w 15"/>
                <a:gd name="T9" fmla="*/ 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4">
                  <a:moveTo>
                    <a:pt x="3" y="0"/>
                  </a:moveTo>
                  <a:cubicBezTo>
                    <a:pt x="0" y="16"/>
                    <a:pt x="6" y="28"/>
                    <a:pt x="6" y="44"/>
                  </a:cubicBezTo>
                  <a:cubicBezTo>
                    <a:pt x="7" y="42"/>
                    <a:pt x="13" y="39"/>
                    <a:pt x="13" y="37"/>
                  </a:cubicBezTo>
                  <a:cubicBezTo>
                    <a:pt x="15" y="33"/>
                    <a:pt x="11" y="26"/>
                    <a:pt x="11" y="22"/>
                  </a:cubicBezTo>
                  <a:cubicBezTo>
                    <a:pt x="10" y="15"/>
                    <a:pt x="6" y="9"/>
                    <a:pt x="5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1" name="Freeform 205">
              <a:extLst>
                <a:ext uri="{FF2B5EF4-FFF2-40B4-BE49-F238E27FC236}">
                  <a16:creationId xmlns:a16="http://schemas.microsoft.com/office/drawing/2014/main" id="{4528F228-AF00-4168-ACD9-8482FA16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419"/>
              <a:ext cx="115" cy="112"/>
            </a:xfrm>
            <a:custGeom>
              <a:avLst/>
              <a:gdLst>
                <a:gd name="T0" fmla="*/ 44 w 89"/>
                <a:gd name="T1" fmla="*/ 58 h 87"/>
                <a:gd name="T2" fmla="*/ 22 w 89"/>
                <a:gd name="T3" fmla="*/ 116 h 87"/>
                <a:gd name="T4" fmla="*/ 22 w 89"/>
                <a:gd name="T5" fmla="*/ 139 h 87"/>
                <a:gd name="T6" fmla="*/ 138 w 89"/>
                <a:gd name="T7" fmla="*/ 122 h 87"/>
                <a:gd name="T8" fmla="*/ 120 w 89"/>
                <a:gd name="T9" fmla="*/ 40 h 87"/>
                <a:gd name="T10" fmla="*/ 133 w 89"/>
                <a:gd name="T11" fmla="*/ 28 h 87"/>
                <a:gd name="T12" fmla="*/ 147 w 89"/>
                <a:gd name="T13" fmla="*/ 15 h 87"/>
                <a:gd name="T14" fmla="*/ 147 w 89"/>
                <a:gd name="T15" fmla="*/ 0 h 87"/>
                <a:gd name="T16" fmla="*/ 0 w 89"/>
                <a:gd name="T17" fmla="*/ 6 h 87"/>
                <a:gd name="T18" fmla="*/ 44 w 89"/>
                <a:gd name="T19" fmla="*/ 58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87">
                  <a:moveTo>
                    <a:pt x="26" y="35"/>
                  </a:moveTo>
                  <a:cubicBezTo>
                    <a:pt x="27" y="48"/>
                    <a:pt x="20" y="59"/>
                    <a:pt x="13" y="70"/>
                  </a:cubicBezTo>
                  <a:cubicBezTo>
                    <a:pt x="17" y="72"/>
                    <a:pt x="16" y="77"/>
                    <a:pt x="13" y="84"/>
                  </a:cubicBezTo>
                  <a:cubicBezTo>
                    <a:pt x="36" y="87"/>
                    <a:pt x="63" y="85"/>
                    <a:pt x="83" y="74"/>
                  </a:cubicBezTo>
                  <a:cubicBezTo>
                    <a:pt x="79" y="58"/>
                    <a:pt x="72" y="39"/>
                    <a:pt x="72" y="24"/>
                  </a:cubicBezTo>
                  <a:cubicBezTo>
                    <a:pt x="73" y="19"/>
                    <a:pt x="77" y="16"/>
                    <a:pt x="80" y="17"/>
                  </a:cubicBezTo>
                  <a:cubicBezTo>
                    <a:pt x="83" y="19"/>
                    <a:pt x="86" y="12"/>
                    <a:pt x="88" y="9"/>
                  </a:cubicBezTo>
                  <a:cubicBezTo>
                    <a:pt x="89" y="5"/>
                    <a:pt x="88" y="0"/>
                    <a:pt x="88" y="0"/>
                  </a:cubicBezTo>
                  <a:cubicBezTo>
                    <a:pt x="0" y="4"/>
                    <a:pt x="0" y="4"/>
                    <a:pt x="0" y="4"/>
                  </a:cubicBezTo>
                  <a:cubicBezTo>
                    <a:pt x="19" y="3"/>
                    <a:pt x="26" y="18"/>
                    <a:pt x="26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2" name="Freeform 206">
              <a:extLst>
                <a:ext uri="{FF2B5EF4-FFF2-40B4-BE49-F238E27FC236}">
                  <a16:creationId xmlns:a16="http://schemas.microsoft.com/office/drawing/2014/main" id="{2B1A68F4-983A-433F-93E4-9843373B75D7}"/>
                </a:ext>
              </a:extLst>
            </p:cNvPr>
            <p:cNvSpPr>
              <a:spLocks/>
            </p:cNvSpPr>
            <p:nvPr/>
          </p:nvSpPr>
          <p:spPr bwMode="auto">
            <a:xfrm>
              <a:off x="872" y="2421"/>
              <a:ext cx="88" cy="106"/>
            </a:xfrm>
            <a:custGeom>
              <a:avLst/>
              <a:gdLst>
                <a:gd name="T0" fmla="*/ 78 w 68"/>
                <a:gd name="T1" fmla="*/ 1 h 82"/>
                <a:gd name="T2" fmla="*/ 113 w 68"/>
                <a:gd name="T3" fmla="*/ 58 h 82"/>
                <a:gd name="T4" fmla="*/ 98 w 68"/>
                <a:gd name="T5" fmla="*/ 105 h 82"/>
                <a:gd name="T6" fmla="*/ 87 w 68"/>
                <a:gd name="T7" fmla="*/ 136 h 82"/>
                <a:gd name="T8" fmla="*/ 35 w 68"/>
                <a:gd name="T9" fmla="*/ 116 h 82"/>
                <a:gd name="T10" fmla="*/ 16 w 68"/>
                <a:gd name="T11" fmla="*/ 112 h 82"/>
                <a:gd name="T12" fmla="*/ 12 w 68"/>
                <a:gd name="T13" fmla="*/ 80 h 82"/>
                <a:gd name="T14" fmla="*/ 70 w 68"/>
                <a:gd name="T15" fmla="*/ 0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82">
                  <a:moveTo>
                    <a:pt x="46" y="1"/>
                  </a:moveTo>
                  <a:cubicBezTo>
                    <a:pt x="64" y="2"/>
                    <a:pt x="68" y="18"/>
                    <a:pt x="67" y="35"/>
                  </a:cubicBezTo>
                  <a:cubicBezTo>
                    <a:pt x="65" y="46"/>
                    <a:pt x="66" y="54"/>
                    <a:pt x="59" y="63"/>
                  </a:cubicBezTo>
                  <a:cubicBezTo>
                    <a:pt x="53" y="69"/>
                    <a:pt x="59" y="79"/>
                    <a:pt x="52" y="81"/>
                  </a:cubicBezTo>
                  <a:cubicBezTo>
                    <a:pt x="45" y="82"/>
                    <a:pt x="32" y="74"/>
                    <a:pt x="21" y="70"/>
                  </a:cubicBezTo>
                  <a:cubicBezTo>
                    <a:pt x="17" y="68"/>
                    <a:pt x="11" y="69"/>
                    <a:pt x="9" y="67"/>
                  </a:cubicBezTo>
                  <a:cubicBezTo>
                    <a:pt x="0" y="60"/>
                    <a:pt x="1" y="58"/>
                    <a:pt x="7" y="48"/>
                  </a:cubicBezTo>
                  <a:cubicBezTo>
                    <a:pt x="17" y="31"/>
                    <a:pt x="28" y="15"/>
                    <a:pt x="42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3" name="Freeform 207">
              <a:extLst>
                <a:ext uri="{FF2B5EF4-FFF2-40B4-BE49-F238E27FC236}">
                  <a16:creationId xmlns:a16="http://schemas.microsoft.com/office/drawing/2014/main" id="{0E2661D2-DF22-4436-8A60-15BC94DF5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926" y="2375"/>
              <a:ext cx="126" cy="85"/>
            </a:xfrm>
            <a:custGeom>
              <a:avLst/>
              <a:gdLst>
                <a:gd name="T0" fmla="*/ 5 w 97"/>
                <a:gd name="T1" fmla="*/ 0 h 66"/>
                <a:gd name="T2" fmla="*/ 6 w 97"/>
                <a:gd name="T3" fmla="*/ 28 h 66"/>
                <a:gd name="T4" fmla="*/ 6 w 97"/>
                <a:gd name="T5" fmla="*/ 43 h 66"/>
                <a:gd name="T6" fmla="*/ 1 w 97"/>
                <a:gd name="T7" fmla="*/ 58 h 66"/>
                <a:gd name="T8" fmla="*/ 30 w 97"/>
                <a:gd name="T9" fmla="*/ 71 h 66"/>
                <a:gd name="T10" fmla="*/ 96 w 97"/>
                <a:gd name="T11" fmla="*/ 106 h 66"/>
                <a:gd name="T12" fmla="*/ 123 w 97"/>
                <a:gd name="T13" fmla="*/ 90 h 66"/>
                <a:gd name="T14" fmla="*/ 130 w 97"/>
                <a:gd name="T15" fmla="*/ 79 h 66"/>
                <a:gd name="T16" fmla="*/ 148 w 97"/>
                <a:gd name="T17" fmla="*/ 71 h 66"/>
                <a:gd name="T18" fmla="*/ 143 w 97"/>
                <a:gd name="T19" fmla="*/ 15 h 66"/>
                <a:gd name="T20" fmla="*/ 17 w 97"/>
                <a:gd name="T21" fmla="*/ 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7" h="66">
                  <a:moveTo>
                    <a:pt x="3" y="0"/>
                  </a:moveTo>
                  <a:cubicBezTo>
                    <a:pt x="4" y="5"/>
                    <a:pt x="3" y="12"/>
                    <a:pt x="4" y="17"/>
                  </a:cubicBezTo>
                  <a:cubicBezTo>
                    <a:pt x="4" y="20"/>
                    <a:pt x="4" y="22"/>
                    <a:pt x="4" y="26"/>
                  </a:cubicBezTo>
                  <a:cubicBezTo>
                    <a:pt x="3" y="28"/>
                    <a:pt x="0" y="32"/>
                    <a:pt x="1" y="35"/>
                  </a:cubicBezTo>
                  <a:cubicBezTo>
                    <a:pt x="2" y="40"/>
                    <a:pt x="14" y="42"/>
                    <a:pt x="18" y="43"/>
                  </a:cubicBezTo>
                  <a:cubicBezTo>
                    <a:pt x="32" y="49"/>
                    <a:pt x="42" y="61"/>
                    <a:pt x="57" y="64"/>
                  </a:cubicBezTo>
                  <a:cubicBezTo>
                    <a:pt x="66" y="66"/>
                    <a:pt x="69" y="61"/>
                    <a:pt x="73" y="54"/>
                  </a:cubicBezTo>
                  <a:cubicBezTo>
                    <a:pt x="74" y="52"/>
                    <a:pt x="76" y="48"/>
                    <a:pt x="77" y="47"/>
                  </a:cubicBezTo>
                  <a:cubicBezTo>
                    <a:pt x="79" y="45"/>
                    <a:pt x="86" y="44"/>
                    <a:pt x="88" y="43"/>
                  </a:cubicBezTo>
                  <a:cubicBezTo>
                    <a:pt x="97" y="35"/>
                    <a:pt x="88" y="18"/>
                    <a:pt x="85" y="9"/>
                  </a:cubicBezTo>
                  <a:cubicBezTo>
                    <a:pt x="62" y="19"/>
                    <a:pt x="33" y="3"/>
                    <a:pt x="10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4" name="Freeform 208">
              <a:extLst>
                <a:ext uri="{FF2B5EF4-FFF2-40B4-BE49-F238E27FC236}">
                  <a16:creationId xmlns:a16="http://schemas.microsoft.com/office/drawing/2014/main" id="{B6BE54E0-A2AF-4111-A173-8ED61DDBA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2434"/>
              <a:ext cx="40" cy="79"/>
            </a:xfrm>
            <a:custGeom>
              <a:avLst/>
              <a:gdLst>
                <a:gd name="T0" fmla="*/ 19 w 31"/>
                <a:gd name="T1" fmla="*/ 6 h 61"/>
                <a:gd name="T2" fmla="*/ 4 w 31"/>
                <a:gd name="T3" fmla="*/ 23 h 61"/>
                <a:gd name="T4" fmla="*/ 8 w 31"/>
                <a:gd name="T5" fmla="*/ 62 h 61"/>
                <a:gd name="T6" fmla="*/ 27 w 31"/>
                <a:gd name="T7" fmla="*/ 101 h 61"/>
                <a:gd name="T8" fmla="*/ 46 w 31"/>
                <a:gd name="T9" fmla="*/ 82 h 61"/>
                <a:gd name="T10" fmla="*/ 46 w 31"/>
                <a:gd name="T11" fmla="*/ 58 h 61"/>
                <a:gd name="T12" fmla="*/ 40 w 31"/>
                <a:gd name="T13" fmla="*/ 25 h 61"/>
                <a:gd name="T14" fmla="*/ 28 w 31"/>
                <a:gd name="T15" fmla="*/ 1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1">
                  <a:moveTo>
                    <a:pt x="12" y="4"/>
                  </a:moveTo>
                  <a:cubicBezTo>
                    <a:pt x="9" y="7"/>
                    <a:pt x="3" y="9"/>
                    <a:pt x="2" y="14"/>
                  </a:cubicBezTo>
                  <a:cubicBezTo>
                    <a:pt x="0" y="20"/>
                    <a:pt x="4" y="30"/>
                    <a:pt x="5" y="37"/>
                  </a:cubicBezTo>
                  <a:cubicBezTo>
                    <a:pt x="5" y="43"/>
                    <a:pt x="8" y="59"/>
                    <a:pt x="16" y="60"/>
                  </a:cubicBezTo>
                  <a:cubicBezTo>
                    <a:pt x="20" y="61"/>
                    <a:pt x="26" y="53"/>
                    <a:pt x="28" y="49"/>
                  </a:cubicBezTo>
                  <a:cubicBezTo>
                    <a:pt x="31" y="45"/>
                    <a:pt x="28" y="39"/>
                    <a:pt x="28" y="35"/>
                  </a:cubicBezTo>
                  <a:cubicBezTo>
                    <a:pt x="27" y="28"/>
                    <a:pt x="26" y="22"/>
                    <a:pt x="24" y="15"/>
                  </a:cubicBezTo>
                  <a:cubicBezTo>
                    <a:pt x="23" y="12"/>
                    <a:pt x="21" y="0"/>
                    <a:pt x="17" y="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5" name="Freeform 209">
              <a:extLst>
                <a:ext uri="{FF2B5EF4-FFF2-40B4-BE49-F238E27FC236}">
                  <a16:creationId xmlns:a16="http://schemas.microsoft.com/office/drawing/2014/main" id="{31456949-D709-4B23-8AEB-84C7717688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1339"/>
              <a:ext cx="49" cy="17"/>
            </a:xfrm>
            <a:custGeom>
              <a:avLst/>
              <a:gdLst>
                <a:gd name="T0" fmla="*/ 15 w 38"/>
                <a:gd name="T1" fmla="*/ 5 h 13"/>
                <a:gd name="T2" fmla="*/ 39 w 38"/>
                <a:gd name="T3" fmla="*/ 18 h 13"/>
                <a:gd name="T4" fmla="*/ 63 w 3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3">
                  <a:moveTo>
                    <a:pt x="9" y="3"/>
                  </a:moveTo>
                  <a:cubicBezTo>
                    <a:pt x="0" y="9"/>
                    <a:pt x="19" y="11"/>
                    <a:pt x="23" y="11"/>
                  </a:cubicBezTo>
                  <a:cubicBezTo>
                    <a:pt x="33" y="13"/>
                    <a:pt x="35" y="10"/>
                    <a:pt x="38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6" name="Freeform 210">
              <a:extLst>
                <a:ext uri="{FF2B5EF4-FFF2-40B4-BE49-F238E27FC236}">
                  <a16:creationId xmlns:a16="http://schemas.microsoft.com/office/drawing/2014/main" id="{6075F270-50E8-4737-AFD4-E5080BFF18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1348"/>
              <a:ext cx="23" cy="11"/>
            </a:xfrm>
            <a:custGeom>
              <a:avLst/>
              <a:gdLst>
                <a:gd name="T0" fmla="*/ 8 w 18"/>
                <a:gd name="T1" fmla="*/ 0 h 9"/>
                <a:gd name="T2" fmla="*/ 17 w 18"/>
                <a:gd name="T3" fmla="*/ 12 h 9"/>
                <a:gd name="T4" fmla="*/ 29 w 18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9">
                  <a:moveTo>
                    <a:pt x="5" y="0"/>
                  </a:moveTo>
                  <a:cubicBezTo>
                    <a:pt x="0" y="4"/>
                    <a:pt x="6" y="8"/>
                    <a:pt x="10" y="8"/>
                  </a:cubicBezTo>
                  <a:cubicBezTo>
                    <a:pt x="17" y="9"/>
                    <a:pt x="15" y="6"/>
                    <a:pt x="18" y="2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7" name="Freeform 211">
              <a:extLst>
                <a:ext uri="{FF2B5EF4-FFF2-40B4-BE49-F238E27FC236}">
                  <a16:creationId xmlns:a16="http://schemas.microsoft.com/office/drawing/2014/main" id="{F55BD728-CC87-435C-8708-869B6AC80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357"/>
              <a:ext cx="30" cy="13"/>
            </a:xfrm>
            <a:custGeom>
              <a:avLst/>
              <a:gdLst>
                <a:gd name="T0" fmla="*/ 5 w 23"/>
                <a:gd name="T1" fmla="*/ 5 h 10"/>
                <a:gd name="T2" fmla="*/ 0 w 23"/>
                <a:gd name="T3" fmla="*/ 16 h 10"/>
                <a:gd name="T4" fmla="*/ 29 w 23"/>
                <a:gd name="T5" fmla="*/ 16 h 10"/>
                <a:gd name="T6" fmla="*/ 39 w 2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3" y="3"/>
                  </a:moveTo>
                  <a:cubicBezTo>
                    <a:pt x="2" y="4"/>
                    <a:pt x="0" y="6"/>
                    <a:pt x="0" y="9"/>
                  </a:cubicBezTo>
                  <a:cubicBezTo>
                    <a:pt x="5" y="10"/>
                    <a:pt x="12" y="10"/>
                    <a:pt x="17" y="9"/>
                  </a:cubicBezTo>
                  <a:cubicBezTo>
                    <a:pt x="23" y="8"/>
                    <a:pt x="21" y="6"/>
                    <a:pt x="23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8" name="Freeform 212">
              <a:extLst>
                <a:ext uri="{FF2B5EF4-FFF2-40B4-BE49-F238E27FC236}">
                  <a16:creationId xmlns:a16="http://schemas.microsoft.com/office/drawing/2014/main" id="{E5B657FB-5B38-4C16-B8DF-077188DAB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361"/>
              <a:ext cx="22" cy="11"/>
            </a:xfrm>
            <a:custGeom>
              <a:avLst/>
              <a:gdLst>
                <a:gd name="T0" fmla="*/ 4 w 17"/>
                <a:gd name="T1" fmla="*/ 5 h 9"/>
                <a:gd name="T2" fmla="*/ 28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2" y="3"/>
                  </a:moveTo>
                  <a:cubicBezTo>
                    <a:pt x="0" y="9"/>
                    <a:pt x="17" y="6"/>
                    <a:pt x="17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59" name="Freeform 213">
              <a:extLst>
                <a:ext uri="{FF2B5EF4-FFF2-40B4-BE49-F238E27FC236}">
                  <a16:creationId xmlns:a16="http://schemas.microsoft.com/office/drawing/2014/main" id="{457F5BE2-F2C2-438E-B6BC-7A65A30E6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336"/>
              <a:ext cx="41" cy="16"/>
            </a:xfrm>
            <a:custGeom>
              <a:avLst/>
              <a:gdLst>
                <a:gd name="T0" fmla="*/ 0 w 32"/>
                <a:gd name="T1" fmla="*/ 11 h 12"/>
                <a:gd name="T2" fmla="*/ 36 w 32"/>
                <a:gd name="T3" fmla="*/ 17 h 12"/>
                <a:gd name="T4" fmla="*/ 53 w 3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2">
                  <a:moveTo>
                    <a:pt x="0" y="6"/>
                  </a:moveTo>
                  <a:cubicBezTo>
                    <a:pt x="4" y="9"/>
                    <a:pt x="17" y="12"/>
                    <a:pt x="22" y="10"/>
                  </a:cubicBezTo>
                  <a:cubicBezTo>
                    <a:pt x="27" y="8"/>
                    <a:pt x="28" y="3"/>
                    <a:pt x="32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0" name="Freeform 214">
              <a:extLst>
                <a:ext uri="{FF2B5EF4-FFF2-40B4-BE49-F238E27FC236}">
                  <a16:creationId xmlns:a16="http://schemas.microsoft.com/office/drawing/2014/main" id="{C22A1C90-9F60-4CE7-9C2E-29BAC999B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367"/>
              <a:ext cx="96" cy="425"/>
            </a:xfrm>
            <a:custGeom>
              <a:avLst/>
              <a:gdLst>
                <a:gd name="T0" fmla="*/ 64 w 74"/>
                <a:gd name="T1" fmla="*/ 549 h 329"/>
                <a:gd name="T2" fmla="*/ 39 w 74"/>
                <a:gd name="T3" fmla="*/ 528 h 329"/>
                <a:gd name="T4" fmla="*/ 30 w 74"/>
                <a:gd name="T5" fmla="*/ 496 h 329"/>
                <a:gd name="T6" fmla="*/ 16 w 74"/>
                <a:gd name="T7" fmla="*/ 470 h 329"/>
                <a:gd name="T8" fmla="*/ 12 w 74"/>
                <a:gd name="T9" fmla="*/ 461 h 329"/>
                <a:gd name="T10" fmla="*/ 12 w 74"/>
                <a:gd name="T11" fmla="*/ 441 h 329"/>
                <a:gd name="T12" fmla="*/ 12 w 74"/>
                <a:gd name="T13" fmla="*/ 437 h 329"/>
                <a:gd name="T14" fmla="*/ 16 w 74"/>
                <a:gd name="T15" fmla="*/ 390 h 329"/>
                <a:gd name="T16" fmla="*/ 16 w 74"/>
                <a:gd name="T17" fmla="*/ 367 h 329"/>
                <a:gd name="T18" fmla="*/ 16 w 74"/>
                <a:gd name="T19" fmla="*/ 366 h 329"/>
                <a:gd name="T20" fmla="*/ 17 w 74"/>
                <a:gd name="T21" fmla="*/ 326 h 329"/>
                <a:gd name="T22" fmla="*/ 16 w 74"/>
                <a:gd name="T23" fmla="*/ 328 h 329"/>
                <a:gd name="T24" fmla="*/ 17 w 74"/>
                <a:gd name="T25" fmla="*/ 309 h 329"/>
                <a:gd name="T26" fmla="*/ 17 w 74"/>
                <a:gd name="T27" fmla="*/ 273 h 329"/>
                <a:gd name="T28" fmla="*/ 16 w 74"/>
                <a:gd name="T29" fmla="*/ 267 h 329"/>
                <a:gd name="T30" fmla="*/ 18 w 74"/>
                <a:gd name="T31" fmla="*/ 240 h 329"/>
                <a:gd name="T32" fmla="*/ 25 w 74"/>
                <a:gd name="T33" fmla="*/ 207 h 329"/>
                <a:gd name="T34" fmla="*/ 22 w 74"/>
                <a:gd name="T35" fmla="*/ 182 h 329"/>
                <a:gd name="T36" fmla="*/ 23 w 74"/>
                <a:gd name="T37" fmla="*/ 159 h 329"/>
                <a:gd name="T38" fmla="*/ 22 w 74"/>
                <a:gd name="T39" fmla="*/ 125 h 329"/>
                <a:gd name="T40" fmla="*/ 17 w 74"/>
                <a:gd name="T41" fmla="*/ 85 h 329"/>
                <a:gd name="T42" fmla="*/ 22 w 74"/>
                <a:gd name="T43" fmla="*/ 70 h 329"/>
                <a:gd name="T44" fmla="*/ 4 w 74"/>
                <a:gd name="T45" fmla="*/ 58 h 329"/>
                <a:gd name="T46" fmla="*/ 4 w 74"/>
                <a:gd name="T47" fmla="*/ 58 h 329"/>
                <a:gd name="T48" fmla="*/ 0 w 74"/>
                <a:gd name="T49" fmla="*/ 56 h 329"/>
                <a:gd name="T50" fmla="*/ 16 w 74"/>
                <a:gd name="T51" fmla="*/ 34 h 329"/>
                <a:gd name="T52" fmla="*/ 29 w 74"/>
                <a:gd name="T53" fmla="*/ 5 h 329"/>
                <a:gd name="T54" fmla="*/ 35 w 74"/>
                <a:gd name="T55" fmla="*/ 1 h 329"/>
                <a:gd name="T56" fmla="*/ 62 w 74"/>
                <a:gd name="T57" fmla="*/ 1 h 329"/>
                <a:gd name="T58" fmla="*/ 62 w 74"/>
                <a:gd name="T59" fmla="*/ 1 h 329"/>
                <a:gd name="T60" fmla="*/ 90 w 74"/>
                <a:gd name="T61" fmla="*/ 1 h 329"/>
                <a:gd name="T62" fmla="*/ 96 w 74"/>
                <a:gd name="T63" fmla="*/ 5 h 329"/>
                <a:gd name="T64" fmla="*/ 109 w 74"/>
                <a:gd name="T65" fmla="*/ 34 h 329"/>
                <a:gd name="T66" fmla="*/ 125 w 74"/>
                <a:gd name="T67" fmla="*/ 56 h 329"/>
                <a:gd name="T68" fmla="*/ 121 w 74"/>
                <a:gd name="T69" fmla="*/ 58 h 329"/>
                <a:gd name="T70" fmla="*/ 121 w 74"/>
                <a:gd name="T71" fmla="*/ 58 h 329"/>
                <a:gd name="T72" fmla="*/ 104 w 74"/>
                <a:gd name="T73" fmla="*/ 70 h 329"/>
                <a:gd name="T74" fmla="*/ 108 w 74"/>
                <a:gd name="T75" fmla="*/ 85 h 329"/>
                <a:gd name="T76" fmla="*/ 102 w 74"/>
                <a:gd name="T77" fmla="*/ 125 h 329"/>
                <a:gd name="T78" fmla="*/ 101 w 74"/>
                <a:gd name="T79" fmla="*/ 159 h 329"/>
                <a:gd name="T80" fmla="*/ 102 w 74"/>
                <a:gd name="T81" fmla="*/ 182 h 329"/>
                <a:gd name="T82" fmla="*/ 100 w 74"/>
                <a:gd name="T83" fmla="*/ 207 h 329"/>
                <a:gd name="T84" fmla="*/ 106 w 74"/>
                <a:gd name="T85" fmla="*/ 240 h 329"/>
                <a:gd name="T86" fmla="*/ 109 w 74"/>
                <a:gd name="T87" fmla="*/ 267 h 329"/>
                <a:gd name="T88" fmla="*/ 108 w 74"/>
                <a:gd name="T89" fmla="*/ 273 h 329"/>
                <a:gd name="T90" fmla="*/ 108 w 74"/>
                <a:gd name="T91" fmla="*/ 309 h 329"/>
                <a:gd name="T92" fmla="*/ 109 w 74"/>
                <a:gd name="T93" fmla="*/ 328 h 329"/>
                <a:gd name="T94" fmla="*/ 108 w 74"/>
                <a:gd name="T95" fmla="*/ 326 h 329"/>
                <a:gd name="T96" fmla="*/ 109 w 74"/>
                <a:gd name="T97" fmla="*/ 366 h 329"/>
                <a:gd name="T98" fmla="*/ 109 w 74"/>
                <a:gd name="T99" fmla="*/ 367 h 329"/>
                <a:gd name="T100" fmla="*/ 109 w 74"/>
                <a:gd name="T101" fmla="*/ 390 h 329"/>
                <a:gd name="T102" fmla="*/ 113 w 74"/>
                <a:gd name="T103" fmla="*/ 437 h 329"/>
                <a:gd name="T104" fmla="*/ 114 w 74"/>
                <a:gd name="T105" fmla="*/ 441 h 329"/>
                <a:gd name="T106" fmla="*/ 113 w 74"/>
                <a:gd name="T107" fmla="*/ 461 h 329"/>
                <a:gd name="T108" fmla="*/ 112 w 74"/>
                <a:gd name="T109" fmla="*/ 470 h 329"/>
                <a:gd name="T110" fmla="*/ 95 w 74"/>
                <a:gd name="T111" fmla="*/ 496 h 329"/>
                <a:gd name="T112" fmla="*/ 87 w 74"/>
                <a:gd name="T113" fmla="*/ 528 h 329"/>
                <a:gd name="T114" fmla="*/ 62 w 74"/>
                <a:gd name="T115" fmla="*/ 549 h 32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4" h="329">
                  <a:moveTo>
                    <a:pt x="38" y="329"/>
                  </a:moveTo>
                  <a:cubicBezTo>
                    <a:pt x="30" y="329"/>
                    <a:pt x="23" y="319"/>
                    <a:pt x="23" y="317"/>
                  </a:cubicBezTo>
                  <a:cubicBezTo>
                    <a:pt x="20" y="311"/>
                    <a:pt x="17" y="304"/>
                    <a:pt x="18" y="297"/>
                  </a:cubicBezTo>
                  <a:cubicBezTo>
                    <a:pt x="19" y="291"/>
                    <a:pt x="13" y="289"/>
                    <a:pt x="9" y="282"/>
                  </a:cubicBezTo>
                  <a:cubicBezTo>
                    <a:pt x="8" y="281"/>
                    <a:pt x="8" y="279"/>
                    <a:pt x="7" y="276"/>
                  </a:cubicBezTo>
                  <a:cubicBezTo>
                    <a:pt x="7" y="276"/>
                    <a:pt x="6" y="270"/>
                    <a:pt x="7" y="264"/>
                  </a:cubicBezTo>
                  <a:cubicBezTo>
                    <a:pt x="7" y="263"/>
                    <a:pt x="7" y="263"/>
                    <a:pt x="7" y="262"/>
                  </a:cubicBezTo>
                  <a:cubicBezTo>
                    <a:pt x="12" y="253"/>
                    <a:pt x="11" y="230"/>
                    <a:pt x="9" y="234"/>
                  </a:cubicBezTo>
                  <a:cubicBezTo>
                    <a:pt x="9" y="234"/>
                    <a:pt x="9" y="228"/>
                    <a:pt x="9" y="220"/>
                  </a:cubicBezTo>
                  <a:cubicBezTo>
                    <a:pt x="9" y="220"/>
                    <a:pt x="9" y="220"/>
                    <a:pt x="9" y="219"/>
                  </a:cubicBezTo>
                  <a:cubicBezTo>
                    <a:pt x="13" y="215"/>
                    <a:pt x="14" y="194"/>
                    <a:pt x="10" y="195"/>
                  </a:cubicBezTo>
                  <a:cubicBezTo>
                    <a:pt x="10" y="196"/>
                    <a:pt x="10" y="196"/>
                    <a:pt x="9" y="197"/>
                  </a:cubicBezTo>
                  <a:cubicBezTo>
                    <a:pt x="9" y="190"/>
                    <a:pt x="10" y="186"/>
                    <a:pt x="10" y="185"/>
                  </a:cubicBezTo>
                  <a:cubicBezTo>
                    <a:pt x="14" y="181"/>
                    <a:pt x="14" y="164"/>
                    <a:pt x="10" y="163"/>
                  </a:cubicBezTo>
                  <a:cubicBezTo>
                    <a:pt x="10" y="163"/>
                    <a:pt x="9" y="164"/>
                    <a:pt x="9" y="160"/>
                  </a:cubicBezTo>
                  <a:cubicBezTo>
                    <a:pt x="9" y="154"/>
                    <a:pt x="11" y="144"/>
                    <a:pt x="11" y="144"/>
                  </a:cubicBezTo>
                  <a:cubicBezTo>
                    <a:pt x="15" y="143"/>
                    <a:pt x="19" y="126"/>
                    <a:pt x="15" y="124"/>
                  </a:cubicBezTo>
                  <a:cubicBezTo>
                    <a:pt x="15" y="123"/>
                    <a:pt x="14" y="115"/>
                    <a:pt x="13" y="109"/>
                  </a:cubicBezTo>
                  <a:cubicBezTo>
                    <a:pt x="13" y="104"/>
                    <a:pt x="13" y="95"/>
                    <a:pt x="14" y="95"/>
                  </a:cubicBezTo>
                  <a:cubicBezTo>
                    <a:pt x="18" y="93"/>
                    <a:pt x="18" y="75"/>
                    <a:pt x="13" y="75"/>
                  </a:cubicBezTo>
                  <a:cubicBezTo>
                    <a:pt x="13" y="75"/>
                    <a:pt x="9" y="54"/>
                    <a:pt x="10" y="51"/>
                  </a:cubicBezTo>
                  <a:cubicBezTo>
                    <a:pt x="14" y="49"/>
                    <a:pt x="14" y="46"/>
                    <a:pt x="13" y="42"/>
                  </a:cubicBezTo>
                  <a:cubicBezTo>
                    <a:pt x="11" y="37"/>
                    <a:pt x="7" y="33"/>
                    <a:pt x="2" y="35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1" y="34"/>
                    <a:pt x="1" y="33"/>
                    <a:pt x="0" y="33"/>
                  </a:cubicBezTo>
                  <a:cubicBezTo>
                    <a:pt x="4" y="32"/>
                    <a:pt x="6" y="26"/>
                    <a:pt x="9" y="20"/>
                  </a:cubicBezTo>
                  <a:cubicBezTo>
                    <a:pt x="13" y="14"/>
                    <a:pt x="17" y="8"/>
                    <a:pt x="17" y="3"/>
                  </a:cubicBezTo>
                  <a:cubicBezTo>
                    <a:pt x="18" y="2"/>
                    <a:pt x="20" y="1"/>
                    <a:pt x="21" y="1"/>
                  </a:cubicBezTo>
                  <a:cubicBezTo>
                    <a:pt x="23" y="0"/>
                    <a:pt x="29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45" y="1"/>
                    <a:pt x="51" y="0"/>
                    <a:pt x="53" y="1"/>
                  </a:cubicBezTo>
                  <a:cubicBezTo>
                    <a:pt x="55" y="1"/>
                    <a:pt x="56" y="2"/>
                    <a:pt x="57" y="3"/>
                  </a:cubicBezTo>
                  <a:cubicBezTo>
                    <a:pt x="57" y="8"/>
                    <a:pt x="62" y="14"/>
                    <a:pt x="65" y="20"/>
                  </a:cubicBezTo>
                  <a:cubicBezTo>
                    <a:pt x="68" y="26"/>
                    <a:pt x="70" y="32"/>
                    <a:pt x="74" y="33"/>
                  </a:cubicBezTo>
                  <a:cubicBezTo>
                    <a:pt x="73" y="33"/>
                    <a:pt x="73" y="34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67" y="33"/>
                    <a:pt x="63" y="37"/>
                    <a:pt x="62" y="42"/>
                  </a:cubicBezTo>
                  <a:cubicBezTo>
                    <a:pt x="60" y="46"/>
                    <a:pt x="61" y="49"/>
                    <a:pt x="64" y="51"/>
                  </a:cubicBezTo>
                  <a:cubicBezTo>
                    <a:pt x="65" y="54"/>
                    <a:pt x="62" y="75"/>
                    <a:pt x="61" y="75"/>
                  </a:cubicBezTo>
                  <a:cubicBezTo>
                    <a:pt x="56" y="75"/>
                    <a:pt x="56" y="93"/>
                    <a:pt x="60" y="95"/>
                  </a:cubicBezTo>
                  <a:cubicBezTo>
                    <a:pt x="61" y="95"/>
                    <a:pt x="61" y="104"/>
                    <a:pt x="61" y="109"/>
                  </a:cubicBezTo>
                  <a:cubicBezTo>
                    <a:pt x="60" y="115"/>
                    <a:pt x="59" y="123"/>
                    <a:pt x="59" y="124"/>
                  </a:cubicBezTo>
                  <a:cubicBezTo>
                    <a:pt x="56" y="126"/>
                    <a:pt x="59" y="143"/>
                    <a:pt x="63" y="144"/>
                  </a:cubicBezTo>
                  <a:cubicBezTo>
                    <a:pt x="63" y="144"/>
                    <a:pt x="65" y="154"/>
                    <a:pt x="65" y="160"/>
                  </a:cubicBezTo>
                  <a:cubicBezTo>
                    <a:pt x="66" y="164"/>
                    <a:pt x="64" y="163"/>
                    <a:pt x="64" y="163"/>
                  </a:cubicBezTo>
                  <a:cubicBezTo>
                    <a:pt x="60" y="164"/>
                    <a:pt x="60" y="181"/>
                    <a:pt x="64" y="185"/>
                  </a:cubicBezTo>
                  <a:cubicBezTo>
                    <a:pt x="64" y="186"/>
                    <a:pt x="65" y="190"/>
                    <a:pt x="65" y="197"/>
                  </a:cubicBezTo>
                  <a:cubicBezTo>
                    <a:pt x="65" y="196"/>
                    <a:pt x="64" y="196"/>
                    <a:pt x="64" y="195"/>
                  </a:cubicBezTo>
                  <a:cubicBezTo>
                    <a:pt x="60" y="194"/>
                    <a:pt x="61" y="215"/>
                    <a:pt x="65" y="219"/>
                  </a:cubicBezTo>
                  <a:cubicBezTo>
                    <a:pt x="65" y="220"/>
                    <a:pt x="65" y="220"/>
                    <a:pt x="65" y="220"/>
                  </a:cubicBezTo>
                  <a:cubicBezTo>
                    <a:pt x="65" y="228"/>
                    <a:pt x="65" y="234"/>
                    <a:pt x="65" y="234"/>
                  </a:cubicBezTo>
                  <a:cubicBezTo>
                    <a:pt x="63" y="230"/>
                    <a:pt x="62" y="253"/>
                    <a:pt x="67" y="262"/>
                  </a:cubicBezTo>
                  <a:cubicBezTo>
                    <a:pt x="67" y="263"/>
                    <a:pt x="67" y="263"/>
                    <a:pt x="68" y="264"/>
                  </a:cubicBezTo>
                  <a:cubicBezTo>
                    <a:pt x="68" y="270"/>
                    <a:pt x="67" y="276"/>
                    <a:pt x="67" y="276"/>
                  </a:cubicBezTo>
                  <a:cubicBezTo>
                    <a:pt x="66" y="279"/>
                    <a:pt x="66" y="281"/>
                    <a:pt x="66" y="282"/>
                  </a:cubicBezTo>
                  <a:cubicBezTo>
                    <a:pt x="61" y="289"/>
                    <a:pt x="55" y="291"/>
                    <a:pt x="56" y="297"/>
                  </a:cubicBezTo>
                  <a:cubicBezTo>
                    <a:pt x="57" y="304"/>
                    <a:pt x="54" y="311"/>
                    <a:pt x="52" y="317"/>
                  </a:cubicBezTo>
                  <a:cubicBezTo>
                    <a:pt x="51" y="319"/>
                    <a:pt x="44" y="329"/>
                    <a:pt x="37" y="32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1" name="Freeform 215">
              <a:extLst>
                <a:ext uri="{FF2B5EF4-FFF2-40B4-BE49-F238E27FC236}">
                  <a16:creationId xmlns:a16="http://schemas.microsoft.com/office/drawing/2014/main" id="{B2AA2B9E-9E9C-4425-8F1B-6A3B5B484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374"/>
              <a:ext cx="60" cy="119"/>
            </a:xfrm>
            <a:custGeom>
              <a:avLst/>
              <a:gdLst>
                <a:gd name="T0" fmla="*/ 52 w 46"/>
                <a:gd name="T1" fmla="*/ 0 h 92"/>
                <a:gd name="T2" fmla="*/ 55 w 46"/>
                <a:gd name="T3" fmla="*/ 22 h 92"/>
                <a:gd name="T4" fmla="*/ 68 w 46"/>
                <a:gd name="T5" fmla="*/ 34 h 92"/>
                <a:gd name="T6" fmla="*/ 65 w 46"/>
                <a:gd name="T7" fmla="*/ 49 h 92"/>
                <a:gd name="T8" fmla="*/ 67 w 46"/>
                <a:gd name="T9" fmla="*/ 63 h 92"/>
                <a:gd name="T10" fmla="*/ 69 w 46"/>
                <a:gd name="T11" fmla="*/ 78 h 92"/>
                <a:gd name="T12" fmla="*/ 68 w 46"/>
                <a:gd name="T13" fmla="*/ 92 h 92"/>
                <a:gd name="T14" fmla="*/ 67 w 46"/>
                <a:gd name="T15" fmla="*/ 105 h 92"/>
                <a:gd name="T16" fmla="*/ 72 w 46"/>
                <a:gd name="T17" fmla="*/ 118 h 92"/>
                <a:gd name="T18" fmla="*/ 77 w 46"/>
                <a:gd name="T19" fmla="*/ 129 h 92"/>
                <a:gd name="T20" fmla="*/ 61 w 46"/>
                <a:gd name="T21" fmla="*/ 141 h 92"/>
                <a:gd name="T22" fmla="*/ 27 w 46"/>
                <a:gd name="T23" fmla="*/ 150 h 92"/>
                <a:gd name="T24" fmla="*/ 13 w 46"/>
                <a:gd name="T25" fmla="*/ 110 h 92"/>
                <a:gd name="T26" fmla="*/ 7 w 46"/>
                <a:gd name="T27" fmla="*/ 34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6" h="92">
                  <a:moveTo>
                    <a:pt x="31" y="0"/>
                  </a:moveTo>
                  <a:cubicBezTo>
                    <a:pt x="31" y="5"/>
                    <a:pt x="26" y="9"/>
                    <a:pt x="32" y="13"/>
                  </a:cubicBezTo>
                  <a:cubicBezTo>
                    <a:pt x="37" y="15"/>
                    <a:pt x="39" y="14"/>
                    <a:pt x="40" y="20"/>
                  </a:cubicBezTo>
                  <a:cubicBezTo>
                    <a:pt x="41" y="25"/>
                    <a:pt x="39" y="26"/>
                    <a:pt x="38" y="29"/>
                  </a:cubicBezTo>
                  <a:cubicBezTo>
                    <a:pt x="37" y="31"/>
                    <a:pt x="38" y="36"/>
                    <a:pt x="39" y="38"/>
                  </a:cubicBezTo>
                  <a:cubicBezTo>
                    <a:pt x="41" y="42"/>
                    <a:pt x="43" y="41"/>
                    <a:pt x="41" y="46"/>
                  </a:cubicBezTo>
                  <a:cubicBezTo>
                    <a:pt x="40" y="50"/>
                    <a:pt x="40" y="52"/>
                    <a:pt x="40" y="55"/>
                  </a:cubicBezTo>
                  <a:cubicBezTo>
                    <a:pt x="40" y="58"/>
                    <a:pt x="38" y="60"/>
                    <a:pt x="39" y="63"/>
                  </a:cubicBezTo>
                  <a:cubicBezTo>
                    <a:pt x="39" y="65"/>
                    <a:pt x="42" y="68"/>
                    <a:pt x="42" y="70"/>
                  </a:cubicBezTo>
                  <a:cubicBezTo>
                    <a:pt x="44" y="72"/>
                    <a:pt x="46" y="74"/>
                    <a:pt x="45" y="77"/>
                  </a:cubicBezTo>
                  <a:cubicBezTo>
                    <a:pt x="45" y="81"/>
                    <a:pt x="39" y="82"/>
                    <a:pt x="36" y="84"/>
                  </a:cubicBezTo>
                  <a:cubicBezTo>
                    <a:pt x="32" y="85"/>
                    <a:pt x="20" y="92"/>
                    <a:pt x="16" y="90"/>
                  </a:cubicBezTo>
                  <a:cubicBezTo>
                    <a:pt x="12" y="89"/>
                    <a:pt x="9" y="70"/>
                    <a:pt x="8" y="66"/>
                  </a:cubicBezTo>
                  <a:cubicBezTo>
                    <a:pt x="4" y="51"/>
                    <a:pt x="0" y="35"/>
                    <a:pt x="4" y="2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2" name="Freeform 216">
              <a:extLst>
                <a:ext uri="{FF2B5EF4-FFF2-40B4-BE49-F238E27FC236}">
                  <a16:creationId xmlns:a16="http://schemas.microsoft.com/office/drawing/2014/main" id="{BA346D46-AE37-4BBC-9406-148A5D12C7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480"/>
              <a:ext cx="60" cy="144"/>
            </a:xfrm>
            <a:custGeom>
              <a:avLst/>
              <a:gdLst>
                <a:gd name="T0" fmla="*/ 51 w 47"/>
                <a:gd name="T1" fmla="*/ 12 h 112"/>
                <a:gd name="T2" fmla="*/ 71 w 47"/>
                <a:gd name="T3" fmla="*/ 8 h 112"/>
                <a:gd name="T4" fmla="*/ 69 w 47"/>
                <a:gd name="T5" fmla="*/ 24 h 112"/>
                <a:gd name="T6" fmla="*/ 70 w 47"/>
                <a:gd name="T7" fmla="*/ 50 h 112"/>
                <a:gd name="T8" fmla="*/ 73 w 47"/>
                <a:gd name="T9" fmla="*/ 68 h 112"/>
                <a:gd name="T10" fmla="*/ 70 w 47"/>
                <a:gd name="T11" fmla="*/ 91 h 112"/>
                <a:gd name="T12" fmla="*/ 71 w 47"/>
                <a:gd name="T13" fmla="*/ 108 h 112"/>
                <a:gd name="T14" fmla="*/ 65 w 47"/>
                <a:gd name="T15" fmla="*/ 127 h 112"/>
                <a:gd name="T16" fmla="*/ 71 w 47"/>
                <a:gd name="T17" fmla="*/ 161 h 112"/>
                <a:gd name="T18" fmla="*/ 75 w 47"/>
                <a:gd name="T19" fmla="*/ 177 h 112"/>
                <a:gd name="T20" fmla="*/ 42 w 47"/>
                <a:gd name="T21" fmla="*/ 184 h 112"/>
                <a:gd name="T22" fmla="*/ 8 w 47"/>
                <a:gd name="T23" fmla="*/ 175 h 112"/>
                <a:gd name="T24" fmla="*/ 1 w 47"/>
                <a:gd name="T25" fmla="*/ 147 h 112"/>
                <a:gd name="T26" fmla="*/ 0 w 47"/>
                <a:gd name="T27" fmla="*/ 105 h 112"/>
                <a:gd name="T28" fmla="*/ 0 w 47"/>
                <a:gd name="T29" fmla="*/ 57 h 1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112">
                  <a:moveTo>
                    <a:pt x="31" y="7"/>
                  </a:moveTo>
                  <a:cubicBezTo>
                    <a:pt x="35" y="4"/>
                    <a:pt x="42" y="0"/>
                    <a:pt x="44" y="5"/>
                  </a:cubicBezTo>
                  <a:cubicBezTo>
                    <a:pt x="45" y="8"/>
                    <a:pt x="42" y="13"/>
                    <a:pt x="42" y="15"/>
                  </a:cubicBezTo>
                  <a:cubicBezTo>
                    <a:pt x="42" y="20"/>
                    <a:pt x="43" y="25"/>
                    <a:pt x="43" y="30"/>
                  </a:cubicBezTo>
                  <a:cubicBezTo>
                    <a:pt x="43" y="34"/>
                    <a:pt x="44" y="37"/>
                    <a:pt x="45" y="41"/>
                  </a:cubicBezTo>
                  <a:cubicBezTo>
                    <a:pt x="46" y="46"/>
                    <a:pt x="44" y="50"/>
                    <a:pt x="43" y="55"/>
                  </a:cubicBezTo>
                  <a:cubicBezTo>
                    <a:pt x="42" y="59"/>
                    <a:pt x="44" y="61"/>
                    <a:pt x="44" y="65"/>
                  </a:cubicBezTo>
                  <a:cubicBezTo>
                    <a:pt x="44" y="69"/>
                    <a:pt x="40" y="72"/>
                    <a:pt x="40" y="77"/>
                  </a:cubicBezTo>
                  <a:cubicBezTo>
                    <a:pt x="39" y="83"/>
                    <a:pt x="42" y="91"/>
                    <a:pt x="44" y="97"/>
                  </a:cubicBezTo>
                  <a:cubicBezTo>
                    <a:pt x="44" y="99"/>
                    <a:pt x="47" y="105"/>
                    <a:pt x="46" y="107"/>
                  </a:cubicBezTo>
                  <a:cubicBezTo>
                    <a:pt x="44" y="110"/>
                    <a:pt x="29" y="111"/>
                    <a:pt x="26" y="111"/>
                  </a:cubicBezTo>
                  <a:cubicBezTo>
                    <a:pt x="19" y="111"/>
                    <a:pt x="9" y="112"/>
                    <a:pt x="5" y="106"/>
                  </a:cubicBezTo>
                  <a:cubicBezTo>
                    <a:pt x="3" y="101"/>
                    <a:pt x="2" y="95"/>
                    <a:pt x="1" y="89"/>
                  </a:cubicBezTo>
                  <a:cubicBezTo>
                    <a:pt x="0" y="81"/>
                    <a:pt x="0" y="72"/>
                    <a:pt x="0" y="64"/>
                  </a:cubicBezTo>
                  <a:cubicBezTo>
                    <a:pt x="0" y="54"/>
                    <a:pt x="1" y="44"/>
                    <a:pt x="0" y="34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3" name="Freeform 217">
              <a:extLst>
                <a:ext uri="{FF2B5EF4-FFF2-40B4-BE49-F238E27FC236}">
                  <a16:creationId xmlns:a16="http://schemas.microsoft.com/office/drawing/2014/main" id="{16BE0793-35A5-4185-AA1A-0D3E7C14A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609"/>
              <a:ext cx="99" cy="181"/>
            </a:xfrm>
            <a:custGeom>
              <a:avLst/>
              <a:gdLst>
                <a:gd name="T0" fmla="*/ 59 w 77"/>
                <a:gd name="T1" fmla="*/ 21 h 140"/>
                <a:gd name="T2" fmla="*/ 91 w 77"/>
                <a:gd name="T3" fmla="*/ 79 h 140"/>
                <a:gd name="T4" fmla="*/ 111 w 77"/>
                <a:gd name="T5" fmla="*/ 142 h 140"/>
                <a:gd name="T6" fmla="*/ 104 w 77"/>
                <a:gd name="T7" fmla="*/ 217 h 140"/>
                <a:gd name="T8" fmla="*/ 45 w 77"/>
                <a:gd name="T9" fmla="*/ 199 h 140"/>
                <a:gd name="T10" fmla="*/ 12 w 77"/>
                <a:gd name="T11" fmla="*/ 169 h 140"/>
                <a:gd name="T12" fmla="*/ 8 w 77"/>
                <a:gd name="T13" fmla="*/ 92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140">
                  <a:moveTo>
                    <a:pt x="36" y="12"/>
                  </a:moveTo>
                  <a:cubicBezTo>
                    <a:pt x="54" y="0"/>
                    <a:pt x="51" y="37"/>
                    <a:pt x="55" y="47"/>
                  </a:cubicBezTo>
                  <a:cubicBezTo>
                    <a:pt x="60" y="60"/>
                    <a:pt x="64" y="72"/>
                    <a:pt x="67" y="85"/>
                  </a:cubicBezTo>
                  <a:cubicBezTo>
                    <a:pt x="70" y="99"/>
                    <a:pt x="77" y="121"/>
                    <a:pt x="63" y="130"/>
                  </a:cubicBezTo>
                  <a:cubicBezTo>
                    <a:pt x="49" y="140"/>
                    <a:pt x="38" y="128"/>
                    <a:pt x="27" y="119"/>
                  </a:cubicBezTo>
                  <a:cubicBezTo>
                    <a:pt x="19" y="113"/>
                    <a:pt x="11" y="110"/>
                    <a:pt x="7" y="101"/>
                  </a:cubicBezTo>
                  <a:cubicBezTo>
                    <a:pt x="0" y="88"/>
                    <a:pt x="6" y="69"/>
                    <a:pt x="5" y="5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4" name="Freeform 218">
              <a:extLst>
                <a:ext uri="{FF2B5EF4-FFF2-40B4-BE49-F238E27FC236}">
                  <a16:creationId xmlns:a16="http://schemas.microsoft.com/office/drawing/2014/main" id="{3DD794E7-9479-460D-A8CD-5BFE8485D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721"/>
              <a:ext cx="128" cy="79"/>
            </a:xfrm>
            <a:custGeom>
              <a:avLst/>
              <a:gdLst>
                <a:gd name="T0" fmla="*/ 0 w 99"/>
                <a:gd name="T1" fmla="*/ 13 h 61"/>
                <a:gd name="T2" fmla="*/ 91 w 99"/>
                <a:gd name="T3" fmla="*/ 1 h 61"/>
                <a:gd name="T4" fmla="*/ 131 w 99"/>
                <a:gd name="T5" fmla="*/ 4 h 61"/>
                <a:gd name="T6" fmla="*/ 150 w 99"/>
                <a:gd name="T7" fmla="*/ 6 h 61"/>
                <a:gd name="T8" fmla="*/ 158 w 99"/>
                <a:gd name="T9" fmla="*/ 51 h 61"/>
                <a:gd name="T10" fmla="*/ 147 w 99"/>
                <a:gd name="T11" fmla="*/ 101 h 61"/>
                <a:gd name="T12" fmla="*/ 105 w 99"/>
                <a:gd name="T13" fmla="*/ 92 h 61"/>
                <a:gd name="T14" fmla="*/ 34 w 99"/>
                <a:gd name="T15" fmla="*/ 5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61">
                  <a:moveTo>
                    <a:pt x="0" y="8"/>
                  </a:moveTo>
                  <a:cubicBezTo>
                    <a:pt x="7" y="7"/>
                    <a:pt x="48" y="0"/>
                    <a:pt x="54" y="1"/>
                  </a:cubicBezTo>
                  <a:cubicBezTo>
                    <a:pt x="62" y="1"/>
                    <a:pt x="70" y="2"/>
                    <a:pt x="78" y="2"/>
                  </a:cubicBezTo>
                  <a:cubicBezTo>
                    <a:pt x="81" y="2"/>
                    <a:pt x="87" y="2"/>
                    <a:pt x="90" y="4"/>
                  </a:cubicBezTo>
                  <a:cubicBezTo>
                    <a:pt x="94" y="9"/>
                    <a:pt x="93" y="25"/>
                    <a:pt x="94" y="30"/>
                  </a:cubicBezTo>
                  <a:cubicBezTo>
                    <a:pt x="94" y="38"/>
                    <a:pt x="99" y="59"/>
                    <a:pt x="88" y="60"/>
                  </a:cubicBezTo>
                  <a:cubicBezTo>
                    <a:pt x="79" y="61"/>
                    <a:pt x="70" y="60"/>
                    <a:pt x="63" y="55"/>
                  </a:cubicBezTo>
                  <a:cubicBezTo>
                    <a:pt x="53" y="50"/>
                    <a:pt x="24" y="46"/>
                    <a:pt x="20" y="3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5" name="Freeform 219">
              <a:extLst>
                <a:ext uri="{FF2B5EF4-FFF2-40B4-BE49-F238E27FC236}">
                  <a16:creationId xmlns:a16="http://schemas.microsoft.com/office/drawing/2014/main" id="{F92BD8BE-7EEB-4D87-B506-2F31EE72F9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20"/>
              <a:ext cx="80" cy="121"/>
            </a:xfrm>
            <a:custGeom>
              <a:avLst/>
              <a:gdLst>
                <a:gd name="T0" fmla="*/ 46 w 62"/>
                <a:gd name="T1" fmla="*/ 0 h 93"/>
                <a:gd name="T2" fmla="*/ 39 w 62"/>
                <a:gd name="T3" fmla="*/ 43 h 93"/>
                <a:gd name="T4" fmla="*/ 45 w 62"/>
                <a:gd name="T5" fmla="*/ 72 h 93"/>
                <a:gd name="T6" fmla="*/ 48 w 62"/>
                <a:gd name="T7" fmla="*/ 95 h 93"/>
                <a:gd name="T8" fmla="*/ 0 w 62"/>
                <a:gd name="T9" fmla="*/ 146 h 93"/>
                <a:gd name="T10" fmla="*/ 44 w 62"/>
                <a:gd name="T11" fmla="*/ 147 h 93"/>
                <a:gd name="T12" fmla="*/ 75 w 62"/>
                <a:gd name="T13" fmla="*/ 156 h 93"/>
                <a:gd name="T14" fmla="*/ 74 w 62"/>
                <a:gd name="T15" fmla="*/ 77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93">
                  <a:moveTo>
                    <a:pt x="28" y="0"/>
                  </a:moveTo>
                  <a:cubicBezTo>
                    <a:pt x="28" y="9"/>
                    <a:pt x="29" y="18"/>
                    <a:pt x="23" y="25"/>
                  </a:cubicBezTo>
                  <a:cubicBezTo>
                    <a:pt x="31" y="33"/>
                    <a:pt x="26" y="35"/>
                    <a:pt x="27" y="42"/>
                  </a:cubicBezTo>
                  <a:cubicBezTo>
                    <a:pt x="27" y="45"/>
                    <a:pt x="30" y="52"/>
                    <a:pt x="29" y="56"/>
                  </a:cubicBezTo>
                  <a:cubicBezTo>
                    <a:pt x="28" y="69"/>
                    <a:pt x="7" y="78"/>
                    <a:pt x="0" y="86"/>
                  </a:cubicBezTo>
                  <a:cubicBezTo>
                    <a:pt x="8" y="88"/>
                    <a:pt x="17" y="86"/>
                    <a:pt x="26" y="87"/>
                  </a:cubicBezTo>
                  <a:cubicBezTo>
                    <a:pt x="30" y="88"/>
                    <a:pt x="40" y="93"/>
                    <a:pt x="45" y="92"/>
                  </a:cubicBezTo>
                  <a:cubicBezTo>
                    <a:pt x="62" y="87"/>
                    <a:pt x="45" y="56"/>
                    <a:pt x="44" y="4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6" name="Freeform 220">
              <a:extLst>
                <a:ext uri="{FF2B5EF4-FFF2-40B4-BE49-F238E27FC236}">
                  <a16:creationId xmlns:a16="http://schemas.microsoft.com/office/drawing/2014/main" id="{FE50AAD6-0754-448F-AB98-7889BEF5E19D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299" y="1712"/>
              <a:ext cx="211" cy="814"/>
            </a:xfrm>
            <a:custGeom>
              <a:avLst/>
              <a:gdLst>
                <a:gd name="T0" fmla="*/ 56 w 163"/>
                <a:gd name="T1" fmla="*/ 570 h 630"/>
                <a:gd name="T2" fmla="*/ 57 w 163"/>
                <a:gd name="T3" fmla="*/ 570 h 630"/>
                <a:gd name="T4" fmla="*/ 56 w 163"/>
                <a:gd name="T5" fmla="*/ 566 h 630"/>
                <a:gd name="T6" fmla="*/ 56 w 163"/>
                <a:gd name="T7" fmla="*/ 570 h 630"/>
                <a:gd name="T8" fmla="*/ 251 w 163"/>
                <a:gd name="T9" fmla="*/ 133 h 630"/>
                <a:gd name="T10" fmla="*/ 229 w 163"/>
                <a:gd name="T11" fmla="*/ 0 h 630"/>
                <a:gd name="T12" fmla="*/ 106 w 163"/>
                <a:gd name="T13" fmla="*/ 21 h 630"/>
                <a:gd name="T14" fmla="*/ 40 w 163"/>
                <a:gd name="T15" fmla="*/ 17 h 630"/>
                <a:gd name="T16" fmla="*/ 30 w 163"/>
                <a:gd name="T17" fmla="*/ 17 h 630"/>
                <a:gd name="T18" fmla="*/ 40 w 163"/>
                <a:gd name="T19" fmla="*/ 28 h 630"/>
                <a:gd name="T20" fmla="*/ 49 w 163"/>
                <a:gd name="T21" fmla="*/ 48 h 630"/>
                <a:gd name="T22" fmla="*/ 65 w 163"/>
                <a:gd name="T23" fmla="*/ 72 h 630"/>
                <a:gd name="T24" fmla="*/ 79 w 163"/>
                <a:gd name="T25" fmla="*/ 130 h 630"/>
                <a:gd name="T26" fmla="*/ 79 w 163"/>
                <a:gd name="T27" fmla="*/ 150 h 630"/>
                <a:gd name="T28" fmla="*/ 75 w 163"/>
                <a:gd name="T29" fmla="*/ 162 h 630"/>
                <a:gd name="T30" fmla="*/ 80 w 163"/>
                <a:gd name="T31" fmla="*/ 168 h 630"/>
                <a:gd name="T32" fmla="*/ 74 w 163"/>
                <a:gd name="T33" fmla="*/ 189 h 630"/>
                <a:gd name="T34" fmla="*/ 69 w 163"/>
                <a:gd name="T35" fmla="*/ 218 h 630"/>
                <a:gd name="T36" fmla="*/ 70 w 163"/>
                <a:gd name="T37" fmla="*/ 244 h 630"/>
                <a:gd name="T38" fmla="*/ 72 w 163"/>
                <a:gd name="T39" fmla="*/ 265 h 630"/>
                <a:gd name="T40" fmla="*/ 74 w 163"/>
                <a:gd name="T41" fmla="*/ 264 h 630"/>
                <a:gd name="T42" fmla="*/ 74 w 163"/>
                <a:gd name="T43" fmla="*/ 301 h 630"/>
                <a:gd name="T44" fmla="*/ 79 w 163"/>
                <a:gd name="T45" fmla="*/ 314 h 630"/>
                <a:gd name="T46" fmla="*/ 74 w 163"/>
                <a:gd name="T47" fmla="*/ 326 h 630"/>
                <a:gd name="T48" fmla="*/ 75 w 163"/>
                <a:gd name="T49" fmla="*/ 349 h 630"/>
                <a:gd name="T50" fmla="*/ 74 w 163"/>
                <a:gd name="T51" fmla="*/ 372 h 630"/>
                <a:gd name="T52" fmla="*/ 72 w 163"/>
                <a:gd name="T53" fmla="*/ 398 h 630"/>
                <a:gd name="T54" fmla="*/ 69 w 163"/>
                <a:gd name="T55" fmla="*/ 441 h 630"/>
                <a:gd name="T56" fmla="*/ 65 w 163"/>
                <a:gd name="T57" fmla="*/ 469 h 630"/>
                <a:gd name="T58" fmla="*/ 62 w 163"/>
                <a:gd name="T59" fmla="*/ 547 h 630"/>
                <a:gd name="T60" fmla="*/ 57 w 163"/>
                <a:gd name="T61" fmla="*/ 570 h 630"/>
                <a:gd name="T62" fmla="*/ 61 w 163"/>
                <a:gd name="T63" fmla="*/ 596 h 630"/>
                <a:gd name="T64" fmla="*/ 57 w 163"/>
                <a:gd name="T65" fmla="*/ 596 h 630"/>
                <a:gd name="T66" fmla="*/ 53 w 163"/>
                <a:gd name="T67" fmla="*/ 627 h 630"/>
                <a:gd name="T68" fmla="*/ 45 w 163"/>
                <a:gd name="T69" fmla="*/ 651 h 630"/>
                <a:gd name="T70" fmla="*/ 36 w 163"/>
                <a:gd name="T71" fmla="*/ 676 h 630"/>
                <a:gd name="T72" fmla="*/ 49 w 163"/>
                <a:gd name="T73" fmla="*/ 699 h 630"/>
                <a:gd name="T74" fmla="*/ 36 w 163"/>
                <a:gd name="T75" fmla="*/ 708 h 630"/>
                <a:gd name="T76" fmla="*/ 39 w 163"/>
                <a:gd name="T77" fmla="*/ 743 h 630"/>
                <a:gd name="T78" fmla="*/ 41 w 163"/>
                <a:gd name="T79" fmla="*/ 767 h 630"/>
                <a:gd name="T80" fmla="*/ 39 w 163"/>
                <a:gd name="T81" fmla="*/ 789 h 630"/>
                <a:gd name="T82" fmla="*/ 39 w 163"/>
                <a:gd name="T83" fmla="*/ 823 h 630"/>
                <a:gd name="T84" fmla="*/ 32 w 163"/>
                <a:gd name="T85" fmla="*/ 846 h 630"/>
                <a:gd name="T86" fmla="*/ 16 w 163"/>
                <a:gd name="T87" fmla="*/ 868 h 630"/>
                <a:gd name="T88" fmla="*/ 4 w 163"/>
                <a:gd name="T89" fmla="*/ 879 h 630"/>
                <a:gd name="T90" fmla="*/ 0 w 163"/>
                <a:gd name="T91" fmla="*/ 879 h 630"/>
                <a:gd name="T92" fmla="*/ 13 w 163"/>
                <a:gd name="T93" fmla="*/ 892 h 630"/>
                <a:gd name="T94" fmla="*/ 129 w 163"/>
                <a:gd name="T95" fmla="*/ 965 h 630"/>
                <a:gd name="T96" fmla="*/ 186 w 163"/>
                <a:gd name="T97" fmla="*/ 1004 h 630"/>
                <a:gd name="T98" fmla="*/ 205 w 163"/>
                <a:gd name="T99" fmla="*/ 1052 h 630"/>
                <a:gd name="T100" fmla="*/ 217 w 163"/>
                <a:gd name="T101" fmla="*/ 1028 h 630"/>
                <a:gd name="T102" fmla="*/ 229 w 163"/>
                <a:gd name="T103" fmla="*/ 990 h 630"/>
                <a:gd name="T104" fmla="*/ 239 w 163"/>
                <a:gd name="T105" fmla="*/ 833 h 630"/>
                <a:gd name="T106" fmla="*/ 265 w 163"/>
                <a:gd name="T107" fmla="*/ 505 h 630"/>
                <a:gd name="T108" fmla="*/ 251 w 163"/>
                <a:gd name="T109" fmla="*/ 133 h 6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63" h="630">
                  <a:moveTo>
                    <a:pt x="33" y="341"/>
                  </a:moveTo>
                  <a:cubicBezTo>
                    <a:pt x="33" y="341"/>
                    <a:pt x="33" y="341"/>
                    <a:pt x="34" y="341"/>
                  </a:cubicBezTo>
                  <a:cubicBezTo>
                    <a:pt x="33" y="340"/>
                    <a:pt x="33" y="340"/>
                    <a:pt x="33" y="339"/>
                  </a:cubicBezTo>
                  <a:cubicBezTo>
                    <a:pt x="33" y="340"/>
                    <a:pt x="33" y="341"/>
                    <a:pt x="33" y="341"/>
                  </a:cubicBezTo>
                  <a:close/>
                  <a:moveTo>
                    <a:pt x="150" y="80"/>
                  </a:moveTo>
                  <a:cubicBezTo>
                    <a:pt x="146" y="53"/>
                    <a:pt x="138" y="27"/>
                    <a:pt x="137" y="0"/>
                  </a:cubicBezTo>
                  <a:cubicBezTo>
                    <a:pt x="112" y="3"/>
                    <a:pt x="89" y="12"/>
                    <a:pt x="63" y="12"/>
                  </a:cubicBezTo>
                  <a:cubicBezTo>
                    <a:pt x="50" y="13"/>
                    <a:pt x="37" y="12"/>
                    <a:pt x="24" y="10"/>
                  </a:cubicBezTo>
                  <a:cubicBezTo>
                    <a:pt x="18" y="10"/>
                    <a:pt x="18" y="10"/>
                    <a:pt x="18" y="10"/>
                  </a:cubicBezTo>
                  <a:cubicBezTo>
                    <a:pt x="18" y="13"/>
                    <a:pt x="22" y="14"/>
                    <a:pt x="24" y="17"/>
                  </a:cubicBezTo>
                  <a:cubicBezTo>
                    <a:pt x="27" y="21"/>
                    <a:pt x="26" y="25"/>
                    <a:pt x="29" y="29"/>
                  </a:cubicBezTo>
                  <a:cubicBezTo>
                    <a:pt x="31" y="31"/>
                    <a:pt x="52" y="39"/>
                    <a:pt x="39" y="43"/>
                  </a:cubicBezTo>
                  <a:cubicBezTo>
                    <a:pt x="49" y="52"/>
                    <a:pt x="47" y="66"/>
                    <a:pt x="47" y="78"/>
                  </a:cubicBezTo>
                  <a:cubicBezTo>
                    <a:pt x="47" y="81"/>
                    <a:pt x="48" y="86"/>
                    <a:pt x="47" y="90"/>
                  </a:cubicBezTo>
                  <a:cubicBezTo>
                    <a:pt x="47" y="92"/>
                    <a:pt x="45" y="96"/>
                    <a:pt x="45" y="97"/>
                  </a:cubicBezTo>
                  <a:cubicBezTo>
                    <a:pt x="45" y="98"/>
                    <a:pt x="48" y="100"/>
                    <a:pt x="48" y="101"/>
                  </a:cubicBezTo>
                  <a:cubicBezTo>
                    <a:pt x="47" y="106"/>
                    <a:pt x="45" y="109"/>
                    <a:pt x="44" y="113"/>
                  </a:cubicBezTo>
                  <a:cubicBezTo>
                    <a:pt x="44" y="119"/>
                    <a:pt x="49" y="126"/>
                    <a:pt x="41" y="131"/>
                  </a:cubicBezTo>
                  <a:cubicBezTo>
                    <a:pt x="45" y="135"/>
                    <a:pt x="46" y="141"/>
                    <a:pt x="42" y="146"/>
                  </a:cubicBezTo>
                  <a:cubicBezTo>
                    <a:pt x="45" y="150"/>
                    <a:pt x="47" y="156"/>
                    <a:pt x="43" y="159"/>
                  </a:cubicBezTo>
                  <a:cubicBezTo>
                    <a:pt x="43" y="159"/>
                    <a:pt x="45" y="158"/>
                    <a:pt x="44" y="158"/>
                  </a:cubicBezTo>
                  <a:cubicBezTo>
                    <a:pt x="45" y="165"/>
                    <a:pt x="52" y="176"/>
                    <a:pt x="44" y="180"/>
                  </a:cubicBezTo>
                  <a:cubicBezTo>
                    <a:pt x="44" y="183"/>
                    <a:pt x="46" y="186"/>
                    <a:pt x="47" y="188"/>
                  </a:cubicBezTo>
                  <a:cubicBezTo>
                    <a:pt x="47" y="192"/>
                    <a:pt x="44" y="193"/>
                    <a:pt x="44" y="195"/>
                  </a:cubicBezTo>
                  <a:cubicBezTo>
                    <a:pt x="45" y="200"/>
                    <a:pt x="52" y="205"/>
                    <a:pt x="45" y="209"/>
                  </a:cubicBezTo>
                  <a:cubicBezTo>
                    <a:pt x="46" y="214"/>
                    <a:pt x="51" y="222"/>
                    <a:pt x="44" y="223"/>
                  </a:cubicBezTo>
                  <a:cubicBezTo>
                    <a:pt x="45" y="228"/>
                    <a:pt x="48" y="234"/>
                    <a:pt x="43" y="238"/>
                  </a:cubicBezTo>
                  <a:cubicBezTo>
                    <a:pt x="47" y="248"/>
                    <a:pt x="40" y="254"/>
                    <a:pt x="41" y="264"/>
                  </a:cubicBezTo>
                  <a:cubicBezTo>
                    <a:pt x="42" y="269"/>
                    <a:pt x="48" y="281"/>
                    <a:pt x="39" y="281"/>
                  </a:cubicBezTo>
                  <a:cubicBezTo>
                    <a:pt x="42" y="294"/>
                    <a:pt x="47" y="315"/>
                    <a:pt x="37" y="327"/>
                  </a:cubicBezTo>
                  <a:cubicBezTo>
                    <a:pt x="41" y="332"/>
                    <a:pt x="37" y="337"/>
                    <a:pt x="34" y="341"/>
                  </a:cubicBezTo>
                  <a:cubicBezTo>
                    <a:pt x="36" y="346"/>
                    <a:pt x="38" y="353"/>
                    <a:pt x="36" y="357"/>
                  </a:cubicBezTo>
                  <a:cubicBezTo>
                    <a:pt x="35" y="357"/>
                    <a:pt x="35" y="357"/>
                    <a:pt x="34" y="357"/>
                  </a:cubicBezTo>
                  <a:cubicBezTo>
                    <a:pt x="37" y="363"/>
                    <a:pt x="43" y="372"/>
                    <a:pt x="32" y="375"/>
                  </a:cubicBezTo>
                  <a:cubicBezTo>
                    <a:pt x="33" y="379"/>
                    <a:pt x="39" y="394"/>
                    <a:pt x="27" y="390"/>
                  </a:cubicBezTo>
                  <a:cubicBezTo>
                    <a:pt x="29" y="394"/>
                    <a:pt x="30" y="411"/>
                    <a:pt x="22" y="405"/>
                  </a:cubicBezTo>
                  <a:cubicBezTo>
                    <a:pt x="25" y="409"/>
                    <a:pt x="30" y="414"/>
                    <a:pt x="29" y="419"/>
                  </a:cubicBezTo>
                  <a:cubicBezTo>
                    <a:pt x="28" y="423"/>
                    <a:pt x="26" y="426"/>
                    <a:pt x="22" y="424"/>
                  </a:cubicBezTo>
                  <a:cubicBezTo>
                    <a:pt x="26" y="429"/>
                    <a:pt x="32" y="444"/>
                    <a:pt x="23" y="445"/>
                  </a:cubicBezTo>
                  <a:cubicBezTo>
                    <a:pt x="30" y="447"/>
                    <a:pt x="38" y="456"/>
                    <a:pt x="25" y="460"/>
                  </a:cubicBezTo>
                  <a:cubicBezTo>
                    <a:pt x="32" y="460"/>
                    <a:pt x="29" y="472"/>
                    <a:pt x="23" y="473"/>
                  </a:cubicBezTo>
                  <a:cubicBezTo>
                    <a:pt x="25" y="479"/>
                    <a:pt x="30" y="488"/>
                    <a:pt x="23" y="493"/>
                  </a:cubicBezTo>
                  <a:cubicBezTo>
                    <a:pt x="29" y="497"/>
                    <a:pt x="26" y="508"/>
                    <a:pt x="19" y="507"/>
                  </a:cubicBezTo>
                  <a:cubicBezTo>
                    <a:pt x="27" y="513"/>
                    <a:pt x="15" y="520"/>
                    <a:pt x="9" y="520"/>
                  </a:cubicBezTo>
                  <a:cubicBezTo>
                    <a:pt x="8" y="524"/>
                    <a:pt x="6" y="525"/>
                    <a:pt x="2" y="526"/>
                  </a:cubicBezTo>
                  <a:cubicBezTo>
                    <a:pt x="1" y="526"/>
                    <a:pt x="1" y="526"/>
                    <a:pt x="0" y="526"/>
                  </a:cubicBezTo>
                  <a:cubicBezTo>
                    <a:pt x="3" y="529"/>
                    <a:pt x="5" y="532"/>
                    <a:pt x="8" y="534"/>
                  </a:cubicBezTo>
                  <a:cubicBezTo>
                    <a:pt x="29" y="553"/>
                    <a:pt x="53" y="565"/>
                    <a:pt x="77" y="578"/>
                  </a:cubicBezTo>
                  <a:cubicBezTo>
                    <a:pt x="90" y="584"/>
                    <a:pt x="104" y="589"/>
                    <a:pt x="111" y="601"/>
                  </a:cubicBezTo>
                  <a:cubicBezTo>
                    <a:pt x="114" y="606"/>
                    <a:pt x="115" y="628"/>
                    <a:pt x="122" y="630"/>
                  </a:cubicBezTo>
                  <a:cubicBezTo>
                    <a:pt x="124" y="630"/>
                    <a:pt x="127" y="619"/>
                    <a:pt x="130" y="616"/>
                  </a:cubicBezTo>
                  <a:cubicBezTo>
                    <a:pt x="134" y="612"/>
                    <a:pt x="136" y="599"/>
                    <a:pt x="137" y="593"/>
                  </a:cubicBezTo>
                  <a:cubicBezTo>
                    <a:pt x="140" y="562"/>
                    <a:pt x="141" y="530"/>
                    <a:pt x="143" y="499"/>
                  </a:cubicBezTo>
                  <a:cubicBezTo>
                    <a:pt x="147" y="434"/>
                    <a:pt x="156" y="369"/>
                    <a:pt x="158" y="303"/>
                  </a:cubicBezTo>
                  <a:cubicBezTo>
                    <a:pt x="159" y="229"/>
                    <a:pt x="163" y="153"/>
                    <a:pt x="150" y="80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7" name="Freeform 221">
              <a:extLst>
                <a:ext uri="{FF2B5EF4-FFF2-40B4-BE49-F238E27FC236}">
                  <a16:creationId xmlns:a16="http://schemas.microsoft.com/office/drawing/2014/main" id="{809EDE2A-6C81-412B-A249-9343A70D37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1892"/>
              <a:ext cx="54" cy="271"/>
            </a:xfrm>
            <a:custGeom>
              <a:avLst/>
              <a:gdLst>
                <a:gd name="T0" fmla="*/ 30 w 42"/>
                <a:gd name="T1" fmla="*/ 0 h 210"/>
                <a:gd name="T2" fmla="*/ 12 w 42"/>
                <a:gd name="T3" fmla="*/ 35 h 210"/>
                <a:gd name="T4" fmla="*/ 12 w 42"/>
                <a:gd name="T5" fmla="*/ 59 h 210"/>
                <a:gd name="T6" fmla="*/ 12 w 42"/>
                <a:gd name="T7" fmla="*/ 88 h 210"/>
                <a:gd name="T8" fmla="*/ 12 w 42"/>
                <a:gd name="T9" fmla="*/ 115 h 210"/>
                <a:gd name="T10" fmla="*/ 8 w 42"/>
                <a:gd name="T11" fmla="*/ 143 h 210"/>
                <a:gd name="T12" fmla="*/ 8 w 42"/>
                <a:gd name="T13" fmla="*/ 165 h 210"/>
                <a:gd name="T14" fmla="*/ 0 w 42"/>
                <a:gd name="T15" fmla="*/ 195 h 210"/>
                <a:gd name="T16" fmla="*/ 0 w 42"/>
                <a:gd name="T17" fmla="*/ 227 h 210"/>
                <a:gd name="T18" fmla="*/ 5 w 42"/>
                <a:gd name="T19" fmla="*/ 254 h 210"/>
                <a:gd name="T20" fmla="*/ 0 w 42"/>
                <a:gd name="T21" fmla="*/ 276 h 210"/>
                <a:gd name="T22" fmla="*/ 0 w 42"/>
                <a:gd name="T23" fmla="*/ 308 h 210"/>
                <a:gd name="T24" fmla="*/ 12 w 42"/>
                <a:gd name="T25" fmla="*/ 339 h 210"/>
                <a:gd name="T26" fmla="*/ 31 w 42"/>
                <a:gd name="T27" fmla="*/ 350 h 210"/>
                <a:gd name="T28" fmla="*/ 69 w 42"/>
                <a:gd name="T29" fmla="*/ 136 h 2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2" h="210">
                  <a:moveTo>
                    <a:pt x="18" y="0"/>
                  </a:moveTo>
                  <a:cubicBezTo>
                    <a:pt x="15" y="10"/>
                    <a:pt x="19" y="17"/>
                    <a:pt x="7" y="21"/>
                  </a:cubicBezTo>
                  <a:cubicBezTo>
                    <a:pt x="17" y="24"/>
                    <a:pt x="7" y="32"/>
                    <a:pt x="7" y="36"/>
                  </a:cubicBezTo>
                  <a:cubicBezTo>
                    <a:pt x="6" y="42"/>
                    <a:pt x="15" y="45"/>
                    <a:pt x="7" y="53"/>
                  </a:cubicBezTo>
                  <a:cubicBezTo>
                    <a:pt x="14" y="58"/>
                    <a:pt x="8" y="63"/>
                    <a:pt x="7" y="69"/>
                  </a:cubicBezTo>
                  <a:cubicBezTo>
                    <a:pt x="6" y="77"/>
                    <a:pt x="12" y="80"/>
                    <a:pt x="5" y="86"/>
                  </a:cubicBezTo>
                  <a:cubicBezTo>
                    <a:pt x="8" y="90"/>
                    <a:pt x="8" y="96"/>
                    <a:pt x="5" y="99"/>
                  </a:cubicBezTo>
                  <a:cubicBezTo>
                    <a:pt x="9" y="105"/>
                    <a:pt x="5" y="113"/>
                    <a:pt x="0" y="117"/>
                  </a:cubicBezTo>
                  <a:cubicBezTo>
                    <a:pt x="8" y="122"/>
                    <a:pt x="4" y="130"/>
                    <a:pt x="0" y="136"/>
                  </a:cubicBezTo>
                  <a:cubicBezTo>
                    <a:pt x="7" y="138"/>
                    <a:pt x="6" y="147"/>
                    <a:pt x="3" y="153"/>
                  </a:cubicBezTo>
                  <a:cubicBezTo>
                    <a:pt x="11" y="156"/>
                    <a:pt x="4" y="163"/>
                    <a:pt x="0" y="166"/>
                  </a:cubicBezTo>
                  <a:cubicBezTo>
                    <a:pt x="9" y="167"/>
                    <a:pt x="2" y="180"/>
                    <a:pt x="0" y="185"/>
                  </a:cubicBezTo>
                  <a:cubicBezTo>
                    <a:pt x="9" y="187"/>
                    <a:pt x="7" y="197"/>
                    <a:pt x="7" y="204"/>
                  </a:cubicBezTo>
                  <a:cubicBezTo>
                    <a:pt x="11" y="205"/>
                    <a:pt x="16" y="207"/>
                    <a:pt x="19" y="210"/>
                  </a:cubicBezTo>
                  <a:cubicBezTo>
                    <a:pt x="27" y="166"/>
                    <a:pt x="42" y="126"/>
                    <a:pt x="42" y="8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8" name="Freeform 222">
              <a:extLst>
                <a:ext uri="{FF2B5EF4-FFF2-40B4-BE49-F238E27FC236}">
                  <a16:creationId xmlns:a16="http://schemas.microsoft.com/office/drawing/2014/main" id="{66C5CE76-709E-4BB0-B273-B8E09669C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123"/>
              <a:ext cx="108" cy="19"/>
            </a:xfrm>
            <a:custGeom>
              <a:avLst/>
              <a:gdLst>
                <a:gd name="T0" fmla="*/ 0 w 83"/>
                <a:gd name="T1" fmla="*/ 4 h 15"/>
                <a:gd name="T2" fmla="*/ 18 w 83"/>
                <a:gd name="T3" fmla="*/ 18 h 15"/>
                <a:gd name="T4" fmla="*/ 56 w 83"/>
                <a:gd name="T5" fmla="*/ 24 h 15"/>
                <a:gd name="T6" fmla="*/ 108 w 83"/>
                <a:gd name="T7" fmla="*/ 20 h 15"/>
                <a:gd name="T8" fmla="*/ 131 w 83"/>
                <a:gd name="T9" fmla="*/ 8 h 15"/>
                <a:gd name="T10" fmla="*/ 141 w 83"/>
                <a:gd name="T11" fmla="*/ 1 h 15"/>
                <a:gd name="T12" fmla="*/ 103 w 83"/>
                <a:gd name="T13" fmla="*/ 1 h 15"/>
                <a:gd name="T14" fmla="*/ 85 w 83"/>
                <a:gd name="T15" fmla="*/ 0 h 15"/>
                <a:gd name="T16" fmla="*/ 69 w 83"/>
                <a:gd name="T17" fmla="*/ 1 h 15"/>
                <a:gd name="T18" fmla="*/ 44 w 83"/>
                <a:gd name="T19" fmla="*/ 1 h 15"/>
                <a:gd name="T20" fmla="*/ 1 w 83"/>
                <a:gd name="T21" fmla="*/ 0 h 1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83" h="15">
                  <a:moveTo>
                    <a:pt x="0" y="2"/>
                  </a:moveTo>
                  <a:cubicBezTo>
                    <a:pt x="1" y="4"/>
                    <a:pt x="8" y="8"/>
                    <a:pt x="11" y="11"/>
                  </a:cubicBezTo>
                  <a:cubicBezTo>
                    <a:pt x="16" y="14"/>
                    <a:pt x="24" y="15"/>
                    <a:pt x="33" y="15"/>
                  </a:cubicBezTo>
                  <a:cubicBezTo>
                    <a:pt x="43" y="15"/>
                    <a:pt x="57" y="15"/>
                    <a:pt x="64" y="13"/>
                  </a:cubicBezTo>
                  <a:cubicBezTo>
                    <a:pt x="70" y="11"/>
                    <a:pt x="75" y="7"/>
                    <a:pt x="78" y="5"/>
                  </a:cubicBezTo>
                  <a:cubicBezTo>
                    <a:pt x="78" y="5"/>
                    <a:pt x="82" y="2"/>
                    <a:pt x="83" y="1"/>
                  </a:cubicBezTo>
                  <a:cubicBezTo>
                    <a:pt x="80" y="1"/>
                    <a:pt x="67" y="1"/>
                    <a:pt x="61" y="1"/>
                  </a:cubicBezTo>
                  <a:cubicBezTo>
                    <a:pt x="58" y="0"/>
                    <a:pt x="54" y="0"/>
                    <a:pt x="50" y="0"/>
                  </a:cubicBezTo>
                  <a:cubicBezTo>
                    <a:pt x="47" y="0"/>
                    <a:pt x="45" y="2"/>
                    <a:pt x="41" y="1"/>
                  </a:cubicBezTo>
                  <a:cubicBezTo>
                    <a:pt x="37" y="1"/>
                    <a:pt x="31" y="0"/>
                    <a:pt x="26" y="1"/>
                  </a:cubicBezTo>
                  <a:cubicBezTo>
                    <a:pt x="21" y="2"/>
                    <a:pt x="6" y="2"/>
                    <a:pt x="1" y="0"/>
                  </a:cubicBezTo>
                </a:path>
              </a:pathLst>
            </a:custGeom>
            <a:solidFill>
              <a:srgbClr val="FDEEE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69" name="Freeform 223">
              <a:extLst>
                <a:ext uri="{FF2B5EF4-FFF2-40B4-BE49-F238E27FC236}">
                  <a16:creationId xmlns:a16="http://schemas.microsoft.com/office/drawing/2014/main" id="{E4AE60FD-8BBE-4121-93B4-52CA9A940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980"/>
              <a:ext cx="64" cy="24"/>
            </a:xfrm>
            <a:custGeom>
              <a:avLst/>
              <a:gdLst>
                <a:gd name="T0" fmla="*/ 84 w 49"/>
                <a:gd name="T1" fmla="*/ 16 h 19"/>
                <a:gd name="T2" fmla="*/ 46 w 49"/>
                <a:gd name="T3" fmla="*/ 1 h 19"/>
                <a:gd name="T4" fmla="*/ 9 w 49"/>
                <a:gd name="T5" fmla="*/ 16 h 19"/>
                <a:gd name="T6" fmla="*/ 10 w 49"/>
                <a:gd name="T7" fmla="*/ 24 h 19"/>
                <a:gd name="T8" fmla="*/ 40 w 49"/>
                <a:gd name="T9" fmla="*/ 29 h 19"/>
                <a:gd name="T10" fmla="*/ 84 w 49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49" y="10"/>
                  </a:moveTo>
                  <a:cubicBezTo>
                    <a:pt x="43" y="6"/>
                    <a:pt x="41" y="2"/>
                    <a:pt x="27" y="1"/>
                  </a:cubicBezTo>
                  <a:cubicBezTo>
                    <a:pt x="14" y="0"/>
                    <a:pt x="9" y="9"/>
                    <a:pt x="5" y="10"/>
                  </a:cubicBezTo>
                  <a:cubicBezTo>
                    <a:pt x="0" y="11"/>
                    <a:pt x="3" y="14"/>
                    <a:pt x="6" y="15"/>
                  </a:cubicBezTo>
                  <a:cubicBezTo>
                    <a:pt x="10" y="16"/>
                    <a:pt x="19" y="16"/>
                    <a:pt x="24" y="18"/>
                  </a:cubicBezTo>
                  <a:cubicBezTo>
                    <a:pt x="28" y="19"/>
                    <a:pt x="40" y="16"/>
                    <a:pt x="49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0" name="Freeform 224">
              <a:extLst>
                <a:ext uri="{FF2B5EF4-FFF2-40B4-BE49-F238E27FC236}">
                  <a16:creationId xmlns:a16="http://schemas.microsoft.com/office/drawing/2014/main" id="{E1301E39-1FEA-4415-B49A-28B63D7C9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980"/>
              <a:ext cx="26" cy="23"/>
            </a:xfrm>
            <a:custGeom>
              <a:avLst/>
              <a:gdLst>
                <a:gd name="T0" fmla="*/ 16 w 20"/>
                <a:gd name="T1" fmla="*/ 1 h 18"/>
                <a:gd name="T2" fmla="*/ 29 w 20"/>
                <a:gd name="T3" fmla="*/ 4 h 18"/>
                <a:gd name="T4" fmla="*/ 34 w 20"/>
                <a:gd name="T5" fmla="*/ 15 h 18"/>
                <a:gd name="T6" fmla="*/ 23 w 20"/>
                <a:gd name="T7" fmla="*/ 28 h 18"/>
                <a:gd name="T8" fmla="*/ 13 w 20"/>
                <a:gd name="T9" fmla="*/ 29 h 18"/>
                <a:gd name="T10" fmla="*/ 0 w 20"/>
                <a:gd name="T11" fmla="*/ 15 h 18"/>
                <a:gd name="T12" fmla="*/ 7 w 20"/>
                <a:gd name="T13" fmla="*/ 1 h 18"/>
                <a:gd name="T14" fmla="*/ 16 w 20"/>
                <a:gd name="T15" fmla="*/ 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8">
                  <a:moveTo>
                    <a:pt x="9" y="1"/>
                  </a:moveTo>
                  <a:cubicBezTo>
                    <a:pt x="13" y="1"/>
                    <a:pt x="15" y="1"/>
                    <a:pt x="17" y="2"/>
                  </a:cubicBezTo>
                  <a:cubicBezTo>
                    <a:pt x="19" y="4"/>
                    <a:pt x="20" y="6"/>
                    <a:pt x="20" y="9"/>
                  </a:cubicBezTo>
                  <a:cubicBezTo>
                    <a:pt x="20" y="12"/>
                    <a:pt x="18" y="16"/>
                    <a:pt x="14" y="17"/>
                  </a:cubicBezTo>
                  <a:cubicBezTo>
                    <a:pt x="12" y="18"/>
                    <a:pt x="10" y="18"/>
                    <a:pt x="8" y="18"/>
                  </a:cubicBezTo>
                  <a:cubicBezTo>
                    <a:pt x="4" y="17"/>
                    <a:pt x="0" y="13"/>
                    <a:pt x="0" y="9"/>
                  </a:cubicBezTo>
                  <a:cubicBezTo>
                    <a:pt x="0" y="5"/>
                    <a:pt x="2" y="3"/>
                    <a:pt x="4" y="1"/>
                  </a:cubicBezTo>
                  <a:cubicBezTo>
                    <a:pt x="6" y="1"/>
                    <a:pt x="8" y="0"/>
                    <a:pt x="9" y="1"/>
                  </a:cubicBezTo>
                  <a:close/>
                </a:path>
              </a:pathLst>
            </a:custGeom>
            <a:solidFill>
              <a:srgbClr val="82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1" name="Freeform 225">
              <a:extLst>
                <a:ext uri="{FF2B5EF4-FFF2-40B4-BE49-F238E27FC236}">
                  <a16:creationId xmlns:a16="http://schemas.microsoft.com/office/drawing/2014/main" id="{ABD3F87C-A90D-4457-9DDD-3AEB5E9D5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130"/>
              <a:ext cx="69" cy="2"/>
            </a:xfrm>
            <a:custGeom>
              <a:avLst/>
              <a:gdLst>
                <a:gd name="T0" fmla="*/ 90 w 53"/>
                <a:gd name="T1" fmla="*/ 0 h 2"/>
                <a:gd name="T2" fmla="*/ 77 w 53"/>
                <a:gd name="T3" fmla="*/ 1 h 2"/>
                <a:gd name="T4" fmla="*/ 57 w 53"/>
                <a:gd name="T5" fmla="*/ 2 h 2"/>
                <a:gd name="T6" fmla="*/ 38 w 53"/>
                <a:gd name="T7" fmla="*/ 2 h 2"/>
                <a:gd name="T8" fmla="*/ 26 w 53"/>
                <a:gd name="T9" fmla="*/ 1 h 2"/>
                <a:gd name="T10" fmla="*/ 0 w 53"/>
                <a:gd name="T11" fmla="*/ 0 h 2"/>
                <a:gd name="T12" fmla="*/ 0 w 53"/>
                <a:gd name="T13" fmla="*/ 0 h 2"/>
                <a:gd name="T14" fmla="*/ 0 w 53"/>
                <a:gd name="T15" fmla="*/ 0 h 2"/>
                <a:gd name="T16" fmla="*/ 26 w 53"/>
                <a:gd name="T17" fmla="*/ 0 h 2"/>
                <a:gd name="T18" fmla="*/ 38 w 53"/>
                <a:gd name="T19" fmla="*/ 1 h 2"/>
                <a:gd name="T20" fmla="*/ 57 w 53"/>
                <a:gd name="T21" fmla="*/ 1 h 2"/>
                <a:gd name="T22" fmla="*/ 74 w 53"/>
                <a:gd name="T23" fmla="*/ 0 h 2"/>
                <a:gd name="T24" fmla="*/ 90 w 53"/>
                <a:gd name="T25" fmla="*/ 0 h 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3" h="2">
                  <a:moveTo>
                    <a:pt x="53" y="0"/>
                  </a:moveTo>
                  <a:cubicBezTo>
                    <a:pt x="45" y="1"/>
                    <a:pt x="45" y="1"/>
                    <a:pt x="45" y="1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22" y="2"/>
                    <a:pt x="22" y="2"/>
                    <a:pt x="22" y="2"/>
                  </a:cubicBezTo>
                  <a:cubicBezTo>
                    <a:pt x="15" y="1"/>
                    <a:pt x="15" y="1"/>
                    <a:pt x="15" y="1"/>
                  </a:cubicBezTo>
                  <a:cubicBezTo>
                    <a:pt x="9" y="2"/>
                    <a:pt x="3" y="1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3" y="1"/>
                    <a:pt x="9" y="1"/>
                    <a:pt x="15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34" y="1"/>
                    <a:pt x="34" y="1"/>
                    <a:pt x="34" y="1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53" y="0"/>
                    <a:pt x="53" y="0"/>
                    <a:pt x="53" y="0"/>
                  </a:cubicBezTo>
                </a:path>
              </a:pathLst>
            </a:custGeom>
            <a:solidFill>
              <a:srgbClr val="5858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2" name="Freeform 226">
              <a:extLst>
                <a:ext uri="{FF2B5EF4-FFF2-40B4-BE49-F238E27FC236}">
                  <a16:creationId xmlns:a16="http://schemas.microsoft.com/office/drawing/2014/main" id="{0DE1F9B3-B329-498F-8452-46AC5FE91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980"/>
              <a:ext cx="65" cy="24"/>
            </a:xfrm>
            <a:custGeom>
              <a:avLst/>
              <a:gdLst>
                <a:gd name="T0" fmla="*/ 85 w 50"/>
                <a:gd name="T1" fmla="*/ 16 h 19"/>
                <a:gd name="T2" fmla="*/ 47 w 50"/>
                <a:gd name="T3" fmla="*/ 1 h 19"/>
                <a:gd name="T4" fmla="*/ 10 w 50"/>
                <a:gd name="T5" fmla="*/ 16 h 19"/>
                <a:gd name="T6" fmla="*/ 12 w 50"/>
                <a:gd name="T7" fmla="*/ 24 h 19"/>
                <a:gd name="T8" fmla="*/ 40 w 50"/>
                <a:gd name="T9" fmla="*/ 29 h 19"/>
                <a:gd name="T10" fmla="*/ 85 w 50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9">
                  <a:moveTo>
                    <a:pt x="50" y="10"/>
                  </a:moveTo>
                  <a:cubicBezTo>
                    <a:pt x="43" y="6"/>
                    <a:pt x="41" y="2"/>
                    <a:pt x="28" y="1"/>
                  </a:cubicBezTo>
                  <a:cubicBezTo>
                    <a:pt x="14" y="0"/>
                    <a:pt x="9" y="9"/>
                    <a:pt x="6" y="10"/>
                  </a:cubicBezTo>
                  <a:cubicBezTo>
                    <a:pt x="0" y="11"/>
                    <a:pt x="3" y="14"/>
                    <a:pt x="7" y="15"/>
                  </a:cubicBezTo>
                  <a:cubicBezTo>
                    <a:pt x="10" y="16"/>
                    <a:pt x="20" y="16"/>
                    <a:pt x="24" y="18"/>
                  </a:cubicBezTo>
                  <a:cubicBezTo>
                    <a:pt x="28" y="19"/>
                    <a:pt x="40" y="16"/>
                    <a:pt x="50" y="1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3" name="Oval 227">
              <a:extLst>
                <a:ext uri="{FF2B5EF4-FFF2-40B4-BE49-F238E27FC236}">
                  <a16:creationId xmlns:a16="http://schemas.microsoft.com/office/drawing/2014/main" id="{2F94FA31-493F-4089-B020-C0AAEF3E73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4" y="987"/>
              <a:ext cx="6" cy="7"/>
            </a:xfrm>
            <a:prstGeom prst="ellipse">
              <a:avLst/>
            </a:prstGeom>
            <a:solidFill>
              <a:srgbClr val="58585A"/>
            </a:solidFill>
            <a:ln w="4763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74" name="Oval 228">
              <a:extLst>
                <a:ext uri="{FF2B5EF4-FFF2-40B4-BE49-F238E27FC236}">
                  <a16:creationId xmlns:a16="http://schemas.microsoft.com/office/drawing/2014/main" id="{91948735-1FEE-4893-B2F6-763ED25662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521" y="985"/>
              <a:ext cx="5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75" name="Freeform 229">
              <a:extLst>
                <a:ext uri="{FF2B5EF4-FFF2-40B4-BE49-F238E27FC236}">
                  <a16:creationId xmlns:a16="http://schemas.microsoft.com/office/drawing/2014/main" id="{61E13453-F1EC-4BF8-9022-5915E1660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745"/>
              <a:ext cx="153" cy="295"/>
            </a:xfrm>
            <a:custGeom>
              <a:avLst/>
              <a:gdLst>
                <a:gd name="T0" fmla="*/ 166 w 118"/>
                <a:gd name="T1" fmla="*/ 380 h 229"/>
                <a:gd name="T2" fmla="*/ 188 w 118"/>
                <a:gd name="T3" fmla="*/ 160 h 229"/>
                <a:gd name="T4" fmla="*/ 0 w 118"/>
                <a:gd name="T5" fmla="*/ 0 h 229"/>
                <a:gd name="T6" fmla="*/ 0 w 118"/>
                <a:gd name="T7" fmla="*/ 161 h 229"/>
                <a:gd name="T8" fmla="*/ 1 w 118"/>
                <a:gd name="T9" fmla="*/ 153 h 229"/>
                <a:gd name="T10" fmla="*/ 10 w 118"/>
                <a:gd name="T11" fmla="*/ 122 h 229"/>
                <a:gd name="T12" fmla="*/ 32 w 118"/>
                <a:gd name="T13" fmla="*/ 86 h 229"/>
                <a:gd name="T14" fmla="*/ 35 w 118"/>
                <a:gd name="T15" fmla="*/ 94 h 229"/>
                <a:gd name="T16" fmla="*/ 45 w 118"/>
                <a:gd name="T17" fmla="*/ 88 h 229"/>
                <a:gd name="T18" fmla="*/ 49 w 118"/>
                <a:gd name="T19" fmla="*/ 94 h 229"/>
                <a:gd name="T20" fmla="*/ 58 w 118"/>
                <a:gd name="T21" fmla="*/ 99 h 229"/>
                <a:gd name="T22" fmla="*/ 64 w 118"/>
                <a:gd name="T23" fmla="*/ 97 h 229"/>
                <a:gd name="T24" fmla="*/ 70 w 118"/>
                <a:gd name="T25" fmla="*/ 113 h 229"/>
                <a:gd name="T26" fmla="*/ 89 w 118"/>
                <a:gd name="T27" fmla="*/ 115 h 229"/>
                <a:gd name="T28" fmla="*/ 100 w 118"/>
                <a:gd name="T29" fmla="*/ 113 h 229"/>
                <a:gd name="T30" fmla="*/ 102 w 118"/>
                <a:gd name="T31" fmla="*/ 117 h 229"/>
                <a:gd name="T32" fmla="*/ 109 w 118"/>
                <a:gd name="T33" fmla="*/ 116 h 229"/>
                <a:gd name="T34" fmla="*/ 119 w 118"/>
                <a:gd name="T35" fmla="*/ 128 h 229"/>
                <a:gd name="T36" fmla="*/ 130 w 118"/>
                <a:gd name="T37" fmla="*/ 137 h 229"/>
                <a:gd name="T38" fmla="*/ 140 w 118"/>
                <a:gd name="T39" fmla="*/ 148 h 229"/>
                <a:gd name="T40" fmla="*/ 159 w 118"/>
                <a:gd name="T41" fmla="*/ 157 h 229"/>
                <a:gd name="T42" fmla="*/ 170 w 118"/>
                <a:gd name="T43" fmla="*/ 202 h 229"/>
                <a:gd name="T44" fmla="*/ 163 w 118"/>
                <a:gd name="T45" fmla="*/ 272 h 229"/>
                <a:gd name="T46" fmla="*/ 159 w 118"/>
                <a:gd name="T47" fmla="*/ 292 h 229"/>
                <a:gd name="T48" fmla="*/ 163 w 118"/>
                <a:gd name="T49" fmla="*/ 313 h 229"/>
                <a:gd name="T50" fmla="*/ 158 w 118"/>
                <a:gd name="T51" fmla="*/ 340 h 229"/>
                <a:gd name="T52" fmla="*/ 157 w 118"/>
                <a:gd name="T53" fmla="*/ 347 h 229"/>
                <a:gd name="T54" fmla="*/ 153 w 118"/>
                <a:gd name="T55" fmla="*/ 353 h 229"/>
                <a:gd name="T56" fmla="*/ 157 w 118"/>
                <a:gd name="T57" fmla="*/ 363 h 229"/>
                <a:gd name="T58" fmla="*/ 158 w 118"/>
                <a:gd name="T59" fmla="*/ 363 h 229"/>
                <a:gd name="T60" fmla="*/ 158 w 118"/>
                <a:gd name="T61" fmla="*/ 379 h 229"/>
                <a:gd name="T62" fmla="*/ 165 w 118"/>
                <a:gd name="T63" fmla="*/ 375 h 229"/>
                <a:gd name="T64" fmla="*/ 165 w 118"/>
                <a:gd name="T65" fmla="*/ 380 h 229"/>
                <a:gd name="T66" fmla="*/ 166 w 118"/>
                <a:gd name="T67" fmla="*/ 380 h 229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18" h="229">
                  <a:moveTo>
                    <a:pt x="99" y="229"/>
                  </a:moveTo>
                  <a:cubicBezTo>
                    <a:pt x="105" y="191"/>
                    <a:pt x="118" y="125"/>
                    <a:pt x="112" y="96"/>
                  </a:cubicBezTo>
                  <a:cubicBezTo>
                    <a:pt x="99" y="27"/>
                    <a:pt x="38" y="1"/>
                    <a:pt x="0" y="0"/>
                  </a:cubicBezTo>
                  <a:cubicBezTo>
                    <a:pt x="0" y="97"/>
                    <a:pt x="0" y="97"/>
                    <a:pt x="0" y="97"/>
                  </a:cubicBezTo>
                  <a:cubicBezTo>
                    <a:pt x="0" y="95"/>
                    <a:pt x="1" y="94"/>
                    <a:pt x="1" y="92"/>
                  </a:cubicBezTo>
                  <a:cubicBezTo>
                    <a:pt x="3" y="86"/>
                    <a:pt x="4" y="80"/>
                    <a:pt x="6" y="74"/>
                  </a:cubicBezTo>
                  <a:cubicBezTo>
                    <a:pt x="7" y="69"/>
                    <a:pt x="13" y="52"/>
                    <a:pt x="19" y="52"/>
                  </a:cubicBezTo>
                  <a:cubicBezTo>
                    <a:pt x="20" y="53"/>
                    <a:pt x="21" y="55"/>
                    <a:pt x="21" y="57"/>
                  </a:cubicBezTo>
                  <a:cubicBezTo>
                    <a:pt x="23" y="56"/>
                    <a:pt x="25" y="54"/>
                    <a:pt x="27" y="53"/>
                  </a:cubicBezTo>
                  <a:cubicBezTo>
                    <a:pt x="28" y="54"/>
                    <a:pt x="29" y="56"/>
                    <a:pt x="29" y="57"/>
                  </a:cubicBezTo>
                  <a:cubicBezTo>
                    <a:pt x="32" y="52"/>
                    <a:pt x="33" y="57"/>
                    <a:pt x="35" y="60"/>
                  </a:cubicBezTo>
                  <a:cubicBezTo>
                    <a:pt x="36" y="59"/>
                    <a:pt x="37" y="59"/>
                    <a:pt x="38" y="58"/>
                  </a:cubicBezTo>
                  <a:cubicBezTo>
                    <a:pt x="40" y="61"/>
                    <a:pt x="40" y="66"/>
                    <a:pt x="42" y="68"/>
                  </a:cubicBezTo>
                  <a:cubicBezTo>
                    <a:pt x="43" y="69"/>
                    <a:pt x="51" y="69"/>
                    <a:pt x="53" y="69"/>
                  </a:cubicBezTo>
                  <a:cubicBezTo>
                    <a:pt x="53" y="62"/>
                    <a:pt x="57" y="64"/>
                    <a:pt x="59" y="68"/>
                  </a:cubicBezTo>
                  <a:cubicBezTo>
                    <a:pt x="60" y="70"/>
                    <a:pt x="59" y="71"/>
                    <a:pt x="61" y="71"/>
                  </a:cubicBezTo>
                  <a:cubicBezTo>
                    <a:pt x="62" y="72"/>
                    <a:pt x="64" y="70"/>
                    <a:pt x="65" y="70"/>
                  </a:cubicBezTo>
                  <a:cubicBezTo>
                    <a:pt x="70" y="71"/>
                    <a:pt x="68" y="74"/>
                    <a:pt x="71" y="77"/>
                  </a:cubicBezTo>
                  <a:cubicBezTo>
                    <a:pt x="74" y="80"/>
                    <a:pt x="76" y="77"/>
                    <a:pt x="77" y="82"/>
                  </a:cubicBezTo>
                  <a:cubicBezTo>
                    <a:pt x="79" y="87"/>
                    <a:pt x="77" y="87"/>
                    <a:pt x="83" y="89"/>
                  </a:cubicBezTo>
                  <a:cubicBezTo>
                    <a:pt x="86" y="90"/>
                    <a:pt x="94" y="92"/>
                    <a:pt x="95" y="95"/>
                  </a:cubicBezTo>
                  <a:cubicBezTo>
                    <a:pt x="101" y="99"/>
                    <a:pt x="101" y="115"/>
                    <a:pt x="101" y="122"/>
                  </a:cubicBezTo>
                  <a:cubicBezTo>
                    <a:pt x="101" y="136"/>
                    <a:pt x="99" y="150"/>
                    <a:pt x="97" y="164"/>
                  </a:cubicBezTo>
                  <a:cubicBezTo>
                    <a:pt x="96" y="168"/>
                    <a:pt x="95" y="172"/>
                    <a:pt x="95" y="176"/>
                  </a:cubicBezTo>
                  <a:cubicBezTo>
                    <a:pt x="96" y="180"/>
                    <a:pt x="97" y="185"/>
                    <a:pt x="97" y="189"/>
                  </a:cubicBezTo>
                  <a:cubicBezTo>
                    <a:pt x="97" y="195"/>
                    <a:pt x="96" y="200"/>
                    <a:pt x="94" y="205"/>
                  </a:cubicBezTo>
                  <a:cubicBezTo>
                    <a:pt x="94" y="206"/>
                    <a:pt x="93" y="208"/>
                    <a:pt x="93" y="209"/>
                  </a:cubicBezTo>
                  <a:cubicBezTo>
                    <a:pt x="93" y="210"/>
                    <a:pt x="91" y="212"/>
                    <a:pt x="91" y="213"/>
                  </a:cubicBezTo>
                  <a:cubicBezTo>
                    <a:pt x="91" y="217"/>
                    <a:pt x="93" y="214"/>
                    <a:pt x="93" y="219"/>
                  </a:cubicBezTo>
                  <a:cubicBezTo>
                    <a:pt x="93" y="219"/>
                    <a:pt x="93" y="219"/>
                    <a:pt x="94" y="219"/>
                  </a:cubicBezTo>
                  <a:cubicBezTo>
                    <a:pt x="94" y="222"/>
                    <a:pt x="94" y="225"/>
                    <a:pt x="94" y="228"/>
                  </a:cubicBezTo>
                  <a:cubicBezTo>
                    <a:pt x="95" y="227"/>
                    <a:pt x="96" y="226"/>
                    <a:pt x="98" y="226"/>
                  </a:cubicBezTo>
                  <a:cubicBezTo>
                    <a:pt x="97" y="227"/>
                    <a:pt x="98" y="228"/>
                    <a:pt x="98" y="229"/>
                  </a:cubicBezTo>
                  <a:cubicBezTo>
                    <a:pt x="98" y="229"/>
                    <a:pt x="99" y="229"/>
                    <a:pt x="99" y="22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6" name="Freeform 230">
              <a:extLst>
                <a:ext uri="{FF2B5EF4-FFF2-40B4-BE49-F238E27FC236}">
                  <a16:creationId xmlns:a16="http://schemas.microsoft.com/office/drawing/2014/main" id="{39482F15-542B-4854-8B82-F1DD03EFB7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079"/>
              <a:ext cx="34" cy="18"/>
            </a:xfrm>
            <a:custGeom>
              <a:avLst/>
              <a:gdLst>
                <a:gd name="T0" fmla="*/ 44 w 26"/>
                <a:gd name="T1" fmla="*/ 15 h 14"/>
                <a:gd name="T2" fmla="*/ 22 w 26"/>
                <a:gd name="T3" fmla="*/ 4 h 14"/>
                <a:gd name="T4" fmla="*/ 4 w 26"/>
                <a:gd name="T5" fmla="*/ 0 h 14"/>
                <a:gd name="T6" fmla="*/ 1 w 26"/>
                <a:gd name="T7" fmla="*/ 23 h 14"/>
                <a:gd name="T8" fmla="*/ 18 w 26"/>
                <a:gd name="T9" fmla="*/ 18 h 14"/>
                <a:gd name="T10" fmla="*/ 39 w 26"/>
                <a:gd name="T11" fmla="*/ 17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6" h="14">
                  <a:moveTo>
                    <a:pt x="26" y="9"/>
                  </a:moveTo>
                  <a:cubicBezTo>
                    <a:pt x="21" y="9"/>
                    <a:pt x="17" y="2"/>
                    <a:pt x="13" y="2"/>
                  </a:cubicBezTo>
                  <a:cubicBezTo>
                    <a:pt x="9" y="1"/>
                    <a:pt x="3" y="6"/>
                    <a:pt x="2" y="0"/>
                  </a:cubicBezTo>
                  <a:cubicBezTo>
                    <a:pt x="1" y="4"/>
                    <a:pt x="0" y="10"/>
                    <a:pt x="1" y="14"/>
                  </a:cubicBezTo>
                  <a:cubicBezTo>
                    <a:pt x="4" y="12"/>
                    <a:pt x="8" y="11"/>
                    <a:pt x="11" y="11"/>
                  </a:cubicBezTo>
                  <a:cubicBezTo>
                    <a:pt x="15" y="10"/>
                    <a:pt x="20" y="12"/>
                    <a:pt x="23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7" name="Freeform 231">
              <a:extLst>
                <a:ext uri="{FF2B5EF4-FFF2-40B4-BE49-F238E27FC236}">
                  <a16:creationId xmlns:a16="http://schemas.microsoft.com/office/drawing/2014/main" id="{3E6F6BC2-8873-48D8-9272-ABEB08069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974"/>
              <a:ext cx="71" cy="33"/>
            </a:xfrm>
            <a:custGeom>
              <a:avLst/>
              <a:gdLst>
                <a:gd name="T0" fmla="*/ 44 w 55"/>
                <a:gd name="T1" fmla="*/ 1 h 25"/>
                <a:gd name="T2" fmla="*/ 10 w 55"/>
                <a:gd name="T3" fmla="*/ 15 h 25"/>
                <a:gd name="T4" fmla="*/ 0 w 55"/>
                <a:gd name="T5" fmla="*/ 24 h 25"/>
                <a:gd name="T6" fmla="*/ 27 w 55"/>
                <a:gd name="T7" fmla="*/ 40 h 25"/>
                <a:gd name="T8" fmla="*/ 45 w 55"/>
                <a:gd name="T9" fmla="*/ 44 h 25"/>
                <a:gd name="T10" fmla="*/ 65 w 55"/>
                <a:gd name="T11" fmla="*/ 40 h 25"/>
                <a:gd name="T12" fmla="*/ 81 w 55"/>
                <a:gd name="T13" fmla="*/ 38 h 25"/>
                <a:gd name="T14" fmla="*/ 92 w 55"/>
                <a:gd name="T15" fmla="*/ 28 h 25"/>
                <a:gd name="T16" fmla="*/ 81 w 55"/>
                <a:gd name="T17" fmla="*/ 17 h 25"/>
                <a:gd name="T18" fmla="*/ 44 w 55"/>
                <a:gd name="T19" fmla="*/ 1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5" h="25">
                  <a:moveTo>
                    <a:pt x="26" y="1"/>
                  </a:moveTo>
                  <a:cubicBezTo>
                    <a:pt x="14" y="2"/>
                    <a:pt x="8" y="6"/>
                    <a:pt x="6" y="8"/>
                  </a:cubicBezTo>
                  <a:cubicBezTo>
                    <a:pt x="4" y="10"/>
                    <a:pt x="0" y="12"/>
                    <a:pt x="0" y="14"/>
                  </a:cubicBezTo>
                  <a:cubicBezTo>
                    <a:pt x="0" y="16"/>
                    <a:pt x="10" y="21"/>
                    <a:pt x="16" y="23"/>
                  </a:cubicBezTo>
                  <a:cubicBezTo>
                    <a:pt x="19" y="24"/>
                    <a:pt x="24" y="25"/>
                    <a:pt x="27" y="25"/>
                  </a:cubicBezTo>
                  <a:cubicBezTo>
                    <a:pt x="29" y="25"/>
                    <a:pt x="34" y="24"/>
                    <a:pt x="39" y="23"/>
                  </a:cubicBezTo>
                  <a:cubicBezTo>
                    <a:pt x="43" y="23"/>
                    <a:pt x="47" y="23"/>
                    <a:pt x="49" y="22"/>
                  </a:cubicBezTo>
                  <a:cubicBezTo>
                    <a:pt x="54" y="20"/>
                    <a:pt x="55" y="17"/>
                    <a:pt x="55" y="16"/>
                  </a:cubicBezTo>
                  <a:cubicBezTo>
                    <a:pt x="54" y="13"/>
                    <a:pt x="52" y="12"/>
                    <a:pt x="49" y="10"/>
                  </a:cubicBezTo>
                  <a:cubicBezTo>
                    <a:pt x="45" y="7"/>
                    <a:pt x="37" y="0"/>
                    <a:pt x="26" y="1"/>
                  </a:cubicBezTo>
                  <a:close/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8" name="Freeform 232">
              <a:extLst>
                <a:ext uri="{FF2B5EF4-FFF2-40B4-BE49-F238E27FC236}">
                  <a16:creationId xmlns:a16="http://schemas.microsoft.com/office/drawing/2014/main" id="{22FCACB1-757A-4437-A72A-CE489E4C2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980"/>
              <a:ext cx="64" cy="24"/>
            </a:xfrm>
            <a:custGeom>
              <a:avLst/>
              <a:gdLst>
                <a:gd name="T0" fmla="*/ 0 w 49"/>
                <a:gd name="T1" fmla="*/ 16 h 19"/>
                <a:gd name="T2" fmla="*/ 35 w 49"/>
                <a:gd name="T3" fmla="*/ 1 h 19"/>
                <a:gd name="T4" fmla="*/ 74 w 49"/>
                <a:gd name="T5" fmla="*/ 16 h 19"/>
                <a:gd name="T6" fmla="*/ 73 w 49"/>
                <a:gd name="T7" fmla="*/ 24 h 19"/>
                <a:gd name="T8" fmla="*/ 43 w 49"/>
                <a:gd name="T9" fmla="*/ 29 h 19"/>
                <a:gd name="T10" fmla="*/ 0 w 49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19">
                  <a:moveTo>
                    <a:pt x="0" y="10"/>
                  </a:moveTo>
                  <a:cubicBezTo>
                    <a:pt x="6" y="6"/>
                    <a:pt x="8" y="2"/>
                    <a:pt x="21" y="1"/>
                  </a:cubicBezTo>
                  <a:cubicBezTo>
                    <a:pt x="35" y="0"/>
                    <a:pt x="40" y="9"/>
                    <a:pt x="44" y="10"/>
                  </a:cubicBezTo>
                  <a:cubicBezTo>
                    <a:pt x="49" y="11"/>
                    <a:pt x="46" y="14"/>
                    <a:pt x="43" y="15"/>
                  </a:cubicBezTo>
                  <a:cubicBezTo>
                    <a:pt x="39" y="16"/>
                    <a:pt x="30" y="16"/>
                    <a:pt x="25" y="18"/>
                  </a:cubicBezTo>
                  <a:cubicBezTo>
                    <a:pt x="21" y="19"/>
                    <a:pt x="9" y="16"/>
                    <a:pt x="0" y="1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79" name="Freeform 233">
              <a:extLst>
                <a:ext uri="{FF2B5EF4-FFF2-40B4-BE49-F238E27FC236}">
                  <a16:creationId xmlns:a16="http://schemas.microsoft.com/office/drawing/2014/main" id="{27542E6D-C9B7-492C-8716-0E39F701D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980"/>
              <a:ext cx="26" cy="23"/>
            </a:xfrm>
            <a:custGeom>
              <a:avLst/>
              <a:gdLst>
                <a:gd name="T0" fmla="*/ 17 w 20"/>
                <a:gd name="T1" fmla="*/ 1 h 18"/>
                <a:gd name="T2" fmla="*/ 5 w 20"/>
                <a:gd name="T3" fmla="*/ 4 h 18"/>
                <a:gd name="T4" fmla="*/ 0 w 20"/>
                <a:gd name="T5" fmla="*/ 15 h 18"/>
                <a:gd name="T6" fmla="*/ 10 w 20"/>
                <a:gd name="T7" fmla="*/ 28 h 18"/>
                <a:gd name="T8" fmla="*/ 21 w 20"/>
                <a:gd name="T9" fmla="*/ 29 h 18"/>
                <a:gd name="T10" fmla="*/ 34 w 20"/>
                <a:gd name="T11" fmla="*/ 15 h 18"/>
                <a:gd name="T12" fmla="*/ 27 w 20"/>
                <a:gd name="T13" fmla="*/ 1 h 18"/>
                <a:gd name="T14" fmla="*/ 17 w 20"/>
                <a:gd name="T15" fmla="*/ 1 h 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0" h="18">
                  <a:moveTo>
                    <a:pt x="10" y="1"/>
                  </a:moveTo>
                  <a:cubicBezTo>
                    <a:pt x="7" y="1"/>
                    <a:pt x="5" y="1"/>
                    <a:pt x="3" y="2"/>
                  </a:cubicBezTo>
                  <a:cubicBezTo>
                    <a:pt x="1" y="4"/>
                    <a:pt x="0" y="6"/>
                    <a:pt x="0" y="9"/>
                  </a:cubicBezTo>
                  <a:cubicBezTo>
                    <a:pt x="0" y="12"/>
                    <a:pt x="2" y="16"/>
                    <a:pt x="6" y="17"/>
                  </a:cubicBezTo>
                  <a:cubicBezTo>
                    <a:pt x="8" y="18"/>
                    <a:pt x="10" y="18"/>
                    <a:pt x="12" y="18"/>
                  </a:cubicBezTo>
                  <a:cubicBezTo>
                    <a:pt x="16" y="17"/>
                    <a:pt x="20" y="13"/>
                    <a:pt x="20" y="9"/>
                  </a:cubicBezTo>
                  <a:cubicBezTo>
                    <a:pt x="20" y="5"/>
                    <a:pt x="18" y="3"/>
                    <a:pt x="16" y="1"/>
                  </a:cubicBezTo>
                  <a:cubicBezTo>
                    <a:pt x="14" y="1"/>
                    <a:pt x="12" y="0"/>
                    <a:pt x="10" y="1"/>
                  </a:cubicBezTo>
                  <a:close/>
                </a:path>
              </a:pathLst>
            </a:custGeom>
            <a:solidFill>
              <a:srgbClr val="82767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0" name="Freeform 234">
              <a:extLst>
                <a:ext uri="{FF2B5EF4-FFF2-40B4-BE49-F238E27FC236}">
                  <a16:creationId xmlns:a16="http://schemas.microsoft.com/office/drawing/2014/main" id="{4F18CEB2-7D97-40BD-854D-C8A535326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980"/>
              <a:ext cx="65" cy="24"/>
            </a:xfrm>
            <a:custGeom>
              <a:avLst/>
              <a:gdLst>
                <a:gd name="T0" fmla="*/ 0 w 50"/>
                <a:gd name="T1" fmla="*/ 16 h 19"/>
                <a:gd name="T2" fmla="*/ 38 w 50"/>
                <a:gd name="T3" fmla="*/ 1 h 19"/>
                <a:gd name="T4" fmla="*/ 74 w 50"/>
                <a:gd name="T5" fmla="*/ 16 h 19"/>
                <a:gd name="T6" fmla="*/ 73 w 50"/>
                <a:gd name="T7" fmla="*/ 24 h 19"/>
                <a:gd name="T8" fmla="*/ 44 w 50"/>
                <a:gd name="T9" fmla="*/ 29 h 19"/>
                <a:gd name="T10" fmla="*/ 0 w 50"/>
                <a:gd name="T11" fmla="*/ 16 h 1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19">
                  <a:moveTo>
                    <a:pt x="0" y="10"/>
                  </a:moveTo>
                  <a:cubicBezTo>
                    <a:pt x="6" y="6"/>
                    <a:pt x="9" y="2"/>
                    <a:pt x="22" y="1"/>
                  </a:cubicBezTo>
                  <a:cubicBezTo>
                    <a:pt x="35" y="0"/>
                    <a:pt x="41" y="9"/>
                    <a:pt x="44" y="10"/>
                  </a:cubicBezTo>
                  <a:cubicBezTo>
                    <a:pt x="50" y="11"/>
                    <a:pt x="47" y="14"/>
                    <a:pt x="43" y="15"/>
                  </a:cubicBezTo>
                  <a:cubicBezTo>
                    <a:pt x="40" y="16"/>
                    <a:pt x="30" y="16"/>
                    <a:pt x="26" y="18"/>
                  </a:cubicBezTo>
                  <a:cubicBezTo>
                    <a:pt x="21" y="19"/>
                    <a:pt x="10" y="16"/>
                    <a:pt x="0" y="10"/>
                  </a:cubicBezTo>
                  <a:close/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1" name="Oval 235">
              <a:extLst>
                <a:ext uri="{FF2B5EF4-FFF2-40B4-BE49-F238E27FC236}">
                  <a16:creationId xmlns:a16="http://schemas.microsoft.com/office/drawing/2014/main" id="{3D26FFDA-1E17-44C4-8694-C1487E236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88" y="987"/>
              <a:ext cx="6" cy="7"/>
            </a:xfrm>
            <a:prstGeom prst="ellipse">
              <a:avLst/>
            </a:prstGeom>
            <a:solidFill>
              <a:srgbClr val="58585A"/>
            </a:solidFill>
            <a:ln w="4763" cap="rnd">
              <a:solidFill>
                <a:srgbClr val="58585A"/>
              </a:solidFill>
              <a:round/>
              <a:headEnd/>
              <a:tailEnd/>
            </a:ln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2" name="Oval 236">
              <a:extLst>
                <a:ext uri="{FF2B5EF4-FFF2-40B4-BE49-F238E27FC236}">
                  <a16:creationId xmlns:a16="http://schemas.microsoft.com/office/drawing/2014/main" id="{705A9486-13BB-4E52-9DFC-C6F5701BDB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391" y="985"/>
              <a:ext cx="6" cy="6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/>
            </a:p>
          </p:txBody>
        </p:sp>
        <p:sp>
          <p:nvSpPr>
            <p:cNvPr id="7783" name="Freeform 237">
              <a:extLst>
                <a:ext uri="{FF2B5EF4-FFF2-40B4-BE49-F238E27FC236}">
                  <a16:creationId xmlns:a16="http://schemas.microsoft.com/office/drawing/2014/main" id="{E310921A-578E-4C6B-8101-78F1921DF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745"/>
              <a:ext cx="158" cy="295"/>
            </a:xfrm>
            <a:custGeom>
              <a:avLst/>
              <a:gdLst>
                <a:gd name="T0" fmla="*/ 32 w 122"/>
                <a:gd name="T1" fmla="*/ 380 h 229"/>
                <a:gd name="T2" fmla="*/ 10 w 122"/>
                <a:gd name="T3" fmla="*/ 160 h 229"/>
                <a:gd name="T4" fmla="*/ 198 w 122"/>
                <a:gd name="T5" fmla="*/ 0 h 229"/>
                <a:gd name="T6" fmla="*/ 205 w 122"/>
                <a:gd name="T7" fmla="*/ 48 h 229"/>
                <a:gd name="T8" fmla="*/ 198 w 122"/>
                <a:gd name="T9" fmla="*/ 161 h 229"/>
                <a:gd name="T10" fmla="*/ 197 w 122"/>
                <a:gd name="T11" fmla="*/ 153 h 229"/>
                <a:gd name="T12" fmla="*/ 188 w 122"/>
                <a:gd name="T13" fmla="*/ 122 h 229"/>
                <a:gd name="T14" fmla="*/ 166 w 122"/>
                <a:gd name="T15" fmla="*/ 86 h 229"/>
                <a:gd name="T16" fmla="*/ 163 w 122"/>
                <a:gd name="T17" fmla="*/ 94 h 229"/>
                <a:gd name="T18" fmla="*/ 153 w 122"/>
                <a:gd name="T19" fmla="*/ 88 h 229"/>
                <a:gd name="T20" fmla="*/ 149 w 122"/>
                <a:gd name="T21" fmla="*/ 94 h 229"/>
                <a:gd name="T22" fmla="*/ 139 w 122"/>
                <a:gd name="T23" fmla="*/ 99 h 229"/>
                <a:gd name="T24" fmla="*/ 135 w 122"/>
                <a:gd name="T25" fmla="*/ 97 h 229"/>
                <a:gd name="T26" fmla="*/ 127 w 122"/>
                <a:gd name="T27" fmla="*/ 113 h 229"/>
                <a:gd name="T28" fmla="*/ 109 w 122"/>
                <a:gd name="T29" fmla="*/ 115 h 229"/>
                <a:gd name="T30" fmla="*/ 97 w 122"/>
                <a:gd name="T31" fmla="*/ 113 h 229"/>
                <a:gd name="T32" fmla="*/ 96 w 122"/>
                <a:gd name="T33" fmla="*/ 117 h 229"/>
                <a:gd name="T34" fmla="*/ 89 w 122"/>
                <a:gd name="T35" fmla="*/ 116 h 229"/>
                <a:gd name="T36" fmla="*/ 79 w 122"/>
                <a:gd name="T37" fmla="*/ 128 h 229"/>
                <a:gd name="T38" fmla="*/ 69 w 122"/>
                <a:gd name="T39" fmla="*/ 137 h 229"/>
                <a:gd name="T40" fmla="*/ 58 w 122"/>
                <a:gd name="T41" fmla="*/ 148 h 229"/>
                <a:gd name="T42" fmla="*/ 39 w 122"/>
                <a:gd name="T43" fmla="*/ 157 h 229"/>
                <a:gd name="T44" fmla="*/ 28 w 122"/>
                <a:gd name="T45" fmla="*/ 202 h 229"/>
                <a:gd name="T46" fmla="*/ 35 w 122"/>
                <a:gd name="T47" fmla="*/ 272 h 229"/>
                <a:gd name="T48" fmla="*/ 36 w 122"/>
                <a:gd name="T49" fmla="*/ 292 h 229"/>
                <a:gd name="T50" fmla="*/ 35 w 122"/>
                <a:gd name="T51" fmla="*/ 313 h 229"/>
                <a:gd name="T52" fmla="*/ 40 w 122"/>
                <a:gd name="T53" fmla="*/ 340 h 229"/>
                <a:gd name="T54" fmla="*/ 41 w 122"/>
                <a:gd name="T55" fmla="*/ 347 h 229"/>
                <a:gd name="T56" fmla="*/ 45 w 122"/>
                <a:gd name="T57" fmla="*/ 353 h 229"/>
                <a:gd name="T58" fmla="*/ 41 w 122"/>
                <a:gd name="T59" fmla="*/ 363 h 229"/>
                <a:gd name="T60" fmla="*/ 40 w 122"/>
                <a:gd name="T61" fmla="*/ 363 h 229"/>
                <a:gd name="T62" fmla="*/ 40 w 122"/>
                <a:gd name="T63" fmla="*/ 379 h 229"/>
                <a:gd name="T64" fmla="*/ 34 w 122"/>
                <a:gd name="T65" fmla="*/ 375 h 229"/>
                <a:gd name="T66" fmla="*/ 34 w 122"/>
                <a:gd name="T67" fmla="*/ 380 h 229"/>
                <a:gd name="T68" fmla="*/ 32 w 122"/>
                <a:gd name="T69" fmla="*/ 380 h 229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</a:gdLst>
              <a:ahLst/>
              <a:cxnLst>
                <a:cxn ang="T70">
                  <a:pos x="T0" y="T1"/>
                </a:cxn>
                <a:cxn ang="T71">
                  <a:pos x="T2" y="T3"/>
                </a:cxn>
                <a:cxn ang="T72">
                  <a:pos x="T4" y="T5"/>
                </a:cxn>
                <a:cxn ang="T73">
                  <a:pos x="T6" y="T7"/>
                </a:cxn>
                <a:cxn ang="T74">
                  <a:pos x="T8" y="T9"/>
                </a:cxn>
                <a:cxn ang="T75">
                  <a:pos x="T10" y="T11"/>
                </a:cxn>
                <a:cxn ang="T76">
                  <a:pos x="T12" y="T13"/>
                </a:cxn>
                <a:cxn ang="T77">
                  <a:pos x="T14" y="T15"/>
                </a:cxn>
                <a:cxn ang="T78">
                  <a:pos x="T16" y="T17"/>
                </a:cxn>
                <a:cxn ang="T79">
                  <a:pos x="T18" y="T19"/>
                </a:cxn>
                <a:cxn ang="T80">
                  <a:pos x="T20" y="T21"/>
                </a:cxn>
                <a:cxn ang="T81">
                  <a:pos x="T22" y="T23"/>
                </a:cxn>
                <a:cxn ang="T82">
                  <a:pos x="T24" y="T25"/>
                </a:cxn>
                <a:cxn ang="T83">
                  <a:pos x="T26" y="T27"/>
                </a:cxn>
                <a:cxn ang="T84">
                  <a:pos x="T28" y="T29"/>
                </a:cxn>
                <a:cxn ang="T85">
                  <a:pos x="T30" y="T31"/>
                </a:cxn>
                <a:cxn ang="T86">
                  <a:pos x="T32" y="T33"/>
                </a:cxn>
                <a:cxn ang="T87">
                  <a:pos x="T34" y="T35"/>
                </a:cxn>
                <a:cxn ang="T88">
                  <a:pos x="T36" y="T37"/>
                </a:cxn>
                <a:cxn ang="T89">
                  <a:pos x="T38" y="T39"/>
                </a:cxn>
                <a:cxn ang="T90">
                  <a:pos x="T40" y="T41"/>
                </a:cxn>
                <a:cxn ang="T91">
                  <a:pos x="T42" y="T43"/>
                </a:cxn>
                <a:cxn ang="T92">
                  <a:pos x="T44" y="T45"/>
                </a:cxn>
                <a:cxn ang="T93">
                  <a:pos x="T46" y="T47"/>
                </a:cxn>
                <a:cxn ang="T94">
                  <a:pos x="T48" y="T49"/>
                </a:cxn>
                <a:cxn ang="T95">
                  <a:pos x="T50" y="T51"/>
                </a:cxn>
                <a:cxn ang="T96">
                  <a:pos x="T52" y="T53"/>
                </a:cxn>
                <a:cxn ang="T97">
                  <a:pos x="T54" y="T55"/>
                </a:cxn>
                <a:cxn ang="T98">
                  <a:pos x="T56" y="T57"/>
                </a:cxn>
                <a:cxn ang="T99">
                  <a:pos x="T58" y="T59"/>
                </a:cxn>
                <a:cxn ang="T100">
                  <a:pos x="T60" y="T61"/>
                </a:cxn>
                <a:cxn ang="T101">
                  <a:pos x="T62" y="T63"/>
                </a:cxn>
                <a:cxn ang="T102">
                  <a:pos x="T64" y="T65"/>
                </a:cxn>
                <a:cxn ang="T103">
                  <a:pos x="T66" y="T67"/>
                </a:cxn>
                <a:cxn ang="T104">
                  <a:pos x="T68" y="T69"/>
                </a:cxn>
              </a:cxnLst>
              <a:rect l="0" t="0" r="r" b="b"/>
              <a:pathLst>
                <a:path w="122" h="229">
                  <a:moveTo>
                    <a:pt x="19" y="229"/>
                  </a:moveTo>
                  <a:cubicBezTo>
                    <a:pt x="13" y="191"/>
                    <a:pt x="0" y="125"/>
                    <a:pt x="6" y="96"/>
                  </a:cubicBezTo>
                  <a:cubicBezTo>
                    <a:pt x="19" y="27"/>
                    <a:pt x="80" y="1"/>
                    <a:pt x="118" y="0"/>
                  </a:cubicBezTo>
                  <a:cubicBezTo>
                    <a:pt x="122" y="29"/>
                    <a:pt x="122" y="29"/>
                    <a:pt x="122" y="29"/>
                  </a:cubicBezTo>
                  <a:cubicBezTo>
                    <a:pt x="118" y="97"/>
                    <a:pt x="118" y="97"/>
                    <a:pt x="118" y="97"/>
                  </a:cubicBezTo>
                  <a:cubicBezTo>
                    <a:pt x="118" y="95"/>
                    <a:pt x="117" y="94"/>
                    <a:pt x="117" y="92"/>
                  </a:cubicBezTo>
                  <a:cubicBezTo>
                    <a:pt x="115" y="86"/>
                    <a:pt x="114" y="80"/>
                    <a:pt x="112" y="74"/>
                  </a:cubicBezTo>
                  <a:cubicBezTo>
                    <a:pt x="111" y="69"/>
                    <a:pt x="105" y="52"/>
                    <a:pt x="99" y="52"/>
                  </a:cubicBezTo>
                  <a:cubicBezTo>
                    <a:pt x="98" y="53"/>
                    <a:pt x="97" y="55"/>
                    <a:pt x="97" y="57"/>
                  </a:cubicBezTo>
                  <a:cubicBezTo>
                    <a:pt x="95" y="56"/>
                    <a:pt x="93" y="54"/>
                    <a:pt x="91" y="53"/>
                  </a:cubicBezTo>
                  <a:cubicBezTo>
                    <a:pt x="90" y="54"/>
                    <a:pt x="89" y="56"/>
                    <a:pt x="89" y="57"/>
                  </a:cubicBezTo>
                  <a:cubicBezTo>
                    <a:pt x="86" y="52"/>
                    <a:pt x="84" y="57"/>
                    <a:pt x="83" y="60"/>
                  </a:cubicBezTo>
                  <a:cubicBezTo>
                    <a:pt x="82" y="59"/>
                    <a:pt x="81" y="59"/>
                    <a:pt x="80" y="58"/>
                  </a:cubicBezTo>
                  <a:cubicBezTo>
                    <a:pt x="77" y="61"/>
                    <a:pt x="78" y="66"/>
                    <a:pt x="76" y="68"/>
                  </a:cubicBezTo>
                  <a:cubicBezTo>
                    <a:pt x="75" y="69"/>
                    <a:pt x="67" y="69"/>
                    <a:pt x="65" y="69"/>
                  </a:cubicBezTo>
                  <a:cubicBezTo>
                    <a:pt x="65" y="62"/>
                    <a:pt x="61" y="64"/>
                    <a:pt x="58" y="68"/>
                  </a:cubicBezTo>
                  <a:cubicBezTo>
                    <a:pt x="57" y="70"/>
                    <a:pt x="59" y="71"/>
                    <a:pt x="57" y="71"/>
                  </a:cubicBezTo>
                  <a:cubicBezTo>
                    <a:pt x="55" y="72"/>
                    <a:pt x="54" y="70"/>
                    <a:pt x="53" y="70"/>
                  </a:cubicBezTo>
                  <a:cubicBezTo>
                    <a:pt x="48" y="71"/>
                    <a:pt x="50" y="74"/>
                    <a:pt x="47" y="77"/>
                  </a:cubicBezTo>
                  <a:cubicBezTo>
                    <a:pt x="44" y="80"/>
                    <a:pt x="42" y="77"/>
                    <a:pt x="41" y="82"/>
                  </a:cubicBezTo>
                  <a:cubicBezTo>
                    <a:pt x="39" y="87"/>
                    <a:pt x="41" y="87"/>
                    <a:pt x="35" y="89"/>
                  </a:cubicBezTo>
                  <a:cubicBezTo>
                    <a:pt x="32" y="90"/>
                    <a:pt x="24" y="92"/>
                    <a:pt x="23" y="95"/>
                  </a:cubicBezTo>
                  <a:cubicBezTo>
                    <a:pt x="17" y="99"/>
                    <a:pt x="17" y="115"/>
                    <a:pt x="17" y="122"/>
                  </a:cubicBezTo>
                  <a:cubicBezTo>
                    <a:pt x="16" y="136"/>
                    <a:pt x="19" y="150"/>
                    <a:pt x="21" y="164"/>
                  </a:cubicBezTo>
                  <a:cubicBezTo>
                    <a:pt x="22" y="168"/>
                    <a:pt x="23" y="172"/>
                    <a:pt x="22" y="176"/>
                  </a:cubicBezTo>
                  <a:cubicBezTo>
                    <a:pt x="22" y="180"/>
                    <a:pt x="21" y="185"/>
                    <a:pt x="21" y="189"/>
                  </a:cubicBezTo>
                  <a:cubicBezTo>
                    <a:pt x="21" y="195"/>
                    <a:pt x="22" y="200"/>
                    <a:pt x="24" y="205"/>
                  </a:cubicBezTo>
                  <a:cubicBezTo>
                    <a:pt x="24" y="206"/>
                    <a:pt x="24" y="208"/>
                    <a:pt x="25" y="209"/>
                  </a:cubicBezTo>
                  <a:cubicBezTo>
                    <a:pt x="25" y="210"/>
                    <a:pt x="27" y="212"/>
                    <a:pt x="27" y="213"/>
                  </a:cubicBezTo>
                  <a:cubicBezTo>
                    <a:pt x="27" y="217"/>
                    <a:pt x="25" y="214"/>
                    <a:pt x="25" y="219"/>
                  </a:cubicBezTo>
                  <a:cubicBezTo>
                    <a:pt x="25" y="219"/>
                    <a:pt x="25" y="219"/>
                    <a:pt x="24" y="219"/>
                  </a:cubicBezTo>
                  <a:cubicBezTo>
                    <a:pt x="24" y="222"/>
                    <a:pt x="24" y="225"/>
                    <a:pt x="24" y="228"/>
                  </a:cubicBezTo>
                  <a:cubicBezTo>
                    <a:pt x="23" y="227"/>
                    <a:pt x="22" y="226"/>
                    <a:pt x="20" y="226"/>
                  </a:cubicBezTo>
                  <a:cubicBezTo>
                    <a:pt x="20" y="227"/>
                    <a:pt x="20" y="228"/>
                    <a:pt x="20" y="229"/>
                  </a:cubicBezTo>
                  <a:cubicBezTo>
                    <a:pt x="20" y="229"/>
                    <a:pt x="19" y="229"/>
                    <a:pt x="19" y="22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4" name="Freeform 238">
              <a:extLst>
                <a:ext uri="{FF2B5EF4-FFF2-40B4-BE49-F238E27FC236}">
                  <a16:creationId xmlns:a16="http://schemas.microsoft.com/office/drawing/2014/main" id="{DFDB3FA2-CB39-4A7E-AEFE-904A2ECF74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193"/>
              <a:ext cx="41" cy="40"/>
            </a:xfrm>
            <a:custGeom>
              <a:avLst/>
              <a:gdLst>
                <a:gd name="T0" fmla="*/ 9 w 31"/>
                <a:gd name="T1" fmla="*/ 4 h 31"/>
                <a:gd name="T2" fmla="*/ 1 w 31"/>
                <a:gd name="T3" fmla="*/ 25 h 31"/>
                <a:gd name="T4" fmla="*/ 12 w 31"/>
                <a:gd name="T5" fmla="*/ 40 h 31"/>
                <a:gd name="T6" fmla="*/ 34 w 31"/>
                <a:gd name="T7" fmla="*/ 44 h 31"/>
                <a:gd name="T8" fmla="*/ 26 w 3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5" y="2"/>
                  </a:moveTo>
                  <a:cubicBezTo>
                    <a:pt x="3" y="6"/>
                    <a:pt x="0" y="11"/>
                    <a:pt x="1" y="15"/>
                  </a:cubicBezTo>
                  <a:cubicBezTo>
                    <a:pt x="1" y="21"/>
                    <a:pt x="3" y="20"/>
                    <a:pt x="7" y="24"/>
                  </a:cubicBezTo>
                  <a:cubicBezTo>
                    <a:pt x="13" y="28"/>
                    <a:pt x="14" y="31"/>
                    <a:pt x="20" y="26"/>
                  </a:cubicBezTo>
                  <a:cubicBezTo>
                    <a:pt x="31" y="17"/>
                    <a:pt x="18" y="10"/>
                    <a:pt x="15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5" name="Freeform 239">
              <a:extLst>
                <a:ext uri="{FF2B5EF4-FFF2-40B4-BE49-F238E27FC236}">
                  <a16:creationId xmlns:a16="http://schemas.microsoft.com/office/drawing/2014/main" id="{9D821922-4E74-45AF-B3D9-623D08A61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1145"/>
              <a:ext cx="520" cy="1384"/>
            </a:xfrm>
            <a:custGeom>
              <a:avLst/>
              <a:gdLst>
                <a:gd name="T0" fmla="*/ 0 w 402"/>
                <a:gd name="T1" fmla="*/ 1781 h 1071"/>
                <a:gd name="T2" fmla="*/ 0 w 402"/>
                <a:gd name="T3" fmla="*/ 0 h 1071"/>
                <a:gd name="T4" fmla="*/ 144 w 402"/>
                <a:gd name="T5" fmla="*/ 0 h 1071"/>
                <a:gd name="T6" fmla="*/ 133 w 402"/>
                <a:gd name="T7" fmla="*/ 41 h 1071"/>
                <a:gd name="T8" fmla="*/ 175 w 402"/>
                <a:gd name="T9" fmla="*/ 164 h 1071"/>
                <a:gd name="T10" fmla="*/ 273 w 402"/>
                <a:gd name="T11" fmla="*/ 202 h 1071"/>
                <a:gd name="T12" fmla="*/ 365 w 402"/>
                <a:gd name="T13" fmla="*/ 247 h 1071"/>
                <a:gd name="T14" fmla="*/ 444 w 402"/>
                <a:gd name="T15" fmla="*/ 269 h 1071"/>
                <a:gd name="T16" fmla="*/ 515 w 402"/>
                <a:gd name="T17" fmla="*/ 326 h 1071"/>
                <a:gd name="T18" fmla="*/ 574 w 402"/>
                <a:gd name="T19" fmla="*/ 536 h 1071"/>
                <a:gd name="T20" fmla="*/ 570 w 402"/>
                <a:gd name="T21" fmla="*/ 646 h 1071"/>
                <a:gd name="T22" fmla="*/ 608 w 402"/>
                <a:gd name="T23" fmla="*/ 964 h 1071"/>
                <a:gd name="T24" fmla="*/ 621 w 402"/>
                <a:gd name="T25" fmla="*/ 1056 h 1071"/>
                <a:gd name="T26" fmla="*/ 655 w 402"/>
                <a:gd name="T27" fmla="*/ 1251 h 1071"/>
                <a:gd name="T28" fmla="*/ 662 w 402"/>
                <a:gd name="T29" fmla="*/ 1485 h 1071"/>
                <a:gd name="T30" fmla="*/ 673 w 402"/>
                <a:gd name="T31" fmla="*/ 1593 h 1071"/>
                <a:gd name="T32" fmla="*/ 656 w 402"/>
                <a:gd name="T33" fmla="*/ 1600 h 1071"/>
                <a:gd name="T34" fmla="*/ 620 w 402"/>
                <a:gd name="T35" fmla="*/ 1606 h 1071"/>
                <a:gd name="T36" fmla="*/ 559 w 402"/>
                <a:gd name="T37" fmla="*/ 1605 h 1071"/>
                <a:gd name="T38" fmla="*/ 490 w 402"/>
                <a:gd name="T39" fmla="*/ 1401 h 1071"/>
                <a:gd name="T40" fmla="*/ 435 w 402"/>
                <a:gd name="T41" fmla="*/ 1102 h 1071"/>
                <a:gd name="T42" fmla="*/ 428 w 402"/>
                <a:gd name="T43" fmla="*/ 969 h 1071"/>
                <a:gd name="T44" fmla="*/ 420 w 402"/>
                <a:gd name="T45" fmla="*/ 881 h 1071"/>
                <a:gd name="T46" fmla="*/ 392 w 402"/>
                <a:gd name="T47" fmla="*/ 676 h 1071"/>
                <a:gd name="T48" fmla="*/ 383 w 402"/>
                <a:gd name="T49" fmla="*/ 770 h 1071"/>
                <a:gd name="T50" fmla="*/ 365 w 402"/>
                <a:gd name="T51" fmla="*/ 973 h 1071"/>
                <a:gd name="T52" fmla="*/ 348 w 402"/>
                <a:gd name="T53" fmla="*/ 1096 h 1071"/>
                <a:gd name="T54" fmla="*/ 335 w 402"/>
                <a:gd name="T55" fmla="*/ 1304 h 1071"/>
                <a:gd name="T56" fmla="*/ 338 w 402"/>
                <a:gd name="T57" fmla="*/ 1371 h 1071"/>
                <a:gd name="T58" fmla="*/ 329 w 402"/>
                <a:gd name="T59" fmla="*/ 1604 h 1071"/>
                <a:gd name="T60" fmla="*/ 85 w 402"/>
                <a:gd name="T61" fmla="*/ 1782 h 1071"/>
                <a:gd name="T62" fmla="*/ 12 w 402"/>
                <a:gd name="T63" fmla="*/ 1788 h 107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402" h="1071">
                  <a:moveTo>
                    <a:pt x="0" y="1066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86" y="0"/>
                    <a:pt x="86" y="0"/>
                    <a:pt x="86" y="0"/>
                  </a:cubicBezTo>
                  <a:cubicBezTo>
                    <a:pt x="86" y="0"/>
                    <a:pt x="80" y="17"/>
                    <a:pt x="80" y="25"/>
                  </a:cubicBezTo>
                  <a:cubicBezTo>
                    <a:pt x="80" y="32"/>
                    <a:pt x="93" y="85"/>
                    <a:pt x="104" y="98"/>
                  </a:cubicBezTo>
                  <a:cubicBezTo>
                    <a:pt x="115" y="110"/>
                    <a:pt x="149" y="115"/>
                    <a:pt x="163" y="121"/>
                  </a:cubicBezTo>
                  <a:cubicBezTo>
                    <a:pt x="178" y="127"/>
                    <a:pt x="202" y="140"/>
                    <a:pt x="218" y="148"/>
                  </a:cubicBezTo>
                  <a:cubicBezTo>
                    <a:pt x="235" y="155"/>
                    <a:pt x="250" y="158"/>
                    <a:pt x="265" y="161"/>
                  </a:cubicBezTo>
                  <a:cubicBezTo>
                    <a:pt x="279" y="165"/>
                    <a:pt x="286" y="166"/>
                    <a:pt x="308" y="195"/>
                  </a:cubicBezTo>
                  <a:cubicBezTo>
                    <a:pt x="331" y="223"/>
                    <a:pt x="341" y="298"/>
                    <a:pt x="343" y="321"/>
                  </a:cubicBezTo>
                  <a:cubicBezTo>
                    <a:pt x="346" y="345"/>
                    <a:pt x="348" y="366"/>
                    <a:pt x="341" y="387"/>
                  </a:cubicBezTo>
                  <a:cubicBezTo>
                    <a:pt x="362" y="441"/>
                    <a:pt x="363" y="545"/>
                    <a:pt x="363" y="577"/>
                  </a:cubicBezTo>
                  <a:cubicBezTo>
                    <a:pt x="363" y="601"/>
                    <a:pt x="364" y="612"/>
                    <a:pt x="371" y="632"/>
                  </a:cubicBezTo>
                  <a:cubicBezTo>
                    <a:pt x="377" y="652"/>
                    <a:pt x="390" y="713"/>
                    <a:pt x="391" y="749"/>
                  </a:cubicBezTo>
                  <a:cubicBezTo>
                    <a:pt x="392" y="784"/>
                    <a:pt x="396" y="889"/>
                    <a:pt x="396" y="889"/>
                  </a:cubicBezTo>
                  <a:cubicBezTo>
                    <a:pt x="402" y="954"/>
                    <a:pt x="402" y="954"/>
                    <a:pt x="402" y="954"/>
                  </a:cubicBezTo>
                  <a:cubicBezTo>
                    <a:pt x="402" y="954"/>
                    <a:pt x="401" y="958"/>
                    <a:pt x="392" y="958"/>
                  </a:cubicBezTo>
                  <a:cubicBezTo>
                    <a:pt x="383" y="958"/>
                    <a:pt x="381" y="959"/>
                    <a:pt x="370" y="962"/>
                  </a:cubicBezTo>
                  <a:cubicBezTo>
                    <a:pt x="358" y="964"/>
                    <a:pt x="337" y="963"/>
                    <a:pt x="334" y="961"/>
                  </a:cubicBezTo>
                  <a:cubicBezTo>
                    <a:pt x="331" y="959"/>
                    <a:pt x="314" y="887"/>
                    <a:pt x="293" y="839"/>
                  </a:cubicBezTo>
                  <a:cubicBezTo>
                    <a:pt x="272" y="790"/>
                    <a:pt x="252" y="697"/>
                    <a:pt x="260" y="660"/>
                  </a:cubicBezTo>
                  <a:cubicBezTo>
                    <a:pt x="268" y="624"/>
                    <a:pt x="259" y="615"/>
                    <a:pt x="256" y="580"/>
                  </a:cubicBezTo>
                  <a:cubicBezTo>
                    <a:pt x="254" y="545"/>
                    <a:pt x="251" y="528"/>
                    <a:pt x="251" y="528"/>
                  </a:cubicBezTo>
                  <a:cubicBezTo>
                    <a:pt x="234" y="405"/>
                    <a:pt x="234" y="405"/>
                    <a:pt x="234" y="405"/>
                  </a:cubicBezTo>
                  <a:cubicBezTo>
                    <a:pt x="234" y="405"/>
                    <a:pt x="229" y="428"/>
                    <a:pt x="229" y="461"/>
                  </a:cubicBezTo>
                  <a:cubicBezTo>
                    <a:pt x="229" y="494"/>
                    <a:pt x="221" y="545"/>
                    <a:pt x="218" y="583"/>
                  </a:cubicBezTo>
                  <a:cubicBezTo>
                    <a:pt x="214" y="621"/>
                    <a:pt x="207" y="641"/>
                    <a:pt x="208" y="656"/>
                  </a:cubicBezTo>
                  <a:cubicBezTo>
                    <a:pt x="209" y="670"/>
                    <a:pt x="204" y="757"/>
                    <a:pt x="200" y="781"/>
                  </a:cubicBezTo>
                  <a:cubicBezTo>
                    <a:pt x="196" y="805"/>
                    <a:pt x="202" y="821"/>
                    <a:pt x="202" y="821"/>
                  </a:cubicBezTo>
                  <a:cubicBezTo>
                    <a:pt x="196" y="960"/>
                    <a:pt x="196" y="960"/>
                    <a:pt x="196" y="960"/>
                  </a:cubicBezTo>
                  <a:cubicBezTo>
                    <a:pt x="51" y="1067"/>
                    <a:pt x="51" y="1067"/>
                    <a:pt x="51" y="1067"/>
                  </a:cubicBezTo>
                  <a:cubicBezTo>
                    <a:pt x="7" y="1071"/>
                    <a:pt x="7" y="1071"/>
                    <a:pt x="7" y="107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6" name="Freeform 240">
              <a:extLst>
                <a:ext uri="{FF2B5EF4-FFF2-40B4-BE49-F238E27FC236}">
                  <a16:creationId xmlns:a16="http://schemas.microsoft.com/office/drawing/2014/main" id="{3BC68B62-26FA-4CB0-8042-3344EAF64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341"/>
              <a:ext cx="242" cy="38"/>
            </a:xfrm>
            <a:custGeom>
              <a:avLst/>
              <a:gdLst>
                <a:gd name="T0" fmla="*/ 313 w 187"/>
                <a:gd name="T1" fmla="*/ 13 h 29"/>
                <a:gd name="T2" fmla="*/ 246 w 187"/>
                <a:gd name="T3" fmla="*/ 31 h 29"/>
                <a:gd name="T4" fmla="*/ 172 w 187"/>
                <a:gd name="T5" fmla="*/ 37 h 29"/>
                <a:gd name="T6" fmla="*/ 79 w 187"/>
                <a:gd name="T7" fmla="*/ 48 h 29"/>
                <a:gd name="T8" fmla="*/ 28 w 187"/>
                <a:gd name="T9" fmla="*/ 46 h 29"/>
                <a:gd name="T10" fmla="*/ 0 w 187"/>
                <a:gd name="T11" fmla="*/ 45 h 29"/>
                <a:gd name="T12" fmla="*/ 47 w 187"/>
                <a:gd name="T13" fmla="*/ 37 h 29"/>
                <a:gd name="T14" fmla="*/ 129 w 187"/>
                <a:gd name="T15" fmla="*/ 29 h 29"/>
                <a:gd name="T16" fmla="*/ 199 w 187"/>
                <a:gd name="T17" fmla="*/ 12 h 29"/>
                <a:gd name="T18" fmla="*/ 291 w 187"/>
                <a:gd name="T19" fmla="*/ 9 h 2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29">
                  <a:moveTo>
                    <a:pt x="187" y="8"/>
                  </a:moveTo>
                  <a:cubicBezTo>
                    <a:pt x="173" y="12"/>
                    <a:pt x="163" y="18"/>
                    <a:pt x="147" y="18"/>
                  </a:cubicBezTo>
                  <a:cubicBezTo>
                    <a:pt x="132" y="18"/>
                    <a:pt x="118" y="19"/>
                    <a:pt x="103" y="21"/>
                  </a:cubicBezTo>
                  <a:cubicBezTo>
                    <a:pt x="84" y="23"/>
                    <a:pt x="66" y="27"/>
                    <a:pt x="47" y="28"/>
                  </a:cubicBezTo>
                  <a:cubicBezTo>
                    <a:pt x="36" y="29"/>
                    <a:pt x="27" y="29"/>
                    <a:pt x="17" y="27"/>
                  </a:cubicBezTo>
                  <a:cubicBezTo>
                    <a:pt x="11" y="26"/>
                    <a:pt x="6" y="25"/>
                    <a:pt x="0" y="26"/>
                  </a:cubicBezTo>
                  <a:cubicBezTo>
                    <a:pt x="6" y="19"/>
                    <a:pt x="20" y="21"/>
                    <a:pt x="28" y="21"/>
                  </a:cubicBezTo>
                  <a:cubicBezTo>
                    <a:pt x="44" y="20"/>
                    <a:pt x="60" y="18"/>
                    <a:pt x="77" y="17"/>
                  </a:cubicBezTo>
                  <a:cubicBezTo>
                    <a:pt x="91" y="16"/>
                    <a:pt x="104" y="9"/>
                    <a:pt x="119" y="7"/>
                  </a:cubicBezTo>
                  <a:cubicBezTo>
                    <a:pt x="134" y="5"/>
                    <a:pt x="159" y="0"/>
                    <a:pt x="174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7" name="Freeform 241">
              <a:extLst>
                <a:ext uri="{FF2B5EF4-FFF2-40B4-BE49-F238E27FC236}">
                  <a16:creationId xmlns:a16="http://schemas.microsoft.com/office/drawing/2014/main" id="{0FF0088D-DF1A-4EF2-A2EA-33BB5BD1DC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356"/>
              <a:ext cx="186" cy="37"/>
            </a:xfrm>
            <a:custGeom>
              <a:avLst/>
              <a:gdLst>
                <a:gd name="T0" fmla="*/ 213 w 144"/>
                <a:gd name="T1" fmla="*/ 4 h 29"/>
                <a:gd name="T2" fmla="*/ 183 w 144"/>
                <a:gd name="T3" fmla="*/ 14 h 29"/>
                <a:gd name="T4" fmla="*/ 178 w 144"/>
                <a:gd name="T5" fmla="*/ 29 h 29"/>
                <a:gd name="T6" fmla="*/ 172 w 144"/>
                <a:gd name="T7" fmla="*/ 18 h 29"/>
                <a:gd name="T8" fmla="*/ 147 w 144"/>
                <a:gd name="T9" fmla="*/ 8 h 29"/>
                <a:gd name="T10" fmla="*/ 133 w 144"/>
                <a:gd name="T11" fmla="*/ 22 h 29"/>
                <a:gd name="T12" fmla="*/ 128 w 144"/>
                <a:gd name="T13" fmla="*/ 23 h 29"/>
                <a:gd name="T14" fmla="*/ 85 w 144"/>
                <a:gd name="T15" fmla="*/ 24 h 29"/>
                <a:gd name="T16" fmla="*/ 76 w 144"/>
                <a:gd name="T17" fmla="*/ 17 h 29"/>
                <a:gd name="T18" fmla="*/ 56 w 144"/>
                <a:gd name="T19" fmla="*/ 17 h 29"/>
                <a:gd name="T20" fmla="*/ 57 w 144"/>
                <a:gd name="T21" fmla="*/ 24 h 29"/>
                <a:gd name="T22" fmla="*/ 4 w 144"/>
                <a:gd name="T23" fmla="*/ 28 h 29"/>
                <a:gd name="T24" fmla="*/ 4 w 144"/>
                <a:gd name="T25" fmla="*/ 42 h 29"/>
                <a:gd name="T26" fmla="*/ 25 w 144"/>
                <a:gd name="T27" fmla="*/ 47 h 29"/>
                <a:gd name="T28" fmla="*/ 41 w 144"/>
                <a:gd name="T29" fmla="*/ 42 h 29"/>
                <a:gd name="T30" fmla="*/ 124 w 144"/>
                <a:gd name="T31" fmla="*/ 36 h 29"/>
                <a:gd name="T32" fmla="*/ 194 w 144"/>
                <a:gd name="T33" fmla="*/ 26 h 29"/>
                <a:gd name="T34" fmla="*/ 240 w 144"/>
                <a:gd name="T35" fmla="*/ 26 h 2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44" h="29">
                  <a:moveTo>
                    <a:pt x="128" y="2"/>
                  </a:moveTo>
                  <a:cubicBezTo>
                    <a:pt x="123" y="0"/>
                    <a:pt x="112" y="3"/>
                    <a:pt x="110" y="9"/>
                  </a:cubicBezTo>
                  <a:cubicBezTo>
                    <a:pt x="109" y="12"/>
                    <a:pt x="111" y="17"/>
                    <a:pt x="107" y="18"/>
                  </a:cubicBezTo>
                  <a:cubicBezTo>
                    <a:pt x="102" y="18"/>
                    <a:pt x="105" y="14"/>
                    <a:pt x="103" y="11"/>
                  </a:cubicBezTo>
                  <a:cubicBezTo>
                    <a:pt x="101" y="7"/>
                    <a:pt x="94" y="5"/>
                    <a:pt x="88" y="5"/>
                  </a:cubicBezTo>
                  <a:cubicBezTo>
                    <a:pt x="83" y="5"/>
                    <a:pt x="80" y="8"/>
                    <a:pt x="80" y="13"/>
                  </a:cubicBezTo>
                  <a:cubicBezTo>
                    <a:pt x="80" y="13"/>
                    <a:pt x="77" y="14"/>
                    <a:pt x="77" y="14"/>
                  </a:cubicBezTo>
                  <a:cubicBezTo>
                    <a:pt x="73" y="7"/>
                    <a:pt x="51" y="4"/>
                    <a:pt x="51" y="15"/>
                  </a:cubicBezTo>
                  <a:cubicBezTo>
                    <a:pt x="48" y="16"/>
                    <a:pt x="45" y="14"/>
                    <a:pt x="46" y="10"/>
                  </a:cubicBezTo>
                  <a:cubicBezTo>
                    <a:pt x="42" y="10"/>
                    <a:pt x="37" y="10"/>
                    <a:pt x="33" y="10"/>
                  </a:cubicBezTo>
                  <a:cubicBezTo>
                    <a:pt x="34" y="12"/>
                    <a:pt x="33" y="14"/>
                    <a:pt x="34" y="15"/>
                  </a:cubicBezTo>
                  <a:cubicBezTo>
                    <a:pt x="25" y="17"/>
                    <a:pt x="8" y="9"/>
                    <a:pt x="2" y="17"/>
                  </a:cubicBezTo>
                  <a:cubicBezTo>
                    <a:pt x="0" y="20"/>
                    <a:pt x="1" y="24"/>
                    <a:pt x="2" y="26"/>
                  </a:cubicBezTo>
                  <a:cubicBezTo>
                    <a:pt x="4" y="28"/>
                    <a:pt x="12" y="29"/>
                    <a:pt x="15" y="29"/>
                  </a:cubicBezTo>
                  <a:cubicBezTo>
                    <a:pt x="20" y="29"/>
                    <a:pt x="20" y="28"/>
                    <a:pt x="25" y="26"/>
                  </a:cubicBezTo>
                  <a:cubicBezTo>
                    <a:pt x="39" y="20"/>
                    <a:pt x="58" y="24"/>
                    <a:pt x="74" y="22"/>
                  </a:cubicBezTo>
                  <a:cubicBezTo>
                    <a:pt x="88" y="20"/>
                    <a:pt x="102" y="17"/>
                    <a:pt x="116" y="16"/>
                  </a:cubicBezTo>
                  <a:cubicBezTo>
                    <a:pt x="125" y="16"/>
                    <a:pt x="135" y="18"/>
                    <a:pt x="144" y="1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8" name="Freeform 242">
              <a:extLst>
                <a:ext uri="{FF2B5EF4-FFF2-40B4-BE49-F238E27FC236}">
                  <a16:creationId xmlns:a16="http://schemas.microsoft.com/office/drawing/2014/main" id="{EFE7602B-E675-4183-96B6-BB740BB8C7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226"/>
              <a:ext cx="339" cy="1744"/>
            </a:xfrm>
            <a:custGeom>
              <a:avLst/>
              <a:gdLst>
                <a:gd name="T0" fmla="*/ 10 w 262"/>
                <a:gd name="T1" fmla="*/ 451 h 1350"/>
                <a:gd name="T2" fmla="*/ 0 w 262"/>
                <a:gd name="T3" fmla="*/ 384 h 1350"/>
                <a:gd name="T4" fmla="*/ 22 w 262"/>
                <a:gd name="T5" fmla="*/ 350 h 1350"/>
                <a:gd name="T6" fmla="*/ 153 w 262"/>
                <a:gd name="T7" fmla="*/ 257 h 1350"/>
                <a:gd name="T8" fmla="*/ 273 w 262"/>
                <a:gd name="T9" fmla="*/ 136 h 1350"/>
                <a:gd name="T10" fmla="*/ 335 w 262"/>
                <a:gd name="T11" fmla="*/ 6 h 1350"/>
                <a:gd name="T12" fmla="*/ 343 w 262"/>
                <a:gd name="T13" fmla="*/ 0 h 1350"/>
                <a:gd name="T14" fmla="*/ 374 w 262"/>
                <a:gd name="T15" fmla="*/ 176 h 1350"/>
                <a:gd name="T16" fmla="*/ 370 w 262"/>
                <a:gd name="T17" fmla="*/ 298 h 1350"/>
                <a:gd name="T18" fmla="*/ 320 w 262"/>
                <a:gd name="T19" fmla="*/ 1041 h 1350"/>
                <a:gd name="T20" fmla="*/ 309 w 262"/>
                <a:gd name="T21" fmla="*/ 1081 h 1350"/>
                <a:gd name="T22" fmla="*/ 295 w 262"/>
                <a:gd name="T23" fmla="*/ 1213 h 1350"/>
                <a:gd name="T24" fmla="*/ 295 w 262"/>
                <a:gd name="T25" fmla="*/ 1217 h 1350"/>
                <a:gd name="T26" fmla="*/ 292 w 262"/>
                <a:gd name="T27" fmla="*/ 1240 h 1350"/>
                <a:gd name="T28" fmla="*/ 290 w 262"/>
                <a:gd name="T29" fmla="*/ 1270 h 1350"/>
                <a:gd name="T30" fmla="*/ 290 w 262"/>
                <a:gd name="T31" fmla="*/ 1271 h 1350"/>
                <a:gd name="T32" fmla="*/ 286 w 262"/>
                <a:gd name="T33" fmla="*/ 1298 h 1350"/>
                <a:gd name="T34" fmla="*/ 285 w 262"/>
                <a:gd name="T35" fmla="*/ 1614 h 1350"/>
                <a:gd name="T36" fmla="*/ 210 w 262"/>
                <a:gd name="T37" fmla="*/ 1925 h 1350"/>
                <a:gd name="T38" fmla="*/ 186 w 262"/>
                <a:gd name="T39" fmla="*/ 2080 h 1350"/>
                <a:gd name="T40" fmla="*/ 186 w 262"/>
                <a:gd name="T41" fmla="*/ 2132 h 1350"/>
                <a:gd name="T42" fmla="*/ 215 w 262"/>
                <a:gd name="T43" fmla="*/ 2196 h 1350"/>
                <a:gd name="T44" fmla="*/ 223 w 262"/>
                <a:gd name="T45" fmla="*/ 2213 h 1350"/>
                <a:gd name="T46" fmla="*/ 65 w 262"/>
                <a:gd name="T47" fmla="*/ 2253 h 1350"/>
                <a:gd name="T48" fmla="*/ 49 w 262"/>
                <a:gd name="T49" fmla="*/ 2218 h 1350"/>
                <a:gd name="T50" fmla="*/ 56 w 262"/>
                <a:gd name="T51" fmla="*/ 2133 h 1350"/>
                <a:gd name="T52" fmla="*/ 65 w 262"/>
                <a:gd name="T53" fmla="*/ 2082 h 1350"/>
                <a:gd name="T54" fmla="*/ 70 w 262"/>
                <a:gd name="T55" fmla="*/ 2064 h 1350"/>
                <a:gd name="T56" fmla="*/ 92 w 262"/>
                <a:gd name="T57" fmla="*/ 2040 h 1350"/>
                <a:gd name="T58" fmla="*/ 106 w 262"/>
                <a:gd name="T59" fmla="*/ 2045 h 1350"/>
                <a:gd name="T60" fmla="*/ 82 w 262"/>
                <a:gd name="T61" fmla="*/ 2001 h 1350"/>
                <a:gd name="T62" fmla="*/ 70 w 262"/>
                <a:gd name="T63" fmla="*/ 1656 h 1350"/>
                <a:gd name="T64" fmla="*/ 70 w 262"/>
                <a:gd name="T65" fmla="*/ 1651 h 1350"/>
                <a:gd name="T66" fmla="*/ 70 w 262"/>
                <a:gd name="T67" fmla="*/ 1647 h 1350"/>
                <a:gd name="T68" fmla="*/ 72 w 262"/>
                <a:gd name="T69" fmla="*/ 1394 h 1350"/>
                <a:gd name="T70" fmla="*/ 91 w 262"/>
                <a:gd name="T71" fmla="*/ 1279 h 1350"/>
                <a:gd name="T72" fmla="*/ 91 w 262"/>
                <a:gd name="T73" fmla="*/ 1276 h 1350"/>
                <a:gd name="T74" fmla="*/ 70 w 262"/>
                <a:gd name="T75" fmla="*/ 1125 h 1350"/>
                <a:gd name="T76" fmla="*/ 70 w 262"/>
                <a:gd name="T77" fmla="*/ 1053 h 1350"/>
                <a:gd name="T78" fmla="*/ 23 w 262"/>
                <a:gd name="T79" fmla="*/ 637 h 1350"/>
                <a:gd name="T80" fmla="*/ 10 w 262"/>
                <a:gd name="T81" fmla="*/ 451 h 1350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</a:gdLst>
              <a:ahLst/>
              <a:cxnLst>
                <a:cxn ang="T82">
                  <a:pos x="T0" y="T1"/>
                </a:cxn>
                <a:cxn ang="T83">
                  <a:pos x="T2" y="T3"/>
                </a:cxn>
                <a:cxn ang="T84">
                  <a:pos x="T4" y="T5"/>
                </a:cxn>
                <a:cxn ang="T85">
                  <a:pos x="T6" y="T7"/>
                </a:cxn>
                <a:cxn ang="T86">
                  <a:pos x="T8" y="T9"/>
                </a:cxn>
                <a:cxn ang="T87">
                  <a:pos x="T10" y="T11"/>
                </a:cxn>
                <a:cxn ang="T88">
                  <a:pos x="T12" y="T13"/>
                </a:cxn>
                <a:cxn ang="T89">
                  <a:pos x="T14" y="T15"/>
                </a:cxn>
                <a:cxn ang="T90">
                  <a:pos x="T16" y="T17"/>
                </a:cxn>
                <a:cxn ang="T91">
                  <a:pos x="T18" y="T19"/>
                </a:cxn>
                <a:cxn ang="T92">
                  <a:pos x="T20" y="T21"/>
                </a:cxn>
                <a:cxn ang="T93">
                  <a:pos x="T22" y="T23"/>
                </a:cxn>
                <a:cxn ang="T94">
                  <a:pos x="T24" y="T25"/>
                </a:cxn>
                <a:cxn ang="T95">
                  <a:pos x="T26" y="T27"/>
                </a:cxn>
                <a:cxn ang="T96">
                  <a:pos x="T28" y="T29"/>
                </a:cxn>
                <a:cxn ang="T97">
                  <a:pos x="T30" y="T31"/>
                </a:cxn>
                <a:cxn ang="T98">
                  <a:pos x="T32" y="T33"/>
                </a:cxn>
                <a:cxn ang="T99">
                  <a:pos x="T34" y="T35"/>
                </a:cxn>
                <a:cxn ang="T100">
                  <a:pos x="T36" y="T37"/>
                </a:cxn>
                <a:cxn ang="T101">
                  <a:pos x="T38" y="T39"/>
                </a:cxn>
                <a:cxn ang="T102">
                  <a:pos x="T40" y="T41"/>
                </a:cxn>
                <a:cxn ang="T103">
                  <a:pos x="T42" y="T43"/>
                </a:cxn>
                <a:cxn ang="T104">
                  <a:pos x="T44" y="T45"/>
                </a:cxn>
                <a:cxn ang="T105">
                  <a:pos x="T46" y="T47"/>
                </a:cxn>
                <a:cxn ang="T106">
                  <a:pos x="T48" y="T49"/>
                </a:cxn>
                <a:cxn ang="T107">
                  <a:pos x="T50" y="T51"/>
                </a:cxn>
                <a:cxn ang="T108">
                  <a:pos x="T52" y="T53"/>
                </a:cxn>
                <a:cxn ang="T109">
                  <a:pos x="T54" y="T55"/>
                </a:cxn>
                <a:cxn ang="T110">
                  <a:pos x="T56" y="T57"/>
                </a:cxn>
                <a:cxn ang="T111">
                  <a:pos x="T58" y="T59"/>
                </a:cxn>
                <a:cxn ang="T112">
                  <a:pos x="T60" y="T61"/>
                </a:cxn>
                <a:cxn ang="T113">
                  <a:pos x="T62" y="T63"/>
                </a:cxn>
                <a:cxn ang="T114">
                  <a:pos x="T64" y="T65"/>
                </a:cxn>
                <a:cxn ang="T115">
                  <a:pos x="T66" y="T67"/>
                </a:cxn>
                <a:cxn ang="T116">
                  <a:pos x="T68" y="T69"/>
                </a:cxn>
                <a:cxn ang="T117">
                  <a:pos x="T70" y="T71"/>
                </a:cxn>
                <a:cxn ang="T118">
                  <a:pos x="T72" y="T73"/>
                </a:cxn>
                <a:cxn ang="T119">
                  <a:pos x="T74" y="T75"/>
                </a:cxn>
                <a:cxn ang="T120">
                  <a:pos x="T76" y="T77"/>
                </a:cxn>
                <a:cxn ang="T121">
                  <a:pos x="T78" y="T79"/>
                </a:cxn>
                <a:cxn ang="T122">
                  <a:pos x="T80" y="T81"/>
                </a:cxn>
              </a:cxnLst>
              <a:rect l="0" t="0" r="r" b="b"/>
              <a:pathLst>
                <a:path w="262" h="1350">
                  <a:moveTo>
                    <a:pt x="6" y="270"/>
                  </a:moveTo>
                  <a:cubicBezTo>
                    <a:pt x="5" y="256"/>
                    <a:pt x="1" y="243"/>
                    <a:pt x="0" y="230"/>
                  </a:cubicBezTo>
                  <a:cubicBezTo>
                    <a:pt x="13" y="210"/>
                    <a:pt x="13" y="210"/>
                    <a:pt x="13" y="210"/>
                  </a:cubicBezTo>
                  <a:cubicBezTo>
                    <a:pt x="91" y="154"/>
                    <a:pt x="91" y="154"/>
                    <a:pt x="91" y="154"/>
                  </a:cubicBezTo>
                  <a:cubicBezTo>
                    <a:pt x="163" y="81"/>
                    <a:pt x="163" y="81"/>
                    <a:pt x="163" y="81"/>
                  </a:cubicBezTo>
                  <a:cubicBezTo>
                    <a:pt x="200" y="4"/>
                    <a:pt x="200" y="4"/>
                    <a:pt x="200" y="4"/>
                  </a:cubicBezTo>
                  <a:cubicBezTo>
                    <a:pt x="205" y="0"/>
                    <a:pt x="205" y="0"/>
                    <a:pt x="205" y="0"/>
                  </a:cubicBezTo>
                  <a:cubicBezTo>
                    <a:pt x="213" y="36"/>
                    <a:pt x="223" y="85"/>
                    <a:pt x="223" y="105"/>
                  </a:cubicBezTo>
                  <a:cubicBezTo>
                    <a:pt x="226" y="120"/>
                    <a:pt x="220" y="143"/>
                    <a:pt x="221" y="179"/>
                  </a:cubicBezTo>
                  <a:cubicBezTo>
                    <a:pt x="224" y="223"/>
                    <a:pt x="262" y="403"/>
                    <a:pt x="191" y="624"/>
                  </a:cubicBezTo>
                  <a:cubicBezTo>
                    <a:pt x="189" y="636"/>
                    <a:pt x="185" y="648"/>
                    <a:pt x="185" y="648"/>
                  </a:cubicBezTo>
                  <a:cubicBezTo>
                    <a:pt x="184" y="667"/>
                    <a:pt x="185" y="696"/>
                    <a:pt x="176" y="727"/>
                  </a:cubicBezTo>
                  <a:cubicBezTo>
                    <a:pt x="176" y="729"/>
                    <a:pt x="176" y="729"/>
                    <a:pt x="176" y="729"/>
                  </a:cubicBezTo>
                  <a:cubicBezTo>
                    <a:pt x="177" y="732"/>
                    <a:pt x="176" y="736"/>
                    <a:pt x="175" y="743"/>
                  </a:cubicBezTo>
                  <a:cubicBezTo>
                    <a:pt x="174" y="752"/>
                    <a:pt x="174" y="757"/>
                    <a:pt x="173" y="761"/>
                  </a:cubicBezTo>
                  <a:cubicBezTo>
                    <a:pt x="173" y="762"/>
                    <a:pt x="173" y="762"/>
                    <a:pt x="173" y="762"/>
                  </a:cubicBezTo>
                  <a:cubicBezTo>
                    <a:pt x="173" y="762"/>
                    <a:pt x="172" y="768"/>
                    <a:pt x="171" y="778"/>
                  </a:cubicBezTo>
                  <a:cubicBezTo>
                    <a:pt x="170" y="840"/>
                    <a:pt x="172" y="923"/>
                    <a:pt x="170" y="967"/>
                  </a:cubicBezTo>
                  <a:cubicBezTo>
                    <a:pt x="167" y="1039"/>
                    <a:pt x="136" y="1106"/>
                    <a:pt x="125" y="1153"/>
                  </a:cubicBezTo>
                  <a:cubicBezTo>
                    <a:pt x="113" y="1200"/>
                    <a:pt x="108" y="1237"/>
                    <a:pt x="111" y="1246"/>
                  </a:cubicBezTo>
                  <a:cubicBezTo>
                    <a:pt x="112" y="1253"/>
                    <a:pt x="114" y="1265"/>
                    <a:pt x="111" y="1277"/>
                  </a:cubicBezTo>
                  <a:cubicBezTo>
                    <a:pt x="111" y="1277"/>
                    <a:pt x="126" y="1309"/>
                    <a:pt x="128" y="1316"/>
                  </a:cubicBezTo>
                  <a:cubicBezTo>
                    <a:pt x="130" y="1323"/>
                    <a:pt x="133" y="1326"/>
                    <a:pt x="133" y="1326"/>
                  </a:cubicBezTo>
                  <a:cubicBezTo>
                    <a:pt x="133" y="1326"/>
                    <a:pt x="73" y="1303"/>
                    <a:pt x="39" y="1350"/>
                  </a:cubicBezTo>
                  <a:cubicBezTo>
                    <a:pt x="29" y="1329"/>
                    <a:pt x="29" y="1329"/>
                    <a:pt x="29" y="1329"/>
                  </a:cubicBezTo>
                  <a:cubicBezTo>
                    <a:pt x="29" y="1329"/>
                    <a:pt x="27" y="1294"/>
                    <a:pt x="33" y="1278"/>
                  </a:cubicBezTo>
                  <a:cubicBezTo>
                    <a:pt x="39" y="1262"/>
                    <a:pt x="39" y="1248"/>
                    <a:pt x="39" y="1248"/>
                  </a:cubicBezTo>
                  <a:cubicBezTo>
                    <a:pt x="42" y="1237"/>
                    <a:pt x="42" y="1237"/>
                    <a:pt x="42" y="1237"/>
                  </a:cubicBezTo>
                  <a:cubicBezTo>
                    <a:pt x="55" y="1222"/>
                    <a:pt x="55" y="1222"/>
                    <a:pt x="55" y="1222"/>
                  </a:cubicBezTo>
                  <a:cubicBezTo>
                    <a:pt x="63" y="1225"/>
                    <a:pt x="63" y="1225"/>
                    <a:pt x="63" y="1225"/>
                  </a:cubicBezTo>
                  <a:cubicBezTo>
                    <a:pt x="49" y="1199"/>
                    <a:pt x="49" y="1199"/>
                    <a:pt x="49" y="1199"/>
                  </a:cubicBezTo>
                  <a:cubicBezTo>
                    <a:pt x="55" y="1151"/>
                    <a:pt x="40" y="1018"/>
                    <a:pt x="42" y="992"/>
                  </a:cubicBezTo>
                  <a:cubicBezTo>
                    <a:pt x="42" y="991"/>
                    <a:pt x="42" y="990"/>
                    <a:pt x="42" y="989"/>
                  </a:cubicBezTo>
                  <a:cubicBezTo>
                    <a:pt x="42" y="987"/>
                    <a:pt x="42" y="987"/>
                    <a:pt x="42" y="987"/>
                  </a:cubicBezTo>
                  <a:cubicBezTo>
                    <a:pt x="29" y="936"/>
                    <a:pt x="36" y="878"/>
                    <a:pt x="43" y="835"/>
                  </a:cubicBezTo>
                  <a:cubicBezTo>
                    <a:pt x="47" y="809"/>
                    <a:pt x="56" y="786"/>
                    <a:pt x="54" y="766"/>
                  </a:cubicBezTo>
                  <a:cubicBezTo>
                    <a:pt x="54" y="765"/>
                    <a:pt x="54" y="765"/>
                    <a:pt x="54" y="765"/>
                  </a:cubicBezTo>
                  <a:cubicBezTo>
                    <a:pt x="46" y="735"/>
                    <a:pt x="41" y="705"/>
                    <a:pt x="42" y="674"/>
                  </a:cubicBezTo>
                  <a:cubicBezTo>
                    <a:pt x="41" y="667"/>
                    <a:pt x="42" y="651"/>
                    <a:pt x="42" y="631"/>
                  </a:cubicBezTo>
                  <a:cubicBezTo>
                    <a:pt x="21" y="548"/>
                    <a:pt x="18" y="438"/>
                    <a:pt x="14" y="382"/>
                  </a:cubicBezTo>
                  <a:cubicBezTo>
                    <a:pt x="12" y="357"/>
                    <a:pt x="10" y="313"/>
                    <a:pt x="6" y="270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9" name="Freeform 243">
              <a:extLst>
                <a:ext uri="{FF2B5EF4-FFF2-40B4-BE49-F238E27FC236}">
                  <a16:creationId xmlns:a16="http://schemas.microsoft.com/office/drawing/2014/main" id="{C370DCD6-604F-4A54-86AF-48DF9A2AD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230"/>
              <a:ext cx="92" cy="541"/>
            </a:xfrm>
            <a:custGeom>
              <a:avLst/>
              <a:gdLst>
                <a:gd name="T0" fmla="*/ 119 w 71"/>
                <a:gd name="T1" fmla="*/ 0 h 419"/>
                <a:gd name="T2" fmla="*/ 61 w 71"/>
                <a:gd name="T3" fmla="*/ 205 h 419"/>
                <a:gd name="T4" fmla="*/ 53 w 71"/>
                <a:gd name="T5" fmla="*/ 417 h 419"/>
                <a:gd name="T6" fmla="*/ 12 w 71"/>
                <a:gd name="T7" fmla="*/ 699 h 419"/>
                <a:gd name="T8" fmla="*/ 0 w 71"/>
                <a:gd name="T9" fmla="*/ 693 h 419"/>
                <a:gd name="T10" fmla="*/ 17 w 71"/>
                <a:gd name="T11" fmla="*/ 491 h 419"/>
                <a:gd name="T12" fmla="*/ 27 w 71"/>
                <a:gd name="T13" fmla="*/ 160 h 419"/>
                <a:gd name="T14" fmla="*/ 29 w 71"/>
                <a:gd name="T15" fmla="*/ 98 h 419"/>
                <a:gd name="T16" fmla="*/ 44 w 71"/>
                <a:gd name="T17" fmla="*/ 39 h 419"/>
                <a:gd name="T18" fmla="*/ 56 w 71"/>
                <a:gd name="T19" fmla="*/ 0 h 41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71" h="419">
                  <a:moveTo>
                    <a:pt x="71" y="0"/>
                  </a:moveTo>
                  <a:cubicBezTo>
                    <a:pt x="62" y="20"/>
                    <a:pt x="37" y="71"/>
                    <a:pt x="36" y="123"/>
                  </a:cubicBezTo>
                  <a:cubicBezTo>
                    <a:pt x="35" y="175"/>
                    <a:pt x="34" y="218"/>
                    <a:pt x="32" y="250"/>
                  </a:cubicBezTo>
                  <a:cubicBezTo>
                    <a:pt x="30" y="282"/>
                    <a:pt x="7" y="419"/>
                    <a:pt x="7" y="419"/>
                  </a:cubicBezTo>
                  <a:cubicBezTo>
                    <a:pt x="0" y="416"/>
                    <a:pt x="0" y="416"/>
                    <a:pt x="0" y="416"/>
                  </a:cubicBezTo>
                  <a:cubicBezTo>
                    <a:pt x="0" y="416"/>
                    <a:pt x="9" y="321"/>
                    <a:pt x="10" y="294"/>
                  </a:cubicBezTo>
                  <a:cubicBezTo>
                    <a:pt x="11" y="266"/>
                    <a:pt x="15" y="115"/>
                    <a:pt x="16" y="96"/>
                  </a:cubicBezTo>
                  <a:cubicBezTo>
                    <a:pt x="17" y="76"/>
                    <a:pt x="17" y="59"/>
                    <a:pt x="17" y="59"/>
                  </a:cubicBezTo>
                  <a:cubicBezTo>
                    <a:pt x="26" y="23"/>
                    <a:pt x="26" y="23"/>
                    <a:pt x="26" y="23"/>
                  </a:cubicBezTo>
                  <a:cubicBezTo>
                    <a:pt x="33" y="0"/>
                    <a:pt x="33" y="0"/>
                    <a:pt x="33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0" name="Freeform 244">
              <a:extLst>
                <a:ext uri="{FF2B5EF4-FFF2-40B4-BE49-F238E27FC236}">
                  <a16:creationId xmlns:a16="http://schemas.microsoft.com/office/drawing/2014/main" id="{DF75D5CD-8E57-46B9-8F48-CF2DC7469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000"/>
              <a:ext cx="117" cy="260"/>
            </a:xfrm>
            <a:custGeom>
              <a:avLst/>
              <a:gdLst>
                <a:gd name="T0" fmla="*/ 152 w 90"/>
                <a:gd name="T1" fmla="*/ 0 h 201"/>
                <a:gd name="T2" fmla="*/ 147 w 90"/>
                <a:gd name="T3" fmla="*/ 28 h 201"/>
                <a:gd name="T4" fmla="*/ 146 w 90"/>
                <a:gd name="T5" fmla="*/ 4 h 201"/>
                <a:gd name="T6" fmla="*/ 135 w 90"/>
                <a:gd name="T7" fmla="*/ 25 h 201"/>
                <a:gd name="T8" fmla="*/ 130 w 90"/>
                <a:gd name="T9" fmla="*/ 8 h 201"/>
                <a:gd name="T10" fmla="*/ 120 w 90"/>
                <a:gd name="T11" fmla="*/ 21 h 201"/>
                <a:gd name="T12" fmla="*/ 117 w 90"/>
                <a:gd name="T13" fmla="*/ 13 h 201"/>
                <a:gd name="T14" fmla="*/ 114 w 90"/>
                <a:gd name="T15" fmla="*/ 32 h 201"/>
                <a:gd name="T16" fmla="*/ 98 w 90"/>
                <a:gd name="T17" fmla="*/ 23 h 201"/>
                <a:gd name="T18" fmla="*/ 69 w 90"/>
                <a:gd name="T19" fmla="*/ 141 h 201"/>
                <a:gd name="T20" fmla="*/ 55 w 90"/>
                <a:gd name="T21" fmla="*/ 194 h 201"/>
                <a:gd name="T22" fmla="*/ 12 w 90"/>
                <a:gd name="T23" fmla="*/ 172 h 201"/>
                <a:gd name="T24" fmla="*/ 23 w 90"/>
                <a:gd name="T25" fmla="*/ 283 h 201"/>
                <a:gd name="T26" fmla="*/ 62 w 90"/>
                <a:gd name="T27" fmla="*/ 229 h 201"/>
                <a:gd name="T28" fmla="*/ 51 w 90"/>
                <a:gd name="T29" fmla="*/ 318 h 201"/>
                <a:gd name="T30" fmla="*/ 57 w 90"/>
                <a:gd name="T31" fmla="*/ 316 h 201"/>
                <a:gd name="T32" fmla="*/ 61 w 90"/>
                <a:gd name="T33" fmla="*/ 331 h 201"/>
                <a:gd name="T34" fmla="*/ 79 w 90"/>
                <a:gd name="T35" fmla="*/ 336 h 201"/>
                <a:gd name="T36" fmla="*/ 86 w 90"/>
                <a:gd name="T37" fmla="*/ 320 h 201"/>
                <a:gd name="T38" fmla="*/ 94 w 90"/>
                <a:gd name="T39" fmla="*/ 329 h 201"/>
                <a:gd name="T40" fmla="*/ 124 w 90"/>
                <a:gd name="T41" fmla="*/ 278 h 201"/>
                <a:gd name="T42" fmla="*/ 142 w 90"/>
                <a:gd name="T43" fmla="*/ 199 h 201"/>
                <a:gd name="T44" fmla="*/ 134 w 90"/>
                <a:gd name="T45" fmla="*/ 115 h 201"/>
                <a:gd name="T46" fmla="*/ 144 w 90"/>
                <a:gd name="T47" fmla="*/ 47 h 20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90" h="201">
                  <a:moveTo>
                    <a:pt x="90" y="0"/>
                  </a:moveTo>
                  <a:cubicBezTo>
                    <a:pt x="89" y="3"/>
                    <a:pt x="90" y="16"/>
                    <a:pt x="87" y="17"/>
                  </a:cubicBezTo>
                  <a:cubicBezTo>
                    <a:pt x="84" y="13"/>
                    <a:pt x="86" y="7"/>
                    <a:pt x="86" y="2"/>
                  </a:cubicBezTo>
                  <a:cubicBezTo>
                    <a:pt x="87" y="7"/>
                    <a:pt x="85" y="12"/>
                    <a:pt x="80" y="15"/>
                  </a:cubicBezTo>
                  <a:cubicBezTo>
                    <a:pt x="77" y="13"/>
                    <a:pt x="76" y="9"/>
                    <a:pt x="77" y="5"/>
                  </a:cubicBezTo>
                  <a:cubicBezTo>
                    <a:pt x="76" y="10"/>
                    <a:pt x="73" y="10"/>
                    <a:pt x="71" y="12"/>
                  </a:cubicBezTo>
                  <a:cubicBezTo>
                    <a:pt x="70" y="11"/>
                    <a:pt x="69" y="10"/>
                    <a:pt x="69" y="8"/>
                  </a:cubicBezTo>
                  <a:cubicBezTo>
                    <a:pt x="70" y="12"/>
                    <a:pt x="69" y="15"/>
                    <a:pt x="68" y="19"/>
                  </a:cubicBezTo>
                  <a:cubicBezTo>
                    <a:pt x="65" y="16"/>
                    <a:pt x="61" y="15"/>
                    <a:pt x="58" y="14"/>
                  </a:cubicBezTo>
                  <a:cubicBezTo>
                    <a:pt x="51" y="37"/>
                    <a:pt x="55" y="60"/>
                    <a:pt x="41" y="84"/>
                  </a:cubicBezTo>
                  <a:cubicBezTo>
                    <a:pt x="37" y="90"/>
                    <a:pt x="37" y="112"/>
                    <a:pt x="32" y="116"/>
                  </a:cubicBezTo>
                  <a:cubicBezTo>
                    <a:pt x="22" y="122"/>
                    <a:pt x="12" y="111"/>
                    <a:pt x="7" y="103"/>
                  </a:cubicBezTo>
                  <a:cubicBezTo>
                    <a:pt x="0" y="111"/>
                    <a:pt x="8" y="156"/>
                    <a:pt x="14" y="169"/>
                  </a:cubicBezTo>
                  <a:cubicBezTo>
                    <a:pt x="17" y="156"/>
                    <a:pt x="27" y="146"/>
                    <a:pt x="37" y="137"/>
                  </a:cubicBezTo>
                  <a:cubicBezTo>
                    <a:pt x="39" y="154"/>
                    <a:pt x="26" y="174"/>
                    <a:pt x="30" y="190"/>
                  </a:cubicBezTo>
                  <a:cubicBezTo>
                    <a:pt x="31" y="189"/>
                    <a:pt x="33" y="190"/>
                    <a:pt x="34" y="189"/>
                  </a:cubicBezTo>
                  <a:cubicBezTo>
                    <a:pt x="35" y="192"/>
                    <a:pt x="36" y="195"/>
                    <a:pt x="36" y="198"/>
                  </a:cubicBezTo>
                  <a:cubicBezTo>
                    <a:pt x="39" y="186"/>
                    <a:pt x="48" y="191"/>
                    <a:pt x="47" y="201"/>
                  </a:cubicBezTo>
                  <a:cubicBezTo>
                    <a:pt x="47" y="197"/>
                    <a:pt x="50" y="194"/>
                    <a:pt x="51" y="191"/>
                  </a:cubicBezTo>
                  <a:cubicBezTo>
                    <a:pt x="52" y="192"/>
                    <a:pt x="54" y="194"/>
                    <a:pt x="55" y="196"/>
                  </a:cubicBezTo>
                  <a:cubicBezTo>
                    <a:pt x="63" y="184"/>
                    <a:pt x="69" y="180"/>
                    <a:pt x="73" y="166"/>
                  </a:cubicBezTo>
                  <a:cubicBezTo>
                    <a:pt x="79" y="150"/>
                    <a:pt x="86" y="137"/>
                    <a:pt x="84" y="119"/>
                  </a:cubicBezTo>
                  <a:cubicBezTo>
                    <a:pt x="81" y="103"/>
                    <a:pt x="78" y="86"/>
                    <a:pt x="79" y="69"/>
                  </a:cubicBezTo>
                  <a:cubicBezTo>
                    <a:pt x="80" y="54"/>
                    <a:pt x="83" y="43"/>
                    <a:pt x="85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1" name="Freeform 245">
              <a:extLst>
                <a:ext uri="{FF2B5EF4-FFF2-40B4-BE49-F238E27FC236}">
                  <a16:creationId xmlns:a16="http://schemas.microsoft.com/office/drawing/2014/main" id="{09C04B19-E6B0-4957-994F-FFA29FA94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151"/>
              <a:ext cx="45" cy="93"/>
            </a:xfrm>
            <a:custGeom>
              <a:avLst/>
              <a:gdLst>
                <a:gd name="T0" fmla="*/ 33 w 35"/>
                <a:gd name="T1" fmla="*/ 120 h 72"/>
                <a:gd name="T2" fmla="*/ 30 w 35"/>
                <a:gd name="T3" fmla="*/ 101 h 72"/>
                <a:gd name="T4" fmla="*/ 23 w 35"/>
                <a:gd name="T5" fmla="*/ 112 h 72"/>
                <a:gd name="T6" fmla="*/ 17 w 35"/>
                <a:gd name="T7" fmla="*/ 97 h 72"/>
                <a:gd name="T8" fmla="*/ 8 w 35"/>
                <a:gd name="T9" fmla="*/ 93 h 72"/>
                <a:gd name="T10" fmla="*/ 27 w 35"/>
                <a:gd name="T11" fmla="*/ 30 h 72"/>
                <a:gd name="T12" fmla="*/ 50 w 35"/>
                <a:gd name="T13" fmla="*/ 88 h 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72">
                  <a:moveTo>
                    <a:pt x="20" y="72"/>
                  </a:moveTo>
                  <a:cubicBezTo>
                    <a:pt x="19" y="68"/>
                    <a:pt x="19" y="64"/>
                    <a:pt x="18" y="60"/>
                  </a:cubicBezTo>
                  <a:cubicBezTo>
                    <a:pt x="16" y="62"/>
                    <a:pt x="15" y="65"/>
                    <a:pt x="14" y="67"/>
                  </a:cubicBezTo>
                  <a:cubicBezTo>
                    <a:pt x="14" y="66"/>
                    <a:pt x="14" y="49"/>
                    <a:pt x="10" y="58"/>
                  </a:cubicBezTo>
                  <a:cubicBezTo>
                    <a:pt x="13" y="52"/>
                    <a:pt x="5" y="50"/>
                    <a:pt x="5" y="56"/>
                  </a:cubicBezTo>
                  <a:cubicBezTo>
                    <a:pt x="0" y="43"/>
                    <a:pt x="8" y="27"/>
                    <a:pt x="16" y="18"/>
                  </a:cubicBezTo>
                  <a:cubicBezTo>
                    <a:pt x="35" y="0"/>
                    <a:pt x="33" y="44"/>
                    <a:pt x="30" y="5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2" name="Freeform 246">
              <a:extLst>
                <a:ext uri="{FF2B5EF4-FFF2-40B4-BE49-F238E27FC236}">
                  <a16:creationId xmlns:a16="http://schemas.microsoft.com/office/drawing/2014/main" id="{933461E9-7557-47DC-93C0-5C3661470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194"/>
              <a:ext cx="53" cy="155"/>
            </a:xfrm>
            <a:custGeom>
              <a:avLst/>
              <a:gdLst>
                <a:gd name="T0" fmla="*/ 53 w 41"/>
                <a:gd name="T1" fmla="*/ 67 h 120"/>
                <a:gd name="T2" fmla="*/ 69 w 41"/>
                <a:gd name="T3" fmla="*/ 84 h 120"/>
                <a:gd name="T4" fmla="*/ 61 w 41"/>
                <a:gd name="T5" fmla="*/ 97 h 120"/>
                <a:gd name="T6" fmla="*/ 67 w 41"/>
                <a:gd name="T7" fmla="*/ 115 h 120"/>
                <a:gd name="T8" fmla="*/ 69 w 41"/>
                <a:gd name="T9" fmla="*/ 141 h 120"/>
                <a:gd name="T10" fmla="*/ 58 w 41"/>
                <a:gd name="T11" fmla="*/ 136 h 120"/>
                <a:gd name="T12" fmla="*/ 61 w 41"/>
                <a:gd name="T13" fmla="*/ 164 h 120"/>
                <a:gd name="T14" fmla="*/ 56 w 41"/>
                <a:gd name="T15" fmla="*/ 156 h 120"/>
                <a:gd name="T16" fmla="*/ 41 w 41"/>
                <a:gd name="T17" fmla="*/ 200 h 120"/>
                <a:gd name="T18" fmla="*/ 32 w 41"/>
                <a:gd name="T19" fmla="*/ 182 h 120"/>
                <a:gd name="T20" fmla="*/ 32 w 41"/>
                <a:gd name="T21" fmla="*/ 150 h 120"/>
                <a:gd name="T22" fmla="*/ 25 w 41"/>
                <a:gd name="T23" fmla="*/ 107 h 120"/>
                <a:gd name="T24" fmla="*/ 0 w 41"/>
                <a:gd name="T25" fmla="*/ 10 h 120"/>
                <a:gd name="T26" fmla="*/ 13 w 41"/>
                <a:gd name="T27" fmla="*/ 0 h 120"/>
                <a:gd name="T28" fmla="*/ 23 w 41"/>
                <a:gd name="T29" fmla="*/ 32 h 120"/>
                <a:gd name="T30" fmla="*/ 28 w 41"/>
                <a:gd name="T31" fmla="*/ 50 h 120"/>
                <a:gd name="T32" fmla="*/ 40 w 41"/>
                <a:gd name="T33" fmla="*/ 67 h 12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1" h="120">
                  <a:moveTo>
                    <a:pt x="32" y="40"/>
                  </a:moveTo>
                  <a:cubicBezTo>
                    <a:pt x="33" y="47"/>
                    <a:pt x="36" y="47"/>
                    <a:pt x="41" y="50"/>
                  </a:cubicBezTo>
                  <a:cubicBezTo>
                    <a:pt x="39" y="53"/>
                    <a:pt x="36" y="54"/>
                    <a:pt x="36" y="58"/>
                  </a:cubicBezTo>
                  <a:cubicBezTo>
                    <a:pt x="36" y="61"/>
                    <a:pt x="39" y="65"/>
                    <a:pt x="40" y="69"/>
                  </a:cubicBezTo>
                  <a:cubicBezTo>
                    <a:pt x="32" y="68"/>
                    <a:pt x="40" y="82"/>
                    <a:pt x="41" y="84"/>
                  </a:cubicBezTo>
                  <a:cubicBezTo>
                    <a:pt x="39" y="83"/>
                    <a:pt x="37" y="79"/>
                    <a:pt x="35" y="81"/>
                  </a:cubicBezTo>
                  <a:cubicBezTo>
                    <a:pt x="31" y="84"/>
                    <a:pt x="35" y="95"/>
                    <a:pt x="36" y="98"/>
                  </a:cubicBezTo>
                  <a:cubicBezTo>
                    <a:pt x="36" y="96"/>
                    <a:pt x="34" y="95"/>
                    <a:pt x="33" y="94"/>
                  </a:cubicBezTo>
                  <a:cubicBezTo>
                    <a:pt x="28" y="97"/>
                    <a:pt x="25" y="115"/>
                    <a:pt x="25" y="120"/>
                  </a:cubicBezTo>
                  <a:cubicBezTo>
                    <a:pt x="23" y="114"/>
                    <a:pt x="19" y="116"/>
                    <a:pt x="19" y="109"/>
                  </a:cubicBezTo>
                  <a:cubicBezTo>
                    <a:pt x="19" y="103"/>
                    <a:pt x="19" y="97"/>
                    <a:pt x="19" y="90"/>
                  </a:cubicBezTo>
                  <a:cubicBezTo>
                    <a:pt x="18" y="81"/>
                    <a:pt x="16" y="73"/>
                    <a:pt x="15" y="64"/>
                  </a:cubicBezTo>
                  <a:cubicBezTo>
                    <a:pt x="11" y="45"/>
                    <a:pt x="2" y="26"/>
                    <a:pt x="0" y="6"/>
                  </a:cubicBezTo>
                  <a:cubicBezTo>
                    <a:pt x="3" y="6"/>
                    <a:pt x="5" y="3"/>
                    <a:pt x="8" y="0"/>
                  </a:cubicBezTo>
                  <a:cubicBezTo>
                    <a:pt x="10" y="7"/>
                    <a:pt x="13" y="12"/>
                    <a:pt x="14" y="19"/>
                  </a:cubicBezTo>
                  <a:cubicBezTo>
                    <a:pt x="14" y="23"/>
                    <a:pt x="13" y="27"/>
                    <a:pt x="17" y="30"/>
                  </a:cubicBezTo>
                  <a:cubicBezTo>
                    <a:pt x="18" y="34"/>
                    <a:pt x="18" y="37"/>
                    <a:pt x="24" y="4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3" name="Freeform 247">
              <a:extLst>
                <a:ext uri="{FF2B5EF4-FFF2-40B4-BE49-F238E27FC236}">
                  <a16:creationId xmlns:a16="http://schemas.microsoft.com/office/drawing/2014/main" id="{74DF59EC-BD6E-42F4-99BF-098D0D593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152"/>
              <a:ext cx="20" cy="77"/>
            </a:xfrm>
            <a:custGeom>
              <a:avLst/>
              <a:gdLst>
                <a:gd name="T0" fmla="*/ 27 w 15"/>
                <a:gd name="T1" fmla="*/ 63 h 59"/>
                <a:gd name="T2" fmla="*/ 20 w 15"/>
                <a:gd name="T3" fmla="*/ 13 h 59"/>
                <a:gd name="T4" fmla="*/ 17 w 15"/>
                <a:gd name="T5" fmla="*/ 26 h 59"/>
                <a:gd name="T6" fmla="*/ 12 w 15"/>
                <a:gd name="T7" fmla="*/ 4 h 59"/>
                <a:gd name="T8" fmla="*/ 9 w 15"/>
                <a:gd name="T9" fmla="*/ 12 h 59"/>
                <a:gd name="T10" fmla="*/ 1 w 15"/>
                <a:gd name="T11" fmla="*/ 0 h 59"/>
                <a:gd name="T12" fmla="*/ 23 w 15"/>
                <a:gd name="T13" fmla="*/ 100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59">
                  <a:moveTo>
                    <a:pt x="15" y="37"/>
                  </a:moveTo>
                  <a:cubicBezTo>
                    <a:pt x="11" y="28"/>
                    <a:pt x="14" y="17"/>
                    <a:pt x="11" y="8"/>
                  </a:cubicBezTo>
                  <a:cubicBezTo>
                    <a:pt x="12" y="10"/>
                    <a:pt x="12" y="13"/>
                    <a:pt x="10" y="15"/>
                  </a:cubicBezTo>
                  <a:cubicBezTo>
                    <a:pt x="5" y="13"/>
                    <a:pt x="6" y="6"/>
                    <a:pt x="7" y="2"/>
                  </a:cubicBezTo>
                  <a:cubicBezTo>
                    <a:pt x="7" y="4"/>
                    <a:pt x="6" y="5"/>
                    <a:pt x="5" y="7"/>
                  </a:cubicBezTo>
                  <a:cubicBezTo>
                    <a:pt x="2" y="5"/>
                    <a:pt x="1" y="2"/>
                    <a:pt x="1" y="0"/>
                  </a:cubicBezTo>
                  <a:cubicBezTo>
                    <a:pt x="0" y="20"/>
                    <a:pt x="7" y="40"/>
                    <a:pt x="13" y="5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4" name="Freeform 248">
              <a:extLst>
                <a:ext uri="{FF2B5EF4-FFF2-40B4-BE49-F238E27FC236}">
                  <a16:creationId xmlns:a16="http://schemas.microsoft.com/office/drawing/2014/main" id="{7AE5D157-3413-4CCD-A8E5-1D6994A73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3118"/>
              <a:ext cx="40" cy="36"/>
            </a:xfrm>
            <a:custGeom>
              <a:avLst/>
              <a:gdLst>
                <a:gd name="T0" fmla="*/ 41 w 31"/>
                <a:gd name="T1" fmla="*/ 0 h 28"/>
                <a:gd name="T2" fmla="*/ 0 w 31"/>
                <a:gd name="T3" fmla="*/ 30 h 28"/>
                <a:gd name="T4" fmla="*/ 1 w 31"/>
                <a:gd name="T5" fmla="*/ 41 h 28"/>
                <a:gd name="T6" fmla="*/ 28 w 31"/>
                <a:gd name="T7" fmla="*/ 42 h 28"/>
                <a:gd name="T8" fmla="*/ 40 w 31"/>
                <a:gd name="T9" fmla="*/ 35 h 28"/>
                <a:gd name="T10" fmla="*/ 45 w 31"/>
                <a:gd name="T11" fmla="*/ 22 h 28"/>
                <a:gd name="T12" fmla="*/ 52 w 31"/>
                <a:gd name="T13" fmla="*/ 5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1" h="28">
                  <a:moveTo>
                    <a:pt x="25" y="0"/>
                  </a:moveTo>
                  <a:cubicBezTo>
                    <a:pt x="23" y="8"/>
                    <a:pt x="10" y="24"/>
                    <a:pt x="0" y="18"/>
                  </a:cubicBezTo>
                  <a:cubicBezTo>
                    <a:pt x="1" y="20"/>
                    <a:pt x="0" y="24"/>
                    <a:pt x="1" y="25"/>
                  </a:cubicBezTo>
                  <a:cubicBezTo>
                    <a:pt x="4" y="28"/>
                    <a:pt x="14" y="26"/>
                    <a:pt x="17" y="26"/>
                  </a:cubicBezTo>
                  <a:cubicBezTo>
                    <a:pt x="23" y="25"/>
                    <a:pt x="22" y="27"/>
                    <a:pt x="24" y="21"/>
                  </a:cubicBezTo>
                  <a:cubicBezTo>
                    <a:pt x="25" y="18"/>
                    <a:pt x="26" y="16"/>
                    <a:pt x="27" y="13"/>
                  </a:cubicBezTo>
                  <a:cubicBezTo>
                    <a:pt x="28" y="10"/>
                    <a:pt x="30" y="7"/>
                    <a:pt x="31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5" name="Freeform 249">
              <a:extLst>
                <a:ext uri="{FF2B5EF4-FFF2-40B4-BE49-F238E27FC236}">
                  <a16:creationId xmlns:a16="http://schemas.microsoft.com/office/drawing/2014/main" id="{02248D35-2056-4EB1-80C5-E29D08A9D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031"/>
              <a:ext cx="95" cy="225"/>
            </a:xfrm>
            <a:custGeom>
              <a:avLst/>
              <a:gdLst>
                <a:gd name="T0" fmla="*/ 111 w 73"/>
                <a:gd name="T1" fmla="*/ 8 h 174"/>
                <a:gd name="T2" fmla="*/ 91 w 73"/>
                <a:gd name="T3" fmla="*/ 32 h 174"/>
                <a:gd name="T4" fmla="*/ 91 w 73"/>
                <a:gd name="T5" fmla="*/ 25 h 174"/>
                <a:gd name="T6" fmla="*/ 81 w 73"/>
                <a:gd name="T7" fmla="*/ 47 h 174"/>
                <a:gd name="T8" fmla="*/ 68 w 73"/>
                <a:gd name="T9" fmla="*/ 45 h 174"/>
                <a:gd name="T10" fmla="*/ 52 w 73"/>
                <a:gd name="T11" fmla="*/ 63 h 174"/>
                <a:gd name="T12" fmla="*/ 51 w 73"/>
                <a:gd name="T13" fmla="*/ 52 h 174"/>
                <a:gd name="T14" fmla="*/ 27 w 73"/>
                <a:gd name="T15" fmla="*/ 89 h 174"/>
                <a:gd name="T16" fmla="*/ 12 w 73"/>
                <a:gd name="T17" fmla="*/ 167 h 174"/>
                <a:gd name="T18" fmla="*/ 5 w 73"/>
                <a:gd name="T19" fmla="*/ 234 h 174"/>
                <a:gd name="T20" fmla="*/ 16 w 73"/>
                <a:gd name="T21" fmla="*/ 264 h 174"/>
                <a:gd name="T22" fmla="*/ 17 w 73"/>
                <a:gd name="T23" fmla="*/ 263 h 174"/>
                <a:gd name="T24" fmla="*/ 23 w 73"/>
                <a:gd name="T25" fmla="*/ 287 h 174"/>
                <a:gd name="T26" fmla="*/ 30 w 73"/>
                <a:gd name="T27" fmla="*/ 273 h 174"/>
                <a:gd name="T28" fmla="*/ 39 w 73"/>
                <a:gd name="T29" fmla="*/ 284 h 174"/>
                <a:gd name="T30" fmla="*/ 43 w 73"/>
                <a:gd name="T31" fmla="*/ 275 h 174"/>
                <a:gd name="T32" fmla="*/ 47 w 73"/>
                <a:gd name="T33" fmla="*/ 290 h 174"/>
                <a:gd name="T34" fmla="*/ 57 w 73"/>
                <a:gd name="T35" fmla="*/ 284 h 174"/>
                <a:gd name="T36" fmla="*/ 60 w 73"/>
                <a:gd name="T37" fmla="*/ 269 h 174"/>
                <a:gd name="T38" fmla="*/ 68 w 73"/>
                <a:gd name="T39" fmla="*/ 287 h 174"/>
                <a:gd name="T40" fmla="*/ 77 w 73"/>
                <a:gd name="T41" fmla="*/ 273 h 174"/>
                <a:gd name="T42" fmla="*/ 81 w 73"/>
                <a:gd name="T43" fmla="*/ 291 h 174"/>
                <a:gd name="T44" fmla="*/ 102 w 73"/>
                <a:gd name="T45" fmla="*/ 221 h 174"/>
                <a:gd name="T46" fmla="*/ 111 w 73"/>
                <a:gd name="T47" fmla="*/ 154 h 174"/>
                <a:gd name="T48" fmla="*/ 124 w 73"/>
                <a:gd name="T49" fmla="*/ 0 h 174"/>
                <a:gd name="T50" fmla="*/ 112 w 73"/>
                <a:gd name="T51" fmla="*/ 18 h 174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</a:gdLst>
              <a:ahLst/>
              <a:cxnLst>
                <a:cxn ang="T52">
                  <a:pos x="T0" y="T1"/>
                </a:cxn>
                <a:cxn ang="T53">
                  <a:pos x="T2" y="T3"/>
                </a:cxn>
                <a:cxn ang="T54">
                  <a:pos x="T4" y="T5"/>
                </a:cxn>
                <a:cxn ang="T55">
                  <a:pos x="T6" y="T7"/>
                </a:cxn>
                <a:cxn ang="T56">
                  <a:pos x="T8" y="T9"/>
                </a:cxn>
                <a:cxn ang="T57">
                  <a:pos x="T10" y="T11"/>
                </a:cxn>
                <a:cxn ang="T58">
                  <a:pos x="T12" y="T13"/>
                </a:cxn>
                <a:cxn ang="T59">
                  <a:pos x="T14" y="T15"/>
                </a:cxn>
                <a:cxn ang="T60">
                  <a:pos x="T16" y="T17"/>
                </a:cxn>
                <a:cxn ang="T61">
                  <a:pos x="T18" y="T19"/>
                </a:cxn>
                <a:cxn ang="T62">
                  <a:pos x="T20" y="T21"/>
                </a:cxn>
                <a:cxn ang="T63">
                  <a:pos x="T22" y="T23"/>
                </a:cxn>
                <a:cxn ang="T64">
                  <a:pos x="T24" y="T25"/>
                </a:cxn>
                <a:cxn ang="T65">
                  <a:pos x="T26" y="T27"/>
                </a:cxn>
                <a:cxn ang="T66">
                  <a:pos x="T28" y="T29"/>
                </a:cxn>
                <a:cxn ang="T67">
                  <a:pos x="T30" y="T31"/>
                </a:cxn>
                <a:cxn ang="T68">
                  <a:pos x="T32" y="T33"/>
                </a:cxn>
                <a:cxn ang="T69">
                  <a:pos x="T34" y="T35"/>
                </a:cxn>
                <a:cxn ang="T70">
                  <a:pos x="T36" y="T37"/>
                </a:cxn>
                <a:cxn ang="T71">
                  <a:pos x="T38" y="T39"/>
                </a:cxn>
                <a:cxn ang="T72">
                  <a:pos x="T40" y="T41"/>
                </a:cxn>
                <a:cxn ang="T73">
                  <a:pos x="T42" y="T43"/>
                </a:cxn>
                <a:cxn ang="T74">
                  <a:pos x="T44" y="T45"/>
                </a:cxn>
                <a:cxn ang="T75">
                  <a:pos x="T46" y="T47"/>
                </a:cxn>
                <a:cxn ang="T76">
                  <a:pos x="T48" y="T49"/>
                </a:cxn>
                <a:cxn ang="T77">
                  <a:pos x="T50" y="T51"/>
                </a:cxn>
              </a:cxnLst>
              <a:rect l="0" t="0" r="r" b="b"/>
              <a:pathLst>
                <a:path w="73" h="174">
                  <a:moveTo>
                    <a:pt x="65" y="5"/>
                  </a:moveTo>
                  <a:cubicBezTo>
                    <a:pt x="63" y="10"/>
                    <a:pt x="61" y="19"/>
                    <a:pt x="54" y="19"/>
                  </a:cubicBezTo>
                  <a:cubicBezTo>
                    <a:pt x="54" y="18"/>
                    <a:pt x="53" y="17"/>
                    <a:pt x="54" y="15"/>
                  </a:cubicBezTo>
                  <a:cubicBezTo>
                    <a:pt x="53" y="19"/>
                    <a:pt x="50" y="25"/>
                    <a:pt x="48" y="28"/>
                  </a:cubicBezTo>
                  <a:cubicBezTo>
                    <a:pt x="45" y="32"/>
                    <a:pt x="40" y="34"/>
                    <a:pt x="40" y="27"/>
                  </a:cubicBezTo>
                  <a:cubicBezTo>
                    <a:pt x="39" y="31"/>
                    <a:pt x="35" y="38"/>
                    <a:pt x="31" y="38"/>
                  </a:cubicBezTo>
                  <a:cubicBezTo>
                    <a:pt x="30" y="36"/>
                    <a:pt x="30" y="33"/>
                    <a:pt x="30" y="31"/>
                  </a:cubicBezTo>
                  <a:cubicBezTo>
                    <a:pt x="20" y="37"/>
                    <a:pt x="19" y="42"/>
                    <a:pt x="16" y="53"/>
                  </a:cubicBezTo>
                  <a:cubicBezTo>
                    <a:pt x="12" y="69"/>
                    <a:pt x="14" y="85"/>
                    <a:pt x="7" y="100"/>
                  </a:cubicBezTo>
                  <a:cubicBezTo>
                    <a:pt x="1" y="114"/>
                    <a:pt x="0" y="124"/>
                    <a:pt x="3" y="140"/>
                  </a:cubicBezTo>
                  <a:cubicBezTo>
                    <a:pt x="4" y="146"/>
                    <a:pt x="8" y="152"/>
                    <a:pt x="9" y="158"/>
                  </a:cubicBezTo>
                  <a:cubicBezTo>
                    <a:pt x="10" y="158"/>
                    <a:pt x="10" y="157"/>
                    <a:pt x="10" y="157"/>
                  </a:cubicBezTo>
                  <a:cubicBezTo>
                    <a:pt x="14" y="162"/>
                    <a:pt x="13" y="166"/>
                    <a:pt x="14" y="172"/>
                  </a:cubicBezTo>
                  <a:cubicBezTo>
                    <a:pt x="15" y="170"/>
                    <a:pt x="16" y="164"/>
                    <a:pt x="18" y="163"/>
                  </a:cubicBezTo>
                  <a:cubicBezTo>
                    <a:pt x="22" y="163"/>
                    <a:pt x="22" y="168"/>
                    <a:pt x="23" y="170"/>
                  </a:cubicBezTo>
                  <a:cubicBezTo>
                    <a:pt x="23" y="168"/>
                    <a:pt x="23" y="166"/>
                    <a:pt x="25" y="165"/>
                  </a:cubicBezTo>
                  <a:cubicBezTo>
                    <a:pt x="26" y="167"/>
                    <a:pt x="27" y="170"/>
                    <a:pt x="28" y="173"/>
                  </a:cubicBezTo>
                  <a:cubicBezTo>
                    <a:pt x="29" y="170"/>
                    <a:pt x="32" y="167"/>
                    <a:pt x="34" y="170"/>
                  </a:cubicBezTo>
                  <a:cubicBezTo>
                    <a:pt x="35" y="167"/>
                    <a:pt x="34" y="164"/>
                    <a:pt x="35" y="161"/>
                  </a:cubicBezTo>
                  <a:cubicBezTo>
                    <a:pt x="38" y="164"/>
                    <a:pt x="39" y="168"/>
                    <a:pt x="40" y="172"/>
                  </a:cubicBezTo>
                  <a:cubicBezTo>
                    <a:pt x="41" y="169"/>
                    <a:pt x="42" y="165"/>
                    <a:pt x="45" y="163"/>
                  </a:cubicBezTo>
                  <a:cubicBezTo>
                    <a:pt x="48" y="166"/>
                    <a:pt x="48" y="170"/>
                    <a:pt x="48" y="174"/>
                  </a:cubicBezTo>
                  <a:cubicBezTo>
                    <a:pt x="57" y="165"/>
                    <a:pt x="58" y="144"/>
                    <a:pt x="60" y="132"/>
                  </a:cubicBezTo>
                  <a:cubicBezTo>
                    <a:pt x="62" y="118"/>
                    <a:pt x="61" y="105"/>
                    <a:pt x="65" y="92"/>
                  </a:cubicBezTo>
                  <a:cubicBezTo>
                    <a:pt x="73" y="63"/>
                    <a:pt x="71" y="30"/>
                    <a:pt x="73" y="0"/>
                  </a:cubicBezTo>
                  <a:cubicBezTo>
                    <a:pt x="72" y="3"/>
                    <a:pt x="68" y="7"/>
                    <a:pt x="66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6" name="Freeform 250">
              <a:extLst>
                <a:ext uri="{FF2B5EF4-FFF2-40B4-BE49-F238E27FC236}">
                  <a16:creationId xmlns:a16="http://schemas.microsoft.com/office/drawing/2014/main" id="{AA5029C2-606B-4A4A-AE9B-8F5B4F0E8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7" y="3156"/>
              <a:ext cx="31" cy="66"/>
            </a:xfrm>
            <a:custGeom>
              <a:avLst/>
              <a:gdLst>
                <a:gd name="T0" fmla="*/ 23 w 24"/>
                <a:gd name="T1" fmla="*/ 1 h 51"/>
                <a:gd name="T2" fmla="*/ 36 w 24"/>
                <a:gd name="T3" fmla="*/ 12 h 51"/>
                <a:gd name="T4" fmla="*/ 36 w 24"/>
                <a:gd name="T5" fmla="*/ 34 h 51"/>
                <a:gd name="T6" fmla="*/ 30 w 24"/>
                <a:gd name="T7" fmla="*/ 79 h 51"/>
                <a:gd name="T8" fmla="*/ 28 w 24"/>
                <a:gd name="T9" fmla="*/ 78 h 51"/>
                <a:gd name="T10" fmla="*/ 25 w 24"/>
                <a:gd name="T11" fmla="*/ 85 h 51"/>
                <a:gd name="T12" fmla="*/ 22 w 24"/>
                <a:gd name="T13" fmla="*/ 79 h 51"/>
                <a:gd name="T14" fmla="*/ 17 w 24"/>
                <a:gd name="T15" fmla="*/ 84 h 51"/>
                <a:gd name="T16" fmla="*/ 5 w 24"/>
                <a:gd name="T17" fmla="*/ 78 h 51"/>
                <a:gd name="T18" fmla="*/ 4 w 24"/>
                <a:gd name="T19" fmla="*/ 32 h 51"/>
                <a:gd name="T20" fmla="*/ 10 w 24"/>
                <a:gd name="T21" fmla="*/ 18 h 51"/>
                <a:gd name="T22" fmla="*/ 13 w 24"/>
                <a:gd name="T23" fmla="*/ 22 h 51"/>
                <a:gd name="T24" fmla="*/ 17 w 24"/>
                <a:gd name="T25" fmla="*/ 21 h 51"/>
                <a:gd name="T26" fmla="*/ 22 w 24"/>
                <a:gd name="T27" fmla="*/ 18 h 51"/>
                <a:gd name="T28" fmla="*/ 35 w 24"/>
                <a:gd name="T29" fmla="*/ 10 h 5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4" h="51">
                  <a:moveTo>
                    <a:pt x="14" y="1"/>
                  </a:moveTo>
                  <a:cubicBezTo>
                    <a:pt x="17" y="0"/>
                    <a:pt x="21" y="4"/>
                    <a:pt x="22" y="7"/>
                  </a:cubicBezTo>
                  <a:cubicBezTo>
                    <a:pt x="24" y="11"/>
                    <a:pt x="23" y="16"/>
                    <a:pt x="22" y="20"/>
                  </a:cubicBezTo>
                  <a:cubicBezTo>
                    <a:pt x="21" y="29"/>
                    <a:pt x="21" y="39"/>
                    <a:pt x="18" y="47"/>
                  </a:cubicBezTo>
                  <a:cubicBezTo>
                    <a:pt x="17" y="46"/>
                    <a:pt x="17" y="46"/>
                    <a:pt x="17" y="46"/>
                  </a:cubicBezTo>
                  <a:cubicBezTo>
                    <a:pt x="15" y="47"/>
                    <a:pt x="15" y="49"/>
                    <a:pt x="15" y="51"/>
                  </a:cubicBezTo>
                  <a:cubicBezTo>
                    <a:pt x="14" y="50"/>
                    <a:pt x="14" y="48"/>
                    <a:pt x="13" y="47"/>
                  </a:cubicBezTo>
                  <a:cubicBezTo>
                    <a:pt x="12" y="48"/>
                    <a:pt x="11" y="48"/>
                    <a:pt x="10" y="50"/>
                  </a:cubicBezTo>
                  <a:cubicBezTo>
                    <a:pt x="12" y="43"/>
                    <a:pt x="6" y="44"/>
                    <a:pt x="3" y="46"/>
                  </a:cubicBezTo>
                  <a:cubicBezTo>
                    <a:pt x="0" y="36"/>
                    <a:pt x="0" y="29"/>
                    <a:pt x="2" y="19"/>
                  </a:cubicBezTo>
                  <a:cubicBezTo>
                    <a:pt x="2" y="17"/>
                    <a:pt x="3" y="11"/>
                    <a:pt x="6" y="11"/>
                  </a:cubicBezTo>
                  <a:cubicBezTo>
                    <a:pt x="7" y="11"/>
                    <a:pt x="7" y="13"/>
                    <a:pt x="8" y="13"/>
                  </a:cubicBezTo>
                  <a:cubicBezTo>
                    <a:pt x="9" y="13"/>
                    <a:pt x="10" y="12"/>
                    <a:pt x="10" y="12"/>
                  </a:cubicBezTo>
                  <a:cubicBezTo>
                    <a:pt x="12" y="12"/>
                    <a:pt x="11" y="10"/>
                    <a:pt x="13" y="11"/>
                  </a:cubicBezTo>
                  <a:cubicBezTo>
                    <a:pt x="15" y="6"/>
                    <a:pt x="17" y="3"/>
                    <a:pt x="21" y="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7" name="Freeform 251">
              <a:extLst>
                <a:ext uri="{FF2B5EF4-FFF2-40B4-BE49-F238E27FC236}">
                  <a16:creationId xmlns:a16="http://schemas.microsoft.com/office/drawing/2014/main" id="{FE64E189-4931-473F-98C8-8E6583FDB7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2406"/>
              <a:ext cx="90" cy="240"/>
            </a:xfrm>
            <a:custGeom>
              <a:avLst/>
              <a:gdLst>
                <a:gd name="T0" fmla="*/ 62 w 70"/>
                <a:gd name="T1" fmla="*/ 0 h 186"/>
                <a:gd name="T2" fmla="*/ 96 w 70"/>
                <a:gd name="T3" fmla="*/ 148 h 186"/>
                <a:gd name="T4" fmla="*/ 103 w 70"/>
                <a:gd name="T5" fmla="*/ 217 h 186"/>
                <a:gd name="T6" fmla="*/ 98 w 70"/>
                <a:gd name="T7" fmla="*/ 310 h 186"/>
                <a:gd name="T8" fmla="*/ 0 w 70"/>
                <a:gd name="T9" fmla="*/ 234 h 186"/>
                <a:gd name="T10" fmla="*/ 54 w 70"/>
                <a:gd name="T11" fmla="*/ 34 h 18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0" h="186">
                  <a:moveTo>
                    <a:pt x="37" y="0"/>
                  </a:moveTo>
                  <a:cubicBezTo>
                    <a:pt x="37" y="25"/>
                    <a:pt x="47" y="65"/>
                    <a:pt x="58" y="89"/>
                  </a:cubicBezTo>
                  <a:cubicBezTo>
                    <a:pt x="70" y="114"/>
                    <a:pt x="62" y="109"/>
                    <a:pt x="62" y="130"/>
                  </a:cubicBezTo>
                  <a:cubicBezTo>
                    <a:pt x="62" y="151"/>
                    <a:pt x="59" y="186"/>
                    <a:pt x="59" y="186"/>
                  </a:cubicBezTo>
                  <a:cubicBezTo>
                    <a:pt x="0" y="140"/>
                    <a:pt x="0" y="140"/>
                    <a:pt x="0" y="140"/>
                  </a:cubicBezTo>
                  <a:cubicBezTo>
                    <a:pt x="0" y="140"/>
                    <a:pt x="28" y="37"/>
                    <a:pt x="33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8" name="Freeform 252">
              <a:extLst>
                <a:ext uri="{FF2B5EF4-FFF2-40B4-BE49-F238E27FC236}">
                  <a16:creationId xmlns:a16="http://schemas.microsoft.com/office/drawing/2014/main" id="{6553E7B8-1BCE-4F28-BB12-EC7F3AB98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552"/>
              <a:ext cx="88" cy="112"/>
            </a:xfrm>
            <a:custGeom>
              <a:avLst/>
              <a:gdLst>
                <a:gd name="T0" fmla="*/ 114 w 68"/>
                <a:gd name="T1" fmla="*/ 109 h 87"/>
                <a:gd name="T2" fmla="*/ 110 w 68"/>
                <a:gd name="T3" fmla="*/ 144 h 87"/>
                <a:gd name="T4" fmla="*/ 104 w 68"/>
                <a:gd name="T5" fmla="*/ 120 h 87"/>
                <a:gd name="T6" fmla="*/ 101 w 68"/>
                <a:gd name="T7" fmla="*/ 129 h 87"/>
                <a:gd name="T8" fmla="*/ 84 w 68"/>
                <a:gd name="T9" fmla="*/ 115 h 87"/>
                <a:gd name="T10" fmla="*/ 84 w 68"/>
                <a:gd name="T11" fmla="*/ 133 h 87"/>
                <a:gd name="T12" fmla="*/ 70 w 68"/>
                <a:gd name="T13" fmla="*/ 138 h 87"/>
                <a:gd name="T14" fmla="*/ 56 w 68"/>
                <a:gd name="T15" fmla="*/ 125 h 87"/>
                <a:gd name="T16" fmla="*/ 32 w 68"/>
                <a:gd name="T17" fmla="*/ 113 h 87"/>
                <a:gd name="T18" fmla="*/ 36 w 68"/>
                <a:gd name="T19" fmla="*/ 91 h 87"/>
                <a:gd name="T20" fmla="*/ 16 w 68"/>
                <a:gd name="T21" fmla="*/ 104 h 87"/>
                <a:gd name="T22" fmla="*/ 1 w 68"/>
                <a:gd name="T23" fmla="*/ 97 h 87"/>
                <a:gd name="T24" fmla="*/ 0 w 68"/>
                <a:gd name="T25" fmla="*/ 97 h 87"/>
                <a:gd name="T26" fmla="*/ 12 w 68"/>
                <a:gd name="T27" fmla="*/ 53 h 87"/>
                <a:gd name="T28" fmla="*/ 30 w 68"/>
                <a:gd name="T29" fmla="*/ 0 h 8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8" h="87">
                  <a:moveTo>
                    <a:pt x="68" y="66"/>
                  </a:moveTo>
                  <a:cubicBezTo>
                    <a:pt x="66" y="73"/>
                    <a:pt x="66" y="80"/>
                    <a:pt x="66" y="87"/>
                  </a:cubicBezTo>
                  <a:cubicBezTo>
                    <a:pt x="64" y="82"/>
                    <a:pt x="65" y="77"/>
                    <a:pt x="62" y="72"/>
                  </a:cubicBezTo>
                  <a:cubicBezTo>
                    <a:pt x="61" y="75"/>
                    <a:pt x="60" y="76"/>
                    <a:pt x="60" y="78"/>
                  </a:cubicBezTo>
                  <a:cubicBezTo>
                    <a:pt x="58" y="74"/>
                    <a:pt x="55" y="71"/>
                    <a:pt x="50" y="69"/>
                  </a:cubicBezTo>
                  <a:cubicBezTo>
                    <a:pt x="50" y="73"/>
                    <a:pt x="50" y="76"/>
                    <a:pt x="50" y="80"/>
                  </a:cubicBezTo>
                  <a:cubicBezTo>
                    <a:pt x="47" y="68"/>
                    <a:pt x="40" y="71"/>
                    <a:pt x="42" y="83"/>
                  </a:cubicBezTo>
                  <a:cubicBezTo>
                    <a:pt x="41" y="78"/>
                    <a:pt x="39" y="67"/>
                    <a:pt x="33" y="75"/>
                  </a:cubicBezTo>
                  <a:cubicBezTo>
                    <a:pt x="34" y="61"/>
                    <a:pt x="28" y="55"/>
                    <a:pt x="19" y="68"/>
                  </a:cubicBezTo>
                  <a:cubicBezTo>
                    <a:pt x="19" y="66"/>
                    <a:pt x="24" y="57"/>
                    <a:pt x="22" y="55"/>
                  </a:cubicBezTo>
                  <a:cubicBezTo>
                    <a:pt x="18" y="51"/>
                    <a:pt x="11" y="60"/>
                    <a:pt x="9" y="63"/>
                  </a:cubicBezTo>
                  <a:cubicBezTo>
                    <a:pt x="16" y="54"/>
                    <a:pt x="6" y="48"/>
                    <a:pt x="1" y="58"/>
                  </a:cubicBezTo>
                  <a:cubicBezTo>
                    <a:pt x="1" y="58"/>
                    <a:pt x="0" y="58"/>
                    <a:pt x="0" y="58"/>
                  </a:cubicBezTo>
                  <a:cubicBezTo>
                    <a:pt x="3" y="49"/>
                    <a:pt x="3" y="40"/>
                    <a:pt x="7" y="32"/>
                  </a:cubicBezTo>
                  <a:cubicBezTo>
                    <a:pt x="11" y="22"/>
                    <a:pt x="17" y="12"/>
                    <a:pt x="18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99" name="Freeform 253">
              <a:extLst>
                <a:ext uri="{FF2B5EF4-FFF2-40B4-BE49-F238E27FC236}">
                  <a16:creationId xmlns:a16="http://schemas.microsoft.com/office/drawing/2014/main" id="{4D4B2885-D976-43EE-BB55-4FC3F9511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488"/>
              <a:ext cx="96" cy="100"/>
            </a:xfrm>
            <a:custGeom>
              <a:avLst/>
              <a:gdLst>
                <a:gd name="T0" fmla="*/ 125 w 74"/>
                <a:gd name="T1" fmla="*/ 97 h 77"/>
                <a:gd name="T2" fmla="*/ 106 w 74"/>
                <a:gd name="T3" fmla="*/ 52 h 77"/>
                <a:gd name="T4" fmla="*/ 80 w 74"/>
                <a:gd name="T5" fmla="*/ 18 h 77"/>
                <a:gd name="T6" fmla="*/ 64 w 74"/>
                <a:gd name="T7" fmla="*/ 0 h 77"/>
                <a:gd name="T8" fmla="*/ 38 w 74"/>
                <a:gd name="T9" fmla="*/ 13 h 77"/>
                <a:gd name="T10" fmla="*/ 13 w 74"/>
                <a:gd name="T11" fmla="*/ 39 h 77"/>
                <a:gd name="T12" fmla="*/ 23 w 74"/>
                <a:gd name="T13" fmla="*/ 130 h 77"/>
                <a:gd name="T14" fmla="*/ 30 w 74"/>
                <a:gd name="T15" fmla="*/ 92 h 77"/>
                <a:gd name="T16" fmla="*/ 38 w 74"/>
                <a:gd name="T17" fmla="*/ 108 h 77"/>
                <a:gd name="T18" fmla="*/ 54 w 74"/>
                <a:gd name="T19" fmla="*/ 97 h 77"/>
                <a:gd name="T20" fmla="*/ 69 w 74"/>
                <a:gd name="T21" fmla="*/ 83 h 77"/>
                <a:gd name="T22" fmla="*/ 74 w 74"/>
                <a:gd name="T23" fmla="*/ 130 h 77"/>
                <a:gd name="T24" fmla="*/ 78 w 74"/>
                <a:gd name="T25" fmla="*/ 112 h 77"/>
                <a:gd name="T26" fmla="*/ 90 w 74"/>
                <a:gd name="T27" fmla="*/ 123 h 77"/>
                <a:gd name="T28" fmla="*/ 87 w 74"/>
                <a:gd name="T29" fmla="*/ 97 h 77"/>
                <a:gd name="T30" fmla="*/ 100 w 74"/>
                <a:gd name="T31" fmla="*/ 100 h 77"/>
                <a:gd name="T32" fmla="*/ 113 w 74"/>
                <a:gd name="T33" fmla="*/ 97 h 77"/>
                <a:gd name="T34" fmla="*/ 117 w 74"/>
                <a:gd name="T35" fmla="*/ 92 h 77"/>
                <a:gd name="T36" fmla="*/ 125 w 74"/>
                <a:gd name="T37" fmla="*/ 100 h 77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74" h="77">
                  <a:moveTo>
                    <a:pt x="74" y="58"/>
                  </a:moveTo>
                  <a:cubicBezTo>
                    <a:pt x="70" y="49"/>
                    <a:pt x="68" y="40"/>
                    <a:pt x="63" y="31"/>
                  </a:cubicBezTo>
                  <a:cubicBezTo>
                    <a:pt x="59" y="24"/>
                    <a:pt x="53" y="18"/>
                    <a:pt x="48" y="11"/>
                  </a:cubicBezTo>
                  <a:cubicBezTo>
                    <a:pt x="45" y="7"/>
                    <a:pt x="43" y="0"/>
                    <a:pt x="38" y="0"/>
                  </a:cubicBezTo>
                  <a:cubicBezTo>
                    <a:pt x="34" y="0"/>
                    <a:pt x="26" y="9"/>
                    <a:pt x="22" y="8"/>
                  </a:cubicBezTo>
                  <a:cubicBezTo>
                    <a:pt x="0" y="6"/>
                    <a:pt x="9" y="14"/>
                    <a:pt x="8" y="23"/>
                  </a:cubicBezTo>
                  <a:cubicBezTo>
                    <a:pt x="6" y="39"/>
                    <a:pt x="14" y="62"/>
                    <a:pt x="14" y="77"/>
                  </a:cubicBezTo>
                  <a:cubicBezTo>
                    <a:pt x="15" y="69"/>
                    <a:pt x="16" y="63"/>
                    <a:pt x="18" y="55"/>
                  </a:cubicBezTo>
                  <a:cubicBezTo>
                    <a:pt x="21" y="57"/>
                    <a:pt x="21" y="62"/>
                    <a:pt x="22" y="64"/>
                  </a:cubicBezTo>
                  <a:cubicBezTo>
                    <a:pt x="23" y="57"/>
                    <a:pt x="29" y="44"/>
                    <a:pt x="32" y="58"/>
                  </a:cubicBezTo>
                  <a:cubicBezTo>
                    <a:pt x="29" y="46"/>
                    <a:pt x="36" y="33"/>
                    <a:pt x="41" y="49"/>
                  </a:cubicBezTo>
                  <a:cubicBezTo>
                    <a:pt x="44" y="58"/>
                    <a:pt x="41" y="69"/>
                    <a:pt x="44" y="77"/>
                  </a:cubicBezTo>
                  <a:cubicBezTo>
                    <a:pt x="44" y="73"/>
                    <a:pt x="45" y="69"/>
                    <a:pt x="46" y="66"/>
                  </a:cubicBezTo>
                  <a:cubicBezTo>
                    <a:pt x="50" y="67"/>
                    <a:pt x="52" y="70"/>
                    <a:pt x="53" y="73"/>
                  </a:cubicBezTo>
                  <a:cubicBezTo>
                    <a:pt x="52" y="68"/>
                    <a:pt x="52" y="63"/>
                    <a:pt x="52" y="58"/>
                  </a:cubicBezTo>
                  <a:cubicBezTo>
                    <a:pt x="55" y="59"/>
                    <a:pt x="56" y="57"/>
                    <a:pt x="59" y="59"/>
                  </a:cubicBezTo>
                  <a:cubicBezTo>
                    <a:pt x="56" y="50"/>
                    <a:pt x="65" y="53"/>
                    <a:pt x="67" y="58"/>
                  </a:cubicBezTo>
                  <a:cubicBezTo>
                    <a:pt x="68" y="57"/>
                    <a:pt x="68" y="56"/>
                    <a:pt x="69" y="55"/>
                  </a:cubicBezTo>
                  <a:cubicBezTo>
                    <a:pt x="70" y="56"/>
                    <a:pt x="73" y="57"/>
                    <a:pt x="74" y="5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0" name="Freeform 254">
              <a:extLst>
                <a:ext uri="{FF2B5EF4-FFF2-40B4-BE49-F238E27FC236}">
                  <a16:creationId xmlns:a16="http://schemas.microsoft.com/office/drawing/2014/main" id="{601F53A1-6CB4-4EF8-93F5-D95BBBD77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2277"/>
              <a:ext cx="58" cy="100"/>
            </a:xfrm>
            <a:custGeom>
              <a:avLst/>
              <a:gdLst>
                <a:gd name="T0" fmla="*/ 55 w 45"/>
                <a:gd name="T1" fmla="*/ 0 h 78"/>
                <a:gd name="T2" fmla="*/ 73 w 45"/>
                <a:gd name="T3" fmla="*/ 100 h 78"/>
                <a:gd name="T4" fmla="*/ 63 w 45"/>
                <a:gd name="T5" fmla="*/ 81 h 78"/>
                <a:gd name="T6" fmla="*/ 58 w 45"/>
                <a:gd name="T7" fmla="*/ 106 h 78"/>
                <a:gd name="T8" fmla="*/ 57 w 45"/>
                <a:gd name="T9" fmla="*/ 94 h 78"/>
                <a:gd name="T10" fmla="*/ 45 w 45"/>
                <a:gd name="T11" fmla="*/ 128 h 78"/>
                <a:gd name="T12" fmla="*/ 36 w 45"/>
                <a:gd name="T13" fmla="*/ 77 h 78"/>
                <a:gd name="T14" fmla="*/ 28 w 45"/>
                <a:gd name="T15" fmla="*/ 104 h 78"/>
                <a:gd name="T16" fmla="*/ 30 w 45"/>
                <a:gd name="T17" fmla="*/ 69 h 78"/>
                <a:gd name="T18" fmla="*/ 13 w 45"/>
                <a:gd name="T19" fmla="*/ 87 h 78"/>
                <a:gd name="T20" fmla="*/ 13 w 45"/>
                <a:gd name="T21" fmla="*/ 82 h 78"/>
                <a:gd name="T22" fmla="*/ 0 w 45"/>
                <a:gd name="T23" fmla="*/ 87 h 78"/>
                <a:gd name="T24" fmla="*/ 36 w 45"/>
                <a:gd name="T25" fmla="*/ 15 h 7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5" h="78">
                  <a:moveTo>
                    <a:pt x="33" y="0"/>
                  </a:moveTo>
                  <a:cubicBezTo>
                    <a:pt x="36" y="20"/>
                    <a:pt x="45" y="41"/>
                    <a:pt x="44" y="61"/>
                  </a:cubicBezTo>
                  <a:cubicBezTo>
                    <a:pt x="42" y="58"/>
                    <a:pt x="40" y="54"/>
                    <a:pt x="38" y="49"/>
                  </a:cubicBezTo>
                  <a:cubicBezTo>
                    <a:pt x="35" y="54"/>
                    <a:pt x="36" y="60"/>
                    <a:pt x="35" y="65"/>
                  </a:cubicBezTo>
                  <a:cubicBezTo>
                    <a:pt x="35" y="62"/>
                    <a:pt x="35" y="59"/>
                    <a:pt x="34" y="57"/>
                  </a:cubicBezTo>
                  <a:cubicBezTo>
                    <a:pt x="27" y="59"/>
                    <a:pt x="27" y="72"/>
                    <a:pt x="27" y="78"/>
                  </a:cubicBezTo>
                  <a:cubicBezTo>
                    <a:pt x="27" y="71"/>
                    <a:pt x="29" y="51"/>
                    <a:pt x="22" y="47"/>
                  </a:cubicBezTo>
                  <a:cubicBezTo>
                    <a:pt x="19" y="51"/>
                    <a:pt x="18" y="57"/>
                    <a:pt x="17" y="63"/>
                  </a:cubicBezTo>
                  <a:cubicBezTo>
                    <a:pt x="16" y="59"/>
                    <a:pt x="21" y="44"/>
                    <a:pt x="18" y="42"/>
                  </a:cubicBezTo>
                  <a:cubicBezTo>
                    <a:pt x="12" y="39"/>
                    <a:pt x="9" y="50"/>
                    <a:pt x="8" y="53"/>
                  </a:cubicBezTo>
                  <a:cubicBezTo>
                    <a:pt x="8" y="52"/>
                    <a:pt x="8" y="51"/>
                    <a:pt x="8" y="50"/>
                  </a:cubicBezTo>
                  <a:cubicBezTo>
                    <a:pt x="5" y="50"/>
                    <a:pt x="2" y="51"/>
                    <a:pt x="0" y="53"/>
                  </a:cubicBezTo>
                  <a:cubicBezTo>
                    <a:pt x="9" y="42"/>
                    <a:pt x="20" y="23"/>
                    <a:pt x="22" y="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1" name="Freeform 255">
              <a:extLst>
                <a:ext uri="{FF2B5EF4-FFF2-40B4-BE49-F238E27FC236}">
                  <a16:creationId xmlns:a16="http://schemas.microsoft.com/office/drawing/2014/main" id="{419B7108-D958-4492-BAA4-724E81B97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7" y="2279"/>
              <a:ext cx="244" cy="233"/>
            </a:xfrm>
            <a:custGeom>
              <a:avLst/>
              <a:gdLst>
                <a:gd name="T0" fmla="*/ 297 w 189"/>
                <a:gd name="T1" fmla="*/ 0 h 180"/>
                <a:gd name="T2" fmla="*/ 27 w 189"/>
                <a:gd name="T3" fmla="*/ 243 h 180"/>
                <a:gd name="T4" fmla="*/ 0 w 189"/>
                <a:gd name="T5" fmla="*/ 291 h 180"/>
                <a:gd name="T6" fmla="*/ 13 w 189"/>
                <a:gd name="T7" fmla="*/ 302 h 180"/>
                <a:gd name="T8" fmla="*/ 102 w 189"/>
                <a:gd name="T9" fmla="*/ 246 h 180"/>
                <a:gd name="T10" fmla="*/ 315 w 189"/>
                <a:gd name="T11" fmla="*/ 17 h 1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9" h="180">
                  <a:moveTo>
                    <a:pt x="178" y="0"/>
                  </a:moveTo>
                  <a:cubicBezTo>
                    <a:pt x="171" y="28"/>
                    <a:pt x="98" y="133"/>
                    <a:pt x="16" y="145"/>
                  </a:cubicBezTo>
                  <a:cubicBezTo>
                    <a:pt x="0" y="174"/>
                    <a:pt x="0" y="174"/>
                    <a:pt x="0" y="174"/>
                  </a:cubicBezTo>
                  <a:cubicBezTo>
                    <a:pt x="8" y="180"/>
                    <a:pt x="8" y="180"/>
                    <a:pt x="8" y="180"/>
                  </a:cubicBezTo>
                  <a:cubicBezTo>
                    <a:pt x="8" y="180"/>
                    <a:pt x="21" y="158"/>
                    <a:pt x="61" y="147"/>
                  </a:cubicBezTo>
                  <a:cubicBezTo>
                    <a:pt x="101" y="136"/>
                    <a:pt x="178" y="53"/>
                    <a:pt x="189" y="1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2" name="Freeform 256">
              <a:extLst>
                <a:ext uri="{FF2B5EF4-FFF2-40B4-BE49-F238E27FC236}">
                  <a16:creationId xmlns:a16="http://schemas.microsoft.com/office/drawing/2014/main" id="{883ED578-351F-4BCD-8C94-489F2343F8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496"/>
              <a:ext cx="73" cy="280"/>
            </a:xfrm>
            <a:custGeom>
              <a:avLst/>
              <a:gdLst>
                <a:gd name="T0" fmla="*/ 4 w 56"/>
                <a:gd name="T1" fmla="*/ 361 h 217"/>
                <a:gd name="T2" fmla="*/ 1 w 56"/>
                <a:gd name="T3" fmla="*/ 345 h 217"/>
                <a:gd name="T4" fmla="*/ 1 w 56"/>
                <a:gd name="T5" fmla="*/ 314 h 217"/>
                <a:gd name="T6" fmla="*/ 1 w 56"/>
                <a:gd name="T7" fmla="*/ 280 h 217"/>
                <a:gd name="T8" fmla="*/ 40 w 56"/>
                <a:gd name="T9" fmla="*/ 177 h 217"/>
                <a:gd name="T10" fmla="*/ 74 w 56"/>
                <a:gd name="T11" fmla="*/ 1 h 217"/>
                <a:gd name="T12" fmla="*/ 78 w 56"/>
                <a:gd name="T13" fmla="*/ 10 h 217"/>
                <a:gd name="T14" fmla="*/ 85 w 56"/>
                <a:gd name="T15" fmla="*/ 0 h 217"/>
                <a:gd name="T16" fmla="*/ 90 w 56"/>
                <a:gd name="T17" fmla="*/ 10 h 217"/>
                <a:gd name="T18" fmla="*/ 95 w 56"/>
                <a:gd name="T19" fmla="*/ 1 h 217"/>
                <a:gd name="T20" fmla="*/ 21 w 56"/>
                <a:gd name="T21" fmla="*/ 283 h 217"/>
                <a:gd name="T22" fmla="*/ 4 w 56"/>
                <a:gd name="T23" fmla="*/ 361 h 21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6" h="217">
                  <a:moveTo>
                    <a:pt x="2" y="217"/>
                  </a:moveTo>
                  <a:cubicBezTo>
                    <a:pt x="1" y="212"/>
                    <a:pt x="1" y="209"/>
                    <a:pt x="1" y="207"/>
                  </a:cubicBezTo>
                  <a:cubicBezTo>
                    <a:pt x="1" y="201"/>
                    <a:pt x="1" y="194"/>
                    <a:pt x="1" y="188"/>
                  </a:cubicBezTo>
                  <a:cubicBezTo>
                    <a:pt x="1" y="181"/>
                    <a:pt x="0" y="175"/>
                    <a:pt x="1" y="168"/>
                  </a:cubicBezTo>
                  <a:cubicBezTo>
                    <a:pt x="5" y="146"/>
                    <a:pt x="16" y="127"/>
                    <a:pt x="24" y="106"/>
                  </a:cubicBezTo>
                  <a:cubicBezTo>
                    <a:pt x="35" y="73"/>
                    <a:pt x="42" y="35"/>
                    <a:pt x="44" y="1"/>
                  </a:cubicBezTo>
                  <a:cubicBezTo>
                    <a:pt x="44" y="3"/>
                    <a:pt x="45" y="4"/>
                    <a:pt x="46" y="6"/>
                  </a:cubicBezTo>
                  <a:cubicBezTo>
                    <a:pt x="48" y="5"/>
                    <a:pt x="50" y="3"/>
                    <a:pt x="50" y="0"/>
                  </a:cubicBezTo>
                  <a:cubicBezTo>
                    <a:pt x="50" y="3"/>
                    <a:pt x="51" y="4"/>
                    <a:pt x="53" y="6"/>
                  </a:cubicBezTo>
                  <a:cubicBezTo>
                    <a:pt x="53" y="4"/>
                    <a:pt x="55" y="3"/>
                    <a:pt x="56" y="1"/>
                  </a:cubicBezTo>
                  <a:cubicBezTo>
                    <a:pt x="49" y="67"/>
                    <a:pt x="23" y="127"/>
                    <a:pt x="12" y="170"/>
                  </a:cubicBezTo>
                  <a:cubicBezTo>
                    <a:pt x="8" y="187"/>
                    <a:pt x="4" y="203"/>
                    <a:pt x="2" y="217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3" name="Freeform 257">
              <a:extLst>
                <a:ext uri="{FF2B5EF4-FFF2-40B4-BE49-F238E27FC236}">
                  <a16:creationId xmlns:a16="http://schemas.microsoft.com/office/drawing/2014/main" id="{A477471A-8F46-43DF-A457-A10A4C65B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3585"/>
              <a:ext cx="62" cy="193"/>
            </a:xfrm>
            <a:custGeom>
              <a:avLst/>
              <a:gdLst>
                <a:gd name="T0" fmla="*/ 74 w 48"/>
                <a:gd name="T1" fmla="*/ 41 h 149"/>
                <a:gd name="T2" fmla="*/ 76 w 48"/>
                <a:gd name="T3" fmla="*/ 18 h 149"/>
                <a:gd name="T4" fmla="*/ 72 w 48"/>
                <a:gd name="T5" fmla="*/ 25 h 149"/>
                <a:gd name="T6" fmla="*/ 68 w 48"/>
                <a:gd name="T7" fmla="*/ 6 h 149"/>
                <a:gd name="T8" fmla="*/ 61 w 48"/>
                <a:gd name="T9" fmla="*/ 21 h 149"/>
                <a:gd name="T10" fmla="*/ 58 w 48"/>
                <a:gd name="T11" fmla="*/ 0 h 149"/>
                <a:gd name="T12" fmla="*/ 45 w 48"/>
                <a:gd name="T13" fmla="*/ 10 h 149"/>
                <a:gd name="T14" fmla="*/ 30 w 48"/>
                <a:gd name="T15" fmla="*/ 62 h 149"/>
                <a:gd name="T16" fmla="*/ 21 w 48"/>
                <a:gd name="T17" fmla="*/ 127 h 149"/>
                <a:gd name="T18" fmla="*/ 10 w 48"/>
                <a:gd name="T19" fmla="*/ 187 h 149"/>
                <a:gd name="T20" fmla="*/ 4 w 48"/>
                <a:gd name="T21" fmla="*/ 240 h 149"/>
                <a:gd name="T22" fmla="*/ 21 w 48"/>
                <a:gd name="T23" fmla="*/ 250 h 149"/>
                <a:gd name="T24" fmla="*/ 48 w 48"/>
                <a:gd name="T25" fmla="*/ 148 h 149"/>
                <a:gd name="T26" fmla="*/ 61 w 48"/>
                <a:gd name="T27" fmla="*/ 98 h 149"/>
                <a:gd name="T28" fmla="*/ 67 w 48"/>
                <a:gd name="T29" fmla="*/ 75 h 149"/>
                <a:gd name="T30" fmla="*/ 80 w 48"/>
                <a:gd name="T31" fmla="*/ 34 h 1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8" h="149">
                  <a:moveTo>
                    <a:pt x="44" y="25"/>
                  </a:moveTo>
                  <a:cubicBezTo>
                    <a:pt x="44" y="21"/>
                    <a:pt x="45" y="16"/>
                    <a:pt x="46" y="11"/>
                  </a:cubicBezTo>
                  <a:cubicBezTo>
                    <a:pt x="45" y="13"/>
                    <a:pt x="44" y="14"/>
                    <a:pt x="43" y="15"/>
                  </a:cubicBezTo>
                  <a:cubicBezTo>
                    <a:pt x="39" y="12"/>
                    <a:pt x="40" y="8"/>
                    <a:pt x="41" y="4"/>
                  </a:cubicBezTo>
                  <a:cubicBezTo>
                    <a:pt x="41" y="7"/>
                    <a:pt x="39" y="10"/>
                    <a:pt x="36" y="12"/>
                  </a:cubicBezTo>
                  <a:cubicBezTo>
                    <a:pt x="34" y="9"/>
                    <a:pt x="34" y="4"/>
                    <a:pt x="35" y="0"/>
                  </a:cubicBezTo>
                  <a:cubicBezTo>
                    <a:pt x="35" y="5"/>
                    <a:pt x="28" y="17"/>
                    <a:pt x="27" y="6"/>
                  </a:cubicBezTo>
                  <a:cubicBezTo>
                    <a:pt x="24" y="16"/>
                    <a:pt x="21" y="26"/>
                    <a:pt x="18" y="37"/>
                  </a:cubicBezTo>
                  <a:cubicBezTo>
                    <a:pt x="15" y="51"/>
                    <a:pt x="14" y="62"/>
                    <a:pt x="12" y="76"/>
                  </a:cubicBezTo>
                  <a:cubicBezTo>
                    <a:pt x="11" y="87"/>
                    <a:pt x="7" y="100"/>
                    <a:pt x="6" y="111"/>
                  </a:cubicBezTo>
                  <a:cubicBezTo>
                    <a:pt x="4" y="121"/>
                    <a:pt x="0" y="132"/>
                    <a:pt x="2" y="143"/>
                  </a:cubicBezTo>
                  <a:cubicBezTo>
                    <a:pt x="5" y="145"/>
                    <a:pt x="8" y="148"/>
                    <a:pt x="12" y="149"/>
                  </a:cubicBezTo>
                  <a:cubicBezTo>
                    <a:pt x="16" y="130"/>
                    <a:pt x="26" y="107"/>
                    <a:pt x="29" y="88"/>
                  </a:cubicBezTo>
                  <a:cubicBezTo>
                    <a:pt x="31" y="77"/>
                    <a:pt x="33" y="70"/>
                    <a:pt x="36" y="59"/>
                  </a:cubicBezTo>
                  <a:cubicBezTo>
                    <a:pt x="38" y="55"/>
                    <a:pt x="39" y="50"/>
                    <a:pt x="40" y="45"/>
                  </a:cubicBezTo>
                  <a:cubicBezTo>
                    <a:pt x="42" y="37"/>
                    <a:pt x="48" y="28"/>
                    <a:pt x="48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4" name="Freeform 258">
              <a:extLst>
                <a:ext uri="{FF2B5EF4-FFF2-40B4-BE49-F238E27FC236}">
                  <a16:creationId xmlns:a16="http://schemas.microsoft.com/office/drawing/2014/main" id="{B4DCA08C-138C-484F-B301-E37155D52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611"/>
              <a:ext cx="15" cy="149"/>
            </a:xfrm>
            <a:custGeom>
              <a:avLst/>
              <a:gdLst>
                <a:gd name="T0" fmla="*/ 0 w 12"/>
                <a:gd name="T1" fmla="*/ 0 h 115"/>
                <a:gd name="T2" fmla="*/ 18 w 12"/>
                <a:gd name="T3" fmla="*/ 106 h 115"/>
                <a:gd name="T4" fmla="*/ 10 w 12"/>
                <a:gd name="T5" fmla="*/ 193 h 115"/>
                <a:gd name="T6" fmla="*/ 6 w 12"/>
                <a:gd name="T7" fmla="*/ 158 h 115"/>
                <a:gd name="T8" fmla="*/ 5 w 12"/>
                <a:gd name="T9" fmla="*/ 109 h 115"/>
                <a:gd name="T10" fmla="*/ 0 w 12"/>
                <a:gd name="T11" fmla="*/ 8 h 1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15">
                  <a:moveTo>
                    <a:pt x="0" y="0"/>
                  </a:moveTo>
                  <a:cubicBezTo>
                    <a:pt x="9" y="17"/>
                    <a:pt x="11" y="44"/>
                    <a:pt x="11" y="63"/>
                  </a:cubicBezTo>
                  <a:cubicBezTo>
                    <a:pt x="11" y="78"/>
                    <a:pt x="12" y="102"/>
                    <a:pt x="6" y="115"/>
                  </a:cubicBezTo>
                  <a:cubicBezTo>
                    <a:pt x="3" y="110"/>
                    <a:pt x="4" y="101"/>
                    <a:pt x="4" y="94"/>
                  </a:cubicBezTo>
                  <a:cubicBezTo>
                    <a:pt x="3" y="85"/>
                    <a:pt x="3" y="75"/>
                    <a:pt x="3" y="65"/>
                  </a:cubicBezTo>
                  <a:cubicBezTo>
                    <a:pt x="2" y="45"/>
                    <a:pt x="3" y="26"/>
                    <a:pt x="0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5" name="Freeform 259">
              <a:extLst>
                <a:ext uri="{FF2B5EF4-FFF2-40B4-BE49-F238E27FC236}">
                  <a16:creationId xmlns:a16="http://schemas.microsoft.com/office/drawing/2014/main" id="{817A7459-9A66-41C9-803C-CFE8DFDF8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3827"/>
              <a:ext cx="22" cy="31"/>
            </a:xfrm>
            <a:custGeom>
              <a:avLst/>
              <a:gdLst>
                <a:gd name="T0" fmla="*/ 28 w 17"/>
                <a:gd name="T1" fmla="*/ 0 h 24"/>
                <a:gd name="T2" fmla="*/ 21 w 17"/>
                <a:gd name="T3" fmla="*/ 40 h 24"/>
                <a:gd name="T4" fmla="*/ 6 w 17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4">
                  <a:moveTo>
                    <a:pt x="17" y="0"/>
                  </a:moveTo>
                  <a:cubicBezTo>
                    <a:pt x="15" y="8"/>
                    <a:pt x="14" y="16"/>
                    <a:pt x="12" y="24"/>
                  </a:cubicBezTo>
                  <a:cubicBezTo>
                    <a:pt x="8" y="17"/>
                    <a:pt x="0" y="9"/>
                    <a:pt x="4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6" name="Freeform 260">
              <a:extLst>
                <a:ext uri="{FF2B5EF4-FFF2-40B4-BE49-F238E27FC236}">
                  <a16:creationId xmlns:a16="http://schemas.microsoft.com/office/drawing/2014/main" id="{EF9C9F8D-E63C-4596-9159-FC0E58B51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3871"/>
              <a:ext cx="24" cy="97"/>
            </a:xfrm>
            <a:custGeom>
              <a:avLst/>
              <a:gdLst>
                <a:gd name="T0" fmla="*/ 20 w 18"/>
                <a:gd name="T1" fmla="*/ 0 h 75"/>
                <a:gd name="T2" fmla="*/ 9 w 18"/>
                <a:gd name="T3" fmla="*/ 125 h 75"/>
                <a:gd name="T4" fmla="*/ 28 w 18"/>
                <a:gd name="T5" fmla="*/ 115 h 75"/>
                <a:gd name="T6" fmla="*/ 25 w 18"/>
                <a:gd name="T7" fmla="*/ 61 h 75"/>
                <a:gd name="T8" fmla="*/ 32 w 18"/>
                <a:gd name="T9" fmla="*/ 10 h 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75">
                  <a:moveTo>
                    <a:pt x="11" y="0"/>
                  </a:moveTo>
                  <a:cubicBezTo>
                    <a:pt x="0" y="22"/>
                    <a:pt x="5" y="52"/>
                    <a:pt x="5" y="75"/>
                  </a:cubicBezTo>
                  <a:cubicBezTo>
                    <a:pt x="7" y="73"/>
                    <a:pt x="13" y="70"/>
                    <a:pt x="16" y="69"/>
                  </a:cubicBezTo>
                  <a:cubicBezTo>
                    <a:pt x="9" y="62"/>
                    <a:pt x="14" y="45"/>
                    <a:pt x="14" y="36"/>
                  </a:cubicBezTo>
                  <a:cubicBezTo>
                    <a:pt x="15" y="27"/>
                    <a:pt x="18" y="13"/>
                    <a:pt x="18" y="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7" name="Freeform 261">
              <a:extLst>
                <a:ext uri="{FF2B5EF4-FFF2-40B4-BE49-F238E27FC236}">
                  <a16:creationId xmlns:a16="http://schemas.microsoft.com/office/drawing/2014/main" id="{B50984F2-95DE-432E-9C2C-75DA8FD972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859"/>
              <a:ext cx="19" cy="74"/>
            </a:xfrm>
            <a:custGeom>
              <a:avLst/>
              <a:gdLst>
                <a:gd name="T0" fmla="*/ 24 w 15"/>
                <a:gd name="T1" fmla="*/ 10 h 57"/>
                <a:gd name="T2" fmla="*/ 4 w 15"/>
                <a:gd name="T3" fmla="*/ 96 h 57"/>
                <a:gd name="T4" fmla="*/ 16 w 15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57">
                  <a:moveTo>
                    <a:pt x="15" y="6"/>
                  </a:moveTo>
                  <a:cubicBezTo>
                    <a:pt x="8" y="21"/>
                    <a:pt x="13" y="45"/>
                    <a:pt x="2" y="57"/>
                  </a:cubicBezTo>
                  <a:cubicBezTo>
                    <a:pt x="0" y="39"/>
                    <a:pt x="5" y="18"/>
                    <a:pt x="1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8" name="Freeform 262">
              <a:extLst>
                <a:ext uri="{FF2B5EF4-FFF2-40B4-BE49-F238E27FC236}">
                  <a16:creationId xmlns:a16="http://schemas.microsoft.com/office/drawing/2014/main" id="{D79F5D0B-417D-45F8-BC1A-7BBD02F593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3833"/>
              <a:ext cx="19" cy="44"/>
            </a:xfrm>
            <a:custGeom>
              <a:avLst/>
              <a:gdLst>
                <a:gd name="T0" fmla="*/ 14 w 15"/>
                <a:gd name="T1" fmla="*/ 0 h 34"/>
                <a:gd name="T2" fmla="*/ 0 w 15"/>
                <a:gd name="T3" fmla="*/ 50 h 34"/>
                <a:gd name="T4" fmla="*/ 14 w 15"/>
                <a:gd name="T5" fmla="*/ 40 h 34"/>
                <a:gd name="T6" fmla="*/ 24 w 15"/>
                <a:gd name="T7" fmla="*/ 56 h 34"/>
                <a:gd name="T8" fmla="*/ 24 w 15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34">
                  <a:moveTo>
                    <a:pt x="9" y="0"/>
                  </a:moveTo>
                  <a:cubicBezTo>
                    <a:pt x="6" y="10"/>
                    <a:pt x="3" y="21"/>
                    <a:pt x="0" y="30"/>
                  </a:cubicBezTo>
                  <a:cubicBezTo>
                    <a:pt x="4" y="28"/>
                    <a:pt x="5" y="24"/>
                    <a:pt x="9" y="24"/>
                  </a:cubicBezTo>
                  <a:cubicBezTo>
                    <a:pt x="9" y="29"/>
                    <a:pt x="9" y="34"/>
                    <a:pt x="15" y="33"/>
                  </a:cubicBezTo>
                  <a:cubicBezTo>
                    <a:pt x="12" y="23"/>
                    <a:pt x="12" y="9"/>
                    <a:pt x="15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09" name="Freeform 263">
              <a:extLst>
                <a:ext uri="{FF2B5EF4-FFF2-40B4-BE49-F238E27FC236}">
                  <a16:creationId xmlns:a16="http://schemas.microsoft.com/office/drawing/2014/main" id="{12E3B8D5-7E6E-4F13-A85B-A43D6F26BB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3903"/>
              <a:ext cx="57" cy="35"/>
            </a:xfrm>
            <a:custGeom>
              <a:avLst/>
              <a:gdLst>
                <a:gd name="T0" fmla="*/ 34 w 44"/>
                <a:gd name="T1" fmla="*/ 38 h 27"/>
                <a:gd name="T2" fmla="*/ 0 w 44"/>
                <a:gd name="T3" fmla="*/ 0 h 27"/>
                <a:gd name="T4" fmla="*/ 17 w 44"/>
                <a:gd name="T5" fmla="*/ 1 h 27"/>
                <a:gd name="T6" fmla="*/ 35 w 44"/>
                <a:gd name="T7" fmla="*/ 18 h 27"/>
                <a:gd name="T8" fmla="*/ 74 w 44"/>
                <a:gd name="T9" fmla="*/ 45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27">
                  <a:moveTo>
                    <a:pt x="20" y="22"/>
                  </a:moveTo>
                  <a:cubicBezTo>
                    <a:pt x="15" y="13"/>
                    <a:pt x="6" y="8"/>
                    <a:pt x="0" y="0"/>
                  </a:cubicBezTo>
                  <a:cubicBezTo>
                    <a:pt x="3" y="1"/>
                    <a:pt x="7" y="0"/>
                    <a:pt x="10" y="1"/>
                  </a:cubicBezTo>
                  <a:cubicBezTo>
                    <a:pt x="14" y="3"/>
                    <a:pt x="18" y="8"/>
                    <a:pt x="21" y="11"/>
                  </a:cubicBezTo>
                  <a:cubicBezTo>
                    <a:pt x="28" y="18"/>
                    <a:pt x="36" y="21"/>
                    <a:pt x="44" y="2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0" name="Freeform 264">
              <a:extLst>
                <a:ext uri="{FF2B5EF4-FFF2-40B4-BE49-F238E27FC236}">
                  <a16:creationId xmlns:a16="http://schemas.microsoft.com/office/drawing/2014/main" id="{20C1D055-067C-415D-81E2-F3E3AE3FA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899"/>
              <a:ext cx="21" cy="36"/>
            </a:xfrm>
            <a:custGeom>
              <a:avLst/>
              <a:gdLst>
                <a:gd name="T0" fmla="*/ 7 w 16"/>
                <a:gd name="T1" fmla="*/ 0 h 28"/>
                <a:gd name="T2" fmla="*/ 28 w 16"/>
                <a:gd name="T3" fmla="*/ 41 h 28"/>
                <a:gd name="T4" fmla="*/ 0 w 16"/>
                <a:gd name="T5" fmla="*/ 4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8">
                  <a:moveTo>
                    <a:pt x="4" y="0"/>
                  </a:moveTo>
                  <a:cubicBezTo>
                    <a:pt x="5" y="8"/>
                    <a:pt x="10" y="20"/>
                    <a:pt x="16" y="25"/>
                  </a:cubicBezTo>
                  <a:cubicBezTo>
                    <a:pt x="11" y="28"/>
                    <a:pt x="3" y="7"/>
                    <a:pt x="0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1" name="Freeform 265">
              <a:extLst>
                <a:ext uri="{FF2B5EF4-FFF2-40B4-BE49-F238E27FC236}">
                  <a16:creationId xmlns:a16="http://schemas.microsoft.com/office/drawing/2014/main" id="{C37D7709-2884-4452-9DEB-4FEA858C1E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3903"/>
              <a:ext cx="11" cy="36"/>
            </a:xfrm>
            <a:custGeom>
              <a:avLst/>
              <a:gdLst>
                <a:gd name="T0" fmla="*/ 7 w 9"/>
                <a:gd name="T1" fmla="*/ 0 h 28"/>
                <a:gd name="T2" fmla="*/ 13 w 9"/>
                <a:gd name="T3" fmla="*/ 42 h 28"/>
                <a:gd name="T4" fmla="*/ 0 w 9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8">
                  <a:moveTo>
                    <a:pt x="5" y="0"/>
                  </a:moveTo>
                  <a:cubicBezTo>
                    <a:pt x="7" y="8"/>
                    <a:pt x="8" y="17"/>
                    <a:pt x="9" y="26"/>
                  </a:cubicBezTo>
                  <a:cubicBezTo>
                    <a:pt x="3" y="28"/>
                    <a:pt x="0" y="3"/>
                    <a:pt x="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2" name="Freeform 266">
              <a:extLst>
                <a:ext uri="{FF2B5EF4-FFF2-40B4-BE49-F238E27FC236}">
                  <a16:creationId xmlns:a16="http://schemas.microsoft.com/office/drawing/2014/main" id="{110519CD-2F17-4C57-825D-83D5282C1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594"/>
              <a:ext cx="48" cy="197"/>
            </a:xfrm>
            <a:custGeom>
              <a:avLst/>
              <a:gdLst>
                <a:gd name="T0" fmla="*/ 62 w 37"/>
                <a:gd name="T1" fmla="*/ 0 h 152"/>
                <a:gd name="T2" fmla="*/ 34 w 37"/>
                <a:gd name="T3" fmla="*/ 140 h 152"/>
                <a:gd name="T4" fmla="*/ 25 w 37"/>
                <a:gd name="T5" fmla="*/ 197 h 152"/>
                <a:gd name="T6" fmla="*/ 18 w 37"/>
                <a:gd name="T7" fmla="*/ 255 h 152"/>
                <a:gd name="T8" fmla="*/ 18 w 37"/>
                <a:gd name="T9" fmla="*/ 187 h 152"/>
                <a:gd name="T10" fmla="*/ 32 w 37"/>
                <a:gd name="T11" fmla="*/ 83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52">
                  <a:moveTo>
                    <a:pt x="37" y="0"/>
                  </a:moveTo>
                  <a:cubicBezTo>
                    <a:pt x="32" y="27"/>
                    <a:pt x="27" y="55"/>
                    <a:pt x="20" y="83"/>
                  </a:cubicBezTo>
                  <a:cubicBezTo>
                    <a:pt x="18" y="94"/>
                    <a:pt x="16" y="105"/>
                    <a:pt x="15" y="117"/>
                  </a:cubicBezTo>
                  <a:cubicBezTo>
                    <a:pt x="14" y="128"/>
                    <a:pt x="15" y="141"/>
                    <a:pt x="11" y="152"/>
                  </a:cubicBezTo>
                  <a:cubicBezTo>
                    <a:pt x="0" y="146"/>
                    <a:pt x="9" y="121"/>
                    <a:pt x="11" y="111"/>
                  </a:cubicBezTo>
                  <a:cubicBezTo>
                    <a:pt x="14" y="91"/>
                    <a:pt x="20" y="69"/>
                    <a:pt x="19" y="4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3" name="Freeform 267">
              <a:extLst>
                <a:ext uri="{FF2B5EF4-FFF2-40B4-BE49-F238E27FC236}">
                  <a16:creationId xmlns:a16="http://schemas.microsoft.com/office/drawing/2014/main" id="{2DF33CE9-51EB-4E8E-883D-877A0F7CBA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730"/>
              <a:ext cx="18" cy="70"/>
            </a:xfrm>
            <a:custGeom>
              <a:avLst/>
              <a:gdLst>
                <a:gd name="T0" fmla="*/ 19 w 14"/>
                <a:gd name="T1" fmla="*/ 0 h 54"/>
                <a:gd name="T2" fmla="*/ 22 w 14"/>
                <a:gd name="T3" fmla="*/ 45 h 54"/>
                <a:gd name="T4" fmla="*/ 22 w 14"/>
                <a:gd name="T5" fmla="*/ 91 h 54"/>
                <a:gd name="T6" fmla="*/ 4 w 14"/>
                <a:gd name="T7" fmla="*/ 83 h 54"/>
                <a:gd name="T8" fmla="*/ 6 w 14"/>
                <a:gd name="T9" fmla="*/ 52 h 54"/>
                <a:gd name="T10" fmla="*/ 13 w 14"/>
                <a:gd name="T11" fmla="*/ 18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" h="54">
                  <a:moveTo>
                    <a:pt x="12" y="0"/>
                  </a:moveTo>
                  <a:cubicBezTo>
                    <a:pt x="11" y="8"/>
                    <a:pt x="12" y="19"/>
                    <a:pt x="13" y="27"/>
                  </a:cubicBezTo>
                  <a:cubicBezTo>
                    <a:pt x="14" y="36"/>
                    <a:pt x="13" y="45"/>
                    <a:pt x="13" y="54"/>
                  </a:cubicBezTo>
                  <a:cubicBezTo>
                    <a:pt x="10" y="51"/>
                    <a:pt x="4" y="52"/>
                    <a:pt x="2" y="49"/>
                  </a:cubicBezTo>
                  <a:cubicBezTo>
                    <a:pt x="0" y="46"/>
                    <a:pt x="3" y="34"/>
                    <a:pt x="4" y="31"/>
                  </a:cubicBezTo>
                  <a:cubicBezTo>
                    <a:pt x="5" y="24"/>
                    <a:pt x="7" y="18"/>
                    <a:pt x="8" y="1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4" name="Freeform 268">
              <a:extLst>
                <a:ext uri="{FF2B5EF4-FFF2-40B4-BE49-F238E27FC236}">
                  <a16:creationId xmlns:a16="http://schemas.microsoft.com/office/drawing/2014/main" id="{A4D5E270-C7D0-40BD-9F8F-1F658D756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3840"/>
              <a:ext cx="26" cy="41"/>
            </a:xfrm>
            <a:custGeom>
              <a:avLst/>
              <a:gdLst>
                <a:gd name="T0" fmla="*/ 27 w 20"/>
                <a:gd name="T1" fmla="*/ 15 h 32"/>
                <a:gd name="T2" fmla="*/ 29 w 20"/>
                <a:gd name="T3" fmla="*/ 45 h 32"/>
                <a:gd name="T4" fmla="*/ 10 w 20"/>
                <a:gd name="T5" fmla="*/ 51 h 32"/>
                <a:gd name="T6" fmla="*/ 1 w 20"/>
                <a:gd name="T7" fmla="*/ 37 h 32"/>
                <a:gd name="T8" fmla="*/ 4 w 20"/>
                <a:gd name="T9" fmla="*/ 15 h 32"/>
                <a:gd name="T10" fmla="*/ 5 w 20"/>
                <a:gd name="T11" fmla="*/ 0 h 32"/>
                <a:gd name="T12" fmla="*/ 22 w 20"/>
                <a:gd name="T13" fmla="*/ 8 h 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32">
                  <a:moveTo>
                    <a:pt x="16" y="9"/>
                  </a:moveTo>
                  <a:cubicBezTo>
                    <a:pt x="19" y="12"/>
                    <a:pt x="20" y="24"/>
                    <a:pt x="17" y="27"/>
                  </a:cubicBezTo>
                  <a:cubicBezTo>
                    <a:pt x="15" y="30"/>
                    <a:pt x="9" y="32"/>
                    <a:pt x="6" y="31"/>
                  </a:cubicBezTo>
                  <a:cubicBezTo>
                    <a:pt x="0" y="31"/>
                    <a:pt x="0" y="28"/>
                    <a:pt x="1" y="23"/>
                  </a:cubicBezTo>
                  <a:cubicBezTo>
                    <a:pt x="2" y="18"/>
                    <a:pt x="2" y="14"/>
                    <a:pt x="2" y="9"/>
                  </a:cubicBezTo>
                  <a:cubicBezTo>
                    <a:pt x="2" y="6"/>
                    <a:pt x="2" y="2"/>
                    <a:pt x="3" y="0"/>
                  </a:cubicBezTo>
                  <a:cubicBezTo>
                    <a:pt x="6" y="1"/>
                    <a:pt x="9" y="4"/>
                    <a:pt x="13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5" name="Freeform 269">
              <a:extLst>
                <a:ext uri="{FF2B5EF4-FFF2-40B4-BE49-F238E27FC236}">
                  <a16:creationId xmlns:a16="http://schemas.microsoft.com/office/drawing/2014/main" id="{2E6DEA6E-9CD7-47AE-98F3-BEC560E04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3925"/>
              <a:ext cx="9" cy="17"/>
            </a:xfrm>
            <a:custGeom>
              <a:avLst/>
              <a:gdLst>
                <a:gd name="T0" fmla="*/ 10 w 7"/>
                <a:gd name="T1" fmla="*/ 1 h 13"/>
                <a:gd name="T2" fmla="*/ 12 w 7"/>
                <a:gd name="T3" fmla="*/ 16 h 13"/>
                <a:gd name="T4" fmla="*/ 0 w 7"/>
                <a:gd name="T5" fmla="*/ 22 h 13"/>
                <a:gd name="T6" fmla="*/ 6 w 7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3">
                  <a:moveTo>
                    <a:pt x="6" y="1"/>
                  </a:moveTo>
                  <a:cubicBezTo>
                    <a:pt x="6" y="4"/>
                    <a:pt x="7" y="6"/>
                    <a:pt x="7" y="9"/>
                  </a:cubicBezTo>
                  <a:cubicBezTo>
                    <a:pt x="5" y="10"/>
                    <a:pt x="2" y="12"/>
                    <a:pt x="0" y="13"/>
                  </a:cubicBezTo>
                  <a:cubicBezTo>
                    <a:pt x="4" y="9"/>
                    <a:pt x="4" y="4"/>
                    <a:pt x="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6" name="Freeform 270">
              <a:extLst>
                <a:ext uri="{FF2B5EF4-FFF2-40B4-BE49-F238E27FC236}">
                  <a16:creationId xmlns:a16="http://schemas.microsoft.com/office/drawing/2014/main" id="{B708F859-9107-4801-964B-F1C94D2424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921"/>
              <a:ext cx="17" cy="9"/>
            </a:xfrm>
            <a:custGeom>
              <a:avLst/>
              <a:gdLst>
                <a:gd name="T0" fmla="*/ 7 w 13"/>
                <a:gd name="T1" fmla="*/ 0 h 7"/>
                <a:gd name="T2" fmla="*/ 22 w 13"/>
                <a:gd name="T3" fmla="*/ 12 h 7"/>
                <a:gd name="T4" fmla="*/ 0 w 13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7">
                  <a:moveTo>
                    <a:pt x="4" y="0"/>
                  </a:moveTo>
                  <a:cubicBezTo>
                    <a:pt x="8" y="2"/>
                    <a:pt x="11" y="5"/>
                    <a:pt x="13" y="7"/>
                  </a:cubicBezTo>
                  <a:cubicBezTo>
                    <a:pt x="8" y="6"/>
                    <a:pt x="5" y="6"/>
                    <a:pt x="0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7" name="Freeform 271">
              <a:extLst>
                <a:ext uri="{FF2B5EF4-FFF2-40B4-BE49-F238E27FC236}">
                  <a16:creationId xmlns:a16="http://schemas.microsoft.com/office/drawing/2014/main" id="{D3DCE136-B0BB-46E3-AB7C-BA7633605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926"/>
              <a:ext cx="9" cy="7"/>
            </a:xfrm>
            <a:custGeom>
              <a:avLst/>
              <a:gdLst>
                <a:gd name="T0" fmla="*/ 6 w 7"/>
                <a:gd name="T1" fmla="*/ 0 h 5"/>
                <a:gd name="T2" fmla="*/ 12 w 7"/>
                <a:gd name="T3" fmla="*/ 10 h 5"/>
                <a:gd name="T4" fmla="*/ 0 w 7"/>
                <a:gd name="T5" fmla="*/ 1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4" y="0"/>
                  </a:moveTo>
                  <a:cubicBezTo>
                    <a:pt x="5" y="1"/>
                    <a:pt x="6" y="3"/>
                    <a:pt x="7" y="5"/>
                  </a:cubicBezTo>
                  <a:cubicBezTo>
                    <a:pt x="5" y="5"/>
                    <a:pt x="2" y="5"/>
                    <a:pt x="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8" name="Freeform 272">
              <a:extLst>
                <a:ext uri="{FF2B5EF4-FFF2-40B4-BE49-F238E27FC236}">
                  <a16:creationId xmlns:a16="http://schemas.microsoft.com/office/drawing/2014/main" id="{41E11838-6C27-4D26-9919-49245E5DC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3906"/>
              <a:ext cx="13" cy="14"/>
            </a:xfrm>
            <a:custGeom>
              <a:avLst/>
              <a:gdLst>
                <a:gd name="T0" fmla="*/ 17 w 10"/>
                <a:gd name="T1" fmla="*/ 18 h 11"/>
                <a:gd name="T2" fmla="*/ 10 w 10"/>
                <a:gd name="T3" fmla="*/ 0 h 11"/>
                <a:gd name="T4" fmla="*/ 0 w 10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11"/>
                  </a:moveTo>
                  <a:cubicBezTo>
                    <a:pt x="8" y="8"/>
                    <a:pt x="6" y="4"/>
                    <a:pt x="6" y="0"/>
                  </a:cubicBezTo>
                  <a:cubicBezTo>
                    <a:pt x="4" y="2"/>
                    <a:pt x="2" y="3"/>
                    <a:pt x="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19" name="Freeform 273">
              <a:extLst>
                <a:ext uri="{FF2B5EF4-FFF2-40B4-BE49-F238E27FC236}">
                  <a16:creationId xmlns:a16="http://schemas.microsoft.com/office/drawing/2014/main" id="{95BCA90B-BD97-4180-B70A-C7385053F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200"/>
              <a:ext cx="52" cy="95"/>
            </a:xfrm>
            <a:custGeom>
              <a:avLst/>
              <a:gdLst>
                <a:gd name="T0" fmla="*/ 46 w 40"/>
                <a:gd name="T1" fmla="*/ 0 h 73"/>
                <a:gd name="T2" fmla="*/ 55 w 40"/>
                <a:gd name="T3" fmla="*/ 78 h 73"/>
                <a:gd name="T4" fmla="*/ 21 w 40"/>
                <a:gd name="T5" fmla="*/ 124 h 73"/>
                <a:gd name="T6" fmla="*/ 16 w 40"/>
                <a:gd name="T7" fmla="*/ 78 h 73"/>
                <a:gd name="T8" fmla="*/ 16 w 40"/>
                <a:gd name="T9" fmla="*/ 1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73">
                  <a:moveTo>
                    <a:pt x="27" y="0"/>
                  </a:moveTo>
                  <a:cubicBezTo>
                    <a:pt x="32" y="17"/>
                    <a:pt x="40" y="28"/>
                    <a:pt x="32" y="46"/>
                  </a:cubicBezTo>
                  <a:cubicBezTo>
                    <a:pt x="29" y="52"/>
                    <a:pt x="21" y="73"/>
                    <a:pt x="12" y="73"/>
                  </a:cubicBezTo>
                  <a:cubicBezTo>
                    <a:pt x="0" y="72"/>
                    <a:pt x="8" y="51"/>
                    <a:pt x="9" y="46"/>
                  </a:cubicBezTo>
                  <a:cubicBezTo>
                    <a:pt x="11" y="35"/>
                    <a:pt x="15" y="19"/>
                    <a:pt x="9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0" name="Freeform 274">
              <a:extLst>
                <a:ext uri="{FF2B5EF4-FFF2-40B4-BE49-F238E27FC236}">
                  <a16:creationId xmlns:a16="http://schemas.microsoft.com/office/drawing/2014/main" id="{3C0B8A2F-7D89-4EB9-8C8A-767DC3051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239"/>
              <a:ext cx="31" cy="44"/>
            </a:xfrm>
            <a:custGeom>
              <a:avLst/>
              <a:gdLst>
                <a:gd name="T0" fmla="*/ 18 w 24"/>
                <a:gd name="T1" fmla="*/ 1 h 34"/>
                <a:gd name="T2" fmla="*/ 28 w 24"/>
                <a:gd name="T3" fmla="*/ 17 h 34"/>
                <a:gd name="T4" fmla="*/ 39 w 24"/>
                <a:gd name="T5" fmla="*/ 35 h 34"/>
                <a:gd name="T6" fmla="*/ 21 w 24"/>
                <a:gd name="T7" fmla="*/ 57 h 34"/>
                <a:gd name="T8" fmla="*/ 13 w 24"/>
                <a:gd name="T9" fmla="*/ 6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4">
                  <a:moveTo>
                    <a:pt x="11" y="1"/>
                  </a:moveTo>
                  <a:cubicBezTo>
                    <a:pt x="19" y="0"/>
                    <a:pt x="16" y="6"/>
                    <a:pt x="17" y="10"/>
                  </a:cubicBezTo>
                  <a:cubicBezTo>
                    <a:pt x="18" y="14"/>
                    <a:pt x="23" y="17"/>
                    <a:pt x="23" y="21"/>
                  </a:cubicBezTo>
                  <a:cubicBezTo>
                    <a:pt x="24" y="26"/>
                    <a:pt x="17" y="34"/>
                    <a:pt x="12" y="34"/>
                  </a:cubicBezTo>
                  <a:cubicBezTo>
                    <a:pt x="0" y="34"/>
                    <a:pt x="8" y="11"/>
                    <a:pt x="8" y="4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1" name="Freeform 275">
              <a:extLst>
                <a:ext uri="{FF2B5EF4-FFF2-40B4-BE49-F238E27FC236}">
                  <a16:creationId xmlns:a16="http://schemas.microsoft.com/office/drawing/2014/main" id="{336BDA9C-58A9-47BA-BA0D-1500386BFC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549"/>
              <a:ext cx="59" cy="109"/>
            </a:xfrm>
            <a:custGeom>
              <a:avLst/>
              <a:gdLst>
                <a:gd name="T0" fmla="*/ 77 w 45"/>
                <a:gd name="T1" fmla="*/ 141 h 84"/>
                <a:gd name="T2" fmla="*/ 71 w 45"/>
                <a:gd name="T3" fmla="*/ 69 h 84"/>
                <a:gd name="T4" fmla="*/ 64 w 45"/>
                <a:gd name="T5" fmla="*/ 35 h 84"/>
                <a:gd name="T6" fmla="*/ 60 w 45"/>
                <a:gd name="T7" fmla="*/ 0 h 84"/>
                <a:gd name="T8" fmla="*/ 45 w 45"/>
                <a:gd name="T9" fmla="*/ 27 h 84"/>
                <a:gd name="T10" fmla="*/ 39 w 45"/>
                <a:gd name="T11" fmla="*/ 55 h 84"/>
                <a:gd name="T12" fmla="*/ 29 w 45"/>
                <a:gd name="T13" fmla="*/ 78 h 84"/>
                <a:gd name="T14" fmla="*/ 17 w 45"/>
                <a:gd name="T15" fmla="*/ 90 h 84"/>
                <a:gd name="T16" fmla="*/ 16 w 45"/>
                <a:gd name="T17" fmla="*/ 101 h 84"/>
                <a:gd name="T18" fmla="*/ 4 w 45"/>
                <a:gd name="T19" fmla="*/ 119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5" h="84">
                  <a:moveTo>
                    <a:pt x="45" y="84"/>
                  </a:moveTo>
                  <a:cubicBezTo>
                    <a:pt x="35" y="74"/>
                    <a:pt x="36" y="53"/>
                    <a:pt x="41" y="41"/>
                  </a:cubicBezTo>
                  <a:cubicBezTo>
                    <a:pt x="33" y="50"/>
                    <a:pt x="37" y="24"/>
                    <a:pt x="37" y="21"/>
                  </a:cubicBezTo>
                  <a:cubicBezTo>
                    <a:pt x="30" y="18"/>
                    <a:pt x="40" y="5"/>
                    <a:pt x="35" y="0"/>
                  </a:cubicBezTo>
                  <a:cubicBezTo>
                    <a:pt x="36" y="6"/>
                    <a:pt x="32" y="12"/>
                    <a:pt x="26" y="16"/>
                  </a:cubicBezTo>
                  <a:cubicBezTo>
                    <a:pt x="29" y="23"/>
                    <a:pt x="25" y="26"/>
                    <a:pt x="23" y="32"/>
                  </a:cubicBezTo>
                  <a:cubicBezTo>
                    <a:pt x="21" y="37"/>
                    <a:pt x="22" y="41"/>
                    <a:pt x="17" y="46"/>
                  </a:cubicBezTo>
                  <a:cubicBezTo>
                    <a:pt x="14" y="49"/>
                    <a:pt x="12" y="49"/>
                    <a:pt x="10" y="53"/>
                  </a:cubicBezTo>
                  <a:cubicBezTo>
                    <a:pt x="9" y="54"/>
                    <a:pt x="10" y="58"/>
                    <a:pt x="9" y="60"/>
                  </a:cubicBezTo>
                  <a:cubicBezTo>
                    <a:pt x="7" y="64"/>
                    <a:pt x="0" y="68"/>
                    <a:pt x="2" y="7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2" name="Freeform 276">
              <a:extLst>
                <a:ext uri="{FF2B5EF4-FFF2-40B4-BE49-F238E27FC236}">
                  <a16:creationId xmlns:a16="http://schemas.microsoft.com/office/drawing/2014/main" id="{D7D8D5B5-B05E-441D-BFB6-12717CE85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563"/>
              <a:ext cx="45" cy="117"/>
            </a:xfrm>
            <a:custGeom>
              <a:avLst/>
              <a:gdLst>
                <a:gd name="T0" fmla="*/ 58 w 35"/>
                <a:gd name="T1" fmla="*/ 118 h 90"/>
                <a:gd name="T2" fmla="*/ 53 w 35"/>
                <a:gd name="T3" fmla="*/ 56 h 90"/>
                <a:gd name="T4" fmla="*/ 51 w 35"/>
                <a:gd name="T5" fmla="*/ 61 h 90"/>
                <a:gd name="T6" fmla="*/ 36 w 35"/>
                <a:gd name="T7" fmla="*/ 18 h 90"/>
                <a:gd name="T8" fmla="*/ 23 w 35"/>
                <a:gd name="T9" fmla="*/ 0 h 90"/>
                <a:gd name="T10" fmla="*/ 12 w 35"/>
                <a:gd name="T11" fmla="*/ 30 h 90"/>
                <a:gd name="T12" fmla="*/ 4 w 35"/>
                <a:gd name="T13" fmla="*/ 111 h 90"/>
                <a:gd name="T14" fmla="*/ 18 w 35"/>
                <a:gd name="T15" fmla="*/ 152 h 9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90">
                  <a:moveTo>
                    <a:pt x="35" y="70"/>
                  </a:moveTo>
                  <a:cubicBezTo>
                    <a:pt x="29" y="59"/>
                    <a:pt x="32" y="45"/>
                    <a:pt x="32" y="33"/>
                  </a:cubicBezTo>
                  <a:cubicBezTo>
                    <a:pt x="32" y="35"/>
                    <a:pt x="31" y="35"/>
                    <a:pt x="31" y="36"/>
                  </a:cubicBezTo>
                  <a:cubicBezTo>
                    <a:pt x="23" y="33"/>
                    <a:pt x="19" y="18"/>
                    <a:pt x="22" y="11"/>
                  </a:cubicBezTo>
                  <a:cubicBezTo>
                    <a:pt x="17" y="11"/>
                    <a:pt x="14" y="5"/>
                    <a:pt x="14" y="0"/>
                  </a:cubicBezTo>
                  <a:cubicBezTo>
                    <a:pt x="10" y="4"/>
                    <a:pt x="9" y="13"/>
                    <a:pt x="7" y="18"/>
                  </a:cubicBezTo>
                  <a:cubicBezTo>
                    <a:pt x="1" y="33"/>
                    <a:pt x="0" y="49"/>
                    <a:pt x="2" y="65"/>
                  </a:cubicBezTo>
                  <a:cubicBezTo>
                    <a:pt x="3" y="74"/>
                    <a:pt x="6" y="83"/>
                    <a:pt x="11" y="9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3" name="Freeform 277">
              <a:extLst>
                <a:ext uri="{FF2B5EF4-FFF2-40B4-BE49-F238E27FC236}">
                  <a16:creationId xmlns:a16="http://schemas.microsoft.com/office/drawing/2014/main" id="{D392CA51-2F50-4468-91B3-A55D977BF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146"/>
              <a:ext cx="58" cy="237"/>
            </a:xfrm>
            <a:custGeom>
              <a:avLst/>
              <a:gdLst>
                <a:gd name="T0" fmla="*/ 15 w 45"/>
                <a:gd name="T1" fmla="*/ 58 h 183"/>
                <a:gd name="T2" fmla="*/ 23 w 45"/>
                <a:gd name="T3" fmla="*/ 67 h 183"/>
                <a:gd name="T4" fmla="*/ 24 w 45"/>
                <a:gd name="T5" fmla="*/ 56 h 183"/>
                <a:gd name="T6" fmla="*/ 28 w 45"/>
                <a:gd name="T7" fmla="*/ 61 h 183"/>
                <a:gd name="T8" fmla="*/ 34 w 45"/>
                <a:gd name="T9" fmla="*/ 45 h 183"/>
                <a:gd name="T10" fmla="*/ 40 w 45"/>
                <a:gd name="T11" fmla="*/ 63 h 183"/>
                <a:gd name="T12" fmla="*/ 45 w 45"/>
                <a:gd name="T13" fmla="*/ 34 h 183"/>
                <a:gd name="T14" fmla="*/ 46 w 45"/>
                <a:gd name="T15" fmla="*/ 36 h 183"/>
                <a:gd name="T16" fmla="*/ 50 w 45"/>
                <a:gd name="T17" fmla="*/ 28 h 183"/>
                <a:gd name="T18" fmla="*/ 53 w 45"/>
                <a:gd name="T19" fmla="*/ 44 h 183"/>
                <a:gd name="T20" fmla="*/ 58 w 45"/>
                <a:gd name="T21" fmla="*/ 0 h 183"/>
                <a:gd name="T22" fmla="*/ 64 w 45"/>
                <a:gd name="T23" fmla="*/ 192 h 183"/>
                <a:gd name="T24" fmla="*/ 75 w 45"/>
                <a:gd name="T25" fmla="*/ 300 h 183"/>
                <a:gd name="T26" fmla="*/ 58 w 45"/>
                <a:gd name="T27" fmla="*/ 307 h 183"/>
                <a:gd name="T28" fmla="*/ 44 w 45"/>
                <a:gd name="T29" fmla="*/ 237 h 183"/>
                <a:gd name="T30" fmla="*/ 27 w 45"/>
                <a:gd name="T31" fmla="*/ 171 h 183"/>
                <a:gd name="T32" fmla="*/ 13 w 45"/>
                <a:gd name="T33" fmla="*/ 119 h 183"/>
                <a:gd name="T34" fmla="*/ 6 w 45"/>
                <a:gd name="T35" fmla="*/ 70 h 183"/>
                <a:gd name="T36" fmla="*/ 15 w 45"/>
                <a:gd name="T37" fmla="*/ 58 h 183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45" h="183">
                  <a:moveTo>
                    <a:pt x="9" y="35"/>
                  </a:moveTo>
                  <a:cubicBezTo>
                    <a:pt x="10" y="37"/>
                    <a:pt x="12" y="39"/>
                    <a:pt x="14" y="40"/>
                  </a:cubicBezTo>
                  <a:cubicBezTo>
                    <a:pt x="14" y="38"/>
                    <a:pt x="16" y="35"/>
                    <a:pt x="15" y="33"/>
                  </a:cubicBezTo>
                  <a:cubicBezTo>
                    <a:pt x="16" y="34"/>
                    <a:pt x="17" y="35"/>
                    <a:pt x="17" y="36"/>
                  </a:cubicBezTo>
                  <a:cubicBezTo>
                    <a:pt x="18" y="33"/>
                    <a:pt x="19" y="30"/>
                    <a:pt x="20" y="27"/>
                  </a:cubicBezTo>
                  <a:cubicBezTo>
                    <a:pt x="22" y="31"/>
                    <a:pt x="22" y="35"/>
                    <a:pt x="24" y="38"/>
                  </a:cubicBezTo>
                  <a:cubicBezTo>
                    <a:pt x="24" y="32"/>
                    <a:pt x="24" y="25"/>
                    <a:pt x="27" y="20"/>
                  </a:cubicBezTo>
                  <a:cubicBezTo>
                    <a:pt x="27" y="21"/>
                    <a:pt x="27" y="21"/>
                    <a:pt x="28" y="22"/>
                  </a:cubicBezTo>
                  <a:cubicBezTo>
                    <a:pt x="29" y="21"/>
                    <a:pt x="30" y="19"/>
                    <a:pt x="30" y="17"/>
                  </a:cubicBezTo>
                  <a:cubicBezTo>
                    <a:pt x="31" y="20"/>
                    <a:pt x="32" y="23"/>
                    <a:pt x="32" y="26"/>
                  </a:cubicBezTo>
                  <a:cubicBezTo>
                    <a:pt x="35" y="17"/>
                    <a:pt x="33" y="9"/>
                    <a:pt x="35" y="0"/>
                  </a:cubicBezTo>
                  <a:cubicBezTo>
                    <a:pt x="36" y="45"/>
                    <a:pt x="39" y="114"/>
                    <a:pt x="39" y="114"/>
                  </a:cubicBezTo>
                  <a:cubicBezTo>
                    <a:pt x="45" y="179"/>
                    <a:pt x="45" y="179"/>
                    <a:pt x="45" y="179"/>
                  </a:cubicBezTo>
                  <a:cubicBezTo>
                    <a:pt x="45" y="179"/>
                    <a:pt x="44" y="183"/>
                    <a:pt x="35" y="183"/>
                  </a:cubicBezTo>
                  <a:cubicBezTo>
                    <a:pt x="32" y="169"/>
                    <a:pt x="30" y="154"/>
                    <a:pt x="26" y="141"/>
                  </a:cubicBezTo>
                  <a:cubicBezTo>
                    <a:pt x="22" y="128"/>
                    <a:pt x="19" y="115"/>
                    <a:pt x="16" y="102"/>
                  </a:cubicBezTo>
                  <a:cubicBezTo>
                    <a:pt x="14" y="91"/>
                    <a:pt x="11" y="81"/>
                    <a:pt x="8" y="71"/>
                  </a:cubicBezTo>
                  <a:cubicBezTo>
                    <a:pt x="5" y="62"/>
                    <a:pt x="0" y="50"/>
                    <a:pt x="4" y="42"/>
                  </a:cubicBezTo>
                  <a:cubicBezTo>
                    <a:pt x="8" y="43"/>
                    <a:pt x="9" y="39"/>
                    <a:pt x="9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4" name="Freeform 278">
              <a:extLst>
                <a:ext uri="{FF2B5EF4-FFF2-40B4-BE49-F238E27FC236}">
                  <a16:creationId xmlns:a16="http://schemas.microsoft.com/office/drawing/2014/main" id="{94058DCF-5876-4C49-B0E3-67F37D404A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81"/>
              <a:ext cx="60" cy="207"/>
            </a:xfrm>
            <a:custGeom>
              <a:avLst/>
              <a:gdLst>
                <a:gd name="T0" fmla="*/ 78 w 46"/>
                <a:gd name="T1" fmla="*/ 264 h 160"/>
                <a:gd name="T2" fmla="*/ 55 w 46"/>
                <a:gd name="T3" fmla="*/ 160 h 160"/>
                <a:gd name="T4" fmla="*/ 38 w 46"/>
                <a:gd name="T5" fmla="*/ 72 h 160"/>
                <a:gd name="T6" fmla="*/ 27 w 46"/>
                <a:gd name="T7" fmla="*/ 47 h 160"/>
                <a:gd name="T8" fmla="*/ 22 w 46"/>
                <a:gd name="T9" fmla="*/ 47 h 160"/>
                <a:gd name="T10" fmla="*/ 0 w 46"/>
                <a:gd name="T11" fmla="*/ 0 h 160"/>
                <a:gd name="T12" fmla="*/ 7 w 46"/>
                <a:gd name="T13" fmla="*/ 47 h 160"/>
                <a:gd name="T14" fmla="*/ 13 w 46"/>
                <a:gd name="T15" fmla="*/ 69 h 160"/>
                <a:gd name="T16" fmla="*/ 17 w 46"/>
                <a:gd name="T17" fmla="*/ 93 h 160"/>
                <a:gd name="T18" fmla="*/ 38 w 46"/>
                <a:gd name="T19" fmla="*/ 138 h 160"/>
                <a:gd name="T20" fmla="*/ 50 w 46"/>
                <a:gd name="T21" fmla="*/ 193 h 160"/>
                <a:gd name="T22" fmla="*/ 65 w 46"/>
                <a:gd name="T23" fmla="*/ 268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46" h="160">
                  <a:moveTo>
                    <a:pt x="46" y="158"/>
                  </a:moveTo>
                  <a:cubicBezTo>
                    <a:pt x="40" y="138"/>
                    <a:pt x="38" y="117"/>
                    <a:pt x="32" y="96"/>
                  </a:cubicBezTo>
                  <a:cubicBezTo>
                    <a:pt x="27" y="78"/>
                    <a:pt x="20" y="62"/>
                    <a:pt x="22" y="43"/>
                  </a:cubicBezTo>
                  <a:cubicBezTo>
                    <a:pt x="15" y="49"/>
                    <a:pt x="15" y="31"/>
                    <a:pt x="16" y="28"/>
                  </a:cubicBezTo>
                  <a:cubicBezTo>
                    <a:pt x="15" y="28"/>
                    <a:pt x="14" y="28"/>
                    <a:pt x="13" y="28"/>
                  </a:cubicBezTo>
                  <a:cubicBezTo>
                    <a:pt x="13" y="21"/>
                    <a:pt x="4" y="8"/>
                    <a:pt x="0" y="0"/>
                  </a:cubicBezTo>
                  <a:cubicBezTo>
                    <a:pt x="4" y="6"/>
                    <a:pt x="6" y="21"/>
                    <a:pt x="4" y="28"/>
                  </a:cubicBezTo>
                  <a:cubicBezTo>
                    <a:pt x="10" y="29"/>
                    <a:pt x="10" y="36"/>
                    <a:pt x="8" y="41"/>
                  </a:cubicBezTo>
                  <a:cubicBezTo>
                    <a:pt x="14" y="43"/>
                    <a:pt x="13" y="51"/>
                    <a:pt x="10" y="56"/>
                  </a:cubicBezTo>
                  <a:cubicBezTo>
                    <a:pt x="19" y="59"/>
                    <a:pt x="19" y="75"/>
                    <a:pt x="22" y="83"/>
                  </a:cubicBezTo>
                  <a:cubicBezTo>
                    <a:pt x="25" y="94"/>
                    <a:pt x="27" y="104"/>
                    <a:pt x="29" y="115"/>
                  </a:cubicBezTo>
                  <a:cubicBezTo>
                    <a:pt x="31" y="128"/>
                    <a:pt x="40" y="149"/>
                    <a:pt x="38" y="16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5" name="Freeform 279">
              <a:extLst>
                <a:ext uri="{FF2B5EF4-FFF2-40B4-BE49-F238E27FC236}">
                  <a16:creationId xmlns:a16="http://schemas.microsoft.com/office/drawing/2014/main" id="{15A6A7FC-470C-4786-8221-7402B3042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273"/>
              <a:ext cx="39" cy="121"/>
            </a:xfrm>
            <a:custGeom>
              <a:avLst/>
              <a:gdLst>
                <a:gd name="T0" fmla="*/ 7 w 30"/>
                <a:gd name="T1" fmla="*/ 0 h 94"/>
                <a:gd name="T2" fmla="*/ 5 w 30"/>
                <a:gd name="T3" fmla="*/ 4 h 94"/>
                <a:gd name="T4" fmla="*/ 0 w 30"/>
                <a:gd name="T5" fmla="*/ 4 h 94"/>
                <a:gd name="T6" fmla="*/ 51 w 30"/>
                <a:gd name="T7" fmla="*/ 151 h 9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94">
                  <a:moveTo>
                    <a:pt x="4" y="0"/>
                  </a:moveTo>
                  <a:cubicBezTo>
                    <a:pt x="4" y="1"/>
                    <a:pt x="4" y="2"/>
                    <a:pt x="3" y="2"/>
                  </a:cubicBezTo>
                  <a:cubicBezTo>
                    <a:pt x="2" y="2"/>
                    <a:pt x="1" y="2"/>
                    <a:pt x="0" y="2"/>
                  </a:cubicBezTo>
                  <a:cubicBezTo>
                    <a:pt x="5" y="13"/>
                    <a:pt x="21" y="94"/>
                    <a:pt x="30" y="9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6" name="Freeform 280">
              <a:extLst>
                <a:ext uri="{FF2B5EF4-FFF2-40B4-BE49-F238E27FC236}">
                  <a16:creationId xmlns:a16="http://schemas.microsoft.com/office/drawing/2014/main" id="{93C98725-3575-4923-927C-07D3EE538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207"/>
              <a:ext cx="66" cy="186"/>
            </a:xfrm>
            <a:custGeom>
              <a:avLst/>
              <a:gdLst>
                <a:gd name="T0" fmla="*/ 10 w 51"/>
                <a:gd name="T1" fmla="*/ 0 h 144"/>
                <a:gd name="T2" fmla="*/ 23 w 51"/>
                <a:gd name="T3" fmla="*/ 61 h 144"/>
                <a:gd name="T4" fmla="*/ 44 w 51"/>
                <a:gd name="T5" fmla="*/ 124 h 144"/>
                <a:gd name="T6" fmla="*/ 58 w 51"/>
                <a:gd name="T7" fmla="*/ 189 h 144"/>
                <a:gd name="T8" fmla="*/ 79 w 51"/>
                <a:gd name="T9" fmla="*/ 240 h 144"/>
                <a:gd name="T10" fmla="*/ 85 w 51"/>
                <a:gd name="T11" fmla="*/ 236 h 144"/>
                <a:gd name="T12" fmla="*/ 65 w 51"/>
                <a:gd name="T13" fmla="*/ 183 h 144"/>
                <a:gd name="T14" fmla="*/ 52 w 51"/>
                <a:gd name="T15" fmla="*/ 136 h 144"/>
                <a:gd name="T16" fmla="*/ 40 w 51"/>
                <a:gd name="T17" fmla="*/ 85 h 144"/>
                <a:gd name="T18" fmla="*/ 17 w 51"/>
                <a:gd name="T19" fmla="*/ 25 h 14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1" h="144">
                  <a:moveTo>
                    <a:pt x="6" y="0"/>
                  </a:moveTo>
                  <a:cubicBezTo>
                    <a:pt x="0" y="9"/>
                    <a:pt x="10" y="25"/>
                    <a:pt x="14" y="36"/>
                  </a:cubicBezTo>
                  <a:cubicBezTo>
                    <a:pt x="18" y="48"/>
                    <a:pt x="23" y="61"/>
                    <a:pt x="26" y="74"/>
                  </a:cubicBezTo>
                  <a:cubicBezTo>
                    <a:pt x="29" y="87"/>
                    <a:pt x="31" y="100"/>
                    <a:pt x="35" y="113"/>
                  </a:cubicBezTo>
                  <a:cubicBezTo>
                    <a:pt x="38" y="124"/>
                    <a:pt x="44" y="133"/>
                    <a:pt x="47" y="144"/>
                  </a:cubicBezTo>
                  <a:cubicBezTo>
                    <a:pt x="48" y="144"/>
                    <a:pt x="50" y="143"/>
                    <a:pt x="51" y="142"/>
                  </a:cubicBezTo>
                  <a:cubicBezTo>
                    <a:pt x="44" y="134"/>
                    <a:pt x="41" y="120"/>
                    <a:pt x="39" y="110"/>
                  </a:cubicBezTo>
                  <a:cubicBezTo>
                    <a:pt x="36" y="100"/>
                    <a:pt x="33" y="91"/>
                    <a:pt x="31" y="81"/>
                  </a:cubicBezTo>
                  <a:cubicBezTo>
                    <a:pt x="28" y="71"/>
                    <a:pt x="27" y="61"/>
                    <a:pt x="24" y="51"/>
                  </a:cubicBezTo>
                  <a:cubicBezTo>
                    <a:pt x="21" y="40"/>
                    <a:pt x="17" y="24"/>
                    <a:pt x="10" y="1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7" name="Freeform 281">
              <a:extLst>
                <a:ext uri="{FF2B5EF4-FFF2-40B4-BE49-F238E27FC236}">
                  <a16:creationId xmlns:a16="http://schemas.microsoft.com/office/drawing/2014/main" id="{05B3B906-C760-49E4-BD2D-8BEAE491A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204"/>
              <a:ext cx="13" cy="40"/>
            </a:xfrm>
            <a:custGeom>
              <a:avLst/>
              <a:gdLst>
                <a:gd name="T0" fmla="*/ 13 w 10"/>
                <a:gd name="T1" fmla="*/ 17 h 31"/>
                <a:gd name="T2" fmla="*/ 1 w 10"/>
                <a:gd name="T3" fmla="*/ 0 h 31"/>
                <a:gd name="T4" fmla="*/ 1 w 10"/>
                <a:gd name="T5" fmla="*/ 15 h 31"/>
                <a:gd name="T6" fmla="*/ 17 w 10"/>
                <a:gd name="T7" fmla="*/ 52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1">
                  <a:moveTo>
                    <a:pt x="8" y="10"/>
                  </a:moveTo>
                  <a:cubicBezTo>
                    <a:pt x="5" y="7"/>
                    <a:pt x="2" y="4"/>
                    <a:pt x="1" y="0"/>
                  </a:cubicBezTo>
                  <a:cubicBezTo>
                    <a:pt x="2" y="3"/>
                    <a:pt x="0" y="6"/>
                    <a:pt x="1" y="9"/>
                  </a:cubicBezTo>
                  <a:cubicBezTo>
                    <a:pt x="2" y="17"/>
                    <a:pt x="9" y="23"/>
                    <a:pt x="10" y="3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8" name="Freeform 282">
              <a:extLst>
                <a:ext uri="{FF2B5EF4-FFF2-40B4-BE49-F238E27FC236}">
                  <a16:creationId xmlns:a16="http://schemas.microsoft.com/office/drawing/2014/main" id="{1FB5EC4B-C278-45C5-8109-915E00D39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6" y="2274"/>
              <a:ext cx="63" cy="115"/>
            </a:xfrm>
            <a:custGeom>
              <a:avLst/>
              <a:gdLst>
                <a:gd name="T0" fmla="*/ 83 w 48"/>
                <a:gd name="T1" fmla="*/ 145 h 89"/>
                <a:gd name="T2" fmla="*/ 42 w 48"/>
                <a:gd name="T3" fmla="*/ 147 h 89"/>
                <a:gd name="T4" fmla="*/ 0 w 48"/>
                <a:gd name="T5" fmla="*/ 4 h 89"/>
                <a:gd name="T6" fmla="*/ 18 w 48"/>
                <a:gd name="T7" fmla="*/ 0 h 89"/>
                <a:gd name="T8" fmla="*/ 67 w 48"/>
                <a:gd name="T9" fmla="*/ 142 h 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89">
                  <a:moveTo>
                    <a:pt x="48" y="87"/>
                  </a:moveTo>
                  <a:cubicBezTo>
                    <a:pt x="40" y="89"/>
                    <a:pt x="32" y="86"/>
                    <a:pt x="24" y="88"/>
                  </a:cubicBezTo>
                  <a:cubicBezTo>
                    <a:pt x="23" y="59"/>
                    <a:pt x="7" y="29"/>
                    <a:pt x="0" y="2"/>
                  </a:cubicBezTo>
                  <a:cubicBezTo>
                    <a:pt x="4" y="3"/>
                    <a:pt x="7" y="1"/>
                    <a:pt x="11" y="0"/>
                  </a:cubicBezTo>
                  <a:cubicBezTo>
                    <a:pt x="21" y="20"/>
                    <a:pt x="32" y="63"/>
                    <a:pt x="39" y="8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29" name="Freeform 283">
              <a:extLst>
                <a:ext uri="{FF2B5EF4-FFF2-40B4-BE49-F238E27FC236}">
                  <a16:creationId xmlns:a16="http://schemas.microsoft.com/office/drawing/2014/main" id="{9EDE4364-BBB3-4903-9D83-F5C765C9E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255"/>
              <a:ext cx="14" cy="28"/>
            </a:xfrm>
            <a:custGeom>
              <a:avLst/>
              <a:gdLst>
                <a:gd name="T0" fmla="*/ 18 w 11"/>
                <a:gd name="T1" fmla="*/ 31 h 22"/>
                <a:gd name="T2" fmla="*/ 0 w 11"/>
                <a:gd name="T3" fmla="*/ 0 h 22"/>
                <a:gd name="T4" fmla="*/ 6 w 11"/>
                <a:gd name="T5" fmla="*/ 36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2">
                  <a:moveTo>
                    <a:pt x="11" y="19"/>
                  </a:moveTo>
                  <a:cubicBezTo>
                    <a:pt x="8" y="13"/>
                    <a:pt x="5" y="4"/>
                    <a:pt x="0" y="0"/>
                  </a:cubicBezTo>
                  <a:cubicBezTo>
                    <a:pt x="1" y="7"/>
                    <a:pt x="4" y="14"/>
                    <a:pt x="4" y="2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0" name="Freeform 284">
              <a:extLst>
                <a:ext uri="{FF2B5EF4-FFF2-40B4-BE49-F238E27FC236}">
                  <a16:creationId xmlns:a16="http://schemas.microsoft.com/office/drawing/2014/main" id="{1DA69FCD-6C62-40C3-8F20-C46331DB1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1980"/>
              <a:ext cx="22" cy="68"/>
            </a:xfrm>
            <a:custGeom>
              <a:avLst/>
              <a:gdLst>
                <a:gd name="T0" fmla="*/ 28 w 17"/>
                <a:gd name="T1" fmla="*/ 0 h 53"/>
                <a:gd name="T2" fmla="*/ 25 w 17"/>
                <a:gd name="T3" fmla="*/ 87 h 53"/>
                <a:gd name="T4" fmla="*/ 0 w 17"/>
                <a:gd name="T5" fmla="*/ 64 h 53"/>
                <a:gd name="T6" fmla="*/ 27 w 17"/>
                <a:gd name="T7" fmla="*/ 1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53">
                  <a:moveTo>
                    <a:pt x="17" y="0"/>
                  </a:moveTo>
                  <a:cubicBezTo>
                    <a:pt x="17" y="18"/>
                    <a:pt x="16" y="35"/>
                    <a:pt x="15" y="53"/>
                  </a:cubicBezTo>
                  <a:cubicBezTo>
                    <a:pt x="10" y="50"/>
                    <a:pt x="5" y="43"/>
                    <a:pt x="0" y="39"/>
                  </a:cubicBezTo>
                  <a:cubicBezTo>
                    <a:pt x="5" y="27"/>
                    <a:pt x="13" y="13"/>
                    <a:pt x="16" y="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1" name="Freeform 285">
              <a:extLst>
                <a:ext uri="{FF2B5EF4-FFF2-40B4-BE49-F238E27FC236}">
                  <a16:creationId xmlns:a16="http://schemas.microsoft.com/office/drawing/2014/main" id="{3AEF5951-C0CC-4313-82FF-B4C72C5F54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934"/>
              <a:ext cx="107" cy="213"/>
            </a:xfrm>
            <a:custGeom>
              <a:avLst/>
              <a:gdLst>
                <a:gd name="T0" fmla="*/ 138 w 83"/>
                <a:gd name="T1" fmla="*/ 4 h 165"/>
                <a:gd name="T2" fmla="*/ 121 w 83"/>
                <a:gd name="T3" fmla="*/ 0 h 165"/>
                <a:gd name="T4" fmla="*/ 103 w 83"/>
                <a:gd name="T5" fmla="*/ 13 h 165"/>
                <a:gd name="T6" fmla="*/ 92 w 83"/>
                <a:gd name="T7" fmla="*/ 41 h 165"/>
                <a:gd name="T8" fmla="*/ 80 w 83"/>
                <a:gd name="T9" fmla="*/ 13 h 165"/>
                <a:gd name="T10" fmla="*/ 67 w 83"/>
                <a:gd name="T11" fmla="*/ 22 h 165"/>
                <a:gd name="T12" fmla="*/ 58 w 83"/>
                <a:gd name="T13" fmla="*/ 27 h 165"/>
                <a:gd name="T14" fmla="*/ 55 w 83"/>
                <a:gd name="T15" fmla="*/ 67 h 165"/>
                <a:gd name="T16" fmla="*/ 40 w 83"/>
                <a:gd name="T17" fmla="*/ 103 h 165"/>
                <a:gd name="T18" fmla="*/ 0 w 83"/>
                <a:gd name="T19" fmla="*/ 133 h 165"/>
                <a:gd name="T20" fmla="*/ 27 w 83"/>
                <a:gd name="T21" fmla="*/ 132 h 165"/>
                <a:gd name="T22" fmla="*/ 4 w 83"/>
                <a:gd name="T23" fmla="*/ 159 h 165"/>
                <a:gd name="T24" fmla="*/ 13 w 83"/>
                <a:gd name="T25" fmla="*/ 156 h 165"/>
                <a:gd name="T26" fmla="*/ 4 w 83"/>
                <a:gd name="T27" fmla="*/ 168 h 165"/>
                <a:gd name="T28" fmla="*/ 18 w 83"/>
                <a:gd name="T29" fmla="*/ 170 h 165"/>
                <a:gd name="T30" fmla="*/ 6 w 83"/>
                <a:gd name="T31" fmla="*/ 194 h 165"/>
                <a:gd name="T32" fmla="*/ 23 w 83"/>
                <a:gd name="T33" fmla="*/ 185 h 165"/>
                <a:gd name="T34" fmla="*/ 8 w 83"/>
                <a:gd name="T35" fmla="*/ 213 h 165"/>
                <a:gd name="T36" fmla="*/ 18 w 83"/>
                <a:gd name="T37" fmla="*/ 212 h 165"/>
                <a:gd name="T38" fmla="*/ 19 w 83"/>
                <a:gd name="T39" fmla="*/ 275 h 165"/>
                <a:gd name="T40" fmla="*/ 53 w 83"/>
                <a:gd name="T41" fmla="*/ 195 h 165"/>
                <a:gd name="T42" fmla="*/ 85 w 83"/>
                <a:gd name="T43" fmla="*/ 139 h 165"/>
                <a:gd name="T44" fmla="*/ 111 w 83"/>
                <a:gd name="T45" fmla="*/ 86 h 165"/>
                <a:gd name="T46" fmla="*/ 133 w 83"/>
                <a:gd name="T47" fmla="*/ 27 h 165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83" h="165">
                  <a:moveTo>
                    <a:pt x="83" y="2"/>
                  </a:moveTo>
                  <a:cubicBezTo>
                    <a:pt x="79" y="8"/>
                    <a:pt x="70" y="12"/>
                    <a:pt x="73" y="0"/>
                  </a:cubicBezTo>
                  <a:cubicBezTo>
                    <a:pt x="73" y="11"/>
                    <a:pt x="59" y="20"/>
                    <a:pt x="62" y="8"/>
                  </a:cubicBezTo>
                  <a:cubicBezTo>
                    <a:pt x="62" y="12"/>
                    <a:pt x="60" y="25"/>
                    <a:pt x="55" y="25"/>
                  </a:cubicBezTo>
                  <a:cubicBezTo>
                    <a:pt x="48" y="25"/>
                    <a:pt x="48" y="12"/>
                    <a:pt x="48" y="8"/>
                  </a:cubicBezTo>
                  <a:cubicBezTo>
                    <a:pt x="48" y="14"/>
                    <a:pt x="41" y="26"/>
                    <a:pt x="40" y="13"/>
                  </a:cubicBezTo>
                  <a:cubicBezTo>
                    <a:pt x="38" y="17"/>
                    <a:pt x="39" y="15"/>
                    <a:pt x="35" y="16"/>
                  </a:cubicBezTo>
                  <a:cubicBezTo>
                    <a:pt x="33" y="23"/>
                    <a:pt x="34" y="32"/>
                    <a:pt x="33" y="40"/>
                  </a:cubicBezTo>
                  <a:cubicBezTo>
                    <a:pt x="31" y="48"/>
                    <a:pt x="28" y="55"/>
                    <a:pt x="24" y="62"/>
                  </a:cubicBezTo>
                  <a:cubicBezTo>
                    <a:pt x="20" y="69"/>
                    <a:pt x="10" y="85"/>
                    <a:pt x="0" y="80"/>
                  </a:cubicBezTo>
                  <a:cubicBezTo>
                    <a:pt x="4" y="84"/>
                    <a:pt x="11" y="81"/>
                    <a:pt x="16" y="79"/>
                  </a:cubicBezTo>
                  <a:cubicBezTo>
                    <a:pt x="11" y="83"/>
                    <a:pt x="1" y="87"/>
                    <a:pt x="2" y="95"/>
                  </a:cubicBezTo>
                  <a:cubicBezTo>
                    <a:pt x="4" y="95"/>
                    <a:pt x="6" y="95"/>
                    <a:pt x="8" y="94"/>
                  </a:cubicBezTo>
                  <a:cubicBezTo>
                    <a:pt x="5" y="96"/>
                    <a:pt x="3" y="98"/>
                    <a:pt x="2" y="101"/>
                  </a:cubicBezTo>
                  <a:cubicBezTo>
                    <a:pt x="5" y="101"/>
                    <a:pt x="8" y="101"/>
                    <a:pt x="11" y="102"/>
                  </a:cubicBezTo>
                  <a:cubicBezTo>
                    <a:pt x="9" y="107"/>
                    <a:pt x="3" y="112"/>
                    <a:pt x="4" y="116"/>
                  </a:cubicBezTo>
                  <a:cubicBezTo>
                    <a:pt x="7" y="115"/>
                    <a:pt x="11" y="112"/>
                    <a:pt x="14" y="111"/>
                  </a:cubicBezTo>
                  <a:cubicBezTo>
                    <a:pt x="11" y="117"/>
                    <a:pt x="8" y="122"/>
                    <a:pt x="5" y="128"/>
                  </a:cubicBezTo>
                  <a:cubicBezTo>
                    <a:pt x="7" y="127"/>
                    <a:pt x="9" y="128"/>
                    <a:pt x="11" y="127"/>
                  </a:cubicBezTo>
                  <a:cubicBezTo>
                    <a:pt x="13" y="139"/>
                    <a:pt x="6" y="153"/>
                    <a:pt x="12" y="165"/>
                  </a:cubicBezTo>
                  <a:cubicBezTo>
                    <a:pt x="17" y="148"/>
                    <a:pt x="23" y="131"/>
                    <a:pt x="32" y="117"/>
                  </a:cubicBezTo>
                  <a:cubicBezTo>
                    <a:pt x="40" y="105"/>
                    <a:pt x="44" y="96"/>
                    <a:pt x="51" y="84"/>
                  </a:cubicBezTo>
                  <a:cubicBezTo>
                    <a:pt x="57" y="73"/>
                    <a:pt x="62" y="64"/>
                    <a:pt x="67" y="52"/>
                  </a:cubicBezTo>
                  <a:cubicBezTo>
                    <a:pt x="71" y="41"/>
                    <a:pt x="72" y="26"/>
                    <a:pt x="80" y="1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2" name="Freeform 286">
              <a:extLst>
                <a:ext uri="{FF2B5EF4-FFF2-40B4-BE49-F238E27FC236}">
                  <a16:creationId xmlns:a16="http://schemas.microsoft.com/office/drawing/2014/main" id="{AE8C8BE7-F9D9-4C8F-B88F-F079473E4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7" y="1994"/>
              <a:ext cx="34" cy="68"/>
            </a:xfrm>
            <a:custGeom>
              <a:avLst/>
              <a:gdLst>
                <a:gd name="T0" fmla="*/ 43 w 27"/>
                <a:gd name="T1" fmla="*/ 41 h 53"/>
                <a:gd name="T2" fmla="*/ 8 w 27"/>
                <a:gd name="T3" fmla="*/ 0 h 53"/>
                <a:gd name="T4" fmla="*/ 8 w 27"/>
                <a:gd name="T5" fmla="*/ 87 h 53"/>
                <a:gd name="T6" fmla="*/ 13 w 27"/>
                <a:gd name="T7" fmla="*/ 49 h 53"/>
                <a:gd name="T8" fmla="*/ 14 w 27"/>
                <a:gd name="T9" fmla="*/ 53 h 53"/>
                <a:gd name="T10" fmla="*/ 16 w 27"/>
                <a:gd name="T11" fmla="*/ 41 h 53"/>
                <a:gd name="T12" fmla="*/ 23 w 27"/>
                <a:gd name="T13" fmla="*/ 46 h 53"/>
                <a:gd name="T14" fmla="*/ 23 w 27"/>
                <a:gd name="T15" fmla="*/ 40 h 53"/>
                <a:gd name="T16" fmla="*/ 26 w 27"/>
                <a:gd name="T17" fmla="*/ 41 h 53"/>
                <a:gd name="T18" fmla="*/ 25 w 27"/>
                <a:gd name="T19" fmla="*/ 31 h 53"/>
                <a:gd name="T20" fmla="*/ 42 w 27"/>
                <a:gd name="T21" fmla="*/ 41 h 5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7" h="53">
                  <a:moveTo>
                    <a:pt x="27" y="25"/>
                  </a:moveTo>
                  <a:cubicBezTo>
                    <a:pt x="22" y="19"/>
                    <a:pt x="13" y="1"/>
                    <a:pt x="5" y="0"/>
                  </a:cubicBezTo>
                  <a:cubicBezTo>
                    <a:pt x="0" y="17"/>
                    <a:pt x="4" y="36"/>
                    <a:pt x="5" y="53"/>
                  </a:cubicBezTo>
                  <a:cubicBezTo>
                    <a:pt x="6" y="46"/>
                    <a:pt x="6" y="37"/>
                    <a:pt x="8" y="30"/>
                  </a:cubicBezTo>
                  <a:cubicBezTo>
                    <a:pt x="8" y="31"/>
                    <a:pt x="9" y="31"/>
                    <a:pt x="9" y="32"/>
                  </a:cubicBezTo>
                  <a:cubicBezTo>
                    <a:pt x="9" y="29"/>
                    <a:pt x="10" y="27"/>
                    <a:pt x="10" y="25"/>
                  </a:cubicBezTo>
                  <a:cubicBezTo>
                    <a:pt x="11" y="26"/>
                    <a:pt x="13" y="27"/>
                    <a:pt x="14" y="28"/>
                  </a:cubicBezTo>
                  <a:cubicBezTo>
                    <a:pt x="14" y="26"/>
                    <a:pt x="14" y="25"/>
                    <a:pt x="14" y="24"/>
                  </a:cubicBezTo>
                  <a:cubicBezTo>
                    <a:pt x="14" y="24"/>
                    <a:pt x="16" y="24"/>
                    <a:pt x="17" y="25"/>
                  </a:cubicBezTo>
                  <a:cubicBezTo>
                    <a:pt x="17" y="23"/>
                    <a:pt x="17" y="21"/>
                    <a:pt x="16" y="19"/>
                  </a:cubicBezTo>
                  <a:cubicBezTo>
                    <a:pt x="18" y="22"/>
                    <a:pt x="22" y="23"/>
                    <a:pt x="26" y="2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3" name="Freeform 287">
              <a:extLst>
                <a:ext uri="{FF2B5EF4-FFF2-40B4-BE49-F238E27FC236}">
                  <a16:creationId xmlns:a16="http://schemas.microsoft.com/office/drawing/2014/main" id="{9D1E9F1F-DBA0-4B1C-B241-2A82A54C55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8" y="1875"/>
              <a:ext cx="26" cy="84"/>
            </a:xfrm>
            <a:custGeom>
              <a:avLst/>
              <a:gdLst>
                <a:gd name="T0" fmla="*/ 34 w 20"/>
                <a:gd name="T1" fmla="*/ 48 h 65"/>
                <a:gd name="T2" fmla="*/ 1 w 20"/>
                <a:gd name="T3" fmla="*/ 109 h 65"/>
                <a:gd name="T4" fmla="*/ 5 w 20"/>
                <a:gd name="T5" fmla="*/ 90 h 65"/>
                <a:gd name="T6" fmla="*/ 12 w 20"/>
                <a:gd name="T7" fmla="*/ 48 h 65"/>
                <a:gd name="T8" fmla="*/ 17 w 20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5">
                  <a:moveTo>
                    <a:pt x="20" y="29"/>
                  </a:moveTo>
                  <a:cubicBezTo>
                    <a:pt x="17" y="44"/>
                    <a:pt x="13" y="55"/>
                    <a:pt x="1" y="65"/>
                  </a:cubicBezTo>
                  <a:cubicBezTo>
                    <a:pt x="0" y="62"/>
                    <a:pt x="2" y="58"/>
                    <a:pt x="3" y="54"/>
                  </a:cubicBezTo>
                  <a:cubicBezTo>
                    <a:pt x="5" y="46"/>
                    <a:pt x="5" y="37"/>
                    <a:pt x="7" y="29"/>
                  </a:cubicBezTo>
                  <a:cubicBezTo>
                    <a:pt x="8" y="19"/>
                    <a:pt x="10" y="10"/>
                    <a:pt x="1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4" name="Freeform 288">
              <a:extLst>
                <a:ext uri="{FF2B5EF4-FFF2-40B4-BE49-F238E27FC236}">
                  <a16:creationId xmlns:a16="http://schemas.microsoft.com/office/drawing/2014/main" id="{FC84E850-97A6-4B73-AB03-A7EC456D9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2" y="1965"/>
              <a:ext cx="17" cy="33"/>
            </a:xfrm>
            <a:custGeom>
              <a:avLst/>
              <a:gdLst>
                <a:gd name="T0" fmla="*/ 22 w 13"/>
                <a:gd name="T1" fmla="*/ 0 h 25"/>
                <a:gd name="T2" fmla="*/ 22 w 13"/>
                <a:gd name="T3" fmla="*/ 21 h 25"/>
                <a:gd name="T4" fmla="*/ 16 w 13"/>
                <a:gd name="T5" fmla="*/ 33 h 25"/>
                <a:gd name="T6" fmla="*/ 13 w 13"/>
                <a:gd name="T7" fmla="*/ 32 h 25"/>
                <a:gd name="T8" fmla="*/ 16 w 13"/>
                <a:gd name="T9" fmla="*/ 44 h 25"/>
                <a:gd name="T10" fmla="*/ 1 w 13"/>
                <a:gd name="T11" fmla="*/ 42 h 25"/>
                <a:gd name="T12" fmla="*/ 13 w 13"/>
                <a:gd name="T13" fmla="*/ 12 h 2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10" y="4"/>
                    <a:pt x="10" y="8"/>
                    <a:pt x="13" y="12"/>
                  </a:cubicBezTo>
                  <a:cubicBezTo>
                    <a:pt x="8" y="12"/>
                    <a:pt x="8" y="15"/>
                    <a:pt x="9" y="19"/>
                  </a:cubicBezTo>
                  <a:cubicBezTo>
                    <a:pt x="9" y="19"/>
                    <a:pt x="9" y="18"/>
                    <a:pt x="8" y="18"/>
                  </a:cubicBezTo>
                  <a:cubicBezTo>
                    <a:pt x="8" y="21"/>
                    <a:pt x="7" y="22"/>
                    <a:pt x="9" y="25"/>
                  </a:cubicBezTo>
                  <a:cubicBezTo>
                    <a:pt x="7" y="23"/>
                    <a:pt x="4" y="23"/>
                    <a:pt x="1" y="24"/>
                  </a:cubicBezTo>
                  <a:cubicBezTo>
                    <a:pt x="0" y="20"/>
                    <a:pt x="5" y="10"/>
                    <a:pt x="8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5" name="Freeform 289">
              <a:extLst>
                <a:ext uri="{FF2B5EF4-FFF2-40B4-BE49-F238E27FC236}">
                  <a16:creationId xmlns:a16="http://schemas.microsoft.com/office/drawing/2014/main" id="{8591DEA1-3B84-4110-8E6C-C61BDB815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918"/>
              <a:ext cx="19" cy="56"/>
            </a:xfrm>
            <a:custGeom>
              <a:avLst/>
              <a:gdLst>
                <a:gd name="T0" fmla="*/ 19 w 15"/>
                <a:gd name="T1" fmla="*/ 0 h 44"/>
                <a:gd name="T2" fmla="*/ 14 w 15"/>
                <a:gd name="T3" fmla="*/ 71 h 44"/>
                <a:gd name="T4" fmla="*/ 4 w 15"/>
                <a:gd name="T5" fmla="*/ 60 h 44"/>
                <a:gd name="T6" fmla="*/ 6 w 15"/>
                <a:gd name="T7" fmla="*/ 36 h 44"/>
                <a:gd name="T8" fmla="*/ 16 w 15"/>
                <a:gd name="T9" fmla="*/ 5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44">
                  <a:moveTo>
                    <a:pt x="12" y="0"/>
                  </a:moveTo>
                  <a:cubicBezTo>
                    <a:pt x="15" y="16"/>
                    <a:pt x="10" y="28"/>
                    <a:pt x="9" y="44"/>
                  </a:cubicBezTo>
                  <a:cubicBezTo>
                    <a:pt x="8" y="42"/>
                    <a:pt x="3" y="39"/>
                    <a:pt x="2" y="37"/>
                  </a:cubicBezTo>
                  <a:cubicBezTo>
                    <a:pt x="0" y="33"/>
                    <a:pt x="4" y="26"/>
                    <a:pt x="4" y="22"/>
                  </a:cubicBezTo>
                  <a:cubicBezTo>
                    <a:pt x="5" y="15"/>
                    <a:pt x="10" y="9"/>
                    <a:pt x="10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6" name="Freeform 290">
              <a:extLst>
                <a:ext uri="{FF2B5EF4-FFF2-40B4-BE49-F238E27FC236}">
                  <a16:creationId xmlns:a16="http://schemas.microsoft.com/office/drawing/2014/main" id="{5C2C49B5-F404-4FDE-B519-801002D296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3" y="2419"/>
              <a:ext cx="115" cy="112"/>
            </a:xfrm>
            <a:custGeom>
              <a:avLst/>
              <a:gdLst>
                <a:gd name="T0" fmla="*/ 105 w 89"/>
                <a:gd name="T1" fmla="*/ 58 h 87"/>
                <a:gd name="T2" fmla="*/ 128 w 89"/>
                <a:gd name="T3" fmla="*/ 116 h 87"/>
                <a:gd name="T4" fmla="*/ 127 w 89"/>
                <a:gd name="T5" fmla="*/ 139 h 87"/>
                <a:gd name="T6" fmla="*/ 10 w 89"/>
                <a:gd name="T7" fmla="*/ 122 h 87"/>
                <a:gd name="T8" fmla="*/ 28 w 89"/>
                <a:gd name="T9" fmla="*/ 40 h 87"/>
                <a:gd name="T10" fmla="*/ 16 w 89"/>
                <a:gd name="T11" fmla="*/ 28 h 87"/>
                <a:gd name="T12" fmla="*/ 4 w 89"/>
                <a:gd name="T13" fmla="*/ 15 h 87"/>
                <a:gd name="T14" fmla="*/ 4 w 89"/>
                <a:gd name="T15" fmla="*/ 0 h 87"/>
                <a:gd name="T16" fmla="*/ 149 w 89"/>
                <a:gd name="T17" fmla="*/ 6 h 87"/>
                <a:gd name="T18" fmla="*/ 105 w 89"/>
                <a:gd name="T19" fmla="*/ 58 h 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9" h="87">
                  <a:moveTo>
                    <a:pt x="63" y="35"/>
                  </a:moveTo>
                  <a:cubicBezTo>
                    <a:pt x="62" y="48"/>
                    <a:pt x="69" y="59"/>
                    <a:pt x="77" y="70"/>
                  </a:cubicBezTo>
                  <a:cubicBezTo>
                    <a:pt x="72" y="72"/>
                    <a:pt x="73" y="77"/>
                    <a:pt x="76" y="84"/>
                  </a:cubicBezTo>
                  <a:cubicBezTo>
                    <a:pt x="53" y="87"/>
                    <a:pt x="26" y="85"/>
                    <a:pt x="6" y="74"/>
                  </a:cubicBezTo>
                  <a:cubicBezTo>
                    <a:pt x="10" y="58"/>
                    <a:pt x="17" y="39"/>
                    <a:pt x="17" y="24"/>
                  </a:cubicBezTo>
                  <a:cubicBezTo>
                    <a:pt x="16" y="19"/>
                    <a:pt x="12" y="16"/>
                    <a:pt x="9" y="17"/>
                  </a:cubicBezTo>
                  <a:cubicBezTo>
                    <a:pt x="6" y="19"/>
                    <a:pt x="3" y="12"/>
                    <a:pt x="2" y="9"/>
                  </a:cubicBezTo>
                  <a:cubicBezTo>
                    <a:pt x="0" y="5"/>
                    <a:pt x="2" y="0"/>
                    <a:pt x="2" y="0"/>
                  </a:cubicBezTo>
                  <a:cubicBezTo>
                    <a:pt x="89" y="4"/>
                    <a:pt x="89" y="4"/>
                    <a:pt x="89" y="4"/>
                  </a:cubicBezTo>
                  <a:cubicBezTo>
                    <a:pt x="70" y="3"/>
                    <a:pt x="64" y="18"/>
                    <a:pt x="63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7" name="Freeform 291">
              <a:extLst>
                <a:ext uri="{FF2B5EF4-FFF2-40B4-BE49-F238E27FC236}">
                  <a16:creationId xmlns:a16="http://schemas.microsoft.com/office/drawing/2014/main" id="{8AA81355-0FEB-4F24-BBEE-C8958D3C1B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5" y="2421"/>
              <a:ext cx="88" cy="106"/>
            </a:xfrm>
            <a:custGeom>
              <a:avLst/>
              <a:gdLst>
                <a:gd name="T0" fmla="*/ 39 w 68"/>
                <a:gd name="T1" fmla="*/ 1 h 82"/>
                <a:gd name="T2" fmla="*/ 4 w 68"/>
                <a:gd name="T3" fmla="*/ 58 h 82"/>
                <a:gd name="T4" fmla="*/ 17 w 68"/>
                <a:gd name="T5" fmla="*/ 105 h 82"/>
                <a:gd name="T6" fmla="*/ 27 w 68"/>
                <a:gd name="T7" fmla="*/ 136 h 82"/>
                <a:gd name="T8" fmla="*/ 79 w 68"/>
                <a:gd name="T9" fmla="*/ 116 h 82"/>
                <a:gd name="T10" fmla="*/ 98 w 68"/>
                <a:gd name="T11" fmla="*/ 112 h 82"/>
                <a:gd name="T12" fmla="*/ 104 w 68"/>
                <a:gd name="T13" fmla="*/ 80 h 82"/>
                <a:gd name="T14" fmla="*/ 44 w 68"/>
                <a:gd name="T15" fmla="*/ 0 h 8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8" h="82">
                  <a:moveTo>
                    <a:pt x="23" y="1"/>
                  </a:moveTo>
                  <a:cubicBezTo>
                    <a:pt x="4" y="2"/>
                    <a:pt x="0" y="18"/>
                    <a:pt x="2" y="35"/>
                  </a:cubicBezTo>
                  <a:cubicBezTo>
                    <a:pt x="3" y="46"/>
                    <a:pt x="2" y="54"/>
                    <a:pt x="10" y="63"/>
                  </a:cubicBezTo>
                  <a:cubicBezTo>
                    <a:pt x="15" y="69"/>
                    <a:pt x="9" y="79"/>
                    <a:pt x="16" y="81"/>
                  </a:cubicBezTo>
                  <a:cubicBezTo>
                    <a:pt x="23" y="82"/>
                    <a:pt x="36" y="74"/>
                    <a:pt x="47" y="70"/>
                  </a:cubicBezTo>
                  <a:cubicBezTo>
                    <a:pt x="52" y="68"/>
                    <a:pt x="57" y="69"/>
                    <a:pt x="59" y="67"/>
                  </a:cubicBezTo>
                  <a:cubicBezTo>
                    <a:pt x="68" y="60"/>
                    <a:pt x="67" y="58"/>
                    <a:pt x="62" y="48"/>
                  </a:cubicBezTo>
                  <a:cubicBezTo>
                    <a:pt x="51" y="31"/>
                    <a:pt x="40" y="15"/>
                    <a:pt x="26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8" name="Freeform 292">
              <a:extLst>
                <a:ext uri="{FF2B5EF4-FFF2-40B4-BE49-F238E27FC236}">
                  <a16:creationId xmlns:a16="http://schemas.microsoft.com/office/drawing/2014/main" id="{B14910CB-AED5-4C7A-AE3B-9397C98A8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375"/>
              <a:ext cx="124" cy="85"/>
            </a:xfrm>
            <a:custGeom>
              <a:avLst/>
              <a:gdLst>
                <a:gd name="T0" fmla="*/ 155 w 96"/>
                <a:gd name="T1" fmla="*/ 0 h 66"/>
                <a:gd name="T2" fmla="*/ 155 w 96"/>
                <a:gd name="T3" fmla="*/ 28 h 66"/>
                <a:gd name="T4" fmla="*/ 154 w 96"/>
                <a:gd name="T5" fmla="*/ 43 h 66"/>
                <a:gd name="T6" fmla="*/ 160 w 96"/>
                <a:gd name="T7" fmla="*/ 58 h 66"/>
                <a:gd name="T8" fmla="*/ 130 w 96"/>
                <a:gd name="T9" fmla="*/ 71 h 66"/>
                <a:gd name="T10" fmla="*/ 65 w 96"/>
                <a:gd name="T11" fmla="*/ 106 h 66"/>
                <a:gd name="T12" fmla="*/ 39 w 96"/>
                <a:gd name="T13" fmla="*/ 90 h 66"/>
                <a:gd name="T14" fmla="*/ 32 w 96"/>
                <a:gd name="T15" fmla="*/ 79 h 66"/>
                <a:gd name="T16" fmla="*/ 16 w 96"/>
                <a:gd name="T17" fmla="*/ 71 h 66"/>
                <a:gd name="T18" fmla="*/ 18 w 96"/>
                <a:gd name="T19" fmla="*/ 15 h 66"/>
                <a:gd name="T20" fmla="*/ 143 w 96"/>
                <a:gd name="T21" fmla="*/ 8 h 6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96" h="66">
                  <a:moveTo>
                    <a:pt x="93" y="0"/>
                  </a:moveTo>
                  <a:cubicBezTo>
                    <a:pt x="92" y="5"/>
                    <a:pt x="93" y="12"/>
                    <a:pt x="93" y="17"/>
                  </a:cubicBezTo>
                  <a:cubicBezTo>
                    <a:pt x="92" y="20"/>
                    <a:pt x="92" y="22"/>
                    <a:pt x="92" y="26"/>
                  </a:cubicBezTo>
                  <a:cubicBezTo>
                    <a:pt x="93" y="28"/>
                    <a:pt x="96" y="32"/>
                    <a:pt x="96" y="35"/>
                  </a:cubicBezTo>
                  <a:cubicBezTo>
                    <a:pt x="95" y="40"/>
                    <a:pt x="82" y="42"/>
                    <a:pt x="78" y="43"/>
                  </a:cubicBezTo>
                  <a:cubicBezTo>
                    <a:pt x="64" y="49"/>
                    <a:pt x="54" y="61"/>
                    <a:pt x="39" y="64"/>
                  </a:cubicBezTo>
                  <a:cubicBezTo>
                    <a:pt x="31" y="66"/>
                    <a:pt x="28" y="61"/>
                    <a:pt x="23" y="54"/>
                  </a:cubicBezTo>
                  <a:cubicBezTo>
                    <a:pt x="22" y="52"/>
                    <a:pt x="20" y="48"/>
                    <a:pt x="19" y="47"/>
                  </a:cubicBezTo>
                  <a:cubicBezTo>
                    <a:pt x="17" y="45"/>
                    <a:pt x="11" y="44"/>
                    <a:pt x="9" y="43"/>
                  </a:cubicBezTo>
                  <a:cubicBezTo>
                    <a:pt x="0" y="35"/>
                    <a:pt x="8" y="18"/>
                    <a:pt x="11" y="9"/>
                  </a:cubicBezTo>
                  <a:cubicBezTo>
                    <a:pt x="34" y="19"/>
                    <a:pt x="63" y="3"/>
                    <a:pt x="86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39" name="Freeform 293">
              <a:extLst>
                <a:ext uri="{FF2B5EF4-FFF2-40B4-BE49-F238E27FC236}">
                  <a16:creationId xmlns:a16="http://schemas.microsoft.com/office/drawing/2014/main" id="{5181220F-FA37-4D00-A5A6-E528410E5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9" y="2434"/>
              <a:ext cx="40" cy="79"/>
            </a:xfrm>
            <a:custGeom>
              <a:avLst/>
              <a:gdLst>
                <a:gd name="T0" fmla="*/ 32 w 31"/>
                <a:gd name="T1" fmla="*/ 6 h 61"/>
                <a:gd name="T2" fmla="*/ 48 w 31"/>
                <a:gd name="T3" fmla="*/ 23 h 61"/>
                <a:gd name="T4" fmla="*/ 45 w 31"/>
                <a:gd name="T5" fmla="*/ 62 h 61"/>
                <a:gd name="T6" fmla="*/ 27 w 31"/>
                <a:gd name="T7" fmla="*/ 101 h 61"/>
                <a:gd name="T8" fmla="*/ 5 w 31"/>
                <a:gd name="T9" fmla="*/ 82 h 61"/>
                <a:gd name="T10" fmla="*/ 5 w 31"/>
                <a:gd name="T11" fmla="*/ 58 h 61"/>
                <a:gd name="T12" fmla="*/ 13 w 31"/>
                <a:gd name="T13" fmla="*/ 25 h 61"/>
                <a:gd name="T14" fmla="*/ 23 w 31"/>
                <a:gd name="T15" fmla="*/ 1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61">
                  <a:moveTo>
                    <a:pt x="19" y="4"/>
                  </a:moveTo>
                  <a:cubicBezTo>
                    <a:pt x="23" y="7"/>
                    <a:pt x="28" y="9"/>
                    <a:pt x="29" y="14"/>
                  </a:cubicBezTo>
                  <a:cubicBezTo>
                    <a:pt x="31" y="20"/>
                    <a:pt x="27" y="30"/>
                    <a:pt x="27" y="37"/>
                  </a:cubicBezTo>
                  <a:cubicBezTo>
                    <a:pt x="26" y="43"/>
                    <a:pt x="23" y="59"/>
                    <a:pt x="16" y="60"/>
                  </a:cubicBezTo>
                  <a:cubicBezTo>
                    <a:pt x="11" y="61"/>
                    <a:pt x="6" y="53"/>
                    <a:pt x="3" y="49"/>
                  </a:cubicBezTo>
                  <a:cubicBezTo>
                    <a:pt x="0" y="45"/>
                    <a:pt x="3" y="39"/>
                    <a:pt x="3" y="35"/>
                  </a:cubicBezTo>
                  <a:cubicBezTo>
                    <a:pt x="5" y="28"/>
                    <a:pt x="6" y="22"/>
                    <a:pt x="8" y="15"/>
                  </a:cubicBezTo>
                  <a:cubicBezTo>
                    <a:pt x="9" y="12"/>
                    <a:pt x="10" y="0"/>
                    <a:pt x="14" y="1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0" name="Freeform 294">
              <a:extLst>
                <a:ext uri="{FF2B5EF4-FFF2-40B4-BE49-F238E27FC236}">
                  <a16:creationId xmlns:a16="http://schemas.microsoft.com/office/drawing/2014/main" id="{CEAD6B34-8064-4E65-87DE-656B79C06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1339"/>
              <a:ext cx="50" cy="17"/>
            </a:xfrm>
            <a:custGeom>
              <a:avLst/>
              <a:gdLst>
                <a:gd name="T0" fmla="*/ 50 w 38"/>
                <a:gd name="T1" fmla="*/ 5 h 13"/>
                <a:gd name="T2" fmla="*/ 28 w 38"/>
                <a:gd name="T3" fmla="*/ 18 h 13"/>
                <a:gd name="T4" fmla="*/ 0 w 38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3">
                  <a:moveTo>
                    <a:pt x="29" y="3"/>
                  </a:moveTo>
                  <a:cubicBezTo>
                    <a:pt x="38" y="9"/>
                    <a:pt x="19" y="11"/>
                    <a:pt x="16" y="11"/>
                  </a:cubicBezTo>
                  <a:cubicBezTo>
                    <a:pt x="5" y="13"/>
                    <a:pt x="4" y="10"/>
                    <a:pt x="0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1" name="Freeform 295">
              <a:extLst>
                <a:ext uri="{FF2B5EF4-FFF2-40B4-BE49-F238E27FC236}">
                  <a16:creationId xmlns:a16="http://schemas.microsoft.com/office/drawing/2014/main" id="{E6527DCB-6EC3-49B7-97C1-00B39CCDB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348"/>
              <a:ext cx="25" cy="11"/>
            </a:xfrm>
            <a:custGeom>
              <a:avLst/>
              <a:gdLst>
                <a:gd name="T0" fmla="*/ 22 w 19"/>
                <a:gd name="T1" fmla="*/ 0 h 9"/>
                <a:gd name="T2" fmla="*/ 14 w 19"/>
                <a:gd name="T3" fmla="*/ 12 h 9"/>
                <a:gd name="T4" fmla="*/ 0 w 19"/>
                <a:gd name="T5" fmla="*/ 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">
                  <a:moveTo>
                    <a:pt x="13" y="0"/>
                  </a:moveTo>
                  <a:cubicBezTo>
                    <a:pt x="19" y="4"/>
                    <a:pt x="12" y="8"/>
                    <a:pt x="8" y="8"/>
                  </a:cubicBezTo>
                  <a:cubicBezTo>
                    <a:pt x="2" y="9"/>
                    <a:pt x="3" y="6"/>
                    <a:pt x="0" y="2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2" name="Freeform 296">
              <a:extLst>
                <a:ext uri="{FF2B5EF4-FFF2-40B4-BE49-F238E27FC236}">
                  <a16:creationId xmlns:a16="http://schemas.microsoft.com/office/drawing/2014/main" id="{3774881E-48A8-45CA-A25D-299A28BC6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357"/>
              <a:ext cx="30" cy="13"/>
            </a:xfrm>
            <a:custGeom>
              <a:avLst/>
              <a:gdLst>
                <a:gd name="T0" fmla="*/ 34 w 23"/>
                <a:gd name="T1" fmla="*/ 5 h 10"/>
                <a:gd name="T2" fmla="*/ 39 w 23"/>
                <a:gd name="T3" fmla="*/ 16 h 10"/>
                <a:gd name="T4" fmla="*/ 12 w 23"/>
                <a:gd name="T5" fmla="*/ 16 h 10"/>
                <a:gd name="T6" fmla="*/ 1 w 23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0">
                  <a:moveTo>
                    <a:pt x="20" y="3"/>
                  </a:moveTo>
                  <a:cubicBezTo>
                    <a:pt x="22" y="4"/>
                    <a:pt x="23" y="6"/>
                    <a:pt x="23" y="9"/>
                  </a:cubicBezTo>
                  <a:cubicBezTo>
                    <a:pt x="19" y="10"/>
                    <a:pt x="11" y="10"/>
                    <a:pt x="7" y="9"/>
                  </a:cubicBezTo>
                  <a:cubicBezTo>
                    <a:pt x="0" y="8"/>
                    <a:pt x="2" y="6"/>
                    <a:pt x="1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3" name="Freeform 297">
              <a:extLst>
                <a:ext uri="{FF2B5EF4-FFF2-40B4-BE49-F238E27FC236}">
                  <a16:creationId xmlns:a16="http://schemas.microsoft.com/office/drawing/2014/main" id="{F266A365-B6BF-455C-8B8E-17B4E2F0E5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361"/>
              <a:ext cx="22" cy="11"/>
            </a:xfrm>
            <a:custGeom>
              <a:avLst/>
              <a:gdLst>
                <a:gd name="T0" fmla="*/ 27 w 17"/>
                <a:gd name="T1" fmla="*/ 5 h 9"/>
                <a:gd name="T2" fmla="*/ 0 w 1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">
                  <a:moveTo>
                    <a:pt x="16" y="3"/>
                  </a:moveTo>
                  <a:cubicBezTo>
                    <a:pt x="17" y="9"/>
                    <a:pt x="0" y="6"/>
                    <a:pt x="0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4" name="Freeform 298">
              <a:extLst>
                <a:ext uri="{FF2B5EF4-FFF2-40B4-BE49-F238E27FC236}">
                  <a16:creationId xmlns:a16="http://schemas.microsoft.com/office/drawing/2014/main" id="{6268B10F-0EF5-417E-9248-39A4E3F9E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1336"/>
              <a:ext cx="41" cy="16"/>
            </a:xfrm>
            <a:custGeom>
              <a:avLst/>
              <a:gdLst>
                <a:gd name="T0" fmla="*/ 53 w 32"/>
                <a:gd name="T1" fmla="*/ 11 h 12"/>
                <a:gd name="T2" fmla="*/ 17 w 32"/>
                <a:gd name="T3" fmla="*/ 17 h 12"/>
                <a:gd name="T4" fmla="*/ 0 w 32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2">
                  <a:moveTo>
                    <a:pt x="32" y="6"/>
                  </a:moveTo>
                  <a:cubicBezTo>
                    <a:pt x="28" y="9"/>
                    <a:pt x="15" y="12"/>
                    <a:pt x="10" y="10"/>
                  </a:cubicBezTo>
                  <a:cubicBezTo>
                    <a:pt x="5" y="8"/>
                    <a:pt x="4" y="3"/>
                    <a:pt x="0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5" name="Freeform 299">
              <a:extLst>
                <a:ext uri="{FF2B5EF4-FFF2-40B4-BE49-F238E27FC236}">
                  <a16:creationId xmlns:a16="http://schemas.microsoft.com/office/drawing/2014/main" id="{9485D54B-C339-4D2D-9183-C55999143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367"/>
              <a:ext cx="96" cy="425"/>
            </a:xfrm>
            <a:custGeom>
              <a:avLst/>
              <a:gdLst>
                <a:gd name="T0" fmla="*/ 62 w 74"/>
                <a:gd name="T1" fmla="*/ 549 h 329"/>
                <a:gd name="T2" fmla="*/ 87 w 74"/>
                <a:gd name="T3" fmla="*/ 528 h 329"/>
                <a:gd name="T4" fmla="*/ 96 w 74"/>
                <a:gd name="T5" fmla="*/ 496 h 329"/>
                <a:gd name="T6" fmla="*/ 112 w 74"/>
                <a:gd name="T7" fmla="*/ 470 h 329"/>
                <a:gd name="T8" fmla="*/ 113 w 74"/>
                <a:gd name="T9" fmla="*/ 461 h 329"/>
                <a:gd name="T10" fmla="*/ 114 w 74"/>
                <a:gd name="T11" fmla="*/ 441 h 329"/>
                <a:gd name="T12" fmla="*/ 113 w 74"/>
                <a:gd name="T13" fmla="*/ 437 h 329"/>
                <a:gd name="T14" fmla="*/ 109 w 74"/>
                <a:gd name="T15" fmla="*/ 390 h 329"/>
                <a:gd name="T16" fmla="*/ 109 w 74"/>
                <a:gd name="T17" fmla="*/ 367 h 329"/>
                <a:gd name="T18" fmla="*/ 109 w 74"/>
                <a:gd name="T19" fmla="*/ 366 h 329"/>
                <a:gd name="T20" fmla="*/ 108 w 74"/>
                <a:gd name="T21" fmla="*/ 326 h 329"/>
                <a:gd name="T22" fmla="*/ 109 w 74"/>
                <a:gd name="T23" fmla="*/ 328 h 329"/>
                <a:gd name="T24" fmla="*/ 108 w 74"/>
                <a:gd name="T25" fmla="*/ 309 h 329"/>
                <a:gd name="T26" fmla="*/ 108 w 74"/>
                <a:gd name="T27" fmla="*/ 273 h 329"/>
                <a:gd name="T28" fmla="*/ 109 w 74"/>
                <a:gd name="T29" fmla="*/ 267 h 329"/>
                <a:gd name="T30" fmla="*/ 106 w 74"/>
                <a:gd name="T31" fmla="*/ 240 h 329"/>
                <a:gd name="T32" fmla="*/ 100 w 74"/>
                <a:gd name="T33" fmla="*/ 207 h 329"/>
                <a:gd name="T34" fmla="*/ 102 w 74"/>
                <a:gd name="T35" fmla="*/ 182 h 329"/>
                <a:gd name="T36" fmla="*/ 101 w 74"/>
                <a:gd name="T37" fmla="*/ 159 h 329"/>
                <a:gd name="T38" fmla="*/ 102 w 74"/>
                <a:gd name="T39" fmla="*/ 125 h 329"/>
                <a:gd name="T40" fmla="*/ 109 w 74"/>
                <a:gd name="T41" fmla="*/ 85 h 329"/>
                <a:gd name="T42" fmla="*/ 104 w 74"/>
                <a:gd name="T43" fmla="*/ 70 h 329"/>
                <a:gd name="T44" fmla="*/ 121 w 74"/>
                <a:gd name="T45" fmla="*/ 58 h 329"/>
                <a:gd name="T46" fmla="*/ 121 w 74"/>
                <a:gd name="T47" fmla="*/ 58 h 329"/>
                <a:gd name="T48" fmla="*/ 125 w 74"/>
                <a:gd name="T49" fmla="*/ 56 h 329"/>
                <a:gd name="T50" fmla="*/ 109 w 74"/>
                <a:gd name="T51" fmla="*/ 34 h 329"/>
                <a:gd name="T52" fmla="*/ 96 w 74"/>
                <a:gd name="T53" fmla="*/ 5 h 329"/>
                <a:gd name="T54" fmla="*/ 90 w 74"/>
                <a:gd name="T55" fmla="*/ 1 h 329"/>
                <a:gd name="T56" fmla="*/ 62 w 74"/>
                <a:gd name="T57" fmla="*/ 1 h 329"/>
                <a:gd name="T58" fmla="*/ 62 w 74"/>
                <a:gd name="T59" fmla="*/ 1 h 329"/>
                <a:gd name="T60" fmla="*/ 35 w 74"/>
                <a:gd name="T61" fmla="*/ 1 h 329"/>
                <a:gd name="T62" fmla="*/ 29 w 74"/>
                <a:gd name="T63" fmla="*/ 5 h 329"/>
                <a:gd name="T64" fmla="*/ 16 w 74"/>
                <a:gd name="T65" fmla="*/ 34 h 329"/>
                <a:gd name="T66" fmla="*/ 0 w 74"/>
                <a:gd name="T67" fmla="*/ 56 h 329"/>
                <a:gd name="T68" fmla="*/ 4 w 74"/>
                <a:gd name="T69" fmla="*/ 58 h 329"/>
                <a:gd name="T70" fmla="*/ 5 w 74"/>
                <a:gd name="T71" fmla="*/ 58 h 329"/>
                <a:gd name="T72" fmla="*/ 22 w 74"/>
                <a:gd name="T73" fmla="*/ 70 h 329"/>
                <a:gd name="T74" fmla="*/ 17 w 74"/>
                <a:gd name="T75" fmla="*/ 85 h 329"/>
                <a:gd name="T76" fmla="*/ 23 w 74"/>
                <a:gd name="T77" fmla="*/ 125 h 329"/>
                <a:gd name="T78" fmla="*/ 23 w 74"/>
                <a:gd name="T79" fmla="*/ 159 h 329"/>
                <a:gd name="T80" fmla="*/ 22 w 74"/>
                <a:gd name="T81" fmla="*/ 182 h 329"/>
                <a:gd name="T82" fmla="*/ 25 w 74"/>
                <a:gd name="T83" fmla="*/ 207 h 329"/>
                <a:gd name="T84" fmla="*/ 18 w 74"/>
                <a:gd name="T85" fmla="*/ 240 h 329"/>
                <a:gd name="T86" fmla="*/ 16 w 74"/>
                <a:gd name="T87" fmla="*/ 267 h 329"/>
                <a:gd name="T88" fmla="*/ 17 w 74"/>
                <a:gd name="T89" fmla="*/ 273 h 329"/>
                <a:gd name="T90" fmla="*/ 17 w 74"/>
                <a:gd name="T91" fmla="*/ 309 h 329"/>
                <a:gd name="T92" fmla="*/ 16 w 74"/>
                <a:gd name="T93" fmla="*/ 328 h 329"/>
                <a:gd name="T94" fmla="*/ 17 w 74"/>
                <a:gd name="T95" fmla="*/ 326 h 329"/>
                <a:gd name="T96" fmla="*/ 16 w 74"/>
                <a:gd name="T97" fmla="*/ 366 h 329"/>
                <a:gd name="T98" fmla="*/ 16 w 74"/>
                <a:gd name="T99" fmla="*/ 367 h 329"/>
                <a:gd name="T100" fmla="*/ 16 w 74"/>
                <a:gd name="T101" fmla="*/ 390 h 329"/>
                <a:gd name="T102" fmla="*/ 12 w 74"/>
                <a:gd name="T103" fmla="*/ 437 h 329"/>
                <a:gd name="T104" fmla="*/ 12 w 74"/>
                <a:gd name="T105" fmla="*/ 441 h 329"/>
                <a:gd name="T106" fmla="*/ 13 w 74"/>
                <a:gd name="T107" fmla="*/ 461 h 329"/>
                <a:gd name="T108" fmla="*/ 16 w 74"/>
                <a:gd name="T109" fmla="*/ 470 h 329"/>
                <a:gd name="T110" fmla="*/ 30 w 74"/>
                <a:gd name="T111" fmla="*/ 496 h 329"/>
                <a:gd name="T112" fmla="*/ 39 w 74"/>
                <a:gd name="T113" fmla="*/ 528 h 329"/>
                <a:gd name="T114" fmla="*/ 64 w 74"/>
                <a:gd name="T115" fmla="*/ 549 h 329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74" h="329">
                  <a:moveTo>
                    <a:pt x="37" y="329"/>
                  </a:moveTo>
                  <a:cubicBezTo>
                    <a:pt x="44" y="329"/>
                    <a:pt x="51" y="319"/>
                    <a:pt x="52" y="317"/>
                  </a:cubicBezTo>
                  <a:cubicBezTo>
                    <a:pt x="54" y="311"/>
                    <a:pt x="58" y="304"/>
                    <a:pt x="57" y="297"/>
                  </a:cubicBezTo>
                  <a:cubicBezTo>
                    <a:pt x="55" y="291"/>
                    <a:pt x="61" y="289"/>
                    <a:pt x="66" y="282"/>
                  </a:cubicBezTo>
                  <a:cubicBezTo>
                    <a:pt x="66" y="281"/>
                    <a:pt x="66" y="279"/>
                    <a:pt x="67" y="276"/>
                  </a:cubicBezTo>
                  <a:cubicBezTo>
                    <a:pt x="67" y="276"/>
                    <a:pt x="68" y="270"/>
                    <a:pt x="68" y="264"/>
                  </a:cubicBezTo>
                  <a:cubicBezTo>
                    <a:pt x="67" y="263"/>
                    <a:pt x="67" y="263"/>
                    <a:pt x="67" y="262"/>
                  </a:cubicBezTo>
                  <a:cubicBezTo>
                    <a:pt x="62" y="253"/>
                    <a:pt x="63" y="230"/>
                    <a:pt x="65" y="234"/>
                  </a:cubicBezTo>
                  <a:cubicBezTo>
                    <a:pt x="65" y="234"/>
                    <a:pt x="65" y="228"/>
                    <a:pt x="65" y="220"/>
                  </a:cubicBezTo>
                  <a:cubicBezTo>
                    <a:pt x="65" y="220"/>
                    <a:pt x="65" y="220"/>
                    <a:pt x="65" y="219"/>
                  </a:cubicBezTo>
                  <a:cubicBezTo>
                    <a:pt x="61" y="215"/>
                    <a:pt x="60" y="194"/>
                    <a:pt x="64" y="195"/>
                  </a:cubicBezTo>
                  <a:cubicBezTo>
                    <a:pt x="64" y="196"/>
                    <a:pt x="65" y="196"/>
                    <a:pt x="65" y="197"/>
                  </a:cubicBezTo>
                  <a:cubicBezTo>
                    <a:pt x="65" y="190"/>
                    <a:pt x="65" y="186"/>
                    <a:pt x="64" y="185"/>
                  </a:cubicBezTo>
                  <a:cubicBezTo>
                    <a:pt x="60" y="181"/>
                    <a:pt x="60" y="164"/>
                    <a:pt x="64" y="163"/>
                  </a:cubicBezTo>
                  <a:cubicBezTo>
                    <a:pt x="64" y="163"/>
                    <a:pt x="66" y="164"/>
                    <a:pt x="65" y="160"/>
                  </a:cubicBezTo>
                  <a:cubicBezTo>
                    <a:pt x="65" y="154"/>
                    <a:pt x="63" y="144"/>
                    <a:pt x="63" y="144"/>
                  </a:cubicBezTo>
                  <a:cubicBezTo>
                    <a:pt x="59" y="143"/>
                    <a:pt x="56" y="126"/>
                    <a:pt x="59" y="124"/>
                  </a:cubicBezTo>
                  <a:cubicBezTo>
                    <a:pt x="59" y="123"/>
                    <a:pt x="61" y="115"/>
                    <a:pt x="61" y="109"/>
                  </a:cubicBezTo>
                  <a:cubicBezTo>
                    <a:pt x="61" y="104"/>
                    <a:pt x="61" y="95"/>
                    <a:pt x="60" y="95"/>
                  </a:cubicBezTo>
                  <a:cubicBezTo>
                    <a:pt x="56" y="93"/>
                    <a:pt x="56" y="75"/>
                    <a:pt x="61" y="75"/>
                  </a:cubicBezTo>
                  <a:cubicBezTo>
                    <a:pt x="62" y="75"/>
                    <a:pt x="65" y="54"/>
                    <a:pt x="65" y="51"/>
                  </a:cubicBezTo>
                  <a:cubicBezTo>
                    <a:pt x="61" y="49"/>
                    <a:pt x="60" y="46"/>
                    <a:pt x="62" y="42"/>
                  </a:cubicBezTo>
                  <a:cubicBezTo>
                    <a:pt x="63" y="37"/>
                    <a:pt x="67" y="33"/>
                    <a:pt x="72" y="35"/>
                  </a:cubicBezTo>
                  <a:cubicBezTo>
                    <a:pt x="72" y="35"/>
                    <a:pt x="72" y="35"/>
                    <a:pt x="72" y="35"/>
                  </a:cubicBezTo>
                  <a:cubicBezTo>
                    <a:pt x="73" y="34"/>
                    <a:pt x="73" y="33"/>
                    <a:pt x="74" y="33"/>
                  </a:cubicBezTo>
                  <a:cubicBezTo>
                    <a:pt x="70" y="32"/>
                    <a:pt x="68" y="26"/>
                    <a:pt x="65" y="20"/>
                  </a:cubicBezTo>
                  <a:cubicBezTo>
                    <a:pt x="62" y="14"/>
                    <a:pt x="57" y="8"/>
                    <a:pt x="57" y="3"/>
                  </a:cubicBezTo>
                  <a:cubicBezTo>
                    <a:pt x="56" y="2"/>
                    <a:pt x="55" y="1"/>
                    <a:pt x="53" y="1"/>
                  </a:cubicBezTo>
                  <a:cubicBezTo>
                    <a:pt x="51" y="0"/>
                    <a:pt x="45" y="1"/>
                    <a:pt x="37" y="1"/>
                  </a:cubicBezTo>
                  <a:cubicBezTo>
                    <a:pt x="37" y="1"/>
                    <a:pt x="37" y="1"/>
                    <a:pt x="37" y="1"/>
                  </a:cubicBezTo>
                  <a:cubicBezTo>
                    <a:pt x="29" y="1"/>
                    <a:pt x="23" y="0"/>
                    <a:pt x="21" y="1"/>
                  </a:cubicBezTo>
                  <a:cubicBezTo>
                    <a:pt x="20" y="1"/>
                    <a:pt x="18" y="2"/>
                    <a:pt x="17" y="3"/>
                  </a:cubicBezTo>
                  <a:cubicBezTo>
                    <a:pt x="17" y="8"/>
                    <a:pt x="13" y="14"/>
                    <a:pt x="9" y="20"/>
                  </a:cubicBezTo>
                  <a:cubicBezTo>
                    <a:pt x="6" y="26"/>
                    <a:pt x="4" y="32"/>
                    <a:pt x="0" y="33"/>
                  </a:cubicBezTo>
                  <a:cubicBezTo>
                    <a:pt x="1" y="33"/>
                    <a:pt x="1" y="34"/>
                    <a:pt x="2" y="35"/>
                  </a:cubicBezTo>
                  <a:cubicBezTo>
                    <a:pt x="2" y="35"/>
                    <a:pt x="2" y="35"/>
                    <a:pt x="3" y="35"/>
                  </a:cubicBezTo>
                  <a:cubicBezTo>
                    <a:pt x="7" y="33"/>
                    <a:pt x="11" y="37"/>
                    <a:pt x="13" y="42"/>
                  </a:cubicBezTo>
                  <a:cubicBezTo>
                    <a:pt x="14" y="46"/>
                    <a:pt x="14" y="49"/>
                    <a:pt x="10" y="51"/>
                  </a:cubicBezTo>
                  <a:cubicBezTo>
                    <a:pt x="9" y="54"/>
                    <a:pt x="13" y="75"/>
                    <a:pt x="14" y="75"/>
                  </a:cubicBezTo>
                  <a:cubicBezTo>
                    <a:pt x="18" y="75"/>
                    <a:pt x="18" y="93"/>
                    <a:pt x="14" y="95"/>
                  </a:cubicBezTo>
                  <a:cubicBezTo>
                    <a:pt x="13" y="95"/>
                    <a:pt x="13" y="104"/>
                    <a:pt x="13" y="109"/>
                  </a:cubicBezTo>
                  <a:cubicBezTo>
                    <a:pt x="14" y="115"/>
                    <a:pt x="15" y="123"/>
                    <a:pt x="15" y="124"/>
                  </a:cubicBezTo>
                  <a:cubicBezTo>
                    <a:pt x="19" y="126"/>
                    <a:pt x="15" y="143"/>
                    <a:pt x="11" y="144"/>
                  </a:cubicBezTo>
                  <a:cubicBezTo>
                    <a:pt x="11" y="144"/>
                    <a:pt x="9" y="154"/>
                    <a:pt x="9" y="160"/>
                  </a:cubicBezTo>
                  <a:cubicBezTo>
                    <a:pt x="9" y="164"/>
                    <a:pt x="10" y="163"/>
                    <a:pt x="10" y="163"/>
                  </a:cubicBezTo>
                  <a:cubicBezTo>
                    <a:pt x="14" y="164"/>
                    <a:pt x="14" y="181"/>
                    <a:pt x="10" y="185"/>
                  </a:cubicBezTo>
                  <a:cubicBezTo>
                    <a:pt x="10" y="186"/>
                    <a:pt x="10" y="190"/>
                    <a:pt x="9" y="197"/>
                  </a:cubicBezTo>
                  <a:cubicBezTo>
                    <a:pt x="10" y="196"/>
                    <a:pt x="10" y="196"/>
                    <a:pt x="10" y="195"/>
                  </a:cubicBezTo>
                  <a:cubicBezTo>
                    <a:pt x="14" y="194"/>
                    <a:pt x="14" y="215"/>
                    <a:pt x="9" y="219"/>
                  </a:cubicBezTo>
                  <a:cubicBezTo>
                    <a:pt x="9" y="220"/>
                    <a:pt x="9" y="220"/>
                    <a:pt x="9" y="220"/>
                  </a:cubicBezTo>
                  <a:cubicBezTo>
                    <a:pt x="9" y="228"/>
                    <a:pt x="9" y="234"/>
                    <a:pt x="9" y="234"/>
                  </a:cubicBezTo>
                  <a:cubicBezTo>
                    <a:pt x="11" y="230"/>
                    <a:pt x="12" y="253"/>
                    <a:pt x="7" y="262"/>
                  </a:cubicBezTo>
                  <a:cubicBezTo>
                    <a:pt x="7" y="263"/>
                    <a:pt x="7" y="263"/>
                    <a:pt x="7" y="264"/>
                  </a:cubicBezTo>
                  <a:cubicBezTo>
                    <a:pt x="6" y="270"/>
                    <a:pt x="8" y="276"/>
                    <a:pt x="8" y="276"/>
                  </a:cubicBezTo>
                  <a:cubicBezTo>
                    <a:pt x="8" y="279"/>
                    <a:pt x="8" y="281"/>
                    <a:pt x="9" y="282"/>
                  </a:cubicBezTo>
                  <a:cubicBezTo>
                    <a:pt x="13" y="289"/>
                    <a:pt x="19" y="291"/>
                    <a:pt x="18" y="297"/>
                  </a:cubicBezTo>
                  <a:cubicBezTo>
                    <a:pt x="17" y="304"/>
                    <a:pt x="20" y="311"/>
                    <a:pt x="23" y="317"/>
                  </a:cubicBezTo>
                  <a:cubicBezTo>
                    <a:pt x="23" y="319"/>
                    <a:pt x="31" y="329"/>
                    <a:pt x="38" y="32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6" name="Freeform 300">
              <a:extLst>
                <a:ext uri="{FF2B5EF4-FFF2-40B4-BE49-F238E27FC236}">
                  <a16:creationId xmlns:a16="http://schemas.microsoft.com/office/drawing/2014/main" id="{C08934D4-9E82-4253-B578-EC40532E7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374"/>
              <a:ext cx="58" cy="119"/>
            </a:xfrm>
            <a:custGeom>
              <a:avLst/>
              <a:gdLst>
                <a:gd name="T0" fmla="*/ 23 w 45"/>
                <a:gd name="T1" fmla="*/ 0 h 92"/>
                <a:gd name="T2" fmla="*/ 22 w 45"/>
                <a:gd name="T3" fmla="*/ 22 h 92"/>
                <a:gd name="T4" fmla="*/ 8 w 45"/>
                <a:gd name="T5" fmla="*/ 34 h 92"/>
                <a:gd name="T6" fmla="*/ 12 w 45"/>
                <a:gd name="T7" fmla="*/ 49 h 92"/>
                <a:gd name="T8" fmla="*/ 10 w 45"/>
                <a:gd name="T9" fmla="*/ 63 h 92"/>
                <a:gd name="T10" fmla="*/ 6 w 45"/>
                <a:gd name="T11" fmla="*/ 78 h 92"/>
                <a:gd name="T12" fmla="*/ 8 w 45"/>
                <a:gd name="T13" fmla="*/ 92 h 92"/>
                <a:gd name="T14" fmla="*/ 10 w 45"/>
                <a:gd name="T15" fmla="*/ 105 h 92"/>
                <a:gd name="T16" fmla="*/ 5 w 45"/>
                <a:gd name="T17" fmla="*/ 118 h 92"/>
                <a:gd name="T18" fmla="*/ 0 w 45"/>
                <a:gd name="T19" fmla="*/ 129 h 92"/>
                <a:gd name="T20" fmla="*/ 17 w 45"/>
                <a:gd name="T21" fmla="*/ 141 h 92"/>
                <a:gd name="T22" fmla="*/ 48 w 45"/>
                <a:gd name="T23" fmla="*/ 150 h 92"/>
                <a:gd name="T24" fmla="*/ 62 w 45"/>
                <a:gd name="T25" fmla="*/ 110 h 92"/>
                <a:gd name="T26" fmla="*/ 68 w 45"/>
                <a:gd name="T27" fmla="*/ 34 h 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5" h="92">
                  <a:moveTo>
                    <a:pt x="14" y="0"/>
                  </a:moveTo>
                  <a:cubicBezTo>
                    <a:pt x="15" y="5"/>
                    <a:pt x="19" y="9"/>
                    <a:pt x="13" y="13"/>
                  </a:cubicBezTo>
                  <a:cubicBezTo>
                    <a:pt x="8" y="15"/>
                    <a:pt x="6" y="14"/>
                    <a:pt x="5" y="20"/>
                  </a:cubicBezTo>
                  <a:cubicBezTo>
                    <a:pt x="4" y="25"/>
                    <a:pt x="6" y="26"/>
                    <a:pt x="7" y="29"/>
                  </a:cubicBezTo>
                  <a:cubicBezTo>
                    <a:pt x="8" y="31"/>
                    <a:pt x="7" y="36"/>
                    <a:pt x="6" y="38"/>
                  </a:cubicBezTo>
                  <a:cubicBezTo>
                    <a:pt x="4" y="42"/>
                    <a:pt x="2" y="41"/>
                    <a:pt x="4" y="46"/>
                  </a:cubicBezTo>
                  <a:cubicBezTo>
                    <a:pt x="6" y="50"/>
                    <a:pt x="5" y="52"/>
                    <a:pt x="5" y="55"/>
                  </a:cubicBezTo>
                  <a:cubicBezTo>
                    <a:pt x="5" y="58"/>
                    <a:pt x="7" y="60"/>
                    <a:pt x="6" y="63"/>
                  </a:cubicBezTo>
                  <a:cubicBezTo>
                    <a:pt x="6" y="65"/>
                    <a:pt x="4" y="68"/>
                    <a:pt x="3" y="70"/>
                  </a:cubicBezTo>
                  <a:cubicBezTo>
                    <a:pt x="2" y="72"/>
                    <a:pt x="0" y="74"/>
                    <a:pt x="0" y="77"/>
                  </a:cubicBezTo>
                  <a:cubicBezTo>
                    <a:pt x="0" y="81"/>
                    <a:pt x="6" y="82"/>
                    <a:pt x="10" y="84"/>
                  </a:cubicBezTo>
                  <a:cubicBezTo>
                    <a:pt x="14" y="85"/>
                    <a:pt x="26" y="92"/>
                    <a:pt x="29" y="90"/>
                  </a:cubicBezTo>
                  <a:cubicBezTo>
                    <a:pt x="33" y="89"/>
                    <a:pt x="36" y="70"/>
                    <a:pt x="37" y="66"/>
                  </a:cubicBezTo>
                  <a:cubicBezTo>
                    <a:pt x="42" y="51"/>
                    <a:pt x="45" y="35"/>
                    <a:pt x="41" y="2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7" name="Freeform 301">
              <a:extLst>
                <a:ext uri="{FF2B5EF4-FFF2-40B4-BE49-F238E27FC236}">
                  <a16:creationId xmlns:a16="http://schemas.microsoft.com/office/drawing/2014/main" id="{734004EC-B408-4925-97E7-5DDFDA810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480"/>
              <a:ext cx="61" cy="144"/>
            </a:xfrm>
            <a:custGeom>
              <a:avLst/>
              <a:gdLst>
                <a:gd name="T0" fmla="*/ 27 w 47"/>
                <a:gd name="T1" fmla="*/ 12 h 112"/>
                <a:gd name="T2" fmla="*/ 5 w 47"/>
                <a:gd name="T3" fmla="*/ 8 h 112"/>
                <a:gd name="T4" fmla="*/ 8 w 47"/>
                <a:gd name="T5" fmla="*/ 24 h 112"/>
                <a:gd name="T6" fmla="*/ 6 w 47"/>
                <a:gd name="T7" fmla="*/ 50 h 112"/>
                <a:gd name="T8" fmla="*/ 4 w 47"/>
                <a:gd name="T9" fmla="*/ 68 h 112"/>
                <a:gd name="T10" fmla="*/ 6 w 47"/>
                <a:gd name="T11" fmla="*/ 91 h 112"/>
                <a:gd name="T12" fmla="*/ 6 w 47"/>
                <a:gd name="T13" fmla="*/ 108 h 112"/>
                <a:gd name="T14" fmla="*/ 13 w 47"/>
                <a:gd name="T15" fmla="*/ 127 h 112"/>
                <a:gd name="T16" fmla="*/ 6 w 47"/>
                <a:gd name="T17" fmla="*/ 161 h 112"/>
                <a:gd name="T18" fmla="*/ 1 w 47"/>
                <a:gd name="T19" fmla="*/ 177 h 112"/>
                <a:gd name="T20" fmla="*/ 35 w 47"/>
                <a:gd name="T21" fmla="*/ 184 h 112"/>
                <a:gd name="T22" fmla="*/ 71 w 47"/>
                <a:gd name="T23" fmla="*/ 175 h 112"/>
                <a:gd name="T24" fmla="*/ 78 w 47"/>
                <a:gd name="T25" fmla="*/ 147 h 112"/>
                <a:gd name="T26" fmla="*/ 79 w 47"/>
                <a:gd name="T27" fmla="*/ 105 h 112"/>
                <a:gd name="T28" fmla="*/ 79 w 47"/>
                <a:gd name="T29" fmla="*/ 57 h 11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7" h="112">
                  <a:moveTo>
                    <a:pt x="16" y="7"/>
                  </a:moveTo>
                  <a:cubicBezTo>
                    <a:pt x="13" y="4"/>
                    <a:pt x="5" y="0"/>
                    <a:pt x="3" y="5"/>
                  </a:cubicBezTo>
                  <a:cubicBezTo>
                    <a:pt x="3" y="8"/>
                    <a:pt x="5" y="13"/>
                    <a:pt x="5" y="15"/>
                  </a:cubicBezTo>
                  <a:cubicBezTo>
                    <a:pt x="5" y="20"/>
                    <a:pt x="4" y="25"/>
                    <a:pt x="4" y="30"/>
                  </a:cubicBezTo>
                  <a:cubicBezTo>
                    <a:pt x="4" y="34"/>
                    <a:pt x="3" y="37"/>
                    <a:pt x="2" y="41"/>
                  </a:cubicBezTo>
                  <a:cubicBezTo>
                    <a:pt x="1" y="46"/>
                    <a:pt x="3" y="50"/>
                    <a:pt x="4" y="55"/>
                  </a:cubicBezTo>
                  <a:cubicBezTo>
                    <a:pt x="5" y="59"/>
                    <a:pt x="4" y="61"/>
                    <a:pt x="4" y="65"/>
                  </a:cubicBezTo>
                  <a:cubicBezTo>
                    <a:pt x="4" y="69"/>
                    <a:pt x="7" y="72"/>
                    <a:pt x="8" y="77"/>
                  </a:cubicBezTo>
                  <a:cubicBezTo>
                    <a:pt x="9" y="83"/>
                    <a:pt x="5" y="91"/>
                    <a:pt x="4" y="97"/>
                  </a:cubicBezTo>
                  <a:cubicBezTo>
                    <a:pt x="3" y="99"/>
                    <a:pt x="0" y="105"/>
                    <a:pt x="1" y="107"/>
                  </a:cubicBezTo>
                  <a:cubicBezTo>
                    <a:pt x="3" y="110"/>
                    <a:pt x="19" y="111"/>
                    <a:pt x="21" y="111"/>
                  </a:cubicBezTo>
                  <a:cubicBezTo>
                    <a:pt x="28" y="111"/>
                    <a:pt x="38" y="112"/>
                    <a:pt x="42" y="106"/>
                  </a:cubicBezTo>
                  <a:cubicBezTo>
                    <a:pt x="44" y="101"/>
                    <a:pt x="45" y="95"/>
                    <a:pt x="46" y="89"/>
                  </a:cubicBezTo>
                  <a:cubicBezTo>
                    <a:pt x="47" y="81"/>
                    <a:pt x="47" y="72"/>
                    <a:pt x="47" y="64"/>
                  </a:cubicBezTo>
                  <a:cubicBezTo>
                    <a:pt x="47" y="54"/>
                    <a:pt x="46" y="44"/>
                    <a:pt x="47" y="34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8" name="Freeform 302">
              <a:extLst>
                <a:ext uri="{FF2B5EF4-FFF2-40B4-BE49-F238E27FC236}">
                  <a16:creationId xmlns:a16="http://schemas.microsoft.com/office/drawing/2014/main" id="{7DACE4DD-9B84-4856-AB18-DCA567B7A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609"/>
              <a:ext cx="99" cy="181"/>
            </a:xfrm>
            <a:custGeom>
              <a:avLst/>
              <a:gdLst>
                <a:gd name="T0" fmla="*/ 69 w 76"/>
                <a:gd name="T1" fmla="*/ 21 h 140"/>
                <a:gd name="T2" fmla="*/ 35 w 76"/>
                <a:gd name="T3" fmla="*/ 79 h 140"/>
                <a:gd name="T4" fmla="*/ 16 w 76"/>
                <a:gd name="T5" fmla="*/ 142 h 140"/>
                <a:gd name="T6" fmla="*/ 22 w 76"/>
                <a:gd name="T7" fmla="*/ 217 h 140"/>
                <a:gd name="T8" fmla="*/ 83 w 76"/>
                <a:gd name="T9" fmla="*/ 199 h 140"/>
                <a:gd name="T10" fmla="*/ 119 w 76"/>
                <a:gd name="T11" fmla="*/ 169 h 140"/>
                <a:gd name="T12" fmla="*/ 120 w 76"/>
                <a:gd name="T13" fmla="*/ 92 h 14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6" h="140">
                  <a:moveTo>
                    <a:pt x="41" y="12"/>
                  </a:moveTo>
                  <a:cubicBezTo>
                    <a:pt x="22" y="0"/>
                    <a:pt x="25" y="37"/>
                    <a:pt x="21" y="47"/>
                  </a:cubicBezTo>
                  <a:cubicBezTo>
                    <a:pt x="16" y="60"/>
                    <a:pt x="12" y="72"/>
                    <a:pt x="9" y="85"/>
                  </a:cubicBezTo>
                  <a:cubicBezTo>
                    <a:pt x="6" y="99"/>
                    <a:pt x="0" y="121"/>
                    <a:pt x="13" y="130"/>
                  </a:cubicBezTo>
                  <a:cubicBezTo>
                    <a:pt x="28" y="140"/>
                    <a:pt x="38" y="128"/>
                    <a:pt x="49" y="119"/>
                  </a:cubicBezTo>
                  <a:cubicBezTo>
                    <a:pt x="57" y="113"/>
                    <a:pt x="65" y="110"/>
                    <a:pt x="70" y="101"/>
                  </a:cubicBezTo>
                  <a:cubicBezTo>
                    <a:pt x="76" y="88"/>
                    <a:pt x="71" y="69"/>
                    <a:pt x="71" y="5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49" name="Freeform 303">
              <a:extLst>
                <a:ext uri="{FF2B5EF4-FFF2-40B4-BE49-F238E27FC236}">
                  <a16:creationId xmlns:a16="http://schemas.microsoft.com/office/drawing/2014/main" id="{A8CC42D5-26BB-4E8D-9A23-044AF02AF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721"/>
              <a:ext cx="128" cy="79"/>
            </a:xfrm>
            <a:custGeom>
              <a:avLst/>
              <a:gdLst>
                <a:gd name="T0" fmla="*/ 165 w 99"/>
                <a:gd name="T1" fmla="*/ 13 h 61"/>
                <a:gd name="T2" fmla="*/ 75 w 99"/>
                <a:gd name="T3" fmla="*/ 1 h 61"/>
                <a:gd name="T4" fmla="*/ 36 w 99"/>
                <a:gd name="T5" fmla="*/ 4 h 61"/>
                <a:gd name="T6" fmla="*/ 17 w 99"/>
                <a:gd name="T7" fmla="*/ 6 h 61"/>
                <a:gd name="T8" fmla="*/ 10 w 99"/>
                <a:gd name="T9" fmla="*/ 51 h 61"/>
                <a:gd name="T10" fmla="*/ 21 w 99"/>
                <a:gd name="T11" fmla="*/ 101 h 61"/>
                <a:gd name="T12" fmla="*/ 61 w 99"/>
                <a:gd name="T13" fmla="*/ 92 h 61"/>
                <a:gd name="T14" fmla="*/ 132 w 99"/>
                <a:gd name="T15" fmla="*/ 58 h 6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9" h="61">
                  <a:moveTo>
                    <a:pt x="99" y="8"/>
                  </a:moveTo>
                  <a:cubicBezTo>
                    <a:pt x="92" y="7"/>
                    <a:pt x="51" y="0"/>
                    <a:pt x="45" y="1"/>
                  </a:cubicBezTo>
                  <a:cubicBezTo>
                    <a:pt x="37" y="1"/>
                    <a:pt x="29" y="2"/>
                    <a:pt x="22" y="2"/>
                  </a:cubicBezTo>
                  <a:cubicBezTo>
                    <a:pt x="19" y="2"/>
                    <a:pt x="12" y="2"/>
                    <a:pt x="10" y="4"/>
                  </a:cubicBezTo>
                  <a:cubicBezTo>
                    <a:pt x="5" y="9"/>
                    <a:pt x="6" y="25"/>
                    <a:pt x="6" y="30"/>
                  </a:cubicBezTo>
                  <a:cubicBezTo>
                    <a:pt x="5" y="38"/>
                    <a:pt x="0" y="59"/>
                    <a:pt x="12" y="60"/>
                  </a:cubicBezTo>
                  <a:cubicBezTo>
                    <a:pt x="20" y="61"/>
                    <a:pt x="29" y="60"/>
                    <a:pt x="36" y="55"/>
                  </a:cubicBezTo>
                  <a:cubicBezTo>
                    <a:pt x="47" y="50"/>
                    <a:pt x="75" y="46"/>
                    <a:pt x="79" y="3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0" name="Freeform 304">
              <a:extLst>
                <a:ext uri="{FF2B5EF4-FFF2-40B4-BE49-F238E27FC236}">
                  <a16:creationId xmlns:a16="http://schemas.microsoft.com/office/drawing/2014/main" id="{80CDA0BA-B293-4AFC-B7FA-B63EEB9EEC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1" y="1620"/>
              <a:ext cx="80" cy="121"/>
            </a:xfrm>
            <a:custGeom>
              <a:avLst/>
              <a:gdLst>
                <a:gd name="T0" fmla="*/ 57 w 62"/>
                <a:gd name="T1" fmla="*/ 0 h 93"/>
                <a:gd name="T2" fmla="*/ 65 w 62"/>
                <a:gd name="T3" fmla="*/ 43 h 93"/>
                <a:gd name="T4" fmla="*/ 59 w 62"/>
                <a:gd name="T5" fmla="*/ 72 h 93"/>
                <a:gd name="T6" fmla="*/ 55 w 62"/>
                <a:gd name="T7" fmla="*/ 95 h 93"/>
                <a:gd name="T8" fmla="*/ 103 w 62"/>
                <a:gd name="T9" fmla="*/ 146 h 93"/>
                <a:gd name="T10" fmla="*/ 62 w 62"/>
                <a:gd name="T11" fmla="*/ 147 h 93"/>
                <a:gd name="T12" fmla="*/ 28 w 62"/>
                <a:gd name="T13" fmla="*/ 156 h 93"/>
                <a:gd name="T14" fmla="*/ 32 w 62"/>
                <a:gd name="T15" fmla="*/ 77 h 9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2" h="93">
                  <a:moveTo>
                    <a:pt x="34" y="0"/>
                  </a:moveTo>
                  <a:cubicBezTo>
                    <a:pt x="35" y="9"/>
                    <a:pt x="33" y="18"/>
                    <a:pt x="39" y="25"/>
                  </a:cubicBezTo>
                  <a:cubicBezTo>
                    <a:pt x="32" y="33"/>
                    <a:pt x="37" y="35"/>
                    <a:pt x="36" y="42"/>
                  </a:cubicBezTo>
                  <a:cubicBezTo>
                    <a:pt x="35" y="45"/>
                    <a:pt x="32" y="52"/>
                    <a:pt x="33" y="56"/>
                  </a:cubicBezTo>
                  <a:cubicBezTo>
                    <a:pt x="34" y="69"/>
                    <a:pt x="55" y="78"/>
                    <a:pt x="62" y="86"/>
                  </a:cubicBezTo>
                  <a:cubicBezTo>
                    <a:pt x="54" y="88"/>
                    <a:pt x="45" y="86"/>
                    <a:pt x="37" y="87"/>
                  </a:cubicBezTo>
                  <a:cubicBezTo>
                    <a:pt x="32" y="88"/>
                    <a:pt x="22" y="93"/>
                    <a:pt x="17" y="92"/>
                  </a:cubicBezTo>
                  <a:cubicBezTo>
                    <a:pt x="0" y="87"/>
                    <a:pt x="17" y="56"/>
                    <a:pt x="19" y="4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1" name="Freeform 305">
              <a:extLst>
                <a:ext uri="{FF2B5EF4-FFF2-40B4-BE49-F238E27FC236}">
                  <a16:creationId xmlns:a16="http://schemas.microsoft.com/office/drawing/2014/main" id="{BCFD0A5B-7C99-45B5-8845-D0BEC38A67B6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1405" y="1712"/>
              <a:ext cx="211" cy="814"/>
            </a:xfrm>
            <a:custGeom>
              <a:avLst/>
              <a:gdLst>
                <a:gd name="T0" fmla="*/ 217 w 163"/>
                <a:gd name="T1" fmla="*/ 566 h 630"/>
                <a:gd name="T2" fmla="*/ 217 w 163"/>
                <a:gd name="T3" fmla="*/ 570 h 630"/>
                <a:gd name="T4" fmla="*/ 217 w 163"/>
                <a:gd name="T5" fmla="*/ 570 h 630"/>
                <a:gd name="T6" fmla="*/ 217 w 163"/>
                <a:gd name="T7" fmla="*/ 566 h 630"/>
                <a:gd name="T8" fmla="*/ 10 w 163"/>
                <a:gd name="T9" fmla="*/ 505 h 630"/>
                <a:gd name="T10" fmla="*/ 34 w 163"/>
                <a:gd name="T11" fmla="*/ 833 h 630"/>
                <a:gd name="T12" fmla="*/ 44 w 163"/>
                <a:gd name="T13" fmla="*/ 990 h 630"/>
                <a:gd name="T14" fmla="*/ 56 w 163"/>
                <a:gd name="T15" fmla="*/ 1028 h 630"/>
                <a:gd name="T16" fmla="*/ 70 w 163"/>
                <a:gd name="T17" fmla="*/ 1052 h 630"/>
                <a:gd name="T18" fmla="*/ 87 w 163"/>
                <a:gd name="T19" fmla="*/ 1004 h 630"/>
                <a:gd name="T20" fmla="*/ 144 w 163"/>
                <a:gd name="T21" fmla="*/ 965 h 630"/>
                <a:gd name="T22" fmla="*/ 260 w 163"/>
                <a:gd name="T23" fmla="*/ 892 h 630"/>
                <a:gd name="T24" fmla="*/ 273 w 163"/>
                <a:gd name="T25" fmla="*/ 879 h 630"/>
                <a:gd name="T26" fmla="*/ 272 w 163"/>
                <a:gd name="T27" fmla="*/ 879 h 630"/>
                <a:gd name="T28" fmla="*/ 258 w 163"/>
                <a:gd name="T29" fmla="*/ 868 h 630"/>
                <a:gd name="T30" fmla="*/ 243 w 163"/>
                <a:gd name="T31" fmla="*/ 846 h 630"/>
                <a:gd name="T32" fmla="*/ 234 w 163"/>
                <a:gd name="T33" fmla="*/ 823 h 630"/>
                <a:gd name="T34" fmla="*/ 237 w 163"/>
                <a:gd name="T35" fmla="*/ 789 h 630"/>
                <a:gd name="T36" fmla="*/ 232 w 163"/>
                <a:gd name="T37" fmla="*/ 767 h 630"/>
                <a:gd name="T38" fmla="*/ 234 w 163"/>
                <a:gd name="T39" fmla="*/ 743 h 630"/>
                <a:gd name="T40" fmla="*/ 237 w 163"/>
                <a:gd name="T41" fmla="*/ 708 h 630"/>
                <a:gd name="T42" fmla="*/ 224 w 163"/>
                <a:gd name="T43" fmla="*/ 699 h 630"/>
                <a:gd name="T44" fmla="*/ 237 w 163"/>
                <a:gd name="T45" fmla="*/ 676 h 630"/>
                <a:gd name="T46" fmla="*/ 228 w 163"/>
                <a:gd name="T47" fmla="*/ 651 h 630"/>
                <a:gd name="T48" fmla="*/ 221 w 163"/>
                <a:gd name="T49" fmla="*/ 627 h 630"/>
                <a:gd name="T50" fmla="*/ 216 w 163"/>
                <a:gd name="T51" fmla="*/ 596 h 630"/>
                <a:gd name="T52" fmla="*/ 212 w 163"/>
                <a:gd name="T53" fmla="*/ 596 h 630"/>
                <a:gd name="T54" fmla="*/ 217 w 163"/>
                <a:gd name="T55" fmla="*/ 570 h 630"/>
                <a:gd name="T56" fmla="*/ 211 w 163"/>
                <a:gd name="T57" fmla="*/ 547 h 630"/>
                <a:gd name="T58" fmla="*/ 208 w 163"/>
                <a:gd name="T59" fmla="*/ 469 h 630"/>
                <a:gd name="T60" fmla="*/ 205 w 163"/>
                <a:gd name="T61" fmla="*/ 441 h 630"/>
                <a:gd name="T62" fmla="*/ 201 w 163"/>
                <a:gd name="T63" fmla="*/ 398 h 630"/>
                <a:gd name="T64" fmla="*/ 201 w 163"/>
                <a:gd name="T65" fmla="*/ 372 h 630"/>
                <a:gd name="T66" fmla="*/ 199 w 163"/>
                <a:gd name="T67" fmla="*/ 349 h 630"/>
                <a:gd name="T68" fmla="*/ 199 w 163"/>
                <a:gd name="T69" fmla="*/ 326 h 630"/>
                <a:gd name="T70" fmla="*/ 195 w 163"/>
                <a:gd name="T71" fmla="*/ 314 h 630"/>
                <a:gd name="T72" fmla="*/ 201 w 163"/>
                <a:gd name="T73" fmla="*/ 301 h 630"/>
                <a:gd name="T74" fmla="*/ 199 w 163"/>
                <a:gd name="T75" fmla="*/ 264 h 630"/>
                <a:gd name="T76" fmla="*/ 201 w 163"/>
                <a:gd name="T77" fmla="*/ 265 h 630"/>
                <a:gd name="T78" fmla="*/ 203 w 163"/>
                <a:gd name="T79" fmla="*/ 244 h 630"/>
                <a:gd name="T80" fmla="*/ 205 w 163"/>
                <a:gd name="T81" fmla="*/ 218 h 630"/>
                <a:gd name="T82" fmla="*/ 199 w 163"/>
                <a:gd name="T83" fmla="*/ 189 h 630"/>
                <a:gd name="T84" fmla="*/ 194 w 163"/>
                <a:gd name="T85" fmla="*/ 168 h 630"/>
                <a:gd name="T86" fmla="*/ 198 w 163"/>
                <a:gd name="T87" fmla="*/ 162 h 630"/>
                <a:gd name="T88" fmla="*/ 194 w 163"/>
                <a:gd name="T89" fmla="*/ 150 h 630"/>
                <a:gd name="T90" fmla="*/ 194 w 163"/>
                <a:gd name="T91" fmla="*/ 130 h 630"/>
                <a:gd name="T92" fmla="*/ 208 w 163"/>
                <a:gd name="T93" fmla="*/ 72 h 630"/>
                <a:gd name="T94" fmla="*/ 224 w 163"/>
                <a:gd name="T95" fmla="*/ 48 h 630"/>
                <a:gd name="T96" fmla="*/ 233 w 163"/>
                <a:gd name="T97" fmla="*/ 28 h 630"/>
                <a:gd name="T98" fmla="*/ 245 w 163"/>
                <a:gd name="T99" fmla="*/ 17 h 630"/>
                <a:gd name="T100" fmla="*/ 233 w 163"/>
                <a:gd name="T101" fmla="*/ 17 h 630"/>
                <a:gd name="T102" fmla="*/ 167 w 163"/>
                <a:gd name="T103" fmla="*/ 21 h 630"/>
                <a:gd name="T104" fmla="*/ 44 w 163"/>
                <a:gd name="T105" fmla="*/ 0 h 630"/>
                <a:gd name="T106" fmla="*/ 22 w 163"/>
                <a:gd name="T107" fmla="*/ 133 h 630"/>
                <a:gd name="T108" fmla="*/ 10 w 163"/>
                <a:gd name="T109" fmla="*/ 505 h 630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</a:gdLst>
              <a:ahLst/>
              <a:cxnLst>
                <a:cxn ang="T110">
                  <a:pos x="T0" y="T1"/>
                </a:cxn>
                <a:cxn ang="T111">
                  <a:pos x="T2" y="T3"/>
                </a:cxn>
                <a:cxn ang="T112">
                  <a:pos x="T4" y="T5"/>
                </a:cxn>
                <a:cxn ang="T113">
                  <a:pos x="T6" y="T7"/>
                </a:cxn>
                <a:cxn ang="T114">
                  <a:pos x="T8" y="T9"/>
                </a:cxn>
                <a:cxn ang="T115">
                  <a:pos x="T10" y="T11"/>
                </a:cxn>
                <a:cxn ang="T116">
                  <a:pos x="T12" y="T13"/>
                </a:cxn>
                <a:cxn ang="T117">
                  <a:pos x="T14" y="T15"/>
                </a:cxn>
                <a:cxn ang="T118">
                  <a:pos x="T16" y="T17"/>
                </a:cxn>
                <a:cxn ang="T119">
                  <a:pos x="T18" y="T19"/>
                </a:cxn>
                <a:cxn ang="T120">
                  <a:pos x="T20" y="T21"/>
                </a:cxn>
                <a:cxn ang="T121">
                  <a:pos x="T22" y="T23"/>
                </a:cxn>
                <a:cxn ang="T122">
                  <a:pos x="T24" y="T25"/>
                </a:cxn>
                <a:cxn ang="T123">
                  <a:pos x="T26" y="T27"/>
                </a:cxn>
                <a:cxn ang="T124">
                  <a:pos x="T28" y="T29"/>
                </a:cxn>
                <a:cxn ang="T125">
                  <a:pos x="T30" y="T31"/>
                </a:cxn>
                <a:cxn ang="T126">
                  <a:pos x="T32" y="T33"/>
                </a:cxn>
                <a:cxn ang="T127">
                  <a:pos x="T34" y="T35"/>
                </a:cxn>
                <a:cxn ang="T128">
                  <a:pos x="T36" y="T37"/>
                </a:cxn>
                <a:cxn ang="T129">
                  <a:pos x="T38" y="T39"/>
                </a:cxn>
                <a:cxn ang="T130">
                  <a:pos x="T40" y="T41"/>
                </a:cxn>
                <a:cxn ang="T131">
                  <a:pos x="T42" y="T43"/>
                </a:cxn>
                <a:cxn ang="T132">
                  <a:pos x="T44" y="T45"/>
                </a:cxn>
                <a:cxn ang="T133">
                  <a:pos x="T46" y="T47"/>
                </a:cxn>
                <a:cxn ang="T134">
                  <a:pos x="T48" y="T49"/>
                </a:cxn>
                <a:cxn ang="T135">
                  <a:pos x="T50" y="T51"/>
                </a:cxn>
                <a:cxn ang="T136">
                  <a:pos x="T52" y="T53"/>
                </a:cxn>
                <a:cxn ang="T137">
                  <a:pos x="T54" y="T55"/>
                </a:cxn>
                <a:cxn ang="T138">
                  <a:pos x="T56" y="T57"/>
                </a:cxn>
                <a:cxn ang="T139">
                  <a:pos x="T58" y="T59"/>
                </a:cxn>
                <a:cxn ang="T140">
                  <a:pos x="T60" y="T61"/>
                </a:cxn>
                <a:cxn ang="T141">
                  <a:pos x="T62" y="T63"/>
                </a:cxn>
                <a:cxn ang="T142">
                  <a:pos x="T64" y="T65"/>
                </a:cxn>
                <a:cxn ang="T143">
                  <a:pos x="T66" y="T67"/>
                </a:cxn>
                <a:cxn ang="T144">
                  <a:pos x="T68" y="T69"/>
                </a:cxn>
                <a:cxn ang="T145">
                  <a:pos x="T70" y="T71"/>
                </a:cxn>
                <a:cxn ang="T146">
                  <a:pos x="T72" y="T73"/>
                </a:cxn>
                <a:cxn ang="T147">
                  <a:pos x="T74" y="T75"/>
                </a:cxn>
                <a:cxn ang="T148">
                  <a:pos x="T76" y="T77"/>
                </a:cxn>
                <a:cxn ang="T149">
                  <a:pos x="T78" y="T79"/>
                </a:cxn>
                <a:cxn ang="T150">
                  <a:pos x="T80" y="T81"/>
                </a:cxn>
                <a:cxn ang="T151">
                  <a:pos x="T82" y="T83"/>
                </a:cxn>
                <a:cxn ang="T152">
                  <a:pos x="T84" y="T85"/>
                </a:cxn>
                <a:cxn ang="T153">
                  <a:pos x="T86" y="T87"/>
                </a:cxn>
                <a:cxn ang="T154">
                  <a:pos x="T88" y="T89"/>
                </a:cxn>
                <a:cxn ang="T155">
                  <a:pos x="T90" y="T91"/>
                </a:cxn>
                <a:cxn ang="T156">
                  <a:pos x="T92" y="T93"/>
                </a:cxn>
                <a:cxn ang="T157">
                  <a:pos x="T94" y="T95"/>
                </a:cxn>
                <a:cxn ang="T158">
                  <a:pos x="T96" y="T97"/>
                </a:cxn>
                <a:cxn ang="T159">
                  <a:pos x="T98" y="T99"/>
                </a:cxn>
                <a:cxn ang="T160">
                  <a:pos x="T100" y="T101"/>
                </a:cxn>
                <a:cxn ang="T161">
                  <a:pos x="T102" y="T103"/>
                </a:cxn>
                <a:cxn ang="T162">
                  <a:pos x="T104" y="T105"/>
                </a:cxn>
                <a:cxn ang="T163">
                  <a:pos x="T106" y="T107"/>
                </a:cxn>
                <a:cxn ang="T164">
                  <a:pos x="T108" y="T109"/>
                </a:cxn>
              </a:cxnLst>
              <a:rect l="0" t="0" r="r" b="b"/>
              <a:pathLst>
                <a:path w="163" h="630">
                  <a:moveTo>
                    <a:pt x="130" y="339"/>
                  </a:moveTo>
                  <a:cubicBezTo>
                    <a:pt x="130" y="340"/>
                    <a:pt x="130" y="340"/>
                    <a:pt x="130" y="341"/>
                  </a:cubicBezTo>
                  <a:cubicBezTo>
                    <a:pt x="130" y="341"/>
                    <a:pt x="130" y="341"/>
                    <a:pt x="130" y="341"/>
                  </a:cubicBezTo>
                  <a:cubicBezTo>
                    <a:pt x="130" y="341"/>
                    <a:pt x="130" y="340"/>
                    <a:pt x="130" y="339"/>
                  </a:cubicBezTo>
                  <a:close/>
                  <a:moveTo>
                    <a:pt x="6" y="303"/>
                  </a:moveTo>
                  <a:cubicBezTo>
                    <a:pt x="7" y="369"/>
                    <a:pt x="16" y="434"/>
                    <a:pt x="20" y="499"/>
                  </a:cubicBezTo>
                  <a:cubicBezTo>
                    <a:pt x="22" y="530"/>
                    <a:pt x="23" y="562"/>
                    <a:pt x="26" y="593"/>
                  </a:cubicBezTo>
                  <a:cubicBezTo>
                    <a:pt x="27" y="599"/>
                    <a:pt x="29" y="612"/>
                    <a:pt x="33" y="616"/>
                  </a:cubicBezTo>
                  <a:cubicBezTo>
                    <a:pt x="36" y="619"/>
                    <a:pt x="40" y="630"/>
                    <a:pt x="42" y="630"/>
                  </a:cubicBezTo>
                  <a:cubicBezTo>
                    <a:pt x="48" y="628"/>
                    <a:pt x="50" y="606"/>
                    <a:pt x="52" y="601"/>
                  </a:cubicBezTo>
                  <a:cubicBezTo>
                    <a:pt x="59" y="589"/>
                    <a:pt x="74" y="584"/>
                    <a:pt x="86" y="578"/>
                  </a:cubicBezTo>
                  <a:cubicBezTo>
                    <a:pt x="110" y="565"/>
                    <a:pt x="135" y="553"/>
                    <a:pt x="155" y="534"/>
                  </a:cubicBezTo>
                  <a:cubicBezTo>
                    <a:pt x="158" y="532"/>
                    <a:pt x="161" y="529"/>
                    <a:pt x="163" y="526"/>
                  </a:cubicBezTo>
                  <a:cubicBezTo>
                    <a:pt x="163" y="526"/>
                    <a:pt x="162" y="526"/>
                    <a:pt x="162" y="526"/>
                  </a:cubicBezTo>
                  <a:cubicBezTo>
                    <a:pt x="158" y="525"/>
                    <a:pt x="155" y="524"/>
                    <a:pt x="154" y="520"/>
                  </a:cubicBezTo>
                  <a:cubicBezTo>
                    <a:pt x="148" y="520"/>
                    <a:pt x="136" y="513"/>
                    <a:pt x="145" y="507"/>
                  </a:cubicBezTo>
                  <a:cubicBezTo>
                    <a:pt x="137" y="508"/>
                    <a:pt x="135" y="497"/>
                    <a:pt x="140" y="493"/>
                  </a:cubicBezTo>
                  <a:cubicBezTo>
                    <a:pt x="133" y="488"/>
                    <a:pt x="138" y="479"/>
                    <a:pt x="141" y="473"/>
                  </a:cubicBezTo>
                  <a:cubicBezTo>
                    <a:pt x="134" y="472"/>
                    <a:pt x="131" y="460"/>
                    <a:pt x="138" y="460"/>
                  </a:cubicBezTo>
                  <a:cubicBezTo>
                    <a:pt x="126" y="456"/>
                    <a:pt x="133" y="447"/>
                    <a:pt x="140" y="445"/>
                  </a:cubicBezTo>
                  <a:cubicBezTo>
                    <a:pt x="132" y="444"/>
                    <a:pt x="137" y="429"/>
                    <a:pt x="141" y="424"/>
                  </a:cubicBezTo>
                  <a:cubicBezTo>
                    <a:pt x="137" y="426"/>
                    <a:pt x="135" y="423"/>
                    <a:pt x="134" y="419"/>
                  </a:cubicBezTo>
                  <a:cubicBezTo>
                    <a:pt x="133" y="414"/>
                    <a:pt x="138" y="409"/>
                    <a:pt x="141" y="405"/>
                  </a:cubicBezTo>
                  <a:cubicBezTo>
                    <a:pt x="133" y="411"/>
                    <a:pt x="135" y="394"/>
                    <a:pt x="136" y="390"/>
                  </a:cubicBezTo>
                  <a:cubicBezTo>
                    <a:pt x="124" y="394"/>
                    <a:pt x="130" y="379"/>
                    <a:pt x="132" y="375"/>
                  </a:cubicBezTo>
                  <a:cubicBezTo>
                    <a:pt x="121" y="372"/>
                    <a:pt x="126" y="363"/>
                    <a:pt x="129" y="357"/>
                  </a:cubicBezTo>
                  <a:cubicBezTo>
                    <a:pt x="128" y="357"/>
                    <a:pt x="128" y="357"/>
                    <a:pt x="127" y="357"/>
                  </a:cubicBezTo>
                  <a:cubicBezTo>
                    <a:pt x="125" y="353"/>
                    <a:pt x="128" y="346"/>
                    <a:pt x="130" y="341"/>
                  </a:cubicBezTo>
                  <a:cubicBezTo>
                    <a:pt x="126" y="337"/>
                    <a:pt x="123" y="332"/>
                    <a:pt x="126" y="327"/>
                  </a:cubicBezTo>
                  <a:cubicBezTo>
                    <a:pt x="116" y="315"/>
                    <a:pt x="121" y="294"/>
                    <a:pt x="124" y="281"/>
                  </a:cubicBezTo>
                  <a:cubicBezTo>
                    <a:pt x="115" y="281"/>
                    <a:pt x="122" y="269"/>
                    <a:pt x="122" y="264"/>
                  </a:cubicBezTo>
                  <a:cubicBezTo>
                    <a:pt x="124" y="254"/>
                    <a:pt x="116" y="248"/>
                    <a:pt x="120" y="238"/>
                  </a:cubicBezTo>
                  <a:cubicBezTo>
                    <a:pt x="115" y="234"/>
                    <a:pt x="119" y="228"/>
                    <a:pt x="120" y="223"/>
                  </a:cubicBezTo>
                  <a:cubicBezTo>
                    <a:pt x="113" y="222"/>
                    <a:pt x="117" y="214"/>
                    <a:pt x="119" y="209"/>
                  </a:cubicBezTo>
                  <a:cubicBezTo>
                    <a:pt x="111" y="205"/>
                    <a:pt x="119" y="200"/>
                    <a:pt x="119" y="195"/>
                  </a:cubicBezTo>
                  <a:cubicBezTo>
                    <a:pt x="119" y="193"/>
                    <a:pt x="116" y="192"/>
                    <a:pt x="117" y="188"/>
                  </a:cubicBezTo>
                  <a:cubicBezTo>
                    <a:pt x="117" y="186"/>
                    <a:pt x="119" y="183"/>
                    <a:pt x="120" y="180"/>
                  </a:cubicBezTo>
                  <a:cubicBezTo>
                    <a:pt x="111" y="176"/>
                    <a:pt x="118" y="165"/>
                    <a:pt x="119" y="158"/>
                  </a:cubicBezTo>
                  <a:cubicBezTo>
                    <a:pt x="118" y="158"/>
                    <a:pt x="120" y="159"/>
                    <a:pt x="120" y="159"/>
                  </a:cubicBezTo>
                  <a:cubicBezTo>
                    <a:pt x="116" y="156"/>
                    <a:pt x="118" y="150"/>
                    <a:pt x="121" y="146"/>
                  </a:cubicBezTo>
                  <a:cubicBezTo>
                    <a:pt x="117" y="141"/>
                    <a:pt x="119" y="135"/>
                    <a:pt x="122" y="131"/>
                  </a:cubicBezTo>
                  <a:cubicBezTo>
                    <a:pt x="114" y="126"/>
                    <a:pt x="119" y="119"/>
                    <a:pt x="119" y="113"/>
                  </a:cubicBezTo>
                  <a:cubicBezTo>
                    <a:pt x="119" y="109"/>
                    <a:pt x="116" y="106"/>
                    <a:pt x="116" y="101"/>
                  </a:cubicBezTo>
                  <a:cubicBezTo>
                    <a:pt x="115" y="100"/>
                    <a:pt x="118" y="98"/>
                    <a:pt x="118" y="97"/>
                  </a:cubicBezTo>
                  <a:cubicBezTo>
                    <a:pt x="118" y="96"/>
                    <a:pt x="116" y="92"/>
                    <a:pt x="116" y="90"/>
                  </a:cubicBezTo>
                  <a:cubicBezTo>
                    <a:pt x="115" y="86"/>
                    <a:pt x="116" y="81"/>
                    <a:pt x="116" y="78"/>
                  </a:cubicBezTo>
                  <a:cubicBezTo>
                    <a:pt x="116" y="66"/>
                    <a:pt x="115" y="52"/>
                    <a:pt x="124" y="43"/>
                  </a:cubicBezTo>
                  <a:cubicBezTo>
                    <a:pt x="112" y="39"/>
                    <a:pt x="133" y="31"/>
                    <a:pt x="134" y="29"/>
                  </a:cubicBezTo>
                  <a:cubicBezTo>
                    <a:pt x="137" y="25"/>
                    <a:pt x="136" y="21"/>
                    <a:pt x="139" y="17"/>
                  </a:cubicBezTo>
                  <a:cubicBezTo>
                    <a:pt x="141" y="14"/>
                    <a:pt x="145" y="13"/>
                    <a:pt x="146" y="10"/>
                  </a:cubicBezTo>
                  <a:cubicBezTo>
                    <a:pt x="139" y="10"/>
                    <a:pt x="139" y="10"/>
                    <a:pt x="139" y="10"/>
                  </a:cubicBezTo>
                  <a:cubicBezTo>
                    <a:pt x="126" y="12"/>
                    <a:pt x="113" y="13"/>
                    <a:pt x="100" y="12"/>
                  </a:cubicBezTo>
                  <a:cubicBezTo>
                    <a:pt x="74" y="12"/>
                    <a:pt x="51" y="3"/>
                    <a:pt x="26" y="0"/>
                  </a:cubicBezTo>
                  <a:cubicBezTo>
                    <a:pt x="25" y="27"/>
                    <a:pt x="18" y="53"/>
                    <a:pt x="13" y="80"/>
                  </a:cubicBezTo>
                  <a:cubicBezTo>
                    <a:pt x="0" y="153"/>
                    <a:pt x="4" y="229"/>
                    <a:pt x="6" y="30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2" name="Freeform 306">
              <a:extLst>
                <a:ext uri="{FF2B5EF4-FFF2-40B4-BE49-F238E27FC236}">
                  <a16:creationId xmlns:a16="http://schemas.microsoft.com/office/drawing/2014/main" id="{99E518A9-9D97-414C-9D55-04AD78E08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892"/>
              <a:ext cx="56" cy="271"/>
            </a:xfrm>
            <a:custGeom>
              <a:avLst/>
              <a:gdLst>
                <a:gd name="T0" fmla="*/ 40 w 43"/>
                <a:gd name="T1" fmla="*/ 0 h 210"/>
                <a:gd name="T2" fmla="*/ 60 w 43"/>
                <a:gd name="T3" fmla="*/ 35 h 210"/>
                <a:gd name="T4" fmla="*/ 60 w 43"/>
                <a:gd name="T5" fmla="*/ 59 h 210"/>
                <a:gd name="T6" fmla="*/ 60 w 43"/>
                <a:gd name="T7" fmla="*/ 88 h 210"/>
                <a:gd name="T8" fmla="*/ 60 w 43"/>
                <a:gd name="T9" fmla="*/ 115 h 210"/>
                <a:gd name="T10" fmla="*/ 63 w 43"/>
                <a:gd name="T11" fmla="*/ 143 h 210"/>
                <a:gd name="T12" fmla="*/ 64 w 43"/>
                <a:gd name="T13" fmla="*/ 165 h 210"/>
                <a:gd name="T14" fmla="*/ 72 w 43"/>
                <a:gd name="T15" fmla="*/ 195 h 210"/>
                <a:gd name="T16" fmla="*/ 73 w 43"/>
                <a:gd name="T17" fmla="*/ 227 h 210"/>
                <a:gd name="T18" fmla="*/ 66 w 43"/>
                <a:gd name="T19" fmla="*/ 254 h 210"/>
                <a:gd name="T20" fmla="*/ 72 w 43"/>
                <a:gd name="T21" fmla="*/ 276 h 210"/>
                <a:gd name="T22" fmla="*/ 72 w 43"/>
                <a:gd name="T23" fmla="*/ 308 h 210"/>
                <a:gd name="T24" fmla="*/ 61 w 43"/>
                <a:gd name="T25" fmla="*/ 339 h 210"/>
                <a:gd name="T26" fmla="*/ 39 w 43"/>
                <a:gd name="T27" fmla="*/ 350 h 210"/>
                <a:gd name="T28" fmla="*/ 1 w 43"/>
                <a:gd name="T29" fmla="*/ 136 h 21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3" h="210">
                  <a:moveTo>
                    <a:pt x="24" y="0"/>
                  </a:moveTo>
                  <a:cubicBezTo>
                    <a:pt x="27" y="10"/>
                    <a:pt x="23" y="17"/>
                    <a:pt x="35" y="21"/>
                  </a:cubicBezTo>
                  <a:cubicBezTo>
                    <a:pt x="26" y="24"/>
                    <a:pt x="35" y="32"/>
                    <a:pt x="35" y="36"/>
                  </a:cubicBezTo>
                  <a:cubicBezTo>
                    <a:pt x="36" y="42"/>
                    <a:pt x="27" y="45"/>
                    <a:pt x="35" y="53"/>
                  </a:cubicBezTo>
                  <a:cubicBezTo>
                    <a:pt x="28" y="58"/>
                    <a:pt x="35" y="63"/>
                    <a:pt x="35" y="69"/>
                  </a:cubicBezTo>
                  <a:cubicBezTo>
                    <a:pt x="36" y="77"/>
                    <a:pt x="30" y="80"/>
                    <a:pt x="37" y="86"/>
                  </a:cubicBezTo>
                  <a:cubicBezTo>
                    <a:pt x="35" y="90"/>
                    <a:pt x="34" y="96"/>
                    <a:pt x="38" y="99"/>
                  </a:cubicBezTo>
                  <a:cubicBezTo>
                    <a:pt x="33" y="105"/>
                    <a:pt x="37" y="113"/>
                    <a:pt x="42" y="117"/>
                  </a:cubicBezTo>
                  <a:cubicBezTo>
                    <a:pt x="35" y="122"/>
                    <a:pt x="38" y="130"/>
                    <a:pt x="43" y="136"/>
                  </a:cubicBezTo>
                  <a:cubicBezTo>
                    <a:pt x="35" y="138"/>
                    <a:pt x="36" y="147"/>
                    <a:pt x="39" y="153"/>
                  </a:cubicBezTo>
                  <a:cubicBezTo>
                    <a:pt x="31" y="156"/>
                    <a:pt x="38" y="163"/>
                    <a:pt x="42" y="166"/>
                  </a:cubicBezTo>
                  <a:cubicBezTo>
                    <a:pt x="33" y="167"/>
                    <a:pt x="40" y="180"/>
                    <a:pt x="42" y="185"/>
                  </a:cubicBezTo>
                  <a:cubicBezTo>
                    <a:pt x="33" y="187"/>
                    <a:pt x="35" y="197"/>
                    <a:pt x="36" y="204"/>
                  </a:cubicBezTo>
                  <a:cubicBezTo>
                    <a:pt x="31" y="205"/>
                    <a:pt x="27" y="207"/>
                    <a:pt x="23" y="210"/>
                  </a:cubicBezTo>
                  <a:cubicBezTo>
                    <a:pt x="15" y="166"/>
                    <a:pt x="0" y="126"/>
                    <a:pt x="1" y="8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3" name="Freeform 307">
              <a:extLst>
                <a:ext uri="{FF2B5EF4-FFF2-40B4-BE49-F238E27FC236}">
                  <a16:creationId xmlns:a16="http://schemas.microsoft.com/office/drawing/2014/main" id="{851D0D2A-AF69-4858-8BCC-E681AD2BCB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193"/>
              <a:ext cx="40" cy="40"/>
            </a:xfrm>
            <a:custGeom>
              <a:avLst/>
              <a:gdLst>
                <a:gd name="T0" fmla="*/ 44 w 31"/>
                <a:gd name="T1" fmla="*/ 4 h 31"/>
                <a:gd name="T2" fmla="*/ 52 w 31"/>
                <a:gd name="T3" fmla="*/ 25 h 31"/>
                <a:gd name="T4" fmla="*/ 40 w 31"/>
                <a:gd name="T5" fmla="*/ 40 h 31"/>
                <a:gd name="T6" fmla="*/ 18 w 31"/>
                <a:gd name="T7" fmla="*/ 44 h 31"/>
                <a:gd name="T8" fmla="*/ 27 w 31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31">
                  <a:moveTo>
                    <a:pt x="26" y="2"/>
                  </a:moveTo>
                  <a:cubicBezTo>
                    <a:pt x="28" y="6"/>
                    <a:pt x="31" y="11"/>
                    <a:pt x="31" y="15"/>
                  </a:cubicBezTo>
                  <a:cubicBezTo>
                    <a:pt x="30" y="21"/>
                    <a:pt x="28" y="20"/>
                    <a:pt x="24" y="24"/>
                  </a:cubicBezTo>
                  <a:cubicBezTo>
                    <a:pt x="18" y="28"/>
                    <a:pt x="17" y="31"/>
                    <a:pt x="11" y="26"/>
                  </a:cubicBezTo>
                  <a:cubicBezTo>
                    <a:pt x="0" y="17"/>
                    <a:pt x="13" y="10"/>
                    <a:pt x="16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4" name="Freeform 308">
              <a:extLst>
                <a:ext uri="{FF2B5EF4-FFF2-40B4-BE49-F238E27FC236}">
                  <a16:creationId xmlns:a16="http://schemas.microsoft.com/office/drawing/2014/main" id="{5850D594-428A-4F9C-877C-306765537C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745"/>
              <a:ext cx="153" cy="295"/>
            </a:xfrm>
            <a:custGeom>
              <a:avLst/>
              <a:gdLst>
                <a:gd name="T0" fmla="*/ 166 w 118"/>
                <a:gd name="T1" fmla="*/ 380 h 229"/>
                <a:gd name="T2" fmla="*/ 188 w 118"/>
                <a:gd name="T3" fmla="*/ 160 h 229"/>
                <a:gd name="T4" fmla="*/ 0 w 118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229">
                  <a:moveTo>
                    <a:pt x="99" y="229"/>
                  </a:moveTo>
                  <a:cubicBezTo>
                    <a:pt x="105" y="191"/>
                    <a:pt x="118" y="125"/>
                    <a:pt x="112" y="96"/>
                  </a:cubicBezTo>
                  <a:cubicBezTo>
                    <a:pt x="99" y="27"/>
                    <a:pt x="38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5" name="Freeform 309">
              <a:extLst>
                <a:ext uri="{FF2B5EF4-FFF2-40B4-BE49-F238E27FC236}">
                  <a16:creationId xmlns:a16="http://schemas.microsoft.com/office/drawing/2014/main" id="{62C6BC62-A5C9-4CEF-9E33-5453B30E79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745"/>
              <a:ext cx="153" cy="295"/>
            </a:xfrm>
            <a:custGeom>
              <a:avLst/>
              <a:gdLst>
                <a:gd name="T0" fmla="*/ 32 w 118"/>
                <a:gd name="T1" fmla="*/ 380 h 229"/>
                <a:gd name="T2" fmla="*/ 10 w 118"/>
                <a:gd name="T3" fmla="*/ 160 h 229"/>
                <a:gd name="T4" fmla="*/ 198 w 118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229">
                  <a:moveTo>
                    <a:pt x="19" y="229"/>
                  </a:moveTo>
                  <a:cubicBezTo>
                    <a:pt x="13" y="191"/>
                    <a:pt x="0" y="125"/>
                    <a:pt x="6" y="96"/>
                  </a:cubicBezTo>
                  <a:cubicBezTo>
                    <a:pt x="19" y="27"/>
                    <a:pt x="80" y="1"/>
                    <a:pt x="118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6" name="Freeform 310">
              <a:extLst>
                <a:ext uri="{FF2B5EF4-FFF2-40B4-BE49-F238E27FC236}">
                  <a16:creationId xmlns:a16="http://schemas.microsoft.com/office/drawing/2014/main" id="{C676F906-565F-4737-9B3B-341B9E9192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052"/>
              <a:ext cx="75" cy="39"/>
            </a:xfrm>
            <a:custGeom>
              <a:avLst/>
              <a:gdLst>
                <a:gd name="T0" fmla="*/ 21 w 58"/>
                <a:gd name="T1" fmla="*/ 1 h 30"/>
                <a:gd name="T2" fmla="*/ 8 w 58"/>
                <a:gd name="T3" fmla="*/ 34 h 30"/>
                <a:gd name="T4" fmla="*/ 23 w 58"/>
                <a:gd name="T5" fmla="*/ 38 h 30"/>
                <a:gd name="T6" fmla="*/ 41 w 58"/>
                <a:gd name="T7" fmla="*/ 49 h 30"/>
                <a:gd name="T8" fmla="*/ 50 w 58"/>
                <a:gd name="T9" fmla="*/ 49 h 30"/>
                <a:gd name="T10" fmla="*/ 72 w 58"/>
                <a:gd name="T11" fmla="*/ 38 h 30"/>
                <a:gd name="T12" fmla="*/ 89 w 58"/>
                <a:gd name="T13" fmla="*/ 35 h 30"/>
                <a:gd name="T14" fmla="*/ 76 w 58"/>
                <a:gd name="T15" fmla="*/ 4 h 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30">
                  <a:moveTo>
                    <a:pt x="12" y="1"/>
                  </a:moveTo>
                  <a:cubicBezTo>
                    <a:pt x="7" y="0"/>
                    <a:pt x="0" y="12"/>
                    <a:pt x="5" y="20"/>
                  </a:cubicBezTo>
                  <a:cubicBezTo>
                    <a:pt x="9" y="25"/>
                    <a:pt x="11" y="20"/>
                    <a:pt x="14" y="22"/>
                  </a:cubicBezTo>
                  <a:cubicBezTo>
                    <a:pt x="17" y="23"/>
                    <a:pt x="18" y="27"/>
                    <a:pt x="25" y="29"/>
                  </a:cubicBezTo>
                  <a:cubicBezTo>
                    <a:pt x="27" y="29"/>
                    <a:pt x="27" y="30"/>
                    <a:pt x="30" y="29"/>
                  </a:cubicBezTo>
                  <a:cubicBezTo>
                    <a:pt x="37" y="27"/>
                    <a:pt x="41" y="23"/>
                    <a:pt x="43" y="22"/>
                  </a:cubicBezTo>
                  <a:cubicBezTo>
                    <a:pt x="47" y="21"/>
                    <a:pt x="49" y="26"/>
                    <a:pt x="53" y="21"/>
                  </a:cubicBezTo>
                  <a:cubicBezTo>
                    <a:pt x="58" y="13"/>
                    <a:pt x="51" y="1"/>
                    <a:pt x="46" y="2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7" name="Freeform 311">
              <a:extLst>
                <a:ext uri="{FF2B5EF4-FFF2-40B4-BE49-F238E27FC236}">
                  <a16:creationId xmlns:a16="http://schemas.microsoft.com/office/drawing/2014/main" id="{4FD81D3A-5DCD-4B18-8590-BE5FA2DF1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2456"/>
              <a:ext cx="73" cy="62"/>
            </a:xfrm>
            <a:custGeom>
              <a:avLst/>
              <a:gdLst>
                <a:gd name="T0" fmla="*/ 26 w 57"/>
                <a:gd name="T1" fmla="*/ 18 h 48"/>
                <a:gd name="T2" fmla="*/ 87 w 57"/>
                <a:gd name="T3" fmla="*/ 57 h 48"/>
                <a:gd name="T4" fmla="*/ 87 w 57"/>
                <a:gd name="T5" fmla="*/ 17 h 48"/>
                <a:gd name="T6" fmla="*/ 29 w 57"/>
                <a:gd name="T7" fmla="*/ 16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48">
                  <a:moveTo>
                    <a:pt x="16" y="11"/>
                  </a:moveTo>
                  <a:cubicBezTo>
                    <a:pt x="0" y="32"/>
                    <a:pt x="37" y="48"/>
                    <a:pt x="53" y="34"/>
                  </a:cubicBezTo>
                  <a:cubicBezTo>
                    <a:pt x="57" y="31"/>
                    <a:pt x="57" y="16"/>
                    <a:pt x="53" y="10"/>
                  </a:cubicBezTo>
                  <a:cubicBezTo>
                    <a:pt x="49" y="3"/>
                    <a:pt x="22" y="0"/>
                    <a:pt x="18" y="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8" name="Freeform 312">
              <a:extLst>
                <a:ext uri="{FF2B5EF4-FFF2-40B4-BE49-F238E27FC236}">
                  <a16:creationId xmlns:a16="http://schemas.microsoft.com/office/drawing/2014/main" id="{7701ADB0-E1A8-4743-9A53-665075BF26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2494"/>
              <a:ext cx="39" cy="23"/>
            </a:xfrm>
            <a:custGeom>
              <a:avLst/>
              <a:gdLst>
                <a:gd name="T0" fmla="*/ 0 w 30"/>
                <a:gd name="T1" fmla="*/ 6 h 18"/>
                <a:gd name="T2" fmla="*/ 13 w 30"/>
                <a:gd name="T3" fmla="*/ 22 h 18"/>
                <a:gd name="T4" fmla="*/ 29 w 30"/>
                <a:gd name="T5" fmla="*/ 28 h 18"/>
                <a:gd name="T6" fmla="*/ 43 w 30"/>
                <a:gd name="T7" fmla="*/ 22 h 18"/>
                <a:gd name="T8" fmla="*/ 51 w 30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18">
                  <a:moveTo>
                    <a:pt x="0" y="4"/>
                  </a:moveTo>
                  <a:cubicBezTo>
                    <a:pt x="2" y="7"/>
                    <a:pt x="5" y="10"/>
                    <a:pt x="8" y="13"/>
                  </a:cubicBezTo>
                  <a:cubicBezTo>
                    <a:pt x="11" y="17"/>
                    <a:pt x="12" y="18"/>
                    <a:pt x="17" y="17"/>
                  </a:cubicBezTo>
                  <a:cubicBezTo>
                    <a:pt x="22" y="17"/>
                    <a:pt x="23" y="16"/>
                    <a:pt x="25" y="13"/>
                  </a:cubicBezTo>
                  <a:cubicBezTo>
                    <a:pt x="28" y="9"/>
                    <a:pt x="28" y="4"/>
                    <a:pt x="30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59" name="Freeform 313">
              <a:extLst>
                <a:ext uri="{FF2B5EF4-FFF2-40B4-BE49-F238E27FC236}">
                  <a16:creationId xmlns:a16="http://schemas.microsoft.com/office/drawing/2014/main" id="{C45A8EE4-D495-4CE4-BC35-B359B3C1C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469"/>
              <a:ext cx="19" cy="27"/>
            </a:xfrm>
            <a:custGeom>
              <a:avLst/>
              <a:gdLst>
                <a:gd name="T0" fmla="*/ 16 w 15"/>
                <a:gd name="T1" fmla="*/ 0 h 21"/>
                <a:gd name="T2" fmla="*/ 10 w 15"/>
                <a:gd name="T3" fmla="*/ 0 h 21"/>
                <a:gd name="T4" fmla="*/ 6 w 15"/>
                <a:gd name="T5" fmla="*/ 12 h 21"/>
                <a:gd name="T6" fmla="*/ 11 w 15"/>
                <a:gd name="T7" fmla="*/ 17 h 21"/>
                <a:gd name="T8" fmla="*/ 0 w 15"/>
                <a:gd name="T9" fmla="*/ 27 h 21"/>
                <a:gd name="T10" fmla="*/ 10 w 15"/>
                <a:gd name="T11" fmla="*/ 27 h 21"/>
                <a:gd name="T12" fmla="*/ 8 w 15"/>
                <a:gd name="T13" fmla="*/ 35 h 21"/>
                <a:gd name="T14" fmla="*/ 24 w 15"/>
                <a:gd name="T15" fmla="*/ 24 h 2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21">
                  <a:moveTo>
                    <a:pt x="10" y="0"/>
                  </a:moveTo>
                  <a:cubicBezTo>
                    <a:pt x="9" y="0"/>
                    <a:pt x="7" y="0"/>
                    <a:pt x="6" y="0"/>
                  </a:cubicBezTo>
                  <a:cubicBezTo>
                    <a:pt x="9" y="3"/>
                    <a:pt x="5" y="5"/>
                    <a:pt x="4" y="7"/>
                  </a:cubicBezTo>
                  <a:cubicBezTo>
                    <a:pt x="5" y="8"/>
                    <a:pt x="7" y="8"/>
                    <a:pt x="7" y="10"/>
                  </a:cubicBezTo>
                  <a:cubicBezTo>
                    <a:pt x="7" y="12"/>
                    <a:pt x="2" y="15"/>
                    <a:pt x="0" y="16"/>
                  </a:cubicBezTo>
                  <a:cubicBezTo>
                    <a:pt x="2" y="15"/>
                    <a:pt x="5" y="14"/>
                    <a:pt x="6" y="16"/>
                  </a:cubicBezTo>
                  <a:cubicBezTo>
                    <a:pt x="8" y="18"/>
                    <a:pt x="5" y="20"/>
                    <a:pt x="5" y="21"/>
                  </a:cubicBezTo>
                  <a:cubicBezTo>
                    <a:pt x="8" y="20"/>
                    <a:pt x="13" y="18"/>
                    <a:pt x="15" y="1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0" name="Freeform 314">
              <a:extLst>
                <a:ext uri="{FF2B5EF4-FFF2-40B4-BE49-F238E27FC236}">
                  <a16:creationId xmlns:a16="http://schemas.microsoft.com/office/drawing/2014/main" id="{CA72ED0A-22A5-446B-A80A-55D38B7C6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467"/>
              <a:ext cx="22" cy="28"/>
            </a:xfrm>
            <a:custGeom>
              <a:avLst/>
              <a:gdLst>
                <a:gd name="T0" fmla="*/ 10 w 17"/>
                <a:gd name="T1" fmla="*/ 0 h 22"/>
                <a:gd name="T2" fmla="*/ 28 w 17"/>
                <a:gd name="T3" fmla="*/ 4 h 22"/>
                <a:gd name="T4" fmla="*/ 12 w 17"/>
                <a:gd name="T5" fmla="*/ 10 h 22"/>
                <a:gd name="T6" fmla="*/ 18 w 17"/>
                <a:gd name="T7" fmla="*/ 14 h 22"/>
                <a:gd name="T8" fmla="*/ 18 w 17"/>
                <a:gd name="T9" fmla="*/ 29 h 22"/>
                <a:gd name="T10" fmla="*/ 13 w 17"/>
                <a:gd name="T11" fmla="*/ 36 h 22"/>
                <a:gd name="T12" fmla="*/ 6 w 17"/>
                <a:gd name="T13" fmla="*/ 25 h 22"/>
                <a:gd name="T14" fmla="*/ 0 w 17"/>
                <a:gd name="T15" fmla="*/ 17 h 2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7" h="22">
                  <a:moveTo>
                    <a:pt x="6" y="0"/>
                  </a:moveTo>
                  <a:cubicBezTo>
                    <a:pt x="9" y="0"/>
                    <a:pt x="13" y="2"/>
                    <a:pt x="17" y="2"/>
                  </a:cubicBezTo>
                  <a:cubicBezTo>
                    <a:pt x="13" y="3"/>
                    <a:pt x="10" y="4"/>
                    <a:pt x="7" y="6"/>
                  </a:cubicBezTo>
                  <a:cubicBezTo>
                    <a:pt x="7" y="7"/>
                    <a:pt x="10" y="8"/>
                    <a:pt x="11" y="9"/>
                  </a:cubicBezTo>
                  <a:cubicBezTo>
                    <a:pt x="4" y="10"/>
                    <a:pt x="10" y="16"/>
                    <a:pt x="11" y="18"/>
                  </a:cubicBezTo>
                  <a:cubicBezTo>
                    <a:pt x="9" y="18"/>
                    <a:pt x="5" y="18"/>
                    <a:pt x="8" y="22"/>
                  </a:cubicBezTo>
                  <a:cubicBezTo>
                    <a:pt x="7" y="20"/>
                    <a:pt x="6" y="18"/>
                    <a:pt x="4" y="16"/>
                  </a:cubicBezTo>
                  <a:cubicBezTo>
                    <a:pt x="3" y="14"/>
                    <a:pt x="1" y="13"/>
                    <a:pt x="0" y="1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1" name="Freeform 315">
              <a:extLst>
                <a:ext uri="{FF2B5EF4-FFF2-40B4-BE49-F238E27FC236}">
                  <a16:creationId xmlns:a16="http://schemas.microsoft.com/office/drawing/2014/main" id="{F2CAFCAD-B8F6-420D-A61E-3153F21BA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2507"/>
              <a:ext cx="23" cy="16"/>
            </a:xfrm>
            <a:custGeom>
              <a:avLst/>
              <a:gdLst>
                <a:gd name="T0" fmla="*/ 0 w 18"/>
                <a:gd name="T1" fmla="*/ 2 h 13"/>
                <a:gd name="T2" fmla="*/ 6 w 18"/>
                <a:gd name="T3" fmla="*/ 0 h 13"/>
                <a:gd name="T4" fmla="*/ 18 w 18"/>
                <a:gd name="T5" fmla="*/ 5 h 13"/>
                <a:gd name="T6" fmla="*/ 28 w 18"/>
                <a:gd name="T7" fmla="*/ 6 h 13"/>
                <a:gd name="T8" fmla="*/ 26 w 18"/>
                <a:gd name="T9" fmla="*/ 17 h 13"/>
                <a:gd name="T10" fmla="*/ 8 w 18"/>
                <a:gd name="T11" fmla="*/ 15 h 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3">
                  <a:moveTo>
                    <a:pt x="0" y="2"/>
                  </a:moveTo>
                  <a:cubicBezTo>
                    <a:pt x="1" y="3"/>
                    <a:pt x="3" y="1"/>
                    <a:pt x="4" y="0"/>
                  </a:cubicBezTo>
                  <a:cubicBezTo>
                    <a:pt x="4" y="3"/>
                    <a:pt x="9" y="8"/>
                    <a:pt x="11" y="3"/>
                  </a:cubicBezTo>
                  <a:cubicBezTo>
                    <a:pt x="12" y="6"/>
                    <a:pt x="16" y="6"/>
                    <a:pt x="17" y="4"/>
                  </a:cubicBezTo>
                  <a:cubicBezTo>
                    <a:pt x="18" y="7"/>
                    <a:pt x="18" y="9"/>
                    <a:pt x="16" y="11"/>
                  </a:cubicBezTo>
                  <a:cubicBezTo>
                    <a:pt x="12" y="13"/>
                    <a:pt x="9" y="9"/>
                    <a:pt x="5" y="1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2" name="Freeform 316">
              <a:extLst>
                <a:ext uri="{FF2B5EF4-FFF2-40B4-BE49-F238E27FC236}">
                  <a16:creationId xmlns:a16="http://schemas.microsoft.com/office/drawing/2014/main" id="{4FC8A84B-E933-4E3B-99A7-43D0C80F8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0" y="2472"/>
              <a:ext cx="27" cy="33"/>
            </a:xfrm>
            <a:custGeom>
              <a:avLst/>
              <a:gdLst>
                <a:gd name="T0" fmla="*/ 33 w 21"/>
                <a:gd name="T1" fmla="*/ 6 h 26"/>
                <a:gd name="T2" fmla="*/ 27 w 21"/>
                <a:gd name="T3" fmla="*/ 34 h 26"/>
                <a:gd name="T4" fmla="*/ 0 w 21"/>
                <a:gd name="T5" fmla="*/ 34 h 26"/>
                <a:gd name="T6" fmla="*/ 28 w 21"/>
                <a:gd name="T7" fmla="*/ 0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6">
                  <a:moveTo>
                    <a:pt x="20" y="4"/>
                  </a:moveTo>
                  <a:cubicBezTo>
                    <a:pt x="20" y="10"/>
                    <a:pt x="21" y="17"/>
                    <a:pt x="16" y="21"/>
                  </a:cubicBezTo>
                  <a:cubicBezTo>
                    <a:pt x="12" y="24"/>
                    <a:pt x="1" y="26"/>
                    <a:pt x="0" y="21"/>
                  </a:cubicBezTo>
                  <a:cubicBezTo>
                    <a:pt x="7" y="21"/>
                    <a:pt x="21" y="7"/>
                    <a:pt x="17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3" name="Freeform 317">
              <a:extLst>
                <a:ext uri="{FF2B5EF4-FFF2-40B4-BE49-F238E27FC236}">
                  <a16:creationId xmlns:a16="http://schemas.microsoft.com/office/drawing/2014/main" id="{1911763C-7D02-43D1-9AB0-E2C30BC56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792"/>
              <a:ext cx="36" cy="127"/>
            </a:xfrm>
            <a:custGeom>
              <a:avLst/>
              <a:gdLst>
                <a:gd name="T0" fmla="*/ 10 w 28"/>
                <a:gd name="T1" fmla="*/ 0 h 98"/>
                <a:gd name="T2" fmla="*/ 24 w 28"/>
                <a:gd name="T3" fmla="*/ 32 h 98"/>
                <a:gd name="T4" fmla="*/ 31 w 28"/>
                <a:gd name="T5" fmla="*/ 58 h 98"/>
                <a:gd name="T6" fmla="*/ 46 w 28"/>
                <a:gd name="T7" fmla="*/ 113 h 98"/>
                <a:gd name="T8" fmla="*/ 40 w 28"/>
                <a:gd name="T9" fmla="*/ 141 h 98"/>
                <a:gd name="T10" fmla="*/ 13 w 28"/>
                <a:gd name="T11" fmla="*/ 165 h 98"/>
                <a:gd name="T12" fmla="*/ 4 w 28"/>
                <a:gd name="T13" fmla="*/ 86 h 98"/>
                <a:gd name="T14" fmla="*/ 10 w 28"/>
                <a:gd name="T15" fmla="*/ 8 h 9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" h="98">
                  <a:moveTo>
                    <a:pt x="6" y="0"/>
                  </a:moveTo>
                  <a:cubicBezTo>
                    <a:pt x="8" y="8"/>
                    <a:pt x="7" y="16"/>
                    <a:pt x="15" y="19"/>
                  </a:cubicBezTo>
                  <a:cubicBezTo>
                    <a:pt x="10" y="25"/>
                    <a:pt x="14" y="31"/>
                    <a:pt x="19" y="35"/>
                  </a:cubicBezTo>
                  <a:cubicBezTo>
                    <a:pt x="13" y="42"/>
                    <a:pt x="16" y="68"/>
                    <a:pt x="28" y="67"/>
                  </a:cubicBezTo>
                  <a:cubicBezTo>
                    <a:pt x="25" y="72"/>
                    <a:pt x="26" y="81"/>
                    <a:pt x="24" y="84"/>
                  </a:cubicBezTo>
                  <a:cubicBezTo>
                    <a:pt x="21" y="89"/>
                    <a:pt x="13" y="93"/>
                    <a:pt x="8" y="98"/>
                  </a:cubicBezTo>
                  <a:cubicBezTo>
                    <a:pt x="5" y="82"/>
                    <a:pt x="0" y="68"/>
                    <a:pt x="2" y="51"/>
                  </a:cubicBezTo>
                  <a:cubicBezTo>
                    <a:pt x="3" y="37"/>
                    <a:pt x="11" y="19"/>
                    <a:pt x="6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4" name="Freeform 318">
              <a:extLst>
                <a:ext uri="{FF2B5EF4-FFF2-40B4-BE49-F238E27FC236}">
                  <a16:creationId xmlns:a16="http://schemas.microsoft.com/office/drawing/2014/main" id="{E0F9E216-7C43-414A-B20E-D6CBA3228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1941"/>
              <a:ext cx="35" cy="115"/>
            </a:xfrm>
            <a:custGeom>
              <a:avLst/>
              <a:gdLst>
                <a:gd name="T0" fmla="*/ 13 w 27"/>
                <a:gd name="T1" fmla="*/ 0 h 89"/>
                <a:gd name="T2" fmla="*/ 38 w 27"/>
                <a:gd name="T3" fmla="*/ 8 h 89"/>
                <a:gd name="T4" fmla="*/ 29 w 27"/>
                <a:gd name="T5" fmla="*/ 28 h 89"/>
                <a:gd name="T6" fmla="*/ 34 w 27"/>
                <a:gd name="T7" fmla="*/ 34 h 89"/>
                <a:gd name="T8" fmla="*/ 29 w 27"/>
                <a:gd name="T9" fmla="*/ 48 h 89"/>
                <a:gd name="T10" fmla="*/ 35 w 27"/>
                <a:gd name="T11" fmla="*/ 68 h 89"/>
                <a:gd name="T12" fmla="*/ 45 w 27"/>
                <a:gd name="T13" fmla="*/ 87 h 89"/>
                <a:gd name="T14" fmla="*/ 41 w 27"/>
                <a:gd name="T15" fmla="*/ 114 h 89"/>
                <a:gd name="T16" fmla="*/ 25 w 27"/>
                <a:gd name="T17" fmla="*/ 149 h 89"/>
                <a:gd name="T18" fmla="*/ 10 w 27"/>
                <a:gd name="T19" fmla="*/ 103 h 8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89">
                  <a:moveTo>
                    <a:pt x="8" y="0"/>
                  </a:moveTo>
                  <a:cubicBezTo>
                    <a:pt x="13" y="2"/>
                    <a:pt x="18" y="3"/>
                    <a:pt x="22" y="5"/>
                  </a:cubicBezTo>
                  <a:cubicBezTo>
                    <a:pt x="18" y="10"/>
                    <a:pt x="18" y="12"/>
                    <a:pt x="17" y="17"/>
                  </a:cubicBezTo>
                  <a:cubicBezTo>
                    <a:pt x="17" y="17"/>
                    <a:pt x="20" y="19"/>
                    <a:pt x="20" y="20"/>
                  </a:cubicBezTo>
                  <a:cubicBezTo>
                    <a:pt x="20" y="23"/>
                    <a:pt x="17" y="26"/>
                    <a:pt x="17" y="29"/>
                  </a:cubicBezTo>
                  <a:cubicBezTo>
                    <a:pt x="18" y="33"/>
                    <a:pt x="20" y="38"/>
                    <a:pt x="21" y="41"/>
                  </a:cubicBezTo>
                  <a:cubicBezTo>
                    <a:pt x="22" y="46"/>
                    <a:pt x="19" y="51"/>
                    <a:pt x="27" y="52"/>
                  </a:cubicBezTo>
                  <a:cubicBezTo>
                    <a:pt x="20" y="57"/>
                    <a:pt x="26" y="62"/>
                    <a:pt x="25" y="68"/>
                  </a:cubicBezTo>
                  <a:cubicBezTo>
                    <a:pt x="24" y="74"/>
                    <a:pt x="18" y="83"/>
                    <a:pt x="15" y="89"/>
                  </a:cubicBezTo>
                  <a:cubicBezTo>
                    <a:pt x="0" y="87"/>
                    <a:pt x="7" y="73"/>
                    <a:pt x="6" y="6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5" name="Freeform 319">
              <a:extLst>
                <a:ext uri="{FF2B5EF4-FFF2-40B4-BE49-F238E27FC236}">
                  <a16:creationId xmlns:a16="http://schemas.microsoft.com/office/drawing/2014/main" id="{88DF41ED-6138-4533-9A5E-6CC69E77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2335"/>
              <a:ext cx="44" cy="70"/>
            </a:xfrm>
            <a:custGeom>
              <a:avLst/>
              <a:gdLst>
                <a:gd name="T0" fmla="*/ 5 w 34"/>
                <a:gd name="T1" fmla="*/ 10 h 54"/>
                <a:gd name="T2" fmla="*/ 36 w 34"/>
                <a:gd name="T3" fmla="*/ 0 h 54"/>
                <a:gd name="T4" fmla="*/ 35 w 34"/>
                <a:gd name="T5" fmla="*/ 32 h 54"/>
                <a:gd name="T6" fmla="*/ 45 w 34"/>
                <a:gd name="T7" fmla="*/ 47 h 54"/>
                <a:gd name="T8" fmla="*/ 57 w 34"/>
                <a:gd name="T9" fmla="*/ 62 h 54"/>
                <a:gd name="T10" fmla="*/ 0 w 34"/>
                <a:gd name="T11" fmla="*/ 91 h 5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4">
                  <a:moveTo>
                    <a:pt x="3" y="6"/>
                  </a:moveTo>
                  <a:cubicBezTo>
                    <a:pt x="10" y="6"/>
                    <a:pt x="16" y="2"/>
                    <a:pt x="22" y="0"/>
                  </a:cubicBezTo>
                  <a:cubicBezTo>
                    <a:pt x="16" y="3"/>
                    <a:pt x="9" y="23"/>
                    <a:pt x="21" y="19"/>
                  </a:cubicBezTo>
                  <a:cubicBezTo>
                    <a:pt x="20" y="24"/>
                    <a:pt x="22" y="28"/>
                    <a:pt x="27" y="28"/>
                  </a:cubicBezTo>
                  <a:cubicBezTo>
                    <a:pt x="28" y="32"/>
                    <a:pt x="31" y="35"/>
                    <a:pt x="34" y="37"/>
                  </a:cubicBezTo>
                  <a:cubicBezTo>
                    <a:pt x="26" y="48"/>
                    <a:pt x="12" y="50"/>
                    <a:pt x="0" y="5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6" name="Freeform 320">
              <a:extLst>
                <a:ext uri="{FF2B5EF4-FFF2-40B4-BE49-F238E27FC236}">
                  <a16:creationId xmlns:a16="http://schemas.microsoft.com/office/drawing/2014/main" id="{EB93991F-868E-4130-A797-EFA8D77BF4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292"/>
              <a:ext cx="35" cy="53"/>
            </a:xfrm>
            <a:custGeom>
              <a:avLst/>
              <a:gdLst>
                <a:gd name="T0" fmla="*/ 17 w 27"/>
                <a:gd name="T1" fmla="*/ 8 h 41"/>
                <a:gd name="T2" fmla="*/ 34 w 27"/>
                <a:gd name="T3" fmla="*/ 0 h 41"/>
                <a:gd name="T4" fmla="*/ 45 w 27"/>
                <a:gd name="T5" fmla="*/ 16 h 41"/>
                <a:gd name="T6" fmla="*/ 39 w 27"/>
                <a:gd name="T7" fmla="*/ 47 h 41"/>
                <a:gd name="T8" fmla="*/ 0 w 27"/>
                <a:gd name="T9" fmla="*/ 69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41">
                  <a:moveTo>
                    <a:pt x="10" y="5"/>
                  </a:moveTo>
                  <a:cubicBezTo>
                    <a:pt x="13" y="3"/>
                    <a:pt x="17" y="1"/>
                    <a:pt x="20" y="0"/>
                  </a:cubicBezTo>
                  <a:cubicBezTo>
                    <a:pt x="18" y="5"/>
                    <a:pt x="20" y="12"/>
                    <a:pt x="27" y="9"/>
                  </a:cubicBezTo>
                  <a:cubicBezTo>
                    <a:pt x="24" y="15"/>
                    <a:pt x="26" y="22"/>
                    <a:pt x="23" y="28"/>
                  </a:cubicBezTo>
                  <a:cubicBezTo>
                    <a:pt x="19" y="33"/>
                    <a:pt x="6" y="40"/>
                    <a:pt x="0" y="4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7" name="Freeform 321">
              <a:extLst>
                <a:ext uri="{FF2B5EF4-FFF2-40B4-BE49-F238E27FC236}">
                  <a16:creationId xmlns:a16="http://schemas.microsoft.com/office/drawing/2014/main" id="{A97B7A37-A443-4AA0-A713-1969F674DF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0" y="2199"/>
              <a:ext cx="40" cy="82"/>
            </a:xfrm>
            <a:custGeom>
              <a:avLst/>
              <a:gdLst>
                <a:gd name="T0" fmla="*/ 13 w 31"/>
                <a:gd name="T1" fmla="*/ 9 h 63"/>
                <a:gd name="T2" fmla="*/ 34 w 31"/>
                <a:gd name="T3" fmla="*/ 0 h 63"/>
                <a:gd name="T4" fmla="*/ 44 w 31"/>
                <a:gd name="T5" fmla="*/ 13 h 63"/>
                <a:gd name="T6" fmla="*/ 52 w 31"/>
                <a:gd name="T7" fmla="*/ 27 h 63"/>
                <a:gd name="T8" fmla="*/ 0 w 31"/>
                <a:gd name="T9" fmla="*/ 10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63">
                  <a:moveTo>
                    <a:pt x="8" y="5"/>
                  </a:moveTo>
                  <a:cubicBezTo>
                    <a:pt x="13" y="6"/>
                    <a:pt x="17" y="4"/>
                    <a:pt x="20" y="0"/>
                  </a:cubicBezTo>
                  <a:cubicBezTo>
                    <a:pt x="17" y="6"/>
                    <a:pt x="19" y="11"/>
                    <a:pt x="26" y="8"/>
                  </a:cubicBezTo>
                  <a:cubicBezTo>
                    <a:pt x="25" y="13"/>
                    <a:pt x="27" y="15"/>
                    <a:pt x="31" y="16"/>
                  </a:cubicBezTo>
                  <a:cubicBezTo>
                    <a:pt x="27" y="38"/>
                    <a:pt x="18" y="49"/>
                    <a:pt x="0" y="6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8" name="Freeform 322">
              <a:extLst>
                <a:ext uri="{FF2B5EF4-FFF2-40B4-BE49-F238E27FC236}">
                  <a16:creationId xmlns:a16="http://schemas.microsoft.com/office/drawing/2014/main" id="{521F7091-C11E-43BA-8F55-80AC0EAB8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2049"/>
              <a:ext cx="33" cy="91"/>
            </a:xfrm>
            <a:custGeom>
              <a:avLst/>
              <a:gdLst>
                <a:gd name="T0" fmla="*/ 19 w 26"/>
                <a:gd name="T1" fmla="*/ 5 h 70"/>
                <a:gd name="T2" fmla="*/ 42 w 26"/>
                <a:gd name="T3" fmla="*/ 0 h 70"/>
                <a:gd name="T4" fmla="*/ 34 w 26"/>
                <a:gd name="T5" fmla="*/ 22 h 70"/>
                <a:gd name="T6" fmla="*/ 41 w 26"/>
                <a:gd name="T7" fmla="*/ 27 h 70"/>
                <a:gd name="T8" fmla="*/ 32 w 26"/>
                <a:gd name="T9" fmla="*/ 46 h 70"/>
                <a:gd name="T10" fmla="*/ 37 w 26"/>
                <a:gd name="T11" fmla="*/ 66 h 70"/>
                <a:gd name="T12" fmla="*/ 0 w 26"/>
                <a:gd name="T13" fmla="*/ 118 h 7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70">
                  <a:moveTo>
                    <a:pt x="12" y="3"/>
                  </a:moveTo>
                  <a:cubicBezTo>
                    <a:pt x="17" y="2"/>
                    <a:pt x="22" y="1"/>
                    <a:pt x="26" y="0"/>
                  </a:cubicBezTo>
                  <a:cubicBezTo>
                    <a:pt x="26" y="5"/>
                    <a:pt x="23" y="9"/>
                    <a:pt x="21" y="13"/>
                  </a:cubicBezTo>
                  <a:cubicBezTo>
                    <a:pt x="23" y="14"/>
                    <a:pt x="24" y="15"/>
                    <a:pt x="25" y="16"/>
                  </a:cubicBezTo>
                  <a:cubicBezTo>
                    <a:pt x="24" y="19"/>
                    <a:pt x="21" y="23"/>
                    <a:pt x="20" y="27"/>
                  </a:cubicBezTo>
                  <a:cubicBezTo>
                    <a:pt x="20" y="32"/>
                    <a:pt x="24" y="35"/>
                    <a:pt x="23" y="39"/>
                  </a:cubicBezTo>
                  <a:cubicBezTo>
                    <a:pt x="22" y="51"/>
                    <a:pt x="7" y="60"/>
                    <a:pt x="0" y="7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69" name="Freeform 323">
              <a:extLst>
                <a:ext uri="{FF2B5EF4-FFF2-40B4-BE49-F238E27FC236}">
                  <a16:creationId xmlns:a16="http://schemas.microsoft.com/office/drawing/2014/main" id="{8F45DE4A-75EE-42D5-89E9-895D5FBD5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4" y="1667"/>
              <a:ext cx="43" cy="66"/>
            </a:xfrm>
            <a:custGeom>
              <a:avLst/>
              <a:gdLst>
                <a:gd name="T0" fmla="*/ 29 w 33"/>
                <a:gd name="T1" fmla="*/ 0 h 51"/>
                <a:gd name="T2" fmla="*/ 50 w 33"/>
                <a:gd name="T3" fmla="*/ 40 h 51"/>
                <a:gd name="T4" fmla="*/ 56 w 33"/>
                <a:gd name="T5" fmla="*/ 65 h 51"/>
                <a:gd name="T6" fmla="*/ 33 w 33"/>
                <a:gd name="T7" fmla="*/ 82 h 51"/>
                <a:gd name="T8" fmla="*/ 7 w 33"/>
                <a:gd name="T9" fmla="*/ 23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51">
                  <a:moveTo>
                    <a:pt x="17" y="0"/>
                  </a:moveTo>
                  <a:cubicBezTo>
                    <a:pt x="11" y="10"/>
                    <a:pt x="18" y="24"/>
                    <a:pt x="29" y="24"/>
                  </a:cubicBezTo>
                  <a:cubicBezTo>
                    <a:pt x="19" y="29"/>
                    <a:pt x="25" y="37"/>
                    <a:pt x="33" y="39"/>
                  </a:cubicBezTo>
                  <a:cubicBezTo>
                    <a:pt x="31" y="43"/>
                    <a:pt x="24" y="48"/>
                    <a:pt x="19" y="49"/>
                  </a:cubicBezTo>
                  <a:cubicBezTo>
                    <a:pt x="0" y="51"/>
                    <a:pt x="3" y="27"/>
                    <a:pt x="4" y="1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0" name="Freeform 324">
              <a:extLst>
                <a:ext uri="{FF2B5EF4-FFF2-40B4-BE49-F238E27FC236}">
                  <a16:creationId xmlns:a16="http://schemas.microsoft.com/office/drawing/2014/main" id="{36FADCFF-FD6B-4331-9700-E0DD3D683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483"/>
              <a:ext cx="49" cy="88"/>
            </a:xfrm>
            <a:custGeom>
              <a:avLst/>
              <a:gdLst>
                <a:gd name="T0" fmla="*/ 39 w 38"/>
                <a:gd name="T1" fmla="*/ 0 h 68"/>
                <a:gd name="T2" fmla="*/ 63 w 38"/>
                <a:gd name="T3" fmla="*/ 13 h 68"/>
                <a:gd name="T4" fmla="*/ 55 w 38"/>
                <a:gd name="T5" fmla="*/ 40 h 68"/>
                <a:gd name="T6" fmla="*/ 50 w 38"/>
                <a:gd name="T7" fmla="*/ 67 h 68"/>
                <a:gd name="T8" fmla="*/ 46 w 38"/>
                <a:gd name="T9" fmla="*/ 97 h 68"/>
                <a:gd name="T10" fmla="*/ 5 w 38"/>
                <a:gd name="T11" fmla="*/ 114 h 68"/>
                <a:gd name="T12" fmla="*/ 0 w 38"/>
                <a:gd name="T13" fmla="*/ 79 h 6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68">
                  <a:moveTo>
                    <a:pt x="23" y="0"/>
                  </a:moveTo>
                  <a:cubicBezTo>
                    <a:pt x="27" y="4"/>
                    <a:pt x="32" y="7"/>
                    <a:pt x="38" y="8"/>
                  </a:cubicBezTo>
                  <a:cubicBezTo>
                    <a:pt x="29" y="9"/>
                    <a:pt x="27" y="19"/>
                    <a:pt x="33" y="24"/>
                  </a:cubicBezTo>
                  <a:cubicBezTo>
                    <a:pt x="21" y="24"/>
                    <a:pt x="29" y="33"/>
                    <a:pt x="30" y="40"/>
                  </a:cubicBezTo>
                  <a:cubicBezTo>
                    <a:pt x="22" y="41"/>
                    <a:pt x="26" y="52"/>
                    <a:pt x="28" y="58"/>
                  </a:cubicBezTo>
                  <a:cubicBezTo>
                    <a:pt x="20" y="62"/>
                    <a:pt x="11" y="67"/>
                    <a:pt x="3" y="68"/>
                  </a:cubicBezTo>
                  <a:cubicBezTo>
                    <a:pt x="3" y="61"/>
                    <a:pt x="1" y="54"/>
                    <a:pt x="0" y="4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1" name="Freeform 325">
              <a:extLst>
                <a:ext uri="{FF2B5EF4-FFF2-40B4-BE49-F238E27FC236}">
                  <a16:creationId xmlns:a16="http://schemas.microsoft.com/office/drawing/2014/main" id="{6A443E48-625F-4C65-93FD-BFE910249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503"/>
              <a:ext cx="28" cy="26"/>
            </a:xfrm>
            <a:custGeom>
              <a:avLst/>
              <a:gdLst>
                <a:gd name="T0" fmla="*/ 19 w 22"/>
                <a:gd name="T1" fmla="*/ 0 h 20"/>
                <a:gd name="T2" fmla="*/ 23 w 22"/>
                <a:gd name="T3" fmla="*/ 21 h 20"/>
                <a:gd name="T4" fmla="*/ 29 w 22"/>
                <a:gd name="T5" fmla="*/ 27 h 20"/>
                <a:gd name="T6" fmla="*/ 24 w 22"/>
                <a:gd name="T7" fmla="*/ 33 h 20"/>
                <a:gd name="T8" fmla="*/ 0 w 22"/>
                <a:gd name="T9" fmla="*/ 29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0">
                  <a:moveTo>
                    <a:pt x="12" y="0"/>
                  </a:moveTo>
                  <a:cubicBezTo>
                    <a:pt x="9" y="7"/>
                    <a:pt x="22" y="7"/>
                    <a:pt x="14" y="12"/>
                  </a:cubicBezTo>
                  <a:cubicBezTo>
                    <a:pt x="15" y="13"/>
                    <a:pt x="17" y="13"/>
                    <a:pt x="18" y="16"/>
                  </a:cubicBezTo>
                  <a:cubicBezTo>
                    <a:pt x="17" y="16"/>
                    <a:pt x="16" y="17"/>
                    <a:pt x="15" y="19"/>
                  </a:cubicBezTo>
                  <a:cubicBezTo>
                    <a:pt x="12" y="19"/>
                    <a:pt x="3" y="20"/>
                    <a:pt x="0" y="17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2" name="Freeform 326">
              <a:extLst>
                <a:ext uri="{FF2B5EF4-FFF2-40B4-BE49-F238E27FC236}">
                  <a16:creationId xmlns:a16="http://schemas.microsoft.com/office/drawing/2014/main" id="{D12EBAFC-DA3F-4E58-A235-C28052AFA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498"/>
              <a:ext cx="30" cy="29"/>
            </a:xfrm>
            <a:custGeom>
              <a:avLst/>
              <a:gdLst>
                <a:gd name="T0" fmla="*/ 9 w 23"/>
                <a:gd name="T1" fmla="*/ 6 h 23"/>
                <a:gd name="T2" fmla="*/ 1 w 23"/>
                <a:gd name="T3" fmla="*/ 16 h 23"/>
                <a:gd name="T4" fmla="*/ 10 w 23"/>
                <a:gd name="T5" fmla="*/ 19 h 23"/>
                <a:gd name="T6" fmla="*/ 0 w 23"/>
                <a:gd name="T7" fmla="*/ 26 h 23"/>
                <a:gd name="T8" fmla="*/ 9 w 23"/>
                <a:gd name="T9" fmla="*/ 32 h 23"/>
                <a:gd name="T10" fmla="*/ 5 w 23"/>
                <a:gd name="T11" fmla="*/ 37 h 23"/>
                <a:gd name="T12" fmla="*/ 23 w 23"/>
                <a:gd name="T13" fmla="*/ 33 h 23"/>
                <a:gd name="T14" fmla="*/ 30 w 23"/>
                <a:gd name="T15" fmla="*/ 0 h 2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3" h="23">
                  <a:moveTo>
                    <a:pt x="5" y="4"/>
                  </a:moveTo>
                  <a:cubicBezTo>
                    <a:pt x="7" y="9"/>
                    <a:pt x="3" y="8"/>
                    <a:pt x="1" y="10"/>
                  </a:cubicBezTo>
                  <a:cubicBezTo>
                    <a:pt x="2" y="11"/>
                    <a:pt x="4" y="12"/>
                    <a:pt x="6" y="12"/>
                  </a:cubicBezTo>
                  <a:cubicBezTo>
                    <a:pt x="6" y="15"/>
                    <a:pt x="2" y="15"/>
                    <a:pt x="0" y="17"/>
                  </a:cubicBezTo>
                  <a:cubicBezTo>
                    <a:pt x="2" y="19"/>
                    <a:pt x="4" y="18"/>
                    <a:pt x="5" y="20"/>
                  </a:cubicBezTo>
                  <a:cubicBezTo>
                    <a:pt x="4" y="21"/>
                    <a:pt x="4" y="22"/>
                    <a:pt x="3" y="23"/>
                  </a:cubicBezTo>
                  <a:cubicBezTo>
                    <a:pt x="6" y="22"/>
                    <a:pt x="10" y="23"/>
                    <a:pt x="14" y="21"/>
                  </a:cubicBezTo>
                  <a:cubicBezTo>
                    <a:pt x="23" y="18"/>
                    <a:pt x="19" y="8"/>
                    <a:pt x="18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3" name="Freeform 327">
              <a:extLst>
                <a:ext uri="{FF2B5EF4-FFF2-40B4-BE49-F238E27FC236}">
                  <a16:creationId xmlns:a16="http://schemas.microsoft.com/office/drawing/2014/main" id="{9929D53D-4B6F-45EA-AB3A-7C5385C0B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835"/>
              <a:ext cx="9" cy="68"/>
            </a:xfrm>
            <a:custGeom>
              <a:avLst/>
              <a:gdLst>
                <a:gd name="T0" fmla="*/ 10 w 7"/>
                <a:gd name="T1" fmla="*/ 0 h 53"/>
                <a:gd name="T2" fmla="*/ 10 w 7"/>
                <a:gd name="T3" fmla="*/ 47 h 53"/>
                <a:gd name="T4" fmla="*/ 0 w 7"/>
                <a:gd name="T5" fmla="*/ 8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3">
                  <a:moveTo>
                    <a:pt x="6" y="0"/>
                  </a:moveTo>
                  <a:cubicBezTo>
                    <a:pt x="6" y="10"/>
                    <a:pt x="7" y="20"/>
                    <a:pt x="6" y="29"/>
                  </a:cubicBezTo>
                  <a:cubicBezTo>
                    <a:pt x="6" y="38"/>
                    <a:pt x="3" y="45"/>
                    <a:pt x="0" y="5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4" name="Freeform 328">
              <a:extLst>
                <a:ext uri="{FF2B5EF4-FFF2-40B4-BE49-F238E27FC236}">
                  <a16:creationId xmlns:a16="http://schemas.microsoft.com/office/drawing/2014/main" id="{C5B2F014-FF8D-4643-AD07-FBED5D69C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2" y="2868"/>
              <a:ext cx="15" cy="60"/>
            </a:xfrm>
            <a:custGeom>
              <a:avLst/>
              <a:gdLst>
                <a:gd name="T0" fmla="*/ 5 w 11"/>
                <a:gd name="T1" fmla="*/ 0 h 46"/>
                <a:gd name="T2" fmla="*/ 0 w 11"/>
                <a:gd name="T3" fmla="*/ 78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3" y="0"/>
                  </a:moveTo>
                  <a:cubicBezTo>
                    <a:pt x="11" y="13"/>
                    <a:pt x="4" y="33"/>
                    <a:pt x="0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5" name="Freeform 329">
              <a:extLst>
                <a:ext uri="{FF2B5EF4-FFF2-40B4-BE49-F238E27FC236}">
                  <a16:creationId xmlns:a16="http://schemas.microsoft.com/office/drawing/2014/main" id="{2791A79C-AFD9-4AD3-ADD5-A05015E12E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855"/>
              <a:ext cx="13" cy="96"/>
            </a:xfrm>
            <a:custGeom>
              <a:avLst/>
              <a:gdLst>
                <a:gd name="T0" fmla="*/ 10 w 10"/>
                <a:gd name="T1" fmla="*/ 0 h 74"/>
                <a:gd name="T2" fmla="*/ 13 w 10"/>
                <a:gd name="T3" fmla="*/ 51 h 74"/>
                <a:gd name="T4" fmla="*/ 0 w 10"/>
                <a:gd name="T5" fmla="*/ 125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4">
                  <a:moveTo>
                    <a:pt x="6" y="0"/>
                  </a:moveTo>
                  <a:cubicBezTo>
                    <a:pt x="10" y="9"/>
                    <a:pt x="8" y="21"/>
                    <a:pt x="8" y="30"/>
                  </a:cubicBezTo>
                  <a:cubicBezTo>
                    <a:pt x="7" y="44"/>
                    <a:pt x="0" y="60"/>
                    <a:pt x="0" y="7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6" name="Freeform 330">
              <a:extLst>
                <a:ext uri="{FF2B5EF4-FFF2-40B4-BE49-F238E27FC236}">
                  <a16:creationId xmlns:a16="http://schemas.microsoft.com/office/drawing/2014/main" id="{B6C9A25E-04EC-4445-B715-327A36889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910"/>
              <a:ext cx="20" cy="108"/>
            </a:xfrm>
            <a:custGeom>
              <a:avLst/>
              <a:gdLst>
                <a:gd name="T0" fmla="*/ 21 w 15"/>
                <a:gd name="T1" fmla="*/ 0 h 84"/>
                <a:gd name="T2" fmla="*/ 17 w 15"/>
                <a:gd name="T3" fmla="*/ 76 h 84"/>
                <a:gd name="T4" fmla="*/ 0 w 15"/>
                <a:gd name="T5" fmla="*/ 139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4">
                  <a:moveTo>
                    <a:pt x="12" y="0"/>
                  </a:moveTo>
                  <a:cubicBezTo>
                    <a:pt x="15" y="15"/>
                    <a:pt x="13" y="31"/>
                    <a:pt x="10" y="46"/>
                  </a:cubicBezTo>
                  <a:cubicBezTo>
                    <a:pt x="8" y="59"/>
                    <a:pt x="3" y="71"/>
                    <a:pt x="0" y="8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7" name="Freeform 331">
              <a:extLst>
                <a:ext uri="{FF2B5EF4-FFF2-40B4-BE49-F238E27FC236}">
                  <a16:creationId xmlns:a16="http://schemas.microsoft.com/office/drawing/2014/main" id="{09B94A8F-A441-491B-A20E-C4DF462B6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972"/>
              <a:ext cx="19" cy="122"/>
            </a:xfrm>
            <a:custGeom>
              <a:avLst/>
              <a:gdLst>
                <a:gd name="T0" fmla="*/ 19 w 14"/>
                <a:gd name="T1" fmla="*/ 0 h 95"/>
                <a:gd name="T2" fmla="*/ 20 w 14"/>
                <a:gd name="T3" fmla="*/ 76 h 95"/>
                <a:gd name="T4" fmla="*/ 0 w 14"/>
                <a:gd name="T5" fmla="*/ 157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95">
                  <a:moveTo>
                    <a:pt x="10" y="0"/>
                  </a:moveTo>
                  <a:cubicBezTo>
                    <a:pt x="14" y="14"/>
                    <a:pt x="12" y="31"/>
                    <a:pt x="11" y="46"/>
                  </a:cubicBezTo>
                  <a:cubicBezTo>
                    <a:pt x="10" y="61"/>
                    <a:pt x="6" y="81"/>
                    <a:pt x="0" y="9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8" name="Freeform 332">
              <a:extLst>
                <a:ext uri="{FF2B5EF4-FFF2-40B4-BE49-F238E27FC236}">
                  <a16:creationId xmlns:a16="http://schemas.microsoft.com/office/drawing/2014/main" id="{08ADF879-CAD9-45BB-872E-A5A702BEB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3034"/>
              <a:ext cx="13" cy="84"/>
            </a:xfrm>
            <a:custGeom>
              <a:avLst/>
              <a:gdLst>
                <a:gd name="T0" fmla="*/ 5 w 10"/>
                <a:gd name="T1" fmla="*/ 0 h 65"/>
                <a:gd name="T2" fmla="*/ 0 w 10"/>
                <a:gd name="T3" fmla="*/ 109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5">
                  <a:moveTo>
                    <a:pt x="3" y="0"/>
                  </a:moveTo>
                  <a:cubicBezTo>
                    <a:pt x="10" y="22"/>
                    <a:pt x="7" y="44"/>
                    <a:pt x="0" y="6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79" name="Freeform 333">
              <a:extLst>
                <a:ext uri="{FF2B5EF4-FFF2-40B4-BE49-F238E27FC236}">
                  <a16:creationId xmlns:a16="http://schemas.microsoft.com/office/drawing/2014/main" id="{1ECD82B5-217A-47C7-BEE7-CE88B164ED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690"/>
              <a:ext cx="14" cy="81"/>
            </a:xfrm>
            <a:custGeom>
              <a:avLst/>
              <a:gdLst>
                <a:gd name="T0" fmla="*/ 14 w 11"/>
                <a:gd name="T1" fmla="*/ 0 h 63"/>
                <a:gd name="T2" fmla="*/ 14 w 11"/>
                <a:gd name="T3" fmla="*/ 54 h 63"/>
                <a:gd name="T4" fmla="*/ 0 w 11"/>
                <a:gd name="T5" fmla="*/ 10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3">
                  <a:moveTo>
                    <a:pt x="9" y="0"/>
                  </a:moveTo>
                  <a:cubicBezTo>
                    <a:pt x="9" y="11"/>
                    <a:pt x="11" y="22"/>
                    <a:pt x="9" y="33"/>
                  </a:cubicBezTo>
                  <a:cubicBezTo>
                    <a:pt x="8" y="43"/>
                    <a:pt x="2" y="53"/>
                    <a:pt x="0" y="6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0" name="Freeform 334">
              <a:extLst>
                <a:ext uri="{FF2B5EF4-FFF2-40B4-BE49-F238E27FC236}">
                  <a16:creationId xmlns:a16="http://schemas.microsoft.com/office/drawing/2014/main" id="{25D6C69B-41C2-4176-83F8-B9B70C5C35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2671"/>
              <a:ext cx="10" cy="67"/>
            </a:xfrm>
            <a:custGeom>
              <a:avLst/>
              <a:gdLst>
                <a:gd name="T0" fmla="*/ 6 w 8"/>
                <a:gd name="T1" fmla="*/ 0 h 52"/>
                <a:gd name="T2" fmla="*/ 0 w 8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2">
                  <a:moveTo>
                    <a:pt x="4" y="0"/>
                  </a:moveTo>
                  <a:cubicBezTo>
                    <a:pt x="8" y="17"/>
                    <a:pt x="5" y="36"/>
                    <a:pt x="0" y="5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1" name="Freeform 335">
              <a:extLst>
                <a:ext uri="{FF2B5EF4-FFF2-40B4-BE49-F238E27FC236}">
                  <a16:creationId xmlns:a16="http://schemas.microsoft.com/office/drawing/2014/main" id="{470179E5-15BA-4E04-9FDC-BBFCAB2F6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2731"/>
              <a:ext cx="8" cy="61"/>
            </a:xfrm>
            <a:custGeom>
              <a:avLst/>
              <a:gdLst>
                <a:gd name="T0" fmla="*/ 7 w 6"/>
                <a:gd name="T1" fmla="*/ 0 h 47"/>
                <a:gd name="T2" fmla="*/ 0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4" y="0"/>
                  </a:moveTo>
                  <a:cubicBezTo>
                    <a:pt x="6" y="16"/>
                    <a:pt x="6" y="32"/>
                    <a:pt x="0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2" name="Freeform 336">
              <a:extLst>
                <a:ext uri="{FF2B5EF4-FFF2-40B4-BE49-F238E27FC236}">
                  <a16:creationId xmlns:a16="http://schemas.microsoft.com/office/drawing/2014/main" id="{13A4A4B3-FC3C-4682-A5BA-8BA16C98D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782"/>
              <a:ext cx="7" cy="55"/>
            </a:xfrm>
            <a:custGeom>
              <a:avLst/>
              <a:gdLst>
                <a:gd name="T0" fmla="*/ 1 w 5"/>
                <a:gd name="T1" fmla="*/ 0 h 43"/>
                <a:gd name="T2" fmla="*/ 8 w 5"/>
                <a:gd name="T3" fmla="*/ 41 h 43"/>
                <a:gd name="T4" fmla="*/ 4 w 5"/>
                <a:gd name="T5" fmla="*/ 7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3">
                  <a:moveTo>
                    <a:pt x="1" y="0"/>
                  </a:moveTo>
                  <a:cubicBezTo>
                    <a:pt x="2" y="8"/>
                    <a:pt x="5" y="16"/>
                    <a:pt x="4" y="25"/>
                  </a:cubicBezTo>
                  <a:cubicBezTo>
                    <a:pt x="3" y="30"/>
                    <a:pt x="0" y="39"/>
                    <a:pt x="2" y="4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3" name="Freeform 337">
              <a:extLst>
                <a:ext uri="{FF2B5EF4-FFF2-40B4-BE49-F238E27FC236}">
                  <a16:creationId xmlns:a16="http://schemas.microsoft.com/office/drawing/2014/main" id="{90570C98-AEF6-4BF1-B526-3AD34A880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2760"/>
              <a:ext cx="20" cy="42"/>
            </a:xfrm>
            <a:custGeom>
              <a:avLst/>
              <a:gdLst>
                <a:gd name="T0" fmla="*/ 0 w 15"/>
                <a:gd name="T1" fmla="*/ 0 h 33"/>
                <a:gd name="T2" fmla="*/ 17 w 15"/>
                <a:gd name="T3" fmla="*/ 23 h 33"/>
                <a:gd name="T4" fmla="*/ 27 w 15"/>
                <a:gd name="T5" fmla="*/ 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0" y="0"/>
                  </a:moveTo>
                  <a:cubicBezTo>
                    <a:pt x="4" y="4"/>
                    <a:pt x="8" y="9"/>
                    <a:pt x="10" y="14"/>
                  </a:cubicBezTo>
                  <a:cubicBezTo>
                    <a:pt x="13" y="19"/>
                    <a:pt x="12" y="27"/>
                    <a:pt x="15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4" name="Freeform 338">
              <a:extLst>
                <a:ext uri="{FF2B5EF4-FFF2-40B4-BE49-F238E27FC236}">
                  <a16:creationId xmlns:a16="http://schemas.microsoft.com/office/drawing/2014/main" id="{DBDF6B25-9F28-42FC-9D4F-80D9676C9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7" y="2730"/>
              <a:ext cx="22" cy="58"/>
            </a:xfrm>
            <a:custGeom>
              <a:avLst/>
              <a:gdLst>
                <a:gd name="T0" fmla="*/ 0 w 17"/>
                <a:gd name="T1" fmla="*/ 0 h 45"/>
                <a:gd name="T2" fmla="*/ 21 w 17"/>
                <a:gd name="T3" fmla="*/ 39 h 45"/>
                <a:gd name="T4" fmla="*/ 28 w 17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5">
                  <a:moveTo>
                    <a:pt x="0" y="0"/>
                  </a:moveTo>
                  <a:cubicBezTo>
                    <a:pt x="7" y="3"/>
                    <a:pt x="10" y="16"/>
                    <a:pt x="12" y="23"/>
                  </a:cubicBezTo>
                  <a:cubicBezTo>
                    <a:pt x="13" y="26"/>
                    <a:pt x="15" y="44"/>
                    <a:pt x="17" y="4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" name="Freeform 339">
              <a:extLst>
                <a:ext uri="{FF2B5EF4-FFF2-40B4-BE49-F238E27FC236}">
                  <a16:creationId xmlns:a16="http://schemas.microsoft.com/office/drawing/2014/main" id="{CA4D73DB-06FE-4957-8F96-5A6DE57748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2677"/>
              <a:ext cx="23" cy="58"/>
            </a:xfrm>
            <a:custGeom>
              <a:avLst/>
              <a:gdLst>
                <a:gd name="T0" fmla="*/ 0 w 18"/>
                <a:gd name="T1" fmla="*/ 0 h 45"/>
                <a:gd name="T2" fmla="*/ 23 w 18"/>
                <a:gd name="T3" fmla="*/ 45 h 45"/>
                <a:gd name="T4" fmla="*/ 28 w 18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5">
                  <a:moveTo>
                    <a:pt x="0" y="0"/>
                  </a:moveTo>
                  <a:cubicBezTo>
                    <a:pt x="7" y="4"/>
                    <a:pt x="11" y="20"/>
                    <a:pt x="14" y="27"/>
                  </a:cubicBezTo>
                  <a:cubicBezTo>
                    <a:pt x="16" y="33"/>
                    <a:pt x="18" y="39"/>
                    <a:pt x="17" y="4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" name="Freeform 340">
              <a:extLst>
                <a:ext uri="{FF2B5EF4-FFF2-40B4-BE49-F238E27FC236}">
                  <a16:creationId xmlns:a16="http://schemas.microsoft.com/office/drawing/2014/main" id="{A72A408B-9EA9-4BBE-823D-AF021AB71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2684"/>
              <a:ext cx="45" cy="134"/>
            </a:xfrm>
            <a:custGeom>
              <a:avLst/>
              <a:gdLst>
                <a:gd name="T0" fmla="*/ 0 w 35"/>
                <a:gd name="T1" fmla="*/ 0 h 104"/>
                <a:gd name="T2" fmla="*/ 18 w 35"/>
                <a:gd name="T3" fmla="*/ 27 h 104"/>
                <a:gd name="T4" fmla="*/ 39 w 35"/>
                <a:gd name="T5" fmla="*/ 70 h 104"/>
                <a:gd name="T6" fmla="*/ 58 w 35"/>
                <a:gd name="T7" fmla="*/ 173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104">
                  <a:moveTo>
                    <a:pt x="0" y="0"/>
                  </a:moveTo>
                  <a:cubicBezTo>
                    <a:pt x="5" y="1"/>
                    <a:pt x="9" y="11"/>
                    <a:pt x="11" y="16"/>
                  </a:cubicBezTo>
                  <a:cubicBezTo>
                    <a:pt x="15" y="24"/>
                    <a:pt x="19" y="33"/>
                    <a:pt x="23" y="42"/>
                  </a:cubicBezTo>
                  <a:cubicBezTo>
                    <a:pt x="31" y="62"/>
                    <a:pt x="32" y="84"/>
                    <a:pt x="35" y="10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" name="Freeform 341">
              <a:extLst>
                <a:ext uri="{FF2B5EF4-FFF2-40B4-BE49-F238E27FC236}">
                  <a16:creationId xmlns:a16="http://schemas.microsoft.com/office/drawing/2014/main" id="{30A83895-B49C-46D8-B63C-777CBD569F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676"/>
              <a:ext cx="36" cy="104"/>
            </a:xfrm>
            <a:custGeom>
              <a:avLst/>
              <a:gdLst>
                <a:gd name="T0" fmla="*/ 0 w 28"/>
                <a:gd name="T1" fmla="*/ 0 h 81"/>
                <a:gd name="T2" fmla="*/ 35 w 28"/>
                <a:gd name="T3" fmla="*/ 63 h 81"/>
                <a:gd name="T4" fmla="*/ 41 w 28"/>
                <a:gd name="T5" fmla="*/ 105 h 81"/>
                <a:gd name="T6" fmla="*/ 46 w 28"/>
                <a:gd name="T7" fmla="*/ 134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1">
                  <a:moveTo>
                    <a:pt x="0" y="0"/>
                  </a:moveTo>
                  <a:cubicBezTo>
                    <a:pt x="9" y="11"/>
                    <a:pt x="16" y="25"/>
                    <a:pt x="21" y="38"/>
                  </a:cubicBezTo>
                  <a:cubicBezTo>
                    <a:pt x="24" y="46"/>
                    <a:pt x="25" y="55"/>
                    <a:pt x="25" y="64"/>
                  </a:cubicBezTo>
                  <a:cubicBezTo>
                    <a:pt x="26" y="69"/>
                    <a:pt x="25" y="77"/>
                    <a:pt x="28" y="8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8" name="Freeform 342">
              <a:extLst>
                <a:ext uri="{FF2B5EF4-FFF2-40B4-BE49-F238E27FC236}">
                  <a16:creationId xmlns:a16="http://schemas.microsoft.com/office/drawing/2014/main" id="{9FC09A7C-420D-4F2F-A666-93B95B9635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614"/>
              <a:ext cx="18" cy="50"/>
            </a:xfrm>
            <a:custGeom>
              <a:avLst/>
              <a:gdLst>
                <a:gd name="T0" fmla="*/ 0 w 14"/>
                <a:gd name="T1" fmla="*/ 0 h 39"/>
                <a:gd name="T2" fmla="*/ 18 w 14"/>
                <a:gd name="T3" fmla="*/ 31 h 39"/>
                <a:gd name="T4" fmla="*/ 23 w 14"/>
                <a:gd name="T5" fmla="*/ 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9">
                  <a:moveTo>
                    <a:pt x="0" y="0"/>
                  </a:moveTo>
                  <a:cubicBezTo>
                    <a:pt x="1" y="7"/>
                    <a:pt x="9" y="11"/>
                    <a:pt x="11" y="19"/>
                  </a:cubicBezTo>
                  <a:cubicBezTo>
                    <a:pt x="13" y="25"/>
                    <a:pt x="12" y="33"/>
                    <a:pt x="14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9" name="Freeform 343">
              <a:extLst>
                <a:ext uri="{FF2B5EF4-FFF2-40B4-BE49-F238E27FC236}">
                  <a16:creationId xmlns:a16="http://schemas.microsoft.com/office/drawing/2014/main" id="{C990FFD3-2B2F-47CF-B8C9-CB769BBF89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22"/>
              <a:ext cx="20" cy="109"/>
            </a:xfrm>
            <a:custGeom>
              <a:avLst/>
              <a:gdLst>
                <a:gd name="T0" fmla="*/ 27 w 15"/>
                <a:gd name="T1" fmla="*/ 83 h 85"/>
                <a:gd name="T2" fmla="*/ 20 w 15"/>
                <a:gd name="T3" fmla="*/ 105 h 85"/>
                <a:gd name="T4" fmla="*/ 16 w 15"/>
                <a:gd name="T5" fmla="*/ 140 h 85"/>
                <a:gd name="T6" fmla="*/ 16 w 15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5">
                  <a:moveTo>
                    <a:pt x="15" y="51"/>
                  </a:moveTo>
                  <a:cubicBezTo>
                    <a:pt x="15" y="56"/>
                    <a:pt x="12" y="60"/>
                    <a:pt x="11" y="64"/>
                  </a:cubicBezTo>
                  <a:cubicBezTo>
                    <a:pt x="10" y="71"/>
                    <a:pt x="10" y="78"/>
                    <a:pt x="9" y="85"/>
                  </a:cubicBezTo>
                  <a:cubicBezTo>
                    <a:pt x="11" y="58"/>
                    <a:pt x="0" y="27"/>
                    <a:pt x="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0" name="Freeform 344">
              <a:extLst>
                <a:ext uri="{FF2B5EF4-FFF2-40B4-BE49-F238E27FC236}">
                  <a16:creationId xmlns:a16="http://schemas.microsoft.com/office/drawing/2014/main" id="{1AA0D3CF-3CC4-452A-9938-5568A0E0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2545"/>
              <a:ext cx="24" cy="177"/>
            </a:xfrm>
            <a:custGeom>
              <a:avLst/>
              <a:gdLst>
                <a:gd name="T0" fmla="*/ 4 w 18"/>
                <a:gd name="T1" fmla="*/ 143 h 137"/>
                <a:gd name="T2" fmla="*/ 9 w 18"/>
                <a:gd name="T3" fmla="*/ 149 h 137"/>
                <a:gd name="T4" fmla="*/ 16 w 18"/>
                <a:gd name="T5" fmla="*/ 52 h 137"/>
                <a:gd name="T6" fmla="*/ 32 w 18"/>
                <a:gd name="T7" fmla="*/ 0 h 137"/>
                <a:gd name="T8" fmla="*/ 28 w 18"/>
                <a:gd name="T9" fmla="*/ 102 h 137"/>
                <a:gd name="T10" fmla="*/ 21 w 18"/>
                <a:gd name="T11" fmla="*/ 159 h 137"/>
                <a:gd name="T12" fmla="*/ 17 w 18"/>
                <a:gd name="T13" fmla="*/ 229 h 137"/>
                <a:gd name="T14" fmla="*/ 12 w 18"/>
                <a:gd name="T15" fmla="*/ 165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137">
                  <a:moveTo>
                    <a:pt x="2" y="86"/>
                  </a:moveTo>
                  <a:cubicBezTo>
                    <a:pt x="3" y="87"/>
                    <a:pt x="4" y="88"/>
                    <a:pt x="5" y="89"/>
                  </a:cubicBezTo>
                  <a:cubicBezTo>
                    <a:pt x="0" y="70"/>
                    <a:pt x="5" y="50"/>
                    <a:pt x="9" y="31"/>
                  </a:cubicBezTo>
                  <a:cubicBezTo>
                    <a:pt x="11" y="20"/>
                    <a:pt x="14" y="10"/>
                    <a:pt x="18" y="0"/>
                  </a:cubicBezTo>
                  <a:cubicBezTo>
                    <a:pt x="18" y="20"/>
                    <a:pt x="18" y="41"/>
                    <a:pt x="16" y="61"/>
                  </a:cubicBezTo>
                  <a:cubicBezTo>
                    <a:pt x="15" y="72"/>
                    <a:pt x="12" y="83"/>
                    <a:pt x="12" y="95"/>
                  </a:cubicBezTo>
                  <a:cubicBezTo>
                    <a:pt x="11" y="108"/>
                    <a:pt x="7" y="124"/>
                    <a:pt x="10" y="137"/>
                  </a:cubicBezTo>
                  <a:cubicBezTo>
                    <a:pt x="8" y="124"/>
                    <a:pt x="11" y="111"/>
                    <a:pt x="7" y="9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1" name="Freeform 345">
              <a:extLst>
                <a:ext uri="{FF2B5EF4-FFF2-40B4-BE49-F238E27FC236}">
                  <a16:creationId xmlns:a16="http://schemas.microsoft.com/office/drawing/2014/main" id="{CAA96408-6D32-4026-B9CB-C756994C9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3" y="2733"/>
              <a:ext cx="28" cy="201"/>
            </a:xfrm>
            <a:custGeom>
              <a:avLst/>
              <a:gdLst>
                <a:gd name="T0" fmla="*/ 14 w 22"/>
                <a:gd name="T1" fmla="*/ 48 h 156"/>
                <a:gd name="T2" fmla="*/ 18 w 22"/>
                <a:gd name="T3" fmla="*/ 88 h 156"/>
                <a:gd name="T4" fmla="*/ 25 w 22"/>
                <a:gd name="T5" fmla="*/ 139 h 156"/>
                <a:gd name="T6" fmla="*/ 36 w 22"/>
                <a:gd name="T7" fmla="*/ 259 h 156"/>
                <a:gd name="T8" fmla="*/ 14 w 22"/>
                <a:gd name="T9" fmla="*/ 86 h 156"/>
                <a:gd name="T10" fmla="*/ 6 w 22"/>
                <a:gd name="T11" fmla="*/ 39 h 156"/>
                <a:gd name="T12" fmla="*/ 6 w 22"/>
                <a:gd name="T13" fmla="*/ 0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56">
                  <a:moveTo>
                    <a:pt x="9" y="29"/>
                  </a:moveTo>
                  <a:cubicBezTo>
                    <a:pt x="11" y="36"/>
                    <a:pt x="10" y="45"/>
                    <a:pt x="11" y="53"/>
                  </a:cubicBezTo>
                  <a:cubicBezTo>
                    <a:pt x="13" y="63"/>
                    <a:pt x="14" y="74"/>
                    <a:pt x="16" y="84"/>
                  </a:cubicBezTo>
                  <a:cubicBezTo>
                    <a:pt x="19" y="107"/>
                    <a:pt x="16" y="133"/>
                    <a:pt x="22" y="156"/>
                  </a:cubicBezTo>
                  <a:cubicBezTo>
                    <a:pt x="13" y="123"/>
                    <a:pt x="13" y="87"/>
                    <a:pt x="9" y="52"/>
                  </a:cubicBezTo>
                  <a:cubicBezTo>
                    <a:pt x="7" y="42"/>
                    <a:pt x="6" y="32"/>
                    <a:pt x="4" y="23"/>
                  </a:cubicBezTo>
                  <a:cubicBezTo>
                    <a:pt x="3" y="17"/>
                    <a:pt x="0" y="5"/>
                    <a:pt x="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2" name="Freeform 346">
              <a:extLst>
                <a:ext uri="{FF2B5EF4-FFF2-40B4-BE49-F238E27FC236}">
                  <a16:creationId xmlns:a16="http://schemas.microsoft.com/office/drawing/2014/main" id="{65E28C73-5030-4D76-9D41-8A4529F79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2957"/>
              <a:ext cx="19" cy="105"/>
            </a:xfrm>
            <a:custGeom>
              <a:avLst/>
              <a:gdLst>
                <a:gd name="T0" fmla="*/ 0 w 14"/>
                <a:gd name="T1" fmla="*/ 0 h 81"/>
                <a:gd name="T2" fmla="*/ 26 w 14"/>
                <a:gd name="T3" fmla="*/ 1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1">
                  <a:moveTo>
                    <a:pt x="0" y="0"/>
                  </a:moveTo>
                  <a:cubicBezTo>
                    <a:pt x="12" y="25"/>
                    <a:pt x="13" y="54"/>
                    <a:pt x="14" y="8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3" name="Freeform 347">
              <a:extLst>
                <a:ext uri="{FF2B5EF4-FFF2-40B4-BE49-F238E27FC236}">
                  <a16:creationId xmlns:a16="http://schemas.microsoft.com/office/drawing/2014/main" id="{6F07A079-D9DE-4ACA-8F72-237C47499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2600"/>
              <a:ext cx="20" cy="187"/>
            </a:xfrm>
            <a:custGeom>
              <a:avLst/>
              <a:gdLst>
                <a:gd name="T0" fmla="*/ 25 w 16"/>
                <a:gd name="T1" fmla="*/ 0 h 145"/>
                <a:gd name="T2" fmla="*/ 18 w 16"/>
                <a:gd name="T3" fmla="*/ 165 h 145"/>
                <a:gd name="T4" fmla="*/ 10 w 16"/>
                <a:gd name="T5" fmla="*/ 222 h 145"/>
                <a:gd name="T6" fmla="*/ 6 w 16"/>
                <a:gd name="T7" fmla="*/ 241 h 145"/>
                <a:gd name="T8" fmla="*/ 0 w 16"/>
                <a:gd name="T9" fmla="*/ 208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45">
                  <a:moveTo>
                    <a:pt x="16" y="0"/>
                  </a:moveTo>
                  <a:cubicBezTo>
                    <a:pt x="16" y="33"/>
                    <a:pt x="13" y="66"/>
                    <a:pt x="11" y="99"/>
                  </a:cubicBezTo>
                  <a:cubicBezTo>
                    <a:pt x="10" y="110"/>
                    <a:pt x="7" y="121"/>
                    <a:pt x="6" y="133"/>
                  </a:cubicBezTo>
                  <a:cubicBezTo>
                    <a:pt x="5" y="137"/>
                    <a:pt x="5" y="141"/>
                    <a:pt x="4" y="145"/>
                  </a:cubicBezTo>
                  <a:cubicBezTo>
                    <a:pt x="4" y="138"/>
                    <a:pt x="2" y="132"/>
                    <a:pt x="0" y="1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4" name="Freeform 348">
              <a:extLst>
                <a:ext uri="{FF2B5EF4-FFF2-40B4-BE49-F238E27FC236}">
                  <a16:creationId xmlns:a16="http://schemas.microsoft.com/office/drawing/2014/main" id="{00452453-767A-4657-A403-339059FB2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2623"/>
              <a:ext cx="53" cy="207"/>
            </a:xfrm>
            <a:custGeom>
              <a:avLst/>
              <a:gdLst>
                <a:gd name="T0" fmla="*/ 4 w 41"/>
                <a:gd name="T1" fmla="*/ 32 h 160"/>
                <a:gd name="T2" fmla="*/ 12 w 41"/>
                <a:gd name="T3" fmla="*/ 0 h 160"/>
                <a:gd name="T4" fmla="*/ 16 w 41"/>
                <a:gd name="T5" fmla="*/ 23 h 160"/>
                <a:gd name="T6" fmla="*/ 21 w 41"/>
                <a:gd name="T7" fmla="*/ 22 h 160"/>
                <a:gd name="T8" fmla="*/ 28 w 41"/>
                <a:gd name="T9" fmla="*/ 49 h 160"/>
                <a:gd name="T10" fmla="*/ 36 w 41"/>
                <a:gd name="T11" fmla="*/ 5 h 160"/>
                <a:gd name="T12" fmla="*/ 35 w 41"/>
                <a:gd name="T13" fmla="*/ 80 h 160"/>
                <a:gd name="T14" fmla="*/ 50 w 41"/>
                <a:gd name="T15" fmla="*/ 122 h 160"/>
                <a:gd name="T16" fmla="*/ 57 w 41"/>
                <a:gd name="T17" fmla="*/ 190 h 160"/>
                <a:gd name="T18" fmla="*/ 56 w 41"/>
                <a:gd name="T19" fmla="*/ 268 h 160"/>
                <a:gd name="T20" fmla="*/ 47 w 41"/>
                <a:gd name="T21" fmla="*/ 206 h 160"/>
                <a:gd name="T22" fmla="*/ 36 w 41"/>
                <a:gd name="T23" fmla="*/ 153 h 160"/>
                <a:gd name="T24" fmla="*/ 23 w 41"/>
                <a:gd name="T25" fmla="*/ 93 h 160"/>
                <a:gd name="T26" fmla="*/ 0 w 41"/>
                <a:gd name="T27" fmla="*/ 27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1" h="160">
                  <a:moveTo>
                    <a:pt x="2" y="19"/>
                  </a:moveTo>
                  <a:cubicBezTo>
                    <a:pt x="4" y="14"/>
                    <a:pt x="7" y="6"/>
                    <a:pt x="7" y="0"/>
                  </a:cubicBezTo>
                  <a:cubicBezTo>
                    <a:pt x="6" y="4"/>
                    <a:pt x="8" y="10"/>
                    <a:pt x="9" y="14"/>
                  </a:cubicBezTo>
                  <a:cubicBezTo>
                    <a:pt x="10" y="14"/>
                    <a:pt x="11" y="14"/>
                    <a:pt x="12" y="13"/>
                  </a:cubicBezTo>
                  <a:cubicBezTo>
                    <a:pt x="10" y="18"/>
                    <a:pt x="13" y="26"/>
                    <a:pt x="17" y="29"/>
                  </a:cubicBezTo>
                  <a:cubicBezTo>
                    <a:pt x="23" y="24"/>
                    <a:pt x="20" y="10"/>
                    <a:pt x="22" y="3"/>
                  </a:cubicBezTo>
                  <a:cubicBezTo>
                    <a:pt x="24" y="18"/>
                    <a:pt x="21" y="33"/>
                    <a:pt x="21" y="48"/>
                  </a:cubicBezTo>
                  <a:cubicBezTo>
                    <a:pt x="20" y="54"/>
                    <a:pt x="21" y="73"/>
                    <a:pt x="30" y="73"/>
                  </a:cubicBezTo>
                  <a:cubicBezTo>
                    <a:pt x="30" y="87"/>
                    <a:pt x="28" y="101"/>
                    <a:pt x="34" y="114"/>
                  </a:cubicBezTo>
                  <a:cubicBezTo>
                    <a:pt x="41" y="129"/>
                    <a:pt x="35" y="144"/>
                    <a:pt x="33" y="160"/>
                  </a:cubicBezTo>
                  <a:cubicBezTo>
                    <a:pt x="33" y="148"/>
                    <a:pt x="31" y="135"/>
                    <a:pt x="28" y="123"/>
                  </a:cubicBezTo>
                  <a:cubicBezTo>
                    <a:pt x="26" y="111"/>
                    <a:pt x="24" y="103"/>
                    <a:pt x="22" y="91"/>
                  </a:cubicBezTo>
                  <a:cubicBezTo>
                    <a:pt x="20" y="79"/>
                    <a:pt x="16" y="67"/>
                    <a:pt x="14" y="56"/>
                  </a:cubicBezTo>
                  <a:cubicBezTo>
                    <a:pt x="11" y="42"/>
                    <a:pt x="4" y="29"/>
                    <a:pt x="0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5" name="Freeform 349">
              <a:extLst>
                <a:ext uri="{FF2B5EF4-FFF2-40B4-BE49-F238E27FC236}">
                  <a16:creationId xmlns:a16="http://schemas.microsoft.com/office/drawing/2014/main" id="{33ABE9CE-B290-41FE-93CA-7E1CE1462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2465"/>
              <a:ext cx="61" cy="135"/>
            </a:xfrm>
            <a:custGeom>
              <a:avLst/>
              <a:gdLst>
                <a:gd name="T0" fmla="*/ 6 w 47"/>
                <a:gd name="T1" fmla="*/ 32 h 104"/>
                <a:gd name="T2" fmla="*/ 21 w 47"/>
                <a:gd name="T3" fmla="*/ 69 h 104"/>
                <a:gd name="T4" fmla="*/ 34 w 47"/>
                <a:gd name="T5" fmla="*/ 109 h 104"/>
                <a:gd name="T6" fmla="*/ 47 w 47"/>
                <a:gd name="T7" fmla="*/ 147 h 104"/>
                <a:gd name="T8" fmla="*/ 55 w 47"/>
                <a:gd name="T9" fmla="*/ 175 h 104"/>
                <a:gd name="T10" fmla="*/ 64 w 47"/>
                <a:gd name="T11" fmla="*/ 126 h 104"/>
                <a:gd name="T12" fmla="*/ 79 w 47"/>
                <a:gd name="T13" fmla="*/ 74 h 104"/>
                <a:gd name="T14" fmla="*/ 67 w 47"/>
                <a:gd name="T15" fmla="*/ 79 h 104"/>
                <a:gd name="T16" fmla="*/ 57 w 47"/>
                <a:gd name="T17" fmla="*/ 91 h 104"/>
                <a:gd name="T18" fmla="*/ 55 w 47"/>
                <a:gd name="T19" fmla="*/ 42 h 104"/>
                <a:gd name="T20" fmla="*/ 44 w 47"/>
                <a:gd name="T21" fmla="*/ 0 h 104"/>
                <a:gd name="T22" fmla="*/ 40 w 47"/>
                <a:gd name="T23" fmla="*/ 69 h 104"/>
                <a:gd name="T24" fmla="*/ 18 w 47"/>
                <a:gd name="T25" fmla="*/ 44 h 104"/>
                <a:gd name="T26" fmla="*/ 0 w 47"/>
                <a:gd name="T27" fmla="*/ 10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7" h="104">
                  <a:moveTo>
                    <a:pt x="4" y="19"/>
                  </a:moveTo>
                  <a:cubicBezTo>
                    <a:pt x="8" y="25"/>
                    <a:pt x="9" y="35"/>
                    <a:pt x="12" y="41"/>
                  </a:cubicBezTo>
                  <a:cubicBezTo>
                    <a:pt x="15" y="49"/>
                    <a:pt x="18" y="57"/>
                    <a:pt x="20" y="65"/>
                  </a:cubicBezTo>
                  <a:cubicBezTo>
                    <a:pt x="23" y="72"/>
                    <a:pt x="26" y="80"/>
                    <a:pt x="28" y="87"/>
                  </a:cubicBezTo>
                  <a:cubicBezTo>
                    <a:pt x="29" y="93"/>
                    <a:pt x="29" y="99"/>
                    <a:pt x="32" y="104"/>
                  </a:cubicBezTo>
                  <a:cubicBezTo>
                    <a:pt x="32" y="95"/>
                    <a:pt x="36" y="84"/>
                    <a:pt x="38" y="75"/>
                  </a:cubicBezTo>
                  <a:cubicBezTo>
                    <a:pt x="40" y="65"/>
                    <a:pt x="47" y="55"/>
                    <a:pt x="47" y="44"/>
                  </a:cubicBezTo>
                  <a:cubicBezTo>
                    <a:pt x="46" y="48"/>
                    <a:pt x="41" y="56"/>
                    <a:pt x="40" y="47"/>
                  </a:cubicBezTo>
                  <a:cubicBezTo>
                    <a:pt x="39" y="50"/>
                    <a:pt x="37" y="53"/>
                    <a:pt x="34" y="54"/>
                  </a:cubicBezTo>
                  <a:cubicBezTo>
                    <a:pt x="29" y="45"/>
                    <a:pt x="33" y="35"/>
                    <a:pt x="32" y="25"/>
                  </a:cubicBezTo>
                  <a:cubicBezTo>
                    <a:pt x="31" y="17"/>
                    <a:pt x="28" y="8"/>
                    <a:pt x="26" y="0"/>
                  </a:cubicBezTo>
                  <a:cubicBezTo>
                    <a:pt x="29" y="11"/>
                    <a:pt x="28" y="30"/>
                    <a:pt x="24" y="41"/>
                  </a:cubicBezTo>
                  <a:cubicBezTo>
                    <a:pt x="18" y="40"/>
                    <a:pt x="13" y="31"/>
                    <a:pt x="11" y="26"/>
                  </a:cubicBezTo>
                  <a:cubicBezTo>
                    <a:pt x="8" y="21"/>
                    <a:pt x="0" y="12"/>
                    <a:pt x="0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6" name="Freeform 350">
              <a:extLst>
                <a:ext uri="{FF2B5EF4-FFF2-40B4-BE49-F238E27FC236}">
                  <a16:creationId xmlns:a16="http://schemas.microsoft.com/office/drawing/2014/main" id="{E10EBDCA-0A15-4CCA-BBF0-74B964566A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419"/>
              <a:ext cx="20" cy="59"/>
            </a:xfrm>
            <a:custGeom>
              <a:avLst/>
              <a:gdLst>
                <a:gd name="T0" fmla="*/ 0 w 16"/>
                <a:gd name="T1" fmla="*/ 0 h 46"/>
                <a:gd name="T2" fmla="*/ 20 w 16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6">
                  <a:moveTo>
                    <a:pt x="0" y="0"/>
                  </a:moveTo>
                  <a:cubicBezTo>
                    <a:pt x="11" y="10"/>
                    <a:pt x="16" y="32"/>
                    <a:pt x="13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7" name="Freeform 351">
              <a:extLst>
                <a:ext uri="{FF2B5EF4-FFF2-40B4-BE49-F238E27FC236}">
                  <a16:creationId xmlns:a16="http://schemas.microsoft.com/office/drawing/2014/main" id="{61DA5D37-BC72-4360-89D5-A3D518A714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591"/>
              <a:ext cx="25" cy="55"/>
            </a:xfrm>
            <a:custGeom>
              <a:avLst/>
              <a:gdLst>
                <a:gd name="T0" fmla="*/ 0 w 19"/>
                <a:gd name="T1" fmla="*/ 18 h 43"/>
                <a:gd name="T2" fmla="*/ 18 w 19"/>
                <a:gd name="T3" fmla="*/ 70 h 43"/>
                <a:gd name="T4" fmla="*/ 33 w 19"/>
                <a:gd name="T5" fmla="*/ 18 h 43"/>
                <a:gd name="T6" fmla="*/ 18 w 19"/>
                <a:gd name="T7" fmla="*/ 6 h 43"/>
                <a:gd name="T8" fmla="*/ 5 w 1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3">
                  <a:moveTo>
                    <a:pt x="0" y="11"/>
                  </a:moveTo>
                  <a:cubicBezTo>
                    <a:pt x="1" y="21"/>
                    <a:pt x="12" y="32"/>
                    <a:pt x="11" y="43"/>
                  </a:cubicBezTo>
                  <a:cubicBezTo>
                    <a:pt x="14" y="42"/>
                    <a:pt x="18" y="16"/>
                    <a:pt x="19" y="11"/>
                  </a:cubicBezTo>
                  <a:cubicBezTo>
                    <a:pt x="15" y="21"/>
                    <a:pt x="11" y="9"/>
                    <a:pt x="11" y="4"/>
                  </a:cubicBezTo>
                  <a:cubicBezTo>
                    <a:pt x="7" y="6"/>
                    <a:pt x="2" y="4"/>
                    <a:pt x="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8" name="Freeform 352">
              <a:extLst>
                <a:ext uri="{FF2B5EF4-FFF2-40B4-BE49-F238E27FC236}">
                  <a16:creationId xmlns:a16="http://schemas.microsoft.com/office/drawing/2014/main" id="{414FA43A-D352-4D40-AD5D-EEB24F908F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2835"/>
              <a:ext cx="39" cy="195"/>
            </a:xfrm>
            <a:custGeom>
              <a:avLst/>
              <a:gdLst>
                <a:gd name="T0" fmla="*/ 0 w 30"/>
                <a:gd name="T1" fmla="*/ 0 h 151"/>
                <a:gd name="T2" fmla="*/ 18 w 30"/>
                <a:gd name="T3" fmla="*/ 155 h 151"/>
                <a:gd name="T4" fmla="*/ 18 w 30"/>
                <a:gd name="T5" fmla="*/ 213 h 151"/>
                <a:gd name="T6" fmla="*/ 22 w 30"/>
                <a:gd name="T7" fmla="*/ 252 h 151"/>
                <a:gd name="T8" fmla="*/ 35 w 30"/>
                <a:gd name="T9" fmla="*/ 177 h 151"/>
                <a:gd name="T10" fmla="*/ 40 w 30"/>
                <a:gd name="T11" fmla="*/ 136 h 151"/>
                <a:gd name="T12" fmla="*/ 47 w 30"/>
                <a:gd name="T13" fmla="*/ 56 h 151"/>
                <a:gd name="T14" fmla="*/ 35 w 30"/>
                <a:gd name="T15" fmla="*/ 99 h 151"/>
                <a:gd name="T16" fmla="*/ 33 w 30"/>
                <a:gd name="T17" fmla="*/ 90 h 151"/>
                <a:gd name="T18" fmla="*/ 26 w 30"/>
                <a:gd name="T19" fmla="*/ 62 h 151"/>
                <a:gd name="T20" fmla="*/ 27 w 30"/>
                <a:gd name="T21" fmla="*/ 15 h 151"/>
                <a:gd name="T22" fmla="*/ 17 w 30"/>
                <a:gd name="T23" fmla="*/ 44 h 151"/>
                <a:gd name="T24" fmla="*/ 7 w 30"/>
                <a:gd name="T25" fmla="*/ 27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151">
                  <a:moveTo>
                    <a:pt x="0" y="0"/>
                  </a:moveTo>
                  <a:cubicBezTo>
                    <a:pt x="2" y="31"/>
                    <a:pt x="11" y="62"/>
                    <a:pt x="11" y="93"/>
                  </a:cubicBezTo>
                  <a:cubicBezTo>
                    <a:pt x="11" y="105"/>
                    <a:pt x="11" y="116"/>
                    <a:pt x="11" y="128"/>
                  </a:cubicBezTo>
                  <a:cubicBezTo>
                    <a:pt x="11" y="133"/>
                    <a:pt x="9" y="148"/>
                    <a:pt x="13" y="151"/>
                  </a:cubicBezTo>
                  <a:cubicBezTo>
                    <a:pt x="17" y="136"/>
                    <a:pt x="18" y="121"/>
                    <a:pt x="21" y="106"/>
                  </a:cubicBezTo>
                  <a:cubicBezTo>
                    <a:pt x="23" y="98"/>
                    <a:pt x="23" y="90"/>
                    <a:pt x="24" y="81"/>
                  </a:cubicBezTo>
                  <a:cubicBezTo>
                    <a:pt x="25" y="65"/>
                    <a:pt x="29" y="50"/>
                    <a:pt x="28" y="33"/>
                  </a:cubicBezTo>
                  <a:cubicBezTo>
                    <a:pt x="27" y="41"/>
                    <a:pt x="30" y="57"/>
                    <a:pt x="21" y="60"/>
                  </a:cubicBezTo>
                  <a:cubicBezTo>
                    <a:pt x="19" y="58"/>
                    <a:pt x="20" y="56"/>
                    <a:pt x="19" y="54"/>
                  </a:cubicBezTo>
                  <a:cubicBezTo>
                    <a:pt x="18" y="49"/>
                    <a:pt x="16" y="43"/>
                    <a:pt x="15" y="37"/>
                  </a:cubicBezTo>
                  <a:cubicBezTo>
                    <a:pt x="14" y="28"/>
                    <a:pt x="17" y="19"/>
                    <a:pt x="16" y="9"/>
                  </a:cubicBezTo>
                  <a:cubicBezTo>
                    <a:pt x="16" y="15"/>
                    <a:pt x="16" y="23"/>
                    <a:pt x="10" y="26"/>
                  </a:cubicBezTo>
                  <a:cubicBezTo>
                    <a:pt x="8" y="23"/>
                    <a:pt x="7" y="19"/>
                    <a:pt x="4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99" name="Freeform 353">
              <a:extLst>
                <a:ext uri="{FF2B5EF4-FFF2-40B4-BE49-F238E27FC236}">
                  <a16:creationId xmlns:a16="http://schemas.microsoft.com/office/drawing/2014/main" id="{4D43394E-ECEF-4EB3-B3C3-33DDB3A99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932"/>
              <a:ext cx="26" cy="102"/>
            </a:xfrm>
            <a:custGeom>
              <a:avLst/>
              <a:gdLst>
                <a:gd name="T0" fmla="*/ 0 w 20"/>
                <a:gd name="T1" fmla="*/ 0 h 79"/>
                <a:gd name="T2" fmla="*/ 34 w 20"/>
                <a:gd name="T3" fmla="*/ 132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79">
                  <a:moveTo>
                    <a:pt x="0" y="0"/>
                  </a:moveTo>
                  <a:cubicBezTo>
                    <a:pt x="9" y="26"/>
                    <a:pt x="17" y="52"/>
                    <a:pt x="2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0" name="Freeform 354">
              <a:extLst>
                <a:ext uri="{FF2B5EF4-FFF2-40B4-BE49-F238E27FC236}">
                  <a16:creationId xmlns:a16="http://schemas.microsoft.com/office/drawing/2014/main" id="{1D984A1C-1294-48F5-92AF-3A3142F8F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244"/>
              <a:ext cx="26" cy="149"/>
            </a:xfrm>
            <a:custGeom>
              <a:avLst/>
              <a:gdLst>
                <a:gd name="T0" fmla="*/ 16 w 20"/>
                <a:gd name="T1" fmla="*/ 0 h 115"/>
                <a:gd name="T2" fmla="*/ 4 w 20"/>
                <a:gd name="T3" fmla="*/ 62 h 115"/>
                <a:gd name="T4" fmla="*/ 10 w 20"/>
                <a:gd name="T5" fmla="*/ 123 h 115"/>
                <a:gd name="T6" fmla="*/ 27 w 20"/>
                <a:gd name="T7" fmla="*/ 193 h 115"/>
                <a:gd name="T8" fmla="*/ 33 w 20"/>
                <a:gd name="T9" fmla="*/ 115 h 115"/>
                <a:gd name="T10" fmla="*/ 23 w 20"/>
                <a:gd name="T11" fmla="*/ 137 h 115"/>
                <a:gd name="T12" fmla="*/ 16 w 20"/>
                <a:gd name="T13" fmla="*/ 87 h 115"/>
                <a:gd name="T14" fmla="*/ 16 w 20"/>
                <a:gd name="T15" fmla="*/ 89 h 115"/>
                <a:gd name="T16" fmla="*/ 9 w 20"/>
                <a:gd name="T17" fmla="*/ 35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15">
                  <a:moveTo>
                    <a:pt x="9" y="0"/>
                  </a:moveTo>
                  <a:cubicBezTo>
                    <a:pt x="8" y="13"/>
                    <a:pt x="3" y="24"/>
                    <a:pt x="2" y="37"/>
                  </a:cubicBezTo>
                  <a:cubicBezTo>
                    <a:pt x="0" y="49"/>
                    <a:pt x="2" y="62"/>
                    <a:pt x="6" y="73"/>
                  </a:cubicBezTo>
                  <a:cubicBezTo>
                    <a:pt x="10" y="87"/>
                    <a:pt x="13" y="101"/>
                    <a:pt x="16" y="115"/>
                  </a:cubicBezTo>
                  <a:cubicBezTo>
                    <a:pt x="15" y="100"/>
                    <a:pt x="20" y="85"/>
                    <a:pt x="19" y="69"/>
                  </a:cubicBezTo>
                  <a:cubicBezTo>
                    <a:pt x="18" y="73"/>
                    <a:pt x="17" y="78"/>
                    <a:pt x="14" y="82"/>
                  </a:cubicBezTo>
                  <a:cubicBezTo>
                    <a:pt x="7" y="74"/>
                    <a:pt x="10" y="61"/>
                    <a:pt x="9" y="52"/>
                  </a:cubicBezTo>
                  <a:cubicBezTo>
                    <a:pt x="9" y="52"/>
                    <a:pt x="9" y="53"/>
                    <a:pt x="9" y="53"/>
                  </a:cubicBezTo>
                  <a:cubicBezTo>
                    <a:pt x="6" y="45"/>
                    <a:pt x="2" y="30"/>
                    <a:pt x="5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1" name="Freeform 355">
              <a:extLst>
                <a:ext uri="{FF2B5EF4-FFF2-40B4-BE49-F238E27FC236}">
                  <a16:creationId xmlns:a16="http://schemas.microsoft.com/office/drawing/2014/main" id="{82488B10-528C-4A27-BF7F-CDE4576DC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3274"/>
              <a:ext cx="10" cy="79"/>
            </a:xfrm>
            <a:custGeom>
              <a:avLst/>
              <a:gdLst>
                <a:gd name="T0" fmla="*/ 6 w 8"/>
                <a:gd name="T1" fmla="*/ 0 h 61"/>
                <a:gd name="T2" fmla="*/ 0 w 8"/>
                <a:gd name="T3" fmla="*/ 10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1">
                  <a:moveTo>
                    <a:pt x="4" y="0"/>
                  </a:moveTo>
                  <a:cubicBezTo>
                    <a:pt x="8" y="20"/>
                    <a:pt x="6" y="41"/>
                    <a:pt x="0" y="6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2" name="Freeform 356">
              <a:extLst>
                <a:ext uri="{FF2B5EF4-FFF2-40B4-BE49-F238E27FC236}">
                  <a16:creationId xmlns:a16="http://schemas.microsoft.com/office/drawing/2014/main" id="{C99405B4-08A0-47B4-96A6-2AF880E2B6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3324"/>
              <a:ext cx="9" cy="70"/>
            </a:xfrm>
            <a:custGeom>
              <a:avLst/>
              <a:gdLst>
                <a:gd name="T0" fmla="*/ 10 w 7"/>
                <a:gd name="T1" fmla="*/ 0 h 54"/>
                <a:gd name="T2" fmla="*/ 0 w 7"/>
                <a:gd name="T3" fmla="*/ 9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4">
                  <a:moveTo>
                    <a:pt x="6" y="0"/>
                  </a:moveTo>
                  <a:cubicBezTo>
                    <a:pt x="7" y="18"/>
                    <a:pt x="5" y="37"/>
                    <a:pt x="0" y="5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3" name="Freeform 357">
              <a:extLst>
                <a:ext uri="{FF2B5EF4-FFF2-40B4-BE49-F238E27FC236}">
                  <a16:creationId xmlns:a16="http://schemas.microsoft.com/office/drawing/2014/main" id="{DEFACEE7-5AF1-462A-AA14-5CDE85C7CB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358"/>
              <a:ext cx="19" cy="77"/>
            </a:xfrm>
            <a:custGeom>
              <a:avLst/>
              <a:gdLst>
                <a:gd name="T0" fmla="*/ 20 w 15"/>
                <a:gd name="T1" fmla="*/ 0 h 60"/>
                <a:gd name="T2" fmla="*/ 24 w 15"/>
                <a:gd name="T3" fmla="*/ 50 h 60"/>
                <a:gd name="T4" fmla="*/ 16 w 15"/>
                <a:gd name="T5" fmla="*/ 99 h 60"/>
                <a:gd name="T6" fmla="*/ 5 w 15"/>
                <a:gd name="T7" fmla="*/ 58 h 60"/>
                <a:gd name="T8" fmla="*/ 0 w 15"/>
                <a:gd name="T9" fmla="*/ 27 h 60"/>
                <a:gd name="T10" fmla="*/ 16 w 15"/>
                <a:gd name="T11" fmla="*/ 56 h 60"/>
                <a:gd name="T12" fmla="*/ 19 w 15"/>
                <a:gd name="T13" fmla="*/ 5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60">
                  <a:moveTo>
                    <a:pt x="13" y="0"/>
                  </a:moveTo>
                  <a:cubicBezTo>
                    <a:pt x="13" y="10"/>
                    <a:pt x="15" y="20"/>
                    <a:pt x="15" y="30"/>
                  </a:cubicBezTo>
                  <a:cubicBezTo>
                    <a:pt x="15" y="41"/>
                    <a:pt x="11" y="50"/>
                    <a:pt x="10" y="60"/>
                  </a:cubicBezTo>
                  <a:cubicBezTo>
                    <a:pt x="9" y="52"/>
                    <a:pt x="5" y="43"/>
                    <a:pt x="3" y="35"/>
                  </a:cubicBezTo>
                  <a:cubicBezTo>
                    <a:pt x="2" y="29"/>
                    <a:pt x="1" y="22"/>
                    <a:pt x="0" y="16"/>
                  </a:cubicBezTo>
                  <a:cubicBezTo>
                    <a:pt x="3" y="21"/>
                    <a:pt x="5" y="30"/>
                    <a:pt x="10" y="34"/>
                  </a:cubicBezTo>
                  <a:cubicBezTo>
                    <a:pt x="11" y="33"/>
                    <a:pt x="11" y="32"/>
                    <a:pt x="12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4" name="Freeform 358">
              <a:extLst>
                <a:ext uri="{FF2B5EF4-FFF2-40B4-BE49-F238E27FC236}">
                  <a16:creationId xmlns:a16="http://schemas.microsoft.com/office/drawing/2014/main" id="{19A2EAEE-6029-4D04-8F41-2BAA20ECF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3413"/>
              <a:ext cx="23" cy="78"/>
            </a:xfrm>
            <a:custGeom>
              <a:avLst/>
              <a:gdLst>
                <a:gd name="T0" fmla="*/ 0 w 18"/>
                <a:gd name="T1" fmla="*/ 18 h 60"/>
                <a:gd name="T2" fmla="*/ 8 w 18"/>
                <a:gd name="T3" fmla="*/ 72 h 60"/>
                <a:gd name="T4" fmla="*/ 15 w 18"/>
                <a:gd name="T5" fmla="*/ 101 h 60"/>
                <a:gd name="T6" fmla="*/ 23 w 18"/>
                <a:gd name="T7" fmla="*/ 43 h 60"/>
                <a:gd name="T8" fmla="*/ 17 w 18"/>
                <a:gd name="T9" fmla="*/ 47 h 60"/>
                <a:gd name="T10" fmla="*/ 5 w 18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60">
                  <a:moveTo>
                    <a:pt x="0" y="11"/>
                  </a:moveTo>
                  <a:cubicBezTo>
                    <a:pt x="0" y="21"/>
                    <a:pt x="4" y="32"/>
                    <a:pt x="5" y="42"/>
                  </a:cubicBezTo>
                  <a:cubicBezTo>
                    <a:pt x="6" y="47"/>
                    <a:pt x="6" y="56"/>
                    <a:pt x="9" y="60"/>
                  </a:cubicBezTo>
                  <a:cubicBezTo>
                    <a:pt x="12" y="50"/>
                    <a:pt x="18" y="35"/>
                    <a:pt x="14" y="25"/>
                  </a:cubicBezTo>
                  <a:cubicBezTo>
                    <a:pt x="13" y="28"/>
                    <a:pt x="12" y="28"/>
                    <a:pt x="10" y="28"/>
                  </a:cubicBezTo>
                  <a:cubicBezTo>
                    <a:pt x="5" y="28"/>
                    <a:pt x="5" y="4"/>
                    <a:pt x="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5" name="Freeform 359">
              <a:extLst>
                <a:ext uri="{FF2B5EF4-FFF2-40B4-BE49-F238E27FC236}">
                  <a16:creationId xmlns:a16="http://schemas.microsoft.com/office/drawing/2014/main" id="{A672CCB2-63BD-4892-BFFE-6A2B9B8B4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544"/>
              <a:ext cx="15" cy="61"/>
            </a:xfrm>
            <a:custGeom>
              <a:avLst/>
              <a:gdLst>
                <a:gd name="T0" fmla="*/ 0 w 12"/>
                <a:gd name="T1" fmla="*/ 0 h 47"/>
                <a:gd name="T2" fmla="*/ 14 w 12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7">
                  <a:moveTo>
                    <a:pt x="0" y="0"/>
                  </a:moveTo>
                  <a:cubicBezTo>
                    <a:pt x="12" y="8"/>
                    <a:pt x="6" y="35"/>
                    <a:pt x="9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6" name="Freeform 360">
              <a:extLst>
                <a:ext uri="{FF2B5EF4-FFF2-40B4-BE49-F238E27FC236}">
                  <a16:creationId xmlns:a16="http://schemas.microsoft.com/office/drawing/2014/main" id="{00ED2EE2-FAF6-4B02-9F50-2E2B330CAA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463"/>
              <a:ext cx="21" cy="117"/>
            </a:xfrm>
            <a:custGeom>
              <a:avLst/>
              <a:gdLst>
                <a:gd name="T0" fmla="*/ 0 w 16"/>
                <a:gd name="T1" fmla="*/ 0 h 91"/>
                <a:gd name="T2" fmla="*/ 26 w 16"/>
                <a:gd name="T3" fmla="*/ 15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1">
                  <a:moveTo>
                    <a:pt x="0" y="0"/>
                  </a:moveTo>
                  <a:cubicBezTo>
                    <a:pt x="16" y="28"/>
                    <a:pt x="10" y="60"/>
                    <a:pt x="15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7" name="Freeform 361">
              <a:extLst>
                <a:ext uri="{FF2B5EF4-FFF2-40B4-BE49-F238E27FC236}">
                  <a16:creationId xmlns:a16="http://schemas.microsoft.com/office/drawing/2014/main" id="{0E8387EC-F9CB-4C43-B3DF-532192CA7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262"/>
              <a:ext cx="35" cy="273"/>
            </a:xfrm>
            <a:custGeom>
              <a:avLst/>
              <a:gdLst>
                <a:gd name="T0" fmla="*/ 0 w 27"/>
                <a:gd name="T1" fmla="*/ 0 h 211"/>
                <a:gd name="T2" fmla="*/ 18 w 27"/>
                <a:gd name="T3" fmla="*/ 92 h 211"/>
                <a:gd name="T4" fmla="*/ 32 w 27"/>
                <a:gd name="T5" fmla="*/ 198 h 211"/>
                <a:gd name="T6" fmla="*/ 44 w 27"/>
                <a:gd name="T7" fmla="*/ 353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11">
                  <a:moveTo>
                    <a:pt x="0" y="0"/>
                  </a:moveTo>
                  <a:cubicBezTo>
                    <a:pt x="6" y="17"/>
                    <a:pt x="7" y="37"/>
                    <a:pt x="11" y="55"/>
                  </a:cubicBezTo>
                  <a:cubicBezTo>
                    <a:pt x="15" y="76"/>
                    <a:pt x="17" y="97"/>
                    <a:pt x="19" y="118"/>
                  </a:cubicBezTo>
                  <a:cubicBezTo>
                    <a:pt x="22" y="149"/>
                    <a:pt x="27" y="180"/>
                    <a:pt x="26" y="2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8" name="Freeform 362">
              <a:extLst>
                <a:ext uri="{FF2B5EF4-FFF2-40B4-BE49-F238E27FC236}">
                  <a16:creationId xmlns:a16="http://schemas.microsoft.com/office/drawing/2014/main" id="{41614C9B-40AA-409D-AB5D-49C96B0F5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698"/>
              <a:ext cx="40" cy="272"/>
            </a:xfrm>
            <a:custGeom>
              <a:avLst/>
              <a:gdLst>
                <a:gd name="T0" fmla="*/ 0 w 31"/>
                <a:gd name="T1" fmla="*/ 0 h 211"/>
                <a:gd name="T2" fmla="*/ 52 w 31"/>
                <a:gd name="T3" fmla="*/ 351 h 211"/>
                <a:gd name="T4" fmla="*/ 22 w 31"/>
                <a:gd name="T5" fmla="*/ 22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1">
                  <a:moveTo>
                    <a:pt x="0" y="0"/>
                  </a:moveTo>
                  <a:cubicBezTo>
                    <a:pt x="7" y="28"/>
                    <a:pt x="31" y="211"/>
                    <a:pt x="31" y="211"/>
                  </a:cubicBezTo>
                  <a:cubicBezTo>
                    <a:pt x="13" y="133"/>
                    <a:pt x="13" y="133"/>
                    <a:pt x="13" y="1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09" name="Freeform 363">
              <a:extLst>
                <a:ext uri="{FF2B5EF4-FFF2-40B4-BE49-F238E27FC236}">
                  <a16:creationId xmlns:a16="http://schemas.microsoft.com/office/drawing/2014/main" id="{26FE2E94-E6C7-49D2-93F2-AA11A44F2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2402"/>
              <a:ext cx="31" cy="110"/>
            </a:xfrm>
            <a:custGeom>
              <a:avLst/>
              <a:gdLst>
                <a:gd name="T0" fmla="*/ 23 w 24"/>
                <a:gd name="T1" fmla="*/ 0 h 85"/>
                <a:gd name="T2" fmla="*/ 0 w 24"/>
                <a:gd name="T3" fmla="*/ 142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5">
                  <a:moveTo>
                    <a:pt x="14" y="0"/>
                  </a:moveTo>
                  <a:cubicBezTo>
                    <a:pt x="24" y="30"/>
                    <a:pt x="9" y="57"/>
                    <a:pt x="0" y="8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0" name="Freeform 364">
              <a:extLst>
                <a:ext uri="{FF2B5EF4-FFF2-40B4-BE49-F238E27FC236}">
                  <a16:creationId xmlns:a16="http://schemas.microsoft.com/office/drawing/2014/main" id="{E7F8CFF4-36AD-4C06-A35F-957A0C22EF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408"/>
              <a:ext cx="69" cy="230"/>
            </a:xfrm>
            <a:custGeom>
              <a:avLst/>
              <a:gdLst>
                <a:gd name="T0" fmla="*/ 0 w 54"/>
                <a:gd name="T1" fmla="*/ 0 h 178"/>
                <a:gd name="T2" fmla="*/ 88 w 54"/>
                <a:gd name="T3" fmla="*/ 297 h 1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78">
                  <a:moveTo>
                    <a:pt x="0" y="0"/>
                  </a:moveTo>
                  <a:cubicBezTo>
                    <a:pt x="11" y="21"/>
                    <a:pt x="45" y="120"/>
                    <a:pt x="54" y="17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1" name="Freeform 365">
              <a:extLst>
                <a:ext uri="{FF2B5EF4-FFF2-40B4-BE49-F238E27FC236}">
                  <a16:creationId xmlns:a16="http://schemas.microsoft.com/office/drawing/2014/main" id="{F74F2E2A-2D2F-4E6A-ADEB-E69EFDB50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2699"/>
              <a:ext cx="50" cy="258"/>
            </a:xfrm>
            <a:custGeom>
              <a:avLst/>
              <a:gdLst>
                <a:gd name="T0" fmla="*/ 0 w 39"/>
                <a:gd name="T1" fmla="*/ 0 h 200"/>
                <a:gd name="T2" fmla="*/ 64 w 39"/>
                <a:gd name="T3" fmla="*/ 333 h 2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00">
                  <a:moveTo>
                    <a:pt x="0" y="0"/>
                  </a:moveTo>
                  <a:cubicBezTo>
                    <a:pt x="10" y="22"/>
                    <a:pt x="36" y="98"/>
                    <a:pt x="39" y="20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2" name="Freeform 366">
              <a:extLst>
                <a:ext uri="{FF2B5EF4-FFF2-40B4-BE49-F238E27FC236}">
                  <a16:creationId xmlns:a16="http://schemas.microsoft.com/office/drawing/2014/main" id="{4E032BDC-0624-461D-8F27-6EC1404FD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279"/>
              <a:ext cx="8" cy="119"/>
            </a:xfrm>
            <a:custGeom>
              <a:avLst/>
              <a:gdLst>
                <a:gd name="T0" fmla="*/ 5 w 6"/>
                <a:gd name="T1" fmla="*/ 0 h 92"/>
                <a:gd name="T2" fmla="*/ 0 w 6"/>
                <a:gd name="T3" fmla="*/ 154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2">
                  <a:moveTo>
                    <a:pt x="3" y="0"/>
                  </a:moveTo>
                  <a:cubicBezTo>
                    <a:pt x="5" y="18"/>
                    <a:pt x="6" y="62"/>
                    <a:pt x="0" y="9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3" name="Freeform 367">
              <a:extLst>
                <a:ext uri="{FF2B5EF4-FFF2-40B4-BE49-F238E27FC236}">
                  <a16:creationId xmlns:a16="http://schemas.microsoft.com/office/drawing/2014/main" id="{081BE92D-24E3-42A8-A449-3DC5608B4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610"/>
              <a:ext cx="14" cy="32"/>
            </a:xfrm>
            <a:custGeom>
              <a:avLst/>
              <a:gdLst>
                <a:gd name="T0" fmla="*/ 0 w 11"/>
                <a:gd name="T1" fmla="*/ 0 h 25"/>
                <a:gd name="T2" fmla="*/ 13 w 11"/>
                <a:gd name="T3" fmla="*/ 18 h 25"/>
                <a:gd name="T4" fmla="*/ 18 w 11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3" y="3"/>
                    <a:pt x="6" y="6"/>
                    <a:pt x="8" y="11"/>
                  </a:cubicBezTo>
                  <a:cubicBezTo>
                    <a:pt x="9" y="14"/>
                    <a:pt x="8" y="24"/>
                    <a:pt x="11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4" name="Freeform 368">
              <a:extLst>
                <a:ext uri="{FF2B5EF4-FFF2-40B4-BE49-F238E27FC236}">
                  <a16:creationId xmlns:a16="http://schemas.microsoft.com/office/drawing/2014/main" id="{C30F2B20-8FAF-461F-B120-A10F13A8FC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570"/>
              <a:ext cx="22" cy="32"/>
            </a:xfrm>
            <a:custGeom>
              <a:avLst/>
              <a:gdLst>
                <a:gd name="T0" fmla="*/ 0 w 17"/>
                <a:gd name="T1" fmla="*/ 0 h 25"/>
                <a:gd name="T2" fmla="*/ 18 w 17"/>
                <a:gd name="T3" fmla="*/ 13 h 25"/>
                <a:gd name="T4" fmla="*/ 28 w 17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0" y="0"/>
                  </a:moveTo>
                  <a:cubicBezTo>
                    <a:pt x="3" y="2"/>
                    <a:pt x="8" y="5"/>
                    <a:pt x="11" y="8"/>
                  </a:cubicBezTo>
                  <a:cubicBezTo>
                    <a:pt x="14" y="13"/>
                    <a:pt x="14" y="22"/>
                    <a:pt x="17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5" name="Freeform 369">
              <a:extLst>
                <a:ext uri="{FF2B5EF4-FFF2-40B4-BE49-F238E27FC236}">
                  <a16:creationId xmlns:a16="http://schemas.microsoft.com/office/drawing/2014/main" id="{AD2DC78A-7C79-49BC-95B7-A06E550D2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535"/>
              <a:ext cx="22" cy="42"/>
            </a:xfrm>
            <a:custGeom>
              <a:avLst/>
              <a:gdLst>
                <a:gd name="T0" fmla="*/ 0 w 17"/>
                <a:gd name="T1" fmla="*/ 0 h 33"/>
                <a:gd name="T2" fmla="*/ 21 w 17"/>
                <a:gd name="T3" fmla="*/ 19 h 33"/>
                <a:gd name="T4" fmla="*/ 28 w 17"/>
                <a:gd name="T5" fmla="*/ 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">
                  <a:moveTo>
                    <a:pt x="0" y="0"/>
                  </a:moveTo>
                  <a:cubicBezTo>
                    <a:pt x="3" y="5"/>
                    <a:pt x="9" y="7"/>
                    <a:pt x="12" y="12"/>
                  </a:cubicBezTo>
                  <a:cubicBezTo>
                    <a:pt x="16" y="19"/>
                    <a:pt x="15" y="26"/>
                    <a:pt x="17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6" name="Freeform 370">
              <a:extLst>
                <a:ext uri="{FF2B5EF4-FFF2-40B4-BE49-F238E27FC236}">
                  <a16:creationId xmlns:a16="http://schemas.microsoft.com/office/drawing/2014/main" id="{9E8AF228-35B0-47F6-AE4F-9AFF59099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701"/>
              <a:ext cx="16" cy="24"/>
            </a:xfrm>
            <a:custGeom>
              <a:avLst/>
              <a:gdLst>
                <a:gd name="T0" fmla="*/ 0 w 13"/>
                <a:gd name="T1" fmla="*/ 0 h 18"/>
                <a:gd name="T2" fmla="*/ 20 w 13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8">
                  <a:moveTo>
                    <a:pt x="0" y="0"/>
                  </a:moveTo>
                  <a:cubicBezTo>
                    <a:pt x="10" y="1"/>
                    <a:pt x="9" y="10"/>
                    <a:pt x="13" y="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7" name="Freeform 371">
              <a:extLst>
                <a:ext uri="{FF2B5EF4-FFF2-40B4-BE49-F238E27FC236}">
                  <a16:creationId xmlns:a16="http://schemas.microsoft.com/office/drawing/2014/main" id="{325B648C-AC26-44FD-BCD8-664335572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727"/>
              <a:ext cx="16" cy="36"/>
            </a:xfrm>
            <a:custGeom>
              <a:avLst/>
              <a:gdLst>
                <a:gd name="T0" fmla="*/ 0 w 12"/>
                <a:gd name="T1" fmla="*/ 0 h 28"/>
                <a:gd name="T2" fmla="*/ 21 w 12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8">
                  <a:moveTo>
                    <a:pt x="0" y="0"/>
                  </a:moveTo>
                  <a:cubicBezTo>
                    <a:pt x="8" y="6"/>
                    <a:pt x="11" y="18"/>
                    <a:pt x="12" y="2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8" name="Freeform 372">
              <a:extLst>
                <a:ext uri="{FF2B5EF4-FFF2-40B4-BE49-F238E27FC236}">
                  <a16:creationId xmlns:a16="http://schemas.microsoft.com/office/drawing/2014/main" id="{8133A89C-8277-4F7D-82E9-5630A6C25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833"/>
              <a:ext cx="12" cy="27"/>
            </a:xfrm>
            <a:custGeom>
              <a:avLst/>
              <a:gdLst>
                <a:gd name="T0" fmla="*/ 0 w 9"/>
                <a:gd name="T1" fmla="*/ 0 h 21"/>
                <a:gd name="T2" fmla="*/ 16 w 9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0" y="0"/>
                  </a:moveTo>
                  <a:cubicBezTo>
                    <a:pt x="4" y="7"/>
                    <a:pt x="9" y="13"/>
                    <a:pt x="9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19" name="Freeform 373">
              <a:extLst>
                <a:ext uri="{FF2B5EF4-FFF2-40B4-BE49-F238E27FC236}">
                  <a16:creationId xmlns:a16="http://schemas.microsoft.com/office/drawing/2014/main" id="{EFF175E8-C2DA-4C00-9407-369425F07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909"/>
              <a:ext cx="13" cy="41"/>
            </a:xfrm>
            <a:custGeom>
              <a:avLst/>
              <a:gdLst>
                <a:gd name="T0" fmla="*/ 0 w 10"/>
                <a:gd name="T1" fmla="*/ 0 h 31"/>
                <a:gd name="T2" fmla="*/ 17 w 10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1">
                  <a:moveTo>
                    <a:pt x="0" y="0"/>
                  </a:moveTo>
                  <a:cubicBezTo>
                    <a:pt x="8" y="8"/>
                    <a:pt x="10" y="19"/>
                    <a:pt x="10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0" name="Freeform 374">
              <a:extLst>
                <a:ext uri="{FF2B5EF4-FFF2-40B4-BE49-F238E27FC236}">
                  <a16:creationId xmlns:a16="http://schemas.microsoft.com/office/drawing/2014/main" id="{775E9525-6F3E-497B-8CD6-1EDA4E32B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9" y="2281"/>
              <a:ext cx="18" cy="60"/>
            </a:xfrm>
            <a:custGeom>
              <a:avLst/>
              <a:gdLst>
                <a:gd name="T0" fmla="*/ 10 w 14"/>
                <a:gd name="T1" fmla="*/ 0 h 47"/>
                <a:gd name="T2" fmla="*/ 6 w 14"/>
                <a:gd name="T3" fmla="*/ 34 h 47"/>
                <a:gd name="T4" fmla="*/ 0 w 14"/>
                <a:gd name="T5" fmla="*/ 49 h 47"/>
                <a:gd name="T6" fmla="*/ 4 w 14"/>
                <a:gd name="T7" fmla="*/ 47 h 47"/>
                <a:gd name="T8" fmla="*/ 4 w 14"/>
                <a:gd name="T9" fmla="*/ 73 h 47"/>
                <a:gd name="T10" fmla="*/ 8 w 14"/>
                <a:gd name="T11" fmla="*/ 57 h 47"/>
                <a:gd name="T12" fmla="*/ 10 w 14"/>
                <a:gd name="T13" fmla="*/ 36 h 47"/>
                <a:gd name="T14" fmla="*/ 17 w 14"/>
                <a:gd name="T15" fmla="*/ 77 h 47"/>
                <a:gd name="T16" fmla="*/ 17 w 14"/>
                <a:gd name="T17" fmla="*/ 24 h 47"/>
                <a:gd name="T18" fmla="*/ 12 w 14"/>
                <a:gd name="T19" fmla="*/ 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47">
                  <a:moveTo>
                    <a:pt x="6" y="0"/>
                  </a:moveTo>
                  <a:cubicBezTo>
                    <a:pt x="8" y="5"/>
                    <a:pt x="6" y="16"/>
                    <a:pt x="4" y="21"/>
                  </a:cubicBezTo>
                  <a:cubicBezTo>
                    <a:pt x="3" y="24"/>
                    <a:pt x="2" y="27"/>
                    <a:pt x="0" y="30"/>
                  </a:cubicBezTo>
                  <a:cubicBezTo>
                    <a:pt x="1" y="30"/>
                    <a:pt x="2" y="29"/>
                    <a:pt x="2" y="29"/>
                  </a:cubicBezTo>
                  <a:cubicBezTo>
                    <a:pt x="5" y="35"/>
                    <a:pt x="2" y="39"/>
                    <a:pt x="2" y="45"/>
                  </a:cubicBezTo>
                  <a:cubicBezTo>
                    <a:pt x="3" y="42"/>
                    <a:pt x="5" y="39"/>
                    <a:pt x="5" y="35"/>
                  </a:cubicBezTo>
                  <a:cubicBezTo>
                    <a:pt x="5" y="33"/>
                    <a:pt x="4" y="22"/>
                    <a:pt x="6" y="22"/>
                  </a:cubicBezTo>
                  <a:cubicBezTo>
                    <a:pt x="10" y="22"/>
                    <a:pt x="9" y="44"/>
                    <a:pt x="10" y="47"/>
                  </a:cubicBezTo>
                  <a:cubicBezTo>
                    <a:pt x="14" y="38"/>
                    <a:pt x="11" y="25"/>
                    <a:pt x="10" y="15"/>
                  </a:cubicBezTo>
                  <a:cubicBezTo>
                    <a:pt x="10" y="10"/>
                    <a:pt x="8" y="5"/>
                    <a:pt x="7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1" name="Freeform 375">
              <a:extLst>
                <a:ext uri="{FF2B5EF4-FFF2-40B4-BE49-F238E27FC236}">
                  <a16:creationId xmlns:a16="http://schemas.microsoft.com/office/drawing/2014/main" id="{98C96D32-8F3F-45EB-BCF9-99810657C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281"/>
              <a:ext cx="36" cy="52"/>
            </a:xfrm>
            <a:custGeom>
              <a:avLst/>
              <a:gdLst>
                <a:gd name="T0" fmla="*/ 4 w 28"/>
                <a:gd name="T1" fmla="*/ 4 h 41"/>
                <a:gd name="T2" fmla="*/ 8 w 28"/>
                <a:gd name="T3" fmla="*/ 32 h 41"/>
                <a:gd name="T4" fmla="*/ 13 w 28"/>
                <a:gd name="T5" fmla="*/ 34 h 41"/>
                <a:gd name="T6" fmla="*/ 19 w 28"/>
                <a:gd name="T7" fmla="*/ 58 h 41"/>
                <a:gd name="T8" fmla="*/ 18 w 28"/>
                <a:gd name="T9" fmla="*/ 36 h 41"/>
                <a:gd name="T10" fmla="*/ 31 w 28"/>
                <a:gd name="T11" fmla="*/ 56 h 41"/>
                <a:gd name="T12" fmla="*/ 46 w 28"/>
                <a:gd name="T13" fmla="*/ 66 h 41"/>
                <a:gd name="T14" fmla="*/ 22 w 28"/>
                <a:gd name="T15" fmla="*/ 25 h 41"/>
                <a:gd name="T16" fmla="*/ 15 w 28"/>
                <a:gd name="T17" fmla="*/ 11 h 41"/>
                <a:gd name="T18" fmla="*/ 0 w 28"/>
                <a:gd name="T19" fmla="*/ 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" h="41">
                  <a:moveTo>
                    <a:pt x="2" y="2"/>
                  </a:moveTo>
                  <a:cubicBezTo>
                    <a:pt x="2" y="8"/>
                    <a:pt x="4" y="14"/>
                    <a:pt x="5" y="20"/>
                  </a:cubicBezTo>
                  <a:cubicBezTo>
                    <a:pt x="6" y="17"/>
                    <a:pt x="7" y="19"/>
                    <a:pt x="8" y="21"/>
                  </a:cubicBezTo>
                  <a:cubicBezTo>
                    <a:pt x="11" y="24"/>
                    <a:pt x="11" y="32"/>
                    <a:pt x="12" y="36"/>
                  </a:cubicBezTo>
                  <a:cubicBezTo>
                    <a:pt x="13" y="32"/>
                    <a:pt x="11" y="26"/>
                    <a:pt x="11" y="22"/>
                  </a:cubicBezTo>
                  <a:cubicBezTo>
                    <a:pt x="15" y="26"/>
                    <a:pt x="15" y="31"/>
                    <a:pt x="19" y="35"/>
                  </a:cubicBezTo>
                  <a:cubicBezTo>
                    <a:pt x="21" y="36"/>
                    <a:pt x="25" y="41"/>
                    <a:pt x="28" y="41"/>
                  </a:cubicBezTo>
                  <a:cubicBezTo>
                    <a:pt x="20" y="35"/>
                    <a:pt x="16" y="25"/>
                    <a:pt x="13" y="16"/>
                  </a:cubicBezTo>
                  <a:cubicBezTo>
                    <a:pt x="12" y="14"/>
                    <a:pt x="11" y="9"/>
                    <a:pt x="9" y="7"/>
                  </a:cubicBezTo>
                  <a:cubicBezTo>
                    <a:pt x="7" y="4"/>
                    <a:pt x="3" y="3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2" name="Freeform 376">
              <a:extLst>
                <a:ext uri="{FF2B5EF4-FFF2-40B4-BE49-F238E27FC236}">
                  <a16:creationId xmlns:a16="http://schemas.microsoft.com/office/drawing/2014/main" id="{66BDB090-4065-4920-89F8-90AAD8A60A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2486"/>
              <a:ext cx="42" cy="61"/>
            </a:xfrm>
            <a:custGeom>
              <a:avLst/>
              <a:gdLst>
                <a:gd name="T0" fmla="*/ 38 w 32"/>
                <a:gd name="T1" fmla="*/ 0 h 47"/>
                <a:gd name="T2" fmla="*/ 28 w 32"/>
                <a:gd name="T3" fmla="*/ 12 h 47"/>
                <a:gd name="T4" fmla="*/ 16 w 32"/>
                <a:gd name="T5" fmla="*/ 30 h 47"/>
                <a:gd name="T6" fmla="*/ 0 w 32"/>
                <a:gd name="T7" fmla="*/ 56 h 47"/>
                <a:gd name="T8" fmla="*/ 9 w 32"/>
                <a:gd name="T9" fmla="*/ 51 h 47"/>
                <a:gd name="T10" fmla="*/ 1 w 32"/>
                <a:gd name="T11" fmla="*/ 79 h 47"/>
                <a:gd name="T12" fmla="*/ 32 w 32"/>
                <a:gd name="T13" fmla="*/ 22 h 47"/>
                <a:gd name="T14" fmla="*/ 17 w 32"/>
                <a:gd name="T15" fmla="*/ 66 h 47"/>
                <a:gd name="T16" fmla="*/ 39 w 32"/>
                <a:gd name="T17" fmla="*/ 17 h 47"/>
                <a:gd name="T18" fmla="*/ 34 w 32"/>
                <a:gd name="T19" fmla="*/ 39 h 47"/>
                <a:gd name="T20" fmla="*/ 28 w 32"/>
                <a:gd name="T21" fmla="*/ 71 h 47"/>
                <a:gd name="T22" fmla="*/ 39 w 32"/>
                <a:gd name="T23" fmla="*/ 35 h 47"/>
                <a:gd name="T24" fmla="*/ 50 w 32"/>
                <a:gd name="T25" fmla="*/ 17 h 47"/>
                <a:gd name="T26" fmla="*/ 39 w 32"/>
                <a:gd name="T27" fmla="*/ 1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" h="47">
                  <a:moveTo>
                    <a:pt x="22" y="0"/>
                  </a:moveTo>
                  <a:cubicBezTo>
                    <a:pt x="21" y="3"/>
                    <a:pt x="18" y="5"/>
                    <a:pt x="16" y="7"/>
                  </a:cubicBezTo>
                  <a:cubicBezTo>
                    <a:pt x="13" y="10"/>
                    <a:pt x="11" y="14"/>
                    <a:pt x="9" y="18"/>
                  </a:cubicBezTo>
                  <a:cubicBezTo>
                    <a:pt x="5" y="23"/>
                    <a:pt x="3" y="28"/>
                    <a:pt x="0" y="33"/>
                  </a:cubicBezTo>
                  <a:cubicBezTo>
                    <a:pt x="1" y="32"/>
                    <a:pt x="3" y="31"/>
                    <a:pt x="5" y="30"/>
                  </a:cubicBezTo>
                  <a:cubicBezTo>
                    <a:pt x="6" y="36"/>
                    <a:pt x="1" y="41"/>
                    <a:pt x="1" y="47"/>
                  </a:cubicBezTo>
                  <a:cubicBezTo>
                    <a:pt x="2" y="37"/>
                    <a:pt x="8" y="19"/>
                    <a:pt x="18" y="13"/>
                  </a:cubicBezTo>
                  <a:cubicBezTo>
                    <a:pt x="17" y="22"/>
                    <a:pt x="10" y="30"/>
                    <a:pt x="10" y="39"/>
                  </a:cubicBezTo>
                  <a:cubicBezTo>
                    <a:pt x="12" y="31"/>
                    <a:pt x="16" y="14"/>
                    <a:pt x="23" y="10"/>
                  </a:cubicBezTo>
                  <a:cubicBezTo>
                    <a:pt x="24" y="13"/>
                    <a:pt x="22" y="19"/>
                    <a:pt x="20" y="23"/>
                  </a:cubicBezTo>
                  <a:cubicBezTo>
                    <a:pt x="18" y="29"/>
                    <a:pt x="16" y="36"/>
                    <a:pt x="16" y="42"/>
                  </a:cubicBezTo>
                  <a:cubicBezTo>
                    <a:pt x="20" y="36"/>
                    <a:pt x="21" y="27"/>
                    <a:pt x="23" y="21"/>
                  </a:cubicBezTo>
                  <a:cubicBezTo>
                    <a:pt x="25" y="17"/>
                    <a:pt x="27" y="14"/>
                    <a:pt x="29" y="10"/>
                  </a:cubicBezTo>
                  <a:cubicBezTo>
                    <a:pt x="32" y="5"/>
                    <a:pt x="28" y="3"/>
                    <a:pt x="23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3" name="Freeform 377">
              <a:extLst>
                <a:ext uri="{FF2B5EF4-FFF2-40B4-BE49-F238E27FC236}">
                  <a16:creationId xmlns:a16="http://schemas.microsoft.com/office/drawing/2014/main" id="{78B0E59B-3E8C-4080-A618-C254E7F76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492"/>
              <a:ext cx="31" cy="49"/>
            </a:xfrm>
            <a:custGeom>
              <a:avLst/>
              <a:gdLst>
                <a:gd name="T0" fmla="*/ 6 w 24"/>
                <a:gd name="T1" fmla="*/ 1 h 38"/>
                <a:gd name="T2" fmla="*/ 0 w 24"/>
                <a:gd name="T3" fmla="*/ 25 h 38"/>
                <a:gd name="T4" fmla="*/ 6 w 24"/>
                <a:gd name="T5" fmla="*/ 62 h 38"/>
                <a:gd name="T6" fmla="*/ 17 w 24"/>
                <a:gd name="T7" fmla="*/ 22 h 38"/>
                <a:gd name="T8" fmla="*/ 18 w 24"/>
                <a:gd name="T9" fmla="*/ 63 h 38"/>
                <a:gd name="T10" fmla="*/ 23 w 24"/>
                <a:gd name="T11" fmla="*/ 35 h 38"/>
                <a:gd name="T12" fmla="*/ 27 w 24"/>
                <a:gd name="T13" fmla="*/ 58 h 38"/>
                <a:gd name="T14" fmla="*/ 39 w 24"/>
                <a:gd name="T15" fmla="*/ 41 h 38"/>
                <a:gd name="T16" fmla="*/ 27 w 24"/>
                <a:gd name="T17" fmla="*/ 19 h 38"/>
                <a:gd name="T18" fmla="*/ 5 w 24"/>
                <a:gd name="T19" fmla="*/ 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38">
                  <a:moveTo>
                    <a:pt x="4" y="1"/>
                  </a:moveTo>
                  <a:cubicBezTo>
                    <a:pt x="2" y="5"/>
                    <a:pt x="1" y="11"/>
                    <a:pt x="0" y="15"/>
                  </a:cubicBezTo>
                  <a:cubicBezTo>
                    <a:pt x="7" y="8"/>
                    <a:pt x="4" y="34"/>
                    <a:pt x="4" y="37"/>
                  </a:cubicBezTo>
                  <a:cubicBezTo>
                    <a:pt x="5" y="34"/>
                    <a:pt x="6" y="13"/>
                    <a:pt x="10" y="13"/>
                  </a:cubicBezTo>
                  <a:cubicBezTo>
                    <a:pt x="15" y="13"/>
                    <a:pt x="11" y="34"/>
                    <a:pt x="11" y="38"/>
                  </a:cubicBezTo>
                  <a:cubicBezTo>
                    <a:pt x="13" y="33"/>
                    <a:pt x="12" y="26"/>
                    <a:pt x="14" y="21"/>
                  </a:cubicBezTo>
                  <a:cubicBezTo>
                    <a:pt x="18" y="24"/>
                    <a:pt x="16" y="31"/>
                    <a:pt x="16" y="35"/>
                  </a:cubicBezTo>
                  <a:cubicBezTo>
                    <a:pt x="17" y="31"/>
                    <a:pt x="18" y="25"/>
                    <a:pt x="23" y="25"/>
                  </a:cubicBezTo>
                  <a:cubicBezTo>
                    <a:pt x="24" y="22"/>
                    <a:pt x="18" y="15"/>
                    <a:pt x="16" y="12"/>
                  </a:cubicBezTo>
                  <a:cubicBezTo>
                    <a:pt x="13" y="6"/>
                    <a:pt x="9" y="3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4" name="Freeform 378">
              <a:extLst>
                <a:ext uri="{FF2B5EF4-FFF2-40B4-BE49-F238E27FC236}">
                  <a16:creationId xmlns:a16="http://schemas.microsoft.com/office/drawing/2014/main" id="{613A6641-A2CE-45A8-8390-81704B4DB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415"/>
              <a:ext cx="63" cy="139"/>
            </a:xfrm>
            <a:custGeom>
              <a:avLst/>
              <a:gdLst>
                <a:gd name="T0" fmla="*/ 4 w 49"/>
                <a:gd name="T1" fmla="*/ 152 h 108"/>
                <a:gd name="T2" fmla="*/ 4 w 49"/>
                <a:gd name="T3" fmla="*/ 179 h 108"/>
                <a:gd name="T4" fmla="*/ 23 w 49"/>
                <a:gd name="T5" fmla="*/ 157 h 108"/>
                <a:gd name="T6" fmla="*/ 28 w 49"/>
                <a:gd name="T7" fmla="*/ 121 h 108"/>
                <a:gd name="T8" fmla="*/ 30 w 49"/>
                <a:gd name="T9" fmla="*/ 133 h 108"/>
                <a:gd name="T10" fmla="*/ 36 w 49"/>
                <a:gd name="T11" fmla="*/ 98 h 108"/>
                <a:gd name="T12" fmla="*/ 46 w 49"/>
                <a:gd name="T13" fmla="*/ 121 h 108"/>
                <a:gd name="T14" fmla="*/ 45 w 49"/>
                <a:gd name="T15" fmla="*/ 88 h 108"/>
                <a:gd name="T16" fmla="*/ 51 w 49"/>
                <a:gd name="T17" fmla="*/ 77 h 108"/>
                <a:gd name="T18" fmla="*/ 57 w 49"/>
                <a:gd name="T19" fmla="*/ 99 h 108"/>
                <a:gd name="T20" fmla="*/ 59 w 49"/>
                <a:gd name="T21" fmla="*/ 117 h 108"/>
                <a:gd name="T22" fmla="*/ 75 w 49"/>
                <a:gd name="T23" fmla="*/ 144 h 108"/>
                <a:gd name="T24" fmla="*/ 71 w 49"/>
                <a:gd name="T25" fmla="*/ 109 h 108"/>
                <a:gd name="T26" fmla="*/ 62 w 49"/>
                <a:gd name="T27" fmla="*/ 73 h 108"/>
                <a:gd name="T28" fmla="*/ 45 w 49"/>
                <a:gd name="T29" fmla="*/ 0 h 108"/>
                <a:gd name="T30" fmla="*/ 36 w 49"/>
                <a:gd name="T31" fmla="*/ 51 h 108"/>
                <a:gd name="T32" fmla="*/ 24 w 49"/>
                <a:gd name="T33" fmla="*/ 93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" h="108">
                  <a:moveTo>
                    <a:pt x="2" y="92"/>
                  </a:moveTo>
                  <a:cubicBezTo>
                    <a:pt x="2" y="97"/>
                    <a:pt x="0" y="103"/>
                    <a:pt x="2" y="108"/>
                  </a:cubicBezTo>
                  <a:cubicBezTo>
                    <a:pt x="4" y="101"/>
                    <a:pt x="3" y="78"/>
                    <a:pt x="14" y="95"/>
                  </a:cubicBezTo>
                  <a:cubicBezTo>
                    <a:pt x="12" y="89"/>
                    <a:pt x="10" y="77"/>
                    <a:pt x="17" y="73"/>
                  </a:cubicBezTo>
                  <a:cubicBezTo>
                    <a:pt x="18" y="75"/>
                    <a:pt x="18" y="78"/>
                    <a:pt x="18" y="80"/>
                  </a:cubicBezTo>
                  <a:cubicBezTo>
                    <a:pt x="18" y="74"/>
                    <a:pt x="16" y="63"/>
                    <a:pt x="22" y="59"/>
                  </a:cubicBezTo>
                  <a:cubicBezTo>
                    <a:pt x="26" y="62"/>
                    <a:pt x="27" y="69"/>
                    <a:pt x="28" y="73"/>
                  </a:cubicBezTo>
                  <a:cubicBezTo>
                    <a:pt x="26" y="67"/>
                    <a:pt x="27" y="60"/>
                    <a:pt x="27" y="53"/>
                  </a:cubicBezTo>
                  <a:cubicBezTo>
                    <a:pt x="27" y="50"/>
                    <a:pt x="26" y="43"/>
                    <a:pt x="31" y="47"/>
                  </a:cubicBezTo>
                  <a:cubicBezTo>
                    <a:pt x="33" y="49"/>
                    <a:pt x="33" y="57"/>
                    <a:pt x="34" y="60"/>
                  </a:cubicBezTo>
                  <a:cubicBezTo>
                    <a:pt x="34" y="64"/>
                    <a:pt x="36" y="67"/>
                    <a:pt x="36" y="71"/>
                  </a:cubicBezTo>
                  <a:cubicBezTo>
                    <a:pt x="39" y="58"/>
                    <a:pt x="45" y="84"/>
                    <a:pt x="45" y="87"/>
                  </a:cubicBezTo>
                  <a:cubicBezTo>
                    <a:pt x="49" y="80"/>
                    <a:pt x="46" y="74"/>
                    <a:pt x="43" y="66"/>
                  </a:cubicBezTo>
                  <a:cubicBezTo>
                    <a:pt x="41" y="59"/>
                    <a:pt x="39" y="51"/>
                    <a:pt x="37" y="44"/>
                  </a:cubicBezTo>
                  <a:cubicBezTo>
                    <a:pt x="34" y="29"/>
                    <a:pt x="31" y="14"/>
                    <a:pt x="27" y="0"/>
                  </a:cubicBezTo>
                  <a:cubicBezTo>
                    <a:pt x="24" y="9"/>
                    <a:pt x="25" y="21"/>
                    <a:pt x="22" y="31"/>
                  </a:cubicBezTo>
                  <a:cubicBezTo>
                    <a:pt x="20" y="39"/>
                    <a:pt x="18" y="48"/>
                    <a:pt x="15" y="5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5" name="Freeform 379">
              <a:extLst>
                <a:ext uri="{FF2B5EF4-FFF2-40B4-BE49-F238E27FC236}">
                  <a16:creationId xmlns:a16="http://schemas.microsoft.com/office/drawing/2014/main" id="{2B0E29A8-71A2-4618-9533-254185825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2530"/>
              <a:ext cx="7" cy="49"/>
            </a:xfrm>
            <a:custGeom>
              <a:avLst/>
              <a:gdLst>
                <a:gd name="T0" fmla="*/ 0 w 5"/>
                <a:gd name="T1" fmla="*/ 0 h 38"/>
                <a:gd name="T2" fmla="*/ 4 w 5"/>
                <a:gd name="T3" fmla="*/ 18 h 38"/>
                <a:gd name="T4" fmla="*/ 4 w 5"/>
                <a:gd name="T5" fmla="*/ 6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8">
                  <a:moveTo>
                    <a:pt x="0" y="0"/>
                  </a:moveTo>
                  <a:cubicBezTo>
                    <a:pt x="1" y="4"/>
                    <a:pt x="1" y="7"/>
                    <a:pt x="2" y="11"/>
                  </a:cubicBezTo>
                  <a:cubicBezTo>
                    <a:pt x="3" y="19"/>
                    <a:pt x="5" y="30"/>
                    <a:pt x="2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6" name="Freeform 380">
              <a:extLst>
                <a:ext uri="{FF2B5EF4-FFF2-40B4-BE49-F238E27FC236}">
                  <a16:creationId xmlns:a16="http://schemas.microsoft.com/office/drawing/2014/main" id="{F0572C29-AE38-4972-9E07-0281332ADD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2507"/>
              <a:ext cx="6" cy="45"/>
            </a:xfrm>
            <a:custGeom>
              <a:avLst/>
              <a:gdLst>
                <a:gd name="T0" fmla="*/ 0 w 5"/>
                <a:gd name="T1" fmla="*/ 0 h 35"/>
                <a:gd name="T2" fmla="*/ 7 w 5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0" y="0"/>
                  </a:moveTo>
                  <a:cubicBezTo>
                    <a:pt x="4" y="11"/>
                    <a:pt x="5" y="23"/>
                    <a:pt x="5" y="3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7" name="Freeform 381">
              <a:extLst>
                <a:ext uri="{FF2B5EF4-FFF2-40B4-BE49-F238E27FC236}">
                  <a16:creationId xmlns:a16="http://schemas.microsoft.com/office/drawing/2014/main" id="{1768451C-90F4-4DC4-8716-8B5F3D35B4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498"/>
              <a:ext cx="6" cy="47"/>
            </a:xfrm>
            <a:custGeom>
              <a:avLst/>
              <a:gdLst>
                <a:gd name="T0" fmla="*/ 0 w 5"/>
                <a:gd name="T1" fmla="*/ 0 h 37"/>
                <a:gd name="T2" fmla="*/ 2 w 5"/>
                <a:gd name="T3" fmla="*/ 6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7">
                  <a:moveTo>
                    <a:pt x="0" y="0"/>
                  </a:moveTo>
                  <a:cubicBezTo>
                    <a:pt x="3" y="11"/>
                    <a:pt x="5" y="26"/>
                    <a:pt x="2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8" name="Freeform 382">
              <a:extLst>
                <a:ext uri="{FF2B5EF4-FFF2-40B4-BE49-F238E27FC236}">
                  <a16:creationId xmlns:a16="http://schemas.microsoft.com/office/drawing/2014/main" id="{B7E37A4D-5955-4679-8CBF-5FEA3343F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2499"/>
              <a:ext cx="3" cy="49"/>
            </a:xfrm>
            <a:custGeom>
              <a:avLst/>
              <a:gdLst>
                <a:gd name="T0" fmla="*/ 0 w 3"/>
                <a:gd name="T1" fmla="*/ 0 h 38"/>
                <a:gd name="T2" fmla="*/ 0 w 3"/>
                <a:gd name="T3" fmla="*/ 13 h 38"/>
                <a:gd name="T4" fmla="*/ 3 w 3"/>
                <a:gd name="T5" fmla="*/ 6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8">
                  <a:moveTo>
                    <a:pt x="0" y="0"/>
                  </a:moveTo>
                  <a:cubicBezTo>
                    <a:pt x="0" y="2"/>
                    <a:pt x="0" y="5"/>
                    <a:pt x="0" y="8"/>
                  </a:cubicBezTo>
                  <a:cubicBezTo>
                    <a:pt x="0" y="18"/>
                    <a:pt x="1" y="28"/>
                    <a:pt x="3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29" name="Freeform 383">
              <a:extLst>
                <a:ext uri="{FF2B5EF4-FFF2-40B4-BE49-F238E27FC236}">
                  <a16:creationId xmlns:a16="http://schemas.microsoft.com/office/drawing/2014/main" id="{03E1F5BE-20FC-4B8C-8AD6-E08943C1E1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519"/>
              <a:ext cx="7" cy="51"/>
            </a:xfrm>
            <a:custGeom>
              <a:avLst/>
              <a:gdLst>
                <a:gd name="T0" fmla="*/ 0 w 5"/>
                <a:gd name="T1" fmla="*/ 0 h 39"/>
                <a:gd name="T2" fmla="*/ 10 w 5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9">
                  <a:moveTo>
                    <a:pt x="0" y="0"/>
                  </a:moveTo>
                  <a:cubicBezTo>
                    <a:pt x="0" y="14"/>
                    <a:pt x="3" y="25"/>
                    <a:pt x="5" y="3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0" name="Freeform 384">
              <a:extLst>
                <a:ext uri="{FF2B5EF4-FFF2-40B4-BE49-F238E27FC236}">
                  <a16:creationId xmlns:a16="http://schemas.microsoft.com/office/drawing/2014/main" id="{5BFA57AC-728E-427C-B8A4-228342837C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597"/>
              <a:ext cx="9" cy="52"/>
            </a:xfrm>
            <a:custGeom>
              <a:avLst/>
              <a:gdLst>
                <a:gd name="T0" fmla="*/ 12 w 7"/>
                <a:gd name="T1" fmla="*/ 0 h 40"/>
                <a:gd name="T2" fmla="*/ 0 w 7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0">
                  <a:moveTo>
                    <a:pt x="7" y="0"/>
                  </a:moveTo>
                  <a:cubicBezTo>
                    <a:pt x="6" y="13"/>
                    <a:pt x="4" y="28"/>
                    <a:pt x="0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1" name="Freeform 385">
              <a:extLst>
                <a:ext uri="{FF2B5EF4-FFF2-40B4-BE49-F238E27FC236}">
                  <a16:creationId xmlns:a16="http://schemas.microsoft.com/office/drawing/2014/main" id="{B6D9FBF3-B0CE-4AC2-B146-5498E759E3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584"/>
              <a:ext cx="15" cy="30"/>
            </a:xfrm>
            <a:custGeom>
              <a:avLst/>
              <a:gdLst>
                <a:gd name="T0" fmla="*/ 0 w 12"/>
                <a:gd name="T1" fmla="*/ 0 h 23"/>
                <a:gd name="T2" fmla="*/ 19 w 1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3">
                  <a:moveTo>
                    <a:pt x="0" y="0"/>
                  </a:moveTo>
                  <a:cubicBezTo>
                    <a:pt x="1" y="8"/>
                    <a:pt x="7" y="17"/>
                    <a:pt x="12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2" name="Freeform 386">
              <a:extLst>
                <a:ext uri="{FF2B5EF4-FFF2-40B4-BE49-F238E27FC236}">
                  <a16:creationId xmlns:a16="http://schemas.microsoft.com/office/drawing/2014/main" id="{3B6CC8ED-91FE-4C82-BA2E-1DDF85266E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030"/>
              <a:ext cx="6" cy="76"/>
            </a:xfrm>
            <a:custGeom>
              <a:avLst/>
              <a:gdLst>
                <a:gd name="T0" fmla="*/ 0 w 5"/>
                <a:gd name="T1" fmla="*/ 0 h 59"/>
                <a:gd name="T2" fmla="*/ 6 w 5"/>
                <a:gd name="T3" fmla="*/ 9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9">
                  <a:moveTo>
                    <a:pt x="0" y="0"/>
                  </a:moveTo>
                  <a:cubicBezTo>
                    <a:pt x="5" y="19"/>
                    <a:pt x="4" y="39"/>
                    <a:pt x="4" y="5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3" name="Freeform 387">
              <a:extLst>
                <a:ext uri="{FF2B5EF4-FFF2-40B4-BE49-F238E27FC236}">
                  <a16:creationId xmlns:a16="http://schemas.microsoft.com/office/drawing/2014/main" id="{3ADA3319-114F-48C2-9BD7-E084A044D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070"/>
              <a:ext cx="5" cy="40"/>
            </a:xfrm>
            <a:custGeom>
              <a:avLst/>
              <a:gdLst>
                <a:gd name="T0" fmla="*/ 0 w 4"/>
                <a:gd name="T1" fmla="*/ 0 h 31"/>
                <a:gd name="T2" fmla="*/ 6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0" y="0"/>
                  </a:moveTo>
                  <a:cubicBezTo>
                    <a:pt x="0" y="11"/>
                    <a:pt x="2" y="21"/>
                    <a:pt x="4" y="3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4" name="Freeform 388">
              <a:extLst>
                <a:ext uri="{FF2B5EF4-FFF2-40B4-BE49-F238E27FC236}">
                  <a16:creationId xmlns:a16="http://schemas.microsoft.com/office/drawing/2014/main" id="{04FA248C-A400-4985-BED9-68B337C868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040"/>
              <a:ext cx="10" cy="61"/>
            </a:xfrm>
            <a:custGeom>
              <a:avLst/>
              <a:gdLst>
                <a:gd name="T0" fmla="*/ 0 w 7"/>
                <a:gd name="T1" fmla="*/ 0 h 47"/>
                <a:gd name="T2" fmla="*/ 14 w 7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7">
                  <a:moveTo>
                    <a:pt x="0" y="0"/>
                  </a:moveTo>
                  <a:cubicBezTo>
                    <a:pt x="0" y="15"/>
                    <a:pt x="1" y="34"/>
                    <a:pt x="7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5" name="Freeform 389">
              <a:extLst>
                <a:ext uri="{FF2B5EF4-FFF2-40B4-BE49-F238E27FC236}">
                  <a16:creationId xmlns:a16="http://schemas.microsoft.com/office/drawing/2014/main" id="{59B33910-0846-4DD1-AC56-BEA7455C9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3150"/>
              <a:ext cx="22" cy="6"/>
            </a:xfrm>
            <a:custGeom>
              <a:avLst/>
              <a:gdLst>
                <a:gd name="T0" fmla="*/ 0 w 17"/>
                <a:gd name="T1" fmla="*/ 7 h 5"/>
                <a:gd name="T2" fmla="*/ 28 w 17"/>
                <a:gd name="T3" fmla="*/ 0 h 5"/>
                <a:gd name="T4" fmla="*/ 10 w 17"/>
                <a:gd name="T5" fmla="*/ 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">
                  <a:moveTo>
                    <a:pt x="0" y="5"/>
                  </a:moveTo>
                  <a:cubicBezTo>
                    <a:pt x="7" y="5"/>
                    <a:pt x="12" y="4"/>
                    <a:pt x="17" y="0"/>
                  </a:cubicBezTo>
                  <a:cubicBezTo>
                    <a:pt x="14" y="1"/>
                    <a:pt x="9" y="3"/>
                    <a:pt x="6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6" name="Freeform 390">
              <a:extLst>
                <a:ext uri="{FF2B5EF4-FFF2-40B4-BE49-F238E27FC236}">
                  <a16:creationId xmlns:a16="http://schemas.microsoft.com/office/drawing/2014/main" id="{23619F62-2A47-4F45-B776-7DA10A7D8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162"/>
              <a:ext cx="25" cy="7"/>
            </a:xfrm>
            <a:custGeom>
              <a:avLst/>
              <a:gdLst>
                <a:gd name="T0" fmla="*/ 0 w 19"/>
                <a:gd name="T1" fmla="*/ 0 h 6"/>
                <a:gd name="T2" fmla="*/ 33 w 19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0" y="0"/>
                  </a:moveTo>
                  <a:cubicBezTo>
                    <a:pt x="5" y="4"/>
                    <a:pt x="13" y="2"/>
                    <a:pt x="19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7" name="Freeform 391">
              <a:extLst>
                <a:ext uri="{FF2B5EF4-FFF2-40B4-BE49-F238E27FC236}">
                  <a16:creationId xmlns:a16="http://schemas.microsoft.com/office/drawing/2014/main" id="{55D88347-74C0-4525-9A32-3F900558F0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176"/>
              <a:ext cx="15" cy="19"/>
            </a:xfrm>
            <a:custGeom>
              <a:avLst/>
              <a:gdLst>
                <a:gd name="T0" fmla="*/ 0 w 12"/>
                <a:gd name="T1" fmla="*/ 0 h 15"/>
                <a:gd name="T2" fmla="*/ 19 w 12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5">
                  <a:moveTo>
                    <a:pt x="0" y="0"/>
                  </a:moveTo>
                  <a:cubicBezTo>
                    <a:pt x="5" y="5"/>
                    <a:pt x="9" y="9"/>
                    <a:pt x="12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8" name="Freeform 392">
              <a:extLst>
                <a:ext uri="{FF2B5EF4-FFF2-40B4-BE49-F238E27FC236}">
                  <a16:creationId xmlns:a16="http://schemas.microsoft.com/office/drawing/2014/main" id="{0A6BF5B1-1DD6-40EB-81BA-676B7CD52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168"/>
              <a:ext cx="21" cy="8"/>
            </a:xfrm>
            <a:custGeom>
              <a:avLst/>
              <a:gdLst>
                <a:gd name="T0" fmla="*/ 0 w 16"/>
                <a:gd name="T1" fmla="*/ 0 h 6"/>
                <a:gd name="T2" fmla="*/ 28 w 16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0" y="0"/>
                  </a:moveTo>
                  <a:cubicBezTo>
                    <a:pt x="6" y="0"/>
                    <a:pt x="11" y="3"/>
                    <a:pt x="16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39" name="Freeform 393">
              <a:extLst>
                <a:ext uri="{FF2B5EF4-FFF2-40B4-BE49-F238E27FC236}">
                  <a16:creationId xmlns:a16="http://schemas.microsoft.com/office/drawing/2014/main" id="{6F428F25-AD7B-494F-BB36-1FB72D3533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3194"/>
              <a:ext cx="5" cy="35"/>
            </a:xfrm>
            <a:custGeom>
              <a:avLst/>
              <a:gdLst>
                <a:gd name="T0" fmla="*/ 0 w 4"/>
                <a:gd name="T1" fmla="*/ 0 h 27"/>
                <a:gd name="T2" fmla="*/ 6 w 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0" y="0"/>
                  </a:moveTo>
                  <a:cubicBezTo>
                    <a:pt x="4" y="8"/>
                    <a:pt x="4" y="18"/>
                    <a:pt x="4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0" name="Freeform 394">
              <a:extLst>
                <a:ext uri="{FF2B5EF4-FFF2-40B4-BE49-F238E27FC236}">
                  <a16:creationId xmlns:a16="http://schemas.microsoft.com/office/drawing/2014/main" id="{E5819F30-3304-4AA2-9C34-9DFB5A5B1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216"/>
              <a:ext cx="2" cy="23"/>
            </a:xfrm>
            <a:custGeom>
              <a:avLst/>
              <a:gdLst>
                <a:gd name="T0" fmla="*/ 0 w 2"/>
                <a:gd name="T1" fmla="*/ 0 h 18"/>
                <a:gd name="T2" fmla="*/ 2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1" y="6"/>
                    <a:pt x="2" y="12"/>
                    <a:pt x="2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1" name="Freeform 395">
              <a:extLst>
                <a:ext uri="{FF2B5EF4-FFF2-40B4-BE49-F238E27FC236}">
                  <a16:creationId xmlns:a16="http://schemas.microsoft.com/office/drawing/2014/main" id="{47DC82D4-9657-4112-8C3E-72D9D788C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212"/>
              <a:ext cx="3" cy="27"/>
            </a:xfrm>
            <a:custGeom>
              <a:avLst/>
              <a:gdLst>
                <a:gd name="T0" fmla="*/ 0 w 3"/>
                <a:gd name="T1" fmla="*/ 0 h 21"/>
                <a:gd name="T2" fmla="*/ 2 w 3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0" y="0"/>
                  </a:moveTo>
                  <a:cubicBezTo>
                    <a:pt x="3" y="6"/>
                    <a:pt x="2" y="14"/>
                    <a:pt x="2" y="2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2" name="Freeform 396">
              <a:extLst>
                <a:ext uri="{FF2B5EF4-FFF2-40B4-BE49-F238E27FC236}">
                  <a16:creationId xmlns:a16="http://schemas.microsoft.com/office/drawing/2014/main" id="{DEB1A076-E021-4833-85B8-16394866E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189"/>
              <a:ext cx="6" cy="47"/>
            </a:xfrm>
            <a:custGeom>
              <a:avLst/>
              <a:gdLst>
                <a:gd name="T0" fmla="*/ 3 w 4"/>
                <a:gd name="T1" fmla="*/ 0 h 37"/>
                <a:gd name="T2" fmla="*/ 9 w 4"/>
                <a:gd name="T3" fmla="*/ 6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1" y="0"/>
                  </a:moveTo>
                  <a:cubicBezTo>
                    <a:pt x="0" y="12"/>
                    <a:pt x="2" y="25"/>
                    <a:pt x="4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3" name="Freeform 397">
              <a:extLst>
                <a:ext uri="{FF2B5EF4-FFF2-40B4-BE49-F238E27FC236}">
                  <a16:creationId xmlns:a16="http://schemas.microsoft.com/office/drawing/2014/main" id="{BE23C97F-F5D3-43A2-B77E-6E760805B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5" y="3212"/>
              <a:ext cx="10" cy="30"/>
            </a:xfrm>
            <a:custGeom>
              <a:avLst/>
              <a:gdLst>
                <a:gd name="T0" fmla="*/ 0 w 8"/>
                <a:gd name="T1" fmla="*/ 0 h 23"/>
                <a:gd name="T2" fmla="*/ 13 w 8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0" y="0"/>
                  </a:moveTo>
                  <a:cubicBezTo>
                    <a:pt x="3" y="7"/>
                    <a:pt x="5" y="15"/>
                    <a:pt x="8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4" name="Freeform 398">
              <a:extLst>
                <a:ext uri="{FF2B5EF4-FFF2-40B4-BE49-F238E27FC236}">
                  <a16:creationId xmlns:a16="http://schemas.microsoft.com/office/drawing/2014/main" id="{0953FA36-CC53-4180-908E-581422AC58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207"/>
              <a:ext cx="11" cy="33"/>
            </a:xfrm>
            <a:custGeom>
              <a:avLst/>
              <a:gdLst>
                <a:gd name="T0" fmla="*/ 0 w 8"/>
                <a:gd name="T1" fmla="*/ 0 h 26"/>
                <a:gd name="T2" fmla="*/ 15 w 8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0" y="0"/>
                  </a:moveTo>
                  <a:cubicBezTo>
                    <a:pt x="5" y="8"/>
                    <a:pt x="8" y="17"/>
                    <a:pt x="8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5" name="Freeform 399">
              <a:extLst>
                <a:ext uri="{FF2B5EF4-FFF2-40B4-BE49-F238E27FC236}">
                  <a16:creationId xmlns:a16="http://schemas.microsoft.com/office/drawing/2014/main" id="{3ECD46EC-1F84-4580-A6A1-6ACC39CFEE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3213"/>
              <a:ext cx="8" cy="22"/>
            </a:xfrm>
            <a:custGeom>
              <a:avLst/>
              <a:gdLst>
                <a:gd name="T0" fmla="*/ 0 w 6"/>
                <a:gd name="T1" fmla="*/ 0 h 17"/>
                <a:gd name="T2" fmla="*/ 11 w 6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0" y="0"/>
                  </a:moveTo>
                  <a:cubicBezTo>
                    <a:pt x="4" y="5"/>
                    <a:pt x="6" y="11"/>
                    <a:pt x="6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6" name="Freeform 400">
              <a:extLst>
                <a:ext uri="{FF2B5EF4-FFF2-40B4-BE49-F238E27FC236}">
                  <a16:creationId xmlns:a16="http://schemas.microsoft.com/office/drawing/2014/main" id="{B869E9CF-C702-4FCC-B0F2-88AB923A6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3" y="3226"/>
              <a:ext cx="1" cy="19"/>
            </a:xfrm>
            <a:custGeom>
              <a:avLst/>
              <a:gdLst>
                <a:gd name="T0" fmla="*/ 0 w 1"/>
                <a:gd name="T1" fmla="*/ 0 h 15"/>
                <a:gd name="T2" fmla="*/ 1 w 1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cubicBezTo>
                    <a:pt x="1" y="5"/>
                    <a:pt x="0" y="10"/>
                    <a:pt x="1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7" name="Freeform 401">
              <a:extLst>
                <a:ext uri="{FF2B5EF4-FFF2-40B4-BE49-F238E27FC236}">
                  <a16:creationId xmlns:a16="http://schemas.microsoft.com/office/drawing/2014/main" id="{1FF13690-F23B-461A-B3B6-D6B8374BC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3224"/>
              <a:ext cx="3" cy="21"/>
            </a:xfrm>
            <a:custGeom>
              <a:avLst/>
              <a:gdLst>
                <a:gd name="T0" fmla="*/ 0 w 3"/>
                <a:gd name="T1" fmla="*/ 0 h 17"/>
                <a:gd name="T2" fmla="*/ 2 w 3"/>
                <a:gd name="T3" fmla="*/ 2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3" y="5"/>
                    <a:pt x="3" y="11"/>
                    <a:pt x="2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8" name="Freeform 402">
              <a:extLst>
                <a:ext uri="{FF2B5EF4-FFF2-40B4-BE49-F238E27FC236}">
                  <a16:creationId xmlns:a16="http://schemas.microsoft.com/office/drawing/2014/main" id="{C4B5260A-F18C-4B5A-B4F3-C56FB8E8D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4" y="3116"/>
              <a:ext cx="6" cy="36"/>
            </a:xfrm>
            <a:custGeom>
              <a:avLst/>
              <a:gdLst>
                <a:gd name="T0" fmla="*/ 2 w 5"/>
                <a:gd name="T1" fmla="*/ 0 h 28"/>
                <a:gd name="T2" fmla="*/ 7 w 5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8">
                  <a:moveTo>
                    <a:pt x="2" y="0"/>
                  </a:moveTo>
                  <a:cubicBezTo>
                    <a:pt x="0" y="9"/>
                    <a:pt x="3" y="20"/>
                    <a:pt x="5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49" name="Freeform 403">
              <a:extLst>
                <a:ext uri="{FF2B5EF4-FFF2-40B4-BE49-F238E27FC236}">
                  <a16:creationId xmlns:a16="http://schemas.microsoft.com/office/drawing/2014/main" id="{A7244549-AAEA-4A37-822A-69D63211AB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127"/>
              <a:ext cx="4" cy="25"/>
            </a:xfrm>
            <a:custGeom>
              <a:avLst/>
              <a:gdLst>
                <a:gd name="T0" fmla="*/ 1 w 3"/>
                <a:gd name="T1" fmla="*/ 0 h 20"/>
                <a:gd name="T2" fmla="*/ 5 w 3"/>
                <a:gd name="T3" fmla="*/ 3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1" y="0"/>
                  </a:moveTo>
                  <a:cubicBezTo>
                    <a:pt x="0" y="7"/>
                    <a:pt x="2" y="14"/>
                    <a:pt x="3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0" name="Freeform 404">
              <a:extLst>
                <a:ext uri="{FF2B5EF4-FFF2-40B4-BE49-F238E27FC236}">
                  <a16:creationId xmlns:a16="http://schemas.microsoft.com/office/drawing/2014/main" id="{877919F4-7064-4464-A885-14F57FF6BF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3057"/>
              <a:ext cx="53" cy="136"/>
            </a:xfrm>
            <a:custGeom>
              <a:avLst/>
              <a:gdLst>
                <a:gd name="T0" fmla="*/ 0 w 41"/>
                <a:gd name="T1" fmla="*/ 0 h 105"/>
                <a:gd name="T2" fmla="*/ 27 w 41"/>
                <a:gd name="T3" fmla="*/ 80 h 105"/>
                <a:gd name="T4" fmla="*/ 69 w 41"/>
                <a:gd name="T5" fmla="*/ 176 h 105"/>
                <a:gd name="T6" fmla="*/ 23 w 41"/>
                <a:gd name="T7" fmla="*/ 80 h 105"/>
                <a:gd name="T8" fmla="*/ 0 w 41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105">
                  <a:moveTo>
                    <a:pt x="0" y="0"/>
                  </a:moveTo>
                  <a:cubicBezTo>
                    <a:pt x="5" y="19"/>
                    <a:pt x="8" y="30"/>
                    <a:pt x="16" y="48"/>
                  </a:cubicBezTo>
                  <a:cubicBezTo>
                    <a:pt x="23" y="65"/>
                    <a:pt x="39" y="99"/>
                    <a:pt x="41" y="105"/>
                  </a:cubicBezTo>
                  <a:cubicBezTo>
                    <a:pt x="35" y="95"/>
                    <a:pt x="20" y="62"/>
                    <a:pt x="14" y="48"/>
                  </a:cubicBezTo>
                  <a:cubicBezTo>
                    <a:pt x="9" y="3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1" name="Freeform 405">
              <a:extLst>
                <a:ext uri="{FF2B5EF4-FFF2-40B4-BE49-F238E27FC236}">
                  <a16:creationId xmlns:a16="http://schemas.microsoft.com/office/drawing/2014/main" id="{6B5DBD12-A5B9-42F9-B4D4-401E5D0C5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3171"/>
              <a:ext cx="9" cy="33"/>
            </a:xfrm>
            <a:custGeom>
              <a:avLst/>
              <a:gdLst>
                <a:gd name="T0" fmla="*/ 0 w 7"/>
                <a:gd name="T1" fmla="*/ 0 h 26"/>
                <a:gd name="T2" fmla="*/ 12 w 7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0" y="0"/>
                  </a:moveTo>
                  <a:cubicBezTo>
                    <a:pt x="5" y="11"/>
                    <a:pt x="7" y="22"/>
                    <a:pt x="7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2" name="Freeform 406">
              <a:extLst>
                <a:ext uri="{FF2B5EF4-FFF2-40B4-BE49-F238E27FC236}">
                  <a16:creationId xmlns:a16="http://schemas.microsoft.com/office/drawing/2014/main" id="{3074DE7D-EE46-4EB9-A502-12377A55D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2" y="3071"/>
              <a:ext cx="35" cy="85"/>
            </a:xfrm>
            <a:custGeom>
              <a:avLst/>
              <a:gdLst>
                <a:gd name="T0" fmla="*/ 0 w 27"/>
                <a:gd name="T1" fmla="*/ 0 h 66"/>
                <a:gd name="T2" fmla="*/ 45 w 27"/>
                <a:gd name="T3" fmla="*/ 109 h 66"/>
                <a:gd name="T4" fmla="*/ 0 w 27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6">
                  <a:moveTo>
                    <a:pt x="0" y="0"/>
                  </a:moveTo>
                  <a:cubicBezTo>
                    <a:pt x="5" y="24"/>
                    <a:pt x="19" y="58"/>
                    <a:pt x="27" y="66"/>
                  </a:cubicBezTo>
                  <a:cubicBezTo>
                    <a:pt x="24" y="61"/>
                    <a:pt x="0" y="6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3" name="Freeform 407">
              <a:extLst>
                <a:ext uri="{FF2B5EF4-FFF2-40B4-BE49-F238E27FC236}">
                  <a16:creationId xmlns:a16="http://schemas.microsoft.com/office/drawing/2014/main" id="{17178F42-5A14-4C6F-A689-706F6ECBA7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3" y="3084"/>
              <a:ext cx="11" cy="34"/>
            </a:xfrm>
            <a:custGeom>
              <a:avLst/>
              <a:gdLst>
                <a:gd name="T0" fmla="*/ 0 w 8"/>
                <a:gd name="T1" fmla="*/ 0 h 26"/>
                <a:gd name="T2" fmla="*/ 15 w 8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0" y="0"/>
                  </a:moveTo>
                  <a:cubicBezTo>
                    <a:pt x="1" y="9"/>
                    <a:pt x="3" y="19"/>
                    <a:pt x="8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4" name="Freeform 408">
              <a:extLst>
                <a:ext uri="{FF2B5EF4-FFF2-40B4-BE49-F238E27FC236}">
                  <a16:creationId xmlns:a16="http://schemas.microsoft.com/office/drawing/2014/main" id="{A6DFE7D5-6BD0-4DBC-B91F-D3AE230F3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3085"/>
              <a:ext cx="8" cy="42"/>
            </a:xfrm>
            <a:custGeom>
              <a:avLst/>
              <a:gdLst>
                <a:gd name="T0" fmla="*/ 0 w 6"/>
                <a:gd name="T1" fmla="*/ 0 h 32"/>
                <a:gd name="T2" fmla="*/ 5 w 6"/>
                <a:gd name="T3" fmla="*/ 17 h 32"/>
                <a:gd name="T4" fmla="*/ 11 w 6"/>
                <a:gd name="T5" fmla="*/ 5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2">
                  <a:moveTo>
                    <a:pt x="0" y="0"/>
                  </a:moveTo>
                  <a:cubicBezTo>
                    <a:pt x="2" y="2"/>
                    <a:pt x="3" y="7"/>
                    <a:pt x="3" y="10"/>
                  </a:cubicBezTo>
                  <a:cubicBezTo>
                    <a:pt x="5" y="17"/>
                    <a:pt x="5" y="25"/>
                    <a:pt x="6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5" name="Freeform 409">
              <a:extLst>
                <a:ext uri="{FF2B5EF4-FFF2-40B4-BE49-F238E27FC236}">
                  <a16:creationId xmlns:a16="http://schemas.microsoft.com/office/drawing/2014/main" id="{18D1F3C5-327E-41D3-8ACD-5AFAEFF20C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080"/>
              <a:ext cx="7" cy="43"/>
            </a:xfrm>
            <a:custGeom>
              <a:avLst/>
              <a:gdLst>
                <a:gd name="T0" fmla="*/ 0 w 5"/>
                <a:gd name="T1" fmla="*/ 0 h 33"/>
                <a:gd name="T2" fmla="*/ 6 w 5"/>
                <a:gd name="T3" fmla="*/ 17 h 33"/>
                <a:gd name="T4" fmla="*/ 10 w 5"/>
                <a:gd name="T5" fmla="*/ 5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3">
                  <a:moveTo>
                    <a:pt x="0" y="0"/>
                  </a:moveTo>
                  <a:cubicBezTo>
                    <a:pt x="2" y="3"/>
                    <a:pt x="2" y="8"/>
                    <a:pt x="3" y="10"/>
                  </a:cubicBezTo>
                  <a:cubicBezTo>
                    <a:pt x="4" y="18"/>
                    <a:pt x="5" y="26"/>
                    <a:pt x="5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6" name="Freeform 410">
              <a:extLst>
                <a:ext uri="{FF2B5EF4-FFF2-40B4-BE49-F238E27FC236}">
                  <a16:creationId xmlns:a16="http://schemas.microsoft.com/office/drawing/2014/main" id="{7272498D-68E4-40B4-8780-5F1451B61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229"/>
              <a:ext cx="32" cy="36"/>
            </a:xfrm>
            <a:custGeom>
              <a:avLst/>
              <a:gdLst>
                <a:gd name="T0" fmla="*/ 41 w 25"/>
                <a:gd name="T1" fmla="*/ 0 h 28"/>
                <a:gd name="T2" fmla="*/ 0 w 25"/>
                <a:gd name="T3" fmla="*/ 46 h 28"/>
                <a:gd name="T4" fmla="*/ 41 w 25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28">
                  <a:moveTo>
                    <a:pt x="25" y="0"/>
                  </a:moveTo>
                  <a:cubicBezTo>
                    <a:pt x="17" y="18"/>
                    <a:pt x="8" y="26"/>
                    <a:pt x="0" y="28"/>
                  </a:cubicBezTo>
                  <a:cubicBezTo>
                    <a:pt x="5" y="25"/>
                    <a:pt x="18" y="16"/>
                    <a:pt x="25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7" name="Freeform 411">
              <a:extLst>
                <a:ext uri="{FF2B5EF4-FFF2-40B4-BE49-F238E27FC236}">
                  <a16:creationId xmlns:a16="http://schemas.microsoft.com/office/drawing/2014/main" id="{9395E082-810F-4A4A-9DDF-35DC14862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3258"/>
              <a:ext cx="21" cy="38"/>
            </a:xfrm>
            <a:custGeom>
              <a:avLst/>
              <a:gdLst>
                <a:gd name="T0" fmla="*/ 28 w 16"/>
                <a:gd name="T1" fmla="*/ 0 h 29"/>
                <a:gd name="T2" fmla="*/ 0 w 16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16" y="0"/>
                  </a:moveTo>
                  <a:cubicBezTo>
                    <a:pt x="10" y="8"/>
                    <a:pt x="2" y="25"/>
                    <a:pt x="0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8" name="Freeform 412">
              <a:extLst>
                <a:ext uri="{FF2B5EF4-FFF2-40B4-BE49-F238E27FC236}">
                  <a16:creationId xmlns:a16="http://schemas.microsoft.com/office/drawing/2014/main" id="{A7980FCE-2EF3-4E10-B422-DE8B94039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249"/>
              <a:ext cx="22" cy="64"/>
            </a:xfrm>
            <a:custGeom>
              <a:avLst/>
              <a:gdLst>
                <a:gd name="T0" fmla="*/ 28 w 17"/>
                <a:gd name="T1" fmla="*/ 0 h 49"/>
                <a:gd name="T2" fmla="*/ 0 w 17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9">
                  <a:moveTo>
                    <a:pt x="17" y="0"/>
                  </a:moveTo>
                  <a:cubicBezTo>
                    <a:pt x="6" y="21"/>
                    <a:pt x="0" y="38"/>
                    <a:pt x="0" y="4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59" name="Freeform 413">
              <a:extLst>
                <a:ext uri="{FF2B5EF4-FFF2-40B4-BE49-F238E27FC236}">
                  <a16:creationId xmlns:a16="http://schemas.microsoft.com/office/drawing/2014/main" id="{D86F417F-F228-441D-9FD9-575C1FB83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3302"/>
              <a:ext cx="4" cy="47"/>
            </a:xfrm>
            <a:custGeom>
              <a:avLst/>
              <a:gdLst>
                <a:gd name="T0" fmla="*/ 5 w 3"/>
                <a:gd name="T1" fmla="*/ 0 h 36"/>
                <a:gd name="T2" fmla="*/ 1 w 3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6">
                  <a:moveTo>
                    <a:pt x="3" y="0"/>
                  </a:moveTo>
                  <a:cubicBezTo>
                    <a:pt x="0" y="17"/>
                    <a:pt x="0" y="31"/>
                    <a:pt x="1" y="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0" name="Freeform 414">
              <a:extLst>
                <a:ext uri="{FF2B5EF4-FFF2-40B4-BE49-F238E27FC236}">
                  <a16:creationId xmlns:a16="http://schemas.microsoft.com/office/drawing/2014/main" id="{640E56E5-1307-4240-9D04-865A05020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3174"/>
              <a:ext cx="8" cy="47"/>
            </a:xfrm>
            <a:custGeom>
              <a:avLst/>
              <a:gdLst>
                <a:gd name="T0" fmla="*/ 11 w 6"/>
                <a:gd name="T1" fmla="*/ 0 h 36"/>
                <a:gd name="T2" fmla="*/ 0 w 6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6" y="0"/>
                  </a:moveTo>
                  <a:cubicBezTo>
                    <a:pt x="5" y="14"/>
                    <a:pt x="3" y="29"/>
                    <a:pt x="0" y="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1" name="Freeform 415">
              <a:extLst>
                <a:ext uri="{FF2B5EF4-FFF2-40B4-BE49-F238E27FC236}">
                  <a16:creationId xmlns:a16="http://schemas.microsoft.com/office/drawing/2014/main" id="{F385FA88-2290-4B6C-B229-DE62A8F99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191"/>
              <a:ext cx="2" cy="30"/>
            </a:xfrm>
            <a:custGeom>
              <a:avLst/>
              <a:gdLst>
                <a:gd name="T0" fmla="*/ 2 w 2"/>
                <a:gd name="T1" fmla="*/ 0 h 23"/>
                <a:gd name="T2" fmla="*/ 0 w 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2" y="8"/>
                    <a:pt x="1" y="15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2" name="Freeform 416">
              <a:extLst>
                <a:ext uri="{FF2B5EF4-FFF2-40B4-BE49-F238E27FC236}">
                  <a16:creationId xmlns:a16="http://schemas.microsoft.com/office/drawing/2014/main" id="{097FDA74-3149-4E6C-9ED6-33AF1C64C3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3196"/>
              <a:ext cx="3" cy="30"/>
            </a:xfrm>
            <a:custGeom>
              <a:avLst/>
              <a:gdLst>
                <a:gd name="T0" fmla="*/ 5 w 2"/>
                <a:gd name="T1" fmla="*/ 0 h 23"/>
                <a:gd name="T2" fmla="*/ 0 w 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0"/>
                  </a:moveTo>
                  <a:cubicBezTo>
                    <a:pt x="2" y="8"/>
                    <a:pt x="2" y="16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3" name="Freeform 417">
              <a:extLst>
                <a:ext uri="{FF2B5EF4-FFF2-40B4-BE49-F238E27FC236}">
                  <a16:creationId xmlns:a16="http://schemas.microsoft.com/office/drawing/2014/main" id="{658FFB25-EE62-423A-AE23-56232680212C}"/>
                </a:ext>
              </a:extLst>
            </p:cNvPr>
            <p:cNvSpPr>
              <a:spLocks/>
            </p:cNvSpPr>
            <p:nvPr/>
          </p:nvSpPr>
          <p:spPr bwMode="auto">
            <a:xfrm>
              <a:off x="939" y="2386"/>
              <a:ext cx="85" cy="17"/>
            </a:xfrm>
            <a:custGeom>
              <a:avLst/>
              <a:gdLst>
                <a:gd name="T0" fmla="*/ 0 w 66"/>
                <a:gd name="T1" fmla="*/ 0 h 13"/>
                <a:gd name="T2" fmla="*/ 45 w 66"/>
                <a:gd name="T3" fmla="*/ 9 h 13"/>
                <a:gd name="T4" fmla="*/ 79 w 66"/>
                <a:gd name="T5" fmla="*/ 16 h 13"/>
                <a:gd name="T6" fmla="*/ 109 w 66"/>
                <a:gd name="T7" fmla="*/ 10 h 13"/>
                <a:gd name="T8" fmla="*/ 90 w 66"/>
                <a:gd name="T9" fmla="*/ 22 h 13"/>
                <a:gd name="T10" fmla="*/ 64 w 66"/>
                <a:gd name="T11" fmla="*/ 18 h 13"/>
                <a:gd name="T12" fmla="*/ 33 w 66"/>
                <a:gd name="T13" fmla="*/ 1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3">
                  <a:moveTo>
                    <a:pt x="0" y="0"/>
                  </a:moveTo>
                  <a:cubicBezTo>
                    <a:pt x="5" y="5"/>
                    <a:pt x="20" y="3"/>
                    <a:pt x="27" y="5"/>
                  </a:cubicBezTo>
                  <a:cubicBezTo>
                    <a:pt x="34" y="7"/>
                    <a:pt x="40" y="9"/>
                    <a:pt x="47" y="9"/>
                  </a:cubicBezTo>
                  <a:cubicBezTo>
                    <a:pt x="54" y="9"/>
                    <a:pt x="59" y="7"/>
                    <a:pt x="66" y="6"/>
                  </a:cubicBezTo>
                  <a:cubicBezTo>
                    <a:pt x="62" y="8"/>
                    <a:pt x="58" y="12"/>
                    <a:pt x="54" y="13"/>
                  </a:cubicBezTo>
                  <a:cubicBezTo>
                    <a:pt x="50" y="13"/>
                    <a:pt x="44" y="11"/>
                    <a:pt x="39" y="11"/>
                  </a:cubicBezTo>
                  <a:cubicBezTo>
                    <a:pt x="32" y="11"/>
                    <a:pt x="27" y="8"/>
                    <a:pt x="20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4" name="Freeform 418">
              <a:extLst>
                <a:ext uri="{FF2B5EF4-FFF2-40B4-BE49-F238E27FC236}">
                  <a16:creationId xmlns:a16="http://schemas.microsoft.com/office/drawing/2014/main" id="{34BD2355-07AC-49E0-8615-21D5D9099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406"/>
              <a:ext cx="40" cy="14"/>
            </a:xfrm>
            <a:custGeom>
              <a:avLst/>
              <a:gdLst>
                <a:gd name="T0" fmla="*/ 0 w 31"/>
                <a:gd name="T1" fmla="*/ 6 h 11"/>
                <a:gd name="T2" fmla="*/ 52 w 31"/>
                <a:gd name="T3" fmla="*/ 0 h 11"/>
                <a:gd name="T4" fmla="*/ 0 w 31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1">
                  <a:moveTo>
                    <a:pt x="0" y="4"/>
                  </a:moveTo>
                  <a:cubicBezTo>
                    <a:pt x="10" y="6"/>
                    <a:pt x="22" y="6"/>
                    <a:pt x="31" y="0"/>
                  </a:cubicBezTo>
                  <a:cubicBezTo>
                    <a:pt x="24" y="11"/>
                    <a:pt x="10" y="5"/>
                    <a:pt x="0" y="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5" name="Freeform 419">
              <a:extLst>
                <a:ext uri="{FF2B5EF4-FFF2-40B4-BE49-F238E27FC236}">
                  <a16:creationId xmlns:a16="http://schemas.microsoft.com/office/drawing/2014/main" id="{47568A77-A7BA-4751-AF7D-F38B324E9A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417"/>
              <a:ext cx="41" cy="57"/>
            </a:xfrm>
            <a:custGeom>
              <a:avLst/>
              <a:gdLst>
                <a:gd name="T0" fmla="*/ 0 w 32"/>
                <a:gd name="T1" fmla="*/ 1 h 44"/>
                <a:gd name="T2" fmla="*/ 41 w 32"/>
                <a:gd name="T3" fmla="*/ 74 h 44"/>
                <a:gd name="T4" fmla="*/ 10 w 32"/>
                <a:gd name="T5" fmla="*/ 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4">
                  <a:moveTo>
                    <a:pt x="0" y="1"/>
                  </a:moveTo>
                  <a:cubicBezTo>
                    <a:pt x="25" y="0"/>
                    <a:pt x="26" y="25"/>
                    <a:pt x="25" y="44"/>
                  </a:cubicBezTo>
                  <a:cubicBezTo>
                    <a:pt x="25" y="26"/>
                    <a:pt x="32" y="1"/>
                    <a:pt x="6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6" name="Freeform 420">
              <a:extLst>
                <a:ext uri="{FF2B5EF4-FFF2-40B4-BE49-F238E27FC236}">
                  <a16:creationId xmlns:a16="http://schemas.microsoft.com/office/drawing/2014/main" id="{C16F755E-C1EF-4692-B8F4-D22335D0C511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419"/>
              <a:ext cx="43" cy="11"/>
            </a:xfrm>
            <a:custGeom>
              <a:avLst/>
              <a:gdLst>
                <a:gd name="T0" fmla="*/ 0 w 33"/>
                <a:gd name="T1" fmla="*/ 11 h 9"/>
                <a:gd name="T2" fmla="*/ 34 w 33"/>
                <a:gd name="T3" fmla="*/ 7 h 9"/>
                <a:gd name="T4" fmla="*/ 56 w 33"/>
                <a:gd name="T5" fmla="*/ 1 h 9"/>
                <a:gd name="T6" fmla="*/ 39 w 33"/>
                <a:gd name="T7" fmla="*/ 11 h 9"/>
                <a:gd name="T8" fmla="*/ 1 w 33"/>
                <a:gd name="T9" fmla="*/ 1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3" h="9">
                  <a:moveTo>
                    <a:pt x="0" y="7"/>
                  </a:moveTo>
                  <a:cubicBezTo>
                    <a:pt x="7" y="9"/>
                    <a:pt x="14" y="8"/>
                    <a:pt x="20" y="5"/>
                  </a:cubicBezTo>
                  <a:cubicBezTo>
                    <a:pt x="24" y="4"/>
                    <a:pt x="30" y="0"/>
                    <a:pt x="33" y="1"/>
                  </a:cubicBezTo>
                  <a:cubicBezTo>
                    <a:pt x="30" y="2"/>
                    <a:pt x="27" y="5"/>
                    <a:pt x="23" y="7"/>
                  </a:cubicBezTo>
                  <a:cubicBezTo>
                    <a:pt x="18" y="9"/>
                    <a:pt x="5" y="8"/>
                    <a:pt x="1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7" name="Freeform 421">
              <a:extLst>
                <a:ext uri="{FF2B5EF4-FFF2-40B4-BE49-F238E27FC236}">
                  <a16:creationId xmlns:a16="http://schemas.microsoft.com/office/drawing/2014/main" id="{533896E1-8F2C-4ED3-8DED-1C3920C10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441"/>
              <a:ext cx="16" cy="45"/>
            </a:xfrm>
            <a:custGeom>
              <a:avLst/>
              <a:gdLst>
                <a:gd name="T0" fmla="*/ 21 w 12"/>
                <a:gd name="T1" fmla="*/ 0 h 35"/>
                <a:gd name="T2" fmla="*/ 17 w 12"/>
                <a:gd name="T3" fmla="*/ 58 h 35"/>
                <a:gd name="T4" fmla="*/ 9 w 12"/>
                <a:gd name="T5" fmla="*/ 19 h 35"/>
                <a:gd name="T6" fmla="*/ 17 w 1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5">
                  <a:moveTo>
                    <a:pt x="12" y="0"/>
                  </a:moveTo>
                  <a:cubicBezTo>
                    <a:pt x="0" y="2"/>
                    <a:pt x="10" y="27"/>
                    <a:pt x="10" y="35"/>
                  </a:cubicBezTo>
                  <a:cubicBezTo>
                    <a:pt x="8" y="27"/>
                    <a:pt x="7" y="20"/>
                    <a:pt x="5" y="12"/>
                  </a:cubicBezTo>
                  <a:cubicBezTo>
                    <a:pt x="4" y="7"/>
                    <a:pt x="2" y="1"/>
                    <a:pt x="1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8" name="Freeform 422">
              <a:extLst>
                <a:ext uri="{FF2B5EF4-FFF2-40B4-BE49-F238E27FC236}">
                  <a16:creationId xmlns:a16="http://schemas.microsoft.com/office/drawing/2014/main" id="{1B8893E5-581B-433A-B935-F0F35ADBD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208"/>
              <a:ext cx="10" cy="63"/>
            </a:xfrm>
            <a:custGeom>
              <a:avLst/>
              <a:gdLst>
                <a:gd name="T0" fmla="*/ 6 w 8"/>
                <a:gd name="T1" fmla="*/ 0 h 49"/>
                <a:gd name="T2" fmla="*/ 0 w 8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4" y="0"/>
                  </a:moveTo>
                  <a:cubicBezTo>
                    <a:pt x="8" y="14"/>
                    <a:pt x="2" y="35"/>
                    <a:pt x="0" y="4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69" name="Freeform 423">
              <a:extLst>
                <a:ext uri="{FF2B5EF4-FFF2-40B4-BE49-F238E27FC236}">
                  <a16:creationId xmlns:a16="http://schemas.microsoft.com/office/drawing/2014/main" id="{538C3952-6002-453E-90D5-1FE959805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2212"/>
              <a:ext cx="7" cy="31"/>
            </a:xfrm>
            <a:custGeom>
              <a:avLst/>
              <a:gdLst>
                <a:gd name="T0" fmla="*/ 10 w 5"/>
                <a:gd name="T1" fmla="*/ 0 h 24"/>
                <a:gd name="T2" fmla="*/ 0 w 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5" y="0"/>
                  </a:moveTo>
                  <a:cubicBezTo>
                    <a:pt x="5" y="8"/>
                    <a:pt x="3" y="16"/>
                    <a:pt x="0" y="2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0" name="Freeform 424">
              <a:extLst>
                <a:ext uri="{FF2B5EF4-FFF2-40B4-BE49-F238E27FC236}">
                  <a16:creationId xmlns:a16="http://schemas.microsoft.com/office/drawing/2014/main" id="{8E6434F7-5ECF-4DA5-91AB-94655E3FE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964"/>
              <a:ext cx="70" cy="150"/>
            </a:xfrm>
            <a:custGeom>
              <a:avLst/>
              <a:gdLst>
                <a:gd name="T0" fmla="*/ 0 w 54"/>
                <a:gd name="T1" fmla="*/ 0 h 116"/>
                <a:gd name="T2" fmla="*/ 91 w 54"/>
                <a:gd name="T3" fmla="*/ 194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16">
                  <a:moveTo>
                    <a:pt x="0" y="0"/>
                  </a:moveTo>
                  <a:cubicBezTo>
                    <a:pt x="3" y="20"/>
                    <a:pt x="48" y="106"/>
                    <a:pt x="54" y="1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1" name="Freeform 425">
              <a:extLst>
                <a:ext uri="{FF2B5EF4-FFF2-40B4-BE49-F238E27FC236}">
                  <a16:creationId xmlns:a16="http://schemas.microsoft.com/office/drawing/2014/main" id="{C5270F70-1C63-42A4-ABDF-4CA52908E5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1980"/>
              <a:ext cx="44" cy="89"/>
            </a:xfrm>
            <a:custGeom>
              <a:avLst/>
              <a:gdLst>
                <a:gd name="T0" fmla="*/ 0 w 34"/>
                <a:gd name="T1" fmla="*/ 0 h 69"/>
                <a:gd name="T2" fmla="*/ 57 w 34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9">
                  <a:moveTo>
                    <a:pt x="0" y="0"/>
                  </a:moveTo>
                  <a:cubicBezTo>
                    <a:pt x="4" y="18"/>
                    <a:pt x="31" y="64"/>
                    <a:pt x="34" y="6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2" name="Freeform 426">
              <a:extLst>
                <a:ext uri="{FF2B5EF4-FFF2-40B4-BE49-F238E27FC236}">
                  <a16:creationId xmlns:a16="http://schemas.microsoft.com/office/drawing/2014/main" id="{3717EDEF-13E4-4EE9-B12D-730A7504D5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2009"/>
              <a:ext cx="40" cy="48"/>
            </a:xfrm>
            <a:custGeom>
              <a:avLst/>
              <a:gdLst>
                <a:gd name="T0" fmla="*/ 0 w 31"/>
                <a:gd name="T1" fmla="*/ 0 h 37"/>
                <a:gd name="T2" fmla="*/ 52 w 31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7">
                  <a:moveTo>
                    <a:pt x="0" y="0"/>
                  </a:moveTo>
                  <a:cubicBezTo>
                    <a:pt x="11" y="17"/>
                    <a:pt x="23" y="33"/>
                    <a:pt x="31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3" name="Freeform 427">
              <a:extLst>
                <a:ext uri="{FF2B5EF4-FFF2-40B4-BE49-F238E27FC236}">
                  <a16:creationId xmlns:a16="http://schemas.microsoft.com/office/drawing/2014/main" id="{F8C71576-C742-48DE-AD54-C5D8C0B8D9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965"/>
              <a:ext cx="23" cy="61"/>
            </a:xfrm>
            <a:custGeom>
              <a:avLst/>
              <a:gdLst>
                <a:gd name="T0" fmla="*/ 0 w 18"/>
                <a:gd name="T1" fmla="*/ 0 h 47"/>
                <a:gd name="T2" fmla="*/ 29 w 1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7">
                  <a:moveTo>
                    <a:pt x="0" y="0"/>
                  </a:moveTo>
                  <a:cubicBezTo>
                    <a:pt x="3" y="18"/>
                    <a:pt x="11" y="39"/>
                    <a:pt x="18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4" name="Freeform 428">
              <a:extLst>
                <a:ext uri="{FF2B5EF4-FFF2-40B4-BE49-F238E27FC236}">
                  <a16:creationId xmlns:a16="http://schemas.microsoft.com/office/drawing/2014/main" id="{281DAC69-2FA1-4DFE-A30E-73397BC2E8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894"/>
              <a:ext cx="13" cy="30"/>
            </a:xfrm>
            <a:custGeom>
              <a:avLst/>
              <a:gdLst>
                <a:gd name="T0" fmla="*/ 0 w 10"/>
                <a:gd name="T1" fmla="*/ 26 h 23"/>
                <a:gd name="T2" fmla="*/ 7 w 10"/>
                <a:gd name="T3" fmla="*/ 39 h 23"/>
                <a:gd name="T4" fmla="*/ 9 w 10"/>
                <a:gd name="T5" fmla="*/ 29 h 23"/>
                <a:gd name="T6" fmla="*/ 17 w 10"/>
                <a:gd name="T7" fmla="*/ 39 h 23"/>
                <a:gd name="T8" fmla="*/ 16 w 1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3">
                  <a:moveTo>
                    <a:pt x="0" y="15"/>
                  </a:moveTo>
                  <a:cubicBezTo>
                    <a:pt x="1" y="18"/>
                    <a:pt x="2" y="20"/>
                    <a:pt x="4" y="23"/>
                  </a:cubicBezTo>
                  <a:cubicBezTo>
                    <a:pt x="3" y="21"/>
                    <a:pt x="4" y="19"/>
                    <a:pt x="5" y="17"/>
                  </a:cubicBezTo>
                  <a:cubicBezTo>
                    <a:pt x="7" y="18"/>
                    <a:pt x="8" y="20"/>
                    <a:pt x="10" y="23"/>
                  </a:cubicBezTo>
                  <a:cubicBezTo>
                    <a:pt x="10" y="16"/>
                    <a:pt x="7" y="5"/>
                    <a:pt x="9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5" name="Freeform 429">
              <a:extLst>
                <a:ext uri="{FF2B5EF4-FFF2-40B4-BE49-F238E27FC236}">
                  <a16:creationId xmlns:a16="http://schemas.microsoft.com/office/drawing/2014/main" id="{973C7F00-F8A1-4360-BC39-5732B4D6F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645"/>
              <a:ext cx="62" cy="292"/>
            </a:xfrm>
            <a:custGeom>
              <a:avLst/>
              <a:gdLst>
                <a:gd name="T0" fmla="*/ 16 w 48"/>
                <a:gd name="T1" fmla="*/ 377 h 226"/>
                <a:gd name="T2" fmla="*/ 80 w 48"/>
                <a:gd name="T3" fmla="*/ 0 h 226"/>
                <a:gd name="T4" fmla="*/ 22 w 48"/>
                <a:gd name="T5" fmla="*/ 327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26">
                  <a:moveTo>
                    <a:pt x="9" y="226"/>
                  </a:moveTo>
                  <a:cubicBezTo>
                    <a:pt x="0" y="151"/>
                    <a:pt x="30" y="39"/>
                    <a:pt x="48" y="0"/>
                  </a:cubicBezTo>
                  <a:cubicBezTo>
                    <a:pt x="40" y="22"/>
                    <a:pt x="13" y="154"/>
                    <a:pt x="13" y="1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6" name="Freeform 430">
              <a:extLst>
                <a:ext uri="{FF2B5EF4-FFF2-40B4-BE49-F238E27FC236}">
                  <a16:creationId xmlns:a16="http://schemas.microsoft.com/office/drawing/2014/main" id="{CE41A459-1D95-435A-A3B5-A74DD94D8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1662"/>
              <a:ext cx="44" cy="199"/>
            </a:xfrm>
            <a:custGeom>
              <a:avLst/>
              <a:gdLst>
                <a:gd name="T0" fmla="*/ 57 w 34"/>
                <a:gd name="T1" fmla="*/ 0 h 154"/>
                <a:gd name="T2" fmla="*/ 0 w 34"/>
                <a:gd name="T3" fmla="*/ 257 h 1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4">
                  <a:moveTo>
                    <a:pt x="34" y="0"/>
                  </a:moveTo>
                  <a:cubicBezTo>
                    <a:pt x="24" y="17"/>
                    <a:pt x="0" y="129"/>
                    <a:pt x="0" y="15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7" name="Freeform 431">
              <a:extLst>
                <a:ext uri="{FF2B5EF4-FFF2-40B4-BE49-F238E27FC236}">
                  <a16:creationId xmlns:a16="http://schemas.microsoft.com/office/drawing/2014/main" id="{9ED6F84A-E580-4743-9312-0CE12B303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700"/>
              <a:ext cx="41" cy="194"/>
            </a:xfrm>
            <a:custGeom>
              <a:avLst/>
              <a:gdLst>
                <a:gd name="T0" fmla="*/ 51 w 32"/>
                <a:gd name="T1" fmla="*/ 0 h 150"/>
                <a:gd name="T2" fmla="*/ 0 w 32"/>
                <a:gd name="T3" fmla="*/ 251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0">
                  <a:moveTo>
                    <a:pt x="31" y="0"/>
                  </a:moveTo>
                  <a:cubicBezTo>
                    <a:pt x="32" y="33"/>
                    <a:pt x="14" y="113"/>
                    <a:pt x="0" y="15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8" name="Freeform 432">
              <a:extLst>
                <a:ext uri="{FF2B5EF4-FFF2-40B4-BE49-F238E27FC236}">
                  <a16:creationId xmlns:a16="http://schemas.microsoft.com/office/drawing/2014/main" id="{0A09DED2-2400-4B6C-B3C1-A39249664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772"/>
              <a:ext cx="13" cy="149"/>
            </a:xfrm>
            <a:custGeom>
              <a:avLst/>
              <a:gdLst>
                <a:gd name="T0" fmla="*/ 17 w 10"/>
                <a:gd name="T1" fmla="*/ 0 h 116"/>
                <a:gd name="T2" fmla="*/ 16 w 10"/>
                <a:gd name="T3" fmla="*/ 191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6">
                  <a:moveTo>
                    <a:pt x="10" y="0"/>
                  </a:moveTo>
                  <a:cubicBezTo>
                    <a:pt x="0" y="22"/>
                    <a:pt x="0" y="96"/>
                    <a:pt x="9" y="1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79" name="Freeform 433">
              <a:extLst>
                <a:ext uri="{FF2B5EF4-FFF2-40B4-BE49-F238E27FC236}">
                  <a16:creationId xmlns:a16="http://schemas.microsoft.com/office/drawing/2014/main" id="{C5744682-29DF-46D3-9F65-6795A21DC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1982"/>
              <a:ext cx="10" cy="151"/>
            </a:xfrm>
            <a:custGeom>
              <a:avLst/>
              <a:gdLst>
                <a:gd name="T0" fmla="*/ 0 w 8"/>
                <a:gd name="T1" fmla="*/ 0 h 117"/>
                <a:gd name="T2" fmla="*/ 5 w 8"/>
                <a:gd name="T3" fmla="*/ 195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7">
                  <a:moveTo>
                    <a:pt x="0" y="0"/>
                  </a:moveTo>
                  <a:cubicBezTo>
                    <a:pt x="8" y="21"/>
                    <a:pt x="7" y="92"/>
                    <a:pt x="3" y="11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0" name="Freeform 434">
              <a:extLst>
                <a:ext uri="{FF2B5EF4-FFF2-40B4-BE49-F238E27FC236}">
                  <a16:creationId xmlns:a16="http://schemas.microsoft.com/office/drawing/2014/main" id="{3A1B9951-F9C9-41C1-ACEE-D4778E6A5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034"/>
              <a:ext cx="17" cy="107"/>
            </a:xfrm>
            <a:custGeom>
              <a:avLst/>
              <a:gdLst>
                <a:gd name="T0" fmla="*/ 16 w 13"/>
                <a:gd name="T1" fmla="*/ 0 h 83"/>
                <a:gd name="T2" fmla="*/ 0 w 13"/>
                <a:gd name="T3" fmla="*/ 138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3">
                  <a:moveTo>
                    <a:pt x="9" y="0"/>
                  </a:moveTo>
                  <a:cubicBezTo>
                    <a:pt x="13" y="23"/>
                    <a:pt x="4" y="68"/>
                    <a:pt x="0" y="8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1" name="Freeform 435">
              <a:extLst>
                <a:ext uri="{FF2B5EF4-FFF2-40B4-BE49-F238E27FC236}">
                  <a16:creationId xmlns:a16="http://schemas.microsoft.com/office/drawing/2014/main" id="{C0CA4FDE-A0A5-43C2-9E70-9E23091F6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2048"/>
              <a:ext cx="18" cy="88"/>
            </a:xfrm>
            <a:custGeom>
              <a:avLst/>
              <a:gdLst>
                <a:gd name="T0" fmla="*/ 13 w 14"/>
                <a:gd name="T1" fmla="*/ 0 h 68"/>
                <a:gd name="T2" fmla="*/ 0 w 14"/>
                <a:gd name="T3" fmla="*/ 1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8">
                  <a:moveTo>
                    <a:pt x="8" y="0"/>
                  </a:moveTo>
                  <a:cubicBezTo>
                    <a:pt x="14" y="24"/>
                    <a:pt x="10" y="49"/>
                    <a:pt x="0" y="6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2" name="Freeform 436">
              <a:extLst>
                <a:ext uri="{FF2B5EF4-FFF2-40B4-BE49-F238E27FC236}">
                  <a16:creationId xmlns:a16="http://schemas.microsoft.com/office/drawing/2014/main" id="{BB79B46B-22D8-45E9-A57B-66753E821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107"/>
              <a:ext cx="11" cy="74"/>
            </a:xfrm>
            <a:custGeom>
              <a:avLst/>
              <a:gdLst>
                <a:gd name="T0" fmla="*/ 13 w 9"/>
                <a:gd name="T1" fmla="*/ 0 h 57"/>
                <a:gd name="T2" fmla="*/ 1 w 9"/>
                <a:gd name="T3" fmla="*/ 96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7">
                  <a:moveTo>
                    <a:pt x="9" y="0"/>
                  </a:moveTo>
                  <a:cubicBezTo>
                    <a:pt x="2" y="18"/>
                    <a:pt x="0" y="41"/>
                    <a:pt x="1" y="5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3" name="Freeform 437">
              <a:extLst>
                <a:ext uri="{FF2B5EF4-FFF2-40B4-BE49-F238E27FC236}">
                  <a16:creationId xmlns:a16="http://schemas.microsoft.com/office/drawing/2014/main" id="{94DAE1D2-444B-468E-8BC0-8B019FBA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2125"/>
              <a:ext cx="6" cy="72"/>
            </a:xfrm>
            <a:custGeom>
              <a:avLst/>
              <a:gdLst>
                <a:gd name="T0" fmla="*/ 7 w 5"/>
                <a:gd name="T1" fmla="*/ 0 h 55"/>
                <a:gd name="T2" fmla="*/ 2 w 5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5">
                  <a:moveTo>
                    <a:pt x="5" y="0"/>
                  </a:moveTo>
                  <a:cubicBezTo>
                    <a:pt x="0" y="21"/>
                    <a:pt x="0" y="42"/>
                    <a:pt x="2" y="5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4" name="Freeform 438">
              <a:extLst>
                <a:ext uri="{FF2B5EF4-FFF2-40B4-BE49-F238E27FC236}">
                  <a16:creationId xmlns:a16="http://schemas.microsoft.com/office/drawing/2014/main" id="{23C44C59-1B04-4514-9578-717F21310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4" y="2181"/>
              <a:ext cx="5" cy="53"/>
            </a:xfrm>
            <a:custGeom>
              <a:avLst/>
              <a:gdLst>
                <a:gd name="T0" fmla="*/ 6 w 4"/>
                <a:gd name="T1" fmla="*/ 0 h 41"/>
                <a:gd name="T2" fmla="*/ 5 w 4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4" y="0"/>
                  </a:moveTo>
                  <a:cubicBezTo>
                    <a:pt x="0" y="14"/>
                    <a:pt x="1" y="32"/>
                    <a:pt x="3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5" name="Freeform 439">
              <a:extLst>
                <a:ext uri="{FF2B5EF4-FFF2-40B4-BE49-F238E27FC236}">
                  <a16:creationId xmlns:a16="http://schemas.microsoft.com/office/drawing/2014/main" id="{9C9882B7-1F0B-429C-891E-828273A2A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2035"/>
              <a:ext cx="36" cy="84"/>
            </a:xfrm>
            <a:custGeom>
              <a:avLst/>
              <a:gdLst>
                <a:gd name="T0" fmla="*/ 4 w 28"/>
                <a:gd name="T1" fmla="*/ 21 h 65"/>
                <a:gd name="T2" fmla="*/ 0 w 28"/>
                <a:gd name="T3" fmla="*/ 109 h 65"/>
                <a:gd name="T4" fmla="*/ 23 w 28"/>
                <a:gd name="T5" fmla="*/ 72 h 65"/>
                <a:gd name="T6" fmla="*/ 42 w 28"/>
                <a:gd name="T7" fmla="*/ 41 h 65"/>
                <a:gd name="T8" fmla="*/ 28 w 28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65">
                  <a:moveTo>
                    <a:pt x="2" y="12"/>
                  </a:moveTo>
                  <a:cubicBezTo>
                    <a:pt x="6" y="25"/>
                    <a:pt x="9" y="53"/>
                    <a:pt x="0" y="65"/>
                  </a:cubicBezTo>
                  <a:cubicBezTo>
                    <a:pt x="5" y="58"/>
                    <a:pt x="8" y="50"/>
                    <a:pt x="14" y="43"/>
                  </a:cubicBezTo>
                  <a:cubicBezTo>
                    <a:pt x="17" y="38"/>
                    <a:pt x="24" y="32"/>
                    <a:pt x="26" y="25"/>
                  </a:cubicBezTo>
                  <a:cubicBezTo>
                    <a:pt x="28" y="17"/>
                    <a:pt x="20" y="9"/>
                    <a:pt x="1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6" name="Freeform 440">
              <a:extLst>
                <a:ext uri="{FF2B5EF4-FFF2-40B4-BE49-F238E27FC236}">
                  <a16:creationId xmlns:a16="http://schemas.microsoft.com/office/drawing/2014/main" id="{67D90D6B-9FFA-429B-A282-8B2A8841F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5" y="1927"/>
              <a:ext cx="21" cy="63"/>
            </a:xfrm>
            <a:custGeom>
              <a:avLst/>
              <a:gdLst>
                <a:gd name="T0" fmla="*/ 28 w 16"/>
                <a:gd name="T1" fmla="*/ 62 h 49"/>
                <a:gd name="T2" fmla="*/ 14 w 16"/>
                <a:gd name="T3" fmla="*/ 0 h 49"/>
                <a:gd name="T4" fmla="*/ 11 w 16"/>
                <a:gd name="T5" fmla="*/ 8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9">
                  <a:moveTo>
                    <a:pt x="16" y="37"/>
                  </a:moveTo>
                  <a:cubicBezTo>
                    <a:pt x="15" y="27"/>
                    <a:pt x="13" y="8"/>
                    <a:pt x="8" y="0"/>
                  </a:cubicBezTo>
                  <a:cubicBezTo>
                    <a:pt x="0" y="13"/>
                    <a:pt x="0" y="35"/>
                    <a:pt x="6" y="4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7" name="Freeform 441">
              <a:extLst>
                <a:ext uri="{FF2B5EF4-FFF2-40B4-BE49-F238E27FC236}">
                  <a16:creationId xmlns:a16="http://schemas.microsoft.com/office/drawing/2014/main" id="{10A7ACC3-EE01-4060-AE03-D3B31F4EF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5" y="1772"/>
              <a:ext cx="35" cy="109"/>
            </a:xfrm>
            <a:custGeom>
              <a:avLst/>
              <a:gdLst>
                <a:gd name="T0" fmla="*/ 0 w 27"/>
                <a:gd name="T1" fmla="*/ 132 h 85"/>
                <a:gd name="T2" fmla="*/ 23 w 27"/>
                <a:gd name="T3" fmla="*/ 45 h 85"/>
                <a:gd name="T4" fmla="*/ 35 w 27"/>
                <a:gd name="T5" fmla="*/ 0 h 85"/>
                <a:gd name="T6" fmla="*/ 30 w 27"/>
                <a:gd name="T7" fmla="*/ 127 h 85"/>
                <a:gd name="T8" fmla="*/ 23 w 27"/>
                <a:gd name="T9" fmla="*/ 104 h 85"/>
                <a:gd name="T10" fmla="*/ 17 w 27"/>
                <a:gd name="T11" fmla="*/ 140 h 85"/>
                <a:gd name="T12" fmla="*/ 5 w 27"/>
                <a:gd name="T13" fmla="*/ 13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85">
                  <a:moveTo>
                    <a:pt x="0" y="80"/>
                  </a:moveTo>
                  <a:cubicBezTo>
                    <a:pt x="11" y="68"/>
                    <a:pt x="9" y="43"/>
                    <a:pt x="14" y="27"/>
                  </a:cubicBezTo>
                  <a:cubicBezTo>
                    <a:pt x="16" y="20"/>
                    <a:pt x="16" y="6"/>
                    <a:pt x="21" y="0"/>
                  </a:cubicBezTo>
                  <a:cubicBezTo>
                    <a:pt x="21" y="24"/>
                    <a:pt x="27" y="55"/>
                    <a:pt x="18" y="77"/>
                  </a:cubicBezTo>
                  <a:cubicBezTo>
                    <a:pt x="17" y="72"/>
                    <a:pt x="17" y="67"/>
                    <a:pt x="14" y="63"/>
                  </a:cubicBezTo>
                  <a:cubicBezTo>
                    <a:pt x="12" y="70"/>
                    <a:pt x="12" y="78"/>
                    <a:pt x="10" y="85"/>
                  </a:cubicBezTo>
                  <a:cubicBezTo>
                    <a:pt x="8" y="82"/>
                    <a:pt x="6" y="78"/>
                    <a:pt x="3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" name="Freeform 442">
              <a:extLst>
                <a:ext uri="{FF2B5EF4-FFF2-40B4-BE49-F238E27FC236}">
                  <a16:creationId xmlns:a16="http://schemas.microsoft.com/office/drawing/2014/main" id="{C879EFD7-0F21-4563-A68E-DB39D05D3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10"/>
              <a:ext cx="21" cy="90"/>
            </a:xfrm>
            <a:custGeom>
              <a:avLst/>
              <a:gdLst>
                <a:gd name="T0" fmla="*/ 0 w 16"/>
                <a:gd name="T1" fmla="*/ 0 h 70"/>
                <a:gd name="T2" fmla="*/ 7 w 16"/>
                <a:gd name="T3" fmla="*/ 116 h 70"/>
                <a:gd name="T4" fmla="*/ 16 w 16"/>
                <a:gd name="T5" fmla="*/ 99 h 70"/>
                <a:gd name="T6" fmla="*/ 21 w 16"/>
                <a:gd name="T7" fmla="*/ 105 h 70"/>
                <a:gd name="T8" fmla="*/ 28 w 16"/>
                <a:gd name="T9" fmla="*/ 33 h 70"/>
                <a:gd name="T10" fmla="*/ 9 w 16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0">
                  <a:moveTo>
                    <a:pt x="0" y="0"/>
                  </a:moveTo>
                  <a:cubicBezTo>
                    <a:pt x="9" y="22"/>
                    <a:pt x="3" y="47"/>
                    <a:pt x="4" y="70"/>
                  </a:cubicBezTo>
                  <a:cubicBezTo>
                    <a:pt x="4" y="66"/>
                    <a:pt x="5" y="62"/>
                    <a:pt x="9" y="60"/>
                  </a:cubicBezTo>
                  <a:cubicBezTo>
                    <a:pt x="9" y="61"/>
                    <a:pt x="11" y="63"/>
                    <a:pt x="12" y="64"/>
                  </a:cubicBezTo>
                  <a:cubicBezTo>
                    <a:pt x="13" y="50"/>
                    <a:pt x="15" y="35"/>
                    <a:pt x="16" y="20"/>
                  </a:cubicBezTo>
                  <a:cubicBezTo>
                    <a:pt x="16" y="11"/>
                    <a:pt x="16" y="3"/>
                    <a:pt x="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" name="Freeform 443">
              <a:extLst>
                <a:ext uri="{FF2B5EF4-FFF2-40B4-BE49-F238E27FC236}">
                  <a16:creationId xmlns:a16="http://schemas.microsoft.com/office/drawing/2014/main" id="{511F033C-9282-4FE1-AEE0-8D71BB4DA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606"/>
              <a:ext cx="92" cy="182"/>
            </a:xfrm>
            <a:custGeom>
              <a:avLst/>
              <a:gdLst>
                <a:gd name="T0" fmla="*/ 0 w 71"/>
                <a:gd name="T1" fmla="*/ 79 h 141"/>
                <a:gd name="T2" fmla="*/ 69 w 71"/>
                <a:gd name="T3" fmla="*/ 10 h 141"/>
                <a:gd name="T4" fmla="*/ 119 w 71"/>
                <a:gd name="T5" fmla="*/ 13 h 141"/>
                <a:gd name="T6" fmla="*/ 111 w 71"/>
                <a:gd name="T7" fmla="*/ 102 h 141"/>
                <a:gd name="T8" fmla="*/ 111 w 71"/>
                <a:gd name="T9" fmla="*/ 163 h 141"/>
                <a:gd name="T10" fmla="*/ 89 w 71"/>
                <a:gd name="T11" fmla="*/ 235 h 141"/>
                <a:gd name="T12" fmla="*/ 97 w 71"/>
                <a:gd name="T13" fmla="*/ 70 h 141"/>
                <a:gd name="T14" fmla="*/ 80 w 71"/>
                <a:gd name="T15" fmla="*/ 115 h 141"/>
                <a:gd name="T16" fmla="*/ 66 w 71"/>
                <a:gd name="T17" fmla="*/ 178 h 141"/>
                <a:gd name="T18" fmla="*/ 70 w 71"/>
                <a:gd name="T19" fmla="*/ 119 h 141"/>
                <a:gd name="T20" fmla="*/ 74 w 71"/>
                <a:gd name="T21" fmla="*/ 86 h 141"/>
                <a:gd name="T22" fmla="*/ 44 w 71"/>
                <a:gd name="T23" fmla="*/ 128 h 141"/>
                <a:gd name="T24" fmla="*/ 53 w 71"/>
                <a:gd name="T25" fmla="*/ 58 h 141"/>
                <a:gd name="T26" fmla="*/ 39 w 71"/>
                <a:gd name="T27" fmla="*/ 84 h 141"/>
                <a:gd name="T28" fmla="*/ 40 w 71"/>
                <a:gd name="T29" fmla="*/ 32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141">
                  <a:moveTo>
                    <a:pt x="0" y="47"/>
                  </a:moveTo>
                  <a:cubicBezTo>
                    <a:pt x="7" y="28"/>
                    <a:pt x="22" y="12"/>
                    <a:pt x="41" y="6"/>
                  </a:cubicBezTo>
                  <a:cubicBezTo>
                    <a:pt x="47" y="4"/>
                    <a:pt x="67" y="0"/>
                    <a:pt x="71" y="8"/>
                  </a:cubicBezTo>
                  <a:cubicBezTo>
                    <a:pt x="59" y="20"/>
                    <a:pt x="64" y="45"/>
                    <a:pt x="66" y="61"/>
                  </a:cubicBezTo>
                  <a:cubicBezTo>
                    <a:pt x="67" y="73"/>
                    <a:pt x="69" y="85"/>
                    <a:pt x="66" y="98"/>
                  </a:cubicBezTo>
                  <a:cubicBezTo>
                    <a:pt x="64" y="113"/>
                    <a:pt x="56" y="127"/>
                    <a:pt x="53" y="141"/>
                  </a:cubicBezTo>
                  <a:cubicBezTo>
                    <a:pt x="61" y="111"/>
                    <a:pt x="67" y="72"/>
                    <a:pt x="58" y="42"/>
                  </a:cubicBezTo>
                  <a:cubicBezTo>
                    <a:pt x="54" y="48"/>
                    <a:pt x="50" y="62"/>
                    <a:pt x="48" y="69"/>
                  </a:cubicBezTo>
                  <a:cubicBezTo>
                    <a:pt x="43" y="81"/>
                    <a:pt x="42" y="95"/>
                    <a:pt x="39" y="107"/>
                  </a:cubicBezTo>
                  <a:cubicBezTo>
                    <a:pt x="42" y="95"/>
                    <a:pt x="41" y="83"/>
                    <a:pt x="42" y="71"/>
                  </a:cubicBezTo>
                  <a:cubicBezTo>
                    <a:pt x="42" y="65"/>
                    <a:pt x="44" y="58"/>
                    <a:pt x="44" y="52"/>
                  </a:cubicBezTo>
                  <a:cubicBezTo>
                    <a:pt x="36" y="57"/>
                    <a:pt x="31" y="69"/>
                    <a:pt x="26" y="77"/>
                  </a:cubicBezTo>
                  <a:cubicBezTo>
                    <a:pt x="29" y="69"/>
                    <a:pt x="45" y="41"/>
                    <a:pt x="32" y="35"/>
                  </a:cubicBezTo>
                  <a:cubicBezTo>
                    <a:pt x="28" y="39"/>
                    <a:pt x="25" y="44"/>
                    <a:pt x="23" y="50"/>
                  </a:cubicBezTo>
                  <a:cubicBezTo>
                    <a:pt x="23" y="44"/>
                    <a:pt x="37" y="16"/>
                    <a:pt x="24" y="1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" name="Freeform 444">
              <a:extLst>
                <a:ext uri="{FF2B5EF4-FFF2-40B4-BE49-F238E27FC236}">
                  <a16:creationId xmlns:a16="http://schemas.microsoft.com/office/drawing/2014/main" id="{1A6F0D33-1806-483E-81E5-82F31848D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618"/>
              <a:ext cx="25" cy="106"/>
            </a:xfrm>
            <a:custGeom>
              <a:avLst/>
              <a:gdLst>
                <a:gd name="T0" fmla="*/ 0 w 19"/>
                <a:gd name="T1" fmla="*/ 22 h 82"/>
                <a:gd name="T2" fmla="*/ 17 w 19"/>
                <a:gd name="T3" fmla="*/ 137 h 82"/>
                <a:gd name="T4" fmla="*/ 17 w 19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2">
                  <a:moveTo>
                    <a:pt x="0" y="13"/>
                  </a:moveTo>
                  <a:cubicBezTo>
                    <a:pt x="6" y="35"/>
                    <a:pt x="6" y="60"/>
                    <a:pt x="10" y="82"/>
                  </a:cubicBezTo>
                  <a:cubicBezTo>
                    <a:pt x="19" y="57"/>
                    <a:pt x="13" y="27"/>
                    <a:pt x="1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1" name="Freeform 445">
              <a:extLst>
                <a:ext uri="{FF2B5EF4-FFF2-40B4-BE49-F238E27FC236}">
                  <a16:creationId xmlns:a16="http://schemas.microsoft.com/office/drawing/2014/main" id="{CEB68069-94AE-470D-BCAB-9FCEB6E156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9" y="1717"/>
              <a:ext cx="35" cy="111"/>
            </a:xfrm>
            <a:custGeom>
              <a:avLst/>
              <a:gdLst>
                <a:gd name="T0" fmla="*/ 45 w 27"/>
                <a:gd name="T1" fmla="*/ 0 h 86"/>
                <a:gd name="T2" fmla="*/ 0 w 27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6">
                  <a:moveTo>
                    <a:pt x="27" y="0"/>
                  </a:moveTo>
                  <a:cubicBezTo>
                    <a:pt x="24" y="32"/>
                    <a:pt x="12" y="58"/>
                    <a:pt x="0" y="8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2" name="Freeform 446">
              <a:extLst>
                <a:ext uri="{FF2B5EF4-FFF2-40B4-BE49-F238E27FC236}">
                  <a16:creationId xmlns:a16="http://schemas.microsoft.com/office/drawing/2014/main" id="{3A18069C-AB5A-4DF1-B92F-F1E44FAABB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1657"/>
              <a:ext cx="18" cy="98"/>
            </a:xfrm>
            <a:custGeom>
              <a:avLst/>
              <a:gdLst>
                <a:gd name="T0" fmla="*/ 15 w 14"/>
                <a:gd name="T1" fmla="*/ 0 h 76"/>
                <a:gd name="T2" fmla="*/ 22 w 14"/>
                <a:gd name="T3" fmla="*/ 63 h 76"/>
                <a:gd name="T4" fmla="*/ 0 w 14"/>
                <a:gd name="T5" fmla="*/ 126 h 76"/>
                <a:gd name="T6" fmla="*/ 10 w 14"/>
                <a:gd name="T7" fmla="*/ 1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76">
                  <a:moveTo>
                    <a:pt x="9" y="0"/>
                  </a:moveTo>
                  <a:cubicBezTo>
                    <a:pt x="11" y="11"/>
                    <a:pt x="14" y="27"/>
                    <a:pt x="13" y="38"/>
                  </a:cubicBezTo>
                  <a:cubicBezTo>
                    <a:pt x="12" y="51"/>
                    <a:pt x="3" y="63"/>
                    <a:pt x="0" y="76"/>
                  </a:cubicBezTo>
                  <a:cubicBezTo>
                    <a:pt x="8" y="53"/>
                    <a:pt x="5" y="25"/>
                    <a:pt x="6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3" name="Freeform 447">
              <a:extLst>
                <a:ext uri="{FF2B5EF4-FFF2-40B4-BE49-F238E27FC236}">
                  <a16:creationId xmlns:a16="http://schemas.microsoft.com/office/drawing/2014/main" id="{6879229E-7717-4B14-9D59-B52104D5C18C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938"/>
              <a:ext cx="27" cy="101"/>
            </a:xfrm>
            <a:custGeom>
              <a:avLst/>
              <a:gdLst>
                <a:gd name="T0" fmla="*/ 0 w 21"/>
                <a:gd name="T1" fmla="*/ 0 h 78"/>
                <a:gd name="T2" fmla="*/ 23 w 21"/>
                <a:gd name="T3" fmla="*/ 41 h 78"/>
                <a:gd name="T4" fmla="*/ 27 w 21"/>
                <a:gd name="T5" fmla="*/ 35 h 78"/>
                <a:gd name="T6" fmla="*/ 31 w 21"/>
                <a:gd name="T7" fmla="*/ 80 h 78"/>
                <a:gd name="T8" fmla="*/ 31 w 21"/>
                <a:gd name="T9" fmla="*/ 131 h 78"/>
                <a:gd name="T10" fmla="*/ 17 w 21"/>
                <a:gd name="T11" fmla="*/ 82 h 78"/>
                <a:gd name="T12" fmla="*/ 1 w 21"/>
                <a:gd name="T13" fmla="*/ 4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8">
                  <a:moveTo>
                    <a:pt x="0" y="0"/>
                  </a:moveTo>
                  <a:cubicBezTo>
                    <a:pt x="6" y="8"/>
                    <a:pt x="12" y="16"/>
                    <a:pt x="14" y="25"/>
                  </a:cubicBezTo>
                  <a:cubicBezTo>
                    <a:pt x="14" y="24"/>
                    <a:pt x="16" y="22"/>
                    <a:pt x="16" y="21"/>
                  </a:cubicBezTo>
                  <a:cubicBezTo>
                    <a:pt x="20" y="28"/>
                    <a:pt x="19" y="40"/>
                    <a:pt x="19" y="48"/>
                  </a:cubicBezTo>
                  <a:cubicBezTo>
                    <a:pt x="19" y="57"/>
                    <a:pt x="21" y="68"/>
                    <a:pt x="19" y="78"/>
                  </a:cubicBezTo>
                  <a:cubicBezTo>
                    <a:pt x="16" y="68"/>
                    <a:pt x="14" y="58"/>
                    <a:pt x="10" y="49"/>
                  </a:cubicBezTo>
                  <a:cubicBezTo>
                    <a:pt x="7" y="42"/>
                    <a:pt x="0" y="36"/>
                    <a:pt x="1" y="2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4" name="Freeform 448">
              <a:extLst>
                <a:ext uri="{FF2B5EF4-FFF2-40B4-BE49-F238E27FC236}">
                  <a16:creationId xmlns:a16="http://schemas.microsoft.com/office/drawing/2014/main" id="{BFC4BA1E-7272-4AE6-88DE-C395D897A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2341"/>
              <a:ext cx="24" cy="47"/>
            </a:xfrm>
            <a:custGeom>
              <a:avLst/>
              <a:gdLst>
                <a:gd name="T0" fmla="*/ 1 w 18"/>
                <a:gd name="T1" fmla="*/ 31 h 36"/>
                <a:gd name="T2" fmla="*/ 0 w 18"/>
                <a:gd name="T3" fmla="*/ 61 h 36"/>
                <a:gd name="T4" fmla="*/ 17 w 18"/>
                <a:gd name="T5" fmla="*/ 56 h 36"/>
                <a:gd name="T6" fmla="*/ 31 w 18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6">
                  <a:moveTo>
                    <a:pt x="1" y="18"/>
                  </a:moveTo>
                  <a:cubicBezTo>
                    <a:pt x="0" y="24"/>
                    <a:pt x="0" y="30"/>
                    <a:pt x="0" y="36"/>
                  </a:cubicBezTo>
                  <a:cubicBezTo>
                    <a:pt x="2" y="35"/>
                    <a:pt x="8" y="34"/>
                    <a:pt x="10" y="33"/>
                  </a:cubicBezTo>
                  <a:cubicBezTo>
                    <a:pt x="14" y="27"/>
                    <a:pt x="18" y="7"/>
                    <a:pt x="1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5" name="Freeform 449">
              <a:extLst>
                <a:ext uri="{FF2B5EF4-FFF2-40B4-BE49-F238E27FC236}">
                  <a16:creationId xmlns:a16="http://schemas.microsoft.com/office/drawing/2014/main" id="{5E21AA9A-5BDD-4C6B-B475-01140367C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268"/>
              <a:ext cx="28" cy="76"/>
            </a:xfrm>
            <a:custGeom>
              <a:avLst/>
              <a:gdLst>
                <a:gd name="T0" fmla="*/ 0 w 21"/>
                <a:gd name="T1" fmla="*/ 68 h 59"/>
                <a:gd name="T2" fmla="*/ 5 w 21"/>
                <a:gd name="T3" fmla="*/ 98 h 59"/>
                <a:gd name="T4" fmla="*/ 25 w 21"/>
                <a:gd name="T5" fmla="*/ 40 h 59"/>
                <a:gd name="T6" fmla="*/ 37 w 21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59">
                  <a:moveTo>
                    <a:pt x="0" y="41"/>
                  </a:moveTo>
                  <a:cubicBezTo>
                    <a:pt x="2" y="47"/>
                    <a:pt x="3" y="52"/>
                    <a:pt x="3" y="59"/>
                  </a:cubicBezTo>
                  <a:cubicBezTo>
                    <a:pt x="10" y="53"/>
                    <a:pt x="12" y="33"/>
                    <a:pt x="14" y="24"/>
                  </a:cubicBezTo>
                  <a:cubicBezTo>
                    <a:pt x="16" y="16"/>
                    <a:pt x="18" y="7"/>
                    <a:pt x="2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6" name="Freeform 450">
              <a:extLst>
                <a:ext uri="{FF2B5EF4-FFF2-40B4-BE49-F238E27FC236}">
                  <a16:creationId xmlns:a16="http://schemas.microsoft.com/office/drawing/2014/main" id="{65FCA034-B3ED-4A4B-92B8-D92A54C01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230"/>
              <a:ext cx="38" cy="158"/>
            </a:xfrm>
            <a:custGeom>
              <a:avLst/>
              <a:gdLst>
                <a:gd name="T0" fmla="*/ 50 w 29"/>
                <a:gd name="T1" fmla="*/ 0 h 122"/>
                <a:gd name="T2" fmla="*/ 17 w 29"/>
                <a:gd name="T3" fmla="*/ 120 h 122"/>
                <a:gd name="T4" fmla="*/ 4 w 29"/>
                <a:gd name="T5" fmla="*/ 194 h 122"/>
                <a:gd name="T6" fmla="*/ 5 w 29"/>
                <a:gd name="T7" fmla="*/ 194 h 122"/>
                <a:gd name="T8" fmla="*/ 28 w 29"/>
                <a:gd name="T9" fmla="*/ 199 h 122"/>
                <a:gd name="T10" fmla="*/ 34 w 29"/>
                <a:gd name="T11" fmla="*/ 153 h 122"/>
                <a:gd name="T12" fmla="*/ 41 w 29"/>
                <a:gd name="T13" fmla="*/ 69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22">
                  <a:moveTo>
                    <a:pt x="29" y="0"/>
                  </a:moveTo>
                  <a:cubicBezTo>
                    <a:pt x="20" y="20"/>
                    <a:pt x="15" y="51"/>
                    <a:pt x="10" y="72"/>
                  </a:cubicBezTo>
                  <a:cubicBezTo>
                    <a:pt x="6" y="85"/>
                    <a:pt x="2" y="102"/>
                    <a:pt x="2" y="116"/>
                  </a:cubicBezTo>
                  <a:cubicBezTo>
                    <a:pt x="2" y="120"/>
                    <a:pt x="0" y="113"/>
                    <a:pt x="3" y="116"/>
                  </a:cubicBezTo>
                  <a:cubicBezTo>
                    <a:pt x="7" y="119"/>
                    <a:pt x="13" y="122"/>
                    <a:pt x="16" y="119"/>
                  </a:cubicBezTo>
                  <a:cubicBezTo>
                    <a:pt x="21" y="114"/>
                    <a:pt x="20" y="97"/>
                    <a:pt x="20" y="91"/>
                  </a:cubicBezTo>
                  <a:cubicBezTo>
                    <a:pt x="21" y="74"/>
                    <a:pt x="26" y="57"/>
                    <a:pt x="24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7" name="Freeform 451">
              <a:extLst>
                <a:ext uri="{FF2B5EF4-FFF2-40B4-BE49-F238E27FC236}">
                  <a16:creationId xmlns:a16="http://schemas.microsoft.com/office/drawing/2014/main" id="{F3A2C5FC-2C94-4BEF-A6A7-343B68390476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426"/>
              <a:ext cx="56" cy="68"/>
            </a:xfrm>
            <a:custGeom>
              <a:avLst/>
              <a:gdLst>
                <a:gd name="T0" fmla="*/ 27 w 43"/>
                <a:gd name="T1" fmla="*/ 0 h 52"/>
                <a:gd name="T2" fmla="*/ 55 w 43"/>
                <a:gd name="T3" fmla="*/ 89 h 52"/>
                <a:gd name="T4" fmla="*/ 18 w 43"/>
                <a:gd name="T5" fmla="*/ 85 h 52"/>
                <a:gd name="T6" fmla="*/ 29 w 43"/>
                <a:gd name="T7" fmla="*/ 44 h 52"/>
                <a:gd name="T8" fmla="*/ 9 w 43"/>
                <a:gd name="T9" fmla="*/ 68 h 52"/>
                <a:gd name="T10" fmla="*/ 10 w 43"/>
                <a:gd name="T11" fmla="*/ 27 h 52"/>
                <a:gd name="T12" fmla="*/ 0 w 43"/>
                <a:gd name="T13" fmla="*/ 43 h 52"/>
                <a:gd name="T14" fmla="*/ 27 w 43"/>
                <a:gd name="T15" fmla="*/ 4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52">
                  <a:moveTo>
                    <a:pt x="16" y="0"/>
                  </a:moveTo>
                  <a:cubicBezTo>
                    <a:pt x="34" y="5"/>
                    <a:pt x="43" y="36"/>
                    <a:pt x="32" y="52"/>
                  </a:cubicBezTo>
                  <a:cubicBezTo>
                    <a:pt x="30" y="30"/>
                    <a:pt x="22" y="43"/>
                    <a:pt x="11" y="50"/>
                  </a:cubicBezTo>
                  <a:cubicBezTo>
                    <a:pt x="15" y="43"/>
                    <a:pt x="22" y="33"/>
                    <a:pt x="17" y="26"/>
                  </a:cubicBezTo>
                  <a:cubicBezTo>
                    <a:pt x="10" y="27"/>
                    <a:pt x="10" y="37"/>
                    <a:pt x="5" y="40"/>
                  </a:cubicBezTo>
                  <a:cubicBezTo>
                    <a:pt x="7" y="32"/>
                    <a:pt x="11" y="24"/>
                    <a:pt x="6" y="16"/>
                  </a:cubicBezTo>
                  <a:cubicBezTo>
                    <a:pt x="4" y="19"/>
                    <a:pt x="2" y="22"/>
                    <a:pt x="0" y="25"/>
                  </a:cubicBezTo>
                  <a:cubicBezTo>
                    <a:pt x="3" y="17"/>
                    <a:pt x="14" y="12"/>
                    <a:pt x="16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8" name="Freeform 452">
              <a:extLst>
                <a:ext uri="{FF2B5EF4-FFF2-40B4-BE49-F238E27FC236}">
                  <a16:creationId xmlns:a16="http://schemas.microsoft.com/office/drawing/2014/main" id="{C9186350-B307-43BF-BE8E-D6F72D54C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2446"/>
              <a:ext cx="16" cy="59"/>
            </a:xfrm>
            <a:custGeom>
              <a:avLst/>
              <a:gdLst>
                <a:gd name="T0" fmla="*/ 0 w 12"/>
                <a:gd name="T1" fmla="*/ 0 h 46"/>
                <a:gd name="T2" fmla="*/ 20 w 12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0" y="0"/>
                  </a:moveTo>
                  <a:cubicBezTo>
                    <a:pt x="10" y="15"/>
                    <a:pt x="12" y="28"/>
                    <a:pt x="11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9" name="Freeform 453">
              <a:extLst>
                <a:ext uri="{FF2B5EF4-FFF2-40B4-BE49-F238E27FC236}">
                  <a16:creationId xmlns:a16="http://schemas.microsoft.com/office/drawing/2014/main" id="{80F0CDE4-0449-415E-9D4F-720E32DBC9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8" y="1682"/>
              <a:ext cx="11" cy="91"/>
            </a:xfrm>
            <a:custGeom>
              <a:avLst/>
              <a:gdLst>
                <a:gd name="T0" fmla="*/ 14 w 8"/>
                <a:gd name="T1" fmla="*/ 0 h 70"/>
                <a:gd name="T2" fmla="*/ 14 w 8"/>
                <a:gd name="T3" fmla="*/ 56 h 70"/>
                <a:gd name="T4" fmla="*/ 4 w 8"/>
                <a:gd name="T5" fmla="*/ 118 h 70"/>
                <a:gd name="T6" fmla="*/ 4 w 8"/>
                <a:gd name="T7" fmla="*/ 2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0">
                  <a:moveTo>
                    <a:pt x="7" y="0"/>
                  </a:moveTo>
                  <a:cubicBezTo>
                    <a:pt x="6" y="11"/>
                    <a:pt x="8" y="22"/>
                    <a:pt x="7" y="33"/>
                  </a:cubicBezTo>
                  <a:cubicBezTo>
                    <a:pt x="6" y="45"/>
                    <a:pt x="3" y="58"/>
                    <a:pt x="2" y="70"/>
                  </a:cubicBezTo>
                  <a:cubicBezTo>
                    <a:pt x="0" y="51"/>
                    <a:pt x="2" y="34"/>
                    <a:pt x="2" y="1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0" name="Freeform 454">
              <a:extLst>
                <a:ext uri="{FF2B5EF4-FFF2-40B4-BE49-F238E27FC236}">
                  <a16:creationId xmlns:a16="http://schemas.microsoft.com/office/drawing/2014/main" id="{FA7E2A8F-43C8-4719-9E4B-B052A7C50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237"/>
              <a:ext cx="86" cy="77"/>
            </a:xfrm>
            <a:custGeom>
              <a:avLst/>
              <a:gdLst>
                <a:gd name="T0" fmla="*/ 0 w 67"/>
                <a:gd name="T1" fmla="*/ 0 h 60"/>
                <a:gd name="T2" fmla="*/ 53 w 67"/>
                <a:gd name="T3" fmla="*/ 68 h 60"/>
                <a:gd name="T4" fmla="*/ 110 w 67"/>
                <a:gd name="T5" fmla="*/ 99 h 60"/>
                <a:gd name="T6" fmla="*/ 50 w 67"/>
                <a:gd name="T7" fmla="*/ 6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0">
                  <a:moveTo>
                    <a:pt x="0" y="0"/>
                  </a:moveTo>
                  <a:cubicBezTo>
                    <a:pt x="9" y="15"/>
                    <a:pt x="19" y="29"/>
                    <a:pt x="32" y="41"/>
                  </a:cubicBezTo>
                  <a:cubicBezTo>
                    <a:pt x="43" y="50"/>
                    <a:pt x="55" y="54"/>
                    <a:pt x="67" y="60"/>
                  </a:cubicBezTo>
                  <a:cubicBezTo>
                    <a:pt x="53" y="57"/>
                    <a:pt x="39" y="47"/>
                    <a:pt x="30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1" name="Freeform 455">
              <a:extLst>
                <a:ext uri="{FF2B5EF4-FFF2-40B4-BE49-F238E27FC236}">
                  <a16:creationId xmlns:a16="http://schemas.microsoft.com/office/drawing/2014/main" id="{B6D3BFF4-F84C-434D-946F-8F46B96DC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313"/>
              <a:ext cx="92" cy="72"/>
            </a:xfrm>
            <a:custGeom>
              <a:avLst/>
              <a:gdLst>
                <a:gd name="T0" fmla="*/ 0 w 71"/>
                <a:gd name="T1" fmla="*/ 0 h 56"/>
                <a:gd name="T2" fmla="*/ 51 w 71"/>
                <a:gd name="T3" fmla="*/ 57 h 56"/>
                <a:gd name="T4" fmla="*/ 119 w 71"/>
                <a:gd name="T5" fmla="*/ 93 h 56"/>
                <a:gd name="T6" fmla="*/ 51 w 71"/>
                <a:gd name="T7" fmla="*/ 50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1" h="56">
                  <a:moveTo>
                    <a:pt x="0" y="0"/>
                  </a:moveTo>
                  <a:cubicBezTo>
                    <a:pt x="9" y="12"/>
                    <a:pt x="18" y="25"/>
                    <a:pt x="30" y="34"/>
                  </a:cubicBezTo>
                  <a:cubicBezTo>
                    <a:pt x="42" y="43"/>
                    <a:pt x="57" y="50"/>
                    <a:pt x="71" y="56"/>
                  </a:cubicBezTo>
                  <a:cubicBezTo>
                    <a:pt x="56" y="51"/>
                    <a:pt x="40" y="41"/>
                    <a:pt x="30" y="3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2" name="Freeform 456">
              <a:extLst>
                <a:ext uri="{FF2B5EF4-FFF2-40B4-BE49-F238E27FC236}">
                  <a16:creationId xmlns:a16="http://schemas.microsoft.com/office/drawing/2014/main" id="{02B69C42-ACFA-48DE-B88C-F7C666663D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368"/>
              <a:ext cx="108" cy="53"/>
            </a:xfrm>
            <a:custGeom>
              <a:avLst/>
              <a:gdLst>
                <a:gd name="T0" fmla="*/ 0 w 84"/>
                <a:gd name="T1" fmla="*/ 0 h 41"/>
                <a:gd name="T2" fmla="*/ 59 w 84"/>
                <a:gd name="T3" fmla="*/ 45 h 41"/>
                <a:gd name="T4" fmla="*/ 139 w 84"/>
                <a:gd name="T5" fmla="*/ 69 h 41"/>
                <a:gd name="T6" fmla="*/ 68 w 84"/>
                <a:gd name="T7" fmla="*/ 4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41">
                  <a:moveTo>
                    <a:pt x="0" y="0"/>
                  </a:moveTo>
                  <a:cubicBezTo>
                    <a:pt x="8" y="11"/>
                    <a:pt x="23" y="20"/>
                    <a:pt x="36" y="27"/>
                  </a:cubicBezTo>
                  <a:cubicBezTo>
                    <a:pt x="52" y="36"/>
                    <a:pt x="67" y="38"/>
                    <a:pt x="84" y="41"/>
                  </a:cubicBezTo>
                  <a:cubicBezTo>
                    <a:pt x="69" y="40"/>
                    <a:pt x="54" y="35"/>
                    <a:pt x="41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3" name="Freeform 457">
              <a:extLst>
                <a:ext uri="{FF2B5EF4-FFF2-40B4-BE49-F238E27FC236}">
                  <a16:creationId xmlns:a16="http://schemas.microsoft.com/office/drawing/2014/main" id="{D574C89F-A845-450E-AAAD-B4AE19A21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392"/>
              <a:ext cx="82" cy="45"/>
            </a:xfrm>
            <a:custGeom>
              <a:avLst/>
              <a:gdLst>
                <a:gd name="T0" fmla="*/ 0 w 64"/>
                <a:gd name="T1" fmla="*/ 0 h 35"/>
                <a:gd name="T2" fmla="*/ 105 w 64"/>
                <a:gd name="T3" fmla="*/ 58 h 35"/>
                <a:gd name="T4" fmla="*/ 37 w 64"/>
                <a:gd name="T5" fmla="*/ 3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35">
                  <a:moveTo>
                    <a:pt x="0" y="0"/>
                  </a:moveTo>
                  <a:cubicBezTo>
                    <a:pt x="18" y="18"/>
                    <a:pt x="38" y="33"/>
                    <a:pt x="64" y="35"/>
                  </a:cubicBezTo>
                  <a:cubicBezTo>
                    <a:pt x="49" y="35"/>
                    <a:pt x="35" y="30"/>
                    <a:pt x="23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4" name="Freeform 458">
              <a:extLst>
                <a:ext uri="{FF2B5EF4-FFF2-40B4-BE49-F238E27FC236}">
                  <a16:creationId xmlns:a16="http://schemas.microsoft.com/office/drawing/2014/main" id="{4D5FDD17-751D-4EBB-BD9B-8E5D7B649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2198"/>
              <a:ext cx="62" cy="55"/>
            </a:xfrm>
            <a:custGeom>
              <a:avLst/>
              <a:gdLst>
                <a:gd name="T0" fmla="*/ 0 w 48"/>
                <a:gd name="T1" fmla="*/ 0 h 43"/>
                <a:gd name="T2" fmla="*/ 80 w 48"/>
                <a:gd name="T3" fmla="*/ 70 h 43"/>
                <a:gd name="T4" fmla="*/ 28 w 48"/>
                <a:gd name="T5" fmla="*/ 31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3">
                  <a:moveTo>
                    <a:pt x="0" y="0"/>
                  </a:moveTo>
                  <a:cubicBezTo>
                    <a:pt x="8" y="20"/>
                    <a:pt x="30" y="33"/>
                    <a:pt x="48" y="43"/>
                  </a:cubicBezTo>
                  <a:cubicBezTo>
                    <a:pt x="37" y="36"/>
                    <a:pt x="27" y="28"/>
                    <a:pt x="17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5" name="Freeform 459">
              <a:extLst>
                <a:ext uri="{FF2B5EF4-FFF2-40B4-BE49-F238E27FC236}">
                  <a16:creationId xmlns:a16="http://schemas.microsoft.com/office/drawing/2014/main" id="{D74EBCA0-3A40-4175-9A5C-A1AB3DB543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874"/>
              <a:ext cx="93" cy="22"/>
            </a:xfrm>
            <a:custGeom>
              <a:avLst/>
              <a:gdLst>
                <a:gd name="T0" fmla="*/ 0 w 72"/>
                <a:gd name="T1" fmla="*/ 0 h 17"/>
                <a:gd name="T2" fmla="*/ 120 w 72"/>
                <a:gd name="T3" fmla="*/ 21 h 17"/>
                <a:gd name="T4" fmla="*/ 114 w 72"/>
                <a:gd name="T5" fmla="*/ 21 h 17"/>
                <a:gd name="T6" fmla="*/ 58 w 72"/>
                <a:gd name="T7" fmla="*/ 2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17">
                  <a:moveTo>
                    <a:pt x="0" y="0"/>
                  </a:moveTo>
                  <a:cubicBezTo>
                    <a:pt x="21" y="8"/>
                    <a:pt x="49" y="17"/>
                    <a:pt x="72" y="12"/>
                  </a:cubicBezTo>
                  <a:cubicBezTo>
                    <a:pt x="71" y="12"/>
                    <a:pt x="70" y="12"/>
                    <a:pt x="68" y="12"/>
                  </a:cubicBezTo>
                  <a:cubicBezTo>
                    <a:pt x="58" y="14"/>
                    <a:pt x="45" y="14"/>
                    <a:pt x="35" y="1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6" name="Freeform 460">
              <a:extLst>
                <a:ext uri="{FF2B5EF4-FFF2-40B4-BE49-F238E27FC236}">
                  <a16:creationId xmlns:a16="http://schemas.microsoft.com/office/drawing/2014/main" id="{706C1021-712C-4876-ACE0-EFE96C3781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908"/>
              <a:ext cx="88" cy="16"/>
            </a:xfrm>
            <a:custGeom>
              <a:avLst/>
              <a:gdLst>
                <a:gd name="T0" fmla="*/ 0 w 68"/>
                <a:gd name="T1" fmla="*/ 0 h 12"/>
                <a:gd name="T2" fmla="*/ 41 w 68"/>
                <a:gd name="T3" fmla="*/ 12 h 12"/>
                <a:gd name="T4" fmla="*/ 114 w 68"/>
                <a:gd name="T5" fmla="*/ 16 h 12"/>
                <a:gd name="T6" fmla="*/ 80 w 68"/>
                <a:gd name="T7" fmla="*/ 20 h 12"/>
                <a:gd name="T8" fmla="*/ 52 w 68"/>
                <a:gd name="T9" fmla="*/ 20 h 12"/>
                <a:gd name="T10" fmla="*/ 16 w 68"/>
                <a:gd name="T11" fmla="*/ 1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8" h="12">
                  <a:moveTo>
                    <a:pt x="0" y="0"/>
                  </a:moveTo>
                  <a:cubicBezTo>
                    <a:pt x="6" y="5"/>
                    <a:pt x="17" y="6"/>
                    <a:pt x="25" y="7"/>
                  </a:cubicBezTo>
                  <a:cubicBezTo>
                    <a:pt x="40" y="9"/>
                    <a:pt x="54" y="9"/>
                    <a:pt x="68" y="9"/>
                  </a:cubicBezTo>
                  <a:cubicBezTo>
                    <a:pt x="61" y="9"/>
                    <a:pt x="55" y="10"/>
                    <a:pt x="48" y="11"/>
                  </a:cubicBezTo>
                  <a:cubicBezTo>
                    <a:pt x="41" y="11"/>
                    <a:pt x="38" y="12"/>
                    <a:pt x="31" y="11"/>
                  </a:cubicBezTo>
                  <a:cubicBezTo>
                    <a:pt x="25" y="10"/>
                    <a:pt x="16" y="7"/>
                    <a:pt x="9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7" name="Freeform 461">
              <a:extLst>
                <a:ext uri="{FF2B5EF4-FFF2-40B4-BE49-F238E27FC236}">
                  <a16:creationId xmlns:a16="http://schemas.microsoft.com/office/drawing/2014/main" id="{E4A55FB7-B5CF-483E-B51D-904A4F601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839"/>
              <a:ext cx="96" cy="24"/>
            </a:xfrm>
            <a:custGeom>
              <a:avLst/>
              <a:gdLst>
                <a:gd name="T0" fmla="*/ 0 w 74"/>
                <a:gd name="T1" fmla="*/ 0 h 19"/>
                <a:gd name="T2" fmla="*/ 58 w 74"/>
                <a:gd name="T3" fmla="*/ 19 h 19"/>
                <a:gd name="T4" fmla="*/ 125 w 74"/>
                <a:gd name="T5" fmla="*/ 29 h 19"/>
                <a:gd name="T6" fmla="*/ 92 w 74"/>
                <a:gd name="T7" fmla="*/ 2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9">
                  <a:moveTo>
                    <a:pt x="0" y="0"/>
                  </a:moveTo>
                  <a:cubicBezTo>
                    <a:pt x="7" y="8"/>
                    <a:pt x="25" y="10"/>
                    <a:pt x="35" y="12"/>
                  </a:cubicBezTo>
                  <a:cubicBezTo>
                    <a:pt x="48" y="15"/>
                    <a:pt x="61" y="19"/>
                    <a:pt x="74" y="18"/>
                  </a:cubicBezTo>
                  <a:cubicBezTo>
                    <a:pt x="68" y="16"/>
                    <a:pt x="61" y="18"/>
                    <a:pt x="55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8" name="Freeform 462">
              <a:extLst>
                <a:ext uri="{FF2B5EF4-FFF2-40B4-BE49-F238E27FC236}">
                  <a16:creationId xmlns:a16="http://schemas.microsoft.com/office/drawing/2014/main" id="{ECBA7DD0-B686-466C-9BA0-D900CB103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809"/>
              <a:ext cx="81" cy="15"/>
            </a:xfrm>
            <a:custGeom>
              <a:avLst/>
              <a:gdLst>
                <a:gd name="T0" fmla="*/ 0 w 62"/>
                <a:gd name="T1" fmla="*/ 0 h 12"/>
                <a:gd name="T2" fmla="*/ 50 w 62"/>
                <a:gd name="T3" fmla="*/ 11 h 12"/>
                <a:gd name="T4" fmla="*/ 106 w 62"/>
                <a:gd name="T5" fmla="*/ 19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12">
                  <a:moveTo>
                    <a:pt x="0" y="0"/>
                  </a:moveTo>
                  <a:cubicBezTo>
                    <a:pt x="9" y="4"/>
                    <a:pt x="19" y="5"/>
                    <a:pt x="29" y="7"/>
                  </a:cubicBezTo>
                  <a:cubicBezTo>
                    <a:pt x="40" y="9"/>
                    <a:pt x="51" y="12"/>
                    <a:pt x="62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09" name="Freeform 463">
              <a:extLst>
                <a:ext uri="{FF2B5EF4-FFF2-40B4-BE49-F238E27FC236}">
                  <a16:creationId xmlns:a16="http://schemas.microsoft.com/office/drawing/2014/main" id="{5521FD4F-EB6C-47FC-B01D-CEE7961A7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787"/>
              <a:ext cx="70" cy="5"/>
            </a:xfrm>
            <a:custGeom>
              <a:avLst/>
              <a:gdLst>
                <a:gd name="T0" fmla="*/ 0 w 54"/>
                <a:gd name="T1" fmla="*/ 0 h 4"/>
                <a:gd name="T2" fmla="*/ 91 w 54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4">
                  <a:moveTo>
                    <a:pt x="0" y="0"/>
                  </a:moveTo>
                  <a:cubicBezTo>
                    <a:pt x="18" y="4"/>
                    <a:pt x="36" y="4"/>
                    <a:pt x="54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0" name="Freeform 464">
              <a:extLst>
                <a:ext uri="{FF2B5EF4-FFF2-40B4-BE49-F238E27FC236}">
                  <a16:creationId xmlns:a16="http://schemas.microsoft.com/office/drawing/2014/main" id="{06EF8947-3135-42E8-AF9B-21395754A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1938"/>
              <a:ext cx="102" cy="52"/>
            </a:xfrm>
            <a:custGeom>
              <a:avLst/>
              <a:gdLst>
                <a:gd name="T0" fmla="*/ 0 w 79"/>
                <a:gd name="T1" fmla="*/ 0 h 40"/>
                <a:gd name="T2" fmla="*/ 132 w 79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40">
                  <a:moveTo>
                    <a:pt x="0" y="0"/>
                  </a:moveTo>
                  <a:cubicBezTo>
                    <a:pt x="25" y="20"/>
                    <a:pt x="75" y="39"/>
                    <a:pt x="79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1" name="Freeform 465">
              <a:extLst>
                <a:ext uri="{FF2B5EF4-FFF2-40B4-BE49-F238E27FC236}">
                  <a16:creationId xmlns:a16="http://schemas.microsoft.com/office/drawing/2014/main" id="{CC265E90-3D8C-4A14-BBCA-75D4ED0FA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989"/>
              <a:ext cx="113" cy="60"/>
            </a:xfrm>
            <a:custGeom>
              <a:avLst/>
              <a:gdLst>
                <a:gd name="T0" fmla="*/ 0 w 88"/>
                <a:gd name="T1" fmla="*/ 0 h 47"/>
                <a:gd name="T2" fmla="*/ 145 w 88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8" h="47">
                  <a:moveTo>
                    <a:pt x="0" y="0"/>
                  </a:moveTo>
                  <a:cubicBezTo>
                    <a:pt x="29" y="26"/>
                    <a:pt x="82" y="46"/>
                    <a:pt x="88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2" name="Freeform 466">
              <a:extLst>
                <a:ext uri="{FF2B5EF4-FFF2-40B4-BE49-F238E27FC236}">
                  <a16:creationId xmlns:a16="http://schemas.microsoft.com/office/drawing/2014/main" id="{EA5D41D4-8E16-4EE3-9A60-F057ABEFB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987"/>
              <a:ext cx="60" cy="24"/>
            </a:xfrm>
            <a:custGeom>
              <a:avLst/>
              <a:gdLst>
                <a:gd name="T0" fmla="*/ 0 w 46"/>
                <a:gd name="T1" fmla="*/ 0 h 18"/>
                <a:gd name="T2" fmla="*/ 78 w 46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8">
                  <a:moveTo>
                    <a:pt x="0" y="0"/>
                  </a:moveTo>
                  <a:cubicBezTo>
                    <a:pt x="13" y="9"/>
                    <a:pt x="43" y="18"/>
                    <a:pt x="46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3" name="Freeform 467">
              <a:extLst>
                <a:ext uri="{FF2B5EF4-FFF2-40B4-BE49-F238E27FC236}">
                  <a16:creationId xmlns:a16="http://schemas.microsoft.com/office/drawing/2014/main" id="{874FA1DB-36FB-41C8-BBED-451FFB3D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2048"/>
              <a:ext cx="96" cy="50"/>
            </a:xfrm>
            <a:custGeom>
              <a:avLst/>
              <a:gdLst>
                <a:gd name="T0" fmla="*/ 0 w 74"/>
                <a:gd name="T1" fmla="*/ 0 h 39"/>
                <a:gd name="T2" fmla="*/ 125 w 74"/>
                <a:gd name="T3" fmla="*/ 63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39">
                  <a:moveTo>
                    <a:pt x="0" y="0"/>
                  </a:moveTo>
                  <a:cubicBezTo>
                    <a:pt x="12" y="9"/>
                    <a:pt x="65" y="39"/>
                    <a:pt x="74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4" name="Freeform 468">
              <a:extLst>
                <a:ext uri="{FF2B5EF4-FFF2-40B4-BE49-F238E27FC236}">
                  <a16:creationId xmlns:a16="http://schemas.microsoft.com/office/drawing/2014/main" id="{B0965D8B-1A87-4BB9-8B1D-3FFC030FBD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2044"/>
              <a:ext cx="24" cy="10"/>
            </a:xfrm>
            <a:custGeom>
              <a:avLst/>
              <a:gdLst>
                <a:gd name="T0" fmla="*/ 0 w 19"/>
                <a:gd name="T1" fmla="*/ 0 h 8"/>
                <a:gd name="T2" fmla="*/ 30 w 19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0" y="0"/>
                  </a:moveTo>
                  <a:cubicBezTo>
                    <a:pt x="6" y="5"/>
                    <a:pt x="13" y="6"/>
                    <a:pt x="19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5" name="Freeform 469">
              <a:extLst>
                <a:ext uri="{FF2B5EF4-FFF2-40B4-BE49-F238E27FC236}">
                  <a16:creationId xmlns:a16="http://schemas.microsoft.com/office/drawing/2014/main" id="{E9E5299A-8CA2-4EBE-8483-92BD9B696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084"/>
              <a:ext cx="119" cy="54"/>
            </a:xfrm>
            <a:custGeom>
              <a:avLst/>
              <a:gdLst>
                <a:gd name="T0" fmla="*/ 0 w 92"/>
                <a:gd name="T1" fmla="*/ 0 h 42"/>
                <a:gd name="T2" fmla="*/ 154 w 92"/>
                <a:gd name="T3" fmla="*/ 64 h 42"/>
                <a:gd name="T4" fmla="*/ 0 w 92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42">
                  <a:moveTo>
                    <a:pt x="0" y="0"/>
                  </a:moveTo>
                  <a:cubicBezTo>
                    <a:pt x="23" y="17"/>
                    <a:pt x="70" y="42"/>
                    <a:pt x="92" y="39"/>
                  </a:cubicBezTo>
                  <a:cubicBezTo>
                    <a:pt x="83" y="39"/>
                    <a:pt x="36" y="26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6" name="Freeform 470">
              <a:extLst>
                <a:ext uri="{FF2B5EF4-FFF2-40B4-BE49-F238E27FC236}">
                  <a16:creationId xmlns:a16="http://schemas.microsoft.com/office/drawing/2014/main" id="{C2C0AF11-8C7C-4FD1-A42D-9E91506CF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2141"/>
              <a:ext cx="52" cy="49"/>
            </a:xfrm>
            <a:custGeom>
              <a:avLst/>
              <a:gdLst>
                <a:gd name="T0" fmla="*/ 0 w 40"/>
                <a:gd name="T1" fmla="*/ 0 h 38"/>
                <a:gd name="T2" fmla="*/ 68 w 40"/>
                <a:gd name="T3" fmla="*/ 63 h 38"/>
                <a:gd name="T4" fmla="*/ 0 w 40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8">
                  <a:moveTo>
                    <a:pt x="0" y="0"/>
                  </a:moveTo>
                  <a:cubicBezTo>
                    <a:pt x="24" y="38"/>
                    <a:pt x="40" y="38"/>
                    <a:pt x="40" y="38"/>
                  </a:cubicBezTo>
                  <a:cubicBezTo>
                    <a:pt x="31" y="34"/>
                    <a:pt x="2" y="10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7" name="Freeform 471">
              <a:extLst>
                <a:ext uri="{FF2B5EF4-FFF2-40B4-BE49-F238E27FC236}">
                  <a16:creationId xmlns:a16="http://schemas.microsoft.com/office/drawing/2014/main" id="{84F90893-04B6-43AA-B923-BE97D1ECE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2150"/>
              <a:ext cx="29" cy="41"/>
            </a:xfrm>
            <a:custGeom>
              <a:avLst/>
              <a:gdLst>
                <a:gd name="T0" fmla="*/ 0 w 23"/>
                <a:gd name="T1" fmla="*/ 0 h 32"/>
                <a:gd name="T2" fmla="*/ 37 w 23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0" y="0"/>
                  </a:moveTo>
                  <a:cubicBezTo>
                    <a:pt x="5" y="19"/>
                    <a:pt x="23" y="32"/>
                    <a:pt x="23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8" name="Freeform 472">
              <a:extLst>
                <a:ext uri="{FF2B5EF4-FFF2-40B4-BE49-F238E27FC236}">
                  <a16:creationId xmlns:a16="http://schemas.microsoft.com/office/drawing/2014/main" id="{C104EFB7-6742-4759-993C-738AD4C2D2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2" y="1513"/>
              <a:ext cx="244" cy="100"/>
            </a:xfrm>
            <a:custGeom>
              <a:avLst/>
              <a:gdLst>
                <a:gd name="T0" fmla="*/ 124 w 189"/>
                <a:gd name="T1" fmla="*/ 44 h 77"/>
                <a:gd name="T2" fmla="*/ 0 w 189"/>
                <a:gd name="T3" fmla="*/ 130 h 77"/>
                <a:gd name="T4" fmla="*/ 74 w 189"/>
                <a:gd name="T5" fmla="*/ 119 h 77"/>
                <a:gd name="T6" fmla="*/ 62 w 189"/>
                <a:gd name="T7" fmla="*/ 117 h 77"/>
                <a:gd name="T8" fmla="*/ 110 w 189"/>
                <a:gd name="T9" fmla="*/ 109 h 77"/>
                <a:gd name="T10" fmla="*/ 170 w 189"/>
                <a:gd name="T11" fmla="*/ 79 h 77"/>
                <a:gd name="T12" fmla="*/ 239 w 189"/>
                <a:gd name="T13" fmla="*/ 69 h 77"/>
                <a:gd name="T14" fmla="*/ 285 w 189"/>
                <a:gd name="T15" fmla="*/ 57 h 77"/>
                <a:gd name="T16" fmla="*/ 213 w 189"/>
                <a:gd name="T17" fmla="*/ 61 h 77"/>
                <a:gd name="T18" fmla="*/ 165 w 189"/>
                <a:gd name="T19" fmla="*/ 62 h 77"/>
                <a:gd name="T20" fmla="*/ 248 w 189"/>
                <a:gd name="T21" fmla="*/ 45 h 77"/>
                <a:gd name="T22" fmla="*/ 315 w 189"/>
                <a:gd name="T23" fmla="*/ 21 h 77"/>
                <a:gd name="T24" fmla="*/ 259 w 189"/>
                <a:gd name="T25" fmla="*/ 27 h 77"/>
                <a:gd name="T26" fmla="*/ 303 w 189"/>
                <a:gd name="T27" fmla="*/ 5 h 77"/>
                <a:gd name="T28" fmla="*/ 256 w 189"/>
                <a:gd name="T29" fmla="*/ 8 h 77"/>
                <a:gd name="T30" fmla="*/ 212 w 189"/>
                <a:gd name="T31" fmla="*/ 17 h 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9" h="77">
                  <a:moveTo>
                    <a:pt x="74" y="26"/>
                  </a:moveTo>
                  <a:cubicBezTo>
                    <a:pt x="46" y="36"/>
                    <a:pt x="23" y="60"/>
                    <a:pt x="0" y="77"/>
                  </a:cubicBezTo>
                  <a:cubicBezTo>
                    <a:pt x="12" y="74"/>
                    <a:pt x="33" y="67"/>
                    <a:pt x="44" y="71"/>
                  </a:cubicBezTo>
                  <a:cubicBezTo>
                    <a:pt x="42" y="71"/>
                    <a:pt x="39" y="70"/>
                    <a:pt x="37" y="69"/>
                  </a:cubicBezTo>
                  <a:cubicBezTo>
                    <a:pt x="38" y="62"/>
                    <a:pt x="60" y="63"/>
                    <a:pt x="66" y="65"/>
                  </a:cubicBezTo>
                  <a:cubicBezTo>
                    <a:pt x="52" y="57"/>
                    <a:pt x="99" y="48"/>
                    <a:pt x="102" y="47"/>
                  </a:cubicBezTo>
                  <a:cubicBezTo>
                    <a:pt x="116" y="45"/>
                    <a:pt x="129" y="43"/>
                    <a:pt x="143" y="41"/>
                  </a:cubicBezTo>
                  <a:cubicBezTo>
                    <a:pt x="153" y="40"/>
                    <a:pt x="162" y="36"/>
                    <a:pt x="171" y="34"/>
                  </a:cubicBezTo>
                  <a:cubicBezTo>
                    <a:pt x="157" y="34"/>
                    <a:pt x="143" y="36"/>
                    <a:pt x="128" y="36"/>
                  </a:cubicBezTo>
                  <a:cubicBezTo>
                    <a:pt x="121" y="37"/>
                    <a:pt x="107" y="40"/>
                    <a:pt x="99" y="37"/>
                  </a:cubicBezTo>
                  <a:cubicBezTo>
                    <a:pt x="105" y="25"/>
                    <a:pt x="137" y="30"/>
                    <a:pt x="149" y="27"/>
                  </a:cubicBezTo>
                  <a:cubicBezTo>
                    <a:pt x="162" y="24"/>
                    <a:pt x="176" y="19"/>
                    <a:pt x="189" y="12"/>
                  </a:cubicBezTo>
                  <a:cubicBezTo>
                    <a:pt x="179" y="16"/>
                    <a:pt x="167" y="18"/>
                    <a:pt x="156" y="16"/>
                  </a:cubicBezTo>
                  <a:cubicBezTo>
                    <a:pt x="156" y="8"/>
                    <a:pt x="176" y="7"/>
                    <a:pt x="182" y="3"/>
                  </a:cubicBezTo>
                  <a:cubicBezTo>
                    <a:pt x="174" y="0"/>
                    <a:pt x="161" y="4"/>
                    <a:pt x="153" y="5"/>
                  </a:cubicBezTo>
                  <a:cubicBezTo>
                    <a:pt x="146" y="7"/>
                    <a:pt x="134" y="6"/>
                    <a:pt x="127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19" name="Freeform 473">
              <a:extLst>
                <a:ext uri="{FF2B5EF4-FFF2-40B4-BE49-F238E27FC236}">
                  <a16:creationId xmlns:a16="http://schemas.microsoft.com/office/drawing/2014/main" id="{C529ABF5-E734-4D99-9A76-229EAACC3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606"/>
              <a:ext cx="132" cy="38"/>
            </a:xfrm>
            <a:custGeom>
              <a:avLst/>
              <a:gdLst>
                <a:gd name="T0" fmla="*/ 27 w 102"/>
                <a:gd name="T1" fmla="*/ 7 h 29"/>
                <a:gd name="T2" fmla="*/ 57 w 102"/>
                <a:gd name="T3" fmla="*/ 31 h 29"/>
                <a:gd name="T4" fmla="*/ 82 w 102"/>
                <a:gd name="T5" fmla="*/ 50 h 29"/>
                <a:gd name="T6" fmla="*/ 113 w 102"/>
                <a:gd name="T7" fmla="*/ 41 h 29"/>
                <a:gd name="T8" fmla="*/ 106 w 102"/>
                <a:gd name="T9" fmla="*/ 34 h 29"/>
                <a:gd name="T10" fmla="*/ 135 w 102"/>
                <a:gd name="T11" fmla="*/ 24 h 29"/>
                <a:gd name="T12" fmla="*/ 171 w 102"/>
                <a:gd name="T13" fmla="*/ 26 h 29"/>
                <a:gd name="T14" fmla="*/ 107 w 102"/>
                <a:gd name="T15" fmla="*/ 13 h 29"/>
                <a:gd name="T16" fmla="*/ 0 w 102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2" h="29">
                  <a:moveTo>
                    <a:pt x="16" y="4"/>
                  </a:moveTo>
                  <a:cubicBezTo>
                    <a:pt x="20" y="9"/>
                    <a:pt x="28" y="13"/>
                    <a:pt x="34" y="18"/>
                  </a:cubicBezTo>
                  <a:cubicBezTo>
                    <a:pt x="39" y="22"/>
                    <a:pt x="44" y="25"/>
                    <a:pt x="49" y="29"/>
                  </a:cubicBezTo>
                  <a:cubicBezTo>
                    <a:pt x="40" y="18"/>
                    <a:pt x="63" y="24"/>
                    <a:pt x="67" y="24"/>
                  </a:cubicBezTo>
                  <a:cubicBezTo>
                    <a:pt x="65" y="23"/>
                    <a:pt x="64" y="21"/>
                    <a:pt x="63" y="20"/>
                  </a:cubicBezTo>
                  <a:cubicBezTo>
                    <a:pt x="68" y="17"/>
                    <a:pt x="74" y="15"/>
                    <a:pt x="80" y="14"/>
                  </a:cubicBezTo>
                  <a:cubicBezTo>
                    <a:pt x="87" y="14"/>
                    <a:pt x="95" y="18"/>
                    <a:pt x="102" y="15"/>
                  </a:cubicBezTo>
                  <a:cubicBezTo>
                    <a:pt x="96" y="8"/>
                    <a:pt x="73" y="10"/>
                    <a:pt x="64" y="8"/>
                  </a:cubicBezTo>
                  <a:cubicBezTo>
                    <a:pt x="42" y="4"/>
                    <a:pt x="21" y="3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0" name="Freeform 474">
              <a:extLst>
                <a:ext uri="{FF2B5EF4-FFF2-40B4-BE49-F238E27FC236}">
                  <a16:creationId xmlns:a16="http://schemas.microsoft.com/office/drawing/2014/main" id="{32116D9E-F6D6-4E66-979D-50A8EB4C0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29"/>
              <a:ext cx="40" cy="56"/>
            </a:xfrm>
            <a:custGeom>
              <a:avLst/>
              <a:gdLst>
                <a:gd name="T0" fmla="*/ 0 w 31"/>
                <a:gd name="T1" fmla="*/ 7 h 43"/>
                <a:gd name="T2" fmla="*/ 23 w 31"/>
                <a:gd name="T3" fmla="*/ 40 h 43"/>
                <a:gd name="T4" fmla="*/ 48 w 31"/>
                <a:gd name="T5" fmla="*/ 73 h 43"/>
                <a:gd name="T6" fmla="*/ 52 w 31"/>
                <a:gd name="T7" fmla="*/ 56 h 43"/>
                <a:gd name="T8" fmla="*/ 36 w 31"/>
                <a:gd name="T9" fmla="*/ 34 h 43"/>
                <a:gd name="T10" fmla="*/ 8 w 31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3">
                  <a:moveTo>
                    <a:pt x="0" y="4"/>
                  </a:moveTo>
                  <a:cubicBezTo>
                    <a:pt x="2" y="11"/>
                    <a:pt x="10" y="19"/>
                    <a:pt x="14" y="24"/>
                  </a:cubicBezTo>
                  <a:cubicBezTo>
                    <a:pt x="19" y="31"/>
                    <a:pt x="24" y="37"/>
                    <a:pt x="29" y="43"/>
                  </a:cubicBezTo>
                  <a:cubicBezTo>
                    <a:pt x="26" y="39"/>
                    <a:pt x="27" y="35"/>
                    <a:pt x="31" y="33"/>
                  </a:cubicBezTo>
                  <a:cubicBezTo>
                    <a:pt x="31" y="28"/>
                    <a:pt x="25" y="24"/>
                    <a:pt x="22" y="20"/>
                  </a:cubicBezTo>
                  <a:cubicBezTo>
                    <a:pt x="16" y="14"/>
                    <a:pt x="11" y="7"/>
                    <a:pt x="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1" name="Freeform 475">
              <a:extLst>
                <a:ext uri="{FF2B5EF4-FFF2-40B4-BE49-F238E27FC236}">
                  <a16:creationId xmlns:a16="http://schemas.microsoft.com/office/drawing/2014/main" id="{9CB229BD-293B-4728-A461-66BF3F9DF7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5" y="1636"/>
              <a:ext cx="44" cy="120"/>
            </a:xfrm>
            <a:custGeom>
              <a:avLst/>
              <a:gdLst>
                <a:gd name="T0" fmla="*/ 0 w 34"/>
                <a:gd name="T1" fmla="*/ 0 h 93"/>
                <a:gd name="T2" fmla="*/ 6 w 34"/>
                <a:gd name="T3" fmla="*/ 88 h 93"/>
                <a:gd name="T4" fmla="*/ 8 w 34"/>
                <a:gd name="T5" fmla="*/ 155 h 93"/>
                <a:gd name="T6" fmla="*/ 13 w 34"/>
                <a:gd name="T7" fmla="*/ 130 h 93"/>
                <a:gd name="T8" fmla="*/ 44 w 34"/>
                <a:gd name="T9" fmla="*/ 126 h 93"/>
                <a:gd name="T10" fmla="*/ 52 w 34"/>
                <a:gd name="T11" fmla="*/ 110 h 93"/>
                <a:gd name="T12" fmla="*/ 25 w 34"/>
                <a:gd name="T13" fmla="*/ 92 h 93"/>
                <a:gd name="T14" fmla="*/ 56 w 34"/>
                <a:gd name="T15" fmla="*/ 79 h 93"/>
                <a:gd name="T16" fmla="*/ 10 w 34"/>
                <a:gd name="T17" fmla="*/ 6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3">
                  <a:moveTo>
                    <a:pt x="0" y="0"/>
                  </a:moveTo>
                  <a:cubicBezTo>
                    <a:pt x="5" y="16"/>
                    <a:pt x="2" y="37"/>
                    <a:pt x="4" y="53"/>
                  </a:cubicBezTo>
                  <a:cubicBezTo>
                    <a:pt x="5" y="66"/>
                    <a:pt x="2" y="82"/>
                    <a:pt x="5" y="93"/>
                  </a:cubicBezTo>
                  <a:cubicBezTo>
                    <a:pt x="5" y="89"/>
                    <a:pt x="5" y="81"/>
                    <a:pt x="8" y="78"/>
                  </a:cubicBezTo>
                  <a:cubicBezTo>
                    <a:pt x="13" y="69"/>
                    <a:pt x="19" y="78"/>
                    <a:pt x="26" y="76"/>
                  </a:cubicBezTo>
                  <a:cubicBezTo>
                    <a:pt x="31" y="76"/>
                    <a:pt x="34" y="72"/>
                    <a:pt x="31" y="66"/>
                  </a:cubicBezTo>
                  <a:cubicBezTo>
                    <a:pt x="28" y="61"/>
                    <a:pt x="18" y="61"/>
                    <a:pt x="15" y="55"/>
                  </a:cubicBezTo>
                  <a:cubicBezTo>
                    <a:pt x="22" y="53"/>
                    <a:pt x="25" y="42"/>
                    <a:pt x="33" y="47"/>
                  </a:cubicBezTo>
                  <a:cubicBezTo>
                    <a:pt x="29" y="32"/>
                    <a:pt x="10" y="20"/>
                    <a:pt x="6" y="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2" name="Freeform 476">
              <a:extLst>
                <a:ext uri="{FF2B5EF4-FFF2-40B4-BE49-F238E27FC236}">
                  <a16:creationId xmlns:a16="http://schemas.microsoft.com/office/drawing/2014/main" id="{645F684D-96F1-425A-B167-C3263F64F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759"/>
              <a:ext cx="54" cy="47"/>
            </a:xfrm>
            <a:custGeom>
              <a:avLst/>
              <a:gdLst>
                <a:gd name="T0" fmla="*/ 0 w 42"/>
                <a:gd name="T1" fmla="*/ 0 h 37"/>
                <a:gd name="T2" fmla="*/ 5 w 42"/>
                <a:gd name="T3" fmla="*/ 48 h 37"/>
                <a:gd name="T4" fmla="*/ 69 w 42"/>
                <a:gd name="T5" fmla="*/ 32 h 37"/>
                <a:gd name="T6" fmla="*/ 5 w 42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7">
                  <a:moveTo>
                    <a:pt x="0" y="0"/>
                  </a:moveTo>
                  <a:cubicBezTo>
                    <a:pt x="5" y="9"/>
                    <a:pt x="0" y="22"/>
                    <a:pt x="3" y="30"/>
                  </a:cubicBezTo>
                  <a:cubicBezTo>
                    <a:pt x="2" y="13"/>
                    <a:pt x="41" y="37"/>
                    <a:pt x="42" y="20"/>
                  </a:cubicBezTo>
                  <a:cubicBezTo>
                    <a:pt x="31" y="26"/>
                    <a:pt x="14" y="6"/>
                    <a:pt x="3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3" name="Freeform 477">
              <a:extLst>
                <a:ext uri="{FF2B5EF4-FFF2-40B4-BE49-F238E27FC236}">
                  <a16:creationId xmlns:a16="http://schemas.microsoft.com/office/drawing/2014/main" id="{E3EB72EC-EF87-43C3-8408-FA9FE92F8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1817"/>
              <a:ext cx="42" cy="42"/>
            </a:xfrm>
            <a:custGeom>
              <a:avLst/>
              <a:gdLst>
                <a:gd name="T0" fmla="*/ 5 w 32"/>
                <a:gd name="T1" fmla="*/ 0 h 33"/>
                <a:gd name="T2" fmla="*/ 12 w 32"/>
                <a:gd name="T3" fmla="*/ 46 h 33"/>
                <a:gd name="T4" fmla="*/ 55 w 32"/>
                <a:gd name="T5" fmla="*/ 53 h 33"/>
                <a:gd name="T6" fmla="*/ 55 w 32"/>
                <a:gd name="T7" fmla="*/ 31 h 33"/>
                <a:gd name="T8" fmla="*/ 12 w 32"/>
                <a:gd name="T9" fmla="*/ 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3" y="0"/>
                  </a:moveTo>
                  <a:cubicBezTo>
                    <a:pt x="3" y="9"/>
                    <a:pt x="3" y="20"/>
                    <a:pt x="7" y="28"/>
                  </a:cubicBezTo>
                  <a:cubicBezTo>
                    <a:pt x="0" y="14"/>
                    <a:pt x="28" y="28"/>
                    <a:pt x="32" y="33"/>
                  </a:cubicBezTo>
                  <a:cubicBezTo>
                    <a:pt x="31" y="29"/>
                    <a:pt x="30" y="24"/>
                    <a:pt x="32" y="19"/>
                  </a:cubicBezTo>
                  <a:cubicBezTo>
                    <a:pt x="21" y="20"/>
                    <a:pt x="12" y="11"/>
                    <a:pt x="7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4" name="Freeform 478">
              <a:extLst>
                <a:ext uri="{FF2B5EF4-FFF2-40B4-BE49-F238E27FC236}">
                  <a16:creationId xmlns:a16="http://schemas.microsoft.com/office/drawing/2014/main" id="{33CAD274-15A2-4EE5-97C1-D4D2AAE7F6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1889"/>
              <a:ext cx="22" cy="30"/>
            </a:xfrm>
            <a:custGeom>
              <a:avLst/>
              <a:gdLst>
                <a:gd name="T0" fmla="*/ 4 w 17"/>
                <a:gd name="T1" fmla="*/ 0 h 23"/>
                <a:gd name="T2" fmla="*/ 5 w 17"/>
                <a:gd name="T3" fmla="*/ 34 h 23"/>
                <a:gd name="T4" fmla="*/ 28 w 17"/>
                <a:gd name="T5" fmla="*/ 39 h 23"/>
                <a:gd name="T6" fmla="*/ 25 w 17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2" y="0"/>
                  </a:moveTo>
                  <a:cubicBezTo>
                    <a:pt x="0" y="6"/>
                    <a:pt x="3" y="13"/>
                    <a:pt x="3" y="20"/>
                  </a:cubicBezTo>
                  <a:cubicBezTo>
                    <a:pt x="5" y="11"/>
                    <a:pt x="14" y="20"/>
                    <a:pt x="17" y="23"/>
                  </a:cubicBezTo>
                  <a:cubicBezTo>
                    <a:pt x="17" y="17"/>
                    <a:pt x="13" y="11"/>
                    <a:pt x="15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5" name="Freeform 479">
              <a:extLst>
                <a:ext uri="{FF2B5EF4-FFF2-40B4-BE49-F238E27FC236}">
                  <a16:creationId xmlns:a16="http://schemas.microsoft.com/office/drawing/2014/main" id="{F9611023-04B9-4B42-9ED1-97753F053D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1849"/>
              <a:ext cx="35" cy="54"/>
            </a:xfrm>
            <a:custGeom>
              <a:avLst/>
              <a:gdLst>
                <a:gd name="T0" fmla="*/ 0 w 27"/>
                <a:gd name="T1" fmla="*/ 0 h 42"/>
                <a:gd name="T2" fmla="*/ 45 w 27"/>
                <a:gd name="T3" fmla="*/ 69 h 42"/>
                <a:gd name="T4" fmla="*/ 21 w 2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0" y="0"/>
                  </a:moveTo>
                  <a:cubicBezTo>
                    <a:pt x="8" y="14"/>
                    <a:pt x="13" y="33"/>
                    <a:pt x="27" y="42"/>
                  </a:cubicBezTo>
                  <a:cubicBezTo>
                    <a:pt x="21" y="27"/>
                    <a:pt x="11" y="18"/>
                    <a:pt x="1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6" name="Freeform 480">
              <a:extLst>
                <a:ext uri="{FF2B5EF4-FFF2-40B4-BE49-F238E27FC236}">
                  <a16:creationId xmlns:a16="http://schemas.microsoft.com/office/drawing/2014/main" id="{4E7FB95C-7C17-4756-AD7B-45BBE312D7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2" y="1787"/>
              <a:ext cx="41" cy="54"/>
            </a:xfrm>
            <a:custGeom>
              <a:avLst/>
              <a:gdLst>
                <a:gd name="T0" fmla="*/ 0 w 32"/>
                <a:gd name="T1" fmla="*/ 0 h 42"/>
                <a:gd name="T2" fmla="*/ 22 w 32"/>
                <a:gd name="T3" fmla="*/ 40 h 42"/>
                <a:gd name="T4" fmla="*/ 53 w 32"/>
                <a:gd name="T5" fmla="*/ 69 h 42"/>
                <a:gd name="T6" fmla="*/ 19 w 32"/>
                <a:gd name="T7" fmla="*/ 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2">
                  <a:moveTo>
                    <a:pt x="0" y="0"/>
                  </a:moveTo>
                  <a:cubicBezTo>
                    <a:pt x="0" y="6"/>
                    <a:pt x="9" y="19"/>
                    <a:pt x="13" y="24"/>
                  </a:cubicBezTo>
                  <a:cubicBezTo>
                    <a:pt x="18" y="32"/>
                    <a:pt x="26" y="36"/>
                    <a:pt x="32" y="42"/>
                  </a:cubicBezTo>
                  <a:cubicBezTo>
                    <a:pt x="26" y="35"/>
                    <a:pt x="8" y="12"/>
                    <a:pt x="12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7" name="Freeform 481">
              <a:extLst>
                <a:ext uri="{FF2B5EF4-FFF2-40B4-BE49-F238E27FC236}">
                  <a16:creationId xmlns:a16="http://schemas.microsoft.com/office/drawing/2014/main" id="{390E0611-697C-4CA7-8690-05F597384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724"/>
              <a:ext cx="44" cy="49"/>
            </a:xfrm>
            <a:custGeom>
              <a:avLst/>
              <a:gdLst>
                <a:gd name="T0" fmla="*/ 4 w 34"/>
                <a:gd name="T1" fmla="*/ 0 h 38"/>
                <a:gd name="T2" fmla="*/ 57 w 34"/>
                <a:gd name="T3" fmla="*/ 63 h 38"/>
                <a:gd name="T4" fmla="*/ 16 w 34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2" y="0"/>
                  </a:moveTo>
                  <a:cubicBezTo>
                    <a:pt x="0" y="16"/>
                    <a:pt x="21" y="32"/>
                    <a:pt x="34" y="38"/>
                  </a:cubicBezTo>
                  <a:cubicBezTo>
                    <a:pt x="24" y="33"/>
                    <a:pt x="10" y="12"/>
                    <a:pt x="9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8" name="Freeform 482">
              <a:extLst>
                <a:ext uri="{FF2B5EF4-FFF2-40B4-BE49-F238E27FC236}">
                  <a16:creationId xmlns:a16="http://schemas.microsoft.com/office/drawing/2014/main" id="{F6E755E2-81F3-4E24-B3B5-E724F67015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684"/>
              <a:ext cx="52" cy="46"/>
            </a:xfrm>
            <a:custGeom>
              <a:avLst/>
              <a:gdLst>
                <a:gd name="T0" fmla="*/ 0 w 40"/>
                <a:gd name="T1" fmla="*/ 13 h 36"/>
                <a:gd name="T2" fmla="*/ 68 w 40"/>
                <a:gd name="T3" fmla="*/ 59 h 36"/>
                <a:gd name="T4" fmla="*/ 12 w 40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6">
                  <a:moveTo>
                    <a:pt x="0" y="8"/>
                  </a:moveTo>
                  <a:cubicBezTo>
                    <a:pt x="4" y="23"/>
                    <a:pt x="28" y="30"/>
                    <a:pt x="40" y="36"/>
                  </a:cubicBezTo>
                  <a:cubicBezTo>
                    <a:pt x="27" y="27"/>
                    <a:pt x="11" y="16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29" name="Freeform 483">
              <a:extLst>
                <a:ext uri="{FF2B5EF4-FFF2-40B4-BE49-F238E27FC236}">
                  <a16:creationId xmlns:a16="http://schemas.microsoft.com/office/drawing/2014/main" id="{A8D2959F-22B8-415E-A102-700B0F640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1654"/>
              <a:ext cx="48" cy="40"/>
            </a:xfrm>
            <a:custGeom>
              <a:avLst/>
              <a:gdLst>
                <a:gd name="T0" fmla="*/ 0 w 37"/>
                <a:gd name="T1" fmla="*/ 17 h 31"/>
                <a:gd name="T2" fmla="*/ 30 w 37"/>
                <a:gd name="T3" fmla="*/ 40 h 31"/>
                <a:gd name="T4" fmla="*/ 62 w 37"/>
                <a:gd name="T5" fmla="*/ 52 h 31"/>
                <a:gd name="T6" fmla="*/ 4 w 37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1">
                  <a:moveTo>
                    <a:pt x="0" y="10"/>
                  </a:moveTo>
                  <a:cubicBezTo>
                    <a:pt x="5" y="15"/>
                    <a:pt x="12" y="20"/>
                    <a:pt x="18" y="24"/>
                  </a:cubicBezTo>
                  <a:cubicBezTo>
                    <a:pt x="23" y="27"/>
                    <a:pt x="32" y="27"/>
                    <a:pt x="37" y="31"/>
                  </a:cubicBezTo>
                  <a:cubicBezTo>
                    <a:pt x="23" y="22"/>
                    <a:pt x="10" y="16"/>
                    <a:pt x="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0" name="Freeform 484">
              <a:extLst>
                <a:ext uri="{FF2B5EF4-FFF2-40B4-BE49-F238E27FC236}">
                  <a16:creationId xmlns:a16="http://schemas.microsoft.com/office/drawing/2014/main" id="{FF27EBDC-9539-4219-8205-077B5DF2D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7" y="2111"/>
              <a:ext cx="53" cy="157"/>
            </a:xfrm>
            <a:custGeom>
              <a:avLst/>
              <a:gdLst>
                <a:gd name="T0" fmla="*/ 0 w 41"/>
                <a:gd name="T1" fmla="*/ 0 h 121"/>
                <a:gd name="T2" fmla="*/ 21 w 41"/>
                <a:gd name="T3" fmla="*/ 96 h 121"/>
                <a:gd name="T4" fmla="*/ 40 w 41"/>
                <a:gd name="T5" fmla="*/ 157 h 121"/>
                <a:gd name="T6" fmla="*/ 69 w 41"/>
                <a:gd name="T7" fmla="*/ 204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21">
                  <a:moveTo>
                    <a:pt x="0" y="0"/>
                  </a:moveTo>
                  <a:cubicBezTo>
                    <a:pt x="2" y="19"/>
                    <a:pt x="7" y="38"/>
                    <a:pt x="12" y="57"/>
                  </a:cubicBezTo>
                  <a:cubicBezTo>
                    <a:pt x="15" y="70"/>
                    <a:pt x="17" y="81"/>
                    <a:pt x="24" y="93"/>
                  </a:cubicBezTo>
                  <a:cubicBezTo>
                    <a:pt x="29" y="103"/>
                    <a:pt x="35" y="112"/>
                    <a:pt x="41" y="1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1" name="Freeform 485">
              <a:extLst>
                <a:ext uri="{FF2B5EF4-FFF2-40B4-BE49-F238E27FC236}">
                  <a16:creationId xmlns:a16="http://schemas.microsoft.com/office/drawing/2014/main" id="{4D77F740-1CF9-4951-9591-D36E2EFE1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069"/>
              <a:ext cx="65" cy="142"/>
            </a:xfrm>
            <a:custGeom>
              <a:avLst/>
              <a:gdLst>
                <a:gd name="T0" fmla="*/ 1 w 50"/>
                <a:gd name="T1" fmla="*/ 0 h 110"/>
                <a:gd name="T2" fmla="*/ 21 w 50"/>
                <a:gd name="T3" fmla="*/ 76 h 110"/>
                <a:gd name="T4" fmla="*/ 85 w 50"/>
                <a:gd name="T5" fmla="*/ 183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110">
                  <a:moveTo>
                    <a:pt x="1" y="0"/>
                  </a:moveTo>
                  <a:cubicBezTo>
                    <a:pt x="0" y="15"/>
                    <a:pt x="7" y="32"/>
                    <a:pt x="12" y="46"/>
                  </a:cubicBezTo>
                  <a:cubicBezTo>
                    <a:pt x="21" y="68"/>
                    <a:pt x="32" y="94"/>
                    <a:pt x="50" y="1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2" name="Freeform 486">
              <a:extLst>
                <a:ext uri="{FF2B5EF4-FFF2-40B4-BE49-F238E27FC236}">
                  <a16:creationId xmlns:a16="http://schemas.microsoft.com/office/drawing/2014/main" id="{02AE83F5-FC92-460C-ABF4-F408EFB507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2034"/>
              <a:ext cx="42" cy="101"/>
            </a:xfrm>
            <a:custGeom>
              <a:avLst/>
              <a:gdLst>
                <a:gd name="T0" fmla="*/ 1 w 32"/>
                <a:gd name="T1" fmla="*/ 0 h 78"/>
                <a:gd name="T2" fmla="*/ 14 w 32"/>
                <a:gd name="T3" fmla="*/ 49 h 78"/>
                <a:gd name="T4" fmla="*/ 55 w 32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78">
                  <a:moveTo>
                    <a:pt x="1" y="0"/>
                  </a:moveTo>
                  <a:cubicBezTo>
                    <a:pt x="0" y="10"/>
                    <a:pt x="5" y="20"/>
                    <a:pt x="8" y="29"/>
                  </a:cubicBezTo>
                  <a:cubicBezTo>
                    <a:pt x="14" y="45"/>
                    <a:pt x="20" y="65"/>
                    <a:pt x="32" y="7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3" name="Freeform 487">
              <a:extLst>
                <a:ext uri="{FF2B5EF4-FFF2-40B4-BE49-F238E27FC236}">
                  <a16:creationId xmlns:a16="http://schemas.microsoft.com/office/drawing/2014/main" id="{06541597-F2B3-4A03-B7E9-FA735A4B90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5" y="1632"/>
              <a:ext cx="173" cy="54"/>
            </a:xfrm>
            <a:custGeom>
              <a:avLst/>
              <a:gdLst>
                <a:gd name="T0" fmla="*/ 0 w 134"/>
                <a:gd name="T1" fmla="*/ 0 h 42"/>
                <a:gd name="T2" fmla="*/ 223 w 134"/>
                <a:gd name="T3" fmla="*/ 5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42">
                  <a:moveTo>
                    <a:pt x="0" y="0"/>
                  </a:moveTo>
                  <a:cubicBezTo>
                    <a:pt x="24" y="15"/>
                    <a:pt x="85" y="42"/>
                    <a:pt x="134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4" name="Freeform 488">
              <a:extLst>
                <a:ext uri="{FF2B5EF4-FFF2-40B4-BE49-F238E27FC236}">
                  <a16:creationId xmlns:a16="http://schemas.microsoft.com/office/drawing/2014/main" id="{BF9FFE5D-0549-409F-9AF3-58DC5A4706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622"/>
              <a:ext cx="181" cy="28"/>
            </a:xfrm>
            <a:custGeom>
              <a:avLst/>
              <a:gdLst>
                <a:gd name="T0" fmla="*/ 0 w 140"/>
                <a:gd name="T1" fmla="*/ 0 h 22"/>
                <a:gd name="T2" fmla="*/ 234 w 140"/>
                <a:gd name="T3" fmla="*/ 13 h 22"/>
                <a:gd name="T4" fmla="*/ 34 w 140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22">
                  <a:moveTo>
                    <a:pt x="0" y="0"/>
                  </a:moveTo>
                  <a:cubicBezTo>
                    <a:pt x="38" y="14"/>
                    <a:pt x="107" y="22"/>
                    <a:pt x="140" y="8"/>
                  </a:cubicBezTo>
                  <a:cubicBezTo>
                    <a:pt x="115" y="10"/>
                    <a:pt x="35" y="2"/>
                    <a:pt x="2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5" name="Freeform 489">
              <a:extLst>
                <a:ext uri="{FF2B5EF4-FFF2-40B4-BE49-F238E27FC236}">
                  <a16:creationId xmlns:a16="http://schemas.microsoft.com/office/drawing/2014/main" id="{10F1B9E8-9722-40C1-8FEA-D5ED24EC9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0" y="1374"/>
              <a:ext cx="65" cy="113"/>
            </a:xfrm>
            <a:custGeom>
              <a:avLst/>
              <a:gdLst>
                <a:gd name="T0" fmla="*/ 81 w 50"/>
                <a:gd name="T1" fmla="*/ 0 h 88"/>
                <a:gd name="T2" fmla="*/ 0 w 50"/>
                <a:gd name="T3" fmla="*/ 145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88">
                  <a:moveTo>
                    <a:pt x="48" y="0"/>
                  </a:moveTo>
                  <a:cubicBezTo>
                    <a:pt x="50" y="25"/>
                    <a:pt x="18" y="71"/>
                    <a:pt x="0" y="8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6" name="Freeform 490">
              <a:extLst>
                <a:ext uri="{FF2B5EF4-FFF2-40B4-BE49-F238E27FC236}">
                  <a16:creationId xmlns:a16="http://schemas.microsoft.com/office/drawing/2014/main" id="{9F491BE0-BFC0-462E-8FF4-51FCD1673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7" y="1412"/>
              <a:ext cx="87" cy="128"/>
            </a:xfrm>
            <a:custGeom>
              <a:avLst/>
              <a:gdLst>
                <a:gd name="T0" fmla="*/ 113 w 67"/>
                <a:gd name="T1" fmla="*/ 0 h 99"/>
                <a:gd name="T2" fmla="*/ 0 w 67"/>
                <a:gd name="T3" fmla="*/ 16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99">
                  <a:moveTo>
                    <a:pt x="67" y="0"/>
                  </a:moveTo>
                  <a:cubicBezTo>
                    <a:pt x="61" y="17"/>
                    <a:pt x="24" y="74"/>
                    <a:pt x="0" y="9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7" name="Freeform 491">
              <a:extLst>
                <a:ext uri="{FF2B5EF4-FFF2-40B4-BE49-F238E27FC236}">
                  <a16:creationId xmlns:a16="http://schemas.microsoft.com/office/drawing/2014/main" id="{5B42F655-65E2-4F9A-A9AE-FB549EA85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3" y="1401"/>
              <a:ext cx="76" cy="191"/>
            </a:xfrm>
            <a:custGeom>
              <a:avLst/>
              <a:gdLst>
                <a:gd name="T0" fmla="*/ 98 w 59"/>
                <a:gd name="T1" fmla="*/ 0 h 148"/>
                <a:gd name="T2" fmla="*/ 1 w 59"/>
                <a:gd name="T3" fmla="*/ 246 h 148"/>
                <a:gd name="T4" fmla="*/ 98 w 59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48">
                  <a:moveTo>
                    <a:pt x="59" y="0"/>
                  </a:moveTo>
                  <a:cubicBezTo>
                    <a:pt x="43" y="19"/>
                    <a:pt x="0" y="79"/>
                    <a:pt x="1" y="148"/>
                  </a:cubicBezTo>
                  <a:cubicBezTo>
                    <a:pt x="4" y="121"/>
                    <a:pt x="38" y="23"/>
                    <a:pt x="59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8" name="Freeform 492">
              <a:extLst>
                <a:ext uri="{FF2B5EF4-FFF2-40B4-BE49-F238E27FC236}">
                  <a16:creationId xmlns:a16="http://schemas.microsoft.com/office/drawing/2014/main" id="{B431C182-E40B-4C69-B5BA-A1ADC1BE0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393"/>
              <a:ext cx="71" cy="147"/>
            </a:xfrm>
            <a:custGeom>
              <a:avLst/>
              <a:gdLst>
                <a:gd name="T0" fmla="*/ 0 w 55"/>
                <a:gd name="T1" fmla="*/ 190 h 114"/>
                <a:gd name="T2" fmla="*/ 92 w 55"/>
                <a:gd name="T3" fmla="*/ 0 h 114"/>
                <a:gd name="T4" fmla="*/ 0 w 55"/>
                <a:gd name="T5" fmla="*/ 19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4">
                  <a:moveTo>
                    <a:pt x="0" y="114"/>
                  </a:moveTo>
                  <a:cubicBezTo>
                    <a:pt x="9" y="57"/>
                    <a:pt x="28" y="30"/>
                    <a:pt x="55" y="0"/>
                  </a:cubicBezTo>
                  <a:cubicBezTo>
                    <a:pt x="44" y="14"/>
                    <a:pt x="2" y="89"/>
                    <a:pt x="0" y="11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39" name="Freeform 493">
              <a:extLst>
                <a:ext uri="{FF2B5EF4-FFF2-40B4-BE49-F238E27FC236}">
                  <a16:creationId xmlns:a16="http://schemas.microsoft.com/office/drawing/2014/main" id="{42F1574C-44D8-40A4-AE69-BB6B794471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3" y="1539"/>
              <a:ext cx="12" cy="123"/>
            </a:xfrm>
            <a:custGeom>
              <a:avLst/>
              <a:gdLst>
                <a:gd name="T0" fmla="*/ 11 w 9"/>
                <a:gd name="T1" fmla="*/ 0 h 95"/>
                <a:gd name="T2" fmla="*/ 16 w 9"/>
                <a:gd name="T3" fmla="*/ 159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95">
                  <a:moveTo>
                    <a:pt x="6" y="0"/>
                  </a:moveTo>
                  <a:cubicBezTo>
                    <a:pt x="0" y="38"/>
                    <a:pt x="5" y="73"/>
                    <a:pt x="9" y="9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0" name="Freeform 494">
              <a:extLst>
                <a:ext uri="{FF2B5EF4-FFF2-40B4-BE49-F238E27FC236}">
                  <a16:creationId xmlns:a16="http://schemas.microsoft.com/office/drawing/2014/main" id="{7CB077E3-3F27-450F-A938-F53181886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1402"/>
              <a:ext cx="48" cy="177"/>
            </a:xfrm>
            <a:custGeom>
              <a:avLst/>
              <a:gdLst>
                <a:gd name="T0" fmla="*/ 4 w 37"/>
                <a:gd name="T1" fmla="*/ 229 h 137"/>
                <a:gd name="T2" fmla="*/ 62 w 37"/>
                <a:gd name="T3" fmla="*/ 0 h 137"/>
                <a:gd name="T4" fmla="*/ 12 w 37"/>
                <a:gd name="T5" fmla="*/ 229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37">
                  <a:moveTo>
                    <a:pt x="2" y="137"/>
                  </a:moveTo>
                  <a:cubicBezTo>
                    <a:pt x="0" y="72"/>
                    <a:pt x="21" y="30"/>
                    <a:pt x="37" y="0"/>
                  </a:cubicBezTo>
                  <a:cubicBezTo>
                    <a:pt x="25" y="23"/>
                    <a:pt x="4" y="78"/>
                    <a:pt x="7" y="13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1" name="Freeform 495">
              <a:extLst>
                <a:ext uri="{FF2B5EF4-FFF2-40B4-BE49-F238E27FC236}">
                  <a16:creationId xmlns:a16="http://schemas.microsoft.com/office/drawing/2014/main" id="{B40DF580-52A9-492F-884E-0CD55A0AAA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401"/>
              <a:ext cx="120" cy="115"/>
            </a:xfrm>
            <a:custGeom>
              <a:avLst/>
              <a:gdLst>
                <a:gd name="T0" fmla="*/ 155 w 93"/>
                <a:gd name="T1" fmla="*/ 0 h 89"/>
                <a:gd name="T2" fmla="*/ 0 w 93"/>
                <a:gd name="T3" fmla="*/ 149 h 89"/>
                <a:gd name="T4" fmla="*/ 133 w 93"/>
                <a:gd name="T5" fmla="*/ 3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89">
                  <a:moveTo>
                    <a:pt x="93" y="0"/>
                  </a:moveTo>
                  <a:cubicBezTo>
                    <a:pt x="86" y="35"/>
                    <a:pt x="42" y="70"/>
                    <a:pt x="0" y="89"/>
                  </a:cubicBezTo>
                  <a:cubicBezTo>
                    <a:pt x="25" y="74"/>
                    <a:pt x="68" y="37"/>
                    <a:pt x="80" y="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2" name="Freeform 496">
              <a:extLst>
                <a:ext uri="{FF2B5EF4-FFF2-40B4-BE49-F238E27FC236}">
                  <a16:creationId xmlns:a16="http://schemas.microsoft.com/office/drawing/2014/main" id="{EB3D45BB-4610-4A96-A2B9-24037E0669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2" y="1384"/>
              <a:ext cx="176" cy="146"/>
            </a:xfrm>
            <a:custGeom>
              <a:avLst/>
              <a:gdLst>
                <a:gd name="T0" fmla="*/ 0 w 136"/>
                <a:gd name="T1" fmla="*/ 189 h 113"/>
                <a:gd name="T2" fmla="*/ 228 w 136"/>
                <a:gd name="T3" fmla="*/ 0 h 113"/>
                <a:gd name="T4" fmla="*/ 101 w 136"/>
                <a:gd name="T5" fmla="*/ 128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3">
                  <a:moveTo>
                    <a:pt x="0" y="113"/>
                  </a:moveTo>
                  <a:cubicBezTo>
                    <a:pt x="32" y="96"/>
                    <a:pt x="120" y="57"/>
                    <a:pt x="136" y="0"/>
                  </a:cubicBezTo>
                  <a:cubicBezTo>
                    <a:pt x="130" y="14"/>
                    <a:pt x="89" y="58"/>
                    <a:pt x="60" y="7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3" name="Freeform 497">
              <a:extLst>
                <a:ext uri="{FF2B5EF4-FFF2-40B4-BE49-F238E27FC236}">
                  <a16:creationId xmlns:a16="http://schemas.microsoft.com/office/drawing/2014/main" id="{012A7C99-0203-493F-B04B-B52C407EAA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392"/>
              <a:ext cx="127" cy="97"/>
            </a:xfrm>
            <a:custGeom>
              <a:avLst/>
              <a:gdLst>
                <a:gd name="T0" fmla="*/ 0 w 98"/>
                <a:gd name="T1" fmla="*/ 125 h 75"/>
                <a:gd name="T2" fmla="*/ 165 w 98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75">
                  <a:moveTo>
                    <a:pt x="0" y="75"/>
                  </a:moveTo>
                  <a:cubicBezTo>
                    <a:pt x="39" y="59"/>
                    <a:pt x="89" y="26"/>
                    <a:pt x="9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4" name="Freeform 498">
              <a:extLst>
                <a:ext uri="{FF2B5EF4-FFF2-40B4-BE49-F238E27FC236}">
                  <a16:creationId xmlns:a16="http://schemas.microsoft.com/office/drawing/2014/main" id="{91CF864B-DD01-4B40-99A7-4EEEDDA98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1445"/>
              <a:ext cx="87" cy="37"/>
            </a:xfrm>
            <a:custGeom>
              <a:avLst/>
              <a:gdLst>
                <a:gd name="T0" fmla="*/ 0 w 67"/>
                <a:gd name="T1" fmla="*/ 47 h 29"/>
                <a:gd name="T2" fmla="*/ 113 w 67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29">
                  <a:moveTo>
                    <a:pt x="0" y="29"/>
                  </a:moveTo>
                  <a:cubicBezTo>
                    <a:pt x="35" y="23"/>
                    <a:pt x="57" y="11"/>
                    <a:pt x="6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5" name="Freeform 499">
              <a:extLst>
                <a:ext uri="{FF2B5EF4-FFF2-40B4-BE49-F238E27FC236}">
                  <a16:creationId xmlns:a16="http://schemas.microsoft.com/office/drawing/2014/main" id="{CAAFBF88-EEB5-4C83-A51B-6747B278D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278"/>
              <a:ext cx="54" cy="76"/>
            </a:xfrm>
            <a:custGeom>
              <a:avLst/>
              <a:gdLst>
                <a:gd name="T0" fmla="*/ 0 w 42"/>
                <a:gd name="T1" fmla="*/ 98 h 59"/>
                <a:gd name="T2" fmla="*/ 57 w 42"/>
                <a:gd name="T3" fmla="*/ 5 h 59"/>
                <a:gd name="T4" fmla="*/ 54 w 42"/>
                <a:gd name="T5" fmla="*/ 24 h 59"/>
                <a:gd name="T6" fmla="*/ 45 w 42"/>
                <a:gd name="T7" fmla="*/ 90 h 59"/>
                <a:gd name="T8" fmla="*/ 28 w 42"/>
                <a:gd name="T9" fmla="*/ 79 h 59"/>
                <a:gd name="T10" fmla="*/ 18 w 42"/>
                <a:gd name="T11" fmla="*/ 6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9">
                  <a:moveTo>
                    <a:pt x="0" y="59"/>
                  </a:moveTo>
                  <a:cubicBezTo>
                    <a:pt x="7" y="43"/>
                    <a:pt x="16" y="13"/>
                    <a:pt x="34" y="3"/>
                  </a:cubicBezTo>
                  <a:cubicBezTo>
                    <a:pt x="42" y="0"/>
                    <a:pt x="33" y="7"/>
                    <a:pt x="33" y="15"/>
                  </a:cubicBezTo>
                  <a:cubicBezTo>
                    <a:pt x="33" y="28"/>
                    <a:pt x="27" y="42"/>
                    <a:pt x="27" y="54"/>
                  </a:cubicBezTo>
                  <a:cubicBezTo>
                    <a:pt x="28" y="39"/>
                    <a:pt x="27" y="28"/>
                    <a:pt x="17" y="47"/>
                  </a:cubicBezTo>
                  <a:cubicBezTo>
                    <a:pt x="16" y="44"/>
                    <a:pt x="14" y="40"/>
                    <a:pt x="11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6" name="Freeform 500">
              <a:extLst>
                <a:ext uri="{FF2B5EF4-FFF2-40B4-BE49-F238E27FC236}">
                  <a16:creationId xmlns:a16="http://schemas.microsoft.com/office/drawing/2014/main" id="{6F5CCBC4-58C0-4E79-AFF7-F9171D44A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331"/>
              <a:ext cx="21" cy="34"/>
            </a:xfrm>
            <a:custGeom>
              <a:avLst/>
              <a:gdLst>
                <a:gd name="T0" fmla="*/ 0 w 16"/>
                <a:gd name="T1" fmla="*/ 0 h 26"/>
                <a:gd name="T2" fmla="*/ 7 w 16"/>
                <a:gd name="T3" fmla="*/ 35 h 26"/>
                <a:gd name="T4" fmla="*/ 28 w 16"/>
                <a:gd name="T5" fmla="*/ 43 h 26"/>
                <a:gd name="T6" fmla="*/ 9 w 16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6">
                  <a:moveTo>
                    <a:pt x="0" y="0"/>
                  </a:moveTo>
                  <a:cubicBezTo>
                    <a:pt x="0" y="7"/>
                    <a:pt x="0" y="15"/>
                    <a:pt x="4" y="21"/>
                  </a:cubicBezTo>
                  <a:cubicBezTo>
                    <a:pt x="9" y="26"/>
                    <a:pt x="10" y="21"/>
                    <a:pt x="16" y="25"/>
                  </a:cubicBezTo>
                  <a:cubicBezTo>
                    <a:pt x="12" y="17"/>
                    <a:pt x="8" y="10"/>
                    <a:pt x="5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7" name="Freeform 501">
              <a:extLst>
                <a:ext uri="{FF2B5EF4-FFF2-40B4-BE49-F238E27FC236}">
                  <a16:creationId xmlns:a16="http://schemas.microsoft.com/office/drawing/2014/main" id="{E61CAEF7-9683-462A-9E56-FE692A65E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229"/>
              <a:ext cx="15" cy="41"/>
            </a:xfrm>
            <a:custGeom>
              <a:avLst/>
              <a:gdLst>
                <a:gd name="T0" fmla="*/ 0 w 12"/>
                <a:gd name="T1" fmla="*/ 18 h 32"/>
                <a:gd name="T2" fmla="*/ 5 w 12"/>
                <a:gd name="T3" fmla="*/ 24 h 32"/>
                <a:gd name="T4" fmla="*/ 13 w 12"/>
                <a:gd name="T5" fmla="*/ 0 h 32"/>
                <a:gd name="T6" fmla="*/ 18 w 12"/>
                <a:gd name="T7" fmla="*/ 5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2">
                  <a:moveTo>
                    <a:pt x="0" y="11"/>
                  </a:moveTo>
                  <a:cubicBezTo>
                    <a:pt x="1" y="13"/>
                    <a:pt x="1" y="15"/>
                    <a:pt x="3" y="15"/>
                  </a:cubicBezTo>
                  <a:cubicBezTo>
                    <a:pt x="7" y="11"/>
                    <a:pt x="4" y="4"/>
                    <a:pt x="8" y="0"/>
                  </a:cubicBezTo>
                  <a:cubicBezTo>
                    <a:pt x="12" y="9"/>
                    <a:pt x="11" y="25"/>
                    <a:pt x="11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8" name="Freeform 502">
              <a:extLst>
                <a:ext uri="{FF2B5EF4-FFF2-40B4-BE49-F238E27FC236}">
                  <a16:creationId xmlns:a16="http://schemas.microsoft.com/office/drawing/2014/main" id="{B5DA01B7-7C30-4041-8A73-607F56653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1255"/>
              <a:ext cx="27" cy="80"/>
            </a:xfrm>
            <a:custGeom>
              <a:avLst/>
              <a:gdLst>
                <a:gd name="T0" fmla="*/ 8 w 21"/>
                <a:gd name="T1" fmla="*/ 0 h 62"/>
                <a:gd name="T2" fmla="*/ 31 w 21"/>
                <a:gd name="T3" fmla="*/ 103 h 62"/>
                <a:gd name="T4" fmla="*/ 30 w 21"/>
                <a:gd name="T5" fmla="*/ 19 h 62"/>
                <a:gd name="T6" fmla="*/ 27 w 21"/>
                <a:gd name="T7" fmla="*/ 35 h 62"/>
                <a:gd name="T8" fmla="*/ 18 w 21"/>
                <a:gd name="T9" fmla="*/ 12 h 62"/>
                <a:gd name="T10" fmla="*/ 12 w 21"/>
                <a:gd name="T11" fmla="*/ 22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2">
                  <a:moveTo>
                    <a:pt x="5" y="0"/>
                  </a:moveTo>
                  <a:cubicBezTo>
                    <a:pt x="0" y="21"/>
                    <a:pt x="12" y="41"/>
                    <a:pt x="19" y="62"/>
                  </a:cubicBezTo>
                  <a:cubicBezTo>
                    <a:pt x="20" y="45"/>
                    <a:pt x="21" y="29"/>
                    <a:pt x="18" y="12"/>
                  </a:cubicBezTo>
                  <a:cubicBezTo>
                    <a:pt x="18" y="15"/>
                    <a:pt x="18" y="19"/>
                    <a:pt x="16" y="21"/>
                  </a:cubicBezTo>
                  <a:cubicBezTo>
                    <a:pt x="14" y="17"/>
                    <a:pt x="14" y="11"/>
                    <a:pt x="11" y="7"/>
                  </a:cubicBezTo>
                  <a:cubicBezTo>
                    <a:pt x="11" y="10"/>
                    <a:pt x="10" y="13"/>
                    <a:pt x="7" y="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49" name="Freeform 503">
              <a:extLst>
                <a:ext uri="{FF2B5EF4-FFF2-40B4-BE49-F238E27FC236}">
                  <a16:creationId xmlns:a16="http://schemas.microsoft.com/office/drawing/2014/main" id="{981C0C70-9986-451E-AAB0-CC21CBA1E3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263"/>
              <a:ext cx="30" cy="85"/>
            </a:xfrm>
            <a:custGeom>
              <a:avLst/>
              <a:gdLst>
                <a:gd name="T0" fmla="*/ 0 w 23"/>
                <a:gd name="T1" fmla="*/ 0 h 66"/>
                <a:gd name="T2" fmla="*/ 23 w 23"/>
                <a:gd name="T3" fmla="*/ 50 h 66"/>
                <a:gd name="T4" fmla="*/ 39 w 23"/>
                <a:gd name="T5" fmla="*/ 10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6">
                  <a:moveTo>
                    <a:pt x="0" y="0"/>
                  </a:moveTo>
                  <a:cubicBezTo>
                    <a:pt x="7" y="10"/>
                    <a:pt x="10" y="18"/>
                    <a:pt x="14" y="30"/>
                  </a:cubicBezTo>
                  <a:cubicBezTo>
                    <a:pt x="17" y="41"/>
                    <a:pt x="23" y="55"/>
                    <a:pt x="23" y="6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0" name="Freeform 504">
              <a:extLst>
                <a:ext uri="{FF2B5EF4-FFF2-40B4-BE49-F238E27FC236}">
                  <a16:creationId xmlns:a16="http://schemas.microsoft.com/office/drawing/2014/main" id="{921CA29F-DBF2-42EE-BDB9-D8750C59E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234"/>
              <a:ext cx="29" cy="80"/>
            </a:xfrm>
            <a:custGeom>
              <a:avLst/>
              <a:gdLst>
                <a:gd name="T0" fmla="*/ 0 w 23"/>
                <a:gd name="T1" fmla="*/ 0 h 62"/>
                <a:gd name="T2" fmla="*/ 37 w 23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0" y="0"/>
                  </a:moveTo>
                  <a:cubicBezTo>
                    <a:pt x="15" y="12"/>
                    <a:pt x="19" y="45"/>
                    <a:pt x="23" y="6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1" name="Freeform 505">
              <a:extLst>
                <a:ext uri="{FF2B5EF4-FFF2-40B4-BE49-F238E27FC236}">
                  <a16:creationId xmlns:a16="http://schemas.microsoft.com/office/drawing/2014/main" id="{59122AA0-B33B-40AF-A973-20ADFF2D4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1304"/>
              <a:ext cx="53" cy="36"/>
            </a:xfrm>
            <a:custGeom>
              <a:avLst/>
              <a:gdLst>
                <a:gd name="T0" fmla="*/ 0 w 41"/>
                <a:gd name="T1" fmla="*/ 45 h 28"/>
                <a:gd name="T2" fmla="*/ 69 w 41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8">
                  <a:moveTo>
                    <a:pt x="0" y="27"/>
                  </a:moveTo>
                  <a:cubicBezTo>
                    <a:pt x="17" y="28"/>
                    <a:pt x="32" y="12"/>
                    <a:pt x="4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2" name="Freeform 506">
              <a:extLst>
                <a:ext uri="{FF2B5EF4-FFF2-40B4-BE49-F238E27FC236}">
                  <a16:creationId xmlns:a16="http://schemas.microsoft.com/office/drawing/2014/main" id="{2B90AC1D-991E-4D00-AB0B-6AE5693225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286"/>
              <a:ext cx="40" cy="57"/>
            </a:xfrm>
            <a:custGeom>
              <a:avLst/>
              <a:gdLst>
                <a:gd name="T0" fmla="*/ 0 w 31"/>
                <a:gd name="T1" fmla="*/ 74 h 44"/>
                <a:gd name="T2" fmla="*/ 52 w 31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4">
                  <a:moveTo>
                    <a:pt x="0" y="44"/>
                  </a:moveTo>
                  <a:cubicBezTo>
                    <a:pt x="15" y="33"/>
                    <a:pt x="23" y="15"/>
                    <a:pt x="3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3" name="Freeform 507">
              <a:extLst>
                <a:ext uri="{FF2B5EF4-FFF2-40B4-BE49-F238E27FC236}">
                  <a16:creationId xmlns:a16="http://schemas.microsoft.com/office/drawing/2014/main" id="{C66D1237-1B10-41D1-8D08-8939F3750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9" y="1186"/>
              <a:ext cx="70" cy="104"/>
            </a:xfrm>
            <a:custGeom>
              <a:avLst/>
              <a:gdLst>
                <a:gd name="T0" fmla="*/ 49 w 54"/>
                <a:gd name="T1" fmla="*/ 46 h 80"/>
                <a:gd name="T2" fmla="*/ 0 w 54"/>
                <a:gd name="T3" fmla="*/ 135 h 80"/>
                <a:gd name="T4" fmla="*/ 22 w 54"/>
                <a:gd name="T5" fmla="*/ 122 h 80"/>
                <a:gd name="T6" fmla="*/ 41 w 54"/>
                <a:gd name="T7" fmla="*/ 96 h 80"/>
                <a:gd name="T8" fmla="*/ 64 w 54"/>
                <a:gd name="T9" fmla="*/ 122 h 80"/>
                <a:gd name="T10" fmla="*/ 45 w 54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80">
                  <a:moveTo>
                    <a:pt x="29" y="27"/>
                  </a:moveTo>
                  <a:cubicBezTo>
                    <a:pt x="30" y="47"/>
                    <a:pt x="13" y="67"/>
                    <a:pt x="0" y="80"/>
                  </a:cubicBezTo>
                  <a:cubicBezTo>
                    <a:pt x="4" y="77"/>
                    <a:pt x="9" y="75"/>
                    <a:pt x="13" y="72"/>
                  </a:cubicBezTo>
                  <a:cubicBezTo>
                    <a:pt x="17" y="68"/>
                    <a:pt x="21" y="60"/>
                    <a:pt x="25" y="57"/>
                  </a:cubicBezTo>
                  <a:cubicBezTo>
                    <a:pt x="34" y="53"/>
                    <a:pt x="37" y="64"/>
                    <a:pt x="38" y="72"/>
                  </a:cubicBezTo>
                  <a:cubicBezTo>
                    <a:pt x="54" y="52"/>
                    <a:pt x="30" y="20"/>
                    <a:pt x="2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4" name="Freeform 508">
              <a:extLst>
                <a:ext uri="{FF2B5EF4-FFF2-40B4-BE49-F238E27FC236}">
                  <a16:creationId xmlns:a16="http://schemas.microsoft.com/office/drawing/2014/main" id="{16C4EB95-91A3-41B7-9481-B67E0C69C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037"/>
              <a:ext cx="11" cy="34"/>
            </a:xfrm>
            <a:custGeom>
              <a:avLst/>
              <a:gdLst>
                <a:gd name="T0" fmla="*/ 2 w 9"/>
                <a:gd name="T1" fmla="*/ 0 h 27"/>
                <a:gd name="T2" fmla="*/ 2 w 9"/>
                <a:gd name="T3" fmla="*/ 25 h 27"/>
                <a:gd name="T4" fmla="*/ 6 w 9"/>
                <a:gd name="T5" fmla="*/ 43 h 27"/>
                <a:gd name="T6" fmla="*/ 7 w 9"/>
                <a:gd name="T7" fmla="*/ 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2" y="0"/>
                  </a:moveTo>
                  <a:cubicBezTo>
                    <a:pt x="0" y="4"/>
                    <a:pt x="2" y="12"/>
                    <a:pt x="2" y="16"/>
                  </a:cubicBezTo>
                  <a:cubicBezTo>
                    <a:pt x="2" y="19"/>
                    <a:pt x="1" y="24"/>
                    <a:pt x="4" y="27"/>
                  </a:cubicBezTo>
                  <a:cubicBezTo>
                    <a:pt x="9" y="22"/>
                    <a:pt x="7" y="8"/>
                    <a:pt x="5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5" name="Freeform 509">
              <a:extLst>
                <a:ext uri="{FF2B5EF4-FFF2-40B4-BE49-F238E27FC236}">
                  <a16:creationId xmlns:a16="http://schemas.microsoft.com/office/drawing/2014/main" id="{833B324C-54C7-4DEA-911E-855A4883C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042"/>
              <a:ext cx="23" cy="36"/>
            </a:xfrm>
            <a:custGeom>
              <a:avLst/>
              <a:gdLst>
                <a:gd name="T0" fmla="*/ 4 w 18"/>
                <a:gd name="T1" fmla="*/ 4 h 28"/>
                <a:gd name="T2" fmla="*/ 1 w 18"/>
                <a:gd name="T3" fmla="*/ 35 h 28"/>
                <a:gd name="T4" fmla="*/ 1 w 18"/>
                <a:gd name="T5" fmla="*/ 46 h 28"/>
                <a:gd name="T6" fmla="*/ 18 w 18"/>
                <a:gd name="T7" fmla="*/ 19 h 28"/>
                <a:gd name="T8" fmla="*/ 29 w 18"/>
                <a:gd name="T9" fmla="*/ 5 h 28"/>
                <a:gd name="T10" fmla="*/ 6 w 1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8">
                  <a:moveTo>
                    <a:pt x="2" y="2"/>
                  </a:moveTo>
                  <a:cubicBezTo>
                    <a:pt x="1" y="8"/>
                    <a:pt x="1" y="15"/>
                    <a:pt x="1" y="21"/>
                  </a:cubicBezTo>
                  <a:cubicBezTo>
                    <a:pt x="0" y="23"/>
                    <a:pt x="0" y="26"/>
                    <a:pt x="1" y="28"/>
                  </a:cubicBezTo>
                  <a:cubicBezTo>
                    <a:pt x="5" y="23"/>
                    <a:pt x="7" y="17"/>
                    <a:pt x="11" y="12"/>
                  </a:cubicBezTo>
                  <a:cubicBezTo>
                    <a:pt x="13" y="9"/>
                    <a:pt x="17" y="6"/>
                    <a:pt x="18" y="3"/>
                  </a:cubicBezTo>
                  <a:cubicBezTo>
                    <a:pt x="15" y="0"/>
                    <a:pt x="6" y="4"/>
                    <a:pt x="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6" name="Freeform 510">
              <a:extLst>
                <a:ext uri="{FF2B5EF4-FFF2-40B4-BE49-F238E27FC236}">
                  <a16:creationId xmlns:a16="http://schemas.microsoft.com/office/drawing/2014/main" id="{D4D88518-F40D-4281-83D4-BF60DDBF0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046"/>
              <a:ext cx="39" cy="65"/>
            </a:xfrm>
            <a:custGeom>
              <a:avLst/>
              <a:gdLst>
                <a:gd name="T0" fmla="*/ 51 w 30"/>
                <a:gd name="T1" fmla="*/ 0 h 51"/>
                <a:gd name="T2" fmla="*/ 40 w 30"/>
                <a:gd name="T3" fmla="*/ 29 h 51"/>
                <a:gd name="T4" fmla="*/ 22 w 30"/>
                <a:gd name="T5" fmla="*/ 57 h 51"/>
                <a:gd name="T6" fmla="*/ 0 w 30"/>
                <a:gd name="T7" fmla="*/ 83 h 51"/>
                <a:gd name="T8" fmla="*/ 43 w 30"/>
                <a:gd name="T9" fmla="*/ 1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1">
                  <a:moveTo>
                    <a:pt x="30" y="0"/>
                  </a:moveTo>
                  <a:cubicBezTo>
                    <a:pt x="27" y="5"/>
                    <a:pt x="27" y="12"/>
                    <a:pt x="24" y="18"/>
                  </a:cubicBezTo>
                  <a:cubicBezTo>
                    <a:pt x="21" y="24"/>
                    <a:pt x="17" y="29"/>
                    <a:pt x="13" y="35"/>
                  </a:cubicBezTo>
                  <a:cubicBezTo>
                    <a:pt x="10" y="40"/>
                    <a:pt x="6" y="49"/>
                    <a:pt x="0" y="51"/>
                  </a:cubicBezTo>
                  <a:cubicBezTo>
                    <a:pt x="4" y="34"/>
                    <a:pt x="14" y="20"/>
                    <a:pt x="25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7" name="Freeform 511">
              <a:extLst>
                <a:ext uri="{FF2B5EF4-FFF2-40B4-BE49-F238E27FC236}">
                  <a16:creationId xmlns:a16="http://schemas.microsoft.com/office/drawing/2014/main" id="{5B2EAE5F-E8BE-465F-908A-6321D60C4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087"/>
              <a:ext cx="29" cy="35"/>
            </a:xfrm>
            <a:custGeom>
              <a:avLst/>
              <a:gdLst>
                <a:gd name="T0" fmla="*/ 38 w 22"/>
                <a:gd name="T1" fmla="*/ 0 h 27"/>
                <a:gd name="T2" fmla="*/ 17 w 22"/>
                <a:gd name="T3" fmla="*/ 29 h 27"/>
                <a:gd name="T4" fmla="*/ 0 w 22"/>
                <a:gd name="T5" fmla="*/ 45 h 27"/>
                <a:gd name="T6" fmla="*/ 28 w 22"/>
                <a:gd name="T7" fmla="*/ 32 h 27"/>
                <a:gd name="T8" fmla="*/ 38 w 22"/>
                <a:gd name="T9" fmla="*/ 1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7">
                  <a:moveTo>
                    <a:pt x="22" y="0"/>
                  </a:moveTo>
                  <a:cubicBezTo>
                    <a:pt x="20" y="6"/>
                    <a:pt x="14" y="12"/>
                    <a:pt x="10" y="17"/>
                  </a:cubicBezTo>
                  <a:cubicBezTo>
                    <a:pt x="7" y="21"/>
                    <a:pt x="3" y="24"/>
                    <a:pt x="0" y="27"/>
                  </a:cubicBezTo>
                  <a:cubicBezTo>
                    <a:pt x="5" y="26"/>
                    <a:pt x="11" y="23"/>
                    <a:pt x="16" y="19"/>
                  </a:cubicBezTo>
                  <a:cubicBezTo>
                    <a:pt x="19" y="16"/>
                    <a:pt x="21" y="11"/>
                    <a:pt x="22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8" name="Freeform 512">
              <a:extLst>
                <a:ext uri="{FF2B5EF4-FFF2-40B4-BE49-F238E27FC236}">
                  <a16:creationId xmlns:a16="http://schemas.microsoft.com/office/drawing/2014/main" id="{6FB4FA36-85F9-4578-81C3-7DF075ACF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149"/>
              <a:ext cx="9" cy="6"/>
            </a:xfrm>
            <a:custGeom>
              <a:avLst/>
              <a:gdLst>
                <a:gd name="T0" fmla="*/ 0 w 7"/>
                <a:gd name="T1" fmla="*/ 2 h 5"/>
                <a:gd name="T2" fmla="*/ 8 w 7"/>
                <a:gd name="T3" fmla="*/ 7 h 5"/>
                <a:gd name="T4" fmla="*/ 12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2"/>
                  </a:moveTo>
                  <a:cubicBezTo>
                    <a:pt x="2" y="2"/>
                    <a:pt x="4" y="3"/>
                    <a:pt x="5" y="5"/>
                  </a:cubicBezTo>
                  <a:cubicBezTo>
                    <a:pt x="6" y="3"/>
                    <a:pt x="6" y="1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59" name="Freeform 513">
              <a:extLst>
                <a:ext uri="{FF2B5EF4-FFF2-40B4-BE49-F238E27FC236}">
                  <a16:creationId xmlns:a16="http://schemas.microsoft.com/office/drawing/2014/main" id="{4E2B6B70-0384-4F11-B3C5-7E7DAA4426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027"/>
              <a:ext cx="19" cy="24"/>
            </a:xfrm>
            <a:custGeom>
              <a:avLst/>
              <a:gdLst>
                <a:gd name="T0" fmla="*/ 0 w 15"/>
                <a:gd name="T1" fmla="*/ 21 h 18"/>
                <a:gd name="T2" fmla="*/ 24 w 15"/>
                <a:gd name="T3" fmla="*/ 32 h 18"/>
                <a:gd name="T4" fmla="*/ 18 w 15"/>
                <a:gd name="T5" fmla="*/ 20 h 18"/>
                <a:gd name="T6" fmla="*/ 11 w 15"/>
                <a:gd name="T7" fmla="*/ 0 h 18"/>
                <a:gd name="T8" fmla="*/ 8 w 15"/>
                <a:gd name="T9" fmla="*/ 1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0" y="12"/>
                  </a:moveTo>
                  <a:cubicBezTo>
                    <a:pt x="5" y="12"/>
                    <a:pt x="12" y="15"/>
                    <a:pt x="15" y="18"/>
                  </a:cubicBezTo>
                  <a:cubicBezTo>
                    <a:pt x="15" y="15"/>
                    <a:pt x="13" y="13"/>
                    <a:pt x="11" y="11"/>
                  </a:cubicBezTo>
                  <a:cubicBezTo>
                    <a:pt x="10" y="7"/>
                    <a:pt x="9" y="3"/>
                    <a:pt x="7" y="0"/>
                  </a:cubicBezTo>
                  <a:cubicBezTo>
                    <a:pt x="8" y="2"/>
                    <a:pt x="10" y="13"/>
                    <a:pt x="5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0" name="Freeform 514">
              <a:extLst>
                <a:ext uri="{FF2B5EF4-FFF2-40B4-BE49-F238E27FC236}">
                  <a16:creationId xmlns:a16="http://schemas.microsoft.com/office/drawing/2014/main" id="{A8C33EC7-CD98-470A-B67D-2B105FD670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883"/>
              <a:ext cx="106" cy="89"/>
            </a:xfrm>
            <a:custGeom>
              <a:avLst/>
              <a:gdLst>
                <a:gd name="T0" fmla="*/ 16 w 82"/>
                <a:gd name="T1" fmla="*/ 80 h 69"/>
                <a:gd name="T2" fmla="*/ 84 w 82"/>
                <a:gd name="T3" fmla="*/ 80 h 69"/>
                <a:gd name="T4" fmla="*/ 125 w 82"/>
                <a:gd name="T5" fmla="*/ 115 h 69"/>
                <a:gd name="T6" fmla="*/ 131 w 82"/>
                <a:gd name="T7" fmla="*/ 79 h 69"/>
                <a:gd name="T8" fmla="*/ 133 w 82"/>
                <a:gd name="T9" fmla="*/ 53 h 69"/>
                <a:gd name="T10" fmla="*/ 131 w 82"/>
                <a:gd name="T11" fmla="*/ 0 h 69"/>
                <a:gd name="T12" fmla="*/ 125 w 82"/>
                <a:gd name="T13" fmla="*/ 45 h 69"/>
                <a:gd name="T14" fmla="*/ 119 w 82"/>
                <a:gd name="T15" fmla="*/ 64 h 69"/>
                <a:gd name="T16" fmla="*/ 114 w 82"/>
                <a:gd name="T17" fmla="*/ 79 h 69"/>
                <a:gd name="T18" fmla="*/ 114 w 82"/>
                <a:gd name="T19" fmla="*/ 34 h 69"/>
                <a:gd name="T20" fmla="*/ 107 w 82"/>
                <a:gd name="T21" fmla="*/ 57 h 69"/>
                <a:gd name="T22" fmla="*/ 103 w 82"/>
                <a:gd name="T23" fmla="*/ 74 h 69"/>
                <a:gd name="T24" fmla="*/ 96 w 82"/>
                <a:gd name="T25" fmla="*/ 62 h 69"/>
                <a:gd name="T26" fmla="*/ 93 w 82"/>
                <a:gd name="T27" fmla="*/ 45 h 69"/>
                <a:gd name="T28" fmla="*/ 79 w 82"/>
                <a:gd name="T29" fmla="*/ 62 h 69"/>
                <a:gd name="T30" fmla="*/ 47 w 82"/>
                <a:gd name="T31" fmla="*/ 64 h 69"/>
                <a:gd name="T32" fmla="*/ 0 w 82"/>
                <a:gd name="T33" fmla="*/ 98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" h="69">
                  <a:moveTo>
                    <a:pt x="9" y="48"/>
                  </a:moveTo>
                  <a:cubicBezTo>
                    <a:pt x="23" y="43"/>
                    <a:pt x="37" y="43"/>
                    <a:pt x="50" y="48"/>
                  </a:cubicBezTo>
                  <a:cubicBezTo>
                    <a:pt x="61" y="52"/>
                    <a:pt x="73" y="57"/>
                    <a:pt x="75" y="69"/>
                  </a:cubicBezTo>
                  <a:cubicBezTo>
                    <a:pt x="77" y="62"/>
                    <a:pt x="77" y="54"/>
                    <a:pt x="78" y="47"/>
                  </a:cubicBezTo>
                  <a:cubicBezTo>
                    <a:pt x="78" y="42"/>
                    <a:pt x="80" y="37"/>
                    <a:pt x="80" y="32"/>
                  </a:cubicBezTo>
                  <a:cubicBezTo>
                    <a:pt x="80" y="23"/>
                    <a:pt x="82" y="9"/>
                    <a:pt x="78" y="0"/>
                  </a:cubicBezTo>
                  <a:cubicBezTo>
                    <a:pt x="78" y="9"/>
                    <a:pt x="78" y="18"/>
                    <a:pt x="75" y="27"/>
                  </a:cubicBezTo>
                  <a:cubicBezTo>
                    <a:pt x="74" y="31"/>
                    <a:pt x="72" y="35"/>
                    <a:pt x="71" y="39"/>
                  </a:cubicBezTo>
                  <a:cubicBezTo>
                    <a:pt x="70" y="42"/>
                    <a:pt x="70" y="45"/>
                    <a:pt x="68" y="47"/>
                  </a:cubicBezTo>
                  <a:cubicBezTo>
                    <a:pt x="64" y="43"/>
                    <a:pt x="68" y="27"/>
                    <a:pt x="68" y="20"/>
                  </a:cubicBezTo>
                  <a:cubicBezTo>
                    <a:pt x="66" y="25"/>
                    <a:pt x="65" y="29"/>
                    <a:pt x="64" y="34"/>
                  </a:cubicBezTo>
                  <a:cubicBezTo>
                    <a:pt x="63" y="37"/>
                    <a:pt x="63" y="41"/>
                    <a:pt x="62" y="44"/>
                  </a:cubicBezTo>
                  <a:cubicBezTo>
                    <a:pt x="58" y="42"/>
                    <a:pt x="57" y="42"/>
                    <a:pt x="57" y="37"/>
                  </a:cubicBezTo>
                  <a:cubicBezTo>
                    <a:pt x="56" y="34"/>
                    <a:pt x="57" y="29"/>
                    <a:pt x="56" y="27"/>
                  </a:cubicBezTo>
                  <a:cubicBezTo>
                    <a:pt x="51" y="32"/>
                    <a:pt x="56" y="37"/>
                    <a:pt x="47" y="37"/>
                  </a:cubicBezTo>
                  <a:cubicBezTo>
                    <a:pt x="41" y="38"/>
                    <a:pt x="34" y="37"/>
                    <a:pt x="28" y="39"/>
                  </a:cubicBezTo>
                  <a:cubicBezTo>
                    <a:pt x="15" y="42"/>
                    <a:pt x="6" y="46"/>
                    <a:pt x="0" y="5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1" name="Freeform 515">
              <a:extLst>
                <a:ext uri="{FF2B5EF4-FFF2-40B4-BE49-F238E27FC236}">
                  <a16:creationId xmlns:a16="http://schemas.microsoft.com/office/drawing/2014/main" id="{E2626972-C835-4794-B698-8B2F254DC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164"/>
              <a:ext cx="24" cy="21"/>
            </a:xfrm>
            <a:custGeom>
              <a:avLst/>
              <a:gdLst>
                <a:gd name="T0" fmla="*/ 0 w 19"/>
                <a:gd name="T1" fmla="*/ 11 h 16"/>
                <a:gd name="T2" fmla="*/ 30 w 19"/>
                <a:gd name="T3" fmla="*/ 0 h 16"/>
                <a:gd name="T4" fmla="*/ 13 w 19"/>
                <a:gd name="T5" fmla="*/ 28 h 16"/>
                <a:gd name="T6" fmla="*/ 18 w 19"/>
                <a:gd name="T7" fmla="*/ 17 h 16"/>
                <a:gd name="T8" fmla="*/ 13 w 19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0" y="6"/>
                  </a:moveTo>
                  <a:cubicBezTo>
                    <a:pt x="6" y="4"/>
                    <a:pt x="13" y="5"/>
                    <a:pt x="19" y="0"/>
                  </a:cubicBezTo>
                  <a:cubicBezTo>
                    <a:pt x="15" y="5"/>
                    <a:pt x="12" y="11"/>
                    <a:pt x="8" y="16"/>
                  </a:cubicBezTo>
                  <a:cubicBezTo>
                    <a:pt x="9" y="14"/>
                    <a:pt x="11" y="12"/>
                    <a:pt x="11" y="10"/>
                  </a:cubicBezTo>
                  <a:cubicBezTo>
                    <a:pt x="11" y="6"/>
                    <a:pt x="9" y="6"/>
                    <a:pt x="8" y="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2" name="Freeform 516">
              <a:extLst>
                <a:ext uri="{FF2B5EF4-FFF2-40B4-BE49-F238E27FC236}">
                  <a16:creationId xmlns:a16="http://schemas.microsoft.com/office/drawing/2014/main" id="{CCD13D15-3EEC-4A56-9941-8A5CDED00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176"/>
              <a:ext cx="13" cy="16"/>
            </a:xfrm>
            <a:custGeom>
              <a:avLst/>
              <a:gdLst>
                <a:gd name="T0" fmla="*/ 0 w 10"/>
                <a:gd name="T1" fmla="*/ 0 h 12"/>
                <a:gd name="T2" fmla="*/ 17 w 10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0" y="0"/>
                  </a:moveTo>
                  <a:cubicBezTo>
                    <a:pt x="0" y="5"/>
                    <a:pt x="6" y="9"/>
                    <a:pt x="10" y="1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3" name="Freeform 517">
              <a:extLst>
                <a:ext uri="{FF2B5EF4-FFF2-40B4-BE49-F238E27FC236}">
                  <a16:creationId xmlns:a16="http://schemas.microsoft.com/office/drawing/2014/main" id="{4971043C-A734-42E7-8EEC-2BF3005B9B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159"/>
              <a:ext cx="21" cy="40"/>
            </a:xfrm>
            <a:custGeom>
              <a:avLst/>
              <a:gdLst>
                <a:gd name="T0" fmla="*/ 22 w 16"/>
                <a:gd name="T1" fmla="*/ 0 h 31"/>
                <a:gd name="T2" fmla="*/ 0 w 1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13" y="0"/>
                  </a:moveTo>
                  <a:cubicBezTo>
                    <a:pt x="16" y="11"/>
                    <a:pt x="6" y="23"/>
                    <a:pt x="0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4" name="Freeform 518">
              <a:extLst>
                <a:ext uri="{FF2B5EF4-FFF2-40B4-BE49-F238E27FC236}">
                  <a16:creationId xmlns:a16="http://schemas.microsoft.com/office/drawing/2014/main" id="{C18F85FF-B2D4-4419-9049-76E470A73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821"/>
              <a:ext cx="22" cy="132"/>
            </a:xfrm>
            <a:custGeom>
              <a:avLst/>
              <a:gdLst>
                <a:gd name="T0" fmla="*/ 28 w 17"/>
                <a:gd name="T1" fmla="*/ 0 h 102"/>
                <a:gd name="T2" fmla="*/ 8 w 17"/>
                <a:gd name="T3" fmla="*/ 96 h 102"/>
                <a:gd name="T4" fmla="*/ 0 w 17"/>
                <a:gd name="T5" fmla="*/ 171 h 102"/>
                <a:gd name="T6" fmla="*/ 21 w 17"/>
                <a:gd name="T7" fmla="*/ 41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2">
                  <a:moveTo>
                    <a:pt x="17" y="0"/>
                  </a:moveTo>
                  <a:cubicBezTo>
                    <a:pt x="7" y="9"/>
                    <a:pt x="7" y="36"/>
                    <a:pt x="5" y="57"/>
                  </a:cubicBezTo>
                  <a:cubicBezTo>
                    <a:pt x="3" y="78"/>
                    <a:pt x="1" y="96"/>
                    <a:pt x="0" y="102"/>
                  </a:cubicBezTo>
                  <a:cubicBezTo>
                    <a:pt x="6" y="93"/>
                    <a:pt x="10" y="35"/>
                    <a:pt x="12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5" name="Freeform 519">
              <a:extLst>
                <a:ext uri="{FF2B5EF4-FFF2-40B4-BE49-F238E27FC236}">
                  <a16:creationId xmlns:a16="http://schemas.microsoft.com/office/drawing/2014/main" id="{35C8EA2F-3E6D-4052-B3B6-682A805CD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825"/>
              <a:ext cx="26" cy="104"/>
            </a:xfrm>
            <a:custGeom>
              <a:avLst/>
              <a:gdLst>
                <a:gd name="T0" fmla="*/ 33 w 20"/>
                <a:gd name="T1" fmla="*/ 0 h 81"/>
                <a:gd name="T2" fmla="*/ 0 w 20"/>
                <a:gd name="T3" fmla="*/ 134 h 81"/>
                <a:gd name="T4" fmla="*/ 33 w 20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1">
                  <a:moveTo>
                    <a:pt x="19" y="0"/>
                  </a:moveTo>
                  <a:cubicBezTo>
                    <a:pt x="14" y="5"/>
                    <a:pt x="1" y="61"/>
                    <a:pt x="0" y="81"/>
                  </a:cubicBezTo>
                  <a:cubicBezTo>
                    <a:pt x="6" y="72"/>
                    <a:pt x="20" y="7"/>
                    <a:pt x="19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6" name="Freeform 520">
              <a:extLst>
                <a:ext uri="{FF2B5EF4-FFF2-40B4-BE49-F238E27FC236}">
                  <a16:creationId xmlns:a16="http://schemas.microsoft.com/office/drawing/2014/main" id="{30CB25AB-B9D5-4477-B18D-DDEF22674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827"/>
              <a:ext cx="49" cy="158"/>
            </a:xfrm>
            <a:custGeom>
              <a:avLst/>
              <a:gdLst>
                <a:gd name="T0" fmla="*/ 62 w 38"/>
                <a:gd name="T1" fmla="*/ 0 h 122"/>
                <a:gd name="T2" fmla="*/ 36 w 38"/>
                <a:gd name="T3" fmla="*/ 107 h 122"/>
                <a:gd name="T4" fmla="*/ 22 w 38"/>
                <a:gd name="T5" fmla="*/ 153 h 122"/>
                <a:gd name="T6" fmla="*/ 1 w 38"/>
                <a:gd name="T7" fmla="*/ 205 h 122"/>
                <a:gd name="T8" fmla="*/ 22 w 38"/>
                <a:gd name="T9" fmla="*/ 130 h 122"/>
                <a:gd name="T10" fmla="*/ 62 w 38"/>
                <a:gd name="T11" fmla="*/ 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22">
                  <a:moveTo>
                    <a:pt x="37" y="0"/>
                  </a:moveTo>
                  <a:cubicBezTo>
                    <a:pt x="38" y="10"/>
                    <a:pt x="26" y="55"/>
                    <a:pt x="22" y="64"/>
                  </a:cubicBezTo>
                  <a:cubicBezTo>
                    <a:pt x="17" y="72"/>
                    <a:pt x="18" y="82"/>
                    <a:pt x="13" y="91"/>
                  </a:cubicBezTo>
                  <a:cubicBezTo>
                    <a:pt x="7" y="101"/>
                    <a:pt x="1" y="115"/>
                    <a:pt x="1" y="122"/>
                  </a:cubicBezTo>
                  <a:cubicBezTo>
                    <a:pt x="0" y="102"/>
                    <a:pt x="9" y="89"/>
                    <a:pt x="13" y="77"/>
                  </a:cubicBezTo>
                  <a:cubicBezTo>
                    <a:pt x="17" y="65"/>
                    <a:pt x="37" y="12"/>
                    <a:pt x="37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7" name="Freeform 521">
              <a:extLst>
                <a:ext uri="{FF2B5EF4-FFF2-40B4-BE49-F238E27FC236}">
                  <a16:creationId xmlns:a16="http://schemas.microsoft.com/office/drawing/2014/main" id="{072999FB-0798-4B9C-8742-CCF836199B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874"/>
              <a:ext cx="20" cy="63"/>
            </a:xfrm>
            <a:custGeom>
              <a:avLst/>
              <a:gdLst>
                <a:gd name="T0" fmla="*/ 27 w 15"/>
                <a:gd name="T1" fmla="*/ 0 h 49"/>
                <a:gd name="T2" fmla="*/ 11 w 15"/>
                <a:gd name="T3" fmla="*/ 58 h 49"/>
                <a:gd name="T4" fmla="*/ 0 w 15"/>
                <a:gd name="T5" fmla="*/ 81 h 49"/>
                <a:gd name="T6" fmla="*/ 4 w 15"/>
                <a:gd name="T7" fmla="*/ 5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9">
                  <a:moveTo>
                    <a:pt x="15" y="0"/>
                  </a:moveTo>
                  <a:cubicBezTo>
                    <a:pt x="15" y="11"/>
                    <a:pt x="11" y="25"/>
                    <a:pt x="6" y="35"/>
                  </a:cubicBezTo>
                  <a:cubicBezTo>
                    <a:pt x="1" y="44"/>
                    <a:pt x="0" y="49"/>
                    <a:pt x="0" y="49"/>
                  </a:cubicBezTo>
                  <a:cubicBezTo>
                    <a:pt x="2" y="36"/>
                    <a:pt x="2" y="36"/>
                    <a:pt x="2" y="3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8" name="Freeform 522">
              <a:extLst>
                <a:ext uri="{FF2B5EF4-FFF2-40B4-BE49-F238E27FC236}">
                  <a16:creationId xmlns:a16="http://schemas.microsoft.com/office/drawing/2014/main" id="{01DCE5AD-4D6A-4011-AE49-2F0E11463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898"/>
              <a:ext cx="13" cy="43"/>
            </a:xfrm>
            <a:custGeom>
              <a:avLst/>
              <a:gdLst>
                <a:gd name="T0" fmla="*/ 16 w 10"/>
                <a:gd name="T1" fmla="*/ 0 h 33"/>
                <a:gd name="T2" fmla="*/ 0 w 10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9" y="0"/>
                  </a:moveTo>
                  <a:cubicBezTo>
                    <a:pt x="10" y="9"/>
                    <a:pt x="2" y="30"/>
                    <a:pt x="0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69" name="Freeform 523">
              <a:extLst>
                <a:ext uri="{FF2B5EF4-FFF2-40B4-BE49-F238E27FC236}">
                  <a16:creationId xmlns:a16="http://schemas.microsoft.com/office/drawing/2014/main" id="{79CFEA72-9C62-4B2C-AED2-C750C470E9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831"/>
              <a:ext cx="35" cy="109"/>
            </a:xfrm>
            <a:custGeom>
              <a:avLst/>
              <a:gdLst>
                <a:gd name="T0" fmla="*/ 30 w 27"/>
                <a:gd name="T1" fmla="*/ 0 h 84"/>
                <a:gd name="T2" fmla="*/ 6 w 27"/>
                <a:gd name="T3" fmla="*/ 136 h 84"/>
                <a:gd name="T4" fmla="*/ 10 w 27"/>
                <a:gd name="T5" fmla="*/ 136 h 84"/>
                <a:gd name="T6" fmla="*/ 22 w 27"/>
                <a:gd name="T7" fmla="*/ 136 h 84"/>
                <a:gd name="T8" fmla="*/ 30 w 27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84">
                  <a:moveTo>
                    <a:pt x="18" y="0"/>
                  </a:moveTo>
                  <a:cubicBezTo>
                    <a:pt x="19" y="10"/>
                    <a:pt x="18" y="57"/>
                    <a:pt x="4" y="81"/>
                  </a:cubicBezTo>
                  <a:cubicBezTo>
                    <a:pt x="0" y="84"/>
                    <a:pt x="6" y="81"/>
                    <a:pt x="6" y="81"/>
                  </a:cubicBezTo>
                  <a:cubicBezTo>
                    <a:pt x="13" y="81"/>
                    <a:pt x="13" y="81"/>
                    <a:pt x="13" y="81"/>
                  </a:cubicBezTo>
                  <a:cubicBezTo>
                    <a:pt x="13" y="81"/>
                    <a:pt x="27" y="13"/>
                    <a:pt x="18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0" name="Freeform 524">
              <a:extLst>
                <a:ext uri="{FF2B5EF4-FFF2-40B4-BE49-F238E27FC236}">
                  <a16:creationId xmlns:a16="http://schemas.microsoft.com/office/drawing/2014/main" id="{7381D7F0-3F48-450B-ACEE-18D0E3953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843"/>
              <a:ext cx="7" cy="58"/>
            </a:xfrm>
            <a:custGeom>
              <a:avLst/>
              <a:gdLst>
                <a:gd name="T0" fmla="*/ 0 w 6"/>
                <a:gd name="T1" fmla="*/ 75 h 45"/>
                <a:gd name="T2" fmla="*/ 2 w 6"/>
                <a:gd name="T3" fmla="*/ 0 h 45"/>
                <a:gd name="T4" fmla="*/ 0 w 6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0" y="45"/>
                  </a:moveTo>
                  <a:cubicBezTo>
                    <a:pt x="0" y="44"/>
                    <a:pt x="4" y="13"/>
                    <a:pt x="2" y="0"/>
                  </a:cubicBezTo>
                  <a:cubicBezTo>
                    <a:pt x="6" y="9"/>
                    <a:pt x="5" y="34"/>
                    <a:pt x="0" y="45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1" name="Freeform 525">
              <a:extLst>
                <a:ext uri="{FF2B5EF4-FFF2-40B4-BE49-F238E27FC236}">
                  <a16:creationId xmlns:a16="http://schemas.microsoft.com/office/drawing/2014/main" id="{6559C9C1-D2A1-4B39-9026-E4A5A6052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845"/>
              <a:ext cx="14" cy="89"/>
            </a:xfrm>
            <a:custGeom>
              <a:avLst/>
              <a:gdLst>
                <a:gd name="T0" fmla="*/ 0 w 11"/>
                <a:gd name="T1" fmla="*/ 110 h 69"/>
                <a:gd name="T2" fmla="*/ 5 w 11"/>
                <a:gd name="T3" fmla="*/ 0 h 69"/>
                <a:gd name="T4" fmla="*/ 6 w 11"/>
                <a:gd name="T5" fmla="*/ 11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9">
                  <a:moveTo>
                    <a:pt x="0" y="66"/>
                  </a:moveTo>
                  <a:cubicBezTo>
                    <a:pt x="8" y="51"/>
                    <a:pt x="7" y="14"/>
                    <a:pt x="3" y="0"/>
                  </a:cubicBezTo>
                  <a:cubicBezTo>
                    <a:pt x="11" y="11"/>
                    <a:pt x="11" y="44"/>
                    <a:pt x="4" y="6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2" name="Freeform 526">
              <a:extLst>
                <a:ext uri="{FF2B5EF4-FFF2-40B4-BE49-F238E27FC236}">
                  <a16:creationId xmlns:a16="http://schemas.microsoft.com/office/drawing/2014/main" id="{7DCE1FD3-9D02-448B-8103-734DC52EB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946"/>
              <a:ext cx="62" cy="36"/>
            </a:xfrm>
            <a:custGeom>
              <a:avLst/>
              <a:gdLst>
                <a:gd name="T0" fmla="*/ 0 w 48"/>
                <a:gd name="T1" fmla="*/ 35 h 28"/>
                <a:gd name="T2" fmla="*/ 80 w 48"/>
                <a:gd name="T3" fmla="*/ 46 h 28"/>
                <a:gd name="T4" fmla="*/ 0 w 48"/>
                <a:gd name="T5" fmla="*/ 3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8">
                  <a:moveTo>
                    <a:pt x="0" y="21"/>
                  </a:moveTo>
                  <a:cubicBezTo>
                    <a:pt x="9" y="13"/>
                    <a:pt x="43" y="16"/>
                    <a:pt x="48" y="28"/>
                  </a:cubicBezTo>
                  <a:cubicBezTo>
                    <a:pt x="47" y="19"/>
                    <a:pt x="24" y="0"/>
                    <a:pt x="0" y="2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3" name="Freeform 527">
              <a:extLst>
                <a:ext uri="{FF2B5EF4-FFF2-40B4-BE49-F238E27FC236}">
                  <a16:creationId xmlns:a16="http://schemas.microsoft.com/office/drawing/2014/main" id="{8A1F494A-0940-4722-B631-36ADB6F129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956"/>
              <a:ext cx="42" cy="38"/>
            </a:xfrm>
            <a:custGeom>
              <a:avLst/>
              <a:gdLst>
                <a:gd name="T0" fmla="*/ 0 w 32"/>
                <a:gd name="T1" fmla="*/ 50 h 29"/>
                <a:gd name="T2" fmla="*/ 55 w 32"/>
                <a:gd name="T3" fmla="*/ 0 h 29"/>
                <a:gd name="T4" fmla="*/ 0 w 32"/>
                <a:gd name="T5" fmla="*/ 5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0" y="29"/>
                  </a:moveTo>
                  <a:cubicBezTo>
                    <a:pt x="3" y="18"/>
                    <a:pt x="14" y="2"/>
                    <a:pt x="32" y="0"/>
                  </a:cubicBezTo>
                  <a:cubicBezTo>
                    <a:pt x="19" y="0"/>
                    <a:pt x="6" y="3"/>
                    <a:pt x="0" y="29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4" name="Freeform 528">
              <a:extLst>
                <a:ext uri="{FF2B5EF4-FFF2-40B4-BE49-F238E27FC236}">
                  <a16:creationId xmlns:a16="http://schemas.microsoft.com/office/drawing/2014/main" id="{AA12508E-BF81-4CBF-8980-E2586DAD5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945"/>
              <a:ext cx="59" cy="40"/>
            </a:xfrm>
            <a:custGeom>
              <a:avLst/>
              <a:gdLst>
                <a:gd name="T0" fmla="*/ 0 w 46"/>
                <a:gd name="T1" fmla="*/ 10 h 31"/>
                <a:gd name="T2" fmla="*/ 74 w 46"/>
                <a:gd name="T3" fmla="*/ 52 h 31"/>
                <a:gd name="T4" fmla="*/ 31 w 46"/>
                <a:gd name="T5" fmla="*/ 1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1">
                  <a:moveTo>
                    <a:pt x="0" y="6"/>
                  </a:moveTo>
                  <a:cubicBezTo>
                    <a:pt x="15" y="1"/>
                    <a:pt x="46" y="0"/>
                    <a:pt x="45" y="31"/>
                  </a:cubicBezTo>
                  <a:cubicBezTo>
                    <a:pt x="43" y="17"/>
                    <a:pt x="26" y="7"/>
                    <a:pt x="19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5" name="Freeform 529">
              <a:extLst>
                <a:ext uri="{FF2B5EF4-FFF2-40B4-BE49-F238E27FC236}">
                  <a16:creationId xmlns:a16="http://schemas.microsoft.com/office/drawing/2014/main" id="{7C47E275-BD84-4193-8D50-D293E419A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002"/>
              <a:ext cx="53" cy="20"/>
            </a:xfrm>
            <a:custGeom>
              <a:avLst/>
              <a:gdLst>
                <a:gd name="T0" fmla="*/ 69 w 41"/>
                <a:gd name="T1" fmla="*/ 0 h 16"/>
                <a:gd name="T2" fmla="*/ 0 w 41"/>
                <a:gd name="T3" fmla="*/ 11 h 16"/>
                <a:gd name="T4" fmla="*/ 69 w 4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">
                  <a:moveTo>
                    <a:pt x="41" y="0"/>
                  </a:moveTo>
                  <a:cubicBezTo>
                    <a:pt x="34" y="15"/>
                    <a:pt x="10" y="16"/>
                    <a:pt x="0" y="7"/>
                  </a:cubicBezTo>
                  <a:cubicBezTo>
                    <a:pt x="12" y="11"/>
                    <a:pt x="35" y="13"/>
                    <a:pt x="4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6" name="Freeform 530">
              <a:extLst>
                <a:ext uri="{FF2B5EF4-FFF2-40B4-BE49-F238E27FC236}">
                  <a16:creationId xmlns:a16="http://schemas.microsoft.com/office/drawing/2014/main" id="{D9E50E05-35A9-4607-8F72-14ADBD1E6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972"/>
              <a:ext cx="47" cy="57"/>
            </a:xfrm>
            <a:custGeom>
              <a:avLst/>
              <a:gdLst>
                <a:gd name="T0" fmla="*/ 0 w 36"/>
                <a:gd name="T1" fmla="*/ 74 h 44"/>
                <a:gd name="T2" fmla="*/ 27 w 36"/>
                <a:gd name="T3" fmla="*/ 0 h 44"/>
                <a:gd name="T4" fmla="*/ 0 w 36"/>
                <a:gd name="T5" fmla="*/ 7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4">
                  <a:moveTo>
                    <a:pt x="0" y="44"/>
                  </a:moveTo>
                  <a:cubicBezTo>
                    <a:pt x="36" y="34"/>
                    <a:pt x="25" y="8"/>
                    <a:pt x="16" y="0"/>
                  </a:cubicBezTo>
                  <a:cubicBezTo>
                    <a:pt x="23" y="14"/>
                    <a:pt x="23" y="33"/>
                    <a:pt x="0" y="4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7" name="Freeform 531">
              <a:extLst>
                <a:ext uri="{FF2B5EF4-FFF2-40B4-BE49-F238E27FC236}">
                  <a16:creationId xmlns:a16="http://schemas.microsoft.com/office/drawing/2014/main" id="{085F46D8-0553-48DA-B258-63C326A4B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005"/>
              <a:ext cx="59" cy="34"/>
            </a:xfrm>
            <a:custGeom>
              <a:avLst/>
              <a:gdLst>
                <a:gd name="T0" fmla="*/ 0 w 46"/>
                <a:gd name="T1" fmla="*/ 0 h 26"/>
                <a:gd name="T2" fmla="*/ 76 w 46"/>
                <a:gd name="T3" fmla="*/ 39 h 26"/>
                <a:gd name="T4" fmla="*/ 0 w 4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6">
                  <a:moveTo>
                    <a:pt x="0" y="0"/>
                  </a:moveTo>
                  <a:cubicBezTo>
                    <a:pt x="3" y="13"/>
                    <a:pt x="17" y="26"/>
                    <a:pt x="46" y="23"/>
                  </a:cubicBezTo>
                  <a:cubicBezTo>
                    <a:pt x="34" y="22"/>
                    <a:pt x="5" y="19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8" name="Freeform 532">
              <a:extLst>
                <a:ext uri="{FF2B5EF4-FFF2-40B4-BE49-F238E27FC236}">
                  <a16:creationId xmlns:a16="http://schemas.microsoft.com/office/drawing/2014/main" id="{CCE321BD-066E-472D-A9F0-9E0BD7D3D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003"/>
              <a:ext cx="69" cy="37"/>
            </a:xfrm>
            <a:custGeom>
              <a:avLst/>
              <a:gdLst>
                <a:gd name="T0" fmla="*/ 90 w 53"/>
                <a:gd name="T1" fmla="*/ 18 h 29"/>
                <a:gd name="T2" fmla="*/ 0 w 53"/>
                <a:gd name="T3" fmla="*/ 0 h 29"/>
                <a:gd name="T4" fmla="*/ 90 w 53"/>
                <a:gd name="T5" fmla="*/ 1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53" y="11"/>
                  </a:moveTo>
                  <a:cubicBezTo>
                    <a:pt x="25" y="29"/>
                    <a:pt x="4" y="13"/>
                    <a:pt x="0" y="0"/>
                  </a:cubicBezTo>
                  <a:cubicBezTo>
                    <a:pt x="8" y="8"/>
                    <a:pt x="27" y="23"/>
                    <a:pt x="53" y="1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79" name="Freeform 533">
              <a:extLst>
                <a:ext uri="{FF2B5EF4-FFF2-40B4-BE49-F238E27FC236}">
                  <a16:creationId xmlns:a16="http://schemas.microsoft.com/office/drawing/2014/main" id="{23E0A25A-C84A-44F9-8BC3-8F13EF706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102"/>
              <a:ext cx="53" cy="9"/>
            </a:xfrm>
            <a:custGeom>
              <a:avLst/>
              <a:gdLst>
                <a:gd name="T0" fmla="*/ 0 w 41"/>
                <a:gd name="T1" fmla="*/ 4 h 7"/>
                <a:gd name="T2" fmla="*/ 69 w 41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7">
                  <a:moveTo>
                    <a:pt x="0" y="2"/>
                  </a:moveTo>
                  <a:cubicBezTo>
                    <a:pt x="16" y="0"/>
                    <a:pt x="37" y="2"/>
                    <a:pt x="41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0" name="Freeform 534">
              <a:extLst>
                <a:ext uri="{FF2B5EF4-FFF2-40B4-BE49-F238E27FC236}">
                  <a16:creationId xmlns:a16="http://schemas.microsoft.com/office/drawing/2014/main" id="{AB839327-84C4-48F6-A0EC-424AC62C8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114"/>
              <a:ext cx="46" cy="23"/>
            </a:xfrm>
            <a:custGeom>
              <a:avLst/>
              <a:gdLst>
                <a:gd name="T0" fmla="*/ 40 w 36"/>
                <a:gd name="T1" fmla="*/ 13 h 18"/>
                <a:gd name="T2" fmla="*/ 0 w 36"/>
                <a:gd name="T3" fmla="*/ 0 h 18"/>
                <a:gd name="T4" fmla="*/ 42 w 36"/>
                <a:gd name="T5" fmla="*/ 29 h 18"/>
                <a:gd name="T6" fmla="*/ 40 w 36"/>
                <a:gd name="T7" fmla="*/ 13 h 1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18">
                  <a:moveTo>
                    <a:pt x="24" y="8"/>
                  </a:moveTo>
                  <a:cubicBezTo>
                    <a:pt x="19" y="2"/>
                    <a:pt x="8" y="0"/>
                    <a:pt x="0" y="0"/>
                  </a:cubicBezTo>
                  <a:cubicBezTo>
                    <a:pt x="16" y="0"/>
                    <a:pt x="36" y="3"/>
                    <a:pt x="26" y="18"/>
                  </a:cubicBezTo>
                  <a:cubicBezTo>
                    <a:pt x="27" y="16"/>
                    <a:pt x="27" y="10"/>
                    <a:pt x="24" y="8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1" name="Freeform 535">
              <a:extLst>
                <a:ext uri="{FF2B5EF4-FFF2-40B4-BE49-F238E27FC236}">
                  <a16:creationId xmlns:a16="http://schemas.microsoft.com/office/drawing/2014/main" id="{49386EBB-34AD-4C04-9EF0-D689FBB7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130"/>
              <a:ext cx="46" cy="33"/>
            </a:xfrm>
            <a:custGeom>
              <a:avLst/>
              <a:gdLst>
                <a:gd name="T0" fmla="*/ 0 w 36"/>
                <a:gd name="T1" fmla="*/ 42 h 26"/>
                <a:gd name="T2" fmla="*/ 52 w 36"/>
                <a:gd name="T3" fmla="*/ 0 h 26"/>
                <a:gd name="T4" fmla="*/ 0 w 36"/>
                <a:gd name="T5" fmla="*/ 4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">
                  <a:moveTo>
                    <a:pt x="0" y="26"/>
                  </a:moveTo>
                  <a:cubicBezTo>
                    <a:pt x="15" y="26"/>
                    <a:pt x="36" y="6"/>
                    <a:pt x="32" y="0"/>
                  </a:cubicBezTo>
                  <a:cubicBezTo>
                    <a:pt x="28" y="5"/>
                    <a:pt x="8" y="25"/>
                    <a:pt x="0" y="26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2" name="Freeform 536">
              <a:extLst>
                <a:ext uri="{FF2B5EF4-FFF2-40B4-BE49-F238E27FC236}">
                  <a16:creationId xmlns:a16="http://schemas.microsoft.com/office/drawing/2014/main" id="{CBCDBE96-6399-45CE-8AFF-4C29B5E2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142"/>
              <a:ext cx="23" cy="9"/>
            </a:xfrm>
            <a:custGeom>
              <a:avLst/>
              <a:gdLst>
                <a:gd name="T0" fmla="*/ 0 w 18"/>
                <a:gd name="T1" fmla="*/ 4 h 7"/>
                <a:gd name="T2" fmla="*/ 29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0" y="2"/>
                  </a:moveTo>
                  <a:cubicBezTo>
                    <a:pt x="3" y="7"/>
                    <a:pt x="14" y="3"/>
                    <a:pt x="1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3" name="Freeform 537">
              <a:extLst>
                <a:ext uri="{FF2B5EF4-FFF2-40B4-BE49-F238E27FC236}">
                  <a16:creationId xmlns:a16="http://schemas.microsoft.com/office/drawing/2014/main" id="{441D93EA-CAB0-41C7-AB3A-F7D686CDB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162"/>
              <a:ext cx="6" cy="14"/>
            </a:xfrm>
            <a:custGeom>
              <a:avLst/>
              <a:gdLst>
                <a:gd name="T0" fmla="*/ 2 w 5"/>
                <a:gd name="T1" fmla="*/ 0 h 11"/>
                <a:gd name="T2" fmla="*/ 7 w 5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2" y="0"/>
                  </a:moveTo>
                  <a:cubicBezTo>
                    <a:pt x="1" y="3"/>
                    <a:pt x="0" y="10"/>
                    <a:pt x="5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4" name="Freeform 538">
              <a:extLst>
                <a:ext uri="{FF2B5EF4-FFF2-40B4-BE49-F238E27FC236}">
                  <a16:creationId xmlns:a16="http://schemas.microsoft.com/office/drawing/2014/main" id="{8F1188E6-EC17-4896-A261-91DE2E20B3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157"/>
              <a:ext cx="9" cy="13"/>
            </a:xfrm>
            <a:custGeom>
              <a:avLst/>
              <a:gdLst>
                <a:gd name="T0" fmla="*/ 1 w 7"/>
                <a:gd name="T1" fmla="*/ 0 h 10"/>
                <a:gd name="T2" fmla="*/ 12 w 7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1" y="0"/>
                  </a:moveTo>
                  <a:cubicBezTo>
                    <a:pt x="0" y="3"/>
                    <a:pt x="4" y="9"/>
                    <a:pt x="7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5" name="Freeform 539">
              <a:extLst>
                <a:ext uri="{FF2B5EF4-FFF2-40B4-BE49-F238E27FC236}">
                  <a16:creationId xmlns:a16="http://schemas.microsoft.com/office/drawing/2014/main" id="{211FF19D-1FC6-4C78-B6B7-31878E51E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170"/>
              <a:ext cx="26" cy="41"/>
            </a:xfrm>
            <a:custGeom>
              <a:avLst/>
              <a:gdLst>
                <a:gd name="T0" fmla="*/ 34 w 20"/>
                <a:gd name="T1" fmla="*/ 0 h 32"/>
                <a:gd name="T2" fmla="*/ 0 w 20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2">
                  <a:moveTo>
                    <a:pt x="20" y="0"/>
                  </a:moveTo>
                  <a:cubicBezTo>
                    <a:pt x="12" y="10"/>
                    <a:pt x="5" y="21"/>
                    <a:pt x="0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6" name="Freeform 540">
              <a:extLst>
                <a:ext uri="{FF2B5EF4-FFF2-40B4-BE49-F238E27FC236}">
                  <a16:creationId xmlns:a16="http://schemas.microsoft.com/office/drawing/2014/main" id="{92FC950B-D271-41E4-940C-2EA4DAC73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190"/>
              <a:ext cx="5" cy="21"/>
            </a:xfrm>
            <a:custGeom>
              <a:avLst/>
              <a:gdLst>
                <a:gd name="T0" fmla="*/ 6 w 4"/>
                <a:gd name="T1" fmla="*/ 0 h 16"/>
                <a:gd name="T2" fmla="*/ 0 w 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4" y="0"/>
                  </a:moveTo>
                  <a:cubicBezTo>
                    <a:pt x="4" y="6"/>
                    <a:pt x="3" y="11"/>
                    <a:pt x="0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7" name="Freeform 541">
              <a:extLst>
                <a:ext uri="{FF2B5EF4-FFF2-40B4-BE49-F238E27FC236}">
                  <a16:creationId xmlns:a16="http://schemas.microsoft.com/office/drawing/2014/main" id="{D66EFB88-8269-4F84-85F7-B0C91120B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052"/>
              <a:ext cx="26" cy="36"/>
            </a:xfrm>
            <a:custGeom>
              <a:avLst/>
              <a:gdLst>
                <a:gd name="T0" fmla="*/ 34 w 20"/>
                <a:gd name="T1" fmla="*/ 0 h 28"/>
                <a:gd name="T2" fmla="*/ 26 w 20"/>
                <a:gd name="T3" fmla="*/ 15 h 28"/>
                <a:gd name="T4" fmla="*/ 0 w 20"/>
                <a:gd name="T5" fmla="*/ 4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20" y="0"/>
                  </a:moveTo>
                  <a:cubicBezTo>
                    <a:pt x="18" y="3"/>
                    <a:pt x="17" y="6"/>
                    <a:pt x="15" y="9"/>
                  </a:cubicBezTo>
                  <a:cubicBezTo>
                    <a:pt x="11" y="16"/>
                    <a:pt x="3" y="21"/>
                    <a:pt x="0" y="2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8" name="Freeform 542">
              <a:extLst>
                <a:ext uri="{FF2B5EF4-FFF2-40B4-BE49-F238E27FC236}">
                  <a16:creationId xmlns:a16="http://schemas.microsoft.com/office/drawing/2014/main" id="{27A988B4-4240-42A9-90C2-8CA75F1B44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763"/>
              <a:ext cx="6" cy="55"/>
            </a:xfrm>
            <a:custGeom>
              <a:avLst/>
              <a:gdLst>
                <a:gd name="T0" fmla="*/ 9 w 4"/>
                <a:gd name="T1" fmla="*/ 0 h 43"/>
                <a:gd name="T2" fmla="*/ 0 w 4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3">
                  <a:moveTo>
                    <a:pt x="4" y="0"/>
                  </a:moveTo>
                  <a:cubicBezTo>
                    <a:pt x="4" y="15"/>
                    <a:pt x="3" y="29"/>
                    <a:pt x="0" y="4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89" name="Freeform 543">
              <a:extLst>
                <a:ext uri="{FF2B5EF4-FFF2-40B4-BE49-F238E27FC236}">
                  <a16:creationId xmlns:a16="http://schemas.microsoft.com/office/drawing/2014/main" id="{9AC477B1-3211-4522-8CAE-47CF574873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765"/>
              <a:ext cx="7" cy="38"/>
            </a:xfrm>
            <a:custGeom>
              <a:avLst/>
              <a:gdLst>
                <a:gd name="T0" fmla="*/ 10 w 5"/>
                <a:gd name="T1" fmla="*/ 0 h 29"/>
                <a:gd name="T2" fmla="*/ 0 w 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5" y="0"/>
                  </a:moveTo>
                  <a:cubicBezTo>
                    <a:pt x="4" y="9"/>
                    <a:pt x="4" y="20"/>
                    <a:pt x="0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" name="Freeform 544">
              <a:extLst>
                <a:ext uri="{FF2B5EF4-FFF2-40B4-BE49-F238E27FC236}">
                  <a16:creationId xmlns:a16="http://schemas.microsoft.com/office/drawing/2014/main" id="{CA8BDB3D-C781-4056-87F6-40485C778F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773"/>
              <a:ext cx="12" cy="34"/>
            </a:xfrm>
            <a:custGeom>
              <a:avLst/>
              <a:gdLst>
                <a:gd name="T0" fmla="*/ 16 w 9"/>
                <a:gd name="T1" fmla="*/ 0 h 26"/>
                <a:gd name="T2" fmla="*/ 0 w 9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9" y="0"/>
                  </a:moveTo>
                  <a:cubicBezTo>
                    <a:pt x="4" y="8"/>
                    <a:pt x="0" y="17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" name="Freeform 545">
              <a:extLst>
                <a:ext uri="{FF2B5EF4-FFF2-40B4-BE49-F238E27FC236}">
                  <a16:creationId xmlns:a16="http://schemas.microsoft.com/office/drawing/2014/main" id="{0F07094A-5AA4-4259-9D02-AED59B8F6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782"/>
              <a:ext cx="8" cy="23"/>
            </a:xfrm>
            <a:custGeom>
              <a:avLst/>
              <a:gdLst>
                <a:gd name="T0" fmla="*/ 11 w 6"/>
                <a:gd name="T1" fmla="*/ 0 h 18"/>
                <a:gd name="T2" fmla="*/ 0 w 6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6" y="0"/>
                  </a:moveTo>
                  <a:cubicBezTo>
                    <a:pt x="3" y="5"/>
                    <a:pt x="0" y="11"/>
                    <a:pt x="0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" name="Freeform 546">
              <a:extLst>
                <a:ext uri="{FF2B5EF4-FFF2-40B4-BE49-F238E27FC236}">
                  <a16:creationId xmlns:a16="http://schemas.microsoft.com/office/drawing/2014/main" id="{30C8AE39-8E56-431C-B856-FE4458E4F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779"/>
              <a:ext cx="14" cy="35"/>
            </a:xfrm>
            <a:custGeom>
              <a:avLst/>
              <a:gdLst>
                <a:gd name="T0" fmla="*/ 18 w 11"/>
                <a:gd name="T1" fmla="*/ 0 h 27"/>
                <a:gd name="T2" fmla="*/ 0 w 11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11" y="0"/>
                  </a:moveTo>
                  <a:cubicBezTo>
                    <a:pt x="9" y="10"/>
                    <a:pt x="5" y="18"/>
                    <a:pt x="0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" name="Freeform 547">
              <a:extLst>
                <a:ext uri="{FF2B5EF4-FFF2-40B4-BE49-F238E27FC236}">
                  <a16:creationId xmlns:a16="http://schemas.microsoft.com/office/drawing/2014/main" id="{4F2BDF4B-079E-4837-8521-A39861A7C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813"/>
              <a:ext cx="7" cy="41"/>
            </a:xfrm>
            <a:custGeom>
              <a:avLst/>
              <a:gdLst>
                <a:gd name="T0" fmla="*/ 0 w 6"/>
                <a:gd name="T1" fmla="*/ 0 h 32"/>
                <a:gd name="T2" fmla="*/ 7 w 6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2">
                  <a:moveTo>
                    <a:pt x="0" y="0"/>
                  </a:moveTo>
                  <a:cubicBezTo>
                    <a:pt x="6" y="9"/>
                    <a:pt x="6" y="22"/>
                    <a:pt x="5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4" name="Freeform 548">
              <a:extLst>
                <a:ext uri="{FF2B5EF4-FFF2-40B4-BE49-F238E27FC236}">
                  <a16:creationId xmlns:a16="http://schemas.microsoft.com/office/drawing/2014/main" id="{1287C0D3-0781-4420-865E-5076DC96A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804"/>
              <a:ext cx="5" cy="40"/>
            </a:xfrm>
            <a:custGeom>
              <a:avLst/>
              <a:gdLst>
                <a:gd name="T0" fmla="*/ 0 w 4"/>
                <a:gd name="T1" fmla="*/ 0 h 31"/>
                <a:gd name="T2" fmla="*/ 5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0" y="0"/>
                  </a:moveTo>
                  <a:cubicBezTo>
                    <a:pt x="4" y="10"/>
                    <a:pt x="4" y="20"/>
                    <a:pt x="3" y="3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5" name="Freeform 549">
              <a:extLst>
                <a:ext uri="{FF2B5EF4-FFF2-40B4-BE49-F238E27FC236}">
                  <a16:creationId xmlns:a16="http://schemas.microsoft.com/office/drawing/2014/main" id="{C6752FE2-4041-482F-A380-E0AE2F0FF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1" y="801"/>
              <a:ext cx="4" cy="35"/>
            </a:xfrm>
            <a:custGeom>
              <a:avLst/>
              <a:gdLst>
                <a:gd name="T0" fmla="*/ 1 w 3"/>
                <a:gd name="T1" fmla="*/ 0 h 27"/>
                <a:gd name="T2" fmla="*/ 0 w 3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7">
                  <a:moveTo>
                    <a:pt x="1" y="0"/>
                  </a:moveTo>
                  <a:cubicBezTo>
                    <a:pt x="3" y="8"/>
                    <a:pt x="1" y="19"/>
                    <a:pt x="0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6" name="Freeform 550">
              <a:extLst>
                <a:ext uri="{FF2B5EF4-FFF2-40B4-BE49-F238E27FC236}">
                  <a16:creationId xmlns:a16="http://schemas.microsoft.com/office/drawing/2014/main" id="{2F5DA845-77F5-4AFB-8738-348631E03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805"/>
              <a:ext cx="4" cy="18"/>
            </a:xfrm>
            <a:custGeom>
              <a:avLst/>
              <a:gdLst>
                <a:gd name="T0" fmla="*/ 5 w 3"/>
                <a:gd name="T1" fmla="*/ 0 h 14"/>
                <a:gd name="T2" fmla="*/ 0 w 3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3" y="0"/>
                  </a:moveTo>
                  <a:cubicBezTo>
                    <a:pt x="3" y="5"/>
                    <a:pt x="1" y="9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7" name="Freeform 551">
              <a:extLst>
                <a:ext uri="{FF2B5EF4-FFF2-40B4-BE49-F238E27FC236}">
                  <a16:creationId xmlns:a16="http://schemas.microsoft.com/office/drawing/2014/main" id="{00578365-5F05-4A5B-874D-C76AAD421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790"/>
              <a:ext cx="6" cy="28"/>
            </a:xfrm>
            <a:custGeom>
              <a:avLst/>
              <a:gdLst>
                <a:gd name="T0" fmla="*/ 9 w 4"/>
                <a:gd name="T1" fmla="*/ 0 h 22"/>
                <a:gd name="T2" fmla="*/ 0 w 4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4" y="0"/>
                  </a:moveTo>
                  <a:cubicBezTo>
                    <a:pt x="3" y="7"/>
                    <a:pt x="2" y="15"/>
                    <a:pt x="0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8" name="Freeform 552">
              <a:extLst>
                <a:ext uri="{FF2B5EF4-FFF2-40B4-BE49-F238E27FC236}">
                  <a16:creationId xmlns:a16="http://schemas.microsoft.com/office/drawing/2014/main" id="{DA2C15CA-56BE-40DA-A4C8-AA31262EC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1009"/>
              <a:ext cx="5" cy="18"/>
            </a:xfrm>
            <a:custGeom>
              <a:avLst/>
              <a:gdLst>
                <a:gd name="T0" fmla="*/ 6 w 4"/>
                <a:gd name="T1" fmla="*/ 0 h 14"/>
                <a:gd name="T2" fmla="*/ 0 w 4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4">
                  <a:moveTo>
                    <a:pt x="4" y="0"/>
                  </a:moveTo>
                  <a:cubicBezTo>
                    <a:pt x="4" y="5"/>
                    <a:pt x="3" y="10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9" name="Freeform 553">
              <a:extLst>
                <a:ext uri="{FF2B5EF4-FFF2-40B4-BE49-F238E27FC236}">
                  <a16:creationId xmlns:a16="http://schemas.microsoft.com/office/drawing/2014/main" id="{3353A6DF-44A9-49F2-8408-68F2FE49FD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021"/>
              <a:ext cx="5" cy="17"/>
            </a:xfrm>
            <a:custGeom>
              <a:avLst/>
              <a:gdLst>
                <a:gd name="T0" fmla="*/ 6 w 4"/>
                <a:gd name="T1" fmla="*/ 0 h 13"/>
                <a:gd name="T2" fmla="*/ 0 w 4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4" y="0"/>
                  </a:moveTo>
                  <a:cubicBezTo>
                    <a:pt x="4" y="4"/>
                    <a:pt x="1" y="9"/>
                    <a:pt x="0" y="1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0" name="Freeform 554">
              <a:extLst>
                <a:ext uri="{FF2B5EF4-FFF2-40B4-BE49-F238E27FC236}">
                  <a16:creationId xmlns:a16="http://schemas.microsoft.com/office/drawing/2014/main" id="{B33779EE-1148-45E0-AFDE-2884F1716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2150"/>
              <a:ext cx="22" cy="25"/>
            </a:xfrm>
            <a:custGeom>
              <a:avLst/>
              <a:gdLst>
                <a:gd name="T0" fmla="*/ 0 w 17"/>
                <a:gd name="T1" fmla="*/ 14 h 19"/>
                <a:gd name="T2" fmla="*/ 28 w 17"/>
                <a:gd name="T3" fmla="*/ 5 h 19"/>
                <a:gd name="T4" fmla="*/ 6 w 17"/>
                <a:gd name="T5" fmla="*/ 3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0" y="8"/>
                  </a:moveTo>
                  <a:cubicBezTo>
                    <a:pt x="5" y="6"/>
                    <a:pt x="11" y="0"/>
                    <a:pt x="17" y="3"/>
                  </a:cubicBezTo>
                  <a:cubicBezTo>
                    <a:pt x="17" y="10"/>
                    <a:pt x="9" y="15"/>
                    <a:pt x="4" y="19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1" name="Freeform 555">
              <a:extLst>
                <a:ext uri="{FF2B5EF4-FFF2-40B4-BE49-F238E27FC236}">
                  <a16:creationId xmlns:a16="http://schemas.microsoft.com/office/drawing/2014/main" id="{A32514D9-29D9-4469-B328-F01923CF50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240"/>
              <a:ext cx="10" cy="21"/>
            </a:xfrm>
            <a:custGeom>
              <a:avLst/>
              <a:gdLst>
                <a:gd name="T0" fmla="*/ 13 w 8"/>
                <a:gd name="T1" fmla="*/ 0 h 16"/>
                <a:gd name="T2" fmla="*/ 0 w 8"/>
                <a:gd name="T3" fmla="*/ 26 h 16"/>
                <a:gd name="T4" fmla="*/ 10 w 8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4" y="4"/>
                    <a:pt x="1" y="9"/>
                    <a:pt x="0" y="15"/>
                  </a:cubicBezTo>
                  <a:cubicBezTo>
                    <a:pt x="2" y="16"/>
                    <a:pt x="4" y="16"/>
                    <a:pt x="6" y="1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2" name="Freeform 556">
              <a:extLst>
                <a:ext uri="{FF2B5EF4-FFF2-40B4-BE49-F238E27FC236}">
                  <a16:creationId xmlns:a16="http://schemas.microsoft.com/office/drawing/2014/main" id="{6B73DC78-86A7-4421-AE7B-90DD01948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2299"/>
              <a:ext cx="18" cy="31"/>
            </a:xfrm>
            <a:custGeom>
              <a:avLst/>
              <a:gdLst>
                <a:gd name="T0" fmla="*/ 23 w 14"/>
                <a:gd name="T1" fmla="*/ 16 h 24"/>
                <a:gd name="T2" fmla="*/ 4 w 14"/>
                <a:gd name="T3" fmla="*/ 40 h 24"/>
                <a:gd name="T4" fmla="*/ 10 w 1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14" y="9"/>
                  </a:moveTo>
                  <a:cubicBezTo>
                    <a:pt x="9" y="13"/>
                    <a:pt x="7" y="21"/>
                    <a:pt x="2" y="24"/>
                  </a:cubicBezTo>
                  <a:cubicBezTo>
                    <a:pt x="0" y="17"/>
                    <a:pt x="1" y="6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3" name="Freeform 557">
              <a:extLst>
                <a:ext uri="{FF2B5EF4-FFF2-40B4-BE49-F238E27FC236}">
                  <a16:creationId xmlns:a16="http://schemas.microsoft.com/office/drawing/2014/main" id="{6469F600-2037-4A63-A61F-8345EFD42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2375"/>
              <a:ext cx="5" cy="19"/>
            </a:xfrm>
            <a:custGeom>
              <a:avLst/>
              <a:gdLst>
                <a:gd name="T0" fmla="*/ 6 w 4"/>
                <a:gd name="T1" fmla="*/ 0 h 15"/>
                <a:gd name="T2" fmla="*/ 0 w 4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4" y="0"/>
                  </a:moveTo>
                  <a:cubicBezTo>
                    <a:pt x="3" y="5"/>
                    <a:pt x="1" y="10"/>
                    <a:pt x="0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4" name="Freeform 558">
              <a:extLst>
                <a:ext uri="{FF2B5EF4-FFF2-40B4-BE49-F238E27FC236}">
                  <a16:creationId xmlns:a16="http://schemas.microsoft.com/office/drawing/2014/main" id="{8E4DFE0C-B72D-4D67-8AB6-A5B9E8049B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2375"/>
              <a:ext cx="57" cy="54"/>
            </a:xfrm>
            <a:custGeom>
              <a:avLst/>
              <a:gdLst>
                <a:gd name="T0" fmla="*/ 73 w 44"/>
                <a:gd name="T1" fmla="*/ 33 h 42"/>
                <a:gd name="T2" fmla="*/ 62 w 44"/>
                <a:gd name="T3" fmla="*/ 69 h 42"/>
                <a:gd name="T4" fmla="*/ 58 w 44"/>
                <a:gd name="T5" fmla="*/ 39 h 42"/>
                <a:gd name="T6" fmla="*/ 34 w 44"/>
                <a:gd name="T7" fmla="*/ 58 h 42"/>
                <a:gd name="T8" fmla="*/ 0 w 44"/>
                <a:gd name="T9" fmla="*/ 2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2">
                  <a:moveTo>
                    <a:pt x="43" y="20"/>
                  </a:moveTo>
                  <a:cubicBezTo>
                    <a:pt x="44" y="28"/>
                    <a:pt x="42" y="36"/>
                    <a:pt x="37" y="42"/>
                  </a:cubicBezTo>
                  <a:cubicBezTo>
                    <a:pt x="32" y="38"/>
                    <a:pt x="34" y="29"/>
                    <a:pt x="35" y="23"/>
                  </a:cubicBezTo>
                  <a:cubicBezTo>
                    <a:pt x="30" y="27"/>
                    <a:pt x="26" y="32"/>
                    <a:pt x="20" y="35"/>
                  </a:cubicBezTo>
                  <a:cubicBezTo>
                    <a:pt x="18" y="25"/>
                    <a:pt x="19" y="0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5" name="Freeform 559">
              <a:extLst>
                <a:ext uri="{FF2B5EF4-FFF2-40B4-BE49-F238E27FC236}">
                  <a16:creationId xmlns:a16="http://schemas.microsoft.com/office/drawing/2014/main" id="{9C1C3BFD-2838-418A-A410-D6ED9EA71F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2370"/>
              <a:ext cx="32" cy="32"/>
            </a:xfrm>
            <a:custGeom>
              <a:avLst/>
              <a:gdLst>
                <a:gd name="T0" fmla="*/ 0 w 25"/>
                <a:gd name="T1" fmla="*/ 17 h 25"/>
                <a:gd name="T2" fmla="*/ 29 w 25"/>
                <a:gd name="T3" fmla="*/ 0 h 25"/>
                <a:gd name="T4" fmla="*/ 36 w 25"/>
                <a:gd name="T5" fmla="*/ 41 h 25"/>
                <a:gd name="T6" fmla="*/ 41 w 25"/>
                <a:gd name="T7" fmla="*/ 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0" y="10"/>
                  </a:moveTo>
                  <a:cubicBezTo>
                    <a:pt x="7" y="8"/>
                    <a:pt x="10" y="1"/>
                    <a:pt x="18" y="0"/>
                  </a:cubicBezTo>
                  <a:cubicBezTo>
                    <a:pt x="25" y="6"/>
                    <a:pt x="20" y="17"/>
                    <a:pt x="22" y="25"/>
                  </a:cubicBezTo>
                  <a:cubicBezTo>
                    <a:pt x="23" y="24"/>
                    <a:pt x="24" y="24"/>
                    <a:pt x="25" y="2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6" name="Freeform 560">
              <a:extLst>
                <a:ext uri="{FF2B5EF4-FFF2-40B4-BE49-F238E27FC236}">
                  <a16:creationId xmlns:a16="http://schemas.microsoft.com/office/drawing/2014/main" id="{8664E1C9-97C1-4737-918A-B11C2D8FA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408"/>
              <a:ext cx="36" cy="34"/>
            </a:xfrm>
            <a:custGeom>
              <a:avLst/>
              <a:gdLst>
                <a:gd name="T0" fmla="*/ 41 w 28"/>
                <a:gd name="T1" fmla="*/ 41 h 26"/>
                <a:gd name="T2" fmla="*/ 39 w 28"/>
                <a:gd name="T3" fmla="*/ 22 h 26"/>
                <a:gd name="T4" fmla="*/ 13 w 28"/>
                <a:gd name="T5" fmla="*/ 44 h 26"/>
                <a:gd name="T6" fmla="*/ 0 w 28"/>
                <a:gd name="T7" fmla="*/ 2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6">
                  <a:moveTo>
                    <a:pt x="25" y="24"/>
                  </a:moveTo>
                  <a:cubicBezTo>
                    <a:pt x="28" y="20"/>
                    <a:pt x="28" y="15"/>
                    <a:pt x="23" y="13"/>
                  </a:cubicBezTo>
                  <a:cubicBezTo>
                    <a:pt x="18" y="12"/>
                    <a:pt x="10" y="23"/>
                    <a:pt x="8" y="26"/>
                  </a:cubicBezTo>
                  <a:cubicBezTo>
                    <a:pt x="17" y="20"/>
                    <a:pt x="8" y="0"/>
                    <a:pt x="0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7" name="Freeform 561">
              <a:extLst>
                <a:ext uri="{FF2B5EF4-FFF2-40B4-BE49-F238E27FC236}">
                  <a16:creationId xmlns:a16="http://schemas.microsoft.com/office/drawing/2014/main" id="{7CD4B846-BE41-424E-8676-9437160FA4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128"/>
              <a:ext cx="23" cy="19"/>
            </a:xfrm>
            <a:custGeom>
              <a:avLst/>
              <a:gdLst>
                <a:gd name="T0" fmla="*/ 26 w 18"/>
                <a:gd name="T1" fmla="*/ 16 h 15"/>
                <a:gd name="T2" fmla="*/ 17 w 18"/>
                <a:gd name="T3" fmla="*/ 0 h 15"/>
                <a:gd name="T4" fmla="*/ 0 w 18"/>
                <a:gd name="T5" fmla="*/ 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5">
                  <a:moveTo>
                    <a:pt x="16" y="10"/>
                  </a:moveTo>
                  <a:cubicBezTo>
                    <a:pt x="18" y="5"/>
                    <a:pt x="16" y="0"/>
                    <a:pt x="10" y="0"/>
                  </a:cubicBezTo>
                  <a:cubicBezTo>
                    <a:pt x="2" y="0"/>
                    <a:pt x="3" y="9"/>
                    <a:pt x="0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8" name="Freeform 562">
              <a:extLst>
                <a:ext uri="{FF2B5EF4-FFF2-40B4-BE49-F238E27FC236}">
                  <a16:creationId xmlns:a16="http://schemas.microsoft.com/office/drawing/2014/main" id="{96CBB7B8-5B0A-486E-955B-61611E6952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995"/>
              <a:ext cx="59" cy="68"/>
            </a:xfrm>
            <a:custGeom>
              <a:avLst/>
              <a:gdLst>
                <a:gd name="T0" fmla="*/ 0 w 46"/>
                <a:gd name="T1" fmla="*/ 24 h 53"/>
                <a:gd name="T2" fmla="*/ 23 w 46"/>
                <a:gd name="T3" fmla="*/ 0 h 53"/>
                <a:gd name="T4" fmla="*/ 18 w 46"/>
                <a:gd name="T5" fmla="*/ 28 h 53"/>
                <a:gd name="T6" fmla="*/ 45 w 46"/>
                <a:gd name="T7" fmla="*/ 22 h 53"/>
                <a:gd name="T8" fmla="*/ 68 w 46"/>
                <a:gd name="T9" fmla="*/ 46 h 53"/>
                <a:gd name="T10" fmla="*/ 76 w 46"/>
                <a:gd name="T11" fmla="*/ 87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3">
                  <a:moveTo>
                    <a:pt x="0" y="15"/>
                  </a:moveTo>
                  <a:cubicBezTo>
                    <a:pt x="4" y="9"/>
                    <a:pt x="8" y="3"/>
                    <a:pt x="14" y="0"/>
                  </a:cubicBezTo>
                  <a:cubicBezTo>
                    <a:pt x="14" y="6"/>
                    <a:pt x="11" y="11"/>
                    <a:pt x="11" y="17"/>
                  </a:cubicBezTo>
                  <a:cubicBezTo>
                    <a:pt x="17" y="19"/>
                    <a:pt x="21" y="13"/>
                    <a:pt x="27" y="13"/>
                  </a:cubicBezTo>
                  <a:cubicBezTo>
                    <a:pt x="25" y="29"/>
                    <a:pt x="24" y="31"/>
                    <a:pt x="41" y="28"/>
                  </a:cubicBezTo>
                  <a:cubicBezTo>
                    <a:pt x="43" y="36"/>
                    <a:pt x="39" y="46"/>
                    <a:pt x="46" y="5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09" name="Freeform 563">
              <a:extLst>
                <a:ext uri="{FF2B5EF4-FFF2-40B4-BE49-F238E27FC236}">
                  <a16:creationId xmlns:a16="http://schemas.microsoft.com/office/drawing/2014/main" id="{D5E77405-48B0-4ED4-BD4E-B2FB8FA2F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939"/>
              <a:ext cx="70" cy="44"/>
            </a:xfrm>
            <a:custGeom>
              <a:avLst/>
              <a:gdLst>
                <a:gd name="T0" fmla="*/ 4 w 54"/>
                <a:gd name="T1" fmla="*/ 13 h 34"/>
                <a:gd name="T2" fmla="*/ 0 w 54"/>
                <a:gd name="T3" fmla="*/ 21 h 34"/>
                <a:gd name="T4" fmla="*/ 40 w 54"/>
                <a:gd name="T5" fmla="*/ 0 h 34"/>
                <a:gd name="T6" fmla="*/ 35 w 54"/>
                <a:gd name="T7" fmla="*/ 36 h 34"/>
                <a:gd name="T8" fmla="*/ 67 w 54"/>
                <a:gd name="T9" fmla="*/ 25 h 34"/>
                <a:gd name="T10" fmla="*/ 91 w 54"/>
                <a:gd name="T11" fmla="*/ 3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34">
                  <a:moveTo>
                    <a:pt x="2" y="8"/>
                  </a:moveTo>
                  <a:cubicBezTo>
                    <a:pt x="0" y="9"/>
                    <a:pt x="0" y="10"/>
                    <a:pt x="0" y="12"/>
                  </a:cubicBezTo>
                  <a:cubicBezTo>
                    <a:pt x="8" y="8"/>
                    <a:pt x="15" y="2"/>
                    <a:pt x="24" y="0"/>
                  </a:cubicBezTo>
                  <a:cubicBezTo>
                    <a:pt x="26" y="6"/>
                    <a:pt x="20" y="14"/>
                    <a:pt x="21" y="22"/>
                  </a:cubicBezTo>
                  <a:cubicBezTo>
                    <a:pt x="28" y="23"/>
                    <a:pt x="32" y="15"/>
                    <a:pt x="40" y="15"/>
                  </a:cubicBezTo>
                  <a:cubicBezTo>
                    <a:pt x="42" y="23"/>
                    <a:pt x="43" y="34"/>
                    <a:pt x="54" y="2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0" name="Freeform 564">
              <a:extLst>
                <a:ext uri="{FF2B5EF4-FFF2-40B4-BE49-F238E27FC236}">
                  <a16:creationId xmlns:a16="http://schemas.microsoft.com/office/drawing/2014/main" id="{C6C6C6D3-C0D6-4058-AE9F-492F20FB11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5" y="1770"/>
              <a:ext cx="48" cy="33"/>
            </a:xfrm>
            <a:custGeom>
              <a:avLst/>
              <a:gdLst>
                <a:gd name="T0" fmla="*/ 47 w 37"/>
                <a:gd name="T1" fmla="*/ 44 h 25"/>
                <a:gd name="T2" fmla="*/ 21 w 37"/>
                <a:gd name="T3" fmla="*/ 38 h 25"/>
                <a:gd name="T4" fmla="*/ 12 w 37"/>
                <a:gd name="T5" fmla="*/ 9 h 25"/>
                <a:gd name="T6" fmla="*/ 0 w 37"/>
                <a:gd name="T7" fmla="*/ 2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5">
                  <a:moveTo>
                    <a:pt x="28" y="25"/>
                  </a:moveTo>
                  <a:cubicBezTo>
                    <a:pt x="37" y="8"/>
                    <a:pt x="14" y="0"/>
                    <a:pt x="12" y="22"/>
                  </a:cubicBezTo>
                  <a:cubicBezTo>
                    <a:pt x="13" y="16"/>
                    <a:pt x="12" y="9"/>
                    <a:pt x="7" y="5"/>
                  </a:cubicBezTo>
                  <a:cubicBezTo>
                    <a:pt x="4" y="7"/>
                    <a:pt x="1" y="10"/>
                    <a:pt x="0" y="14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1" name="Freeform 565">
              <a:extLst>
                <a:ext uri="{FF2B5EF4-FFF2-40B4-BE49-F238E27FC236}">
                  <a16:creationId xmlns:a16="http://schemas.microsoft.com/office/drawing/2014/main" id="{D1BD2388-0109-4031-976D-B430B3997F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803"/>
              <a:ext cx="20" cy="19"/>
            </a:xfrm>
            <a:custGeom>
              <a:avLst/>
              <a:gdLst>
                <a:gd name="T0" fmla="*/ 0 w 15"/>
                <a:gd name="T1" fmla="*/ 19 h 15"/>
                <a:gd name="T2" fmla="*/ 20 w 15"/>
                <a:gd name="T3" fmla="*/ 0 h 15"/>
                <a:gd name="T4" fmla="*/ 25 w 15"/>
                <a:gd name="T5" fmla="*/ 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5">
                  <a:moveTo>
                    <a:pt x="0" y="12"/>
                  </a:moveTo>
                  <a:cubicBezTo>
                    <a:pt x="2" y="7"/>
                    <a:pt x="5" y="0"/>
                    <a:pt x="11" y="0"/>
                  </a:cubicBezTo>
                  <a:cubicBezTo>
                    <a:pt x="14" y="4"/>
                    <a:pt x="15" y="9"/>
                    <a:pt x="14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2" name="Freeform 566">
              <a:extLst>
                <a:ext uri="{FF2B5EF4-FFF2-40B4-BE49-F238E27FC236}">
                  <a16:creationId xmlns:a16="http://schemas.microsoft.com/office/drawing/2014/main" id="{627B92C5-F0FE-40FB-BC74-EF53D8962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1830"/>
              <a:ext cx="39" cy="44"/>
            </a:xfrm>
            <a:custGeom>
              <a:avLst/>
              <a:gdLst>
                <a:gd name="T0" fmla="*/ 13 w 30"/>
                <a:gd name="T1" fmla="*/ 0 h 34"/>
                <a:gd name="T2" fmla="*/ 7 w 30"/>
                <a:gd name="T3" fmla="*/ 36 h 34"/>
                <a:gd name="T4" fmla="*/ 33 w 30"/>
                <a:gd name="T5" fmla="*/ 5 h 34"/>
                <a:gd name="T6" fmla="*/ 39 w 30"/>
                <a:gd name="T7" fmla="*/ 57 h 34"/>
                <a:gd name="T8" fmla="*/ 46 w 30"/>
                <a:gd name="T9" fmla="*/ 5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8" y="0"/>
                  </a:moveTo>
                  <a:cubicBezTo>
                    <a:pt x="3" y="6"/>
                    <a:pt x="0" y="15"/>
                    <a:pt x="4" y="22"/>
                  </a:cubicBezTo>
                  <a:cubicBezTo>
                    <a:pt x="14" y="23"/>
                    <a:pt x="18" y="11"/>
                    <a:pt x="19" y="3"/>
                  </a:cubicBezTo>
                  <a:cubicBezTo>
                    <a:pt x="30" y="8"/>
                    <a:pt x="21" y="25"/>
                    <a:pt x="23" y="34"/>
                  </a:cubicBezTo>
                  <a:cubicBezTo>
                    <a:pt x="24" y="34"/>
                    <a:pt x="26" y="34"/>
                    <a:pt x="27" y="34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3" name="Freeform 567">
              <a:extLst>
                <a:ext uri="{FF2B5EF4-FFF2-40B4-BE49-F238E27FC236}">
                  <a16:creationId xmlns:a16="http://schemas.microsoft.com/office/drawing/2014/main" id="{C0FA46F2-C25F-4596-8319-67DF9DCDC0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876"/>
              <a:ext cx="14" cy="21"/>
            </a:xfrm>
            <a:custGeom>
              <a:avLst/>
              <a:gdLst>
                <a:gd name="T0" fmla="*/ 17 w 11"/>
                <a:gd name="T1" fmla="*/ 28 h 16"/>
                <a:gd name="T2" fmla="*/ 14 w 11"/>
                <a:gd name="T3" fmla="*/ 0 h 16"/>
                <a:gd name="T4" fmla="*/ 0 w 11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0" y="16"/>
                  </a:moveTo>
                  <a:cubicBezTo>
                    <a:pt x="11" y="11"/>
                    <a:pt x="11" y="5"/>
                    <a:pt x="9" y="0"/>
                  </a:cubicBezTo>
                  <a:cubicBezTo>
                    <a:pt x="5" y="1"/>
                    <a:pt x="1" y="4"/>
                    <a:pt x="0" y="8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4" name="Freeform 568">
              <a:extLst>
                <a:ext uri="{FF2B5EF4-FFF2-40B4-BE49-F238E27FC236}">
                  <a16:creationId xmlns:a16="http://schemas.microsoft.com/office/drawing/2014/main" id="{7A4C2C0E-30E8-43A0-B2AD-D490853C19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903"/>
              <a:ext cx="25" cy="26"/>
            </a:xfrm>
            <a:custGeom>
              <a:avLst/>
              <a:gdLst>
                <a:gd name="T0" fmla="*/ 0 w 19"/>
                <a:gd name="T1" fmla="*/ 34 h 20"/>
                <a:gd name="T2" fmla="*/ 16 w 19"/>
                <a:gd name="T3" fmla="*/ 0 h 20"/>
                <a:gd name="T4" fmla="*/ 33 w 19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0" y="20"/>
                  </a:moveTo>
                  <a:cubicBezTo>
                    <a:pt x="3" y="14"/>
                    <a:pt x="4" y="5"/>
                    <a:pt x="9" y="0"/>
                  </a:cubicBezTo>
                  <a:cubicBezTo>
                    <a:pt x="12" y="6"/>
                    <a:pt x="15" y="12"/>
                    <a:pt x="19" y="1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5" name="Freeform 569">
              <a:extLst>
                <a:ext uri="{FF2B5EF4-FFF2-40B4-BE49-F238E27FC236}">
                  <a16:creationId xmlns:a16="http://schemas.microsoft.com/office/drawing/2014/main" id="{E21594DA-538D-446A-A5C5-401E3CAC5C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051"/>
              <a:ext cx="23" cy="29"/>
            </a:xfrm>
            <a:custGeom>
              <a:avLst/>
              <a:gdLst>
                <a:gd name="T0" fmla="*/ 8 w 18"/>
                <a:gd name="T1" fmla="*/ 0 h 23"/>
                <a:gd name="T2" fmla="*/ 13 w 18"/>
                <a:gd name="T3" fmla="*/ 35 h 23"/>
                <a:gd name="T4" fmla="*/ 29 w 18"/>
                <a:gd name="T5" fmla="*/ 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5" y="0"/>
                  </a:moveTo>
                  <a:cubicBezTo>
                    <a:pt x="2" y="5"/>
                    <a:pt x="0" y="20"/>
                    <a:pt x="8" y="22"/>
                  </a:cubicBezTo>
                  <a:cubicBezTo>
                    <a:pt x="18" y="23"/>
                    <a:pt x="16" y="9"/>
                    <a:pt x="18" y="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6" name="Freeform 570">
              <a:extLst>
                <a:ext uri="{FF2B5EF4-FFF2-40B4-BE49-F238E27FC236}">
                  <a16:creationId xmlns:a16="http://schemas.microsoft.com/office/drawing/2014/main" id="{3111BDF0-4E64-42DC-B597-65FAAFD1E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777"/>
              <a:ext cx="24" cy="27"/>
            </a:xfrm>
            <a:custGeom>
              <a:avLst/>
              <a:gdLst>
                <a:gd name="T0" fmla="*/ 32 w 18"/>
                <a:gd name="T1" fmla="*/ 22 h 21"/>
                <a:gd name="T2" fmla="*/ 9 w 18"/>
                <a:gd name="T3" fmla="*/ 12 h 21"/>
                <a:gd name="T4" fmla="*/ 32 w 18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18" y="13"/>
                  </a:moveTo>
                  <a:cubicBezTo>
                    <a:pt x="16" y="8"/>
                    <a:pt x="10" y="0"/>
                    <a:pt x="5" y="7"/>
                  </a:cubicBezTo>
                  <a:cubicBezTo>
                    <a:pt x="0" y="13"/>
                    <a:pt x="14" y="20"/>
                    <a:pt x="18" y="2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7" name="Freeform 571">
              <a:extLst>
                <a:ext uri="{FF2B5EF4-FFF2-40B4-BE49-F238E27FC236}">
                  <a16:creationId xmlns:a16="http://schemas.microsoft.com/office/drawing/2014/main" id="{E1F694BC-0B0F-481C-87EA-2388F0E1E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821"/>
              <a:ext cx="22" cy="26"/>
            </a:xfrm>
            <a:custGeom>
              <a:avLst/>
              <a:gdLst>
                <a:gd name="T0" fmla="*/ 17 w 17"/>
                <a:gd name="T1" fmla="*/ 1 h 20"/>
                <a:gd name="T2" fmla="*/ 0 w 17"/>
                <a:gd name="T3" fmla="*/ 12 h 20"/>
                <a:gd name="T4" fmla="*/ 0 w 17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10" y="1"/>
                  </a:moveTo>
                  <a:cubicBezTo>
                    <a:pt x="5" y="0"/>
                    <a:pt x="1" y="2"/>
                    <a:pt x="0" y="7"/>
                  </a:cubicBezTo>
                  <a:cubicBezTo>
                    <a:pt x="8" y="12"/>
                    <a:pt x="17" y="17"/>
                    <a:pt x="0" y="2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8" name="Freeform 572">
              <a:extLst>
                <a:ext uri="{FF2B5EF4-FFF2-40B4-BE49-F238E27FC236}">
                  <a16:creationId xmlns:a16="http://schemas.microsoft.com/office/drawing/2014/main" id="{85CD36A8-B9F0-4ADD-AA0D-C4057BB7E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037"/>
              <a:ext cx="12" cy="34"/>
            </a:xfrm>
            <a:custGeom>
              <a:avLst/>
              <a:gdLst>
                <a:gd name="T0" fmla="*/ 12 w 9"/>
                <a:gd name="T1" fmla="*/ 0 h 27"/>
                <a:gd name="T2" fmla="*/ 12 w 9"/>
                <a:gd name="T3" fmla="*/ 25 h 27"/>
                <a:gd name="T4" fmla="*/ 9 w 9"/>
                <a:gd name="T5" fmla="*/ 43 h 27"/>
                <a:gd name="T6" fmla="*/ 7 w 9"/>
                <a:gd name="T7" fmla="*/ 4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27">
                  <a:moveTo>
                    <a:pt x="7" y="0"/>
                  </a:moveTo>
                  <a:cubicBezTo>
                    <a:pt x="9" y="4"/>
                    <a:pt x="7" y="12"/>
                    <a:pt x="7" y="16"/>
                  </a:cubicBezTo>
                  <a:cubicBezTo>
                    <a:pt x="7" y="19"/>
                    <a:pt x="8" y="24"/>
                    <a:pt x="5" y="27"/>
                  </a:cubicBezTo>
                  <a:cubicBezTo>
                    <a:pt x="0" y="22"/>
                    <a:pt x="2" y="8"/>
                    <a:pt x="4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19" name="Freeform 573">
              <a:extLst>
                <a:ext uri="{FF2B5EF4-FFF2-40B4-BE49-F238E27FC236}">
                  <a16:creationId xmlns:a16="http://schemas.microsoft.com/office/drawing/2014/main" id="{29FE98B0-B6E6-4751-9D54-B149459CAD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042"/>
              <a:ext cx="23" cy="36"/>
            </a:xfrm>
            <a:custGeom>
              <a:avLst/>
              <a:gdLst>
                <a:gd name="T0" fmla="*/ 26 w 18"/>
                <a:gd name="T1" fmla="*/ 4 h 28"/>
                <a:gd name="T2" fmla="*/ 28 w 18"/>
                <a:gd name="T3" fmla="*/ 35 h 28"/>
                <a:gd name="T4" fmla="*/ 28 w 18"/>
                <a:gd name="T5" fmla="*/ 46 h 28"/>
                <a:gd name="T6" fmla="*/ 12 w 18"/>
                <a:gd name="T7" fmla="*/ 19 h 28"/>
                <a:gd name="T8" fmla="*/ 0 w 18"/>
                <a:gd name="T9" fmla="*/ 5 h 28"/>
                <a:gd name="T10" fmla="*/ 23 w 18"/>
                <a:gd name="T11" fmla="*/ 0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28">
                  <a:moveTo>
                    <a:pt x="16" y="2"/>
                  </a:moveTo>
                  <a:cubicBezTo>
                    <a:pt x="17" y="8"/>
                    <a:pt x="17" y="15"/>
                    <a:pt x="17" y="21"/>
                  </a:cubicBezTo>
                  <a:cubicBezTo>
                    <a:pt x="18" y="23"/>
                    <a:pt x="18" y="26"/>
                    <a:pt x="17" y="28"/>
                  </a:cubicBezTo>
                  <a:cubicBezTo>
                    <a:pt x="13" y="23"/>
                    <a:pt x="11" y="17"/>
                    <a:pt x="7" y="12"/>
                  </a:cubicBezTo>
                  <a:cubicBezTo>
                    <a:pt x="5" y="9"/>
                    <a:pt x="1" y="6"/>
                    <a:pt x="0" y="3"/>
                  </a:cubicBezTo>
                  <a:cubicBezTo>
                    <a:pt x="3" y="0"/>
                    <a:pt x="12" y="4"/>
                    <a:pt x="1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0" name="Freeform 574">
              <a:extLst>
                <a:ext uri="{FF2B5EF4-FFF2-40B4-BE49-F238E27FC236}">
                  <a16:creationId xmlns:a16="http://schemas.microsoft.com/office/drawing/2014/main" id="{A1BBC626-AD3E-433C-B995-0DF66F3F0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046"/>
              <a:ext cx="39" cy="65"/>
            </a:xfrm>
            <a:custGeom>
              <a:avLst/>
              <a:gdLst>
                <a:gd name="T0" fmla="*/ 0 w 30"/>
                <a:gd name="T1" fmla="*/ 0 h 51"/>
                <a:gd name="T2" fmla="*/ 10 w 30"/>
                <a:gd name="T3" fmla="*/ 29 h 51"/>
                <a:gd name="T4" fmla="*/ 29 w 30"/>
                <a:gd name="T5" fmla="*/ 57 h 51"/>
                <a:gd name="T6" fmla="*/ 51 w 30"/>
                <a:gd name="T7" fmla="*/ 83 h 51"/>
                <a:gd name="T8" fmla="*/ 7 w 30"/>
                <a:gd name="T9" fmla="*/ 11 h 5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51">
                  <a:moveTo>
                    <a:pt x="0" y="0"/>
                  </a:moveTo>
                  <a:cubicBezTo>
                    <a:pt x="3" y="5"/>
                    <a:pt x="3" y="12"/>
                    <a:pt x="6" y="18"/>
                  </a:cubicBezTo>
                  <a:cubicBezTo>
                    <a:pt x="9" y="24"/>
                    <a:pt x="13" y="29"/>
                    <a:pt x="17" y="35"/>
                  </a:cubicBezTo>
                  <a:cubicBezTo>
                    <a:pt x="20" y="40"/>
                    <a:pt x="24" y="49"/>
                    <a:pt x="30" y="51"/>
                  </a:cubicBezTo>
                  <a:cubicBezTo>
                    <a:pt x="26" y="34"/>
                    <a:pt x="16" y="20"/>
                    <a:pt x="4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1" name="Freeform 575">
              <a:extLst>
                <a:ext uri="{FF2B5EF4-FFF2-40B4-BE49-F238E27FC236}">
                  <a16:creationId xmlns:a16="http://schemas.microsoft.com/office/drawing/2014/main" id="{53AFE63A-8B09-4A78-9E82-0F5C05813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1087"/>
              <a:ext cx="28" cy="35"/>
            </a:xfrm>
            <a:custGeom>
              <a:avLst/>
              <a:gdLst>
                <a:gd name="T0" fmla="*/ 0 w 22"/>
                <a:gd name="T1" fmla="*/ 0 h 27"/>
                <a:gd name="T2" fmla="*/ 19 w 22"/>
                <a:gd name="T3" fmla="*/ 29 h 27"/>
                <a:gd name="T4" fmla="*/ 36 w 22"/>
                <a:gd name="T5" fmla="*/ 45 h 27"/>
                <a:gd name="T6" fmla="*/ 10 w 22"/>
                <a:gd name="T7" fmla="*/ 32 h 27"/>
                <a:gd name="T8" fmla="*/ 0 w 22"/>
                <a:gd name="T9" fmla="*/ 1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7">
                  <a:moveTo>
                    <a:pt x="0" y="0"/>
                  </a:moveTo>
                  <a:cubicBezTo>
                    <a:pt x="2" y="6"/>
                    <a:pt x="8" y="12"/>
                    <a:pt x="12" y="17"/>
                  </a:cubicBezTo>
                  <a:cubicBezTo>
                    <a:pt x="15" y="21"/>
                    <a:pt x="19" y="24"/>
                    <a:pt x="22" y="27"/>
                  </a:cubicBezTo>
                  <a:cubicBezTo>
                    <a:pt x="17" y="26"/>
                    <a:pt x="11" y="23"/>
                    <a:pt x="6" y="19"/>
                  </a:cubicBezTo>
                  <a:cubicBezTo>
                    <a:pt x="2" y="16"/>
                    <a:pt x="1" y="11"/>
                    <a:pt x="0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2" name="Freeform 576">
              <a:extLst>
                <a:ext uri="{FF2B5EF4-FFF2-40B4-BE49-F238E27FC236}">
                  <a16:creationId xmlns:a16="http://schemas.microsoft.com/office/drawing/2014/main" id="{A1D608DC-5DB0-4960-BA04-87F906331B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149"/>
              <a:ext cx="9" cy="6"/>
            </a:xfrm>
            <a:custGeom>
              <a:avLst/>
              <a:gdLst>
                <a:gd name="T0" fmla="*/ 12 w 7"/>
                <a:gd name="T1" fmla="*/ 2 h 5"/>
                <a:gd name="T2" fmla="*/ 4 w 7"/>
                <a:gd name="T3" fmla="*/ 7 h 5"/>
                <a:gd name="T4" fmla="*/ 0 w 7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7" y="2"/>
                  </a:moveTo>
                  <a:cubicBezTo>
                    <a:pt x="5" y="2"/>
                    <a:pt x="3" y="3"/>
                    <a:pt x="2" y="5"/>
                  </a:cubicBezTo>
                  <a:cubicBezTo>
                    <a:pt x="1" y="3"/>
                    <a:pt x="1" y="1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3" name="Freeform 577">
              <a:extLst>
                <a:ext uri="{FF2B5EF4-FFF2-40B4-BE49-F238E27FC236}">
                  <a16:creationId xmlns:a16="http://schemas.microsoft.com/office/drawing/2014/main" id="{25B605E0-A424-41E2-9EC0-4C80E1042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027"/>
              <a:ext cx="19" cy="24"/>
            </a:xfrm>
            <a:custGeom>
              <a:avLst/>
              <a:gdLst>
                <a:gd name="T0" fmla="*/ 24 w 15"/>
                <a:gd name="T1" fmla="*/ 21 h 18"/>
                <a:gd name="T2" fmla="*/ 0 w 15"/>
                <a:gd name="T3" fmla="*/ 32 h 18"/>
                <a:gd name="T4" fmla="*/ 5 w 15"/>
                <a:gd name="T5" fmla="*/ 20 h 18"/>
                <a:gd name="T6" fmla="*/ 11 w 15"/>
                <a:gd name="T7" fmla="*/ 0 h 18"/>
                <a:gd name="T8" fmla="*/ 16 w 15"/>
                <a:gd name="T9" fmla="*/ 17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8">
                  <a:moveTo>
                    <a:pt x="15" y="12"/>
                  </a:moveTo>
                  <a:cubicBezTo>
                    <a:pt x="10" y="12"/>
                    <a:pt x="3" y="15"/>
                    <a:pt x="0" y="18"/>
                  </a:cubicBezTo>
                  <a:cubicBezTo>
                    <a:pt x="0" y="15"/>
                    <a:pt x="2" y="13"/>
                    <a:pt x="3" y="11"/>
                  </a:cubicBezTo>
                  <a:cubicBezTo>
                    <a:pt x="5" y="7"/>
                    <a:pt x="6" y="3"/>
                    <a:pt x="7" y="0"/>
                  </a:cubicBezTo>
                  <a:cubicBezTo>
                    <a:pt x="7" y="2"/>
                    <a:pt x="5" y="13"/>
                    <a:pt x="10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4" name="Freeform 578">
              <a:extLst>
                <a:ext uri="{FF2B5EF4-FFF2-40B4-BE49-F238E27FC236}">
                  <a16:creationId xmlns:a16="http://schemas.microsoft.com/office/drawing/2014/main" id="{515F2FFB-DB66-4623-8091-4CCA0FC317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883"/>
              <a:ext cx="106" cy="89"/>
            </a:xfrm>
            <a:custGeom>
              <a:avLst/>
              <a:gdLst>
                <a:gd name="T0" fmla="*/ 122 w 82"/>
                <a:gd name="T1" fmla="*/ 80 h 69"/>
                <a:gd name="T2" fmla="*/ 52 w 82"/>
                <a:gd name="T3" fmla="*/ 80 h 69"/>
                <a:gd name="T4" fmla="*/ 12 w 82"/>
                <a:gd name="T5" fmla="*/ 115 h 69"/>
                <a:gd name="T6" fmla="*/ 6 w 82"/>
                <a:gd name="T7" fmla="*/ 79 h 69"/>
                <a:gd name="T8" fmla="*/ 4 w 82"/>
                <a:gd name="T9" fmla="*/ 53 h 69"/>
                <a:gd name="T10" fmla="*/ 6 w 82"/>
                <a:gd name="T11" fmla="*/ 0 h 69"/>
                <a:gd name="T12" fmla="*/ 12 w 82"/>
                <a:gd name="T13" fmla="*/ 45 h 69"/>
                <a:gd name="T14" fmla="*/ 18 w 82"/>
                <a:gd name="T15" fmla="*/ 64 h 69"/>
                <a:gd name="T16" fmla="*/ 23 w 82"/>
                <a:gd name="T17" fmla="*/ 79 h 69"/>
                <a:gd name="T18" fmla="*/ 23 w 82"/>
                <a:gd name="T19" fmla="*/ 34 h 69"/>
                <a:gd name="T20" fmla="*/ 30 w 82"/>
                <a:gd name="T21" fmla="*/ 57 h 69"/>
                <a:gd name="T22" fmla="*/ 34 w 82"/>
                <a:gd name="T23" fmla="*/ 74 h 69"/>
                <a:gd name="T24" fmla="*/ 41 w 82"/>
                <a:gd name="T25" fmla="*/ 62 h 69"/>
                <a:gd name="T26" fmla="*/ 44 w 82"/>
                <a:gd name="T27" fmla="*/ 45 h 69"/>
                <a:gd name="T28" fmla="*/ 58 w 82"/>
                <a:gd name="T29" fmla="*/ 62 h 69"/>
                <a:gd name="T30" fmla="*/ 90 w 82"/>
                <a:gd name="T31" fmla="*/ 64 h 69"/>
                <a:gd name="T32" fmla="*/ 137 w 82"/>
                <a:gd name="T33" fmla="*/ 98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2" h="69">
                  <a:moveTo>
                    <a:pt x="73" y="48"/>
                  </a:moveTo>
                  <a:cubicBezTo>
                    <a:pt x="59" y="43"/>
                    <a:pt x="45" y="43"/>
                    <a:pt x="31" y="48"/>
                  </a:cubicBezTo>
                  <a:cubicBezTo>
                    <a:pt x="21" y="52"/>
                    <a:pt x="9" y="57"/>
                    <a:pt x="7" y="69"/>
                  </a:cubicBezTo>
                  <a:cubicBezTo>
                    <a:pt x="5" y="62"/>
                    <a:pt x="5" y="54"/>
                    <a:pt x="4" y="47"/>
                  </a:cubicBezTo>
                  <a:cubicBezTo>
                    <a:pt x="4" y="42"/>
                    <a:pt x="2" y="37"/>
                    <a:pt x="2" y="32"/>
                  </a:cubicBezTo>
                  <a:cubicBezTo>
                    <a:pt x="1" y="23"/>
                    <a:pt x="0" y="9"/>
                    <a:pt x="4" y="0"/>
                  </a:cubicBezTo>
                  <a:cubicBezTo>
                    <a:pt x="4" y="9"/>
                    <a:pt x="4" y="18"/>
                    <a:pt x="7" y="27"/>
                  </a:cubicBezTo>
                  <a:cubicBezTo>
                    <a:pt x="8" y="31"/>
                    <a:pt x="10" y="35"/>
                    <a:pt x="11" y="39"/>
                  </a:cubicBezTo>
                  <a:cubicBezTo>
                    <a:pt x="12" y="42"/>
                    <a:pt x="12" y="45"/>
                    <a:pt x="14" y="47"/>
                  </a:cubicBezTo>
                  <a:cubicBezTo>
                    <a:pt x="18" y="43"/>
                    <a:pt x="14" y="27"/>
                    <a:pt x="14" y="20"/>
                  </a:cubicBezTo>
                  <a:cubicBezTo>
                    <a:pt x="16" y="25"/>
                    <a:pt x="17" y="29"/>
                    <a:pt x="18" y="34"/>
                  </a:cubicBezTo>
                  <a:cubicBezTo>
                    <a:pt x="19" y="37"/>
                    <a:pt x="19" y="41"/>
                    <a:pt x="20" y="44"/>
                  </a:cubicBezTo>
                  <a:cubicBezTo>
                    <a:pt x="24" y="42"/>
                    <a:pt x="25" y="42"/>
                    <a:pt x="25" y="37"/>
                  </a:cubicBezTo>
                  <a:cubicBezTo>
                    <a:pt x="26" y="34"/>
                    <a:pt x="25" y="29"/>
                    <a:pt x="26" y="27"/>
                  </a:cubicBezTo>
                  <a:cubicBezTo>
                    <a:pt x="31" y="32"/>
                    <a:pt x="26" y="37"/>
                    <a:pt x="35" y="37"/>
                  </a:cubicBezTo>
                  <a:cubicBezTo>
                    <a:pt x="41" y="38"/>
                    <a:pt x="48" y="37"/>
                    <a:pt x="54" y="39"/>
                  </a:cubicBezTo>
                  <a:cubicBezTo>
                    <a:pt x="67" y="42"/>
                    <a:pt x="76" y="46"/>
                    <a:pt x="82" y="5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5" name="Freeform 579">
              <a:extLst>
                <a:ext uri="{FF2B5EF4-FFF2-40B4-BE49-F238E27FC236}">
                  <a16:creationId xmlns:a16="http://schemas.microsoft.com/office/drawing/2014/main" id="{A610213B-171B-48AA-BB52-7E233C615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1164"/>
              <a:ext cx="25" cy="21"/>
            </a:xfrm>
            <a:custGeom>
              <a:avLst/>
              <a:gdLst>
                <a:gd name="T0" fmla="*/ 33 w 19"/>
                <a:gd name="T1" fmla="*/ 11 h 16"/>
                <a:gd name="T2" fmla="*/ 0 w 19"/>
                <a:gd name="T3" fmla="*/ 0 h 16"/>
                <a:gd name="T4" fmla="*/ 18 w 19"/>
                <a:gd name="T5" fmla="*/ 28 h 16"/>
                <a:gd name="T6" fmla="*/ 14 w 19"/>
                <a:gd name="T7" fmla="*/ 17 h 16"/>
                <a:gd name="T8" fmla="*/ 18 w 19"/>
                <a:gd name="T9" fmla="*/ 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9" y="6"/>
                  </a:moveTo>
                  <a:cubicBezTo>
                    <a:pt x="13" y="4"/>
                    <a:pt x="6" y="5"/>
                    <a:pt x="0" y="0"/>
                  </a:cubicBezTo>
                  <a:cubicBezTo>
                    <a:pt x="4" y="5"/>
                    <a:pt x="7" y="11"/>
                    <a:pt x="11" y="16"/>
                  </a:cubicBezTo>
                  <a:cubicBezTo>
                    <a:pt x="10" y="14"/>
                    <a:pt x="8" y="12"/>
                    <a:pt x="8" y="10"/>
                  </a:cubicBezTo>
                  <a:cubicBezTo>
                    <a:pt x="8" y="6"/>
                    <a:pt x="10" y="6"/>
                    <a:pt x="11" y="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6" name="Freeform 580">
              <a:extLst>
                <a:ext uri="{FF2B5EF4-FFF2-40B4-BE49-F238E27FC236}">
                  <a16:creationId xmlns:a16="http://schemas.microsoft.com/office/drawing/2014/main" id="{2BB626C2-660A-42BF-94DF-D44AC8E3E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176"/>
              <a:ext cx="12" cy="16"/>
            </a:xfrm>
            <a:custGeom>
              <a:avLst/>
              <a:gdLst>
                <a:gd name="T0" fmla="*/ 14 w 10"/>
                <a:gd name="T1" fmla="*/ 0 h 12"/>
                <a:gd name="T2" fmla="*/ 0 w 10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2">
                  <a:moveTo>
                    <a:pt x="10" y="0"/>
                  </a:moveTo>
                  <a:cubicBezTo>
                    <a:pt x="10" y="5"/>
                    <a:pt x="4" y="9"/>
                    <a:pt x="0" y="1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7" name="Freeform 581">
              <a:extLst>
                <a:ext uri="{FF2B5EF4-FFF2-40B4-BE49-F238E27FC236}">
                  <a16:creationId xmlns:a16="http://schemas.microsoft.com/office/drawing/2014/main" id="{692CCD1A-58CA-4514-B3A1-1717094F3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159"/>
              <a:ext cx="21" cy="40"/>
            </a:xfrm>
            <a:custGeom>
              <a:avLst/>
              <a:gdLst>
                <a:gd name="T0" fmla="*/ 5 w 16"/>
                <a:gd name="T1" fmla="*/ 0 h 31"/>
                <a:gd name="T2" fmla="*/ 28 w 1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1">
                  <a:moveTo>
                    <a:pt x="3" y="0"/>
                  </a:moveTo>
                  <a:cubicBezTo>
                    <a:pt x="0" y="11"/>
                    <a:pt x="10" y="23"/>
                    <a:pt x="16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8" name="Freeform 582">
              <a:extLst>
                <a:ext uri="{FF2B5EF4-FFF2-40B4-BE49-F238E27FC236}">
                  <a16:creationId xmlns:a16="http://schemas.microsoft.com/office/drawing/2014/main" id="{A0007CD9-0919-4827-818C-99C221F08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821"/>
              <a:ext cx="22" cy="132"/>
            </a:xfrm>
            <a:custGeom>
              <a:avLst/>
              <a:gdLst>
                <a:gd name="T0" fmla="*/ 0 w 17"/>
                <a:gd name="T1" fmla="*/ 0 h 102"/>
                <a:gd name="T2" fmla="*/ 21 w 17"/>
                <a:gd name="T3" fmla="*/ 96 h 102"/>
                <a:gd name="T4" fmla="*/ 28 w 17"/>
                <a:gd name="T5" fmla="*/ 171 h 102"/>
                <a:gd name="T6" fmla="*/ 8 w 17"/>
                <a:gd name="T7" fmla="*/ 41 h 10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102">
                  <a:moveTo>
                    <a:pt x="0" y="0"/>
                  </a:moveTo>
                  <a:cubicBezTo>
                    <a:pt x="10" y="9"/>
                    <a:pt x="10" y="36"/>
                    <a:pt x="12" y="57"/>
                  </a:cubicBezTo>
                  <a:cubicBezTo>
                    <a:pt x="14" y="78"/>
                    <a:pt x="16" y="96"/>
                    <a:pt x="17" y="102"/>
                  </a:cubicBezTo>
                  <a:cubicBezTo>
                    <a:pt x="11" y="93"/>
                    <a:pt x="7" y="35"/>
                    <a:pt x="5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29" name="Freeform 583">
              <a:extLst>
                <a:ext uri="{FF2B5EF4-FFF2-40B4-BE49-F238E27FC236}">
                  <a16:creationId xmlns:a16="http://schemas.microsoft.com/office/drawing/2014/main" id="{E5513B9A-045B-4A7E-8D4F-00AFF3EF4D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825"/>
              <a:ext cx="26" cy="104"/>
            </a:xfrm>
            <a:custGeom>
              <a:avLst/>
              <a:gdLst>
                <a:gd name="T0" fmla="*/ 1 w 20"/>
                <a:gd name="T1" fmla="*/ 0 h 81"/>
                <a:gd name="T2" fmla="*/ 34 w 20"/>
                <a:gd name="T3" fmla="*/ 134 h 81"/>
                <a:gd name="T4" fmla="*/ 1 w 20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81">
                  <a:moveTo>
                    <a:pt x="1" y="0"/>
                  </a:moveTo>
                  <a:cubicBezTo>
                    <a:pt x="6" y="5"/>
                    <a:pt x="19" y="61"/>
                    <a:pt x="20" y="81"/>
                  </a:cubicBezTo>
                  <a:cubicBezTo>
                    <a:pt x="14" y="72"/>
                    <a:pt x="0" y="7"/>
                    <a:pt x="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0" name="Freeform 584">
              <a:extLst>
                <a:ext uri="{FF2B5EF4-FFF2-40B4-BE49-F238E27FC236}">
                  <a16:creationId xmlns:a16="http://schemas.microsoft.com/office/drawing/2014/main" id="{54F22829-ECEF-48C7-933F-90AD33E84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827"/>
              <a:ext cx="49" cy="158"/>
            </a:xfrm>
            <a:custGeom>
              <a:avLst/>
              <a:gdLst>
                <a:gd name="T0" fmla="*/ 1 w 38"/>
                <a:gd name="T1" fmla="*/ 0 h 122"/>
                <a:gd name="T2" fmla="*/ 27 w 38"/>
                <a:gd name="T3" fmla="*/ 107 h 122"/>
                <a:gd name="T4" fmla="*/ 41 w 38"/>
                <a:gd name="T5" fmla="*/ 153 h 122"/>
                <a:gd name="T6" fmla="*/ 59 w 38"/>
                <a:gd name="T7" fmla="*/ 205 h 122"/>
                <a:gd name="T8" fmla="*/ 41 w 38"/>
                <a:gd name="T9" fmla="*/ 130 h 122"/>
                <a:gd name="T10" fmla="*/ 1 w 38"/>
                <a:gd name="T11" fmla="*/ 0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122">
                  <a:moveTo>
                    <a:pt x="1" y="0"/>
                  </a:moveTo>
                  <a:cubicBezTo>
                    <a:pt x="0" y="10"/>
                    <a:pt x="12" y="55"/>
                    <a:pt x="16" y="64"/>
                  </a:cubicBezTo>
                  <a:cubicBezTo>
                    <a:pt x="21" y="72"/>
                    <a:pt x="20" y="82"/>
                    <a:pt x="25" y="91"/>
                  </a:cubicBezTo>
                  <a:cubicBezTo>
                    <a:pt x="31" y="101"/>
                    <a:pt x="36" y="115"/>
                    <a:pt x="36" y="122"/>
                  </a:cubicBezTo>
                  <a:cubicBezTo>
                    <a:pt x="38" y="102"/>
                    <a:pt x="29" y="89"/>
                    <a:pt x="25" y="77"/>
                  </a:cubicBezTo>
                  <a:cubicBezTo>
                    <a:pt x="21" y="65"/>
                    <a:pt x="1" y="12"/>
                    <a:pt x="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1" name="Freeform 585">
              <a:extLst>
                <a:ext uri="{FF2B5EF4-FFF2-40B4-BE49-F238E27FC236}">
                  <a16:creationId xmlns:a16="http://schemas.microsoft.com/office/drawing/2014/main" id="{1C57FC9F-8ABD-4732-8BB3-F5E591176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874"/>
              <a:ext cx="19" cy="63"/>
            </a:xfrm>
            <a:custGeom>
              <a:avLst/>
              <a:gdLst>
                <a:gd name="T0" fmla="*/ 0 w 15"/>
                <a:gd name="T1" fmla="*/ 0 h 49"/>
                <a:gd name="T2" fmla="*/ 14 w 15"/>
                <a:gd name="T3" fmla="*/ 58 h 49"/>
                <a:gd name="T4" fmla="*/ 24 w 15"/>
                <a:gd name="T5" fmla="*/ 81 h 49"/>
                <a:gd name="T6" fmla="*/ 20 w 15"/>
                <a:gd name="T7" fmla="*/ 59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49">
                  <a:moveTo>
                    <a:pt x="0" y="0"/>
                  </a:moveTo>
                  <a:cubicBezTo>
                    <a:pt x="0" y="11"/>
                    <a:pt x="3" y="25"/>
                    <a:pt x="9" y="35"/>
                  </a:cubicBezTo>
                  <a:cubicBezTo>
                    <a:pt x="14" y="44"/>
                    <a:pt x="15" y="49"/>
                    <a:pt x="15" y="49"/>
                  </a:cubicBezTo>
                  <a:cubicBezTo>
                    <a:pt x="13" y="36"/>
                    <a:pt x="13" y="36"/>
                    <a:pt x="13" y="3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2" name="Freeform 586">
              <a:extLst>
                <a:ext uri="{FF2B5EF4-FFF2-40B4-BE49-F238E27FC236}">
                  <a16:creationId xmlns:a16="http://schemas.microsoft.com/office/drawing/2014/main" id="{4B9B74F8-D445-4251-8E0C-8BF6C171BB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898"/>
              <a:ext cx="13" cy="43"/>
            </a:xfrm>
            <a:custGeom>
              <a:avLst/>
              <a:gdLst>
                <a:gd name="T0" fmla="*/ 1 w 10"/>
                <a:gd name="T1" fmla="*/ 0 h 33"/>
                <a:gd name="T2" fmla="*/ 17 w 10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3">
                  <a:moveTo>
                    <a:pt x="1" y="0"/>
                  </a:moveTo>
                  <a:cubicBezTo>
                    <a:pt x="0" y="9"/>
                    <a:pt x="8" y="30"/>
                    <a:pt x="10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3" name="Freeform 587">
              <a:extLst>
                <a:ext uri="{FF2B5EF4-FFF2-40B4-BE49-F238E27FC236}">
                  <a16:creationId xmlns:a16="http://schemas.microsoft.com/office/drawing/2014/main" id="{4FE9C56A-37A8-41E4-A3D9-D1B186424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831"/>
              <a:ext cx="34" cy="109"/>
            </a:xfrm>
            <a:custGeom>
              <a:avLst/>
              <a:gdLst>
                <a:gd name="T0" fmla="*/ 16 w 26"/>
                <a:gd name="T1" fmla="*/ 0 h 84"/>
                <a:gd name="T2" fmla="*/ 39 w 26"/>
                <a:gd name="T3" fmla="*/ 136 h 84"/>
                <a:gd name="T4" fmla="*/ 35 w 26"/>
                <a:gd name="T5" fmla="*/ 136 h 84"/>
                <a:gd name="T6" fmla="*/ 24 w 26"/>
                <a:gd name="T7" fmla="*/ 136 h 84"/>
                <a:gd name="T8" fmla="*/ 16 w 26"/>
                <a:gd name="T9" fmla="*/ 0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84">
                  <a:moveTo>
                    <a:pt x="9" y="0"/>
                  </a:moveTo>
                  <a:cubicBezTo>
                    <a:pt x="8" y="10"/>
                    <a:pt x="9" y="57"/>
                    <a:pt x="23" y="81"/>
                  </a:cubicBezTo>
                  <a:cubicBezTo>
                    <a:pt x="26" y="84"/>
                    <a:pt x="21" y="81"/>
                    <a:pt x="21" y="81"/>
                  </a:cubicBezTo>
                  <a:cubicBezTo>
                    <a:pt x="14" y="81"/>
                    <a:pt x="14" y="81"/>
                    <a:pt x="14" y="81"/>
                  </a:cubicBezTo>
                  <a:cubicBezTo>
                    <a:pt x="14" y="81"/>
                    <a:pt x="0" y="13"/>
                    <a:pt x="9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4" name="Freeform 588">
              <a:extLst>
                <a:ext uri="{FF2B5EF4-FFF2-40B4-BE49-F238E27FC236}">
                  <a16:creationId xmlns:a16="http://schemas.microsoft.com/office/drawing/2014/main" id="{D0485E9A-C76B-433E-810A-1D80DC791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843"/>
              <a:ext cx="8" cy="58"/>
            </a:xfrm>
            <a:custGeom>
              <a:avLst/>
              <a:gdLst>
                <a:gd name="T0" fmla="*/ 11 w 6"/>
                <a:gd name="T1" fmla="*/ 75 h 45"/>
                <a:gd name="T2" fmla="*/ 7 w 6"/>
                <a:gd name="T3" fmla="*/ 0 h 45"/>
                <a:gd name="T4" fmla="*/ 11 w 6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5">
                  <a:moveTo>
                    <a:pt x="6" y="45"/>
                  </a:moveTo>
                  <a:cubicBezTo>
                    <a:pt x="5" y="44"/>
                    <a:pt x="2" y="13"/>
                    <a:pt x="4" y="0"/>
                  </a:cubicBezTo>
                  <a:cubicBezTo>
                    <a:pt x="0" y="9"/>
                    <a:pt x="0" y="34"/>
                    <a:pt x="6" y="45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5" name="Freeform 589">
              <a:extLst>
                <a:ext uri="{FF2B5EF4-FFF2-40B4-BE49-F238E27FC236}">
                  <a16:creationId xmlns:a16="http://schemas.microsoft.com/office/drawing/2014/main" id="{DAC7FB55-4300-4618-A70E-C04095AE4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845"/>
              <a:ext cx="14" cy="89"/>
            </a:xfrm>
            <a:custGeom>
              <a:avLst/>
              <a:gdLst>
                <a:gd name="T0" fmla="*/ 18 w 11"/>
                <a:gd name="T1" fmla="*/ 110 h 69"/>
                <a:gd name="T2" fmla="*/ 13 w 11"/>
                <a:gd name="T3" fmla="*/ 0 h 69"/>
                <a:gd name="T4" fmla="*/ 11 w 11"/>
                <a:gd name="T5" fmla="*/ 11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9">
                  <a:moveTo>
                    <a:pt x="11" y="66"/>
                  </a:moveTo>
                  <a:cubicBezTo>
                    <a:pt x="3" y="51"/>
                    <a:pt x="4" y="14"/>
                    <a:pt x="8" y="0"/>
                  </a:cubicBezTo>
                  <a:cubicBezTo>
                    <a:pt x="0" y="11"/>
                    <a:pt x="0" y="44"/>
                    <a:pt x="7" y="6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6" name="Freeform 590">
              <a:extLst>
                <a:ext uri="{FF2B5EF4-FFF2-40B4-BE49-F238E27FC236}">
                  <a16:creationId xmlns:a16="http://schemas.microsoft.com/office/drawing/2014/main" id="{38CAF2C5-D7B3-4CB3-848B-BAD79BBF3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946"/>
              <a:ext cx="62" cy="36"/>
            </a:xfrm>
            <a:custGeom>
              <a:avLst/>
              <a:gdLst>
                <a:gd name="T0" fmla="*/ 80 w 48"/>
                <a:gd name="T1" fmla="*/ 35 h 28"/>
                <a:gd name="T2" fmla="*/ 0 w 48"/>
                <a:gd name="T3" fmla="*/ 46 h 28"/>
                <a:gd name="T4" fmla="*/ 80 w 48"/>
                <a:gd name="T5" fmla="*/ 35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8">
                  <a:moveTo>
                    <a:pt x="48" y="21"/>
                  </a:moveTo>
                  <a:cubicBezTo>
                    <a:pt x="38" y="13"/>
                    <a:pt x="5" y="16"/>
                    <a:pt x="0" y="28"/>
                  </a:cubicBezTo>
                  <a:cubicBezTo>
                    <a:pt x="1" y="19"/>
                    <a:pt x="24" y="0"/>
                    <a:pt x="48" y="2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7" name="Freeform 591">
              <a:extLst>
                <a:ext uri="{FF2B5EF4-FFF2-40B4-BE49-F238E27FC236}">
                  <a16:creationId xmlns:a16="http://schemas.microsoft.com/office/drawing/2014/main" id="{BEFC304A-C6D8-4564-8A4F-FBAA2390DE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956"/>
              <a:ext cx="41" cy="38"/>
            </a:xfrm>
            <a:custGeom>
              <a:avLst/>
              <a:gdLst>
                <a:gd name="T0" fmla="*/ 53 w 32"/>
                <a:gd name="T1" fmla="*/ 50 h 29"/>
                <a:gd name="T2" fmla="*/ 0 w 32"/>
                <a:gd name="T3" fmla="*/ 0 h 29"/>
                <a:gd name="T4" fmla="*/ 53 w 32"/>
                <a:gd name="T5" fmla="*/ 5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9">
                  <a:moveTo>
                    <a:pt x="32" y="29"/>
                  </a:moveTo>
                  <a:cubicBezTo>
                    <a:pt x="29" y="18"/>
                    <a:pt x="18" y="2"/>
                    <a:pt x="0" y="0"/>
                  </a:cubicBezTo>
                  <a:cubicBezTo>
                    <a:pt x="13" y="0"/>
                    <a:pt x="26" y="3"/>
                    <a:pt x="32" y="29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8" name="Freeform 592">
              <a:extLst>
                <a:ext uri="{FF2B5EF4-FFF2-40B4-BE49-F238E27FC236}">
                  <a16:creationId xmlns:a16="http://schemas.microsoft.com/office/drawing/2014/main" id="{C1CDF956-8946-4945-98A7-80D7AC9DF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45"/>
              <a:ext cx="59" cy="40"/>
            </a:xfrm>
            <a:custGeom>
              <a:avLst/>
              <a:gdLst>
                <a:gd name="T0" fmla="*/ 76 w 46"/>
                <a:gd name="T1" fmla="*/ 10 h 31"/>
                <a:gd name="T2" fmla="*/ 1 w 46"/>
                <a:gd name="T3" fmla="*/ 52 h 31"/>
                <a:gd name="T4" fmla="*/ 45 w 46"/>
                <a:gd name="T5" fmla="*/ 10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31">
                  <a:moveTo>
                    <a:pt x="46" y="6"/>
                  </a:moveTo>
                  <a:cubicBezTo>
                    <a:pt x="31" y="1"/>
                    <a:pt x="0" y="0"/>
                    <a:pt x="1" y="31"/>
                  </a:cubicBezTo>
                  <a:cubicBezTo>
                    <a:pt x="3" y="17"/>
                    <a:pt x="19" y="7"/>
                    <a:pt x="27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39" name="Freeform 593">
              <a:extLst>
                <a:ext uri="{FF2B5EF4-FFF2-40B4-BE49-F238E27FC236}">
                  <a16:creationId xmlns:a16="http://schemas.microsoft.com/office/drawing/2014/main" id="{DEA9A155-3835-445B-9E3D-37CA6AF3B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1002"/>
              <a:ext cx="53" cy="20"/>
            </a:xfrm>
            <a:custGeom>
              <a:avLst/>
              <a:gdLst>
                <a:gd name="T0" fmla="*/ 0 w 41"/>
                <a:gd name="T1" fmla="*/ 0 h 16"/>
                <a:gd name="T2" fmla="*/ 69 w 41"/>
                <a:gd name="T3" fmla="*/ 11 h 16"/>
                <a:gd name="T4" fmla="*/ 0 w 41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">
                  <a:moveTo>
                    <a:pt x="0" y="0"/>
                  </a:moveTo>
                  <a:cubicBezTo>
                    <a:pt x="7" y="15"/>
                    <a:pt x="31" y="16"/>
                    <a:pt x="41" y="7"/>
                  </a:cubicBezTo>
                  <a:cubicBezTo>
                    <a:pt x="28" y="11"/>
                    <a:pt x="5" y="13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0" name="Freeform 594">
              <a:extLst>
                <a:ext uri="{FF2B5EF4-FFF2-40B4-BE49-F238E27FC236}">
                  <a16:creationId xmlns:a16="http://schemas.microsoft.com/office/drawing/2014/main" id="{5B7712C2-9C69-4578-8617-9BEA461E58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972"/>
              <a:ext cx="46" cy="57"/>
            </a:xfrm>
            <a:custGeom>
              <a:avLst/>
              <a:gdLst>
                <a:gd name="T0" fmla="*/ 59 w 36"/>
                <a:gd name="T1" fmla="*/ 74 h 44"/>
                <a:gd name="T2" fmla="*/ 33 w 36"/>
                <a:gd name="T3" fmla="*/ 0 h 44"/>
                <a:gd name="T4" fmla="*/ 59 w 36"/>
                <a:gd name="T5" fmla="*/ 7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4">
                  <a:moveTo>
                    <a:pt x="36" y="44"/>
                  </a:moveTo>
                  <a:cubicBezTo>
                    <a:pt x="0" y="34"/>
                    <a:pt x="11" y="8"/>
                    <a:pt x="20" y="0"/>
                  </a:cubicBezTo>
                  <a:cubicBezTo>
                    <a:pt x="13" y="14"/>
                    <a:pt x="13" y="33"/>
                    <a:pt x="36" y="4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1" name="Freeform 595">
              <a:extLst>
                <a:ext uri="{FF2B5EF4-FFF2-40B4-BE49-F238E27FC236}">
                  <a16:creationId xmlns:a16="http://schemas.microsoft.com/office/drawing/2014/main" id="{5E3AD8CA-92F3-4F06-A634-6294EA0F5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005"/>
              <a:ext cx="59" cy="34"/>
            </a:xfrm>
            <a:custGeom>
              <a:avLst/>
              <a:gdLst>
                <a:gd name="T0" fmla="*/ 76 w 46"/>
                <a:gd name="T1" fmla="*/ 0 h 26"/>
                <a:gd name="T2" fmla="*/ 0 w 46"/>
                <a:gd name="T3" fmla="*/ 39 h 26"/>
                <a:gd name="T4" fmla="*/ 76 w 46"/>
                <a:gd name="T5" fmla="*/ 0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26">
                  <a:moveTo>
                    <a:pt x="46" y="0"/>
                  </a:moveTo>
                  <a:cubicBezTo>
                    <a:pt x="42" y="13"/>
                    <a:pt x="29" y="26"/>
                    <a:pt x="0" y="23"/>
                  </a:cubicBezTo>
                  <a:cubicBezTo>
                    <a:pt x="12" y="22"/>
                    <a:pt x="41" y="19"/>
                    <a:pt x="46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2" name="Freeform 596">
              <a:extLst>
                <a:ext uri="{FF2B5EF4-FFF2-40B4-BE49-F238E27FC236}">
                  <a16:creationId xmlns:a16="http://schemas.microsoft.com/office/drawing/2014/main" id="{B62EDD97-AA51-4878-B813-6324E5F11E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1003"/>
              <a:ext cx="69" cy="37"/>
            </a:xfrm>
            <a:custGeom>
              <a:avLst/>
              <a:gdLst>
                <a:gd name="T0" fmla="*/ 0 w 53"/>
                <a:gd name="T1" fmla="*/ 18 h 29"/>
                <a:gd name="T2" fmla="*/ 90 w 53"/>
                <a:gd name="T3" fmla="*/ 0 h 29"/>
                <a:gd name="T4" fmla="*/ 0 w 53"/>
                <a:gd name="T5" fmla="*/ 18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29">
                  <a:moveTo>
                    <a:pt x="0" y="11"/>
                  </a:moveTo>
                  <a:cubicBezTo>
                    <a:pt x="28" y="29"/>
                    <a:pt x="49" y="13"/>
                    <a:pt x="53" y="0"/>
                  </a:cubicBezTo>
                  <a:cubicBezTo>
                    <a:pt x="45" y="8"/>
                    <a:pt x="26" y="23"/>
                    <a:pt x="0" y="1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3" name="Freeform 597">
              <a:extLst>
                <a:ext uri="{FF2B5EF4-FFF2-40B4-BE49-F238E27FC236}">
                  <a16:creationId xmlns:a16="http://schemas.microsoft.com/office/drawing/2014/main" id="{4063195E-FC2E-4F4F-8465-6672E039C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142"/>
              <a:ext cx="23" cy="9"/>
            </a:xfrm>
            <a:custGeom>
              <a:avLst/>
              <a:gdLst>
                <a:gd name="T0" fmla="*/ 29 w 18"/>
                <a:gd name="T1" fmla="*/ 4 h 7"/>
                <a:gd name="T2" fmla="*/ 0 w 18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18" y="2"/>
                  </a:moveTo>
                  <a:cubicBezTo>
                    <a:pt x="15" y="7"/>
                    <a:pt x="4" y="3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4" name="Freeform 598">
              <a:extLst>
                <a:ext uri="{FF2B5EF4-FFF2-40B4-BE49-F238E27FC236}">
                  <a16:creationId xmlns:a16="http://schemas.microsoft.com/office/drawing/2014/main" id="{38749882-1C39-4DCA-85AD-5D51B0659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162"/>
              <a:ext cx="7" cy="14"/>
            </a:xfrm>
            <a:custGeom>
              <a:avLst/>
              <a:gdLst>
                <a:gd name="T0" fmla="*/ 6 w 5"/>
                <a:gd name="T1" fmla="*/ 0 h 11"/>
                <a:gd name="T2" fmla="*/ 0 w 5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1">
                  <a:moveTo>
                    <a:pt x="3" y="0"/>
                  </a:moveTo>
                  <a:cubicBezTo>
                    <a:pt x="4" y="3"/>
                    <a:pt x="5" y="10"/>
                    <a:pt x="0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5" name="Freeform 599">
              <a:extLst>
                <a:ext uri="{FF2B5EF4-FFF2-40B4-BE49-F238E27FC236}">
                  <a16:creationId xmlns:a16="http://schemas.microsoft.com/office/drawing/2014/main" id="{F7052E9E-311B-45B5-9F9F-3F7AEB6200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157"/>
              <a:ext cx="9" cy="13"/>
            </a:xfrm>
            <a:custGeom>
              <a:avLst/>
              <a:gdLst>
                <a:gd name="T0" fmla="*/ 10 w 7"/>
                <a:gd name="T1" fmla="*/ 0 h 10"/>
                <a:gd name="T2" fmla="*/ 0 w 7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7" y="3"/>
                    <a:pt x="3" y="9"/>
                    <a:pt x="0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6" name="Freeform 600">
              <a:extLst>
                <a:ext uri="{FF2B5EF4-FFF2-40B4-BE49-F238E27FC236}">
                  <a16:creationId xmlns:a16="http://schemas.microsoft.com/office/drawing/2014/main" id="{8C15CC07-E8A5-4BF1-9860-3E20F4349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1170"/>
              <a:ext cx="26" cy="41"/>
            </a:xfrm>
            <a:custGeom>
              <a:avLst/>
              <a:gdLst>
                <a:gd name="T0" fmla="*/ 0 w 20"/>
                <a:gd name="T1" fmla="*/ 0 h 32"/>
                <a:gd name="T2" fmla="*/ 34 w 20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2">
                  <a:moveTo>
                    <a:pt x="0" y="0"/>
                  </a:moveTo>
                  <a:cubicBezTo>
                    <a:pt x="8" y="10"/>
                    <a:pt x="15" y="21"/>
                    <a:pt x="20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7" name="Freeform 601">
              <a:extLst>
                <a:ext uri="{FF2B5EF4-FFF2-40B4-BE49-F238E27FC236}">
                  <a16:creationId xmlns:a16="http://schemas.microsoft.com/office/drawing/2014/main" id="{795D9FE4-2262-421C-AA2C-3471B32155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190"/>
              <a:ext cx="6" cy="21"/>
            </a:xfrm>
            <a:custGeom>
              <a:avLst/>
              <a:gdLst>
                <a:gd name="T0" fmla="*/ 0 w 4"/>
                <a:gd name="T1" fmla="*/ 0 h 16"/>
                <a:gd name="T2" fmla="*/ 9 w 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0" y="0"/>
                  </a:moveTo>
                  <a:cubicBezTo>
                    <a:pt x="0" y="6"/>
                    <a:pt x="1" y="11"/>
                    <a:pt x="4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8" name="Freeform 602">
              <a:extLst>
                <a:ext uri="{FF2B5EF4-FFF2-40B4-BE49-F238E27FC236}">
                  <a16:creationId xmlns:a16="http://schemas.microsoft.com/office/drawing/2014/main" id="{2E740C10-757E-4D7E-99F5-07F2C1768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1052"/>
              <a:ext cx="26" cy="36"/>
            </a:xfrm>
            <a:custGeom>
              <a:avLst/>
              <a:gdLst>
                <a:gd name="T0" fmla="*/ 0 w 20"/>
                <a:gd name="T1" fmla="*/ 0 h 28"/>
                <a:gd name="T2" fmla="*/ 9 w 20"/>
                <a:gd name="T3" fmla="*/ 15 h 28"/>
                <a:gd name="T4" fmla="*/ 34 w 20"/>
                <a:gd name="T5" fmla="*/ 4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">
                  <a:moveTo>
                    <a:pt x="0" y="0"/>
                  </a:moveTo>
                  <a:cubicBezTo>
                    <a:pt x="2" y="3"/>
                    <a:pt x="3" y="6"/>
                    <a:pt x="5" y="9"/>
                  </a:cubicBezTo>
                  <a:cubicBezTo>
                    <a:pt x="9" y="16"/>
                    <a:pt x="17" y="21"/>
                    <a:pt x="20" y="2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49" name="Freeform 603">
              <a:extLst>
                <a:ext uri="{FF2B5EF4-FFF2-40B4-BE49-F238E27FC236}">
                  <a16:creationId xmlns:a16="http://schemas.microsoft.com/office/drawing/2014/main" id="{DC8B48C0-DD2F-48CC-850E-E2D36B84F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763"/>
              <a:ext cx="5" cy="55"/>
            </a:xfrm>
            <a:custGeom>
              <a:avLst/>
              <a:gdLst>
                <a:gd name="T0" fmla="*/ 0 w 4"/>
                <a:gd name="T1" fmla="*/ 0 h 43"/>
                <a:gd name="T2" fmla="*/ 6 w 4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3">
                  <a:moveTo>
                    <a:pt x="0" y="0"/>
                  </a:moveTo>
                  <a:cubicBezTo>
                    <a:pt x="0" y="15"/>
                    <a:pt x="1" y="29"/>
                    <a:pt x="4" y="4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0" name="Freeform 604">
              <a:extLst>
                <a:ext uri="{FF2B5EF4-FFF2-40B4-BE49-F238E27FC236}">
                  <a16:creationId xmlns:a16="http://schemas.microsoft.com/office/drawing/2014/main" id="{D19DEB8A-5C6A-4A6D-B0E2-15B49C49F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765"/>
              <a:ext cx="7" cy="38"/>
            </a:xfrm>
            <a:custGeom>
              <a:avLst/>
              <a:gdLst>
                <a:gd name="T0" fmla="*/ 0 w 5"/>
                <a:gd name="T1" fmla="*/ 0 h 29"/>
                <a:gd name="T2" fmla="*/ 10 w 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2" y="9"/>
                    <a:pt x="2" y="20"/>
                    <a:pt x="5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1" name="Freeform 605">
              <a:extLst>
                <a:ext uri="{FF2B5EF4-FFF2-40B4-BE49-F238E27FC236}">
                  <a16:creationId xmlns:a16="http://schemas.microsoft.com/office/drawing/2014/main" id="{7A41B864-FC81-4585-BA94-FCCA5F277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773"/>
              <a:ext cx="12" cy="34"/>
            </a:xfrm>
            <a:custGeom>
              <a:avLst/>
              <a:gdLst>
                <a:gd name="T0" fmla="*/ 0 w 9"/>
                <a:gd name="T1" fmla="*/ 0 h 26"/>
                <a:gd name="T2" fmla="*/ 16 w 9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6">
                  <a:moveTo>
                    <a:pt x="0" y="0"/>
                  </a:moveTo>
                  <a:cubicBezTo>
                    <a:pt x="5" y="8"/>
                    <a:pt x="9" y="17"/>
                    <a:pt x="9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2" name="Freeform 606">
              <a:extLst>
                <a:ext uri="{FF2B5EF4-FFF2-40B4-BE49-F238E27FC236}">
                  <a16:creationId xmlns:a16="http://schemas.microsoft.com/office/drawing/2014/main" id="{391BC0D2-3A7F-4040-90DB-B807292C7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2" y="782"/>
              <a:ext cx="7" cy="23"/>
            </a:xfrm>
            <a:custGeom>
              <a:avLst/>
              <a:gdLst>
                <a:gd name="T0" fmla="*/ 0 w 6"/>
                <a:gd name="T1" fmla="*/ 0 h 18"/>
                <a:gd name="T2" fmla="*/ 7 w 6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8">
                  <a:moveTo>
                    <a:pt x="0" y="0"/>
                  </a:moveTo>
                  <a:cubicBezTo>
                    <a:pt x="3" y="5"/>
                    <a:pt x="6" y="11"/>
                    <a:pt x="5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3" name="Freeform 607">
              <a:extLst>
                <a:ext uri="{FF2B5EF4-FFF2-40B4-BE49-F238E27FC236}">
                  <a16:creationId xmlns:a16="http://schemas.microsoft.com/office/drawing/2014/main" id="{C71BB451-FF50-4023-8059-A750CAA01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779"/>
              <a:ext cx="15" cy="35"/>
            </a:xfrm>
            <a:custGeom>
              <a:avLst/>
              <a:gdLst>
                <a:gd name="T0" fmla="*/ 0 w 11"/>
                <a:gd name="T1" fmla="*/ 0 h 27"/>
                <a:gd name="T2" fmla="*/ 20 w 11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7">
                  <a:moveTo>
                    <a:pt x="0" y="0"/>
                  </a:moveTo>
                  <a:cubicBezTo>
                    <a:pt x="2" y="10"/>
                    <a:pt x="6" y="18"/>
                    <a:pt x="11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4" name="Freeform 608">
              <a:extLst>
                <a:ext uri="{FF2B5EF4-FFF2-40B4-BE49-F238E27FC236}">
                  <a16:creationId xmlns:a16="http://schemas.microsoft.com/office/drawing/2014/main" id="{767B2E9B-E823-47ED-BCEF-B9ED79910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813"/>
              <a:ext cx="8" cy="41"/>
            </a:xfrm>
            <a:custGeom>
              <a:avLst/>
              <a:gdLst>
                <a:gd name="T0" fmla="*/ 11 w 6"/>
                <a:gd name="T1" fmla="*/ 0 h 32"/>
                <a:gd name="T2" fmla="*/ 1 w 6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2">
                  <a:moveTo>
                    <a:pt x="6" y="0"/>
                  </a:moveTo>
                  <a:cubicBezTo>
                    <a:pt x="0" y="9"/>
                    <a:pt x="0" y="22"/>
                    <a:pt x="1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5" name="Freeform 609">
              <a:extLst>
                <a:ext uri="{FF2B5EF4-FFF2-40B4-BE49-F238E27FC236}">
                  <a16:creationId xmlns:a16="http://schemas.microsoft.com/office/drawing/2014/main" id="{DB1E61B4-9E56-424F-B700-81EAD29D1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804"/>
              <a:ext cx="6" cy="40"/>
            </a:xfrm>
            <a:custGeom>
              <a:avLst/>
              <a:gdLst>
                <a:gd name="T0" fmla="*/ 9 w 4"/>
                <a:gd name="T1" fmla="*/ 0 h 31"/>
                <a:gd name="T2" fmla="*/ 3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4" y="0"/>
                  </a:moveTo>
                  <a:cubicBezTo>
                    <a:pt x="0" y="10"/>
                    <a:pt x="0" y="20"/>
                    <a:pt x="1" y="3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6" name="Freeform 610">
              <a:extLst>
                <a:ext uri="{FF2B5EF4-FFF2-40B4-BE49-F238E27FC236}">
                  <a16:creationId xmlns:a16="http://schemas.microsoft.com/office/drawing/2014/main" id="{CB13DCEF-6169-44B9-BFC6-EA1F71399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801"/>
              <a:ext cx="5" cy="35"/>
            </a:xfrm>
            <a:custGeom>
              <a:avLst/>
              <a:gdLst>
                <a:gd name="T0" fmla="*/ 5 w 4"/>
                <a:gd name="T1" fmla="*/ 0 h 27"/>
                <a:gd name="T2" fmla="*/ 6 w 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3" y="0"/>
                  </a:moveTo>
                  <a:cubicBezTo>
                    <a:pt x="0" y="8"/>
                    <a:pt x="3" y="19"/>
                    <a:pt x="4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7" name="Freeform 611">
              <a:extLst>
                <a:ext uri="{FF2B5EF4-FFF2-40B4-BE49-F238E27FC236}">
                  <a16:creationId xmlns:a16="http://schemas.microsoft.com/office/drawing/2014/main" id="{CE75BD24-EC11-4B3E-868A-C26739E71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805"/>
              <a:ext cx="3" cy="18"/>
            </a:xfrm>
            <a:custGeom>
              <a:avLst/>
              <a:gdLst>
                <a:gd name="T0" fmla="*/ 0 w 3"/>
                <a:gd name="T1" fmla="*/ 0 h 14"/>
                <a:gd name="T2" fmla="*/ 3 w 3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0" y="5"/>
                    <a:pt x="1" y="9"/>
                    <a:pt x="3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8" name="Freeform 612">
              <a:extLst>
                <a:ext uri="{FF2B5EF4-FFF2-40B4-BE49-F238E27FC236}">
                  <a16:creationId xmlns:a16="http://schemas.microsoft.com/office/drawing/2014/main" id="{F2FDE0E4-491F-4859-B7AD-16275C9A0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790"/>
              <a:ext cx="5" cy="28"/>
            </a:xfrm>
            <a:custGeom>
              <a:avLst/>
              <a:gdLst>
                <a:gd name="T0" fmla="*/ 0 w 4"/>
                <a:gd name="T1" fmla="*/ 0 h 22"/>
                <a:gd name="T2" fmla="*/ 6 w 4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0" y="0"/>
                  </a:moveTo>
                  <a:cubicBezTo>
                    <a:pt x="1" y="7"/>
                    <a:pt x="2" y="15"/>
                    <a:pt x="4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59" name="Freeform 613">
              <a:extLst>
                <a:ext uri="{FF2B5EF4-FFF2-40B4-BE49-F238E27FC236}">
                  <a16:creationId xmlns:a16="http://schemas.microsoft.com/office/drawing/2014/main" id="{BD9390A6-1BD1-46F4-8F70-71426EC80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1009"/>
              <a:ext cx="4" cy="18"/>
            </a:xfrm>
            <a:custGeom>
              <a:avLst/>
              <a:gdLst>
                <a:gd name="T0" fmla="*/ 0 w 3"/>
                <a:gd name="T1" fmla="*/ 0 h 14"/>
                <a:gd name="T2" fmla="*/ 5 w 3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4">
                  <a:moveTo>
                    <a:pt x="0" y="0"/>
                  </a:moveTo>
                  <a:cubicBezTo>
                    <a:pt x="0" y="5"/>
                    <a:pt x="1" y="10"/>
                    <a:pt x="3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0" name="Freeform 614">
              <a:extLst>
                <a:ext uri="{FF2B5EF4-FFF2-40B4-BE49-F238E27FC236}">
                  <a16:creationId xmlns:a16="http://schemas.microsoft.com/office/drawing/2014/main" id="{BA56AAD8-2CCB-42E9-8B8B-CA8CFED5D0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021"/>
              <a:ext cx="5" cy="17"/>
            </a:xfrm>
            <a:custGeom>
              <a:avLst/>
              <a:gdLst>
                <a:gd name="T0" fmla="*/ 0 w 4"/>
                <a:gd name="T1" fmla="*/ 0 h 13"/>
                <a:gd name="T2" fmla="*/ 6 w 4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">
                  <a:moveTo>
                    <a:pt x="0" y="0"/>
                  </a:moveTo>
                  <a:cubicBezTo>
                    <a:pt x="0" y="4"/>
                    <a:pt x="2" y="9"/>
                    <a:pt x="4" y="1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1" name="Freeform 615">
              <a:extLst>
                <a:ext uri="{FF2B5EF4-FFF2-40B4-BE49-F238E27FC236}">
                  <a16:creationId xmlns:a16="http://schemas.microsoft.com/office/drawing/2014/main" id="{C6D0F9C7-A3E7-49A7-B3E5-C88C29502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777"/>
              <a:ext cx="23" cy="27"/>
            </a:xfrm>
            <a:custGeom>
              <a:avLst/>
              <a:gdLst>
                <a:gd name="T0" fmla="*/ 0 w 18"/>
                <a:gd name="T1" fmla="*/ 22 h 21"/>
                <a:gd name="T2" fmla="*/ 22 w 18"/>
                <a:gd name="T3" fmla="*/ 12 h 21"/>
                <a:gd name="T4" fmla="*/ 0 w 18"/>
                <a:gd name="T5" fmla="*/ 35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1">
                  <a:moveTo>
                    <a:pt x="0" y="13"/>
                  </a:moveTo>
                  <a:cubicBezTo>
                    <a:pt x="2" y="8"/>
                    <a:pt x="8" y="0"/>
                    <a:pt x="13" y="7"/>
                  </a:cubicBezTo>
                  <a:cubicBezTo>
                    <a:pt x="18" y="13"/>
                    <a:pt x="4" y="20"/>
                    <a:pt x="0" y="2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2" name="Freeform 616">
              <a:extLst>
                <a:ext uri="{FF2B5EF4-FFF2-40B4-BE49-F238E27FC236}">
                  <a16:creationId xmlns:a16="http://schemas.microsoft.com/office/drawing/2014/main" id="{8D24C20C-4ABB-4F9C-90F1-D4B447758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821"/>
              <a:ext cx="22" cy="26"/>
            </a:xfrm>
            <a:custGeom>
              <a:avLst/>
              <a:gdLst>
                <a:gd name="T0" fmla="*/ 12 w 17"/>
                <a:gd name="T1" fmla="*/ 1 h 20"/>
                <a:gd name="T2" fmla="*/ 28 w 17"/>
                <a:gd name="T3" fmla="*/ 12 h 20"/>
                <a:gd name="T4" fmla="*/ 28 w 17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0">
                  <a:moveTo>
                    <a:pt x="7" y="1"/>
                  </a:moveTo>
                  <a:cubicBezTo>
                    <a:pt x="12" y="0"/>
                    <a:pt x="16" y="2"/>
                    <a:pt x="17" y="7"/>
                  </a:cubicBezTo>
                  <a:cubicBezTo>
                    <a:pt x="8" y="12"/>
                    <a:pt x="0" y="17"/>
                    <a:pt x="17" y="2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3" name="Freeform 617">
              <a:extLst>
                <a:ext uri="{FF2B5EF4-FFF2-40B4-BE49-F238E27FC236}">
                  <a16:creationId xmlns:a16="http://schemas.microsoft.com/office/drawing/2014/main" id="{7CC95687-2BCD-4E88-80F5-024FEF2CF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589"/>
              <a:ext cx="14" cy="25"/>
            </a:xfrm>
            <a:custGeom>
              <a:avLst/>
              <a:gdLst>
                <a:gd name="T0" fmla="*/ 18 w 11"/>
                <a:gd name="T1" fmla="*/ 4 h 19"/>
                <a:gd name="T2" fmla="*/ 5 w 11"/>
                <a:gd name="T3" fmla="*/ 11 h 19"/>
                <a:gd name="T4" fmla="*/ 18 w 11"/>
                <a:gd name="T5" fmla="*/ 18 h 19"/>
                <a:gd name="T6" fmla="*/ 0 w 11"/>
                <a:gd name="T7" fmla="*/ 2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9">
                  <a:moveTo>
                    <a:pt x="11" y="2"/>
                  </a:moveTo>
                  <a:cubicBezTo>
                    <a:pt x="7" y="0"/>
                    <a:pt x="2" y="1"/>
                    <a:pt x="3" y="6"/>
                  </a:cubicBezTo>
                  <a:cubicBezTo>
                    <a:pt x="6" y="7"/>
                    <a:pt x="11" y="7"/>
                    <a:pt x="11" y="11"/>
                  </a:cubicBezTo>
                  <a:cubicBezTo>
                    <a:pt x="11" y="16"/>
                    <a:pt x="3" y="19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4" name="Freeform 618">
              <a:extLst>
                <a:ext uri="{FF2B5EF4-FFF2-40B4-BE49-F238E27FC236}">
                  <a16:creationId xmlns:a16="http://schemas.microsoft.com/office/drawing/2014/main" id="{A33EFDC1-2C7D-4402-8BAA-0B1BD1A8F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3" y="2576"/>
              <a:ext cx="15" cy="18"/>
            </a:xfrm>
            <a:custGeom>
              <a:avLst/>
              <a:gdLst>
                <a:gd name="T0" fmla="*/ 18 w 12"/>
                <a:gd name="T1" fmla="*/ 0 h 14"/>
                <a:gd name="T2" fmla="*/ 1 w 12"/>
                <a:gd name="T3" fmla="*/ 12 h 14"/>
                <a:gd name="T4" fmla="*/ 19 w 12"/>
                <a:gd name="T5" fmla="*/ 1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1" y="0"/>
                  </a:moveTo>
                  <a:cubicBezTo>
                    <a:pt x="9" y="1"/>
                    <a:pt x="1" y="3"/>
                    <a:pt x="1" y="7"/>
                  </a:cubicBezTo>
                  <a:cubicBezTo>
                    <a:pt x="0" y="13"/>
                    <a:pt x="8" y="14"/>
                    <a:pt x="12" y="1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5" name="Freeform 619">
              <a:extLst>
                <a:ext uri="{FF2B5EF4-FFF2-40B4-BE49-F238E27FC236}">
                  <a16:creationId xmlns:a16="http://schemas.microsoft.com/office/drawing/2014/main" id="{27569878-B4B9-4454-B36B-6495C0FE4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536"/>
              <a:ext cx="9" cy="9"/>
            </a:xfrm>
            <a:custGeom>
              <a:avLst/>
              <a:gdLst>
                <a:gd name="T0" fmla="*/ 0 w 7"/>
                <a:gd name="T1" fmla="*/ 0 h 7"/>
                <a:gd name="T2" fmla="*/ 12 w 7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0" y="0"/>
                  </a:moveTo>
                  <a:cubicBezTo>
                    <a:pt x="2" y="3"/>
                    <a:pt x="5" y="5"/>
                    <a:pt x="7" y="7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6" name="Freeform 620">
              <a:extLst>
                <a:ext uri="{FF2B5EF4-FFF2-40B4-BE49-F238E27FC236}">
                  <a16:creationId xmlns:a16="http://schemas.microsoft.com/office/drawing/2014/main" id="{F3846CFA-2255-48CE-8A1C-81AFBF920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18"/>
              <a:ext cx="154" cy="145"/>
            </a:xfrm>
            <a:custGeom>
              <a:avLst/>
              <a:gdLst>
                <a:gd name="T0" fmla="*/ 0 w 119"/>
                <a:gd name="T1" fmla="*/ 0 h 112"/>
                <a:gd name="T2" fmla="*/ 199 w 119"/>
                <a:gd name="T3" fmla="*/ 188 h 112"/>
                <a:gd name="T4" fmla="*/ 0 w 119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2">
                  <a:moveTo>
                    <a:pt x="0" y="0"/>
                  </a:moveTo>
                  <a:cubicBezTo>
                    <a:pt x="4" y="15"/>
                    <a:pt x="56" y="88"/>
                    <a:pt x="119" y="112"/>
                  </a:cubicBezTo>
                  <a:cubicBezTo>
                    <a:pt x="100" y="106"/>
                    <a:pt x="13" y="41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7" name="Freeform 621">
              <a:extLst>
                <a:ext uri="{FF2B5EF4-FFF2-40B4-BE49-F238E27FC236}">
                  <a16:creationId xmlns:a16="http://schemas.microsoft.com/office/drawing/2014/main" id="{B1F8A9D7-9B6E-40B4-91F0-3ECD55C8A4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4008"/>
              <a:ext cx="12" cy="11"/>
            </a:xfrm>
            <a:custGeom>
              <a:avLst/>
              <a:gdLst>
                <a:gd name="T0" fmla="*/ 14 w 10"/>
                <a:gd name="T1" fmla="*/ 13 h 9"/>
                <a:gd name="T2" fmla="*/ 0 w 10"/>
                <a:gd name="T3" fmla="*/ 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">
                  <a:moveTo>
                    <a:pt x="10" y="9"/>
                  </a:moveTo>
                  <a:cubicBezTo>
                    <a:pt x="8" y="5"/>
                    <a:pt x="4" y="0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8" name="Freeform 622">
              <a:extLst>
                <a:ext uri="{FF2B5EF4-FFF2-40B4-BE49-F238E27FC236}">
                  <a16:creationId xmlns:a16="http://schemas.microsoft.com/office/drawing/2014/main" id="{E4ED5382-A29D-4C29-9A9A-530B2E4B10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999"/>
              <a:ext cx="17" cy="11"/>
            </a:xfrm>
            <a:custGeom>
              <a:avLst/>
              <a:gdLst>
                <a:gd name="T0" fmla="*/ 22 w 13"/>
                <a:gd name="T1" fmla="*/ 11 h 9"/>
                <a:gd name="T2" fmla="*/ 4 w 13"/>
                <a:gd name="T3" fmla="*/ 0 h 9"/>
                <a:gd name="T4" fmla="*/ 12 w 13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13" y="7"/>
                  </a:moveTo>
                  <a:cubicBezTo>
                    <a:pt x="12" y="2"/>
                    <a:pt x="6" y="0"/>
                    <a:pt x="2" y="0"/>
                  </a:cubicBezTo>
                  <a:cubicBezTo>
                    <a:pt x="0" y="5"/>
                    <a:pt x="3" y="9"/>
                    <a:pt x="7" y="9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69" name="Freeform 623">
              <a:extLst>
                <a:ext uri="{FF2B5EF4-FFF2-40B4-BE49-F238E27FC236}">
                  <a16:creationId xmlns:a16="http://schemas.microsoft.com/office/drawing/2014/main" id="{2D259D99-94AE-4117-8CF4-A72F1699C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3993"/>
              <a:ext cx="11" cy="7"/>
            </a:xfrm>
            <a:custGeom>
              <a:avLst/>
              <a:gdLst>
                <a:gd name="T0" fmla="*/ 0 w 9"/>
                <a:gd name="T1" fmla="*/ 0 h 5"/>
                <a:gd name="T2" fmla="*/ 13 w 9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">
                  <a:moveTo>
                    <a:pt x="0" y="0"/>
                  </a:moveTo>
                  <a:cubicBezTo>
                    <a:pt x="3" y="1"/>
                    <a:pt x="6" y="3"/>
                    <a:pt x="9" y="5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0" name="Freeform 624">
              <a:extLst>
                <a:ext uri="{FF2B5EF4-FFF2-40B4-BE49-F238E27FC236}">
                  <a16:creationId xmlns:a16="http://schemas.microsoft.com/office/drawing/2014/main" id="{AC756BA1-7D94-4EE8-809A-2563339C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3982"/>
              <a:ext cx="7" cy="6"/>
            </a:xfrm>
            <a:custGeom>
              <a:avLst/>
              <a:gdLst>
                <a:gd name="T0" fmla="*/ 10 w 5"/>
                <a:gd name="T1" fmla="*/ 7 h 5"/>
                <a:gd name="T2" fmla="*/ 0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5" y="5"/>
                  </a:moveTo>
                  <a:cubicBezTo>
                    <a:pt x="4" y="3"/>
                    <a:pt x="2" y="2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1" name="Freeform 625">
              <a:extLst>
                <a:ext uri="{FF2B5EF4-FFF2-40B4-BE49-F238E27FC236}">
                  <a16:creationId xmlns:a16="http://schemas.microsoft.com/office/drawing/2014/main" id="{76229D6B-BF1D-4387-AAE4-7204D2CBB4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835"/>
              <a:ext cx="8" cy="68"/>
            </a:xfrm>
            <a:custGeom>
              <a:avLst/>
              <a:gdLst>
                <a:gd name="T0" fmla="*/ 1 w 6"/>
                <a:gd name="T1" fmla="*/ 0 h 53"/>
                <a:gd name="T2" fmla="*/ 0 w 6"/>
                <a:gd name="T3" fmla="*/ 47 h 53"/>
                <a:gd name="T4" fmla="*/ 11 w 6"/>
                <a:gd name="T5" fmla="*/ 8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3">
                  <a:moveTo>
                    <a:pt x="1" y="0"/>
                  </a:moveTo>
                  <a:cubicBezTo>
                    <a:pt x="1" y="10"/>
                    <a:pt x="0" y="20"/>
                    <a:pt x="0" y="29"/>
                  </a:cubicBezTo>
                  <a:cubicBezTo>
                    <a:pt x="0" y="38"/>
                    <a:pt x="4" y="45"/>
                    <a:pt x="6" y="5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2" name="Freeform 626">
              <a:extLst>
                <a:ext uri="{FF2B5EF4-FFF2-40B4-BE49-F238E27FC236}">
                  <a16:creationId xmlns:a16="http://schemas.microsoft.com/office/drawing/2014/main" id="{9E40DE32-46BE-4D69-AF86-2C600B3A3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868"/>
              <a:ext cx="14" cy="60"/>
            </a:xfrm>
            <a:custGeom>
              <a:avLst/>
              <a:gdLst>
                <a:gd name="T0" fmla="*/ 13 w 11"/>
                <a:gd name="T1" fmla="*/ 0 h 46"/>
                <a:gd name="T2" fmla="*/ 18 w 11"/>
                <a:gd name="T3" fmla="*/ 78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6">
                  <a:moveTo>
                    <a:pt x="8" y="0"/>
                  </a:moveTo>
                  <a:cubicBezTo>
                    <a:pt x="0" y="13"/>
                    <a:pt x="7" y="33"/>
                    <a:pt x="11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3" name="Freeform 627">
              <a:extLst>
                <a:ext uri="{FF2B5EF4-FFF2-40B4-BE49-F238E27FC236}">
                  <a16:creationId xmlns:a16="http://schemas.microsoft.com/office/drawing/2014/main" id="{D788D450-CBCE-40CE-B1AE-A00907947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2855"/>
              <a:ext cx="14" cy="96"/>
            </a:xfrm>
            <a:custGeom>
              <a:avLst/>
              <a:gdLst>
                <a:gd name="T0" fmla="*/ 6 w 11"/>
                <a:gd name="T1" fmla="*/ 0 h 74"/>
                <a:gd name="T2" fmla="*/ 5 w 11"/>
                <a:gd name="T3" fmla="*/ 51 h 74"/>
                <a:gd name="T4" fmla="*/ 17 w 11"/>
                <a:gd name="T5" fmla="*/ 125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74">
                  <a:moveTo>
                    <a:pt x="4" y="0"/>
                  </a:moveTo>
                  <a:cubicBezTo>
                    <a:pt x="0" y="9"/>
                    <a:pt x="2" y="21"/>
                    <a:pt x="3" y="30"/>
                  </a:cubicBezTo>
                  <a:cubicBezTo>
                    <a:pt x="4" y="44"/>
                    <a:pt x="11" y="60"/>
                    <a:pt x="10" y="7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4" name="Freeform 628">
              <a:extLst>
                <a:ext uri="{FF2B5EF4-FFF2-40B4-BE49-F238E27FC236}">
                  <a16:creationId xmlns:a16="http://schemas.microsoft.com/office/drawing/2014/main" id="{FFE34961-FAF7-48BD-B20E-FF8DD63F9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2910"/>
              <a:ext cx="19" cy="108"/>
            </a:xfrm>
            <a:custGeom>
              <a:avLst/>
              <a:gdLst>
                <a:gd name="T0" fmla="*/ 6 w 15"/>
                <a:gd name="T1" fmla="*/ 0 h 84"/>
                <a:gd name="T2" fmla="*/ 8 w 15"/>
                <a:gd name="T3" fmla="*/ 76 h 84"/>
                <a:gd name="T4" fmla="*/ 24 w 15"/>
                <a:gd name="T5" fmla="*/ 139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4">
                  <a:moveTo>
                    <a:pt x="4" y="0"/>
                  </a:moveTo>
                  <a:cubicBezTo>
                    <a:pt x="0" y="15"/>
                    <a:pt x="2" y="31"/>
                    <a:pt x="5" y="46"/>
                  </a:cubicBezTo>
                  <a:cubicBezTo>
                    <a:pt x="7" y="59"/>
                    <a:pt x="12" y="71"/>
                    <a:pt x="15" y="8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5" name="Freeform 629">
              <a:extLst>
                <a:ext uri="{FF2B5EF4-FFF2-40B4-BE49-F238E27FC236}">
                  <a16:creationId xmlns:a16="http://schemas.microsoft.com/office/drawing/2014/main" id="{089894F1-77BE-4D06-8AFB-4B946797A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2972"/>
              <a:ext cx="17" cy="122"/>
            </a:xfrm>
            <a:custGeom>
              <a:avLst/>
              <a:gdLst>
                <a:gd name="T0" fmla="*/ 7 w 13"/>
                <a:gd name="T1" fmla="*/ 0 h 95"/>
                <a:gd name="T2" fmla="*/ 4 w 13"/>
                <a:gd name="T3" fmla="*/ 76 h 95"/>
                <a:gd name="T4" fmla="*/ 22 w 13"/>
                <a:gd name="T5" fmla="*/ 157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5">
                  <a:moveTo>
                    <a:pt x="4" y="0"/>
                  </a:moveTo>
                  <a:cubicBezTo>
                    <a:pt x="0" y="14"/>
                    <a:pt x="1" y="31"/>
                    <a:pt x="2" y="46"/>
                  </a:cubicBezTo>
                  <a:cubicBezTo>
                    <a:pt x="4" y="61"/>
                    <a:pt x="7" y="81"/>
                    <a:pt x="13" y="9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6" name="Freeform 630">
              <a:extLst>
                <a:ext uri="{FF2B5EF4-FFF2-40B4-BE49-F238E27FC236}">
                  <a16:creationId xmlns:a16="http://schemas.microsoft.com/office/drawing/2014/main" id="{ECD85C29-41C8-4945-A043-B60A4EF1A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034"/>
              <a:ext cx="15" cy="84"/>
            </a:xfrm>
            <a:custGeom>
              <a:avLst/>
              <a:gdLst>
                <a:gd name="T0" fmla="*/ 14 w 11"/>
                <a:gd name="T1" fmla="*/ 0 h 65"/>
                <a:gd name="T2" fmla="*/ 20 w 11"/>
                <a:gd name="T3" fmla="*/ 109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5">
                  <a:moveTo>
                    <a:pt x="7" y="0"/>
                  </a:moveTo>
                  <a:cubicBezTo>
                    <a:pt x="0" y="22"/>
                    <a:pt x="3" y="44"/>
                    <a:pt x="11" y="6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7" name="Freeform 631">
              <a:extLst>
                <a:ext uri="{FF2B5EF4-FFF2-40B4-BE49-F238E27FC236}">
                  <a16:creationId xmlns:a16="http://schemas.microsoft.com/office/drawing/2014/main" id="{97D3DC45-9023-4FE0-91AE-9933875893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2690"/>
              <a:ext cx="15" cy="81"/>
            </a:xfrm>
            <a:custGeom>
              <a:avLst/>
              <a:gdLst>
                <a:gd name="T0" fmla="*/ 4 w 12"/>
                <a:gd name="T1" fmla="*/ 0 h 63"/>
                <a:gd name="T2" fmla="*/ 4 w 12"/>
                <a:gd name="T3" fmla="*/ 54 h 63"/>
                <a:gd name="T4" fmla="*/ 19 w 12"/>
                <a:gd name="T5" fmla="*/ 104 h 6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63">
                  <a:moveTo>
                    <a:pt x="2" y="0"/>
                  </a:moveTo>
                  <a:cubicBezTo>
                    <a:pt x="3" y="11"/>
                    <a:pt x="0" y="22"/>
                    <a:pt x="2" y="33"/>
                  </a:cubicBezTo>
                  <a:cubicBezTo>
                    <a:pt x="3" y="43"/>
                    <a:pt x="9" y="53"/>
                    <a:pt x="12" y="6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8" name="Freeform 632">
              <a:extLst>
                <a:ext uri="{FF2B5EF4-FFF2-40B4-BE49-F238E27FC236}">
                  <a16:creationId xmlns:a16="http://schemas.microsoft.com/office/drawing/2014/main" id="{C7CEED47-C127-43EB-92B9-8321964106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671"/>
              <a:ext cx="12" cy="67"/>
            </a:xfrm>
            <a:custGeom>
              <a:avLst/>
              <a:gdLst>
                <a:gd name="T0" fmla="*/ 7 w 9"/>
                <a:gd name="T1" fmla="*/ 0 h 52"/>
                <a:gd name="T2" fmla="*/ 16 w 9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2">
                  <a:moveTo>
                    <a:pt x="4" y="0"/>
                  </a:moveTo>
                  <a:cubicBezTo>
                    <a:pt x="0" y="17"/>
                    <a:pt x="4" y="36"/>
                    <a:pt x="9" y="5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79" name="Freeform 633">
              <a:extLst>
                <a:ext uri="{FF2B5EF4-FFF2-40B4-BE49-F238E27FC236}">
                  <a16:creationId xmlns:a16="http://schemas.microsoft.com/office/drawing/2014/main" id="{FDFFE4F6-71C6-4195-A442-F285ED641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731"/>
              <a:ext cx="7" cy="61"/>
            </a:xfrm>
            <a:custGeom>
              <a:avLst/>
              <a:gdLst>
                <a:gd name="T0" fmla="*/ 2 w 6"/>
                <a:gd name="T1" fmla="*/ 0 h 47"/>
                <a:gd name="T2" fmla="*/ 8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2" y="0"/>
                  </a:moveTo>
                  <a:cubicBezTo>
                    <a:pt x="1" y="16"/>
                    <a:pt x="0" y="32"/>
                    <a:pt x="6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0" name="Freeform 634">
              <a:extLst>
                <a:ext uri="{FF2B5EF4-FFF2-40B4-BE49-F238E27FC236}">
                  <a16:creationId xmlns:a16="http://schemas.microsoft.com/office/drawing/2014/main" id="{22675748-96F3-4D98-ACA1-F51BA9FB3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782"/>
              <a:ext cx="8" cy="55"/>
            </a:xfrm>
            <a:custGeom>
              <a:avLst/>
              <a:gdLst>
                <a:gd name="T0" fmla="*/ 7 w 6"/>
                <a:gd name="T1" fmla="*/ 0 h 43"/>
                <a:gd name="T2" fmla="*/ 1 w 6"/>
                <a:gd name="T3" fmla="*/ 41 h 43"/>
                <a:gd name="T4" fmla="*/ 5 w 6"/>
                <a:gd name="T5" fmla="*/ 7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43">
                  <a:moveTo>
                    <a:pt x="4" y="0"/>
                  </a:moveTo>
                  <a:cubicBezTo>
                    <a:pt x="3" y="8"/>
                    <a:pt x="0" y="16"/>
                    <a:pt x="1" y="25"/>
                  </a:cubicBezTo>
                  <a:cubicBezTo>
                    <a:pt x="2" y="30"/>
                    <a:pt x="6" y="39"/>
                    <a:pt x="3" y="4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1" name="Freeform 635">
              <a:extLst>
                <a:ext uri="{FF2B5EF4-FFF2-40B4-BE49-F238E27FC236}">
                  <a16:creationId xmlns:a16="http://schemas.microsoft.com/office/drawing/2014/main" id="{ABDB78C4-B96A-495B-A968-96492315F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760"/>
              <a:ext cx="19" cy="42"/>
            </a:xfrm>
            <a:custGeom>
              <a:avLst/>
              <a:gdLst>
                <a:gd name="T0" fmla="*/ 24 w 15"/>
                <a:gd name="T1" fmla="*/ 0 h 33"/>
                <a:gd name="T2" fmla="*/ 8 w 15"/>
                <a:gd name="T3" fmla="*/ 23 h 33"/>
                <a:gd name="T4" fmla="*/ 0 w 15"/>
                <a:gd name="T5" fmla="*/ 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15" y="0"/>
                  </a:moveTo>
                  <a:cubicBezTo>
                    <a:pt x="11" y="4"/>
                    <a:pt x="7" y="9"/>
                    <a:pt x="5" y="14"/>
                  </a:cubicBezTo>
                  <a:cubicBezTo>
                    <a:pt x="3" y="19"/>
                    <a:pt x="3" y="27"/>
                    <a:pt x="0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2" name="Freeform 636">
              <a:extLst>
                <a:ext uri="{FF2B5EF4-FFF2-40B4-BE49-F238E27FC236}">
                  <a16:creationId xmlns:a16="http://schemas.microsoft.com/office/drawing/2014/main" id="{DE2D15CC-8722-483F-910F-29ECE6ADFE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5" y="2730"/>
              <a:ext cx="22" cy="58"/>
            </a:xfrm>
            <a:custGeom>
              <a:avLst/>
              <a:gdLst>
                <a:gd name="T0" fmla="*/ 28 w 17"/>
                <a:gd name="T1" fmla="*/ 0 h 45"/>
                <a:gd name="T2" fmla="*/ 8 w 17"/>
                <a:gd name="T3" fmla="*/ 39 h 45"/>
                <a:gd name="T4" fmla="*/ 0 w 17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5">
                  <a:moveTo>
                    <a:pt x="17" y="0"/>
                  </a:moveTo>
                  <a:cubicBezTo>
                    <a:pt x="11" y="3"/>
                    <a:pt x="7" y="16"/>
                    <a:pt x="5" y="23"/>
                  </a:cubicBezTo>
                  <a:cubicBezTo>
                    <a:pt x="4" y="26"/>
                    <a:pt x="2" y="44"/>
                    <a:pt x="0" y="4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3" name="Freeform 637">
              <a:extLst>
                <a:ext uri="{FF2B5EF4-FFF2-40B4-BE49-F238E27FC236}">
                  <a16:creationId xmlns:a16="http://schemas.microsoft.com/office/drawing/2014/main" id="{D4B8C749-F68C-428F-977A-915321924A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677"/>
              <a:ext cx="24" cy="58"/>
            </a:xfrm>
            <a:custGeom>
              <a:avLst/>
              <a:gdLst>
                <a:gd name="T0" fmla="*/ 32 w 18"/>
                <a:gd name="T1" fmla="*/ 0 h 45"/>
                <a:gd name="T2" fmla="*/ 7 w 18"/>
                <a:gd name="T3" fmla="*/ 45 h 45"/>
                <a:gd name="T4" fmla="*/ 1 w 18"/>
                <a:gd name="T5" fmla="*/ 7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45">
                  <a:moveTo>
                    <a:pt x="18" y="0"/>
                  </a:moveTo>
                  <a:cubicBezTo>
                    <a:pt x="11" y="4"/>
                    <a:pt x="7" y="20"/>
                    <a:pt x="4" y="27"/>
                  </a:cubicBezTo>
                  <a:cubicBezTo>
                    <a:pt x="2" y="33"/>
                    <a:pt x="0" y="39"/>
                    <a:pt x="1" y="4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4" name="Freeform 638">
              <a:extLst>
                <a:ext uri="{FF2B5EF4-FFF2-40B4-BE49-F238E27FC236}">
                  <a16:creationId xmlns:a16="http://schemas.microsoft.com/office/drawing/2014/main" id="{D9F0E03A-905F-420C-98B5-8F4A76A89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684"/>
              <a:ext cx="44" cy="134"/>
            </a:xfrm>
            <a:custGeom>
              <a:avLst/>
              <a:gdLst>
                <a:gd name="T0" fmla="*/ 57 w 34"/>
                <a:gd name="T1" fmla="*/ 0 h 104"/>
                <a:gd name="T2" fmla="*/ 39 w 34"/>
                <a:gd name="T3" fmla="*/ 27 h 104"/>
                <a:gd name="T4" fmla="*/ 18 w 34"/>
                <a:gd name="T5" fmla="*/ 70 h 104"/>
                <a:gd name="T6" fmla="*/ 0 w 34"/>
                <a:gd name="T7" fmla="*/ 173 h 10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104">
                  <a:moveTo>
                    <a:pt x="34" y="0"/>
                  </a:moveTo>
                  <a:cubicBezTo>
                    <a:pt x="29" y="1"/>
                    <a:pt x="25" y="11"/>
                    <a:pt x="23" y="16"/>
                  </a:cubicBezTo>
                  <a:cubicBezTo>
                    <a:pt x="19" y="24"/>
                    <a:pt x="15" y="33"/>
                    <a:pt x="11" y="42"/>
                  </a:cubicBezTo>
                  <a:cubicBezTo>
                    <a:pt x="4" y="62"/>
                    <a:pt x="2" y="84"/>
                    <a:pt x="0" y="10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5" name="Freeform 639">
              <a:extLst>
                <a:ext uri="{FF2B5EF4-FFF2-40B4-BE49-F238E27FC236}">
                  <a16:creationId xmlns:a16="http://schemas.microsoft.com/office/drawing/2014/main" id="{C8CA4300-6301-476B-95CC-B29A1285FE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676"/>
              <a:ext cx="37" cy="104"/>
            </a:xfrm>
            <a:custGeom>
              <a:avLst/>
              <a:gdLst>
                <a:gd name="T0" fmla="*/ 49 w 28"/>
                <a:gd name="T1" fmla="*/ 0 h 81"/>
                <a:gd name="T2" fmla="*/ 11 w 28"/>
                <a:gd name="T3" fmla="*/ 63 h 81"/>
                <a:gd name="T4" fmla="*/ 4 w 28"/>
                <a:gd name="T5" fmla="*/ 105 h 81"/>
                <a:gd name="T6" fmla="*/ 0 w 28"/>
                <a:gd name="T7" fmla="*/ 134 h 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81">
                  <a:moveTo>
                    <a:pt x="28" y="0"/>
                  </a:moveTo>
                  <a:cubicBezTo>
                    <a:pt x="18" y="11"/>
                    <a:pt x="11" y="25"/>
                    <a:pt x="6" y="38"/>
                  </a:cubicBezTo>
                  <a:cubicBezTo>
                    <a:pt x="4" y="46"/>
                    <a:pt x="3" y="55"/>
                    <a:pt x="2" y="64"/>
                  </a:cubicBezTo>
                  <a:cubicBezTo>
                    <a:pt x="2" y="69"/>
                    <a:pt x="2" y="77"/>
                    <a:pt x="0" y="8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6" name="Freeform 640">
              <a:extLst>
                <a:ext uri="{FF2B5EF4-FFF2-40B4-BE49-F238E27FC236}">
                  <a16:creationId xmlns:a16="http://schemas.microsoft.com/office/drawing/2014/main" id="{9FA2F4BA-5578-4821-A7AE-D58BFE5C2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614"/>
              <a:ext cx="20" cy="50"/>
            </a:xfrm>
            <a:custGeom>
              <a:avLst/>
              <a:gdLst>
                <a:gd name="T0" fmla="*/ 27 w 15"/>
                <a:gd name="T1" fmla="*/ 0 h 39"/>
                <a:gd name="T2" fmla="*/ 5 w 15"/>
                <a:gd name="T3" fmla="*/ 31 h 39"/>
                <a:gd name="T4" fmla="*/ 0 w 15"/>
                <a:gd name="T5" fmla="*/ 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9">
                  <a:moveTo>
                    <a:pt x="15" y="0"/>
                  </a:moveTo>
                  <a:cubicBezTo>
                    <a:pt x="13" y="7"/>
                    <a:pt x="5" y="11"/>
                    <a:pt x="3" y="19"/>
                  </a:cubicBezTo>
                  <a:cubicBezTo>
                    <a:pt x="1" y="25"/>
                    <a:pt x="2" y="33"/>
                    <a:pt x="0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7" name="Freeform 641">
              <a:extLst>
                <a:ext uri="{FF2B5EF4-FFF2-40B4-BE49-F238E27FC236}">
                  <a16:creationId xmlns:a16="http://schemas.microsoft.com/office/drawing/2014/main" id="{22927703-FE02-4310-885D-617256C520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622"/>
              <a:ext cx="19" cy="109"/>
            </a:xfrm>
            <a:custGeom>
              <a:avLst/>
              <a:gdLst>
                <a:gd name="T0" fmla="*/ 0 w 15"/>
                <a:gd name="T1" fmla="*/ 83 h 85"/>
                <a:gd name="T2" fmla="*/ 6 w 15"/>
                <a:gd name="T3" fmla="*/ 105 h 85"/>
                <a:gd name="T4" fmla="*/ 10 w 15"/>
                <a:gd name="T5" fmla="*/ 140 h 85"/>
                <a:gd name="T6" fmla="*/ 10 w 15"/>
                <a:gd name="T7" fmla="*/ 0 h 8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85">
                  <a:moveTo>
                    <a:pt x="0" y="51"/>
                  </a:moveTo>
                  <a:cubicBezTo>
                    <a:pt x="0" y="56"/>
                    <a:pt x="3" y="60"/>
                    <a:pt x="4" y="64"/>
                  </a:cubicBezTo>
                  <a:cubicBezTo>
                    <a:pt x="5" y="71"/>
                    <a:pt x="5" y="78"/>
                    <a:pt x="6" y="85"/>
                  </a:cubicBezTo>
                  <a:cubicBezTo>
                    <a:pt x="5" y="58"/>
                    <a:pt x="15" y="27"/>
                    <a:pt x="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8" name="Freeform 642">
              <a:extLst>
                <a:ext uri="{FF2B5EF4-FFF2-40B4-BE49-F238E27FC236}">
                  <a16:creationId xmlns:a16="http://schemas.microsoft.com/office/drawing/2014/main" id="{02E18D75-FE1B-4A37-A893-79A58A07FC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5" y="2545"/>
              <a:ext cx="24" cy="177"/>
            </a:xfrm>
            <a:custGeom>
              <a:avLst/>
              <a:gdLst>
                <a:gd name="T0" fmla="*/ 25 w 19"/>
                <a:gd name="T1" fmla="*/ 143 h 137"/>
                <a:gd name="T2" fmla="*/ 20 w 19"/>
                <a:gd name="T3" fmla="*/ 149 h 137"/>
                <a:gd name="T4" fmla="*/ 16 w 19"/>
                <a:gd name="T5" fmla="*/ 52 h 137"/>
                <a:gd name="T6" fmla="*/ 0 w 19"/>
                <a:gd name="T7" fmla="*/ 0 h 137"/>
                <a:gd name="T8" fmla="*/ 4 w 19"/>
                <a:gd name="T9" fmla="*/ 102 h 137"/>
                <a:gd name="T10" fmla="*/ 11 w 19"/>
                <a:gd name="T11" fmla="*/ 159 h 137"/>
                <a:gd name="T12" fmla="*/ 14 w 19"/>
                <a:gd name="T13" fmla="*/ 229 h 137"/>
                <a:gd name="T14" fmla="*/ 18 w 19"/>
                <a:gd name="T15" fmla="*/ 165 h 1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137">
                  <a:moveTo>
                    <a:pt x="16" y="86"/>
                  </a:moveTo>
                  <a:cubicBezTo>
                    <a:pt x="15" y="87"/>
                    <a:pt x="14" y="88"/>
                    <a:pt x="13" y="89"/>
                  </a:cubicBezTo>
                  <a:cubicBezTo>
                    <a:pt x="19" y="70"/>
                    <a:pt x="14" y="50"/>
                    <a:pt x="10" y="31"/>
                  </a:cubicBezTo>
                  <a:cubicBezTo>
                    <a:pt x="7" y="20"/>
                    <a:pt x="5" y="10"/>
                    <a:pt x="0" y="0"/>
                  </a:cubicBezTo>
                  <a:cubicBezTo>
                    <a:pt x="0" y="20"/>
                    <a:pt x="0" y="41"/>
                    <a:pt x="2" y="61"/>
                  </a:cubicBezTo>
                  <a:cubicBezTo>
                    <a:pt x="3" y="72"/>
                    <a:pt x="6" y="83"/>
                    <a:pt x="7" y="95"/>
                  </a:cubicBezTo>
                  <a:cubicBezTo>
                    <a:pt x="7" y="108"/>
                    <a:pt x="12" y="124"/>
                    <a:pt x="9" y="137"/>
                  </a:cubicBezTo>
                  <a:cubicBezTo>
                    <a:pt x="10" y="124"/>
                    <a:pt x="8" y="111"/>
                    <a:pt x="11" y="9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89" name="Freeform 643">
              <a:extLst>
                <a:ext uri="{FF2B5EF4-FFF2-40B4-BE49-F238E27FC236}">
                  <a16:creationId xmlns:a16="http://schemas.microsoft.com/office/drawing/2014/main" id="{080366CC-D8F4-43F1-B3A0-0D0C9B141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733"/>
              <a:ext cx="29" cy="201"/>
            </a:xfrm>
            <a:custGeom>
              <a:avLst/>
              <a:gdLst>
                <a:gd name="T0" fmla="*/ 22 w 22"/>
                <a:gd name="T1" fmla="*/ 48 h 156"/>
                <a:gd name="T2" fmla="*/ 20 w 22"/>
                <a:gd name="T3" fmla="*/ 88 h 156"/>
                <a:gd name="T4" fmla="*/ 11 w 22"/>
                <a:gd name="T5" fmla="*/ 139 h 156"/>
                <a:gd name="T6" fmla="*/ 0 w 22"/>
                <a:gd name="T7" fmla="*/ 259 h 156"/>
                <a:gd name="T8" fmla="*/ 24 w 22"/>
                <a:gd name="T9" fmla="*/ 86 h 156"/>
                <a:gd name="T10" fmla="*/ 32 w 22"/>
                <a:gd name="T11" fmla="*/ 39 h 156"/>
                <a:gd name="T12" fmla="*/ 32 w 22"/>
                <a:gd name="T13" fmla="*/ 0 h 15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156">
                  <a:moveTo>
                    <a:pt x="13" y="29"/>
                  </a:moveTo>
                  <a:cubicBezTo>
                    <a:pt x="11" y="36"/>
                    <a:pt x="13" y="45"/>
                    <a:pt x="11" y="53"/>
                  </a:cubicBezTo>
                  <a:cubicBezTo>
                    <a:pt x="10" y="63"/>
                    <a:pt x="8" y="74"/>
                    <a:pt x="6" y="84"/>
                  </a:cubicBezTo>
                  <a:cubicBezTo>
                    <a:pt x="3" y="107"/>
                    <a:pt x="6" y="133"/>
                    <a:pt x="0" y="156"/>
                  </a:cubicBezTo>
                  <a:cubicBezTo>
                    <a:pt x="10" y="123"/>
                    <a:pt x="9" y="87"/>
                    <a:pt x="14" y="52"/>
                  </a:cubicBezTo>
                  <a:cubicBezTo>
                    <a:pt x="15" y="42"/>
                    <a:pt x="17" y="32"/>
                    <a:pt x="18" y="23"/>
                  </a:cubicBezTo>
                  <a:cubicBezTo>
                    <a:pt x="19" y="17"/>
                    <a:pt x="22" y="5"/>
                    <a:pt x="1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0" name="Freeform 644">
              <a:extLst>
                <a:ext uri="{FF2B5EF4-FFF2-40B4-BE49-F238E27FC236}">
                  <a16:creationId xmlns:a16="http://schemas.microsoft.com/office/drawing/2014/main" id="{D9FE539D-CA9C-40A7-BEA3-78977381D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3" y="2957"/>
              <a:ext cx="18" cy="105"/>
            </a:xfrm>
            <a:custGeom>
              <a:avLst/>
              <a:gdLst>
                <a:gd name="T0" fmla="*/ 23 w 14"/>
                <a:gd name="T1" fmla="*/ 0 h 81"/>
                <a:gd name="T2" fmla="*/ 0 w 14"/>
                <a:gd name="T3" fmla="*/ 1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81">
                  <a:moveTo>
                    <a:pt x="14" y="0"/>
                  </a:moveTo>
                  <a:cubicBezTo>
                    <a:pt x="2" y="25"/>
                    <a:pt x="1" y="54"/>
                    <a:pt x="0" y="8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1" name="Freeform 645">
              <a:extLst>
                <a:ext uri="{FF2B5EF4-FFF2-40B4-BE49-F238E27FC236}">
                  <a16:creationId xmlns:a16="http://schemas.microsoft.com/office/drawing/2014/main" id="{A7260097-2ABC-4096-87C6-72D15541A9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600"/>
              <a:ext cx="20" cy="187"/>
            </a:xfrm>
            <a:custGeom>
              <a:avLst/>
              <a:gdLst>
                <a:gd name="T0" fmla="*/ 0 w 15"/>
                <a:gd name="T1" fmla="*/ 0 h 145"/>
                <a:gd name="T2" fmla="*/ 9 w 15"/>
                <a:gd name="T3" fmla="*/ 165 h 145"/>
                <a:gd name="T4" fmla="*/ 16 w 15"/>
                <a:gd name="T5" fmla="*/ 222 h 145"/>
                <a:gd name="T6" fmla="*/ 20 w 15"/>
                <a:gd name="T7" fmla="*/ 241 h 145"/>
                <a:gd name="T8" fmla="*/ 27 w 15"/>
                <a:gd name="T9" fmla="*/ 208 h 1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5">
                  <a:moveTo>
                    <a:pt x="0" y="0"/>
                  </a:moveTo>
                  <a:cubicBezTo>
                    <a:pt x="0" y="33"/>
                    <a:pt x="3" y="66"/>
                    <a:pt x="5" y="99"/>
                  </a:cubicBezTo>
                  <a:cubicBezTo>
                    <a:pt x="5" y="110"/>
                    <a:pt x="8" y="121"/>
                    <a:pt x="9" y="133"/>
                  </a:cubicBezTo>
                  <a:cubicBezTo>
                    <a:pt x="10" y="137"/>
                    <a:pt x="10" y="141"/>
                    <a:pt x="11" y="145"/>
                  </a:cubicBezTo>
                  <a:cubicBezTo>
                    <a:pt x="12" y="138"/>
                    <a:pt x="14" y="132"/>
                    <a:pt x="15" y="1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2" name="Freeform 646">
              <a:extLst>
                <a:ext uri="{FF2B5EF4-FFF2-40B4-BE49-F238E27FC236}">
                  <a16:creationId xmlns:a16="http://schemas.microsoft.com/office/drawing/2014/main" id="{166B3E79-1117-4BD3-B28F-5C8B53C79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623"/>
              <a:ext cx="52" cy="207"/>
            </a:xfrm>
            <a:custGeom>
              <a:avLst/>
              <a:gdLst>
                <a:gd name="T0" fmla="*/ 66 w 40"/>
                <a:gd name="T1" fmla="*/ 32 h 160"/>
                <a:gd name="T2" fmla="*/ 57 w 40"/>
                <a:gd name="T3" fmla="*/ 0 h 160"/>
                <a:gd name="T4" fmla="*/ 52 w 40"/>
                <a:gd name="T5" fmla="*/ 23 h 160"/>
                <a:gd name="T6" fmla="*/ 47 w 40"/>
                <a:gd name="T7" fmla="*/ 22 h 160"/>
                <a:gd name="T8" fmla="*/ 39 w 40"/>
                <a:gd name="T9" fmla="*/ 49 h 160"/>
                <a:gd name="T10" fmla="*/ 33 w 40"/>
                <a:gd name="T11" fmla="*/ 5 h 160"/>
                <a:gd name="T12" fmla="*/ 34 w 40"/>
                <a:gd name="T13" fmla="*/ 80 h 160"/>
                <a:gd name="T14" fmla="*/ 18 w 40"/>
                <a:gd name="T15" fmla="*/ 122 h 160"/>
                <a:gd name="T16" fmla="*/ 12 w 40"/>
                <a:gd name="T17" fmla="*/ 190 h 160"/>
                <a:gd name="T18" fmla="*/ 13 w 40"/>
                <a:gd name="T19" fmla="*/ 268 h 160"/>
                <a:gd name="T20" fmla="*/ 21 w 40"/>
                <a:gd name="T21" fmla="*/ 206 h 160"/>
                <a:gd name="T22" fmla="*/ 33 w 40"/>
                <a:gd name="T23" fmla="*/ 153 h 160"/>
                <a:gd name="T24" fmla="*/ 44 w 40"/>
                <a:gd name="T25" fmla="*/ 93 h 160"/>
                <a:gd name="T26" fmla="*/ 68 w 40"/>
                <a:gd name="T27" fmla="*/ 27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0" h="160">
                  <a:moveTo>
                    <a:pt x="39" y="19"/>
                  </a:moveTo>
                  <a:cubicBezTo>
                    <a:pt x="36" y="14"/>
                    <a:pt x="34" y="6"/>
                    <a:pt x="34" y="0"/>
                  </a:cubicBezTo>
                  <a:cubicBezTo>
                    <a:pt x="34" y="4"/>
                    <a:pt x="33" y="10"/>
                    <a:pt x="31" y="14"/>
                  </a:cubicBezTo>
                  <a:cubicBezTo>
                    <a:pt x="30" y="14"/>
                    <a:pt x="29" y="14"/>
                    <a:pt x="28" y="13"/>
                  </a:cubicBezTo>
                  <a:cubicBezTo>
                    <a:pt x="30" y="18"/>
                    <a:pt x="27" y="26"/>
                    <a:pt x="23" y="29"/>
                  </a:cubicBezTo>
                  <a:cubicBezTo>
                    <a:pt x="17" y="24"/>
                    <a:pt x="21" y="10"/>
                    <a:pt x="19" y="3"/>
                  </a:cubicBezTo>
                  <a:cubicBezTo>
                    <a:pt x="16" y="18"/>
                    <a:pt x="20" y="33"/>
                    <a:pt x="20" y="48"/>
                  </a:cubicBezTo>
                  <a:cubicBezTo>
                    <a:pt x="20" y="54"/>
                    <a:pt x="19" y="73"/>
                    <a:pt x="11" y="73"/>
                  </a:cubicBezTo>
                  <a:cubicBezTo>
                    <a:pt x="10" y="87"/>
                    <a:pt x="12" y="101"/>
                    <a:pt x="7" y="114"/>
                  </a:cubicBezTo>
                  <a:cubicBezTo>
                    <a:pt x="0" y="129"/>
                    <a:pt x="5" y="144"/>
                    <a:pt x="8" y="160"/>
                  </a:cubicBezTo>
                  <a:cubicBezTo>
                    <a:pt x="7" y="148"/>
                    <a:pt x="9" y="135"/>
                    <a:pt x="12" y="123"/>
                  </a:cubicBezTo>
                  <a:cubicBezTo>
                    <a:pt x="14" y="111"/>
                    <a:pt x="16" y="103"/>
                    <a:pt x="19" y="91"/>
                  </a:cubicBezTo>
                  <a:cubicBezTo>
                    <a:pt x="21" y="79"/>
                    <a:pt x="24" y="67"/>
                    <a:pt x="26" y="56"/>
                  </a:cubicBezTo>
                  <a:cubicBezTo>
                    <a:pt x="29" y="42"/>
                    <a:pt x="36" y="29"/>
                    <a:pt x="40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3" name="Freeform 647">
              <a:extLst>
                <a:ext uri="{FF2B5EF4-FFF2-40B4-BE49-F238E27FC236}">
                  <a16:creationId xmlns:a16="http://schemas.microsoft.com/office/drawing/2014/main" id="{851846FE-3275-4049-BF57-ACB79ECB6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465"/>
              <a:ext cx="62" cy="135"/>
            </a:xfrm>
            <a:custGeom>
              <a:avLst/>
              <a:gdLst>
                <a:gd name="T0" fmla="*/ 72 w 48"/>
                <a:gd name="T1" fmla="*/ 32 h 104"/>
                <a:gd name="T2" fmla="*/ 61 w 48"/>
                <a:gd name="T3" fmla="*/ 69 h 104"/>
                <a:gd name="T4" fmla="*/ 45 w 48"/>
                <a:gd name="T5" fmla="*/ 109 h 104"/>
                <a:gd name="T6" fmla="*/ 34 w 48"/>
                <a:gd name="T7" fmla="*/ 147 h 104"/>
                <a:gd name="T8" fmla="*/ 25 w 48"/>
                <a:gd name="T9" fmla="*/ 175 h 104"/>
                <a:gd name="T10" fmla="*/ 16 w 48"/>
                <a:gd name="T11" fmla="*/ 126 h 104"/>
                <a:gd name="T12" fmla="*/ 0 w 48"/>
                <a:gd name="T13" fmla="*/ 74 h 104"/>
                <a:gd name="T14" fmla="*/ 12 w 48"/>
                <a:gd name="T15" fmla="*/ 79 h 104"/>
                <a:gd name="T16" fmla="*/ 22 w 48"/>
                <a:gd name="T17" fmla="*/ 91 h 104"/>
                <a:gd name="T18" fmla="*/ 25 w 48"/>
                <a:gd name="T19" fmla="*/ 42 h 104"/>
                <a:gd name="T20" fmla="*/ 35 w 48"/>
                <a:gd name="T21" fmla="*/ 0 h 104"/>
                <a:gd name="T22" fmla="*/ 39 w 48"/>
                <a:gd name="T23" fmla="*/ 69 h 104"/>
                <a:gd name="T24" fmla="*/ 62 w 48"/>
                <a:gd name="T25" fmla="*/ 44 h 104"/>
                <a:gd name="T26" fmla="*/ 80 w 48"/>
                <a:gd name="T27" fmla="*/ 10 h 104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48" h="104">
                  <a:moveTo>
                    <a:pt x="43" y="19"/>
                  </a:moveTo>
                  <a:cubicBezTo>
                    <a:pt x="40" y="25"/>
                    <a:pt x="38" y="35"/>
                    <a:pt x="36" y="41"/>
                  </a:cubicBezTo>
                  <a:cubicBezTo>
                    <a:pt x="33" y="49"/>
                    <a:pt x="29" y="57"/>
                    <a:pt x="27" y="65"/>
                  </a:cubicBezTo>
                  <a:cubicBezTo>
                    <a:pt x="24" y="72"/>
                    <a:pt x="21" y="80"/>
                    <a:pt x="20" y="87"/>
                  </a:cubicBezTo>
                  <a:cubicBezTo>
                    <a:pt x="18" y="93"/>
                    <a:pt x="18" y="99"/>
                    <a:pt x="15" y="104"/>
                  </a:cubicBezTo>
                  <a:cubicBezTo>
                    <a:pt x="15" y="95"/>
                    <a:pt x="11" y="84"/>
                    <a:pt x="9" y="75"/>
                  </a:cubicBezTo>
                  <a:cubicBezTo>
                    <a:pt x="7" y="65"/>
                    <a:pt x="0" y="55"/>
                    <a:pt x="0" y="44"/>
                  </a:cubicBezTo>
                  <a:cubicBezTo>
                    <a:pt x="1" y="48"/>
                    <a:pt x="7" y="56"/>
                    <a:pt x="7" y="47"/>
                  </a:cubicBezTo>
                  <a:cubicBezTo>
                    <a:pt x="8" y="50"/>
                    <a:pt x="10" y="53"/>
                    <a:pt x="13" y="54"/>
                  </a:cubicBezTo>
                  <a:cubicBezTo>
                    <a:pt x="18" y="45"/>
                    <a:pt x="14" y="35"/>
                    <a:pt x="15" y="25"/>
                  </a:cubicBezTo>
                  <a:cubicBezTo>
                    <a:pt x="16" y="17"/>
                    <a:pt x="19" y="8"/>
                    <a:pt x="21" y="0"/>
                  </a:cubicBezTo>
                  <a:cubicBezTo>
                    <a:pt x="18" y="11"/>
                    <a:pt x="19" y="30"/>
                    <a:pt x="23" y="41"/>
                  </a:cubicBezTo>
                  <a:cubicBezTo>
                    <a:pt x="29" y="40"/>
                    <a:pt x="34" y="31"/>
                    <a:pt x="37" y="26"/>
                  </a:cubicBezTo>
                  <a:cubicBezTo>
                    <a:pt x="40" y="21"/>
                    <a:pt x="47" y="12"/>
                    <a:pt x="48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4" name="Freeform 648">
              <a:extLst>
                <a:ext uri="{FF2B5EF4-FFF2-40B4-BE49-F238E27FC236}">
                  <a16:creationId xmlns:a16="http://schemas.microsoft.com/office/drawing/2014/main" id="{4D9F2D68-E59C-4371-81FF-56A24AA56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419"/>
              <a:ext cx="21" cy="59"/>
            </a:xfrm>
            <a:custGeom>
              <a:avLst/>
              <a:gdLst>
                <a:gd name="T0" fmla="*/ 28 w 16"/>
                <a:gd name="T1" fmla="*/ 0 h 46"/>
                <a:gd name="T2" fmla="*/ 7 w 16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6">
                  <a:moveTo>
                    <a:pt x="16" y="0"/>
                  </a:moveTo>
                  <a:cubicBezTo>
                    <a:pt x="5" y="10"/>
                    <a:pt x="0" y="32"/>
                    <a:pt x="4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5" name="Freeform 649">
              <a:extLst>
                <a:ext uri="{FF2B5EF4-FFF2-40B4-BE49-F238E27FC236}">
                  <a16:creationId xmlns:a16="http://schemas.microsoft.com/office/drawing/2014/main" id="{46AB0F94-ACB2-473F-93DC-42D77959A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2591"/>
              <a:ext cx="25" cy="55"/>
            </a:xfrm>
            <a:custGeom>
              <a:avLst/>
              <a:gdLst>
                <a:gd name="T0" fmla="*/ 33 w 19"/>
                <a:gd name="T1" fmla="*/ 18 h 43"/>
                <a:gd name="T2" fmla="*/ 14 w 19"/>
                <a:gd name="T3" fmla="*/ 70 h 43"/>
                <a:gd name="T4" fmla="*/ 0 w 19"/>
                <a:gd name="T5" fmla="*/ 18 h 43"/>
                <a:gd name="T6" fmla="*/ 14 w 19"/>
                <a:gd name="T7" fmla="*/ 6 h 43"/>
                <a:gd name="T8" fmla="*/ 29 w 19"/>
                <a:gd name="T9" fmla="*/ 0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43">
                  <a:moveTo>
                    <a:pt x="19" y="11"/>
                  </a:moveTo>
                  <a:cubicBezTo>
                    <a:pt x="18" y="21"/>
                    <a:pt x="8" y="32"/>
                    <a:pt x="8" y="43"/>
                  </a:cubicBezTo>
                  <a:cubicBezTo>
                    <a:pt x="5" y="42"/>
                    <a:pt x="1" y="16"/>
                    <a:pt x="0" y="11"/>
                  </a:cubicBezTo>
                  <a:cubicBezTo>
                    <a:pt x="4" y="21"/>
                    <a:pt x="8" y="9"/>
                    <a:pt x="8" y="4"/>
                  </a:cubicBezTo>
                  <a:cubicBezTo>
                    <a:pt x="12" y="6"/>
                    <a:pt x="17" y="4"/>
                    <a:pt x="1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6" name="Freeform 650">
              <a:extLst>
                <a:ext uri="{FF2B5EF4-FFF2-40B4-BE49-F238E27FC236}">
                  <a16:creationId xmlns:a16="http://schemas.microsoft.com/office/drawing/2014/main" id="{5DB7F49B-5016-4B67-A344-50114CCCD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835"/>
              <a:ext cx="39" cy="195"/>
            </a:xfrm>
            <a:custGeom>
              <a:avLst/>
              <a:gdLst>
                <a:gd name="T0" fmla="*/ 51 w 30"/>
                <a:gd name="T1" fmla="*/ 0 h 151"/>
                <a:gd name="T2" fmla="*/ 33 w 30"/>
                <a:gd name="T3" fmla="*/ 155 h 151"/>
                <a:gd name="T4" fmla="*/ 33 w 30"/>
                <a:gd name="T5" fmla="*/ 213 h 151"/>
                <a:gd name="T6" fmla="*/ 29 w 30"/>
                <a:gd name="T7" fmla="*/ 252 h 151"/>
                <a:gd name="T8" fmla="*/ 16 w 30"/>
                <a:gd name="T9" fmla="*/ 177 h 151"/>
                <a:gd name="T10" fmla="*/ 12 w 30"/>
                <a:gd name="T11" fmla="*/ 136 h 151"/>
                <a:gd name="T12" fmla="*/ 4 w 30"/>
                <a:gd name="T13" fmla="*/ 56 h 151"/>
                <a:gd name="T14" fmla="*/ 17 w 30"/>
                <a:gd name="T15" fmla="*/ 99 h 151"/>
                <a:gd name="T16" fmla="*/ 18 w 30"/>
                <a:gd name="T17" fmla="*/ 90 h 151"/>
                <a:gd name="T18" fmla="*/ 26 w 30"/>
                <a:gd name="T19" fmla="*/ 62 h 151"/>
                <a:gd name="T20" fmla="*/ 26 w 30"/>
                <a:gd name="T21" fmla="*/ 15 h 151"/>
                <a:gd name="T22" fmla="*/ 34 w 30"/>
                <a:gd name="T23" fmla="*/ 44 h 151"/>
                <a:gd name="T24" fmla="*/ 44 w 30"/>
                <a:gd name="T25" fmla="*/ 27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0" h="151">
                  <a:moveTo>
                    <a:pt x="30" y="0"/>
                  </a:moveTo>
                  <a:cubicBezTo>
                    <a:pt x="28" y="31"/>
                    <a:pt x="20" y="62"/>
                    <a:pt x="19" y="93"/>
                  </a:cubicBezTo>
                  <a:cubicBezTo>
                    <a:pt x="19" y="105"/>
                    <a:pt x="19" y="116"/>
                    <a:pt x="19" y="128"/>
                  </a:cubicBezTo>
                  <a:cubicBezTo>
                    <a:pt x="20" y="133"/>
                    <a:pt x="22" y="148"/>
                    <a:pt x="17" y="151"/>
                  </a:cubicBezTo>
                  <a:cubicBezTo>
                    <a:pt x="13" y="136"/>
                    <a:pt x="12" y="121"/>
                    <a:pt x="9" y="106"/>
                  </a:cubicBezTo>
                  <a:cubicBezTo>
                    <a:pt x="8" y="98"/>
                    <a:pt x="7" y="90"/>
                    <a:pt x="7" y="81"/>
                  </a:cubicBezTo>
                  <a:cubicBezTo>
                    <a:pt x="5" y="65"/>
                    <a:pt x="1" y="50"/>
                    <a:pt x="2" y="33"/>
                  </a:cubicBezTo>
                  <a:cubicBezTo>
                    <a:pt x="3" y="41"/>
                    <a:pt x="0" y="57"/>
                    <a:pt x="10" y="60"/>
                  </a:cubicBezTo>
                  <a:cubicBezTo>
                    <a:pt x="11" y="58"/>
                    <a:pt x="10" y="56"/>
                    <a:pt x="11" y="54"/>
                  </a:cubicBezTo>
                  <a:cubicBezTo>
                    <a:pt x="12" y="49"/>
                    <a:pt x="14" y="43"/>
                    <a:pt x="15" y="37"/>
                  </a:cubicBezTo>
                  <a:cubicBezTo>
                    <a:pt x="16" y="28"/>
                    <a:pt x="14" y="19"/>
                    <a:pt x="15" y="9"/>
                  </a:cubicBezTo>
                  <a:cubicBezTo>
                    <a:pt x="15" y="15"/>
                    <a:pt x="15" y="23"/>
                    <a:pt x="20" y="26"/>
                  </a:cubicBezTo>
                  <a:cubicBezTo>
                    <a:pt x="22" y="23"/>
                    <a:pt x="24" y="19"/>
                    <a:pt x="26" y="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7" name="Freeform 651">
              <a:extLst>
                <a:ext uri="{FF2B5EF4-FFF2-40B4-BE49-F238E27FC236}">
                  <a16:creationId xmlns:a16="http://schemas.microsoft.com/office/drawing/2014/main" id="{3C380AFE-BAAA-40E6-8BF6-EBB6AF0995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7" y="2932"/>
              <a:ext cx="27" cy="102"/>
            </a:xfrm>
            <a:custGeom>
              <a:avLst/>
              <a:gdLst>
                <a:gd name="T0" fmla="*/ 35 w 21"/>
                <a:gd name="T1" fmla="*/ 0 h 79"/>
                <a:gd name="T2" fmla="*/ 0 w 21"/>
                <a:gd name="T3" fmla="*/ 132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9">
                  <a:moveTo>
                    <a:pt x="21" y="0"/>
                  </a:moveTo>
                  <a:cubicBezTo>
                    <a:pt x="11" y="26"/>
                    <a:pt x="4" y="52"/>
                    <a:pt x="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8" name="Freeform 652">
              <a:extLst>
                <a:ext uri="{FF2B5EF4-FFF2-40B4-BE49-F238E27FC236}">
                  <a16:creationId xmlns:a16="http://schemas.microsoft.com/office/drawing/2014/main" id="{DE4981B6-E109-47CA-81E0-A9655CA1F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244"/>
              <a:ext cx="26" cy="149"/>
            </a:xfrm>
            <a:custGeom>
              <a:avLst/>
              <a:gdLst>
                <a:gd name="T0" fmla="*/ 18 w 20"/>
                <a:gd name="T1" fmla="*/ 0 h 115"/>
                <a:gd name="T2" fmla="*/ 33 w 20"/>
                <a:gd name="T3" fmla="*/ 62 h 115"/>
                <a:gd name="T4" fmla="*/ 23 w 20"/>
                <a:gd name="T5" fmla="*/ 123 h 115"/>
                <a:gd name="T6" fmla="*/ 9 w 20"/>
                <a:gd name="T7" fmla="*/ 193 h 115"/>
                <a:gd name="T8" fmla="*/ 1 w 20"/>
                <a:gd name="T9" fmla="*/ 115 h 115"/>
                <a:gd name="T10" fmla="*/ 10 w 20"/>
                <a:gd name="T11" fmla="*/ 137 h 115"/>
                <a:gd name="T12" fmla="*/ 18 w 20"/>
                <a:gd name="T13" fmla="*/ 87 h 115"/>
                <a:gd name="T14" fmla="*/ 21 w 20"/>
                <a:gd name="T15" fmla="*/ 89 h 115"/>
                <a:gd name="T16" fmla="*/ 27 w 20"/>
                <a:gd name="T17" fmla="*/ 35 h 11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" h="115">
                  <a:moveTo>
                    <a:pt x="11" y="0"/>
                  </a:moveTo>
                  <a:cubicBezTo>
                    <a:pt x="12" y="13"/>
                    <a:pt x="17" y="24"/>
                    <a:pt x="19" y="37"/>
                  </a:cubicBezTo>
                  <a:cubicBezTo>
                    <a:pt x="20" y="49"/>
                    <a:pt x="18" y="62"/>
                    <a:pt x="14" y="73"/>
                  </a:cubicBezTo>
                  <a:cubicBezTo>
                    <a:pt x="10" y="87"/>
                    <a:pt x="7" y="101"/>
                    <a:pt x="5" y="115"/>
                  </a:cubicBezTo>
                  <a:cubicBezTo>
                    <a:pt x="6" y="100"/>
                    <a:pt x="0" y="85"/>
                    <a:pt x="1" y="69"/>
                  </a:cubicBezTo>
                  <a:cubicBezTo>
                    <a:pt x="2" y="73"/>
                    <a:pt x="3" y="78"/>
                    <a:pt x="6" y="82"/>
                  </a:cubicBezTo>
                  <a:cubicBezTo>
                    <a:pt x="13" y="74"/>
                    <a:pt x="10" y="61"/>
                    <a:pt x="11" y="52"/>
                  </a:cubicBezTo>
                  <a:cubicBezTo>
                    <a:pt x="11" y="52"/>
                    <a:pt x="11" y="53"/>
                    <a:pt x="12" y="53"/>
                  </a:cubicBezTo>
                  <a:cubicBezTo>
                    <a:pt x="14" y="45"/>
                    <a:pt x="18" y="30"/>
                    <a:pt x="16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199" name="Freeform 653">
              <a:extLst>
                <a:ext uri="{FF2B5EF4-FFF2-40B4-BE49-F238E27FC236}">
                  <a16:creationId xmlns:a16="http://schemas.microsoft.com/office/drawing/2014/main" id="{52283BAD-742F-406C-B04F-8011EBD51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3274"/>
              <a:ext cx="9" cy="79"/>
            </a:xfrm>
            <a:custGeom>
              <a:avLst/>
              <a:gdLst>
                <a:gd name="T0" fmla="*/ 6 w 7"/>
                <a:gd name="T1" fmla="*/ 0 h 61"/>
                <a:gd name="T2" fmla="*/ 12 w 7"/>
                <a:gd name="T3" fmla="*/ 10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61">
                  <a:moveTo>
                    <a:pt x="4" y="0"/>
                  </a:moveTo>
                  <a:cubicBezTo>
                    <a:pt x="0" y="20"/>
                    <a:pt x="2" y="41"/>
                    <a:pt x="7" y="6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0" name="Freeform 654">
              <a:extLst>
                <a:ext uri="{FF2B5EF4-FFF2-40B4-BE49-F238E27FC236}">
                  <a16:creationId xmlns:a16="http://schemas.microsoft.com/office/drawing/2014/main" id="{2B06A34C-6291-4F53-A5B0-78B8663D87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324"/>
              <a:ext cx="10" cy="70"/>
            </a:xfrm>
            <a:custGeom>
              <a:avLst/>
              <a:gdLst>
                <a:gd name="T0" fmla="*/ 4 w 8"/>
                <a:gd name="T1" fmla="*/ 0 h 54"/>
                <a:gd name="T2" fmla="*/ 13 w 8"/>
                <a:gd name="T3" fmla="*/ 9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4">
                  <a:moveTo>
                    <a:pt x="2" y="0"/>
                  </a:moveTo>
                  <a:cubicBezTo>
                    <a:pt x="0" y="18"/>
                    <a:pt x="2" y="37"/>
                    <a:pt x="8" y="5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1" name="Freeform 655">
              <a:extLst>
                <a:ext uri="{FF2B5EF4-FFF2-40B4-BE49-F238E27FC236}">
                  <a16:creationId xmlns:a16="http://schemas.microsoft.com/office/drawing/2014/main" id="{3A7BF086-BCED-4166-B4F5-20F28FE02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3358"/>
              <a:ext cx="19" cy="77"/>
            </a:xfrm>
            <a:custGeom>
              <a:avLst/>
              <a:gdLst>
                <a:gd name="T0" fmla="*/ 4 w 15"/>
                <a:gd name="T1" fmla="*/ 0 h 60"/>
                <a:gd name="T2" fmla="*/ 0 w 15"/>
                <a:gd name="T3" fmla="*/ 50 h 60"/>
                <a:gd name="T4" fmla="*/ 8 w 15"/>
                <a:gd name="T5" fmla="*/ 99 h 60"/>
                <a:gd name="T6" fmla="*/ 19 w 15"/>
                <a:gd name="T7" fmla="*/ 58 h 60"/>
                <a:gd name="T8" fmla="*/ 24 w 15"/>
                <a:gd name="T9" fmla="*/ 27 h 60"/>
                <a:gd name="T10" fmla="*/ 8 w 15"/>
                <a:gd name="T11" fmla="*/ 56 h 60"/>
                <a:gd name="T12" fmla="*/ 6 w 15"/>
                <a:gd name="T13" fmla="*/ 51 h 6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60">
                  <a:moveTo>
                    <a:pt x="2" y="0"/>
                  </a:moveTo>
                  <a:cubicBezTo>
                    <a:pt x="2" y="10"/>
                    <a:pt x="0" y="20"/>
                    <a:pt x="0" y="30"/>
                  </a:cubicBezTo>
                  <a:cubicBezTo>
                    <a:pt x="0" y="41"/>
                    <a:pt x="5" y="50"/>
                    <a:pt x="5" y="60"/>
                  </a:cubicBezTo>
                  <a:cubicBezTo>
                    <a:pt x="6" y="52"/>
                    <a:pt x="10" y="43"/>
                    <a:pt x="12" y="35"/>
                  </a:cubicBezTo>
                  <a:cubicBezTo>
                    <a:pt x="14" y="29"/>
                    <a:pt x="14" y="22"/>
                    <a:pt x="15" y="16"/>
                  </a:cubicBezTo>
                  <a:cubicBezTo>
                    <a:pt x="12" y="21"/>
                    <a:pt x="10" y="30"/>
                    <a:pt x="5" y="34"/>
                  </a:cubicBezTo>
                  <a:cubicBezTo>
                    <a:pt x="4" y="33"/>
                    <a:pt x="4" y="32"/>
                    <a:pt x="4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2" name="Freeform 656">
              <a:extLst>
                <a:ext uri="{FF2B5EF4-FFF2-40B4-BE49-F238E27FC236}">
                  <a16:creationId xmlns:a16="http://schemas.microsoft.com/office/drawing/2014/main" id="{D86FA0B2-2567-41D1-A21A-9298BDC9F0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3413"/>
              <a:ext cx="24" cy="78"/>
            </a:xfrm>
            <a:custGeom>
              <a:avLst/>
              <a:gdLst>
                <a:gd name="T0" fmla="*/ 30 w 19"/>
                <a:gd name="T1" fmla="*/ 18 h 60"/>
                <a:gd name="T2" fmla="*/ 20 w 19"/>
                <a:gd name="T3" fmla="*/ 72 h 60"/>
                <a:gd name="T4" fmla="*/ 14 w 19"/>
                <a:gd name="T5" fmla="*/ 101 h 60"/>
                <a:gd name="T6" fmla="*/ 6 w 19"/>
                <a:gd name="T7" fmla="*/ 43 h 60"/>
                <a:gd name="T8" fmla="*/ 13 w 19"/>
                <a:gd name="T9" fmla="*/ 47 h 60"/>
                <a:gd name="T10" fmla="*/ 25 w 19"/>
                <a:gd name="T11" fmla="*/ 0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60">
                  <a:moveTo>
                    <a:pt x="19" y="11"/>
                  </a:moveTo>
                  <a:cubicBezTo>
                    <a:pt x="19" y="21"/>
                    <a:pt x="15" y="32"/>
                    <a:pt x="13" y="42"/>
                  </a:cubicBezTo>
                  <a:cubicBezTo>
                    <a:pt x="12" y="47"/>
                    <a:pt x="12" y="56"/>
                    <a:pt x="9" y="60"/>
                  </a:cubicBezTo>
                  <a:cubicBezTo>
                    <a:pt x="6" y="50"/>
                    <a:pt x="0" y="35"/>
                    <a:pt x="4" y="25"/>
                  </a:cubicBezTo>
                  <a:cubicBezTo>
                    <a:pt x="5" y="28"/>
                    <a:pt x="6" y="28"/>
                    <a:pt x="8" y="28"/>
                  </a:cubicBezTo>
                  <a:cubicBezTo>
                    <a:pt x="14" y="28"/>
                    <a:pt x="14" y="4"/>
                    <a:pt x="1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3" name="Freeform 657">
              <a:extLst>
                <a:ext uri="{FF2B5EF4-FFF2-40B4-BE49-F238E27FC236}">
                  <a16:creationId xmlns:a16="http://schemas.microsoft.com/office/drawing/2014/main" id="{25E829A9-E6BC-4C24-BEE3-071BA2B28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544"/>
              <a:ext cx="16" cy="61"/>
            </a:xfrm>
            <a:custGeom>
              <a:avLst/>
              <a:gdLst>
                <a:gd name="T0" fmla="*/ 21 w 12"/>
                <a:gd name="T1" fmla="*/ 0 h 47"/>
                <a:gd name="T2" fmla="*/ 5 w 12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7">
                  <a:moveTo>
                    <a:pt x="12" y="0"/>
                  </a:moveTo>
                  <a:cubicBezTo>
                    <a:pt x="0" y="8"/>
                    <a:pt x="6" y="35"/>
                    <a:pt x="3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4" name="Freeform 658">
              <a:extLst>
                <a:ext uri="{FF2B5EF4-FFF2-40B4-BE49-F238E27FC236}">
                  <a16:creationId xmlns:a16="http://schemas.microsoft.com/office/drawing/2014/main" id="{08193B8F-AFF0-4E79-A56F-2ED6F7689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463"/>
              <a:ext cx="21" cy="117"/>
            </a:xfrm>
            <a:custGeom>
              <a:avLst/>
              <a:gdLst>
                <a:gd name="T0" fmla="*/ 28 w 16"/>
                <a:gd name="T1" fmla="*/ 0 h 91"/>
                <a:gd name="T2" fmla="*/ 1 w 16"/>
                <a:gd name="T3" fmla="*/ 150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91">
                  <a:moveTo>
                    <a:pt x="16" y="0"/>
                  </a:moveTo>
                  <a:cubicBezTo>
                    <a:pt x="0" y="28"/>
                    <a:pt x="7" y="60"/>
                    <a:pt x="1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5" name="Freeform 659">
              <a:extLst>
                <a:ext uri="{FF2B5EF4-FFF2-40B4-BE49-F238E27FC236}">
                  <a16:creationId xmlns:a16="http://schemas.microsoft.com/office/drawing/2014/main" id="{0FD3583B-399F-4ED3-A4F9-918560739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3319"/>
              <a:ext cx="19" cy="115"/>
            </a:xfrm>
            <a:custGeom>
              <a:avLst/>
              <a:gdLst>
                <a:gd name="T0" fmla="*/ 24 w 15"/>
                <a:gd name="T1" fmla="*/ 0 h 89"/>
                <a:gd name="T2" fmla="*/ 4 w 15"/>
                <a:gd name="T3" fmla="*/ 70 h 89"/>
                <a:gd name="T4" fmla="*/ 5 w 15"/>
                <a:gd name="T5" fmla="*/ 149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9">
                  <a:moveTo>
                    <a:pt x="15" y="0"/>
                  </a:moveTo>
                  <a:cubicBezTo>
                    <a:pt x="9" y="14"/>
                    <a:pt x="4" y="27"/>
                    <a:pt x="2" y="42"/>
                  </a:cubicBezTo>
                  <a:cubicBezTo>
                    <a:pt x="0" y="58"/>
                    <a:pt x="3" y="73"/>
                    <a:pt x="3" y="8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6" name="Freeform 660">
              <a:extLst>
                <a:ext uri="{FF2B5EF4-FFF2-40B4-BE49-F238E27FC236}">
                  <a16:creationId xmlns:a16="http://schemas.microsoft.com/office/drawing/2014/main" id="{10AD7D31-32A4-442C-89C0-4A08404D7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3262"/>
              <a:ext cx="35" cy="273"/>
            </a:xfrm>
            <a:custGeom>
              <a:avLst/>
              <a:gdLst>
                <a:gd name="T0" fmla="*/ 45 w 27"/>
                <a:gd name="T1" fmla="*/ 0 h 211"/>
                <a:gd name="T2" fmla="*/ 29 w 27"/>
                <a:gd name="T3" fmla="*/ 92 h 211"/>
                <a:gd name="T4" fmla="*/ 13 w 27"/>
                <a:gd name="T5" fmla="*/ 198 h 211"/>
                <a:gd name="T6" fmla="*/ 1 w 27"/>
                <a:gd name="T7" fmla="*/ 353 h 2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11">
                  <a:moveTo>
                    <a:pt x="27" y="0"/>
                  </a:moveTo>
                  <a:cubicBezTo>
                    <a:pt x="21" y="17"/>
                    <a:pt x="20" y="37"/>
                    <a:pt x="17" y="55"/>
                  </a:cubicBezTo>
                  <a:cubicBezTo>
                    <a:pt x="12" y="76"/>
                    <a:pt x="10" y="97"/>
                    <a:pt x="8" y="118"/>
                  </a:cubicBezTo>
                  <a:cubicBezTo>
                    <a:pt x="5" y="149"/>
                    <a:pt x="0" y="180"/>
                    <a:pt x="1" y="2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7" name="Freeform 661">
              <a:extLst>
                <a:ext uri="{FF2B5EF4-FFF2-40B4-BE49-F238E27FC236}">
                  <a16:creationId xmlns:a16="http://schemas.microsoft.com/office/drawing/2014/main" id="{A30C2F4B-CE37-4583-A57B-2ED6AF80FD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3305"/>
              <a:ext cx="26" cy="204"/>
            </a:xfrm>
            <a:custGeom>
              <a:avLst/>
              <a:gdLst>
                <a:gd name="T0" fmla="*/ 34 w 20"/>
                <a:gd name="T1" fmla="*/ 0 h 158"/>
                <a:gd name="T2" fmla="*/ 1 w 20"/>
                <a:gd name="T3" fmla="*/ 263 h 1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8">
                  <a:moveTo>
                    <a:pt x="20" y="0"/>
                  </a:moveTo>
                  <a:cubicBezTo>
                    <a:pt x="14" y="21"/>
                    <a:pt x="0" y="129"/>
                    <a:pt x="1" y="15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8" name="Freeform 662">
              <a:extLst>
                <a:ext uri="{FF2B5EF4-FFF2-40B4-BE49-F238E27FC236}">
                  <a16:creationId xmlns:a16="http://schemas.microsoft.com/office/drawing/2014/main" id="{7AAE0A6C-EF42-4592-B751-E406EC7B8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698"/>
              <a:ext cx="40" cy="272"/>
            </a:xfrm>
            <a:custGeom>
              <a:avLst/>
              <a:gdLst>
                <a:gd name="T0" fmla="*/ 52 w 31"/>
                <a:gd name="T1" fmla="*/ 0 h 211"/>
                <a:gd name="T2" fmla="*/ 0 w 31"/>
                <a:gd name="T3" fmla="*/ 351 h 211"/>
                <a:gd name="T4" fmla="*/ 32 w 31"/>
                <a:gd name="T5" fmla="*/ 220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11">
                  <a:moveTo>
                    <a:pt x="31" y="0"/>
                  </a:moveTo>
                  <a:cubicBezTo>
                    <a:pt x="24" y="28"/>
                    <a:pt x="0" y="211"/>
                    <a:pt x="0" y="211"/>
                  </a:cubicBezTo>
                  <a:cubicBezTo>
                    <a:pt x="19" y="133"/>
                    <a:pt x="19" y="133"/>
                    <a:pt x="19" y="1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09" name="Freeform 663">
              <a:extLst>
                <a:ext uri="{FF2B5EF4-FFF2-40B4-BE49-F238E27FC236}">
                  <a16:creationId xmlns:a16="http://schemas.microsoft.com/office/drawing/2014/main" id="{7B860AD1-3D7C-465B-A207-CAFDA0D62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402"/>
              <a:ext cx="31" cy="110"/>
            </a:xfrm>
            <a:custGeom>
              <a:avLst/>
              <a:gdLst>
                <a:gd name="T0" fmla="*/ 17 w 24"/>
                <a:gd name="T1" fmla="*/ 0 h 85"/>
                <a:gd name="T2" fmla="*/ 40 w 24"/>
                <a:gd name="T3" fmla="*/ 142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5">
                  <a:moveTo>
                    <a:pt x="10" y="0"/>
                  </a:moveTo>
                  <a:cubicBezTo>
                    <a:pt x="0" y="30"/>
                    <a:pt x="15" y="57"/>
                    <a:pt x="24" y="8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0" name="Freeform 664">
              <a:extLst>
                <a:ext uri="{FF2B5EF4-FFF2-40B4-BE49-F238E27FC236}">
                  <a16:creationId xmlns:a16="http://schemas.microsoft.com/office/drawing/2014/main" id="{04EFD061-578D-47D4-8C4A-84A519089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2408"/>
              <a:ext cx="70" cy="230"/>
            </a:xfrm>
            <a:custGeom>
              <a:avLst/>
              <a:gdLst>
                <a:gd name="T0" fmla="*/ 91 w 54"/>
                <a:gd name="T1" fmla="*/ 0 h 178"/>
                <a:gd name="T2" fmla="*/ 0 w 54"/>
                <a:gd name="T3" fmla="*/ 297 h 1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78">
                  <a:moveTo>
                    <a:pt x="54" y="0"/>
                  </a:moveTo>
                  <a:cubicBezTo>
                    <a:pt x="44" y="21"/>
                    <a:pt x="9" y="120"/>
                    <a:pt x="0" y="17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1" name="Freeform 665">
              <a:extLst>
                <a:ext uri="{FF2B5EF4-FFF2-40B4-BE49-F238E27FC236}">
                  <a16:creationId xmlns:a16="http://schemas.microsoft.com/office/drawing/2014/main" id="{7062E827-9857-48DE-ACC4-CED0CD9E7C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699"/>
              <a:ext cx="51" cy="258"/>
            </a:xfrm>
            <a:custGeom>
              <a:avLst/>
              <a:gdLst>
                <a:gd name="T0" fmla="*/ 67 w 39"/>
                <a:gd name="T1" fmla="*/ 0 h 200"/>
                <a:gd name="T2" fmla="*/ 0 w 39"/>
                <a:gd name="T3" fmla="*/ 333 h 2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00">
                  <a:moveTo>
                    <a:pt x="39" y="0"/>
                  </a:moveTo>
                  <a:cubicBezTo>
                    <a:pt x="29" y="22"/>
                    <a:pt x="3" y="98"/>
                    <a:pt x="0" y="20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2" name="Freeform 666">
              <a:extLst>
                <a:ext uri="{FF2B5EF4-FFF2-40B4-BE49-F238E27FC236}">
                  <a16:creationId xmlns:a16="http://schemas.microsoft.com/office/drawing/2014/main" id="{B5B5793E-C43D-4210-8D2C-851A30617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3279"/>
              <a:ext cx="9" cy="119"/>
            </a:xfrm>
            <a:custGeom>
              <a:avLst/>
              <a:gdLst>
                <a:gd name="T0" fmla="*/ 6 w 7"/>
                <a:gd name="T1" fmla="*/ 0 h 92"/>
                <a:gd name="T2" fmla="*/ 12 w 7"/>
                <a:gd name="T3" fmla="*/ 154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2">
                  <a:moveTo>
                    <a:pt x="4" y="0"/>
                  </a:moveTo>
                  <a:cubicBezTo>
                    <a:pt x="1" y="18"/>
                    <a:pt x="0" y="62"/>
                    <a:pt x="7" y="9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3" name="Freeform 667">
              <a:extLst>
                <a:ext uri="{FF2B5EF4-FFF2-40B4-BE49-F238E27FC236}">
                  <a16:creationId xmlns:a16="http://schemas.microsoft.com/office/drawing/2014/main" id="{A796D52A-12FC-49D3-8A86-2C169EFCCA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610"/>
              <a:ext cx="15" cy="32"/>
            </a:xfrm>
            <a:custGeom>
              <a:avLst/>
              <a:gdLst>
                <a:gd name="T0" fmla="*/ 19 w 12"/>
                <a:gd name="T1" fmla="*/ 0 h 25"/>
                <a:gd name="T2" fmla="*/ 5 w 12"/>
                <a:gd name="T3" fmla="*/ 18 h 25"/>
                <a:gd name="T4" fmla="*/ 0 w 12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25">
                  <a:moveTo>
                    <a:pt x="12" y="0"/>
                  </a:moveTo>
                  <a:cubicBezTo>
                    <a:pt x="8" y="3"/>
                    <a:pt x="5" y="6"/>
                    <a:pt x="3" y="11"/>
                  </a:cubicBezTo>
                  <a:cubicBezTo>
                    <a:pt x="2" y="14"/>
                    <a:pt x="3" y="24"/>
                    <a:pt x="0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4" name="Freeform 668">
              <a:extLst>
                <a:ext uri="{FF2B5EF4-FFF2-40B4-BE49-F238E27FC236}">
                  <a16:creationId xmlns:a16="http://schemas.microsoft.com/office/drawing/2014/main" id="{862C69A7-CDF5-4961-B99E-11B3CA84EA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570"/>
              <a:ext cx="22" cy="32"/>
            </a:xfrm>
            <a:custGeom>
              <a:avLst/>
              <a:gdLst>
                <a:gd name="T0" fmla="*/ 28 w 17"/>
                <a:gd name="T1" fmla="*/ 0 h 25"/>
                <a:gd name="T2" fmla="*/ 8 w 17"/>
                <a:gd name="T3" fmla="*/ 13 h 25"/>
                <a:gd name="T4" fmla="*/ 0 w 17"/>
                <a:gd name="T5" fmla="*/ 41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5">
                  <a:moveTo>
                    <a:pt x="17" y="0"/>
                  </a:moveTo>
                  <a:cubicBezTo>
                    <a:pt x="13" y="2"/>
                    <a:pt x="8" y="5"/>
                    <a:pt x="5" y="8"/>
                  </a:cubicBezTo>
                  <a:cubicBezTo>
                    <a:pt x="2" y="13"/>
                    <a:pt x="2" y="22"/>
                    <a:pt x="0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5" name="Freeform 669">
              <a:extLst>
                <a:ext uri="{FF2B5EF4-FFF2-40B4-BE49-F238E27FC236}">
                  <a16:creationId xmlns:a16="http://schemas.microsoft.com/office/drawing/2014/main" id="{6DC8F444-5EA6-49BB-9ACB-2B318BCF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3535"/>
              <a:ext cx="24" cy="42"/>
            </a:xfrm>
            <a:custGeom>
              <a:avLst/>
              <a:gdLst>
                <a:gd name="T0" fmla="*/ 32 w 18"/>
                <a:gd name="T1" fmla="*/ 0 h 33"/>
                <a:gd name="T2" fmla="*/ 11 w 18"/>
                <a:gd name="T3" fmla="*/ 19 h 33"/>
                <a:gd name="T4" fmla="*/ 0 w 18"/>
                <a:gd name="T5" fmla="*/ 53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3">
                  <a:moveTo>
                    <a:pt x="18" y="0"/>
                  </a:moveTo>
                  <a:cubicBezTo>
                    <a:pt x="15" y="5"/>
                    <a:pt x="9" y="7"/>
                    <a:pt x="6" y="12"/>
                  </a:cubicBezTo>
                  <a:cubicBezTo>
                    <a:pt x="2" y="19"/>
                    <a:pt x="2" y="26"/>
                    <a:pt x="0" y="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6" name="Freeform 670">
              <a:extLst>
                <a:ext uri="{FF2B5EF4-FFF2-40B4-BE49-F238E27FC236}">
                  <a16:creationId xmlns:a16="http://schemas.microsoft.com/office/drawing/2014/main" id="{7BC2A60A-B735-4B3E-9DFE-34CC3F852A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701"/>
              <a:ext cx="16" cy="24"/>
            </a:xfrm>
            <a:custGeom>
              <a:avLst/>
              <a:gdLst>
                <a:gd name="T0" fmla="*/ 21 w 12"/>
                <a:gd name="T1" fmla="*/ 0 h 18"/>
                <a:gd name="T2" fmla="*/ 0 w 12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">
                  <a:moveTo>
                    <a:pt x="12" y="0"/>
                  </a:moveTo>
                  <a:cubicBezTo>
                    <a:pt x="2" y="1"/>
                    <a:pt x="3" y="10"/>
                    <a:pt x="0" y="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7" name="Freeform 671">
              <a:extLst>
                <a:ext uri="{FF2B5EF4-FFF2-40B4-BE49-F238E27FC236}">
                  <a16:creationId xmlns:a16="http://schemas.microsoft.com/office/drawing/2014/main" id="{7942A8C6-61F0-4A77-B706-53B12E1B0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727"/>
              <a:ext cx="16" cy="36"/>
            </a:xfrm>
            <a:custGeom>
              <a:avLst/>
              <a:gdLst>
                <a:gd name="T0" fmla="*/ 20 w 13"/>
                <a:gd name="T1" fmla="*/ 0 h 28"/>
                <a:gd name="T2" fmla="*/ 0 w 13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5" y="6"/>
                    <a:pt x="1" y="18"/>
                    <a:pt x="0" y="2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8" name="Freeform 672">
              <a:extLst>
                <a:ext uri="{FF2B5EF4-FFF2-40B4-BE49-F238E27FC236}">
                  <a16:creationId xmlns:a16="http://schemas.microsoft.com/office/drawing/2014/main" id="{59FEE281-19D3-44C0-8ABC-850A28E1C5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833"/>
              <a:ext cx="11" cy="27"/>
            </a:xfrm>
            <a:custGeom>
              <a:avLst/>
              <a:gdLst>
                <a:gd name="T0" fmla="*/ 13 w 9"/>
                <a:gd name="T1" fmla="*/ 0 h 21"/>
                <a:gd name="T2" fmla="*/ 0 w 9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1">
                  <a:moveTo>
                    <a:pt x="9" y="0"/>
                  </a:moveTo>
                  <a:cubicBezTo>
                    <a:pt x="6" y="7"/>
                    <a:pt x="0" y="13"/>
                    <a:pt x="0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19" name="Freeform 673">
              <a:extLst>
                <a:ext uri="{FF2B5EF4-FFF2-40B4-BE49-F238E27FC236}">
                  <a16:creationId xmlns:a16="http://schemas.microsoft.com/office/drawing/2014/main" id="{5CB002C5-D0D4-4C65-B961-D85B7DA0CA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3909"/>
              <a:ext cx="13" cy="41"/>
            </a:xfrm>
            <a:custGeom>
              <a:avLst/>
              <a:gdLst>
                <a:gd name="T0" fmla="*/ 17 w 10"/>
                <a:gd name="T1" fmla="*/ 0 h 31"/>
                <a:gd name="T2" fmla="*/ 1 w 10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1">
                  <a:moveTo>
                    <a:pt x="10" y="0"/>
                  </a:moveTo>
                  <a:cubicBezTo>
                    <a:pt x="2" y="8"/>
                    <a:pt x="0" y="19"/>
                    <a:pt x="1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0" name="Freeform 674">
              <a:extLst>
                <a:ext uri="{FF2B5EF4-FFF2-40B4-BE49-F238E27FC236}">
                  <a16:creationId xmlns:a16="http://schemas.microsoft.com/office/drawing/2014/main" id="{47A17D0F-3EEA-45D6-94CC-B7FF20A9A5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2281"/>
              <a:ext cx="18" cy="60"/>
            </a:xfrm>
            <a:custGeom>
              <a:avLst/>
              <a:gdLst>
                <a:gd name="T0" fmla="*/ 13 w 14"/>
                <a:gd name="T1" fmla="*/ 0 h 47"/>
                <a:gd name="T2" fmla="*/ 17 w 14"/>
                <a:gd name="T3" fmla="*/ 34 h 47"/>
                <a:gd name="T4" fmla="*/ 23 w 14"/>
                <a:gd name="T5" fmla="*/ 49 h 47"/>
                <a:gd name="T6" fmla="*/ 19 w 14"/>
                <a:gd name="T7" fmla="*/ 47 h 47"/>
                <a:gd name="T8" fmla="*/ 19 w 14"/>
                <a:gd name="T9" fmla="*/ 73 h 47"/>
                <a:gd name="T10" fmla="*/ 17 w 14"/>
                <a:gd name="T11" fmla="*/ 57 h 47"/>
                <a:gd name="T12" fmla="*/ 13 w 14"/>
                <a:gd name="T13" fmla="*/ 36 h 47"/>
                <a:gd name="T14" fmla="*/ 6 w 14"/>
                <a:gd name="T15" fmla="*/ 77 h 47"/>
                <a:gd name="T16" fmla="*/ 6 w 14"/>
                <a:gd name="T17" fmla="*/ 24 h 47"/>
                <a:gd name="T18" fmla="*/ 12 w 14"/>
                <a:gd name="T19" fmla="*/ 1 h 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4" h="47">
                  <a:moveTo>
                    <a:pt x="8" y="0"/>
                  </a:moveTo>
                  <a:cubicBezTo>
                    <a:pt x="7" y="5"/>
                    <a:pt x="9" y="16"/>
                    <a:pt x="10" y="21"/>
                  </a:cubicBezTo>
                  <a:cubicBezTo>
                    <a:pt x="11" y="24"/>
                    <a:pt x="12" y="27"/>
                    <a:pt x="14" y="30"/>
                  </a:cubicBezTo>
                  <a:cubicBezTo>
                    <a:pt x="13" y="30"/>
                    <a:pt x="13" y="29"/>
                    <a:pt x="12" y="29"/>
                  </a:cubicBezTo>
                  <a:cubicBezTo>
                    <a:pt x="10" y="35"/>
                    <a:pt x="12" y="39"/>
                    <a:pt x="12" y="45"/>
                  </a:cubicBezTo>
                  <a:cubicBezTo>
                    <a:pt x="11" y="42"/>
                    <a:pt x="10" y="39"/>
                    <a:pt x="10" y="35"/>
                  </a:cubicBezTo>
                  <a:cubicBezTo>
                    <a:pt x="9" y="33"/>
                    <a:pt x="10" y="22"/>
                    <a:pt x="8" y="22"/>
                  </a:cubicBezTo>
                  <a:cubicBezTo>
                    <a:pt x="4" y="22"/>
                    <a:pt x="5" y="44"/>
                    <a:pt x="4" y="47"/>
                  </a:cubicBezTo>
                  <a:cubicBezTo>
                    <a:pt x="0" y="38"/>
                    <a:pt x="3" y="25"/>
                    <a:pt x="4" y="15"/>
                  </a:cubicBezTo>
                  <a:cubicBezTo>
                    <a:pt x="4" y="10"/>
                    <a:pt x="6" y="5"/>
                    <a:pt x="7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1" name="Freeform 675">
              <a:extLst>
                <a:ext uri="{FF2B5EF4-FFF2-40B4-BE49-F238E27FC236}">
                  <a16:creationId xmlns:a16="http://schemas.microsoft.com/office/drawing/2014/main" id="{9B3E80EC-663E-443D-B104-CAE750A2D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2281"/>
              <a:ext cx="35" cy="52"/>
            </a:xfrm>
            <a:custGeom>
              <a:avLst/>
              <a:gdLst>
                <a:gd name="T0" fmla="*/ 41 w 27"/>
                <a:gd name="T1" fmla="*/ 4 h 41"/>
                <a:gd name="T2" fmla="*/ 38 w 27"/>
                <a:gd name="T3" fmla="*/ 32 h 41"/>
                <a:gd name="T4" fmla="*/ 32 w 27"/>
                <a:gd name="T5" fmla="*/ 34 h 41"/>
                <a:gd name="T6" fmla="*/ 25 w 27"/>
                <a:gd name="T7" fmla="*/ 58 h 41"/>
                <a:gd name="T8" fmla="*/ 27 w 27"/>
                <a:gd name="T9" fmla="*/ 36 h 41"/>
                <a:gd name="T10" fmla="*/ 13 w 27"/>
                <a:gd name="T11" fmla="*/ 56 h 41"/>
                <a:gd name="T12" fmla="*/ 0 w 27"/>
                <a:gd name="T13" fmla="*/ 66 h 41"/>
                <a:gd name="T14" fmla="*/ 25 w 27"/>
                <a:gd name="T15" fmla="*/ 25 h 41"/>
                <a:gd name="T16" fmla="*/ 30 w 27"/>
                <a:gd name="T17" fmla="*/ 11 h 41"/>
                <a:gd name="T18" fmla="*/ 45 w 27"/>
                <a:gd name="T19" fmla="*/ 0 h 4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7" h="41">
                  <a:moveTo>
                    <a:pt x="25" y="2"/>
                  </a:moveTo>
                  <a:cubicBezTo>
                    <a:pt x="25" y="8"/>
                    <a:pt x="23" y="14"/>
                    <a:pt x="22" y="20"/>
                  </a:cubicBezTo>
                  <a:cubicBezTo>
                    <a:pt x="21" y="17"/>
                    <a:pt x="20" y="19"/>
                    <a:pt x="19" y="21"/>
                  </a:cubicBezTo>
                  <a:cubicBezTo>
                    <a:pt x="16" y="24"/>
                    <a:pt x="16" y="32"/>
                    <a:pt x="15" y="36"/>
                  </a:cubicBezTo>
                  <a:cubicBezTo>
                    <a:pt x="14" y="32"/>
                    <a:pt x="16" y="26"/>
                    <a:pt x="16" y="22"/>
                  </a:cubicBezTo>
                  <a:cubicBezTo>
                    <a:pt x="12" y="26"/>
                    <a:pt x="12" y="31"/>
                    <a:pt x="8" y="35"/>
                  </a:cubicBezTo>
                  <a:cubicBezTo>
                    <a:pt x="6" y="36"/>
                    <a:pt x="3" y="41"/>
                    <a:pt x="0" y="41"/>
                  </a:cubicBezTo>
                  <a:cubicBezTo>
                    <a:pt x="7" y="35"/>
                    <a:pt x="11" y="25"/>
                    <a:pt x="15" y="16"/>
                  </a:cubicBezTo>
                  <a:cubicBezTo>
                    <a:pt x="16" y="14"/>
                    <a:pt x="16" y="9"/>
                    <a:pt x="18" y="7"/>
                  </a:cubicBezTo>
                  <a:cubicBezTo>
                    <a:pt x="20" y="4"/>
                    <a:pt x="24" y="3"/>
                    <a:pt x="27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2" name="Freeform 676">
              <a:extLst>
                <a:ext uri="{FF2B5EF4-FFF2-40B4-BE49-F238E27FC236}">
                  <a16:creationId xmlns:a16="http://schemas.microsoft.com/office/drawing/2014/main" id="{CF766756-B606-4EF8-9FBA-BEDBBA77E6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486"/>
              <a:ext cx="41" cy="61"/>
            </a:xfrm>
            <a:custGeom>
              <a:avLst/>
              <a:gdLst>
                <a:gd name="T0" fmla="*/ 17 w 32"/>
                <a:gd name="T1" fmla="*/ 0 h 47"/>
                <a:gd name="T2" fmla="*/ 28 w 32"/>
                <a:gd name="T3" fmla="*/ 12 h 47"/>
                <a:gd name="T4" fmla="*/ 37 w 32"/>
                <a:gd name="T5" fmla="*/ 30 h 47"/>
                <a:gd name="T6" fmla="*/ 53 w 32"/>
                <a:gd name="T7" fmla="*/ 56 h 47"/>
                <a:gd name="T8" fmla="*/ 46 w 32"/>
                <a:gd name="T9" fmla="*/ 51 h 47"/>
                <a:gd name="T10" fmla="*/ 51 w 32"/>
                <a:gd name="T11" fmla="*/ 79 h 47"/>
                <a:gd name="T12" fmla="*/ 24 w 32"/>
                <a:gd name="T13" fmla="*/ 22 h 47"/>
                <a:gd name="T14" fmla="*/ 36 w 32"/>
                <a:gd name="T15" fmla="*/ 66 h 47"/>
                <a:gd name="T16" fmla="*/ 15 w 32"/>
                <a:gd name="T17" fmla="*/ 17 h 47"/>
                <a:gd name="T18" fmla="*/ 19 w 32"/>
                <a:gd name="T19" fmla="*/ 39 h 47"/>
                <a:gd name="T20" fmla="*/ 27 w 32"/>
                <a:gd name="T21" fmla="*/ 71 h 47"/>
                <a:gd name="T22" fmla="*/ 15 w 32"/>
                <a:gd name="T23" fmla="*/ 35 h 47"/>
                <a:gd name="T24" fmla="*/ 5 w 32"/>
                <a:gd name="T25" fmla="*/ 17 h 47"/>
                <a:gd name="T26" fmla="*/ 15 w 32"/>
                <a:gd name="T27" fmla="*/ 1 h 4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2" h="47">
                  <a:moveTo>
                    <a:pt x="10" y="0"/>
                  </a:moveTo>
                  <a:cubicBezTo>
                    <a:pt x="12" y="3"/>
                    <a:pt x="15" y="5"/>
                    <a:pt x="17" y="7"/>
                  </a:cubicBezTo>
                  <a:cubicBezTo>
                    <a:pt x="19" y="10"/>
                    <a:pt x="21" y="14"/>
                    <a:pt x="23" y="18"/>
                  </a:cubicBezTo>
                  <a:cubicBezTo>
                    <a:pt x="27" y="23"/>
                    <a:pt x="29" y="28"/>
                    <a:pt x="32" y="33"/>
                  </a:cubicBezTo>
                  <a:cubicBezTo>
                    <a:pt x="31" y="32"/>
                    <a:pt x="29" y="31"/>
                    <a:pt x="28" y="30"/>
                  </a:cubicBezTo>
                  <a:cubicBezTo>
                    <a:pt x="27" y="36"/>
                    <a:pt x="31" y="41"/>
                    <a:pt x="31" y="47"/>
                  </a:cubicBezTo>
                  <a:cubicBezTo>
                    <a:pt x="30" y="37"/>
                    <a:pt x="24" y="19"/>
                    <a:pt x="15" y="13"/>
                  </a:cubicBezTo>
                  <a:cubicBezTo>
                    <a:pt x="15" y="22"/>
                    <a:pt x="23" y="30"/>
                    <a:pt x="22" y="39"/>
                  </a:cubicBezTo>
                  <a:cubicBezTo>
                    <a:pt x="20" y="31"/>
                    <a:pt x="17" y="14"/>
                    <a:pt x="9" y="10"/>
                  </a:cubicBezTo>
                  <a:cubicBezTo>
                    <a:pt x="8" y="13"/>
                    <a:pt x="11" y="19"/>
                    <a:pt x="12" y="23"/>
                  </a:cubicBezTo>
                  <a:cubicBezTo>
                    <a:pt x="14" y="29"/>
                    <a:pt x="16" y="36"/>
                    <a:pt x="16" y="42"/>
                  </a:cubicBezTo>
                  <a:cubicBezTo>
                    <a:pt x="13" y="36"/>
                    <a:pt x="11" y="27"/>
                    <a:pt x="9" y="21"/>
                  </a:cubicBezTo>
                  <a:cubicBezTo>
                    <a:pt x="7" y="17"/>
                    <a:pt x="5" y="14"/>
                    <a:pt x="3" y="10"/>
                  </a:cubicBezTo>
                  <a:cubicBezTo>
                    <a:pt x="0" y="5"/>
                    <a:pt x="5" y="3"/>
                    <a:pt x="9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3" name="Freeform 677">
              <a:extLst>
                <a:ext uri="{FF2B5EF4-FFF2-40B4-BE49-F238E27FC236}">
                  <a16:creationId xmlns:a16="http://schemas.microsoft.com/office/drawing/2014/main" id="{BE13DE1D-11DD-48B1-BB21-B011D1ECE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492"/>
              <a:ext cx="31" cy="49"/>
            </a:xfrm>
            <a:custGeom>
              <a:avLst/>
              <a:gdLst>
                <a:gd name="T0" fmla="*/ 34 w 24"/>
                <a:gd name="T1" fmla="*/ 1 h 38"/>
                <a:gd name="T2" fmla="*/ 40 w 24"/>
                <a:gd name="T3" fmla="*/ 25 h 38"/>
                <a:gd name="T4" fmla="*/ 34 w 24"/>
                <a:gd name="T5" fmla="*/ 62 h 38"/>
                <a:gd name="T6" fmla="*/ 23 w 24"/>
                <a:gd name="T7" fmla="*/ 22 h 38"/>
                <a:gd name="T8" fmla="*/ 22 w 24"/>
                <a:gd name="T9" fmla="*/ 63 h 38"/>
                <a:gd name="T10" fmla="*/ 17 w 24"/>
                <a:gd name="T11" fmla="*/ 35 h 38"/>
                <a:gd name="T12" fmla="*/ 13 w 24"/>
                <a:gd name="T13" fmla="*/ 58 h 38"/>
                <a:gd name="T14" fmla="*/ 1 w 24"/>
                <a:gd name="T15" fmla="*/ 41 h 38"/>
                <a:gd name="T16" fmla="*/ 13 w 24"/>
                <a:gd name="T17" fmla="*/ 19 h 38"/>
                <a:gd name="T18" fmla="*/ 36 w 24"/>
                <a:gd name="T19" fmla="*/ 0 h 3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4" h="38">
                  <a:moveTo>
                    <a:pt x="20" y="1"/>
                  </a:moveTo>
                  <a:cubicBezTo>
                    <a:pt x="22" y="5"/>
                    <a:pt x="23" y="11"/>
                    <a:pt x="24" y="15"/>
                  </a:cubicBezTo>
                  <a:cubicBezTo>
                    <a:pt x="18" y="8"/>
                    <a:pt x="20" y="34"/>
                    <a:pt x="20" y="37"/>
                  </a:cubicBezTo>
                  <a:cubicBezTo>
                    <a:pt x="20" y="34"/>
                    <a:pt x="18" y="13"/>
                    <a:pt x="14" y="13"/>
                  </a:cubicBezTo>
                  <a:cubicBezTo>
                    <a:pt x="9" y="13"/>
                    <a:pt x="13" y="34"/>
                    <a:pt x="13" y="38"/>
                  </a:cubicBezTo>
                  <a:cubicBezTo>
                    <a:pt x="11" y="33"/>
                    <a:pt x="12" y="26"/>
                    <a:pt x="10" y="21"/>
                  </a:cubicBezTo>
                  <a:cubicBezTo>
                    <a:pt x="6" y="24"/>
                    <a:pt x="8" y="31"/>
                    <a:pt x="8" y="35"/>
                  </a:cubicBezTo>
                  <a:cubicBezTo>
                    <a:pt x="7" y="31"/>
                    <a:pt x="6" y="25"/>
                    <a:pt x="1" y="25"/>
                  </a:cubicBezTo>
                  <a:cubicBezTo>
                    <a:pt x="0" y="22"/>
                    <a:pt x="7" y="15"/>
                    <a:pt x="8" y="12"/>
                  </a:cubicBezTo>
                  <a:cubicBezTo>
                    <a:pt x="11" y="6"/>
                    <a:pt x="15" y="3"/>
                    <a:pt x="2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4" name="Freeform 678">
              <a:extLst>
                <a:ext uri="{FF2B5EF4-FFF2-40B4-BE49-F238E27FC236}">
                  <a16:creationId xmlns:a16="http://schemas.microsoft.com/office/drawing/2014/main" id="{D1E1A9DB-F1ED-4142-AC5A-AD4D3A4C6D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2415"/>
              <a:ext cx="63" cy="139"/>
            </a:xfrm>
            <a:custGeom>
              <a:avLst/>
              <a:gdLst>
                <a:gd name="T0" fmla="*/ 77 w 49"/>
                <a:gd name="T1" fmla="*/ 152 h 108"/>
                <a:gd name="T2" fmla="*/ 77 w 49"/>
                <a:gd name="T3" fmla="*/ 179 h 108"/>
                <a:gd name="T4" fmla="*/ 59 w 49"/>
                <a:gd name="T5" fmla="*/ 157 h 108"/>
                <a:gd name="T6" fmla="*/ 54 w 49"/>
                <a:gd name="T7" fmla="*/ 121 h 108"/>
                <a:gd name="T8" fmla="*/ 51 w 49"/>
                <a:gd name="T9" fmla="*/ 133 h 108"/>
                <a:gd name="T10" fmla="*/ 45 w 49"/>
                <a:gd name="T11" fmla="*/ 98 h 108"/>
                <a:gd name="T12" fmla="*/ 36 w 49"/>
                <a:gd name="T13" fmla="*/ 121 h 108"/>
                <a:gd name="T14" fmla="*/ 39 w 49"/>
                <a:gd name="T15" fmla="*/ 88 h 108"/>
                <a:gd name="T16" fmla="*/ 31 w 49"/>
                <a:gd name="T17" fmla="*/ 77 h 108"/>
                <a:gd name="T18" fmla="*/ 24 w 49"/>
                <a:gd name="T19" fmla="*/ 99 h 108"/>
                <a:gd name="T20" fmla="*/ 22 w 49"/>
                <a:gd name="T21" fmla="*/ 117 h 108"/>
                <a:gd name="T22" fmla="*/ 6 w 49"/>
                <a:gd name="T23" fmla="*/ 144 h 108"/>
                <a:gd name="T24" fmla="*/ 10 w 49"/>
                <a:gd name="T25" fmla="*/ 109 h 108"/>
                <a:gd name="T26" fmla="*/ 19 w 49"/>
                <a:gd name="T27" fmla="*/ 73 h 108"/>
                <a:gd name="T28" fmla="*/ 36 w 49"/>
                <a:gd name="T29" fmla="*/ 0 h 108"/>
                <a:gd name="T30" fmla="*/ 45 w 49"/>
                <a:gd name="T31" fmla="*/ 51 h 108"/>
                <a:gd name="T32" fmla="*/ 57 w 49"/>
                <a:gd name="T33" fmla="*/ 93 h 10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49" h="108">
                  <a:moveTo>
                    <a:pt x="47" y="92"/>
                  </a:moveTo>
                  <a:cubicBezTo>
                    <a:pt x="47" y="97"/>
                    <a:pt x="49" y="103"/>
                    <a:pt x="47" y="108"/>
                  </a:cubicBezTo>
                  <a:cubicBezTo>
                    <a:pt x="45" y="101"/>
                    <a:pt x="46" y="78"/>
                    <a:pt x="36" y="95"/>
                  </a:cubicBezTo>
                  <a:cubicBezTo>
                    <a:pt x="38" y="89"/>
                    <a:pt x="39" y="77"/>
                    <a:pt x="33" y="73"/>
                  </a:cubicBezTo>
                  <a:cubicBezTo>
                    <a:pt x="32" y="75"/>
                    <a:pt x="31" y="78"/>
                    <a:pt x="31" y="80"/>
                  </a:cubicBezTo>
                  <a:cubicBezTo>
                    <a:pt x="31" y="74"/>
                    <a:pt x="34" y="63"/>
                    <a:pt x="27" y="59"/>
                  </a:cubicBezTo>
                  <a:cubicBezTo>
                    <a:pt x="24" y="62"/>
                    <a:pt x="22" y="69"/>
                    <a:pt x="22" y="73"/>
                  </a:cubicBezTo>
                  <a:cubicBezTo>
                    <a:pt x="23" y="67"/>
                    <a:pt x="23" y="60"/>
                    <a:pt x="23" y="53"/>
                  </a:cubicBezTo>
                  <a:cubicBezTo>
                    <a:pt x="23" y="50"/>
                    <a:pt x="23" y="43"/>
                    <a:pt x="19" y="47"/>
                  </a:cubicBezTo>
                  <a:cubicBezTo>
                    <a:pt x="16" y="49"/>
                    <a:pt x="16" y="57"/>
                    <a:pt x="15" y="60"/>
                  </a:cubicBezTo>
                  <a:cubicBezTo>
                    <a:pt x="15" y="64"/>
                    <a:pt x="13" y="67"/>
                    <a:pt x="13" y="71"/>
                  </a:cubicBezTo>
                  <a:cubicBezTo>
                    <a:pt x="10" y="58"/>
                    <a:pt x="5" y="84"/>
                    <a:pt x="4" y="87"/>
                  </a:cubicBezTo>
                  <a:cubicBezTo>
                    <a:pt x="0" y="80"/>
                    <a:pt x="4" y="74"/>
                    <a:pt x="6" y="66"/>
                  </a:cubicBezTo>
                  <a:cubicBezTo>
                    <a:pt x="8" y="59"/>
                    <a:pt x="10" y="51"/>
                    <a:pt x="12" y="44"/>
                  </a:cubicBezTo>
                  <a:cubicBezTo>
                    <a:pt x="16" y="29"/>
                    <a:pt x="18" y="14"/>
                    <a:pt x="22" y="0"/>
                  </a:cubicBezTo>
                  <a:cubicBezTo>
                    <a:pt x="26" y="9"/>
                    <a:pt x="25" y="21"/>
                    <a:pt x="27" y="31"/>
                  </a:cubicBezTo>
                  <a:cubicBezTo>
                    <a:pt x="29" y="39"/>
                    <a:pt x="31" y="48"/>
                    <a:pt x="34" y="5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5" name="Freeform 679">
              <a:extLst>
                <a:ext uri="{FF2B5EF4-FFF2-40B4-BE49-F238E27FC236}">
                  <a16:creationId xmlns:a16="http://schemas.microsoft.com/office/drawing/2014/main" id="{184B1868-08A5-4C77-9AE8-C17E6B34E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2530"/>
              <a:ext cx="6" cy="49"/>
            </a:xfrm>
            <a:custGeom>
              <a:avLst/>
              <a:gdLst>
                <a:gd name="T0" fmla="*/ 7 w 5"/>
                <a:gd name="T1" fmla="*/ 0 h 38"/>
                <a:gd name="T2" fmla="*/ 5 w 5"/>
                <a:gd name="T3" fmla="*/ 18 h 38"/>
                <a:gd name="T4" fmla="*/ 2 w 5"/>
                <a:gd name="T5" fmla="*/ 6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8">
                  <a:moveTo>
                    <a:pt x="5" y="0"/>
                  </a:moveTo>
                  <a:cubicBezTo>
                    <a:pt x="4" y="4"/>
                    <a:pt x="3" y="7"/>
                    <a:pt x="3" y="11"/>
                  </a:cubicBezTo>
                  <a:cubicBezTo>
                    <a:pt x="2" y="19"/>
                    <a:pt x="0" y="30"/>
                    <a:pt x="2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6" name="Freeform 680">
              <a:extLst>
                <a:ext uri="{FF2B5EF4-FFF2-40B4-BE49-F238E27FC236}">
                  <a16:creationId xmlns:a16="http://schemas.microsoft.com/office/drawing/2014/main" id="{A04D44BB-33C0-4D36-A9EE-717FD8E42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2507"/>
              <a:ext cx="7" cy="45"/>
            </a:xfrm>
            <a:custGeom>
              <a:avLst/>
              <a:gdLst>
                <a:gd name="T0" fmla="*/ 10 w 5"/>
                <a:gd name="T1" fmla="*/ 0 h 35"/>
                <a:gd name="T2" fmla="*/ 0 w 5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5" y="0"/>
                  </a:moveTo>
                  <a:cubicBezTo>
                    <a:pt x="1" y="11"/>
                    <a:pt x="0" y="23"/>
                    <a:pt x="0" y="3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7" name="Freeform 681">
              <a:extLst>
                <a:ext uri="{FF2B5EF4-FFF2-40B4-BE49-F238E27FC236}">
                  <a16:creationId xmlns:a16="http://schemas.microsoft.com/office/drawing/2014/main" id="{DF44608B-B6CF-4378-960B-13D93F18C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498"/>
              <a:ext cx="5" cy="47"/>
            </a:xfrm>
            <a:custGeom>
              <a:avLst/>
              <a:gdLst>
                <a:gd name="T0" fmla="*/ 6 w 4"/>
                <a:gd name="T1" fmla="*/ 0 h 37"/>
                <a:gd name="T2" fmla="*/ 4 w 4"/>
                <a:gd name="T3" fmla="*/ 6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4" y="0"/>
                  </a:moveTo>
                  <a:cubicBezTo>
                    <a:pt x="1" y="11"/>
                    <a:pt x="0" y="26"/>
                    <a:pt x="2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8" name="Freeform 682">
              <a:extLst>
                <a:ext uri="{FF2B5EF4-FFF2-40B4-BE49-F238E27FC236}">
                  <a16:creationId xmlns:a16="http://schemas.microsoft.com/office/drawing/2014/main" id="{978B107A-94A2-4120-9F15-DB439A55A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499"/>
              <a:ext cx="4" cy="49"/>
            </a:xfrm>
            <a:custGeom>
              <a:avLst/>
              <a:gdLst>
                <a:gd name="T0" fmla="*/ 5 w 3"/>
                <a:gd name="T1" fmla="*/ 0 h 38"/>
                <a:gd name="T2" fmla="*/ 5 w 3"/>
                <a:gd name="T3" fmla="*/ 13 h 38"/>
                <a:gd name="T4" fmla="*/ 0 w 3"/>
                <a:gd name="T5" fmla="*/ 63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8">
                  <a:moveTo>
                    <a:pt x="3" y="0"/>
                  </a:moveTo>
                  <a:cubicBezTo>
                    <a:pt x="3" y="2"/>
                    <a:pt x="3" y="5"/>
                    <a:pt x="3" y="8"/>
                  </a:cubicBezTo>
                  <a:cubicBezTo>
                    <a:pt x="3" y="18"/>
                    <a:pt x="2" y="28"/>
                    <a:pt x="0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29" name="Freeform 683">
              <a:extLst>
                <a:ext uri="{FF2B5EF4-FFF2-40B4-BE49-F238E27FC236}">
                  <a16:creationId xmlns:a16="http://schemas.microsoft.com/office/drawing/2014/main" id="{C852AA20-8D71-4068-9981-E9625FC4D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7" y="2519"/>
              <a:ext cx="7" cy="51"/>
            </a:xfrm>
            <a:custGeom>
              <a:avLst/>
              <a:gdLst>
                <a:gd name="T0" fmla="*/ 10 w 5"/>
                <a:gd name="T1" fmla="*/ 0 h 39"/>
                <a:gd name="T2" fmla="*/ 0 w 5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9">
                  <a:moveTo>
                    <a:pt x="5" y="0"/>
                  </a:moveTo>
                  <a:cubicBezTo>
                    <a:pt x="5" y="14"/>
                    <a:pt x="2" y="25"/>
                    <a:pt x="0" y="3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0" name="Freeform 684">
              <a:extLst>
                <a:ext uri="{FF2B5EF4-FFF2-40B4-BE49-F238E27FC236}">
                  <a16:creationId xmlns:a16="http://schemas.microsoft.com/office/drawing/2014/main" id="{9312FC9C-1B28-4CEC-9CA6-E61E146436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2597"/>
              <a:ext cx="9" cy="52"/>
            </a:xfrm>
            <a:custGeom>
              <a:avLst/>
              <a:gdLst>
                <a:gd name="T0" fmla="*/ 0 w 7"/>
                <a:gd name="T1" fmla="*/ 0 h 40"/>
                <a:gd name="T2" fmla="*/ 12 w 7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0">
                  <a:moveTo>
                    <a:pt x="0" y="0"/>
                  </a:moveTo>
                  <a:cubicBezTo>
                    <a:pt x="1" y="13"/>
                    <a:pt x="3" y="28"/>
                    <a:pt x="7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1" name="Freeform 685">
              <a:extLst>
                <a:ext uri="{FF2B5EF4-FFF2-40B4-BE49-F238E27FC236}">
                  <a16:creationId xmlns:a16="http://schemas.microsoft.com/office/drawing/2014/main" id="{C816F8EF-FA09-4C30-AC9A-FB1CC3541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2584"/>
              <a:ext cx="14" cy="30"/>
            </a:xfrm>
            <a:custGeom>
              <a:avLst/>
              <a:gdLst>
                <a:gd name="T0" fmla="*/ 18 w 11"/>
                <a:gd name="T1" fmla="*/ 0 h 23"/>
                <a:gd name="T2" fmla="*/ 0 w 11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3">
                  <a:moveTo>
                    <a:pt x="11" y="0"/>
                  </a:moveTo>
                  <a:cubicBezTo>
                    <a:pt x="10" y="8"/>
                    <a:pt x="4" y="17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2" name="Freeform 686">
              <a:extLst>
                <a:ext uri="{FF2B5EF4-FFF2-40B4-BE49-F238E27FC236}">
                  <a16:creationId xmlns:a16="http://schemas.microsoft.com/office/drawing/2014/main" id="{C6E7E1B2-119E-41A4-8177-A53EE5459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3030"/>
              <a:ext cx="5" cy="76"/>
            </a:xfrm>
            <a:custGeom>
              <a:avLst/>
              <a:gdLst>
                <a:gd name="T0" fmla="*/ 6 w 4"/>
                <a:gd name="T1" fmla="*/ 0 h 59"/>
                <a:gd name="T2" fmla="*/ 0 w 4"/>
                <a:gd name="T3" fmla="*/ 9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4" y="0"/>
                  </a:moveTo>
                  <a:cubicBezTo>
                    <a:pt x="0" y="19"/>
                    <a:pt x="0" y="39"/>
                    <a:pt x="0" y="5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3" name="Freeform 687">
              <a:extLst>
                <a:ext uri="{FF2B5EF4-FFF2-40B4-BE49-F238E27FC236}">
                  <a16:creationId xmlns:a16="http://schemas.microsoft.com/office/drawing/2014/main" id="{98ACCB3F-E294-4EC4-BF80-EA2657A627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3070"/>
              <a:ext cx="5" cy="40"/>
            </a:xfrm>
            <a:custGeom>
              <a:avLst/>
              <a:gdLst>
                <a:gd name="T0" fmla="*/ 6 w 4"/>
                <a:gd name="T1" fmla="*/ 0 h 31"/>
                <a:gd name="T2" fmla="*/ 0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4" y="0"/>
                  </a:moveTo>
                  <a:cubicBezTo>
                    <a:pt x="4" y="11"/>
                    <a:pt x="3" y="21"/>
                    <a:pt x="0" y="3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4" name="Freeform 688">
              <a:extLst>
                <a:ext uri="{FF2B5EF4-FFF2-40B4-BE49-F238E27FC236}">
                  <a16:creationId xmlns:a16="http://schemas.microsoft.com/office/drawing/2014/main" id="{DD97A37D-03D3-451B-9161-E42426D49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040"/>
              <a:ext cx="9" cy="61"/>
            </a:xfrm>
            <a:custGeom>
              <a:avLst/>
              <a:gdLst>
                <a:gd name="T0" fmla="*/ 12 w 7"/>
                <a:gd name="T1" fmla="*/ 0 h 47"/>
                <a:gd name="T2" fmla="*/ 0 w 7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7">
                  <a:moveTo>
                    <a:pt x="7" y="0"/>
                  </a:moveTo>
                  <a:cubicBezTo>
                    <a:pt x="7" y="15"/>
                    <a:pt x="6" y="34"/>
                    <a:pt x="0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5" name="Freeform 689">
              <a:extLst>
                <a:ext uri="{FF2B5EF4-FFF2-40B4-BE49-F238E27FC236}">
                  <a16:creationId xmlns:a16="http://schemas.microsoft.com/office/drawing/2014/main" id="{61FE5D62-9B56-4E53-8BBD-E3790284F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150"/>
              <a:ext cx="22" cy="6"/>
            </a:xfrm>
            <a:custGeom>
              <a:avLst/>
              <a:gdLst>
                <a:gd name="T0" fmla="*/ 28 w 17"/>
                <a:gd name="T1" fmla="*/ 7 h 5"/>
                <a:gd name="T2" fmla="*/ 0 w 17"/>
                <a:gd name="T3" fmla="*/ 0 h 5"/>
                <a:gd name="T4" fmla="*/ 21 w 17"/>
                <a:gd name="T5" fmla="*/ 6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">
                  <a:moveTo>
                    <a:pt x="17" y="5"/>
                  </a:moveTo>
                  <a:cubicBezTo>
                    <a:pt x="11" y="5"/>
                    <a:pt x="5" y="4"/>
                    <a:pt x="0" y="0"/>
                  </a:cubicBezTo>
                  <a:cubicBezTo>
                    <a:pt x="3" y="1"/>
                    <a:pt x="8" y="3"/>
                    <a:pt x="1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6" name="Freeform 690">
              <a:extLst>
                <a:ext uri="{FF2B5EF4-FFF2-40B4-BE49-F238E27FC236}">
                  <a16:creationId xmlns:a16="http://schemas.microsoft.com/office/drawing/2014/main" id="{F4DA54ED-0EAE-48CA-B22F-0E0B00200A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162"/>
              <a:ext cx="24" cy="7"/>
            </a:xfrm>
            <a:custGeom>
              <a:avLst/>
              <a:gdLst>
                <a:gd name="T0" fmla="*/ 30 w 19"/>
                <a:gd name="T1" fmla="*/ 0 h 6"/>
                <a:gd name="T2" fmla="*/ 0 w 19"/>
                <a:gd name="T3" fmla="*/ 8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">
                  <a:moveTo>
                    <a:pt x="19" y="0"/>
                  </a:moveTo>
                  <a:cubicBezTo>
                    <a:pt x="14" y="4"/>
                    <a:pt x="5" y="2"/>
                    <a:pt x="0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7" name="Freeform 691">
              <a:extLst>
                <a:ext uri="{FF2B5EF4-FFF2-40B4-BE49-F238E27FC236}">
                  <a16:creationId xmlns:a16="http://schemas.microsoft.com/office/drawing/2014/main" id="{88A5DE45-8AA0-42C8-AEF5-892811258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3176"/>
              <a:ext cx="17" cy="19"/>
            </a:xfrm>
            <a:custGeom>
              <a:avLst/>
              <a:gdLst>
                <a:gd name="T0" fmla="*/ 22 w 13"/>
                <a:gd name="T1" fmla="*/ 0 h 15"/>
                <a:gd name="T2" fmla="*/ 0 w 13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5">
                  <a:moveTo>
                    <a:pt x="13" y="0"/>
                  </a:moveTo>
                  <a:cubicBezTo>
                    <a:pt x="7" y="5"/>
                    <a:pt x="3" y="9"/>
                    <a:pt x="0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8" name="Freeform 692">
              <a:extLst>
                <a:ext uri="{FF2B5EF4-FFF2-40B4-BE49-F238E27FC236}">
                  <a16:creationId xmlns:a16="http://schemas.microsoft.com/office/drawing/2014/main" id="{C430BA9B-89BB-4391-AE0D-61F16A54C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168"/>
              <a:ext cx="21" cy="8"/>
            </a:xfrm>
            <a:custGeom>
              <a:avLst/>
              <a:gdLst>
                <a:gd name="T0" fmla="*/ 28 w 16"/>
                <a:gd name="T1" fmla="*/ 0 h 6"/>
                <a:gd name="T2" fmla="*/ 0 w 16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6">
                  <a:moveTo>
                    <a:pt x="16" y="0"/>
                  </a:moveTo>
                  <a:cubicBezTo>
                    <a:pt x="10" y="0"/>
                    <a:pt x="6" y="3"/>
                    <a:pt x="0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39" name="Freeform 693">
              <a:extLst>
                <a:ext uri="{FF2B5EF4-FFF2-40B4-BE49-F238E27FC236}">
                  <a16:creationId xmlns:a16="http://schemas.microsoft.com/office/drawing/2014/main" id="{AC833AFC-F4F4-47EB-AE6C-89399A88CB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3194"/>
              <a:ext cx="5" cy="35"/>
            </a:xfrm>
            <a:custGeom>
              <a:avLst/>
              <a:gdLst>
                <a:gd name="T0" fmla="*/ 6 w 4"/>
                <a:gd name="T1" fmla="*/ 0 h 27"/>
                <a:gd name="T2" fmla="*/ 0 w 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4" y="0"/>
                  </a:moveTo>
                  <a:cubicBezTo>
                    <a:pt x="0" y="8"/>
                    <a:pt x="0" y="18"/>
                    <a:pt x="0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0" name="Freeform 694">
              <a:extLst>
                <a:ext uri="{FF2B5EF4-FFF2-40B4-BE49-F238E27FC236}">
                  <a16:creationId xmlns:a16="http://schemas.microsoft.com/office/drawing/2014/main" id="{5D25891B-75FC-4CE6-AF30-7B706F6C7A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3216"/>
              <a:ext cx="3" cy="23"/>
            </a:xfrm>
            <a:custGeom>
              <a:avLst/>
              <a:gdLst>
                <a:gd name="T0" fmla="*/ 5 w 2"/>
                <a:gd name="T1" fmla="*/ 0 h 18"/>
                <a:gd name="T2" fmla="*/ 0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2" y="0"/>
                  </a:moveTo>
                  <a:cubicBezTo>
                    <a:pt x="1" y="6"/>
                    <a:pt x="0" y="12"/>
                    <a:pt x="0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1" name="Freeform 695">
              <a:extLst>
                <a:ext uri="{FF2B5EF4-FFF2-40B4-BE49-F238E27FC236}">
                  <a16:creationId xmlns:a16="http://schemas.microsoft.com/office/drawing/2014/main" id="{C1238F82-2D60-4A67-A68E-696E6A9A4D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212"/>
              <a:ext cx="4" cy="27"/>
            </a:xfrm>
            <a:custGeom>
              <a:avLst/>
              <a:gdLst>
                <a:gd name="T0" fmla="*/ 5 w 3"/>
                <a:gd name="T1" fmla="*/ 0 h 21"/>
                <a:gd name="T2" fmla="*/ 1 w 3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1">
                  <a:moveTo>
                    <a:pt x="3" y="0"/>
                  </a:moveTo>
                  <a:cubicBezTo>
                    <a:pt x="0" y="6"/>
                    <a:pt x="1" y="14"/>
                    <a:pt x="1" y="2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2" name="Freeform 696">
              <a:extLst>
                <a:ext uri="{FF2B5EF4-FFF2-40B4-BE49-F238E27FC236}">
                  <a16:creationId xmlns:a16="http://schemas.microsoft.com/office/drawing/2014/main" id="{57052355-8B95-45E1-800B-2774A987A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189"/>
              <a:ext cx="5" cy="47"/>
            </a:xfrm>
            <a:custGeom>
              <a:avLst/>
              <a:gdLst>
                <a:gd name="T0" fmla="*/ 5 w 4"/>
                <a:gd name="T1" fmla="*/ 0 h 37"/>
                <a:gd name="T2" fmla="*/ 0 w 4"/>
                <a:gd name="T3" fmla="*/ 6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3" y="0"/>
                  </a:moveTo>
                  <a:cubicBezTo>
                    <a:pt x="4" y="12"/>
                    <a:pt x="2" y="25"/>
                    <a:pt x="0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3" name="Freeform 697">
              <a:extLst>
                <a:ext uri="{FF2B5EF4-FFF2-40B4-BE49-F238E27FC236}">
                  <a16:creationId xmlns:a16="http://schemas.microsoft.com/office/drawing/2014/main" id="{AC03DA67-1EF6-4556-92D5-E68105B2B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212"/>
              <a:ext cx="10" cy="30"/>
            </a:xfrm>
            <a:custGeom>
              <a:avLst/>
              <a:gdLst>
                <a:gd name="T0" fmla="*/ 13 w 8"/>
                <a:gd name="T1" fmla="*/ 0 h 23"/>
                <a:gd name="T2" fmla="*/ 0 w 8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3">
                  <a:moveTo>
                    <a:pt x="8" y="0"/>
                  </a:moveTo>
                  <a:cubicBezTo>
                    <a:pt x="5" y="7"/>
                    <a:pt x="3" y="15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4" name="Freeform 698">
              <a:extLst>
                <a:ext uri="{FF2B5EF4-FFF2-40B4-BE49-F238E27FC236}">
                  <a16:creationId xmlns:a16="http://schemas.microsoft.com/office/drawing/2014/main" id="{56B55330-9332-4B0D-975F-6E18C36142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3207"/>
              <a:ext cx="10" cy="33"/>
            </a:xfrm>
            <a:custGeom>
              <a:avLst/>
              <a:gdLst>
                <a:gd name="T0" fmla="*/ 13 w 8"/>
                <a:gd name="T1" fmla="*/ 0 h 26"/>
                <a:gd name="T2" fmla="*/ 0 w 8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6">
                  <a:moveTo>
                    <a:pt x="8" y="0"/>
                  </a:moveTo>
                  <a:cubicBezTo>
                    <a:pt x="3" y="8"/>
                    <a:pt x="0" y="17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5" name="Freeform 699">
              <a:extLst>
                <a:ext uri="{FF2B5EF4-FFF2-40B4-BE49-F238E27FC236}">
                  <a16:creationId xmlns:a16="http://schemas.microsoft.com/office/drawing/2014/main" id="{4609226E-EC92-4F0E-A408-EAEF69D21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213"/>
              <a:ext cx="8" cy="22"/>
            </a:xfrm>
            <a:custGeom>
              <a:avLst/>
              <a:gdLst>
                <a:gd name="T0" fmla="*/ 11 w 6"/>
                <a:gd name="T1" fmla="*/ 0 h 17"/>
                <a:gd name="T2" fmla="*/ 0 w 6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7">
                  <a:moveTo>
                    <a:pt x="6" y="0"/>
                  </a:moveTo>
                  <a:cubicBezTo>
                    <a:pt x="3" y="5"/>
                    <a:pt x="0" y="11"/>
                    <a:pt x="0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6" name="Freeform 700">
              <a:extLst>
                <a:ext uri="{FF2B5EF4-FFF2-40B4-BE49-F238E27FC236}">
                  <a16:creationId xmlns:a16="http://schemas.microsoft.com/office/drawing/2014/main" id="{E053B8C0-6E6A-4DFA-BC69-C12240F039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226"/>
              <a:ext cx="1" cy="19"/>
            </a:xfrm>
            <a:custGeom>
              <a:avLst/>
              <a:gdLst>
                <a:gd name="T0" fmla="*/ 1 w 1"/>
                <a:gd name="T1" fmla="*/ 0 h 15"/>
                <a:gd name="T2" fmla="*/ 0 w 1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5">
                  <a:moveTo>
                    <a:pt x="1" y="0"/>
                  </a:moveTo>
                  <a:cubicBezTo>
                    <a:pt x="0" y="5"/>
                    <a:pt x="1" y="10"/>
                    <a:pt x="0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7" name="Freeform 701">
              <a:extLst>
                <a:ext uri="{FF2B5EF4-FFF2-40B4-BE49-F238E27FC236}">
                  <a16:creationId xmlns:a16="http://schemas.microsoft.com/office/drawing/2014/main" id="{BF4762EE-51D5-42BB-AAF5-739690540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1" y="3224"/>
              <a:ext cx="5" cy="21"/>
            </a:xfrm>
            <a:custGeom>
              <a:avLst/>
              <a:gdLst>
                <a:gd name="T0" fmla="*/ 6 w 4"/>
                <a:gd name="T1" fmla="*/ 0 h 17"/>
                <a:gd name="T2" fmla="*/ 1 w 4"/>
                <a:gd name="T3" fmla="*/ 26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0"/>
                  </a:moveTo>
                  <a:cubicBezTo>
                    <a:pt x="1" y="5"/>
                    <a:pt x="0" y="11"/>
                    <a:pt x="1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8" name="Freeform 702">
              <a:extLst>
                <a:ext uri="{FF2B5EF4-FFF2-40B4-BE49-F238E27FC236}">
                  <a16:creationId xmlns:a16="http://schemas.microsoft.com/office/drawing/2014/main" id="{95AA1C22-3353-4E6A-9CDF-23CC4C3B75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3116"/>
              <a:ext cx="5" cy="36"/>
            </a:xfrm>
            <a:custGeom>
              <a:avLst/>
              <a:gdLst>
                <a:gd name="T0" fmla="*/ 4 w 4"/>
                <a:gd name="T1" fmla="*/ 0 h 28"/>
                <a:gd name="T2" fmla="*/ 0 w 4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8">
                  <a:moveTo>
                    <a:pt x="2" y="0"/>
                  </a:moveTo>
                  <a:cubicBezTo>
                    <a:pt x="4" y="9"/>
                    <a:pt x="1" y="20"/>
                    <a:pt x="0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49" name="Freeform 703">
              <a:extLst>
                <a:ext uri="{FF2B5EF4-FFF2-40B4-BE49-F238E27FC236}">
                  <a16:creationId xmlns:a16="http://schemas.microsoft.com/office/drawing/2014/main" id="{C2C5F622-B801-45BC-AF9E-E4B3F1391D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3127"/>
              <a:ext cx="4" cy="25"/>
            </a:xfrm>
            <a:custGeom>
              <a:avLst/>
              <a:gdLst>
                <a:gd name="T0" fmla="*/ 5 w 3"/>
                <a:gd name="T1" fmla="*/ 0 h 20"/>
                <a:gd name="T2" fmla="*/ 0 w 3"/>
                <a:gd name="T3" fmla="*/ 31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3" y="0"/>
                  </a:moveTo>
                  <a:cubicBezTo>
                    <a:pt x="3" y="7"/>
                    <a:pt x="1" y="14"/>
                    <a:pt x="0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0" name="Freeform 704">
              <a:extLst>
                <a:ext uri="{FF2B5EF4-FFF2-40B4-BE49-F238E27FC236}">
                  <a16:creationId xmlns:a16="http://schemas.microsoft.com/office/drawing/2014/main" id="{706928E6-66B6-4BEC-9657-DF31E1A4A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3057"/>
              <a:ext cx="51" cy="136"/>
            </a:xfrm>
            <a:custGeom>
              <a:avLst/>
              <a:gdLst>
                <a:gd name="T0" fmla="*/ 65 w 40"/>
                <a:gd name="T1" fmla="*/ 0 h 105"/>
                <a:gd name="T2" fmla="*/ 41 w 40"/>
                <a:gd name="T3" fmla="*/ 80 h 105"/>
                <a:gd name="T4" fmla="*/ 0 w 40"/>
                <a:gd name="T5" fmla="*/ 176 h 105"/>
                <a:gd name="T6" fmla="*/ 42 w 40"/>
                <a:gd name="T7" fmla="*/ 80 h 105"/>
                <a:gd name="T8" fmla="*/ 65 w 40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05">
                  <a:moveTo>
                    <a:pt x="40" y="0"/>
                  </a:moveTo>
                  <a:cubicBezTo>
                    <a:pt x="35" y="19"/>
                    <a:pt x="32" y="30"/>
                    <a:pt x="25" y="48"/>
                  </a:cubicBezTo>
                  <a:cubicBezTo>
                    <a:pt x="17" y="65"/>
                    <a:pt x="2" y="99"/>
                    <a:pt x="0" y="105"/>
                  </a:cubicBezTo>
                  <a:cubicBezTo>
                    <a:pt x="5" y="95"/>
                    <a:pt x="21" y="62"/>
                    <a:pt x="26" y="48"/>
                  </a:cubicBezTo>
                  <a:cubicBezTo>
                    <a:pt x="32" y="34"/>
                    <a:pt x="40" y="0"/>
                    <a:pt x="4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1" name="Freeform 705">
              <a:extLst>
                <a:ext uri="{FF2B5EF4-FFF2-40B4-BE49-F238E27FC236}">
                  <a16:creationId xmlns:a16="http://schemas.microsoft.com/office/drawing/2014/main" id="{CEAB516B-87B8-432F-A108-A6F97EBB1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3171"/>
              <a:ext cx="9" cy="33"/>
            </a:xfrm>
            <a:custGeom>
              <a:avLst/>
              <a:gdLst>
                <a:gd name="T0" fmla="*/ 12 w 7"/>
                <a:gd name="T1" fmla="*/ 0 h 26"/>
                <a:gd name="T2" fmla="*/ 0 w 7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7" y="0"/>
                  </a:moveTo>
                  <a:cubicBezTo>
                    <a:pt x="2" y="11"/>
                    <a:pt x="0" y="22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2" name="Freeform 706">
              <a:extLst>
                <a:ext uri="{FF2B5EF4-FFF2-40B4-BE49-F238E27FC236}">
                  <a16:creationId xmlns:a16="http://schemas.microsoft.com/office/drawing/2014/main" id="{4315DE9B-2E10-4F0E-95AF-D0B24BB29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9" y="3071"/>
              <a:ext cx="35" cy="85"/>
            </a:xfrm>
            <a:custGeom>
              <a:avLst/>
              <a:gdLst>
                <a:gd name="T0" fmla="*/ 45 w 27"/>
                <a:gd name="T1" fmla="*/ 0 h 66"/>
                <a:gd name="T2" fmla="*/ 0 w 27"/>
                <a:gd name="T3" fmla="*/ 109 h 66"/>
                <a:gd name="T4" fmla="*/ 45 w 27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66">
                  <a:moveTo>
                    <a:pt x="27" y="0"/>
                  </a:moveTo>
                  <a:cubicBezTo>
                    <a:pt x="21" y="24"/>
                    <a:pt x="7" y="58"/>
                    <a:pt x="0" y="66"/>
                  </a:cubicBezTo>
                  <a:cubicBezTo>
                    <a:pt x="2" y="61"/>
                    <a:pt x="27" y="6"/>
                    <a:pt x="27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3" name="Freeform 707">
              <a:extLst>
                <a:ext uri="{FF2B5EF4-FFF2-40B4-BE49-F238E27FC236}">
                  <a16:creationId xmlns:a16="http://schemas.microsoft.com/office/drawing/2014/main" id="{55E0AE11-6D0B-4225-AABE-6696C92033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2" y="3084"/>
              <a:ext cx="9" cy="34"/>
            </a:xfrm>
            <a:custGeom>
              <a:avLst/>
              <a:gdLst>
                <a:gd name="T0" fmla="*/ 12 w 7"/>
                <a:gd name="T1" fmla="*/ 0 h 26"/>
                <a:gd name="T2" fmla="*/ 0 w 7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7" y="0"/>
                  </a:moveTo>
                  <a:cubicBezTo>
                    <a:pt x="6" y="9"/>
                    <a:pt x="5" y="19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4" name="Freeform 708">
              <a:extLst>
                <a:ext uri="{FF2B5EF4-FFF2-40B4-BE49-F238E27FC236}">
                  <a16:creationId xmlns:a16="http://schemas.microsoft.com/office/drawing/2014/main" id="{4218FFB9-5767-46B9-8DEC-2672A1028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085"/>
              <a:ext cx="8" cy="42"/>
            </a:xfrm>
            <a:custGeom>
              <a:avLst/>
              <a:gdLst>
                <a:gd name="T0" fmla="*/ 11 w 6"/>
                <a:gd name="T1" fmla="*/ 0 h 32"/>
                <a:gd name="T2" fmla="*/ 5 w 6"/>
                <a:gd name="T3" fmla="*/ 17 h 32"/>
                <a:gd name="T4" fmla="*/ 0 w 6"/>
                <a:gd name="T5" fmla="*/ 5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2">
                  <a:moveTo>
                    <a:pt x="6" y="0"/>
                  </a:moveTo>
                  <a:cubicBezTo>
                    <a:pt x="4" y="2"/>
                    <a:pt x="4" y="7"/>
                    <a:pt x="3" y="10"/>
                  </a:cubicBezTo>
                  <a:cubicBezTo>
                    <a:pt x="2" y="17"/>
                    <a:pt x="1" y="25"/>
                    <a:pt x="0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5" name="Freeform 709">
              <a:extLst>
                <a:ext uri="{FF2B5EF4-FFF2-40B4-BE49-F238E27FC236}">
                  <a16:creationId xmlns:a16="http://schemas.microsoft.com/office/drawing/2014/main" id="{5276E59B-749C-4CFF-B381-400B872B1A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3080"/>
              <a:ext cx="6" cy="43"/>
            </a:xfrm>
            <a:custGeom>
              <a:avLst/>
              <a:gdLst>
                <a:gd name="T0" fmla="*/ 7 w 5"/>
                <a:gd name="T1" fmla="*/ 0 h 33"/>
                <a:gd name="T2" fmla="*/ 5 w 5"/>
                <a:gd name="T3" fmla="*/ 17 h 33"/>
                <a:gd name="T4" fmla="*/ 0 w 5"/>
                <a:gd name="T5" fmla="*/ 56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3">
                  <a:moveTo>
                    <a:pt x="5" y="0"/>
                  </a:moveTo>
                  <a:cubicBezTo>
                    <a:pt x="3" y="3"/>
                    <a:pt x="3" y="8"/>
                    <a:pt x="3" y="10"/>
                  </a:cubicBezTo>
                  <a:cubicBezTo>
                    <a:pt x="1" y="18"/>
                    <a:pt x="0" y="26"/>
                    <a:pt x="0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6" name="Freeform 710">
              <a:extLst>
                <a:ext uri="{FF2B5EF4-FFF2-40B4-BE49-F238E27FC236}">
                  <a16:creationId xmlns:a16="http://schemas.microsoft.com/office/drawing/2014/main" id="{F5FA889B-F62A-435F-9FE9-35978C6B04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3229"/>
              <a:ext cx="31" cy="36"/>
            </a:xfrm>
            <a:custGeom>
              <a:avLst/>
              <a:gdLst>
                <a:gd name="T0" fmla="*/ 0 w 24"/>
                <a:gd name="T1" fmla="*/ 0 h 28"/>
                <a:gd name="T2" fmla="*/ 40 w 24"/>
                <a:gd name="T3" fmla="*/ 46 h 28"/>
                <a:gd name="T4" fmla="*/ 0 w 24"/>
                <a:gd name="T5" fmla="*/ 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8">
                  <a:moveTo>
                    <a:pt x="0" y="0"/>
                  </a:moveTo>
                  <a:cubicBezTo>
                    <a:pt x="8" y="18"/>
                    <a:pt x="16" y="26"/>
                    <a:pt x="24" y="28"/>
                  </a:cubicBezTo>
                  <a:cubicBezTo>
                    <a:pt x="19" y="25"/>
                    <a:pt x="6" y="16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7" name="Freeform 711">
              <a:extLst>
                <a:ext uri="{FF2B5EF4-FFF2-40B4-BE49-F238E27FC236}">
                  <a16:creationId xmlns:a16="http://schemas.microsoft.com/office/drawing/2014/main" id="{30EA5832-D40B-49F9-BD74-AA2BB437C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258"/>
              <a:ext cx="20" cy="38"/>
            </a:xfrm>
            <a:custGeom>
              <a:avLst/>
              <a:gdLst>
                <a:gd name="T0" fmla="*/ 0 w 16"/>
                <a:gd name="T1" fmla="*/ 0 h 29"/>
                <a:gd name="T2" fmla="*/ 25 w 16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9">
                  <a:moveTo>
                    <a:pt x="0" y="0"/>
                  </a:moveTo>
                  <a:cubicBezTo>
                    <a:pt x="6" y="8"/>
                    <a:pt x="15" y="25"/>
                    <a:pt x="16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8" name="Freeform 712">
              <a:extLst>
                <a:ext uri="{FF2B5EF4-FFF2-40B4-BE49-F238E27FC236}">
                  <a16:creationId xmlns:a16="http://schemas.microsoft.com/office/drawing/2014/main" id="{4E4B2990-C62C-4EE5-AFED-E65BCA964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249"/>
              <a:ext cx="22" cy="64"/>
            </a:xfrm>
            <a:custGeom>
              <a:avLst/>
              <a:gdLst>
                <a:gd name="T0" fmla="*/ 0 w 17"/>
                <a:gd name="T1" fmla="*/ 0 h 49"/>
                <a:gd name="T2" fmla="*/ 28 w 17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9">
                  <a:moveTo>
                    <a:pt x="0" y="0"/>
                  </a:moveTo>
                  <a:cubicBezTo>
                    <a:pt x="11" y="21"/>
                    <a:pt x="17" y="38"/>
                    <a:pt x="17" y="4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59" name="Freeform 713">
              <a:extLst>
                <a:ext uri="{FF2B5EF4-FFF2-40B4-BE49-F238E27FC236}">
                  <a16:creationId xmlns:a16="http://schemas.microsoft.com/office/drawing/2014/main" id="{00B95A79-B3E5-46F1-9F0A-C376B1CF8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302"/>
              <a:ext cx="5" cy="47"/>
            </a:xfrm>
            <a:custGeom>
              <a:avLst/>
              <a:gdLst>
                <a:gd name="T0" fmla="*/ 0 w 4"/>
                <a:gd name="T1" fmla="*/ 0 h 36"/>
                <a:gd name="T2" fmla="*/ 4 w 4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0" y="0"/>
                  </a:moveTo>
                  <a:cubicBezTo>
                    <a:pt x="4" y="17"/>
                    <a:pt x="3" y="31"/>
                    <a:pt x="2" y="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0" name="Freeform 714">
              <a:extLst>
                <a:ext uri="{FF2B5EF4-FFF2-40B4-BE49-F238E27FC236}">
                  <a16:creationId xmlns:a16="http://schemas.microsoft.com/office/drawing/2014/main" id="{FDE85DA9-54BE-43E5-BC50-52A9974E5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174"/>
              <a:ext cx="7" cy="47"/>
            </a:xfrm>
            <a:custGeom>
              <a:avLst/>
              <a:gdLst>
                <a:gd name="T0" fmla="*/ 0 w 6"/>
                <a:gd name="T1" fmla="*/ 0 h 36"/>
                <a:gd name="T2" fmla="*/ 8 w 6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1" y="14"/>
                    <a:pt x="3" y="29"/>
                    <a:pt x="6" y="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1" name="Freeform 715">
              <a:extLst>
                <a:ext uri="{FF2B5EF4-FFF2-40B4-BE49-F238E27FC236}">
                  <a16:creationId xmlns:a16="http://schemas.microsoft.com/office/drawing/2014/main" id="{5636D433-91CE-4FD7-8704-DE0F00143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191"/>
              <a:ext cx="3" cy="30"/>
            </a:xfrm>
            <a:custGeom>
              <a:avLst/>
              <a:gdLst>
                <a:gd name="T0" fmla="*/ 0 w 2"/>
                <a:gd name="T1" fmla="*/ 0 h 23"/>
                <a:gd name="T2" fmla="*/ 5 w 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0" y="0"/>
                  </a:moveTo>
                  <a:cubicBezTo>
                    <a:pt x="0" y="8"/>
                    <a:pt x="1" y="15"/>
                    <a:pt x="2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2" name="Freeform 716">
              <a:extLst>
                <a:ext uri="{FF2B5EF4-FFF2-40B4-BE49-F238E27FC236}">
                  <a16:creationId xmlns:a16="http://schemas.microsoft.com/office/drawing/2014/main" id="{3BC62BDE-8DE4-40B0-AD84-F5383CE7C8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196"/>
              <a:ext cx="3" cy="30"/>
            </a:xfrm>
            <a:custGeom>
              <a:avLst/>
              <a:gdLst>
                <a:gd name="T0" fmla="*/ 0 w 2"/>
                <a:gd name="T1" fmla="*/ 0 h 23"/>
                <a:gd name="T2" fmla="*/ 5 w 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0" y="0"/>
                  </a:moveTo>
                  <a:cubicBezTo>
                    <a:pt x="0" y="8"/>
                    <a:pt x="0" y="16"/>
                    <a:pt x="2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3" name="Freeform 717">
              <a:extLst>
                <a:ext uri="{FF2B5EF4-FFF2-40B4-BE49-F238E27FC236}">
                  <a16:creationId xmlns:a16="http://schemas.microsoft.com/office/drawing/2014/main" id="{99D963B0-C650-4A0B-99EF-FE8AF1313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2386"/>
              <a:ext cx="85" cy="17"/>
            </a:xfrm>
            <a:custGeom>
              <a:avLst/>
              <a:gdLst>
                <a:gd name="T0" fmla="*/ 109 w 66"/>
                <a:gd name="T1" fmla="*/ 0 h 13"/>
                <a:gd name="T2" fmla="*/ 64 w 66"/>
                <a:gd name="T3" fmla="*/ 9 h 13"/>
                <a:gd name="T4" fmla="*/ 31 w 66"/>
                <a:gd name="T5" fmla="*/ 16 h 13"/>
                <a:gd name="T6" fmla="*/ 0 w 66"/>
                <a:gd name="T7" fmla="*/ 10 h 13"/>
                <a:gd name="T8" fmla="*/ 19 w 66"/>
                <a:gd name="T9" fmla="*/ 22 h 13"/>
                <a:gd name="T10" fmla="*/ 45 w 66"/>
                <a:gd name="T11" fmla="*/ 18 h 13"/>
                <a:gd name="T12" fmla="*/ 76 w 66"/>
                <a:gd name="T13" fmla="*/ 10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3">
                  <a:moveTo>
                    <a:pt x="66" y="0"/>
                  </a:moveTo>
                  <a:cubicBezTo>
                    <a:pt x="62" y="5"/>
                    <a:pt x="46" y="3"/>
                    <a:pt x="39" y="5"/>
                  </a:cubicBezTo>
                  <a:cubicBezTo>
                    <a:pt x="32" y="7"/>
                    <a:pt x="26" y="9"/>
                    <a:pt x="19" y="9"/>
                  </a:cubicBezTo>
                  <a:cubicBezTo>
                    <a:pt x="13" y="9"/>
                    <a:pt x="7" y="7"/>
                    <a:pt x="0" y="6"/>
                  </a:cubicBezTo>
                  <a:cubicBezTo>
                    <a:pt x="4" y="8"/>
                    <a:pt x="8" y="12"/>
                    <a:pt x="12" y="13"/>
                  </a:cubicBezTo>
                  <a:cubicBezTo>
                    <a:pt x="17" y="13"/>
                    <a:pt x="22" y="11"/>
                    <a:pt x="27" y="11"/>
                  </a:cubicBezTo>
                  <a:cubicBezTo>
                    <a:pt x="34" y="11"/>
                    <a:pt x="39" y="8"/>
                    <a:pt x="46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4" name="Freeform 718">
              <a:extLst>
                <a:ext uri="{FF2B5EF4-FFF2-40B4-BE49-F238E27FC236}">
                  <a16:creationId xmlns:a16="http://schemas.microsoft.com/office/drawing/2014/main" id="{320BE829-7A31-4622-8102-7574F748B6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406"/>
              <a:ext cx="40" cy="14"/>
            </a:xfrm>
            <a:custGeom>
              <a:avLst/>
              <a:gdLst>
                <a:gd name="T0" fmla="*/ 52 w 31"/>
                <a:gd name="T1" fmla="*/ 6 h 11"/>
                <a:gd name="T2" fmla="*/ 0 w 31"/>
                <a:gd name="T3" fmla="*/ 0 h 11"/>
                <a:gd name="T4" fmla="*/ 52 w 31"/>
                <a:gd name="T5" fmla="*/ 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11">
                  <a:moveTo>
                    <a:pt x="31" y="4"/>
                  </a:moveTo>
                  <a:cubicBezTo>
                    <a:pt x="21" y="6"/>
                    <a:pt x="9" y="6"/>
                    <a:pt x="0" y="0"/>
                  </a:cubicBezTo>
                  <a:cubicBezTo>
                    <a:pt x="7" y="11"/>
                    <a:pt x="21" y="5"/>
                    <a:pt x="31" y="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5" name="Freeform 719">
              <a:extLst>
                <a:ext uri="{FF2B5EF4-FFF2-40B4-BE49-F238E27FC236}">
                  <a16:creationId xmlns:a16="http://schemas.microsoft.com/office/drawing/2014/main" id="{CCC501A3-7B34-4040-815B-58A7813F8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417"/>
              <a:ext cx="43" cy="57"/>
            </a:xfrm>
            <a:custGeom>
              <a:avLst/>
              <a:gdLst>
                <a:gd name="T0" fmla="*/ 56 w 33"/>
                <a:gd name="T1" fmla="*/ 1 h 44"/>
                <a:gd name="T2" fmla="*/ 12 w 33"/>
                <a:gd name="T3" fmla="*/ 74 h 44"/>
                <a:gd name="T4" fmla="*/ 44 w 33"/>
                <a:gd name="T5" fmla="*/ 4 h 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44">
                  <a:moveTo>
                    <a:pt x="33" y="1"/>
                  </a:moveTo>
                  <a:cubicBezTo>
                    <a:pt x="7" y="0"/>
                    <a:pt x="6" y="25"/>
                    <a:pt x="7" y="44"/>
                  </a:cubicBezTo>
                  <a:cubicBezTo>
                    <a:pt x="8" y="26"/>
                    <a:pt x="0" y="1"/>
                    <a:pt x="26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6" name="Freeform 720">
              <a:extLst>
                <a:ext uri="{FF2B5EF4-FFF2-40B4-BE49-F238E27FC236}">
                  <a16:creationId xmlns:a16="http://schemas.microsoft.com/office/drawing/2014/main" id="{EB7F571D-62EB-410F-BB8A-1C95CC309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2" y="2419"/>
              <a:ext cx="44" cy="11"/>
            </a:xfrm>
            <a:custGeom>
              <a:avLst/>
              <a:gdLst>
                <a:gd name="T0" fmla="*/ 57 w 34"/>
                <a:gd name="T1" fmla="*/ 11 h 9"/>
                <a:gd name="T2" fmla="*/ 22 w 34"/>
                <a:gd name="T3" fmla="*/ 7 h 9"/>
                <a:gd name="T4" fmla="*/ 0 w 34"/>
                <a:gd name="T5" fmla="*/ 1 h 9"/>
                <a:gd name="T6" fmla="*/ 17 w 34"/>
                <a:gd name="T7" fmla="*/ 11 h 9"/>
                <a:gd name="T8" fmla="*/ 53 w 34"/>
                <a:gd name="T9" fmla="*/ 11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4" h="9">
                  <a:moveTo>
                    <a:pt x="34" y="7"/>
                  </a:moveTo>
                  <a:cubicBezTo>
                    <a:pt x="27" y="9"/>
                    <a:pt x="20" y="8"/>
                    <a:pt x="13" y="5"/>
                  </a:cubicBezTo>
                  <a:cubicBezTo>
                    <a:pt x="9" y="4"/>
                    <a:pt x="3" y="0"/>
                    <a:pt x="0" y="1"/>
                  </a:cubicBezTo>
                  <a:cubicBezTo>
                    <a:pt x="4" y="2"/>
                    <a:pt x="6" y="5"/>
                    <a:pt x="10" y="7"/>
                  </a:cubicBezTo>
                  <a:cubicBezTo>
                    <a:pt x="16" y="9"/>
                    <a:pt x="28" y="8"/>
                    <a:pt x="32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7" name="Freeform 721">
              <a:extLst>
                <a:ext uri="{FF2B5EF4-FFF2-40B4-BE49-F238E27FC236}">
                  <a16:creationId xmlns:a16="http://schemas.microsoft.com/office/drawing/2014/main" id="{7B92BB35-196A-4601-9CAE-C404A0D0B7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441"/>
              <a:ext cx="15" cy="45"/>
            </a:xfrm>
            <a:custGeom>
              <a:avLst/>
              <a:gdLst>
                <a:gd name="T0" fmla="*/ 0 w 12"/>
                <a:gd name="T1" fmla="*/ 0 h 35"/>
                <a:gd name="T2" fmla="*/ 4 w 12"/>
                <a:gd name="T3" fmla="*/ 58 h 35"/>
                <a:gd name="T4" fmla="*/ 11 w 12"/>
                <a:gd name="T5" fmla="*/ 19 h 35"/>
                <a:gd name="T6" fmla="*/ 4 w 1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5">
                  <a:moveTo>
                    <a:pt x="0" y="0"/>
                  </a:moveTo>
                  <a:cubicBezTo>
                    <a:pt x="12" y="2"/>
                    <a:pt x="2" y="27"/>
                    <a:pt x="2" y="35"/>
                  </a:cubicBezTo>
                  <a:cubicBezTo>
                    <a:pt x="4" y="27"/>
                    <a:pt x="6" y="20"/>
                    <a:pt x="7" y="12"/>
                  </a:cubicBezTo>
                  <a:cubicBezTo>
                    <a:pt x="8" y="7"/>
                    <a:pt x="10" y="1"/>
                    <a:pt x="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8" name="Freeform 722">
              <a:extLst>
                <a:ext uri="{FF2B5EF4-FFF2-40B4-BE49-F238E27FC236}">
                  <a16:creationId xmlns:a16="http://schemas.microsoft.com/office/drawing/2014/main" id="{E734E687-91AC-4346-9F2E-DA0CD9F0C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208"/>
              <a:ext cx="11" cy="63"/>
            </a:xfrm>
            <a:custGeom>
              <a:avLst/>
              <a:gdLst>
                <a:gd name="T0" fmla="*/ 8 w 8"/>
                <a:gd name="T1" fmla="*/ 0 h 49"/>
                <a:gd name="T2" fmla="*/ 15 w 8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4" y="0"/>
                  </a:moveTo>
                  <a:cubicBezTo>
                    <a:pt x="0" y="14"/>
                    <a:pt x="6" y="35"/>
                    <a:pt x="8" y="4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69" name="Freeform 723">
              <a:extLst>
                <a:ext uri="{FF2B5EF4-FFF2-40B4-BE49-F238E27FC236}">
                  <a16:creationId xmlns:a16="http://schemas.microsoft.com/office/drawing/2014/main" id="{58D3F466-74BE-45D2-86F3-1A0D58783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12"/>
              <a:ext cx="6" cy="31"/>
            </a:xfrm>
            <a:custGeom>
              <a:avLst/>
              <a:gdLst>
                <a:gd name="T0" fmla="*/ 1 w 5"/>
                <a:gd name="T1" fmla="*/ 0 h 24"/>
                <a:gd name="T2" fmla="*/ 7 w 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1" y="0"/>
                  </a:moveTo>
                  <a:cubicBezTo>
                    <a:pt x="0" y="8"/>
                    <a:pt x="3" y="16"/>
                    <a:pt x="5" y="2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0" name="Freeform 724">
              <a:extLst>
                <a:ext uri="{FF2B5EF4-FFF2-40B4-BE49-F238E27FC236}">
                  <a16:creationId xmlns:a16="http://schemas.microsoft.com/office/drawing/2014/main" id="{2E31AEEB-7F31-4519-8914-D23AB9C44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1964"/>
              <a:ext cx="71" cy="150"/>
            </a:xfrm>
            <a:custGeom>
              <a:avLst/>
              <a:gdLst>
                <a:gd name="T0" fmla="*/ 92 w 55"/>
                <a:gd name="T1" fmla="*/ 0 h 116"/>
                <a:gd name="T2" fmla="*/ 0 w 55"/>
                <a:gd name="T3" fmla="*/ 194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16">
                  <a:moveTo>
                    <a:pt x="55" y="0"/>
                  </a:moveTo>
                  <a:cubicBezTo>
                    <a:pt x="51" y="20"/>
                    <a:pt x="6" y="106"/>
                    <a:pt x="0" y="1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1" name="Freeform 725">
              <a:extLst>
                <a:ext uri="{FF2B5EF4-FFF2-40B4-BE49-F238E27FC236}">
                  <a16:creationId xmlns:a16="http://schemas.microsoft.com/office/drawing/2014/main" id="{F819B66E-9BCC-4800-A217-CB919C83C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980"/>
              <a:ext cx="44" cy="89"/>
            </a:xfrm>
            <a:custGeom>
              <a:avLst/>
              <a:gdLst>
                <a:gd name="T0" fmla="*/ 57 w 34"/>
                <a:gd name="T1" fmla="*/ 0 h 69"/>
                <a:gd name="T2" fmla="*/ 0 w 34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69">
                  <a:moveTo>
                    <a:pt x="34" y="0"/>
                  </a:moveTo>
                  <a:cubicBezTo>
                    <a:pt x="30" y="18"/>
                    <a:pt x="3" y="64"/>
                    <a:pt x="0" y="6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2" name="Freeform 726">
              <a:extLst>
                <a:ext uri="{FF2B5EF4-FFF2-40B4-BE49-F238E27FC236}">
                  <a16:creationId xmlns:a16="http://schemas.microsoft.com/office/drawing/2014/main" id="{2E8C9CE5-2707-44BF-BAED-78C54B188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4" y="2009"/>
              <a:ext cx="40" cy="48"/>
            </a:xfrm>
            <a:custGeom>
              <a:avLst/>
              <a:gdLst>
                <a:gd name="T0" fmla="*/ 52 w 31"/>
                <a:gd name="T1" fmla="*/ 0 h 37"/>
                <a:gd name="T2" fmla="*/ 0 w 31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7">
                  <a:moveTo>
                    <a:pt x="31" y="0"/>
                  </a:moveTo>
                  <a:cubicBezTo>
                    <a:pt x="19" y="17"/>
                    <a:pt x="7" y="33"/>
                    <a:pt x="0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3" name="Freeform 727">
              <a:extLst>
                <a:ext uri="{FF2B5EF4-FFF2-40B4-BE49-F238E27FC236}">
                  <a16:creationId xmlns:a16="http://schemas.microsoft.com/office/drawing/2014/main" id="{2FDFED4E-3F05-4C22-8C8A-E64C06B8B7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9" y="1965"/>
              <a:ext cx="24" cy="61"/>
            </a:xfrm>
            <a:custGeom>
              <a:avLst/>
              <a:gdLst>
                <a:gd name="T0" fmla="*/ 32 w 18"/>
                <a:gd name="T1" fmla="*/ 0 h 47"/>
                <a:gd name="T2" fmla="*/ 0 w 1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7">
                  <a:moveTo>
                    <a:pt x="18" y="0"/>
                  </a:moveTo>
                  <a:cubicBezTo>
                    <a:pt x="15" y="18"/>
                    <a:pt x="7" y="39"/>
                    <a:pt x="0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4" name="Freeform 728">
              <a:extLst>
                <a:ext uri="{FF2B5EF4-FFF2-40B4-BE49-F238E27FC236}">
                  <a16:creationId xmlns:a16="http://schemas.microsoft.com/office/drawing/2014/main" id="{4E4B93A4-2EE1-4C34-A00E-53E22CC821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0" y="1894"/>
              <a:ext cx="13" cy="30"/>
            </a:xfrm>
            <a:custGeom>
              <a:avLst/>
              <a:gdLst>
                <a:gd name="T0" fmla="*/ 17 w 10"/>
                <a:gd name="T1" fmla="*/ 26 h 23"/>
                <a:gd name="T2" fmla="*/ 10 w 10"/>
                <a:gd name="T3" fmla="*/ 39 h 23"/>
                <a:gd name="T4" fmla="*/ 10 w 10"/>
                <a:gd name="T5" fmla="*/ 29 h 23"/>
                <a:gd name="T6" fmla="*/ 0 w 10"/>
                <a:gd name="T7" fmla="*/ 39 h 23"/>
                <a:gd name="T8" fmla="*/ 1 w 10"/>
                <a:gd name="T9" fmla="*/ 0 h 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23">
                  <a:moveTo>
                    <a:pt x="10" y="15"/>
                  </a:moveTo>
                  <a:cubicBezTo>
                    <a:pt x="9" y="18"/>
                    <a:pt x="8" y="20"/>
                    <a:pt x="6" y="23"/>
                  </a:cubicBezTo>
                  <a:cubicBezTo>
                    <a:pt x="7" y="21"/>
                    <a:pt x="6" y="19"/>
                    <a:pt x="6" y="17"/>
                  </a:cubicBezTo>
                  <a:cubicBezTo>
                    <a:pt x="3" y="18"/>
                    <a:pt x="2" y="20"/>
                    <a:pt x="0" y="23"/>
                  </a:cubicBezTo>
                  <a:cubicBezTo>
                    <a:pt x="0" y="16"/>
                    <a:pt x="3" y="5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5" name="Freeform 729">
              <a:extLst>
                <a:ext uri="{FF2B5EF4-FFF2-40B4-BE49-F238E27FC236}">
                  <a16:creationId xmlns:a16="http://schemas.microsoft.com/office/drawing/2014/main" id="{7FFA2A42-00D4-445E-B23B-341B4C1BD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645"/>
              <a:ext cx="63" cy="292"/>
            </a:xfrm>
            <a:custGeom>
              <a:avLst/>
              <a:gdLst>
                <a:gd name="T0" fmla="*/ 66 w 49"/>
                <a:gd name="T1" fmla="*/ 377 h 226"/>
                <a:gd name="T2" fmla="*/ 0 w 49"/>
                <a:gd name="T3" fmla="*/ 0 h 226"/>
                <a:gd name="T4" fmla="*/ 59 w 49"/>
                <a:gd name="T5" fmla="*/ 327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226">
                  <a:moveTo>
                    <a:pt x="40" y="226"/>
                  </a:moveTo>
                  <a:cubicBezTo>
                    <a:pt x="49" y="151"/>
                    <a:pt x="19" y="39"/>
                    <a:pt x="0" y="0"/>
                  </a:cubicBezTo>
                  <a:cubicBezTo>
                    <a:pt x="8" y="22"/>
                    <a:pt x="36" y="154"/>
                    <a:pt x="36" y="1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6" name="Freeform 730">
              <a:extLst>
                <a:ext uri="{FF2B5EF4-FFF2-40B4-BE49-F238E27FC236}">
                  <a16:creationId xmlns:a16="http://schemas.microsoft.com/office/drawing/2014/main" id="{85F8283A-9E17-4824-98B6-AAD05008C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662"/>
              <a:ext cx="44" cy="199"/>
            </a:xfrm>
            <a:custGeom>
              <a:avLst/>
              <a:gdLst>
                <a:gd name="T0" fmla="*/ 0 w 34"/>
                <a:gd name="T1" fmla="*/ 0 h 154"/>
                <a:gd name="T2" fmla="*/ 57 w 34"/>
                <a:gd name="T3" fmla="*/ 257 h 1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54">
                  <a:moveTo>
                    <a:pt x="0" y="0"/>
                  </a:moveTo>
                  <a:cubicBezTo>
                    <a:pt x="11" y="17"/>
                    <a:pt x="34" y="129"/>
                    <a:pt x="34" y="15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7" name="Freeform 731">
              <a:extLst>
                <a:ext uri="{FF2B5EF4-FFF2-40B4-BE49-F238E27FC236}">
                  <a16:creationId xmlns:a16="http://schemas.microsoft.com/office/drawing/2014/main" id="{CF8CF899-79EC-45FF-BCAA-70BD52289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700"/>
              <a:ext cx="42" cy="194"/>
            </a:xfrm>
            <a:custGeom>
              <a:avLst/>
              <a:gdLst>
                <a:gd name="T0" fmla="*/ 4 w 32"/>
                <a:gd name="T1" fmla="*/ 0 h 150"/>
                <a:gd name="T2" fmla="*/ 55 w 32"/>
                <a:gd name="T3" fmla="*/ 251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50">
                  <a:moveTo>
                    <a:pt x="2" y="0"/>
                  </a:moveTo>
                  <a:cubicBezTo>
                    <a:pt x="0" y="33"/>
                    <a:pt x="18" y="113"/>
                    <a:pt x="32" y="15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8" name="Freeform 732">
              <a:extLst>
                <a:ext uri="{FF2B5EF4-FFF2-40B4-BE49-F238E27FC236}">
                  <a16:creationId xmlns:a16="http://schemas.microsoft.com/office/drawing/2014/main" id="{2364E51A-FD78-401D-AD26-872690768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772"/>
              <a:ext cx="13" cy="149"/>
            </a:xfrm>
            <a:custGeom>
              <a:avLst/>
              <a:gdLst>
                <a:gd name="T0" fmla="*/ 0 w 10"/>
                <a:gd name="T1" fmla="*/ 0 h 116"/>
                <a:gd name="T2" fmla="*/ 1 w 10"/>
                <a:gd name="T3" fmla="*/ 191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6">
                  <a:moveTo>
                    <a:pt x="0" y="0"/>
                  </a:moveTo>
                  <a:cubicBezTo>
                    <a:pt x="10" y="22"/>
                    <a:pt x="10" y="96"/>
                    <a:pt x="1" y="11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79" name="Freeform 733">
              <a:extLst>
                <a:ext uri="{FF2B5EF4-FFF2-40B4-BE49-F238E27FC236}">
                  <a16:creationId xmlns:a16="http://schemas.microsoft.com/office/drawing/2014/main" id="{710BE7D0-19A5-4C42-9F92-F1EAEFE30A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1982"/>
              <a:ext cx="11" cy="151"/>
            </a:xfrm>
            <a:custGeom>
              <a:avLst/>
              <a:gdLst>
                <a:gd name="T0" fmla="*/ 15 w 8"/>
                <a:gd name="T1" fmla="*/ 0 h 117"/>
                <a:gd name="T2" fmla="*/ 11 w 8"/>
                <a:gd name="T3" fmla="*/ 195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7">
                  <a:moveTo>
                    <a:pt x="8" y="0"/>
                  </a:moveTo>
                  <a:cubicBezTo>
                    <a:pt x="0" y="21"/>
                    <a:pt x="2" y="92"/>
                    <a:pt x="6" y="11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0" name="Freeform 734">
              <a:extLst>
                <a:ext uri="{FF2B5EF4-FFF2-40B4-BE49-F238E27FC236}">
                  <a16:creationId xmlns:a16="http://schemas.microsoft.com/office/drawing/2014/main" id="{D91FBF32-0F82-4A86-8F1A-5DBDC858A2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034"/>
              <a:ext cx="17" cy="107"/>
            </a:xfrm>
            <a:custGeom>
              <a:avLst/>
              <a:gdLst>
                <a:gd name="T0" fmla="*/ 7 w 13"/>
                <a:gd name="T1" fmla="*/ 0 h 83"/>
                <a:gd name="T2" fmla="*/ 22 w 13"/>
                <a:gd name="T3" fmla="*/ 138 h 8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3">
                  <a:moveTo>
                    <a:pt x="4" y="0"/>
                  </a:moveTo>
                  <a:cubicBezTo>
                    <a:pt x="0" y="23"/>
                    <a:pt x="8" y="68"/>
                    <a:pt x="13" y="8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1" name="Freeform 735">
              <a:extLst>
                <a:ext uri="{FF2B5EF4-FFF2-40B4-BE49-F238E27FC236}">
                  <a16:creationId xmlns:a16="http://schemas.microsoft.com/office/drawing/2014/main" id="{A5A17FE0-EFBA-41AF-B38B-055640B63C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048"/>
              <a:ext cx="18" cy="88"/>
            </a:xfrm>
            <a:custGeom>
              <a:avLst/>
              <a:gdLst>
                <a:gd name="T0" fmla="*/ 10 w 14"/>
                <a:gd name="T1" fmla="*/ 0 h 68"/>
                <a:gd name="T2" fmla="*/ 23 w 14"/>
                <a:gd name="T3" fmla="*/ 1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68">
                  <a:moveTo>
                    <a:pt x="6" y="0"/>
                  </a:moveTo>
                  <a:cubicBezTo>
                    <a:pt x="0" y="24"/>
                    <a:pt x="4" y="49"/>
                    <a:pt x="14" y="6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2" name="Freeform 736">
              <a:extLst>
                <a:ext uri="{FF2B5EF4-FFF2-40B4-BE49-F238E27FC236}">
                  <a16:creationId xmlns:a16="http://schemas.microsoft.com/office/drawing/2014/main" id="{A3AE89F8-F263-48B5-AC30-AA743FD379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5" y="2107"/>
              <a:ext cx="11" cy="74"/>
            </a:xfrm>
            <a:custGeom>
              <a:avLst/>
              <a:gdLst>
                <a:gd name="T0" fmla="*/ 0 w 9"/>
                <a:gd name="T1" fmla="*/ 0 h 57"/>
                <a:gd name="T2" fmla="*/ 11 w 9"/>
                <a:gd name="T3" fmla="*/ 96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7">
                  <a:moveTo>
                    <a:pt x="0" y="0"/>
                  </a:moveTo>
                  <a:cubicBezTo>
                    <a:pt x="6" y="18"/>
                    <a:pt x="9" y="41"/>
                    <a:pt x="7" y="5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3" name="Freeform 737">
              <a:extLst>
                <a:ext uri="{FF2B5EF4-FFF2-40B4-BE49-F238E27FC236}">
                  <a16:creationId xmlns:a16="http://schemas.microsoft.com/office/drawing/2014/main" id="{9744ECF3-3985-4BFC-BF68-7D31869E6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1" y="2125"/>
              <a:ext cx="6" cy="72"/>
            </a:xfrm>
            <a:custGeom>
              <a:avLst/>
              <a:gdLst>
                <a:gd name="T0" fmla="*/ 0 w 4"/>
                <a:gd name="T1" fmla="*/ 0 h 55"/>
                <a:gd name="T2" fmla="*/ 5 w 4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5">
                  <a:moveTo>
                    <a:pt x="0" y="0"/>
                  </a:moveTo>
                  <a:cubicBezTo>
                    <a:pt x="4" y="21"/>
                    <a:pt x="4" y="42"/>
                    <a:pt x="2" y="5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4" name="Freeform 738">
              <a:extLst>
                <a:ext uri="{FF2B5EF4-FFF2-40B4-BE49-F238E27FC236}">
                  <a16:creationId xmlns:a16="http://schemas.microsoft.com/office/drawing/2014/main" id="{241CB87F-C9AF-4381-B9D9-25BFC1BC9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2181"/>
              <a:ext cx="5" cy="53"/>
            </a:xfrm>
            <a:custGeom>
              <a:avLst/>
              <a:gdLst>
                <a:gd name="T0" fmla="*/ 0 w 4"/>
                <a:gd name="T1" fmla="*/ 0 h 41"/>
                <a:gd name="T2" fmla="*/ 4 w 4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1">
                  <a:moveTo>
                    <a:pt x="0" y="0"/>
                  </a:moveTo>
                  <a:cubicBezTo>
                    <a:pt x="4" y="14"/>
                    <a:pt x="3" y="32"/>
                    <a:pt x="2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5" name="Freeform 739">
              <a:extLst>
                <a:ext uri="{FF2B5EF4-FFF2-40B4-BE49-F238E27FC236}">
                  <a16:creationId xmlns:a16="http://schemas.microsoft.com/office/drawing/2014/main" id="{D0BF1644-0273-4D83-A084-C340F6DED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035"/>
              <a:ext cx="36" cy="84"/>
            </a:xfrm>
            <a:custGeom>
              <a:avLst/>
              <a:gdLst>
                <a:gd name="T0" fmla="*/ 42 w 28"/>
                <a:gd name="T1" fmla="*/ 21 h 65"/>
                <a:gd name="T2" fmla="*/ 46 w 28"/>
                <a:gd name="T3" fmla="*/ 109 h 65"/>
                <a:gd name="T4" fmla="*/ 24 w 28"/>
                <a:gd name="T5" fmla="*/ 72 h 65"/>
                <a:gd name="T6" fmla="*/ 4 w 28"/>
                <a:gd name="T7" fmla="*/ 41 h 65"/>
                <a:gd name="T8" fmla="*/ 18 w 28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65">
                  <a:moveTo>
                    <a:pt x="26" y="12"/>
                  </a:moveTo>
                  <a:cubicBezTo>
                    <a:pt x="22" y="25"/>
                    <a:pt x="19" y="53"/>
                    <a:pt x="28" y="65"/>
                  </a:cubicBezTo>
                  <a:cubicBezTo>
                    <a:pt x="23" y="58"/>
                    <a:pt x="20" y="50"/>
                    <a:pt x="15" y="43"/>
                  </a:cubicBezTo>
                  <a:cubicBezTo>
                    <a:pt x="11" y="38"/>
                    <a:pt x="4" y="32"/>
                    <a:pt x="2" y="25"/>
                  </a:cubicBezTo>
                  <a:cubicBezTo>
                    <a:pt x="0" y="17"/>
                    <a:pt x="9" y="9"/>
                    <a:pt x="1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6" name="Freeform 740">
              <a:extLst>
                <a:ext uri="{FF2B5EF4-FFF2-40B4-BE49-F238E27FC236}">
                  <a16:creationId xmlns:a16="http://schemas.microsoft.com/office/drawing/2014/main" id="{EFC3A82F-18C8-4B37-BB2F-9427961876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927"/>
              <a:ext cx="21" cy="63"/>
            </a:xfrm>
            <a:custGeom>
              <a:avLst/>
              <a:gdLst>
                <a:gd name="T0" fmla="*/ 0 w 16"/>
                <a:gd name="T1" fmla="*/ 62 h 49"/>
                <a:gd name="T2" fmla="*/ 14 w 16"/>
                <a:gd name="T3" fmla="*/ 0 h 49"/>
                <a:gd name="T4" fmla="*/ 16 w 16"/>
                <a:gd name="T5" fmla="*/ 8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9">
                  <a:moveTo>
                    <a:pt x="0" y="37"/>
                  </a:moveTo>
                  <a:cubicBezTo>
                    <a:pt x="0" y="27"/>
                    <a:pt x="3" y="8"/>
                    <a:pt x="8" y="0"/>
                  </a:cubicBezTo>
                  <a:cubicBezTo>
                    <a:pt x="16" y="13"/>
                    <a:pt x="15" y="35"/>
                    <a:pt x="9" y="4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7" name="Freeform 741">
              <a:extLst>
                <a:ext uri="{FF2B5EF4-FFF2-40B4-BE49-F238E27FC236}">
                  <a16:creationId xmlns:a16="http://schemas.microsoft.com/office/drawing/2014/main" id="{33DFBA89-3451-4E6B-982E-23145F53E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6" y="1772"/>
              <a:ext cx="34" cy="109"/>
            </a:xfrm>
            <a:custGeom>
              <a:avLst/>
              <a:gdLst>
                <a:gd name="T0" fmla="*/ 44 w 26"/>
                <a:gd name="T1" fmla="*/ 132 h 85"/>
                <a:gd name="T2" fmla="*/ 21 w 26"/>
                <a:gd name="T3" fmla="*/ 45 h 85"/>
                <a:gd name="T4" fmla="*/ 9 w 26"/>
                <a:gd name="T5" fmla="*/ 0 h 85"/>
                <a:gd name="T6" fmla="*/ 13 w 26"/>
                <a:gd name="T7" fmla="*/ 127 h 85"/>
                <a:gd name="T8" fmla="*/ 21 w 26"/>
                <a:gd name="T9" fmla="*/ 104 h 85"/>
                <a:gd name="T10" fmla="*/ 29 w 26"/>
                <a:gd name="T11" fmla="*/ 140 h 85"/>
                <a:gd name="T12" fmla="*/ 39 w 26"/>
                <a:gd name="T13" fmla="*/ 13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85">
                  <a:moveTo>
                    <a:pt x="26" y="80"/>
                  </a:moveTo>
                  <a:cubicBezTo>
                    <a:pt x="16" y="68"/>
                    <a:pt x="17" y="43"/>
                    <a:pt x="12" y="27"/>
                  </a:cubicBezTo>
                  <a:cubicBezTo>
                    <a:pt x="10" y="20"/>
                    <a:pt x="10" y="6"/>
                    <a:pt x="5" y="0"/>
                  </a:cubicBezTo>
                  <a:cubicBezTo>
                    <a:pt x="6" y="24"/>
                    <a:pt x="0" y="55"/>
                    <a:pt x="8" y="77"/>
                  </a:cubicBezTo>
                  <a:cubicBezTo>
                    <a:pt x="9" y="72"/>
                    <a:pt x="9" y="67"/>
                    <a:pt x="12" y="63"/>
                  </a:cubicBezTo>
                  <a:cubicBezTo>
                    <a:pt x="14" y="70"/>
                    <a:pt x="14" y="78"/>
                    <a:pt x="17" y="85"/>
                  </a:cubicBezTo>
                  <a:cubicBezTo>
                    <a:pt x="18" y="82"/>
                    <a:pt x="20" y="78"/>
                    <a:pt x="23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8" name="Freeform 742">
              <a:extLst>
                <a:ext uri="{FF2B5EF4-FFF2-40B4-BE49-F238E27FC236}">
                  <a16:creationId xmlns:a16="http://schemas.microsoft.com/office/drawing/2014/main" id="{6EFCB59F-667A-459A-BA3C-C2E6AC3BF4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9" y="1610"/>
              <a:ext cx="21" cy="90"/>
            </a:xfrm>
            <a:custGeom>
              <a:avLst/>
              <a:gdLst>
                <a:gd name="T0" fmla="*/ 28 w 16"/>
                <a:gd name="T1" fmla="*/ 0 h 70"/>
                <a:gd name="T2" fmla="*/ 22 w 16"/>
                <a:gd name="T3" fmla="*/ 116 h 70"/>
                <a:gd name="T4" fmla="*/ 14 w 16"/>
                <a:gd name="T5" fmla="*/ 99 h 70"/>
                <a:gd name="T6" fmla="*/ 9 w 16"/>
                <a:gd name="T7" fmla="*/ 105 h 70"/>
                <a:gd name="T8" fmla="*/ 0 w 16"/>
                <a:gd name="T9" fmla="*/ 33 h 70"/>
                <a:gd name="T10" fmla="*/ 21 w 16"/>
                <a:gd name="T11" fmla="*/ 0 h 7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0">
                  <a:moveTo>
                    <a:pt x="16" y="0"/>
                  </a:moveTo>
                  <a:cubicBezTo>
                    <a:pt x="7" y="22"/>
                    <a:pt x="14" y="47"/>
                    <a:pt x="13" y="70"/>
                  </a:cubicBezTo>
                  <a:cubicBezTo>
                    <a:pt x="12" y="66"/>
                    <a:pt x="11" y="62"/>
                    <a:pt x="8" y="60"/>
                  </a:cubicBezTo>
                  <a:cubicBezTo>
                    <a:pt x="7" y="61"/>
                    <a:pt x="5" y="63"/>
                    <a:pt x="5" y="64"/>
                  </a:cubicBezTo>
                  <a:cubicBezTo>
                    <a:pt x="3" y="50"/>
                    <a:pt x="1" y="35"/>
                    <a:pt x="0" y="20"/>
                  </a:cubicBezTo>
                  <a:cubicBezTo>
                    <a:pt x="0" y="11"/>
                    <a:pt x="0" y="3"/>
                    <a:pt x="1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89" name="Freeform 743">
              <a:extLst>
                <a:ext uri="{FF2B5EF4-FFF2-40B4-BE49-F238E27FC236}">
                  <a16:creationId xmlns:a16="http://schemas.microsoft.com/office/drawing/2014/main" id="{E0827A24-7CAF-4D0D-B4A9-32DAEC9E0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9" y="1606"/>
              <a:ext cx="92" cy="182"/>
            </a:xfrm>
            <a:custGeom>
              <a:avLst/>
              <a:gdLst>
                <a:gd name="T0" fmla="*/ 119 w 71"/>
                <a:gd name="T1" fmla="*/ 79 h 141"/>
                <a:gd name="T2" fmla="*/ 51 w 71"/>
                <a:gd name="T3" fmla="*/ 10 h 141"/>
                <a:gd name="T4" fmla="*/ 0 w 71"/>
                <a:gd name="T5" fmla="*/ 13 h 141"/>
                <a:gd name="T6" fmla="*/ 8 w 71"/>
                <a:gd name="T7" fmla="*/ 102 h 141"/>
                <a:gd name="T8" fmla="*/ 8 w 71"/>
                <a:gd name="T9" fmla="*/ 163 h 141"/>
                <a:gd name="T10" fmla="*/ 32 w 71"/>
                <a:gd name="T11" fmla="*/ 235 h 141"/>
                <a:gd name="T12" fmla="*/ 22 w 71"/>
                <a:gd name="T13" fmla="*/ 70 h 141"/>
                <a:gd name="T14" fmla="*/ 40 w 71"/>
                <a:gd name="T15" fmla="*/ 115 h 141"/>
                <a:gd name="T16" fmla="*/ 53 w 71"/>
                <a:gd name="T17" fmla="*/ 178 h 141"/>
                <a:gd name="T18" fmla="*/ 49 w 71"/>
                <a:gd name="T19" fmla="*/ 119 h 141"/>
                <a:gd name="T20" fmla="*/ 47 w 71"/>
                <a:gd name="T21" fmla="*/ 86 h 141"/>
                <a:gd name="T22" fmla="*/ 75 w 71"/>
                <a:gd name="T23" fmla="*/ 128 h 141"/>
                <a:gd name="T24" fmla="*/ 66 w 71"/>
                <a:gd name="T25" fmla="*/ 58 h 141"/>
                <a:gd name="T26" fmla="*/ 82 w 71"/>
                <a:gd name="T27" fmla="*/ 84 h 141"/>
                <a:gd name="T28" fmla="*/ 79 w 71"/>
                <a:gd name="T29" fmla="*/ 32 h 14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71" h="141">
                  <a:moveTo>
                    <a:pt x="71" y="47"/>
                  </a:moveTo>
                  <a:cubicBezTo>
                    <a:pt x="64" y="28"/>
                    <a:pt x="50" y="12"/>
                    <a:pt x="30" y="6"/>
                  </a:cubicBezTo>
                  <a:cubicBezTo>
                    <a:pt x="24" y="4"/>
                    <a:pt x="4" y="0"/>
                    <a:pt x="0" y="8"/>
                  </a:cubicBezTo>
                  <a:cubicBezTo>
                    <a:pt x="12" y="20"/>
                    <a:pt x="7" y="45"/>
                    <a:pt x="5" y="61"/>
                  </a:cubicBezTo>
                  <a:cubicBezTo>
                    <a:pt x="4" y="73"/>
                    <a:pt x="2" y="85"/>
                    <a:pt x="5" y="98"/>
                  </a:cubicBezTo>
                  <a:cubicBezTo>
                    <a:pt x="8" y="113"/>
                    <a:pt x="15" y="127"/>
                    <a:pt x="19" y="141"/>
                  </a:cubicBezTo>
                  <a:cubicBezTo>
                    <a:pt x="10" y="111"/>
                    <a:pt x="4" y="72"/>
                    <a:pt x="13" y="42"/>
                  </a:cubicBezTo>
                  <a:cubicBezTo>
                    <a:pt x="17" y="48"/>
                    <a:pt x="21" y="62"/>
                    <a:pt x="24" y="69"/>
                  </a:cubicBezTo>
                  <a:cubicBezTo>
                    <a:pt x="28" y="81"/>
                    <a:pt x="29" y="95"/>
                    <a:pt x="32" y="107"/>
                  </a:cubicBezTo>
                  <a:cubicBezTo>
                    <a:pt x="29" y="95"/>
                    <a:pt x="30" y="83"/>
                    <a:pt x="29" y="71"/>
                  </a:cubicBezTo>
                  <a:cubicBezTo>
                    <a:pt x="29" y="65"/>
                    <a:pt x="27" y="58"/>
                    <a:pt x="28" y="52"/>
                  </a:cubicBezTo>
                  <a:cubicBezTo>
                    <a:pt x="35" y="57"/>
                    <a:pt x="40" y="69"/>
                    <a:pt x="45" y="77"/>
                  </a:cubicBezTo>
                  <a:cubicBezTo>
                    <a:pt x="42" y="69"/>
                    <a:pt x="27" y="41"/>
                    <a:pt x="39" y="35"/>
                  </a:cubicBezTo>
                  <a:cubicBezTo>
                    <a:pt x="43" y="39"/>
                    <a:pt x="47" y="44"/>
                    <a:pt x="49" y="50"/>
                  </a:cubicBezTo>
                  <a:cubicBezTo>
                    <a:pt x="48" y="44"/>
                    <a:pt x="34" y="16"/>
                    <a:pt x="47" y="1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0" name="Freeform 744">
              <a:extLst>
                <a:ext uri="{FF2B5EF4-FFF2-40B4-BE49-F238E27FC236}">
                  <a16:creationId xmlns:a16="http://schemas.microsoft.com/office/drawing/2014/main" id="{822F8A74-2871-4940-89E3-C382D5C86C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618"/>
              <a:ext cx="24" cy="106"/>
            </a:xfrm>
            <a:custGeom>
              <a:avLst/>
              <a:gdLst>
                <a:gd name="T0" fmla="*/ 30 w 19"/>
                <a:gd name="T1" fmla="*/ 22 h 82"/>
                <a:gd name="T2" fmla="*/ 14 w 19"/>
                <a:gd name="T3" fmla="*/ 137 h 82"/>
                <a:gd name="T4" fmla="*/ 14 w 19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82">
                  <a:moveTo>
                    <a:pt x="19" y="13"/>
                  </a:moveTo>
                  <a:cubicBezTo>
                    <a:pt x="13" y="35"/>
                    <a:pt x="13" y="60"/>
                    <a:pt x="9" y="82"/>
                  </a:cubicBezTo>
                  <a:cubicBezTo>
                    <a:pt x="0" y="57"/>
                    <a:pt x="6" y="27"/>
                    <a:pt x="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1" name="Freeform 745">
              <a:extLst>
                <a:ext uri="{FF2B5EF4-FFF2-40B4-BE49-F238E27FC236}">
                  <a16:creationId xmlns:a16="http://schemas.microsoft.com/office/drawing/2014/main" id="{2D1EA665-1A3F-48B4-9667-B5413FFBB5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1" y="1717"/>
              <a:ext cx="34" cy="111"/>
            </a:xfrm>
            <a:custGeom>
              <a:avLst/>
              <a:gdLst>
                <a:gd name="T0" fmla="*/ 0 w 26"/>
                <a:gd name="T1" fmla="*/ 0 h 86"/>
                <a:gd name="T2" fmla="*/ 44 w 26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6">
                  <a:moveTo>
                    <a:pt x="0" y="0"/>
                  </a:moveTo>
                  <a:cubicBezTo>
                    <a:pt x="2" y="32"/>
                    <a:pt x="15" y="58"/>
                    <a:pt x="26" y="8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2" name="Freeform 746">
              <a:extLst>
                <a:ext uri="{FF2B5EF4-FFF2-40B4-BE49-F238E27FC236}">
                  <a16:creationId xmlns:a16="http://schemas.microsoft.com/office/drawing/2014/main" id="{36B4AF36-5B97-4BEB-BEA1-DD28D5F0F8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9" y="1657"/>
              <a:ext cx="19" cy="98"/>
            </a:xfrm>
            <a:custGeom>
              <a:avLst/>
              <a:gdLst>
                <a:gd name="T0" fmla="*/ 10 w 15"/>
                <a:gd name="T1" fmla="*/ 0 h 76"/>
                <a:gd name="T2" fmla="*/ 1 w 15"/>
                <a:gd name="T3" fmla="*/ 63 h 76"/>
                <a:gd name="T4" fmla="*/ 24 w 15"/>
                <a:gd name="T5" fmla="*/ 126 h 76"/>
                <a:gd name="T6" fmla="*/ 13 w 15"/>
                <a:gd name="T7" fmla="*/ 1 h 7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76">
                  <a:moveTo>
                    <a:pt x="6" y="0"/>
                  </a:moveTo>
                  <a:cubicBezTo>
                    <a:pt x="3" y="11"/>
                    <a:pt x="0" y="27"/>
                    <a:pt x="1" y="38"/>
                  </a:cubicBezTo>
                  <a:cubicBezTo>
                    <a:pt x="3" y="51"/>
                    <a:pt x="11" y="63"/>
                    <a:pt x="15" y="76"/>
                  </a:cubicBezTo>
                  <a:cubicBezTo>
                    <a:pt x="7" y="53"/>
                    <a:pt x="9" y="25"/>
                    <a:pt x="8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3" name="Freeform 747">
              <a:extLst>
                <a:ext uri="{FF2B5EF4-FFF2-40B4-BE49-F238E27FC236}">
                  <a16:creationId xmlns:a16="http://schemas.microsoft.com/office/drawing/2014/main" id="{6DA49A0F-4426-4E11-B131-77D43445CC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0" y="1938"/>
              <a:ext cx="27" cy="101"/>
            </a:xfrm>
            <a:custGeom>
              <a:avLst/>
              <a:gdLst>
                <a:gd name="T0" fmla="*/ 35 w 21"/>
                <a:gd name="T1" fmla="*/ 0 h 78"/>
                <a:gd name="T2" fmla="*/ 13 w 21"/>
                <a:gd name="T3" fmla="*/ 41 h 78"/>
                <a:gd name="T4" fmla="*/ 8 w 21"/>
                <a:gd name="T5" fmla="*/ 35 h 78"/>
                <a:gd name="T6" fmla="*/ 4 w 21"/>
                <a:gd name="T7" fmla="*/ 80 h 78"/>
                <a:gd name="T8" fmla="*/ 4 w 21"/>
                <a:gd name="T9" fmla="*/ 131 h 78"/>
                <a:gd name="T10" fmla="*/ 18 w 21"/>
                <a:gd name="T11" fmla="*/ 82 h 78"/>
                <a:gd name="T12" fmla="*/ 33 w 21"/>
                <a:gd name="T13" fmla="*/ 45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" h="78">
                  <a:moveTo>
                    <a:pt x="21" y="0"/>
                  </a:moveTo>
                  <a:cubicBezTo>
                    <a:pt x="15" y="8"/>
                    <a:pt x="10" y="16"/>
                    <a:pt x="8" y="25"/>
                  </a:cubicBezTo>
                  <a:cubicBezTo>
                    <a:pt x="7" y="24"/>
                    <a:pt x="6" y="22"/>
                    <a:pt x="5" y="21"/>
                  </a:cubicBezTo>
                  <a:cubicBezTo>
                    <a:pt x="1" y="28"/>
                    <a:pt x="3" y="40"/>
                    <a:pt x="2" y="48"/>
                  </a:cubicBezTo>
                  <a:cubicBezTo>
                    <a:pt x="2" y="57"/>
                    <a:pt x="0" y="68"/>
                    <a:pt x="2" y="78"/>
                  </a:cubicBezTo>
                  <a:cubicBezTo>
                    <a:pt x="5" y="68"/>
                    <a:pt x="7" y="58"/>
                    <a:pt x="11" y="49"/>
                  </a:cubicBezTo>
                  <a:cubicBezTo>
                    <a:pt x="15" y="42"/>
                    <a:pt x="21" y="36"/>
                    <a:pt x="20" y="2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4" name="Freeform 748">
              <a:extLst>
                <a:ext uri="{FF2B5EF4-FFF2-40B4-BE49-F238E27FC236}">
                  <a16:creationId xmlns:a16="http://schemas.microsoft.com/office/drawing/2014/main" id="{E810741B-E057-48DB-A69F-05AA79986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7" y="2341"/>
              <a:ext cx="24" cy="47"/>
            </a:xfrm>
            <a:custGeom>
              <a:avLst/>
              <a:gdLst>
                <a:gd name="T0" fmla="*/ 29 w 19"/>
                <a:gd name="T1" fmla="*/ 31 h 36"/>
                <a:gd name="T2" fmla="*/ 29 w 19"/>
                <a:gd name="T3" fmla="*/ 61 h 36"/>
                <a:gd name="T4" fmla="*/ 14 w 19"/>
                <a:gd name="T5" fmla="*/ 56 h 36"/>
                <a:gd name="T6" fmla="*/ 1 w 19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6">
                  <a:moveTo>
                    <a:pt x="18" y="18"/>
                  </a:moveTo>
                  <a:cubicBezTo>
                    <a:pt x="18" y="24"/>
                    <a:pt x="19" y="30"/>
                    <a:pt x="18" y="36"/>
                  </a:cubicBezTo>
                  <a:cubicBezTo>
                    <a:pt x="16" y="35"/>
                    <a:pt x="10" y="34"/>
                    <a:pt x="9" y="33"/>
                  </a:cubicBezTo>
                  <a:cubicBezTo>
                    <a:pt x="4" y="27"/>
                    <a:pt x="0" y="7"/>
                    <a:pt x="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5" name="Freeform 749">
              <a:extLst>
                <a:ext uri="{FF2B5EF4-FFF2-40B4-BE49-F238E27FC236}">
                  <a16:creationId xmlns:a16="http://schemas.microsoft.com/office/drawing/2014/main" id="{08F61194-8F8E-42F9-9075-36A3334F9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268"/>
              <a:ext cx="26" cy="76"/>
            </a:xfrm>
            <a:custGeom>
              <a:avLst/>
              <a:gdLst>
                <a:gd name="T0" fmla="*/ 34 w 20"/>
                <a:gd name="T1" fmla="*/ 68 h 59"/>
                <a:gd name="T2" fmla="*/ 29 w 20"/>
                <a:gd name="T3" fmla="*/ 98 h 59"/>
                <a:gd name="T4" fmla="*/ 10 w 20"/>
                <a:gd name="T5" fmla="*/ 40 h 59"/>
                <a:gd name="T6" fmla="*/ 0 w 20"/>
                <a:gd name="T7" fmla="*/ 0 h 5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59">
                  <a:moveTo>
                    <a:pt x="20" y="41"/>
                  </a:moveTo>
                  <a:cubicBezTo>
                    <a:pt x="18" y="47"/>
                    <a:pt x="17" y="52"/>
                    <a:pt x="17" y="59"/>
                  </a:cubicBezTo>
                  <a:cubicBezTo>
                    <a:pt x="10" y="53"/>
                    <a:pt x="8" y="33"/>
                    <a:pt x="6" y="24"/>
                  </a:cubicBezTo>
                  <a:cubicBezTo>
                    <a:pt x="4" y="16"/>
                    <a:pt x="2" y="7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6" name="Freeform 750">
              <a:extLst>
                <a:ext uri="{FF2B5EF4-FFF2-40B4-BE49-F238E27FC236}">
                  <a16:creationId xmlns:a16="http://schemas.microsoft.com/office/drawing/2014/main" id="{A6BBC40B-9CFC-41F2-B93B-191AF90C9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2" y="2230"/>
              <a:ext cx="38" cy="158"/>
            </a:xfrm>
            <a:custGeom>
              <a:avLst/>
              <a:gdLst>
                <a:gd name="T0" fmla="*/ 0 w 29"/>
                <a:gd name="T1" fmla="*/ 0 h 122"/>
                <a:gd name="T2" fmla="*/ 33 w 29"/>
                <a:gd name="T3" fmla="*/ 120 h 122"/>
                <a:gd name="T4" fmla="*/ 46 w 29"/>
                <a:gd name="T5" fmla="*/ 194 h 122"/>
                <a:gd name="T6" fmla="*/ 45 w 29"/>
                <a:gd name="T7" fmla="*/ 194 h 122"/>
                <a:gd name="T8" fmla="*/ 22 w 29"/>
                <a:gd name="T9" fmla="*/ 199 h 122"/>
                <a:gd name="T10" fmla="*/ 16 w 29"/>
                <a:gd name="T11" fmla="*/ 153 h 122"/>
                <a:gd name="T12" fmla="*/ 10 w 29"/>
                <a:gd name="T13" fmla="*/ 69 h 1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122">
                  <a:moveTo>
                    <a:pt x="0" y="0"/>
                  </a:moveTo>
                  <a:cubicBezTo>
                    <a:pt x="9" y="20"/>
                    <a:pt x="14" y="51"/>
                    <a:pt x="19" y="72"/>
                  </a:cubicBezTo>
                  <a:cubicBezTo>
                    <a:pt x="23" y="85"/>
                    <a:pt x="27" y="102"/>
                    <a:pt x="27" y="116"/>
                  </a:cubicBezTo>
                  <a:cubicBezTo>
                    <a:pt x="27" y="120"/>
                    <a:pt x="29" y="113"/>
                    <a:pt x="26" y="116"/>
                  </a:cubicBezTo>
                  <a:cubicBezTo>
                    <a:pt x="22" y="119"/>
                    <a:pt x="16" y="122"/>
                    <a:pt x="13" y="119"/>
                  </a:cubicBezTo>
                  <a:cubicBezTo>
                    <a:pt x="8" y="114"/>
                    <a:pt x="9" y="97"/>
                    <a:pt x="9" y="91"/>
                  </a:cubicBezTo>
                  <a:cubicBezTo>
                    <a:pt x="9" y="74"/>
                    <a:pt x="3" y="57"/>
                    <a:pt x="6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7" name="Freeform 751">
              <a:extLst>
                <a:ext uri="{FF2B5EF4-FFF2-40B4-BE49-F238E27FC236}">
                  <a16:creationId xmlns:a16="http://schemas.microsoft.com/office/drawing/2014/main" id="{DF061BE5-00C2-4CA8-87FC-B4A81C6156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6" y="2426"/>
              <a:ext cx="55" cy="68"/>
            </a:xfrm>
            <a:custGeom>
              <a:avLst/>
              <a:gdLst>
                <a:gd name="T0" fmla="*/ 45 w 43"/>
                <a:gd name="T1" fmla="*/ 0 h 52"/>
                <a:gd name="T2" fmla="*/ 18 w 43"/>
                <a:gd name="T3" fmla="*/ 89 h 52"/>
                <a:gd name="T4" fmla="*/ 52 w 43"/>
                <a:gd name="T5" fmla="*/ 85 h 52"/>
                <a:gd name="T6" fmla="*/ 42 w 43"/>
                <a:gd name="T7" fmla="*/ 44 h 52"/>
                <a:gd name="T8" fmla="*/ 64 w 43"/>
                <a:gd name="T9" fmla="*/ 68 h 52"/>
                <a:gd name="T10" fmla="*/ 60 w 43"/>
                <a:gd name="T11" fmla="*/ 27 h 52"/>
                <a:gd name="T12" fmla="*/ 70 w 43"/>
                <a:gd name="T13" fmla="*/ 43 h 52"/>
                <a:gd name="T14" fmla="*/ 45 w 43"/>
                <a:gd name="T15" fmla="*/ 4 h 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52">
                  <a:moveTo>
                    <a:pt x="27" y="0"/>
                  </a:moveTo>
                  <a:cubicBezTo>
                    <a:pt x="9" y="5"/>
                    <a:pt x="0" y="36"/>
                    <a:pt x="11" y="52"/>
                  </a:cubicBezTo>
                  <a:cubicBezTo>
                    <a:pt x="13" y="30"/>
                    <a:pt x="21" y="43"/>
                    <a:pt x="32" y="50"/>
                  </a:cubicBezTo>
                  <a:cubicBezTo>
                    <a:pt x="29" y="43"/>
                    <a:pt x="21" y="33"/>
                    <a:pt x="26" y="26"/>
                  </a:cubicBezTo>
                  <a:cubicBezTo>
                    <a:pt x="33" y="27"/>
                    <a:pt x="33" y="37"/>
                    <a:pt x="39" y="40"/>
                  </a:cubicBezTo>
                  <a:cubicBezTo>
                    <a:pt x="37" y="32"/>
                    <a:pt x="32" y="24"/>
                    <a:pt x="37" y="16"/>
                  </a:cubicBezTo>
                  <a:cubicBezTo>
                    <a:pt x="40" y="19"/>
                    <a:pt x="41" y="22"/>
                    <a:pt x="43" y="25"/>
                  </a:cubicBezTo>
                  <a:cubicBezTo>
                    <a:pt x="40" y="17"/>
                    <a:pt x="29" y="12"/>
                    <a:pt x="27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8" name="Freeform 752">
              <a:extLst>
                <a:ext uri="{FF2B5EF4-FFF2-40B4-BE49-F238E27FC236}">
                  <a16:creationId xmlns:a16="http://schemas.microsoft.com/office/drawing/2014/main" id="{DE5AA696-46D7-4E1A-BAA5-1933DEB0B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446"/>
              <a:ext cx="15" cy="59"/>
            </a:xfrm>
            <a:custGeom>
              <a:avLst/>
              <a:gdLst>
                <a:gd name="T0" fmla="*/ 19 w 12"/>
                <a:gd name="T1" fmla="*/ 0 h 46"/>
                <a:gd name="T2" fmla="*/ 1 w 12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6">
                  <a:moveTo>
                    <a:pt x="12" y="0"/>
                  </a:moveTo>
                  <a:cubicBezTo>
                    <a:pt x="2" y="15"/>
                    <a:pt x="0" y="28"/>
                    <a:pt x="1" y="4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299" name="Freeform 753">
              <a:extLst>
                <a:ext uri="{FF2B5EF4-FFF2-40B4-BE49-F238E27FC236}">
                  <a16:creationId xmlns:a16="http://schemas.microsoft.com/office/drawing/2014/main" id="{0480D879-90B5-4210-B187-5D69135382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6" y="1682"/>
              <a:ext cx="11" cy="91"/>
            </a:xfrm>
            <a:custGeom>
              <a:avLst/>
              <a:gdLst>
                <a:gd name="T0" fmla="*/ 1 w 9"/>
                <a:gd name="T1" fmla="*/ 0 h 70"/>
                <a:gd name="T2" fmla="*/ 1 w 9"/>
                <a:gd name="T3" fmla="*/ 56 h 70"/>
                <a:gd name="T4" fmla="*/ 9 w 9"/>
                <a:gd name="T5" fmla="*/ 118 h 70"/>
                <a:gd name="T6" fmla="*/ 9 w 9"/>
                <a:gd name="T7" fmla="*/ 26 h 7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70">
                  <a:moveTo>
                    <a:pt x="1" y="0"/>
                  </a:moveTo>
                  <a:cubicBezTo>
                    <a:pt x="3" y="11"/>
                    <a:pt x="0" y="22"/>
                    <a:pt x="1" y="33"/>
                  </a:cubicBezTo>
                  <a:cubicBezTo>
                    <a:pt x="2" y="45"/>
                    <a:pt x="5" y="58"/>
                    <a:pt x="6" y="70"/>
                  </a:cubicBezTo>
                  <a:cubicBezTo>
                    <a:pt x="9" y="51"/>
                    <a:pt x="6" y="34"/>
                    <a:pt x="6" y="1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0" name="Freeform 754">
              <a:extLst>
                <a:ext uri="{FF2B5EF4-FFF2-40B4-BE49-F238E27FC236}">
                  <a16:creationId xmlns:a16="http://schemas.microsoft.com/office/drawing/2014/main" id="{55CB95B1-4F79-431F-BE32-DAE9F3181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2237"/>
              <a:ext cx="87" cy="77"/>
            </a:xfrm>
            <a:custGeom>
              <a:avLst/>
              <a:gdLst>
                <a:gd name="T0" fmla="*/ 113 w 67"/>
                <a:gd name="T1" fmla="*/ 0 h 60"/>
                <a:gd name="T2" fmla="*/ 58 w 67"/>
                <a:gd name="T3" fmla="*/ 68 h 60"/>
                <a:gd name="T4" fmla="*/ 0 w 67"/>
                <a:gd name="T5" fmla="*/ 99 h 60"/>
                <a:gd name="T6" fmla="*/ 62 w 67"/>
                <a:gd name="T7" fmla="*/ 60 h 6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7" h="60">
                  <a:moveTo>
                    <a:pt x="67" y="0"/>
                  </a:moveTo>
                  <a:cubicBezTo>
                    <a:pt x="58" y="15"/>
                    <a:pt x="48" y="29"/>
                    <a:pt x="35" y="41"/>
                  </a:cubicBezTo>
                  <a:cubicBezTo>
                    <a:pt x="24" y="50"/>
                    <a:pt x="13" y="54"/>
                    <a:pt x="0" y="60"/>
                  </a:cubicBezTo>
                  <a:cubicBezTo>
                    <a:pt x="14" y="57"/>
                    <a:pt x="29" y="47"/>
                    <a:pt x="37" y="3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1" name="Freeform 755">
              <a:extLst>
                <a:ext uri="{FF2B5EF4-FFF2-40B4-BE49-F238E27FC236}">
                  <a16:creationId xmlns:a16="http://schemas.microsoft.com/office/drawing/2014/main" id="{2C9FD553-41FA-478A-B440-AE2CC3B65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368"/>
              <a:ext cx="107" cy="53"/>
            </a:xfrm>
            <a:custGeom>
              <a:avLst/>
              <a:gdLst>
                <a:gd name="T0" fmla="*/ 138 w 83"/>
                <a:gd name="T1" fmla="*/ 0 h 41"/>
                <a:gd name="T2" fmla="*/ 80 w 83"/>
                <a:gd name="T3" fmla="*/ 45 h 41"/>
                <a:gd name="T4" fmla="*/ 0 w 83"/>
                <a:gd name="T5" fmla="*/ 69 h 41"/>
                <a:gd name="T6" fmla="*/ 70 w 83"/>
                <a:gd name="T7" fmla="*/ 47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3" h="41">
                  <a:moveTo>
                    <a:pt x="83" y="0"/>
                  </a:moveTo>
                  <a:cubicBezTo>
                    <a:pt x="75" y="11"/>
                    <a:pt x="60" y="20"/>
                    <a:pt x="48" y="27"/>
                  </a:cubicBezTo>
                  <a:cubicBezTo>
                    <a:pt x="32" y="36"/>
                    <a:pt x="17" y="38"/>
                    <a:pt x="0" y="41"/>
                  </a:cubicBezTo>
                  <a:cubicBezTo>
                    <a:pt x="14" y="40"/>
                    <a:pt x="29" y="35"/>
                    <a:pt x="42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2" name="Freeform 756">
              <a:extLst>
                <a:ext uri="{FF2B5EF4-FFF2-40B4-BE49-F238E27FC236}">
                  <a16:creationId xmlns:a16="http://schemas.microsoft.com/office/drawing/2014/main" id="{79BF6DCA-2769-4544-863A-5FB1C3BEAE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9" y="2392"/>
              <a:ext cx="82" cy="45"/>
            </a:xfrm>
            <a:custGeom>
              <a:avLst/>
              <a:gdLst>
                <a:gd name="T0" fmla="*/ 107 w 63"/>
                <a:gd name="T1" fmla="*/ 0 h 35"/>
                <a:gd name="T2" fmla="*/ 0 w 63"/>
                <a:gd name="T3" fmla="*/ 58 h 35"/>
                <a:gd name="T4" fmla="*/ 68 w 63"/>
                <a:gd name="T5" fmla="*/ 36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35">
                  <a:moveTo>
                    <a:pt x="63" y="0"/>
                  </a:moveTo>
                  <a:cubicBezTo>
                    <a:pt x="45" y="18"/>
                    <a:pt x="26" y="33"/>
                    <a:pt x="0" y="35"/>
                  </a:cubicBezTo>
                  <a:cubicBezTo>
                    <a:pt x="14" y="35"/>
                    <a:pt x="28" y="30"/>
                    <a:pt x="40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3" name="Freeform 757">
              <a:extLst>
                <a:ext uri="{FF2B5EF4-FFF2-40B4-BE49-F238E27FC236}">
                  <a16:creationId xmlns:a16="http://schemas.microsoft.com/office/drawing/2014/main" id="{50B02778-DCEB-4730-8E22-FA83D35E4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1874"/>
              <a:ext cx="93" cy="22"/>
            </a:xfrm>
            <a:custGeom>
              <a:avLst/>
              <a:gdLst>
                <a:gd name="T0" fmla="*/ 120 w 72"/>
                <a:gd name="T1" fmla="*/ 0 h 17"/>
                <a:gd name="T2" fmla="*/ 0 w 72"/>
                <a:gd name="T3" fmla="*/ 21 h 17"/>
                <a:gd name="T4" fmla="*/ 6 w 72"/>
                <a:gd name="T5" fmla="*/ 21 h 17"/>
                <a:gd name="T6" fmla="*/ 62 w 72"/>
                <a:gd name="T7" fmla="*/ 22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17">
                  <a:moveTo>
                    <a:pt x="72" y="0"/>
                  </a:moveTo>
                  <a:cubicBezTo>
                    <a:pt x="51" y="8"/>
                    <a:pt x="23" y="17"/>
                    <a:pt x="0" y="12"/>
                  </a:cubicBezTo>
                  <a:cubicBezTo>
                    <a:pt x="1" y="12"/>
                    <a:pt x="2" y="12"/>
                    <a:pt x="4" y="12"/>
                  </a:cubicBezTo>
                  <a:cubicBezTo>
                    <a:pt x="14" y="14"/>
                    <a:pt x="27" y="14"/>
                    <a:pt x="37" y="1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4" name="Freeform 758">
              <a:extLst>
                <a:ext uri="{FF2B5EF4-FFF2-40B4-BE49-F238E27FC236}">
                  <a16:creationId xmlns:a16="http://schemas.microsoft.com/office/drawing/2014/main" id="{429679F4-0886-4F0F-8E1A-743AE2D70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908"/>
              <a:ext cx="89" cy="16"/>
            </a:xfrm>
            <a:custGeom>
              <a:avLst/>
              <a:gdLst>
                <a:gd name="T0" fmla="*/ 115 w 69"/>
                <a:gd name="T1" fmla="*/ 0 h 12"/>
                <a:gd name="T2" fmla="*/ 71 w 69"/>
                <a:gd name="T3" fmla="*/ 12 h 12"/>
                <a:gd name="T4" fmla="*/ 0 w 69"/>
                <a:gd name="T5" fmla="*/ 16 h 12"/>
                <a:gd name="T6" fmla="*/ 34 w 69"/>
                <a:gd name="T7" fmla="*/ 20 h 12"/>
                <a:gd name="T8" fmla="*/ 62 w 69"/>
                <a:gd name="T9" fmla="*/ 20 h 12"/>
                <a:gd name="T10" fmla="*/ 98 w 69"/>
                <a:gd name="T11" fmla="*/ 11 h 1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9" h="12">
                  <a:moveTo>
                    <a:pt x="69" y="0"/>
                  </a:moveTo>
                  <a:cubicBezTo>
                    <a:pt x="62" y="5"/>
                    <a:pt x="51" y="6"/>
                    <a:pt x="43" y="7"/>
                  </a:cubicBezTo>
                  <a:cubicBezTo>
                    <a:pt x="29" y="9"/>
                    <a:pt x="14" y="9"/>
                    <a:pt x="0" y="9"/>
                  </a:cubicBezTo>
                  <a:cubicBezTo>
                    <a:pt x="7" y="9"/>
                    <a:pt x="13" y="10"/>
                    <a:pt x="20" y="11"/>
                  </a:cubicBezTo>
                  <a:cubicBezTo>
                    <a:pt x="27" y="11"/>
                    <a:pt x="30" y="12"/>
                    <a:pt x="37" y="11"/>
                  </a:cubicBezTo>
                  <a:cubicBezTo>
                    <a:pt x="43" y="10"/>
                    <a:pt x="53" y="7"/>
                    <a:pt x="59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5" name="Freeform 759">
              <a:extLst>
                <a:ext uri="{FF2B5EF4-FFF2-40B4-BE49-F238E27FC236}">
                  <a16:creationId xmlns:a16="http://schemas.microsoft.com/office/drawing/2014/main" id="{1203F344-CCE9-4726-AC85-B33AC7C2C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839"/>
              <a:ext cx="95" cy="24"/>
            </a:xfrm>
            <a:custGeom>
              <a:avLst/>
              <a:gdLst>
                <a:gd name="T0" fmla="*/ 122 w 74"/>
                <a:gd name="T1" fmla="*/ 0 h 19"/>
                <a:gd name="T2" fmla="*/ 64 w 74"/>
                <a:gd name="T3" fmla="*/ 19 h 19"/>
                <a:gd name="T4" fmla="*/ 0 w 74"/>
                <a:gd name="T5" fmla="*/ 29 h 19"/>
                <a:gd name="T6" fmla="*/ 33 w 74"/>
                <a:gd name="T7" fmla="*/ 27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4" h="19">
                  <a:moveTo>
                    <a:pt x="74" y="0"/>
                  </a:moveTo>
                  <a:cubicBezTo>
                    <a:pt x="67" y="8"/>
                    <a:pt x="50" y="10"/>
                    <a:pt x="39" y="12"/>
                  </a:cubicBezTo>
                  <a:cubicBezTo>
                    <a:pt x="26" y="15"/>
                    <a:pt x="14" y="19"/>
                    <a:pt x="0" y="18"/>
                  </a:cubicBezTo>
                  <a:cubicBezTo>
                    <a:pt x="6" y="16"/>
                    <a:pt x="13" y="18"/>
                    <a:pt x="20" y="1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6" name="Freeform 760">
              <a:extLst>
                <a:ext uri="{FF2B5EF4-FFF2-40B4-BE49-F238E27FC236}">
                  <a16:creationId xmlns:a16="http://schemas.microsoft.com/office/drawing/2014/main" id="{65EEC96D-BC54-437E-BC5D-666BE98A6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1787"/>
              <a:ext cx="70" cy="5"/>
            </a:xfrm>
            <a:custGeom>
              <a:avLst/>
              <a:gdLst>
                <a:gd name="T0" fmla="*/ 91 w 54"/>
                <a:gd name="T1" fmla="*/ 0 h 4"/>
                <a:gd name="T2" fmla="*/ 0 w 54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4">
                  <a:moveTo>
                    <a:pt x="54" y="0"/>
                  </a:moveTo>
                  <a:cubicBezTo>
                    <a:pt x="37" y="4"/>
                    <a:pt x="18" y="4"/>
                    <a:pt x="0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7" name="Freeform 761">
              <a:extLst>
                <a:ext uri="{FF2B5EF4-FFF2-40B4-BE49-F238E27FC236}">
                  <a16:creationId xmlns:a16="http://schemas.microsoft.com/office/drawing/2014/main" id="{892F0A6B-2313-45D5-A55B-C1CABBDEC9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2018"/>
              <a:ext cx="23" cy="9"/>
            </a:xfrm>
            <a:custGeom>
              <a:avLst/>
              <a:gdLst>
                <a:gd name="T0" fmla="*/ 29 w 18"/>
                <a:gd name="T1" fmla="*/ 0 h 7"/>
                <a:gd name="T2" fmla="*/ 0 w 18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">
                  <a:moveTo>
                    <a:pt x="18" y="0"/>
                  </a:moveTo>
                  <a:cubicBezTo>
                    <a:pt x="12" y="4"/>
                    <a:pt x="6" y="6"/>
                    <a:pt x="0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8" name="Freeform 762">
              <a:extLst>
                <a:ext uri="{FF2B5EF4-FFF2-40B4-BE49-F238E27FC236}">
                  <a16:creationId xmlns:a16="http://schemas.microsoft.com/office/drawing/2014/main" id="{2EDF92FA-8854-4078-9969-1828A8C8E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150"/>
              <a:ext cx="30" cy="41"/>
            </a:xfrm>
            <a:custGeom>
              <a:avLst/>
              <a:gdLst>
                <a:gd name="T0" fmla="*/ 39 w 23"/>
                <a:gd name="T1" fmla="*/ 0 h 32"/>
                <a:gd name="T2" fmla="*/ 0 w 23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2">
                  <a:moveTo>
                    <a:pt x="23" y="0"/>
                  </a:moveTo>
                  <a:cubicBezTo>
                    <a:pt x="19" y="19"/>
                    <a:pt x="0" y="32"/>
                    <a:pt x="0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09" name="Freeform 763">
              <a:extLst>
                <a:ext uri="{FF2B5EF4-FFF2-40B4-BE49-F238E27FC236}">
                  <a16:creationId xmlns:a16="http://schemas.microsoft.com/office/drawing/2014/main" id="{4352028B-D391-4078-9322-8CBFD96ED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1513"/>
              <a:ext cx="245" cy="100"/>
            </a:xfrm>
            <a:custGeom>
              <a:avLst/>
              <a:gdLst>
                <a:gd name="T0" fmla="*/ 193 w 189"/>
                <a:gd name="T1" fmla="*/ 44 h 77"/>
                <a:gd name="T2" fmla="*/ 318 w 189"/>
                <a:gd name="T3" fmla="*/ 130 h 77"/>
                <a:gd name="T4" fmla="*/ 244 w 189"/>
                <a:gd name="T5" fmla="*/ 119 h 77"/>
                <a:gd name="T6" fmla="*/ 255 w 189"/>
                <a:gd name="T7" fmla="*/ 117 h 77"/>
                <a:gd name="T8" fmla="*/ 206 w 189"/>
                <a:gd name="T9" fmla="*/ 109 h 77"/>
                <a:gd name="T10" fmla="*/ 146 w 189"/>
                <a:gd name="T11" fmla="*/ 79 h 77"/>
                <a:gd name="T12" fmla="*/ 78 w 189"/>
                <a:gd name="T13" fmla="*/ 69 h 77"/>
                <a:gd name="T14" fmla="*/ 30 w 189"/>
                <a:gd name="T15" fmla="*/ 57 h 77"/>
                <a:gd name="T16" fmla="*/ 102 w 189"/>
                <a:gd name="T17" fmla="*/ 61 h 77"/>
                <a:gd name="T18" fmla="*/ 152 w 189"/>
                <a:gd name="T19" fmla="*/ 62 h 77"/>
                <a:gd name="T20" fmla="*/ 69 w 189"/>
                <a:gd name="T21" fmla="*/ 45 h 77"/>
                <a:gd name="T22" fmla="*/ 0 w 189"/>
                <a:gd name="T23" fmla="*/ 21 h 77"/>
                <a:gd name="T24" fmla="*/ 56 w 189"/>
                <a:gd name="T25" fmla="*/ 27 h 77"/>
                <a:gd name="T26" fmla="*/ 13 w 189"/>
                <a:gd name="T27" fmla="*/ 5 h 77"/>
                <a:gd name="T28" fmla="*/ 61 w 189"/>
                <a:gd name="T29" fmla="*/ 8 h 77"/>
                <a:gd name="T30" fmla="*/ 104 w 189"/>
                <a:gd name="T31" fmla="*/ 17 h 77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89" h="77">
                  <a:moveTo>
                    <a:pt x="115" y="26"/>
                  </a:moveTo>
                  <a:cubicBezTo>
                    <a:pt x="143" y="36"/>
                    <a:pt x="166" y="60"/>
                    <a:pt x="189" y="77"/>
                  </a:cubicBezTo>
                  <a:cubicBezTo>
                    <a:pt x="178" y="74"/>
                    <a:pt x="157" y="67"/>
                    <a:pt x="145" y="71"/>
                  </a:cubicBezTo>
                  <a:cubicBezTo>
                    <a:pt x="148" y="71"/>
                    <a:pt x="150" y="70"/>
                    <a:pt x="152" y="69"/>
                  </a:cubicBezTo>
                  <a:cubicBezTo>
                    <a:pt x="151" y="62"/>
                    <a:pt x="129" y="63"/>
                    <a:pt x="123" y="65"/>
                  </a:cubicBezTo>
                  <a:cubicBezTo>
                    <a:pt x="137" y="57"/>
                    <a:pt x="90" y="48"/>
                    <a:pt x="87" y="47"/>
                  </a:cubicBezTo>
                  <a:cubicBezTo>
                    <a:pt x="73" y="45"/>
                    <a:pt x="60" y="43"/>
                    <a:pt x="46" y="41"/>
                  </a:cubicBezTo>
                  <a:cubicBezTo>
                    <a:pt x="37" y="40"/>
                    <a:pt x="28" y="36"/>
                    <a:pt x="18" y="34"/>
                  </a:cubicBezTo>
                  <a:cubicBezTo>
                    <a:pt x="32" y="34"/>
                    <a:pt x="47" y="36"/>
                    <a:pt x="61" y="36"/>
                  </a:cubicBezTo>
                  <a:cubicBezTo>
                    <a:pt x="69" y="37"/>
                    <a:pt x="82" y="40"/>
                    <a:pt x="90" y="37"/>
                  </a:cubicBezTo>
                  <a:cubicBezTo>
                    <a:pt x="84" y="25"/>
                    <a:pt x="52" y="30"/>
                    <a:pt x="41" y="27"/>
                  </a:cubicBezTo>
                  <a:cubicBezTo>
                    <a:pt x="27" y="24"/>
                    <a:pt x="13" y="19"/>
                    <a:pt x="0" y="12"/>
                  </a:cubicBezTo>
                  <a:cubicBezTo>
                    <a:pt x="11" y="16"/>
                    <a:pt x="23" y="18"/>
                    <a:pt x="33" y="16"/>
                  </a:cubicBezTo>
                  <a:cubicBezTo>
                    <a:pt x="33" y="8"/>
                    <a:pt x="13" y="7"/>
                    <a:pt x="8" y="3"/>
                  </a:cubicBezTo>
                  <a:cubicBezTo>
                    <a:pt x="15" y="0"/>
                    <a:pt x="28" y="4"/>
                    <a:pt x="36" y="5"/>
                  </a:cubicBezTo>
                  <a:cubicBezTo>
                    <a:pt x="44" y="7"/>
                    <a:pt x="55" y="6"/>
                    <a:pt x="62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0" name="Freeform 764">
              <a:extLst>
                <a:ext uri="{FF2B5EF4-FFF2-40B4-BE49-F238E27FC236}">
                  <a16:creationId xmlns:a16="http://schemas.microsoft.com/office/drawing/2014/main" id="{8E0836D9-15C8-456B-B4FE-3665FDFC0E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4" y="1606"/>
              <a:ext cx="133" cy="38"/>
            </a:xfrm>
            <a:custGeom>
              <a:avLst/>
              <a:gdLst>
                <a:gd name="T0" fmla="*/ 145 w 103"/>
                <a:gd name="T1" fmla="*/ 7 h 29"/>
                <a:gd name="T2" fmla="*/ 115 w 103"/>
                <a:gd name="T3" fmla="*/ 31 h 29"/>
                <a:gd name="T4" fmla="*/ 90 w 103"/>
                <a:gd name="T5" fmla="*/ 50 h 29"/>
                <a:gd name="T6" fmla="*/ 59 w 103"/>
                <a:gd name="T7" fmla="*/ 41 h 29"/>
                <a:gd name="T8" fmla="*/ 67 w 103"/>
                <a:gd name="T9" fmla="*/ 34 h 29"/>
                <a:gd name="T10" fmla="*/ 36 w 103"/>
                <a:gd name="T11" fmla="*/ 24 h 29"/>
                <a:gd name="T12" fmla="*/ 0 w 103"/>
                <a:gd name="T13" fmla="*/ 26 h 29"/>
                <a:gd name="T14" fmla="*/ 65 w 103"/>
                <a:gd name="T15" fmla="*/ 13 h 29"/>
                <a:gd name="T16" fmla="*/ 172 w 103"/>
                <a:gd name="T17" fmla="*/ 0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3" h="29">
                  <a:moveTo>
                    <a:pt x="87" y="4"/>
                  </a:moveTo>
                  <a:cubicBezTo>
                    <a:pt x="83" y="9"/>
                    <a:pt x="74" y="13"/>
                    <a:pt x="69" y="18"/>
                  </a:cubicBezTo>
                  <a:cubicBezTo>
                    <a:pt x="64" y="22"/>
                    <a:pt x="58" y="25"/>
                    <a:pt x="54" y="29"/>
                  </a:cubicBezTo>
                  <a:cubicBezTo>
                    <a:pt x="62" y="18"/>
                    <a:pt x="39" y="24"/>
                    <a:pt x="36" y="24"/>
                  </a:cubicBezTo>
                  <a:cubicBezTo>
                    <a:pt x="37" y="23"/>
                    <a:pt x="38" y="21"/>
                    <a:pt x="40" y="20"/>
                  </a:cubicBezTo>
                  <a:cubicBezTo>
                    <a:pt x="34" y="17"/>
                    <a:pt x="28" y="15"/>
                    <a:pt x="22" y="14"/>
                  </a:cubicBezTo>
                  <a:cubicBezTo>
                    <a:pt x="15" y="14"/>
                    <a:pt x="7" y="18"/>
                    <a:pt x="0" y="15"/>
                  </a:cubicBezTo>
                  <a:cubicBezTo>
                    <a:pt x="6" y="8"/>
                    <a:pt x="29" y="10"/>
                    <a:pt x="39" y="8"/>
                  </a:cubicBezTo>
                  <a:cubicBezTo>
                    <a:pt x="60" y="4"/>
                    <a:pt x="81" y="3"/>
                    <a:pt x="10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1" name="Freeform 765">
              <a:extLst>
                <a:ext uri="{FF2B5EF4-FFF2-40B4-BE49-F238E27FC236}">
                  <a16:creationId xmlns:a16="http://schemas.microsoft.com/office/drawing/2014/main" id="{AB5BBCDE-3982-4AA6-99ED-82D8282CC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629"/>
              <a:ext cx="40" cy="56"/>
            </a:xfrm>
            <a:custGeom>
              <a:avLst/>
              <a:gdLst>
                <a:gd name="T0" fmla="*/ 52 w 31"/>
                <a:gd name="T1" fmla="*/ 7 h 43"/>
                <a:gd name="T2" fmla="*/ 28 w 31"/>
                <a:gd name="T3" fmla="*/ 40 h 43"/>
                <a:gd name="T4" fmla="*/ 5 w 31"/>
                <a:gd name="T5" fmla="*/ 73 h 43"/>
                <a:gd name="T6" fmla="*/ 0 w 31"/>
                <a:gd name="T7" fmla="*/ 56 h 43"/>
                <a:gd name="T8" fmla="*/ 15 w 31"/>
                <a:gd name="T9" fmla="*/ 34 h 43"/>
                <a:gd name="T10" fmla="*/ 44 w 31"/>
                <a:gd name="T11" fmla="*/ 0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" h="43">
                  <a:moveTo>
                    <a:pt x="31" y="4"/>
                  </a:moveTo>
                  <a:cubicBezTo>
                    <a:pt x="29" y="11"/>
                    <a:pt x="21" y="19"/>
                    <a:pt x="17" y="24"/>
                  </a:cubicBezTo>
                  <a:cubicBezTo>
                    <a:pt x="12" y="31"/>
                    <a:pt x="8" y="37"/>
                    <a:pt x="3" y="43"/>
                  </a:cubicBezTo>
                  <a:cubicBezTo>
                    <a:pt x="5" y="39"/>
                    <a:pt x="4" y="35"/>
                    <a:pt x="0" y="33"/>
                  </a:cubicBezTo>
                  <a:cubicBezTo>
                    <a:pt x="0" y="28"/>
                    <a:pt x="6" y="24"/>
                    <a:pt x="9" y="20"/>
                  </a:cubicBezTo>
                  <a:cubicBezTo>
                    <a:pt x="16" y="14"/>
                    <a:pt x="20" y="7"/>
                    <a:pt x="2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2" name="Freeform 766">
              <a:extLst>
                <a:ext uri="{FF2B5EF4-FFF2-40B4-BE49-F238E27FC236}">
                  <a16:creationId xmlns:a16="http://schemas.microsoft.com/office/drawing/2014/main" id="{58004782-98E5-44B3-93BD-37B53F21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636"/>
              <a:ext cx="44" cy="120"/>
            </a:xfrm>
            <a:custGeom>
              <a:avLst/>
              <a:gdLst>
                <a:gd name="T0" fmla="*/ 57 w 34"/>
                <a:gd name="T1" fmla="*/ 0 h 93"/>
                <a:gd name="T2" fmla="*/ 50 w 34"/>
                <a:gd name="T3" fmla="*/ 88 h 93"/>
                <a:gd name="T4" fmla="*/ 49 w 34"/>
                <a:gd name="T5" fmla="*/ 155 h 93"/>
                <a:gd name="T6" fmla="*/ 44 w 34"/>
                <a:gd name="T7" fmla="*/ 130 h 93"/>
                <a:gd name="T8" fmla="*/ 13 w 34"/>
                <a:gd name="T9" fmla="*/ 126 h 93"/>
                <a:gd name="T10" fmla="*/ 5 w 34"/>
                <a:gd name="T11" fmla="*/ 110 h 93"/>
                <a:gd name="T12" fmla="*/ 32 w 34"/>
                <a:gd name="T13" fmla="*/ 92 h 93"/>
                <a:gd name="T14" fmla="*/ 1 w 34"/>
                <a:gd name="T15" fmla="*/ 79 h 93"/>
                <a:gd name="T16" fmla="*/ 47 w 34"/>
                <a:gd name="T17" fmla="*/ 6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93">
                  <a:moveTo>
                    <a:pt x="34" y="0"/>
                  </a:moveTo>
                  <a:cubicBezTo>
                    <a:pt x="29" y="16"/>
                    <a:pt x="32" y="37"/>
                    <a:pt x="30" y="53"/>
                  </a:cubicBezTo>
                  <a:cubicBezTo>
                    <a:pt x="29" y="66"/>
                    <a:pt x="32" y="82"/>
                    <a:pt x="29" y="93"/>
                  </a:cubicBezTo>
                  <a:cubicBezTo>
                    <a:pt x="29" y="89"/>
                    <a:pt x="29" y="81"/>
                    <a:pt x="26" y="78"/>
                  </a:cubicBezTo>
                  <a:cubicBezTo>
                    <a:pt x="21" y="69"/>
                    <a:pt x="16" y="78"/>
                    <a:pt x="8" y="76"/>
                  </a:cubicBezTo>
                  <a:cubicBezTo>
                    <a:pt x="3" y="76"/>
                    <a:pt x="0" y="72"/>
                    <a:pt x="3" y="66"/>
                  </a:cubicBezTo>
                  <a:cubicBezTo>
                    <a:pt x="6" y="61"/>
                    <a:pt x="16" y="61"/>
                    <a:pt x="19" y="55"/>
                  </a:cubicBezTo>
                  <a:cubicBezTo>
                    <a:pt x="12" y="53"/>
                    <a:pt x="9" y="42"/>
                    <a:pt x="1" y="47"/>
                  </a:cubicBezTo>
                  <a:cubicBezTo>
                    <a:pt x="6" y="32"/>
                    <a:pt x="24" y="20"/>
                    <a:pt x="28" y="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3" name="Freeform 767">
              <a:extLst>
                <a:ext uri="{FF2B5EF4-FFF2-40B4-BE49-F238E27FC236}">
                  <a16:creationId xmlns:a16="http://schemas.microsoft.com/office/drawing/2014/main" id="{97B6E27A-652F-4CD9-9FAF-D5376C6B5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7" y="1759"/>
              <a:ext cx="56" cy="47"/>
            </a:xfrm>
            <a:custGeom>
              <a:avLst/>
              <a:gdLst>
                <a:gd name="T0" fmla="*/ 73 w 43"/>
                <a:gd name="T1" fmla="*/ 0 h 37"/>
                <a:gd name="T2" fmla="*/ 68 w 43"/>
                <a:gd name="T3" fmla="*/ 48 h 37"/>
                <a:gd name="T4" fmla="*/ 0 w 43"/>
                <a:gd name="T5" fmla="*/ 32 h 37"/>
                <a:gd name="T6" fmla="*/ 66 w 43"/>
                <a:gd name="T7" fmla="*/ 5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7">
                  <a:moveTo>
                    <a:pt x="43" y="0"/>
                  </a:moveTo>
                  <a:cubicBezTo>
                    <a:pt x="37" y="9"/>
                    <a:pt x="42" y="22"/>
                    <a:pt x="40" y="30"/>
                  </a:cubicBezTo>
                  <a:cubicBezTo>
                    <a:pt x="40" y="13"/>
                    <a:pt x="1" y="37"/>
                    <a:pt x="0" y="20"/>
                  </a:cubicBezTo>
                  <a:cubicBezTo>
                    <a:pt x="12" y="26"/>
                    <a:pt x="29" y="6"/>
                    <a:pt x="39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4" name="Freeform 768">
              <a:extLst>
                <a:ext uri="{FF2B5EF4-FFF2-40B4-BE49-F238E27FC236}">
                  <a16:creationId xmlns:a16="http://schemas.microsoft.com/office/drawing/2014/main" id="{4D3033A6-CD13-460C-B4A6-166A35549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817"/>
              <a:ext cx="41" cy="42"/>
            </a:xfrm>
            <a:custGeom>
              <a:avLst/>
              <a:gdLst>
                <a:gd name="T0" fmla="*/ 47 w 32"/>
                <a:gd name="T1" fmla="*/ 0 h 33"/>
                <a:gd name="T2" fmla="*/ 42 w 32"/>
                <a:gd name="T3" fmla="*/ 46 h 33"/>
                <a:gd name="T4" fmla="*/ 0 w 32"/>
                <a:gd name="T5" fmla="*/ 53 h 33"/>
                <a:gd name="T6" fmla="*/ 1 w 32"/>
                <a:gd name="T7" fmla="*/ 31 h 33"/>
                <a:gd name="T8" fmla="*/ 41 w 32"/>
                <a:gd name="T9" fmla="*/ 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3">
                  <a:moveTo>
                    <a:pt x="29" y="0"/>
                  </a:moveTo>
                  <a:cubicBezTo>
                    <a:pt x="29" y="9"/>
                    <a:pt x="29" y="20"/>
                    <a:pt x="26" y="28"/>
                  </a:cubicBezTo>
                  <a:cubicBezTo>
                    <a:pt x="32" y="14"/>
                    <a:pt x="4" y="28"/>
                    <a:pt x="0" y="33"/>
                  </a:cubicBezTo>
                  <a:cubicBezTo>
                    <a:pt x="1" y="29"/>
                    <a:pt x="2" y="24"/>
                    <a:pt x="1" y="19"/>
                  </a:cubicBezTo>
                  <a:cubicBezTo>
                    <a:pt x="11" y="20"/>
                    <a:pt x="20" y="11"/>
                    <a:pt x="25" y="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5" name="Freeform 769">
              <a:extLst>
                <a:ext uri="{FF2B5EF4-FFF2-40B4-BE49-F238E27FC236}">
                  <a16:creationId xmlns:a16="http://schemas.microsoft.com/office/drawing/2014/main" id="{621BD30F-B39C-4CCF-9436-91163866D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1889"/>
              <a:ext cx="22" cy="30"/>
            </a:xfrm>
            <a:custGeom>
              <a:avLst/>
              <a:gdLst>
                <a:gd name="T0" fmla="*/ 25 w 17"/>
                <a:gd name="T1" fmla="*/ 0 h 23"/>
                <a:gd name="T2" fmla="*/ 23 w 17"/>
                <a:gd name="T3" fmla="*/ 34 h 23"/>
                <a:gd name="T4" fmla="*/ 0 w 17"/>
                <a:gd name="T5" fmla="*/ 39 h 23"/>
                <a:gd name="T6" fmla="*/ 4 w 17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3">
                  <a:moveTo>
                    <a:pt x="15" y="0"/>
                  </a:moveTo>
                  <a:cubicBezTo>
                    <a:pt x="17" y="6"/>
                    <a:pt x="14" y="13"/>
                    <a:pt x="14" y="20"/>
                  </a:cubicBezTo>
                  <a:cubicBezTo>
                    <a:pt x="12" y="11"/>
                    <a:pt x="4" y="20"/>
                    <a:pt x="0" y="23"/>
                  </a:cubicBezTo>
                  <a:cubicBezTo>
                    <a:pt x="0" y="17"/>
                    <a:pt x="4" y="11"/>
                    <a:pt x="2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6" name="Freeform 770">
              <a:extLst>
                <a:ext uri="{FF2B5EF4-FFF2-40B4-BE49-F238E27FC236}">
                  <a16:creationId xmlns:a16="http://schemas.microsoft.com/office/drawing/2014/main" id="{53FF0FAB-0785-4236-B03F-74C3FE96AD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849"/>
              <a:ext cx="35" cy="54"/>
            </a:xfrm>
            <a:custGeom>
              <a:avLst/>
              <a:gdLst>
                <a:gd name="T0" fmla="*/ 45 w 27"/>
                <a:gd name="T1" fmla="*/ 0 h 42"/>
                <a:gd name="T2" fmla="*/ 0 w 27"/>
                <a:gd name="T3" fmla="*/ 69 h 42"/>
                <a:gd name="T4" fmla="*/ 25 w 27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42">
                  <a:moveTo>
                    <a:pt x="27" y="0"/>
                  </a:moveTo>
                  <a:cubicBezTo>
                    <a:pt x="20" y="14"/>
                    <a:pt x="14" y="33"/>
                    <a:pt x="0" y="42"/>
                  </a:cubicBezTo>
                  <a:cubicBezTo>
                    <a:pt x="7" y="27"/>
                    <a:pt x="16" y="18"/>
                    <a:pt x="1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7" name="Freeform 771">
              <a:extLst>
                <a:ext uri="{FF2B5EF4-FFF2-40B4-BE49-F238E27FC236}">
                  <a16:creationId xmlns:a16="http://schemas.microsoft.com/office/drawing/2014/main" id="{D85A4213-8FD0-4A82-9EB6-CC129CF35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1787"/>
              <a:ext cx="40" cy="54"/>
            </a:xfrm>
            <a:custGeom>
              <a:avLst/>
              <a:gdLst>
                <a:gd name="T0" fmla="*/ 52 w 31"/>
                <a:gd name="T1" fmla="*/ 0 h 42"/>
                <a:gd name="T2" fmla="*/ 32 w 31"/>
                <a:gd name="T3" fmla="*/ 40 h 42"/>
                <a:gd name="T4" fmla="*/ 0 w 31"/>
                <a:gd name="T5" fmla="*/ 69 h 42"/>
                <a:gd name="T6" fmla="*/ 32 w 31"/>
                <a:gd name="T7" fmla="*/ 5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2">
                  <a:moveTo>
                    <a:pt x="31" y="0"/>
                  </a:moveTo>
                  <a:cubicBezTo>
                    <a:pt x="31" y="6"/>
                    <a:pt x="22" y="19"/>
                    <a:pt x="19" y="24"/>
                  </a:cubicBezTo>
                  <a:cubicBezTo>
                    <a:pt x="14" y="32"/>
                    <a:pt x="6" y="36"/>
                    <a:pt x="0" y="42"/>
                  </a:cubicBezTo>
                  <a:cubicBezTo>
                    <a:pt x="5" y="35"/>
                    <a:pt x="23" y="12"/>
                    <a:pt x="19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8" name="Freeform 772">
              <a:extLst>
                <a:ext uri="{FF2B5EF4-FFF2-40B4-BE49-F238E27FC236}">
                  <a16:creationId xmlns:a16="http://schemas.microsoft.com/office/drawing/2014/main" id="{6FF295DA-93FF-49AB-978D-52A636989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1724"/>
              <a:ext cx="44" cy="49"/>
            </a:xfrm>
            <a:custGeom>
              <a:avLst/>
              <a:gdLst>
                <a:gd name="T0" fmla="*/ 53 w 34"/>
                <a:gd name="T1" fmla="*/ 0 h 38"/>
                <a:gd name="T2" fmla="*/ 0 w 34"/>
                <a:gd name="T3" fmla="*/ 63 h 38"/>
                <a:gd name="T4" fmla="*/ 41 w 34"/>
                <a:gd name="T5" fmla="*/ 1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8">
                  <a:moveTo>
                    <a:pt x="32" y="0"/>
                  </a:moveTo>
                  <a:cubicBezTo>
                    <a:pt x="34" y="16"/>
                    <a:pt x="13" y="32"/>
                    <a:pt x="0" y="38"/>
                  </a:cubicBezTo>
                  <a:cubicBezTo>
                    <a:pt x="11" y="33"/>
                    <a:pt x="24" y="12"/>
                    <a:pt x="25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19" name="Freeform 773">
              <a:extLst>
                <a:ext uri="{FF2B5EF4-FFF2-40B4-BE49-F238E27FC236}">
                  <a16:creationId xmlns:a16="http://schemas.microsoft.com/office/drawing/2014/main" id="{3BB515EB-87CC-4163-9E02-A425B6B6B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1684"/>
              <a:ext cx="50" cy="46"/>
            </a:xfrm>
            <a:custGeom>
              <a:avLst/>
              <a:gdLst>
                <a:gd name="T0" fmla="*/ 64 w 39"/>
                <a:gd name="T1" fmla="*/ 13 h 36"/>
                <a:gd name="T2" fmla="*/ 0 w 39"/>
                <a:gd name="T3" fmla="*/ 59 h 36"/>
                <a:gd name="T4" fmla="*/ 53 w 39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6">
                  <a:moveTo>
                    <a:pt x="39" y="8"/>
                  </a:moveTo>
                  <a:cubicBezTo>
                    <a:pt x="35" y="23"/>
                    <a:pt x="11" y="30"/>
                    <a:pt x="0" y="36"/>
                  </a:cubicBezTo>
                  <a:cubicBezTo>
                    <a:pt x="12" y="27"/>
                    <a:pt x="28" y="16"/>
                    <a:pt x="3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0" name="Freeform 774">
              <a:extLst>
                <a:ext uri="{FF2B5EF4-FFF2-40B4-BE49-F238E27FC236}">
                  <a16:creationId xmlns:a16="http://schemas.microsoft.com/office/drawing/2014/main" id="{0BF0961C-27D1-40DF-92A1-B74D4CDF0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0" y="1654"/>
              <a:ext cx="47" cy="40"/>
            </a:xfrm>
            <a:custGeom>
              <a:avLst/>
              <a:gdLst>
                <a:gd name="T0" fmla="*/ 61 w 36"/>
                <a:gd name="T1" fmla="*/ 17 h 31"/>
                <a:gd name="T2" fmla="*/ 33 w 36"/>
                <a:gd name="T3" fmla="*/ 40 h 31"/>
                <a:gd name="T4" fmla="*/ 0 w 36"/>
                <a:gd name="T5" fmla="*/ 52 h 31"/>
                <a:gd name="T6" fmla="*/ 60 w 36"/>
                <a:gd name="T7" fmla="*/ 0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1">
                  <a:moveTo>
                    <a:pt x="36" y="10"/>
                  </a:moveTo>
                  <a:cubicBezTo>
                    <a:pt x="31" y="15"/>
                    <a:pt x="25" y="20"/>
                    <a:pt x="19" y="24"/>
                  </a:cubicBezTo>
                  <a:cubicBezTo>
                    <a:pt x="13" y="27"/>
                    <a:pt x="4" y="27"/>
                    <a:pt x="0" y="31"/>
                  </a:cubicBezTo>
                  <a:cubicBezTo>
                    <a:pt x="14" y="22"/>
                    <a:pt x="27" y="16"/>
                    <a:pt x="3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1" name="Freeform 775">
              <a:extLst>
                <a:ext uri="{FF2B5EF4-FFF2-40B4-BE49-F238E27FC236}">
                  <a16:creationId xmlns:a16="http://schemas.microsoft.com/office/drawing/2014/main" id="{43890498-8A62-4D50-878F-4CFDD3935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2111"/>
              <a:ext cx="53" cy="157"/>
            </a:xfrm>
            <a:custGeom>
              <a:avLst/>
              <a:gdLst>
                <a:gd name="T0" fmla="*/ 69 w 41"/>
                <a:gd name="T1" fmla="*/ 0 h 121"/>
                <a:gd name="T2" fmla="*/ 50 w 41"/>
                <a:gd name="T3" fmla="*/ 96 h 121"/>
                <a:gd name="T4" fmla="*/ 30 w 41"/>
                <a:gd name="T5" fmla="*/ 157 h 121"/>
                <a:gd name="T6" fmla="*/ 0 w 41"/>
                <a:gd name="T7" fmla="*/ 204 h 1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121">
                  <a:moveTo>
                    <a:pt x="41" y="0"/>
                  </a:moveTo>
                  <a:cubicBezTo>
                    <a:pt x="39" y="19"/>
                    <a:pt x="34" y="38"/>
                    <a:pt x="30" y="57"/>
                  </a:cubicBezTo>
                  <a:cubicBezTo>
                    <a:pt x="27" y="70"/>
                    <a:pt x="24" y="81"/>
                    <a:pt x="18" y="93"/>
                  </a:cubicBezTo>
                  <a:cubicBezTo>
                    <a:pt x="12" y="103"/>
                    <a:pt x="6" y="112"/>
                    <a:pt x="0" y="1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2" name="Freeform 776">
              <a:extLst>
                <a:ext uri="{FF2B5EF4-FFF2-40B4-BE49-F238E27FC236}">
                  <a16:creationId xmlns:a16="http://schemas.microsoft.com/office/drawing/2014/main" id="{B20F0C83-B3A6-4BF0-8C14-79D35E38F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8" y="2069"/>
              <a:ext cx="63" cy="142"/>
            </a:xfrm>
            <a:custGeom>
              <a:avLst/>
              <a:gdLst>
                <a:gd name="T0" fmla="*/ 80 w 49"/>
                <a:gd name="T1" fmla="*/ 0 h 110"/>
                <a:gd name="T2" fmla="*/ 62 w 49"/>
                <a:gd name="T3" fmla="*/ 76 h 110"/>
                <a:gd name="T4" fmla="*/ 0 w 49"/>
                <a:gd name="T5" fmla="*/ 183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110">
                  <a:moveTo>
                    <a:pt x="48" y="0"/>
                  </a:moveTo>
                  <a:cubicBezTo>
                    <a:pt x="49" y="15"/>
                    <a:pt x="43" y="32"/>
                    <a:pt x="37" y="46"/>
                  </a:cubicBezTo>
                  <a:cubicBezTo>
                    <a:pt x="28" y="68"/>
                    <a:pt x="17" y="94"/>
                    <a:pt x="0" y="1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3" name="Freeform 777">
              <a:extLst>
                <a:ext uri="{FF2B5EF4-FFF2-40B4-BE49-F238E27FC236}">
                  <a16:creationId xmlns:a16="http://schemas.microsoft.com/office/drawing/2014/main" id="{D20EFD88-A5B5-4CD0-A904-318F0460F8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2034"/>
              <a:ext cx="41" cy="101"/>
            </a:xfrm>
            <a:custGeom>
              <a:avLst/>
              <a:gdLst>
                <a:gd name="T0" fmla="*/ 49 w 32"/>
                <a:gd name="T1" fmla="*/ 0 h 78"/>
                <a:gd name="T2" fmla="*/ 37 w 32"/>
                <a:gd name="T3" fmla="*/ 49 h 78"/>
                <a:gd name="T4" fmla="*/ 0 w 32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78">
                  <a:moveTo>
                    <a:pt x="30" y="0"/>
                  </a:moveTo>
                  <a:cubicBezTo>
                    <a:pt x="32" y="10"/>
                    <a:pt x="26" y="20"/>
                    <a:pt x="23" y="29"/>
                  </a:cubicBezTo>
                  <a:cubicBezTo>
                    <a:pt x="18" y="45"/>
                    <a:pt x="11" y="65"/>
                    <a:pt x="0" y="7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4" name="Freeform 778">
              <a:extLst>
                <a:ext uri="{FF2B5EF4-FFF2-40B4-BE49-F238E27FC236}">
                  <a16:creationId xmlns:a16="http://schemas.microsoft.com/office/drawing/2014/main" id="{E589F1DE-02B9-4B34-9204-C28EC3A3E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632"/>
              <a:ext cx="174" cy="54"/>
            </a:xfrm>
            <a:custGeom>
              <a:avLst/>
              <a:gdLst>
                <a:gd name="T0" fmla="*/ 226 w 134"/>
                <a:gd name="T1" fmla="*/ 0 h 42"/>
                <a:gd name="T2" fmla="*/ 0 w 134"/>
                <a:gd name="T3" fmla="*/ 51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4" h="42">
                  <a:moveTo>
                    <a:pt x="134" y="0"/>
                  </a:moveTo>
                  <a:cubicBezTo>
                    <a:pt x="110" y="15"/>
                    <a:pt x="50" y="42"/>
                    <a:pt x="0" y="3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5" name="Freeform 779">
              <a:extLst>
                <a:ext uri="{FF2B5EF4-FFF2-40B4-BE49-F238E27FC236}">
                  <a16:creationId xmlns:a16="http://schemas.microsoft.com/office/drawing/2014/main" id="{688ADD5A-3BEB-4DCF-87A1-9DFB0BAD1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622"/>
              <a:ext cx="181" cy="28"/>
            </a:xfrm>
            <a:custGeom>
              <a:avLst/>
              <a:gdLst>
                <a:gd name="T0" fmla="*/ 234 w 140"/>
                <a:gd name="T1" fmla="*/ 0 h 22"/>
                <a:gd name="T2" fmla="*/ 0 w 140"/>
                <a:gd name="T3" fmla="*/ 13 h 22"/>
                <a:gd name="T4" fmla="*/ 200 w 140"/>
                <a:gd name="T5" fmla="*/ 1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0" h="22">
                  <a:moveTo>
                    <a:pt x="140" y="0"/>
                  </a:moveTo>
                  <a:cubicBezTo>
                    <a:pt x="102" y="14"/>
                    <a:pt x="34" y="22"/>
                    <a:pt x="0" y="8"/>
                  </a:cubicBezTo>
                  <a:cubicBezTo>
                    <a:pt x="25" y="10"/>
                    <a:pt x="105" y="2"/>
                    <a:pt x="12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6" name="Freeform 780">
              <a:extLst>
                <a:ext uri="{FF2B5EF4-FFF2-40B4-BE49-F238E27FC236}">
                  <a16:creationId xmlns:a16="http://schemas.microsoft.com/office/drawing/2014/main" id="{E0D870C9-551A-4710-B26B-493F82C3F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74"/>
              <a:ext cx="64" cy="113"/>
            </a:xfrm>
            <a:custGeom>
              <a:avLst/>
              <a:gdLst>
                <a:gd name="T0" fmla="*/ 4 w 50"/>
                <a:gd name="T1" fmla="*/ 0 h 88"/>
                <a:gd name="T2" fmla="*/ 82 w 50"/>
                <a:gd name="T3" fmla="*/ 145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88">
                  <a:moveTo>
                    <a:pt x="2" y="0"/>
                  </a:moveTo>
                  <a:cubicBezTo>
                    <a:pt x="0" y="25"/>
                    <a:pt x="32" y="71"/>
                    <a:pt x="50" y="8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7" name="Freeform 781">
              <a:extLst>
                <a:ext uri="{FF2B5EF4-FFF2-40B4-BE49-F238E27FC236}">
                  <a16:creationId xmlns:a16="http://schemas.microsoft.com/office/drawing/2014/main" id="{DD17937C-4806-4EB7-A60E-8AB9B29E0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412"/>
              <a:ext cx="86" cy="128"/>
            </a:xfrm>
            <a:custGeom>
              <a:avLst/>
              <a:gdLst>
                <a:gd name="T0" fmla="*/ 0 w 67"/>
                <a:gd name="T1" fmla="*/ 0 h 99"/>
                <a:gd name="T2" fmla="*/ 110 w 67"/>
                <a:gd name="T3" fmla="*/ 16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99">
                  <a:moveTo>
                    <a:pt x="0" y="0"/>
                  </a:moveTo>
                  <a:cubicBezTo>
                    <a:pt x="6" y="17"/>
                    <a:pt x="43" y="74"/>
                    <a:pt x="67" y="9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8" name="Freeform 782">
              <a:extLst>
                <a:ext uri="{FF2B5EF4-FFF2-40B4-BE49-F238E27FC236}">
                  <a16:creationId xmlns:a16="http://schemas.microsoft.com/office/drawing/2014/main" id="{0596FCFE-3438-48DB-9C4A-B3364C864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5" y="1401"/>
              <a:ext cx="77" cy="191"/>
            </a:xfrm>
            <a:custGeom>
              <a:avLst/>
              <a:gdLst>
                <a:gd name="T0" fmla="*/ 0 w 59"/>
                <a:gd name="T1" fmla="*/ 0 h 148"/>
                <a:gd name="T2" fmla="*/ 99 w 59"/>
                <a:gd name="T3" fmla="*/ 246 h 148"/>
                <a:gd name="T4" fmla="*/ 0 w 59"/>
                <a:gd name="T5" fmla="*/ 0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148">
                  <a:moveTo>
                    <a:pt x="0" y="0"/>
                  </a:moveTo>
                  <a:cubicBezTo>
                    <a:pt x="16" y="19"/>
                    <a:pt x="59" y="79"/>
                    <a:pt x="58" y="148"/>
                  </a:cubicBezTo>
                  <a:cubicBezTo>
                    <a:pt x="55" y="121"/>
                    <a:pt x="22" y="23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29" name="Freeform 783">
              <a:extLst>
                <a:ext uri="{FF2B5EF4-FFF2-40B4-BE49-F238E27FC236}">
                  <a16:creationId xmlns:a16="http://schemas.microsoft.com/office/drawing/2014/main" id="{45F26DA1-7646-43F1-8F5E-1F9BFAC79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9" y="1393"/>
              <a:ext cx="72" cy="147"/>
            </a:xfrm>
            <a:custGeom>
              <a:avLst/>
              <a:gdLst>
                <a:gd name="T0" fmla="*/ 94 w 55"/>
                <a:gd name="T1" fmla="*/ 190 h 114"/>
                <a:gd name="T2" fmla="*/ 0 w 55"/>
                <a:gd name="T3" fmla="*/ 0 h 114"/>
                <a:gd name="T4" fmla="*/ 94 w 55"/>
                <a:gd name="T5" fmla="*/ 19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14">
                  <a:moveTo>
                    <a:pt x="55" y="114"/>
                  </a:moveTo>
                  <a:cubicBezTo>
                    <a:pt x="46" y="57"/>
                    <a:pt x="28" y="30"/>
                    <a:pt x="0" y="0"/>
                  </a:cubicBezTo>
                  <a:cubicBezTo>
                    <a:pt x="11" y="14"/>
                    <a:pt x="54" y="89"/>
                    <a:pt x="55" y="11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0" name="Freeform 784">
              <a:extLst>
                <a:ext uri="{FF2B5EF4-FFF2-40B4-BE49-F238E27FC236}">
                  <a16:creationId xmlns:a16="http://schemas.microsoft.com/office/drawing/2014/main" id="{80AE99EA-E791-476C-AD85-F343B1698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539"/>
              <a:ext cx="10" cy="123"/>
            </a:xfrm>
            <a:custGeom>
              <a:avLst/>
              <a:gdLst>
                <a:gd name="T0" fmla="*/ 4 w 8"/>
                <a:gd name="T1" fmla="*/ 0 h 95"/>
                <a:gd name="T2" fmla="*/ 0 w 8"/>
                <a:gd name="T3" fmla="*/ 159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5">
                  <a:moveTo>
                    <a:pt x="2" y="0"/>
                  </a:moveTo>
                  <a:cubicBezTo>
                    <a:pt x="8" y="38"/>
                    <a:pt x="4" y="73"/>
                    <a:pt x="0" y="9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1" name="Freeform 785">
              <a:extLst>
                <a:ext uri="{FF2B5EF4-FFF2-40B4-BE49-F238E27FC236}">
                  <a16:creationId xmlns:a16="http://schemas.microsoft.com/office/drawing/2014/main" id="{D51FD272-0BEB-4F3D-99CD-79BD6FE854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2" y="1402"/>
              <a:ext cx="48" cy="177"/>
            </a:xfrm>
            <a:custGeom>
              <a:avLst/>
              <a:gdLst>
                <a:gd name="T0" fmla="*/ 58 w 37"/>
                <a:gd name="T1" fmla="*/ 229 h 137"/>
                <a:gd name="T2" fmla="*/ 0 w 37"/>
                <a:gd name="T3" fmla="*/ 0 h 137"/>
                <a:gd name="T4" fmla="*/ 51 w 37"/>
                <a:gd name="T5" fmla="*/ 229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37">
                  <a:moveTo>
                    <a:pt x="35" y="137"/>
                  </a:moveTo>
                  <a:cubicBezTo>
                    <a:pt x="37" y="72"/>
                    <a:pt x="17" y="30"/>
                    <a:pt x="0" y="0"/>
                  </a:cubicBezTo>
                  <a:cubicBezTo>
                    <a:pt x="12" y="23"/>
                    <a:pt x="33" y="78"/>
                    <a:pt x="30" y="13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2" name="Freeform 786">
              <a:extLst>
                <a:ext uri="{FF2B5EF4-FFF2-40B4-BE49-F238E27FC236}">
                  <a16:creationId xmlns:a16="http://schemas.microsoft.com/office/drawing/2014/main" id="{CC557093-F1C4-4A7F-8309-073B520F3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1401"/>
              <a:ext cx="121" cy="115"/>
            </a:xfrm>
            <a:custGeom>
              <a:avLst/>
              <a:gdLst>
                <a:gd name="T0" fmla="*/ 0 w 93"/>
                <a:gd name="T1" fmla="*/ 0 h 89"/>
                <a:gd name="T2" fmla="*/ 157 w 93"/>
                <a:gd name="T3" fmla="*/ 149 h 89"/>
                <a:gd name="T4" fmla="*/ 22 w 93"/>
                <a:gd name="T5" fmla="*/ 30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89">
                  <a:moveTo>
                    <a:pt x="0" y="0"/>
                  </a:moveTo>
                  <a:cubicBezTo>
                    <a:pt x="7" y="35"/>
                    <a:pt x="52" y="70"/>
                    <a:pt x="93" y="89"/>
                  </a:cubicBezTo>
                  <a:cubicBezTo>
                    <a:pt x="68" y="74"/>
                    <a:pt x="26" y="37"/>
                    <a:pt x="13" y="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3" name="Freeform 787">
              <a:extLst>
                <a:ext uri="{FF2B5EF4-FFF2-40B4-BE49-F238E27FC236}">
                  <a16:creationId xmlns:a16="http://schemas.microsoft.com/office/drawing/2014/main" id="{C8DBF097-0D1A-4067-AA47-17F39C4322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1384"/>
              <a:ext cx="176" cy="146"/>
            </a:xfrm>
            <a:custGeom>
              <a:avLst/>
              <a:gdLst>
                <a:gd name="T0" fmla="*/ 228 w 136"/>
                <a:gd name="T1" fmla="*/ 189 h 113"/>
                <a:gd name="T2" fmla="*/ 0 w 136"/>
                <a:gd name="T3" fmla="*/ 0 h 113"/>
                <a:gd name="T4" fmla="*/ 129 w 136"/>
                <a:gd name="T5" fmla="*/ 128 h 1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3">
                  <a:moveTo>
                    <a:pt x="136" y="113"/>
                  </a:moveTo>
                  <a:cubicBezTo>
                    <a:pt x="104" y="96"/>
                    <a:pt x="16" y="57"/>
                    <a:pt x="0" y="0"/>
                  </a:cubicBezTo>
                  <a:cubicBezTo>
                    <a:pt x="6" y="14"/>
                    <a:pt x="47" y="58"/>
                    <a:pt x="77" y="7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4" name="Freeform 788">
              <a:extLst>
                <a:ext uri="{FF2B5EF4-FFF2-40B4-BE49-F238E27FC236}">
                  <a16:creationId xmlns:a16="http://schemas.microsoft.com/office/drawing/2014/main" id="{2C5AB47C-049B-4E68-8816-337779F38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392"/>
              <a:ext cx="127" cy="97"/>
            </a:xfrm>
            <a:custGeom>
              <a:avLst/>
              <a:gdLst>
                <a:gd name="T0" fmla="*/ 165 w 98"/>
                <a:gd name="T1" fmla="*/ 125 h 75"/>
                <a:gd name="T2" fmla="*/ 0 w 98"/>
                <a:gd name="T3" fmla="*/ 0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8" h="75">
                  <a:moveTo>
                    <a:pt x="98" y="75"/>
                  </a:moveTo>
                  <a:cubicBezTo>
                    <a:pt x="60" y="59"/>
                    <a:pt x="9" y="26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5" name="Freeform 789">
              <a:extLst>
                <a:ext uri="{FF2B5EF4-FFF2-40B4-BE49-F238E27FC236}">
                  <a16:creationId xmlns:a16="http://schemas.microsoft.com/office/drawing/2014/main" id="{1B5072A4-29E8-43B9-A8D7-3435B3CB5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438"/>
              <a:ext cx="83" cy="48"/>
            </a:xfrm>
            <a:custGeom>
              <a:avLst/>
              <a:gdLst>
                <a:gd name="T0" fmla="*/ 108 w 64"/>
                <a:gd name="T1" fmla="*/ 62 h 37"/>
                <a:gd name="T2" fmla="*/ 0 w 64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37">
                  <a:moveTo>
                    <a:pt x="64" y="37"/>
                  </a:moveTo>
                  <a:cubicBezTo>
                    <a:pt x="30" y="27"/>
                    <a:pt x="9" y="13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6" name="Freeform 790">
              <a:extLst>
                <a:ext uri="{FF2B5EF4-FFF2-40B4-BE49-F238E27FC236}">
                  <a16:creationId xmlns:a16="http://schemas.microsoft.com/office/drawing/2014/main" id="{CCDCA978-2779-490A-B46F-7084332E4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278"/>
              <a:ext cx="54" cy="76"/>
            </a:xfrm>
            <a:custGeom>
              <a:avLst/>
              <a:gdLst>
                <a:gd name="T0" fmla="*/ 71 w 41"/>
                <a:gd name="T1" fmla="*/ 98 h 59"/>
                <a:gd name="T2" fmla="*/ 12 w 41"/>
                <a:gd name="T3" fmla="*/ 5 h 59"/>
                <a:gd name="T4" fmla="*/ 14 w 41"/>
                <a:gd name="T5" fmla="*/ 24 h 59"/>
                <a:gd name="T6" fmla="*/ 24 w 41"/>
                <a:gd name="T7" fmla="*/ 90 h 59"/>
                <a:gd name="T8" fmla="*/ 42 w 41"/>
                <a:gd name="T9" fmla="*/ 79 h 59"/>
                <a:gd name="T10" fmla="*/ 53 w 41"/>
                <a:gd name="T11" fmla="*/ 68 h 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" h="59">
                  <a:moveTo>
                    <a:pt x="41" y="59"/>
                  </a:moveTo>
                  <a:cubicBezTo>
                    <a:pt x="34" y="43"/>
                    <a:pt x="25" y="13"/>
                    <a:pt x="7" y="3"/>
                  </a:cubicBezTo>
                  <a:cubicBezTo>
                    <a:pt x="0" y="0"/>
                    <a:pt x="8" y="7"/>
                    <a:pt x="8" y="15"/>
                  </a:cubicBezTo>
                  <a:cubicBezTo>
                    <a:pt x="8" y="28"/>
                    <a:pt x="14" y="42"/>
                    <a:pt x="14" y="54"/>
                  </a:cubicBezTo>
                  <a:cubicBezTo>
                    <a:pt x="14" y="39"/>
                    <a:pt x="14" y="28"/>
                    <a:pt x="24" y="47"/>
                  </a:cubicBezTo>
                  <a:cubicBezTo>
                    <a:pt x="25" y="44"/>
                    <a:pt x="28" y="40"/>
                    <a:pt x="30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7" name="Freeform 791">
              <a:extLst>
                <a:ext uri="{FF2B5EF4-FFF2-40B4-BE49-F238E27FC236}">
                  <a16:creationId xmlns:a16="http://schemas.microsoft.com/office/drawing/2014/main" id="{1571823C-CD9C-4C7B-B304-408963B10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331"/>
              <a:ext cx="22" cy="34"/>
            </a:xfrm>
            <a:custGeom>
              <a:avLst/>
              <a:gdLst>
                <a:gd name="T0" fmla="*/ 27 w 17"/>
                <a:gd name="T1" fmla="*/ 0 h 26"/>
                <a:gd name="T2" fmla="*/ 21 w 17"/>
                <a:gd name="T3" fmla="*/ 35 h 26"/>
                <a:gd name="T4" fmla="*/ 0 w 17"/>
                <a:gd name="T5" fmla="*/ 43 h 26"/>
                <a:gd name="T6" fmla="*/ 18 w 17"/>
                <a:gd name="T7" fmla="*/ 1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6">
                  <a:moveTo>
                    <a:pt x="16" y="0"/>
                  </a:moveTo>
                  <a:cubicBezTo>
                    <a:pt x="16" y="7"/>
                    <a:pt x="17" y="15"/>
                    <a:pt x="12" y="21"/>
                  </a:cubicBezTo>
                  <a:cubicBezTo>
                    <a:pt x="8" y="26"/>
                    <a:pt x="7" y="21"/>
                    <a:pt x="0" y="25"/>
                  </a:cubicBezTo>
                  <a:cubicBezTo>
                    <a:pt x="5" y="17"/>
                    <a:pt x="8" y="10"/>
                    <a:pt x="11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8" name="Freeform 792">
              <a:extLst>
                <a:ext uri="{FF2B5EF4-FFF2-40B4-BE49-F238E27FC236}">
                  <a16:creationId xmlns:a16="http://schemas.microsoft.com/office/drawing/2014/main" id="{F92EE9BB-D31F-4A90-8744-216B3020C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229"/>
              <a:ext cx="16" cy="41"/>
            </a:xfrm>
            <a:custGeom>
              <a:avLst/>
              <a:gdLst>
                <a:gd name="T0" fmla="*/ 21 w 12"/>
                <a:gd name="T1" fmla="*/ 18 h 32"/>
                <a:gd name="T2" fmla="*/ 17 w 12"/>
                <a:gd name="T3" fmla="*/ 24 h 32"/>
                <a:gd name="T4" fmla="*/ 7 w 12"/>
                <a:gd name="T5" fmla="*/ 0 h 32"/>
                <a:gd name="T6" fmla="*/ 1 w 12"/>
                <a:gd name="T7" fmla="*/ 53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32">
                  <a:moveTo>
                    <a:pt x="12" y="11"/>
                  </a:moveTo>
                  <a:cubicBezTo>
                    <a:pt x="12" y="13"/>
                    <a:pt x="12" y="15"/>
                    <a:pt x="10" y="15"/>
                  </a:cubicBezTo>
                  <a:cubicBezTo>
                    <a:pt x="5" y="11"/>
                    <a:pt x="8" y="4"/>
                    <a:pt x="4" y="0"/>
                  </a:cubicBezTo>
                  <a:cubicBezTo>
                    <a:pt x="0" y="9"/>
                    <a:pt x="1" y="25"/>
                    <a:pt x="1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39" name="Freeform 793">
              <a:extLst>
                <a:ext uri="{FF2B5EF4-FFF2-40B4-BE49-F238E27FC236}">
                  <a16:creationId xmlns:a16="http://schemas.microsoft.com/office/drawing/2014/main" id="{64C79523-BFB3-4CB9-90D1-79371619E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1255"/>
              <a:ext cx="27" cy="80"/>
            </a:xfrm>
            <a:custGeom>
              <a:avLst/>
              <a:gdLst>
                <a:gd name="T0" fmla="*/ 27 w 21"/>
                <a:gd name="T1" fmla="*/ 0 h 62"/>
                <a:gd name="T2" fmla="*/ 4 w 21"/>
                <a:gd name="T3" fmla="*/ 103 h 62"/>
                <a:gd name="T4" fmla="*/ 5 w 21"/>
                <a:gd name="T5" fmla="*/ 19 h 62"/>
                <a:gd name="T6" fmla="*/ 8 w 21"/>
                <a:gd name="T7" fmla="*/ 35 h 62"/>
                <a:gd name="T8" fmla="*/ 17 w 21"/>
                <a:gd name="T9" fmla="*/ 12 h 62"/>
                <a:gd name="T10" fmla="*/ 23 w 21"/>
                <a:gd name="T11" fmla="*/ 22 h 6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2">
                  <a:moveTo>
                    <a:pt x="16" y="0"/>
                  </a:moveTo>
                  <a:cubicBezTo>
                    <a:pt x="21" y="21"/>
                    <a:pt x="9" y="41"/>
                    <a:pt x="2" y="62"/>
                  </a:cubicBezTo>
                  <a:cubicBezTo>
                    <a:pt x="1" y="45"/>
                    <a:pt x="0" y="29"/>
                    <a:pt x="3" y="12"/>
                  </a:cubicBezTo>
                  <a:cubicBezTo>
                    <a:pt x="3" y="15"/>
                    <a:pt x="3" y="19"/>
                    <a:pt x="5" y="21"/>
                  </a:cubicBezTo>
                  <a:cubicBezTo>
                    <a:pt x="8" y="17"/>
                    <a:pt x="8" y="11"/>
                    <a:pt x="10" y="7"/>
                  </a:cubicBezTo>
                  <a:cubicBezTo>
                    <a:pt x="10" y="10"/>
                    <a:pt x="11" y="13"/>
                    <a:pt x="14" y="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0" name="Freeform 794">
              <a:extLst>
                <a:ext uri="{FF2B5EF4-FFF2-40B4-BE49-F238E27FC236}">
                  <a16:creationId xmlns:a16="http://schemas.microsoft.com/office/drawing/2014/main" id="{3E6D3A9D-8B02-4A86-8A2A-FE889A724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263"/>
              <a:ext cx="30" cy="85"/>
            </a:xfrm>
            <a:custGeom>
              <a:avLst/>
              <a:gdLst>
                <a:gd name="T0" fmla="*/ 39 w 23"/>
                <a:gd name="T1" fmla="*/ 0 h 66"/>
                <a:gd name="T2" fmla="*/ 17 w 23"/>
                <a:gd name="T3" fmla="*/ 50 h 66"/>
                <a:gd name="T4" fmla="*/ 0 w 23"/>
                <a:gd name="T5" fmla="*/ 10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66">
                  <a:moveTo>
                    <a:pt x="23" y="0"/>
                  </a:moveTo>
                  <a:cubicBezTo>
                    <a:pt x="16" y="10"/>
                    <a:pt x="13" y="18"/>
                    <a:pt x="10" y="30"/>
                  </a:cubicBezTo>
                  <a:cubicBezTo>
                    <a:pt x="7" y="41"/>
                    <a:pt x="0" y="55"/>
                    <a:pt x="0" y="6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1" name="Freeform 795">
              <a:extLst>
                <a:ext uri="{FF2B5EF4-FFF2-40B4-BE49-F238E27FC236}">
                  <a16:creationId xmlns:a16="http://schemas.microsoft.com/office/drawing/2014/main" id="{CB243514-CA53-422A-BCEC-A0A79AAD6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234"/>
              <a:ext cx="30" cy="80"/>
            </a:xfrm>
            <a:custGeom>
              <a:avLst/>
              <a:gdLst>
                <a:gd name="T0" fmla="*/ 39 w 23"/>
                <a:gd name="T1" fmla="*/ 0 h 62"/>
                <a:gd name="T2" fmla="*/ 0 w 23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23" y="0"/>
                  </a:moveTo>
                  <a:cubicBezTo>
                    <a:pt x="9" y="12"/>
                    <a:pt x="4" y="45"/>
                    <a:pt x="0" y="6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2" name="Freeform 796">
              <a:extLst>
                <a:ext uri="{FF2B5EF4-FFF2-40B4-BE49-F238E27FC236}">
                  <a16:creationId xmlns:a16="http://schemas.microsoft.com/office/drawing/2014/main" id="{9D7837AA-DAB2-48B6-BEF3-38629A8B7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304"/>
              <a:ext cx="53" cy="36"/>
            </a:xfrm>
            <a:custGeom>
              <a:avLst/>
              <a:gdLst>
                <a:gd name="T0" fmla="*/ 69 w 41"/>
                <a:gd name="T1" fmla="*/ 45 h 28"/>
                <a:gd name="T2" fmla="*/ 0 w 41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28">
                  <a:moveTo>
                    <a:pt x="41" y="27"/>
                  </a:moveTo>
                  <a:cubicBezTo>
                    <a:pt x="25" y="28"/>
                    <a:pt x="9" y="12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3" name="Freeform 797">
              <a:extLst>
                <a:ext uri="{FF2B5EF4-FFF2-40B4-BE49-F238E27FC236}">
                  <a16:creationId xmlns:a16="http://schemas.microsoft.com/office/drawing/2014/main" id="{4CD7DE2A-24F9-46C6-8B17-F37D73A269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1286"/>
              <a:ext cx="40" cy="57"/>
            </a:xfrm>
            <a:custGeom>
              <a:avLst/>
              <a:gdLst>
                <a:gd name="T0" fmla="*/ 52 w 31"/>
                <a:gd name="T1" fmla="*/ 74 h 44"/>
                <a:gd name="T2" fmla="*/ 0 w 31"/>
                <a:gd name="T3" fmla="*/ 0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4">
                  <a:moveTo>
                    <a:pt x="31" y="44"/>
                  </a:moveTo>
                  <a:cubicBezTo>
                    <a:pt x="17" y="33"/>
                    <a:pt x="8" y="15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4" name="Freeform 798">
              <a:extLst>
                <a:ext uri="{FF2B5EF4-FFF2-40B4-BE49-F238E27FC236}">
                  <a16:creationId xmlns:a16="http://schemas.microsoft.com/office/drawing/2014/main" id="{B7E15EF7-0003-47EC-B625-2A05086380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186"/>
              <a:ext cx="70" cy="104"/>
            </a:xfrm>
            <a:custGeom>
              <a:avLst/>
              <a:gdLst>
                <a:gd name="T0" fmla="*/ 41 w 54"/>
                <a:gd name="T1" fmla="*/ 46 h 80"/>
                <a:gd name="T2" fmla="*/ 91 w 54"/>
                <a:gd name="T3" fmla="*/ 135 h 80"/>
                <a:gd name="T4" fmla="*/ 70 w 54"/>
                <a:gd name="T5" fmla="*/ 122 h 80"/>
                <a:gd name="T6" fmla="*/ 49 w 54"/>
                <a:gd name="T7" fmla="*/ 96 h 80"/>
                <a:gd name="T8" fmla="*/ 27 w 54"/>
                <a:gd name="T9" fmla="*/ 122 h 80"/>
                <a:gd name="T10" fmla="*/ 45 w 54"/>
                <a:gd name="T11" fmla="*/ 0 h 8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4" h="80">
                  <a:moveTo>
                    <a:pt x="25" y="27"/>
                  </a:moveTo>
                  <a:cubicBezTo>
                    <a:pt x="24" y="47"/>
                    <a:pt x="41" y="67"/>
                    <a:pt x="54" y="80"/>
                  </a:cubicBezTo>
                  <a:cubicBezTo>
                    <a:pt x="50" y="77"/>
                    <a:pt x="46" y="75"/>
                    <a:pt x="42" y="72"/>
                  </a:cubicBezTo>
                  <a:cubicBezTo>
                    <a:pt x="37" y="68"/>
                    <a:pt x="33" y="60"/>
                    <a:pt x="29" y="57"/>
                  </a:cubicBezTo>
                  <a:cubicBezTo>
                    <a:pt x="20" y="53"/>
                    <a:pt x="17" y="64"/>
                    <a:pt x="16" y="72"/>
                  </a:cubicBezTo>
                  <a:cubicBezTo>
                    <a:pt x="0" y="52"/>
                    <a:pt x="24" y="20"/>
                    <a:pt x="2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5" name="Freeform 799">
              <a:extLst>
                <a:ext uri="{FF2B5EF4-FFF2-40B4-BE49-F238E27FC236}">
                  <a16:creationId xmlns:a16="http://schemas.microsoft.com/office/drawing/2014/main" id="{B86C5D11-40DA-4EA1-A822-BE16B24E3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2150"/>
              <a:ext cx="22" cy="25"/>
            </a:xfrm>
            <a:custGeom>
              <a:avLst/>
              <a:gdLst>
                <a:gd name="T0" fmla="*/ 28 w 17"/>
                <a:gd name="T1" fmla="*/ 14 h 19"/>
                <a:gd name="T2" fmla="*/ 0 w 17"/>
                <a:gd name="T3" fmla="*/ 5 h 19"/>
                <a:gd name="T4" fmla="*/ 22 w 17"/>
                <a:gd name="T5" fmla="*/ 33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9">
                  <a:moveTo>
                    <a:pt x="17" y="8"/>
                  </a:moveTo>
                  <a:cubicBezTo>
                    <a:pt x="12" y="6"/>
                    <a:pt x="7" y="0"/>
                    <a:pt x="0" y="3"/>
                  </a:cubicBezTo>
                  <a:cubicBezTo>
                    <a:pt x="1" y="10"/>
                    <a:pt x="8" y="15"/>
                    <a:pt x="13" y="19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6" name="Freeform 800">
              <a:extLst>
                <a:ext uri="{FF2B5EF4-FFF2-40B4-BE49-F238E27FC236}">
                  <a16:creationId xmlns:a16="http://schemas.microsoft.com/office/drawing/2014/main" id="{4077D9E4-6608-4B69-8527-F5595A4A44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240"/>
              <a:ext cx="9" cy="21"/>
            </a:xfrm>
            <a:custGeom>
              <a:avLst/>
              <a:gdLst>
                <a:gd name="T0" fmla="*/ 0 w 7"/>
                <a:gd name="T1" fmla="*/ 0 h 16"/>
                <a:gd name="T2" fmla="*/ 12 w 7"/>
                <a:gd name="T3" fmla="*/ 26 h 16"/>
                <a:gd name="T4" fmla="*/ 4 w 7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6">
                  <a:moveTo>
                    <a:pt x="0" y="0"/>
                  </a:moveTo>
                  <a:cubicBezTo>
                    <a:pt x="3" y="4"/>
                    <a:pt x="6" y="9"/>
                    <a:pt x="7" y="15"/>
                  </a:cubicBezTo>
                  <a:cubicBezTo>
                    <a:pt x="5" y="16"/>
                    <a:pt x="4" y="16"/>
                    <a:pt x="2" y="1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7" name="Freeform 801">
              <a:extLst>
                <a:ext uri="{FF2B5EF4-FFF2-40B4-BE49-F238E27FC236}">
                  <a16:creationId xmlns:a16="http://schemas.microsoft.com/office/drawing/2014/main" id="{A47999E1-DC92-4AB2-A577-1921B3351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299"/>
              <a:ext cx="18" cy="31"/>
            </a:xfrm>
            <a:custGeom>
              <a:avLst/>
              <a:gdLst>
                <a:gd name="T0" fmla="*/ 0 w 14"/>
                <a:gd name="T1" fmla="*/ 16 h 24"/>
                <a:gd name="T2" fmla="*/ 19 w 14"/>
                <a:gd name="T3" fmla="*/ 40 h 24"/>
                <a:gd name="T4" fmla="*/ 13 w 14"/>
                <a:gd name="T5" fmla="*/ 0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4">
                  <a:moveTo>
                    <a:pt x="0" y="9"/>
                  </a:moveTo>
                  <a:cubicBezTo>
                    <a:pt x="5" y="13"/>
                    <a:pt x="7" y="21"/>
                    <a:pt x="12" y="24"/>
                  </a:cubicBezTo>
                  <a:cubicBezTo>
                    <a:pt x="14" y="17"/>
                    <a:pt x="13" y="6"/>
                    <a:pt x="8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8" name="Freeform 802">
              <a:extLst>
                <a:ext uri="{FF2B5EF4-FFF2-40B4-BE49-F238E27FC236}">
                  <a16:creationId xmlns:a16="http://schemas.microsoft.com/office/drawing/2014/main" id="{9C536C8C-F2A2-44B0-8C63-D399E835C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375"/>
              <a:ext cx="5" cy="19"/>
            </a:xfrm>
            <a:custGeom>
              <a:avLst/>
              <a:gdLst>
                <a:gd name="T0" fmla="*/ 0 w 4"/>
                <a:gd name="T1" fmla="*/ 0 h 15"/>
                <a:gd name="T2" fmla="*/ 6 w 4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5">
                  <a:moveTo>
                    <a:pt x="0" y="0"/>
                  </a:moveTo>
                  <a:cubicBezTo>
                    <a:pt x="2" y="5"/>
                    <a:pt x="3" y="10"/>
                    <a:pt x="4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49" name="Freeform 803">
              <a:extLst>
                <a:ext uri="{FF2B5EF4-FFF2-40B4-BE49-F238E27FC236}">
                  <a16:creationId xmlns:a16="http://schemas.microsoft.com/office/drawing/2014/main" id="{BAA744A0-83C8-416F-B19F-34F74092F2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2375"/>
              <a:ext cx="57" cy="54"/>
            </a:xfrm>
            <a:custGeom>
              <a:avLst/>
              <a:gdLst>
                <a:gd name="T0" fmla="*/ 4 w 44"/>
                <a:gd name="T1" fmla="*/ 33 h 42"/>
                <a:gd name="T2" fmla="*/ 12 w 44"/>
                <a:gd name="T3" fmla="*/ 69 h 42"/>
                <a:gd name="T4" fmla="*/ 16 w 44"/>
                <a:gd name="T5" fmla="*/ 39 h 42"/>
                <a:gd name="T6" fmla="*/ 40 w 44"/>
                <a:gd name="T7" fmla="*/ 58 h 42"/>
                <a:gd name="T8" fmla="*/ 74 w 44"/>
                <a:gd name="T9" fmla="*/ 22 h 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2">
                  <a:moveTo>
                    <a:pt x="2" y="20"/>
                  </a:moveTo>
                  <a:cubicBezTo>
                    <a:pt x="0" y="28"/>
                    <a:pt x="2" y="36"/>
                    <a:pt x="7" y="42"/>
                  </a:cubicBezTo>
                  <a:cubicBezTo>
                    <a:pt x="13" y="38"/>
                    <a:pt x="10" y="29"/>
                    <a:pt x="9" y="23"/>
                  </a:cubicBezTo>
                  <a:cubicBezTo>
                    <a:pt x="14" y="27"/>
                    <a:pt x="18" y="32"/>
                    <a:pt x="24" y="35"/>
                  </a:cubicBezTo>
                  <a:cubicBezTo>
                    <a:pt x="27" y="25"/>
                    <a:pt x="25" y="0"/>
                    <a:pt x="44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0" name="Freeform 804">
              <a:extLst>
                <a:ext uri="{FF2B5EF4-FFF2-40B4-BE49-F238E27FC236}">
                  <a16:creationId xmlns:a16="http://schemas.microsoft.com/office/drawing/2014/main" id="{68FE250E-9E1C-49D6-9967-423E73D49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2370"/>
              <a:ext cx="32" cy="32"/>
            </a:xfrm>
            <a:custGeom>
              <a:avLst/>
              <a:gdLst>
                <a:gd name="T0" fmla="*/ 41 w 25"/>
                <a:gd name="T1" fmla="*/ 17 h 25"/>
                <a:gd name="T2" fmla="*/ 12 w 25"/>
                <a:gd name="T3" fmla="*/ 0 h 25"/>
                <a:gd name="T4" fmla="*/ 5 w 25"/>
                <a:gd name="T5" fmla="*/ 41 h 25"/>
                <a:gd name="T6" fmla="*/ 1 w 25"/>
                <a:gd name="T7" fmla="*/ 37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25" y="10"/>
                  </a:moveTo>
                  <a:cubicBezTo>
                    <a:pt x="18" y="8"/>
                    <a:pt x="15" y="1"/>
                    <a:pt x="7" y="0"/>
                  </a:cubicBezTo>
                  <a:cubicBezTo>
                    <a:pt x="0" y="6"/>
                    <a:pt x="5" y="17"/>
                    <a:pt x="3" y="25"/>
                  </a:cubicBezTo>
                  <a:cubicBezTo>
                    <a:pt x="2" y="24"/>
                    <a:pt x="1" y="24"/>
                    <a:pt x="1" y="2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1" name="Freeform 805">
              <a:extLst>
                <a:ext uri="{FF2B5EF4-FFF2-40B4-BE49-F238E27FC236}">
                  <a16:creationId xmlns:a16="http://schemas.microsoft.com/office/drawing/2014/main" id="{C316E0E6-7C81-4B23-8B7D-81DF3B54B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2408"/>
              <a:ext cx="37" cy="34"/>
            </a:xfrm>
            <a:custGeom>
              <a:avLst/>
              <a:gdLst>
                <a:gd name="T0" fmla="*/ 5 w 29"/>
                <a:gd name="T1" fmla="*/ 41 h 26"/>
                <a:gd name="T2" fmla="*/ 8 w 29"/>
                <a:gd name="T3" fmla="*/ 22 h 26"/>
                <a:gd name="T4" fmla="*/ 33 w 29"/>
                <a:gd name="T5" fmla="*/ 44 h 26"/>
                <a:gd name="T6" fmla="*/ 47 w 29"/>
                <a:gd name="T7" fmla="*/ 2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26">
                  <a:moveTo>
                    <a:pt x="3" y="24"/>
                  </a:moveTo>
                  <a:cubicBezTo>
                    <a:pt x="0" y="20"/>
                    <a:pt x="0" y="15"/>
                    <a:pt x="5" y="13"/>
                  </a:cubicBezTo>
                  <a:cubicBezTo>
                    <a:pt x="10" y="12"/>
                    <a:pt x="18" y="23"/>
                    <a:pt x="20" y="26"/>
                  </a:cubicBezTo>
                  <a:cubicBezTo>
                    <a:pt x="11" y="20"/>
                    <a:pt x="21" y="0"/>
                    <a:pt x="29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2" name="Freeform 806">
              <a:extLst>
                <a:ext uri="{FF2B5EF4-FFF2-40B4-BE49-F238E27FC236}">
                  <a16:creationId xmlns:a16="http://schemas.microsoft.com/office/drawing/2014/main" id="{8EEC897D-8973-46EA-ADE0-0BC90165B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2128"/>
              <a:ext cx="22" cy="19"/>
            </a:xfrm>
            <a:custGeom>
              <a:avLst/>
              <a:gdLst>
                <a:gd name="T0" fmla="*/ 1 w 17"/>
                <a:gd name="T1" fmla="*/ 16 h 15"/>
                <a:gd name="T2" fmla="*/ 13 w 17"/>
                <a:gd name="T3" fmla="*/ 0 h 15"/>
                <a:gd name="T4" fmla="*/ 28 w 17"/>
                <a:gd name="T5" fmla="*/ 24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5">
                  <a:moveTo>
                    <a:pt x="1" y="10"/>
                  </a:moveTo>
                  <a:cubicBezTo>
                    <a:pt x="0" y="5"/>
                    <a:pt x="1" y="0"/>
                    <a:pt x="8" y="0"/>
                  </a:cubicBezTo>
                  <a:cubicBezTo>
                    <a:pt x="15" y="0"/>
                    <a:pt x="14" y="9"/>
                    <a:pt x="17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3" name="Freeform 807">
              <a:extLst>
                <a:ext uri="{FF2B5EF4-FFF2-40B4-BE49-F238E27FC236}">
                  <a16:creationId xmlns:a16="http://schemas.microsoft.com/office/drawing/2014/main" id="{9129DFB5-FD36-4277-A194-359867988C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8" y="1939"/>
              <a:ext cx="68" cy="44"/>
            </a:xfrm>
            <a:custGeom>
              <a:avLst/>
              <a:gdLst>
                <a:gd name="T0" fmla="*/ 86 w 53"/>
                <a:gd name="T1" fmla="*/ 13 h 34"/>
                <a:gd name="T2" fmla="*/ 87 w 53"/>
                <a:gd name="T3" fmla="*/ 21 h 34"/>
                <a:gd name="T4" fmla="*/ 49 w 53"/>
                <a:gd name="T5" fmla="*/ 0 h 34"/>
                <a:gd name="T6" fmla="*/ 54 w 53"/>
                <a:gd name="T7" fmla="*/ 36 h 34"/>
                <a:gd name="T8" fmla="*/ 23 w 53"/>
                <a:gd name="T9" fmla="*/ 25 h 34"/>
                <a:gd name="T10" fmla="*/ 0 w 53"/>
                <a:gd name="T11" fmla="*/ 36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4">
                  <a:moveTo>
                    <a:pt x="52" y="8"/>
                  </a:moveTo>
                  <a:cubicBezTo>
                    <a:pt x="53" y="9"/>
                    <a:pt x="53" y="10"/>
                    <a:pt x="53" y="12"/>
                  </a:cubicBezTo>
                  <a:cubicBezTo>
                    <a:pt x="45" y="8"/>
                    <a:pt x="38" y="2"/>
                    <a:pt x="30" y="0"/>
                  </a:cubicBezTo>
                  <a:cubicBezTo>
                    <a:pt x="27" y="6"/>
                    <a:pt x="34" y="14"/>
                    <a:pt x="33" y="22"/>
                  </a:cubicBezTo>
                  <a:cubicBezTo>
                    <a:pt x="25" y="23"/>
                    <a:pt x="21" y="15"/>
                    <a:pt x="14" y="15"/>
                  </a:cubicBezTo>
                  <a:cubicBezTo>
                    <a:pt x="11" y="23"/>
                    <a:pt x="10" y="34"/>
                    <a:pt x="0" y="2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4" name="Freeform 808">
              <a:extLst>
                <a:ext uri="{FF2B5EF4-FFF2-40B4-BE49-F238E27FC236}">
                  <a16:creationId xmlns:a16="http://schemas.microsoft.com/office/drawing/2014/main" id="{51F596A5-B8C1-417E-ACCE-3E1439156A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770"/>
              <a:ext cx="50" cy="33"/>
            </a:xfrm>
            <a:custGeom>
              <a:avLst/>
              <a:gdLst>
                <a:gd name="T0" fmla="*/ 16 w 38"/>
                <a:gd name="T1" fmla="*/ 44 h 25"/>
                <a:gd name="T2" fmla="*/ 43 w 38"/>
                <a:gd name="T3" fmla="*/ 38 h 25"/>
                <a:gd name="T4" fmla="*/ 51 w 38"/>
                <a:gd name="T5" fmla="*/ 9 h 25"/>
                <a:gd name="T6" fmla="*/ 66 w 38"/>
                <a:gd name="T7" fmla="*/ 2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5">
                  <a:moveTo>
                    <a:pt x="9" y="25"/>
                  </a:moveTo>
                  <a:cubicBezTo>
                    <a:pt x="0" y="8"/>
                    <a:pt x="23" y="0"/>
                    <a:pt x="25" y="22"/>
                  </a:cubicBezTo>
                  <a:cubicBezTo>
                    <a:pt x="24" y="16"/>
                    <a:pt x="25" y="9"/>
                    <a:pt x="30" y="5"/>
                  </a:cubicBezTo>
                  <a:cubicBezTo>
                    <a:pt x="34" y="7"/>
                    <a:pt x="36" y="10"/>
                    <a:pt x="38" y="14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5" name="Freeform 809">
              <a:extLst>
                <a:ext uri="{FF2B5EF4-FFF2-40B4-BE49-F238E27FC236}">
                  <a16:creationId xmlns:a16="http://schemas.microsoft.com/office/drawing/2014/main" id="{9E93F9DB-59FA-4B97-9FA0-83981AFA4D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830"/>
              <a:ext cx="39" cy="44"/>
            </a:xfrm>
            <a:custGeom>
              <a:avLst/>
              <a:gdLst>
                <a:gd name="T0" fmla="*/ 38 w 30"/>
                <a:gd name="T1" fmla="*/ 0 h 34"/>
                <a:gd name="T2" fmla="*/ 44 w 30"/>
                <a:gd name="T3" fmla="*/ 36 h 34"/>
                <a:gd name="T4" fmla="*/ 21 w 30"/>
                <a:gd name="T5" fmla="*/ 5 h 34"/>
                <a:gd name="T6" fmla="*/ 12 w 30"/>
                <a:gd name="T7" fmla="*/ 57 h 34"/>
                <a:gd name="T8" fmla="*/ 5 w 30"/>
                <a:gd name="T9" fmla="*/ 5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4">
                  <a:moveTo>
                    <a:pt x="22" y="0"/>
                  </a:moveTo>
                  <a:cubicBezTo>
                    <a:pt x="28" y="6"/>
                    <a:pt x="30" y="15"/>
                    <a:pt x="26" y="22"/>
                  </a:cubicBezTo>
                  <a:cubicBezTo>
                    <a:pt x="16" y="23"/>
                    <a:pt x="12" y="11"/>
                    <a:pt x="12" y="3"/>
                  </a:cubicBezTo>
                  <a:cubicBezTo>
                    <a:pt x="0" y="8"/>
                    <a:pt x="9" y="25"/>
                    <a:pt x="7" y="34"/>
                  </a:cubicBezTo>
                  <a:cubicBezTo>
                    <a:pt x="6" y="34"/>
                    <a:pt x="5" y="34"/>
                    <a:pt x="3" y="34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6" name="Freeform 810">
              <a:extLst>
                <a:ext uri="{FF2B5EF4-FFF2-40B4-BE49-F238E27FC236}">
                  <a16:creationId xmlns:a16="http://schemas.microsoft.com/office/drawing/2014/main" id="{6461AA24-94E7-45E5-B81C-9490A438F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876"/>
              <a:ext cx="16" cy="21"/>
            </a:xfrm>
            <a:custGeom>
              <a:avLst/>
              <a:gdLst>
                <a:gd name="T0" fmla="*/ 1 w 12"/>
                <a:gd name="T1" fmla="*/ 28 h 16"/>
                <a:gd name="T2" fmla="*/ 5 w 12"/>
                <a:gd name="T3" fmla="*/ 0 h 16"/>
                <a:gd name="T4" fmla="*/ 21 w 12"/>
                <a:gd name="T5" fmla="*/ 1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6">
                  <a:moveTo>
                    <a:pt x="1" y="16"/>
                  </a:moveTo>
                  <a:cubicBezTo>
                    <a:pt x="1" y="11"/>
                    <a:pt x="0" y="5"/>
                    <a:pt x="3" y="0"/>
                  </a:cubicBezTo>
                  <a:cubicBezTo>
                    <a:pt x="7" y="1"/>
                    <a:pt x="10" y="4"/>
                    <a:pt x="12" y="8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7" name="Freeform 811">
              <a:extLst>
                <a:ext uri="{FF2B5EF4-FFF2-40B4-BE49-F238E27FC236}">
                  <a16:creationId xmlns:a16="http://schemas.microsoft.com/office/drawing/2014/main" id="{C97EBDF5-F033-4888-85CF-4DCB6C8E2B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0" y="1903"/>
              <a:ext cx="24" cy="26"/>
            </a:xfrm>
            <a:custGeom>
              <a:avLst/>
              <a:gdLst>
                <a:gd name="T0" fmla="*/ 30 w 19"/>
                <a:gd name="T1" fmla="*/ 34 h 20"/>
                <a:gd name="T2" fmla="*/ 16 w 19"/>
                <a:gd name="T3" fmla="*/ 0 h 20"/>
                <a:gd name="T4" fmla="*/ 0 w 19"/>
                <a:gd name="T5" fmla="*/ 27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0">
                  <a:moveTo>
                    <a:pt x="19" y="20"/>
                  </a:moveTo>
                  <a:cubicBezTo>
                    <a:pt x="16" y="14"/>
                    <a:pt x="15" y="5"/>
                    <a:pt x="10" y="0"/>
                  </a:cubicBezTo>
                  <a:cubicBezTo>
                    <a:pt x="7" y="6"/>
                    <a:pt x="5" y="12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8" name="Freeform 812">
              <a:extLst>
                <a:ext uri="{FF2B5EF4-FFF2-40B4-BE49-F238E27FC236}">
                  <a16:creationId xmlns:a16="http://schemas.microsoft.com/office/drawing/2014/main" id="{A6E9C167-00E0-459D-B3F0-1ECBF560A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2051"/>
              <a:ext cx="23" cy="29"/>
            </a:xfrm>
            <a:custGeom>
              <a:avLst/>
              <a:gdLst>
                <a:gd name="T0" fmla="*/ 22 w 18"/>
                <a:gd name="T1" fmla="*/ 0 h 23"/>
                <a:gd name="T2" fmla="*/ 18 w 18"/>
                <a:gd name="T3" fmla="*/ 35 h 23"/>
                <a:gd name="T4" fmla="*/ 0 w 18"/>
                <a:gd name="T5" fmla="*/ 5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3">
                  <a:moveTo>
                    <a:pt x="13" y="0"/>
                  </a:moveTo>
                  <a:cubicBezTo>
                    <a:pt x="16" y="5"/>
                    <a:pt x="18" y="20"/>
                    <a:pt x="11" y="22"/>
                  </a:cubicBezTo>
                  <a:cubicBezTo>
                    <a:pt x="0" y="23"/>
                    <a:pt x="2" y="9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59" name="Freeform 813">
              <a:extLst>
                <a:ext uri="{FF2B5EF4-FFF2-40B4-BE49-F238E27FC236}">
                  <a16:creationId xmlns:a16="http://schemas.microsoft.com/office/drawing/2014/main" id="{D805FC51-CCFB-44DA-BBA7-25A78DEF8C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6" y="2589"/>
              <a:ext cx="16" cy="25"/>
            </a:xfrm>
            <a:custGeom>
              <a:avLst/>
              <a:gdLst>
                <a:gd name="T0" fmla="*/ 0 w 12"/>
                <a:gd name="T1" fmla="*/ 4 h 19"/>
                <a:gd name="T2" fmla="*/ 16 w 12"/>
                <a:gd name="T3" fmla="*/ 11 h 19"/>
                <a:gd name="T4" fmla="*/ 0 w 12"/>
                <a:gd name="T5" fmla="*/ 18 h 19"/>
                <a:gd name="T6" fmla="*/ 21 w 12"/>
                <a:gd name="T7" fmla="*/ 28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9">
                  <a:moveTo>
                    <a:pt x="0" y="2"/>
                  </a:moveTo>
                  <a:cubicBezTo>
                    <a:pt x="4" y="0"/>
                    <a:pt x="9" y="1"/>
                    <a:pt x="9" y="6"/>
                  </a:cubicBezTo>
                  <a:cubicBezTo>
                    <a:pt x="6" y="7"/>
                    <a:pt x="0" y="7"/>
                    <a:pt x="0" y="11"/>
                  </a:cubicBezTo>
                  <a:cubicBezTo>
                    <a:pt x="0" y="16"/>
                    <a:pt x="8" y="19"/>
                    <a:pt x="12" y="16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0" name="Freeform 814">
              <a:extLst>
                <a:ext uri="{FF2B5EF4-FFF2-40B4-BE49-F238E27FC236}">
                  <a16:creationId xmlns:a16="http://schemas.microsoft.com/office/drawing/2014/main" id="{0B54F497-B509-49D3-A3A6-1284045431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6" y="2576"/>
              <a:ext cx="17" cy="18"/>
            </a:xfrm>
            <a:custGeom>
              <a:avLst/>
              <a:gdLst>
                <a:gd name="T0" fmla="*/ 1 w 13"/>
                <a:gd name="T1" fmla="*/ 0 h 14"/>
                <a:gd name="T2" fmla="*/ 21 w 13"/>
                <a:gd name="T3" fmla="*/ 12 h 14"/>
                <a:gd name="T4" fmla="*/ 0 w 13"/>
                <a:gd name="T5" fmla="*/ 1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4">
                  <a:moveTo>
                    <a:pt x="1" y="0"/>
                  </a:moveTo>
                  <a:cubicBezTo>
                    <a:pt x="4" y="1"/>
                    <a:pt x="11" y="3"/>
                    <a:pt x="12" y="7"/>
                  </a:cubicBezTo>
                  <a:cubicBezTo>
                    <a:pt x="13" y="13"/>
                    <a:pt x="4" y="14"/>
                    <a:pt x="0" y="11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1" name="Freeform 815">
              <a:extLst>
                <a:ext uri="{FF2B5EF4-FFF2-40B4-BE49-F238E27FC236}">
                  <a16:creationId xmlns:a16="http://schemas.microsoft.com/office/drawing/2014/main" id="{48F66D0A-0CF1-4DC2-8B87-64BCA186A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2" y="2536"/>
              <a:ext cx="9" cy="9"/>
            </a:xfrm>
            <a:custGeom>
              <a:avLst/>
              <a:gdLst>
                <a:gd name="T0" fmla="*/ 12 w 7"/>
                <a:gd name="T1" fmla="*/ 0 h 7"/>
                <a:gd name="T2" fmla="*/ 0 w 7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7">
                  <a:moveTo>
                    <a:pt x="7" y="0"/>
                  </a:moveTo>
                  <a:cubicBezTo>
                    <a:pt x="5" y="3"/>
                    <a:pt x="2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2" name="Freeform 816">
              <a:extLst>
                <a:ext uri="{FF2B5EF4-FFF2-40B4-BE49-F238E27FC236}">
                  <a16:creationId xmlns:a16="http://schemas.microsoft.com/office/drawing/2014/main" id="{B7B8DFCF-FA71-4754-B637-7CCF2385DE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318"/>
              <a:ext cx="154" cy="145"/>
            </a:xfrm>
            <a:custGeom>
              <a:avLst/>
              <a:gdLst>
                <a:gd name="T0" fmla="*/ 199 w 119"/>
                <a:gd name="T1" fmla="*/ 0 h 112"/>
                <a:gd name="T2" fmla="*/ 0 w 119"/>
                <a:gd name="T3" fmla="*/ 188 h 112"/>
                <a:gd name="T4" fmla="*/ 199 w 119"/>
                <a:gd name="T5" fmla="*/ 0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9" h="112">
                  <a:moveTo>
                    <a:pt x="119" y="0"/>
                  </a:moveTo>
                  <a:cubicBezTo>
                    <a:pt x="115" y="15"/>
                    <a:pt x="64" y="88"/>
                    <a:pt x="0" y="112"/>
                  </a:cubicBezTo>
                  <a:cubicBezTo>
                    <a:pt x="19" y="106"/>
                    <a:pt x="107" y="41"/>
                    <a:pt x="119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3" name="Freeform 817">
              <a:extLst>
                <a:ext uri="{FF2B5EF4-FFF2-40B4-BE49-F238E27FC236}">
                  <a16:creationId xmlns:a16="http://schemas.microsoft.com/office/drawing/2014/main" id="{C67E8E3F-A696-487B-BA4D-4EA0022B6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4008"/>
              <a:ext cx="14" cy="11"/>
            </a:xfrm>
            <a:custGeom>
              <a:avLst/>
              <a:gdLst>
                <a:gd name="T0" fmla="*/ 0 w 11"/>
                <a:gd name="T1" fmla="*/ 13 h 9"/>
                <a:gd name="T2" fmla="*/ 18 w 11"/>
                <a:gd name="T3" fmla="*/ 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">
                  <a:moveTo>
                    <a:pt x="0" y="9"/>
                  </a:moveTo>
                  <a:cubicBezTo>
                    <a:pt x="2" y="5"/>
                    <a:pt x="6" y="0"/>
                    <a:pt x="11" y="2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4" name="Freeform 818">
              <a:extLst>
                <a:ext uri="{FF2B5EF4-FFF2-40B4-BE49-F238E27FC236}">
                  <a16:creationId xmlns:a16="http://schemas.microsoft.com/office/drawing/2014/main" id="{F63F913A-2DFD-466F-AB30-2FA5643F9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999"/>
              <a:ext cx="17" cy="11"/>
            </a:xfrm>
            <a:custGeom>
              <a:avLst/>
              <a:gdLst>
                <a:gd name="T0" fmla="*/ 0 w 13"/>
                <a:gd name="T1" fmla="*/ 11 h 9"/>
                <a:gd name="T2" fmla="*/ 21 w 13"/>
                <a:gd name="T3" fmla="*/ 0 h 9"/>
                <a:gd name="T4" fmla="*/ 10 w 13"/>
                <a:gd name="T5" fmla="*/ 13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">
                  <a:moveTo>
                    <a:pt x="0" y="7"/>
                  </a:moveTo>
                  <a:cubicBezTo>
                    <a:pt x="1" y="2"/>
                    <a:pt x="7" y="0"/>
                    <a:pt x="12" y="0"/>
                  </a:cubicBezTo>
                  <a:cubicBezTo>
                    <a:pt x="13" y="5"/>
                    <a:pt x="10" y="9"/>
                    <a:pt x="6" y="9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5" name="Freeform 819">
              <a:extLst>
                <a:ext uri="{FF2B5EF4-FFF2-40B4-BE49-F238E27FC236}">
                  <a16:creationId xmlns:a16="http://schemas.microsoft.com/office/drawing/2014/main" id="{F5B140B4-4360-4A61-9609-110E3A250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3993"/>
              <a:ext cx="11" cy="7"/>
            </a:xfrm>
            <a:custGeom>
              <a:avLst/>
              <a:gdLst>
                <a:gd name="T0" fmla="*/ 15 w 8"/>
                <a:gd name="T1" fmla="*/ 0 h 5"/>
                <a:gd name="T2" fmla="*/ 0 w 8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">
                  <a:moveTo>
                    <a:pt x="8" y="0"/>
                  </a:moveTo>
                  <a:cubicBezTo>
                    <a:pt x="5" y="1"/>
                    <a:pt x="2" y="3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6" name="Freeform 820">
              <a:extLst>
                <a:ext uri="{FF2B5EF4-FFF2-40B4-BE49-F238E27FC236}">
                  <a16:creationId xmlns:a16="http://schemas.microsoft.com/office/drawing/2014/main" id="{45904835-21ED-4AFE-BA14-3CD2C2A8F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3982"/>
              <a:ext cx="6" cy="6"/>
            </a:xfrm>
            <a:custGeom>
              <a:avLst/>
              <a:gdLst>
                <a:gd name="T0" fmla="*/ 0 w 5"/>
                <a:gd name="T1" fmla="*/ 7 h 5"/>
                <a:gd name="T2" fmla="*/ 7 w 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5"/>
                  </a:moveTo>
                  <a:cubicBezTo>
                    <a:pt x="2" y="3"/>
                    <a:pt x="3" y="2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7" name="Freeform 821">
              <a:extLst>
                <a:ext uri="{FF2B5EF4-FFF2-40B4-BE49-F238E27FC236}">
                  <a16:creationId xmlns:a16="http://schemas.microsoft.com/office/drawing/2014/main" id="{03DBDCA4-8569-4047-8816-F4CB60018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106"/>
              <a:ext cx="28" cy="45"/>
            </a:xfrm>
            <a:custGeom>
              <a:avLst/>
              <a:gdLst>
                <a:gd name="T0" fmla="*/ 36 w 22"/>
                <a:gd name="T1" fmla="*/ 0 h 35"/>
                <a:gd name="T2" fmla="*/ 4 w 22"/>
                <a:gd name="T3" fmla="*/ 36 h 35"/>
                <a:gd name="T4" fmla="*/ 4 w 22"/>
                <a:gd name="T5" fmla="*/ 35 h 35"/>
                <a:gd name="T6" fmla="*/ 36 w 22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5">
                  <a:moveTo>
                    <a:pt x="22" y="0"/>
                  </a:moveTo>
                  <a:cubicBezTo>
                    <a:pt x="11" y="2"/>
                    <a:pt x="1" y="8"/>
                    <a:pt x="2" y="22"/>
                  </a:cubicBezTo>
                  <a:cubicBezTo>
                    <a:pt x="3" y="35"/>
                    <a:pt x="0" y="28"/>
                    <a:pt x="2" y="21"/>
                  </a:cubicBezTo>
                  <a:cubicBezTo>
                    <a:pt x="4" y="14"/>
                    <a:pt x="16" y="2"/>
                    <a:pt x="2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8" name="Freeform 822">
              <a:extLst>
                <a:ext uri="{FF2B5EF4-FFF2-40B4-BE49-F238E27FC236}">
                  <a16:creationId xmlns:a16="http://schemas.microsoft.com/office/drawing/2014/main" id="{9E59C548-71CC-4CB5-B88D-AD78D8D954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141"/>
              <a:ext cx="59" cy="25"/>
            </a:xfrm>
            <a:custGeom>
              <a:avLst/>
              <a:gdLst>
                <a:gd name="T0" fmla="*/ 0 w 46"/>
                <a:gd name="T1" fmla="*/ 0 h 19"/>
                <a:gd name="T2" fmla="*/ 76 w 46"/>
                <a:gd name="T3" fmla="*/ 29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19">
                  <a:moveTo>
                    <a:pt x="0" y="0"/>
                  </a:moveTo>
                  <a:cubicBezTo>
                    <a:pt x="7" y="10"/>
                    <a:pt x="35" y="19"/>
                    <a:pt x="46" y="1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69" name="Freeform 823">
              <a:extLst>
                <a:ext uri="{FF2B5EF4-FFF2-40B4-BE49-F238E27FC236}">
                  <a16:creationId xmlns:a16="http://schemas.microsoft.com/office/drawing/2014/main" id="{7696F69B-9B2B-4D91-B1EF-9E9DF9E61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013"/>
              <a:ext cx="15" cy="33"/>
            </a:xfrm>
            <a:custGeom>
              <a:avLst/>
              <a:gdLst>
                <a:gd name="T0" fmla="*/ 19 w 12"/>
                <a:gd name="T1" fmla="*/ 0 h 25"/>
                <a:gd name="T2" fmla="*/ 0 w 12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5">
                  <a:moveTo>
                    <a:pt x="12" y="0"/>
                  </a:moveTo>
                  <a:cubicBezTo>
                    <a:pt x="12" y="6"/>
                    <a:pt x="8" y="25"/>
                    <a:pt x="0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0" name="Freeform 824">
              <a:extLst>
                <a:ext uri="{FF2B5EF4-FFF2-40B4-BE49-F238E27FC236}">
                  <a16:creationId xmlns:a16="http://schemas.microsoft.com/office/drawing/2014/main" id="{B345AF63-00BB-4B95-9378-C9223BA56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995"/>
              <a:ext cx="8" cy="42"/>
            </a:xfrm>
            <a:custGeom>
              <a:avLst/>
              <a:gdLst>
                <a:gd name="T0" fmla="*/ 4 w 6"/>
                <a:gd name="T1" fmla="*/ 0 h 32"/>
                <a:gd name="T2" fmla="*/ 11 w 6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2">
                  <a:moveTo>
                    <a:pt x="2" y="0"/>
                  </a:moveTo>
                  <a:cubicBezTo>
                    <a:pt x="5" y="10"/>
                    <a:pt x="0" y="23"/>
                    <a:pt x="6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1" name="Freeform 825">
              <a:extLst>
                <a:ext uri="{FF2B5EF4-FFF2-40B4-BE49-F238E27FC236}">
                  <a16:creationId xmlns:a16="http://schemas.microsoft.com/office/drawing/2014/main" id="{5A4A0714-3F88-49CD-9CED-E51E72020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2209"/>
              <a:ext cx="79" cy="53"/>
            </a:xfrm>
            <a:custGeom>
              <a:avLst/>
              <a:gdLst>
                <a:gd name="T0" fmla="*/ 0 w 61"/>
                <a:gd name="T1" fmla="*/ 69 h 41"/>
                <a:gd name="T2" fmla="*/ 102 w 61"/>
                <a:gd name="T3" fmla="*/ 0 h 41"/>
                <a:gd name="T4" fmla="*/ 0 w 61"/>
                <a:gd name="T5" fmla="*/ 69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1">
                  <a:moveTo>
                    <a:pt x="0" y="41"/>
                  </a:moveTo>
                  <a:cubicBezTo>
                    <a:pt x="28" y="37"/>
                    <a:pt x="60" y="4"/>
                    <a:pt x="61" y="0"/>
                  </a:cubicBezTo>
                  <a:cubicBezTo>
                    <a:pt x="49" y="11"/>
                    <a:pt x="16" y="41"/>
                    <a:pt x="0" y="41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2" name="Freeform 826">
              <a:extLst>
                <a:ext uri="{FF2B5EF4-FFF2-40B4-BE49-F238E27FC236}">
                  <a16:creationId xmlns:a16="http://schemas.microsoft.com/office/drawing/2014/main" id="{8A9C70A7-598C-4837-BD61-B66AAF8BE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2094"/>
              <a:ext cx="92" cy="68"/>
            </a:xfrm>
            <a:custGeom>
              <a:avLst/>
              <a:gdLst>
                <a:gd name="T0" fmla="*/ 119 w 71"/>
                <a:gd name="T1" fmla="*/ 0 h 52"/>
                <a:gd name="T2" fmla="*/ 0 w 71"/>
                <a:gd name="T3" fmla="*/ 89 h 52"/>
                <a:gd name="T4" fmla="*/ 119 w 71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2">
                  <a:moveTo>
                    <a:pt x="71" y="0"/>
                  </a:moveTo>
                  <a:cubicBezTo>
                    <a:pt x="63" y="13"/>
                    <a:pt x="30" y="46"/>
                    <a:pt x="0" y="52"/>
                  </a:cubicBezTo>
                  <a:cubicBezTo>
                    <a:pt x="24" y="41"/>
                    <a:pt x="60" y="15"/>
                    <a:pt x="71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3" name="Freeform 827">
              <a:extLst>
                <a:ext uri="{FF2B5EF4-FFF2-40B4-BE49-F238E27FC236}">
                  <a16:creationId xmlns:a16="http://schemas.microsoft.com/office/drawing/2014/main" id="{07733FC6-C684-47C5-9E29-3FEB92501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2044"/>
              <a:ext cx="76" cy="41"/>
            </a:xfrm>
            <a:custGeom>
              <a:avLst/>
              <a:gdLst>
                <a:gd name="T0" fmla="*/ 0 w 59"/>
                <a:gd name="T1" fmla="*/ 53 h 32"/>
                <a:gd name="T2" fmla="*/ 98 w 59"/>
                <a:gd name="T3" fmla="*/ 0 h 32"/>
                <a:gd name="T4" fmla="*/ 0 w 59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32">
                  <a:moveTo>
                    <a:pt x="0" y="32"/>
                  </a:moveTo>
                  <a:cubicBezTo>
                    <a:pt x="33" y="23"/>
                    <a:pt x="51" y="7"/>
                    <a:pt x="59" y="0"/>
                  </a:cubicBezTo>
                  <a:cubicBezTo>
                    <a:pt x="50" y="6"/>
                    <a:pt x="0" y="32"/>
                    <a:pt x="0" y="32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4" name="Freeform 828">
              <a:extLst>
                <a:ext uri="{FF2B5EF4-FFF2-40B4-BE49-F238E27FC236}">
                  <a16:creationId xmlns:a16="http://schemas.microsoft.com/office/drawing/2014/main" id="{3FFA7A07-A82D-467D-A654-6AEB30778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928"/>
              <a:ext cx="71" cy="28"/>
            </a:xfrm>
            <a:custGeom>
              <a:avLst/>
              <a:gdLst>
                <a:gd name="T0" fmla="*/ 0 w 55"/>
                <a:gd name="T1" fmla="*/ 36 h 22"/>
                <a:gd name="T2" fmla="*/ 92 w 55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22">
                  <a:moveTo>
                    <a:pt x="0" y="22"/>
                  </a:moveTo>
                  <a:cubicBezTo>
                    <a:pt x="24" y="20"/>
                    <a:pt x="55" y="0"/>
                    <a:pt x="55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5" name="Freeform 829">
              <a:extLst>
                <a:ext uri="{FF2B5EF4-FFF2-40B4-BE49-F238E27FC236}">
                  <a16:creationId xmlns:a16="http://schemas.microsoft.com/office/drawing/2014/main" id="{99F8BA82-F6F3-451D-BBA3-4A77F1C613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1951"/>
              <a:ext cx="30" cy="23"/>
            </a:xfrm>
            <a:custGeom>
              <a:avLst/>
              <a:gdLst>
                <a:gd name="T0" fmla="*/ 0 w 23"/>
                <a:gd name="T1" fmla="*/ 29 h 18"/>
                <a:gd name="T2" fmla="*/ 39 w 23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8">
                  <a:moveTo>
                    <a:pt x="0" y="18"/>
                  </a:moveTo>
                  <a:cubicBezTo>
                    <a:pt x="14" y="13"/>
                    <a:pt x="23" y="0"/>
                    <a:pt x="2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6" name="Freeform 830">
              <a:extLst>
                <a:ext uri="{FF2B5EF4-FFF2-40B4-BE49-F238E27FC236}">
                  <a16:creationId xmlns:a16="http://schemas.microsoft.com/office/drawing/2014/main" id="{26665B56-E515-4BE4-B430-77452070A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2302"/>
              <a:ext cx="121" cy="68"/>
            </a:xfrm>
            <a:custGeom>
              <a:avLst/>
              <a:gdLst>
                <a:gd name="T0" fmla="*/ 157 w 93"/>
                <a:gd name="T1" fmla="*/ 0 h 52"/>
                <a:gd name="T2" fmla="*/ 0 w 93"/>
                <a:gd name="T3" fmla="*/ 68 h 52"/>
                <a:gd name="T4" fmla="*/ 157 w 93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52">
                  <a:moveTo>
                    <a:pt x="93" y="0"/>
                  </a:moveTo>
                  <a:cubicBezTo>
                    <a:pt x="68" y="37"/>
                    <a:pt x="28" y="52"/>
                    <a:pt x="0" y="40"/>
                  </a:cubicBezTo>
                  <a:cubicBezTo>
                    <a:pt x="27" y="41"/>
                    <a:pt x="59" y="44"/>
                    <a:pt x="93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7" name="Freeform 831">
              <a:extLst>
                <a:ext uri="{FF2B5EF4-FFF2-40B4-BE49-F238E27FC236}">
                  <a16:creationId xmlns:a16="http://schemas.microsoft.com/office/drawing/2014/main" id="{7F92971A-6686-47FF-88FA-436F9E0A6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803"/>
              <a:ext cx="56" cy="18"/>
            </a:xfrm>
            <a:custGeom>
              <a:avLst/>
              <a:gdLst>
                <a:gd name="T0" fmla="*/ 0 w 43"/>
                <a:gd name="T1" fmla="*/ 23 h 14"/>
                <a:gd name="T2" fmla="*/ 73 w 43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4">
                  <a:moveTo>
                    <a:pt x="0" y="14"/>
                  </a:moveTo>
                  <a:cubicBezTo>
                    <a:pt x="20" y="13"/>
                    <a:pt x="43" y="0"/>
                    <a:pt x="4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8" name="Freeform 832">
              <a:extLst>
                <a:ext uri="{FF2B5EF4-FFF2-40B4-BE49-F238E27FC236}">
                  <a16:creationId xmlns:a16="http://schemas.microsoft.com/office/drawing/2014/main" id="{89617CE7-D571-41B1-A5C4-112E94359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747"/>
              <a:ext cx="156" cy="17"/>
            </a:xfrm>
            <a:custGeom>
              <a:avLst/>
              <a:gdLst>
                <a:gd name="T0" fmla="*/ 88 w 121"/>
                <a:gd name="T1" fmla="*/ 12 h 13"/>
                <a:gd name="T2" fmla="*/ 0 w 121"/>
                <a:gd name="T3" fmla="*/ 9 h 13"/>
                <a:gd name="T4" fmla="*/ 201 w 121"/>
                <a:gd name="T5" fmla="*/ 0 h 13"/>
                <a:gd name="T6" fmla="*/ 88 w 121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3">
                  <a:moveTo>
                    <a:pt x="53" y="7"/>
                  </a:moveTo>
                  <a:cubicBezTo>
                    <a:pt x="27" y="8"/>
                    <a:pt x="0" y="5"/>
                    <a:pt x="0" y="5"/>
                  </a:cubicBezTo>
                  <a:cubicBezTo>
                    <a:pt x="36" y="13"/>
                    <a:pt x="104" y="7"/>
                    <a:pt x="121" y="0"/>
                  </a:cubicBezTo>
                  <a:cubicBezTo>
                    <a:pt x="112" y="3"/>
                    <a:pt x="82" y="7"/>
                    <a:pt x="53" y="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79" name="Freeform 833">
              <a:extLst>
                <a:ext uri="{FF2B5EF4-FFF2-40B4-BE49-F238E27FC236}">
                  <a16:creationId xmlns:a16="http://schemas.microsoft.com/office/drawing/2014/main" id="{DAC47967-6B93-4E33-8493-AD5F72D59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858"/>
              <a:ext cx="76" cy="47"/>
            </a:xfrm>
            <a:custGeom>
              <a:avLst/>
              <a:gdLst>
                <a:gd name="T0" fmla="*/ 0 w 59"/>
                <a:gd name="T1" fmla="*/ 55 h 36"/>
                <a:gd name="T2" fmla="*/ 24 w 59"/>
                <a:gd name="T3" fmla="*/ 24 h 36"/>
                <a:gd name="T4" fmla="*/ 59 w 59"/>
                <a:gd name="T5" fmla="*/ 24 h 36"/>
                <a:gd name="T6" fmla="*/ 94 w 59"/>
                <a:gd name="T7" fmla="*/ 0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9" h="36">
                  <a:moveTo>
                    <a:pt x="0" y="32"/>
                  </a:moveTo>
                  <a:cubicBezTo>
                    <a:pt x="4" y="25"/>
                    <a:pt x="9" y="18"/>
                    <a:pt x="15" y="14"/>
                  </a:cubicBezTo>
                  <a:cubicBezTo>
                    <a:pt x="19" y="31"/>
                    <a:pt x="37" y="36"/>
                    <a:pt x="36" y="14"/>
                  </a:cubicBezTo>
                  <a:cubicBezTo>
                    <a:pt x="52" y="27"/>
                    <a:pt x="59" y="26"/>
                    <a:pt x="57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0" name="Freeform 834">
              <a:extLst>
                <a:ext uri="{FF2B5EF4-FFF2-40B4-BE49-F238E27FC236}">
                  <a16:creationId xmlns:a16="http://schemas.microsoft.com/office/drawing/2014/main" id="{4BA2C47D-3721-4B74-8CD7-CA4317745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2058"/>
              <a:ext cx="45" cy="34"/>
            </a:xfrm>
            <a:custGeom>
              <a:avLst/>
              <a:gdLst>
                <a:gd name="T0" fmla="*/ 0 w 35"/>
                <a:gd name="T1" fmla="*/ 18 h 26"/>
                <a:gd name="T2" fmla="*/ 22 w 35"/>
                <a:gd name="T3" fmla="*/ 33 h 26"/>
                <a:gd name="T4" fmla="*/ 19 w 35"/>
                <a:gd name="T5" fmla="*/ 1 h 26"/>
                <a:gd name="T6" fmla="*/ 58 w 35"/>
                <a:gd name="T7" fmla="*/ 26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26">
                  <a:moveTo>
                    <a:pt x="0" y="11"/>
                  </a:moveTo>
                  <a:cubicBezTo>
                    <a:pt x="0" y="17"/>
                    <a:pt x="7" y="26"/>
                    <a:pt x="13" y="19"/>
                  </a:cubicBezTo>
                  <a:cubicBezTo>
                    <a:pt x="16" y="15"/>
                    <a:pt x="13" y="5"/>
                    <a:pt x="12" y="1"/>
                  </a:cubicBezTo>
                  <a:cubicBezTo>
                    <a:pt x="24" y="0"/>
                    <a:pt x="27" y="10"/>
                    <a:pt x="35" y="1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1" name="Freeform 835">
              <a:extLst>
                <a:ext uri="{FF2B5EF4-FFF2-40B4-BE49-F238E27FC236}">
                  <a16:creationId xmlns:a16="http://schemas.microsoft.com/office/drawing/2014/main" id="{734DBDAD-0F9A-4E32-8E56-3DE452FDE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106"/>
              <a:ext cx="18" cy="26"/>
            </a:xfrm>
            <a:custGeom>
              <a:avLst/>
              <a:gdLst>
                <a:gd name="T0" fmla="*/ 5 w 14"/>
                <a:gd name="T1" fmla="*/ 10 h 20"/>
                <a:gd name="T2" fmla="*/ 0 w 14"/>
                <a:gd name="T3" fmla="*/ 0 h 20"/>
                <a:gd name="T4" fmla="*/ 23 w 14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0">
                  <a:moveTo>
                    <a:pt x="3" y="6"/>
                  </a:moveTo>
                  <a:cubicBezTo>
                    <a:pt x="2" y="5"/>
                    <a:pt x="0" y="0"/>
                    <a:pt x="0" y="0"/>
                  </a:cubicBezTo>
                  <a:cubicBezTo>
                    <a:pt x="4" y="7"/>
                    <a:pt x="9" y="14"/>
                    <a:pt x="14" y="2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2" name="Freeform 836">
              <a:extLst>
                <a:ext uri="{FF2B5EF4-FFF2-40B4-BE49-F238E27FC236}">
                  <a16:creationId xmlns:a16="http://schemas.microsoft.com/office/drawing/2014/main" id="{BBB24FC4-FF5E-437B-9110-1BACED1B06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6" y="2343"/>
              <a:ext cx="24" cy="28"/>
            </a:xfrm>
            <a:custGeom>
              <a:avLst/>
              <a:gdLst>
                <a:gd name="T0" fmla="*/ 0 w 19"/>
                <a:gd name="T1" fmla="*/ 6 h 22"/>
                <a:gd name="T2" fmla="*/ 14 w 19"/>
                <a:gd name="T3" fmla="*/ 36 h 22"/>
                <a:gd name="T4" fmla="*/ 30 w 1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">
                  <a:moveTo>
                    <a:pt x="0" y="4"/>
                  </a:moveTo>
                  <a:cubicBezTo>
                    <a:pt x="2" y="9"/>
                    <a:pt x="3" y="21"/>
                    <a:pt x="9" y="22"/>
                  </a:cubicBezTo>
                  <a:cubicBezTo>
                    <a:pt x="17" y="22"/>
                    <a:pt x="19" y="5"/>
                    <a:pt x="19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3" name="Freeform 837">
              <a:extLst>
                <a:ext uri="{FF2B5EF4-FFF2-40B4-BE49-F238E27FC236}">
                  <a16:creationId xmlns:a16="http://schemas.microsoft.com/office/drawing/2014/main" id="{EFC0B333-C6BA-4D15-AA27-E2D3D47D8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2301"/>
              <a:ext cx="15" cy="25"/>
            </a:xfrm>
            <a:custGeom>
              <a:avLst/>
              <a:gdLst>
                <a:gd name="T0" fmla="*/ 19 w 12"/>
                <a:gd name="T1" fmla="*/ 33 h 19"/>
                <a:gd name="T2" fmla="*/ 0 w 12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9">
                  <a:moveTo>
                    <a:pt x="12" y="19"/>
                  </a:moveTo>
                  <a:cubicBezTo>
                    <a:pt x="7" y="15"/>
                    <a:pt x="3" y="7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4" name="Freeform 838">
              <a:extLst>
                <a:ext uri="{FF2B5EF4-FFF2-40B4-BE49-F238E27FC236}">
                  <a16:creationId xmlns:a16="http://schemas.microsoft.com/office/drawing/2014/main" id="{2E29C3C8-CE2D-4AE9-9FD5-C69D909848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844"/>
              <a:ext cx="41" cy="33"/>
            </a:xfrm>
            <a:custGeom>
              <a:avLst/>
              <a:gdLst>
                <a:gd name="T0" fmla="*/ 17 w 31"/>
                <a:gd name="T1" fmla="*/ 0 h 26"/>
                <a:gd name="T2" fmla="*/ 15 w 31"/>
                <a:gd name="T3" fmla="*/ 32 h 26"/>
                <a:gd name="T4" fmla="*/ 42 w 31"/>
                <a:gd name="T5" fmla="*/ 1 h 26"/>
                <a:gd name="T6" fmla="*/ 53 w 31"/>
                <a:gd name="T7" fmla="*/ 42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6">
                  <a:moveTo>
                    <a:pt x="10" y="0"/>
                  </a:moveTo>
                  <a:cubicBezTo>
                    <a:pt x="6" y="4"/>
                    <a:pt x="0" y="17"/>
                    <a:pt x="8" y="20"/>
                  </a:cubicBezTo>
                  <a:cubicBezTo>
                    <a:pt x="15" y="23"/>
                    <a:pt x="23" y="6"/>
                    <a:pt x="24" y="1"/>
                  </a:cubicBezTo>
                  <a:cubicBezTo>
                    <a:pt x="31" y="7"/>
                    <a:pt x="27" y="18"/>
                    <a:pt x="30" y="2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5" name="Freeform 839">
              <a:extLst>
                <a:ext uri="{FF2B5EF4-FFF2-40B4-BE49-F238E27FC236}">
                  <a16:creationId xmlns:a16="http://schemas.microsoft.com/office/drawing/2014/main" id="{8BF815E3-3E91-48B2-ADC9-12116EBC8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750"/>
              <a:ext cx="39" cy="23"/>
            </a:xfrm>
            <a:custGeom>
              <a:avLst/>
              <a:gdLst>
                <a:gd name="T0" fmla="*/ 12 w 30"/>
                <a:gd name="T1" fmla="*/ 0 h 18"/>
                <a:gd name="T2" fmla="*/ 51 w 30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8">
                  <a:moveTo>
                    <a:pt x="7" y="0"/>
                  </a:moveTo>
                  <a:cubicBezTo>
                    <a:pt x="0" y="17"/>
                    <a:pt x="29" y="18"/>
                    <a:pt x="3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6" name="Freeform 840">
              <a:extLst>
                <a:ext uri="{FF2B5EF4-FFF2-40B4-BE49-F238E27FC236}">
                  <a16:creationId xmlns:a16="http://schemas.microsoft.com/office/drawing/2014/main" id="{00D39D05-A1FF-492E-ADB8-1BC113257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120"/>
              <a:ext cx="53" cy="47"/>
            </a:xfrm>
            <a:custGeom>
              <a:avLst/>
              <a:gdLst>
                <a:gd name="T0" fmla="*/ 0 w 41"/>
                <a:gd name="T1" fmla="*/ 38 h 36"/>
                <a:gd name="T2" fmla="*/ 27 w 41"/>
                <a:gd name="T3" fmla="*/ 51 h 36"/>
                <a:gd name="T4" fmla="*/ 22 w 41"/>
                <a:gd name="T5" fmla="*/ 22 h 36"/>
                <a:gd name="T6" fmla="*/ 48 w 41"/>
                <a:gd name="T7" fmla="*/ 44 h 36"/>
                <a:gd name="T8" fmla="*/ 57 w 41"/>
                <a:gd name="T9" fmla="*/ 0 h 3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6">
                  <a:moveTo>
                    <a:pt x="0" y="22"/>
                  </a:moveTo>
                  <a:cubicBezTo>
                    <a:pt x="1" y="30"/>
                    <a:pt x="9" y="36"/>
                    <a:pt x="16" y="30"/>
                  </a:cubicBezTo>
                  <a:cubicBezTo>
                    <a:pt x="13" y="25"/>
                    <a:pt x="11" y="19"/>
                    <a:pt x="13" y="13"/>
                  </a:cubicBezTo>
                  <a:cubicBezTo>
                    <a:pt x="21" y="14"/>
                    <a:pt x="22" y="26"/>
                    <a:pt x="29" y="26"/>
                  </a:cubicBezTo>
                  <a:cubicBezTo>
                    <a:pt x="41" y="25"/>
                    <a:pt x="36" y="7"/>
                    <a:pt x="34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7" name="Freeform 841">
              <a:extLst>
                <a:ext uri="{FF2B5EF4-FFF2-40B4-BE49-F238E27FC236}">
                  <a16:creationId xmlns:a16="http://schemas.microsoft.com/office/drawing/2014/main" id="{78F6D603-81BE-45B9-B3F9-7ED092E27E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964"/>
              <a:ext cx="14" cy="16"/>
            </a:xfrm>
            <a:custGeom>
              <a:avLst/>
              <a:gdLst>
                <a:gd name="T0" fmla="*/ 0 w 11"/>
                <a:gd name="T1" fmla="*/ 0 h 12"/>
                <a:gd name="T2" fmla="*/ 18 w 1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3" y="5"/>
                    <a:pt x="7" y="9"/>
                    <a:pt x="11" y="1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8" name="Freeform 842">
              <a:extLst>
                <a:ext uri="{FF2B5EF4-FFF2-40B4-BE49-F238E27FC236}">
                  <a16:creationId xmlns:a16="http://schemas.microsoft.com/office/drawing/2014/main" id="{F1D262A9-051E-4ADE-A40A-DD5169781D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936"/>
              <a:ext cx="29" cy="37"/>
            </a:xfrm>
            <a:custGeom>
              <a:avLst/>
              <a:gdLst>
                <a:gd name="T0" fmla="*/ 0 w 22"/>
                <a:gd name="T1" fmla="*/ 22 h 29"/>
                <a:gd name="T2" fmla="*/ 24 w 22"/>
                <a:gd name="T3" fmla="*/ 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9">
                  <a:moveTo>
                    <a:pt x="0" y="13"/>
                  </a:moveTo>
                  <a:cubicBezTo>
                    <a:pt x="6" y="29"/>
                    <a:pt x="22" y="13"/>
                    <a:pt x="14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89" name="Freeform 843">
              <a:extLst>
                <a:ext uri="{FF2B5EF4-FFF2-40B4-BE49-F238E27FC236}">
                  <a16:creationId xmlns:a16="http://schemas.microsoft.com/office/drawing/2014/main" id="{3BB7380A-675E-4FD5-9C81-D4A133B216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805"/>
              <a:ext cx="17" cy="17"/>
            </a:xfrm>
            <a:custGeom>
              <a:avLst/>
              <a:gdLst>
                <a:gd name="T0" fmla="*/ 0 w 13"/>
                <a:gd name="T1" fmla="*/ 0 h 13"/>
                <a:gd name="T2" fmla="*/ 22 w 1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2" y="6"/>
                    <a:pt x="6" y="13"/>
                    <a:pt x="13" y="13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0" name="Freeform 844">
              <a:extLst>
                <a:ext uri="{FF2B5EF4-FFF2-40B4-BE49-F238E27FC236}">
                  <a16:creationId xmlns:a16="http://schemas.microsoft.com/office/drawing/2014/main" id="{1953F3C0-A106-48DE-AE7A-4DD4C26869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208"/>
              <a:ext cx="45" cy="52"/>
            </a:xfrm>
            <a:custGeom>
              <a:avLst/>
              <a:gdLst>
                <a:gd name="T0" fmla="*/ 0 w 35"/>
                <a:gd name="T1" fmla="*/ 61 h 40"/>
                <a:gd name="T2" fmla="*/ 1 w 35"/>
                <a:gd name="T3" fmla="*/ 64 h 40"/>
                <a:gd name="T4" fmla="*/ 8 w 35"/>
                <a:gd name="T5" fmla="*/ 33 h 40"/>
                <a:gd name="T6" fmla="*/ 45 w 35"/>
                <a:gd name="T7" fmla="*/ 47 h 40"/>
                <a:gd name="T8" fmla="*/ 36 w 35"/>
                <a:gd name="T9" fmla="*/ 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0">
                  <a:moveTo>
                    <a:pt x="0" y="36"/>
                  </a:moveTo>
                  <a:cubicBezTo>
                    <a:pt x="0" y="40"/>
                    <a:pt x="1" y="40"/>
                    <a:pt x="1" y="38"/>
                  </a:cubicBezTo>
                  <a:cubicBezTo>
                    <a:pt x="1" y="31"/>
                    <a:pt x="0" y="24"/>
                    <a:pt x="5" y="19"/>
                  </a:cubicBezTo>
                  <a:cubicBezTo>
                    <a:pt x="8" y="27"/>
                    <a:pt x="18" y="36"/>
                    <a:pt x="27" y="28"/>
                  </a:cubicBezTo>
                  <a:cubicBezTo>
                    <a:pt x="35" y="20"/>
                    <a:pt x="25" y="8"/>
                    <a:pt x="22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1" name="Freeform 845">
              <a:extLst>
                <a:ext uri="{FF2B5EF4-FFF2-40B4-BE49-F238E27FC236}">
                  <a16:creationId xmlns:a16="http://schemas.microsoft.com/office/drawing/2014/main" id="{788C7EAA-5783-4FAB-8235-02C6184D3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2180"/>
              <a:ext cx="15" cy="19"/>
            </a:xfrm>
            <a:custGeom>
              <a:avLst/>
              <a:gdLst>
                <a:gd name="T0" fmla="*/ 0 w 11"/>
                <a:gd name="T1" fmla="*/ 24 h 15"/>
                <a:gd name="T2" fmla="*/ 20 w 11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5">
                  <a:moveTo>
                    <a:pt x="0" y="15"/>
                  </a:moveTo>
                  <a:cubicBezTo>
                    <a:pt x="2" y="9"/>
                    <a:pt x="6" y="3"/>
                    <a:pt x="11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2" name="Freeform 846">
              <a:extLst>
                <a:ext uri="{FF2B5EF4-FFF2-40B4-BE49-F238E27FC236}">
                  <a16:creationId xmlns:a16="http://schemas.microsoft.com/office/drawing/2014/main" id="{6B643836-8A9F-446D-B6E2-579661056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2312"/>
              <a:ext cx="11" cy="36"/>
            </a:xfrm>
            <a:custGeom>
              <a:avLst/>
              <a:gdLst>
                <a:gd name="T0" fmla="*/ 0 w 9"/>
                <a:gd name="T1" fmla="*/ 46 h 28"/>
                <a:gd name="T2" fmla="*/ 13 w 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0" y="28"/>
                  </a:moveTo>
                  <a:cubicBezTo>
                    <a:pt x="1" y="18"/>
                    <a:pt x="3" y="8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3" name="Freeform 847">
              <a:extLst>
                <a:ext uri="{FF2B5EF4-FFF2-40B4-BE49-F238E27FC236}">
                  <a16:creationId xmlns:a16="http://schemas.microsoft.com/office/drawing/2014/main" id="{45F9FF47-967B-4B0C-834C-AFE95F77D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1207"/>
              <a:ext cx="22" cy="35"/>
            </a:xfrm>
            <a:custGeom>
              <a:avLst/>
              <a:gdLst>
                <a:gd name="T0" fmla="*/ 0 w 17"/>
                <a:gd name="T1" fmla="*/ 0 h 27"/>
                <a:gd name="T2" fmla="*/ 13 w 17"/>
                <a:gd name="T3" fmla="*/ 29 h 27"/>
                <a:gd name="T4" fmla="*/ 21 w 17"/>
                <a:gd name="T5" fmla="*/ 45 h 27"/>
                <a:gd name="T6" fmla="*/ 23 w 17"/>
                <a:gd name="T7" fmla="*/ 27 h 27"/>
                <a:gd name="T8" fmla="*/ 28 w 17"/>
                <a:gd name="T9" fmla="*/ 4 h 27"/>
                <a:gd name="T10" fmla="*/ 10 w 17"/>
                <a:gd name="T11" fmla="*/ 10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7">
                  <a:moveTo>
                    <a:pt x="0" y="0"/>
                  </a:moveTo>
                  <a:cubicBezTo>
                    <a:pt x="4" y="5"/>
                    <a:pt x="6" y="12"/>
                    <a:pt x="8" y="17"/>
                  </a:cubicBezTo>
                  <a:cubicBezTo>
                    <a:pt x="9" y="20"/>
                    <a:pt x="10" y="25"/>
                    <a:pt x="12" y="27"/>
                  </a:cubicBezTo>
                  <a:cubicBezTo>
                    <a:pt x="14" y="23"/>
                    <a:pt x="13" y="19"/>
                    <a:pt x="14" y="16"/>
                  </a:cubicBezTo>
                  <a:cubicBezTo>
                    <a:pt x="15" y="11"/>
                    <a:pt x="16" y="7"/>
                    <a:pt x="17" y="2"/>
                  </a:cubicBezTo>
                  <a:cubicBezTo>
                    <a:pt x="15" y="8"/>
                    <a:pt x="11" y="10"/>
                    <a:pt x="6" y="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4" name="Freeform 848">
              <a:extLst>
                <a:ext uri="{FF2B5EF4-FFF2-40B4-BE49-F238E27FC236}">
                  <a16:creationId xmlns:a16="http://schemas.microsoft.com/office/drawing/2014/main" id="{45B82E5F-8EF5-43F2-B89A-E64F362AE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1177"/>
              <a:ext cx="36" cy="66"/>
            </a:xfrm>
            <a:custGeom>
              <a:avLst/>
              <a:gdLst>
                <a:gd name="T0" fmla="*/ 0 w 28"/>
                <a:gd name="T1" fmla="*/ 50 h 51"/>
                <a:gd name="T2" fmla="*/ 0 w 28"/>
                <a:gd name="T3" fmla="*/ 79 h 51"/>
                <a:gd name="T4" fmla="*/ 1 w 28"/>
                <a:gd name="T5" fmla="*/ 85 h 51"/>
                <a:gd name="T6" fmla="*/ 23 w 28"/>
                <a:gd name="T7" fmla="*/ 47 h 51"/>
                <a:gd name="T8" fmla="*/ 46 w 28"/>
                <a:gd name="T9" fmla="*/ 0 h 51"/>
                <a:gd name="T10" fmla="*/ 22 w 28"/>
                <a:gd name="T11" fmla="*/ 18 h 51"/>
                <a:gd name="T12" fmla="*/ 10 w 28"/>
                <a:gd name="T13" fmla="*/ 45 h 5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8" h="51">
                  <a:moveTo>
                    <a:pt x="0" y="30"/>
                  </a:moveTo>
                  <a:cubicBezTo>
                    <a:pt x="1" y="35"/>
                    <a:pt x="0" y="42"/>
                    <a:pt x="0" y="47"/>
                  </a:cubicBezTo>
                  <a:cubicBezTo>
                    <a:pt x="0" y="48"/>
                    <a:pt x="0" y="50"/>
                    <a:pt x="1" y="51"/>
                  </a:cubicBezTo>
                  <a:cubicBezTo>
                    <a:pt x="7" y="42"/>
                    <a:pt x="8" y="36"/>
                    <a:pt x="14" y="28"/>
                  </a:cubicBezTo>
                  <a:cubicBezTo>
                    <a:pt x="19" y="21"/>
                    <a:pt x="27" y="8"/>
                    <a:pt x="28" y="0"/>
                  </a:cubicBezTo>
                  <a:cubicBezTo>
                    <a:pt x="23" y="4"/>
                    <a:pt x="18" y="8"/>
                    <a:pt x="13" y="11"/>
                  </a:cubicBezTo>
                  <a:cubicBezTo>
                    <a:pt x="16" y="18"/>
                    <a:pt x="10" y="22"/>
                    <a:pt x="6" y="2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5" name="Freeform 849">
              <a:extLst>
                <a:ext uri="{FF2B5EF4-FFF2-40B4-BE49-F238E27FC236}">
                  <a16:creationId xmlns:a16="http://schemas.microsoft.com/office/drawing/2014/main" id="{68392DE5-A85F-4FB1-A661-B5A5973BF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469"/>
              <a:ext cx="13" cy="41"/>
            </a:xfrm>
            <a:custGeom>
              <a:avLst/>
              <a:gdLst>
                <a:gd name="T0" fmla="*/ 17 w 10"/>
                <a:gd name="T1" fmla="*/ 0 h 32"/>
                <a:gd name="T2" fmla="*/ 0 w 10"/>
                <a:gd name="T3" fmla="*/ 53 h 32"/>
                <a:gd name="T4" fmla="*/ 17 w 10"/>
                <a:gd name="T5" fmla="*/ 12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9" y="12"/>
                    <a:pt x="4" y="21"/>
                    <a:pt x="0" y="32"/>
                  </a:cubicBezTo>
                  <a:cubicBezTo>
                    <a:pt x="7" y="26"/>
                    <a:pt x="9" y="15"/>
                    <a:pt x="10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6" name="Freeform 850">
              <a:extLst>
                <a:ext uri="{FF2B5EF4-FFF2-40B4-BE49-F238E27FC236}">
                  <a16:creationId xmlns:a16="http://schemas.microsoft.com/office/drawing/2014/main" id="{8C0AB4F6-D8F3-4F51-8733-D60E308AB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3" y="2470"/>
              <a:ext cx="8" cy="44"/>
            </a:xfrm>
            <a:custGeom>
              <a:avLst/>
              <a:gdLst>
                <a:gd name="T0" fmla="*/ 11 w 6"/>
                <a:gd name="T1" fmla="*/ 0 h 34"/>
                <a:gd name="T2" fmla="*/ 4 w 6"/>
                <a:gd name="T3" fmla="*/ 28 h 34"/>
                <a:gd name="T4" fmla="*/ 1 w 6"/>
                <a:gd name="T5" fmla="*/ 57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4">
                  <a:moveTo>
                    <a:pt x="6" y="0"/>
                  </a:moveTo>
                  <a:cubicBezTo>
                    <a:pt x="5" y="6"/>
                    <a:pt x="3" y="11"/>
                    <a:pt x="2" y="17"/>
                  </a:cubicBezTo>
                  <a:cubicBezTo>
                    <a:pt x="0" y="23"/>
                    <a:pt x="1" y="28"/>
                    <a:pt x="1" y="3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7" name="Freeform 851">
              <a:extLst>
                <a:ext uri="{FF2B5EF4-FFF2-40B4-BE49-F238E27FC236}">
                  <a16:creationId xmlns:a16="http://schemas.microsoft.com/office/drawing/2014/main" id="{9947E4FA-063F-4E1E-9BA4-BBD8C18363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468"/>
              <a:ext cx="4" cy="42"/>
            </a:xfrm>
            <a:custGeom>
              <a:avLst/>
              <a:gdLst>
                <a:gd name="T0" fmla="*/ 4 w 3"/>
                <a:gd name="T1" fmla="*/ 0 h 33"/>
                <a:gd name="T2" fmla="*/ 5 w 3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2" y="0"/>
                  </a:moveTo>
                  <a:cubicBezTo>
                    <a:pt x="0" y="11"/>
                    <a:pt x="0" y="23"/>
                    <a:pt x="3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8" name="Freeform 852">
              <a:extLst>
                <a:ext uri="{FF2B5EF4-FFF2-40B4-BE49-F238E27FC236}">
                  <a16:creationId xmlns:a16="http://schemas.microsoft.com/office/drawing/2014/main" id="{9D68E35B-A0B1-4308-AB2F-E79AF06ED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5" y="2401"/>
              <a:ext cx="155" cy="571"/>
            </a:xfrm>
            <a:custGeom>
              <a:avLst/>
              <a:gdLst>
                <a:gd name="T0" fmla="*/ 200 w 120"/>
                <a:gd name="T1" fmla="*/ 738 h 442"/>
                <a:gd name="T2" fmla="*/ 115 w 120"/>
                <a:gd name="T3" fmla="*/ 397 h 442"/>
                <a:gd name="T4" fmla="*/ 0 w 120"/>
                <a:gd name="T5" fmla="*/ 0 h 442"/>
                <a:gd name="T6" fmla="*/ 130 w 120"/>
                <a:gd name="T7" fmla="*/ 419 h 442"/>
                <a:gd name="T8" fmla="*/ 200 w 120"/>
                <a:gd name="T9" fmla="*/ 738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442">
                  <a:moveTo>
                    <a:pt x="120" y="442"/>
                  </a:moveTo>
                  <a:cubicBezTo>
                    <a:pt x="117" y="413"/>
                    <a:pt x="103" y="339"/>
                    <a:pt x="69" y="238"/>
                  </a:cubicBezTo>
                  <a:cubicBezTo>
                    <a:pt x="36" y="137"/>
                    <a:pt x="6" y="32"/>
                    <a:pt x="0" y="0"/>
                  </a:cubicBezTo>
                  <a:cubicBezTo>
                    <a:pt x="6" y="34"/>
                    <a:pt x="66" y="213"/>
                    <a:pt x="78" y="251"/>
                  </a:cubicBezTo>
                  <a:cubicBezTo>
                    <a:pt x="93" y="300"/>
                    <a:pt x="120" y="442"/>
                    <a:pt x="120" y="44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399" name="Freeform 853">
              <a:extLst>
                <a:ext uri="{FF2B5EF4-FFF2-40B4-BE49-F238E27FC236}">
                  <a16:creationId xmlns:a16="http://schemas.microsoft.com/office/drawing/2014/main" id="{1BDA66A5-9CAC-4460-B3A1-FC939D73BF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2556"/>
              <a:ext cx="79" cy="266"/>
            </a:xfrm>
            <a:custGeom>
              <a:avLst/>
              <a:gdLst>
                <a:gd name="T0" fmla="*/ 102 w 61"/>
                <a:gd name="T1" fmla="*/ 343 h 206"/>
                <a:gd name="T2" fmla="*/ 0 w 61"/>
                <a:gd name="T3" fmla="*/ 0 h 206"/>
                <a:gd name="T4" fmla="*/ 102 w 61"/>
                <a:gd name="T5" fmla="*/ 343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206">
                  <a:moveTo>
                    <a:pt x="61" y="206"/>
                  </a:moveTo>
                  <a:cubicBezTo>
                    <a:pt x="48" y="139"/>
                    <a:pt x="20" y="53"/>
                    <a:pt x="0" y="0"/>
                  </a:cubicBezTo>
                  <a:cubicBezTo>
                    <a:pt x="5" y="20"/>
                    <a:pt x="60" y="192"/>
                    <a:pt x="61" y="20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0" name="Freeform 854">
              <a:extLst>
                <a:ext uri="{FF2B5EF4-FFF2-40B4-BE49-F238E27FC236}">
                  <a16:creationId xmlns:a16="http://schemas.microsoft.com/office/drawing/2014/main" id="{2A5E04CD-1F8A-4CF0-9001-DF42B8324B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5" y="2685"/>
              <a:ext cx="54" cy="290"/>
            </a:xfrm>
            <a:custGeom>
              <a:avLst/>
              <a:gdLst>
                <a:gd name="T0" fmla="*/ 0 w 42"/>
                <a:gd name="T1" fmla="*/ 0 h 225"/>
                <a:gd name="T2" fmla="*/ 69 w 42"/>
                <a:gd name="T3" fmla="*/ 374 h 225"/>
                <a:gd name="T4" fmla="*/ 0 w 42"/>
                <a:gd name="T5" fmla="*/ 0 h 2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5">
                  <a:moveTo>
                    <a:pt x="0" y="0"/>
                  </a:moveTo>
                  <a:cubicBezTo>
                    <a:pt x="14" y="29"/>
                    <a:pt x="41" y="171"/>
                    <a:pt x="42" y="225"/>
                  </a:cubicBezTo>
                  <a:cubicBezTo>
                    <a:pt x="40" y="197"/>
                    <a:pt x="14" y="4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1" name="Freeform 855">
              <a:extLst>
                <a:ext uri="{FF2B5EF4-FFF2-40B4-BE49-F238E27FC236}">
                  <a16:creationId xmlns:a16="http://schemas.microsoft.com/office/drawing/2014/main" id="{6CB31449-5AB4-4743-B642-6DDC501F6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366"/>
              <a:ext cx="91" cy="296"/>
            </a:xfrm>
            <a:custGeom>
              <a:avLst/>
              <a:gdLst>
                <a:gd name="T0" fmla="*/ 0 w 71"/>
                <a:gd name="T1" fmla="*/ 0 h 229"/>
                <a:gd name="T2" fmla="*/ 117 w 71"/>
                <a:gd name="T3" fmla="*/ 383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29">
                  <a:moveTo>
                    <a:pt x="0" y="0"/>
                  </a:moveTo>
                  <a:cubicBezTo>
                    <a:pt x="5" y="37"/>
                    <a:pt x="56" y="191"/>
                    <a:pt x="71" y="2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2" name="Freeform 856">
              <a:extLst>
                <a:ext uri="{FF2B5EF4-FFF2-40B4-BE49-F238E27FC236}">
                  <a16:creationId xmlns:a16="http://schemas.microsoft.com/office/drawing/2014/main" id="{2D51C38B-8190-464C-A7D7-438E38ABF3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004"/>
              <a:ext cx="9" cy="155"/>
            </a:xfrm>
            <a:custGeom>
              <a:avLst/>
              <a:gdLst>
                <a:gd name="T0" fmla="*/ 0 w 7"/>
                <a:gd name="T1" fmla="*/ 0 h 120"/>
                <a:gd name="T2" fmla="*/ 5 w 7"/>
                <a:gd name="T3" fmla="*/ 200 h 120"/>
                <a:gd name="T4" fmla="*/ 0 w 7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0">
                  <a:moveTo>
                    <a:pt x="0" y="0"/>
                  </a:moveTo>
                  <a:cubicBezTo>
                    <a:pt x="4" y="27"/>
                    <a:pt x="7" y="92"/>
                    <a:pt x="3" y="120"/>
                  </a:cubicBezTo>
                  <a:cubicBezTo>
                    <a:pt x="7" y="98"/>
                    <a:pt x="7" y="45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3" name="Freeform 857">
              <a:extLst>
                <a:ext uri="{FF2B5EF4-FFF2-40B4-BE49-F238E27FC236}">
                  <a16:creationId xmlns:a16="http://schemas.microsoft.com/office/drawing/2014/main" id="{08910485-F4C1-4F06-9AF4-ADD644EBE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3258"/>
              <a:ext cx="40" cy="318"/>
            </a:xfrm>
            <a:custGeom>
              <a:avLst/>
              <a:gdLst>
                <a:gd name="T0" fmla="*/ 0 w 31"/>
                <a:gd name="T1" fmla="*/ 0 h 246"/>
                <a:gd name="T2" fmla="*/ 45 w 31"/>
                <a:gd name="T3" fmla="*/ 184 h 246"/>
                <a:gd name="T4" fmla="*/ 52 w 31"/>
                <a:gd name="T5" fmla="*/ 411 h 246"/>
                <a:gd name="T6" fmla="*/ 40 w 31"/>
                <a:gd name="T7" fmla="*/ 181 h 246"/>
                <a:gd name="T8" fmla="*/ 0 w 31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46">
                  <a:moveTo>
                    <a:pt x="0" y="0"/>
                  </a:moveTo>
                  <a:cubicBezTo>
                    <a:pt x="9" y="19"/>
                    <a:pt x="25" y="68"/>
                    <a:pt x="27" y="110"/>
                  </a:cubicBezTo>
                  <a:cubicBezTo>
                    <a:pt x="29" y="153"/>
                    <a:pt x="27" y="221"/>
                    <a:pt x="31" y="246"/>
                  </a:cubicBezTo>
                  <a:cubicBezTo>
                    <a:pt x="28" y="222"/>
                    <a:pt x="25" y="126"/>
                    <a:pt x="24" y="108"/>
                  </a:cubicBezTo>
                  <a:cubicBezTo>
                    <a:pt x="23" y="89"/>
                    <a:pt x="5" y="1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4" name="Freeform 858">
              <a:extLst>
                <a:ext uri="{FF2B5EF4-FFF2-40B4-BE49-F238E27FC236}">
                  <a16:creationId xmlns:a16="http://schemas.microsoft.com/office/drawing/2014/main" id="{01C7E967-BF09-43AF-BB2E-0CDC890F6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270"/>
              <a:ext cx="47" cy="319"/>
            </a:xfrm>
            <a:custGeom>
              <a:avLst/>
              <a:gdLst>
                <a:gd name="T0" fmla="*/ 61 w 36"/>
                <a:gd name="T1" fmla="*/ 412 h 247"/>
                <a:gd name="T2" fmla="*/ 4 w 36"/>
                <a:gd name="T3" fmla="*/ 0 h 247"/>
                <a:gd name="T4" fmla="*/ 61 w 36"/>
                <a:gd name="T5" fmla="*/ 412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47">
                  <a:moveTo>
                    <a:pt x="36" y="247"/>
                  </a:moveTo>
                  <a:cubicBezTo>
                    <a:pt x="0" y="148"/>
                    <a:pt x="2" y="20"/>
                    <a:pt x="2" y="0"/>
                  </a:cubicBezTo>
                  <a:cubicBezTo>
                    <a:pt x="0" y="26"/>
                    <a:pt x="9" y="176"/>
                    <a:pt x="36" y="24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5" name="Freeform 859">
              <a:extLst>
                <a:ext uri="{FF2B5EF4-FFF2-40B4-BE49-F238E27FC236}">
                  <a16:creationId xmlns:a16="http://schemas.microsoft.com/office/drawing/2014/main" id="{D98C4E4D-C9CB-499D-9D9D-362C477D6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252"/>
              <a:ext cx="42" cy="328"/>
            </a:xfrm>
            <a:custGeom>
              <a:avLst/>
              <a:gdLst>
                <a:gd name="T0" fmla="*/ 0 w 33"/>
                <a:gd name="T1" fmla="*/ 0 h 254"/>
                <a:gd name="T2" fmla="*/ 53 w 33"/>
                <a:gd name="T3" fmla="*/ 424 h 254"/>
                <a:gd name="T4" fmla="*/ 0 w 33"/>
                <a:gd name="T5" fmla="*/ 0 h 2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4">
                  <a:moveTo>
                    <a:pt x="0" y="0"/>
                  </a:moveTo>
                  <a:cubicBezTo>
                    <a:pt x="5" y="22"/>
                    <a:pt x="19" y="156"/>
                    <a:pt x="33" y="254"/>
                  </a:cubicBezTo>
                  <a:cubicBezTo>
                    <a:pt x="25" y="167"/>
                    <a:pt x="6" y="17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6" name="Freeform 860">
              <a:extLst>
                <a:ext uri="{FF2B5EF4-FFF2-40B4-BE49-F238E27FC236}">
                  <a16:creationId xmlns:a16="http://schemas.microsoft.com/office/drawing/2014/main" id="{38ADC2C1-F8D4-4594-A684-994BA9C75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3261"/>
              <a:ext cx="5" cy="169"/>
            </a:xfrm>
            <a:custGeom>
              <a:avLst/>
              <a:gdLst>
                <a:gd name="T0" fmla="*/ 4 w 4"/>
                <a:gd name="T1" fmla="*/ 0 h 131"/>
                <a:gd name="T2" fmla="*/ 0 w 4"/>
                <a:gd name="T3" fmla="*/ 218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1">
                  <a:moveTo>
                    <a:pt x="2" y="0"/>
                  </a:moveTo>
                  <a:cubicBezTo>
                    <a:pt x="4" y="15"/>
                    <a:pt x="2" y="111"/>
                    <a:pt x="0" y="1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7" name="Freeform 861">
              <a:extLst>
                <a:ext uri="{FF2B5EF4-FFF2-40B4-BE49-F238E27FC236}">
                  <a16:creationId xmlns:a16="http://schemas.microsoft.com/office/drawing/2014/main" id="{65AA5594-7592-4AE0-B643-15C28FB244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3260"/>
              <a:ext cx="6" cy="165"/>
            </a:xfrm>
            <a:custGeom>
              <a:avLst/>
              <a:gdLst>
                <a:gd name="T0" fmla="*/ 6 w 5"/>
                <a:gd name="T1" fmla="*/ 0 h 128"/>
                <a:gd name="T2" fmla="*/ 0 w 5"/>
                <a:gd name="T3" fmla="*/ 213 h 1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8">
                  <a:moveTo>
                    <a:pt x="4" y="0"/>
                  </a:moveTo>
                  <a:cubicBezTo>
                    <a:pt x="5" y="19"/>
                    <a:pt x="3" y="95"/>
                    <a:pt x="0" y="1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8" name="Freeform 862">
              <a:extLst>
                <a:ext uri="{FF2B5EF4-FFF2-40B4-BE49-F238E27FC236}">
                  <a16:creationId xmlns:a16="http://schemas.microsoft.com/office/drawing/2014/main" id="{5391065F-7857-4711-9A4C-97CA7316E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253"/>
              <a:ext cx="12" cy="80"/>
            </a:xfrm>
            <a:custGeom>
              <a:avLst/>
              <a:gdLst>
                <a:gd name="T0" fmla="*/ 12 w 9"/>
                <a:gd name="T1" fmla="*/ 0 h 62"/>
                <a:gd name="T2" fmla="*/ 0 w 9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2">
                  <a:moveTo>
                    <a:pt x="7" y="0"/>
                  </a:moveTo>
                  <a:cubicBezTo>
                    <a:pt x="9" y="20"/>
                    <a:pt x="2" y="57"/>
                    <a:pt x="0" y="6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09" name="Freeform 863">
              <a:extLst>
                <a:ext uri="{FF2B5EF4-FFF2-40B4-BE49-F238E27FC236}">
                  <a16:creationId xmlns:a16="http://schemas.microsoft.com/office/drawing/2014/main" id="{7926670D-FD9A-4D59-A5FC-123162E70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301"/>
              <a:ext cx="8" cy="67"/>
            </a:xfrm>
            <a:custGeom>
              <a:avLst/>
              <a:gdLst>
                <a:gd name="T0" fmla="*/ 11 w 6"/>
                <a:gd name="T1" fmla="*/ 0 h 52"/>
                <a:gd name="T2" fmla="*/ 0 w 6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2">
                  <a:moveTo>
                    <a:pt x="6" y="0"/>
                  </a:moveTo>
                  <a:cubicBezTo>
                    <a:pt x="6" y="15"/>
                    <a:pt x="4" y="44"/>
                    <a:pt x="0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0" name="Freeform 864">
              <a:extLst>
                <a:ext uri="{FF2B5EF4-FFF2-40B4-BE49-F238E27FC236}">
                  <a16:creationId xmlns:a16="http://schemas.microsoft.com/office/drawing/2014/main" id="{EDDB6968-CF14-45E8-B998-5C85873F4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3341"/>
              <a:ext cx="4" cy="54"/>
            </a:xfrm>
            <a:custGeom>
              <a:avLst/>
              <a:gdLst>
                <a:gd name="T0" fmla="*/ 5 w 3"/>
                <a:gd name="T1" fmla="*/ 0 h 42"/>
                <a:gd name="T2" fmla="*/ 0 w 3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2">
                  <a:moveTo>
                    <a:pt x="3" y="0"/>
                  </a:moveTo>
                  <a:cubicBezTo>
                    <a:pt x="3" y="18"/>
                    <a:pt x="1" y="38"/>
                    <a:pt x="0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1" name="Freeform 865">
              <a:extLst>
                <a:ext uri="{FF2B5EF4-FFF2-40B4-BE49-F238E27FC236}">
                  <a16:creationId xmlns:a16="http://schemas.microsoft.com/office/drawing/2014/main" id="{EC3926A0-E810-4DE1-99A9-4BB0139821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3377"/>
              <a:ext cx="4" cy="75"/>
            </a:xfrm>
            <a:custGeom>
              <a:avLst/>
              <a:gdLst>
                <a:gd name="T0" fmla="*/ 1 w 3"/>
                <a:gd name="T1" fmla="*/ 0 h 58"/>
                <a:gd name="T2" fmla="*/ 0 w 3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8">
                  <a:moveTo>
                    <a:pt x="1" y="0"/>
                  </a:moveTo>
                  <a:cubicBezTo>
                    <a:pt x="1" y="23"/>
                    <a:pt x="3" y="45"/>
                    <a:pt x="0" y="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2" name="Freeform 866">
              <a:extLst>
                <a:ext uri="{FF2B5EF4-FFF2-40B4-BE49-F238E27FC236}">
                  <a16:creationId xmlns:a16="http://schemas.microsoft.com/office/drawing/2014/main" id="{05215CD4-9DEE-467B-81E0-0E994F265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399"/>
              <a:ext cx="25" cy="131"/>
            </a:xfrm>
            <a:custGeom>
              <a:avLst/>
              <a:gdLst>
                <a:gd name="T0" fmla="*/ 0 w 19"/>
                <a:gd name="T1" fmla="*/ 0 h 101"/>
                <a:gd name="T2" fmla="*/ 33 w 19"/>
                <a:gd name="T3" fmla="*/ 170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1">
                  <a:moveTo>
                    <a:pt x="0" y="0"/>
                  </a:moveTo>
                  <a:cubicBezTo>
                    <a:pt x="6" y="25"/>
                    <a:pt x="17" y="77"/>
                    <a:pt x="19" y="10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3" name="Freeform 867">
              <a:extLst>
                <a:ext uri="{FF2B5EF4-FFF2-40B4-BE49-F238E27FC236}">
                  <a16:creationId xmlns:a16="http://schemas.microsoft.com/office/drawing/2014/main" id="{46A3F8B7-7DC0-4E3A-BB7E-9E93D4473F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470"/>
              <a:ext cx="22" cy="126"/>
            </a:xfrm>
            <a:custGeom>
              <a:avLst/>
              <a:gdLst>
                <a:gd name="T0" fmla="*/ 0 w 17"/>
                <a:gd name="T1" fmla="*/ 0 h 97"/>
                <a:gd name="T2" fmla="*/ 28 w 17"/>
                <a:gd name="T3" fmla="*/ 164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7">
                  <a:moveTo>
                    <a:pt x="0" y="0"/>
                  </a:moveTo>
                  <a:cubicBezTo>
                    <a:pt x="7" y="21"/>
                    <a:pt x="15" y="78"/>
                    <a:pt x="17" y="9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4" name="Freeform 868">
              <a:extLst>
                <a:ext uri="{FF2B5EF4-FFF2-40B4-BE49-F238E27FC236}">
                  <a16:creationId xmlns:a16="http://schemas.microsoft.com/office/drawing/2014/main" id="{C02F3E63-457A-456D-8ED5-84694199E4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3553"/>
              <a:ext cx="15" cy="65"/>
            </a:xfrm>
            <a:custGeom>
              <a:avLst/>
              <a:gdLst>
                <a:gd name="T0" fmla="*/ 0 w 11"/>
                <a:gd name="T1" fmla="*/ 0 h 50"/>
                <a:gd name="T2" fmla="*/ 20 w 11"/>
                <a:gd name="T3" fmla="*/ 8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50">
                  <a:moveTo>
                    <a:pt x="0" y="0"/>
                  </a:moveTo>
                  <a:cubicBezTo>
                    <a:pt x="6" y="13"/>
                    <a:pt x="11" y="41"/>
                    <a:pt x="11" y="5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5" name="Freeform 869">
              <a:extLst>
                <a:ext uri="{FF2B5EF4-FFF2-40B4-BE49-F238E27FC236}">
                  <a16:creationId xmlns:a16="http://schemas.microsoft.com/office/drawing/2014/main" id="{32E2AD3E-3C00-4D6F-9920-3889DD126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3589"/>
              <a:ext cx="14" cy="38"/>
            </a:xfrm>
            <a:custGeom>
              <a:avLst/>
              <a:gdLst>
                <a:gd name="T0" fmla="*/ 0 w 11"/>
                <a:gd name="T1" fmla="*/ 0 h 29"/>
                <a:gd name="T2" fmla="*/ 18 w 11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0" y="0"/>
                  </a:moveTo>
                  <a:cubicBezTo>
                    <a:pt x="6" y="11"/>
                    <a:pt x="11" y="25"/>
                    <a:pt x="11" y="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6" name="Freeform 870">
              <a:extLst>
                <a:ext uri="{FF2B5EF4-FFF2-40B4-BE49-F238E27FC236}">
                  <a16:creationId xmlns:a16="http://schemas.microsoft.com/office/drawing/2014/main" id="{89E48A1B-FF6B-4FA0-8FCB-A555FDF11A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3621"/>
              <a:ext cx="8" cy="21"/>
            </a:xfrm>
            <a:custGeom>
              <a:avLst/>
              <a:gdLst>
                <a:gd name="T0" fmla="*/ 0 w 6"/>
                <a:gd name="T1" fmla="*/ 0 h 16"/>
                <a:gd name="T2" fmla="*/ 11 w 6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6">
                  <a:moveTo>
                    <a:pt x="0" y="0"/>
                  </a:moveTo>
                  <a:cubicBezTo>
                    <a:pt x="2" y="8"/>
                    <a:pt x="4" y="13"/>
                    <a:pt x="6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7" name="Freeform 871">
              <a:extLst>
                <a:ext uri="{FF2B5EF4-FFF2-40B4-BE49-F238E27FC236}">
                  <a16:creationId xmlns:a16="http://schemas.microsoft.com/office/drawing/2014/main" id="{2E821457-EED9-485C-99A6-5A509B4A9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2" y="3703"/>
              <a:ext cx="16" cy="22"/>
            </a:xfrm>
            <a:custGeom>
              <a:avLst/>
              <a:gdLst>
                <a:gd name="T0" fmla="*/ 0 w 13"/>
                <a:gd name="T1" fmla="*/ 0 h 17"/>
                <a:gd name="T2" fmla="*/ 20 w 13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7">
                  <a:moveTo>
                    <a:pt x="0" y="0"/>
                  </a:moveTo>
                  <a:cubicBezTo>
                    <a:pt x="4" y="6"/>
                    <a:pt x="8" y="12"/>
                    <a:pt x="13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8" name="Freeform 872">
              <a:extLst>
                <a:ext uri="{FF2B5EF4-FFF2-40B4-BE49-F238E27FC236}">
                  <a16:creationId xmlns:a16="http://schemas.microsoft.com/office/drawing/2014/main" id="{2B2425FC-860E-48B2-B172-2DF30E53AF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673"/>
              <a:ext cx="16" cy="22"/>
            </a:xfrm>
            <a:custGeom>
              <a:avLst/>
              <a:gdLst>
                <a:gd name="T0" fmla="*/ 0 w 12"/>
                <a:gd name="T1" fmla="*/ 0 h 17"/>
                <a:gd name="T2" fmla="*/ 21 w 12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3" y="6"/>
                    <a:pt x="5" y="15"/>
                    <a:pt x="12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19" name="Freeform 873">
              <a:extLst>
                <a:ext uri="{FF2B5EF4-FFF2-40B4-BE49-F238E27FC236}">
                  <a16:creationId xmlns:a16="http://schemas.microsoft.com/office/drawing/2014/main" id="{6EA75D60-3024-444C-B00F-FA89D7E269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637"/>
              <a:ext cx="20" cy="41"/>
            </a:xfrm>
            <a:custGeom>
              <a:avLst/>
              <a:gdLst>
                <a:gd name="T0" fmla="*/ 0 w 16"/>
                <a:gd name="T1" fmla="*/ 0 h 32"/>
                <a:gd name="T2" fmla="*/ 11 w 16"/>
                <a:gd name="T3" fmla="*/ 31 h 32"/>
                <a:gd name="T4" fmla="*/ 25 w 16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2">
                  <a:moveTo>
                    <a:pt x="0" y="0"/>
                  </a:moveTo>
                  <a:cubicBezTo>
                    <a:pt x="2" y="6"/>
                    <a:pt x="4" y="13"/>
                    <a:pt x="7" y="19"/>
                  </a:cubicBezTo>
                  <a:cubicBezTo>
                    <a:pt x="9" y="22"/>
                    <a:pt x="12" y="31"/>
                    <a:pt x="16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0" name="Freeform 874">
              <a:extLst>
                <a:ext uri="{FF2B5EF4-FFF2-40B4-BE49-F238E27FC236}">
                  <a16:creationId xmlns:a16="http://schemas.microsoft.com/office/drawing/2014/main" id="{FEA5EFA5-1586-4C31-A4FA-25459568E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6" y="3461"/>
              <a:ext cx="25" cy="80"/>
            </a:xfrm>
            <a:custGeom>
              <a:avLst/>
              <a:gdLst>
                <a:gd name="T0" fmla="*/ 0 w 19"/>
                <a:gd name="T1" fmla="*/ 0 h 62"/>
                <a:gd name="T2" fmla="*/ 33 w 19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2">
                  <a:moveTo>
                    <a:pt x="0" y="0"/>
                  </a:moveTo>
                  <a:cubicBezTo>
                    <a:pt x="6" y="27"/>
                    <a:pt x="14" y="56"/>
                    <a:pt x="19" y="6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1" name="Freeform 875">
              <a:extLst>
                <a:ext uri="{FF2B5EF4-FFF2-40B4-BE49-F238E27FC236}">
                  <a16:creationId xmlns:a16="http://schemas.microsoft.com/office/drawing/2014/main" id="{0913454E-EB98-4DDD-BE2D-0392B783DE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3530"/>
              <a:ext cx="29" cy="51"/>
            </a:xfrm>
            <a:custGeom>
              <a:avLst/>
              <a:gdLst>
                <a:gd name="T0" fmla="*/ 0 w 23"/>
                <a:gd name="T1" fmla="*/ 0 h 40"/>
                <a:gd name="T2" fmla="*/ 37 w 23"/>
                <a:gd name="T3" fmla="*/ 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0">
                  <a:moveTo>
                    <a:pt x="0" y="0"/>
                  </a:moveTo>
                  <a:cubicBezTo>
                    <a:pt x="6" y="15"/>
                    <a:pt x="17" y="33"/>
                    <a:pt x="23" y="4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2" name="Freeform 876">
              <a:extLst>
                <a:ext uri="{FF2B5EF4-FFF2-40B4-BE49-F238E27FC236}">
                  <a16:creationId xmlns:a16="http://schemas.microsoft.com/office/drawing/2014/main" id="{401D4EDE-6C16-49EF-AE5C-83D106004C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3570"/>
              <a:ext cx="22" cy="33"/>
            </a:xfrm>
            <a:custGeom>
              <a:avLst/>
              <a:gdLst>
                <a:gd name="T0" fmla="*/ 0 w 17"/>
                <a:gd name="T1" fmla="*/ 0 h 26"/>
                <a:gd name="T2" fmla="*/ 28 w 17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0" y="0"/>
                  </a:moveTo>
                  <a:cubicBezTo>
                    <a:pt x="6" y="14"/>
                    <a:pt x="11" y="21"/>
                    <a:pt x="17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3" name="Freeform 877">
              <a:extLst>
                <a:ext uri="{FF2B5EF4-FFF2-40B4-BE49-F238E27FC236}">
                  <a16:creationId xmlns:a16="http://schemas.microsoft.com/office/drawing/2014/main" id="{34110EEA-8525-4BAE-911A-3F4FBC71C0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607"/>
              <a:ext cx="18" cy="36"/>
            </a:xfrm>
            <a:custGeom>
              <a:avLst/>
              <a:gdLst>
                <a:gd name="T0" fmla="*/ 0 w 14"/>
                <a:gd name="T1" fmla="*/ 0 h 28"/>
                <a:gd name="T2" fmla="*/ 23 w 14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0" y="0"/>
                  </a:moveTo>
                  <a:cubicBezTo>
                    <a:pt x="4" y="15"/>
                    <a:pt x="7" y="20"/>
                    <a:pt x="14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4" name="Freeform 878">
              <a:extLst>
                <a:ext uri="{FF2B5EF4-FFF2-40B4-BE49-F238E27FC236}">
                  <a16:creationId xmlns:a16="http://schemas.microsoft.com/office/drawing/2014/main" id="{10A041C2-BC15-481F-9BE3-8B72A90D0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727"/>
              <a:ext cx="14" cy="33"/>
            </a:xfrm>
            <a:custGeom>
              <a:avLst/>
              <a:gdLst>
                <a:gd name="T0" fmla="*/ 0 w 11"/>
                <a:gd name="T1" fmla="*/ 0 h 25"/>
                <a:gd name="T2" fmla="*/ 18 w 11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0" y="0"/>
                  </a:moveTo>
                  <a:cubicBezTo>
                    <a:pt x="4" y="10"/>
                    <a:pt x="5" y="18"/>
                    <a:pt x="11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5" name="Freeform 879">
              <a:extLst>
                <a:ext uri="{FF2B5EF4-FFF2-40B4-BE49-F238E27FC236}">
                  <a16:creationId xmlns:a16="http://schemas.microsoft.com/office/drawing/2014/main" id="{89BC43A0-1FCB-4998-9BA6-A1CF36ABDB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762"/>
              <a:ext cx="10" cy="23"/>
            </a:xfrm>
            <a:custGeom>
              <a:avLst/>
              <a:gdLst>
                <a:gd name="T0" fmla="*/ 0 w 8"/>
                <a:gd name="T1" fmla="*/ 0 h 18"/>
                <a:gd name="T2" fmla="*/ 13 w 8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0" y="0"/>
                  </a:moveTo>
                  <a:cubicBezTo>
                    <a:pt x="6" y="14"/>
                    <a:pt x="5" y="13"/>
                    <a:pt x="8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6" name="Freeform 880">
              <a:extLst>
                <a:ext uri="{FF2B5EF4-FFF2-40B4-BE49-F238E27FC236}">
                  <a16:creationId xmlns:a16="http://schemas.microsoft.com/office/drawing/2014/main" id="{A9B47995-468C-4D91-A245-2E7B7BB29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723"/>
              <a:ext cx="3" cy="29"/>
            </a:xfrm>
            <a:custGeom>
              <a:avLst/>
              <a:gdLst>
                <a:gd name="T0" fmla="*/ 0 w 2"/>
                <a:gd name="T1" fmla="*/ 0 h 22"/>
                <a:gd name="T2" fmla="*/ 3 w 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0" y="0"/>
                  </a:moveTo>
                  <a:cubicBezTo>
                    <a:pt x="0" y="9"/>
                    <a:pt x="2" y="20"/>
                    <a:pt x="1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7" name="Freeform 881">
              <a:extLst>
                <a:ext uri="{FF2B5EF4-FFF2-40B4-BE49-F238E27FC236}">
                  <a16:creationId xmlns:a16="http://schemas.microsoft.com/office/drawing/2014/main" id="{FB935BCE-C698-4DE8-94FB-B8EC8BE93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3752"/>
              <a:ext cx="2" cy="24"/>
            </a:xfrm>
            <a:custGeom>
              <a:avLst/>
              <a:gdLst>
                <a:gd name="T0" fmla="*/ 2 w 2"/>
                <a:gd name="T1" fmla="*/ 0 h 19"/>
                <a:gd name="T2" fmla="*/ 0 w 2"/>
                <a:gd name="T3" fmla="*/ 3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2" y="0"/>
                  </a:moveTo>
                  <a:cubicBezTo>
                    <a:pt x="2" y="9"/>
                    <a:pt x="2" y="14"/>
                    <a:pt x="0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8" name="Freeform 882">
              <a:extLst>
                <a:ext uri="{FF2B5EF4-FFF2-40B4-BE49-F238E27FC236}">
                  <a16:creationId xmlns:a16="http://schemas.microsoft.com/office/drawing/2014/main" id="{14743C7B-E00C-42D3-8105-6B7F89AFA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2" y="3840"/>
              <a:ext cx="7" cy="22"/>
            </a:xfrm>
            <a:custGeom>
              <a:avLst/>
              <a:gdLst>
                <a:gd name="T0" fmla="*/ 0 w 5"/>
                <a:gd name="T1" fmla="*/ 0 h 17"/>
                <a:gd name="T2" fmla="*/ 10 w 5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0" y="0"/>
                  </a:moveTo>
                  <a:cubicBezTo>
                    <a:pt x="3" y="12"/>
                    <a:pt x="2" y="12"/>
                    <a:pt x="5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29" name="Freeform 883">
              <a:extLst>
                <a:ext uri="{FF2B5EF4-FFF2-40B4-BE49-F238E27FC236}">
                  <a16:creationId xmlns:a16="http://schemas.microsoft.com/office/drawing/2014/main" id="{D1189AAB-CB74-4F39-8A24-CDBD4A09F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3832"/>
              <a:ext cx="11" cy="21"/>
            </a:xfrm>
            <a:custGeom>
              <a:avLst/>
              <a:gdLst>
                <a:gd name="T0" fmla="*/ 0 w 9"/>
                <a:gd name="T1" fmla="*/ 0 h 16"/>
                <a:gd name="T2" fmla="*/ 13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3" y="11"/>
                    <a:pt x="4" y="11"/>
                    <a:pt x="9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0" name="Freeform 884">
              <a:extLst>
                <a:ext uri="{FF2B5EF4-FFF2-40B4-BE49-F238E27FC236}">
                  <a16:creationId xmlns:a16="http://schemas.microsoft.com/office/drawing/2014/main" id="{9E2B9D23-607C-4B7F-9B25-5E38E020D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844"/>
              <a:ext cx="8" cy="18"/>
            </a:xfrm>
            <a:custGeom>
              <a:avLst/>
              <a:gdLst>
                <a:gd name="T0" fmla="*/ 0 w 6"/>
                <a:gd name="T1" fmla="*/ 0 h 14"/>
                <a:gd name="T2" fmla="*/ 11 w 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0" y="0"/>
                  </a:moveTo>
                  <a:cubicBezTo>
                    <a:pt x="4" y="12"/>
                    <a:pt x="4" y="10"/>
                    <a:pt x="6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1" name="Freeform 885">
              <a:extLst>
                <a:ext uri="{FF2B5EF4-FFF2-40B4-BE49-F238E27FC236}">
                  <a16:creationId xmlns:a16="http://schemas.microsoft.com/office/drawing/2014/main" id="{25295EA3-669A-4E66-9B5F-D7067A39A1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911"/>
              <a:ext cx="12" cy="39"/>
            </a:xfrm>
            <a:custGeom>
              <a:avLst/>
              <a:gdLst>
                <a:gd name="T0" fmla="*/ 0 w 9"/>
                <a:gd name="T1" fmla="*/ 0 h 30"/>
                <a:gd name="T2" fmla="*/ 16 w 9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0" y="0"/>
                  </a:moveTo>
                  <a:cubicBezTo>
                    <a:pt x="6" y="8"/>
                    <a:pt x="9" y="24"/>
                    <a:pt x="9" y="3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2" name="Freeform 886">
              <a:extLst>
                <a:ext uri="{FF2B5EF4-FFF2-40B4-BE49-F238E27FC236}">
                  <a16:creationId xmlns:a16="http://schemas.microsoft.com/office/drawing/2014/main" id="{F891A4D8-EE6A-4ECC-AA6B-259F60A80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3925"/>
              <a:ext cx="7" cy="25"/>
            </a:xfrm>
            <a:custGeom>
              <a:avLst/>
              <a:gdLst>
                <a:gd name="T0" fmla="*/ 0 w 5"/>
                <a:gd name="T1" fmla="*/ 0 h 19"/>
                <a:gd name="T2" fmla="*/ 6 w 5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5" y="9"/>
                    <a:pt x="3" y="14"/>
                    <a:pt x="3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3" name="Freeform 887">
              <a:extLst>
                <a:ext uri="{FF2B5EF4-FFF2-40B4-BE49-F238E27FC236}">
                  <a16:creationId xmlns:a16="http://schemas.microsoft.com/office/drawing/2014/main" id="{E0333BF8-F677-4F60-B75F-D0123A624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842"/>
              <a:ext cx="13" cy="122"/>
            </a:xfrm>
            <a:custGeom>
              <a:avLst/>
              <a:gdLst>
                <a:gd name="T0" fmla="*/ 16 w 10"/>
                <a:gd name="T1" fmla="*/ 0 h 94"/>
                <a:gd name="T2" fmla="*/ 0 w 10"/>
                <a:gd name="T3" fmla="*/ 158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4">
                  <a:moveTo>
                    <a:pt x="9" y="0"/>
                  </a:moveTo>
                  <a:cubicBezTo>
                    <a:pt x="10" y="13"/>
                    <a:pt x="6" y="69"/>
                    <a:pt x="0" y="9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4" name="Freeform 888">
              <a:extLst>
                <a:ext uri="{FF2B5EF4-FFF2-40B4-BE49-F238E27FC236}">
                  <a16:creationId xmlns:a16="http://schemas.microsoft.com/office/drawing/2014/main" id="{89DD967D-CB81-4525-A240-27B31E8DE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2903"/>
              <a:ext cx="22" cy="129"/>
            </a:xfrm>
            <a:custGeom>
              <a:avLst/>
              <a:gdLst>
                <a:gd name="T0" fmla="*/ 28 w 17"/>
                <a:gd name="T1" fmla="*/ 0 h 100"/>
                <a:gd name="T2" fmla="*/ 0 w 17"/>
                <a:gd name="T3" fmla="*/ 166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0">
                  <a:moveTo>
                    <a:pt x="17" y="0"/>
                  </a:moveTo>
                  <a:cubicBezTo>
                    <a:pt x="15" y="31"/>
                    <a:pt x="8" y="80"/>
                    <a:pt x="0" y="10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5" name="Freeform 889">
              <a:extLst>
                <a:ext uri="{FF2B5EF4-FFF2-40B4-BE49-F238E27FC236}">
                  <a16:creationId xmlns:a16="http://schemas.microsoft.com/office/drawing/2014/main" id="{9CE8A0F6-6CDF-4209-B35D-68E2B2C7D1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2965"/>
              <a:ext cx="16" cy="147"/>
            </a:xfrm>
            <a:custGeom>
              <a:avLst/>
              <a:gdLst>
                <a:gd name="T0" fmla="*/ 20 w 13"/>
                <a:gd name="T1" fmla="*/ 0 h 114"/>
                <a:gd name="T2" fmla="*/ 0 w 13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4">
                  <a:moveTo>
                    <a:pt x="13" y="0"/>
                  </a:moveTo>
                  <a:cubicBezTo>
                    <a:pt x="13" y="18"/>
                    <a:pt x="6" y="97"/>
                    <a:pt x="0" y="1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6" name="Freeform 890">
              <a:extLst>
                <a:ext uri="{FF2B5EF4-FFF2-40B4-BE49-F238E27FC236}">
                  <a16:creationId xmlns:a16="http://schemas.microsoft.com/office/drawing/2014/main" id="{AD82976C-BD79-4243-80D2-1E2882BC2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3026"/>
              <a:ext cx="9" cy="103"/>
            </a:xfrm>
            <a:custGeom>
              <a:avLst/>
              <a:gdLst>
                <a:gd name="T0" fmla="*/ 6 w 7"/>
                <a:gd name="T1" fmla="*/ 0 h 80"/>
                <a:gd name="T2" fmla="*/ 0 w 7"/>
                <a:gd name="T3" fmla="*/ 133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0">
                  <a:moveTo>
                    <a:pt x="4" y="0"/>
                  </a:moveTo>
                  <a:cubicBezTo>
                    <a:pt x="7" y="20"/>
                    <a:pt x="0" y="80"/>
                    <a:pt x="0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7" name="Freeform 891">
              <a:extLst>
                <a:ext uri="{FF2B5EF4-FFF2-40B4-BE49-F238E27FC236}">
                  <a16:creationId xmlns:a16="http://schemas.microsoft.com/office/drawing/2014/main" id="{5B745031-FA2D-43BF-B5E2-FF6C769F8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2611"/>
              <a:ext cx="63" cy="415"/>
            </a:xfrm>
            <a:custGeom>
              <a:avLst/>
              <a:gdLst>
                <a:gd name="T0" fmla="*/ 81 w 49"/>
                <a:gd name="T1" fmla="*/ 537 h 321"/>
                <a:gd name="T2" fmla="*/ 6 w 49"/>
                <a:gd name="T3" fmla="*/ 0 h 321"/>
                <a:gd name="T4" fmla="*/ 81 w 49"/>
                <a:gd name="T5" fmla="*/ 537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21">
                  <a:moveTo>
                    <a:pt x="49" y="321"/>
                  </a:moveTo>
                  <a:cubicBezTo>
                    <a:pt x="1" y="209"/>
                    <a:pt x="0" y="23"/>
                    <a:pt x="4" y="0"/>
                  </a:cubicBezTo>
                  <a:cubicBezTo>
                    <a:pt x="2" y="24"/>
                    <a:pt x="12" y="237"/>
                    <a:pt x="49" y="321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8" name="Freeform 892">
              <a:extLst>
                <a:ext uri="{FF2B5EF4-FFF2-40B4-BE49-F238E27FC236}">
                  <a16:creationId xmlns:a16="http://schemas.microsoft.com/office/drawing/2014/main" id="{155202FE-EC49-4B69-8CC8-B35254A95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698"/>
              <a:ext cx="65" cy="334"/>
            </a:xfrm>
            <a:custGeom>
              <a:avLst/>
              <a:gdLst>
                <a:gd name="T0" fmla="*/ 85 w 50"/>
                <a:gd name="T1" fmla="*/ 431 h 259"/>
                <a:gd name="T2" fmla="*/ 16 w 50"/>
                <a:gd name="T3" fmla="*/ 0 h 259"/>
                <a:gd name="T4" fmla="*/ 85 w 50"/>
                <a:gd name="T5" fmla="*/ 431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59">
                  <a:moveTo>
                    <a:pt x="50" y="259"/>
                  </a:moveTo>
                  <a:cubicBezTo>
                    <a:pt x="41" y="243"/>
                    <a:pt x="0" y="51"/>
                    <a:pt x="9" y="0"/>
                  </a:cubicBezTo>
                  <a:cubicBezTo>
                    <a:pt x="7" y="20"/>
                    <a:pt x="30" y="197"/>
                    <a:pt x="50" y="25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39" name="Freeform 893">
              <a:extLst>
                <a:ext uri="{FF2B5EF4-FFF2-40B4-BE49-F238E27FC236}">
                  <a16:creationId xmlns:a16="http://schemas.microsoft.com/office/drawing/2014/main" id="{04E7901D-22AD-44D5-BC59-3257E4EB0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956"/>
              <a:ext cx="19" cy="105"/>
            </a:xfrm>
            <a:custGeom>
              <a:avLst/>
              <a:gdLst>
                <a:gd name="T0" fmla="*/ 0 w 15"/>
                <a:gd name="T1" fmla="*/ 0 h 81"/>
                <a:gd name="T2" fmla="*/ 24 w 15"/>
                <a:gd name="T3" fmla="*/ 1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1">
                  <a:moveTo>
                    <a:pt x="0" y="0"/>
                  </a:moveTo>
                  <a:cubicBezTo>
                    <a:pt x="7" y="20"/>
                    <a:pt x="14" y="70"/>
                    <a:pt x="15" y="8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0" name="Freeform 894">
              <a:extLst>
                <a:ext uri="{FF2B5EF4-FFF2-40B4-BE49-F238E27FC236}">
                  <a16:creationId xmlns:a16="http://schemas.microsoft.com/office/drawing/2014/main" id="{5B71710A-AC7B-49A8-A60E-59951D039D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597"/>
              <a:ext cx="9" cy="163"/>
            </a:xfrm>
            <a:custGeom>
              <a:avLst/>
              <a:gdLst>
                <a:gd name="T0" fmla="*/ 5 w 7"/>
                <a:gd name="T1" fmla="*/ 0 h 126"/>
                <a:gd name="T2" fmla="*/ 12 w 7"/>
                <a:gd name="T3" fmla="*/ 211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6">
                  <a:moveTo>
                    <a:pt x="3" y="0"/>
                  </a:moveTo>
                  <a:cubicBezTo>
                    <a:pt x="0" y="26"/>
                    <a:pt x="4" y="107"/>
                    <a:pt x="7" y="1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1" name="Freeform 895">
              <a:extLst>
                <a:ext uri="{FF2B5EF4-FFF2-40B4-BE49-F238E27FC236}">
                  <a16:creationId xmlns:a16="http://schemas.microsoft.com/office/drawing/2014/main" id="{4994C507-677F-4730-96E4-1464620C09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921"/>
              <a:ext cx="32" cy="128"/>
            </a:xfrm>
            <a:custGeom>
              <a:avLst/>
              <a:gdLst>
                <a:gd name="T0" fmla="*/ 0 w 25"/>
                <a:gd name="T1" fmla="*/ 0 h 99"/>
                <a:gd name="T2" fmla="*/ 41 w 25"/>
                <a:gd name="T3" fmla="*/ 16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9">
                  <a:moveTo>
                    <a:pt x="0" y="0"/>
                  </a:moveTo>
                  <a:cubicBezTo>
                    <a:pt x="2" y="20"/>
                    <a:pt x="18" y="89"/>
                    <a:pt x="25" y="9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2" name="Freeform 896">
              <a:extLst>
                <a:ext uri="{FF2B5EF4-FFF2-40B4-BE49-F238E27FC236}">
                  <a16:creationId xmlns:a16="http://schemas.microsoft.com/office/drawing/2014/main" id="{BDDD66FE-C31B-4D3F-A40D-5177D8445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2574"/>
              <a:ext cx="24" cy="81"/>
            </a:xfrm>
            <a:custGeom>
              <a:avLst/>
              <a:gdLst>
                <a:gd name="T0" fmla="*/ 32 w 18"/>
                <a:gd name="T1" fmla="*/ 0 h 63"/>
                <a:gd name="T2" fmla="*/ 0 w 18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3">
                  <a:moveTo>
                    <a:pt x="18" y="0"/>
                  </a:moveTo>
                  <a:cubicBezTo>
                    <a:pt x="13" y="19"/>
                    <a:pt x="4" y="56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3" name="Freeform 897">
              <a:extLst>
                <a:ext uri="{FF2B5EF4-FFF2-40B4-BE49-F238E27FC236}">
                  <a16:creationId xmlns:a16="http://schemas.microsoft.com/office/drawing/2014/main" id="{DA629340-920B-4FE1-809B-2D9DF9207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2584"/>
              <a:ext cx="25" cy="98"/>
            </a:xfrm>
            <a:custGeom>
              <a:avLst/>
              <a:gdLst>
                <a:gd name="T0" fmla="*/ 33 w 19"/>
                <a:gd name="T1" fmla="*/ 0 h 76"/>
                <a:gd name="T2" fmla="*/ 1 w 19"/>
                <a:gd name="T3" fmla="*/ 126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6">
                  <a:moveTo>
                    <a:pt x="19" y="0"/>
                  </a:moveTo>
                  <a:cubicBezTo>
                    <a:pt x="12" y="14"/>
                    <a:pt x="0" y="62"/>
                    <a:pt x="1" y="7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4" name="Freeform 898">
              <a:extLst>
                <a:ext uri="{FF2B5EF4-FFF2-40B4-BE49-F238E27FC236}">
                  <a16:creationId xmlns:a16="http://schemas.microsoft.com/office/drawing/2014/main" id="{00A22C3D-3CCD-452B-9ED8-C66830BA78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591"/>
              <a:ext cx="19" cy="162"/>
            </a:xfrm>
            <a:custGeom>
              <a:avLst/>
              <a:gdLst>
                <a:gd name="T0" fmla="*/ 24 w 15"/>
                <a:gd name="T1" fmla="*/ 0 h 126"/>
                <a:gd name="T2" fmla="*/ 4 w 15"/>
                <a:gd name="T3" fmla="*/ 208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26">
                  <a:moveTo>
                    <a:pt x="15" y="0"/>
                  </a:moveTo>
                  <a:cubicBezTo>
                    <a:pt x="10" y="27"/>
                    <a:pt x="0" y="113"/>
                    <a:pt x="2" y="1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5" name="Freeform 899">
              <a:extLst>
                <a:ext uri="{FF2B5EF4-FFF2-40B4-BE49-F238E27FC236}">
                  <a16:creationId xmlns:a16="http://schemas.microsoft.com/office/drawing/2014/main" id="{0C6DE45F-EDD7-44F9-B7D8-92D9A2FB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2571"/>
              <a:ext cx="30" cy="283"/>
            </a:xfrm>
            <a:custGeom>
              <a:avLst/>
              <a:gdLst>
                <a:gd name="T0" fmla="*/ 39 w 23"/>
                <a:gd name="T1" fmla="*/ 0 h 219"/>
                <a:gd name="T2" fmla="*/ 0 w 23"/>
                <a:gd name="T3" fmla="*/ 366 h 2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19">
                  <a:moveTo>
                    <a:pt x="23" y="0"/>
                  </a:moveTo>
                  <a:cubicBezTo>
                    <a:pt x="23" y="26"/>
                    <a:pt x="5" y="195"/>
                    <a:pt x="0" y="2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6" name="Freeform 900">
              <a:extLst>
                <a:ext uri="{FF2B5EF4-FFF2-40B4-BE49-F238E27FC236}">
                  <a16:creationId xmlns:a16="http://schemas.microsoft.com/office/drawing/2014/main" id="{0A9B19DA-8F3C-4B56-8C77-DE1B8408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587"/>
              <a:ext cx="28" cy="301"/>
            </a:xfrm>
            <a:custGeom>
              <a:avLst/>
              <a:gdLst>
                <a:gd name="T0" fmla="*/ 36 w 22"/>
                <a:gd name="T1" fmla="*/ 0 h 233"/>
                <a:gd name="T2" fmla="*/ 0 w 22"/>
                <a:gd name="T3" fmla="*/ 389 h 2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3">
                  <a:moveTo>
                    <a:pt x="22" y="0"/>
                  </a:moveTo>
                  <a:cubicBezTo>
                    <a:pt x="22" y="41"/>
                    <a:pt x="7" y="205"/>
                    <a:pt x="0" y="23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7" name="Freeform 901">
              <a:extLst>
                <a:ext uri="{FF2B5EF4-FFF2-40B4-BE49-F238E27FC236}">
                  <a16:creationId xmlns:a16="http://schemas.microsoft.com/office/drawing/2014/main" id="{84CDFC7C-9B29-415A-8A85-4BD5402D4A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2766"/>
              <a:ext cx="22" cy="202"/>
            </a:xfrm>
            <a:custGeom>
              <a:avLst/>
              <a:gdLst>
                <a:gd name="T0" fmla="*/ 28 w 17"/>
                <a:gd name="T1" fmla="*/ 0 h 156"/>
                <a:gd name="T2" fmla="*/ 0 w 17"/>
                <a:gd name="T3" fmla="*/ 262 h 1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6">
                  <a:moveTo>
                    <a:pt x="17" y="0"/>
                  </a:moveTo>
                  <a:cubicBezTo>
                    <a:pt x="17" y="29"/>
                    <a:pt x="6" y="136"/>
                    <a:pt x="0" y="1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8" name="Freeform 902">
              <a:extLst>
                <a:ext uri="{FF2B5EF4-FFF2-40B4-BE49-F238E27FC236}">
                  <a16:creationId xmlns:a16="http://schemas.microsoft.com/office/drawing/2014/main" id="{1EBFE199-06CB-492D-8BF2-1A39C23CA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2474"/>
              <a:ext cx="38" cy="133"/>
            </a:xfrm>
            <a:custGeom>
              <a:avLst/>
              <a:gdLst>
                <a:gd name="T0" fmla="*/ 43 w 30"/>
                <a:gd name="T1" fmla="*/ 0 h 103"/>
                <a:gd name="T2" fmla="*/ 20 w 30"/>
                <a:gd name="T3" fmla="*/ 107 h 103"/>
                <a:gd name="T4" fmla="*/ 0 w 30"/>
                <a:gd name="T5" fmla="*/ 172 h 103"/>
                <a:gd name="T6" fmla="*/ 48 w 30"/>
                <a:gd name="T7" fmla="*/ 8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103">
                  <a:moveTo>
                    <a:pt x="27" y="0"/>
                  </a:moveTo>
                  <a:cubicBezTo>
                    <a:pt x="29" y="15"/>
                    <a:pt x="21" y="35"/>
                    <a:pt x="13" y="64"/>
                  </a:cubicBezTo>
                  <a:cubicBezTo>
                    <a:pt x="4" y="93"/>
                    <a:pt x="0" y="103"/>
                    <a:pt x="0" y="103"/>
                  </a:cubicBezTo>
                  <a:cubicBezTo>
                    <a:pt x="8" y="76"/>
                    <a:pt x="26" y="40"/>
                    <a:pt x="3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49" name="Freeform 903">
              <a:extLst>
                <a:ext uri="{FF2B5EF4-FFF2-40B4-BE49-F238E27FC236}">
                  <a16:creationId xmlns:a16="http://schemas.microsoft.com/office/drawing/2014/main" id="{9C5CE618-E6D3-47BA-ACD5-F8C73C4D6B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2486"/>
              <a:ext cx="44" cy="101"/>
            </a:xfrm>
            <a:custGeom>
              <a:avLst/>
              <a:gdLst>
                <a:gd name="T0" fmla="*/ 57 w 34"/>
                <a:gd name="T1" fmla="*/ 0 h 78"/>
                <a:gd name="T2" fmla="*/ 0 w 34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78">
                  <a:moveTo>
                    <a:pt x="34" y="0"/>
                  </a:moveTo>
                  <a:cubicBezTo>
                    <a:pt x="23" y="12"/>
                    <a:pt x="8" y="54"/>
                    <a:pt x="0" y="7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0" name="Freeform 904">
              <a:extLst>
                <a:ext uri="{FF2B5EF4-FFF2-40B4-BE49-F238E27FC236}">
                  <a16:creationId xmlns:a16="http://schemas.microsoft.com/office/drawing/2014/main" id="{1F57AF61-F3F2-44EB-924E-5C8E2CE0E4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2452"/>
              <a:ext cx="23" cy="119"/>
            </a:xfrm>
            <a:custGeom>
              <a:avLst/>
              <a:gdLst>
                <a:gd name="T0" fmla="*/ 15 w 18"/>
                <a:gd name="T1" fmla="*/ 0 h 92"/>
                <a:gd name="T2" fmla="*/ 18 w 18"/>
                <a:gd name="T3" fmla="*/ 75 h 92"/>
                <a:gd name="T4" fmla="*/ 0 w 18"/>
                <a:gd name="T5" fmla="*/ 154 h 92"/>
                <a:gd name="T6" fmla="*/ 15 w 18"/>
                <a:gd name="T7" fmla="*/ 72 h 92"/>
                <a:gd name="T8" fmla="*/ 15 w 18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92">
                  <a:moveTo>
                    <a:pt x="9" y="0"/>
                  </a:moveTo>
                  <a:cubicBezTo>
                    <a:pt x="12" y="13"/>
                    <a:pt x="18" y="14"/>
                    <a:pt x="11" y="45"/>
                  </a:cubicBezTo>
                  <a:cubicBezTo>
                    <a:pt x="4" y="75"/>
                    <a:pt x="1" y="84"/>
                    <a:pt x="0" y="92"/>
                  </a:cubicBezTo>
                  <a:cubicBezTo>
                    <a:pt x="0" y="76"/>
                    <a:pt x="5" y="54"/>
                    <a:pt x="9" y="43"/>
                  </a:cubicBezTo>
                  <a:cubicBezTo>
                    <a:pt x="13" y="32"/>
                    <a:pt x="10" y="6"/>
                    <a:pt x="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1" name="Freeform 905">
              <a:extLst>
                <a:ext uri="{FF2B5EF4-FFF2-40B4-BE49-F238E27FC236}">
                  <a16:creationId xmlns:a16="http://schemas.microsoft.com/office/drawing/2014/main" id="{94752230-51E2-4344-987D-3063FC2DF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436"/>
              <a:ext cx="15" cy="117"/>
            </a:xfrm>
            <a:custGeom>
              <a:avLst/>
              <a:gdLst>
                <a:gd name="T0" fmla="*/ 0 w 11"/>
                <a:gd name="T1" fmla="*/ 0 h 91"/>
                <a:gd name="T2" fmla="*/ 15 w 11"/>
                <a:gd name="T3" fmla="*/ 85 h 91"/>
                <a:gd name="T4" fmla="*/ 14 w 11"/>
                <a:gd name="T5" fmla="*/ 150 h 91"/>
                <a:gd name="T6" fmla="*/ 0 w 11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1">
                  <a:moveTo>
                    <a:pt x="0" y="0"/>
                  </a:moveTo>
                  <a:cubicBezTo>
                    <a:pt x="9" y="17"/>
                    <a:pt x="8" y="19"/>
                    <a:pt x="8" y="51"/>
                  </a:cubicBezTo>
                  <a:cubicBezTo>
                    <a:pt x="8" y="83"/>
                    <a:pt x="7" y="91"/>
                    <a:pt x="7" y="91"/>
                  </a:cubicBezTo>
                  <a:cubicBezTo>
                    <a:pt x="5" y="77"/>
                    <a:pt x="11" y="1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2" name="Freeform 906">
              <a:extLst>
                <a:ext uri="{FF2B5EF4-FFF2-40B4-BE49-F238E27FC236}">
                  <a16:creationId xmlns:a16="http://schemas.microsoft.com/office/drawing/2014/main" id="{F7DC4F88-0624-4B96-A53C-5B072CE64F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2406"/>
              <a:ext cx="26" cy="79"/>
            </a:xfrm>
            <a:custGeom>
              <a:avLst/>
              <a:gdLst>
                <a:gd name="T0" fmla="*/ 0 w 20"/>
                <a:gd name="T1" fmla="*/ 0 h 61"/>
                <a:gd name="T2" fmla="*/ 34 w 20"/>
                <a:gd name="T3" fmla="*/ 102 h 61"/>
                <a:gd name="T4" fmla="*/ 0 w 20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61">
                  <a:moveTo>
                    <a:pt x="0" y="0"/>
                  </a:moveTo>
                  <a:cubicBezTo>
                    <a:pt x="8" y="17"/>
                    <a:pt x="18" y="28"/>
                    <a:pt x="20" y="61"/>
                  </a:cubicBezTo>
                  <a:cubicBezTo>
                    <a:pt x="16" y="47"/>
                    <a:pt x="3" y="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3" name="Freeform 907">
              <a:extLst>
                <a:ext uri="{FF2B5EF4-FFF2-40B4-BE49-F238E27FC236}">
                  <a16:creationId xmlns:a16="http://schemas.microsoft.com/office/drawing/2014/main" id="{45603984-DDA9-4AF2-AB10-3D2EBA528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4" y="2386"/>
              <a:ext cx="42" cy="184"/>
            </a:xfrm>
            <a:custGeom>
              <a:avLst/>
              <a:gdLst>
                <a:gd name="T0" fmla="*/ 54 w 32"/>
                <a:gd name="T1" fmla="*/ 0 h 142"/>
                <a:gd name="T2" fmla="*/ 34 w 32"/>
                <a:gd name="T3" fmla="*/ 146 h 142"/>
                <a:gd name="T4" fmla="*/ 0 w 32"/>
                <a:gd name="T5" fmla="*/ 238 h 142"/>
                <a:gd name="T6" fmla="*/ 34 w 32"/>
                <a:gd name="T7" fmla="*/ 126 h 142"/>
                <a:gd name="T8" fmla="*/ 54 w 32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2">
                  <a:moveTo>
                    <a:pt x="31" y="0"/>
                  </a:moveTo>
                  <a:cubicBezTo>
                    <a:pt x="32" y="24"/>
                    <a:pt x="32" y="57"/>
                    <a:pt x="20" y="87"/>
                  </a:cubicBezTo>
                  <a:cubicBezTo>
                    <a:pt x="7" y="118"/>
                    <a:pt x="1" y="136"/>
                    <a:pt x="0" y="142"/>
                  </a:cubicBezTo>
                  <a:cubicBezTo>
                    <a:pt x="7" y="115"/>
                    <a:pt x="14" y="95"/>
                    <a:pt x="20" y="75"/>
                  </a:cubicBezTo>
                  <a:cubicBezTo>
                    <a:pt x="25" y="56"/>
                    <a:pt x="31" y="13"/>
                    <a:pt x="3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4" name="Freeform 908">
              <a:extLst>
                <a:ext uri="{FF2B5EF4-FFF2-40B4-BE49-F238E27FC236}">
                  <a16:creationId xmlns:a16="http://schemas.microsoft.com/office/drawing/2014/main" id="{AE7CE6E2-A130-4F2F-B1DC-77F201A2F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2372"/>
              <a:ext cx="30" cy="169"/>
            </a:xfrm>
            <a:custGeom>
              <a:avLst/>
              <a:gdLst>
                <a:gd name="T0" fmla="*/ 33 w 23"/>
                <a:gd name="T1" fmla="*/ 0 h 131"/>
                <a:gd name="T2" fmla="*/ 22 w 23"/>
                <a:gd name="T3" fmla="*/ 130 h 131"/>
                <a:gd name="T4" fmla="*/ 0 w 23"/>
                <a:gd name="T5" fmla="*/ 218 h 131"/>
                <a:gd name="T6" fmla="*/ 22 w 23"/>
                <a:gd name="T7" fmla="*/ 114 h 131"/>
                <a:gd name="T8" fmla="*/ 33 w 23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1">
                  <a:moveTo>
                    <a:pt x="19" y="0"/>
                  </a:moveTo>
                  <a:cubicBezTo>
                    <a:pt x="23" y="24"/>
                    <a:pt x="23" y="46"/>
                    <a:pt x="13" y="78"/>
                  </a:cubicBezTo>
                  <a:cubicBezTo>
                    <a:pt x="2" y="111"/>
                    <a:pt x="1" y="126"/>
                    <a:pt x="0" y="131"/>
                  </a:cubicBezTo>
                  <a:cubicBezTo>
                    <a:pt x="3" y="111"/>
                    <a:pt x="10" y="87"/>
                    <a:pt x="13" y="68"/>
                  </a:cubicBezTo>
                  <a:cubicBezTo>
                    <a:pt x="16" y="50"/>
                    <a:pt x="22" y="21"/>
                    <a:pt x="1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5" name="Freeform 909">
              <a:extLst>
                <a:ext uri="{FF2B5EF4-FFF2-40B4-BE49-F238E27FC236}">
                  <a16:creationId xmlns:a16="http://schemas.microsoft.com/office/drawing/2014/main" id="{ED25D4C7-FBEB-44D1-A617-1C21A2C49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6" y="2407"/>
              <a:ext cx="8" cy="44"/>
            </a:xfrm>
            <a:custGeom>
              <a:avLst/>
              <a:gdLst>
                <a:gd name="T0" fmla="*/ 11 w 6"/>
                <a:gd name="T1" fmla="*/ 0 h 34"/>
                <a:gd name="T2" fmla="*/ 0 w 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6" y="0"/>
                  </a:moveTo>
                  <a:cubicBezTo>
                    <a:pt x="4" y="13"/>
                    <a:pt x="2" y="29"/>
                    <a:pt x="0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6" name="Freeform 910">
              <a:extLst>
                <a:ext uri="{FF2B5EF4-FFF2-40B4-BE49-F238E27FC236}">
                  <a16:creationId xmlns:a16="http://schemas.microsoft.com/office/drawing/2014/main" id="{91A0FB98-86E9-4F85-A530-3DD7B47E6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2274"/>
              <a:ext cx="13" cy="56"/>
            </a:xfrm>
            <a:custGeom>
              <a:avLst/>
              <a:gdLst>
                <a:gd name="T0" fmla="*/ 17 w 10"/>
                <a:gd name="T1" fmla="*/ 0 h 43"/>
                <a:gd name="T2" fmla="*/ 0 w 10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10" y="0"/>
                  </a:moveTo>
                  <a:cubicBezTo>
                    <a:pt x="10" y="19"/>
                    <a:pt x="9" y="25"/>
                    <a:pt x="0" y="4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7" name="Freeform 911">
              <a:extLst>
                <a:ext uri="{FF2B5EF4-FFF2-40B4-BE49-F238E27FC236}">
                  <a16:creationId xmlns:a16="http://schemas.microsoft.com/office/drawing/2014/main" id="{7F35E644-4122-4152-8751-12D4446C87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2605"/>
              <a:ext cx="9" cy="36"/>
            </a:xfrm>
            <a:custGeom>
              <a:avLst/>
              <a:gdLst>
                <a:gd name="T0" fmla="*/ 12 w 7"/>
                <a:gd name="T1" fmla="*/ 0 h 28"/>
                <a:gd name="T2" fmla="*/ 0 w 7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7" y="0"/>
                  </a:moveTo>
                  <a:cubicBezTo>
                    <a:pt x="5" y="9"/>
                    <a:pt x="4" y="19"/>
                    <a:pt x="0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8" name="Freeform 912">
              <a:extLst>
                <a:ext uri="{FF2B5EF4-FFF2-40B4-BE49-F238E27FC236}">
                  <a16:creationId xmlns:a16="http://schemas.microsoft.com/office/drawing/2014/main" id="{497E6E94-6A8E-4A6B-9A81-ACAAAFA01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8" y="2607"/>
              <a:ext cx="8" cy="61"/>
            </a:xfrm>
            <a:custGeom>
              <a:avLst/>
              <a:gdLst>
                <a:gd name="T0" fmla="*/ 11 w 6"/>
                <a:gd name="T1" fmla="*/ 0 h 47"/>
                <a:gd name="T2" fmla="*/ 0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6" y="0"/>
                  </a:moveTo>
                  <a:cubicBezTo>
                    <a:pt x="4" y="16"/>
                    <a:pt x="5" y="31"/>
                    <a:pt x="0" y="4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59" name="Freeform 913">
              <a:extLst>
                <a:ext uri="{FF2B5EF4-FFF2-40B4-BE49-F238E27FC236}">
                  <a16:creationId xmlns:a16="http://schemas.microsoft.com/office/drawing/2014/main" id="{15CD334D-E692-47E6-9CA7-C88B601A2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609"/>
              <a:ext cx="23" cy="56"/>
            </a:xfrm>
            <a:custGeom>
              <a:avLst/>
              <a:gdLst>
                <a:gd name="T0" fmla="*/ 0 w 18"/>
                <a:gd name="T1" fmla="*/ 0 h 44"/>
                <a:gd name="T2" fmla="*/ 29 w 18"/>
                <a:gd name="T3" fmla="*/ 7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44">
                  <a:moveTo>
                    <a:pt x="0" y="0"/>
                  </a:moveTo>
                  <a:cubicBezTo>
                    <a:pt x="7" y="15"/>
                    <a:pt x="7" y="30"/>
                    <a:pt x="18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0" name="Freeform 914">
              <a:extLst>
                <a:ext uri="{FF2B5EF4-FFF2-40B4-BE49-F238E27FC236}">
                  <a16:creationId xmlns:a16="http://schemas.microsoft.com/office/drawing/2014/main" id="{B5FFDC27-E8BC-46FD-B94A-33842ACCFF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2623"/>
              <a:ext cx="9" cy="26"/>
            </a:xfrm>
            <a:custGeom>
              <a:avLst/>
              <a:gdLst>
                <a:gd name="T0" fmla="*/ 0 w 7"/>
                <a:gd name="T1" fmla="*/ 0 h 20"/>
                <a:gd name="T2" fmla="*/ 12 w 7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0" y="0"/>
                  </a:moveTo>
                  <a:cubicBezTo>
                    <a:pt x="1" y="7"/>
                    <a:pt x="3" y="14"/>
                    <a:pt x="7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1" name="Freeform 915">
              <a:extLst>
                <a:ext uri="{FF2B5EF4-FFF2-40B4-BE49-F238E27FC236}">
                  <a16:creationId xmlns:a16="http://schemas.microsoft.com/office/drawing/2014/main" id="{0F5D128B-F50E-4D85-9230-2DAA0E9DE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665"/>
              <a:ext cx="13" cy="73"/>
            </a:xfrm>
            <a:custGeom>
              <a:avLst/>
              <a:gdLst>
                <a:gd name="T0" fmla="*/ 10 w 10"/>
                <a:gd name="T1" fmla="*/ 0 h 56"/>
                <a:gd name="T2" fmla="*/ 0 w 10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6">
                  <a:moveTo>
                    <a:pt x="6" y="0"/>
                  </a:moveTo>
                  <a:cubicBezTo>
                    <a:pt x="10" y="19"/>
                    <a:pt x="2" y="37"/>
                    <a:pt x="0" y="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2" name="Freeform 916">
              <a:extLst>
                <a:ext uri="{FF2B5EF4-FFF2-40B4-BE49-F238E27FC236}">
                  <a16:creationId xmlns:a16="http://schemas.microsoft.com/office/drawing/2014/main" id="{96A23A0A-C11C-4463-8066-1EFFCAF51B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2725"/>
              <a:ext cx="16" cy="68"/>
            </a:xfrm>
            <a:custGeom>
              <a:avLst/>
              <a:gdLst>
                <a:gd name="T0" fmla="*/ 16 w 12"/>
                <a:gd name="T1" fmla="*/ 0 h 53"/>
                <a:gd name="T2" fmla="*/ 9 w 12"/>
                <a:gd name="T3" fmla="*/ 8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3">
                  <a:moveTo>
                    <a:pt x="9" y="0"/>
                  </a:moveTo>
                  <a:cubicBezTo>
                    <a:pt x="12" y="17"/>
                    <a:pt x="0" y="36"/>
                    <a:pt x="5" y="5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3" name="Freeform 917">
              <a:extLst>
                <a:ext uri="{FF2B5EF4-FFF2-40B4-BE49-F238E27FC236}">
                  <a16:creationId xmlns:a16="http://schemas.microsoft.com/office/drawing/2014/main" id="{335AB537-3D9E-495F-B735-25FDFCEF8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4" y="2773"/>
              <a:ext cx="9" cy="64"/>
            </a:xfrm>
            <a:custGeom>
              <a:avLst/>
              <a:gdLst>
                <a:gd name="T0" fmla="*/ 12 w 7"/>
                <a:gd name="T1" fmla="*/ 0 h 50"/>
                <a:gd name="T2" fmla="*/ 8 w 7"/>
                <a:gd name="T3" fmla="*/ 8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0">
                  <a:moveTo>
                    <a:pt x="7" y="0"/>
                  </a:moveTo>
                  <a:cubicBezTo>
                    <a:pt x="7" y="16"/>
                    <a:pt x="0" y="34"/>
                    <a:pt x="5" y="5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4" name="Freeform 918">
              <a:extLst>
                <a:ext uri="{FF2B5EF4-FFF2-40B4-BE49-F238E27FC236}">
                  <a16:creationId xmlns:a16="http://schemas.microsoft.com/office/drawing/2014/main" id="{B1C2EA00-EEC1-46C5-AB8E-303BCBE52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6" y="2731"/>
              <a:ext cx="25" cy="60"/>
            </a:xfrm>
            <a:custGeom>
              <a:avLst/>
              <a:gdLst>
                <a:gd name="T0" fmla="*/ 0 w 19"/>
                <a:gd name="T1" fmla="*/ 0 h 46"/>
                <a:gd name="T2" fmla="*/ 12 w 19"/>
                <a:gd name="T3" fmla="*/ 34 h 46"/>
                <a:gd name="T4" fmla="*/ 33 w 19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0" y="0"/>
                  </a:moveTo>
                  <a:cubicBezTo>
                    <a:pt x="3" y="6"/>
                    <a:pt x="5" y="14"/>
                    <a:pt x="7" y="20"/>
                  </a:cubicBezTo>
                  <a:cubicBezTo>
                    <a:pt x="10" y="29"/>
                    <a:pt x="15" y="37"/>
                    <a:pt x="19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5" name="Freeform 919">
              <a:extLst>
                <a:ext uri="{FF2B5EF4-FFF2-40B4-BE49-F238E27FC236}">
                  <a16:creationId xmlns:a16="http://schemas.microsoft.com/office/drawing/2014/main" id="{C462BB5B-3948-472C-8B9D-761BA6354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2758"/>
              <a:ext cx="18" cy="37"/>
            </a:xfrm>
            <a:custGeom>
              <a:avLst/>
              <a:gdLst>
                <a:gd name="T0" fmla="*/ 0 w 14"/>
                <a:gd name="T1" fmla="*/ 0 h 28"/>
                <a:gd name="T2" fmla="*/ 23 w 14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0" y="0"/>
                  </a:moveTo>
                  <a:cubicBezTo>
                    <a:pt x="4" y="10"/>
                    <a:pt x="7" y="20"/>
                    <a:pt x="14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6" name="Freeform 920">
              <a:extLst>
                <a:ext uri="{FF2B5EF4-FFF2-40B4-BE49-F238E27FC236}">
                  <a16:creationId xmlns:a16="http://schemas.microsoft.com/office/drawing/2014/main" id="{13D997B3-B6E1-487D-8FE7-A91953F00D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2676"/>
              <a:ext cx="25" cy="67"/>
            </a:xfrm>
            <a:custGeom>
              <a:avLst/>
              <a:gdLst>
                <a:gd name="T0" fmla="*/ 0 w 19"/>
                <a:gd name="T1" fmla="*/ 0 h 52"/>
                <a:gd name="T2" fmla="*/ 33 w 19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2">
                  <a:moveTo>
                    <a:pt x="0" y="0"/>
                  </a:moveTo>
                  <a:cubicBezTo>
                    <a:pt x="6" y="18"/>
                    <a:pt x="15" y="33"/>
                    <a:pt x="19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7" name="Freeform 921">
              <a:extLst>
                <a:ext uri="{FF2B5EF4-FFF2-40B4-BE49-F238E27FC236}">
                  <a16:creationId xmlns:a16="http://schemas.microsoft.com/office/drawing/2014/main" id="{134913F5-3B20-4EEA-9E95-F1298CA50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682"/>
              <a:ext cx="52" cy="180"/>
            </a:xfrm>
            <a:custGeom>
              <a:avLst/>
              <a:gdLst>
                <a:gd name="T0" fmla="*/ 0 w 40"/>
                <a:gd name="T1" fmla="*/ 0 h 139"/>
                <a:gd name="T2" fmla="*/ 68 w 40"/>
                <a:gd name="T3" fmla="*/ 233 h 139"/>
                <a:gd name="T4" fmla="*/ 0 w 40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39">
                  <a:moveTo>
                    <a:pt x="0" y="0"/>
                  </a:moveTo>
                  <a:cubicBezTo>
                    <a:pt x="15" y="31"/>
                    <a:pt x="37" y="101"/>
                    <a:pt x="40" y="139"/>
                  </a:cubicBezTo>
                  <a:cubicBezTo>
                    <a:pt x="33" y="91"/>
                    <a:pt x="21" y="36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8" name="Freeform 922">
              <a:extLst>
                <a:ext uri="{FF2B5EF4-FFF2-40B4-BE49-F238E27FC236}">
                  <a16:creationId xmlns:a16="http://schemas.microsoft.com/office/drawing/2014/main" id="{CEE28BCC-3791-4BA4-8E27-D9D614FF3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2667"/>
              <a:ext cx="44" cy="133"/>
            </a:xfrm>
            <a:custGeom>
              <a:avLst/>
              <a:gdLst>
                <a:gd name="T0" fmla="*/ 0 w 34"/>
                <a:gd name="T1" fmla="*/ 0 h 103"/>
                <a:gd name="T2" fmla="*/ 57 w 34"/>
                <a:gd name="T3" fmla="*/ 172 h 103"/>
                <a:gd name="T4" fmla="*/ 0 w 34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03">
                  <a:moveTo>
                    <a:pt x="0" y="0"/>
                  </a:moveTo>
                  <a:cubicBezTo>
                    <a:pt x="16" y="27"/>
                    <a:pt x="30" y="72"/>
                    <a:pt x="34" y="103"/>
                  </a:cubicBezTo>
                  <a:cubicBezTo>
                    <a:pt x="31" y="90"/>
                    <a:pt x="8" y="11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69" name="Freeform 923">
              <a:extLst>
                <a:ext uri="{FF2B5EF4-FFF2-40B4-BE49-F238E27FC236}">
                  <a16:creationId xmlns:a16="http://schemas.microsoft.com/office/drawing/2014/main" id="{58BE4EF0-35B0-4760-A895-381FDAEF9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678"/>
              <a:ext cx="13" cy="96"/>
            </a:xfrm>
            <a:custGeom>
              <a:avLst/>
              <a:gdLst>
                <a:gd name="T0" fmla="*/ 17 w 10"/>
                <a:gd name="T1" fmla="*/ 0 h 74"/>
                <a:gd name="T2" fmla="*/ 7 w 10"/>
                <a:gd name="T3" fmla="*/ 125 h 74"/>
                <a:gd name="T4" fmla="*/ 17 w 10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4">
                  <a:moveTo>
                    <a:pt x="10" y="0"/>
                  </a:moveTo>
                  <a:cubicBezTo>
                    <a:pt x="8" y="17"/>
                    <a:pt x="0" y="57"/>
                    <a:pt x="4" y="74"/>
                  </a:cubicBezTo>
                  <a:cubicBezTo>
                    <a:pt x="4" y="62"/>
                    <a:pt x="10" y="13"/>
                    <a:pt x="1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0" name="Freeform 924">
              <a:extLst>
                <a:ext uri="{FF2B5EF4-FFF2-40B4-BE49-F238E27FC236}">
                  <a16:creationId xmlns:a16="http://schemas.microsoft.com/office/drawing/2014/main" id="{4EA6471E-22CB-47C9-AB23-DFC6D4F283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7" y="2817"/>
              <a:ext cx="8" cy="96"/>
            </a:xfrm>
            <a:custGeom>
              <a:avLst/>
              <a:gdLst>
                <a:gd name="T0" fmla="*/ 11 w 6"/>
                <a:gd name="T1" fmla="*/ 0 h 75"/>
                <a:gd name="T2" fmla="*/ 4 w 6"/>
                <a:gd name="T3" fmla="*/ 123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5">
                  <a:moveTo>
                    <a:pt x="6" y="0"/>
                  </a:moveTo>
                  <a:cubicBezTo>
                    <a:pt x="1" y="29"/>
                    <a:pt x="0" y="61"/>
                    <a:pt x="2" y="7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1" name="Freeform 925">
              <a:extLst>
                <a:ext uri="{FF2B5EF4-FFF2-40B4-BE49-F238E27FC236}">
                  <a16:creationId xmlns:a16="http://schemas.microsoft.com/office/drawing/2014/main" id="{4A02B915-FDA8-47C1-A6F6-7D501E598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862"/>
              <a:ext cx="8" cy="66"/>
            </a:xfrm>
            <a:custGeom>
              <a:avLst/>
              <a:gdLst>
                <a:gd name="T0" fmla="*/ 9 w 6"/>
                <a:gd name="T1" fmla="*/ 0 h 51"/>
                <a:gd name="T2" fmla="*/ 0 w 6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1">
                  <a:moveTo>
                    <a:pt x="5" y="0"/>
                  </a:moveTo>
                  <a:cubicBezTo>
                    <a:pt x="6" y="17"/>
                    <a:pt x="3" y="34"/>
                    <a:pt x="0" y="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2" name="Freeform 926">
              <a:extLst>
                <a:ext uri="{FF2B5EF4-FFF2-40B4-BE49-F238E27FC236}">
                  <a16:creationId xmlns:a16="http://schemas.microsoft.com/office/drawing/2014/main" id="{DB94B91F-2077-46FE-82A3-EFB46FBCDD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2917"/>
              <a:ext cx="8" cy="40"/>
            </a:xfrm>
            <a:custGeom>
              <a:avLst/>
              <a:gdLst>
                <a:gd name="T0" fmla="*/ 7 w 6"/>
                <a:gd name="T1" fmla="*/ 0 h 31"/>
                <a:gd name="T2" fmla="*/ 0 w 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4" y="0"/>
                  </a:moveTo>
                  <a:cubicBezTo>
                    <a:pt x="6" y="10"/>
                    <a:pt x="2" y="21"/>
                    <a:pt x="0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3" name="Freeform 927">
              <a:extLst>
                <a:ext uri="{FF2B5EF4-FFF2-40B4-BE49-F238E27FC236}">
                  <a16:creationId xmlns:a16="http://schemas.microsoft.com/office/drawing/2014/main" id="{422EDE93-9871-44D8-B546-09AD0394D6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969"/>
              <a:ext cx="3" cy="35"/>
            </a:xfrm>
            <a:custGeom>
              <a:avLst/>
              <a:gdLst>
                <a:gd name="T0" fmla="*/ 5 w 2"/>
                <a:gd name="T1" fmla="*/ 0 h 27"/>
                <a:gd name="T2" fmla="*/ 0 w 2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7">
                  <a:moveTo>
                    <a:pt x="2" y="0"/>
                  </a:moveTo>
                  <a:cubicBezTo>
                    <a:pt x="0" y="9"/>
                    <a:pt x="0" y="18"/>
                    <a:pt x="0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4" name="Freeform 928">
              <a:extLst>
                <a:ext uri="{FF2B5EF4-FFF2-40B4-BE49-F238E27FC236}">
                  <a16:creationId xmlns:a16="http://schemas.microsoft.com/office/drawing/2014/main" id="{2FFBC6DA-7E6E-4ADB-9A65-F65A02FB6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1" y="2954"/>
              <a:ext cx="17" cy="36"/>
            </a:xfrm>
            <a:custGeom>
              <a:avLst/>
              <a:gdLst>
                <a:gd name="T0" fmla="*/ 0 w 13"/>
                <a:gd name="T1" fmla="*/ 0 h 28"/>
                <a:gd name="T2" fmla="*/ 22 w 13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0" y="0"/>
                  </a:moveTo>
                  <a:cubicBezTo>
                    <a:pt x="6" y="8"/>
                    <a:pt x="8" y="19"/>
                    <a:pt x="13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5" name="Freeform 929">
              <a:extLst>
                <a:ext uri="{FF2B5EF4-FFF2-40B4-BE49-F238E27FC236}">
                  <a16:creationId xmlns:a16="http://schemas.microsoft.com/office/drawing/2014/main" id="{10CD1D38-3D3C-4FBC-BF42-54E6968826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2933"/>
              <a:ext cx="13" cy="26"/>
            </a:xfrm>
            <a:custGeom>
              <a:avLst/>
              <a:gdLst>
                <a:gd name="T0" fmla="*/ 0 w 10"/>
                <a:gd name="T1" fmla="*/ 0 h 20"/>
                <a:gd name="T2" fmla="*/ 17 w 10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0">
                  <a:moveTo>
                    <a:pt x="0" y="0"/>
                  </a:moveTo>
                  <a:cubicBezTo>
                    <a:pt x="2" y="7"/>
                    <a:pt x="7" y="13"/>
                    <a:pt x="10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6" name="Freeform 930">
              <a:extLst>
                <a:ext uri="{FF2B5EF4-FFF2-40B4-BE49-F238E27FC236}">
                  <a16:creationId xmlns:a16="http://schemas.microsoft.com/office/drawing/2014/main" id="{1A63448D-3559-419C-B831-D012646E5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886"/>
              <a:ext cx="21" cy="49"/>
            </a:xfrm>
            <a:custGeom>
              <a:avLst/>
              <a:gdLst>
                <a:gd name="T0" fmla="*/ 0 w 16"/>
                <a:gd name="T1" fmla="*/ 0 h 38"/>
                <a:gd name="T2" fmla="*/ 28 w 16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8">
                  <a:moveTo>
                    <a:pt x="0" y="0"/>
                  </a:moveTo>
                  <a:cubicBezTo>
                    <a:pt x="8" y="12"/>
                    <a:pt x="12" y="24"/>
                    <a:pt x="16" y="3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7" name="Freeform 931">
              <a:extLst>
                <a:ext uri="{FF2B5EF4-FFF2-40B4-BE49-F238E27FC236}">
                  <a16:creationId xmlns:a16="http://schemas.microsoft.com/office/drawing/2014/main" id="{529724CA-7881-4D47-85EB-21DC39FCA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9" y="2837"/>
              <a:ext cx="28" cy="51"/>
            </a:xfrm>
            <a:custGeom>
              <a:avLst/>
              <a:gdLst>
                <a:gd name="T0" fmla="*/ 0 w 22"/>
                <a:gd name="T1" fmla="*/ 0 h 39"/>
                <a:gd name="T2" fmla="*/ 36 w 22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0" y="0"/>
                  </a:moveTo>
                  <a:cubicBezTo>
                    <a:pt x="11" y="10"/>
                    <a:pt x="12" y="27"/>
                    <a:pt x="22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8" name="Freeform 932">
              <a:extLst>
                <a:ext uri="{FF2B5EF4-FFF2-40B4-BE49-F238E27FC236}">
                  <a16:creationId xmlns:a16="http://schemas.microsoft.com/office/drawing/2014/main" id="{B05A7D01-5C8B-4773-B265-FF2FB4E19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815"/>
              <a:ext cx="31" cy="58"/>
            </a:xfrm>
            <a:custGeom>
              <a:avLst/>
              <a:gdLst>
                <a:gd name="T0" fmla="*/ 0 w 24"/>
                <a:gd name="T1" fmla="*/ 0 h 45"/>
                <a:gd name="T2" fmla="*/ 40 w 24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0" y="0"/>
                  </a:moveTo>
                  <a:cubicBezTo>
                    <a:pt x="10" y="15"/>
                    <a:pt x="18" y="28"/>
                    <a:pt x="24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79" name="Freeform 933">
              <a:extLst>
                <a:ext uri="{FF2B5EF4-FFF2-40B4-BE49-F238E27FC236}">
                  <a16:creationId xmlns:a16="http://schemas.microsoft.com/office/drawing/2014/main" id="{396B2F5B-C95F-43C7-A3D8-280050B49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598"/>
              <a:ext cx="67" cy="213"/>
            </a:xfrm>
            <a:custGeom>
              <a:avLst/>
              <a:gdLst>
                <a:gd name="T0" fmla="*/ 0 w 52"/>
                <a:gd name="T1" fmla="*/ 0 h 165"/>
                <a:gd name="T2" fmla="*/ 86 w 52"/>
                <a:gd name="T3" fmla="*/ 275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65">
                  <a:moveTo>
                    <a:pt x="0" y="0"/>
                  </a:moveTo>
                  <a:cubicBezTo>
                    <a:pt x="3" y="22"/>
                    <a:pt x="37" y="128"/>
                    <a:pt x="52" y="16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0" name="Freeform 934">
              <a:extLst>
                <a:ext uri="{FF2B5EF4-FFF2-40B4-BE49-F238E27FC236}">
                  <a16:creationId xmlns:a16="http://schemas.microsoft.com/office/drawing/2014/main" id="{5AA57F5E-EB65-4F07-ADB8-30B236E54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2606"/>
              <a:ext cx="13" cy="66"/>
            </a:xfrm>
            <a:custGeom>
              <a:avLst/>
              <a:gdLst>
                <a:gd name="T0" fmla="*/ 17 w 10"/>
                <a:gd name="T1" fmla="*/ 0 h 51"/>
                <a:gd name="T2" fmla="*/ 0 w 10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1">
                  <a:moveTo>
                    <a:pt x="10" y="0"/>
                  </a:moveTo>
                  <a:cubicBezTo>
                    <a:pt x="6" y="11"/>
                    <a:pt x="1" y="37"/>
                    <a:pt x="0" y="5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1" name="Freeform 935">
              <a:extLst>
                <a:ext uri="{FF2B5EF4-FFF2-40B4-BE49-F238E27FC236}">
                  <a16:creationId xmlns:a16="http://schemas.microsoft.com/office/drawing/2014/main" id="{87A15E72-BB43-483C-AA6D-D454E92E4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0" y="2653"/>
              <a:ext cx="23" cy="193"/>
            </a:xfrm>
            <a:custGeom>
              <a:avLst/>
              <a:gdLst>
                <a:gd name="T0" fmla="*/ 24 w 18"/>
                <a:gd name="T1" fmla="*/ 0 h 150"/>
                <a:gd name="T2" fmla="*/ 0 w 18"/>
                <a:gd name="T3" fmla="*/ 248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50">
                  <a:moveTo>
                    <a:pt x="15" y="0"/>
                  </a:moveTo>
                  <a:cubicBezTo>
                    <a:pt x="18" y="23"/>
                    <a:pt x="6" y="130"/>
                    <a:pt x="0" y="15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2" name="Freeform 936">
              <a:extLst>
                <a:ext uri="{FF2B5EF4-FFF2-40B4-BE49-F238E27FC236}">
                  <a16:creationId xmlns:a16="http://schemas.microsoft.com/office/drawing/2014/main" id="{3ADBA494-F721-41B0-B467-2D0996779A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2717"/>
              <a:ext cx="13" cy="100"/>
            </a:xfrm>
            <a:custGeom>
              <a:avLst/>
              <a:gdLst>
                <a:gd name="T0" fmla="*/ 17 w 10"/>
                <a:gd name="T1" fmla="*/ 0 h 77"/>
                <a:gd name="T2" fmla="*/ 0 w 10"/>
                <a:gd name="T3" fmla="*/ 13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7">
                  <a:moveTo>
                    <a:pt x="10" y="0"/>
                  </a:moveTo>
                  <a:cubicBezTo>
                    <a:pt x="10" y="16"/>
                    <a:pt x="5" y="61"/>
                    <a:pt x="0" y="7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3" name="Freeform 937">
              <a:extLst>
                <a:ext uri="{FF2B5EF4-FFF2-40B4-BE49-F238E27FC236}">
                  <a16:creationId xmlns:a16="http://schemas.microsoft.com/office/drawing/2014/main" id="{51C86D28-6467-419D-8DE8-A5BAE3EB0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2412"/>
              <a:ext cx="16" cy="64"/>
            </a:xfrm>
            <a:custGeom>
              <a:avLst/>
              <a:gdLst>
                <a:gd name="T0" fmla="*/ 0 w 12"/>
                <a:gd name="T1" fmla="*/ 0 h 49"/>
                <a:gd name="T2" fmla="*/ 21 w 12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9">
                  <a:moveTo>
                    <a:pt x="0" y="0"/>
                  </a:moveTo>
                  <a:cubicBezTo>
                    <a:pt x="7" y="20"/>
                    <a:pt x="11" y="33"/>
                    <a:pt x="12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4" name="Freeform 938">
              <a:extLst>
                <a:ext uri="{FF2B5EF4-FFF2-40B4-BE49-F238E27FC236}">
                  <a16:creationId xmlns:a16="http://schemas.microsoft.com/office/drawing/2014/main" id="{53EAF3A2-5BA6-4D34-B2D4-6F75B6FD12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2447"/>
              <a:ext cx="5" cy="45"/>
            </a:xfrm>
            <a:custGeom>
              <a:avLst/>
              <a:gdLst>
                <a:gd name="T0" fmla="*/ 0 w 4"/>
                <a:gd name="T1" fmla="*/ 0 h 35"/>
                <a:gd name="T2" fmla="*/ 4 w 4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5">
                  <a:moveTo>
                    <a:pt x="0" y="0"/>
                  </a:moveTo>
                  <a:cubicBezTo>
                    <a:pt x="4" y="11"/>
                    <a:pt x="3" y="25"/>
                    <a:pt x="2" y="3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5" name="Freeform 939">
              <a:extLst>
                <a:ext uri="{FF2B5EF4-FFF2-40B4-BE49-F238E27FC236}">
                  <a16:creationId xmlns:a16="http://schemas.microsoft.com/office/drawing/2014/main" id="{5520B217-2100-4E37-931A-FADCA7CE3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2463"/>
              <a:ext cx="14" cy="49"/>
            </a:xfrm>
            <a:custGeom>
              <a:avLst/>
              <a:gdLst>
                <a:gd name="T0" fmla="*/ 4 w 11"/>
                <a:gd name="T1" fmla="*/ 0 h 38"/>
                <a:gd name="T2" fmla="*/ 0 w 11"/>
                <a:gd name="T3" fmla="*/ 63 h 38"/>
                <a:gd name="T4" fmla="*/ 4 w 1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2" y="0"/>
                  </a:moveTo>
                  <a:cubicBezTo>
                    <a:pt x="11" y="6"/>
                    <a:pt x="2" y="33"/>
                    <a:pt x="0" y="38"/>
                  </a:cubicBezTo>
                  <a:cubicBezTo>
                    <a:pt x="7" y="23"/>
                    <a:pt x="4" y="8"/>
                    <a:pt x="2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6" name="Freeform 940">
              <a:extLst>
                <a:ext uri="{FF2B5EF4-FFF2-40B4-BE49-F238E27FC236}">
                  <a16:creationId xmlns:a16="http://schemas.microsoft.com/office/drawing/2014/main" id="{5AEFD4C5-5E2F-49D3-A8D7-E8F0257F3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479"/>
              <a:ext cx="15" cy="53"/>
            </a:xfrm>
            <a:custGeom>
              <a:avLst/>
              <a:gdLst>
                <a:gd name="T0" fmla="*/ 19 w 11"/>
                <a:gd name="T1" fmla="*/ 0 h 41"/>
                <a:gd name="T2" fmla="*/ 0 w 11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10" y="0"/>
                  </a:moveTo>
                  <a:cubicBezTo>
                    <a:pt x="11" y="11"/>
                    <a:pt x="7" y="27"/>
                    <a:pt x="0" y="4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7" name="Freeform 941">
              <a:extLst>
                <a:ext uri="{FF2B5EF4-FFF2-40B4-BE49-F238E27FC236}">
                  <a16:creationId xmlns:a16="http://schemas.microsoft.com/office/drawing/2014/main" id="{44573761-544D-428F-91AF-5EB589A27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4" y="2612"/>
              <a:ext cx="43" cy="139"/>
            </a:xfrm>
            <a:custGeom>
              <a:avLst/>
              <a:gdLst>
                <a:gd name="T0" fmla="*/ 0 w 33"/>
                <a:gd name="T1" fmla="*/ 0 h 107"/>
                <a:gd name="T2" fmla="*/ 56 w 33"/>
                <a:gd name="T3" fmla="*/ 18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7">
                  <a:moveTo>
                    <a:pt x="0" y="0"/>
                  </a:moveTo>
                  <a:cubicBezTo>
                    <a:pt x="9" y="14"/>
                    <a:pt x="29" y="82"/>
                    <a:pt x="33" y="10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8" name="Freeform 942">
              <a:extLst>
                <a:ext uri="{FF2B5EF4-FFF2-40B4-BE49-F238E27FC236}">
                  <a16:creationId xmlns:a16="http://schemas.microsoft.com/office/drawing/2014/main" id="{3DAD2BC9-68C4-47D2-BBEF-7A9F678648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2796"/>
              <a:ext cx="21" cy="132"/>
            </a:xfrm>
            <a:custGeom>
              <a:avLst/>
              <a:gdLst>
                <a:gd name="T0" fmla="*/ 0 w 16"/>
                <a:gd name="T1" fmla="*/ 0 h 102"/>
                <a:gd name="T2" fmla="*/ 28 w 16"/>
                <a:gd name="T3" fmla="*/ 171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2">
                  <a:moveTo>
                    <a:pt x="0" y="0"/>
                  </a:moveTo>
                  <a:cubicBezTo>
                    <a:pt x="7" y="15"/>
                    <a:pt x="16" y="83"/>
                    <a:pt x="16" y="10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89" name="Freeform 943">
              <a:extLst>
                <a:ext uri="{FF2B5EF4-FFF2-40B4-BE49-F238E27FC236}">
                  <a16:creationId xmlns:a16="http://schemas.microsoft.com/office/drawing/2014/main" id="{4D6C2E21-251C-4584-AFC9-AEAED79D5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0" y="2797"/>
              <a:ext cx="14" cy="111"/>
            </a:xfrm>
            <a:custGeom>
              <a:avLst/>
              <a:gdLst>
                <a:gd name="T0" fmla="*/ 0 w 11"/>
                <a:gd name="T1" fmla="*/ 0 h 86"/>
                <a:gd name="T2" fmla="*/ 18 w 11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86">
                  <a:moveTo>
                    <a:pt x="0" y="0"/>
                  </a:moveTo>
                  <a:cubicBezTo>
                    <a:pt x="0" y="19"/>
                    <a:pt x="7" y="73"/>
                    <a:pt x="11" y="8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0" name="Freeform 944">
              <a:extLst>
                <a:ext uri="{FF2B5EF4-FFF2-40B4-BE49-F238E27FC236}">
                  <a16:creationId xmlns:a16="http://schemas.microsoft.com/office/drawing/2014/main" id="{DB6823A7-7E74-43BC-B7B5-9270FE5B4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2901"/>
              <a:ext cx="22" cy="108"/>
            </a:xfrm>
            <a:custGeom>
              <a:avLst/>
              <a:gdLst>
                <a:gd name="T0" fmla="*/ 0 w 17"/>
                <a:gd name="T1" fmla="*/ 0 h 84"/>
                <a:gd name="T2" fmla="*/ 28 w 17"/>
                <a:gd name="T3" fmla="*/ 1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4">
                  <a:moveTo>
                    <a:pt x="0" y="0"/>
                  </a:moveTo>
                  <a:cubicBezTo>
                    <a:pt x="3" y="23"/>
                    <a:pt x="10" y="64"/>
                    <a:pt x="17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1" name="Freeform 945">
              <a:extLst>
                <a:ext uri="{FF2B5EF4-FFF2-40B4-BE49-F238E27FC236}">
                  <a16:creationId xmlns:a16="http://schemas.microsoft.com/office/drawing/2014/main" id="{EE832201-F879-4778-9151-D5442FBBC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3010"/>
              <a:ext cx="8" cy="78"/>
            </a:xfrm>
            <a:custGeom>
              <a:avLst/>
              <a:gdLst>
                <a:gd name="T0" fmla="*/ 9 w 6"/>
                <a:gd name="T1" fmla="*/ 0 h 60"/>
                <a:gd name="T2" fmla="*/ 0 w 6"/>
                <a:gd name="T3" fmla="*/ 101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0">
                  <a:moveTo>
                    <a:pt x="5" y="0"/>
                  </a:moveTo>
                  <a:cubicBezTo>
                    <a:pt x="6" y="15"/>
                    <a:pt x="3" y="49"/>
                    <a:pt x="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2" name="Freeform 946">
              <a:extLst>
                <a:ext uri="{FF2B5EF4-FFF2-40B4-BE49-F238E27FC236}">
                  <a16:creationId xmlns:a16="http://schemas.microsoft.com/office/drawing/2014/main" id="{3728C44A-C077-4C4E-ADFB-30D187BBC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969"/>
              <a:ext cx="19" cy="71"/>
            </a:xfrm>
            <a:custGeom>
              <a:avLst/>
              <a:gdLst>
                <a:gd name="T0" fmla="*/ 24 w 15"/>
                <a:gd name="T1" fmla="*/ 0 h 55"/>
                <a:gd name="T2" fmla="*/ 0 w 15"/>
                <a:gd name="T3" fmla="*/ 92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15" y="0"/>
                  </a:moveTo>
                  <a:cubicBezTo>
                    <a:pt x="14" y="15"/>
                    <a:pt x="4" y="45"/>
                    <a:pt x="0" y="5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3" name="Freeform 947">
              <a:extLst>
                <a:ext uri="{FF2B5EF4-FFF2-40B4-BE49-F238E27FC236}">
                  <a16:creationId xmlns:a16="http://schemas.microsoft.com/office/drawing/2014/main" id="{D079E6F3-1A60-4CE1-9D59-D313A836E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2895"/>
              <a:ext cx="12" cy="69"/>
            </a:xfrm>
            <a:custGeom>
              <a:avLst/>
              <a:gdLst>
                <a:gd name="T0" fmla="*/ 16 w 9"/>
                <a:gd name="T1" fmla="*/ 0 h 53"/>
                <a:gd name="T2" fmla="*/ 0 w 9"/>
                <a:gd name="T3" fmla="*/ 9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3">
                  <a:moveTo>
                    <a:pt x="9" y="0"/>
                  </a:moveTo>
                  <a:cubicBezTo>
                    <a:pt x="9" y="16"/>
                    <a:pt x="4" y="45"/>
                    <a:pt x="0" y="5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4" name="Freeform 948">
              <a:extLst>
                <a:ext uri="{FF2B5EF4-FFF2-40B4-BE49-F238E27FC236}">
                  <a16:creationId xmlns:a16="http://schemas.microsoft.com/office/drawing/2014/main" id="{D3BB7D4A-EE75-426F-95F5-07E96E8DA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382"/>
              <a:ext cx="10" cy="95"/>
            </a:xfrm>
            <a:custGeom>
              <a:avLst/>
              <a:gdLst>
                <a:gd name="T0" fmla="*/ 4 w 8"/>
                <a:gd name="T1" fmla="*/ 0 h 73"/>
                <a:gd name="T2" fmla="*/ 13 w 8"/>
                <a:gd name="T3" fmla="*/ 124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73">
                  <a:moveTo>
                    <a:pt x="2" y="0"/>
                  </a:moveTo>
                  <a:cubicBezTo>
                    <a:pt x="0" y="12"/>
                    <a:pt x="6" y="64"/>
                    <a:pt x="8" y="7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5" name="Freeform 949">
              <a:extLst>
                <a:ext uri="{FF2B5EF4-FFF2-40B4-BE49-F238E27FC236}">
                  <a16:creationId xmlns:a16="http://schemas.microsoft.com/office/drawing/2014/main" id="{FC02F8B4-AA81-4C39-8A5B-AFF19D06E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3335"/>
              <a:ext cx="4" cy="42"/>
            </a:xfrm>
            <a:custGeom>
              <a:avLst/>
              <a:gdLst>
                <a:gd name="T0" fmla="*/ 5 w 3"/>
                <a:gd name="T1" fmla="*/ 0 h 33"/>
                <a:gd name="T2" fmla="*/ 0 w 3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3">
                  <a:moveTo>
                    <a:pt x="3" y="0"/>
                  </a:moveTo>
                  <a:cubicBezTo>
                    <a:pt x="3" y="9"/>
                    <a:pt x="1" y="28"/>
                    <a:pt x="0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6" name="Freeform 950">
              <a:extLst>
                <a:ext uri="{FF2B5EF4-FFF2-40B4-BE49-F238E27FC236}">
                  <a16:creationId xmlns:a16="http://schemas.microsoft.com/office/drawing/2014/main" id="{1D415372-1029-4DB7-BEFA-3F90953E6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3402"/>
              <a:ext cx="2" cy="37"/>
            </a:xfrm>
            <a:custGeom>
              <a:avLst/>
              <a:gdLst>
                <a:gd name="T0" fmla="*/ 0 w 2"/>
                <a:gd name="T1" fmla="*/ 0 h 29"/>
                <a:gd name="T2" fmla="*/ 0 w 2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0" y="0"/>
                  </a:moveTo>
                  <a:cubicBezTo>
                    <a:pt x="2" y="14"/>
                    <a:pt x="0" y="23"/>
                    <a:pt x="0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7" name="Freeform 951">
              <a:extLst>
                <a:ext uri="{FF2B5EF4-FFF2-40B4-BE49-F238E27FC236}">
                  <a16:creationId xmlns:a16="http://schemas.microsoft.com/office/drawing/2014/main" id="{B5DCC9DC-F4AB-4E2F-811D-8BB5B06D3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3448"/>
              <a:ext cx="12" cy="61"/>
            </a:xfrm>
            <a:custGeom>
              <a:avLst/>
              <a:gdLst>
                <a:gd name="T0" fmla="*/ 0 w 9"/>
                <a:gd name="T1" fmla="*/ 0 h 47"/>
                <a:gd name="T2" fmla="*/ 16 w 9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7">
                  <a:moveTo>
                    <a:pt x="0" y="0"/>
                  </a:moveTo>
                  <a:cubicBezTo>
                    <a:pt x="4" y="10"/>
                    <a:pt x="9" y="38"/>
                    <a:pt x="9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8" name="Freeform 952">
              <a:extLst>
                <a:ext uri="{FF2B5EF4-FFF2-40B4-BE49-F238E27FC236}">
                  <a16:creationId xmlns:a16="http://schemas.microsoft.com/office/drawing/2014/main" id="{D5ADF6B4-5F66-4DB5-9ED2-9C448DD12C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3541"/>
              <a:ext cx="13" cy="44"/>
            </a:xfrm>
            <a:custGeom>
              <a:avLst/>
              <a:gdLst>
                <a:gd name="T0" fmla="*/ 0 w 10"/>
                <a:gd name="T1" fmla="*/ 0 h 34"/>
                <a:gd name="T2" fmla="*/ 17 w 10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0" y="0"/>
                  </a:moveTo>
                  <a:cubicBezTo>
                    <a:pt x="4" y="10"/>
                    <a:pt x="10" y="22"/>
                    <a:pt x="10" y="3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499" name="Freeform 953">
              <a:extLst>
                <a:ext uri="{FF2B5EF4-FFF2-40B4-BE49-F238E27FC236}">
                  <a16:creationId xmlns:a16="http://schemas.microsoft.com/office/drawing/2014/main" id="{D82E5734-0C3A-40EF-9526-4357DE808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473"/>
              <a:ext cx="13" cy="143"/>
            </a:xfrm>
            <a:custGeom>
              <a:avLst/>
              <a:gdLst>
                <a:gd name="T0" fmla="*/ 0 w 10"/>
                <a:gd name="T1" fmla="*/ 0 h 111"/>
                <a:gd name="T2" fmla="*/ 17 w 10"/>
                <a:gd name="T3" fmla="*/ 184 h 1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1">
                  <a:moveTo>
                    <a:pt x="0" y="0"/>
                  </a:moveTo>
                  <a:cubicBezTo>
                    <a:pt x="3" y="19"/>
                    <a:pt x="4" y="82"/>
                    <a:pt x="10" y="11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0" name="Freeform 954">
              <a:extLst>
                <a:ext uri="{FF2B5EF4-FFF2-40B4-BE49-F238E27FC236}">
                  <a16:creationId xmlns:a16="http://schemas.microsoft.com/office/drawing/2014/main" id="{8E1F07EC-EF84-456B-B3B9-10A9D7BCC00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593"/>
              <a:ext cx="13" cy="22"/>
            </a:xfrm>
            <a:custGeom>
              <a:avLst/>
              <a:gdLst>
                <a:gd name="T0" fmla="*/ 0 w 10"/>
                <a:gd name="T1" fmla="*/ 0 h 17"/>
                <a:gd name="T2" fmla="*/ 17 w 10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0" y="0"/>
                  </a:moveTo>
                  <a:cubicBezTo>
                    <a:pt x="4" y="8"/>
                    <a:pt x="7" y="13"/>
                    <a:pt x="10" y="1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1" name="Freeform 955">
              <a:extLst>
                <a:ext uri="{FF2B5EF4-FFF2-40B4-BE49-F238E27FC236}">
                  <a16:creationId xmlns:a16="http://schemas.microsoft.com/office/drawing/2014/main" id="{9554FB92-1F8F-4EE3-BF14-4A8C34560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3633"/>
              <a:ext cx="13" cy="21"/>
            </a:xfrm>
            <a:custGeom>
              <a:avLst/>
              <a:gdLst>
                <a:gd name="T0" fmla="*/ 0 w 10"/>
                <a:gd name="T1" fmla="*/ 0 h 16"/>
                <a:gd name="T2" fmla="*/ 17 w 10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3" y="7"/>
                    <a:pt x="5" y="11"/>
                    <a:pt x="10" y="1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2" name="Freeform 956">
              <a:extLst>
                <a:ext uri="{FF2B5EF4-FFF2-40B4-BE49-F238E27FC236}">
                  <a16:creationId xmlns:a16="http://schemas.microsoft.com/office/drawing/2014/main" id="{5DA23399-3861-4B45-9A6D-5C2A2D340B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669"/>
              <a:ext cx="12" cy="18"/>
            </a:xfrm>
            <a:custGeom>
              <a:avLst/>
              <a:gdLst>
                <a:gd name="T0" fmla="*/ 0 w 9"/>
                <a:gd name="T1" fmla="*/ 0 h 14"/>
                <a:gd name="T2" fmla="*/ 16 w 9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2" y="8"/>
                    <a:pt x="6" y="9"/>
                    <a:pt x="9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3" name="Freeform 957">
              <a:extLst>
                <a:ext uri="{FF2B5EF4-FFF2-40B4-BE49-F238E27FC236}">
                  <a16:creationId xmlns:a16="http://schemas.microsoft.com/office/drawing/2014/main" id="{8CB8EBB4-BBBA-4482-AB46-6E232258D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3289"/>
              <a:ext cx="23" cy="91"/>
            </a:xfrm>
            <a:custGeom>
              <a:avLst/>
              <a:gdLst>
                <a:gd name="T0" fmla="*/ 0 w 18"/>
                <a:gd name="T1" fmla="*/ 0 h 70"/>
                <a:gd name="T2" fmla="*/ 29 w 18"/>
                <a:gd name="T3" fmla="*/ 11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0">
                  <a:moveTo>
                    <a:pt x="0" y="0"/>
                  </a:moveTo>
                  <a:cubicBezTo>
                    <a:pt x="5" y="11"/>
                    <a:pt x="16" y="50"/>
                    <a:pt x="18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4" name="Freeform 958">
              <a:extLst>
                <a:ext uri="{FF2B5EF4-FFF2-40B4-BE49-F238E27FC236}">
                  <a16:creationId xmlns:a16="http://schemas.microsoft.com/office/drawing/2014/main" id="{A7C988C9-9BDD-46A1-B8F2-76517C9931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2832"/>
              <a:ext cx="18" cy="35"/>
            </a:xfrm>
            <a:custGeom>
              <a:avLst/>
              <a:gdLst>
                <a:gd name="T0" fmla="*/ 0 w 14"/>
                <a:gd name="T1" fmla="*/ 0 h 27"/>
                <a:gd name="T2" fmla="*/ 23 w 1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7">
                  <a:moveTo>
                    <a:pt x="0" y="0"/>
                  </a:moveTo>
                  <a:cubicBezTo>
                    <a:pt x="4" y="14"/>
                    <a:pt x="10" y="21"/>
                    <a:pt x="14" y="2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5" name="Freeform 959">
              <a:extLst>
                <a:ext uri="{FF2B5EF4-FFF2-40B4-BE49-F238E27FC236}">
                  <a16:creationId xmlns:a16="http://schemas.microsoft.com/office/drawing/2014/main" id="{77546DCC-7B1B-467B-812F-FE955A7115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2735"/>
              <a:ext cx="26" cy="89"/>
            </a:xfrm>
            <a:custGeom>
              <a:avLst/>
              <a:gdLst>
                <a:gd name="T0" fmla="*/ 0 w 20"/>
                <a:gd name="T1" fmla="*/ 0 h 69"/>
                <a:gd name="T2" fmla="*/ 34 w 20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9">
                  <a:moveTo>
                    <a:pt x="0" y="0"/>
                  </a:moveTo>
                  <a:cubicBezTo>
                    <a:pt x="6" y="16"/>
                    <a:pt x="18" y="52"/>
                    <a:pt x="20" y="6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6" name="Freeform 960">
              <a:extLst>
                <a:ext uri="{FF2B5EF4-FFF2-40B4-BE49-F238E27FC236}">
                  <a16:creationId xmlns:a16="http://schemas.microsoft.com/office/drawing/2014/main" id="{96043C2C-DC3F-4282-8C62-7B6C3A13C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2631"/>
              <a:ext cx="18" cy="42"/>
            </a:xfrm>
            <a:custGeom>
              <a:avLst/>
              <a:gdLst>
                <a:gd name="T0" fmla="*/ 0 w 14"/>
                <a:gd name="T1" fmla="*/ 0 h 33"/>
                <a:gd name="T2" fmla="*/ 23 w 14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3">
                  <a:moveTo>
                    <a:pt x="0" y="0"/>
                  </a:moveTo>
                  <a:cubicBezTo>
                    <a:pt x="4" y="18"/>
                    <a:pt x="10" y="28"/>
                    <a:pt x="14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7" name="Freeform 961">
              <a:extLst>
                <a:ext uri="{FF2B5EF4-FFF2-40B4-BE49-F238E27FC236}">
                  <a16:creationId xmlns:a16="http://schemas.microsoft.com/office/drawing/2014/main" id="{88F98C2B-764E-4C3F-B729-35CA73C72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2739"/>
              <a:ext cx="9" cy="54"/>
            </a:xfrm>
            <a:custGeom>
              <a:avLst/>
              <a:gdLst>
                <a:gd name="T0" fmla="*/ 12 w 7"/>
                <a:gd name="T1" fmla="*/ 0 h 42"/>
                <a:gd name="T2" fmla="*/ 5 w 7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2">
                  <a:moveTo>
                    <a:pt x="7" y="0"/>
                  </a:moveTo>
                  <a:cubicBezTo>
                    <a:pt x="5" y="10"/>
                    <a:pt x="0" y="31"/>
                    <a:pt x="3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8" name="Freeform 962">
              <a:extLst>
                <a:ext uri="{FF2B5EF4-FFF2-40B4-BE49-F238E27FC236}">
                  <a16:creationId xmlns:a16="http://schemas.microsoft.com/office/drawing/2014/main" id="{68C9A583-C6AD-431B-B640-F1A6F21E9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2796"/>
              <a:ext cx="2" cy="43"/>
            </a:xfrm>
            <a:custGeom>
              <a:avLst/>
              <a:gdLst>
                <a:gd name="T0" fmla="*/ 2 w 2"/>
                <a:gd name="T1" fmla="*/ 0 h 33"/>
                <a:gd name="T2" fmla="*/ 2 w 2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3">
                  <a:moveTo>
                    <a:pt x="2" y="0"/>
                  </a:moveTo>
                  <a:cubicBezTo>
                    <a:pt x="0" y="13"/>
                    <a:pt x="1" y="22"/>
                    <a:pt x="2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09" name="Freeform 963">
              <a:extLst>
                <a:ext uri="{FF2B5EF4-FFF2-40B4-BE49-F238E27FC236}">
                  <a16:creationId xmlns:a16="http://schemas.microsoft.com/office/drawing/2014/main" id="{7FBDD47C-DDDB-4D12-AD7D-5BC6021CFE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2832"/>
              <a:ext cx="11" cy="63"/>
            </a:xfrm>
            <a:custGeom>
              <a:avLst/>
              <a:gdLst>
                <a:gd name="T0" fmla="*/ 15 w 8"/>
                <a:gd name="T1" fmla="*/ 0 h 49"/>
                <a:gd name="T2" fmla="*/ 4 w 8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8" y="0"/>
                  </a:moveTo>
                  <a:cubicBezTo>
                    <a:pt x="4" y="13"/>
                    <a:pt x="0" y="38"/>
                    <a:pt x="2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0" name="Freeform 964">
              <a:extLst>
                <a:ext uri="{FF2B5EF4-FFF2-40B4-BE49-F238E27FC236}">
                  <a16:creationId xmlns:a16="http://schemas.microsoft.com/office/drawing/2014/main" id="{FD63F376-3204-4934-9383-986323BDA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8" y="2627"/>
              <a:ext cx="13" cy="77"/>
            </a:xfrm>
            <a:custGeom>
              <a:avLst/>
              <a:gdLst>
                <a:gd name="T0" fmla="*/ 17 w 10"/>
                <a:gd name="T1" fmla="*/ 0 h 60"/>
                <a:gd name="T2" fmla="*/ 0 w 10"/>
                <a:gd name="T3" fmla="*/ 99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0">
                  <a:moveTo>
                    <a:pt x="10" y="0"/>
                  </a:moveTo>
                  <a:cubicBezTo>
                    <a:pt x="10" y="13"/>
                    <a:pt x="3" y="46"/>
                    <a:pt x="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1" name="Freeform 965">
              <a:extLst>
                <a:ext uri="{FF2B5EF4-FFF2-40B4-BE49-F238E27FC236}">
                  <a16:creationId xmlns:a16="http://schemas.microsoft.com/office/drawing/2014/main" id="{22463D2B-391D-48D4-9BB4-3EF2D85A4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3" y="2406"/>
              <a:ext cx="9" cy="62"/>
            </a:xfrm>
            <a:custGeom>
              <a:avLst/>
              <a:gdLst>
                <a:gd name="T0" fmla="*/ 8 w 7"/>
                <a:gd name="T1" fmla="*/ 0 h 48"/>
                <a:gd name="T2" fmla="*/ 0 w 7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8">
                  <a:moveTo>
                    <a:pt x="5" y="0"/>
                  </a:moveTo>
                  <a:cubicBezTo>
                    <a:pt x="7" y="15"/>
                    <a:pt x="4" y="38"/>
                    <a:pt x="0" y="4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2" name="Freeform 966">
              <a:extLst>
                <a:ext uri="{FF2B5EF4-FFF2-40B4-BE49-F238E27FC236}">
                  <a16:creationId xmlns:a16="http://schemas.microsoft.com/office/drawing/2014/main" id="{68CE1F9F-876B-46C1-B7A0-4ED4319006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9" y="1627"/>
              <a:ext cx="74" cy="301"/>
            </a:xfrm>
            <a:custGeom>
              <a:avLst/>
              <a:gdLst>
                <a:gd name="T0" fmla="*/ 96 w 57"/>
                <a:gd name="T1" fmla="*/ 0 h 233"/>
                <a:gd name="T2" fmla="*/ 22 w 57"/>
                <a:gd name="T3" fmla="*/ 389 h 233"/>
                <a:gd name="T4" fmla="*/ 96 w 57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233">
                  <a:moveTo>
                    <a:pt x="57" y="0"/>
                  </a:moveTo>
                  <a:cubicBezTo>
                    <a:pt x="45" y="28"/>
                    <a:pt x="0" y="110"/>
                    <a:pt x="13" y="233"/>
                  </a:cubicBezTo>
                  <a:cubicBezTo>
                    <a:pt x="11" y="217"/>
                    <a:pt x="8" y="108"/>
                    <a:pt x="5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3" name="Freeform 967">
              <a:extLst>
                <a:ext uri="{FF2B5EF4-FFF2-40B4-BE49-F238E27FC236}">
                  <a16:creationId xmlns:a16="http://schemas.microsoft.com/office/drawing/2014/main" id="{D151E4E3-9881-44E5-9A0F-50EBBE172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657"/>
              <a:ext cx="62" cy="285"/>
            </a:xfrm>
            <a:custGeom>
              <a:avLst/>
              <a:gdLst>
                <a:gd name="T0" fmla="*/ 70 w 48"/>
                <a:gd name="T1" fmla="*/ 0 h 221"/>
                <a:gd name="T2" fmla="*/ 41 w 48"/>
                <a:gd name="T3" fmla="*/ 248 h 221"/>
                <a:gd name="T4" fmla="*/ 0 w 48"/>
                <a:gd name="T5" fmla="*/ 368 h 221"/>
                <a:gd name="T6" fmla="*/ 40 w 48"/>
                <a:gd name="T7" fmla="*/ 236 h 221"/>
                <a:gd name="T8" fmla="*/ 70 w 48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21">
                  <a:moveTo>
                    <a:pt x="42" y="0"/>
                  </a:moveTo>
                  <a:cubicBezTo>
                    <a:pt x="44" y="37"/>
                    <a:pt x="46" y="74"/>
                    <a:pt x="25" y="149"/>
                  </a:cubicBezTo>
                  <a:cubicBezTo>
                    <a:pt x="16" y="179"/>
                    <a:pt x="2" y="209"/>
                    <a:pt x="0" y="221"/>
                  </a:cubicBezTo>
                  <a:cubicBezTo>
                    <a:pt x="0" y="205"/>
                    <a:pt x="20" y="167"/>
                    <a:pt x="24" y="142"/>
                  </a:cubicBezTo>
                  <a:cubicBezTo>
                    <a:pt x="28" y="117"/>
                    <a:pt x="48" y="27"/>
                    <a:pt x="4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4" name="Freeform 968">
              <a:extLst>
                <a:ext uri="{FF2B5EF4-FFF2-40B4-BE49-F238E27FC236}">
                  <a16:creationId xmlns:a16="http://schemas.microsoft.com/office/drawing/2014/main" id="{6D534647-0C63-48C7-8A3F-F479B7ADC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654"/>
              <a:ext cx="49" cy="192"/>
            </a:xfrm>
            <a:custGeom>
              <a:avLst/>
              <a:gdLst>
                <a:gd name="T0" fmla="*/ 63 w 38"/>
                <a:gd name="T1" fmla="*/ 0 h 149"/>
                <a:gd name="T2" fmla="*/ 1 w 38"/>
                <a:gd name="T3" fmla="*/ 247 h 149"/>
                <a:gd name="T4" fmla="*/ 63 w 38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49">
                  <a:moveTo>
                    <a:pt x="38" y="0"/>
                  </a:moveTo>
                  <a:cubicBezTo>
                    <a:pt x="25" y="22"/>
                    <a:pt x="0" y="119"/>
                    <a:pt x="1" y="149"/>
                  </a:cubicBezTo>
                  <a:cubicBezTo>
                    <a:pt x="3" y="134"/>
                    <a:pt x="25" y="23"/>
                    <a:pt x="3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5" name="Freeform 969">
              <a:extLst>
                <a:ext uri="{FF2B5EF4-FFF2-40B4-BE49-F238E27FC236}">
                  <a16:creationId xmlns:a16="http://schemas.microsoft.com/office/drawing/2014/main" id="{9AAB0849-2B7E-4119-831B-1AE345043B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768"/>
              <a:ext cx="20" cy="159"/>
            </a:xfrm>
            <a:custGeom>
              <a:avLst/>
              <a:gdLst>
                <a:gd name="T0" fmla="*/ 25 w 15"/>
                <a:gd name="T1" fmla="*/ 206 h 123"/>
                <a:gd name="T2" fmla="*/ 27 w 15"/>
                <a:gd name="T3" fmla="*/ 0 h 123"/>
                <a:gd name="T4" fmla="*/ 25 w 15"/>
                <a:gd name="T5" fmla="*/ 206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3">
                  <a:moveTo>
                    <a:pt x="14" y="123"/>
                  </a:moveTo>
                  <a:cubicBezTo>
                    <a:pt x="5" y="102"/>
                    <a:pt x="0" y="46"/>
                    <a:pt x="15" y="0"/>
                  </a:cubicBezTo>
                  <a:cubicBezTo>
                    <a:pt x="10" y="9"/>
                    <a:pt x="2" y="101"/>
                    <a:pt x="14" y="12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6" name="Freeform 970">
              <a:extLst>
                <a:ext uri="{FF2B5EF4-FFF2-40B4-BE49-F238E27FC236}">
                  <a16:creationId xmlns:a16="http://schemas.microsoft.com/office/drawing/2014/main" id="{84EC914E-A02E-4E35-926C-B3A8C60876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4" y="1688"/>
              <a:ext cx="48" cy="233"/>
            </a:xfrm>
            <a:custGeom>
              <a:avLst/>
              <a:gdLst>
                <a:gd name="T0" fmla="*/ 62 w 37"/>
                <a:gd name="T1" fmla="*/ 0 h 181"/>
                <a:gd name="T2" fmla="*/ 0 w 37"/>
                <a:gd name="T3" fmla="*/ 30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81">
                  <a:moveTo>
                    <a:pt x="37" y="0"/>
                  </a:moveTo>
                  <a:cubicBezTo>
                    <a:pt x="35" y="44"/>
                    <a:pt x="12" y="126"/>
                    <a:pt x="0" y="18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7" name="Freeform 971">
              <a:extLst>
                <a:ext uri="{FF2B5EF4-FFF2-40B4-BE49-F238E27FC236}">
                  <a16:creationId xmlns:a16="http://schemas.microsoft.com/office/drawing/2014/main" id="{E92DD2FB-0498-4A4B-A6DC-87B1E1255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673"/>
              <a:ext cx="8" cy="55"/>
            </a:xfrm>
            <a:custGeom>
              <a:avLst/>
              <a:gdLst>
                <a:gd name="T0" fmla="*/ 11 w 6"/>
                <a:gd name="T1" fmla="*/ 0 h 42"/>
                <a:gd name="T2" fmla="*/ 0 w 6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6" y="0"/>
                  </a:moveTo>
                  <a:cubicBezTo>
                    <a:pt x="2" y="13"/>
                    <a:pt x="2" y="28"/>
                    <a:pt x="0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8" name="Freeform 972">
              <a:extLst>
                <a:ext uri="{FF2B5EF4-FFF2-40B4-BE49-F238E27FC236}">
                  <a16:creationId xmlns:a16="http://schemas.microsoft.com/office/drawing/2014/main" id="{50B07A53-5A7E-47F7-9BDE-BF87303C7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695"/>
              <a:ext cx="8" cy="31"/>
            </a:xfrm>
            <a:custGeom>
              <a:avLst/>
              <a:gdLst>
                <a:gd name="T0" fmla="*/ 11 w 6"/>
                <a:gd name="T1" fmla="*/ 0 h 24"/>
                <a:gd name="T2" fmla="*/ 1 w 6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4">
                  <a:moveTo>
                    <a:pt x="6" y="0"/>
                  </a:moveTo>
                  <a:cubicBezTo>
                    <a:pt x="3" y="7"/>
                    <a:pt x="0" y="16"/>
                    <a:pt x="1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19" name="Freeform 973">
              <a:extLst>
                <a:ext uri="{FF2B5EF4-FFF2-40B4-BE49-F238E27FC236}">
                  <a16:creationId xmlns:a16="http://schemas.microsoft.com/office/drawing/2014/main" id="{88B896FC-6FC7-4739-8BCB-1F1283663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1981"/>
              <a:ext cx="6" cy="165"/>
            </a:xfrm>
            <a:custGeom>
              <a:avLst/>
              <a:gdLst>
                <a:gd name="T0" fmla="*/ 0 w 4"/>
                <a:gd name="T1" fmla="*/ 0 h 128"/>
                <a:gd name="T2" fmla="*/ 8 w 4"/>
                <a:gd name="T3" fmla="*/ 85 h 128"/>
                <a:gd name="T4" fmla="*/ 5 w 4"/>
                <a:gd name="T5" fmla="*/ 213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28">
                  <a:moveTo>
                    <a:pt x="0" y="0"/>
                  </a:moveTo>
                  <a:cubicBezTo>
                    <a:pt x="4" y="16"/>
                    <a:pt x="3" y="34"/>
                    <a:pt x="3" y="51"/>
                  </a:cubicBezTo>
                  <a:cubicBezTo>
                    <a:pt x="3" y="77"/>
                    <a:pt x="2" y="103"/>
                    <a:pt x="2" y="1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0" name="Freeform 974">
              <a:extLst>
                <a:ext uri="{FF2B5EF4-FFF2-40B4-BE49-F238E27FC236}">
                  <a16:creationId xmlns:a16="http://schemas.microsoft.com/office/drawing/2014/main" id="{742D0A66-A3AA-4C98-A509-A1A9C25E83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7" y="2031"/>
              <a:ext cx="13" cy="137"/>
            </a:xfrm>
            <a:custGeom>
              <a:avLst/>
              <a:gdLst>
                <a:gd name="T0" fmla="*/ 17 w 10"/>
                <a:gd name="T1" fmla="*/ 0 h 106"/>
                <a:gd name="T2" fmla="*/ 0 w 10"/>
                <a:gd name="T3" fmla="*/ 177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6">
                  <a:moveTo>
                    <a:pt x="10" y="0"/>
                  </a:moveTo>
                  <a:cubicBezTo>
                    <a:pt x="10" y="35"/>
                    <a:pt x="9" y="72"/>
                    <a:pt x="0" y="10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1" name="Freeform 975">
              <a:extLst>
                <a:ext uri="{FF2B5EF4-FFF2-40B4-BE49-F238E27FC236}">
                  <a16:creationId xmlns:a16="http://schemas.microsoft.com/office/drawing/2014/main" id="{CC499624-EA00-4366-87BD-5ECF041EBF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2063"/>
              <a:ext cx="20" cy="90"/>
            </a:xfrm>
            <a:custGeom>
              <a:avLst/>
              <a:gdLst>
                <a:gd name="T0" fmla="*/ 21 w 15"/>
                <a:gd name="T1" fmla="*/ 0 h 69"/>
                <a:gd name="T2" fmla="*/ 0 w 15"/>
                <a:gd name="T3" fmla="*/ 117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9">
                  <a:moveTo>
                    <a:pt x="12" y="0"/>
                  </a:moveTo>
                  <a:cubicBezTo>
                    <a:pt x="15" y="22"/>
                    <a:pt x="7" y="48"/>
                    <a:pt x="0" y="6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2" name="Freeform 976">
              <a:extLst>
                <a:ext uri="{FF2B5EF4-FFF2-40B4-BE49-F238E27FC236}">
                  <a16:creationId xmlns:a16="http://schemas.microsoft.com/office/drawing/2014/main" id="{0705826B-9040-4577-80D0-11B11F68CC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119"/>
              <a:ext cx="5" cy="57"/>
            </a:xfrm>
            <a:custGeom>
              <a:avLst/>
              <a:gdLst>
                <a:gd name="T0" fmla="*/ 6 w 4"/>
                <a:gd name="T1" fmla="*/ 0 h 44"/>
                <a:gd name="T2" fmla="*/ 0 w 4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4">
                  <a:moveTo>
                    <a:pt x="4" y="0"/>
                  </a:moveTo>
                  <a:cubicBezTo>
                    <a:pt x="1" y="14"/>
                    <a:pt x="0" y="29"/>
                    <a:pt x="0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3" name="Freeform 977">
              <a:extLst>
                <a:ext uri="{FF2B5EF4-FFF2-40B4-BE49-F238E27FC236}">
                  <a16:creationId xmlns:a16="http://schemas.microsoft.com/office/drawing/2014/main" id="{5EA070D6-1469-4110-B161-991755F328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137"/>
              <a:ext cx="3" cy="67"/>
            </a:xfrm>
            <a:custGeom>
              <a:avLst/>
              <a:gdLst>
                <a:gd name="T0" fmla="*/ 3 w 3"/>
                <a:gd name="T1" fmla="*/ 0 h 52"/>
                <a:gd name="T2" fmla="*/ 1 w 3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2">
                  <a:moveTo>
                    <a:pt x="3" y="0"/>
                  </a:moveTo>
                  <a:cubicBezTo>
                    <a:pt x="0" y="17"/>
                    <a:pt x="1" y="35"/>
                    <a:pt x="1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4" name="Freeform 978">
              <a:extLst>
                <a:ext uri="{FF2B5EF4-FFF2-40B4-BE49-F238E27FC236}">
                  <a16:creationId xmlns:a16="http://schemas.microsoft.com/office/drawing/2014/main" id="{E3DA25A7-6A2C-417F-B1D2-382C1098B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193"/>
              <a:ext cx="4" cy="53"/>
            </a:xfrm>
            <a:custGeom>
              <a:avLst/>
              <a:gdLst>
                <a:gd name="T0" fmla="*/ 5 w 3"/>
                <a:gd name="T1" fmla="*/ 0 h 41"/>
                <a:gd name="T2" fmla="*/ 0 w 3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3" y="0"/>
                  </a:moveTo>
                  <a:cubicBezTo>
                    <a:pt x="0" y="13"/>
                    <a:pt x="0" y="27"/>
                    <a:pt x="0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5" name="Freeform 979">
              <a:extLst>
                <a:ext uri="{FF2B5EF4-FFF2-40B4-BE49-F238E27FC236}">
                  <a16:creationId xmlns:a16="http://schemas.microsoft.com/office/drawing/2014/main" id="{4FA082EE-AF78-4506-A96D-EB9A9DA0F6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2163"/>
              <a:ext cx="22" cy="46"/>
            </a:xfrm>
            <a:custGeom>
              <a:avLst/>
              <a:gdLst>
                <a:gd name="T0" fmla="*/ 0 w 17"/>
                <a:gd name="T1" fmla="*/ 59 h 36"/>
                <a:gd name="T2" fmla="*/ 28 w 17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0" y="36"/>
                  </a:moveTo>
                  <a:cubicBezTo>
                    <a:pt x="6" y="24"/>
                    <a:pt x="11" y="12"/>
                    <a:pt x="17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6" name="Freeform 980">
              <a:extLst>
                <a:ext uri="{FF2B5EF4-FFF2-40B4-BE49-F238E27FC236}">
                  <a16:creationId xmlns:a16="http://schemas.microsoft.com/office/drawing/2014/main" id="{E3314BD6-B5B7-47CF-90B6-14F23F30AD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6" y="2093"/>
              <a:ext cx="21" cy="74"/>
            </a:xfrm>
            <a:custGeom>
              <a:avLst/>
              <a:gdLst>
                <a:gd name="T0" fmla="*/ 0 w 16"/>
                <a:gd name="T1" fmla="*/ 96 h 57"/>
                <a:gd name="T2" fmla="*/ 18 w 16"/>
                <a:gd name="T3" fmla="*/ 34 h 57"/>
                <a:gd name="T4" fmla="*/ 28 w 16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57">
                  <a:moveTo>
                    <a:pt x="0" y="57"/>
                  </a:moveTo>
                  <a:cubicBezTo>
                    <a:pt x="4" y="45"/>
                    <a:pt x="7" y="32"/>
                    <a:pt x="11" y="20"/>
                  </a:cubicBezTo>
                  <a:cubicBezTo>
                    <a:pt x="13" y="13"/>
                    <a:pt x="16" y="7"/>
                    <a:pt x="16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7" name="Freeform 981">
              <a:extLst>
                <a:ext uri="{FF2B5EF4-FFF2-40B4-BE49-F238E27FC236}">
                  <a16:creationId xmlns:a16="http://schemas.microsoft.com/office/drawing/2014/main" id="{46F9CC4F-6D7D-4E63-942F-9A7207DA1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2084"/>
              <a:ext cx="17" cy="67"/>
            </a:xfrm>
            <a:custGeom>
              <a:avLst/>
              <a:gdLst>
                <a:gd name="T0" fmla="*/ 22 w 13"/>
                <a:gd name="T1" fmla="*/ 0 h 52"/>
                <a:gd name="T2" fmla="*/ 0 w 13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2">
                  <a:moveTo>
                    <a:pt x="13" y="0"/>
                  </a:moveTo>
                  <a:cubicBezTo>
                    <a:pt x="5" y="17"/>
                    <a:pt x="1" y="32"/>
                    <a:pt x="0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8" name="Freeform 982">
              <a:extLst>
                <a:ext uri="{FF2B5EF4-FFF2-40B4-BE49-F238E27FC236}">
                  <a16:creationId xmlns:a16="http://schemas.microsoft.com/office/drawing/2014/main" id="{FC24B7D3-7EDA-443D-BBA9-B8F52920D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038"/>
              <a:ext cx="13" cy="14"/>
            </a:xfrm>
            <a:custGeom>
              <a:avLst/>
              <a:gdLst>
                <a:gd name="T0" fmla="*/ 0 w 10"/>
                <a:gd name="T1" fmla="*/ 18 h 11"/>
                <a:gd name="T2" fmla="*/ 17 w 1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">
                  <a:moveTo>
                    <a:pt x="0" y="11"/>
                  </a:moveTo>
                  <a:cubicBezTo>
                    <a:pt x="4" y="8"/>
                    <a:pt x="7" y="4"/>
                    <a:pt x="1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29" name="Freeform 983">
              <a:extLst>
                <a:ext uri="{FF2B5EF4-FFF2-40B4-BE49-F238E27FC236}">
                  <a16:creationId xmlns:a16="http://schemas.microsoft.com/office/drawing/2014/main" id="{9834C6EA-076B-4BC4-A1B6-BBAAD12EC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3" y="2051"/>
              <a:ext cx="17" cy="24"/>
            </a:xfrm>
            <a:custGeom>
              <a:avLst/>
              <a:gdLst>
                <a:gd name="T0" fmla="*/ 0 w 13"/>
                <a:gd name="T1" fmla="*/ 30 h 19"/>
                <a:gd name="T2" fmla="*/ 22 w 1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0" y="19"/>
                  </a:moveTo>
                  <a:cubicBezTo>
                    <a:pt x="4" y="14"/>
                    <a:pt x="12" y="7"/>
                    <a:pt x="13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0" name="Freeform 984">
              <a:extLst>
                <a:ext uri="{FF2B5EF4-FFF2-40B4-BE49-F238E27FC236}">
                  <a16:creationId xmlns:a16="http://schemas.microsoft.com/office/drawing/2014/main" id="{AE3765AD-8CB1-4DEF-A8FF-2E27B321C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934"/>
              <a:ext cx="17" cy="58"/>
            </a:xfrm>
            <a:custGeom>
              <a:avLst/>
              <a:gdLst>
                <a:gd name="T0" fmla="*/ 0 w 13"/>
                <a:gd name="T1" fmla="*/ 0 h 45"/>
                <a:gd name="T2" fmla="*/ 22 w 13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5">
                  <a:moveTo>
                    <a:pt x="0" y="0"/>
                  </a:moveTo>
                  <a:cubicBezTo>
                    <a:pt x="3" y="15"/>
                    <a:pt x="13" y="30"/>
                    <a:pt x="13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1" name="Freeform 985">
              <a:extLst>
                <a:ext uri="{FF2B5EF4-FFF2-40B4-BE49-F238E27FC236}">
                  <a16:creationId xmlns:a16="http://schemas.microsoft.com/office/drawing/2014/main" id="{F10EA15F-F000-43DC-BF8F-177BA1617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8" y="1976"/>
              <a:ext cx="15" cy="27"/>
            </a:xfrm>
            <a:custGeom>
              <a:avLst/>
              <a:gdLst>
                <a:gd name="T0" fmla="*/ 0 w 12"/>
                <a:gd name="T1" fmla="*/ 35 h 21"/>
                <a:gd name="T2" fmla="*/ 19 w 1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1">
                  <a:moveTo>
                    <a:pt x="0" y="21"/>
                  </a:moveTo>
                  <a:cubicBezTo>
                    <a:pt x="4" y="15"/>
                    <a:pt x="12" y="8"/>
                    <a:pt x="12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2" name="Freeform 986">
              <a:extLst>
                <a:ext uri="{FF2B5EF4-FFF2-40B4-BE49-F238E27FC236}">
                  <a16:creationId xmlns:a16="http://schemas.microsoft.com/office/drawing/2014/main" id="{EA043993-4E73-4503-A472-C445E46BC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4" y="1992"/>
              <a:ext cx="13" cy="19"/>
            </a:xfrm>
            <a:custGeom>
              <a:avLst/>
              <a:gdLst>
                <a:gd name="T0" fmla="*/ 0 w 10"/>
                <a:gd name="T1" fmla="*/ 26 h 14"/>
                <a:gd name="T2" fmla="*/ 17 w 10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14"/>
                  </a:moveTo>
                  <a:cubicBezTo>
                    <a:pt x="3" y="10"/>
                    <a:pt x="7" y="5"/>
                    <a:pt x="1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3" name="Freeform 987">
              <a:extLst>
                <a:ext uri="{FF2B5EF4-FFF2-40B4-BE49-F238E27FC236}">
                  <a16:creationId xmlns:a16="http://schemas.microsoft.com/office/drawing/2014/main" id="{107CEF5A-8633-4158-929D-94B642C91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955"/>
              <a:ext cx="6" cy="28"/>
            </a:xfrm>
            <a:custGeom>
              <a:avLst/>
              <a:gdLst>
                <a:gd name="T0" fmla="*/ 1 w 5"/>
                <a:gd name="T1" fmla="*/ 0 h 22"/>
                <a:gd name="T2" fmla="*/ 7 w 5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1" y="0"/>
                  </a:moveTo>
                  <a:cubicBezTo>
                    <a:pt x="0" y="8"/>
                    <a:pt x="0" y="16"/>
                    <a:pt x="5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4" name="Freeform 988">
              <a:extLst>
                <a:ext uri="{FF2B5EF4-FFF2-40B4-BE49-F238E27FC236}">
                  <a16:creationId xmlns:a16="http://schemas.microsoft.com/office/drawing/2014/main" id="{4815F6DA-110E-4A63-9601-BEFFD71520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9" y="1835"/>
              <a:ext cx="5" cy="76"/>
            </a:xfrm>
            <a:custGeom>
              <a:avLst/>
              <a:gdLst>
                <a:gd name="T0" fmla="*/ 6 w 4"/>
                <a:gd name="T1" fmla="*/ 0 h 59"/>
                <a:gd name="T2" fmla="*/ 0 w 4"/>
                <a:gd name="T3" fmla="*/ 9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4" y="0"/>
                  </a:moveTo>
                  <a:cubicBezTo>
                    <a:pt x="4" y="20"/>
                    <a:pt x="4" y="40"/>
                    <a:pt x="0" y="5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5" name="Freeform 989">
              <a:extLst>
                <a:ext uri="{FF2B5EF4-FFF2-40B4-BE49-F238E27FC236}">
                  <a16:creationId xmlns:a16="http://schemas.microsoft.com/office/drawing/2014/main" id="{946F2B44-48A2-4D49-8A1A-F2B21E92D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5" y="1867"/>
              <a:ext cx="3" cy="44"/>
            </a:xfrm>
            <a:custGeom>
              <a:avLst/>
              <a:gdLst>
                <a:gd name="T0" fmla="*/ 0 w 2"/>
                <a:gd name="T1" fmla="*/ 0 h 34"/>
                <a:gd name="T2" fmla="*/ 3 w 2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4">
                  <a:moveTo>
                    <a:pt x="0" y="0"/>
                  </a:moveTo>
                  <a:cubicBezTo>
                    <a:pt x="2" y="11"/>
                    <a:pt x="1" y="24"/>
                    <a:pt x="1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6" name="Freeform 990">
              <a:extLst>
                <a:ext uri="{FF2B5EF4-FFF2-40B4-BE49-F238E27FC236}">
                  <a16:creationId xmlns:a16="http://schemas.microsoft.com/office/drawing/2014/main" id="{E1165FB3-3E52-4F72-8DBA-951A2CA4CADB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306"/>
              <a:ext cx="7" cy="18"/>
            </a:xfrm>
            <a:custGeom>
              <a:avLst/>
              <a:gdLst>
                <a:gd name="T0" fmla="*/ 0 w 5"/>
                <a:gd name="T1" fmla="*/ 0 h 14"/>
                <a:gd name="T2" fmla="*/ 10 w 5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4">
                  <a:moveTo>
                    <a:pt x="0" y="0"/>
                  </a:moveTo>
                  <a:cubicBezTo>
                    <a:pt x="2" y="4"/>
                    <a:pt x="3" y="10"/>
                    <a:pt x="5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7" name="Freeform 991">
              <a:extLst>
                <a:ext uri="{FF2B5EF4-FFF2-40B4-BE49-F238E27FC236}">
                  <a16:creationId xmlns:a16="http://schemas.microsoft.com/office/drawing/2014/main" id="{C3282820-2460-4FB0-8519-AB54D5A2113B}"/>
                </a:ext>
              </a:extLst>
            </p:cNvPr>
            <p:cNvSpPr>
              <a:spLocks/>
            </p:cNvSpPr>
            <p:nvPr/>
          </p:nvSpPr>
          <p:spPr bwMode="auto">
            <a:xfrm>
              <a:off x="980" y="2286"/>
              <a:ext cx="6" cy="22"/>
            </a:xfrm>
            <a:custGeom>
              <a:avLst/>
              <a:gdLst>
                <a:gd name="T0" fmla="*/ 0 w 4"/>
                <a:gd name="T1" fmla="*/ 0 h 17"/>
                <a:gd name="T2" fmla="*/ 9 w 4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0" y="0"/>
                  </a:moveTo>
                  <a:cubicBezTo>
                    <a:pt x="1" y="6"/>
                    <a:pt x="4" y="11"/>
                    <a:pt x="4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8" name="Freeform 992">
              <a:extLst>
                <a:ext uri="{FF2B5EF4-FFF2-40B4-BE49-F238E27FC236}">
                  <a16:creationId xmlns:a16="http://schemas.microsoft.com/office/drawing/2014/main" id="{D34EE5D8-6891-4D74-8CD4-536E75FB25B1}"/>
                </a:ext>
              </a:extLst>
            </p:cNvPr>
            <p:cNvSpPr>
              <a:spLocks/>
            </p:cNvSpPr>
            <p:nvPr/>
          </p:nvSpPr>
          <p:spPr bwMode="auto">
            <a:xfrm>
              <a:off x="966" y="2345"/>
              <a:ext cx="9" cy="25"/>
            </a:xfrm>
            <a:custGeom>
              <a:avLst/>
              <a:gdLst>
                <a:gd name="T0" fmla="*/ 0 w 7"/>
                <a:gd name="T1" fmla="*/ 0 h 19"/>
                <a:gd name="T2" fmla="*/ 12 w 7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3" y="6"/>
                    <a:pt x="6" y="13"/>
                    <a:pt x="7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39" name="Freeform 993">
              <a:extLst>
                <a:ext uri="{FF2B5EF4-FFF2-40B4-BE49-F238E27FC236}">
                  <a16:creationId xmlns:a16="http://schemas.microsoft.com/office/drawing/2014/main" id="{86DA463F-5577-41CB-826B-8BA1FFB130A3}"/>
                </a:ext>
              </a:extLst>
            </p:cNvPr>
            <p:cNvSpPr>
              <a:spLocks/>
            </p:cNvSpPr>
            <p:nvPr/>
          </p:nvSpPr>
          <p:spPr bwMode="auto">
            <a:xfrm>
              <a:off x="962" y="2359"/>
              <a:ext cx="9" cy="17"/>
            </a:xfrm>
            <a:custGeom>
              <a:avLst/>
              <a:gdLst>
                <a:gd name="T0" fmla="*/ 0 w 7"/>
                <a:gd name="T1" fmla="*/ 0 h 13"/>
                <a:gd name="T2" fmla="*/ 12 w 7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2" y="5"/>
                    <a:pt x="4" y="9"/>
                    <a:pt x="7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0" name="Freeform 994">
              <a:extLst>
                <a:ext uri="{FF2B5EF4-FFF2-40B4-BE49-F238E27FC236}">
                  <a16:creationId xmlns:a16="http://schemas.microsoft.com/office/drawing/2014/main" id="{61A20FFE-24F6-4A27-9533-ABF30C620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2355"/>
              <a:ext cx="1" cy="16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1" name="Freeform 995">
              <a:extLst>
                <a:ext uri="{FF2B5EF4-FFF2-40B4-BE49-F238E27FC236}">
                  <a16:creationId xmlns:a16="http://schemas.microsoft.com/office/drawing/2014/main" id="{61968936-FCFC-4026-8804-5C7F44DC0738}"/>
                </a:ext>
              </a:extLst>
            </p:cNvPr>
            <p:cNvSpPr>
              <a:spLocks/>
            </p:cNvSpPr>
            <p:nvPr/>
          </p:nvSpPr>
          <p:spPr bwMode="auto">
            <a:xfrm>
              <a:off x="898" y="2438"/>
              <a:ext cx="28" cy="54"/>
            </a:xfrm>
            <a:custGeom>
              <a:avLst/>
              <a:gdLst>
                <a:gd name="T0" fmla="*/ 36 w 22"/>
                <a:gd name="T1" fmla="*/ 0 h 42"/>
                <a:gd name="T2" fmla="*/ 0 w 22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2">
                  <a:moveTo>
                    <a:pt x="22" y="0"/>
                  </a:moveTo>
                  <a:cubicBezTo>
                    <a:pt x="13" y="13"/>
                    <a:pt x="2" y="25"/>
                    <a:pt x="0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2" name="Freeform 996">
              <a:extLst>
                <a:ext uri="{FF2B5EF4-FFF2-40B4-BE49-F238E27FC236}">
                  <a16:creationId xmlns:a16="http://schemas.microsoft.com/office/drawing/2014/main" id="{6CE1DE1F-437F-47F6-9A67-7CB6150935E4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2450"/>
              <a:ext cx="35" cy="60"/>
            </a:xfrm>
            <a:custGeom>
              <a:avLst/>
              <a:gdLst>
                <a:gd name="T0" fmla="*/ 45 w 27"/>
                <a:gd name="T1" fmla="*/ 0 h 47"/>
                <a:gd name="T2" fmla="*/ 0 w 27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47">
                  <a:moveTo>
                    <a:pt x="27" y="0"/>
                  </a:moveTo>
                  <a:cubicBezTo>
                    <a:pt x="17" y="15"/>
                    <a:pt x="6" y="30"/>
                    <a:pt x="0" y="4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3" name="Freeform 997">
              <a:extLst>
                <a:ext uri="{FF2B5EF4-FFF2-40B4-BE49-F238E27FC236}">
                  <a16:creationId xmlns:a16="http://schemas.microsoft.com/office/drawing/2014/main" id="{1C9EA9B1-D11A-4BC9-B3CA-CBF401C9A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914" y="2460"/>
              <a:ext cx="29" cy="48"/>
            </a:xfrm>
            <a:custGeom>
              <a:avLst/>
              <a:gdLst>
                <a:gd name="T0" fmla="*/ 38 w 22"/>
                <a:gd name="T1" fmla="*/ 0 h 37"/>
                <a:gd name="T2" fmla="*/ 0 w 22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7">
                  <a:moveTo>
                    <a:pt x="22" y="0"/>
                  </a:moveTo>
                  <a:cubicBezTo>
                    <a:pt x="20" y="14"/>
                    <a:pt x="8" y="27"/>
                    <a:pt x="0" y="3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4" name="Freeform 998">
              <a:extLst>
                <a:ext uri="{FF2B5EF4-FFF2-40B4-BE49-F238E27FC236}">
                  <a16:creationId xmlns:a16="http://schemas.microsoft.com/office/drawing/2014/main" id="{4C9844CB-CD1A-4DDF-A2C2-960E25066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4" y="2457"/>
              <a:ext cx="12" cy="33"/>
            </a:xfrm>
            <a:custGeom>
              <a:avLst/>
              <a:gdLst>
                <a:gd name="T0" fmla="*/ 0 w 9"/>
                <a:gd name="T1" fmla="*/ 0 h 25"/>
                <a:gd name="T2" fmla="*/ 16 w 9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0" y="0"/>
                  </a:moveTo>
                  <a:cubicBezTo>
                    <a:pt x="2" y="9"/>
                    <a:pt x="2" y="18"/>
                    <a:pt x="9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5" name="Freeform 999">
              <a:extLst>
                <a:ext uri="{FF2B5EF4-FFF2-40B4-BE49-F238E27FC236}">
                  <a16:creationId xmlns:a16="http://schemas.microsoft.com/office/drawing/2014/main" id="{62FA8998-AA3F-405E-93A3-D96EA0E97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450"/>
              <a:ext cx="12" cy="41"/>
            </a:xfrm>
            <a:custGeom>
              <a:avLst/>
              <a:gdLst>
                <a:gd name="T0" fmla="*/ 0 w 10"/>
                <a:gd name="T1" fmla="*/ 0 h 32"/>
                <a:gd name="T2" fmla="*/ 14 w 10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0" y="0"/>
                  </a:moveTo>
                  <a:cubicBezTo>
                    <a:pt x="6" y="8"/>
                    <a:pt x="10" y="22"/>
                    <a:pt x="1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6" name="Freeform 1000">
              <a:extLst>
                <a:ext uri="{FF2B5EF4-FFF2-40B4-BE49-F238E27FC236}">
                  <a16:creationId xmlns:a16="http://schemas.microsoft.com/office/drawing/2014/main" id="{CF5C885F-E5E5-438A-A73D-CBDABD269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975" y="2023"/>
              <a:ext cx="4" cy="79"/>
            </a:xfrm>
            <a:custGeom>
              <a:avLst/>
              <a:gdLst>
                <a:gd name="T0" fmla="*/ 4 w 3"/>
                <a:gd name="T1" fmla="*/ 0 h 61"/>
                <a:gd name="T2" fmla="*/ 5 w 3"/>
                <a:gd name="T3" fmla="*/ 10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1">
                  <a:moveTo>
                    <a:pt x="2" y="0"/>
                  </a:moveTo>
                  <a:cubicBezTo>
                    <a:pt x="0" y="20"/>
                    <a:pt x="1" y="40"/>
                    <a:pt x="3" y="6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7" name="Freeform 1001">
              <a:extLst>
                <a:ext uri="{FF2B5EF4-FFF2-40B4-BE49-F238E27FC236}">
                  <a16:creationId xmlns:a16="http://schemas.microsoft.com/office/drawing/2014/main" id="{A3FD5D80-0302-495C-9A38-0182C8029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989" y="2054"/>
              <a:ext cx="7" cy="56"/>
            </a:xfrm>
            <a:custGeom>
              <a:avLst/>
              <a:gdLst>
                <a:gd name="T0" fmla="*/ 10 w 5"/>
                <a:gd name="T1" fmla="*/ 0 h 43"/>
                <a:gd name="T2" fmla="*/ 4 w 5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3">
                  <a:moveTo>
                    <a:pt x="5" y="0"/>
                  </a:moveTo>
                  <a:cubicBezTo>
                    <a:pt x="0" y="13"/>
                    <a:pt x="1" y="29"/>
                    <a:pt x="2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8" name="Freeform 1002">
              <a:extLst>
                <a:ext uri="{FF2B5EF4-FFF2-40B4-BE49-F238E27FC236}">
                  <a16:creationId xmlns:a16="http://schemas.microsoft.com/office/drawing/2014/main" id="{ACAE0BF7-A3E4-4CAE-97CF-D399CC943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0" y="2078"/>
              <a:ext cx="8" cy="46"/>
            </a:xfrm>
            <a:custGeom>
              <a:avLst/>
              <a:gdLst>
                <a:gd name="T0" fmla="*/ 11 w 6"/>
                <a:gd name="T1" fmla="*/ 0 h 36"/>
                <a:gd name="T2" fmla="*/ 0 w 6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6" y="0"/>
                  </a:moveTo>
                  <a:cubicBezTo>
                    <a:pt x="4" y="12"/>
                    <a:pt x="0" y="23"/>
                    <a:pt x="0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49" name="Freeform 1003">
              <a:extLst>
                <a:ext uri="{FF2B5EF4-FFF2-40B4-BE49-F238E27FC236}">
                  <a16:creationId xmlns:a16="http://schemas.microsoft.com/office/drawing/2014/main" id="{A949B6F2-7736-456B-8C66-9D642EE7F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2" y="2096"/>
              <a:ext cx="8" cy="46"/>
            </a:xfrm>
            <a:custGeom>
              <a:avLst/>
              <a:gdLst>
                <a:gd name="T0" fmla="*/ 11 w 6"/>
                <a:gd name="T1" fmla="*/ 0 h 36"/>
                <a:gd name="T2" fmla="*/ 0 w 6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6" y="0"/>
                  </a:moveTo>
                  <a:cubicBezTo>
                    <a:pt x="3" y="12"/>
                    <a:pt x="0" y="23"/>
                    <a:pt x="0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0" name="Freeform 1004">
              <a:extLst>
                <a:ext uri="{FF2B5EF4-FFF2-40B4-BE49-F238E27FC236}">
                  <a16:creationId xmlns:a16="http://schemas.microsoft.com/office/drawing/2014/main" id="{59610DD5-C980-43C0-996C-1430B4E38E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2164"/>
              <a:ext cx="15" cy="34"/>
            </a:xfrm>
            <a:custGeom>
              <a:avLst/>
              <a:gdLst>
                <a:gd name="T0" fmla="*/ 20 w 11"/>
                <a:gd name="T1" fmla="*/ 0 h 26"/>
                <a:gd name="T2" fmla="*/ 0 w 11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9" y="9"/>
                    <a:pt x="5" y="18"/>
                    <a:pt x="0" y="2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1" name="Freeform 1005">
              <a:extLst>
                <a:ext uri="{FF2B5EF4-FFF2-40B4-BE49-F238E27FC236}">
                  <a16:creationId xmlns:a16="http://schemas.microsoft.com/office/drawing/2014/main" id="{1673108D-1F79-4D7A-A751-C89FAF234E23}"/>
                </a:ext>
              </a:extLst>
            </p:cNvPr>
            <p:cNvSpPr>
              <a:spLocks/>
            </p:cNvSpPr>
            <p:nvPr/>
          </p:nvSpPr>
          <p:spPr bwMode="auto">
            <a:xfrm>
              <a:off x="894" y="2454"/>
              <a:ext cx="18" cy="40"/>
            </a:xfrm>
            <a:custGeom>
              <a:avLst/>
              <a:gdLst>
                <a:gd name="T0" fmla="*/ 23 w 14"/>
                <a:gd name="T1" fmla="*/ 0 h 31"/>
                <a:gd name="T2" fmla="*/ 1 w 1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1">
                  <a:moveTo>
                    <a:pt x="14" y="0"/>
                  </a:moveTo>
                  <a:cubicBezTo>
                    <a:pt x="7" y="10"/>
                    <a:pt x="0" y="20"/>
                    <a:pt x="1" y="3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2" name="Freeform 1006">
              <a:extLst>
                <a:ext uri="{FF2B5EF4-FFF2-40B4-BE49-F238E27FC236}">
                  <a16:creationId xmlns:a16="http://schemas.microsoft.com/office/drawing/2014/main" id="{2A7CC9BB-59D2-4F18-A9DF-513D6CCE2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9" y="2461"/>
              <a:ext cx="12" cy="26"/>
            </a:xfrm>
            <a:custGeom>
              <a:avLst/>
              <a:gdLst>
                <a:gd name="T0" fmla="*/ 16 w 9"/>
                <a:gd name="T1" fmla="*/ 0 h 20"/>
                <a:gd name="T2" fmla="*/ 0 w 9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9" y="0"/>
                  </a:moveTo>
                  <a:cubicBezTo>
                    <a:pt x="6" y="7"/>
                    <a:pt x="1" y="12"/>
                    <a:pt x="0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3" name="Freeform 1007">
              <a:extLst>
                <a:ext uri="{FF2B5EF4-FFF2-40B4-BE49-F238E27FC236}">
                  <a16:creationId xmlns:a16="http://schemas.microsoft.com/office/drawing/2014/main" id="{D2C8DEAA-E30B-44CB-A5DE-411A184A6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913" y="2472"/>
              <a:ext cx="17" cy="32"/>
            </a:xfrm>
            <a:custGeom>
              <a:avLst/>
              <a:gdLst>
                <a:gd name="T0" fmla="*/ 22 w 13"/>
                <a:gd name="T1" fmla="*/ 0 h 25"/>
                <a:gd name="T2" fmla="*/ 0 w 13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5">
                  <a:moveTo>
                    <a:pt x="13" y="0"/>
                  </a:moveTo>
                  <a:cubicBezTo>
                    <a:pt x="9" y="8"/>
                    <a:pt x="4" y="16"/>
                    <a:pt x="0" y="2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4" name="Freeform 1008">
              <a:extLst>
                <a:ext uri="{FF2B5EF4-FFF2-40B4-BE49-F238E27FC236}">
                  <a16:creationId xmlns:a16="http://schemas.microsoft.com/office/drawing/2014/main" id="{B796093F-046D-4716-B814-047F591017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2457"/>
              <a:ext cx="10" cy="28"/>
            </a:xfrm>
            <a:custGeom>
              <a:avLst/>
              <a:gdLst>
                <a:gd name="T0" fmla="*/ 0 w 8"/>
                <a:gd name="T1" fmla="*/ 0 h 21"/>
                <a:gd name="T2" fmla="*/ 13 w 8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1">
                  <a:moveTo>
                    <a:pt x="0" y="0"/>
                  </a:moveTo>
                  <a:cubicBezTo>
                    <a:pt x="2" y="8"/>
                    <a:pt x="7" y="13"/>
                    <a:pt x="8" y="2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5" name="Freeform 1009">
              <a:extLst>
                <a:ext uri="{FF2B5EF4-FFF2-40B4-BE49-F238E27FC236}">
                  <a16:creationId xmlns:a16="http://schemas.microsoft.com/office/drawing/2014/main" id="{3D3AD398-C9C2-42EC-81E0-CC243D1C9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1716"/>
              <a:ext cx="26" cy="132"/>
            </a:xfrm>
            <a:custGeom>
              <a:avLst/>
              <a:gdLst>
                <a:gd name="T0" fmla="*/ 34 w 20"/>
                <a:gd name="T1" fmla="*/ 0 h 102"/>
                <a:gd name="T2" fmla="*/ 7 w 20"/>
                <a:gd name="T3" fmla="*/ 171 h 102"/>
                <a:gd name="T4" fmla="*/ 34 w 20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2">
                  <a:moveTo>
                    <a:pt x="20" y="0"/>
                  </a:moveTo>
                  <a:cubicBezTo>
                    <a:pt x="8" y="30"/>
                    <a:pt x="0" y="69"/>
                    <a:pt x="4" y="102"/>
                  </a:cubicBezTo>
                  <a:cubicBezTo>
                    <a:pt x="4" y="78"/>
                    <a:pt x="14" y="9"/>
                    <a:pt x="2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6" name="Freeform 1010">
              <a:extLst>
                <a:ext uri="{FF2B5EF4-FFF2-40B4-BE49-F238E27FC236}">
                  <a16:creationId xmlns:a16="http://schemas.microsoft.com/office/drawing/2014/main" id="{DE3B73FC-A9D4-47CA-B076-9CCA704AF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733"/>
              <a:ext cx="24" cy="108"/>
            </a:xfrm>
            <a:custGeom>
              <a:avLst/>
              <a:gdLst>
                <a:gd name="T0" fmla="*/ 32 w 18"/>
                <a:gd name="T1" fmla="*/ 0 h 84"/>
                <a:gd name="T2" fmla="*/ 0 w 18"/>
                <a:gd name="T3" fmla="*/ 1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4">
                  <a:moveTo>
                    <a:pt x="18" y="0"/>
                  </a:moveTo>
                  <a:cubicBezTo>
                    <a:pt x="6" y="26"/>
                    <a:pt x="1" y="72"/>
                    <a:pt x="0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7" name="Freeform 1011">
              <a:extLst>
                <a:ext uri="{FF2B5EF4-FFF2-40B4-BE49-F238E27FC236}">
                  <a16:creationId xmlns:a16="http://schemas.microsoft.com/office/drawing/2014/main" id="{2EC9BB34-344A-4658-9287-3A666B3C8A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742"/>
              <a:ext cx="25" cy="128"/>
            </a:xfrm>
            <a:custGeom>
              <a:avLst/>
              <a:gdLst>
                <a:gd name="T0" fmla="*/ 33 w 19"/>
                <a:gd name="T1" fmla="*/ 0 h 99"/>
                <a:gd name="T2" fmla="*/ 0 w 19"/>
                <a:gd name="T3" fmla="*/ 165 h 99"/>
                <a:gd name="T4" fmla="*/ 33 w 19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9">
                  <a:moveTo>
                    <a:pt x="19" y="0"/>
                  </a:moveTo>
                  <a:cubicBezTo>
                    <a:pt x="15" y="33"/>
                    <a:pt x="10" y="75"/>
                    <a:pt x="0" y="99"/>
                  </a:cubicBezTo>
                  <a:cubicBezTo>
                    <a:pt x="3" y="78"/>
                    <a:pt x="19" y="0"/>
                    <a:pt x="19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8" name="Freeform 1012">
              <a:extLst>
                <a:ext uri="{FF2B5EF4-FFF2-40B4-BE49-F238E27FC236}">
                  <a16:creationId xmlns:a16="http://schemas.microsoft.com/office/drawing/2014/main" id="{CD10D91D-9BA6-4BBF-A9D0-6E420B9D06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1836"/>
              <a:ext cx="8" cy="58"/>
            </a:xfrm>
            <a:custGeom>
              <a:avLst/>
              <a:gdLst>
                <a:gd name="T0" fmla="*/ 4 w 6"/>
                <a:gd name="T1" fmla="*/ 0 h 45"/>
                <a:gd name="T2" fmla="*/ 11 w 6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5">
                  <a:moveTo>
                    <a:pt x="2" y="0"/>
                  </a:moveTo>
                  <a:cubicBezTo>
                    <a:pt x="0" y="24"/>
                    <a:pt x="2" y="36"/>
                    <a:pt x="6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59" name="Freeform 1013">
              <a:extLst>
                <a:ext uri="{FF2B5EF4-FFF2-40B4-BE49-F238E27FC236}">
                  <a16:creationId xmlns:a16="http://schemas.microsoft.com/office/drawing/2014/main" id="{5350726B-D2B5-4284-A0BC-E94FB7A81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8" y="1974"/>
              <a:ext cx="18" cy="44"/>
            </a:xfrm>
            <a:custGeom>
              <a:avLst/>
              <a:gdLst>
                <a:gd name="T0" fmla="*/ 0 w 14"/>
                <a:gd name="T1" fmla="*/ 0 h 34"/>
                <a:gd name="T2" fmla="*/ 23 w 14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4">
                  <a:moveTo>
                    <a:pt x="0" y="0"/>
                  </a:moveTo>
                  <a:cubicBezTo>
                    <a:pt x="4" y="23"/>
                    <a:pt x="7" y="27"/>
                    <a:pt x="14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0" name="Freeform 1014">
              <a:extLst>
                <a:ext uri="{FF2B5EF4-FFF2-40B4-BE49-F238E27FC236}">
                  <a16:creationId xmlns:a16="http://schemas.microsoft.com/office/drawing/2014/main" id="{47D08336-597B-4CA8-9CA5-07C565E54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52" y="2394"/>
              <a:ext cx="46" cy="16"/>
            </a:xfrm>
            <a:custGeom>
              <a:avLst/>
              <a:gdLst>
                <a:gd name="T0" fmla="*/ 0 w 36"/>
                <a:gd name="T1" fmla="*/ 0 h 12"/>
                <a:gd name="T2" fmla="*/ 59 w 36"/>
                <a:gd name="T3" fmla="*/ 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2">
                  <a:moveTo>
                    <a:pt x="0" y="0"/>
                  </a:moveTo>
                  <a:cubicBezTo>
                    <a:pt x="7" y="12"/>
                    <a:pt x="26" y="5"/>
                    <a:pt x="36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1" name="Freeform 1015">
              <a:extLst>
                <a:ext uri="{FF2B5EF4-FFF2-40B4-BE49-F238E27FC236}">
                  <a16:creationId xmlns:a16="http://schemas.microsoft.com/office/drawing/2014/main" id="{C9868492-FE77-47B3-8A71-8A34C8E16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419"/>
              <a:ext cx="31" cy="5"/>
            </a:xfrm>
            <a:custGeom>
              <a:avLst/>
              <a:gdLst>
                <a:gd name="T0" fmla="*/ 0 w 24"/>
                <a:gd name="T1" fmla="*/ 4 h 4"/>
                <a:gd name="T2" fmla="*/ 40 w 2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">
                  <a:moveTo>
                    <a:pt x="0" y="2"/>
                  </a:moveTo>
                  <a:cubicBezTo>
                    <a:pt x="7" y="4"/>
                    <a:pt x="17" y="3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2" name="Freeform 1016">
              <a:extLst>
                <a:ext uri="{FF2B5EF4-FFF2-40B4-BE49-F238E27FC236}">
                  <a16:creationId xmlns:a16="http://schemas.microsoft.com/office/drawing/2014/main" id="{2F46C5EE-0E64-4046-905F-DC5A3FB14E3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1" y="2445"/>
              <a:ext cx="16" cy="63"/>
            </a:xfrm>
            <a:custGeom>
              <a:avLst/>
              <a:gdLst>
                <a:gd name="T0" fmla="*/ 9 w 12"/>
                <a:gd name="T1" fmla="*/ 0 h 49"/>
                <a:gd name="T2" fmla="*/ 0 w 12"/>
                <a:gd name="T3" fmla="*/ 81 h 49"/>
                <a:gd name="T4" fmla="*/ 17 w 12"/>
                <a:gd name="T5" fmla="*/ 42 h 49"/>
                <a:gd name="T6" fmla="*/ 20 w 12"/>
                <a:gd name="T7" fmla="*/ 17 h 49"/>
                <a:gd name="T8" fmla="*/ 15 w 12"/>
                <a:gd name="T9" fmla="*/ 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9">
                  <a:moveTo>
                    <a:pt x="5" y="0"/>
                  </a:moveTo>
                  <a:cubicBezTo>
                    <a:pt x="8" y="16"/>
                    <a:pt x="6" y="33"/>
                    <a:pt x="0" y="49"/>
                  </a:cubicBezTo>
                  <a:cubicBezTo>
                    <a:pt x="3" y="41"/>
                    <a:pt x="8" y="34"/>
                    <a:pt x="10" y="26"/>
                  </a:cubicBezTo>
                  <a:cubicBezTo>
                    <a:pt x="11" y="21"/>
                    <a:pt x="12" y="16"/>
                    <a:pt x="11" y="10"/>
                  </a:cubicBezTo>
                  <a:cubicBezTo>
                    <a:pt x="10" y="7"/>
                    <a:pt x="8" y="5"/>
                    <a:pt x="8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3" name="Freeform 1017">
              <a:extLst>
                <a:ext uri="{FF2B5EF4-FFF2-40B4-BE49-F238E27FC236}">
                  <a16:creationId xmlns:a16="http://schemas.microsoft.com/office/drawing/2014/main" id="{0715AD1B-24B1-46B0-908F-470599D8D99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2470"/>
              <a:ext cx="5" cy="42"/>
            </a:xfrm>
            <a:custGeom>
              <a:avLst/>
              <a:gdLst>
                <a:gd name="T0" fmla="*/ 0 w 4"/>
                <a:gd name="T1" fmla="*/ 0 h 32"/>
                <a:gd name="T2" fmla="*/ 0 w 4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0" y="0"/>
                  </a:moveTo>
                  <a:cubicBezTo>
                    <a:pt x="4" y="9"/>
                    <a:pt x="2" y="23"/>
                    <a:pt x="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4" name="Freeform 1018">
              <a:extLst>
                <a:ext uri="{FF2B5EF4-FFF2-40B4-BE49-F238E27FC236}">
                  <a16:creationId xmlns:a16="http://schemas.microsoft.com/office/drawing/2014/main" id="{3105F37C-2238-40F3-9DD7-1C9AAA7B0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359"/>
              <a:ext cx="139" cy="303"/>
            </a:xfrm>
            <a:custGeom>
              <a:avLst/>
              <a:gdLst>
                <a:gd name="T0" fmla="*/ 181 w 107"/>
                <a:gd name="T1" fmla="*/ 0 h 234"/>
                <a:gd name="T2" fmla="*/ 17 w 107"/>
                <a:gd name="T3" fmla="*/ 211 h 234"/>
                <a:gd name="T4" fmla="*/ 17 w 107"/>
                <a:gd name="T5" fmla="*/ 392 h 234"/>
                <a:gd name="T6" fmla="*/ 18 w 107"/>
                <a:gd name="T7" fmla="*/ 225 h 234"/>
                <a:gd name="T8" fmla="*/ 181 w 107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34">
                  <a:moveTo>
                    <a:pt x="107" y="0"/>
                  </a:moveTo>
                  <a:cubicBezTo>
                    <a:pt x="57" y="18"/>
                    <a:pt x="31" y="43"/>
                    <a:pt x="10" y="126"/>
                  </a:cubicBezTo>
                  <a:cubicBezTo>
                    <a:pt x="0" y="160"/>
                    <a:pt x="11" y="204"/>
                    <a:pt x="10" y="234"/>
                  </a:cubicBezTo>
                  <a:cubicBezTo>
                    <a:pt x="14" y="192"/>
                    <a:pt x="5" y="157"/>
                    <a:pt x="11" y="134"/>
                  </a:cubicBezTo>
                  <a:cubicBezTo>
                    <a:pt x="16" y="111"/>
                    <a:pt x="32" y="29"/>
                    <a:pt x="10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5" name="Freeform 1019">
              <a:extLst>
                <a:ext uri="{FF2B5EF4-FFF2-40B4-BE49-F238E27FC236}">
                  <a16:creationId xmlns:a16="http://schemas.microsoft.com/office/drawing/2014/main" id="{DD5E3E11-2FF0-4B9C-8F07-D35CDE6B3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359"/>
              <a:ext cx="135" cy="229"/>
            </a:xfrm>
            <a:custGeom>
              <a:avLst/>
              <a:gdLst>
                <a:gd name="T0" fmla="*/ 175 w 104"/>
                <a:gd name="T1" fmla="*/ 0 h 177"/>
                <a:gd name="T2" fmla="*/ 66 w 104"/>
                <a:gd name="T3" fmla="*/ 186 h 177"/>
                <a:gd name="T4" fmla="*/ 0 w 104"/>
                <a:gd name="T5" fmla="*/ 296 h 177"/>
                <a:gd name="T6" fmla="*/ 69 w 104"/>
                <a:gd name="T7" fmla="*/ 166 h 177"/>
                <a:gd name="T8" fmla="*/ 175 w 104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77">
                  <a:moveTo>
                    <a:pt x="104" y="0"/>
                  </a:moveTo>
                  <a:cubicBezTo>
                    <a:pt x="99" y="27"/>
                    <a:pt x="74" y="58"/>
                    <a:pt x="39" y="111"/>
                  </a:cubicBezTo>
                  <a:cubicBezTo>
                    <a:pt x="4" y="165"/>
                    <a:pt x="0" y="177"/>
                    <a:pt x="0" y="177"/>
                  </a:cubicBezTo>
                  <a:cubicBezTo>
                    <a:pt x="7" y="156"/>
                    <a:pt x="25" y="129"/>
                    <a:pt x="41" y="99"/>
                  </a:cubicBezTo>
                  <a:cubicBezTo>
                    <a:pt x="58" y="69"/>
                    <a:pt x="94" y="38"/>
                    <a:pt x="10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6" name="Freeform 1020">
              <a:extLst>
                <a:ext uri="{FF2B5EF4-FFF2-40B4-BE49-F238E27FC236}">
                  <a16:creationId xmlns:a16="http://schemas.microsoft.com/office/drawing/2014/main" id="{ACE620C8-F15A-4108-BE9B-F35359E32D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4" y="1375"/>
              <a:ext cx="121" cy="230"/>
            </a:xfrm>
            <a:custGeom>
              <a:avLst/>
              <a:gdLst>
                <a:gd name="T0" fmla="*/ 156 w 94"/>
                <a:gd name="T1" fmla="*/ 0 h 178"/>
                <a:gd name="T2" fmla="*/ 28 w 94"/>
                <a:gd name="T3" fmla="*/ 167 h 178"/>
                <a:gd name="T4" fmla="*/ 10 w 94"/>
                <a:gd name="T5" fmla="*/ 297 h 178"/>
                <a:gd name="T6" fmla="*/ 51 w 94"/>
                <a:gd name="T7" fmla="*/ 128 h 178"/>
                <a:gd name="T8" fmla="*/ 156 w 94"/>
                <a:gd name="T9" fmla="*/ 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78">
                  <a:moveTo>
                    <a:pt x="94" y="0"/>
                  </a:moveTo>
                  <a:cubicBezTo>
                    <a:pt x="50" y="23"/>
                    <a:pt x="34" y="47"/>
                    <a:pt x="17" y="100"/>
                  </a:cubicBezTo>
                  <a:cubicBezTo>
                    <a:pt x="0" y="153"/>
                    <a:pt x="6" y="178"/>
                    <a:pt x="6" y="178"/>
                  </a:cubicBezTo>
                  <a:cubicBezTo>
                    <a:pt x="11" y="144"/>
                    <a:pt x="8" y="128"/>
                    <a:pt x="31" y="77"/>
                  </a:cubicBezTo>
                  <a:cubicBezTo>
                    <a:pt x="53" y="27"/>
                    <a:pt x="77" y="8"/>
                    <a:pt x="9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7" name="Freeform 1021">
              <a:extLst>
                <a:ext uri="{FF2B5EF4-FFF2-40B4-BE49-F238E27FC236}">
                  <a16:creationId xmlns:a16="http://schemas.microsoft.com/office/drawing/2014/main" id="{6C4EBA67-AE7F-4072-BE38-14AAABF0F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367"/>
              <a:ext cx="83" cy="141"/>
            </a:xfrm>
            <a:custGeom>
              <a:avLst/>
              <a:gdLst>
                <a:gd name="T0" fmla="*/ 108 w 64"/>
                <a:gd name="T1" fmla="*/ 0 h 109"/>
                <a:gd name="T2" fmla="*/ 0 w 64"/>
                <a:gd name="T3" fmla="*/ 182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09">
                  <a:moveTo>
                    <a:pt x="64" y="0"/>
                  </a:moveTo>
                  <a:cubicBezTo>
                    <a:pt x="60" y="21"/>
                    <a:pt x="16" y="86"/>
                    <a:pt x="0" y="10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8" name="Freeform 1022">
              <a:extLst>
                <a:ext uri="{FF2B5EF4-FFF2-40B4-BE49-F238E27FC236}">
                  <a16:creationId xmlns:a16="http://schemas.microsoft.com/office/drawing/2014/main" id="{1BFFC1F8-2BC1-448F-ABE6-785BCE5D0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8" y="1468"/>
              <a:ext cx="39" cy="94"/>
            </a:xfrm>
            <a:custGeom>
              <a:avLst/>
              <a:gdLst>
                <a:gd name="T0" fmla="*/ 51 w 30"/>
                <a:gd name="T1" fmla="*/ 0 h 73"/>
                <a:gd name="T2" fmla="*/ 0 w 30"/>
                <a:gd name="T3" fmla="*/ 121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3">
                  <a:moveTo>
                    <a:pt x="30" y="0"/>
                  </a:moveTo>
                  <a:cubicBezTo>
                    <a:pt x="23" y="6"/>
                    <a:pt x="0" y="65"/>
                    <a:pt x="0" y="7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69" name="Freeform 1023">
              <a:extLst>
                <a:ext uri="{FF2B5EF4-FFF2-40B4-BE49-F238E27FC236}">
                  <a16:creationId xmlns:a16="http://schemas.microsoft.com/office/drawing/2014/main" id="{FB6543DE-74DB-4B2D-9C6E-8653648EA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6" y="1376"/>
              <a:ext cx="57" cy="110"/>
            </a:xfrm>
            <a:custGeom>
              <a:avLst/>
              <a:gdLst>
                <a:gd name="T0" fmla="*/ 74 w 44"/>
                <a:gd name="T1" fmla="*/ 0 h 85"/>
                <a:gd name="T2" fmla="*/ 0 w 44"/>
                <a:gd name="T3" fmla="*/ 142 h 85"/>
                <a:gd name="T4" fmla="*/ 74 w 44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85">
                  <a:moveTo>
                    <a:pt x="44" y="0"/>
                  </a:moveTo>
                  <a:cubicBezTo>
                    <a:pt x="23" y="16"/>
                    <a:pt x="5" y="55"/>
                    <a:pt x="0" y="85"/>
                  </a:cubicBezTo>
                  <a:cubicBezTo>
                    <a:pt x="8" y="59"/>
                    <a:pt x="29" y="11"/>
                    <a:pt x="4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0" name="Freeform 1024">
              <a:extLst>
                <a:ext uri="{FF2B5EF4-FFF2-40B4-BE49-F238E27FC236}">
                  <a16:creationId xmlns:a16="http://schemas.microsoft.com/office/drawing/2014/main" id="{F616B917-C43D-485A-A88B-29E44274D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565"/>
              <a:ext cx="17" cy="111"/>
            </a:xfrm>
            <a:custGeom>
              <a:avLst/>
              <a:gdLst>
                <a:gd name="T0" fmla="*/ 10 w 13"/>
                <a:gd name="T1" fmla="*/ 0 h 86"/>
                <a:gd name="T2" fmla="*/ 22 w 13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86">
                  <a:moveTo>
                    <a:pt x="6" y="0"/>
                  </a:moveTo>
                  <a:cubicBezTo>
                    <a:pt x="0" y="31"/>
                    <a:pt x="13" y="67"/>
                    <a:pt x="13" y="8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1" name="Freeform 1025">
              <a:extLst>
                <a:ext uri="{FF2B5EF4-FFF2-40B4-BE49-F238E27FC236}">
                  <a16:creationId xmlns:a16="http://schemas.microsoft.com/office/drawing/2014/main" id="{6AB1EE05-5813-44F5-B936-F315432B9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0" y="1368"/>
              <a:ext cx="225" cy="258"/>
            </a:xfrm>
            <a:custGeom>
              <a:avLst/>
              <a:gdLst>
                <a:gd name="T0" fmla="*/ 291 w 174"/>
                <a:gd name="T1" fmla="*/ 0 h 199"/>
                <a:gd name="T2" fmla="*/ 127 w 174"/>
                <a:gd name="T3" fmla="*/ 182 h 199"/>
                <a:gd name="T4" fmla="*/ 0 w 174"/>
                <a:gd name="T5" fmla="*/ 334 h 199"/>
                <a:gd name="T6" fmla="*/ 133 w 174"/>
                <a:gd name="T7" fmla="*/ 183 h 199"/>
                <a:gd name="T8" fmla="*/ 291 w 174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199">
                  <a:moveTo>
                    <a:pt x="174" y="0"/>
                  </a:moveTo>
                  <a:cubicBezTo>
                    <a:pt x="170" y="32"/>
                    <a:pt x="127" y="73"/>
                    <a:pt x="76" y="108"/>
                  </a:cubicBezTo>
                  <a:cubicBezTo>
                    <a:pt x="26" y="144"/>
                    <a:pt x="3" y="189"/>
                    <a:pt x="0" y="199"/>
                  </a:cubicBezTo>
                  <a:cubicBezTo>
                    <a:pt x="12" y="172"/>
                    <a:pt x="39" y="139"/>
                    <a:pt x="80" y="109"/>
                  </a:cubicBezTo>
                  <a:cubicBezTo>
                    <a:pt x="122" y="79"/>
                    <a:pt x="170" y="47"/>
                    <a:pt x="17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2" name="Freeform 1026">
              <a:extLst>
                <a:ext uri="{FF2B5EF4-FFF2-40B4-BE49-F238E27FC236}">
                  <a16:creationId xmlns:a16="http://schemas.microsoft.com/office/drawing/2014/main" id="{ADBE6644-4282-487F-BFBE-BB78F1A2E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361"/>
              <a:ext cx="65" cy="110"/>
            </a:xfrm>
            <a:custGeom>
              <a:avLst/>
              <a:gdLst>
                <a:gd name="T0" fmla="*/ 85 w 50"/>
                <a:gd name="T1" fmla="*/ 0 h 85"/>
                <a:gd name="T2" fmla="*/ 0 w 50"/>
                <a:gd name="T3" fmla="*/ 142 h 85"/>
                <a:gd name="T4" fmla="*/ 85 w 50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85">
                  <a:moveTo>
                    <a:pt x="50" y="0"/>
                  </a:moveTo>
                  <a:cubicBezTo>
                    <a:pt x="48" y="20"/>
                    <a:pt x="33" y="59"/>
                    <a:pt x="0" y="85"/>
                  </a:cubicBezTo>
                  <a:cubicBezTo>
                    <a:pt x="19" y="63"/>
                    <a:pt x="40" y="47"/>
                    <a:pt x="5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3" name="Freeform 1027">
              <a:extLst>
                <a:ext uri="{FF2B5EF4-FFF2-40B4-BE49-F238E27FC236}">
                  <a16:creationId xmlns:a16="http://schemas.microsoft.com/office/drawing/2014/main" id="{3566A28D-0373-458C-8BE5-EE7744128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6" y="1376"/>
              <a:ext cx="233" cy="204"/>
            </a:xfrm>
            <a:custGeom>
              <a:avLst/>
              <a:gdLst>
                <a:gd name="T0" fmla="*/ 302 w 180"/>
                <a:gd name="T1" fmla="*/ 0 h 158"/>
                <a:gd name="T2" fmla="*/ 131 w 180"/>
                <a:gd name="T3" fmla="*/ 160 h 158"/>
                <a:gd name="T4" fmla="*/ 0 w 180"/>
                <a:gd name="T5" fmla="*/ 263 h 158"/>
                <a:gd name="T6" fmla="*/ 132 w 180"/>
                <a:gd name="T7" fmla="*/ 165 h 158"/>
                <a:gd name="T8" fmla="*/ 302 w 180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158">
                  <a:moveTo>
                    <a:pt x="180" y="0"/>
                  </a:moveTo>
                  <a:cubicBezTo>
                    <a:pt x="174" y="25"/>
                    <a:pt x="137" y="63"/>
                    <a:pt x="78" y="96"/>
                  </a:cubicBezTo>
                  <a:cubicBezTo>
                    <a:pt x="20" y="128"/>
                    <a:pt x="5" y="152"/>
                    <a:pt x="0" y="158"/>
                  </a:cubicBezTo>
                  <a:cubicBezTo>
                    <a:pt x="14" y="136"/>
                    <a:pt x="55" y="110"/>
                    <a:pt x="79" y="99"/>
                  </a:cubicBezTo>
                  <a:cubicBezTo>
                    <a:pt x="103" y="88"/>
                    <a:pt x="176" y="19"/>
                    <a:pt x="18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4" name="Freeform 1028">
              <a:extLst>
                <a:ext uri="{FF2B5EF4-FFF2-40B4-BE49-F238E27FC236}">
                  <a16:creationId xmlns:a16="http://schemas.microsoft.com/office/drawing/2014/main" id="{963F36FC-218A-472B-A65C-7262AD61A3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375"/>
              <a:ext cx="30" cy="52"/>
            </a:xfrm>
            <a:custGeom>
              <a:avLst/>
              <a:gdLst>
                <a:gd name="T0" fmla="*/ 39 w 23"/>
                <a:gd name="T1" fmla="*/ 0 h 40"/>
                <a:gd name="T2" fmla="*/ 0 w 23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0">
                  <a:moveTo>
                    <a:pt x="23" y="0"/>
                  </a:moveTo>
                  <a:cubicBezTo>
                    <a:pt x="19" y="12"/>
                    <a:pt x="8" y="31"/>
                    <a:pt x="0" y="4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5" name="Freeform 1029">
              <a:extLst>
                <a:ext uri="{FF2B5EF4-FFF2-40B4-BE49-F238E27FC236}">
                  <a16:creationId xmlns:a16="http://schemas.microsoft.com/office/drawing/2014/main" id="{D564F1A6-0C15-4990-B30C-57E353D452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6" y="1380"/>
              <a:ext cx="142" cy="109"/>
            </a:xfrm>
            <a:custGeom>
              <a:avLst/>
              <a:gdLst>
                <a:gd name="T0" fmla="*/ 183 w 110"/>
                <a:gd name="T1" fmla="*/ 0 h 84"/>
                <a:gd name="T2" fmla="*/ 0 w 110"/>
                <a:gd name="T3" fmla="*/ 141 h 84"/>
                <a:gd name="T4" fmla="*/ 183 w 110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84">
                  <a:moveTo>
                    <a:pt x="110" y="0"/>
                  </a:moveTo>
                  <a:cubicBezTo>
                    <a:pt x="106" y="20"/>
                    <a:pt x="34" y="69"/>
                    <a:pt x="0" y="84"/>
                  </a:cubicBezTo>
                  <a:cubicBezTo>
                    <a:pt x="25" y="73"/>
                    <a:pt x="90" y="29"/>
                    <a:pt x="11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6" name="Freeform 1030">
              <a:extLst>
                <a:ext uri="{FF2B5EF4-FFF2-40B4-BE49-F238E27FC236}">
                  <a16:creationId xmlns:a16="http://schemas.microsoft.com/office/drawing/2014/main" id="{05FAA641-042D-474D-9E65-0CC985FD3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459"/>
              <a:ext cx="332" cy="127"/>
            </a:xfrm>
            <a:custGeom>
              <a:avLst/>
              <a:gdLst>
                <a:gd name="T0" fmla="*/ 0 w 256"/>
                <a:gd name="T1" fmla="*/ 165 h 98"/>
                <a:gd name="T2" fmla="*/ 214 w 256"/>
                <a:gd name="T3" fmla="*/ 67 h 98"/>
                <a:gd name="T4" fmla="*/ 431 w 256"/>
                <a:gd name="T5" fmla="*/ 0 h 98"/>
                <a:gd name="T6" fmla="*/ 333 w 256"/>
                <a:gd name="T7" fmla="*/ 40 h 98"/>
                <a:gd name="T8" fmla="*/ 202 w 256"/>
                <a:gd name="T9" fmla="*/ 66 h 98"/>
                <a:gd name="T10" fmla="*/ 0 w 256"/>
                <a:gd name="T11" fmla="*/ 165 h 9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56" h="98">
                  <a:moveTo>
                    <a:pt x="0" y="98"/>
                  </a:moveTo>
                  <a:cubicBezTo>
                    <a:pt x="33" y="65"/>
                    <a:pt x="88" y="49"/>
                    <a:pt x="127" y="40"/>
                  </a:cubicBezTo>
                  <a:cubicBezTo>
                    <a:pt x="166" y="31"/>
                    <a:pt x="231" y="29"/>
                    <a:pt x="256" y="0"/>
                  </a:cubicBezTo>
                  <a:cubicBezTo>
                    <a:pt x="245" y="11"/>
                    <a:pt x="217" y="19"/>
                    <a:pt x="198" y="24"/>
                  </a:cubicBezTo>
                  <a:cubicBezTo>
                    <a:pt x="179" y="29"/>
                    <a:pt x="141" y="33"/>
                    <a:pt x="120" y="39"/>
                  </a:cubicBezTo>
                  <a:cubicBezTo>
                    <a:pt x="98" y="46"/>
                    <a:pt x="38" y="56"/>
                    <a:pt x="0" y="9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7" name="Freeform 1031">
              <a:extLst>
                <a:ext uri="{FF2B5EF4-FFF2-40B4-BE49-F238E27FC236}">
                  <a16:creationId xmlns:a16="http://schemas.microsoft.com/office/drawing/2014/main" id="{3EDE05A2-A0D6-4838-88F6-E95444BBB8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1433"/>
              <a:ext cx="131" cy="60"/>
            </a:xfrm>
            <a:custGeom>
              <a:avLst/>
              <a:gdLst>
                <a:gd name="T0" fmla="*/ 0 w 101"/>
                <a:gd name="T1" fmla="*/ 78 h 46"/>
                <a:gd name="T2" fmla="*/ 170 w 101"/>
                <a:gd name="T3" fmla="*/ 0 h 46"/>
                <a:gd name="T4" fmla="*/ 0 w 101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1" h="46">
                  <a:moveTo>
                    <a:pt x="0" y="46"/>
                  </a:moveTo>
                  <a:cubicBezTo>
                    <a:pt x="54" y="32"/>
                    <a:pt x="87" y="14"/>
                    <a:pt x="101" y="0"/>
                  </a:cubicBezTo>
                  <a:cubicBezTo>
                    <a:pt x="92" y="10"/>
                    <a:pt x="26" y="39"/>
                    <a:pt x="0" y="4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8" name="Freeform 1032">
              <a:extLst>
                <a:ext uri="{FF2B5EF4-FFF2-40B4-BE49-F238E27FC236}">
                  <a16:creationId xmlns:a16="http://schemas.microsoft.com/office/drawing/2014/main" id="{2A1598C1-CB98-4B45-9E9E-D8BC56EC9A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1213"/>
              <a:ext cx="103" cy="101"/>
            </a:xfrm>
            <a:custGeom>
              <a:avLst/>
              <a:gdLst>
                <a:gd name="T0" fmla="*/ 0 w 80"/>
                <a:gd name="T1" fmla="*/ 131 h 78"/>
                <a:gd name="T2" fmla="*/ 133 w 80"/>
                <a:gd name="T3" fmla="*/ 0 h 78"/>
                <a:gd name="T4" fmla="*/ 0 w 80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78">
                  <a:moveTo>
                    <a:pt x="0" y="78"/>
                  </a:moveTo>
                  <a:cubicBezTo>
                    <a:pt x="17" y="69"/>
                    <a:pt x="65" y="72"/>
                    <a:pt x="80" y="0"/>
                  </a:cubicBezTo>
                  <a:cubicBezTo>
                    <a:pt x="75" y="33"/>
                    <a:pt x="62" y="64"/>
                    <a:pt x="0" y="7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79" name="Freeform 1033">
              <a:extLst>
                <a:ext uri="{FF2B5EF4-FFF2-40B4-BE49-F238E27FC236}">
                  <a16:creationId xmlns:a16="http://schemas.microsoft.com/office/drawing/2014/main" id="{70F30CE7-CC67-4782-B07F-5B19C6870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308"/>
              <a:ext cx="15" cy="53"/>
            </a:xfrm>
            <a:custGeom>
              <a:avLst/>
              <a:gdLst>
                <a:gd name="T0" fmla="*/ 18 w 12"/>
                <a:gd name="T1" fmla="*/ 0 h 41"/>
                <a:gd name="T2" fmla="*/ 0 w 12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1">
                  <a:moveTo>
                    <a:pt x="11" y="0"/>
                  </a:moveTo>
                  <a:cubicBezTo>
                    <a:pt x="12" y="14"/>
                    <a:pt x="4" y="29"/>
                    <a:pt x="0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0" name="Freeform 1034">
              <a:extLst>
                <a:ext uri="{FF2B5EF4-FFF2-40B4-BE49-F238E27FC236}">
                  <a16:creationId xmlns:a16="http://schemas.microsoft.com/office/drawing/2014/main" id="{245A5854-FDA1-4EF7-A7C0-8064A0956D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301"/>
              <a:ext cx="10" cy="51"/>
            </a:xfrm>
            <a:custGeom>
              <a:avLst/>
              <a:gdLst>
                <a:gd name="T0" fmla="*/ 0 w 7"/>
                <a:gd name="T1" fmla="*/ 67 h 39"/>
                <a:gd name="T2" fmla="*/ 10 w 7"/>
                <a:gd name="T3" fmla="*/ 27 h 39"/>
                <a:gd name="T4" fmla="*/ 14 w 7"/>
                <a:gd name="T5" fmla="*/ 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9">
                  <a:moveTo>
                    <a:pt x="0" y="39"/>
                  </a:moveTo>
                  <a:cubicBezTo>
                    <a:pt x="1" y="31"/>
                    <a:pt x="4" y="24"/>
                    <a:pt x="5" y="16"/>
                  </a:cubicBezTo>
                  <a:cubicBezTo>
                    <a:pt x="6" y="12"/>
                    <a:pt x="6" y="0"/>
                    <a:pt x="7" y="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1" name="Freeform 1035">
              <a:extLst>
                <a:ext uri="{FF2B5EF4-FFF2-40B4-BE49-F238E27FC236}">
                  <a16:creationId xmlns:a16="http://schemas.microsoft.com/office/drawing/2014/main" id="{18D1D95E-659E-4B91-9407-407B282152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326"/>
              <a:ext cx="5" cy="40"/>
            </a:xfrm>
            <a:custGeom>
              <a:avLst/>
              <a:gdLst>
                <a:gd name="T0" fmla="*/ 6 w 4"/>
                <a:gd name="T1" fmla="*/ 0 h 31"/>
                <a:gd name="T2" fmla="*/ 5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4" y="0"/>
                  </a:moveTo>
                  <a:cubicBezTo>
                    <a:pt x="0" y="10"/>
                    <a:pt x="1" y="20"/>
                    <a:pt x="3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2" name="Freeform 1036">
              <a:extLst>
                <a:ext uri="{FF2B5EF4-FFF2-40B4-BE49-F238E27FC236}">
                  <a16:creationId xmlns:a16="http://schemas.microsoft.com/office/drawing/2014/main" id="{EDB64497-D5BD-46F7-B011-A612C00B8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720"/>
              <a:ext cx="25" cy="21"/>
            </a:xfrm>
            <a:custGeom>
              <a:avLst/>
              <a:gdLst>
                <a:gd name="T0" fmla="*/ 0 w 19"/>
                <a:gd name="T1" fmla="*/ 0 h 16"/>
                <a:gd name="T2" fmla="*/ 33 w 19"/>
                <a:gd name="T3" fmla="*/ 2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6">
                  <a:moveTo>
                    <a:pt x="0" y="0"/>
                  </a:moveTo>
                  <a:cubicBezTo>
                    <a:pt x="11" y="16"/>
                    <a:pt x="15" y="14"/>
                    <a:pt x="19" y="1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3" name="Freeform 1037">
              <a:extLst>
                <a:ext uri="{FF2B5EF4-FFF2-40B4-BE49-F238E27FC236}">
                  <a16:creationId xmlns:a16="http://schemas.microsoft.com/office/drawing/2014/main" id="{12F7657E-7BB3-4157-8A71-42ED4EC84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741"/>
              <a:ext cx="36" cy="19"/>
            </a:xfrm>
            <a:custGeom>
              <a:avLst/>
              <a:gdLst>
                <a:gd name="T0" fmla="*/ 0 w 28"/>
                <a:gd name="T1" fmla="*/ 0 h 15"/>
                <a:gd name="T2" fmla="*/ 46 w 28"/>
                <a:gd name="T3" fmla="*/ 2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">
                  <a:moveTo>
                    <a:pt x="0" y="0"/>
                  </a:moveTo>
                  <a:cubicBezTo>
                    <a:pt x="7" y="9"/>
                    <a:pt x="16" y="15"/>
                    <a:pt x="28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4" name="Freeform 1038">
              <a:extLst>
                <a:ext uri="{FF2B5EF4-FFF2-40B4-BE49-F238E27FC236}">
                  <a16:creationId xmlns:a16="http://schemas.microsoft.com/office/drawing/2014/main" id="{A09D748B-31D6-493B-B8B9-4DAC12FF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782"/>
              <a:ext cx="29" cy="13"/>
            </a:xfrm>
            <a:custGeom>
              <a:avLst/>
              <a:gdLst>
                <a:gd name="T0" fmla="*/ 0 w 22"/>
                <a:gd name="T1" fmla="*/ 0 h 10"/>
                <a:gd name="T2" fmla="*/ 38 w 2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0" y="0"/>
                  </a:moveTo>
                  <a:cubicBezTo>
                    <a:pt x="5" y="8"/>
                    <a:pt x="14" y="9"/>
                    <a:pt x="22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5" name="Freeform 1039">
              <a:extLst>
                <a:ext uri="{FF2B5EF4-FFF2-40B4-BE49-F238E27FC236}">
                  <a16:creationId xmlns:a16="http://schemas.microsoft.com/office/drawing/2014/main" id="{BAC43F4F-DF03-4616-A3FC-211A54BBE9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8" y="1805"/>
              <a:ext cx="30" cy="19"/>
            </a:xfrm>
            <a:custGeom>
              <a:avLst/>
              <a:gdLst>
                <a:gd name="T0" fmla="*/ 0 w 23"/>
                <a:gd name="T1" fmla="*/ 0 h 15"/>
                <a:gd name="T2" fmla="*/ 39 w 23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0" y="0"/>
                  </a:moveTo>
                  <a:cubicBezTo>
                    <a:pt x="7" y="6"/>
                    <a:pt x="15" y="12"/>
                    <a:pt x="23" y="1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6" name="Freeform 1040">
              <a:extLst>
                <a:ext uri="{FF2B5EF4-FFF2-40B4-BE49-F238E27FC236}">
                  <a16:creationId xmlns:a16="http://schemas.microsoft.com/office/drawing/2014/main" id="{63124632-3613-4B2D-8575-9C51F3B5C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1808"/>
              <a:ext cx="21" cy="10"/>
            </a:xfrm>
            <a:custGeom>
              <a:avLst/>
              <a:gdLst>
                <a:gd name="T0" fmla="*/ 0 w 16"/>
                <a:gd name="T1" fmla="*/ 0 h 8"/>
                <a:gd name="T2" fmla="*/ 28 w 16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8">
                  <a:moveTo>
                    <a:pt x="0" y="0"/>
                  </a:moveTo>
                  <a:cubicBezTo>
                    <a:pt x="4" y="5"/>
                    <a:pt x="10" y="7"/>
                    <a:pt x="16" y="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7" name="Freeform 1041">
              <a:extLst>
                <a:ext uri="{FF2B5EF4-FFF2-40B4-BE49-F238E27FC236}">
                  <a16:creationId xmlns:a16="http://schemas.microsoft.com/office/drawing/2014/main" id="{3D7B1CFA-70CD-4AFB-BCC8-3501DA521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843"/>
              <a:ext cx="29" cy="15"/>
            </a:xfrm>
            <a:custGeom>
              <a:avLst/>
              <a:gdLst>
                <a:gd name="T0" fmla="*/ 0 w 22"/>
                <a:gd name="T1" fmla="*/ 0 h 12"/>
                <a:gd name="T2" fmla="*/ 38 w 22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0" y="0"/>
                  </a:moveTo>
                  <a:cubicBezTo>
                    <a:pt x="6" y="7"/>
                    <a:pt x="14" y="10"/>
                    <a:pt x="22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8" name="Freeform 1042">
              <a:extLst>
                <a:ext uri="{FF2B5EF4-FFF2-40B4-BE49-F238E27FC236}">
                  <a16:creationId xmlns:a16="http://schemas.microsoft.com/office/drawing/2014/main" id="{44F23075-6C23-4FD7-88DD-88F3D5012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2" y="1865"/>
              <a:ext cx="17" cy="14"/>
            </a:xfrm>
            <a:custGeom>
              <a:avLst/>
              <a:gdLst>
                <a:gd name="T0" fmla="*/ 0 w 13"/>
                <a:gd name="T1" fmla="*/ 0 h 11"/>
                <a:gd name="T2" fmla="*/ 22 w 13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0" y="0"/>
                  </a:moveTo>
                  <a:cubicBezTo>
                    <a:pt x="3" y="5"/>
                    <a:pt x="7" y="10"/>
                    <a:pt x="13" y="1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89" name="Freeform 1043">
              <a:extLst>
                <a:ext uri="{FF2B5EF4-FFF2-40B4-BE49-F238E27FC236}">
                  <a16:creationId xmlns:a16="http://schemas.microsoft.com/office/drawing/2014/main" id="{8B71667D-CECD-4B2E-9062-BAD6F10ED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6" y="1912"/>
              <a:ext cx="8" cy="9"/>
            </a:xfrm>
            <a:custGeom>
              <a:avLst/>
              <a:gdLst>
                <a:gd name="T0" fmla="*/ 0 w 6"/>
                <a:gd name="T1" fmla="*/ 0 h 7"/>
                <a:gd name="T2" fmla="*/ 11 w 6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2" y="2"/>
                    <a:pt x="4" y="5"/>
                    <a:pt x="6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0" name="Freeform 1044">
              <a:extLst>
                <a:ext uri="{FF2B5EF4-FFF2-40B4-BE49-F238E27FC236}">
                  <a16:creationId xmlns:a16="http://schemas.microsoft.com/office/drawing/2014/main" id="{D36F4D2A-8D6C-4DD0-9A92-F86F1DF10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5" y="1675"/>
              <a:ext cx="29" cy="28"/>
            </a:xfrm>
            <a:custGeom>
              <a:avLst/>
              <a:gdLst>
                <a:gd name="T0" fmla="*/ 0 w 22"/>
                <a:gd name="T1" fmla="*/ 0 h 22"/>
                <a:gd name="T2" fmla="*/ 38 w 22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0" y="0"/>
                  </a:moveTo>
                  <a:cubicBezTo>
                    <a:pt x="4" y="11"/>
                    <a:pt x="13" y="16"/>
                    <a:pt x="22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1" name="Freeform 1045">
              <a:extLst>
                <a:ext uri="{FF2B5EF4-FFF2-40B4-BE49-F238E27FC236}">
                  <a16:creationId xmlns:a16="http://schemas.microsoft.com/office/drawing/2014/main" id="{C29BEB3B-191C-437C-A327-6FB8E6388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3" y="1673"/>
              <a:ext cx="17" cy="16"/>
            </a:xfrm>
            <a:custGeom>
              <a:avLst/>
              <a:gdLst>
                <a:gd name="T0" fmla="*/ 0 w 13"/>
                <a:gd name="T1" fmla="*/ 0 h 12"/>
                <a:gd name="T2" fmla="*/ 22 w 13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2">
                  <a:moveTo>
                    <a:pt x="0" y="0"/>
                  </a:moveTo>
                  <a:cubicBezTo>
                    <a:pt x="2" y="6"/>
                    <a:pt x="7" y="10"/>
                    <a:pt x="13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2" name="Freeform 1046">
              <a:extLst>
                <a:ext uri="{FF2B5EF4-FFF2-40B4-BE49-F238E27FC236}">
                  <a16:creationId xmlns:a16="http://schemas.microsoft.com/office/drawing/2014/main" id="{0A8644EE-F64D-4246-B224-3B62894FA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686"/>
              <a:ext cx="113" cy="78"/>
            </a:xfrm>
            <a:custGeom>
              <a:avLst/>
              <a:gdLst>
                <a:gd name="T0" fmla="*/ 0 w 87"/>
                <a:gd name="T1" fmla="*/ 0 h 60"/>
                <a:gd name="T2" fmla="*/ 147 w 87"/>
                <a:gd name="T3" fmla="*/ 101 h 60"/>
                <a:gd name="T4" fmla="*/ 0 w 87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60">
                  <a:moveTo>
                    <a:pt x="0" y="0"/>
                  </a:moveTo>
                  <a:cubicBezTo>
                    <a:pt x="17" y="23"/>
                    <a:pt x="51" y="49"/>
                    <a:pt x="87" y="60"/>
                  </a:cubicBezTo>
                  <a:cubicBezTo>
                    <a:pt x="64" y="51"/>
                    <a:pt x="6" y="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3" name="Freeform 1047">
              <a:extLst>
                <a:ext uri="{FF2B5EF4-FFF2-40B4-BE49-F238E27FC236}">
                  <a16:creationId xmlns:a16="http://schemas.microsoft.com/office/drawing/2014/main" id="{91C37660-A80C-4A93-BDA6-EB41ECA06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2" y="1719"/>
              <a:ext cx="23" cy="20"/>
            </a:xfrm>
            <a:custGeom>
              <a:avLst/>
              <a:gdLst>
                <a:gd name="T0" fmla="*/ 0 w 18"/>
                <a:gd name="T1" fmla="*/ 0 h 16"/>
                <a:gd name="T2" fmla="*/ 29 w 18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0" y="0"/>
                  </a:moveTo>
                  <a:cubicBezTo>
                    <a:pt x="8" y="11"/>
                    <a:pt x="14" y="15"/>
                    <a:pt x="18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4" name="Freeform 1048">
              <a:extLst>
                <a:ext uri="{FF2B5EF4-FFF2-40B4-BE49-F238E27FC236}">
                  <a16:creationId xmlns:a16="http://schemas.microsoft.com/office/drawing/2014/main" id="{4477BA3D-81C2-4DFB-8278-A2CEAC8DC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738"/>
              <a:ext cx="78" cy="76"/>
            </a:xfrm>
            <a:custGeom>
              <a:avLst/>
              <a:gdLst>
                <a:gd name="T0" fmla="*/ 0 w 60"/>
                <a:gd name="T1" fmla="*/ 0 h 59"/>
                <a:gd name="T2" fmla="*/ 101 w 60"/>
                <a:gd name="T3" fmla="*/ 98 h 59"/>
                <a:gd name="T4" fmla="*/ 0 w 60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59">
                  <a:moveTo>
                    <a:pt x="0" y="0"/>
                  </a:moveTo>
                  <a:cubicBezTo>
                    <a:pt x="17" y="35"/>
                    <a:pt x="56" y="58"/>
                    <a:pt x="60" y="59"/>
                  </a:cubicBezTo>
                  <a:cubicBezTo>
                    <a:pt x="47" y="50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5" name="Freeform 1049">
              <a:extLst>
                <a:ext uri="{FF2B5EF4-FFF2-40B4-BE49-F238E27FC236}">
                  <a16:creationId xmlns:a16="http://schemas.microsoft.com/office/drawing/2014/main" id="{9D185712-7AC8-4C06-9E4F-A99B8E4C26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753"/>
              <a:ext cx="84" cy="38"/>
            </a:xfrm>
            <a:custGeom>
              <a:avLst/>
              <a:gdLst>
                <a:gd name="T0" fmla="*/ 0 w 65"/>
                <a:gd name="T1" fmla="*/ 0 h 29"/>
                <a:gd name="T2" fmla="*/ 109 w 65"/>
                <a:gd name="T3" fmla="*/ 50 h 29"/>
                <a:gd name="T4" fmla="*/ 0 w 65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29">
                  <a:moveTo>
                    <a:pt x="0" y="0"/>
                  </a:moveTo>
                  <a:cubicBezTo>
                    <a:pt x="12" y="16"/>
                    <a:pt x="52" y="29"/>
                    <a:pt x="65" y="29"/>
                  </a:cubicBezTo>
                  <a:cubicBezTo>
                    <a:pt x="52" y="28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6" name="Freeform 1050">
              <a:extLst>
                <a:ext uri="{FF2B5EF4-FFF2-40B4-BE49-F238E27FC236}">
                  <a16:creationId xmlns:a16="http://schemas.microsoft.com/office/drawing/2014/main" id="{ACC7EE06-1F61-48EC-9A8E-9C8DB7067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1775"/>
              <a:ext cx="48" cy="31"/>
            </a:xfrm>
            <a:custGeom>
              <a:avLst/>
              <a:gdLst>
                <a:gd name="T0" fmla="*/ 0 w 37"/>
                <a:gd name="T1" fmla="*/ 0 h 24"/>
                <a:gd name="T2" fmla="*/ 62 w 37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4">
                  <a:moveTo>
                    <a:pt x="0" y="0"/>
                  </a:moveTo>
                  <a:cubicBezTo>
                    <a:pt x="9" y="10"/>
                    <a:pt x="30" y="23"/>
                    <a:pt x="37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7" name="Freeform 1051">
              <a:extLst>
                <a:ext uri="{FF2B5EF4-FFF2-40B4-BE49-F238E27FC236}">
                  <a16:creationId xmlns:a16="http://schemas.microsoft.com/office/drawing/2014/main" id="{DA231991-3FF5-4F13-A81F-64DF44B7B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795"/>
              <a:ext cx="73" cy="98"/>
            </a:xfrm>
            <a:custGeom>
              <a:avLst/>
              <a:gdLst>
                <a:gd name="T0" fmla="*/ 0 w 56"/>
                <a:gd name="T1" fmla="*/ 0 h 76"/>
                <a:gd name="T2" fmla="*/ 95 w 56"/>
                <a:gd name="T3" fmla="*/ 126 h 76"/>
                <a:gd name="T4" fmla="*/ 0 w 56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6">
                  <a:moveTo>
                    <a:pt x="0" y="0"/>
                  </a:moveTo>
                  <a:cubicBezTo>
                    <a:pt x="4" y="20"/>
                    <a:pt x="45" y="71"/>
                    <a:pt x="56" y="76"/>
                  </a:cubicBezTo>
                  <a:cubicBezTo>
                    <a:pt x="42" y="68"/>
                    <a:pt x="2" y="6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8" name="Freeform 1052">
              <a:extLst>
                <a:ext uri="{FF2B5EF4-FFF2-40B4-BE49-F238E27FC236}">
                  <a16:creationId xmlns:a16="http://schemas.microsoft.com/office/drawing/2014/main" id="{1B651605-0E82-46CD-B631-5F8252CAA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9" y="1814"/>
              <a:ext cx="57" cy="38"/>
            </a:xfrm>
            <a:custGeom>
              <a:avLst/>
              <a:gdLst>
                <a:gd name="T0" fmla="*/ 0 w 44"/>
                <a:gd name="T1" fmla="*/ 0 h 29"/>
                <a:gd name="T2" fmla="*/ 74 w 44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9">
                  <a:moveTo>
                    <a:pt x="0" y="0"/>
                  </a:moveTo>
                  <a:cubicBezTo>
                    <a:pt x="10" y="12"/>
                    <a:pt x="38" y="28"/>
                    <a:pt x="44" y="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599" name="Freeform 1053">
              <a:extLst>
                <a:ext uri="{FF2B5EF4-FFF2-40B4-BE49-F238E27FC236}">
                  <a16:creationId xmlns:a16="http://schemas.microsoft.com/office/drawing/2014/main" id="{B2057FA3-6F16-4133-9F6B-55A87AE7CA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1841"/>
              <a:ext cx="34" cy="33"/>
            </a:xfrm>
            <a:custGeom>
              <a:avLst/>
              <a:gdLst>
                <a:gd name="T0" fmla="*/ 0 w 26"/>
                <a:gd name="T1" fmla="*/ 0 h 25"/>
                <a:gd name="T2" fmla="*/ 44 w 26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5">
                  <a:moveTo>
                    <a:pt x="0" y="0"/>
                  </a:moveTo>
                  <a:cubicBezTo>
                    <a:pt x="7" y="11"/>
                    <a:pt x="20" y="23"/>
                    <a:pt x="26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0" name="Freeform 1054">
              <a:extLst>
                <a:ext uri="{FF2B5EF4-FFF2-40B4-BE49-F238E27FC236}">
                  <a16:creationId xmlns:a16="http://schemas.microsoft.com/office/drawing/2014/main" id="{7BDCBAFC-8989-4FE7-81B6-23E52E09E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8" y="1834"/>
              <a:ext cx="81" cy="89"/>
            </a:xfrm>
            <a:custGeom>
              <a:avLst/>
              <a:gdLst>
                <a:gd name="T0" fmla="*/ 104 w 63"/>
                <a:gd name="T1" fmla="*/ 115 h 69"/>
                <a:gd name="T2" fmla="*/ 0 w 63"/>
                <a:gd name="T3" fmla="*/ 0 h 69"/>
                <a:gd name="T4" fmla="*/ 104 w 63"/>
                <a:gd name="T5" fmla="*/ 11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69">
                  <a:moveTo>
                    <a:pt x="63" y="69"/>
                  </a:moveTo>
                  <a:cubicBezTo>
                    <a:pt x="43" y="63"/>
                    <a:pt x="9" y="24"/>
                    <a:pt x="0" y="0"/>
                  </a:cubicBezTo>
                  <a:cubicBezTo>
                    <a:pt x="2" y="24"/>
                    <a:pt x="51" y="68"/>
                    <a:pt x="63" y="6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1" name="Freeform 1055">
              <a:extLst>
                <a:ext uri="{FF2B5EF4-FFF2-40B4-BE49-F238E27FC236}">
                  <a16:creationId xmlns:a16="http://schemas.microsoft.com/office/drawing/2014/main" id="{C47586C8-C03E-43C3-BD97-6D19AC67E9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856"/>
              <a:ext cx="76" cy="107"/>
            </a:xfrm>
            <a:custGeom>
              <a:avLst/>
              <a:gdLst>
                <a:gd name="T0" fmla="*/ 98 w 59"/>
                <a:gd name="T1" fmla="*/ 138 h 83"/>
                <a:gd name="T2" fmla="*/ 0 w 59"/>
                <a:gd name="T3" fmla="*/ 0 h 83"/>
                <a:gd name="T4" fmla="*/ 98 w 59"/>
                <a:gd name="T5" fmla="*/ 138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83">
                  <a:moveTo>
                    <a:pt x="59" y="83"/>
                  </a:moveTo>
                  <a:cubicBezTo>
                    <a:pt x="42" y="75"/>
                    <a:pt x="5" y="28"/>
                    <a:pt x="0" y="0"/>
                  </a:cubicBezTo>
                  <a:cubicBezTo>
                    <a:pt x="5" y="18"/>
                    <a:pt x="47" y="78"/>
                    <a:pt x="59" y="8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2" name="Freeform 1056">
              <a:extLst>
                <a:ext uri="{FF2B5EF4-FFF2-40B4-BE49-F238E27FC236}">
                  <a16:creationId xmlns:a16="http://schemas.microsoft.com/office/drawing/2014/main" id="{B0AD96CC-98D1-4B15-8C56-F94FC330B2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901"/>
              <a:ext cx="35" cy="35"/>
            </a:xfrm>
            <a:custGeom>
              <a:avLst/>
              <a:gdLst>
                <a:gd name="T0" fmla="*/ 0 w 27"/>
                <a:gd name="T1" fmla="*/ 0 h 27"/>
                <a:gd name="T2" fmla="*/ 45 w 27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7">
                  <a:moveTo>
                    <a:pt x="0" y="0"/>
                  </a:moveTo>
                  <a:cubicBezTo>
                    <a:pt x="9" y="18"/>
                    <a:pt x="22" y="23"/>
                    <a:pt x="27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3" name="Freeform 1057">
              <a:extLst>
                <a:ext uri="{FF2B5EF4-FFF2-40B4-BE49-F238E27FC236}">
                  <a16:creationId xmlns:a16="http://schemas.microsoft.com/office/drawing/2014/main" id="{6D8BC651-6C5A-48B2-B6AB-39C3D6BB8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1920"/>
              <a:ext cx="96" cy="227"/>
            </a:xfrm>
            <a:custGeom>
              <a:avLst/>
              <a:gdLst>
                <a:gd name="T0" fmla="*/ 1 w 74"/>
                <a:gd name="T1" fmla="*/ 0 h 176"/>
                <a:gd name="T2" fmla="*/ 69 w 74"/>
                <a:gd name="T3" fmla="*/ 151 h 176"/>
                <a:gd name="T4" fmla="*/ 125 w 74"/>
                <a:gd name="T5" fmla="*/ 293 h 176"/>
                <a:gd name="T6" fmla="*/ 61 w 74"/>
                <a:gd name="T7" fmla="*/ 125 h 176"/>
                <a:gd name="T8" fmla="*/ 1 w 74"/>
                <a:gd name="T9" fmla="*/ 0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176">
                  <a:moveTo>
                    <a:pt x="1" y="0"/>
                  </a:moveTo>
                  <a:cubicBezTo>
                    <a:pt x="2" y="28"/>
                    <a:pt x="23" y="59"/>
                    <a:pt x="41" y="91"/>
                  </a:cubicBezTo>
                  <a:cubicBezTo>
                    <a:pt x="59" y="122"/>
                    <a:pt x="73" y="164"/>
                    <a:pt x="74" y="176"/>
                  </a:cubicBezTo>
                  <a:cubicBezTo>
                    <a:pt x="69" y="135"/>
                    <a:pt x="45" y="88"/>
                    <a:pt x="36" y="75"/>
                  </a:cubicBezTo>
                  <a:cubicBezTo>
                    <a:pt x="28" y="62"/>
                    <a:pt x="0" y="8"/>
                    <a:pt x="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4" name="Freeform 1058">
              <a:extLst>
                <a:ext uri="{FF2B5EF4-FFF2-40B4-BE49-F238E27FC236}">
                  <a16:creationId xmlns:a16="http://schemas.microsoft.com/office/drawing/2014/main" id="{1B6FBA4C-1574-463B-8074-169CA6D6D9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1945"/>
              <a:ext cx="59" cy="77"/>
            </a:xfrm>
            <a:custGeom>
              <a:avLst/>
              <a:gdLst>
                <a:gd name="T0" fmla="*/ 0 w 46"/>
                <a:gd name="T1" fmla="*/ 0 h 60"/>
                <a:gd name="T2" fmla="*/ 76 w 46"/>
                <a:gd name="T3" fmla="*/ 99 h 60"/>
                <a:gd name="T4" fmla="*/ 0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0" y="0"/>
                  </a:moveTo>
                  <a:cubicBezTo>
                    <a:pt x="10" y="31"/>
                    <a:pt x="33" y="45"/>
                    <a:pt x="46" y="60"/>
                  </a:cubicBezTo>
                  <a:cubicBezTo>
                    <a:pt x="35" y="49"/>
                    <a:pt x="5" y="1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5" name="Freeform 1059">
              <a:extLst>
                <a:ext uri="{FF2B5EF4-FFF2-40B4-BE49-F238E27FC236}">
                  <a16:creationId xmlns:a16="http://schemas.microsoft.com/office/drawing/2014/main" id="{042B2DC6-2278-4F1C-A264-05D308D05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4" y="2011"/>
              <a:ext cx="46" cy="85"/>
            </a:xfrm>
            <a:custGeom>
              <a:avLst/>
              <a:gdLst>
                <a:gd name="T0" fmla="*/ 0 w 36"/>
                <a:gd name="T1" fmla="*/ 0 h 66"/>
                <a:gd name="T2" fmla="*/ 59 w 36"/>
                <a:gd name="T3" fmla="*/ 109 h 66"/>
                <a:gd name="T4" fmla="*/ 0 w 3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6">
                  <a:moveTo>
                    <a:pt x="0" y="0"/>
                  </a:moveTo>
                  <a:cubicBezTo>
                    <a:pt x="12" y="22"/>
                    <a:pt x="31" y="44"/>
                    <a:pt x="36" y="66"/>
                  </a:cubicBezTo>
                  <a:cubicBezTo>
                    <a:pt x="35" y="44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6" name="Freeform 1060">
              <a:extLst>
                <a:ext uri="{FF2B5EF4-FFF2-40B4-BE49-F238E27FC236}">
                  <a16:creationId xmlns:a16="http://schemas.microsoft.com/office/drawing/2014/main" id="{5CEA78D9-4231-408B-96A6-BAF9A66115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9" y="2014"/>
              <a:ext cx="104" cy="226"/>
            </a:xfrm>
            <a:custGeom>
              <a:avLst/>
              <a:gdLst>
                <a:gd name="T0" fmla="*/ 0 w 80"/>
                <a:gd name="T1" fmla="*/ 0 h 175"/>
                <a:gd name="T2" fmla="*/ 135 w 80"/>
                <a:gd name="T3" fmla="*/ 292 h 175"/>
                <a:gd name="T4" fmla="*/ 0 w 80"/>
                <a:gd name="T5" fmla="*/ 0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75">
                  <a:moveTo>
                    <a:pt x="0" y="0"/>
                  </a:moveTo>
                  <a:cubicBezTo>
                    <a:pt x="5" y="31"/>
                    <a:pt x="50" y="142"/>
                    <a:pt x="80" y="175"/>
                  </a:cubicBezTo>
                  <a:cubicBezTo>
                    <a:pt x="64" y="149"/>
                    <a:pt x="1" y="1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7" name="Freeform 1061">
              <a:extLst>
                <a:ext uri="{FF2B5EF4-FFF2-40B4-BE49-F238E27FC236}">
                  <a16:creationId xmlns:a16="http://schemas.microsoft.com/office/drawing/2014/main" id="{C9F57351-1BEA-4738-89D5-4BBABE106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0" y="2084"/>
              <a:ext cx="109" cy="234"/>
            </a:xfrm>
            <a:custGeom>
              <a:avLst/>
              <a:gdLst>
                <a:gd name="T0" fmla="*/ 0 w 84"/>
                <a:gd name="T1" fmla="*/ 0 h 181"/>
                <a:gd name="T2" fmla="*/ 141 w 84"/>
                <a:gd name="T3" fmla="*/ 303 h 181"/>
                <a:gd name="T4" fmla="*/ 45 w 84"/>
                <a:gd name="T5" fmla="*/ 122 h 181"/>
                <a:gd name="T6" fmla="*/ 0 w 84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181">
                  <a:moveTo>
                    <a:pt x="0" y="0"/>
                  </a:moveTo>
                  <a:cubicBezTo>
                    <a:pt x="6" y="32"/>
                    <a:pt x="40" y="152"/>
                    <a:pt x="84" y="181"/>
                  </a:cubicBezTo>
                  <a:cubicBezTo>
                    <a:pt x="61" y="168"/>
                    <a:pt x="37" y="108"/>
                    <a:pt x="27" y="73"/>
                  </a:cubicBezTo>
                  <a:cubicBezTo>
                    <a:pt x="17" y="3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8" name="Freeform 1062">
              <a:extLst>
                <a:ext uri="{FF2B5EF4-FFF2-40B4-BE49-F238E27FC236}">
                  <a16:creationId xmlns:a16="http://schemas.microsoft.com/office/drawing/2014/main" id="{E2D0DBB5-A270-445F-B4CB-25D760FDA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8" y="2186"/>
              <a:ext cx="46" cy="91"/>
            </a:xfrm>
            <a:custGeom>
              <a:avLst/>
              <a:gdLst>
                <a:gd name="T0" fmla="*/ 0 w 35"/>
                <a:gd name="T1" fmla="*/ 0 h 70"/>
                <a:gd name="T2" fmla="*/ 60 w 35"/>
                <a:gd name="T3" fmla="*/ 118 h 70"/>
                <a:gd name="T4" fmla="*/ 0 w 35"/>
                <a:gd name="T5" fmla="*/ 0 h 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70">
                  <a:moveTo>
                    <a:pt x="0" y="0"/>
                  </a:moveTo>
                  <a:cubicBezTo>
                    <a:pt x="7" y="39"/>
                    <a:pt x="35" y="70"/>
                    <a:pt x="35" y="70"/>
                  </a:cubicBezTo>
                  <a:cubicBezTo>
                    <a:pt x="26" y="60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09" name="Freeform 1063">
              <a:extLst>
                <a:ext uri="{FF2B5EF4-FFF2-40B4-BE49-F238E27FC236}">
                  <a16:creationId xmlns:a16="http://schemas.microsoft.com/office/drawing/2014/main" id="{F7714879-C841-4EC3-B8D9-62EFEE21B3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2274"/>
              <a:ext cx="46" cy="81"/>
            </a:xfrm>
            <a:custGeom>
              <a:avLst/>
              <a:gdLst>
                <a:gd name="T0" fmla="*/ 0 w 36"/>
                <a:gd name="T1" fmla="*/ 0 h 63"/>
                <a:gd name="T2" fmla="*/ 59 w 36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3">
                  <a:moveTo>
                    <a:pt x="0" y="0"/>
                  </a:moveTo>
                  <a:cubicBezTo>
                    <a:pt x="9" y="27"/>
                    <a:pt x="36" y="63"/>
                    <a:pt x="36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0" name="Freeform 1064">
              <a:extLst>
                <a:ext uri="{FF2B5EF4-FFF2-40B4-BE49-F238E27FC236}">
                  <a16:creationId xmlns:a16="http://schemas.microsoft.com/office/drawing/2014/main" id="{CE63A139-D3D4-48AE-B48D-1634852DE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2011"/>
              <a:ext cx="65" cy="149"/>
            </a:xfrm>
            <a:custGeom>
              <a:avLst/>
              <a:gdLst>
                <a:gd name="T0" fmla="*/ 0 w 50"/>
                <a:gd name="T1" fmla="*/ 0 h 116"/>
                <a:gd name="T2" fmla="*/ 85 w 50"/>
                <a:gd name="T3" fmla="*/ 191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16">
                  <a:moveTo>
                    <a:pt x="0" y="0"/>
                  </a:moveTo>
                  <a:cubicBezTo>
                    <a:pt x="7" y="33"/>
                    <a:pt x="42" y="105"/>
                    <a:pt x="50" y="1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1" name="Freeform 1065">
              <a:extLst>
                <a:ext uri="{FF2B5EF4-FFF2-40B4-BE49-F238E27FC236}">
                  <a16:creationId xmlns:a16="http://schemas.microsoft.com/office/drawing/2014/main" id="{277126A4-F32A-4B11-B40A-912F8D4CB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1533"/>
              <a:ext cx="302" cy="58"/>
            </a:xfrm>
            <a:custGeom>
              <a:avLst/>
              <a:gdLst>
                <a:gd name="T0" fmla="*/ 0 w 233"/>
                <a:gd name="T1" fmla="*/ 75 h 45"/>
                <a:gd name="T2" fmla="*/ 214 w 233"/>
                <a:gd name="T3" fmla="*/ 40 h 45"/>
                <a:gd name="T4" fmla="*/ 391 w 233"/>
                <a:gd name="T5" fmla="*/ 0 h 45"/>
                <a:gd name="T6" fmla="*/ 261 w 233"/>
                <a:gd name="T7" fmla="*/ 28 h 45"/>
                <a:gd name="T8" fmla="*/ 144 w 233"/>
                <a:gd name="T9" fmla="*/ 35 h 45"/>
                <a:gd name="T10" fmla="*/ 0 w 233"/>
                <a:gd name="T11" fmla="*/ 7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3" h="45">
                  <a:moveTo>
                    <a:pt x="0" y="45"/>
                  </a:moveTo>
                  <a:cubicBezTo>
                    <a:pt x="31" y="23"/>
                    <a:pt x="64" y="26"/>
                    <a:pt x="127" y="24"/>
                  </a:cubicBezTo>
                  <a:cubicBezTo>
                    <a:pt x="190" y="21"/>
                    <a:pt x="233" y="0"/>
                    <a:pt x="233" y="0"/>
                  </a:cubicBezTo>
                  <a:cubicBezTo>
                    <a:pt x="212" y="8"/>
                    <a:pt x="183" y="17"/>
                    <a:pt x="155" y="17"/>
                  </a:cubicBezTo>
                  <a:cubicBezTo>
                    <a:pt x="127" y="17"/>
                    <a:pt x="111" y="20"/>
                    <a:pt x="86" y="21"/>
                  </a:cubicBezTo>
                  <a:cubicBezTo>
                    <a:pt x="60" y="23"/>
                    <a:pt x="20" y="32"/>
                    <a:pt x="0" y="4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2" name="Freeform 1066">
              <a:extLst>
                <a:ext uri="{FF2B5EF4-FFF2-40B4-BE49-F238E27FC236}">
                  <a16:creationId xmlns:a16="http://schemas.microsoft.com/office/drawing/2014/main" id="{ACD9B375-298D-4090-84CC-96CA75C2E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1582"/>
              <a:ext cx="208" cy="16"/>
            </a:xfrm>
            <a:custGeom>
              <a:avLst/>
              <a:gdLst>
                <a:gd name="T0" fmla="*/ 0 w 161"/>
                <a:gd name="T1" fmla="*/ 11 h 13"/>
                <a:gd name="T2" fmla="*/ 269 w 161"/>
                <a:gd name="T3" fmla="*/ 0 h 13"/>
                <a:gd name="T4" fmla="*/ 88 w 161"/>
                <a:gd name="T5" fmla="*/ 12 h 13"/>
                <a:gd name="T6" fmla="*/ 0 w 161"/>
                <a:gd name="T7" fmla="*/ 1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1" h="13">
                  <a:moveTo>
                    <a:pt x="0" y="7"/>
                  </a:moveTo>
                  <a:cubicBezTo>
                    <a:pt x="37" y="13"/>
                    <a:pt x="139" y="13"/>
                    <a:pt x="161" y="0"/>
                  </a:cubicBezTo>
                  <a:cubicBezTo>
                    <a:pt x="137" y="5"/>
                    <a:pt x="76" y="10"/>
                    <a:pt x="53" y="8"/>
                  </a:cubicBezTo>
                  <a:cubicBezTo>
                    <a:pt x="30" y="5"/>
                    <a:pt x="0" y="7"/>
                    <a:pt x="0" y="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3" name="Freeform 1067">
              <a:extLst>
                <a:ext uri="{FF2B5EF4-FFF2-40B4-BE49-F238E27FC236}">
                  <a16:creationId xmlns:a16="http://schemas.microsoft.com/office/drawing/2014/main" id="{B3E7D94A-E9C7-428E-ABDC-CFAFD430CC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2" y="1591"/>
              <a:ext cx="255" cy="26"/>
            </a:xfrm>
            <a:custGeom>
              <a:avLst/>
              <a:gdLst>
                <a:gd name="T0" fmla="*/ 0 w 197"/>
                <a:gd name="T1" fmla="*/ 16 h 20"/>
                <a:gd name="T2" fmla="*/ 144 w 197"/>
                <a:gd name="T3" fmla="*/ 21 h 20"/>
                <a:gd name="T4" fmla="*/ 330 w 197"/>
                <a:gd name="T5" fmla="*/ 29 h 20"/>
                <a:gd name="T6" fmla="*/ 144 w 197"/>
                <a:gd name="T7" fmla="*/ 12 h 20"/>
                <a:gd name="T8" fmla="*/ 0 w 197"/>
                <a:gd name="T9" fmla="*/ 1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20">
                  <a:moveTo>
                    <a:pt x="0" y="9"/>
                  </a:moveTo>
                  <a:cubicBezTo>
                    <a:pt x="22" y="0"/>
                    <a:pt x="49" y="6"/>
                    <a:pt x="86" y="12"/>
                  </a:cubicBezTo>
                  <a:cubicBezTo>
                    <a:pt x="124" y="18"/>
                    <a:pt x="182" y="20"/>
                    <a:pt x="197" y="17"/>
                  </a:cubicBezTo>
                  <a:cubicBezTo>
                    <a:pt x="176" y="18"/>
                    <a:pt x="108" y="12"/>
                    <a:pt x="86" y="7"/>
                  </a:cubicBezTo>
                  <a:cubicBezTo>
                    <a:pt x="64" y="2"/>
                    <a:pt x="16" y="3"/>
                    <a:pt x="0" y="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4" name="Freeform 1068">
              <a:extLst>
                <a:ext uri="{FF2B5EF4-FFF2-40B4-BE49-F238E27FC236}">
                  <a16:creationId xmlns:a16="http://schemas.microsoft.com/office/drawing/2014/main" id="{767E98D8-686D-4E40-B21B-258E0ED731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13"/>
              <a:ext cx="240" cy="62"/>
            </a:xfrm>
            <a:custGeom>
              <a:avLst/>
              <a:gdLst>
                <a:gd name="T0" fmla="*/ 0 w 185"/>
                <a:gd name="T1" fmla="*/ 0 h 48"/>
                <a:gd name="T2" fmla="*/ 219 w 185"/>
                <a:gd name="T3" fmla="*/ 75 h 48"/>
                <a:gd name="T4" fmla="*/ 311 w 185"/>
                <a:gd name="T5" fmla="*/ 79 h 48"/>
                <a:gd name="T6" fmla="*/ 148 w 185"/>
                <a:gd name="T7" fmla="*/ 53 h 48"/>
                <a:gd name="T8" fmla="*/ 0 w 185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48">
                  <a:moveTo>
                    <a:pt x="0" y="0"/>
                  </a:moveTo>
                  <a:cubicBezTo>
                    <a:pt x="29" y="26"/>
                    <a:pt x="97" y="41"/>
                    <a:pt x="130" y="45"/>
                  </a:cubicBezTo>
                  <a:cubicBezTo>
                    <a:pt x="163" y="48"/>
                    <a:pt x="185" y="47"/>
                    <a:pt x="185" y="47"/>
                  </a:cubicBezTo>
                  <a:cubicBezTo>
                    <a:pt x="170" y="43"/>
                    <a:pt x="113" y="38"/>
                    <a:pt x="88" y="32"/>
                  </a:cubicBezTo>
                  <a:cubicBezTo>
                    <a:pt x="62" y="26"/>
                    <a:pt x="10" y="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5" name="Freeform 1069">
              <a:extLst>
                <a:ext uri="{FF2B5EF4-FFF2-40B4-BE49-F238E27FC236}">
                  <a16:creationId xmlns:a16="http://schemas.microsoft.com/office/drawing/2014/main" id="{2924F56B-C60A-42D8-9613-701E9A4374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659"/>
              <a:ext cx="145" cy="52"/>
            </a:xfrm>
            <a:custGeom>
              <a:avLst/>
              <a:gdLst>
                <a:gd name="T0" fmla="*/ 0 w 112"/>
                <a:gd name="T1" fmla="*/ 0 h 40"/>
                <a:gd name="T2" fmla="*/ 188 w 112"/>
                <a:gd name="T3" fmla="*/ 60 h 40"/>
                <a:gd name="T4" fmla="*/ 0 w 1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40">
                  <a:moveTo>
                    <a:pt x="0" y="0"/>
                  </a:moveTo>
                  <a:cubicBezTo>
                    <a:pt x="16" y="24"/>
                    <a:pt x="92" y="40"/>
                    <a:pt x="112" y="35"/>
                  </a:cubicBezTo>
                  <a:cubicBezTo>
                    <a:pt x="96" y="36"/>
                    <a:pt x="20" y="19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6" name="Freeform 1070">
              <a:extLst>
                <a:ext uri="{FF2B5EF4-FFF2-40B4-BE49-F238E27FC236}">
                  <a16:creationId xmlns:a16="http://schemas.microsoft.com/office/drawing/2014/main" id="{C33FFD3E-B235-4686-9C9A-8DD063FB8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1513"/>
              <a:ext cx="147" cy="29"/>
            </a:xfrm>
            <a:custGeom>
              <a:avLst/>
              <a:gdLst>
                <a:gd name="T0" fmla="*/ 0 w 114"/>
                <a:gd name="T1" fmla="*/ 38 h 22"/>
                <a:gd name="T2" fmla="*/ 190 w 114"/>
                <a:gd name="T3" fmla="*/ 0 h 22"/>
                <a:gd name="T4" fmla="*/ 0 w 114"/>
                <a:gd name="T5" fmla="*/ 3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2">
                  <a:moveTo>
                    <a:pt x="0" y="22"/>
                  </a:moveTo>
                  <a:cubicBezTo>
                    <a:pt x="33" y="21"/>
                    <a:pt x="95" y="16"/>
                    <a:pt x="114" y="0"/>
                  </a:cubicBezTo>
                  <a:cubicBezTo>
                    <a:pt x="84" y="11"/>
                    <a:pt x="3" y="21"/>
                    <a:pt x="0" y="2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7" name="Freeform 1071">
              <a:extLst>
                <a:ext uri="{FF2B5EF4-FFF2-40B4-BE49-F238E27FC236}">
                  <a16:creationId xmlns:a16="http://schemas.microsoft.com/office/drawing/2014/main" id="{EE5752BF-0BDE-4D94-BFC3-2BD7BD6A9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0" y="1297"/>
              <a:ext cx="67" cy="47"/>
            </a:xfrm>
            <a:custGeom>
              <a:avLst/>
              <a:gdLst>
                <a:gd name="T0" fmla="*/ 86 w 52"/>
                <a:gd name="T1" fmla="*/ 0 h 36"/>
                <a:gd name="T2" fmla="*/ 0 w 52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6">
                  <a:moveTo>
                    <a:pt x="52" y="0"/>
                  </a:moveTo>
                  <a:cubicBezTo>
                    <a:pt x="48" y="4"/>
                    <a:pt x="17" y="30"/>
                    <a:pt x="0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8" name="Freeform 1072">
              <a:extLst>
                <a:ext uri="{FF2B5EF4-FFF2-40B4-BE49-F238E27FC236}">
                  <a16:creationId xmlns:a16="http://schemas.microsoft.com/office/drawing/2014/main" id="{A3D3DF13-97C5-4751-839F-2FF5EDCC4B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269"/>
              <a:ext cx="58" cy="81"/>
            </a:xfrm>
            <a:custGeom>
              <a:avLst/>
              <a:gdLst>
                <a:gd name="T0" fmla="*/ 75 w 45"/>
                <a:gd name="T1" fmla="*/ 0 h 63"/>
                <a:gd name="T2" fmla="*/ 0 w 45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63">
                  <a:moveTo>
                    <a:pt x="45" y="0"/>
                  </a:moveTo>
                  <a:cubicBezTo>
                    <a:pt x="22" y="32"/>
                    <a:pt x="2" y="53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19" name="Freeform 1073">
              <a:extLst>
                <a:ext uri="{FF2B5EF4-FFF2-40B4-BE49-F238E27FC236}">
                  <a16:creationId xmlns:a16="http://schemas.microsoft.com/office/drawing/2014/main" id="{FCCA77CF-FE96-4FAF-BAF5-751F9E9675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1285"/>
              <a:ext cx="39" cy="63"/>
            </a:xfrm>
            <a:custGeom>
              <a:avLst/>
              <a:gdLst>
                <a:gd name="T0" fmla="*/ 0 w 30"/>
                <a:gd name="T1" fmla="*/ 81 h 49"/>
                <a:gd name="T2" fmla="*/ 51 w 30"/>
                <a:gd name="T3" fmla="*/ 0 h 49"/>
                <a:gd name="T4" fmla="*/ 0 w 30"/>
                <a:gd name="T5" fmla="*/ 8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9">
                  <a:moveTo>
                    <a:pt x="0" y="49"/>
                  </a:moveTo>
                  <a:cubicBezTo>
                    <a:pt x="2" y="43"/>
                    <a:pt x="5" y="26"/>
                    <a:pt x="30" y="0"/>
                  </a:cubicBezTo>
                  <a:cubicBezTo>
                    <a:pt x="24" y="6"/>
                    <a:pt x="0" y="44"/>
                    <a:pt x="0" y="4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0" name="Freeform 1074">
              <a:extLst>
                <a:ext uri="{FF2B5EF4-FFF2-40B4-BE49-F238E27FC236}">
                  <a16:creationId xmlns:a16="http://schemas.microsoft.com/office/drawing/2014/main" id="{3BD75FF3-FCE4-4553-A167-929728387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1193"/>
              <a:ext cx="54" cy="168"/>
            </a:xfrm>
            <a:custGeom>
              <a:avLst/>
              <a:gdLst>
                <a:gd name="T0" fmla="*/ 0 w 42"/>
                <a:gd name="T1" fmla="*/ 0 h 130"/>
                <a:gd name="T2" fmla="*/ 39 w 42"/>
                <a:gd name="T3" fmla="*/ 142 h 130"/>
                <a:gd name="T4" fmla="*/ 69 w 42"/>
                <a:gd name="T5" fmla="*/ 217 h 130"/>
                <a:gd name="T6" fmla="*/ 39 w 42"/>
                <a:gd name="T7" fmla="*/ 129 h 130"/>
                <a:gd name="T8" fmla="*/ 0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0" y="0"/>
                  </a:moveTo>
                  <a:cubicBezTo>
                    <a:pt x="2" y="25"/>
                    <a:pt x="14" y="64"/>
                    <a:pt x="23" y="85"/>
                  </a:cubicBezTo>
                  <a:cubicBezTo>
                    <a:pt x="31" y="106"/>
                    <a:pt x="42" y="121"/>
                    <a:pt x="42" y="130"/>
                  </a:cubicBezTo>
                  <a:cubicBezTo>
                    <a:pt x="40" y="116"/>
                    <a:pt x="29" y="89"/>
                    <a:pt x="23" y="77"/>
                  </a:cubicBezTo>
                  <a:cubicBezTo>
                    <a:pt x="16" y="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1" name="Freeform 1075">
              <a:extLst>
                <a:ext uri="{FF2B5EF4-FFF2-40B4-BE49-F238E27FC236}">
                  <a16:creationId xmlns:a16="http://schemas.microsoft.com/office/drawing/2014/main" id="{D5C2A6BB-C650-48CE-99AD-6219F99D7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1230"/>
              <a:ext cx="41" cy="104"/>
            </a:xfrm>
            <a:custGeom>
              <a:avLst/>
              <a:gdLst>
                <a:gd name="T0" fmla="*/ 0 w 31"/>
                <a:gd name="T1" fmla="*/ 0 h 80"/>
                <a:gd name="T2" fmla="*/ 54 w 31"/>
                <a:gd name="T3" fmla="*/ 135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0">
                  <a:moveTo>
                    <a:pt x="0" y="0"/>
                  </a:moveTo>
                  <a:cubicBezTo>
                    <a:pt x="12" y="21"/>
                    <a:pt x="28" y="64"/>
                    <a:pt x="31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2" name="Freeform 1076">
              <a:extLst>
                <a:ext uri="{FF2B5EF4-FFF2-40B4-BE49-F238E27FC236}">
                  <a16:creationId xmlns:a16="http://schemas.microsoft.com/office/drawing/2014/main" id="{783C7C2B-5708-4F73-B174-B66CD588E3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2" y="1248"/>
              <a:ext cx="43" cy="113"/>
            </a:xfrm>
            <a:custGeom>
              <a:avLst/>
              <a:gdLst>
                <a:gd name="T0" fmla="*/ 0 w 33"/>
                <a:gd name="T1" fmla="*/ 0 h 87"/>
                <a:gd name="T2" fmla="*/ 56 w 33"/>
                <a:gd name="T3" fmla="*/ 147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7">
                  <a:moveTo>
                    <a:pt x="0" y="0"/>
                  </a:moveTo>
                  <a:cubicBezTo>
                    <a:pt x="4" y="20"/>
                    <a:pt x="26" y="77"/>
                    <a:pt x="33" y="8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3" name="Freeform 1077">
              <a:extLst>
                <a:ext uri="{FF2B5EF4-FFF2-40B4-BE49-F238E27FC236}">
                  <a16:creationId xmlns:a16="http://schemas.microsoft.com/office/drawing/2014/main" id="{AE1598BB-D6BD-41C2-B401-19D1ADC45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238"/>
              <a:ext cx="4" cy="62"/>
            </a:xfrm>
            <a:custGeom>
              <a:avLst/>
              <a:gdLst>
                <a:gd name="T0" fmla="*/ 5 w 3"/>
                <a:gd name="T1" fmla="*/ 0 h 48"/>
                <a:gd name="T2" fmla="*/ 0 w 3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8">
                  <a:moveTo>
                    <a:pt x="3" y="0"/>
                  </a:moveTo>
                  <a:cubicBezTo>
                    <a:pt x="3" y="17"/>
                    <a:pt x="2" y="42"/>
                    <a:pt x="0" y="4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4" name="Freeform 1078">
              <a:extLst>
                <a:ext uri="{FF2B5EF4-FFF2-40B4-BE49-F238E27FC236}">
                  <a16:creationId xmlns:a16="http://schemas.microsoft.com/office/drawing/2014/main" id="{7299A1A3-CB28-4DAE-ACB3-B9CF28D42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1238"/>
              <a:ext cx="5" cy="41"/>
            </a:xfrm>
            <a:custGeom>
              <a:avLst/>
              <a:gdLst>
                <a:gd name="T0" fmla="*/ 6 w 4"/>
                <a:gd name="T1" fmla="*/ 0 h 32"/>
                <a:gd name="T2" fmla="*/ 0 w 4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4" y="0"/>
                  </a:moveTo>
                  <a:cubicBezTo>
                    <a:pt x="3" y="13"/>
                    <a:pt x="2" y="26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5" name="Freeform 1079">
              <a:extLst>
                <a:ext uri="{FF2B5EF4-FFF2-40B4-BE49-F238E27FC236}">
                  <a16:creationId xmlns:a16="http://schemas.microsoft.com/office/drawing/2014/main" id="{DFD2E399-9EF1-47D2-8948-A7DE37CF3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9" y="1228"/>
              <a:ext cx="3" cy="23"/>
            </a:xfrm>
            <a:custGeom>
              <a:avLst/>
              <a:gdLst>
                <a:gd name="T0" fmla="*/ 5 w 2"/>
                <a:gd name="T1" fmla="*/ 0 h 18"/>
                <a:gd name="T2" fmla="*/ 0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2" y="0"/>
                  </a:moveTo>
                  <a:cubicBezTo>
                    <a:pt x="2" y="9"/>
                    <a:pt x="1" y="15"/>
                    <a:pt x="0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6" name="Freeform 1080">
              <a:extLst>
                <a:ext uri="{FF2B5EF4-FFF2-40B4-BE49-F238E27FC236}">
                  <a16:creationId xmlns:a16="http://schemas.microsoft.com/office/drawing/2014/main" id="{F3D158DF-03F3-40BD-8BBB-48254D5B52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381"/>
              <a:ext cx="55" cy="84"/>
            </a:xfrm>
            <a:custGeom>
              <a:avLst/>
              <a:gdLst>
                <a:gd name="T0" fmla="*/ 72 w 42"/>
                <a:gd name="T1" fmla="*/ 0 h 65"/>
                <a:gd name="T2" fmla="*/ 0 w 42"/>
                <a:gd name="T3" fmla="*/ 109 h 65"/>
                <a:gd name="T4" fmla="*/ 72 w 42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5">
                  <a:moveTo>
                    <a:pt x="42" y="0"/>
                  </a:moveTo>
                  <a:cubicBezTo>
                    <a:pt x="36" y="24"/>
                    <a:pt x="14" y="56"/>
                    <a:pt x="0" y="65"/>
                  </a:cubicBezTo>
                  <a:cubicBezTo>
                    <a:pt x="28" y="44"/>
                    <a:pt x="40" y="25"/>
                    <a:pt x="42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7" name="Freeform 1081">
              <a:extLst>
                <a:ext uri="{FF2B5EF4-FFF2-40B4-BE49-F238E27FC236}">
                  <a16:creationId xmlns:a16="http://schemas.microsoft.com/office/drawing/2014/main" id="{2215D2A4-D354-4F06-97A8-7C70D8079A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1397"/>
              <a:ext cx="56" cy="54"/>
            </a:xfrm>
            <a:custGeom>
              <a:avLst/>
              <a:gdLst>
                <a:gd name="T0" fmla="*/ 73 w 43"/>
                <a:gd name="T1" fmla="*/ 0 h 42"/>
                <a:gd name="T2" fmla="*/ 0 w 43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2">
                  <a:moveTo>
                    <a:pt x="43" y="0"/>
                  </a:moveTo>
                  <a:cubicBezTo>
                    <a:pt x="34" y="18"/>
                    <a:pt x="16" y="31"/>
                    <a:pt x="0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8" name="Freeform 1082">
              <a:extLst>
                <a:ext uri="{FF2B5EF4-FFF2-40B4-BE49-F238E27FC236}">
                  <a16:creationId xmlns:a16="http://schemas.microsoft.com/office/drawing/2014/main" id="{9A5E7052-5373-4754-ABEF-C0C446AA845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436"/>
              <a:ext cx="47" cy="29"/>
            </a:xfrm>
            <a:custGeom>
              <a:avLst/>
              <a:gdLst>
                <a:gd name="T0" fmla="*/ 61 w 36"/>
                <a:gd name="T1" fmla="*/ 0 h 23"/>
                <a:gd name="T2" fmla="*/ 0 w 36"/>
                <a:gd name="T3" fmla="*/ 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3">
                  <a:moveTo>
                    <a:pt x="36" y="0"/>
                  </a:moveTo>
                  <a:cubicBezTo>
                    <a:pt x="25" y="9"/>
                    <a:pt x="11" y="19"/>
                    <a:pt x="0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29" name="Freeform 1083">
              <a:extLst>
                <a:ext uri="{FF2B5EF4-FFF2-40B4-BE49-F238E27FC236}">
                  <a16:creationId xmlns:a16="http://schemas.microsoft.com/office/drawing/2014/main" id="{C6EB5EAA-973E-4538-8156-AB45FC587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1" y="1536"/>
              <a:ext cx="97" cy="16"/>
            </a:xfrm>
            <a:custGeom>
              <a:avLst/>
              <a:gdLst>
                <a:gd name="T0" fmla="*/ 0 w 75"/>
                <a:gd name="T1" fmla="*/ 20 h 12"/>
                <a:gd name="T2" fmla="*/ 125 w 7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2">
                  <a:moveTo>
                    <a:pt x="0" y="11"/>
                  </a:moveTo>
                  <a:cubicBezTo>
                    <a:pt x="36" y="12"/>
                    <a:pt x="65" y="5"/>
                    <a:pt x="75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0" name="Freeform 1084">
              <a:extLst>
                <a:ext uri="{FF2B5EF4-FFF2-40B4-BE49-F238E27FC236}">
                  <a16:creationId xmlns:a16="http://schemas.microsoft.com/office/drawing/2014/main" id="{EA5D48B1-3A13-48F8-9AA3-C2E435A39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9" y="1576"/>
              <a:ext cx="131" cy="15"/>
            </a:xfrm>
            <a:custGeom>
              <a:avLst/>
              <a:gdLst>
                <a:gd name="T0" fmla="*/ 0 w 101"/>
                <a:gd name="T1" fmla="*/ 15 h 11"/>
                <a:gd name="T2" fmla="*/ 170 w 10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1" h="11">
                  <a:moveTo>
                    <a:pt x="0" y="8"/>
                  </a:moveTo>
                  <a:cubicBezTo>
                    <a:pt x="16" y="11"/>
                    <a:pt x="90" y="5"/>
                    <a:pt x="10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1" name="Freeform 1085">
              <a:extLst>
                <a:ext uri="{FF2B5EF4-FFF2-40B4-BE49-F238E27FC236}">
                  <a16:creationId xmlns:a16="http://schemas.microsoft.com/office/drawing/2014/main" id="{39018D37-8A04-46AE-8A54-F039CBD116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1604"/>
              <a:ext cx="57" cy="6"/>
            </a:xfrm>
            <a:custGeom>
              <a:avLst/>
              <a:gdLst>
                <a:gd name="T0" fmla="*/ 0 w 44"/>
                <a:gd name="T1" fmla="*/ 0 h 5"/>
                <a:gd name="T2" fmla="*/ 74 w 44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5">
                  <a:moveTo>
                    <a:pt x="0" y="0"/>
                  </a:moveTo>
                  <a:cubicBezTo>
                    <a:pt x="13" y="4"/>
                    <a:pt x="39" y="4"/>
                    <a:pt x="44" y="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2" name="Freeform 1086">
              <a:extLst>
                <a:ext uri="{FF2B5EF4-FFF2-40B4-BE49-F238E27FC236}">
                  <a16:creationId xmlns:a16="http://schemas.microsoft.com/office/drawing/2014/main" id="{B73283AF-D0BB-4C37-8A5B-867BF5A7F6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2" y="1645"/>
              <a:ext cx="109" cy="21"/>
            </a:xfrm>
            <a:custGeom>
              <a:avLst/>
              <a:gdLst>
                <a:gd name="T0" fmla="*/ 0 w 84"/>
                <a:gd name="T1" fmla="*/ 0 h 16"/>
                <a:gd name="T2" fmla="*/ 141 w 84"/>
                <a:gd name="T3" fmla="*/ 2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16">
                  <a:moveTo>
                    <a:pt x="0" y="0"/>
                  </a:moveTo>
                  <a:cubicBezTo>
                    <a:pt x="8" y="5"/>
                    <a:pt x="74" y="16"/>
                    <a:pt x="84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3" name="Freeform 1087">
              <a:extLst>
                <a:ext uri="{FF2B5EF4-FFF2-40B4-BE49-F238E27FC236}">
                  <a16:creationId xmlns:a16="http://schemas.microsoft.com/office/drawing/2014/main" id="{C26A5C8F-033C-4EAD-824C-29CB71F0D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1688"/>
              <a:ext cx="55" cy="11"/>
            </a:xfrm>
            <a:custGeom>
              <a:avLst/>
              <a:gdLst>
                <a:gd name="T0" fmla="*/ 0 w 42"/>
                <a:gd name="T1" fmla="*/ 0 h 9"/>
                <a:gd name="T2" fmla="*/ 72 w 42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9">
                  <a:moveTo>
                    <a:pt x="0" y="0"/>
                  </a:moveTo>
                  <a:cubicBezTo>
                    <a:pt x="11" y="4"/>
                    <a:pt x="32" y="9"/>
                    <a:pt x="42" y="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4" name="Freeform 1088">
              <a:extLst>
                <a:ext uri="{FF2B5EF4-FFF2-40B4-BE49-F238E27FC236}">
                  <a16:creationId xmlns:a16="http://schemas.microsoft.com/office/drawing/2014/main" id="{2C147D84-DE31-4914-9358-C48564670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1398"/>
              <a:ext cx="46" cy="124"/>
            </a:xfrm>
            <a:custGeom>
              <a:avLst/>
              <a:gdLst>
                <a:gd name="T0" fmla="*/ 0 w 36"/>
                <a:gd name="T1" fmla="*/ 160 h 96"/>
                <a:gd name="T2" fmla="*/ 59 w 36"/>
                <a:gd name="T3" fmla="*/ 0 h 96"/>
                <a:gd name="T4" fmla="*/ 0 w 36"/>
                <a:gd name="T5" fmla="*/ 16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0" y="96"/>
                  </a:moveTo>
                  <a:cubicBezTo>
                    <a:pt x="5" y="58"/>
                    <a:pt x="18" y="17"/>
                    <a:pt x="36" y="0"/>
                  </a:cubicBezTo>
                  <a:cubicBezTo>
                    <a:pt x="26" y="14"/>
                    <a:pt x="1" y="80"/>
                    <a:pt x="0" y="96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5" name="Freeform 1089">
              <a:extLst>
                <a:ext uri="{FF2B5EF4-FFF2-40B4-BE49-F238E27FC236}">
                  <a16:creationId xmlns:a16="http://schemas.microsoft.com/office/drawing/2014/main" id="{8C3DA6A9-4BC9-4A74-A328-7CC3D5DD7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7" y="1498"/>
              <a:ext cx="30" cy="80"/>
            </a:xfrm>
            <a:custGeom>
              <a:avLst/>
              <a:gdLst>
                <a:gd name="T0" fmla="*/ 39 w 23"/>
                <a:gd name="T1" fmla="*/ 0 h 62"/>
                <a:gd name="T2" fmla="*/ 0 w 23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23" y="0"/>
                  </a:moveTo>
                  <a:cubicBezTo>
                    <a:pt x="21" y="19"/>
                    <a:pt x="6" y="51"/>
                    <a:pt x="0" y="6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6" name="Freeform 1090">
              <a:extLst>
                <a:ext uri="{FF2B5EF4-FFF2-40B4-BE49-F238E27FC236}">
                  <a16:creationId xmlns:a16="http://schemas.microsoft.com/office/drawing/2014/main" id="{7594F875-0649-4CEA-A6C0-06C08C6A6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3" y="1397"/>
              <a:ext cx="43" cy="55"/>
            </a:xfrm>
            <a:custGeom>
              <a:avLst/>
              <a:gdLst>
                <a:gd name="T0" fmla="*/ 56 w 33"/>
                <a:gd name="T1" fmla="*/ 0 h 43"/>
                <a:gd name="T2" fmla="*/ 0 w 33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33" y="0"/>
                  </a:moveTo>
                  <a:cubicBezTo>
                    <a:pt x="14" y="14"/>
                    <a:pt x="4" y="33"/>
                    <a:pt x="0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7" name="Freeform 1091">
              <a:extLst>
                <a:ext uri="{FF2B5EF4-FFF2-40B4-BE49-F238E27FC236}">
                  <a16:creationId xmlns:a16="http://schemas.microsoft.com/office/drawing/2014/main" id="{7A2E0AC3-5140-4D81-9067-57DC7DC54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250"/>
              <a:ext cx="19" cy="56"/>
            </a:xfrm>
            <a:custGeom>
              <a:avLst/>
              <a:gdLst>
                <a:gd name="T0" fmla="*/ 1 w 15"/>
                <a:gd name="T1" fmla="*/ 0 h 44"/>
                <a:gd name="T2" fmla="*/ 24 w 15"/>
                <a:gd name="T3" fmla="*/ 7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4">
                  <a:moveTo>
                    <a:pt x="1" y="0"/>
                  </a:moveTo>
                  <a:cubicBezTo>
                    <a:pt x="0" y="17"/>
                    <a:pt x="10" y="36"/>
                    <a:pt x="15" y="4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8" name="Freeform 1092">
              <a:extLst>
                <a:ext uri="{FF2B5EF4-FFF2-40B4-BE49-F238E27FC236}">
                  <a16:creationId xmlns:a16="http://schemas.microsoft.com/office/drawing/2014/main" id="{57FC3396-E87E-4163-9ECD-3BD0F3BA60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292"/>
              <a:ext cx="67" cy="29"/>
            </a:xfrm>
            <a:custGeom>
              <a:avLst/>
              <a:gdLst>
                <a:gd name="T0" fmla="*/ 0 w 52"/>
                <a:gd name="T1" fmla="*/ 38 h 22"/>
                <a:gd name="T2" fmla="*/ 86 w 5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2">
                  <a:moveTo>
                    <a:pt x="0" y="22"/>
                  </a:moveTo>
                  <a:cubicBezTo>
                    <a:pt x="22" y="7"/>
                    <a:pt x="46" y="2"/>
                    <a:pt x="52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39" name="Freeform 1093">
              <a:extLst>
                <a:ext uri="{FF2B5EF4-FFF2-40B4-BE49-F238E27FC236}">
                  <a16:creationId xmlns:a16="http://schemas.microsoft.com/office/drawing/2014/main" id="{4F2B7FF0-1D9B-43AB-BAA5-294FD4FDC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1313"/>
              <a:ext cx="53" cy="21"/>
            </a:xfrm>
            <a:custGeom>
              <a:avLst/>
              <a:gdLst>
                <a:gd name="T0" fmla="*/ 0 w 41"/>
                <a:gd name="T1" fmla="*/ 28 h 16"/>
                <a:gd name="T2" fmla="*/ 69 w 4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6">
                  <a:moveTo>
                    <a:pt x="0" y="16"/>
                  </a:moveTo>
                  <a:cubicBezTo>
                    <a:pt x="17" y="11"/>
                    <a:pt x="35" y="4"/>
                    <a:pt x="4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0" name="Freeform 1094">
              <a:extLst>
                <a:ext uri="{FF2B5EF4-FFF2-40B4-BE49-F238E27FC236}">
                  <a16:creationId xmlns:a16="http://schemas.microsoft.com/office/drawing/2014/main" id="{651436A3-C6C2-44DB-90D3-29A2131A0D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1309"/>
              <a:ext cx="28" cy="30"/>
            </a:xfrm>
            <a:custGeom>
              <a:avLst/>
              <a:gdLst>
                <a:gd name="T0" fmla="*/ 0 w 22"/>
                <a:gd name="T1" fmla="*/ 39 h 23"/>
                <a:gd name="T2" fmla="*/ 36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0" y="23"/>
                  </a:moveTo>
                  <a:cubicBezTo>
                    <a:pt x="11" y="16"/>
                    <a:pt x="15" y="9"/>
                    <a:pt x="22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1" name="Freeform 1095">
              <a:extLst>
                <a:ext uri="{FF2B5EF4-FFF2-40B4-BE49-F238E27FC236}">
                  <a16:creationId xmlns:a16="http://schemas.microsoft.com/office/drawing/2014/main" id="{C4EFC461-5759-48F5-AF64-D78FC8DA7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8" y="1321"/>
              <a:ext cx="7" cy="37"/>
            </a:xfrm>
            <a:custGeom>
              <a:avLst/>
              <a:gdLst>
                <a:gd name="T0" fmla="*/ 7 w 6"/>
                <a:gd name="T1" fmla="*/ 0 h 29"/>
                <a:gd name="T2" fmla="*/ 0 w 6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5" y="0"/>
                  </a:moveTo>
                  <a:cubicBezTo>
                    <a:pt x="6" y="9"/>
                    <a:pt x="4" y="20"/>
                    <a:pt x="0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2" name="Freeform 1096">
              <a:extLst>
                <a:ext uri="{FF2B5EF4-FFF2-40B4-BE49-F238E27FC236}">
                  <a16:creationId xmlns:a16="http://schemas.microsoft.com/office/drawing/2014/main" id="{0B36E5F4-7346-42DB-AEC5-E2CFE1255A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9" y="1376"/>
              <a:ext cx="28" cy="43"/>
            </a:xfrm>
            <a:custGeom>
              <a:avLst/>
              <a:gdLst>
                <a:gd name="T0" fmla="*/ 36 w 22"/>
                <a:gd name="T1" fmla="*/ 0 h 33"/>
                <a:gd name="T2" fmla="*/ 0 w 22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3">
                  <a:moveTo>
                    <a:pt x="22" y="0"/>
                  </a:moveTo>
                  <a:cubicBezTo>
                    <a:pt x="19" y="13"/>
                    <a:pt x="8" y="23"/>
                    <a:pt x="0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3" name="Freeform 1097">
              <a:extLst>
                <a:ext uri="{FF2B5EF4-FFF2-40B4-BE49-F238E27FC236}">
                  <a16:creationId xmlns:a16="http://schemas.microsoft.com/office/drawing/2014/main" id="{AAC7D727-9D2E-4411-8301-222BFF0168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1371"/>
              <a:ext cx="33" cy="63"/>
            </a:xfrm>
            <a:custGeom>
              <a:avLst/>
              <a:gdLst>
                <a:gd name="T0" fmla="*/ 44 w 25"/>
                <a:gd name="T1" fmla="*/ 0 h 49"/>
                <a:gd name="T2" fmla="*/ 0 w 25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9">
                  <a:moveTo>
                    <a:pt x="25" y="0"/>
                  </a:moveTo>
                  <a:cubicBezTo>
                    <a:pt x="22" y="19"/>
                    <a:pt x="11" y="35"/>
                    <a:pt x="0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4" name="Freeform 1098">
              <a:extLst>
                <a:ext uri="{FF2B5EF4-FFF2-40B4-BE49-F238E27FC236}">
                  <a16:creationId xmlns:a16="http://schemas.microsoft.com/office/drawing/2014/main" id="{50DADC8B-BFF5-487E-B458-3D740602B9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025"/>
              <a:ext cx="71" cy="54"/>
            </a:xfrm>
            <a:custGeom>
              <a:avLst/>
              <a:gdLst>
                <a:gd name="T0" fmla="*/ 0 w 55"/>
                <a:gd name="T1" fmla="*/ 0 h 42"/>
                <a:gd name="T2" fmla="*/ 27 w 55"/>
                <a:gd name="T3" fmla="*/ 30 h 42"/>
                <a:gd name="T4" fmla="*/ 92 w 55"/>
                <a:gd name="T5" fmla="*/ 6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42">
                  <a:moveTo>
                    <a:pt x="0" y="0"/>
                  </a:moveTo>
                  <a:cubicBezTo>
                    <a:pt x="6" y="5"/>
                    <a:pt x="10" y="12"/>
                    <a:pt x="16" y="18"/>
                  </a:cubicBezTo>
                  <a:cubicBezTo>
                    <a:pt x="27" y="29"/>
                    <a:pt x="40" y="36"/>
                    <a:pt x="55" y="4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5" name="Freeform 1099">
              <a:extLst>
                <a:ext uri="{FF2B5EF4-FFF2-40B4-BE49-F238E27FC236}">
                  <a16:creationId xmlns:a16="http://schemas.microsoft.com/office/drawing/2014/main" id="{1AB9F055-2762-41E2-B008-3C44AC777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2094"/>
              <a:ext cx="65" cy="30"/>
            </a:xfrm>
            <a:custGeom>
              <a:avLst/>
              <a:gdLst>
                <a:gd name="T0" fmla="*/ 0 w 50"/>
                <a:gd name="T1" fmla="*/ 0 h 23"/>
                <a:gd name="T2" fmla="*/ 23 w 50"/>
                <a:gd name="T3" fmla="*/ 13 h 23"/>
                <a:gd name="T4" fmla="*/ 85 w 50"/>
                <a:gd name="T5" fmla="*/ 39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3">
                  <a:moveTo>
                    <a:pt x="0" y="0"/>
                  </a:moveTo>
                  <a:cubicBezTo>
                    <a:pt x="3" y="5"/>
                    <a:pt x="9" y="6"/>
                    <a:pt x="14" y="8"/>
                  </a:cubicBezTo>
                  <a:cubicBezTo>
                    <a:pt x="26" y="12"/>
                    <a:pt x="38" y="19"/>
                    <a:pt x="5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6" name="Freeform 1100">
              <a:extLst>
                <a:ext uri="{FF2B5EF4-FFF2-40B4-BE49-F238E27FC236}">
                  <a16:creationId xmlns:a16="http://schemas.microsoft.com/office/drawing/2014/main" id="{C1269ACD-6332-4643-AC28-D198A8CA5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2146"/>
              <a:ext cx="50" cy="41"/>
            </a:xfrm>
            <a:custGeom>
              <a:avLst/>
              <a:gdLst>
                <a:gd name="T0" fmla="*/ 0 w 39"/>
                <a:gd name="T1" fmla="*/ 0 h 32"/>
                <a:gd name="T2" fmla="*/ 64 w 39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2">
                  <a:moveTo>
                    <a:pt x="0" y="0"/>
                  </a:moveTo>
                  <a:cubicBezTo>
                    <a:pt x="12" y="12"/>
                    <a:pt x="24" y="24"/>
                    <a:pt x="39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7" name="Freeform 1101">
              <a:extLst>
                <a:ext uri="{FF2B5EF4-FFF2-40B4-BE49-F238E27FC236}">
                  <a16:creationId xmlns:a16="http://schemas.microsoft.com/office/drawing/2014/main" id="{7DCEE8E2-D7DF-4F78-90EE-E783FB68AB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2198"/>
              <a:ext cx="51" cy="46"/>
            </a:xfrm>
            <a:custGeom>
              <a:avLst/>
              <a:gdLst>
                <a:gd name="T0" fmla="*/ 0 w 39"/>
                <a:gd name="T1" fmla="*/ 0 h 36"/>
                <a:gd name="T2" fmla="*/ 67 w 39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6">
                  <a:moveTo>
                    <a:pt x="0" y="0"/>
                  </a:moveTo>
                  <a:cubicBezTo>
                    <a:pt x="11" y="15"/>
                    <a:pt x="23" y="28"/>
                    <a:pt x="39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8" name="Freeform 1102">
              <a:extLst>
                <a:ext uri="{FF2B5EF4-FFF2-40B4-BE49-F238E27FC236}">
                  <a16:creationId xmlns:a16="http://schemas.microsoft.com/office/drawing/2014/main" id="{DA2A572A-1311-4D50-8A45-6D4E96EF38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2248"/>
              <a:ext cx="61" cy="53"/>
            </a:xfrm>
            <a:custGeom>
              <a:avLst/>
              <a:gdLst>
                <a:gd name="T0" fmla="*/ 0 w 47"/>
                <a:gd name="T1" fmla="*/ 0 h 41"/>
                <a:gd name="T2" fmla="*/ 79 w 4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1">
                  <a:moveTo>
                    <a:pt x="0" y="0"/>
                  </a:moveTo>
                  <a:cubicBezTo>
                    <a:pt x="3" y="21"/>
                    <a:pt x="32" y="30"/>
                    <a:pt x="47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49" name="Freeform 1103">
              <a:extLst>
                <a:ext uri="{FF2B5EF4-FFF2-40B4-BE49-F238E27FC236}">
                  <a16:creationId xmlns:a16="http://schemas.microsoft.com/office/drawing/2014/main" id="{F6639A48-AF4C-4808-BE5A-6FB5AC6166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2317"/>
              <a:ext cx="37" cy="32"/>
            </a:xfrm>
            <a:custGeom>
              <a:avLst/>
              <a:gdLst>
                <a:gd name="T0" fmla="*/ 0 w 28"/>
                <a:gd name="T1" fmla="*/ 0 h 25"/>
                <a:gd name="T2" fmla="*/ 49 w 28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5">
                  <a:moveTo>
                    <a:pt x="0" y="0"/>
                  </a:moveTo>
                  <a:cubicBezTo>
                    <a:pt x="4" y="10"/>
                    <a:pt x="19" y="18"/>
                    <a:pt x="28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0" name="Freeform 1104">
              <a:extLst>
                <a:ext uri="{FF2B5EF4-FFF2-40B4-BE49-F238E27FC236}">
                  <a16:creationId xmlns:a16="http://schemas.microsoft.com/office/drawing/2014/main" id="{ECAC4D29-6BEF-4F33-A4A3-9CF8F477AC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274"/>
              <a:ext cx="42" cy="56"/>
            </a:xfrm>
            <a:custGeom>
              <a:avLst/>
              <a:gdLst>
                <a:gd name="T0" fmla="*/ 0 w 32"/>
                <a:gd name="T1" fmla="*/ 0 h 43"/>
                <a:gd name="T2" fmla="*/ 55 w 3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0" y="0"/>
                  </a:moveTo>
                  <a:cubicBezTo>
                    <a:pt x="7" y="19"/>
                    <a:pt x="19" y="29"/>
                    <a:pt x="32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1" name="Freeform 1105">
              <a:extLst>
                <a:ext uri="{FF2B5EF4-FFF2-40B4-BE49-F238E27FC236}">
                  <a16:creationId xmlns:a16="http://schemas.microsoft.com/office/drawing/2014/main" id="{4E16AD87-75D8-4B55-8F30-1976A09770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0" y="2045"/>
              <a:ext cx="33" cy="75"/>
            </a:xfrm>
            <a:custGeom>
              <a:avLst/>
              <a:gdLst>
                <a:gd name="T0" fmla="*/ 0 w 25"/>
                <a:gd name="T1" fmla="*/ 0 h 58"/>
                <a:gd name="T2" fmla="*/ 44 w 25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8">
                  <a:moveTo>
                    <a:pt x="0" y="0"/>
                  </a:moveTo>
                  <a:cubicBezTo>
                    <a:pt x="14" y="16"/>
                    <a:pt x="18" y="39"/>
                    <a:pt x="25" y="5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2" name="Freeform 1106">
              <a:extLst>
                <a:ext uri="{FF2B5EF4-FFF2-40B4-BE49-F238E27FC236}">
                  <a16:creationId xmlns:a16="http://schemas.microsoft.com/office/drawing/2014/main" id="{76A00953-EC77-4A4A-9600-C7C692EFD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096"/>
              <a:ext cx="39" cy="82"/>
            </a:xfrm>
            <a:custGeom>
              <a:avLst/>
              <a:gdLst>
                <a:gd name="T0" fmla="*/ 0 w 30"/>
                <a:gd name="T1" fmla="*/ 0 h 64"/>
                <a:gd name="T2" fmla="*/ 51 w 30"/>
                <a:gd name="T3" fmla="*/ 10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4">
                  <a:moveTo>
                    <a:pt x="0" y="0"/>
                  </a:moveTo>
                  <a:cubicBezTo>
                    <a:pt x="13" y="19"/>
                    <a:pt x="22" y="42"/>
                    <a:pt x="30" y="6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3" name="Freeform 1107">
              <a:extLst>
                <a:ext uri="{FF2B5EF4-FFF2-40B4-BE49-F238E27FC236}">
                  <a16:creationId xmlns:a16="http://schemas.microsoft.com/office/drawing/2014/main" id="{788433BE-28E5-44C7-9579-7F298FDBE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0" y="1863"/>
              <a:ext cx="29" cy="56"/>
            </a:xfrm>
            <a:custGeom>
              <a:avLst/>
              <a:gdLst>
                <a:gd name="T0" fmla="*/ 0 w 22"/>
                <a:gd name="T1" fmla="*/ 0 h 43"/>
                <a:gd name="T2" fmla="*/ 38 w 2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3">
                  <a:moveTo>
                    <a:pt x="0" y="0"/>
                  </a:moveTo>
                  <a:cubicBezTo>
                    <a:pt x="4" y="15"/>
                    <a:pt x="12" y="31"/>
                    <a:pt x="22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4" name="Freeform 1108">
              <a:extLst>
                <a:ext uri="{FF2B5EF4-FFF2-40B4-BE49-F238E27FC236}">
                  <a16:creationId xmlns:a16="http://schemas.microsoft.com/office/drawing/2014/main" id="{FA12093C-6BA3-4BCE-972C-9F5120F37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7" y="1812"/>
              <a:ext cx="21" cy="18"/>
            </a:xfrm>
            <a:custGeom>
              <a:avLst/>
              <a:gdLst>
                <a:gd name="T0" fmla="*/ 0 w 16"/>
                <a:gd name="T1" fmla="*/ 0 h 14"/>
                <a:gd name="T2" fmla="*/ 28 w 1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0"/>
                  </a:moveTo>
                  <a:cubicBezTo>
                    <a:pt x="3" y="6"/>
                    <a:pt x="9" y="11"/>
                    <a:pt x="16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5" name="Freeform 1109">
              <a:extLst>
                <a:ext uri="{FF2B5EF4-FFF2-40B4-BE49-F238E27FC236}">
                  <a16:creationId xmlns:a16="http://schemas.microsoft.com/office/drawing/2014/main" id="{ACA98AAD-3DC9-413A-92E0-5F6DCF137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0" y="1923"/>
              <a:ext cx="35" cy="76"/>
            </a:xfrm>
            <a:custGeom>
              <a:avLst/>
              <a:gdLst>
                <a:gd name="T0" fmla="*/ 1 w 27"/>
                <a:gd name="T1" fmla="*/ 0 h 59"/>
                <a:gd name="T2" fmla="*/ 10 w 27"/>
                <a:gd name="T3" fmla="*/ 31 h 59"/>
                <a:gd name="T4" fmla="*/ 45 w 27"/>
                <a:gd name="T5" fmla="*/ 98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9">
                  <a:moveTo>
                    <a:pt x="1" y="0"/>
                  </a:moveTo>
                  <a:cubicBezTo>
                    <a:pt x="0" y="7"/>
                    <a:pt x="4" y="13"/>
                    <a:pt x="6" y="19"/>
                  </a:cubicBezTo>
                  <a:cubicBezTo>
                    <a:pt x="12" y="32"/>
                    <a:pt x="18" y="47"/>
                    <a:pt x="27" y="5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6" name="Freeform 1110">
              <a:extLst>
                <a:ext uri="{FF2B5EF4-FFF2-40B4-BE49-F238E27FC236}">
                  <a16:creationId xmlns:a16="http://schemas.microsoft.com/office/drawing/2014/main" id="{4B66301B-3900-4F11-85EB-88BD7E12DD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986"/>
              <a:ext cx="48" cy="49"/>
            </a:xfrm>
            <a:custGeom>
              <a:avLst/>
              <a:gdLst>
                <a:gd name="T0" fmla="*/ 0 w 37"/>
                <a:gd name="T1" fmla="*/ 0 h 38"/>
                <a:gd name="T2" fmla="*/ 62 w 37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8">
                  <a:moveTo>
                    <a:pt x="0" y="0"/>
                  </a:moveTo>
                  <a:cubicBezTo>
                    <a:pt x="7" y="16"/>
                    <a:pt x="23" y="28"/>
                    <a:pt x="37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7" name="Freeform 1111">
              <a:extLst>
                <a:ext uri="{FF2B5EF4-FFF2-40B4-BE49-F238E27FC236}">
                  <a16:creationId xmlns:a16="http://schemas.microsoft.com/office/drawing/2014/main" id="{F49C3548-0AB6-4FC7-A5EA-09029D16D1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0" y="2123"/>
              <a:ext cx="28" cy="68"/>
            </a:xfrm>
            <a:custGeom>
              <a:avLst/>
              <a:gdLst>
                <a:gd name="T0" fmla="*/ 0 w 21"/>
                <a:gd name="T1" fmla="*/ 0 h 53"/>
                <a:gd name="T2" fmla="*/ 37 w 21"/>
                <a:gd name="T3" fmla="*/ 8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3">
                  <a:moveTo>
                    <a:pt x="0" y="0"/>
                  </a:moveTo>
                  <a:cubicBezTo>
                    <a:pt x="11" y="17"/>
                    <a:pt x="8" y="37"/>
                    <a:pt x="21" y="5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8" name="Freeform 1112">
              <a:extLst>
                <a:ext uri="{FF2B5EF4-FFF2-40B4-BE49-F238E27FC236}">
                  <a16:creationId xmlns:a16="http://schemas.microsoft.com/office/drawing/2014/main" id="{27F97821-7423-40F7-9047-B637AE9AD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2187"/>
              <a:ext cx="31" cy="59"/>
            </a:xfrm>
            <a:custGeom>
              <a:avLst/>
              <a:gdLst>
                <a:gd name="T0" fmla="*/ 0 w 24"/>
                <a:gd name="T1" fmla="*/ 0 h 45"/>
                <a:gd name="T2" fmla="*/ 40 w 24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0" y="0"/>
                  </a:moveTo>
                  <a:cubicBezTo>
                    <a:pt x="6" y="15"/>
                    <a:pt x="11" y="33"/>
                    <a:pt x="24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59" name="Freeform 1113">
              <a:extLst>
                <a:ext uri="{FF2B5EF4-FFF2-40B4-BE49-F238E27FC236}">
                  <a16:creationId xmlns:a16="http://schemas.microsoft.com/office/drawing/2014/main" id="{B3B97198-43A1-4CE5-9A4C-09CA68F562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2287"/>
              <a:ext cx="48" cy="53"/>
            </a:xfrm>
            <a:custGeom>
              <a:avLst/>
              <a:gdLst>
                <a:gd name="T0" fmla="*/ 0 w 37"/>
                <a:gd name="T1" fmla="*/ 0 h 41"/>
                <a:gd name="T2" fmla="*/ 62 w 3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1">
                  <a:moveTo>
                    <a:pt x="0" y="0"/>
                  </a:moveTo>
                  <a:cubicBezTo>
                    <a:pt x="11" y="14"/>
                    <a:pt x="21" y="32"/>
                    <a:pt x="37" y="4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0" name="Freeform 1114">
              <a:extLst>
                <a:ext uri="{FF2B5EF4-FFF2-40B4-BE49-F238E27FC236}">
                  <a16:creationId xmlns:a16="http://schemas.microsoft.com/office/drawing/2014/main" id="{4B53AA53-82C0-4958-8D94-8488EB8A5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3" y="1884"/>
              <a:ext cx="47" cy="40"/>
            </a:xfrm>
            <a:custGeom>
              <a:avLst/>
              <a:gdLst>
                <a:gd name="T0" fmla="*/ 0 w 36"/>
                <a:gd name="T1" fmla="*/ 0 h 31"/>
                <a:gd name="T2" fmla="*/ 61 w 3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1">
                  <a:moveTo>
                    <a:pt x="0" y="0"/>
                  </a:moveTo>
                  <a:cubicBezTo>
                    <a:pt x="8" y="14"/>
                    <a:pt x="22" y="24"/>
                    <a:pt x="36" y="3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1" name="Freeform 1115">
              <a:extLst>
                <a:ext uri="{FF2B5EF4-FFF2-40B4-BE49-F238E27FC236}">
                  <a16:creationId xmlns:a16="http://schemas.microsoft.com/office/drawing/2014/main" id="{F2F94A20-B65F-4461-A112-E2234E5ED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1823"/>
              <a:ext cx="34" cy="27"/>
            </a:xfrm>
            <a:custGeom>
              <a:avLst/>
              <a:gdLst>
                <a:gd name="T0" fmla="*/ 0 w 26"/>
                <a:gd name="T1" fmla="*/ 0 h 21"/>
                <a:gd name="T2" fmla="*/ 44 w 26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1">
                  <a:moveTo>
                    <a:pt x="0" y="0"/>
                  </a:moveTo>
                  <a:cubicBezTo>
                    <a:pt x="8" y="8"/>
                    <a:pt x="17" y="15"/>
                    <a:pt x="26" y="2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2" name="Freeform 1116">
              <a:extLst>
                <a:ext uri="{FF2B5EF4-FFF2-40B4-BE49-F238E27FC236}">
                  <a16:creationId xmlns:a16="http://schemas.microsoft.com/office/drawing/2014/main" id="{2BEBD276-CC7C-4A3B-84BC-C07A2F5B1B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1741"/>
              <a:ext cx="30" cy="38"/>
            </a:xfrm>
            <a:custGeom>
              <a:avLst/>
              <a:gdLst>
                <a:gd name="T0" fmla="*/ 0 w 23"/>
                <a:gd name="T1" fmla="*/ 0 h 30"/>
                <a:gd name="T2" fmla="*/ 39 w 23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0">
                  <a:moveTo>
                    <a:pt x="0" y="0"/>
                  </a:moveTo>
                  <a:cubicBezTo>
                    <a:pt x="0" y="10"/>
                    <a:pt x="16" y="23"/>
                    <a:pt x="23" y="3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3" name="Freeform 1117">
              <a:extLst>
                <a:ext uri="{FF2B5EF4-FFF2-40B4-BE49-F238E27FC236}">
                  <a16:creationId xmlns:a16="http://schemas.microsoft.com/office/drawing/2014/main" id="{8D33DE72-86FC-4AE0-A6CB-3A0239C69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048"/>
              <a:ext cx="25" cy="45"/>
            </a:xfrm>
            <a:custGeom>
              <a:avLst/>
              <a:gdLst>
                <a:gd name="T0" fmla="*/ 33 w 19"/>
                <a:gd name="T1" fmla="*/ 0 h 35"/>
                <a:gd name="T2" fmla="*/ 0 w 19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5">
                  <a:moveTo>
                    <a:pt x="19" y="0"/>
                  </a:moveTo>
                  <a:cubicBezTo>
                    <a:pt x="8" y="9"/>
                    <a:pt x="2" y="28"/>
                    <a:pt x="0" y="3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4" name="Freeform 1118">
              <a:extLst>
                <a:ext uri="{FF2B5EF4-FFF2-40B4-BE49-F238E27FC236}">
                  <a16:creationId xmlns:a16="http://schemas.microsoft.com/office/drawing/2014/main" id="{4A70A005-7BAA-4C9F-B0C7-6967F4C39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1044"/>
              <a:ext cx="36" cy="58"/>
            </a:xfrm>
            <a:custGeom>
              <a:avLst/>
              <a:gdLst>
                <a:gd name="T0" fmla="*/ 46 w 28"/>
                <a:gd name="T1" fmla="*/ 0 h 45"/>
                <a:gd name="T2" fmla="*/ 0 w 28"/>
                <a:gd name="T3" fmla="*/ 75 h 45"/>
                <a:gd name="T4" fmla="*/ 46 w 2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5">
                  <a:moveTo>
                    <a:pt x="28" y="0"/>
                  </a:moveTo>
                  <a:cubicBezTo>
                    <a:pt x="21" y="6"/>
                    <a:pt x="4" y="29"/>
                    <a:pt x="0" y="45"/>
                  </a:cubicBezTo>
                  <a:cubicBezTo>
                    <a:pt x="8" y="33"/>
                    <a:pt x="23" y="3"/>
                    <a:pt x="2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5" name="Freeform 1119">
              <a:extLst>
                <a:ext uri="{FF2B5EF4-FFF2-40B4-BE49-F238E27FC236}">
                  <a16:creationId xmlns:a16="http://schemas.microsoft.com/office/drawing/2014/main" id="{6A862533-EC3F-4969-BF70-08946414EA7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048"/>
              <a:ext cx="41" cy="67"/>
            </a:xfrm>
            <a:custGeom>
              <a:avLst/>
              <a:gdLst>
                <a:gd name="T0" fmla="*/ 53 w 32"/>
                <a:gd name="T1" fmla="*/ 0 h 52"/>
                <a:gd name="T2" fmla="*/ 0 w 32"/>
                <a:gd name="T3" fmla="*/ 86 h 52"/>
                <a:gd name="T4" fmla="*/ 53 w 3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2">
                  <a:moveTo>
                    <a:pt x="32" y="0"/>
                  </a:moveTo>
                  <a:cubicBezTo>
                    <a:pt x="28" y="12"/>
                    <a:pt x="15" y="42"/>
                    <a:pt x="0" y="52"/>
                  </a:cubicBezTo>
                  <a:cubicBezTo>
                    <a:pt x="12" y="47"/>
                    <a:pt x="30" y="18"/>
                    <a:pt x="3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6" name="Freeform 1120">
              <a:extLst>
                <a:ext uri="{FF2B5EF4-FFF2-40B4-BE49-F238E27FC236}">
                  <a16:creationId xmlns:a16="http://schemas.microsoft.com/office/drawing/2014/main" id="{104918BC-0E59-4EF7-BCA6-ED61B8DAE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2" y="1051"/>
              <a:ext cx="37" cy="63"/>
            </a:xfrm>
            <a:custGeom>
              <a:avLst/>
              <a:gdLst>
                <a:gd name="T0" fmla="*/ 47 w 29"/>
                <a:gd name="T1" fmla="*/ 0 h 49"/>
                <a:gd name="T2" fmla="*/ 0 w 29"/>
                <a:gd name="T3" fmla="*/ 81 h 49"/>
                <a:gd name="T4" fmla="*/ 47 w 29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9">
                  <a:moveTo>
                    <a:pt x="29" y="0"/>
                  </a:moveTo>
                  <a:cubicBezTo>
                    <a:pt x="24" y="13"/>
                    <a:pt x="14" y="38"/>
                    <a:pt x="0" y="49"/>
                  </a:cubicBezTo>
                  <a:cubicBezTo>
                    <a:pt x="6" y="44"/>
                    <a:pt x="25" y="14"/>
                    <a:pt x="2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7" name="Freeform 1121">
              <a:extLst>
                <a:ext uri="{FF2B5EF4-FFF2-40B4-BE49-F238E27FC236}">
                  <a16:creationId xmlns:a16="http://schemas.microsoft.com/office/drawing/2014/main" id="{40741162-4E3C-41AA-9A7D-5AED93EFE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119"/>
              <a:ext cx="29" cy="13"/>
            </a:xfrm>
            <a:custGeom>
              <a:avLst/>
              <a:gdLst>
                <a:gd name="T0" fmla="*/ 0 w 22"/>
                <a:gd name="T1" fmla="*/ 17 h 10"/>
                <a:gd name="T2" fmla="*/ 38 w 2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0" y="10"/>
                  </a:moveTo>
                  <a:cubicBezTo>
                    <a:pt x="9" y="9"/>
                    <a:pt x="20" y="2"/>
                    <a:pt x="22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8" name="Freeform 1122">
              <a:extLst>
                <a:ext uri="{FF2B5EF4-FFF2-40B4-BE49-F238E27FC236}">
                  <a16:creationId xmlns:a16="http://schemas.microsoft.com/office/drawing/2014/main" id="{A73B724B-A77A-4E31-87D8-BC81CFE482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1132"/>
              <a:ext cx="24" cy="7"/>
            </a:xfrm>
            <a:custGeom>
              <a:avLst/>
              <a:gdLst>
                <a:gd name="T0" fmla="*/ 0 w 18"/>
                <a:gd name="T1" fmla="*/ 10 h 5"/>
                <a:gd name="T2" fmla="*/ 32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0" y="5"/>
                  </a:moveTo>
                  <a:cubicBezTo>
                    <a:pt x="4" y="5"/>
                    <a:pt x="16" y="1"/>
                    <a:pt x="18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69" name="Freeform 1123">
              <a:extLst>
                <a:ext uri="{FF2B5EF4-FFF2-40B4-BE49-F238E27FC236}">
                  <a16:creationId xmlns:a16="http://schemas.microsoft.com/office/drawing/2014/main" id="{0D48DE9C-3E08-4FE4-AF3C-3DF9D3DF75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141"/>
              <a:ext cx="23" cy="4"/>
            </a:xfrm>
            <a:custGeom>
              <a:avLst/>
              <a:gdLst>
                <a:gd name="T0" fmla="*/ 0 w 18"/>
                <a:gd name="T1" fmla="*/ 4 h 3"/>
                <a:gd name="T2" fmla="*/ 29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0" y="2"/>
                  </a:moveTo>
                  <a:cubicBezTo>
                    <a:pt x="6" y="3"/>
                    <a:pt x="16" y="1"/>
                    <a:pt x="18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0" name="Freeform 1124">
              <a:extLst>
                <a:ext uri="{FF2B5EF4-FFF2-40B4-BE49-F238E27FC236}">
                  <a16:creationId xmlns:a16="http://schemas.microsoft.com/office/drawing/2014/main" id="{9B4ACFCF-5031-4BF3-B923-AFFE05B6E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166"/>
              <a:ext cx="36" cy="49"/>
            </a:xfrm>
            <a:custGeom>
              <a:avLst/>
              <a:gdLst>
                <a:gd name="T0" fmla="*/ 46 w 28"/>
                <a:gd name="T1" fmla="*/ 0 h 38"/>
                <a:gd name="T2" fmla="*/ 0 w 28"/>
                <a:gd name="T3" fmla="*/ 63 h 38"/>
                <a:gd name="T4" fmla="*/ 46 w 2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8">
                  <a:moveTo>
                    <a:pt x="28" y="0"/>
                  </a:moveTo>
                  <a:cubicBezTo>
                    <a:pt x="27" y="6"/>
                    <a:pt x="17" y="25"/>
                    <a:pt x="0" y="38"/>
                  </a:cubicBezTo>
                  <a:cubicBezTo>
                    <a:pt x="13" y="30"/>
                    <a:pt x="26" y="14"/>
                    <a:pt x="2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1" name="Freeform 1125">
              <a:extLst>
                <a:ext uri="{FF2B5EF4-FFF2-40B4-BE49-F238E27FC236}">
                  <a16:creationId xmlns:a16="http://schemas.microsoft.com/office/drawing/2014/main" id="{E1A6A483-5F14-4453-8328-AD63F43A9B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163"/>
              <a:ext cx="13" cy="32"/>
            </a:xfrm>
            <a:custGeom>
              <a:avLst/>
              <a:gdLst>
                <a:gd name="T0" fmla="*/ 17 w 10"/>
                <a:gd name="T1" fmla="*/ 0 h 25"/>
                <a:gd name="T2" fmla="*/ 0 w 10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10" y="0"/>
                  </a:moveTo>
                  <a:cubicBezTo>
                    <a:pt x="9" y="7"/>
                    <a:pt x="5" y="20"/>
                    <a:pt x="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2" name="Freeform 1126">
              <a:extLst>
                <a:ext uri="{FF2B5EF4-FFF2-40B4-BE49-F238E27FC236}">
                  <a16:creationId xmlns:a16="http://schemas.microsoft.com/office/drawing/2014/main" id="{E46F5719-B1D3-4608-B2C9-45CFF95E1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157"/>
              <a:ext cx="9" cy="6"/>
            </a:xfrm>
            <a:custGeom>
              <a:avLst/>
              <a:gdLst>
                <a:gd name="T0" fmla="*/ 0 w 7"/>
                <a:gd name="T1" fmla="*/ 0 h 5"/>
                <a:gd name="T2" fmla="*/ 12 w 7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5" y="2"/>
                    <a:pt x="7" y="4"/>
                    <a:pt x="7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3" name="Freeform 1127">
              <a:extLst>
                <a:ext uri="{FF2B5EF4-FFF2-40B4-BE49-F238E27FC236}">
                  <a16:creationId xmlns:a16="http://schemas.microsoft.com/office/drawing/2014/main" id="{29EBF410-0CF2-423F-BA86-9977692B8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161"/>
              <a:ext cx="5" cy="11"/>
            </a:xfrm>
            <a:custGeom>
              <a:avLst/>
              <a:gdLst>
                <a:gd name="T0" fmla="*/ 0 w 4"/>
                <a:gd name="T1" fmla="*/ 0 h 9"/>
                <a:gd name="T2" fmla="*/ 6 w 4"/>
                <a:gd name="T3" fmla="*/ 1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4" y="3"/>
                    <a:pt x="3" y="7"/>
                    <a:pt x="4" y="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4" name="Freeform 1128">
              <a:extLst>
                <a:ext uri="{FF2B5EF4-FFF2-40B4-BE49-F238E27FC236}">
                  <a16:creationId xmlns:a16="http://schemas.microsoft.com/office/drawing/2014/main" id="{EA7A9FD4-536B-406D-8395-9761D4E03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172"/>
              <a:ext cx="3" cy="9"/>
            </a:xfrm>
            <a:custGeom>
              <a:avLst/>
              <a:gdLst>
                <a:gd name="T0" fmla="*/ 5 w 2"/>
                <a:gd name="T1" fmla="*/ 0 h 7"/>
                <a:gd name="T2" fmla="*/ 0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2" y="2"/>
                    <a:pt x="1" y="6"/>
                    <a:pt x="0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5" name="Freeform 1129">
              <a:extLst>
                <a:ext uri="{FF2B5EF4-FFF2-40B4-BE49-F238E27FC236}">
                  <a16:creationId xmlns:a16="http://schemas.microsoft.com/office/drawing/2014/main" id="{D698F45B-6F7E-4424-939F-E3472FC94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1176"/>
              <a:ext cx="11" cy="13"/>
            </a:xfrm>
            <a:custGeom>
              <a:avLst/>
              <a:gdLst>
                <a:gd name="T0" fmla="*/ 0 w 9"/>
                <a:gd name="T1" fmla="*/ 0 h 10"/>
                <a:gd name="T2" fmla="*/ 13 w 9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0" y="0"/>
                  </a:moveTo>
                  <a:cubicBezTo>
                    <a:pt x="2" y="8"/>
                    <a:pt x="9" y="10"/>
                    <a:pt x="9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6" name="Freeform 1130">
              <a:extLst>
                <a:ext uri="{FF2B5EF4-FFF2-40B4-BE49-F238E27FC236}">
                  <a16:creationId xmlns:a16="http://schemas.microsoft.com/office/drawing/2014/main" id="{F188DE25-7B9E-4C14-BE7D-D5315850C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176"/>
              <a:ext cx="7" cy="6"/>
            </a:xfrm>
            <a:custGeom>
              <a:avLst/>
              <a:gdLst>
                <a:gd name="T0" fmla="*/ 0 w 5"/>
                <a:gd name="T1" fmla="*/ 0 h 5"/>
                <a:gd name="T2" fmla="*/ 10 w 5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">
                  <a:moveTo>
                    <a:pt x="0" y="0"/>
                  </a:moveTo>
                  <a:cubicBezTo>
                    <a:pt x="2" y="4"/>
                    <a:pt x="4" y="4"/>
                    <a:pt x="5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7" name="Freeform 1131">
              <a:extLst>
                <a:ext uri="{FF2B5EF4-FFF2-40B4-BE49-F238E27FC236}">
                  <a16:creationId xmlns:a16="http://schemas.microsoft.com/office/drawing/2014/main" id="{B0DB259F-DBF8-4E8B-9682-2BC0828F56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172"/>
              <a:ext cx="4" cy="7"/>
            </a:xfrm>
            <a:custGeom>
              <a:avLst/>
              <a:gdLst>
                <a:gd name="T0" fmla="*/ 0 w 3"/>
                <a:gd name="T1" fmla="*/ 0 h 5"/>
                <a:gd name="T2" fmla="*/ 5 w 3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0" y="0"/>
                  </a:moveTo>
                  <a:cubicBezTo>
                    <a:pt x="1" y="4"/>
                    <a:pt x="3" y="5"/>
                    <a:pt x="3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8" name="Freeform 1132">
              <a:extLst>
                <a:ext uri="{FF2B5EF4-FFF2-40B4-BE49-F238E27FC236}">
                  <a16:creationId xmlns:a16="http://schemas.microsoft.com/office/drawing/2014/main" id="{1910CFDE-7892-45CC-9602-288618B68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188"/>
              <a:ext cx="4" cy="20"/>
            </a:xfrm>
            <a:custGeom>
              <a:avLst/>
              <a:gdLst>
                <a:gd name="T0" fmla="*/ 5 w 3"/>
                <a:gd name="T1" fmla="*/ 0 h 16"/>
                <a:gd name="T2" fmla="*/ 0 w 3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3" y="0"/>
                  </a:moveTo>
                  <a:cubicBezTo>
                    <a:pt x="0" y="5"/>
                    <a:pt x="0" y="12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79" name="Freeform 1133">
              <a:extLst>
                <a:ext uri="{FF2B5EF4-FFF2-40B4-BE49-F238E27FC236}">
                  <a16:creationId xmlns:a16="http://schemas.microsoft.com/office/drawing/2014/main" id="{5EDAF6AC-04A1-4569-BBEA-082F994E91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192"/>
              <a:ext cx="4" cy="14"/>
            </a:xfrm>
            <a:custGeom>
              <a:avLst/>
              <a:gdLst>
                <a:gd name="T0" fmla="*/ 5 w 3"/>
                <a:gd name="T1" fmla="*/ 0 h 11"/>
                <a:gd name="T2" fmla="*/ 0 w 3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1" y="4"/>
                    <a:pt x="0" y="10"/>
                    <a:pt x="0" y="1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0" name="Freeform 1134">
              <a:extLst>
                <a:ext uri="{FF2B5EF4-FFF2-40B4-BE49-F238E27FC236}">
                  <a16:creationId xmlns:a16="http://schemas.microsoft.com/office/drawing/2014/main" id="{1C86223F-667B-483F-9B7A-16CE636E28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4" y="1040"/>
              <a:ext cx="7" cy="42"/>
            </a:xfrm>
            <a:custGeom>
              <a:avLst/>
              <a:gdLst>
                <a:gd name="T0" fmla="*/ 0 w 5"/>
                <a:gd name="T1" fmla="*/ 0 h 32"/>
                <a:gd name="T2" fmla="*/ 0 w 5"/>
                <a:gd name="T3" fmla="*/ 55 h 32"/>
                <a:gd name="T4" fmla="*/ 1 w 5"/>
                <a:gd name="T5" fmla="*/ 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">
                  <a:moveTo>
                    <a:pt x="0" y="0"/>
                  </a:moveTo>
                  <a:cubicBezTo>
                    <a:pt x="4" y="10"/>
                    <a:pt x="1" y="25"/>
                    <a:pt x="0" y="32"/>
                  </a:cubicBezTo>
                  <a:cubicBezTo>
                    <a:pt x="5" y="22"/>
                    <a:pt x="3" y="7"/>
                    <a:pt x="1" y="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1" name="Freeform 1135">
              <a:extLst>
                <a:ext uri="{FF2B5EF4-FFF2-40B4-BE49-F238E27FC236}">
                  <a16:creationId xmlns:a16="http://schemas.microsoft.com/office/drawing/2014/main" id="{195F19E5-1D81-421E-BD9D-4CA4989FF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049"/>
              <a:ext cx="9" cy="46"/>
            </a:xfrm>
            <a:custGeom>
              <a:avLst/>
              <a:gdLst>
                <a:gd name="T0" fmla="*/ 0 w 7"/>
                <a:gd name="T1" fmla="*/ 60 h 35"/>
                <a:gd name="T2" fmla="*/ 6 w 7"/>
                <a:gd name="T3" fmla="*/ 0 h 35"/>
                <a:gd name="T4" fmla="*/ 0 w 7"/>
                <a:gd name="T5" fmla="*/ 6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5">
                  <a:moveTo>
                    <a:pt x="0" y="35"/>
                  </a:moveTo>
                  <a:cubicBezTo>
                    <a:pt x="4" y="26"/>
                    <a:pt x="7" y="9"/>
                    <a:pt x="4" y="0"/>
                  </a:cubicBezTo>
                  <a:cubicBezTo>
                    <a:pt x="4" y="7"/>
                    <a:pt x="2" y="32"/>
                    <a:pt x="0" y="3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2" name="Freeform 1136">
              <a:extLst>
                <a:ext uri="{FF2B5EF4-FFF2-40B4-BE49-F238E27FC236}">
                  <a16:creationId xmlns:a16="http://schemas.microsoft.com/office/drawing/2014/main" id="{2CD18D83-BA23-454C-81D6-261C4520D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025"/>
              <a:ext cx="18" cy="55"/>
            </a:xfrm>
            <a:custGeom>
              <a:avLst/>
              <a:gdLst>
                <a:gd name="T0" fmla="*/ 0 w 14"/>
                <a:gd name="T1" fmla="*/ 0 h 43"/>
                <a:gd name="T2" fmla="*/ 23 w 14"/>
                <a:gd name="T3" fmla="*/ 70 h 43"/>
                <a:gd name="T4" fmla="*/ 0 w 14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0" y="0"/>
                  </a:moveTo>
                  <a:cubicBezTo>
                    <a:pt x="4" y="10"/>
                    <a:pt x="12" y="24"/>
                    <a:pt x="14" y="43"/>
                  </a:cubicBezTo>
                  <a:cubicBezTo>
                    <a:pt x="12" y="37"/>
                    <a:pt x="12" y="16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3" name="Freeform 1137">
              <a:extLst>
                <a:ext uri="{FF2B5EF4-FFF2-40B4-BE49-F238E27FC236}">
                  <a16:creationId xmlns:a16="http://schemas.microsoft.com/office/drawing/2014/main" id="{CA8B320F-F56A-4636-A46D-0AB7185F77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940"/>
              <a:ext cx="57" cy="41"/>
            </a:xfrm>
            <a:custGeom>
              <a:avLst/>
              <a:gdLst>
                <a:gd name="T0" fmla="*/ 0 w 44"/>
                <a:gd name="T1" fmla="*/ 53 h 32"/>
                <a:gd name="T2" fmla="*/ 74 w 44"/>
                <a:gd name="T3" fmla="*/ 8 h 32"/>
                <a:gd name="T4" fmla="*/ 0 w 44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2">
                  <a:moveTo>
                    <a:pt x="0" y="32"/>
                  </a:moveTo>
                  <a:cubicBezTo>
                    <a:pt x="6" y="17"/>
                    <a:pt x="17" y="0"/>
                    <a:pt x="44" y="5"/>
                  </a:cubicBezTo>
                  <a:cubicBezTo>
                    <a:pt x="34" y="3"/>
                    <a:pt x="10" y="8"/>
                    <a:pt x="0" y="3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4" name="Freeform 1138">
              <a:extLst>
                <a:ext uri="{FF2B5EF4-FFF2-40B4-BE49-F238E27FC236}">
                  <a16:creationId xmlns:a16="http://schemas.microsoft.com/office/drawing/2014/main" id="{F8CDD85B-A21B-4637-9C43-F799C42F55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943"/>
              <a:ext cx="63" cy="47"/>
            </a:xfrm>
            <a:custGeom>
              <a:avLst/>
              <a:gdLst>
                <a:gd name="T0" fmla="*/ 81 w 49"/>
                <a:gd name="T1" fmla="*/ 61 h 36"/>
                <a:gd name="T2" fmla="*/ 0 w 49"/>
                <a:gd name="T3" fmla="*/ 13 h 36"/>
                <a:gd name="T4" fmla="*/ 81 w 49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6">
                  <a:moveTo>
                    <a:pt x="49" y="36"/>
                  </a:moveTo>
                  <a:cubicBezTo>
                    <a:pt x="46" y="2"/>
                    <a:pt x="9" y="1"/>
                    <a:pt x="0" y="8"/>
                  </a:cubicBezTo>
                  <a:cubicBezTo>
                    <a:pt x="11" y="6"/>
                    <a:pt x="39" y="0"/>
                    <a:pt x="49" y="3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5" name="Freeform 1139">
              <a:extLst>
                <a:ext uri="{FF2B5EF4-FFF2-40B4-BE49-F238E27FC236}">
                  <a16:creationId xmlns:a16="http://schemas.microsoft.com/office/drawing/2014/main" id="{DD06E8A0-18B3-419F-B3B7-01DEA8B6D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999"/>
              <a:ext cx="100" cy="40"/>
            </a:xfrm>
            <a:custGeom>
              <a:avLst/>
              <a:gdLst>
                <a:gd name="T0" fmla="*/ 128 w 78"/>
                <a:gd name="T1" fmla="*/ 0 h 31"/>
                <a:gd name="T2" fmla="*/ 60 w 78"/>
                <a:gd name="T3" fmla="*/ 50 h 31"/>
                <a:gd name="T4" fmla="*/ 0 w 78"/>
                <a:gd name="T5" fmla="*/ 4 h 31"/>
                <a:gd name="T6" fmla="*/ 63 w 78"/>
                <a:gd name="T7" fmla="*/ 45 h 31"/>
                <a:gd name="T8" fmla="*/ 128 w 7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31">
                  <a:moveTo>
                    <a:pt x="78" y="0"/>
                  </a:moveTo>
                  <a:cubicBezTo>
                    <a:pt x="75" y="11"/>
                    <a:pt x="64" y="31"/>
                    <a:pt x="37" y="30"/>
                  </a:cubicBezTo>
                  <a:cubicBezTo>
                    <a:pt x="11" y="29"/>
                    <a:pt x="2" y="17"/>
                    <a:pt x="0" y="2"/>
                  </a:cubicBezTo>
                  <a:cubicBezTo>
                    <a:pt x="3" y="13"/>
                    <a:pt x="11" y="27"/>
                    <a:pt x="38" y="27"/>
                  </a:cubicBezTo>
                  <a:cubicBezTo>
                    <a:pt x="65" y="27"/>
                    <a:pt x="71" y="12"/>
                    <a:pt x="7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6" name="Freeform 1140">
              <a:extLst>
                <a:ext uri="{FF2B5EF4-FFF2-40B4-BE49-F238E27FC236}">
                  <a16:creationId xmlns:a16="http://schemas.microsoft.com/office/drawing/2014/main" id="{224C980B-A3A1-4AAE-AC83-BCF9B2BEB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960"/>
              <a:ext cx="50" cy="73"/>
            </a:xfrm>
            <a:custGeom>
              <a:avLst/>
              <a:gdLst>
                <a:gd name="T0" fmla="*/ 31 w 39"/>
                <a:gd name="T1" fmla="*/ 0 h 56"/>
                <a:gd name="T2" fmla="*/ 56 w 39"/>
                <a:gd name="T3" fmla="*/ 55 h 56"/>
                <a:gd name="T4" fmla="*/ 0 w 39"/>
                <a:gd name="T5" fmla="*/ 94 h 56"/>
                <a:gd name="T6" fmla="*/ 54 w 39"/>
                <a:gd name="T7" fmla="*/ 51 h 56"/>
                <a:gd name="T8" fmla="*/ 31 w 39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6">
                  <a:moveTo>
                    <a:pt x="19" y="0"/>
                  </a:moveTo>
                  <a:cubicBezTo>
                    <a:pt x="28" y="2"/>
                    <a:pt x="39" y="21"/>
                    <a:pt x="34" y="32"/>
                  </a:cubicBezTo>
                  <a:cubicBezTo>
                    <a:pt x="28" y="47"/>
                    <a:pt x="16" y="56"/>
                    <a:pt x="0" y="55"/>
                  </a:cubicBezTo>
                  <a:cubicBezTo>
                    <a:pt x="9" y="53"/>
                    <a:pt x="28" y="49"/>
                    <a:pt x="33" y="30"/>
                  </a:cubicBezTo>
                  <a:cubicBezTo>
                    <a:pt x="38" y="11"/>
                    <a:pt x="21" y="4"/>
                    <a:pt x="1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7" name="Freeform 1141">
              <a:extLst>
                <a:ext uri="{FF2B5EF4-FFF2-40B4-BE49-F238E27FC236}">
                  <a16:creationId xmlns:a16="http://schemas.microsoft.com/office/drawing/2014/main" id="{86C3F067-086D-4065-9F2B-C3DA0EC63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955"/>
              <a:ext cx="46" cy="47"/>
            </a:xfrm>
            <a:custGeom>
              <a:avLst/>
              <a:gdLst>
                <a:gd name="T0" fmla="*/ 0 w 35"/>
                <a:gd name="T1" fmla="*/ 61 h 36"/>
                <a:gd name="T2" fmla="*/ 60 w 35"/>
                <a:gd name="T3" fmla="*/ 0 h 36"/>
                <a:gd name="T4" fmla="*/ 0 w 35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0" y="36"/>
                  </a:moveTo>
                  <a:cubicBezTo>
                    <a:pt x="0" y="22"/>
                    <a:pt x="8" y="3"/>
                    <a:pt x="35" y="0"/>
                  </a:cubicBezTo>
                  <a:cubicBezTo>
                    <a:pt x="24" y="2"/>
                    <a:pt x="2" y="12"/>
                    <a:pt x="0" y="3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8" name="Freeform 1142">
              <a:extLst>
                <a:ext uri="{FF2B5EF4-FFF2-40B4-BE49-F238E27FC236}">
                  <a16:creationId xmlns:a16="http://schemas.microsoft.com/office/drawing/2014/main" id="{A0D03E5F-65DF-4DCD-BAF8-7F6022CD0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956"/>
              <a:ext cx="67" cy="40"/>
            </a:xfrm>
            <a:custGeom>
              <a:avLst/>
              <a:gdLst>
                <a:gd name="T0" fmla="*/ 0 w 52"/>
                <a:gd name="T1" fmla="*/ 22 h 31"/>
                <a:gd name="T2" fmla="*/ 86 w 52"/>
                <a:gd name="T3" fmla="*/ 52 h 31"/>
                <a:gd name="T4" fmla="*/ 0 w 52"/>
                <a:gd name="T5" fmla="*/ 2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1">
                  <a:moveTo>
                    <a:pt x="0" y="13"/>
                  </a:moveTo>
                  <a:cubicBezTo>
                    <a:pt x="16" y="2"/>
                    <a:pt x="51" y="5"/>
                    <a:pt x="52" y="31"/>
                  </a:cubicBezTo>
                  <a:cubicBezTo>
                    <a:pt x="51" y="23"/>
                    <a:pt x="39" y="0"/>
                    <a:pt x="0" y="1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89" name="Freeform 1143">
              <a:extLst>
                <a:ext uri="{FF2B5EF4-FFF2-40B4-BE49-F238E27FC236}">
                  <a16:creationId xmlns:a16="http://schemas.microsoft.com/office/drawing/2014/main" id="{7661D8CF-F1F1-488A-B4A8-5781512639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996"/>
              <a:ext cx="57" cy="26"/>
            </a:xfrm>
            <a:custGeom>
              <a:avLst/>
              <a:gdLst>
                <a:gd name="T0" fmla="*/ 74 w 44"/>
                <a:gd name="T1" fmla="*/ 0 h 20"/>
                <a:gd name="T2" fmla="*/ 0 w 44"/>
                <a:gd name="T3" fmla="*/ 16 h 20"/>
                <a:gd name="T4" fmla="*/ 74 w 4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0">
                  <a:moveTo>
                    <a:pt x="44" y="0"/>
                  </a:moveTo>
                  <a:cubicBezTo>
                    <a:pt x="42" y="6"/>
                    <a:pt x="22" y="20"/>
                    <a:pt x="0" y="9"/>
                  </a:cubicBezTo>
                  <a:cubicBezTo>
                    <a:pt x="10" y="17"/>
                    <a:pt x="38" y="17"/>
                    <a:pt x="4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0" name="Freeform 1144">
              <a:extLst>
                <a:ext uri="{FF2B5EF4-FFF2-40B4-BE49-F238E27FC236}">
                  <a16:creationId xmlns:a16="http://schemas.microsoft.com/office/drawing/2014/main" id="{EBCD1BA6-13EF-4933-AAE6-D9197FCC6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1002"/>
              <a:ext cx="82" cy="46"/>
            </a:xfrm>
            <a:custGeom>
              <a:avLst/>
              <a:gdLst>
                <a:gd name="T0" fmla="*/ 77 w 63"/>
                <a:gd name="T1" fmla="*/ 26 h 36"/>
                <a:gd name="T2" fmla="*/ 0 w 63"/>
                <a:gd name="T3" fmla="*/ 0 h 36"/>
                <a:gd name="T4" fmla="*/ 107 w 63"/>
                <a:gd name="T5" fmla="*/ 4 h 36"/>
                <a:gd name="T6" fmla="*/ 77 w 63"/>
                <a:gd name="T7" fmla="*/ 2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6">
                  <a:moveTo>
                    <a:pt x="45" y="16"/>
                  </a:moveTo>
                  <a:cubicBezTo>
                    <a:pt x="30" y="22"/>
                    <a:pt x="9" y="19"/>
                    <a:pt x="0" y="0"/>
                  </a:cubicBezTo>
                  <a:cubicBezTo>
                    <a:pt x="1" y="16"/>
                    <a:pt x="43" y="36"/>
                    <a:pt x="63" y="2"/>
                  </a:cubicBezTo>
                  <a:cubicBezTo>
                    <a:pt x="59" y="5"/>
                    <a:pt x="54" y="13"/>
                    <a:pt x="45" y="1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1" name="Freeform 1145">
              <a:extLst>
                <a:ext uri="{FF2B5EF4-FFF2-40B4-BE49-F238E27FC236}">
                  <a16:creationId xmlns:a16="http://schemas.microsoft.com/office/drawing/2014/main" id="{A0A22883-4EE3-49B7-BC01-916E0B2B0C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980"/>
              <a:ext cx="17" cy="27"/>
            </a:xfrm>
            <a:custGeom>
              <a:avLst/>
              <a:gdLst>
                <a:gd name="T0" fmla="*/ 0 w 13"/>
                <a:gd name="T1" fmla="*/ 0 h 21"/>
                <a:gd name="T2" fmla="*/ 9 w 13"/>
                <a:gd name="T3" fmla="*/ 35 h 21"/>
                <a:gd name="T4" fmla="*/ 0 w 1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0" y="0"/>
                  </a:moveTo>
                  <a:cubicBezTo>
                    <a:pt x="6" y="4"/>
                    <a:pt x="13" y="10"/>
                    <a:pt x="5" y="21"/>
                  </a:cubicBezTo>
                  <a:cubicBezTo>
                    <a:pt x="8" y="13"/>
                    <a:pt x="9" y="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2" name="Freeform 1146">
              <a:extLst>
                <a:ext uri="{FF2B5EF4-FFF2-40B4-BE49-F238E27FC236}">
                  <a16:creationId xmlns:a16="http://schemas.microsoft.com/office/drawing/2014/main" id="{59DA437C-E07D-45F7-8D68-5BA59D18D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819"/>
              <a:ext cx="23" cy="136"/>
            </a:xfrm>
            <a:custGeom>
              <a:avLst/>
              <a:gdLst>
                <a:gd name="T0" fmla="*/ 29 w 18"/>
                <a:gd name="T1" fmla="*/ 0 h 105"/>
                <a:gd name="T2" fmla="*/ 5 w 18"/>
                <a:gd name="T3" fmla="*/ 109 h 105"/>
                <a:gd name="T4" fmla="*/ 0 w 18"/>
                <a:gd name="T5" fmla="*/ 176 h 105"/>
                <a:gd name="T6" fmla="*/ 10 w 18"/>
                <a:gd name="T7" fmla="*/ 96 h 105"/>
                <a:gd name="T8" fmla="*/ 29 w 18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05">
                  <a:moveTo>
                    <a:pt x="18" y="0"/>
                  </a:moveTo>
                  <a:cubicBezTo>
                    <a:pt x="8" y="9"/>
                    <a:pt x="5" y="40"/>
                    <a:pt x="3" y="65"/>
                  </a:cubicBezTo>
                  <a:cubicBezTo>
                    <a:pt x="0" y="90"/>
                    <a:pt x="1" y="97"/>
                    <a:pt x="0" y="105"/>
                  </a:cubicBezTo>
                  <a:cubicBezTo>
                    <a:pt x="3" y="97"/>
                    <a:pt x="4" y="73"/>
                    <a:pt x="6" y="57"/>
                  </a:cubicBezTo>
                  <a:cubicBezTo>
                    <a:pt x="8" y="40"/>
                    <a:pt x="12" y="5"/>
                    <a:pt x="1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3" name="Freeform 1147">
              <a:extLst>
                <a:ext uri="{FF2B5EF4-FFF2-40B4-BE49-F238E27FC236}">
                  <a16:creationId xmlns:a16="http://schemas.microsoft.com/office/drawing/2014/main" id="{B2E36514-666B-4C1B-8ABB-A6FECBD8D8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825"/>
              <a:ext cx="21" cy="86"/>
            </a:xfrm>
            <a:custGeom>
              <a:avLst/>
              <a:gdLst>
                <a:gd name="T0" fmla="*/ 0 w 16"/>
                <a:gd name="T1" fmla="*/ 110 h 67"/>
                <a:gd name="T2" fmla="*/ 26 w 16"/>
                <a:gd name="T3" fmla="*/ 0 h 67"/>
                <a:gd name="T4" fmla="*/ 0 w 16"/>
                <a:gd name="T5" fmla="*/ 11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7">
                  <a:moveTo>
                    <a:pt x="0" y="67"/>
                  </a:moveTo>
                  <a:cubicBezTo>
                    <a:pt x="10" y="48"/>
                    <a:pt x="16" y="15"/>
                    <a:pt x="15" y="0"/>
                  </a:cubicBezTo>
                  <a:cubicBezTo>
                    <a:pt x="15" y="11"/>
                    <a:pt x="7" y="55"/>
                    <a:pt x="0" y="6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4" name="Freeform 1148">
              <a:extLst>
                <a:ext uri="{FF2B5EF4-FFF2-40B4-BE49-F238E27FC236}">
                  <a16:creationId xmlns:a16="http://schemas.microsoft.com/office/drawing/2014/main" id="{56886596-C1AD-45D6-9ADF-FA7F9217C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830"/>
              <a:ext cx="22" cy="101"/>
            </a:xfrm>
            <a:custGeom>
              <a:avLst/>
              <a:gdLst>
                <a:gd name="T0" fmla="*/ 0 w 17"/>
                <a:gd name="T1" fmla="*/ 131 h 78"/>
                <a:gd name="T2" fmla="*/ 21 w 17"/>
                <a:gd name="T3" fmla="*/ 0 h 78"/>
                <a:gd name="T4" fmla="*/ 0 w 17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8">
                  <a:moveTo>
                    <a:pt x="0" y="78"/>
                  </a:moveTo>
                  <a:cubicBezTo>
                    <a:pt x="14" y="62"/>
                    <a:pt x="17" y="15"/>
                    <a:pt x="12" y="0"/>
                  </a:cubicBezTo>
                  <a:cubicBezTo>
                    <a:pt x="14" y="14"/>
                    <a:pt x="14" y="56"/>
                    <a:pt x="0" y="7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5" name="Freeform 1149">
              <a:extLst>
                <a:ext uri="{FF2B5EF4-FFF2-40B4-BE49-F238E27FC236}">
                  <a16:creationId xmlns:a16="http://schemas.microsoft.com/office/drawing/2014/main" id="{58486227-C189-4BF3-B012-1A83779D0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869"/>
              <a:ext cx="12" cy="87"/>
            </a:xfrm>
            <a:custGeom>
              <a:avLst/>
              <a:gdLst>
                <a:gd name="T0" fmla="*/ 5 w 9"/>
                <a:gd name="T1" fmla="*/ 0 h 68"/>
                <a:gd name="T2" fmla="*/ 9 w 9"/>
                <a:gd name="T3" fmla="*/ 70 h 68"/>
                <a:gd name="T4" fmla="*/ 4 w 9"/>
                <a:gd name="T5" fmla="*/ 111 h 68"/>
                <a:gd name="T6" fmla="*/ 5 w 9"/>
                <a:gd name="T7" fmla="*/ 67 h 68"/>
                <a:gd name="T8" fmla="*/ 5 w 9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8">
                  <a:moveTo>
                    <a:pt x="3" y="0"/>
                  </a:moveTo>
                  <a:cubicBezTo>
                    <a:pt x="6" y="12"/>
                    <a:pt x="9" y="26"/>
                    <a:pt x="5" y="43"/>
                  </a:cubicBezTo>
                  <a:cubicBezTo>
                    <a:pt x="0" y="59"/>
                    <a:pt x="2" y="68"/>
                    <a:pt x="2" y="68"/>
                  </a:cubicBezTo>
                  <a:cubicBezTo>
                    <a:pt x="2" y="57"/>
                    <a:pt x="1" y="50"/>
                    <a:pt x="3" y="41"/>
                  </a:cubicBezTo>
                  <a:cubicBezTo>
                    <a:pt x="6" y="31"/>
                    <a:pt x="7" y="10"/>
                    <a:pt x="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6" name="Freeform 1150">
              <a:extLst>
                <a:ext uri="{FF2B5EF4-FFF2-40B4-BE49-F238E27FC236}">
                  <a16:creationId xmlns:a16="http://schemas.microsoft.com/office/drawing/2014/main" id="{D45BB153-7662-497F-ADE6-63697491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6" y="843"/>
              <a:ext cx="14" cy="88"/>
            </a:xfrm>
            <a:custGeom>
              <a:avLst/>
              <a:gdLst>
                <a:gd name="T0" fmla="*/ 5 w 11"/>
                <a:gd name="T1" fmla="*/ 0 h 68"/>
                <a:gd name="T2" fmla="*/ 0 w 11"/>
                <a:gd name="T3" fmla="*/ 114 h 68"/>
                <a:gd name="T4" fmla="*/ 5 w 11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68">
                  <a:moveTo>
                    <a:pt x="3" y="0"/>
                  </a:moveTo>
                  <a:cubicBezTo>
                    <a:pt x="10" y="22"/>
                    <a:pt x="8" y="50"/>
                    <a:pt x="0" y="68"/>
                  </a:cubicBezTo>
                  <a:cubicBezTo>
                    <a:pt x="4" y="61"/>
                    <a:pt x="11" y="21"/>
                    <a:pt x="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7" name="Freeform 1151">
              <a:extLst>
                <a:ext uri="{FF2B5EF4-FFF2-40B4-BE49-F238E27FC236}">
                  <a16:creationId xmlns:a16="http://schemas.microsoft.com/office/drawing/2014/main" id="{6759CA77-6C95-4186-B2E5-B41C7E978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840"/>
              <a:ext cx="7" cy="61"/>
            </a:xfrm>
            <a:custGeom>
              <a:avLst/>
              <a:gdLst>
                <a:gd name="T0" fmla="*/ 4 w 5"/>
                <a:gd name="T1" fmla="*/ 0 h 47"/>
                <a:gd name="T2" fmla="*/ 0 w 5"/>
                <a:gd name="T3" fmla="*/ 79 h 47"/>
                <a:gd name="T4" fmla="*/ 4 w 5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7">
                  <a:moveTo>
                    <a:pt x="2" y="0"/>
                  </a:moveTo>
                  <a:cubicBezTo>
                    <a:pt x="5" y="19"/>
                    <a:pt x="5" y="32"/>
                    <a:pt x="0" y="47"/>
                  </a:cubicBezTo>
                  <a:cubicBezTo>
                    <a:pt x="3" y="40"/>
                    <a:pt x="4" y="7"/>
                    <a:pt x="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8" name="Freeform 1152">
              <a:extLst>
                <a:ext uri="{FF2B5EF4-FFF2-40B4-BE49-F238E27FC236}">
                  <a16:creationId xmlns:a16="http://schemas.microsoft.com/office/drawing/2014/main" id="{55792A70-97A0-4F51-983E-98D2876D3B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896"/>
              <a:ext cx="9" cy="44"/>
            </a:xfrm>
            <a:custGeom>
              <a:avLst/>
              <a:gdLst>
                <a:gd name="T0" fmla="*/ 10 w 7"/>
                <a:gd name="T1" fmla="*/ 0 h 34"/>
                <a:gd name="T2" fmla="*/ 1 w 7"/>
                <a:gd name="T3" fmla="*/ 40 h 34"/>
                <a:gd name="T4" fmla="*/ 4 w 7"/>
                <a:gd name="T5" fmla="*/ 57 h 34"/>
                <a:gd name="T6" fmla="*/ 8 w 7"/>
                <a:gd name="T7" fmla="*/ 30 h 34"/>
                <a:gd name="T8" fmla="*/ 10 w 7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4">
                  <a:moveTo>
                    <a:pt x="6" y="0"/>
                  </a:moveTo>
                  <a:cubicBezTo>
                    <a:pt x="6" y="11"/>
                    <a:pt x="3" y="18"/>
                    <a:pt x="1" y="24"/>
                  </a:cubicBezTo>
                  <a:cubicBezTo>
                    <a:pt x="0" y="30"/>
                    <a:pt x="2" y="34"/>
                    <a:pt x="2" y="34"/>
                  </a:cubicBezTo>
                  <a:cubicBezTo>
                    <a:pt x="3" y="26"/>
                    <a:pt x="3" y="26"/>
                    <a:pt x="5" y="18"/>
                  </a:cubicBezTo>
                  <a:cubicBezTo>
                    <a:pt x="7" y="11"/>
                    <a:pt x="6" y="2"/>
                    <a:pt x="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699" name="Freeform 1153">
              <a:extLst>
                <a:ext uri="{FF2B5EF4-FFF2-40B4-BE49-F238E27FC236}">
                  <a16:creationId xmlns:a16="http://schemas.microsoft.com/office/drawing/2014/main" id="{9F4306C7-C6C3-45F4-8607-1608C0384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884"/>
              <a:ext cx="10" cy="61"/>
            </a:xfrm>
            <a:custGeom>
              <a:avLst/>
              <a:gdLst>
                <a:gd name="T0" fmla="*/ 8 w 8"/>
                <a:gd name="T1" fmla="*/ 0 h 47"/>
                <a:gd name="T2" fmla="*/ 4 w 8"/>
                <a:gd name="T3" fmla="*/ 51 h 47"/>
                <a:gd name="T4" fmla="*/ 1 w 8"/>
                <a:gd name="T5" fmla="*/ 79 h 47"/>
                <a:gd name="T6" fmla="*/ 6 w 8"/>
                <a:gd name="T7" fmla="*/ 49 h 47"/>
                <a:gd name="T8" fmla="*/ 8 w 8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7">
                  <a:moveTo>
                    <a:pt x="5" y="0"/>
                  </a:moveTo>
                  <a:cubicBezTo>
                    <a:pt x="8" y="11"/>
                    <a:pt x="4" y="22"/>
                    <a:pt x="2" y="30"/>
                  </a:cubicBezTo>
                  <a:cubicBezTo>
                    <a:pt x="1" y="37"/>
                    <a:pt x="0" y="44"/>
                    <a:pt x="1" y="47"/>
                  </a:cubicBezTo>
                  <a:cubicBezTo>
                    <a:pt x="1" y="41"/>
                    <a:pt x="2" y="37"/>
                    <a:pt x="4" y="29"/>
                  </a:cubicBezTo>
                  <a:cubicBezTo>
                    <a:pt x="7" y="20"/>
                    <a:pt x="7" y="5"/>
                    <a:pt x="5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0" name="Freeform 1154">
              <a:extLst>
                <a:ext uri="{FF2B5EF4-FFF2-40B4-BE49-F238E27FC236}">
                  <a16:creationId xmlns:a16="http://schemas.microsoft.com/office/drawing/2014/main" id="{83092774-AA66-4CFB-A8F2-6406BE3C9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869"/>
              <a:ext cx="22" cy="69"/>
            </a:xfrm>
            <a:custGeom>
              <a:avLst/>
              <a:gdLst>
                <a:gd name="T0" fmla="*/ 10 w 17"/>
                <a:gd name="T1" fmla="*/ 57 h 54"/>
                <a:gd name="T2" fmla="*/ 4 w 17"/>
                <a:gd name="T3" fmla="*/ 88 h 54"/>
                <a:gd name="T4" fmla="*/ 12 w 17"/>
                <a:gd name="T5" fmla="*/ 60 h 54"/>
                <a:gd name="T6" fmla="*/ 28 w 17"/>
                <a:gd name="T7" fmla="*/ 0 h 54"/>
                <a:gd name="T8" fmla="*/ 10 w 17"/>
                <a:gd name="T9" fmla="*/ 5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4">
                  <a:moveTo>
                    <a:pt x="6" y="35"/>
                  </a:moveTo>
                  <a:cubicBezTo>
                    <a:pt x="2" y="41"/>
                    <a:pt x="0" y="45"/>
                    <a:pt x="2" y="54"/>
                  </a:cubicBezTo>
                  <a:cubicBezTo>
                    <a:pt x="1" y="51"/>
                    <a:pt x="3" y="45"/>
                    <a:pt x="7" y="37"/>
                  </a:cubicBezTo>
                  <a:cubicBezTo>
                    <a:pt x="11" y="28"/>
                    <a:pt x="15" y="13"/>
                    <a:pt x="17" y="0"/>
                  </a:cubicBezTo>
                  <a:cubicBezTo>
                    <a:pt x="16" y="7"/>
                    <a:pt x="10" y="26"/>
                    <a:pt x="6" y="3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1" name="Freeform 1155">
              <a:extLst>
                <a:ext uri="{FF2B5EF4-FFF2-40B4-BE49-F238E27FC236}">
                  <a16:creationId xmlns:a16="http://schemas.microsoft.com/office/drawing/2014/main" id="{A4953615-3C94-436B-A0BA-AA2DAA3C4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836"/>
              <a:ext cx="19" cy="86"/>
            </a:xfrm>
            <a:custGeom>
              <a:avLst/>
              <a:gdLst>
                <a:gd name="T0" fmla="*/ 24 w 15"/>
                <a:gd name="T1" fmla="*/ 0 h 66"/>
                <a:gd name="T2" fmla="*/ 0 w 15"/>
                <a:gd name="T3" fmla="*/ 112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6">
                  <a:moveTo>
                    <a:pt x="15" y="0"/>
                  </a:moveTo>
                  <a:cubicBezTo>
                    <a:pt x="9" y="14"/>
                    <a:pt x="3" y="44"/>
                    <a:pt x="0" y="6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2" name="Freeform 1156">
              <a:extLst>
                <a:ext uri="{FF2B5EF4-FFF2-40B4-BE49-F238E27FC236}">
                  <a16:creationId xmlns:a16="http://schemas.microsoft.com/office/drawing/2014/main" id="{F284E317-2C11-444F-9FC9-861EB511C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946"/>
              <a:ext cx="18" cy="41"/>
            </a:xfrm>
            <a:custGeom>
              <a:avLst/>
              <a:gdLst>
                <a:gd name="T0" fmla="*/ 23 w 14"/>
                <a:gd name="T1" fmla="*/ 0 h 32"/>
                <a:gd name="T2" fmla="*/ 0 w 14"/>
                <a:gd name="T3" fmla="*/ 53 h 32"/>
                <a:gd name="T4" fmla="*/ 23 w 1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14" y="0"/>
                  </a:moveTo>
                  <a:cubicBezTo>
                    <a:pt x="7" y="9"/>
                    <a:pt x="0" y="23"/>
                    <a:pt x="0" y="32"/>
                  </a:cubicBezTo>
                  <a:cubicBezTo>
                    <a:pt x="2" y="25"/>
                    <a:pt x="11" y="4"/>
                    <a:pt x="1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3" name="Freeform 1157">
              <a:extLst>
                <a:ext uri="{FF2B5EF4-FFF2-40B4-BE49-F238E27FC236}">
                  <a16:creationId xmlns:a16="http://schemas.microsoft.com/office/drawing/2014/main" id="{FE49A709-830E-4530-AB91-D7D4A9930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900"/>
              <a:ext cx="14" cy="36"/>
            </a:xfrm>
            <a:custGeom>
              <a:avLst/>
              <a:gdLst>
                <a:gd name="T0" fmla="*/ 18 w 11"/>
                <a:gd name="T1" fmla="*/ 0 h 28"/>
                <a:gd name="T2" fmla="*/ 4 w 11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11" y="0"/>
                  </a:moveTo>
                  <a:cubicBezTo>
                    <a:pt x="4" y="14"/>
                    <a:pt x="0" y="27"/>
                    <a:pt x="2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4" name="Freeform 1158">
              <a:extLst>
                <a:ext uri="{FF2B5EF4-FFF2-40B4-BE49-F238E27FC236}">
                  <a16:creationId xmlns:a16="http://schemas.microsoft.com/office/drawing/2014/main" id="{2B29D934-2596-4E17-9748-474549C58B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0" y="1137"/>
              <a:ext cx="46" cy="22"/>
            </a:xfrm>
            <a:custGeom>
              <a:avLst/>
              <a:gdLst>
                <a:gd name="T0" fmla="*/ 0 w 35"/>
                <a:gd name="T1" fmla="*/ 17 h 17"/>
                <a:gd name="T2" fmla="*/ 60 w 35"/>
                <a:gd name="T3" fmla="*/ 0 h 17"/>
                <a:gd name="T4" fmla="*/ 0 w 35"/>
                <a:gd name="T5" fmla="*/ 17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7">
                  <a:moveTo>
                    <a:pt x="0" y="10"/>
                  </a:moveTo>
                  <a:cubicBezTo>
                    <a:pt x="12" y="11"/>
                    <a:pt x="29" y="9"/>
                    <a:pt x="35" y="0"/>
                  </a:cubicBezTo>
                  <a:cubicBezTo>
                    <a:pt x="34" y="8"/>
                    <a:pt x="12" y="17"/>
                    <a:pt x="0" y="1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5" name="Freeform 1159">
              <a:extLst>
                <a:ext uri="{FF2B5EF4-FFF2-40B4-BE49-F238E27FC236}">
                  <a16:creationId xmlns:a16="http://schemas.microsoft.com/office/drawing/2014/main" id="{3EF4A4F0-F124-41C4-A6CF-045D4929B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113"/>
              <a:ext cx="58" cy="28"/>
            </a:xfrm>
            <a:custGeom>
              <a:avLst/>
              <a:gdLst>
                <a:gd name="T0" fmla="*/ 0 w 45"/>
                <a:gd name="T1" fmla="*/ 4 h 22"/>
                <a:gd name="T2" fmla="*/ 64 w 45"/>
                <a:gd name="T3" fmla="*/ 18 h 22"/>
                <a:gd name="T4" fmla="*/ 57 w 45"/>
                <a:gd name="T5" fmla="*/ 36 h 22"/>
                <a:gd name="T6" fmla="*/ 48 w 45"/>
                <a:gd name="T7" fmla="*/ 4 h 22"/>
                <a:gd name="T8" fmla="*/ 0 w 45"/>
                <a:gd name="T9" fmla="*/ 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5" h="22">
                  <a:moveTo>
                    <a:pt x="0" y="2"/>
                  </a:moveTo>
                  <a:cubicBezTo>
                    <a:pt x="24" y="1"/>
                    <a:pt x="38" y="3"/>
                    <a:pt x="39" y="11"/>
                  </a:cubicBezTo>
                  <a:cubicBezTo>
                    <a:pt x="39" y="18"/>
                    <a:pt x="34" y="22"/>
                    <a:pt x="34" y="22"/>
                  </a:cubicBezTo>
                  <a:cubicBezTo>
                    <a:pt x="45" y="6"/>
                    <a:pt x="39" y="4"/>
                    <a:pt x="29" y="2"/>
                  </a:cubicBezTo>
                  <a:cubicBezTo>
                    <a:pt x="20" y="0"/>
                    <a:pt x="0" y="2"/>
                    <a:pt x="0" y="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6" name="Freeform 1160">
              <a:extLst>
                <a:ext uri="{FF2B5EF4-FFF2-40B4-BE49-F238E27FC236}">
                  <a16:creationId xmlns:a16="http://schemas.microsoft.com/office/drawing/2014/main" id="{1C917C62-726A-498C-9303-A639B08771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101"/>
              <a:ext cx="89" cy="9"/>
            </a:xfrm>
            <a:custGeom>
              <a:avLst/>
              <a:gdLst>
                <a:gd name="T0" fmla="*/ 45 w 69"/>
                <a:gd name="T1" fmla="*/ 5 h 7"/>
                <a:gd name="T2" fmla="*/ 115 w 69"/>
                <a:gd name="T3" fmla="*/ 12 h 7"/>
                <a:gd name="T4" fmla="*/ 45 w 69"/>
                <a:gd name="T5" fmla="*/ 1 h 7"/>
                <a:gd name="T6" fmla="*/ 5 w 69"/>
                <a:gd name="T7" fmla="*/ 5 h 7"/>
                <a:gd name="T8" fmla="*/ 45 w 69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7">
                  <a:moveTo>
                    <a:pt x="27" y="3"/>
                  </a:moveTo>
                  <a:cubicBezTo>
                    <a:pt x="36" y="2"/>
                    <a:pt x="60" y="3"/>
                    <a:pt x="69" y="7"/>
                  </a:cubicBezTo>
                  <a:cubicBezTo>
                    <a:pt x="60" y="0"/>
                    <a:pt x="35" y="0"/>
                    <a:pt x="27" y="1"/>
                  </a:cubicBezTo>
                  <a:cubicBezTo>
                    <a:pt x="27" y="1"/>
                    <a:pt x="6" y="2"/>
                    <a:pt x="3" y="3"/>
                  </a:cubicBezTo>
                  <a:cubicBezTo>
                    <a:pt x="0" y="4"/>
                    <a:pt x="27" y="3"/>
                    <a:pt x="27" y="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7" name="Freeform 1161">
              <a:extLst>
                <a:ext uri="{FF2B5EF4-FFF2-40B4-BE49-F238E27FC236}">
                  <a16:creationId xmlns:a16="http://schemas.microsoft.com/office/drawing/2014/main" id="{39CE80E6-789D-4152-AC42-A4C634169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1130"/>
              <a:ext cx="45" cy="34"/>
            </a:xfrm>
            <a:custGeom>
              <a:avLst/>
              <a:gdLst>
                <a:gd name="T0" fmla="*/ 57 w 35"/>
                <a:gd name="T1" fmla="*/ 0 h 27"/>
                <a:gd name="T2" fmla="*/ 0 w 35"/>
                <a:gd name="T3" fmla="*/ 43 h 27"/>
                <a:gd name="T4" fmla="*/ 57 w 35"/>
                <a:gd name="T5" fmla="*/ 0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7">
                  <a:moveTo>
                    <a:pt x="34" y="0"/>
                  </a:moveTo>
                  <a:cubicBezTo>
                    <a:pt x="35" y="7"/>
                    <a:pt x="24" y="26"/>
                    <a:pt x="0" y="27"/>
                  </a:cubicBezTo>
                  <a:cubicBezTo>
                    <a:pt x="13" y="24"/>
                    <a:pt x="28" y="16"/>
                    <a:pt x="3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8" name="Freeform 1162">
              <a:extLst>
                <a:ext uri="{FF2B5EF4-FFF2-40B4-BE49-F238E27FC236}">
                  <a16:creationId xmlns:a16="http://schemas.microsoft.com/office/drawing/2014/main" id="{9657F276-04F7-45E3-83C5-C5221AA0E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968"/>
              <a:ext cx="27" cy="8"/>
            </a:xfrm>
            <a:custGeom>
              <a:avLst/>
              <a:gdLst>
                <a:gd name="T0" fmla="*/ 0 w 21"/>
                <a:gd name="T1" fmla="*/ 4 h 6"/>
                <a:gd name="T2" fmla="*/ 35 w 21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6">
                  <a:moveTo>
                    <a:pt x="0" y="2"/>
                  </a:moveTo>
                  <a:cubicBezTo>
                    <a:pt x="9" y="0"/>
                    <a:pt x="21" y="6"/>
                    <a:pt x="21" y="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09" name="Freeform 1163">
              <a:extLst>
                <a:ext uri="{FF2B5EF4-FFF2-40B4-BE49-F238E27FC236}">
                  <a16:creationId xmlns:a16="http://schemas.microsoft.com/office/drawing/2014/main" id="{5FF3BC53-47AC-4DCE-80B9-3EFB91C46C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9" y="1000"/>
              <a:ext cx="30" cy="11"/>
            </a:xfrm>
            <a:custGeom>
              <a:avLst/>
              <a:gdLst>
                <a:gd name="T0" fmla="*/ 0 w 23"/>
                <a:gd name="T1" fmla="*/ 15 h 8"/>
                <a:gd name="T2" fmla="*/ 39 w 23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">
                  <a:moveTo>
                    <a:pt x="0" y="8"/>
                  </a:moveTo>
                  <a:cubicBezTo>
                    <a:pt x="13" y="7"/>
                    <a:pt x="18" y="5"/>
                    <a:pt x="23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0" name="Freeform 1164">
              <a:extLst>
                <a:ext uri="{FF2B5EF4-FFF2-40B4-BE49-F238E27FC236}">
                  <a16:creationId xmlns:a16="http://schemas.microsoft.com/office/drawing/2014/main" id="{B32F7757-B2CF-4F45-8530-B2BE822C4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009"/>
              <a:ext cx="53" cy="18"/>
            </a:xfrm>
            <a:custGeom>
              <a:avLst/>
              <a:gdLst>
                <a:gd name="T0" fmla="*/ 0 w 41"/>
                <a:gd name="T1" fmla="*/ 0 h 14"/>
                <a:gd name="T2" fmla="*/ 69 w 41"/>
                <a:gd name="T3" fmla="*/ 10 h 14"/>
                <a:gd name="T4" fmla="*/ 0 w 4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4">
                  <a:moveTo>
                    <a:pt x="0" y="0"/>
                  </a:moveTo>
                  <a:cubicBezTo>
                    <a:pt x="6" y="7"/>
                    <a:pt x="27" y="14"/>
                    <a:pt x="41" y="6"/>
                  </a:cubicBezTo>
                  <a:cubicBezTo>
                    <a:pt x="33" y="8"/>
                    <a:pt x="8" y="9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1" name="Freeform 1165">
              <a:extLst>
                <a:ext uri="{FF2B5EF4-FFF2-40B4-BE49-F238E27FC236}">
                  <a16:creationId xmlns:a16="http://schemas.microsoft.com/office/drawing/2014/main" id="{26295752-A299-477E-BDF4-8710436D6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839"/>
              <a:ext cx="10" cy="68"/>
            </a:xfrm>
            <a:custGeom>
              <a:avLst/>
              <a:gdLst>
                <a:gd name="T0" fmla="*/ 0 w 8"/>
                <a:gd name="T1" fmla="*/ 87 h 53"/>
                <a:gd name="T2" fmla="*/ 10 w 8"/>
                <a:gd name="T3" fmla="*/ 0 h 53"/>
                <a:gd name="T4" fmla="*/ 0 w 8"/>
                <a:gd name="T5" fmla="*/ 8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3">
                  <a:moveTo>
                    <a:pt x="0" y="53"/>
                  </a:moveTo>
                  <a:cubicBezTo>
                    <a:pt x="8" y="34"/>
                    <a:pt x="7" y="14"/>
                    <a:pt x="6" y="0"/>
                  </a:cubicBezTo>
                  <a:cubicBezTo>
                    <a:pt x="6" y="12"/>
                    <a:pt x="3" y="47"/>
                    <a:pt x="0" y="53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2" name="Freeform 1166">
              <a:extLst>
                <a:ext uri="{FF2B5EF4-FFF2-40B4-BE49-F238E27FC236}">
                  <a16:creationId xmlns:a16="http://schemas.microsoft.com/office/drawing/2014/main" id="{D8A8F8F5-388D-4425-889A-4ACCBA394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863"/>
              <a:ext cx="7" cy="55"/>
            </a:xfrm>
            <a:custGeom>
              <a:avLst/>
              <a:gdLst>
                <a:gd name="T0" fmla="*/ 6 w 5"/>
                <a:gd name="T1" fmla="*/ 0 h 42"/>
                <a:gd name="T2" fmla="*/ 0 w 5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2">
                  <a:moveTo>
                    <a:pt x="3" y="0"/>
                  </a:moveTo>
                  <a:cubicBezTo>
                    <a:pt x="5" y="11"/>
                    <a:pt x="1" y="36"/>
                    <a:pt x="0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3" name="Freeform 1167">
              <a:extLst>
                <a:ext uri="{FF2B5EF4-FFF2-40B4-BE49-F238E27FC236}">
                  <a16:creationId xmlns:a16="http://schemas.microsoft.com/office/drawing/2014/main" id="{E306872B-99CD-46B3-97CD-0AA259E0B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880"/>
              <a:ext cx="5" cy="47"/>
            </a:xfrm>
            <a:custGeom>
              <a:avLst/>
              <a:gdLst>
                <a:gd name="T0" fmla="*/ 4 w 4"/>
                <a:gd name="T1" fmla="*/ 0 h 36"/>
                <a:gd name="T2" fmla="*/ 0 w 4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6">
                  <a:moveTo>
                    <a:pt x="2" y="0"/>
                  </a:moveTo>
                  <a:cubicBezTo>
                    <a:pt x="4" y="10"/>
                    <a:pt x="2" y="31"/>
                    <a:pt x="0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4" name="Freeform 1168">
              <a:extLst>
                <a:ext uri="{FF2B5EF4-FFF2-40B4-BE49-F238E27FC236}">
                  <a16:creationId xmlns:a16="http://schemas.microsoft.com/office/drawing/2014/main" id="{87D6CE49-5A27-4E83-A999-DE3046C875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844"/>
              <a:ext cx="13" cy="58"/>
            </a:xfrm>
            <a:custGeom>
              <a:avLst/>
              <a:gdLst>
                <a:gd name="T0" fmla="*/ 17 w 10"/>
                <a:gd name="T1" fmla="*/ 0 h 45"/>
                <a:gd name="T2" fmla="*/ 0 w 10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10" y="0"/>
                  </a:moveTo>
                  <a:cubicBezTo>
                    <a:pt x="8" y="9"/>
                    <a:pt x="5" y="36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5" name="Freeform 1169">
              <a:extLst>
                <a:ext uri="{FF2B5EF4-FFF2-40B4-BE49-F238E27FC236}">
                  <a16:creationId xmlns:a16="http://schemas.microsoft.com/office/drawing/2014/main" id="{EB6E3F0A-02E6-428F-AB7A-0712A44E4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838"/>
              <a:ext cx="6" cy="60"/>
            </a:xfrm>
            <a:custGeom>
              <a:avLst/>
              <a:gdLst>
                <a:gd name="T0" fmla="*/ 7 w 5"/>
                <a:gd name="T1" fmla="*/ 0 h 47"/>
                <a:gd name="T2" fmla="*/ 0 w 5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5" y="0"/>
                  </a:moveTo>
                  <a:cubicBezTo>
                    <a:pt x="2" y="8"/>
                    <a:pt x="0" y="34"/>
                    <a:pt x="0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6" name="Freeform 1170">
              <a:extLst>
                <a:ext uri="{FF2B5EF4-FFF2-40B4-BE49-F238E27FC236}">
                  <a16:creationId xmlns:a16="http://schemas.microsoft.com/office/drawing/2014/main" id="{72A8AADC-0DE3-45A0-8446-586647488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052"/>
              <a:ext cx="20" cy="31"/>
            </a:xfrm>
            <a:custGeom>
              <a:avLst/>
              <a:gdLst>
                <a:gd name="T0" fmla="*/ 27 w 15"/>
                <a:gd name="T1" fmla="*/ 0 h 24"/>
                <a:gd name="T2" fmla="*/ 0 w 1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4">
                  <a:moveTo>
                    <a:pt x="15" y="0"/>
                  </a:moveTo>
                  <a:cubicBezTo>
                    <a:pt x="10" y="5"/>
                    <a:pt x="4" y="15"/>
                    <a:pt x="0" y="2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7" name="Freeform 1171">
              <a:extLst>
                <a:ext uri="{FF2B5EF4-FFF2-40B4-BE49-F238E27FC236}">
                  <a16:creationId xmlns:a16="http://schemas.microsoft.com/office/drawing/2014/main" id="{5771258D-0966-49CE-8861-E795DCC581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1066"/>
              <a:ext cx="17" cy="30"/>
            </a:xfrm>
            <a:custGeom>
              <a:avLst/>
              <a:gdLst>
                <a:gd name="T0" fmla="*/ 22 w 13"/>
                <a:gd name="T1" fmla="*/ 0 h 23"/>
                <a:gd name="T2" fmla="*/ 0 w 13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11" y="8"/>
                    <a:pt x="4" y="19"/>
                    <a:pt x="0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8" name="Freeform 1172">
              <a:extLst>
                <a:ext uri="{FF2B5EF4-FFF2-40B4-BE49-F238E27FC236}">
                  <a16:creationId xmlns:a16="http://schemas.microsoft.com/office/drawing/2014/main" id="{03089D36-7544-4E43-91EB-7A99F87702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127"/>
              <a:ext cx="18" cy="5"/>
            </a:xfrm>
            <a:custGeom>
              <a:avLst/>
              <a:gdLst>
                <a:gd name="T0" fmla="*/ 0 w 14"/>
                <a:gd name="T1" fmla="*/ 6 h 4"/>
                <a:gd name="T2" fmla="*/ 23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0" y="4"/>
                  </a:moveTo>
                  <a:cubicBezTo>
                    <a:pt x="5" y="4"/>
                    <a:pt x="12" y="1"/>
                    <a:pt x="14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19" name="Freeform 1173">
              <a:extLst>
                <a:ext uri="{FF2B5EF4-FFF2-40B4-BE49-F238E27FC236}">
                  <a16:creationId xmlns:a16="http://schemas.microsoft.com/office/drawing/2014/main" id="{E350BC5D-1EB0-4D24-83E0-4D3A966245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136"/>
              <a:ext cx="14" cy="4"/>
            </a:xfrm>
            <a:custGeom>
              <a:avLst/>
              <a:gdLst>
                <a:gd name="T0" fmla="*/ 0 w 11"/>
                <a:gd name="T1" fmla="*/ 4 h 3"/>
                <a:gd name="T2" fmla="*/ 18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2"/>
                  </a:moveTo>
                  <a:cubicBezTo>
                    <a:pt x="4" y="3"/>
                    <a:pt x="10" y="1"/>
                    <a:pt x="1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0" name="Freeform 1174">
              <a:extLst>
                <a:ext uri="{FF2B5EF4-FFF2-40B4-BE49-F238E27FC236}">
                  <a16:creationId xmlns:a16="http://schemas.microsoft.com/office/drawing/2014/main" id="{89B4B487-9F27-4133-BB57-AB8CB45452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8" y="1148"/>
              <a:ext cx="35" cy="13"/>
            </a:xfrm>
            <a:custGeom>
              <a:avLst/>
              <a:gdLst>
                <a:gd name="T0" fmla="*/ 45 w 27"/>
                <a:gd name="T1" fmla="*/ 0 h 10"/>
                <a:gd name="T2" fmla="*/ 0 w 27"/>
                <a:gd name="T3" fmla="*/ 13 h 10"/>
                <a:gd name="T4" fmla="*/ 45 w 27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0">
                  <a:moveTo>
                    <a:pt x="27" y="0"/>
                  </a:moveTo>
                  <a:cubicBezTo>
                    <a:pt x="22" y="4"/>
                    <a:pt x="9" y="10"/>
                    <a:pt x="0" y="8"/>
                  </a:cubicBezTo>
                  <a:cubicBezTo>
                    <a:pt x="7" y="8"/>
                    <a:pt x="24" y="2"/>
                    <a:pt x="27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1" name="Freeform 1175">
              <a:extLst>
                <a:ext uri="{FF2B5EF4-FFF2-40B4-BE49-F238E27FC236}">
                  <a16:creationId xmlns:a16="http://schemas.microsoft.com/office/drawing/2014/main" id="{D03760F6-5322-4609-B8D4-0C0142477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114"/>
              <a:ext cx="12" cy="19"/>
            </a:xfrm>
            <a:custGeom>
              <a:avLst/>
              <a:gdLst>
                <a:gd name="T0" fmla="*/ 0 w 9"/>
                <a:gd name="T1" fmla="*/ 0 h 15"/>
                <a:gd name="T2" fmla="*/ 7 w 9"/>
                <a:gd name="T3" fmla="*/ 24 h 15"/>
                <a:gd name="T4" fmla="*/ 0 w 9"/>
                <a:gd name="T5" fmla="*/ 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7" y="3"/>
                    <a:pt x="6" y="11"/>
                    <a:pt x="4" y="15"/>
                  </a:cubicBezTo>
                  <a:cubicBezTo>
                    <a:pt x="8" y="8"/>
                    <a:pt x="9" y="0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2" name="Freeform 1176">
              <a:extLst>
                <a:ext uri="{FF2B5EF4-FFF2-40B4-BE49-F238E27FC236}">
                  <a16:creationId xmlns:a16="http://schemas.microsoft.com/office/drawing/2014/main" id="{6EC15169-4886-4073-ADBB-78BFA4FEA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065"/>
              <a:ext cx="4" cy="26"/>
            </a:xfrm>
            <a:custGeom>
              <a:avLst/>
              <a:gdLst>
                <a:gd name="T0" fmla="*/ 4 w 3"/>
                <a:gd name="T1" fmla="*/ 0 h 20"/>
                <a:gd name="T2" fmla="*/ 0 w 3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2" y="0"/>
                  </a:moveTo>
                  <a:cubicBezTo>
                    <a:pt x="3" y="7"/>
                    <a:pt x="1" y="17"/>
                    <a:pt x="0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3" name="Freeform 1177">
              <a:extLst>
                <a:ext uri="{FF2B5EF4-FFF2-40B4-BE49-F238E27FC236}">
                  <a16:creationId xmlns:a16="http://schemas.microsoft.com/office/drawing/2014/main" id="{CA0FE1ED-46E9-4191-9CDE-82F57D1D3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189"/>
              <a:ext cx="14" cy="17"/>
            </a:xfrm>
            <a:custGeom>
              <a:avLst/>
              <a:gdLst>
                <a:gd name="T0" fmla="*/ 18 w 11"/>
                <a:gd name="T1" fmla="*/ 0 h 13"/>
                <a:gd name="T2" fmla="*/ 0 w 11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">
                  <a:moveTo>
                    <a:pt x="11" y="0"/>
                  </a:moveTo>
                  <a:cubicBezTo>
                    <a:pt x="9" y="6"/>
                    <a:pt x="6" y="9"/>
                    <a:pt x="0" y="1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4" name="Freeform 1178">
              <a:extLst>
                <a:ext uri="{FF2B5EF4-FFF2-40B4-BE49-F238E27FC236}">
                  <a16:creationId xmlns:a16="http://schemas.microsoft.com/office/drawing/2014/main" id="{53793A28-616F-4180-B395-5C599325C0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159"/>
              <a:ext cx="3" cy="11"/>
            </a:xfrm>
            <a:custGeom>
              <a:avLst/>
              <a:gdLst>
                <a:gd name="T0" fmla="*/ 0 w 2"/>
                <a:gd name="T1" fmla="*/ 0 h 8"/>
                <a:gd name="T2" fmla="*/ 5 w 2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2" y="3"/>
                    <a:pt x="2" y="6"/>
                    <a:pt x="2" y="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5" name="Freeform 1179">
              <a:extLst>
                <a:ext uri="{FF2B5EF4-FFF2-40B4-BE49-F238E27FC236}">
                  <a16:creationId xmlns:a16="http://schemas.microsoft.com/office/drawing/2014/main" id="{73484842-8C6B-494E-853A-93C87FCCF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155"/>
              <a:ext cx="9" cy="6"/>
            </a:xfrm>
            <a:custGeom>
              <a:avLst/>
              <a:gdLst>
                <a:gd name="T0" fmla="*/ 0 w 7"/>
                <a:gd name="T1" fmla="*/ 0 h 4"/>
                <a:gd name="T2" fmla="*/ 12 w 7"/>
                <a:gd name="T3" fmla="*/ 9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0"/>
                  </a:moveTo>
                  <a:cubicBezTo>
                    <a:pt x="5" y="0"/>
                    <a:pt x="7" y="4"/>
                    <a:pt x="7" y="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6" name="Freeform 1180">
              <a:extLst>
                <a:ext uri="{FF2B5EF4-FFF2-40B4-BE49-F238E27FC236}">
                  <a16:creationId xmlns:a16="http://schemas.microsoft.com/office/drawing/2014/main" id="{4694D528-C499-4EFD-92EC-BAADAA2EB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0" y="1044"/>
              <a:ext cx="17" cy="9"/>
            </a:xfrm>
            <a:custGeom>
              <a:avLst/>
              <a:gdLst>
                <a:gd name="T0" fmla="*/ 0 w 13"/>
                <a:gd name="T1" fmla="*/ 12 h 7"/>
                <a:gd name="T2" fmla="*/ 16 w 13"/>
                <a:gd name="T3" fmla="*/ 12 h 7"/>
                <a:gd name="T4" fmla="*/ 22 w 13"/>
                <a:gd name="T5" fmla="*/ 0 h 7"/>
                <a:gd name="T6" fmla="*/ 0 w 1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0" y="7"/>
                  </a:moveTo>
                  <a:cubicBezTo>
                    <a:pt x="2" y="3"/>
                    <a:pt x="9" y="0"/>
                    <a:pt x="9" y="7"/>
                  </a:cubicBezTo>
                  <a:cubicBezTo>
                    <a:pt x="10" y="5"/>
                    <a:pt x="12" y="3"/>
                    <a:pt x="13" y="0"/>
                  </a:cubicBezTo>
                  <a:cubicBezTo>
                    <a:pt x="9" y="1"/>
                    <a:pt x="4" y="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7" name="Freeform 1181">
              <a:extLst>
                <a:ext uri="{FF2B5EF4-FFF2-40B4-BE49-F238E27FC236}">
                  <a16:creationId xmlns:a16="http://schemas.microsoft.com/office/drawing/2014/main" id="{FBFF24CE-60D2-4B39-90DA-7D425DC8A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038"/>
              <a:ext cx="13" cy="27"/>
            </a:xfrm>
            <a:custGeom>
              <a:avLst/>
              <a:gdLst>
                <a:gd name="T0" fmla="*/ 0 w 10"/>
                <a:gd name="T1" fmla="*/ 0 h 21"/>
                <a:gd name="T2" fmla="*/ 7 w 10"/>
                <a:gd name="T3" fmla="*/ 35 h 21"/>
                <a:gd name="T4" fmla="*/ 10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0" y="0"/>
                  </a:moveTo>
                  <a:cubicBezTo>
                    <a:pt x="2" y="7"/>
                    <a:pt x="4" y="14"/>
                    <a:pt x="4" y="21"/>
                  </a:cubicBezTo>
                  <a:cubicBezTo>
                    <a:pt x="10" y="18"/>
                    <a:pt x="7" y="5"/>
                    <a:pt x="6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8" name="Freeform 1182">
              <a:extLst>
                <a:ext uri="{FF2B5EF4-FFF2-40B4-BE49-F238E27FC236}">
                  <a16:creationId xmlns:a16="http://schemas.microsoft.com/office/drawing/2014/main" id="{74365528-9EA3-436F-B468-77731171F6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1049"/>
              <a:ext cx="13" cy="17"/>
            </a:xfrm>
            <a:custGeom>
              <a:avLst/>
              <a:gdLst>
                <a:gd name="T0" fmla="*/ 0 w 10"/>
                <a:gd name="T1" fmla="*/ 16 h 13"/>
                <a:gd name="T2" fmla="*/ 9 w 10"/>
                <a:gd name="T3" fmla="*/ 22 h 13"/>
                <a:gd name="T4" fmla="*/ 17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0" y="9"/>
                  </a:moveTo>
                  <a:cubicBezTo>
                    <a:pt x="5" y="5"/>
                    <a:pt x="7" y="8"/>
                    <a:pt x="5" y="13"/>
                  </a:cubicBezTo>
                  <a:cubicBezTo>
                    <a:pt x="8" y="9"/>
                    <a:pt x="8" y="4"/>
                    <a:pt x="1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29" name="Freeform 1183">
              <a:extLst>
                <a:ext uri="{FF2B5EF4-FFF2-40B4-BE49-F238E27FC236}">
                  <a16:creationId xmlns:a16="http://schemas.microsoft.com/office/drawing/2014/main" id="{691665D9-957D-4CA3-869F-7735ECC6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1095"/>
              <a:ext cx="10" cy="16"/>
            </a:xfrm>
            <a:custGeom>
              <a:avLst/>
              <a:gdLst>
                <a:gd name="T0" fmla="*/ 5 w 8"/>
                <a:gd name="T1" fmla="*/ 0 h 13"/>
                <a:gd name="T2" fmla="*/ 13 w 8"/>
                <a:gd name="T3" fmla="*/ 9 h 13"/>
                <a:gd name="T4" fmla="*/ 0 w 8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3" y="0"/>
                  </a:moveTo>
                  <a:cubicBezTo>
                    <a:pt x="3" y="4"/>
                    <a:pt x="5" y="5"/>
                    <a:pt x="8" y="6"/>
                  </a:cubicBezTo>
                  <a:cubicBezTo>
                    <a:pt x="6" y="7"/>
                    <a:pt x="2" y="10"/>
                    <a:pt x="0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0" name="Freeform 1184">
              <a:extLst>
                <a:ext uri="{FF2B5EF4-FFF2-40B4-BE49-F238E27FC236}">
                  <a16:creationId xmlns:a16="http://schemas.microsoft.com/office/drawing/2014/main" id="{6C6D91F8-6A54-4548-9623-1E10B55F59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111"/>
              <a:ext cx="17" cy="13"/>
            </a:xfrm>
            <a:custGeom>
              <a:avLst/>
              <a:gdLst>
                <a:gd name="T0" fmla="*/ 21 w 13"/>
                <a:gd name="T1" fmla="*/ 0 h 10"/>
                <a:gd name="T2" fmla="*/ 22 w 13"/>
                <a:gd name="T3" fmla="*/ 9 h 10"/>
                <a:gd name="T4" fmla="*/ 0 w 13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2" y="0"/>
                  </a:moveTo>
                  <a:cubicBezTo>
                    <a:pt x="12" y="2"/>
                    <a:pt x="12" y="4"/>
                    <a:pt x="13" y="5"/>
                  </a:cubicBezTo>
                  <a:cubicBezTo>
                    <a:pt x="9" y="7"/>
                    <a:pt x="5" y="8"/>
                    <a:pt x="0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1" name="Freeform 1185">
              <a:extLst>
                <a:ext uri="{FF2B5EF4-FFF2-40B4-BE49-F238E27FC236}">
                  <a16:creationId xmlns:a16="http://schemas.microsoft.com/office/drawing/2014/main" id="{4E920FE1-7E50-4017-B63B-420754999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804"/>
              <a:ext cx="3" cy="28"/>
            </a:xfrm>
            <a:custGeom>
              <a:avLst/>
              <a:gdLst>
                <a:gd name="T0" fmla="*/ 0 w 2"/>
                <a:gd name="T1" fmla="*/ 0 h 22"/>
                <a:gd name="T2" fmla="*/ 0 w 2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0" y="0"/>
                  </a:moveTo>
                  <a:cubicBezTo>
                    <a:pt x="0" y="7"/>
                    <a:pt x="2" y="15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2" name="Freeform 1186">
              <a:extLst>
                <a:ext uri="{FF2B5EF4-FFF2-40B4-BE49-F238E27FC236}">
                  <a16:creationId xmlns:a16="http://schemas.microsoft.com/office/drawing/2014/main" id="{A9806838-9B85-4161-889E-7947C1972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808"/>
              <a:ext cx="4" cy="31"/>
            </a:xfrm>
            <a:custGeom>
              <a:avLst/>
              <a:gdLst>
                <a:gd name="T0" fmla="*/ 1 w 3"/>
                <a:gd name="T1" fmla="*/ 0 h 24"/>
                <a:gd name="T2" fmla="*/ 5 w 3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1" y="0"/>
                  </a:moveTo>
                  <a:cubicBezTo>
                    <a:pt x="0" y="7"/>
                    <a:pt x="1" y="17"/>
                    <a:pt x="3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3" name="Freeform 1187">
              <a:extLst>
                <a:ext uri="{FF2B5EF4-FFF2-40B4-BE49-F238E27FC236}">
                  <a16:creationId xmlns:a16="http://schemas.microsoft.com/office/drawing/2014/main" id="{F4156917-757D-4EFF-AA3D-CCB74F1FC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822"/>
              <a:ext cx="5" cy="25"/>
            </a:xfrm>
            <a:custGeom>
              <a:avLst/>
              <a:gdLst>
                <a:gd name="T0" fmla="*/ 1 w 4"/>
                <a:gd name="T1" fmla="*/ 0 h 19"/>
                <a:gd name="T2" fmla="*/ 6 w 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1" y="0"/>
                  </a:moveTo>
                  <a:cubicBezTo>
                    <a:pt x="1" y="6"/>
                    <a:pt x="0" y="14"/>
                    <a:pt x="4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4" name="Freeform 1188">
              <a:extLst>
                <a:ext uri="{FF2B5EF4-FFF2-40B4-BE49-F238E27FC236}">
                  <a16:creationId xmlns:a16="http://schemas.microsoft.com/office/drawing/2014/main" id="{1195981E-6057-4C67-A151-356A536785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782"/>
              <a:ext cx="9" cy="28"/>
            </a:xfrm>
            <a:custGeom>
              <a:avLst/>
              <a:gdLst>
                <a:gd name="T0" fmla="*/ 12 w 7"/>
                <a:gd name="T1" fmla="*/ 0 h 22"/>
                <a:gd name="T2" fmla="*/ 0 w 7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7" y="0"/>
                  </a:moveTo>
                  <a:cubicBezTo>
                    <a:pt x="5" y="7"/>
                    <a:pt x="0" y="14"/>
                    <a:pt x="0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5" name="Freeform 1189">
              <a:extLst>
                <a:ext uri="{FF2B5EF4-FFF2-40B4-BE49-F238E27FC236}">
                  <a16:creationId xmlns:a16="http://schemas.microsoft.com/office/drawing/2014/main" id="{9E8B1784-1135-47A1-8C4A-26E7CAA15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778"/>
              <a:ext cx="9" cy="23"/>
            </a:xfrm>
            <a:custGeom>
              <a:avLst/>
              <a:gdLst>
                <a:gd name="T0" fmla="*/ 12 w 7"/>
                <a:gd name="T1" fmla="*/ 0 h 18"/>
                <a:gd name="T2" fmla="*/ 0 w 7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7" y="0"/>
                  </a:moveTo>
                  <a:cubicBezTo>
                    <a:pt x="2" y="3"/>
                    <a:pt x="1" y="13"/>
                    <a:pt x="0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6" name="Freeform 1190">
              <a:extLst>
                <a:ext uri="{FF2B5EF4-FFF2-40B4-BE49-F238E27FC236}">
                  <a16:creationId xmlns:a16="http://schemas.microsoft.com/office/drawing/2014/main" id="{6B4474DA-B324-4FA6-9C7F-5E5B2E2F6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770"/>
              <a:ext cx="6" cy="26"/>
            </a:xfrm>
            <a:custGeom>
              <a:avLst/>
              <a:gdLst>
                <a:gd name="T0" fmla="*/ 7 w 5"/>
                <a:gd name="T1" fmla="*/ 0 h 20"/>
                <a:gd name="T2" fmla="*/ 2 w 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6"/>
                    <a:pt x="0" y="13"/>
                    <a:pt x="2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7" name="Freeform 1191">
              <a:extLst>
                <a:ext uri="{FF2B5EF4-FFF2-40B4-BE49-F238E27FC236}">
                  <a16:creationId xmlns:a16="http://schemas.microsoft.com/office/drawing/2014/main" id="{95CB4F7E-21BB-4A08-9D24-987789F2D8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4" y="1048"/>
              <a:ext cx="24" cy="45"/>
            </a:xfrm>
            <a:custGeom>
              <a:avLst/>
              <a:gdLst>
                <a:gd name="T0" fmla="*/ 0 w 19"/>
                <a:gd name="T1" fmla="*/ 0 h 35"/>
                <a:gd name="T2" fmla="*/ 30 w 19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5">
                  <a:moveTo>
                    <a:pt x="0" y="0"/>
                  </a:moveTo>
                  <a:cubicBezTo>
                    <a:pt x="11" y="9"/>
                    <a:pt x="17" y="28"/>
                    <a:pt x="19" y="3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8" name="Freeform 1192">
              <a:extLst>
                <a:ext uri="{FF2B5EF4-FFF2-40B4-BE49-F238E27FC236}">
                  <a16:creationId xmlns:a16="http://schemas.microsoft.com/office/drawing/2014/main" id="{4B559AA7-A289-475A-A56A-3D430AFD62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044"/>
              <a:ext cx="36" cy="58"/>
            </a:xfrm>
            <a:custGeom>
              <a:avLst/>
              <a:gdLst>
                <a:gd name="T0" fmla="*/ 0 w 28"/>
                <a:gd name="T1" fmla="*/ 0 h 45"/>
                <a:gd name="T2" fmla="*/ 46 w 28"/>
                <a:gd name="T3" fmla="*/ 75 h 45"/>
                <a:gd name="T4" fmla="*/ 0 w 28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5">
                  <a:moveTo>
                    <a:pt x="0" y="0"/>
                  </a:moveTo>
                  <a:cubicBezTo>
                    <a:pt x="7" y="6"/>
                    <a:pt x="23" y="29"/>
                    <a:pt x="28" y="45"/>
                  </a:cubicBezTo>
                  <a:cubicBezTo>
                    <a:pt x="20" y="33"/>
                    <a:pt x="4" y="3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39" name="Freeform 1193">
              <a:extLst>
                <a:ext uri="{FF2B5EF4-FFF2-40B4-BE49-F238E27FC236}">
                  <a16:creationId xmlns:a16="http://schemas.microsoft.com/office/drawing/2014/main" id="{9A9EF132-40CE-438C-A922-605AC12E2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5" y="1048"/>
              <a:ext cx="42" cy="67"/>
            </a:xfrm>
            <a:custGeom>
              <a:avLst/>
              <a:gdLst>
                <a:gd name="T0" fmla="*/ 0 w 32"/>
                <a:gd name="T1" fmla="*/ 0 h 52"/>
                <a:gd name="T2" fmla="*/ 55 w 32"/>
                <a:gd name="T3" fmla="*/ 86 h 52"/>
                <a:gd name="T4" fmla="*/ 0 w 32"/>
                <a:gd name="T5" fmla="*/ 0 h 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52">
                  <a:moveTo>
                    <a:pt x="0" y="0"/>
                  </a:moveTo>
                  <a:cubicBezTo>
                    <a:pt x="4" y="12"/>
                    <a:pt x="17" y="42"/>
                    <a:pt x="32" y="52"/>
                  </a:cubicBezTo>
                  <a:cubicBezTo>
                    <a:pt x="20" y="47"/>
                    <a:pt x="2" y="1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0" name="Freeform 1194">
              <a:extLst>
                <a:ext uri="{FF2B5EF4-FFF2-40B4-BE49-F238E27FC236}">
                  <a16:creationId xmlns:a16="http://schemas.microsoft.com/office/drawing/2014/main" id="{9E4F6179-E004-470E-9EE8-55C821AA4E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1051"/>
              <a:ext cx="37" cy="63"/>
            </a:xfrm>
            <a:custGeom>
              <a:avLst/>
              <a:gdLst>
                <a:gd name="T0" fmla="*/ 0 w 29"/>
                <a:gd name="T1" fmla="*/ 0 h 49"/>
                <a:gd name="T2" fmla="*/ 47 w 29"/>
                <a:gd name="T3" fmla="*/ 81 h 49"/>
                <a:gd name="T4" fmla="*/ 0 w 29"/>
                <a:gd name="T5" fmla="*/ 0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9">
                  <a:moveTo>
                    <a:pt x="0" y="0"/>
                  </a:moveTo>
                  <a:cubicBezTo>
                    <a:pt x="4" y="13"/>
                    <a:pt x="15" y="38"/>
                    <a:pt x="29" y="49"/>
                  </a:cubicBezTo>
                  <a:cubicBezTo>
                    <a:pt x="23" y="44"/>
                    <a:pt x="4" y="1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1" name="Freeform 1195">
              <a:extLst>
                <a:ext uri="{FF2B5EF4-FFF2-40B4-BE49-F238E27FC236}">
                  <a16:creationId xmlns:a16="http://schemas.microsoft.com/office/drawing/2014/main" id="{91B70064-5AE7-4678-9E57-14AE313436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4" y="1119"/>
              <a:ext cx="29" cy="13"/>
            </a:xfrm>
            <a:custGeom>
              <a:avLst/>
              <a:gdLst>
                <a:gd name="T0" fmla="*/ 38 w 22"/>
                <a:gd name="T1" fmla="*/ 17 h 10"/>
                <a:gd name="T2" fmla="*/ 0 w 2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22" y="10"/>
                  </a:moveTo>
                  <a:cubicBezTo>
                    <a:pt x="13" y="9"/>
                    <a:pt x="2" y="2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2" name="Freeform 1196">
              <a:extLst>
                <a:ext uri="{FF2B5EF4-FFF2-40B4-BE49-F238E27FC236}">
                  <a16:creationId xmlns:a16="http://schemas.microsoft.com/office/drawing/2014/main" id="{183A0ED9-C28D-42ED-8CB5-8CA9ACD812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132"/>
              <a:ext cx="23" cy="7"/>
            </a:xfrm>
            <a:custGeom>
              <a:avLst/>
              <a:gdLst>
                <a:gd name="T0" fmla="*/ 29 w 18"/>
                <a:gd name="T1" fmla="*/ 10 h 5"/>
                <a:gd name="T2" fmla="*/ 0 w 18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">
                  <a:moveTo>
                    <a:pt x="18" y="5"/>
                  </a:moveTo>
                  <a:cubicBezTo>
                    <a:pt x="14" y="5"/>
                    <a:pt x="2" y="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3" name="Freeform 1197">
              <a:extLst>
                <a:ext uri="{FF2B5EF4-FFF2-40B4-BE49-F238E27FC236}">
                  <a16:creationId xmlns:a16="http://schemas.microsoft.com/office/drawing/2014/main" id="{698D8C17-704F-48D3-A408-D4C4ED5E4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141"/>
              <a:ext cx="23" cy="4"/>
            </a:xfrm>
            <a:custGeom>
              <a:avLst/>
              <a:gdLst>
                <a:gd name="T0" fmla="*/ 29 w 18"/>
                <a:gd name="T1" fmla="*/ 4 h 3"/>
                <a:gd name="T2" fmla="*/ 0 w 1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">
                  <a:moveTo>
                    <a:pt x="18" y="2"/>
                  </a:moveTo>
                  <a:cubicBezTo>
                    <a:pt x="12" y="3"/>
                    <a:pt x="2" y="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4" name="Freeform 1198">
              <a:extLst>
                <a:ext uri="{FF2B5EF4-FFF2-40B4-BE49-F238E27FC236}">
                  <a16:creationId xmlns:a16="http://schemas.microsoft.com/office/drawing/2014/main" id="{986E9C24-C5DD-444D-9B5A-7106ED8F4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166"/>
              <a:ext cx="36" cy="49"/>
            </a:xfrm>
            <a:custGeom>
              <a:avLst/>
              <a:gdLst>
                <a:gd name="T0" fmla="*/ 0 w 28"/>
                <a:gd name="T1" fmla="*/ 0 h 38"/>
                <a:gd name="T2" fmla="*/ 46 w 28"/>
                <a:gd name="T3" fmla="*/ 63 h 38"/>
                <a:gd name="T4" fmla="*/ 0 w 28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8">
                  <a:moveTo>
                    <a:pt x="0" y="0"/>
                  </a:moveTo>
                  <a:cubicBezTo>
                    <a:pt x="1" y="6"/>
                    <a:pt x="11" y="25"/>
                    <a:pt x="28" y="38"/>
                  </a:cubicBezTo>
                  <a:cubicBezTo>
                    <a:pt x="15" y="30"/>
                    <a:pt x="2" y="1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5" name="Freeform 1199">
              <a:extLst>
                <a:ext uri="{FF2B5EF4-FFF2-40B4-BE49-F238E27FC236}">
                  <a16:creationId xmlns:a16="http://schemas.microsoft.com/office/drawing/2014/main" id="{C654C27A-C90C-4630-88E6-9EF28A934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163"/>
              <a:ext cx="13" cy="32"/>
            </a:xfrm>
            <a:custGeom>
              <a:avLst/>
              <a:gdLst>
                <a:gd name="T0" fmla="*/ 0 w 10"/>
                <a:gd name="T1" fmla="*/ 0 h 25"/>
                <a:gd name="T2" fmla="*/ 17 w 10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5">
                  <a:moveTo>
                    <a:pt x="0" y="0"/>
                  </a:moveTo>
                  <a:cubicBezTo>
                    <a:pt x="1" y="7"/>
                    <a:pt x="5" y="20"/>
                    <a:pt x="1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6" name="Freeform 1200">
              <a:extLst>
                <a:ext uri="{FF2B5EF4-FFF2-40B4-BE49-F238E27FC236}">
                  <a16:creationId xmlns:a16="http://schemas.microsoft.com/office/drawing/2014/main" id="{A3F6F8E3-EFBB-4A11-B45B-18DE3AB48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6" y="1157"/>
              <a:ext cx="9" cy="6"/>
            </a:xfrm>
            <a:custGeom>
              <a:avLst/>
              <a:gdLst>
                <a:gd name="T0" fmla="*/ 12 w 7"/>
                <a:gd name="T1" fmla="*/ 0 h 5"/>
                <a:gd name="T2" fmla="*/ 0 w 7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7" y="0"/>
                  </a:moveTo>
                  <a:cubicBezTo>
                    <a:pt x="2" y="2"/>
                    <a:pt x="0" y="4"/>
                    <a:pt x="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7" name="Freeform 1201">
              <a:extLst>
                <a:ext uri="{FF2B5EF4-FFF2-40B4-BE49-F238E27FC236}">
                  <a16:creationId xmlns:a16="http://schemas.microsoft.com/office/drawing/2014/main" id="{8A880C3E-C5DF-4709-B4B9-F828D7CB6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1161"/>
              <a:ext cx="4" cy="11"/>
            </a:xfrm>
            <a:custGeom>
              <a:avLst/>
              <a:gdLst>
                <a:gd name="T0" fmla="*/ 5 w 3"/>
                <a:gd name="T1" fmla="*/ 0 h 9"/>
                <a:gd name="T2" fmla="*/ 0 w 3"/>
                <a:gd name="T3" fmla="*/ 13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9">
                  <a:moveTo>
                    <a:pt x="3" y="0"/>
                  </a:moveTo>
                  <a:cubicBezTo>
                    <a:pt x="0" y="3"/>
                    <a:pt x="1" y="7"/>
                    <a:pt x="0" y="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8" name="Freeform 1202">
              <a:extLst>
                <a:ext uri="{FF2B5EF4-FFF2-40B4-BE49-F238E27FC236}">
                  <a16:creationId xmlns:a16="http://schemas.microsoft.com/office/drawing/2014/main" id="{D02A75C9-0E4F-4E0E-B9E0-152429861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8" y="1172"/>
              <a:ext cx="3" cy="9"/>
            </a:xfrm>
            <a:custGeom>
              <a:avLst/>
              <a:gdLst>
                <a:gd name="T0" fmla="*/ 3 w 2"/>
                <a:gd name="T1" fmla="*/ 0 h 7"/>
                <a:gd name="T2" fmla="*/ 5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2"/>
                    <a:pt x="2" y="6"/>
                    <a:pt x="2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49" name="Freeform 1203">
              <a:extLst>
                <a:ext uri="{FF2B5EF4-FFF2-40B4-BE49-F238E27FC236}">
                  <a16:creationId xmlns:a16="http://schemas.microsoft.com/office/drawing/2014/main" id="{918B8BA2-548E-457D-AD26-579D183FFA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8" y="1176"/>
              <a:ext cx="12" cy="13"/>
            </a:xfrm>
            <a:custGeom>
              <a:avLst/>
              <a:gdLst>
                <a:gd name="T0" fmla="*/ 16 w 9"/>
                <a:gd name="T1" fmla="*/ 0 h 10"/>
                <a:gd name="T2" fmla="*/ 0 w 9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0">
                  <a:moveTo>
                    <a:pt x="9" y="0"/>
                  </a:moveTo>
                  <a:cubicBezTo>
                    <a:pt x="7" y="8"/>
                    <a:pt x="0" y="10"/>
                    <a:pt x="0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0" name="Freeform 1204">
              <a:extLst>
                <a:ext uri="{FF2B5EF4-FFF2-40B4-BE49-F238E27FC236}">
                  <a16:creationId xmlns:a16="http://schemas.microsoft.com/office/drawing/2014/main" id="{E252E1B8-7E6A-4C26-BC2B-5D7CAD3AD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4" y="1176"/>
              <a:ext cx="8" cy="6"/>
            </a:xfrm>
            <a:custGeom>
              <a:avLst/>
              <a:gdLst>
                <a:gd name="T0" fmla="*/ 11 w 6"/>
                <a:gd name="T1" fmla="*/ 0 h 5"/>
                <a:gd name="T2" fmla="*/ 0 w 6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6" y="0"/>
                  </a:moveTo>
                  <a:cubicBezTo>
                    <a:pt x="4" y="4"/>
                    <a:pt x="2" y="4"/>
                    <a:pt x="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1" name="Freeform 1205">
              <a:extLst>
                <a:ext uri="{FF2B5EF4-FFF2-40B4-BE49-F238E27FC236}">
                  <a16:creationId xmlns:a16="http://schemas.microsoft.com/office/drawing/2014/main" id="{3FE6FC64-7DEF-46C1-8A09-8E6475EEA7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172"/>
              <a:ext cx="4" cy="7"/>
            </a:xfrm>
            <a:custGeom>
              <a:avLst/>
              <a:gdLst>
                <a:gd name="T0" fmla="*/ 5 w 3"/>
                <a:gd name="T1" fmla="*/ 0 h 5"/>
                <a:gd name="T2" fmla="*/ 0 w 3"/>
                <a:gd name="T3" fmla="*/ 1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4"/>
                    <a:pt x="0" y="5"/>
                    <a:pt x="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2" name="Freeform 1206">
              <a:extLst>
                <a:ext uri="{FF2B5EF4-FFF2-40B4-BE49-F238E27FC236}">
                  <a16:creationId xmlns:a16="http://schemas.microsoft.com/office/drawing/2014/main" id="{F50CF248-33B4-4500-8186-B58573406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2" y="1188"/>
              <a:ext cx="4" cy="20"/>
            </a:xfrm>
            <a:custGeom>
              <a:avLst/>
              <a:gdLst>
                <a:gd name="T0" fmla="*/ 0 w 3"/>
                <a:gd name="T1" fmla="*/ 0 h 16"/>
                <a:gd name="T2" fmla="*/ 5 w 3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0" y="0"/>
                  </a:moveTo>
                  <a:cubicBezTo>
                    <a:pt x="3" y="5"/>
                    <a:pt x="3" y="12"/>
                    <a:pt x="3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3" name="Freeform 1207">
              <a:extLst>
                <a:ext uri="{FF2B5EF4-FFF2-40B4-BE49-F238E27FC236}">
                  <a16:creationId xmlns:a16="http://schemas.microsoft.com/office/drawing/2014/main" id="{3930A305-46F9-45C3-81F5-D027DFC18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1192"/>
              <a:ext cx="4" cy="14"/>
            </a:xfrm>
            <a:custGeom>
              <a:avLst/>
              <a:gdLst>
                <a:gd name="T0" fmla="*/ 0 w 3"/>
                <a:gd name="T1" fmla="*/ 0 h 11"/>
                <a:gd name="T2" fmla="*/ 5 w 3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0" y="0"/>
                  </a:moveTo>
                  <a:cubicBezTo>
                    <a:pt x="2" y="4"/>
                    <a:pt x="3" y="10"/>
                    <a:pt x="3" y="1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4" name="Freeform 1208">
              <a:extLst>
                <a:ext uri="{FF2B5EF4-FFF2-40B4-BE49-F238E27FC236}">
                  <a16:creationId xmlns:a16="http://schemas.microsoft.com/office/drawing/2014/main" id="{32B8B80E-687B-41DB-861D-FAA2697B5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1040"/>
              <a:ext cx="7" cy="42"/>
            </a:xfrm>
            <a:custGeom>
              <a:avLst/>
              <a:gdLst>
                <a:gd name="T0" fmla="*/ 8 w 5"/>
                <a:gd name="T1" fmla="*/ 0 h 32"/>
                <a:gd name="T2" fmla="*/ 10 w 5"/>
                <a:gd name="T3" fmla="*/ 55 h 32"/>
                <a:gd name="T4" fmla="*/ 8 w 5"/>
                <a:gd name="T5" fmla="*/ 1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2">
                  <a:moveTo>
                    <a:pt x="4" y="0"/>
                  </a:moveTo>
                  <a:cubicBezTo>
                    <a:pt x="1" y="10"/>
                    <a:pt x="4" y="25"/>
                    <a:pt x="5" y="32"/>
                  </a:cubicBezTo>
                  <a:cubicBezTo>
                    <a:pt x="0" y="22"/>
                    <a:pt x="2" y="7"/>
                    <a:pt x="4" y="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5" name="Freeform 1209">
              <a:extLst>
                <a:ext uri="{FF2B5EF4-FFF2-40B4-BE49-F238E27FC236}">
                  <a16:creationId xmlns:a16="http://schemas.microsoft.com/office/drawing/2014/main" id="{F6700DC0-ED26-47FF-A2A6-E30C18D6FC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049"/>
              <a:ext cx="8" cy="46"/>
            </a:xfrm>
            <a:custGeom>
              <a:avLst/>
              <a:gdLst>
                <a:gd name="T0" fmla="*/ 11 w 6"/>
                <a:gd name="T1" fmla="*/ 60 h 35"/>
                <a:gd name="T2" fmla="*/ 4 w 6"/>
                <a:gd name="T3" fmla="*/ 0 h 35"/>
                <a:gd name="T4" fmla="*/ 11 w 6"/>
                <a:gd name="T5" fmla="*/ 6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5">
                  <a:moveTo>
                    <a:pt x="6" y="35"/>
                  </a:moveTo>
                  <a:cubicBezTo>
                    <a:pt x="2" y="26"/>
                    <a:pt x="0" y="9"/>
                    <a:pt x="2" y="0"/>
                  </a:cubicBezTo>
                  <a:cubicBezTo>
                    <a:pt x="2" y="7"/>
                    <a:pt x="5" y="32"/>
                    <a:pt x="6" y="3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6" name="Freeform 1210">
              <a:extLst>
                <a:ext uri="{FF2B5EF4-FFF2-40B4-BE49-F238E27FC236}">
                  <a16:creationId xmlns:a16="http://schemas.microsoft.com/office/drawing/2014/main" id="{835487FA-E5C5-411F-9E15-03F20E201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1025"/>
              <a:ext cx="18" cy="55"/>
            </a:xfrm>
            <a:custGeom>
              <a:avLst/>
              <a:gdLst>
                <a:gd name="T0" fmla="*/ 23 w 14"/>
                <a:gd name="T1" fmla="*/ 0 h 43"/>
                <a:gd name="T2" fmla="*/ 0 w 14"/>
                <a:gd name="T3" fmla="*/ 70 h 43"/>
                <a:gd name="T4" fmla="*/ 23 w 14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43">
                  <a:moveTo>
                    <a:pt x="14" y="0"/>
                  </a:moveTo>
                  <a:cubicBezTo>
                    <a:pt x="9" y="10"/>
                    <a:pt x="2" y="24"/>
                    <a:pt x="0" y="43"/>
                  </a:cubicBezTo>
                  <a:cubicBezTo>
                    <a:pt x="2" y="37"/>
                    <a:pt x="2" y="16"/>
                    <a:pt x="1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7" name="Freeform 1211">
              <a:extLst>
                <a:ext uri="{FF2B5EF4-FFF2-40B4-BE49-F238E27FC236}">
                  <a16:creationId xmlns:a16="http://schemas.microsoft.com/office/drawing/2014/main" id="{D0DA87FB-C467-49ED-AAFE-187B336DE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940"/>
              <a:ext cx="57" cy="41"/>
            </a:xfrm>
            <a:custGeom>
              <a:avLst/>
              <a:gdLst>
                <a:gd name="T0" fmla="*/ 74 w 44"/>
                <a:gd name="T1" fmla="*/ 53 h 32"/>
                <a:gd name="T2" fmla="*/ 0 w 44"/>
                <a:gd name="T3" fmla="*/ 8 h 32"/>
                <a:gd name="T4" fmla="*/ 74 w 44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32">
                  <a:moveTo>
                    <a:pt x="44" y="32"/>
                  </a:moveTo>
                  <a:cubicBezTo>
                    <a:pt x="38" y="17"/>
                    <a:pt x="26" y="0"/>
                    <a:pt x="0" y="5"/>
                  </a:cubicBezTo>
                  <a:cubicBezTo>
                    <a:pt x="10" y="3"/>
                    <a:pt x="34" y="8"/>
                    <a:pt x="44" y="3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8" name="Freeform 1212">
              <a:extLst>
                <a:ext uri="{FF2B5EF4-FFF2-40B4-BE49-F238E27FC236}">
                  <a16:creationId xmlns:a16="http://schemas.microsoft.com/office/drawing/2014/main" id="{A93C6976-0872-4CA4-AB78-612F88D514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43"/>
              <a:ext cx="63" cy="47"/>
            </a:xfrm>
            <a:custGeom>
              <a:avLst/>
              <a:gdLst>
                <a:gd name="T0" fmla="*/ 0 w 49"/>
                <a:gd name="T1" fmla="*/ 61 h 36"/>
                <a:gd name="T2" fmla="*/ 81 w 49"/>
                <a:gd name="T3" fmla="*/ 13 h 36"/>
                <a:gd name="T4" fmla="*/ 0 w 49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36">
                  <a:moveTo>
                    <a:pt x="0" y="36"/>
                  </a:moveTo>
                  <a:cubicBezTo>
                    <a:pt x="2" y="2"/>
                    <a:pt x="40" y="1"/>
                    <a:pt x="49" y="8"/>
                  </a:cubicBezTo>
                  <a:cubicBezTo>
                    <a:pt x="38" y="6"/>
                    <a:pt x="10" y="0"/>
                    <a:pt x="0" y="3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59" name="Freeform 1213">
              <a:extLst>
                <a:ext uri="{FF2B5EF4-FFF2-40B4-BE49-F238E27FC236}">
                  <a16:creationId xmlns:a16="http://schemas.microsoft.com/office/drawing/2014/main" id="{9998408E-A85B-4EB4-BAE2-9E3471768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99"/>
              <a:ext cx="101" cy="40"/>
            </a:xfrm>
            <a:custGeom>
              <a:avLst/>
              <a:gdLst>
                <a:gd name="T0" fmla="*/ 0 w 78"/>
                <a:gd name="T1" fmla="*/ 0 h 31"/>
                <a:gd name="T2" fmla="*/ 67 w 78"/>
                <a:gd name="T3" fmla="*/ 50 h 31"/>
                <a:gd name="T4" fmla="*/ 131 w 78"/>
                <a:gd name="T5" fmla="*/ 4 h 31"/>
                <a:gd name="T6" fmla="*/ 67 w 78"/>
                <a:gd name="T7" fmla="*/ 45 h 31"/>
                <a:gd name="T8" fmla="*/ 0 w 78"/>
                <a:gd name="T9" fmla="*/ 0 h 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8" h="31">
                  <a:moveTo>
                    <a:pt x="0" y="0"/>
                  </a:moveTo>
                  <a:cubicBezTo>
                    <a:pt x="2" y="11"/>
                    <a:pt x="14" y="31"/>
                    <a:pt x="40" y="30"/>
                  </a:cubicBezTo>
                  <a:cubicBezTo>
                    <a:pt x="67" y="29"/>
                    <a:pt x="76" y="17"/>
                    <a:pt x="78" y="2"/>
                  </a:cubicBezTo>
                  <a:cubicBezTo>
                    <a:pt x="75" y="13"/>
                    <a:pt x="67" y="27"/>
                    <a:pt x="40" y="27"/>
                  </a:cubicBezTo>
                  <a:cubicBezTo>
                    <a:pt x="13" y="27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0" name="Freeform 1214">
              <a:extLst>
                <a:ext uri="{FF2B5EF4-FFF2-40B4-BE49-F238E27FC236}">
                  <a16:creationId xmlns:a16="http://schemas.microsoft.com/office/drawing/2014/main" id="{E38CD245-CBA4-444C-9606-43FC98557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960"/>
              <a:ext cx="50" cy="73"/>
            </a:xfrm>
            <a:custGeom>
              <a:avLst/>
              <a:gdLst>
                <a:gd name="T0" fmla="*/ 33 w 39"/>
                <a:gd name="T1" fmla="*/ 0 h 56"/>
                <a:gd name="T2" fmla="*/ 6 w 39"/>
                <a:gd name="T3" fmla="*/ 55 h 56"/>
                <a:gd name="T4" fmla="*/ 64 w 39"/>
                <a:gd name="T5" fmla="*/ 94 h 56"/>
                <a:gd name="T6" fmla="*/ 10 w 39"/>
                <a:gd name="T7" fmla="*/ 51 h 56"/>
                <a:gd name="T8" fmla="*/ 33 w 39"/>
                <a:gd name="T9" fmla="*/ 0 h 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56">
                  <a:moveTo>
                    <a:pt x="20" y="0"/>
                  </a:moveTo>
                  <a:cubicBezTo>
                    <a:pt x="11" y="2"/>
                    <a:pt x="0" y="21"/>
                    <a:pt x="4" y="32"/>
                  </a:cubicBezTo>
                  <a:cubicBezTo>
                    <a:pt x="11" y="47"/>
                    <a:pt x="23" y="56"/>
                    <a:pt x="39" y="55"/>
                  </a:cubicBezTo>
                  <a:cubicBezTo>
                    <a:pt x="30" y="53"/>
                    <a:pt x="11" y="49"/>
                    <a:pt x="6" y="30"/>
                  </a:cubicBezTo>
                  <a:cubicBezTo>
                    <a:pt x="1" y="11"/>
                    <a:pt x="17" y="4"/>
                    <a:pt x="2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1" name="Freeform 1215">
              <a:extLst>
                <a:ext uri="{FF2B5EF4-FFF2-40B4-BE49-F238E27FC236}">
                  <a16:creationId xmlns:a16="http://schemas.microsoft.com/office/drawing/2014/main" id="{9A8E98C4-D23B-4FCA-A553-B7C756F00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955"/>
              <a:ext cx="45" cy="47"/>
            </a:xfrm>
            <a:custGeom>
              <a:avLst/>
              <a:gdLst>
                <a:gd name="T0" fmla="*/ 58 w 35"/>
                <a:gd name="T1" fmla="*/ 61 h 36"/>
                <a:gd name="T2" fmla="*/ 0 w 35"/>
                <a:gd name="T3" fmla="*/ 0 h 36"/>
                <a:gd name="T4" fmla="*/ 58 w 35"/>
                <a:gd name="T5" fmla="*/ 61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36">
                  <a:moveTo>
                    <a:pt x="35" y="36"/>
                  </a:moveTo>
                  <a:cubicBezTo>
                    <a:pt x="35" y="22"/>
                    <a:pt x="27" y="3"/>
                    <a:pt x="0" y="0"/>
                  </a:cubicBezTo>
                  <a:cubicBezTo>
                    <a:pt x="11" y="2"/>
                    <a:pt x="33" y="12"/>
                    <a:pt x="35" y="3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2" name="Freeform 1216">
              <a:extLst>
                <a:ext uri="{FF2B5EF4-FFF2-40B4-BE49-F238E27FC236}">
                  <a16:creationId xmlns:a16="http://schemas.microsoft.com/office/drawing/2014/main" id="{3B8FF7A8-C7F7-491B-A6CC-8AD86AC8E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956"/>
              <a:ext cx="67" cy="40"/>
            </a:xfrm>
            <a:custGeom>
              <a:avLst/>
              <a:gdLst>
                <a:gd name="T0" fmla="*/ 86 w 52"/>
                <a:gd name="T1" fmla="*/ 22 h 31"/>
                <a:gd name="T2" fmla="*/ 0 w 52"/>
                <a:gd name="T3" fmla="*/ 52 h 31"/>
                <a:gd name="T4" fmla="*/ 86 w 52"/>
                <a:gd name="T5" fmla="*/ 22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31">
                  <a:moveTo>
                    <a:pt x="52" y="13"/>
                  </a:moveTo>
                  <a:cubicBezTo>
                    <a:pt x="36" y="2"/>
                    <a:pt x="1" y="5"/>
                    <a:pt x="0" y="31"/>
                  </a:cubicBezTo>
                  <a:cubicBezTo>
                    <a:pt x="1" y="23"/>
                    <a:pt x="13" y="0"/>
                    <a:pt x="52" y="1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3" name="Freeform 1217">
              <a:extLst>
                <a:ext uri="{FF2B5EF4-FFF2-40B4-BE49-F238E27FC236}">
                  <a16:creationId xmlns:a16="http://schemas.microsoft.com/office/drawing/2014/main" id="{053EF6BF-1DA3-4325-8D98-9C5A3E267D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996"/>
              <a:ext cx="57" cy="26"/>
            </a:xfrm>
            <a:custGeom>
              <a:avLst/>
              <a:gdLst>
                <a:gd name="T0" fmla="*/ 0 w 44"/>
                <a:gd name="T1" fmla="*/ 0 h 20"/>
                <a:gd name="T2" fmla="*/ 74 w 44"/>
                <a:gd name="T3" fmla="*/ 16 h 20"/>
                <a:gd name="T4" fmla="*/ 0 w 44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20">
                  <a:moveTo>
                    <a:pt x="0" y="0"/>
                  </a:moveTo>
                  <a:cubicBezTo>
                    <a:pt x="2" y="6"/>
                    <a:pt x="22" y="20"/>
                    <a:pt x="44" y="9"/>
                  </a:cubicBezTo>
                  <a:cubicBezTo>
                    <a:pt x="34" y="17"/>
                    <a:pt x="6" y="17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4" name="Freeform 1218">
              <a:extLst>
                <a:ext uri="{FF2B5EF4-FFF2-40B4-BE49-F238E27FC236}">
                  <a16:creationId xmlns:a16="http://schemas.microsoft.com/office/drawing/2014/main" id="{36A10712-9154-4CB9-BC1C-A1B507B6E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002"/>
              <a:ext cx="82" cy="46"/>
            </a:xfrm>
            <a:custGeom>
              <a:avLst/>
              <a:gdLst>
                <a:gd name="T0" fmla="*/ 30 w 63"/>
                <a:gd name="T1" fmla="*/ 26 h 36"/>
                <a:gd name="T2" fmla="*/ 107 w 63"/>
                <a:gd name="T3" fmla="*/ 0 h 36"/>
                <a:gd name="T4" fmla="*/ 0 w 63"/>
                <a:gd name="T5" fmla="*/ 4 h 36"/>
                <a:gd name="T6" fmla="*/ 30 w 63"/>
                <a:gd name="T7" fmla="*/ 2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3" h="36">
                  <a:moveTo>
                    <a:pt x="18" y="16"/>
                  </a:moveTo>
                  <a:cubicBezTo>
                    <a:pt x="33" y="22"/>
                    <a:pt x="54" y="19"/>
                    <a:pt x="63" y="0"/>
                  </a:cubicBezTo>
                  <a:cubicBezTo>
                    <a:pt x="61" y="16"/>
                    <a:pt x="20" y="36"/>
                    <a:pt x="0" y="2"/>
                  </a:cubicBezTo>
                  <a:cubicBezTo>
                    <a:pt x="3" y="5"/>
                    <a:pt x="9" y="13"/>
                    <a:pt x="18" y="1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5" name="Freeform 1219">
              <a:extLst>
                <a:ext uri="{FF2B5EF4-FFF2-40B4-BE49-F238E27FC236}">
                  <a16:creationId xmlns:a16="http://schemas.microsoft.com/office/drawing/2014/main" id="{6A23741E-FA64-4F60-B73E-FF696A3D2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980"/>
              <a:ext cx="16" cy="27"/>
            </a:xfrm>
            <a:custGeom>
              <a:avLst/>
              <a:gdLst>
                <a:gd name="T0" fmla="*/ 20 w 13"/>
                <a:gd name="T1" fmla="*/ 0 h 21"/>
                <a:gd name="T2" fmla="*/ 12 w 13"/>
                <a:gd name="T3" fmla="*/ 35 h 21"/>
                <a:gd name="T4" fmla="*/ 20 w 13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1">
                  <a:moveTo>
                    <a:pt x="13" y="0"/>
                  </a:moveTo>
                  <a:cubicBezTo>
                    <a:pt x="7" y="4"/>
                    <a:pt x="0" y="10"/>
                    <a:pt x="8" y="21"/>
                  </a:cubicBezTo>
                  <a:cubicBezTo>
                    <a:pt x="5" y="13"/>
                    <a:pt x="4" y="4"/>
                    <a:pt x="1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6" name="Freeform 1220">
              <a:extLst>
                <a:ext uri="{FF2B5EF4-FFF2-40B4-BE49-F238E27FC236}">
                  <a16:creationId xmlns:a16="http://schemas.microsoft.com/office/drawing/2014/main" id="{D8799A8A-AD6A-4BC3-9B65-5561334DF5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819"/>
              <a:ext cx="25" cy="136"/>
            </a:xfrm>
            <a:custGeom>
              <a:avLst/>
              <a:gdLst>
                <a:gd name="T0" fmla="*/ 0 w 19"/>
                <a:gd name="T1" fmla="*/ 0 h 105"/>
                <a:gd name="T2" fmla="*/ 28 w 19"/>
                <a:gd name="T3" fmla="*/ 109 h 105"/>
                <a:gd name="T4" fmla="*/ 33 w 19"/>
                <a:gd name="T5" fmla="*/ 176 h 105"/>
                <a:gd name="T6" fmla="*/ 22 w 19"/>
                <a:gd name="T7" fmla="*/ 96 h 105"/>
                <a:gd name="T8" fmla="*/ 0 w 19"/>
                <a:gd name="T9" fmla="*/ 0 h 10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05">
                  <a:moveTo>
                    <a:pt x="0" y="0"/>
                  </a:moveTo>
                  <a:cubicBezTo>
                    <a:pt x="11" y="9"/>
                    <a:pt x="14" y="40"/>
                    <a:pt x="16" y="65"/>
                  </a:cubicBezTo>
                  <a:cubicBezTo>
                    <a:pt x="19" y="90"/>
                    <a:pt x="17" y="97"/>
                    <a:pt x="19" y="105"/>
                  </a:cubicBezTo>
                  <a:cubicBezTo>
                    <a:pt x="16" y="97"/>
                    <a:pt x="15" y="73"/>
                    <a:pt x="13" y="57"/>
                  </a:cubicBezTo>
                  <a:cubicBezTo>
                    <a:pt x="11" y="40"/>
                    <a:pt x="7" y="5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7" name="Freeform 1221">
              <a:extLst>
                <a:ext uri="{FF2B5EF4-FFF2-40B4-BE49-F238E27FC236}">
                  <a16:creationId xmlns:a16="http://schemas.microsoft.com/office/drawing/2014/main" id="{46682E2F-15B3-4DF8-ABF2-7B6600739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7" y="825"/>
              <a:ext cx="21" cy="86"/>
            </a:xfrm>
            <a:custGeom>
              <a:avLst/>
              <a:gdLst>
                <a:gd name="T0" fmla="*/ 28 w 16"/>
                <a:gd name="T1" fmla="*/ 110 h 67"/>
                <a:gd name="T2" fmla="*/ 0 w 16"/>
                <a:gd name="T3" fmla="*/ 0 h 67"/>
                <a:gd name="T4" fmla="*/ 28 w 16"/>
                <a:gd name="T5" fmla="*/ 11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7">
                  <a:moveTo>
                    <a:pt x="16" y="67"/>
                  </a:moveTo>
                  <a:cubicBezTo>
                    <a:pt x="6" y="48"/>
                    <a:pt x="0" y="15"/>
                    <a:pt x="0" y="0"/>
                  </a:cubicBezTo>
                  <a:cubicBezTo>
                    <a:pt x="1" y="11"/>
                    <a:pt x="9" y="55"/>
                    <a:pt x="16" y="6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8" name="Freeform 1222">
              <a:extLst>
                <a:ext uri="{FF2B5EF4-FFF2-40B4-BE49-F238E27FC236}">
                  <a16:creationId xmlns:a16="http://schemas.microsoft.com/office/drawing/2014/main" id="{B833A340-1A89-4BDD-AE5C-2B591E3DBF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830"/>
              <a:ext cx="22" cy="101"/>
            </a:xfrm>
            <a:custGeom>
              <a:avLst/>
              <a:gdLst>
                <a:gd name="T0" fmla="*/ 28 w 17"/>
                <a:gd name="T1" fmla="*/ 131 h 78"/>
                <a:gd name="T2" fmla="*/ 8 w 17"/>
                <a:gd name="T3" fmla="*/ 0 h 78"/>
                <a:gd name="T4" fmla="*/ 28 w 17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8">
                  <a:moveTo>
                    <a:pt x="17" y="78"/>
                  </a:moveTo>
                  <a:cubicBezTo>
                    <a:pt x="3" y="62"/>
                    <a:pt x="0" y="15"/>
                    <a:pt x="5" y="0"/>
                  </a:cubicBezTo>
                  <a:cubicBezTo>
                    <a:pt x="3" y="14"/>
                    <a:pt x="3" y="56"/>
                    <a:pt x="17" y="7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69" name="Freeform 1223">
              <a:extLst>
                <a:ext uri="{FF2B5EF4-FFF2-40B4-BE49-F238E27FC236}">
                  <a16:creationId xmlns:a16="http://schemas.microsoft.com/office/drawing/2014/main" id="{1B25C841-B66A-45FF-A8EB-69FA8C7FDC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0" y="869"/>
              <a:ext cx="11" cy="87"/>
            </a:xfrm>
            <a:custGeom>
              <a:avLst/>
              <a:gdLst>
                <a:gd name="T0" fmla="*/ 9 w 9"/>
                <a:gd name="T1" fmla="*/ 0 h 68"/>
                <a:gd name="T2" fmla="*/ 6 w 9"/>
                <a:gd name="T3" fmla="*/ 70 h 68"/>
                <a:gd name="T4" fmla="*/ 11 w 9"/>
                <a:gd name="T5" fmla="*/ 111 h 68"/>
                <a:gd name="T6" fmla="*/ 9 w 9"/>
                <a:gd name="T7" fmla="*/ 67 h 68"/>
                <a:gd name="T8" fmla="*/ 9 w 9"/>
                <a:gd name="T9" fmla="*/ 0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8">
                  <a:moveTo>
                    <a:pt x="6" y="0"/>
                  </a:moveTo>
                  <a:cubicBezTo>
                    <a:pt x="3" y="12"/>
                    <a:pt x="0" y="26"/>
                    <a:pt x="4" y="43"/>
                  </a:cubicBezTo>
                  <a:cubicBezTo>
                    <a:pt x="9" y="59"/>
                    <a:pt x="7" y="68"/>
                    <a:pt x="7" y="68"/>
                  </a:cubicBezTo>
                  <a:cubicBezTo>
                    <a:pt x="7" y="57"/>
                    <a:pt x="8" y="50"/>
                    <a:pt x="6" y="41"/>
                  </a:cubicBezTo>
                  <a:cubicBezTo>
                    <a:pt x="3" y="31"/>
                    <a:pt x="2" y="10"/>
                    <a:pt x="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0" name="Freeform 1224">
              <a:extLst>
                <a:ext uri="{FF2B5EF4-FFF2-40B4-BE49-F238E27FC236}">
                  <a16:creationId xmlns:a16="http://schemas.microsoft.com/office/drawing/2014/main" id="{15E9777B-81A9-4D75-AD39-7DE9415187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843"/>
              <a:ext cx="13" cy="88"/>
            </a:xfrm>
            <a:custGeom>
              <a:avLst/>
              <a:gdLst>
                <a:gd name="T0" fmla="*/ 13 w 10"/>
                <a:gd name="T1" fmla="*/ 0 h 68"/>
                <a:gd name="T2" fmla="*/ 17 w 10"/>
                <a:gd name="T3" fmla="*/ 114 h 68"/>
                <a:gd name="T4" fmla="*/ 13 w 10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68">
                  <a:moveTo>
                    <a:pt x="8" y="0"/>
                  </a:moveTo>
                  <a:cubicBezTo>
                    <a:pt x="1" y="22"/>
                    <a:pt x="3" y="50"/>
                    <a:pt x="10" y="68"/>
                  </a:cubicBezTo>
                  <a:cubicBezTo>
                    <a:pt x="7" y="61"/>
                    <a:pt x="0" y="21"/>
                    <a:pt x="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1" name="Freeform 1225">
              <a:extLst>
                <a:ext uri="{FF2B5EF4-FFF2-40B4-BE49-F238E27FC236}">
                  <a16:creationId xmlns:a16="http://schemas.microsoft.com/office/drawing/2014/main" id="{CB4BBB6A-0CB5-44DC-8D54-A3513EB5C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840"/>
              <a:ext cx="7" cy="61"/>
            </a:xfrm>
            <a:custGeom>
              <a:avLst/>
              <a:gdLst>
                <a:gd name="T0" fmla="*/ 6 w 5"/>
                <a:gd name="T1" fmla="*/ 0 h 47"/>
                <a:gd name="T2" fmla="*/ 10 w 5"/>
                <a:gd name="T3" fmla="*/ 79 h 47"/>
                <a:gd name="T4" fmla="*/ 6 w 5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7">
                  <a:moveTo>
                    <a:pt x="3" y="0"/>
                  </a:moveTo>
                  <a:cubicBezTo>
                    <a:pt x="0" y="19"/>
                    <a:pt x="0" y="32"/>
                    <a:pt x="5" y="47"/>
                  </a:cubicBezTo>
                  <a:cubicBezTo>
                    <a:pt x="2" y="40"/>
                    <a:pt x="1" y="7"/>
                    <a:pt x="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2" name="Freeform 1226">
              <a:extLst>
                <a:ext uri="{FF2B5EF4-FFF2-40B4-BE49-F238E27FC236}">
                  <a16:creationId xmlns:a16="http://schemas.microsoft.com/office/drawing/2014/main" id="{2CA11D1C-164E-4806-B812-51F0228D3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7" y="896"/>
              <a:ext cx="9" cy="44"/>
            </a:xfrm>
            <a:custGeom>
              <a:avLst/>
              <a:gdLst>
                <a:gd name="T0" fmla="*/ 1 w 7"/>
                <a:gd name="T1" fmla="*/ 0 h 34"/>
                <a:gd name="T2" fmla="*/ 8 w 7"/>
                <a:gd name="T3" fmla="*/ 40 h 34"/>
                <a:gd name="T4" fmla="*/ 8 w 7"/>
                <a:gd name="T5" fmla="*/ 57 h 34"/>
                <a:gd name="T6" fmla="*/ 4 w 7"/>
                <a:gd name="T7" fmla="*/ 30 h 34"/>
                <a:gd name="T8" fmla="*/ 1 w 7"/>
                <a:gd name="T9" fmla="*/ 0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34">
                  <a:moveTo>
                    <a:pt x="1" y="0"/>
                  </a:moveTo>
                  <a:cubicBezTo>
                    <a:pt x="1" y="11"/>
                    <a:pt x="4" y="18"/>
                    <a:pt x="5" y="24"/>
                  </a:cubicBezTo>
                  <a:cubicBezTo>
                    <a:pt x="7" y="30"/>
                    <a:pt x="5" y="34"/>
                    <a:pt x="5" y="34"/>
                  </a:cubicBezTo>
                  <a:cubicBezTo>
                    <a:pt x="4" y="26"/>
                    <a:pt x="4" y="26"/>
                    <a:pt x="2" y="18"/>
                  </a:cubicBezTo>
                  <a:cubicBezTo>
                    <a:pt x="0" y="11"/>
                    <a:pt x="1" y="2"/>
                    <a:pt x="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3" name="Freeform 1227">
              <a:extLst>
                <a:ext uri="{FF2B5EF4-FFF2-40B4-BE49-F238E27FC236}">
                  <a16:creationId xmlns:a16="http://schemas.microsoft.com/office/drawing/2014/main" id="{E368EBE2-F18A-4AFC-AF0E-45C0D1AEBB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884"/>
              <a:ext cx="11" cy="61"/>
            </a:xfrm>
            <a:custGeom>
              <a:avLst/>
              <a:gdLst>
                <a:gd name="T0" fmla="*/ 4 w 8"/>
                <a:gd name="T1" fmla="*/ 0 h 47"/>
                <a:gd name="T2" fmla="*/ 11 w 8"/>
                <a:gd name="T3" fmla="*/ 51 h 47"/>
                <a:gd name="T4" fmla="*/ 11 w 8"/>
                <a:gd name="T5" fmla="*/ 79 h 47"/>
                <a:gd name="T6" fmla="*/ 8 w 8"/>
                <a:gd name="T7" fmla="*/ 49 h 47"/>
                <a:gd name="T8" fmla="*/ 4 w 8"/>
                <a:gd name="T9" fmla="*/ 0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47">
                  <a:moveTo>
                    <a:pt x="2" y="0"/>
                  </a:moveTo>
                  <a:cubicBezTo>
                    <a:pt x="0" y="11"/>
                    <a:pt x="4" y="22"/>
                    <a:pt x="6" y="30"/>
                  </a:cubicBezTo>
                  <a:cubicBezTo>
                    <a:pt x="7" y="37"/>
                    <a:pt x="8" y="44"/>
                    <a:pt x="6" y="47"/>
                  </a:cubicBezTo>
                  <a:cubicBezTo>
                    <a:pt x="7" y="41"/>
                    <a:pt x="6" y="37"/>
                    <a:pt x="4" y="29"/>
                  </a:cubicBezTo>
                  <a:cubicBezTo>
                    <a:pt x="1" y="20"/>
                    <a:pt x="0" y="5"/>
                    <a:pt x="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4" name="Freeform 1228">
              <a:extLst>
                <a:ext uri="{FF2B5EF4-FFF2-40B4-BE49-F238E27FC236}">
                  <a16:creationId xmlns:a16="http://schemas.microsoft.com/office/drawing/2014/main" id="{10C2C7BC-F791-4126-9ED3-0799EF0C2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869"/>
              <a:ext cx="22" cy="69"/>
            </a:xfrm>
            <a:custGeom>
              <a:avLst/>
              <a:gdLst>
                <a:gd name="T0" fmla="*/ 18 w 17"/>
                <a:gd name="T1" fmla="*/ 57 h 54"/>
                <a:gd name="T2" fmla="*/ 25 w 17"/>
                <a:gd name="T3" fmla="*/ 88 h 54"/>
                <a:gd name="T4" fmla="*/ 17 w 17"/>
                <a:gd name="T5" fmla="*/ 60 h 54"/>
                <a:gd name="T6" fmla="*/ 0 w 17"/>
                <a:gd name="T7" fmla="*/ 0 h 54"/>
                <a:gd name="T8" fmla="*/ 18 w 17"/>
                <a:gd name="T9" fmla="*/ 57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4">
                  <a:moveTo>
                    <a:pt x="11" y="35"/>
                  </a:moveTo>
                  <a:cubicBezTo>
                    <a:pt x="15" y="41"/>
                    <a:pt x="17" y="45"/>
                    <a:pt x="15" y="54"/>
                  </a:cubicBezTo>
                  <a:cubicBezTo>
                    <a:pt x="16" y="51"/>
                    <a:pt x="14" y="45"/>
                    <a:pt x="10" y="37"/>
                  </a:cubicBezTo>
                  <a:cubicBezTo>
                    <a:pt x="6" y="28"/>
                    <a:pt x="2" y="13"/>
                    <a:pt x="0" y="0"/>
                  </a:cubicBezTo>
                  <a:cubicBezTo>
                    <a:pt x="1" y="7"/>
                    <a:pt x="7" y="26"/>
                    <a:pt x="11" y="3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5" name="Freeform 1229">
              <a:extLst>
                <a:ext uri="{FF2B5EF4-FFF2-40B4-BE49-F238E27FC236}">
                  <a16:creationId xmlns:a16="http://schemas.microsoft.com/office/drawing/2014/main" id="{82DD6F32-F7D9-4440-9E20-77881D75F6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836"/>
              <a:ext cx="19" cy="86"/>
            </a:xfrm>
            <a:custGeom>
              <a:avLst/>
              <a:gdLst>
                <a:gd name="T0" fmla="*/ 0 w 15"/>
                <a:gd name="T1" fmla="*/ 0 h 66"/>
                <a:gd name="T2" fmla="*/ 24 w 15"/>
                <a:gd name="T3" fmla="*/ 112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6">
                  <a:moveTo>
                    <a:pt x="0" y="0"/>
                  </a:moveTo>
                  <a:cubicBezTo>
                    <a:pt x="6" y="14"/>
                    <a:pt x="12" y="44"/>
                    <a:pt x="15" y="6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6" name="Freeform 1230">
              <a:extLst>
                <a:ext uri="{FF2B5EF4-FFF2-40B4-BE49-F238E27FC236}">
                  <a16:creationId xmlns:a16="http://schemas.microsoft.com/office/drawing/2014/main" id="{8589DBD7-EE0F-43C4-94E4-99BE02D0DA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946"/>
              <a:ext cx="18" cy="41"/>
            </a:xfrm>
            <a:custGeom>
              <a:avLst/>
              <a:gdLst>
                <a:gd name="T0" fmla="*/ 0 w 14"/>
                <a:gd name="T1" fmla="*/ 0 h 32"/>
                <a:gd name="T2" fmla="*/ 23 w 14"/>
                <a:gd name="T3" fmla="*/ 53 h 32"/>
                <a:gd name="T4" fmla="*/ 0 w 14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32">
                  <a:moveTo>
                    <a:pt x="0" y="0"/>
                  </a:moveTo>
                  <a:cubicBezTo>
                    <a:pt x="7" y="9"/>
                    <a:pt x="14" y="23"/>
                    <a:pt x="14" y="32"/>
                  </a:cubicBezTo>
                  <a:cubicBezTo>
                    <a:pt x="12" y="25"/>
                    <a:pt x="3" y="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7" name="Freeform 1231">
              <a:extLst>
                <a:ext uri="{FF2B5EF4-FFF2-40B4-BE49-F238E27FC236}">
                  <a16:creationId xmlns:a16="http://schemas.microsoft.com/office/drawing/2014/main" id="{0D9025E7-7CF1-4A0B-9FE9-62DECFB6F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900"/>
              <a:ext cx="15" cy="36"/>
            </a:xfrm>
            <a:custGeom>
              <a:avLst/>
              <a:gdLst>
                <a:gd name="T0" fmla="*/ 0 w 11"/>
                <a:gd name="T1" fmla="*/ 0 h 28"/>
                <a:gd name="T2" fmla="*/ 16 w 11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8">
                  <a:moveTo>
                    <a:pt x="0" y="0"/>
                  </a:moveTo>
                  <a:cubicBezTo>
                    <a:pt x="7" y="14"/>
                    <a:pt x="11" y="27"/>
                    <a:pt x="9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8" name="Freeform 1232">
              <a:extLst>
                <a:ext uri="{FF2B5EF4-FFF2-40B4-BE49-F238E27FC236}">
                  <a16:creationId xmlns:a16="http://schemas.microsoft.com/office/drawing/2014/main" id="{0D02DE40-AD86-4B14-8C3C-329893E9EE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1009"/>
              <a:ext cx="53" cy="18"/>
            </a:xfrm>
            <a:custGeom>
              <a:avLst/>
              <a:gdLst>
                <a:gd name="T0" fmla="*/ 69 w 41"/>
                <a:gd name="T1" fmla="*/ 0 h 14"/>
                <a:gd name="T2" fmla="*/ 0 w 41"/>
                <a:gd name="T3" fmla="*/ 10 h 14"/>
                <a:gd name="T4" fmla="*/ 69 w 41"/>
                <a:gd name="T5" fmla="*/ 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4">
                  <a:moveTo>
                    <a:pt x="41" y="0"/>
                  </a:moveTo>
                  <a:cubicBezTo>
                    <a:pt x="35" y="7"/>
                    <a:pt x="14" y="14"/>
                    <a:pt x="0" y="6"/>
                  </a:cubicBezTo>
                  <a:cubicBezTo>
                    <a:pt x="8" y="8"/>
                    <a:pt x="33" y="9"/>
                    <a:pt x="41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79" name="Freeform 1233">
              <a:extLst>
                <a:ext uri="{FF2B5EF4-FFF2-40B4-BE49-F238E27FC236}">
                  <a16:creationId xmlns:a16="http://schemas.microsoft.com/office/drawing/2014/main" id="{4921B835-176C-4D80-8FD2-0D61DA6FC7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4" y="839"/>
              <a:ext cx="9" cy="68"/>
            </a:xfrm>
            <a:custGeom>
              <a:avLst/>
              <a:gdLst>
                <a:gd name="T0" fmla="*/ 12 w 7"/>
                <a:gd name="T1" fmla="*/ 87 h 53"/>
                <a:gd name="T2" fmla="*/ 4 w 7"/>
                <a:gd name="T3" fmla="*/ 0 h 53"/>
                <a:gd name="T4" fmla="*/ 12 w 7"/>
                <a:gd name="T5" fmla="*/ 87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3">
                  <a:moveTo>
                    <a:pt x="7" y="53"/>
                  </a:moveTo>
                  <a:cubicBezTo>
                    <a:pt x="0" y="34"/>
                    <a:pt x="1" y="14"/>
                    <a:pt x="2" y="0"/>
                  </a:cubicBezTo>
                  <a:cubicBezTo>
                    <a:pt x="2" y="12"/>
                    <a:pt x="5" y="47"/>
                    <a:pt x="7" y="53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0" name="Freeform 1234">
              <a:extLst>
                <a:ext uri="{FF2B5EF4-FFF2-40B4-BE49-F238E27FC236}">
                  <a16:creationId xmlns:a16="http://schemas.microsoft.com/office/drawing/2014/main" id="{E48A333D-4484-4C95-ACE1-4F525E8D54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863"/>
              <a:ext cx="6" cy="55"/>
            </a:xfrm>
            <a:custGeom>
              <a:avLst/>
              <a:gdLst>
                <a:gd name="T0" fmla="*/ 2 w 5"/>
                <a:gd name="T1" fmla="*/ 0 h 42"/>
                <a:gd name="T2" fmla="*/ 7 w 5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2">
                  <a:moveTo>
                    <a:pt x="2" y="0"/>
                  </a:moveTo>
                  <a:cubicBezTo>
                    <a:pt x="0" y="11"/>
                    <a:pt x="4" y="36"/>
                    <a:pt x="5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1" name="Freeform 1235">
              <a:extLst>
                <a:ext uri="{FF2B5EF4-FFF2-40B4-BE49-F238E27FC236}">
                  <a16:creationId xmlns:a16="http://schemas.microsoft.com/office/drawing/2014/main" id="{FC2F7887-B5C6-415D-B91C-9BAD440E3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880"/>
              <a:ext cx="4" cy="47"/>
            </a:xfrm>
            <a:custGeom>
              <a:avLst/>
              <a:gdLst>
                <a:gd name="T0" fmla="*/ 1 w 3"/>
                <a:gd name="T1" fmla="*/ 0 h 36"/>
                <a:gd name="T2" fmla="*/ 5 w 3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6">
                  <a:moveTo>
                    <a:pt x="1" y="0"/>
                  </a:moveTo>
                  <a:cubicBezTo>
                    <a:pt x="0" y="10"/>
                    <a:pt x="2" y="31"/>
                    <a:pt x="3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2" name="Freeform 1236">
              <a:extLst>
                <a:ext uri="{FF2B5EF4-FFF2-40B4-BE49-F238E27FC236}">
                  <a16:creationId xmlns:a16="http://schemas.microsoft.com/office/drawing/2014/main" id="{5577A21F-1499-4231-B565-047DF4CF5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0" y="844"/>
              <a:ext cx="13" cy="58"/>
            </a:xfrm>
            <a:custGeom>
              <a:avLst/>
              <a:gdLst>
                <a:gd name="T0" fmla="*/ 0 w 10"/>
                <a:gd name="T1" fmla="*/ 0 h 45"/>
                <a:gd name="T2" fmla="*/ 17 w 10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5">
                  <a:moveTo>
                    <a:pt x="0" y="0"/>
                  </a:moveTo>
                  <a:cubicBezTo>
                    <a:pt x="2" y="9"/>
                    <a:pt x="5" y="36"/>
                    <a:pt x="1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3" name="Freeform 1237">
              <a:extLst>
                <a:ext uri="{FF2B5EF4-FFF2-40B4-BE49-F238E27FC236}">
                  <a16:creationId xmlns:a16="http://schemas.microsoft.com/office/drawing/2014/main" id="{117D29FA-F4E7-4553-BD17-A28DE2185A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838"/>
              <a:ext cx="7" cy="60"/>
            </a:xfrm>
            <a:custGeom>
              <a:avLst/>
              <a:gdLst>
                <a:gd name="T0" fmla="*/ 0 w 5"/>
                <a:gd name="T1" fmla="*/ 0 h 47"/>
                <a:gd name="T2" fmla="*/ 10 w 5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7">
                  <a:moveTo>
                    <a:pt x="0" y="0"/>
                  </a:moveTo>
                  <a:cubicBezTo>
                    <a:pt x="3" y="8"/>
                    <a:pt x="5" y="34"/>
                    <a:pt x="5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4" name="Freeform 1238">
              <a:extLst>
                <a:ext uri="{FF2B5EF4-FFF2-40B4-BE49-F238E27FC236}">
                  <a16:creationId xmlns:a16="http://schemas.microsoft.com/office/drawing/2014/main" id="{2B447D71-79FB-4210-8307-3DBAEE34A3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052"/>
              <a:ext cx="20" cy="31"/>
            </a:xfrm>
            <a:custGeom>
              <a:avLst/>
              <a:gdLst>
                <a:gd name="T0" fmla="*/ 0 w 15"/>
                <a:gd name="T1" fmla="*/ 0 h 24"/>
                <a:gd name="T2" fmla="*/ 27 w 1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4">
                  <a:moveTo>
                    <a:pt x="0" y="0"/>
                  </a:moveTo>
                  <a:cubicBezTo>
                    <a:pt x="5" y="5"/>
                    <a:pt x="11" y="15"/>
                    <a:pt x="15" y="2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5" name="Freeform 1239">
              <a:extLst>
                <a:ext uri="{FF2B5EF4-FFF2-40B4-BE49-F238E27FC236}">
                  <a16:creationId xmlns:a16="http://schemas.microsoft.com/office/drawing/2014/main" id="{AA60E221-9067-4F1F-B8CA-44F62AC24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1066"/>
              <a:ext cx="17" cy="30"/>
            </a:xfrm>
            <a:custGeom>
              <a:avLst/>
              <a:gdLst>
                <a:gd name="T0" fmla="*/ 0 w 13"/>
                <a:gd name="T1" fmla="*/ 0 h 23"/>
                <a:gd name="T2" fmla="*/ 22 w 13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0" y="0"/>
                  </a:moveTo>
                  <a:cubicBezTo>
                    <a:pt x="2" y="8"/>
                    <a:pt x="9" y="19"/>
                    <a:pt x="13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6" name="Freeform 1240">
              <a:extLst>
                <a:ext uri="{FF2B5EF4-FFF2-40B4-BE49-F238E27FC236}">
                  <a16:creationId xmlns:a16="http://schemas.microsoft.com/office/drawing/2014/main" id="{A65886F3-E73F-464F-9778-945E1CFE4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0" y="1127"/>
              <a:ext cx="18" cy="5"/>
            </a:xfrm>
            <a:custGeom>
              <a:avLst/>
              <a:gdLst>
                <a:gd name="T0" fmla="*/ 23 w 14"/>
                <a:gd name="T1" fmla="*/ 6 h 4"/>
                <a:gd name="T2" fmla="*/ 0 w 14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">
                  <a:moveTo>
                    <a:pt x="14" y="4"/>
                  </a:moveTo>
                  <a:cubicBezTo>
                    <a:pt x="9" y="4"/>
                    <a:pt x="2" y="1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7" name="Freeform 1241">
              <a:extLst>
                <a:ext uri="{FF2B5EF4-FFF2-40B4-BE49-F238E27FC236}">
                  <a16:creationId xmlns:a16="http://schemas.microsoft.com/office/drawing/2014/main" id="{75FC198A-7894-430B-8AC8-C121BE9F5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136"/>
              <a:ext cx="14" cy="4"/>
            </a:xfrm>
            <a:custGeom>
              <a:avLst/>
              <a:gdLst>
                <a:gd name="T0" fmla="*/ 18 w 11"/>
                <a:gd name="T1" fmla="*/ 4 h 3"/>
                <a:gd name="T2" fmla="*/ 0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11" y="2"/>
                  </a:moveTo>
                  <a:cubicBezTo>
                    <a:pt x="7" y="3"/>
                    <a:pt x="1" y="1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8" name="Freeform 1242">
              <a:extLst>
                <a:ext uri="{FF2B5EF4-FFF2-40B4-BE49-F238E27FC236}">
                  <a16:creationId xmlns:a16="http://schemas.microsoft.com/office/drawing/2014/main" id="{8F90027F-471D-454D-A969-534B794D3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065"/>
              <a:ext cx="4" cy="26"/>
            </a:xfrm>
            <a:custGeom>
              <a:avLst/>
              <a:gdLst>
                <a:gd name="T0" fmla="*/ 1 w 3"/>
                <a:gd name="T1" fmla="*/ 0 h 20"/>
                <a:gd name="T2" fmla="*/ 5 w 3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1" y="0"/>
                  </a:moveTo>
                  <a:cubicBezTo>
                    <a:pt x="0" y="7"/>
                    <a:pt x="1" y="17"/>
                    <a:pt x="3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89" name="Freeform 1243">
              <a:extLst>
                <a:ext uri="{FF2B5EF4-FFF2-40B4-BE49-F238E27FC236}">
                  <a16:creationId xmlns:a16="http://schemas.microsoft.com/office/drawing/2014/main" id="{82DBA902-37B4-4E01-9DD8-41126BEC8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044"/>
              <a:ext cx="16" cy="9"/>
            </a:xfrm>
            <a:custGeom>
              <a:avLst/>
              <a:gdLst>
                <a:gd name="T0" fmla="*/ 20 w 13"/>
                <a:gd name="T1" fmla="*/ 12 h 7"/>
                <a:gd name="T2" fmla="*/ 6 w 13"/>
                <a:gd name="T3" fmla="*/ 12 h 7"/>
                <a:gd name="T4" fmla="*/ 0 w 13"/>
                <a:gd name="T5" fmla="*/ 0 h 7"/>
                <a:gd name="T6" fmla="*/ 20 w 1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7">
                  <a:moveTo>
                    <a:pt x="13" y="7"/>
                  </a:moveTo>
                  <a:cubicBezTo>
                    <a:pt x="11" y="3"/>
                    <a:pt x="4" y="0"/>
                    <a:pt x="4" y="7"/>
                  </a:cubicBezTo>
                  <a:cubicBezTo>
                    <a:pt x="3" y="5"/>
                    <a:pt x="0" y="3"/>
                    <a:pt x="0" y="0"/>
                  </a:cubicBezTo>
                  <a:cubicBezTo>
                    <a:pt x="4" y="1"/>
                    <a:pt x="9" y="1"/>
                    <a:pt x="13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0" name="Freeform 1244">
              <a:extLst>
                <a:ext uri="{FF2B5EF4-FFF2-40B4-BE49-F238E27FC236}">
                  <a16:creationId xmlns:a16="http://schemas.microsoft.com/office/drawing/2014/main" id="{2FD82D3C-DC5B-4746-962A-A883D7E6D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1038"/>
              <a:ext cx="13" cy="27"/>
            </a:xfrm>
            <a:custGeom>
              <a:avLst/>
              <a:gdLst>
                <a:gd name="T0" fmla="*/ 17 w 10"/>
                <a:gd name="T1" fmla="*/ 0 h 21"/>
                <a:gd name="T2" fmla="*/ 9 w 10"/>
                <a:gd name="T3" fmla="*/ 35 h 21"/>
                <a:gd name="T4" fmla="*/ 7 w 10"/>
                <a:gd name="T5" fmla="*/ 0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1">
                  <a:moveTo>
                    <a:pt x="10" y="0"/>
                  </a:moveTo>
                  <a:cubicBezTo>
                    <a:pt x="8" y="7"/>
                    <a:pt x="6" y="14"/>
                    <a:pt x="5" y="21"/>
                  </a:cubicBezTo>
                  <a:cubicBezTo>
                    <a:pt x="0" y="18"/>
                    <a:pt x="3" y="5"/>
                    <a:pt x="4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1" name="Freeform 1245">
              <a:extLst>
                <a:ext uri="{FF2B5EF4-FFF2-40B4-BE49-F238E27FC236}">
                  <a16:creationId xmlns:a16="http://schemas.microsoft.com/office/drawing/2014/main" id="{A29B3E55-75A5-494A-925E-F93F49B733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049"/>
              <a:ext cx="13" cy="17"/>
            </a:xfrm>
            <a:custGeom>
              <a:avLst/>
              <a:gdLst>
                <a:gd name="T0" fmla="*/ 17 w 10"/>
                <a:gd name="T1" fmla="*/ 16 h 13"/>
                <a:gd name="T2" fmla="*/ 7 w 10"/>
                <a:gd name="T3" fmla="*/ 22 h 13"/>
                <a:gd name="T4" fmla="*/ 0 w 10"/>
                <a:gd name="T5" fmla="*/ 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3">
                  <a:moveTo>
                    <a:pt x="10" y="9"/>
                  </a:moveTo>
                  <a:cubicBezTo>
                    <a:pt x="5" y="5"/>
                    <a:pt x="3" y="8"/>
                    <a:pt x="4" y="13"/>
                  </a:cubicBezTo>
                  <a:cubicBezTo>
                    <a:pt x="2" y="9"/>
                    <a:pt x="2" y="4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2" name="Freeform 1246">
              <a:extLst>
                <a:ext uri="{FF2B5EF4-FFF2-40B4-BE49-F238E27FC236}">
                  <a16:creationId xmlns:a16="http://schemas.microsoft.com/office/drawing/2014/main" id="{653B146B-D302-4BB9-B382-807521684E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095"/>
              <a:ext cx="11" cy="16"/>
            </a:xfrm>
            <a:custGeom>
              <a:avLst/>
              <a:gdLst>
                <a:gd name="T0" fmla="*/ 10 w 8"/>
                <a:gd name="T1" fmla="*/ 0 h 13"/>
                <a:gd name="T2" fmla="*/ 0 w 8"/>
                <a:gd name="T3" fmla="*/ 9 h 13"/>
                <a:gd name="T4" fmla="*/ 15 w 8"/>
                <a:gd name="T5" fmla="*/ 20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3">
                  <a:moveTo>
                    <a:pt x="5" y="0"/>
                  </a:moveTo>
                  <a:cubicBezTo>
                    <a:pt x="5" y="4"/>
                    <a:pt x="3" y="5"/>
                    <a:pt x="0" y="6"/>
                  </a:cubicBezTo>
                  <a:cubicBezTo>
                    <a:pt x="2" y="7"/>
                    <a:pt x="6" y="10"/>
                    <a:pt x="8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3" name="Freeform 1247">
              <a:extLst>
                <a:ext uri="{FF2B5EF4-FFF2-40B4-BE49-F238E27FC236}">
                  <a16:creationId xmlns:a16="http://schemas.microsoft.com/office/drawing/2014/main" id="{EF68AE81-EB41-4762-8E2B-7E6360620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1111"/>
              <a:ext cx="18" cy="13"/>
            </a:xfrm>
            <a:custGeom>
              <a:avLst/>
              <a:gdLst>
                <a:gd name="T0" fmla="*/ 4 w 14"/>
                <a:gd name="T1" fmla="*/ 0 h 10"/>
                <a:gd name="T2" fmla="*/ 0 w 14"/>
                <a:gd name="T3" fmla="*/ 9 h 10"/>
                <a:gd name="T4" fmla="*/ 23 w 14"/>
                <a:gd name="T5" fmla="*/ 17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0">
                  <a:moveTo>
                    <a:pt x="2" y="0"/>
                  </a:moveTo>
                  <a:cubicBezTo>
                    <a:pt x="2" y="2"/>
                    <a:pt x="2" y="4"/>
                    <a:pt x="0" y="5"/>
                  </a:cubicBezTo>
                  <a:cubicBezTo>
                    <a:pt x="5" y="7"/>
                    <a:pt x="9" y="8"/>
                    <a:pt x="14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4" name="Freeform 1248">
              <a:extLst>
                <a:ext uri="{FF2B5EF4-FFF2-40B4-BE49-F238E27FC236}">
                  <a16:creationId xmlns:a16="http://schemas.microsoft.com/office/drawing/2014/main" id="{3FD9BD46-E4AC-4FD8-8466-7B58338E5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7" y="804"/>
              <a:ext cx="3" cy="28"/>
            </a:xfrm>
            <a:custGeom>
              <a:avLst/>
              <a:gdLst>
                <a:gd name="T0" fmla="*/ 5 w 2"/>
                <a:gd name="T1" fmla="*/ 0 h 22"/>
                <a:gd name="T2" fmla="*/ 5 w 2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2" y="7"/>
                    <a:pt x="0" y="15"/>
                    <a:pt x="2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5" name="Freeform 1249">
              <a:extLst>
                <a:ext uri="{FF2B5EF4-FFF2-40B4-BE49-F238E27FC236}">
                  <a16:creationId xmlns:a16="http://schemas.microsoft.com/office/drawing/2014/main" id="{A48A99F9-201D-4A89-A156-4EAA2085E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6" y="808"/>
              <a:ext cx="4" cy="31"/>
            </a:xfrm>
            <a:custGeom>
              <a:avLst/>
              <a:gdLst>
                <a:gd name="T0" fmla="*/ 4 w 3"/>
                <a:gd name="T1" fmla="*/ 0 h 24"/>
                <a:gd name="T2" fmla="*/ 0 w 3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4">
                  <a:moveTo>
                    <a:pt x="2" y="0"/>
                  </a:moveTo>
                  <a:cubicBezTo>
                    <a:pt x="3" y="7"/>
                    <a:pt x="1" y="17"/>
                    <a:pt x="0" y="2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6" name="Freeform 1250">
              <a:extLst>
                <a:ext uri="{FF2B5EF4-FFF2-40B4-BE49-F238E27FC236}">
                  <a16:creationId xmlns:a16="http://schemas.microsoft.com/office/drawing/2014/main" id="{2FEDBE4E-14FB-461D-A1A4-B984C4BAF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822"/>
              <a:ext cx="5" cy="25"/>
            </a:xfrm>
            <a:custGeom>
              <a:avLst/>
              <a:gdLst>
                <a:gd name="T0" fmla="*/ 5 w 4"/>
                <a:gd name="T1" fmla="*/ 0 h 19"/>
                <a:gd name="T2" fmla="*/ 0 w 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3" y="0"/>
                  </a:moveTo>
                  <a:cubicBezTo>
                    <a:pt x="3" y="6"/>
                    <a:pt x="4" y="14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7" name="Freeform 1251">
              <a:extLst>
                <a:ext uri="{FF2B5EF4-FFF2-40B4-BE49-F238E27FC236}">
                  <a16:creationId xmlns:a16="http://schemas.microsoft.com/office/drawing/2014/main" id="{21B50C88-221C-48ED-AC9E-14AD2945C4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782"/>
              <a:ext cx="9" cy="28"/>
            </a:xfrm>
            <a:custGeom>
              <a:avLst/>
              <a:gdLst>
                <a:gd name="T0" fmla="*/ 0 w 7"/>
                <a:gd name="T1" fmla="*/ 0 h 22"/>
                <a:gd name="T2" fmla="*/ 10 w 7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2">
                  <a:moveTo>
                    <a:pt x="0" y="0"/>
                  </a:moveTo>
                  <a:cubicBezTo>
                    <a:pt x="2" y="7"/>
                    <a:pt x="7" y="14"/>
                    <a:pt x="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8" name="Freeform 1252">
              <a:extLst>
                <a:ext uri="{FF2B5EF4-FFF2-40B4-BE49-F238E27FC236}">
                  <a16:creationId xmlns:a16="http://schemas.microsoft.com/office/drawing/2014/main" id="{1029BF48-A206-4195-8C44-2611F2BDD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3" y="778"/>
              <a:ext cx="9" cy="23"/>
            </a:xfrm>
            <a:custGeom>
              <a:avLst/>
              <a:gdLst>
                <a:gd name="T0" fmla="*/ 0 w 7"/>
                <a:gd name="T1" fmla="*/ 0 h 18"/>
                <a:gd name="T2" fmla="*/ 12 w 7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5" y="3"/>
                    <a:pt x="6" y="13"/>
                    <a:pt x="7" y="1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799" name="Freeform 1253">
              <a:extLst>
                <a:ext uri="{FF2B5EF4-FFF2-40B4-BE49-F238E27FC236}">
                  <a16:creationId xmlns:a16="http://schemas.microsoft.com/office/drawing/2014/main" id="{258766AA-68D6-4A24-9006-C80C4060AF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7" y="770"/>
              <a:ext cx="7" cy="26"/>
            </a:xfrm>
            <a:custGeom>
              <a:avLst/>
              <a:gdLst>
                <a:gd name="T0" fmla="*/ 0 w 5"/>
                <a:gd name="T1" fmla="*/ 0 h 20"/>
                <a:gd name="T2" fmla="*/ 6 w 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2" y="6"/>
                    <a:pt x="5" y="13"/>
                    <a:pt x="3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0" name="Freeform 1254">
              <a:extLst>
                <a:ext uri="{FF2B5EF4-FFF2-40B4-BE49-F238E27FC236}">
                  <a16:creationId xmlns:a16="http://schemas.microsoft.com/office/drawing/2014/main" id="{97A626F3-348F-4080-B950-936469370B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767"/>
              <a:ext cx="6" cy="36"/>
            </a:xfrm>
            <a:custGeom>
              <a:avLst/>
              <a:gdLst>
                <a:gd name="T0" fmla="*/ 0 w 4"/>
                <a:gd name="T1" fmla="*/ 0 h 28"/>
                <a:gd name="T2" fmla="*/ 0 w 4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8">
                  <a:moveTo>
                    <a:pt x="0" y="0"/>
                  </a:moveTo>
                  <a:cubicBezTo>
                    <a:pt x="2" y="8"/>
                    <a:pt x="4" y="20"/>
                    <a:pt x="0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1" name="Freeform 1255">
              <a:extLst>
                <a:ext uri="{FF2B5EF4-FFF2-40B4-BE49-F238E27FC236}">
                  <a16:creationId xmlns:a16="http://schemas.microsoft.com/office/drawing/2014/main" id="{D3162E26-A212-4EAA-83D5-F3C3BB0C47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1" y="1106"/>
              <a:ext cx="36" cy="58"/>
            </a:xfrm>
            <a:custGeom>
              <a:avLst/>
              <a:gdLst>
                <a:gd name="T0" fmla="*/ 36 w 28"/>
                <a:gd name="T1" fmla="*/ 0 h 45"/>
                <a:gd name="T2" fmla="*/ 0 w 28"/>
                <a:gd name="T3" fmla="*/ 30 h 45"/>
                <a:gd name="T4" fmla="*/ 46 w 28"/>
                <a:gd name="T5" fmla="*/ 75 h 45"/>
                <a:gd name="T6" fmla="*/ 5 w 28"/>
                <a:gd name="T7" fmla="*/ 28 h 45"/>
                <a:gd name="T8" fmla="*/ 36 w 28"/>
                <a:gd name="T9" fmla="*/ 0 h 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8" h="45">
                  <a:moveTo>
                    <a:pt x="22" y="0"/>
                  </a:moveTo>
                  <a:cubicBezTo>
                    <a:pt x="9" y="1"/>
                    <a:pt x="0" y="8"/>
                    <a:pt x="0" y="18"/>
                  </a:cubicBezTo>
                  <a:cubicBezTo>
                    <a:pt x="0" y="27"/>
                    <a:pt x="7" y="39"/>
                    <a:pt x="28" y="45"/>
                  </a:cubicBezTo>
                  <a:cubicBezTo>
                    <a:pt x="17" y="40"/>
                    <a:pt x="1" y="30"/>
                    <a:pt x="3" y="17"/>
                  </a:cubicBezTo>
                  <a:cubicBezTo>
                    <a:pt x="4" y="3"/>
                    <a:pt x="22" y="0"/>
                    <a:pt x="2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2" name="Freeform 1256">
              <a:extLst>
                <a:ext uri="{FF2B5EF4-FFF2-40B4-BE49-F238E27FC236}">
                  <a16:creationId xmlns:a16="http://schemas.microsoft.com/office/drawing/2014/main" id="{63DC4335-7D69-4355-A973-5DBE27FA45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1137"/>
              <a:ext cx="67" cy="29"/>
            </a:xfrm>
            <a:custGeom>
              <a:avLst/>
              <a:gdLst>
                <a:gd name="T0" fmla="*/ 0 w 52"/>
                <a:gd name="T1" fmla="*/ 0 h 22"/>
                <a:gd name="T2" fmla="*/ 86 w 52"/>
                <a:gd name="T3" fmla="*/ 37 h 22"/>
                <a:gd name="T4" fmla="*/ 0 w 52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22">
                  <a:moveTo>
                    <a:pt x="0" y="0"/>
                  </a:moveTo>
                  <a:cubicBezTo>
                    <a:pt x="4" y="10"/>
                    <a:pt x="27" y="22"/>
                    <a:pt x="52" y="21"/>
                  </a:cubicBezTo>
                  <a:cubicBezTo>
                    <a:pt x="42" y="20"/>
                    <a:pt x="8" y="13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3" name="Freeform 1257">
              <a:extLst>
                <a:ext uri="{FF2B5EF4-FFF2-40B4-BE49-F238E27FC236}">
                  <a16:creationId xmlns:a16="http://schemas.microsoft.com/office/drawing/2014/main" id="{761F8BA8-CD0D-446E-8EF6-EC895ACCD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111"/>
              <a:ext cx="46" cy="9"/>
            </a:xfrm>
            <a:custGeom>
              <a:avLst/>
              <a:gdLst>
                <a:gd name="T0" fmla="*/ 0 w 36"/>
                <a:gd name="T1" fmla="*/ 12 h 7"/>
                <a:gd name="T2" fmla="*/ 59 w 36"/>
                <a:gd name="T3" fmla="*/ 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7">
                  <a:moveTo>
                    <a:pt x="0" y="7"/>
                  </a:moveTo>
                  <a:cubicBezTo>
                    <a:pt x="6" y="3"/>
                    <a:pt x="25" y="0"/>
                    <a:pt x="36" y="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4" name="Freeform 1258">
              <a:extLst>
                <a:ext uri="{FF2B5EF4-FFF2-40B4-BE49-F238E27FC236}">
                  <a16:creationId xmlns:a16="http://schemas.microsoft.com/office/drawing/2014/main" id="{D62362D6-23F5-4230-8905-56C3FEED0D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1097"/>
              <a:ext cx="37" cy="5"/>
            </a:xfrm>
            <a:custGeom>
              <a:avLst/>
              <a:gdLst>
                <a:gd name="T0" fmla="*/ 0 w 29"/>
                <a:gd name="T1" fmla="*/ 6 h 4"/>
                <a:gd name="T2" fmla="*/ 28 w 29"/>
                <a:gd name="T3" fmla="*/ 4 h 4"/>
                <a:gd name="T4" fmla="*/ 47 w 29"/>
                <a:gd name="T5" fmla="*/ 1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4">
                  <a:moveTo>
                    <a:pt x="0" y="4"/>
                  </a:moveTo>
                  <a:cubicBezTo>
                    <a:pt x="6" y="3"/>
                    <a:pt x="11" y="2"/>
                    <a:pt x="17" y="2"/>
                  </a:cubicBezTo>
                  <a:cubicBezTo>
                    <a:pt x="21" y="1"/>
                    <a:pt x="26" y="0"/>
                    <a:pt x="29" y="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5" name="Freeform 1259">
              <a:extLst>
                <a:ext uri="{FF2B5EF4-FFF2-40B4-BE49-F238E27FC236}">
                  <a16:creationId xmlns:a16="http://schemas.microsoft.com/office/drawing/2014/main" id="{C2FC1B40-A41C-4F3A-A810-7DD47219AA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1133"/>
              <a:ext cx="46" cy="21"/>
            </a:xfrm>
            <a:custGeom>
              <a:avLst/>
              <a:gdLst>
                <a:gd name="T0" fmla="*/ 0 w 35"/>
                <a:gd name="T1" fmla="*/ 0 h 16"/>
                <a:gd name="T2" fmla="*/ 60 w 35"/>
                <a:gd name="T3" fmla="*/ 28 h 16"/>
                <a:gd name="T4" fmla="*/ 0 w 35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16">
                  <a:moveTo>
                    <a:pt x="0" y="0"/>
                  </a:moveTo>
                  <a:cubicBezTo>
                    <a:pt x="4" y="6"/>
                    <a:pt x="26" y="15"/>
                    <a:pt x="35" y="16"/>
                  </a:cubicBezTo>
                  <a:cubicBezTo>
                    <a:pt x="30" y="14"/>
                    <a:pt x="2" y="4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6" name="Freeform 1260">
              <a:extLst>
                <a:ext uri="{FF2B5EF4-FFF2-40B4-BE49-F238E27FC236}">
                  <a16:creationId xmlns:a16="http://schemas.microsoft.com/office/drawing/2014/main" id="{006304FA-3FCB-4B13-B24E-2DFB74D2BBF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1109"/>
              <a:ext cx="50" cy="2"/>
            </a:xfrm>
            <a:custGeom>
              <a:avLst/>
              <a:gdLst>
                <a:gd name="T0" fmla="*/ 0 w 38"/>
                <a:gd name="T1" fmla="*/ 1 h 2"/>
                <a:gd name="T2" fmla="*/ 66 w 38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">
                  <a:moveTo>
                    <a:pt x="0" y="1"/>
                  </a:moveTo>
                  <a:cubicBezTo>
                    <a:pt x="12" y="0"/>
                    <a:pt x="29" y="0"/>
                    <a:pt x="38" y="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7" name="Freeform 1261">
              <a:extLst>
                <a:ext uri="{FF2B5EF4-FFF2-40B4-BE49-F238E27FC236}">
                  <a16:creationId xmlns:a16="http://schemas.microsoft.com/office/drawing/2014/main" id="{5C0D75BB-B929-457C-99D5-E6864136D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959"/>
              <a:ext cx="11" cy="61"/>
            </a:xfrm>
            <a:custGeom>
              <a:avLst/>
              <a:gdLst>
                <a:gd name="T0" fmla="*/ 1 w 8"/>
                <a:gd name="T1" fmla="*/ 0 h 47"/>
                <a:gd name="T2" fmla="*/ 0 w 8"/>
                <a:gd name="T3" fmla="*/ 79 h 47"/>
                <a:gd name="T4" fmla="*/ 1 w 8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7">
                  <a:moveTo>
                    <a:pt x="1" y="0"/>
                  </a:moveTo>
                  <a:cubicBezTo>
                    <a:pt x="5" y="15"/>
                    <a:pt x="6" y="35"/>
                    <a:pt x="0" y="47"/>
                  </a:cubicBezTo>
                  <a:cubicBezTo>
                    <a:pt x="5" y="39"/>
                    <a:pt x="8" y="20"/>
                    <a:pt x="1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8" name="Freeform 1262">
              <a:extLst>
                <a:ext uri="{FF2B5EF4-FFF2-40B4-BE49-F238E27FC236}">
                  <a16:creationId xmlns:a16="http://schemas.microsoft.com/office/drawing/2014/main" id="{3F785A62-E050-470B-BE7A-7C93C5183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021"/>
              <a:ext cx="11" cy="21"/>
            </a:xfrm>
            <a:custGeom>
              <a:avLst/>
              <a:gdLst>
                <a:gd name="T0" fmla="*/ 15 w 8"/>
                <a:gd name="T1" fmla="*/ 0 h 16"/>
                <a:gd name="T2" fmla="*/ 0 w 8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7" y="5"/>
                    <a:pt x="4" y="11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09" name="Freeform 1263">
              <a:extLst>
                <a:ext uri="{FF2B5EF4-FFF2-40B4-BE49-F238E27FC236}">
                  <a16:creationId xmlns:a16="http://schemas.microsoft.com/office/drawing/2014/main" id="{8E25F9FF-5948-4227-B868-98887AAAB0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1012"/>
              <a:ext cx="5" cy="30"/>
            </a:xfrm>
            <a:custGeom>
              <a:avLst/>
              <a:gdLst>
                <a:gd name="T0" fmla="*/ 1 w 4"/>
                <a:gd name="T1" fmla="*/ 0 h 23"/>
                <a:gd name="T2" fmla="*/ 6 w 4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1" y="0"/>
                  </a:moveTo>
                  <a:cubicBezTo>
                    <a:pt x="0" y="7"/>
                    <a:pt x="2" y="16"/>
                    <a:pt x="4" y="2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0" name="Freeform 1264">
              <a:extLst>
                <a:ext uri="{FF2B5EF4-FFF2-40B4-BE49-F238E27FC236}">
                  <a16:creationId xmlns:a16="http://schemas.microsoft.com/office/drawing/2014/main" id="{FCE9C164-441D-4AF9-946C-6BDBFDF3B1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8" y="971"/>
              <a:ext cx="15" cy="27"/>
            </a:xfrm>
            <a:custGeom>
              <a:avLst/>
              <a:gdLst>
                <a:gd name="T0" fmla="*/ 0 w 12"/>
                <a:gd name="T1" fmla="*/ 0 h 21"/>
                <a:gd name="T2" fmla="*/ 10 w 12"/>
                <a:gd name="T3" fmla="*/ 13 h 21"/>
                <a:gd name="T4" fmla="*/ 19 w 12"/>
                <a:gd name="T5" fmla="*/ 35 h 21"/>
                <a:gd name="T6" fmla="*/ 0 w 12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1">
                  <a:moveTo>
                    <a:pt x="0" y="0"/>
                  </a:moveTo>
                  <a:cubicBezTo>
                    <a:pt x="4" y="2"/>
                    <a:pt x="4" y="5"/>
                    <a:pt x="6" y="8"/>
                  </a:cubicBezTo>
                  <a:cubicBezTo>
                    <a:pt x="9" y="12"/>
                    <a:pt x="11" y="15"/>
                    <a:pt x="12" y="21"/>
                  </a:cubicBezTo>
                  <a:cubicBezTo>
                    <a:pt x="12" y="13"/>
                    <a:pt x="6" y="3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1" name="Freeform 1265">
              <a:extLst>
                <a:ext uri="{FF2B5EF4-FFF2-40B4-BE49-F238E27FC236}">
                  <a16:creationId xmlns:a16="http://schemas.microsoft.com/office/drawing/2014/main" id="{C8D1DD56-4082-4A3D-BFF7-1FD20F498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8" y="977"/>
              <a:ext cx="6" cy="36"/>
            </a:xfrm>
            <a:custGeom>
              <a:avLst/>
              <a:gdLst>
                <a:gd name="T0" fmla="*/ 0 w 4"/>
                <a:gd name="T1" fmla="*/ 46 h 28"/>
                <a:gd name="T2" fmla="*/ 0 w 4"/>
                <a:gd name="T3" fmla="*/ 0 h 28"/>
                <a:gd name="T4" fmla="*/ 0 w 4"/>
                <a:gd name="T5" fmla="*/ 46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28">
                  <a:moveTo>
                    <a:pt x="0" y="28"/>
                  </a:moveTo>
                  <a:cubicBezTo>
                    <a:pt x="4" y="22"/>
                    <a:pt x="4" y="12"/>
                    <a:pt x="0" y="0"/>
                  </a:cubicBezTo>
                  <a:cubicBezTo>
                    <a:pt x="2" y="4"/>
                    <a:pt x="2" y="24"/>
                    <a:pt x="0" y="28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2" name="Freeform 1266">
              <a:extLst>
                <a:ext uri="{FF2B5EF4-FFF2-40B4-BE49-F238E27FC236}">
                  <a16:creationId xmlns:a16="http://schemas.microsoft.com/office/drawing/2014/main" id="{F92301DA-77EF-4C88-9025-E1E98B94C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951"/>
              <a:ext cx="29" cy="9"/>
            </a:xfrm>
            <a:custGeom>
              <a:avLst/>
              <a:gdLst>
                <a:gd name="T0" fmla="*/ 0 w 22"/>
                <a:gd name="T1" fmla="*/ 12 h 7"/>
                <a:gd name="T2" fmla="*/ 38 w 22"/>
                <a:gd name="T3" fmla="*/ 4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7">
                  <a:moveTo>
                    <a:pt x="0" y="7"/>
                  </a:moveTo>
                  <a:cubicBezTo>
                    <a:pt x="11" y="0"/>
                    <a:pt x="18" y="1"/>
                    <a:pt x="22" y="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3" name="Freeform 1267">
              <a:extLst>
                <a:ext uri="{FF2B5EF4-FFF2-40B4-BE49-F238E27FC236}">
                  <a16:creationId xmlns:a16="http://schemas.microsoft.com/office/drawing/2014/main" id="{7F1B1295-50DC-401D-B3F6-95731FEDF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965"/>
              <a:ext cx="66" cy="17"/>
            </a:xfrm>
            <a:custGeom>
              <a:avLst/>
              <a:gdLst>
                <a:gd name="T0" fmla="*/ 0 w 51"/>
                <a:gd name="T1" fmla="*/ 16 h 13"/>
                <a:gd name="T2" fmla="*/ 65 w 51"/>
                <a:gd name="T3" fmla="*/ 10 h 13"/>
                <a:gd name="T4" fmla="*/ 58 w 51"/>
                <a:gd name="T5" fmla="*/ 10 h 13"/>
                <a:gd name="T6" fmla="*/ 0 w 51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13">
                  <a:moveTo>
                    <a:pt x="0" y="9"/>
                  </a:moveTo>
                  <a:cubicBezTo>
                    <a:pt x="10" y="3"/>
                    <a:pt x="27" y="0"/>
                    <a:pt x="39" y="6"/>
                  </a:cubicBezTo>
                  <a:cubicBezTo>
                    <a:pt x="51" y="13"/>
                    <a:pt x="44" y="9"/>
                    <a:pt x="35" y="6"/>
                  </a:cubicBezTo>
                  <a:cubicBezTo>
                    <a:pt x="26" y="3"/>
                    <a:pt x="7" y="4"/>
                    <a:pt x="0" y="9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4" name="Freeform 1268">
              <a:extLst>
                <a:ext uri="{FF2B5EF4-FFF2-40B4-BE49-F238E27FC236}">
                  <a16:creationId xmlns:a16="http://schemas.microsoft.com/office/drawing/2014/main" id="{D607A872-1EFD-4AA1-8494-AA191D41A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1" y="1185"/>
              <a:ext cx="11" cy="19"/>
            </a:xfrm>
            <a:custGeom>
              <a:avLst/>
              <a:gdLst>
                <a:gd name="T0" fmla="*/ 0 w 8"/>
                <a:gd name="T1" fmla="*/ 0 h 15"/>
                <a:gd name="T2" fmla="*/ 15 w 8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1" y="6"/>
                    <a:pt x="2" y="13"/>
                    <a:pt x="8" y="1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5" name="Freeform 1269">
              <a:extLst>
                <a:ext uri="{FF2B5EF4-FFF2-40B4-BE49-F238E27FC236}">
                  <a16:creationId xmlns:a16="http://schemas.microsoft.com/office/drawing/2014/main" id="{CD221D35-E18A-461A-A8D3-9CD0425F1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176"/>
              <a:ext cx="11" cy="8"/>
            </a:xfrm>
            <a:custGeom>
              <a:avLst/>
              <a:gdLst>
                <a:gd name="T0" fmla="*/ 0 w 9"/>
                <a:gd name="T1" fmla="*/ 11 h 6"/>
                <a:gd name="T2" fmla="*/ 13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0" y="6"/>
                  </a:moveTo>
                  <a:cubicBezTo>
                    <a:pt x="4" y="5"/>
                    <a:pt x="6" y="3"/>
                    <a:pt x="9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6" name="Freeform 1270">
              <a:extLst>
                <a:ext uri="{FF2B5EF4-FFF2-40B4-BE49-F238E27FC236}">
                  <a16:creationId xmlns:a16="http://schemas.microsoft.com/office/drawing/2014/main" id="{A020F757-A295-4F05-BC6D-AFFBEDB65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177"/>
              <a:ext cx="5" cy="8"/>
            </a:xfrm>
            <a:custGeom>
              <a:avLst/>
              <a:gdLst>
                <a:gd name="T0" fmla="*/ 0 w 4"/>
                <a:gd name="T1" fmla="*/ 0 h 6"/>
                <a:gd name="T2" fmla="*/ 6 w 4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6">
                  <a:moveTo>
                    <a:pt x="0" y="0"/>
                  </a:moveTo>
                  <a:cubicBezTo>
                    <a:pt x="0" y="3"/>
                    <a:pt x="2" y="5"/>
                    <a:pt x="4" y="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7" name="Freeform 1271">
              <a:extLst>
                <a:ext uri="{FF2B5EF4-FFF2-40B4-BE49-F238E27FC236}">
                  <a16:creationId xmlns:a16="http://schemas.microsoft.com/office/drawing/2014/main" id="{3DA42599-2026-4FA1-AFF8-148B1B9E2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5" y="1153"/>
              <a:ext cx="9" cy="6"/>
            </a:xfrm>
            <a:custGeom>
              <a:avLst/>
              <a:gdLst>
                <a:gd name="T0" fmla="*/ 0 w 7"/>
                <a:gd name="T1" fmla="*/ 7 h 5"/>
                <a:gd name="T2" fmla="*/ 12 w 7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">
                  <a:moveTo>
                    <a:pt x="0" y="5"/>
                  </a:moveTo>
                  <a:cubicBezTo>
                    <a:pt x="1" y="2"/>
                    <a:pt x="4" y="0"/>
                    <a:pt x="7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8" name="Freeform 1272">
              <a:extLst>
                <a:ext uri="{FF2B5EF4-FFF2-40B4-BE49-F238E27FC236}">
                  <a16:creationId xmlns:a16="http://schemas.microsoft.com/office/drawing/2014/main" id="{5DECC43C-A6C2-426E-A1B5-6136EB321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1161"/>
              <a:ext cx="3" cy="9"/>
            </a:xfrm>
            <a:custGeom>
              <a:avLst/>
              <a:gdLst>
                <a:gd name="T0" fmla="*/ 3 w 3"/>
                <a:gd name="T1" fmla="*/ 0 h 7"/>
                <a:gd name="T2" fmla="*/ 0 w 3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1" y="2"/>
                    <a:pt x="0" y="4"/>
                    <a:pt x="0" y="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19" name="Freeform 1273">
              <a:extLst>
                <a:ext uri="{FF2B5EF4-FFF2-40B4-BE49-F238E27FC236}">
                  <a16:creationId xmlns:a16="http://schemas.microsoft.com/office/drawing/2014/main" id="{9D5C52B7-C18A-4F7C-B0A4-A25A40455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893"/>
              <a:ext cx="3" cy="22"/>
            </a:xfrm>
            <a:custGeom>
              <a:avLst/>
              <a:gdLst>
                <a:gd name="T0" fmla="*/ 0 w 3"/>
                <a:gd name="T1" fmla="*/ 0 h 17"/>
                <a:gd name="T2" fmla="*/ 3 w 3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7">
                  <a:moveTo>
                    <a:pt x="0" y="0"/>
                  </a:moveTo>
                  <a:cubicBezTo>
                    <a:pt x="1" y="5"/>
                    <a:pt x="1" y="11"/>
                    <a:pt x="3" y="1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0" name="Freeform 1274">
              <a:extLst>
                <a:ext uri="{FF2B5EF4-FFF2-40B4-BE49-F238E27FC236}">
                  <a16:creationId xmlns:a16="http://schemas.microsoft.com/office/drawing/2014/main" id="{9E321751-3C97-4B0C-A48E-BCC5FEF04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876"/>
              <a:ext cx="15" cy="43"/>
            </a:xfrm>
            <a:custGeom>
              <a:avLst/>
              <a:gdLst>
                <a:gd name="T0" fmla="*/ 0 w 12"/>
                <a:gd name="T1" fmla="*/ 0 h 33"/>
                <a:gd name="T2" fmla="*/ 19 w 12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3">
                  <a:moveTo>
                    <a:pt x="0" y="0"/>
                  </a:moveTo>
                  <a:cubicBezTo>
                    <a:pt x="1" y="10"/>
                    <a:pt x="8" y="24"/>
                    <a:pt x="12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1" name="Freeform 1275">
              <a:extLst>
                <a:ext uri="{FF2B5EF4-FFF2-40B4-BE49-F238E27FC236}">
                  <a16:creationId xmlns:a16="http://schemas.microsoft.com/office/drawing/2014/main" id="{FC5489E9-2463-4584-9D1F-1149629DC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972"/>
              <a:ext cx="7" cy="13"/>
            </a:xfrm>
            <a:custGeom>
              <a:avLst/>
              <a:gdLst>
                <a:gd name="T0" fmla="*/ 8 w 6"/>
                <a:gd name="T1" fmla="*/ 0 h 10"/>
                <a:gd name="T2" fmla="*/ 0 w 6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0">
                  <a:moveTo>
                    <a:pt x="6" y="0"/>
                  </a:moveTo>
                  <a:cubicBezTo>
                    <a:pt x="3" y="3"/>
                    <a:pt x="1" y="5"/>
                    <a:pt x="0" y="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2" name="Freeform 1276">
              <a:extLst>
                <a:ext uri="{FF2B5EF4-FFF2-40B4-BE49-F238E27FC236}">
                  <a16:creationId xmlns:a16="http://schemas.microsoft.com/office/drawing/2014/main" id="{D3E2B8C2-8C87-4649-A306-2646E87A6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264"/>
              <a:ext cx="13" cy="39"/>
            </a:xfrm>
            <a:custGeom>
              <a:avLst/>
              <a:gdLst>
                <a:gd name="T0" fmla="*/ 0 w 10"/>
                <a:gd name="T1" fmla="*/ 0 h 30"/>
                <a:gd name="T2" fmla="*/ 17 w 10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0">
                  <a:moveTo>
                    <a:pt x="0" y="0"/>
                  </a:moveTo>
                  <a:cubicBezTo>
                    <a:pt x="5" y="8"/>
                    <a:pt x="9" y="20"/>
                    <a:pt x="10" y="3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3" name="Freeform 1277">
              <a:extLst>
                <a:ext uri="{FF2B5EF4-FFF2-40B4-BE49-F238E27FC236}">
                  <a16:creationId xmlns:a16="http://schemas.microsoft.com/office/drawing/2014/main" id="{B0C61C57-8B05-4F99-9171-03BA901BD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2401"/>
              <a:ext cx="154" cy="571"/>
            </a:xfrm>
            <a:custGeom>
              <a:avLst/>
              <a:gdLst>
                <a:gd name="T0" fmla="*/ 0 w 119"/>
                <a:gd name="T1" fmla="*/ 738 h 442"/>
                <a:gd name="T2" fmla="*/ 84 w 119"/>
                <a:gd name="T3" fmla="*/ 397 h 442"/>
                <a:gd name="T4" fmla="*/ 199 w 119"/>
                <a:gd name="T5" fmla="*/ 0 h 442"/>
                <a:gd name="T6" fmla="*/ 69 w 119"/>
                <a:gd name="T7" fmla="*/ 419 h 442"/>
                <a:gd name="T8" fmla="*/ 0 w 119"/>
                <a:gd name="T9" fmla="*/ 738 h 4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9" h="442">
                  <a:moveTo>
                    <a:pt x="0" y="442"/>
                  </a:moveTo>
                  <a:cubicBezTo>
                    <a:pt x="2" y="413"/>
                    <a:pt x="17" y="339"/>
                    <a:pt x="50" y="238"/>
                  </a:cubicBezTo>
                  <a:cubicBezTo>
                    <a:pt x="83" y="137"/>
                    <a:pt x="114" y="32"/>
                    <a:pt x="119" y="0"/>
                  </a:cubicBezTo>
                  <a:cubicBezTo>
                    <a:pt x="114" y="34"/>
                    <a:pt x="53" y="213"/>
                    <a:pt x="41" y="251"/>
                  </a:cubicBezTo>
                  <a:cubicBezTo>
                    <a:pt x="26" y="300"/>
                    <a:pt x="0" y="442"/>
                    <a:pt x="0" y="44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4" name="Freeform 1278">
              <a:extLst>
                <a:ext uri="{FF2B5EF4-FFF2-40B4-BE49-F238E27FC236}">
                  <a16:creationId xmlns:a16="http://schemas.microsoft.com/office/drawing/2014/main" id="{5F1E7C2A-F02F-4101-84EA-3E1A2A962D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556"/>
              <a:ext cx="80" cy="266"/>
            </a:xfrm>
            <a:custGeom>
              <a:avLst/>
              <a:gdLst>
                <a:gd name="T0" fmla="*/ 0 w 62"/>
                <a:gd name="T1" fmla="*/ 343 h 206"/>
                <a:gd name="T2" fmla="*/ 103 w 62"/>
                <a:gd name="T3" fmla="*/ 0 h 206"/>
                <a:gd name="T4" fmla="*/ 0 w 62"/>
                <a:gd name="T5" fmla="*/ 343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206">
                  <a:moveTo>
                    <a:pt x="0" y="206"/>
                  </a:moveTo>
                  <a:cubicBezTo>
                    <a:pt x="13" y="139"/>
                    <a:pt x="42" y="53"/>
                    <a:pt x="62" y="0"/>
                  </a:cubicBezTo>
                  <a:cubicBezTo>
                    <a:pt x="56" y="20"/>
                    <a:pt x="2" y="192"/>
                    <a:pt x="0" y="206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5" name="Freeform 1279">
              <a:extLst>
                <a:ext uri="{FF2B5EF4-FFF2-40B4-BE49-F238E27FC236}">
                  <a16:creationId xmlns:a16="http://schemas.microsoft.com/office/drawing/2014/main" id="{9B350361-ACE4-4ABE-9412-7523AD0C32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2685"/>
              <a:ext cx="54" cy="290"/>
            </a:xfrm>
            <a:custGeom>
              <a:avLst/>
              <a:gdLst>
                <a:gd name="T0" fmla="*/ 69 w 42"/>
                <a:gd name="T1" fmla="*/ 0 h 225"/>
                <a:gd name="T2" fmla="*/ 0 w 42"/>
                <a:gd name="T3" fmla="*/ 374 h 225"/>
                <a:gd name="T4" fmla="*/ 69 w 42"/>
                <a:gd name="T5" fmla="*/ 0 h 2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225">
                  <a:moveTo>
                    <a:pt x="42" y="0"/>
                  </a:moveTo>
                  <a:cubicBezTo>
                    <a:pt x="29" y="29"/>
                    <a:pt x="1" y="171"/>
                    <a:pt x="0" y="225"/>
                  </a:cubicBezTo>
                  <a:cubicBezTo>
                    <a:pt x="2" y="197"/>
                    <a:pt x="29" y="40"/>
                    <a:pt x="4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6" name="Freeform 1280">
              <a:extLst>
                <a:ext uri="{FF2B5EF4-FFF2-40B4-BE49-F238E27FC236}">
                  <a16:creationId xmlns:a16="http://schemas.microsoft.com/office/drawing/2014/main" id="{0AC69563-5752-46DC-952C-1DA71F451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2366"/>
              <a:ext cx="91" cy="296"/>
            </a:xfrm>
            <a:custGeom>
              <a:avLst/>
              <a:gdLst>
                <a:gd name="T0" fmla="*/ 118 w 70"/>
                <a:gd name="T1" fmla="*/ 0 h 229"/>
                <a:gd name="T2" fmla="*/ 0 w 70"/>
                <a:gd name="T3" fmla="*/ 383 h 2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229">
                  <a:moveTo>
                    <a:pt x="70" y="0"/>
                  </a:moveTo>
                  <a:cubicBezTo>
                    <a:pt x="65" y="37"/>
                    <a:pt x="15" y="191"/>
                    <a:pt x="0" y="2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7" name="Freeform 1281">
              <a:extLst>
                <a:ext uri="{FF2B5EF4-FFF2-40B4-BE49-F238E27FC236}">
                  <a16:creationId xmlns:a16="http://schemas.microsoft.com/office/drawing/2014/main" id="{2498539F-56BC-41A5-A6D2-083C4C78C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3004"/>
              <a:ext cx="9" cy="155"/>
            </a:xfrm>
            <a:custGeom>
              <a:avLst/>
              <a:gdLst>
                <a:gd name="T0" fmla="*/ 12 w 7"/>
                <a:gd name="T1" fmla="*/ 0 h 120"/>
                <a:gd name="T2" fmla="*/ 6 w 7"/>
                <a:gd name="T3" fmla="*/ 200 h 120"/>
                <a:gd name="T4" fmla="*/ 12 w 7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0">
                  <a:moveTo>
                    <a:pt x="7" y="0"/>
                  </a:moveTo>
                  <a:cubicBezTo>
                    <a:pt x="3" y="27"/>
                    <a:pt x="0" y="92"/>
                    <a:pt x="4" y="120"/>
                  </a:cubicBezTo>
                  <a:cubicBezTo>
                    <a:pt x="0" y="98"/>
                    <a:pt x="0" y="45"/>
                    <a:pt x="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8" name="Freeform 1282">
              <a:extLst>
                <a:ext uri="{FF2B5EF4-FFF2-40B4-BE49-F238E27FC236}">
                  <a16:creationId xmlns:a16="http://schemas.microsoft.com/office/drawing/2014/main" id="{994E19B1-9923-4313-BB31-C0AF7A010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3258"/>
              <a:ext cx="42" cy="318"/>
            </a:xfrm>
            <a:custGeom>
              <a:avLst/>
              <a:gdLst>
                <a:gd name="T0" fmla="*/ 55 w 32"/>
                <a:gd name="T1" fmla="*/ 0 h 246"/>
                <a:gd name="T2" fmla="*/ 7 w 32"/>
                <a:gd name="T3" fmla="*/ 184 h 246"/>
                <a:gd name="T4" fmla="*/ 0 w 32"/>
                <a:gd name="T5" fmla="*/ 411 h 246"/>
                <a:gd name="T6" fmla="*/ 12 w 32"/>
                <a:gd name="T7" fmla="*/ 181 h 246"/>
                <a:gd name="T8" fmla="*/ 55 w 32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246">
                  <a:moveTo>
                    <a:pt x="32" y="0"/>
                  </a:moveTo>
                  <a:cubicBezTo>
                    <a:pt x="22" y="19"/>
                    <a:pt x="6" y="68"/>
                    <a:pt x="4" y="110"/>
                  </a:cubicBezTo>
                  <a:cubicBezTo>
                    <a:pt x="2" y="153"/>
                    <a:pt x="4" y="221"/>
                    <a:pt x="0" y="246"/>
                  </a:cubicBezTo>
                  <a:cubicBezTo>
                    <a:pt x="3" y="222"/>
                    <a:pt x="7" y="126"/>
                    <a:pt x="7" y="108"/>
                  </a:cubicBezTo>
                  <a:cubicBezTo>
                    <a:pt x="8" y="89"/>
                    <a:pt x="26" y="12"/>
                    <a:pt x="3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29" name="Freeform 1283">
              <a:extLst>
                <a:ext uri="{FF2B5EF4-FFF2-40B4-BE49-F238E27FC236}">
                  <a16:creationId xmlns:a16="http://schemas.microsoft.com/office/drawing/2014/main" id="{6C62D40F-1299-434B-BF1E-E34E0E9CF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9" y="3262"/>
              <a:ext cx="18" cy="208"/>
            </a:xfrm>
            <a:custGeom>
              <a:avLst/>
              <a:gdLst>
                <a:gd name="T0" fmla="*/ 18 w 14"/>
                <a:gd name="T1" fmla="*/ 0 h 161"/>
                <a:gd name="T2" fmla="*/ 0 w 14"/>
                <a:gd name="T3" fmla="*/ 269 h 161"/>
                <a:gd name="T4" fmla="*/ 18 w 14"/>
                <a:gd name="T5" fmla="*/ 0 h 1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61">
                  <a:moveTo>
                    <a:pt x="11" y="0"/>
                  </a:moveTo>
                  <a:cubicBezTo>
                    <a:pt x="10" y="26"/>
                    <a:pt x="13" y="104"/>
                    <a:pt x="0" y="161"/>
                  </a:cubicBezTo>
                  <a:cubicBezTo>
                    <a:pt x="3" y="145"/>
                    <a:pt x="14" y="21"/>
                    <a:pt x="1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0" name="Freeform 1284">
              <a:extLst>
                <a:ext uri="{FF2B5EF4-FFF2-40B4-BE49-F238E27FC236}">
                  <a16:creationId xmlns:a16="http://schemas.microsoft.com/office/drawing/2014/main" id="{A8DB0B5B-4CBF-4912-83EB-A7DE2F48E8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3297"/>
              <a:ext cx="22" cy="206"/>
            </a:xfrm>
            <a:custGeom>
              <a:avLst/>
              <a:gdLst>
                <a:gd name="T0" fmla="*/ 28 w 17"/>
                <a:gd name="T1" fmla="*/ 0 h 159"/>
                <a:gd name="T2" fmla="*/ 0 w 17"/>
                <a:gd name="T3" fmla="*/ 267 h 1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9">
                  <a:moveTo>
                    <a:pt x="17" y="0"/>
                  </a:moveTo>
                  <a:cubicBezTo>
                    <a:pt x="15" y="17"/>
                    <a:pt x="13" y="99"/>
                    <a:pt x="0" y="15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1" name="Freeform 1285">
              <a:extLst>
                <a:ext uri="{FF2B5EF4-FFF2-40B4-BE49-F238E27FC236}">
                  <a16:creationId xmlns:a16="http://schemas.microsoft.com/office/drawing/2014/main" id="{7E89E4EB-1D81-4BD4-95D9-24CBEA3C4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252"/>
              <a:ext cx="43" cy="328"/>
            </a:xfrm>
            <a:custGeom>
              <a:avLst/>
              <a:gdLst>
                <a:gd name="T0" fmla="*/ 56 w 33"/>
                <a:gd name="T1" fmla="*/ 0 h 254"/>
                <a:gd name="T2" fmla="*/ 0 w 33"/>
                <a:gd name="T3" fmla="*/ 424 h 254"/>
                <a:gd name="T4" fmla="*/ 56 w 33"/>
                <a:gd name="T5" fmla="*/ 0 h 2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254">
                  <a:moveTo>
                    <a:pt x="33" y="0"/>
                  </a:moveTo>
                  <a:cubicBezTo>
                    <a:pt x="29" y="22"/>
                    <a:pt x="14" y="156"/>
                    <a:pt x="0" y="254"/>
                  </a:cubicBezTo>
                  <a:cubicBezTo>
                    <a:pt x="8" y="167"/>
                    <a:pt x="27" y="17"/>
                    <a:pt x="3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2" name="Freeform 1286">
              <a:extLst>
                <a:ext uri="{FF2B5EF4-FFF2-40B4-BE49-F238E27FC236}">
                  <a16:creationId xmlns:a16="http://schemas.microsoft.com/office/drawing/2014/main" id="{2632AD4F-6D2C-41B8-92B3-8694E7848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1" y="3329"/>
              <a:ext cx="14" cy="118"/>
            </a:xfrm>
            <a:custGeom>
              <a:avLst/>
              <a:gdLst>
                <a:gd name="T0" fmla="*/ 18 w 11"/>
                <a:gd name="T1" fmla="*/ 0 h 91"/>
                <a:gd name="T2" fmla="*/ 0 w 11"/>
                <a:gd name="T3" fmla="*/ 153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1">
                  <a:moveTo>
                    <a:pt x="11" y="0"/>
                  </a:moveTo>
                  <a:cubicBezTo>
                    <a:pt x="5" y="24"/>
                    <a:pt x="0" y="79"/>
                    <a:pt x="0" y="9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3" name="Freeform 1287">
              <a:extLst>
                <a:ext uri="{FF2B5EF4-FFF2-40B4-BE49-F238E27FC236}">
                  <a16:creationId xmlns:a16="http://schemas.microsoft.com/office/drawing/2014/main" id="{92ED1F13-8E4B-4773-8B81-410E9DF17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0" y="3261"/>
              <a:ext cx="5" cy="169"/>
            </a:xfrm>
            <a:custGeom>
              <a:avLst/>
              <a:gdLst>
                <a:gd name="T0" fmla="*/ 5 w 4"/>
                <a:gd name="T1" fmla="*/ 0 h 131"/>
                <a:gd name="T2" fmla="*/ 6 w 4"/>
                <a:gd name="T3" fmla="*/ 218 h 1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31">
                  <a:moveTo>
                    <a:pt x="3" y="0"/>
                  </a:moveTo>
                  <a:cubicBezTo>
                    <a:pt x="0" y="15"/>
                    <a:pt x="2" y="111"/>
                    <a:pt x="4" y="1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4" name="Freeform 1288">
              <a:extLst>
                <a:ext uri="{FF2B5EF4-FFF2-40B4-BE49-F238E27FC236}">
                  <a16:creationId xmlns:a16="http://schemas.microsoft.com/office/drawing/2014/main" id="{02E4ED72-5809-4C21-9038-87FBA16A8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3260"/>
              <a:ext cx="7" cy="165"/>
            </a:xfrm>
            <a:custGeom>
              <a:avLst/>
              <a:gdLst>
                <a:gd name="T0" fmla="*/ 1 w 5"/>
                <a:gd name="T1" fmla="*/ 0 h 128"/>
                <a:gd name="T2" fmla="*/ 10 w 5"/>
                <a:gd name="T3" fmla="*/ 213 h 1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8">
                  <a:moveTo>
                    <a:pt x="1" y="0"/>
                  </a:moveTo>
                  <a:cubicBezTo>
                    <a:pt x="0" y="19"/>
                    <a:pt x="2" y="95"/>
                    <a:pt x="5" y="1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5" name="Freeform 1289">
              <a:extLst>
                <a:ext uri="{FF2B5EF4-FFF2-40B4-BE49-F238E27FC236}">
                  <a16:creationId xmlns:a16="http://schemas.microsoft.com/office/drawing/2014/main" id="{E4D78DFE-EFC2-4096-849B-34CA3126A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3253"/>
              <a:ext cx="13" cy="80"/>
            </a:xfrm>
            <a:custGeom>
              <a:avLst/>
              <a:gdLst>
                <a:gd name="T0" fmla="*/ 4 w 10"/>
                <a:gd name="T1" fmla="*/ 0 h 62"/>
                <a:gd name="T2" fmla="*/ 17 w 10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2">
                  <a:moveTo>
                    <a:pt x="2" y="0"/>
                  </a:moveTo>
                  <a:cubicBezTo>
                    <a:pt x="0" y="20"/>
                    <a:pt x="7" y="57"/>
                    <a:pt x="10" y="6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6" name="Freeform 1290">
              <a:extLst>
                <a:ext uri="{FF2B5EF4-FFF2-40B4-BE49-F238E27FC236}">
                  <a16:creationId xmlns:a16="http://schemas.microsoft.com/office/drawing/2014/main" id="{A0827D4C-6F49-46FB-ADCF-32239367C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301"/>
              <a:ext cx="8" cy="67"/>
            </a:xfrm>
            <a:custGeom>
              <a:avLst/>
              <a:gdLst>
                <a:gd name="T0" fmla="*/ 0 w 6"/>
                <a:gd name="T1" fmla="*/ 0 h 52"/>
                <a:gd name="T2" fmla="*/ 11 w 6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2">
                  <a:moveTo>
                    <a:pt x="0" y="0"/>
                  </a:moveTo>
                  <a:cubicBezTo>
                    <a:pt x="1" y="15"/>
                    <a:pt x="2" y="44"/>
                    <a:pt x="6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7" name="Freeform 1291">
              <a:extLst>
                <a:ext uri="{FF2B5EF4-FFF2-40B4-BE49-F238E27FC236}">
                  <a16:creationId xmlns:a16="http://schemas.microsoft.com/office/drawing/2014/main" id="{AF3B7B95-98B8-4513-9FCC-4319612A3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341"/>
              <a:ext cx="5" cy="54"/>
            </a:xfrm>
            <a:custGeom>
              <a:avLst/>
              <a:gdLst>
                <a:gd name="T0" fmla="*/ 0 w 4"/>
                <a:gd name="T1" fmla="*/ 0 h 42"/>
                <a:gd name="T2" fmla="*/ 6 w 4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2">
                  <a:moveTo>
                    <a:pt x="0" y="0"/>
                  </a:moveTo>
                  <a:cubicBezTo>
                    <a:pt x="0" y="18"/>
                    <a:pt x="2" y="38"/>
                    <a:pt x="4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8" name="Freeform 1292">
              <a:extLst>
                <a:ext uri="{FF2B5EF4-FFF2-40B4-BE49-F238E27FC236}">
                  <a16:creationId xmlns:a16="http://schemas.microsoft.com/office/drawing/2014/main" id="{392F2927-61D1-4977-A62D-8BC3791DF4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3377"/>
              <a:ext cx="3" cy="75"/>
            </a:xfrm>
            <a:custGeom>
              <a:avLst/>
              <a:gdLst>
                <a:gd name="T0" fmla="*/ 3 w 3"/>
                <a:gd name="T1" fmla="*/ 0 h 58"/>
                <a:gd name="T2" fmla="*/ 3 w 3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8">
                  <a:moveTo>
                    <a:pt x="3" y="0"/>
                  </a:moveTo>
                  <a:cubicBezTo>
                    <a:pt x="3" y="23"/>
                    <a:pt x="0" y="45"/>
                    <a:pt x="3" y="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39" name="Freeform 1293">
              <a:extLst>
                <a:ext uri="{FF2B5EF4-FFF2-40B4-BE49-F238E27FC236}">
                  <a16:creationId xmlns:a16="http://schemas.microsoft.com/office/drawing/2014/main" id="{544AB6DE-81D6-47C7-AFED-402714819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399"/>
              <a:ext cx="25" cy="131"/>
            </a:xfrm>
            <a:custGeom>
              <a:avLst/>
              <a:gdLst>
                <a:gd name="T0" fmla="*/ 33 w 19"/>
                <a:gd name="T1" fmla="*/ 0 h 101"/>
                <a:gd name="T2" fmla="*/ 0 w 19"/>
                <a:gd name="T3" fmla="*/ 170 h 10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01">
                  <a:moveTo>
                    <a:pt x="19" y="0"/>
                  </a:moveTo>
                  <a:cubicBezTo>
                    <a:pt x="14" y="25"/>
                    <a:pt x="3" y="77"/>
                    <a:pt x="0" y="10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0" name="Freeform 1294">
              <a:extLst>
                <a:ext uri="{FF2B5EF4-FFF2-40B4-BE49-F238E27FC236}">
                  <a16:creationId xmlns:a16="http://schemas.microsoft.com/office/drawing/2014/main" id="{7CE68B66-68F7-40BD-926D-C2C86ADA5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470"/>
              <a:ext cx="22" cy="126"/>
            </a:xfrm>
            <a:custGeom>
              <a:avLst/>
              <a:gdLst>
                <a:gd name="T0" fmla="*/ 28 w 17"/>
                <a:gd name="T1" fmla="*/ 0 h 97"/>
                <a:gd name="T2" fmla="*/ 0 w 17"/>
                <a:gd name="T3" fmla="*/ 164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97">
                  <a:moveTo>
                    <a:pt x="17" y="0"/>
                  </a:moveTo>
                  <a:cubicBezTo>
                    <a:pt x="10" y="21"/>
                    <a:pt x="2" y="78"/>
                    <a:pt x="0" y="9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1" name="Freeform 1295">
              <a:extLst>
                <a:ext uri="{FF2B5EF4-FFF2-40B4-BE49-F238E27FC236}">
                  <a16:creationId xmlns:a16="http://schemas.microsoft.com/office/drawing/2014/main" id="{F52C47F4-12A3-440E-8CB9-3E00234E6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553"/>
              <a:ext cx="15" cy="65"/>
            </a:xfrm>
            <a:custGeom>
              <a:avLst/>
              <a:gdLst>
                <a:gd name="T0" fmla="*/ 19 w 12"/>
                <a:gd name="T1" fmla="*/ 0 h 50"/>
                <a:gd name="T2" fmla="*/ 0 w 12"/>
                <a:gd name="T3" fmla="*/ 85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0">
                  <a:moveTo>
                    <a:pt x="12" y="0"/>
                  </a:moveTo>
                  <a:cubicBezTo>
                    <a:pt x="5" y="13"/>
                    <a:pt x="1" y="41"/>
                    <a:pt x="0" y="5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2" name="Freeform 1296">
              <a:extLst>
                <a:ext uri="{FF2B5EF4-FFF2-40B4-BE49-F238E27FC236}">
                  <a16:creationId xmlns:a16="http://schemas.microsoft.com/office/drawing/2014/main" id="{E263DF73-8A7D-437F-8D45-731A980EC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3589"/>
              <a:ext cx="15" cy="38"/>
            </a:xfrm>
            <a:custGeom>
              <a:avLst/>
              <a:gdLst>
                <a:gd name="T0" fmla="*/ 20 w 11"/>
                <a:gd name="T1" fmla="*/ 0 h 29"/>
                <a:gd name="T2" fmla="*/ 0 w 11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9">
                  <a:moveTo>
                    <a:pt x="11" y="0"/>
                  </a:moveTo>
                  <a:cubicBezTo>
                    <a:pt x="5" y="11"/>
                    <a:pt x="1" y="25"/>
                    <a:pt x="0" y="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3" name="Freeform 1297">
              <a:extLst>
                <a:ext uri="{FF2B5EF4-FFF2-40B4-BE49-F238E27FC236}">
                  <a16:creationId xmlns:a16="http://schemas.microsoft.com/office/drawing/2014/main" id="{B0974658-296E-43C6-980C-5063296EC8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621"/>
              <a:ext cx="6" cy="21"/>
            </a:xfrm>
            <a:custGeom>
              <a:avLst/>
              <a:gdLst>
                <a:gd name="T0" fmla="*/ 7 w 5"/>
                <a:gd name="T1" fmla="*/ 0 h 16"/>
                <a:gd name="T2" fmla="*/ 0 w 5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6">
                  <a:moveTo>
                    <a:pt x="5" y="0"/>
                  </a:moveTo>
                  <a:cubicBezTo>
                    <a:pt x="3" y="8"/>
                    <a:pt x="1" y="13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4" name="Freeform 1298">
              <a:extLst>
                <a:ext uri="{FF2B5EF4-FFF2-40B4-BE49-F238E27FC236}">
                  <a16:creationId xmlns:a16="http://schemas.microsoft.com/office/drawing/2014/main" id="{4218B41C-68B3-4E38-93EA-2879047C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7" y="3703"/>
              <a:ext cx="16" cy="22"/>
            </a:xfrm>
            <a:custGeom>
              <a:avLst/>
              <a:gdLst>
                <a:gd name="T0" fmla="*/ 21 w 12"/>
                <a:gd name="T1" fmla="*/ 0 h 17"/>
                <a:gd name="T2" fmla="*/ 0 w 12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9" y="6"/>
                    <a:pt x="5" y="12"/>
                    <a:pt x="0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5" name="Freeform 1299">
              <a:extLst>
                <a:ext uri="{FF2B5EF4-FFF2-40B4-BE49-F238E27FC236}">
                  <a16:creationId xmlns:a16="http://schemas.microsoft.com/office/drawing/2014/main" id="{EFB6A8AD-9C1C-44FE-8AAE-D7BC379AF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3673"/>
              <a:ext cx="15" cy="22"/>
            </a:xfrm>
            <a:custGeom>
              <a:avLst/>
              <a:gdLst>
                <a:gd name="T0" fmla="*/ 19 w 12"/>
                <a:gd name="T1" fmla="*/ 0 h 17"/>
                <a:gd name="T2" fmla="*/ 0 w 12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12" y="0"/>
                  </a:moveTo>
                  <a:cubicBezTo>
                    <a:pt x="8" y="6"/>
                    <a:pt x="6" y="15"/>
                    <a:pt x="0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6" name="Freeform 1300">
              <a:extLst>
                <a:ext uri="{FF2B5EF4-FFF2-40B4-BE49-F238E27FC236}">
                  <a16:creationId xmlns:a16="http://schemas.microsoft.com/office/drawing/2014/main" id="{7CCE6F6D-59FF-46E6-B629-A899724BC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5" y="3637"/>
              <a:ext cx="21" cy="41"/>
            </a:xfrm>
            <a:custGeom>
              <a:avLst/>
              <a:gdLst>
                <a:gd name="T0" fmla="*/ 28 w 16"/>
                <a:gd name="T1" fmla="*/ 0 h 32"/>
                <a:gd name="T2" fmla="*/ 16 w 16"/>
                <a:gd name="T3" fmla="*/ 31 h 32"/>
                <a:gd name="T4" fmla="*/ 0 w 16"/>
                <a:gd name="T5" fmla="*/ 53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32">
                  <a:moveTo>
                    <a:pt x="16" y="0"/>
                  </a:moveTo>
                  <a:cubicBezTo>
                    <a:pt x="14" y="6"/>
                    <a:pt x="12" y="13"/>
                    <a:pt x="9" y="19"/>
                  </a:cubicBezTo>
                  <a:cubicBezTo>
                    <a:pt x="8" y="22"/>
                    <a:pt x="4" y="31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7" name="Freeform 1301">
              <a:extLst>
                <a:ext uri="{FF2B5EF4-FFF2-40B4-BE49-F238E27FC236}">
                  <a16:creationId xmlns:a16="http://schemas.microsoft.com/office/drawing/2014/main" id="{900B8CF5-1677-4FEA-9E67-401D5549B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3" y="3461"/>
              <a:ext cx="26" cy="80"/>
            </a:xfrm>
            <a:custGeom>
              <a:avLst/>
              <a:gdLst>
                <a:gd name="T0" fmla="*/ 34 w 20"/>
                <a:gd name="T1" fmla="*/ 0 h 62"/>
                <a:gd name="T2" fmla="*/ 0 w 20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2">
                  <a:moveTo>
                    <a:pt x="20" y="0"/>
                  </a:moveTo>
                  <a:cubicBezTo>
                    <a:pt x="14" y="27"/>
                    <a:pt x="5" y="56"/>
                    <a:pt x="0" y="6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8" name="Freeform 1302">
              <a:extLst>
                <a:ext uri="{FF2B5EF4-FFF2-40B4-BE49-F238E27FC236}">
                  <a16:creationId xmlns:a16="http://schemas.microsoft.com/office/drawing/2014/main" id="{FC701BE1-B9C2-4E9B-9CE8-7041B6CF7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3530"/>
              <a:ext cx="30" cy="51"/>
            </a:xfrm>
            <a:custGeom>
              <a:avLst/>
              <a:gdLst>
                <a:gd name="T0" fmla="*/ 39 w 23"/>
                <a:gd name="T1" fmla="*/ 0 h 40"/>
                <a:gd name="T2" fmla="*/ 0 w 23"/>
                <a:gd name="T3" fmla="*/ 65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0">
                  <a:moveTo>
                    <a:pt x="23" y="0"/>
                  </a:moveTo>
                  <a:cubicBezTo>
                    <a:pt x="17" y="15"/>
                    <a:pt x="6" y="33"/>
                    <a:pt x="0" y="4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49" name="Freeform 1303">
              <a:extLst>
                <a:ext uri="{FF2B5EF4-FFF2-40B4-BE49-F238E27FC236}">
                  <a16:creationId xmlns:a16="http://schemas.microsoft.com/office/drawing/2014/main" id="{9E95215F-F142-4F8D-B320-559208BB4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3570"/>
              <a:ext cx="22" cy="33"/>
            </a:xfrm>
            <a:custGeom>
              <a:avLst/>
              <a:gdLst>
                <a:gd name="T0" fmla="*/ 28 w 17"/>
                <a:gd name="T1" fmla="*/ 0 h 26"/>
                <a:gd name="T2" fmla="*/ 0 w 17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6">
                  <a:moveTo>
                    <a:pt x="17" y="0"/>
                  </a:moveTo>
                  <a:cubicBezTo>
                    <a:pt x="11" y="14"/>
                    <a:pt x="6" y="21"/>
                    <a:pt x="0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0" name="Freeform 1304">
              <a:extLst>
                <a:ext uri="{FF2B5EF4-FFF2-40B4-BE49-F238E27FC236}">
                  <a16:creationId xmlns:a16="http://schemas.microsoft.com/office/drawing/2014/main" id="{AE619C19-756E-4DDD-9B56-4247D94DFE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3607"/>
              <a:ext cx="17" cy="36"/>
            </a:xfrm>
            <a:custGeom>
              <a:avLst/>
              <a:gdLst>
                <a:gd name="T0" fmla="*/ 22 w 13"/>
                <a:gd name="T1" fmla="*/ 0 h 28"/>
                <a:gd name="T2" fmla="*/ 0 w 13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9" y="15"/>
                    <a:pt x="6" y="20"/>
                    <a:pt x="0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1" name="Freeform 1305">
              <a:extLst>
                <a:ext uri="{FF2B5EF4-FFF2-40B4-BE49-F238E27FC236}">
                  <a16:creationId xmlns:a16="http://schemas.microsoft.com/office/drawing/2014/main" id="{34392856-6035-4FDF-B327-C72D2ADA4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3727"/>
              <a:ext cx="14" cy="33"/>
            </a:xfrm>
            <a:custGeom>
              <a:avLst/>
              <a:gdLst>
                <a:gd name="T0" fmla="*/ 18 w 11"/>
                <a:gd name="T1" fmla="*/ 0 h 25"/>
                <a:gd name="T2" fmla="*/ 0 w 11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5">
                  <a:moveTo>
                    <a:pt x="11" y="0"/>
                  </a:moveTo>
                  <a:cubicBezTo>
                    <a:pt x="7" y="10"/>
                    <a:pt x="6" y="18"/>
                    <a:pt x="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2" name="Freeform 1306">
              <a:extLst>
                <a:ext uri="{FF2B5EF4-FFF2-40B4-BE49-F238E27FC236}">
                  <a16:creationId xmlns:a16="http://schemas.microsoft.com/office/drawing/2014/main" id="{0360E3F7-2DAE-454E-9BAE-3E84C9C375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3762"/>
              <a:ext cx="12" cy="23"/>
            </a:xfrm>
            <a:custGeom>
              <a:avLst/>
              <a:gdLst>
                <a:gd name="T0" fmla="*/ 16 w 9"/>
                <a:gd name="T1" fmla="*/ 0 h 18"/>
                <a:gd name="T2" fmla="*/ 0 w 9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8">
                  <a:moveTo>
                    <a:pt x="9" y="0"/>
                  </a:moveTo>
                  <a:cubicBezTo>
                    <a:pt x="2" y="14"/>
                    <a:pt x="3" y="13"/>
                    <a:pt x="0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3" name="Freeform 1307">
              <a:extLst>
                <a:ext uri="{FF2B5EF4-FFF2-40B4-BE49-F238E27FC236}">
                  <a16:creationId xmlns:a16="http://schemas.microsoft.com/office/drawing/2014/main" id="{7E85780C-7056-4616-A4D2-8F469DEE5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723"/>
              <a:ext cx="2" cy="29"/>
            </a:xfrm>
            <a:custGeom>
              <a:avLst/>
              <a:gdLst>
                <a:gd name="T0" fmla="*/ 2 w 2"/>
                <a:gd name="T1" fmla="*/ 0 h 22"/>
                <a:gd name="T2" fmla="*/ 1 w 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2" y="9"/>
                    <a:pt x="0" y="20"/>
                    <a:pt x="1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4" name="Freeform 1308">
              <a:extLst>
                <a:ext uri="{FF2B5EF4-FFF2-40B4-BE49-F238E27FC236}">
                  <a16:creationId xmlns:a16="http://schemas.microsoft.com/office/drawing/2014/main" id="{A5BD854C-A138-4E1F-B054-FAA69A4C7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3752"/>
              <a:ext cx="3" cy="24"/>
            </a:xfrm>
            <a:custGeom>
              <a:avLst/>
              <a:gdLst>
                <a:gd name="T0" fmla="*/ 3 w 2"/>
                <a:gd name="T1" fmla="*/ 0 h 19"/>
                <a:gd name="T2" fmla="*/ 5 w 2"/>
                <a:gd name="T3" fmla="*/ 3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9">
                  <a:moveTo>
                    <a:pt x="1" y="0"/>
                  </a:moveTo>
                  <a:cubicBezTo>
                    <a:pt x="0" y="9"/>
                    <a:pt x="1" y="14"/>
                    <a:pt x="2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5" name="Freeform 1309">
              <a:extLst>
                <a:ext uri="{FF2B5EF4-FFF2-40B4-BE49-F238E27FC236}">
                  <a16:creationId xmlns:a16="http://schemas.microsoft.com/office/drawing/2014/main" id="{135C65DC-BBB6-49AD-932B-1266037AD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3840"/>
              <a:ext cx="6" cy="22"/>
            </a:xfrm>
            <a:custGeom>
              <a:avLst/>
              <a:gdLst>
                <a:gd name="T0" fmla="*/ 7 w 5"/>
                <a:gd name="T1" fmla="*/ 0 h 17"/>
                <a:gd name="T2" fmla="*/ 0 w 5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7">
                  <a:moveTo>
                    <a:pt x="5" y="0"/>
                  </a:moveTo>
                  <a:cubicBezTo>
                    <a:pt x="3" y="12"/>
                    <a:pt x="3" y="12"/>
                    <a:pt x="0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6" name="Freeform 1310">
              <a:extLst>
                <a:ext uri="{FF2B5EF4-FFF2-40B4-BE49-F238E27FC236}">
                  <a16:creationId xmlns:a16="http://schemas.microsoft.com/office/drawing/2014/main" id="{5C55724C-4E49-4C88-9CF3-07A102B0D2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832"/>
              <a:ext cx="12" cy="21"/>
            </a:xfrm>
            <a:custGeom>
              <a:avLst/>
              <a:gdLst>
                <a:gd name="T0" fmla="*/ 16 w 9"/>
                <a:gd name="T1" fmla="*/ 0 h 16"/>
                <a:gd name="T2" fmla="*/ 0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6" y="11"/>
                    <a:pt x="5" y="11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7" name="Freeform 1311">
              <a:extLst>
                <a:ext uri="{FF2B5EF4-FFF2-40B4-BE49-F238E27FC236}">
                  <a16:creationId xmlns:a16="http://schemas.microsoft.com/office/drawing/2014/main" id="{8BA6026E-FE2A-4F96-93F1-CB7B9FB6D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844"/>
              <a:ext cx="9" cy="18"/>
            </a:xfrm>
            <a:custGeom>
              <a:avLst/>
              <a:gdLst>
                <a:gd name="T0" fmla="*/ 12 w 7"/>
                <a:gd name="T1" fmla="*/ 0 h 14"/>
                <a:gd name="T2" fmla="*/ 0 w 7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2" y="12"/>
                    <a:pt x="2" y="10"/>
                    <a:pt x="0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8" name="Freeform 1312">
              <a:extLst>
                <a:ext uri="{FF2B5EF4-FFF2-40B4-BE49-F238E27FC236}">
                  <a16:creationId xmlns:a16="http://schemas.microsoft.com/office/drawing/2014/main" id="{C0ED7FA4-C030-47D8-B901-38DA625079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3911"/>
              <a:ext cx="12" cy="39"/>
            </a:xfrm>
            <a:custGeom>
              <a:avLst/>
              <a:gdLst>
                <a:gd name="T0" fmla="*/ 16 w 9"/>
                <a:gd name="T1" fmla="*/ 0 h 30"/>
                <a:gd name="T2" fmla="*/ 0 w 9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0">
                  <a:moveTo>
                    <a:pt x="9" y="0"/>
                  </a:moveTo>
                  <a:cubicBezTo>
                    <a:pt x="3" y="8"/>
                    <a:pt x="0" y="24"/>
                    <a:pt x="0" y="3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59" name="Freeform 1313">
              <a:extLst>
                <a:ext uri="{FF2B5EF4-FFF2-40B4-BE49-F238E27FC236}">
                  <a16:creationId xmlns:a16="http://schemas.microsoft.com/office/drawing/2014/main" id="{1368B009-F3CB-4644-ABFC-4FDB08D041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925"/>
              <a:ext cx="8" cy="25"/>
            </a:xfrm>
            <a:custGeom>
              <a:avLst/>
              <a:gdLst>
                <a:gd name="T0" fmla="*/ 11 w 6"/>
                <a:gd name="T1" fmla="*/ 0 h 19"/>
                <a:gd name="T2" fmla="*/ 4 w 6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0" y="9"/>
                    <a:pt x="2" y="14"/>
                    <a:pt x="2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0" name="Freeform 1314">
              <a:extLst>
                <a:ext uri="{FF2B5EF4-FFF2-40B4-BE49-F238E27FC236}">
                  <a16:creationId xmlns:a16="http://schemas.microsoft.com/office/drawing/2014/main" id="{1EC27F8E-2866-4F2F-AFF5-5AE952533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842"/>
              <a:ext cx="15" cy="122"/>
            </a:xfrm>
            <a:custGeom>
              <a:avLst/>
              <a:gdLst>
                <a:gd name="T0" fmla="*/ 1 w 11"/>
                <a:gd name="T1" fmla="*/ 0 h 94"/>
                <a:gd name="T2" fmla="*/ 20 w 11"/>
                <a:gd name="T3" fmla="*/ 158 h 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4">
                  <a:moveTo>
                    <a:pt x="1" y="0"/>
                  </a:moveTo>
                  <a:cubicBezTo>
                    <a:pt x="0" y="13"/>
                    <a:pt x="4" y="69"/>
                    <a:pt x="11" y="9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1" name="Freeform 1315">
              <a:extLst>
                <a:ext uri="{FF2B5EF4-FFF2-40B4-BE49-F238E27FC236}">
                  <a16:creationId xmlns:a16="http://schemas.microsoft.com/office/drawing/2014/main" id="{37E5DE25-9DF2-4D77-8C61-463E5A72C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2903"/>
              <a:ext cx="22" cy="129"/>
            </a:xfrm>
            <a:custGeom>
              <a:avLst/>
              <a:gdLst>
                <a:gd name="T0" fmla="*/ 0 w 17"/>
                <a:gd name="T1" fmla="*/ 0 h 100"/>
                <a:gd name="T2" fmla="*/ 28 w 17"/>
                <a:gd name="T3" fmla="*/ 166 h 10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00">
                  <a:moveTo>
                    <a:pt x="0" y="0"/>
                  </a:moveTo>
                  <a:cubicBezTo>
                    <a:pt x="2" y="31"/>
                    <a:pt x="10" y="80"/>
                    <a:pt x="17" y="10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2" name="Freeform 1316">
              <a:extLst>
                <a:ext uri="{FF2B5EF4-FFF2-40B4-BE49-F238E27FC236}">
                  <a16:creationId xmlns:a16="http://schemas.microsoft.com/office/drawing/2014/main" id="{542E6E49-0379-4B44-9CF4-3BF435D5EC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2965"/>
              <a:ext cx="17" cy="147"/>
            </a:xfrm>
            <a:custGeom>
              <a:avLst/>
              <a:gdLst>
                <a:gd name="T0" fmla="*/ 1 w 13"/>
                <a:gd name="T1" fmla="*/ 0 h 114"/>
                <a:gd name="T2" fmla="*/ 22 w 13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4">
                  <a:moveTo>
                    <a:pt x="1" y="0"/>
                  </a:moveTo>
                  <a:cubicBezTo>
                    <a:pt x="0" y="18"/>
                    <a:pt x="7" y="97"/>
                    <a:pt x="13" y="1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3" name="Freeform 1317">
              <a:extLst>
                <a:ext uri="{FF2B5EF4-FFF2-40B4-BE49-F238E27FC236}">
                  <a16:creationId xmlns:a16="http://schemas.microsoft.com/office/drawing/2014/main" id="{14E2302E-D2F4-4FF9-82BD-374FE7D4A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3026"/>
              <a:ext cx="9" cy="103"/>
            </a:xfrm>
            <a:custGeom>
              <a:avLst/>
              <a:gdLst>
                <a:gd name="T0" fmla="*/ 5 w 7"/>
                <a:gd name="T1" fmla="*/ 0 h 80"/>
                <a:gd name="T2" fmla="*/ 12 w 7"/>
                <a:gd name="T3" fmla="*/ 133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0">
                  <a:moveTo>
                    <a:pt x="3" y="0"/>
                  </a:moveTo>
                  <a:cubicBezTo>
                    <a:pt x="0" y="20"/>
                    <a:pt x="7" y="80"/>
                    <a:pt x="7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4" name="Freeform 1318">
              <a:extLst>
                <a:ext uri="{FF2B5EF4-FFF2-40B4-BE49-F238E27FC236}">
                  <a16:creationId xmlns:a16="http://schemas.microsoft.com/office/drawing/2014/main" id="{D810A59F-6B89-4A10-8A0F-A3367961CF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611"/>
              <a:ext cx="65" cy="415"/>
            </a:xfrm>
            <a:custGeom>
              <a:avLst/>
              <a:gdLst>
                <a:gd name="T0" fmla="*/ 0 w 50"/>
                <a:gd name="T1" fmla="*/ 537 h 321"/>
                <a:gd name="T2" fmla="*/ 78 w 50"/>
                <a:gd name="T3" fmla="*/ 0 h 321"/>
                <a:gd name="T4" fmla="*/ 0 w 50"/>
                <a:gd name="T5" fmla="*/ 537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21">
                  <a:moveTo>
                    <a:pt x="0" y="321"/>
                  </a:moveTo>
                  <a:cubicBezTo>
                    <a:pt x="48" y="209"/>
                    <a:pt x="50" y="23"/>
                    <a:pt x="46" y="0"/>
                  </a:cubicBezTo>
                  <a:cubicBezTo>
                    <a:pt x="47" y="24"/>
                    <a:pt x="37" y="237"/>
                    <a:pt x="0" y="321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5" name="Freeform 1319">
              <a:extLst>
                <a:ext uri="{FF2B5EF4-FFF2-40B4-BE49-F238E27FC236}">
                  <a16:creationId xmlns:a16="http://schemas.microsoft.com/office/drawing/2014/main" id="{381E1923-1D5D-4091-A317-699C49767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9" y="2698"/>
              <a:ext cx="64" cy="334"/>
            </a:xfrm>
            <a:custGeom>
              <a:avLst/>
              <a:gdLst>
                <a:gd name="T0" fmla="*/ 0 w 50"/>
                <a:gd name="T1" fmla="*/ 431 h 259"/>
                <a:gd name="T2" fmla="*/ 67 w 50"/>
                <a:gd name="T3" fmla="*/ 0 h 259"/>
                <a:gd name="T4" fmla="*/ 0 w 50"/>
                <a:gd name="T5" fmla="*/ 431 h 2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59">
                  <a:moveTo>
                    <a:pt x="0" y="259"/>
                  </a:moveTo>
                  <a:cubicBezTo>
                    <a:pt x="9" y="243"/>
                    <a:pt x="50" y="51"/>
                    <a:pt x="41" y="0"/>
                  </a:cubicBezTo>
                  <a:cubicBezTo>
                    <a:pt x="43" y="20"/>
                    <a:pt x="20" y="197"/>
                    <a:pt x="0" y="25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6" name="Freeform 1320">
              <a:extLst>
                <a:ext uri="{FF2B5EF4-FFF2-40B4-BE49-F238E27FC236}">
                  <a16:creationId xmlns:a16="http://schemas.microsoft.com/office/drawing/2014/main" id="{1E74493D-C7DF-4B00-8D34-9A685A969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4" y="2956"/>
              <a:ext cx="20" cy="105"/>
            </a:xfrm>
            <a:custGeom>
              <a:avLst/>
              <a:gdLst>
                <a:gd name="T0" fmla="*/ 27 w 15"/>
                <a:gd name="T1" fmla="*/ 0 h 81"/>
                <a:gd name="T2" fmla="*/ 0 w 15"/>
                <a:gd name="T3" fmla="*/ 136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1">
                  <a:moveTo>
                    <a:pt x="15" y="0"/>
                  </a:moveTo>
                  <a:cubicBezTo>
                    <a:pt x="8" y="20"/>
                    <a:pt x="1" y="70"/>
                    <a:pt x="0" y="8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7" name="Freeform 1321">
              <a:extLst>
                <a:ext uri="{FF2B5EF4-FFF2-40B4-BE49-F238E27FC236}">
                  <a16:creationId xmlns:a16="http://schemas.microsoft.com/office/drawing/2014/main" id="{38AB4BB9-3DA8-4FFC-AE13-18E372466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597"/>
              <a:ext cx="8" cy="163"/>
            </a:xfrm>
            <a:custGeom>
              <a:avLst/>
              <a:gdLst>
                <a:gd name="T0" fmla="*/ 5 w 6"/>
                <a:gd name="T1" fmla="*/ 0 h 126"/>
                <a:gd name="T2" fmla="*/ 0 w 6"/>
                <a:gd name="T3" fmla="*/ 211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26">
                  <a:moveTo>
                    <a:pt x="3" y="0"/>
                  </a:moveTo>
                  <a:cubicBezTo>
                    <a:pt x="6" y="26"/>
                    <a:pt x="2" y="107"/>
                    <a:pt x="0" y="1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8" name="Freeform 1322">
              <a:extLst>
                <a:ext uri="{FF2B5EF4-FFF2-40B4-BE49-F238E27FC236}">
                  <a16:creationId xmlns:a16="http://schemas.microsoft.com/office/drawing/2014/main" id="{62F63AB6-2796-46CD-ADBD-814118605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2921"/>
              <a:ext cx="32" cy="128"/>
            </a:xfrm>
            <a:custGeom>
              <a:avLst/>
              <a:gdLst>
                <a:gd name="T0" fmla="*/ 41 w 25"/>
                <a:gd name="T1" fmla="*/ 0 h 99"/>
                <a:gd name="T2" fmla="*/ 0 w 25"/>
                <a:gd name="T3" fmla="*/ 165 h 9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99">
                  <a:moveTo>
                    <a:pt x="25" y="0"/>
                  </a:moveTo>
                  <a:cubicBezTo>
                    <a:pt x="23" y="20"/>
                    <a:pt x="7" y="89"/>
                    <a:pt x="0" y="9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69" name="Freeform 1323">
              <a:extLst>
                <a:ext uri="{FF2B5EF4-FFF2-40B4-BE49-F238E27FC236}">
                  <a16:creationId xmlns:a16="http://schemas.microsoft.com/office/drawing/2014/main" id="{9554A42A-CEBA-454E-BBCA-7C088DD726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2574"/>
              <a:ext cx="24" cy="81"/>
            </a:xfrm>
            <a:custGeom>
              <a:avLst/>
              <a:gdLst>
                <a:gd name="T0" fmla="*/ 0 w 19"/>
                <a:gd name="T1" fmla="*/ 0 h 63"/>
                <a:gd name="T2" fmla="*/ 30 w 19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3">
                  <a:moveTo>
                    <a:pt x="0" y="0"/>
                  </a:moveTo>
                  <a:cubicBezTo>
                    <a:pt x="5" y="19"/>
                    <a:pt x="14" y="56"/>
                    <a:pt x="19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0" name="Freeform 1324">
              <a:extLst>
                <a:ext uri="{FF2B5EF4-FFF2-40B4-BE49-F238E27FC236}">
                  <a16:creationId xmlns:a16="http://schemas.microsoft.com/office/drawing/2014/main" id="{400E19E1-6853-4034-A3AA-3B0F7B0C0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584"/>
              <a:ext cx="23" cy="98"/>
            </a:xfrm>
            <a:custGeom>
              <a:avLst/>
              <a:gdLst>
                <a:gd name="T0" fmla="*/ 0 w 18"/>
                <a:gd name="T1" fmla="*/ 0 h 76"/>
                <a:gd name="T2" fmla="*/ 28 w 18"/>
                <a:gd name="T3" fmla="*/ 126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6">
                  <a:moveTo>
                    <a:pt x="0" y="0"/>
                  </a:moveTo>
                  <a:cubicBezTo>
                    <a:pt x="6" y="14"/>
                    <a:pt x="18" y="62"/>
                    <a:pt x="17" y="7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1" name="Freeform 1325">
              <a:extLst>
                <a:ext uri="{FF2B5EF4-FFF2-40B4-BE49-F238E27FC236}">
                  <a16:creationId xmlns:a16="http://schemas.microsoft.com/office/drawing/2014/main" id="{50606C73-8BF7-465D-B5FB-23E84D49D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591"/>
              <a:ext cx="18" cy="162"/>
            </a:xfrm>
            <a:custGeom>
              <a:avLst/>
              <a:gdLst>
                <a:gd name="T0" fmla="*/ 0 w 14"/>
                <a:gd name="T1" fmla="*/ 0 h 126"/>
                <a:gd name="T2" fmla="*/ 22 w 14"/>
                <a:gd name="T3" fmla="*/ 208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6">
                  <a:moveTo>
                    <a:pt x="0" y="0"/>
                  </a:moveTo>
                  <a:cubicBezTo>
                    <a:pt x="5" y="27"/>
                    <a:pt x="14" y="113"/>
                    <a:pt x="13" y="1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2" name="Freeform 1326">
              <a:extLst>
                <a:ext uri="{FF2B5EF4-FFF2-40B4-BE49-F238E27FC236}">
                  <a16:creationId xmlns:a16="http://schemas.microsoft.com/office/drawing/2014/main" id="{72641119-8386-4B15-814B-C63E2705F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571"/>
              <a:ext cx="29" cy="283"/>
            </a:xfrm>
            <a:custGeom>
              <a:avLst/>
              <a:gdLst>
                <a:gd name="T0" fmla="*/ 0 w 22"/>
                <a:gd name="T1" fmla="*/ 0 h 219"/>
                <a:gd name="T2" fmla="*/ 38 w 22"/>
                <a:gd name="T3" fmla="*/ 366 h 2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19">
                  <a:moveTo>
                    <a:pt x="0" y="0"/>
                  </a:moveTo>
                  <a:cubicBezTo>
                    <a:pt x="0" y="26"/>
                    <a:pt x="17" y="195"/>
                    <a:pt x="22" y="2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3" name="Freeform 1327">
              <a:extLst>
                <a:ext uri="{FF2B5EF4-FFF2-40B4-BE49-F238E27FC236}">
                  <a16:creationId xmlns:a16="http://schemas.microsoft.com/office/drawing/2014/main" id="{28EAC976-D2DB-473D-8A40-F550B600A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2587"/>
              <a:ext cx="28" cy="301"/>
            </a:xfrm>
            <a:custGeom>
              <a:avLst/>
              <a:gdLst>
                <a:gd name="T0" fmla="*/ 0 w 22"/>
                <a:gd name="T1" fmla="*/ 0 h 233"/>
                <a:gd name="T2" fmla="*/ 36 w 22"/>
                <a:gd name="T3" fmla="*/ 389 h 2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3">
                  <a:moveTo>
                    <a:pt x="0" y="0"/>
                  </a:moveTo>
                  <a:cubicBezTo>
                    <a:pt x="0" y="41"/>
                    <a:pt x="16" y="205"/>
                    <a:pt x="22" y="23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4" name="Freeform 1328">
              <a:extLst>
                <a:ext uri="{FF2B5EF4-FFF2-40B4-BE49-F238E27FC236}">
                  <a16:creationId xmlns:a16="http://schemas.microsoft.com/office/drawing/2014/main" id="{6ADE8317-8F8E-49DE-8317-AA99FE892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2766"/>
              <a:ext cx="22" cy="202"/>
            </a:xfrm>
            <a:custGeom>
              <a:avLst/>
              <a:gdLst>
                <a:gd name="T0" fmla="*/ 0 w 17"/>
                <a:gd name="T1" fmla="*/ 0 h 156"/>
                <a:gd name="T2" fmla="*/ 28 w 17"/>
                <a:gd name="T3" fmla="*/ 262 h 1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56">
                  <a:moveTo>
                    <a:pt x="0" y="0"/>
                  </a:moveTo>
                  <a:cubicBezTo>
                    <a:pt x="0" y="29"/>
                    <a:pt x="12" y="136"/>
                    <a:pt x="17" y="1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5" name="Freeform 1329">
              <a:extLst>
                <a:ext uri="{FF2B5EF4-FFF2-40B4-BE49-F238E27FC236}">
                  <a16:creationId xmlns:a16="http://schemas.microsoft.com/office/drawing/2014/main" id="{FA03798C-3C2B-4FE0-8DFA-36CF56E17C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2474"/>
              <a:ext cx="38" cy="133"/>
            </a:xfrm>
            <a:custGeom>
              <a:avLst/>
              <a:gdLst>
                <a:gd name="T0" fmla="*/ 4 w 29"/>
                <a:gd name="T1" fmla="*/ 0 h 103"/>
                <a:gd name="T2" fmla="*/ 29 w 29"/>
                <a:gd name="T3" fmla="*/ 107 h 103"/>
                <a:gd name="T4" fmla="*/ 50 w 29"/>
                <a:gd name="T5" fmla="*/ 172 h 103"/>
                <a:gd name="T6" fmla="*/ 0 w 29"/>
                <a:gd name="T7" fmla="*/ 8 h 10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103">
                  <a:moveTo>
                    <a:pt x="2" y="0"/>
                  </a:moveTo>
                  <a:cubicBezTo>
                    <a:pt x="0" y="15"/>
                    <a:pt x="8" y="35"/>
                    <a:pt x="17" y="64"/>
                  </a:cubicBezTo>
                  <a:cubicBezTo>
                    <a:pt x="26" y="93"/>
                    <a:pt x="29" y="103"/>
                    <a:pt x="29" y="103"/>
                  </a:cubicBezTo>
                  <a:cubicBezTo>
                    <a:pt x="21" y="76"/>
                    <a:pt x="3" y="40"/>
                    <a:pt x="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6" name="Freeform 1330">
              <a:extLst>
                <a:ext uri="{FF2B5EF4-FFF2-40B4-BE49-F238E27FC236}">
                  <a16:creationId xmlns:a16="http://schemas.microsoft.com/office/drawing/2014/main" id="{8EC609F3-C3AF-4F0F-8976-07A23B4F9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1" y="2486"/>
              <a:ext cx="46" cy="101"/>
            </a:xfrm>
            <a:custGeom>
              <a:avLst/>
              <a:gdLst>
                <a:gd name="T0" fmla="*/ 0 w 35"/>
                <a:gd name="T1" fmla="*/ 0 h 78"/>
                <a:gd name="T2" fmla="*/ 60 w 35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78">
                  <a:moveTo>
                    <a:pt x="0" y="0"/>
                  </a:moveTo>
                  <a:cubicBezTo>
                    <a:pt x="11" y="12"/>
                    <a:pt x="26" y="54"/>
                    <a:pt x="35" y="7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7" name="Freeform 1331">
              <a:extLst>
                <a:ext uri="{FF2B5EF4-FFF2-40B4-BE49-F238E27FC236}">
                  <a16:creationId xmlns:a16="http://schemas.microsoft.com/office/drawing/2014/main" id="{B9B175AC-C42C-4F85-A3D9-E91E89971C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2452"/>
              <a:ext cx="25" cy="119"/>
            </a:xfrm>
            <a:custGeom>
              <a:avLst/>
              <a:gdLst>
                <a:gd name="T0" fmla="*/ 17 w 19"/>
                <a:gd name="T1" fmla="*/ 0 h 92"/>
                <a:gd name="T2" fmla="*/ 12 w 19"/>
                <a:gd name="T3" fmla="*/ 75 h 92"/>
                <a:gd name="T4" fmla="*/ 33 w 19"/>
                <a:gd name="T5" fmla="*/ 154 h 92"/>
                <a:gd name="T6" fmla="*/ 16 w 19"/>
                <a:gd name="T7" fmla="*/ 72 h 92"/>
                <a:gd name="T8" fmla="*/ 17 w 19"/>
                <a:gd name="T9" fmla="*/ 0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2">
                  <a:moveTo>
                    <a:pt x="10" y="0"/>
                  </a:moveTo>
                  <a:cubicBezTo>
                    <a:pt x="6" y="13"/>
                    <a:pt x="0" y="14"/>
                    <a:pt x="7" y="45"/>
                  </a:cubicBezTo>
                  <a:cubicBezTo>
                    <a:pt x="14" y="75"/>
                    <a:pt x="18" y="84"/>
                    <a:pt x="19" y="92"/>
                  </a:cubicBezTo>
                  <a:cubicBezTo>
                    <a:pt x="19" y="76"/>
                    <a:pt x="13" y="54"/>
                    <a:pt x="9" y="43"/>
                  </a:cubicBezTo>
                  <a:cubicBezTo>
                    <a:pt x="5" y="32"/>
                    <a:pt x="8" y="6"/>
                    <a:pt x="1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8" name="Freeform 1332">
              <a:extLst>
                <a:ext uri="{FF2B5EF4-FFF2-40B4-BE49-F238E27FC236}">
                  <a16:creationId xmlns:a16="http://schemas.microsoft.com/office/drawing/2014/main" id="{A7221FA2-8CAA-4ECA-85E6-8FCE9EF81F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2436"/>
              <a:ext cx="14" cy="117"/>
            </a:xfrm>
            <a:custGeom>
              <a:avLst/>
              <a:gdLst>
                <a:gd name="T0" fmla="*/ 18 w 11"/>
                <a:gd name="T1" fmla="*/ 0 h 91"/>
                <a:gd name="T2" fmla="*/ 5 w 11"/>
                <a:gd name="T3" fmla="*/ 85 h 91"/>
                <a:gd name="T4" fmla="*/ 6 w 11"/>
                <a:gd name="T5" fmla="*/ 150 h 91"/>
                <a:gd name="T6" fmla="*/ 18 w 11"/>
                <a:gd name="T7" fmla="*/ 0 h 9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91">
                  <a:moveTo>
                    <a:pt x="11" y="0"/>
                  </a:moveTo>
                  <a:cubicBezTo>
                    <a:pt x="3" y="17"/>
                    <a:pt x="3" y="19"/>
                    <a:pt x="3" y="51"/>
                  </a:cubicBezTo>
                  <a:cubicBezTo>
                    <a:pt x="3" y="83"/>
                    <a:pt x="4" y="91"/>
                    <a:pt x="4" y="91"/>
                  </a:cubicBezTo>
                  <a:cubicBezTo>
                    <a:pt x="7" y="77"/>
                    <a:pt x="0" y="12"/>
                    <a:pt x="1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79" name="Freeform 1333">
              <a:extLst>
                <a:ext uri="{FF2B5EF4-FFF2-40B4-BE49-F238E27FC236}">
                  <a16:creationId xmlns:a16="http://schemas.microsoft.com/office/drawing/2014/main" id="{C2FCB731-3E41-420D-B635-A19F44B76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406"/>
              <a:ext cx="28" cy="79"/>
            </a:xfrm>
            <a:custGeom>
              <a:avLst/>
              <a:gdLst>
                <a:gd name="T0" fmla="*/ 37 w 21"/>
                <a:gd name="T1" fmla="*/ 0 h 61"/>
                <a:gd name="T2" fmla="*/ 0 w 21"/>
                <a:gd name="T3" fmla="*/ 102 h 61"/>
                <a:gd name="T4" fmla="*/ 37 w 21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61">
                  <a:moveTo>
                    <a:pt x="21" y="0"/>
                  </a:moveTo>
                  <a:cubicBezTo>
                    <a:pt x="12" y="17"/>
                    <a:pt x="3" y="28"/>
                    <a:pt x="0" y="61"/>
                  </a:cubicBezTo>
                  <a:cubicBezTo>
                    <a:pt x="4" y="47"/>
                    <a:pt x="17" y="2"/>
                    <a:pt x="2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0" name="Freeform 1334">
              <a:extLst>
                <a:ext uri="{FF2B5EF4-FFF2-40B4-BE49-F238E27FC236}">
                  <a16:creationId xmlns:a16="http://schemas.microsoft.com/office/drawing/2014/main" id="{6A06A296-47A6-436F-8CAC-A4E426B28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2386"/>
              <a:ext cx="41" cy="184"/>
            </a:xfrm>
            <a:custGeom>
              <a:avLst/>
              <a:gdLst>
                <a:gd name="T0" fmla="*/ 1 w 32"/>
                <a:gd name="T1" fmla="*/ 0 h 142"/>
                <a:gd name="T2" fmla="*/ 22 w 32"/>
                <a:gd name="T3" fmla="*/ 146 h 142"/>
                <a:gd name="T4" fmla="*/ 53 w 32"/>
                <a:gd name="T5" fmla="*/ 238 h 142"/>
                <a:gd name="T6" fmla="*/ 22 w 32"/>
                <a:gd name="T7" fmla="*/ 126 h 142"/>
                <a:gd name="T8" fmla="*/ 1 w 32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142">
                  <a:moveTo>
                    <a:pt x="1" y="0"/>
                  </a:moveTo>
                  <a:cubicBezTo>
                    <a:pt x="0" y="24"/>
                    <a:pt x="0" y="57"/>
                    <a:pt x="13" y="87"/>
                  </a:cubicBezTo>
                  <a:cubicBezTo>
                    <a:pt x="25" y="118"/>
                    <a:pt x="31" y="136"/>
                    <a:pt x="32" y="142"/>
                  </a:cubicBezTo>
                  <a:cubicBezTo>
                    <a:pt x="25" y="115"/>
                    <a:pt x="18" y="95"/>
                    <a:pt x="13" y="75"/>
                  </a:cubicBezTo>
                  <a:cubicBezTo>
                    <a:pt x="7" y="56"/>
                    <a:pt x="1" y="13"/>
                    <a:pt x="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1" name="Freeform 1335">
              <a:extLst>
                <a:ext uri="{FF2B5EF4-FFF2-40B4-BE49-F238E27FC236}">
                  <a16:creationId xmlns:a16="http://schemas.microsoft.com/office/drawing/2014/main" id="{40AE433E-6F30-45C4-B504-6C5E39899C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9" y="2372"/>
              <a:ext cx="30" cy="169"/>
            </a:xfrm>
            <a:custGeom>
              <a:avLst/>
              <a:gdLst>
                <a:gd name="T0" fmla="*/ 9 w 23"/>
                <a:gd name="T1" fmla="*/ 0 h 131"/>
                <a:gd name="T2" fmla="*/ 17 w 23"/>
                <a:gd name="T3" fmla="*/ 130 h 131"/>
                <a:gd name="T4" fmla="*/ 39 w 23"/>
                <a:gd name="T5" fmla="*/ 218 h 131"/>
                <a:gd name="T6" fmla="*/ 17 w 23"/>
                <a:gd name="T7" fmla="*/ 114 h 131"/>
                <a:gd name="T8" fmla="*/ 9 w 23"/>
                <a:gd name="T9" fmla="*/ 0 h 13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31">
                  <a:moveTo>
                    <a:pt x="5" y="0"/>
                  </a:moveTo>
                  <a:cubicBezTo>
                    <a:pt x="1" y="24"/>
                    <a:pt x="0" y="46"/>
                    <a:pt x="10" y="78"/>
                  </a:cubicBezTo>
                  <a:cubicBezTo>
                    <a:pt x="21" y="111"/>
                    <a:pt x="22" y="126"/>
                    <a:pt x="23" y="131"/>
                  </a:cubicBezTo>
                  <a:cubicBezTo>
                    <a:pt x="20" y="111"/>
                    <a:pt x="14" y="87"/>
                    <a:pt x="10" y="68"/>
                  </a:cubicBezTo>
                  <a:cubicBezTo>
                    <a:pt x="7" y="50"/>
                    <a:pt x="1" y="21"/>
                    <a:pt x="5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2" name="Freeform 1336">
              <a:extLst>
                <a:ext uri="{FF2B5EF4-FFF2-40B4-BE49-F238E27FC236}">
                  <a16:creationId xmlns:a16="http://schemas.microsoft.com/office/drawing/2014/main" id="{39D15D9F-3117-4703-BE28-30C9EA5C8B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1" y="2407"/>
              <a:ext cx="8" cy="44"/>
            </a:xfrm>
            <a:custGeom>
              <a:avLst/>
              <a:gdLst>
                <a:gd name="T0" fmla="*/ 0 w 6"/>
                <a:gd name="T1" fmla="*/ 0 h 34"/>
                <a:gd name="T2" fmla="*/ 11 w 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4">
                  <a:moveTo>
                    <a:pt x="0" y="0"/>
                  </a:moveTo>
                  <a:cubicBezTo>
                    <a:pt x="2" y="13"/>
                    <a:pt x="4" y="29"/>
                    <a:pt x="6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3" name="Freeform 1337">
              <a:extLst>
                <a:ext uri="{FF2B5EF4-FFF2-40B4-BE49-F238E27FC236}">
                  <a16:creationId xmlns:a16="http://schemas.microsoft.com/office/drawing/2014/main" id="{6AE0D793-E299-4987-BC04-39E7A5858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4" y="2274"/>
              <a:ext cx="13" cy="56"/>
            </a:xfrm>
            <a:custGeom>
              <a:avLst/>
              <a:gdLst>
                <a:gd name="T0" fmla="*/ 0 w 10"/>
                <a:gd name="T1" fmla="*/ 0 h 43"/>
                <a:gd name="T2" fmla="*/ 17 w 10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0" y="0"/>
                  </a:moveTo>
                  <a:cubicBezTo>
                    <a:pt x="1" y="19"/>
                    <a:pt x="1" y="25"/>
                    <a:pt x="10" y="4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4" name="Freeform 1338">
              <a:extLst>
                <a:ext uri="{FF2B5EF4-FFF2-40B4-BE49-F238E27FC236}">
                  <a16:creationId xmlns:a16="http://schemas.microsoft.com/office/drawing/2014/main" id="{F5F31987-3F50-4C32-B2DF-830DCAEE42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2605"/>
              <a:ext cx="9" cy="36"/>
            </a:xfrm>
            <a:custGeom>
              <a:avLst/>
              <a:gdLst>
                <a:gd name="T0" fmla="*/ 0 w 7"/>
                <a:gd name="T1" fmla="*/ 0 h 28"/>
                <a:gd name="T2" fmla="*/ 12 w 7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2" y="9"/>
                    <a:pt x="3" y="19"/>
                    <a:pt x="7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5" name="Freeform 1339">
              <a:extLst>
                <a:ext uri="{FF2B5EF4-FFF2-40B4-BE49-F238E27FC236}">
                  <a16:creationId xmlns:a16="http://schemas.microsoft.com/office/drawing/2014/main" id="{0A5FDEDE-38EA-4592-9AAB-D46E94B11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607"/>
              <a:ext cx="8" cy="61"/>
            </a:xfrm>
            <a:custGeom>
              <a:avLst/>
              <a:gdLst>
                <a:gd name="T0" fmla="*/ 0 w 6"/>
                <a:gd name="T1" fmla="*/ 0 h 47"/>
                <a:gd name="T2" fmla="*/ 11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0" y="0"/>
                  </a:moveTo>
                  <a:cubicBezTo>
                    <a:pt x="2" y="16"/>
                    <a:pt x="1" y="31"/>
                    <a:pt x="6" y="4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6" name="Freeform 1340">
              <a:extLst>
                <a:ext uri="{FF2B5EF4-FFF2-40B4-BE49-F238E27FC236}">
                  <a16:creationId xmlns:a16="http://schemas.microsoft.com/office/drawing/2014/main" id="{60901427-AE04-4405-855B-4E1B9FA73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8" y="2609"/>
              <a:ext cx="22" cy="56"/>
            </a:xfrm>
            <a:custGeom>
              <a:avLst/>
              <a:gdLst>
                <a:gd name="T0" fmla="*/ 28 w 17"/>
                <a:gd name="T1" fmla="*/ 0 h 44"/>
                <a:gd name="T2" fmla="*/ 0 w 17"/>
                <a:gd name="T3" fmla="*/ 7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4">
                  <a:moveTo>
                    <a:pt x="17" y="0"/>
                  </a:moveTo>
                  <a:cubicBezTo>
                    <a:pt x="10" y="15"/>
                    <a:pt x="10" y="30"/>
                    <a:pt x="0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7" name="Freeform 1341">
              <a:extLst>
                <a:ext uri="{FF2B5EF4-FFF2-40B4-BE49-F238E27FC236}">
                  <a16:creationId xmlns:a16="http://schemas.microsoft.com/office/drawing/2014/main" id="{9A0473A0-3B61-4BEF-8A1A-B65B9B189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2623"/>
              <a:ext cx="9" cy="26"/>
            </a:xfrm>
            <a:custGeom>
              <a:avLst/>
              <a:gdLst>
                <a:gd name="T0" fmla="*/ 12 w 7"/>
                <a:gd name="T1" fmla="*/ 0 h 20"/>
                <a:gd name="T2" fmla="*/ 0 w 7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0">
                  <a:moveTo>
                    <a:pt x="7" y="0"/>
                  </a:moveTo>
                  <a:cubicBezTo>
                    <a:pt x="6" y="7"/>
                    <a:pt x="4" y="14"/>
                    <a:pt x="0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8" name="Freeform 1342">
              <a:extLst>
                <a:ext uri="{FF2B5EF4-FFF2-40B4-BE49-F238E27FC236}">
                  <a16:creationId xmlns:a16="http://schemas.microsoft.com/office/drawing/2014/main" id="{F5F346B0-35B7-44DA-8112-76C7451F4B7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3" y="2665"/>
              <a:ext cx="12" cy="73"/>
            </a:xfrm>
            <a:custGeom>
              <a:avLst/>
              <a:gdLst>
                <a:gd name="T0" fmla="*/ 5 w 9"/>
                <a:gd name="T1" fmla="*/ 0 h 56"/>
                <a:gd name="T2" fmla="*/ 16 w 9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6">
                  <a:moveTo>
                    <a:pt x="3" y="0"/>
                  </a:moveTo>
                  <a:cubicBezTo>
                    <a:pt x="0" y="19"/>
                    <a:pt x="7" y="37"/>
                    <a:pt x="9" y="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89" name="Freeform 1343">
              <a:extLst>
                <a:ext uri="{FF2B5EF4-FFF2-40B4-BE49-F238E27FC236}">
                  <a16:creationId xmlns:a16="http://schemas.microsoft.com/office/drawing/2014/main" id="{C285C490-C01D-42D8-8E58-913FD08AB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2725"/>
              <a:ext cx="15" cy="68"/>
            </a:xfrm>
            <a:custGeom>
              <a:avLst/>
              <a:gdLst>
                <a:gd name="T0" fmla="*/ 5 w 12"/>
                <a:gd name="T1" fmla="*/ 0 h 53"/>
                <a:gd name="T2" fmla="*/ 11 w 12"/>
                <a:gd name="T3" fmla="*/ 8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53">
                  <a:moveTo>
                    <a:pt x="3" y="0"/>
                  </a:moveTo>
                  <a:cubicBezTo>
                    <a:pt x="0" y="17"/>
                    <a:pt x="12" y="36"/>
                    <a:pt x="7" y="5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0" name="Freeform 1344">
              <a:extLst>
                <a:ext uri="{FF2B5EF4-FFF2-40B4-BE49-F238E27FC236}">
                  <a16:creationId xmlns:a16="http://schemas.microsoft.com/office/drawing/2014/main" id="{90E27A74-92B7-49E0-90F2-6000F73636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773"/>
              <a:ext cx="9" cy="64"/>
            </a:xfrm>
            <a:custGeom>
              <a:avLst/>
              <a:gdLst>
                <a:gd name="T0" fmla="*/ 1 w 7"/>
                <a:gd name="T1" fmla="*/ 0 h 50"/>
                <a:gd name="T2" fmla="*/ 5 w 7"/>
                <a:gd name="T3" fmla="*/ 82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0">
                  <a:moveTo>
                    <a:pt x="1" y="0"/>
                  </a:moveTo>
                  <a:cubicBezTo>
                    <a:pt x="0" y="16"/>
                    <a:pt x="7" y="34"/>
                    <a:pt x="3" y="5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1" name="Freeform 1345">
              <a:extLst>
                <a:ext uri="{FF2B5EF4-FFF2-40B4-BE49-F238E27FC236}">
                  <a16:creationId xmlns:a16="http://schemas.microsoft.com/office/drawing/2014/main" id="{B71FA6AB-620B-450D-A36C-D23A14364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731"/>
              <a:ext cx="24" cy="60"/>
            </a:xfrm>
            <a:custGeom>
              <a:avLst/>
              <a:gdLst>
                <a:gd name="T0" fmla="*/ 30 w 19"/>
                <a:gd name="T1" fmla="*/ 0 h 46"/>
                <a:gd name="T2" fmla="*/ 19 w 19"/>
                <a:gd name="T3" fmla="*/ 34 h 46"/>
                <a:gd name="T4" fmla="*/ 0 w 19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6">
                  <a:moveTo>
                    <a:pt x="19" y="0"/>
                  </a:moveTo>
                  <a:cubicBezTo>
                    <a:pt x="16" y="6"/>
                    <a:pt x="15" y="14"/>
                    <a:pt x="12" y="20"/>
                  </a:cubicBezTo>
                  <a:cubicBezTo>
                    <a:pt x="9" y="29"/>
                    <a:pt x="4" y="37"/>
                    <a:pt x="0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2" name="Freeform 1346">
              <a:extLst>
                <a:ext uri="{FF2B5EF4-FFF2-40B4-BE49-F238E27FC236}">
                  <a16:creationId xmlns:a16="http://schemas.microsoft.com/office/drawing/2014/main" id="{A52FB8B6-2B25-46A8-BCFF-EF7BA6881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758"/>
              <a:ext cx="19" cy="37"/>
            </a:xfrm>
            <a:custGeom>
              <a:avLst/>
              <a:gdLst>
                <a:gd name="T0" fmla="*/ 26 w 14"/>
                <a:gd name="T1" fmla="*/ 0 h 28"/>
                <a:gd name="T2" fmla="*/ 0 w 14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8">
                  <a:moveTo>
                    <a:pt x="14" y="0"/>
                  </a:moveTo>
                  <a:cubicBezTo>
                    <a:pt x="10" y="10"/>
                    <a:pt x="8" y="20"/>
                    <a:pt x="0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3" name="Freeform 1347">
              <a:extLst>
                <a:ext uri="{FF2B5EF4-FFF2-40B4-BE49-F238E27FC236}">
                  <a16:creationId xmlns:a16="http://schemas.microsoft.com/office/drawing/2014/main" id="{3929EB72-40E5-482C-B51B-DC81C4494D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5" y="2676"/>
              <a:ext cx="25" cy="67"/>
            </a:xfrm>
            <a:custGeom>
              <a:avLst/>
              <a:gdLst>
                <a:gd name="T0" fmla="*/ 33 w 19"/>
                <a:gd name="T1" fmla="*/ 0 h 52"/>
                <a:gd name="T2" fmla="*/ 0 w 19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2">
                  <a:moveTo>
                    <a:pt x="19" y="0"/>
                  </a:moveTo>
                  <a:cubicBezTo>
                    <a:pt x="13" y="18"/>
                    <a:pt x="4" y="33"/>
                    <a:pt x="0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4" name="Freeform 1348">
              <a:extLst>
                <a:ext uri="{FF2B5EF4-FFF2-40B4-BE49-F238E27FC236}">
                  <a16:creationId xmlns:a16="http://schemas.microsoft.com/office/drawing/2014/main" id="{DC3B4459-13A7-47B6-9BAB-F4C672DC8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2682"/>
              <a:ext cx="51" cy="180"/>
            </a:xfrm>
            <a:custGeom>
              <a:avLst/>
              <a:gdLst>
                <a:gd name="T0" fmla="*/ 67 w 39"/>
                <a:gd name="T1" fmla="*/ 0 h 139"/>
                <a:gd name="T2" fmla="*/ 0 w 39"/>
                <a:gd name="T3" fmla="*/ 233 h 139"/>
                <a:gd name="T4" fmla="*/ 67 w 39"/>
                <a:gd name="T5" fmla="*/ 0 h 1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39">
                  <a:moveTo>
                    <a:pt x="39" y="0"/>
                  </a:moveTo>
                  <a:cubicBezTo>
                    <a:pt x="25" y="31"/>
                    <a:pt x="2" y="101"/>
                    <a:pt x="0" y="139"/>
                  </a:cubicBezTo>
                  <a:cubicBezTo>
                    <a:pt x="6" y="91"/>
                    <a:pt x="19" y="36"/>
                    <a:pt x="3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5" name="Freeform 1349">
              <a:extLst>
                <a:ext uri="{FF2B5EF4-FFF2-40B4-BE49-F238E27FC236}">
                  <a16:creationId xmlns:a16="http://schemas.microsoft.com/office/drawing/2014/main" id="{6CAE03D1-2871-4A3B-87B4-0DCBEC257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2667"/>
              <a:ext cx="44" cy="133"/>
            </a:xfrm>
            <a:custGeom>
              <a:avLst/>
              <a:gdLst>
                <a:gd name="T0" fmla="*/ 57 w 34"/>
                <a:gd name="T1" fmla="*/ 0 h 103"/>
                <a:gd name="T2" fmla="*/ 0 w 34"/>
                <a:gd name="T3" fmla="*/ 172 h 103"/>
                <a:gd name="T4" fmla="*/ 57 w 34"/>
                <a:gd name="T5" fmla="*/ 0 h 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03">
                  <a:moveTo>
                    <a:pt x="34" y="0"/>
                  </a:moveTo>
                  <a:cubicBezTo>
                    <a:pt x="18" y="27"/>
                    <a:pt x="4" y="72"/>
                    <a:pt x="0" y="103"/>
                  </a:cubicBezTo>
                  <a:cubicBezTo>
                    <a:pt x="3" y="90"/>
                    <a:pt x="26" y="11"/>
                    <a:pt x="3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6" name="Freeform 1350">
              <a:extLst>
                <a:ext uri="{FF2B5EF4-FFF2-40B4-BE49-F238E27FC236}">
                  <a16:creationId xmlns:a16="http://schemas.microsoft.com/office/drawing/2014/main" id="{74B09D4E-F067-41EC-9D5B-E8F9066B0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2678"/>
              <a:ext cx="12" cy="96"/>
            </a:xfrm>
            <a:custGeom>
              <a:avLst/>
              <a:gdLst>
                <a:gd name="T0" fmla="*/ 1 w 10"/>
                <a:gd name="T1" fmla="*/ 0 h 74"/>
                <a:gd name="T2" fmla="*/ 10 w 10"/>
                <a:gd name="T3" fmla="*/ 125 h 74"/>
                <a:gd name="T4" fmla="*/ 1 w 10"/>
                <a:gd name="T5" fmla="*/ 0 h 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74">
                  <a:moveTo>
                    <a:pt x="1" y="0"/>
                  </a:moveTo>
                  <a:cubicBezTo>
                    <a:pt x="3" y="17"/>
                    <a:pt x="10" y="57"/>
                    <a:pt x="7" y="74"/>
                  </a:cubicBezTo>
                  <a:cubicBezTo>
                    <a:pt x="7" y="62"/>
                    <a:pt x="0" y="13"/>
                    <a:pt x="1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7" name="Freeform 1351">
              <a:extLst>
                <a:ext uri="{FF2B5EF4-FFF2-40B4-BE49-F238E27FC236}">
                  <a16:creationId xmlns:a16="http://schemas.microsoft.com/office/drawing/2014/main" id="{5A9292CE-2860-4622-B3C4-F8D69BBFE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817"/>
              <a:ext cx="7" cy="96"/>
            </a:xfrm>
            <a:custGeom>
              <a:avLst/>
              <a:gdLst>
                <a:gd name="T0" fmla="*/ 0 w 6"/>
                <a:gd name="T1" fmla="*/ 0 h 75"/>
                <a:gd name="T2" fmla="*/ 6 w 6"/>
                <a:gd name="T3" fmla="*/ 123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5">
                  <a:moveTo>
                    <a:pt x="0" y="0"/>
                  </a:moveTo>
                  <a:cubicBezTo>
                    <a:pt x="5" y="29"/>
                    <a:pt x="6" y="61"/>
                    <a:pt x="4" y="7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8" name="Freeform 1352">
              <a:extLst>
                <a:ext uri="{FF2B5EF4-FFF2-40B4-BE49-F238E27FC236}">
                  <a16:creationId xmlns:a16="http://schemas.microsoft.com/office/drawing/2014/main" id="{577B7C72-5E2C-465D-A911-544B6B1B02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7" y="2862"/>
              <a:ext cx="9" cy="66"/>
            </a:xfrm>
            <a:custGeom>
              <a:avLst/>
              <a:gdLst>
                <a:gd name="T0" fmla="*/ 1 w 7"/>
                <a:gd name="T1" fmla="*/ 0 h 51"/>
                <a:gd name="T2" fmla="*/ 12 w 7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51">
                  <a:moveTo>
                    <a:pt x="1" y="0"/>
                  </a:moveTo>
                  <a:cubicBezTo>
                    <a:pt x="0" y="17"/>
                    <a:pt x="3" y="34"/>
                    <a:pt x="7" y="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899" name="Freeform 1353">
              <a:extLst>
                <a:ext uri="{FF2B5EF4-FFF2-40B4-BE49-F238E27FC236}">
                  <a16:creationId xmlns:a16="http://schemas.microsoft.com/office/drawing/2014/main" id="{BF4DBDB6-0AC5-4155-A594-7EEC70799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917"/>
              <a:ext cx="8" cy="40"/>
            </a:xfrm>
            <a:custGeom>
              <a:avLst/>
              <a:gdLst>
                <a:gd name="T0" fmla="*/ 4 w 6"/>
                <a:gd name="T1" fmla="*/ 0 h 31"/>
                <a:gd name="T2" fmla="*/ 11 w 6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1">
                  <a:moveTo>
                    <a:pt x="2" y="0"/>
                  </a:moveTo>
                  <a:cubicBezTo>
                    <a:pt x="0" y="10"/>
                    <a:pt x="4" y="21"/>
                    <a:pt x="6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0" name="Freeform 1354">
              <a:extLst>
                <a:ext uri="{FF2B5EF4-FFF2-40B4-BE49-F238E27FC236}">
                  <a16:creationId xmlns:a16="http://schemas.microsoft.com/office/drawing/2014/main" id="{427DEF14-9397-4C28-AE40-31E030D8B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969"/>
              <a:ext cx="2" cy="35"/>
            </a:xfrm>
            <a:custGeom>
              <a:avLst/>
              <a:gdLst>
                <a:gd name="T0" fmla="*/ 0 w 2"/>
                <a:gd name="T1" fmla="*/ 0 h 27"/>
                <a:gd name="T2" fmla="*/ 2 w 2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7">
                  <a:moveTo>
                    <a:pt x="0" y="0"/>
                  </a:moveTo>
                  <a:cubicBezTo>
                    <a:pt x="1" y="9"/>
                    <a:pt x="2" y="18"/>
                    <a:pt x="2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1" name="Freeform 1355">
              <a:extLst>
                <a:ext uri="{FF2B5EF4-FFF2-40B4-BE49-F238E27FC236}">
                  <a16:creationId xmlns:a16="http://schemas.microsoft.com/office/drawing/2014/main" id="{D7BCC9DB-DDFA-4749-AC9A-614324364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2954"/>
              <a:ext cx="16" cy="36"/>
            </a:xfrm>
            <a:custGeom>
              <a:avLst/>
              <a:gdLst>
                <a:gd name="T0" fmla="*/ 20 w 13"/>
                <a:gd name="T1" fmla="*/ 0 h 28"/>
                <a:gd name="T2" fmla="*/ 0 w 13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8">
                  <a:moveTo>
                    <a:pt x="13" y="0"/>
                  </a:moveTo>
                  <a:cubicBezTo>
                    <a:pt x="7" y="8"/>
                    <a:pt x="6" y="19"/>
                    <a:pt x="0" y="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2" name="Freeform 1356">
              <a:extLst>
                <a:ext uri="{FF2B5EF4-FFF2-40B4-BE49-F238E27FC236}">
                  <a16:creationId xmlns:a16="http://schemas.microsoft.com/office/drawing/2014/main" id="{0851EB54-4B35-4C9B-9A92-D66E63B75B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933"/>
              <a:ext cx="14" cy="26"/>
            </a:xfrm>
            <a:custGeom>
              <a:avLst/>
              <a:gdLst>
                <a:gd name="T0" fmla="*/ 18 w 11"/>
                <a:gd name="T1" fmla="*/ 0 h 20"/>
                <a:gd name="T2" fmla="*/ 0 w 11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0">
                  <a:moveTo>
                    <a:pt x="11" y="0"/>
                  </a:moveTo>
                  <a:cubicBezTo>
                    <a:pt x="8" y="7"/>
                    <a:pt x="4" y="13"/>
                    <a:pt x="0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3" name="Freeform 1357">
              <a:extLst>
                <a:ext uri="{FF2B5EF4-FFF2-40B4-BE49-F238E27FC236}">
                  <a16:creationId xmlns:a16="http://schemas.microsoft.com/office/drawing/2014/main" id="{51E66A83-D962-492A-9696-D4AFEA632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886"/>
              <a:ext cx="22" cy="49"/>
            </a:xfrm>
            <a:custGeom>
              <a:avLst/>
              <a:gdLst>
                <a:gd name="T0" fmla="*/ 28 w 17"/>
                <a:gd name="T1" fmla="*/ 0 h 38"/>
                <a:gd name="T2" fmla="*/ 0 w 17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8">
                  <a:moveTo>
                    <a:pt x="17" y="0"/>
                  </a:moveTo>
                  <a:cubicBezTo>
                    <a:pt x="8" y="12"/>
                    <a:pt x="4" y="24"/>
                    <a:pt x="0" y="3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4" name="Freeform 1358">
              <a:extLst>
                <a:ext uri="{FF2B5EF4-FFF2-40B4-BE49-F238E27FC236}">
                  <a16:creationId xmlns:a16="http://schemas.microsoft.com/office/drawing/2014/main" id="{DDFB320B-9759-4698-88F0-1D4469759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2837"/>
              <a:ext cx="28" cy="51"/>
            </a:xfrm>
            <a:custGeom>
              <a:avLst/>
              <a:gdLst>
                <a:gd name="T0" fmla="*/ 36 w 22"/>
                <a:gd name="T1" fmla="*/ 0 h 39"/>
                <a:gd name="T2" fmla="*/ 0 w 22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9">
                  <a:moveTo>
                    <a:pt x="22" y="0"/>
                  </a:moveTo>
                  <a:cubicBezTo>
                    <a:pt x="11" y="10"/>
                    <a:pt x="10" y="27"/>
                    <a:pt x="0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5" name="Freeform 1359">
              <a:extLst>
                <a:ext uri="{FF2B5EF4-FFF2-40B4-BE49-F238E27FC236}">
                  <a16:creationId xmlns:a16="http://schemas.microsoft.com/office/drawing/2014/main" id="{B46432D0-DF4A-4107-A383-360ED53F41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9" y="2815"/>
              <a:ext cx="30" cy="58"/>
            </a:xfrm>
            <a:custGeom>
              <a:avLst/>
              <a:gdLst>
                <a:gd name="T0" fmla="*/ 39 w 23"/>
                <a:gd name="T1" fmla="*/ 0 h 45"/>
                <a:gd name="T2" fmla="*/ 0 w 23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14" y="15"/>
                    <a:pt x="5" y="28"/>
                    <a:pt x="0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6" name="Freeform 1360">
              <a:extLst>
                <a:ext uri="{FF2B5EF4-FFF2-40B4-BE49-F238E27FC236}">
                  <a16:creationId xmlns:a16="http://schemas.microsoft.com/office/drawing/2014/main" id="{D817FF11-37C6-4B00-8112-704815D15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598"/>
              <a:ext cx="67" cy="213"/>
            </a:xfrm>
            <a:custGeom>
              <a:avLst/>
              <a:gdLst>
                <a:gd name="T0" fmla="*/ 86 w 52"/>
                <a:gd name="T1" fmla="*/ 0 h 165"/>
                <a:gd name="T2" fmla="*/ 0 w 52"/>
                <a:gd name="T3" fmla="*/ 275 h 1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65">
                  <a:moveTo>
                    <a:pt x="52" y="0"/>
                  </a:moveTo>
                  <a:cubicBezTo>
                    <a:pt x="50" y="22"/>
                    <a:pt x="16" y="128"/>
                    <a:pt x="0" y="16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7" name="Freeform 1361">
              <a:extLst>
                <a:ext uri="{FF2B5EF4-FFF2-40B4-BE49-F238E27FC236}">
                  <a16:creationId xmlns:a16="http://schemas.microsoft.com/office/drawing/2014/main" id="{0AEE68F9-4B04-401B-B301-6ECEF31F0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2606"/>
              <a:ext cx="13" cy="66"/>
            </a:xfrm>
            <a:custGeom>
              <a:avLst/>
              <a:gdLst>
                <a:gd name="T0" fmla="*/ 0 w 10"/>
                <a:gd name="T1" fmla="*/ 0 h 51"/>
                <a:gd name="T2" fmla="*/ 17 w 10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51">
                  <a:moveTo>
                    <a:pt x="0" y="0"/>
                  </a:moveTo>
                  <a:cubicBezTo>
                    <a:pt x="5" y="11"/>
                    <a:pt x="9" y="37"/>
                    <a:pt x="10" y="5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8" name="Freeform 1362">
              <a:extLst>
                <a:ext uri="{FF2B5EF4-FFF2-40B4-BE49-F238E27FC236}">
                  <a16:creationId xmlns:a16="http://schemas.microsoft.com/office/drawing/2014/main" id="{358FF8F8-4E99-4B92-BA0D-A8903E9740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1" y="2653"/>
              <a:ext cx="25" cy="193"/>
            </a:xfrm>
            <a:custGeom>
              <a:avLst/>
              <a:gdLst>
                <a:gd name="T0" fmla="*/ 5 w 19"/>
                <a:gd name="T1" fmla="*/ 0 h 150"/>
                <a:gd name="T2" fmla="*/ 33 w 19"/>
                <a:gd name="T3" fmla="*/ 248 h 1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50">
                  <a:moveTo>
                    <a:pt x="3" y="0"/>
                  </a:moveTo>
                  <a:cubicBezTo>
                    <a:pt x="0" y="23"/>
                    <a:pt x="12" y="130"/>
                    <a:pt x="19" y="15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09" name="Freeform 1363">
              <a:extLst>
                <a:ext uri="{FF2B5EF4-FFF2-40B4-BE49-F238E27FC236}">
                  <a16:creationId xmlns:a16="http://schemas.microsoft.com/office/drawing/2014/main" id="{3BE50D75-70EE-48D6-87A4-7E833DFD7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2" y="2717"/>
              <a:ext cx="13" cy="100"/>
            </a:xfrm>
            <a:custGeom>
              <a:avLst/>
              <a:gdLst>
                <a:gd name="T0" fmla="*/ 0 w 10"/>
                <a:gd name="T1" fmla="*/ 0 h 77"/>
                <a:gd name="T2" fmla="*/ 17 w 10"/>
                <a:gd name="T3" fmla="*/ 13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7">
                  <a:moveTo>
                    <a:pt x="0" y="0"/>
                  </a:moveTo>
                  <a:cubicBezTo>
                    <a:pt x="1" y="16"/>
                    <a:pt x="6" y="61"/>
                    <a:pt x="10" y="7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0" name="Freeform 1364">
              <a:extLst>
                <a:ext uri="{FF2B5EF4-FFF2-40B4-BE49-F238E27FC236}">
                  <a16:creationId xmlns:a16="http://schemas.microsoft.com/office/drawing/2014/main" id="{35DAB3F2-02F8-4193-9E2C-B89E1F6FB5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2412"/>
              <a:ext cx="17" cy="64"/>
            </a:xfrm>
            <a:custGeom>
              <a:avLst/>
              <a:gdLst>
                <a:gd name="T0" fmla="*/ 22 w 13"/>
                <a:gd name="T1" fmla="*/ 0 h 49"/>
                <a:gd name="T2" fmla="*/ 0 w 13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9">
                  <a:moveTo>
                    <a:pt x="13" y="0"/>
                  </a:moveTo>
                  <a:cubicBezTo>
                    <a:pt x="5" y="20"/>
                    <a:pt x="2" y="33"/>
                    <a:pt x="0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1" name="Freeform 1365">
              <a:extLst>
                <a:ext uri="{FF2B5EF4-FFF2-40B4-BE49-F238E27FC236}">
                  <a16:creationId xmlns:a16="http://schemas.microsoft.com/office/drawing/2014/main" id="{27F84996-A04D-47B9-8453-BA53E9A32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1" y="2447"/>
              <a:ext cx="7" cy="45"/>
            </a:xfrm>
            <a:custGeom>
              <a:avLst/>
              <a:gdLst>
                <a:gd name="T0" fmla="*/ 10 w 5"/>
                <a:gd name="T1" fmla="*/ 0 h 35"/>
                <a:gd name="T2" fmla="*/ 4 w 5"/>
                <a:gd name="T3" fmla="*/ 58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5">
                  <a:moveTo>
                    <a:pt x="5" y="0"/>
                  </a:moveTo>
                  <a:cubicBezTo>
                    <a:pt x="0" y="11"/>
                    <a:pt x="1" y="25"/>
                    <a:pt x="2" y="3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2" name="Freeform 1366">
              <a:extLst>
                <a:ext uri="{FF2B5EF4-FFF2-40B4-BE49-F238E27FC236}">
                  <a16:creationId xmlns:a16="http://schemas.microsoft.com/office/drawing/2014/main" id="{0831BB94-1140-41FB-8692-908EF6F20A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2463"/>
              <a:ext cx="15" cy="49"/>
            </a:xfrm>
            <a:custGeom>
              <a:avLst/>
              <a:gdLst>
                <a:gd name="T0" fmla="*/ 16 w 11"/>
                <a:gd name="T1" fmla="*/ 0 h 38"/>
                <a:gd name="T2" fmla="*/ 20 w 11"/>
                <a:gd name="T3" fmla="*/ 63 h 38"/>
                <a:gd name="T4" fmla="*/ 16 w 11"/>
                <a:gd name="T5" fmla="*/ 0 h 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8">
                  <a:moveTo>
                    <a:pt x="9" y="0"/>
                  </a:moveTo>
                  <a:cubicBezTo>
                    <a:pt x="0" y="6"/>
                    <a:pt x="9" y="33"/>
                    <a:pt x="11" y="38"/>
                  </a:cubicBezTo>
                  <a:cubicBezTo>
                    <a:pt x="4" y="23"/>
                    <a:pt x="8" y="8"/>
                    <a:pt x="9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3" name="Freeform 1367">
              <a:extLst>
                <a:ext uri="{FF2B5EF4-FFF2-40B4-BE49-F238E27FC236}">
                  <a16:creationId xmlns:a16="http://schemas.microsoft.com/office/drawing/2014/main" id="{266BFDD7-B707-4514-9F2F-6B765E353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7" y="2479"/>
              <a:ext cx="14" cy="53"/>
            </a:xfrm>
            <a:custGeom>
              <a:avLst/>
              <a:gdLst>
                <a:gd name="T0" fmla="*/ 4 w 11"/>
                <a:gd name="T1" fmla="*/ 0 h 41"/>
                <a:gd name="T2" fmla="*/ 18 w 11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2" y="0"/>
                  </a:moveTo>
                  <a:cubicBezTo>
                    <a:pt x="0" y="11"/>
                    <a:pt x="5" y="27"/>
                    <a:pt x="11" y="4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4" name="Freeform 1368">
              <a:extLst>
                <a:ext uri="{FF2B5EF4-FFF2-40B4-BE49-F238E27FC236}">
                  <a16:creationId xmlns:a16="http://schemas.microsoft.com/office/drawing/2014/main" id="{21D97AA7-29D7-484D-B456-6955D14CE3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2612"/>
              <a:ext cx="43" cy="139"/>
            </a:xfrm>
            <a:custGeom>
              <a:avLst/>
              <a:gdLst>
                <a:gd name="T0" fmla="*/ 56 w 33"/>
                <a:gd name="T1" fmla="*/ 0 h 107"/>
                <a:gd name="T2" fmla="*/ 0 w 33"/>
                <a:gd name="T3" fmla="*/ 18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07">
                  <a:moveTo>
                    <a:pt x="33" y="0"/>
                  </a:moveTo>
                  <a:cubicBezTo>
                    <a:pt x="24" y="14"/>
                    <a:pt x="4" y="82"/>
                    <a:pt x="0" y="10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5" name="Freeform 1369">
              <a:extLst>
                <a:ext uri="{FF2B5EF4-FFF2-40B4-BE49-F238E27FC236}">
                  <a16:creationId xmlns:a16="http://schemas.microsoft.com/office/drawing/2014/main" id="{B65FFEEF-7123-484B-9AD3-572EFFCCB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2796"/>
              <a:ext cx="19" cy="132"/>
            </a:xfrm>
            <a:custGeom>
              <a:avLst/>
              <a:gdLst>
                <a:gd name="T0" fmla="*/ 24 w 15"/>
                <a:gd name="T1" fmla="*/ 0 h 102"/>
                <a:gd name="T2" fmla="*/ 0 w 15"/>
                <a:gd name="T3" fmla="*/ 171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2">
                  <a:moveTo>
                    <a:pt x="15" y="0"/>
                  </a:moveTo>
                  <a:cubicBezTo>
                    <a:pt x="9" y="15"/>
                    <a:pt x="0" y="83"/>
                    <a:pt x="0" y="10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6" name="Freeform 1370">
              <a:extLst>
                <a:ext uri="{FF2B5EF4-FFF2-40B4-BE49-F238E27FC236}">
                  <a16:creationId xmlns:a16="http://schemas.microsoft.com/office/drawing/2014/main" id="{50DD791F-5469-40CC-947F-6378DF8BF7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797"/>
              <a:ext cx="16" cy="111"/>
            </a:xfrm>
            <a:custGeom>
              <a:avLst/>
              <a:gdLst>
                <a:gd name="T0" fmla="*/ 21 w 12"/>
                <a:gd name="T1" fmla="*/ 0 h 86"/>
                <a:gd name="T2" fmla="*/ 0 w 12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6">
                  <a:moveTo>
                    <a:pt x="12" y="0"/>
                  </a:moveTo>
                  <a:cubicBezTo>
                    <a:pt x="12" y="19"/>
                    <a:pt x="4" y="73"/>
                    <a:pt x="0" y="8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7" name="Freeform 1371">
              <a:extLst>
                <a:ext uri="{FF2B5EF4-FFF2-40B4-BE49-F238E27FC236}">
                  <a16:creationId xmlns:a16="http://schemas.microsoft.com/office/drawing/2014/main" id="{85FF75E7-6F6B-414E-8531-9C774C2AF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2901"/>
              <a:ext cx="22" cy="108"/>
            </a:xfrm>
            <a:custGeom>
              <a:avLst/>
              <a:gdLst>
                <a:gd name="T0" fmla="*/ 28 w 17"/>
                <a:gd name="T1" fmla="*/ 0 h 84"/>
                <a:gd name="T2" fmla="*/ 0 w 17"/>
                <a:gd name="T3" fmla="*/ 1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84">
                  <a:moveTo>
                    <a:pt x="17" y="0"/>
                  </a:moveTo>
                  <a:cubicBezTo>
                    <a:pt x="13" y="23"/>
                    <a:pt x="6" y="64"/>
                    <a:pt x="0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8" name="Freeform 1372">
              <a:extLst>
                <a:ext uri="{FF2B5EF4-FFF2-40B4-BE49-F238E27FC236}">
                  <a16:creationId xmlns:a16="http://schemas.microsoft.com/office/drawing/2014/main" id="{DA30FC53-F1B2-4977-A49D-BA25156F35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3010"/>
              <a:ext cx="8" cy="78"/>
            </a:xfrm>
            <a:custGeom>
              <a:avLst/>
              <a:gdLst>
                <a:gd name="T0" fmla="*/ 1 w 6"/>
                <a:gd name="T1" fmla="*/ 0 h 60"/>
                <a:gd name="T2" fmla="*/ 11 w 6"/>
                <a:gd name="T3" fmla="*/ 101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0">
                  <a:moveTo>
                    <a:pt x="1" y="0"/>
                  </a:moveTo>
                  <a:cubicBezTo>
                    <a:pt x="0" y="15"/>
                    <a:pt x="3" y="49"/>
                    <a:pt x="6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19" name="Freeform 1373">
              <a:extLst>
                <a:ext uri="{FF2B5EF4-FFF2-40B4-BE49-F238E27FC236}">
                  <a16:creationId xmlns:a16="http://schemas.microsoft.com/office/drawing/2014/main" id="{4C5B7850-75E3-4439-8850-C54CAE5C1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2969"/>
              <a:ext cx="21" cy="71"/>
            </a:xfrm>
            <a:custGeom>
              <a:avLst/>
              <a:gdLst>
                <a:gd name="T0" fmla="*/ 0 w 16"/>
                <a:gd name="T1" fmla="*/ 0 h 55"/>
                <a:gd name="T2" fmla="*/ 28 w 16"/>
                <a:gd name="T3" fmla="*/ 92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5">
                  <a:moveTo>
                    <a:pt x="0" y="0"/>
                  </a:moveTo>
                  <a:cubicBezTo>
                    <a:pt x="1" y="15"/>
                    <a:pt x="11" y="45"/>
                    <a:pt x="16" y="5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0" name="Freeform 1374">
              <a:extLst>
                <a:ext uri="{FF2B5EF4-FFF2-40B4-BE49-F238E27FC236}">
                  <a16:creationId xmlns:a16="http://schemas.microsoft.com/office/drawing/2014/main" id="{BFC94BBA-F97F-42E1-AFE4-BF2A35D32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895"/>
              <a:ext cx="12" cy="69"/>
            </a:xfrm>
            <a:custGeom>
              <a:avLst/>
              <a:gdLst>
                <a:gd name="T0" fmla="*/ 0 w 9"/>
                <a:gd name="T1" fmla="*/ 0 h 53"/>
                <a:gd name="T2" fmla="*/ 16 w 9"/>
                <a:gd name="T3" fmla="*/ 90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3">
                  <a:moveTo>
                    <a:pt x="0" y="0"/>
                  </a:moveTo>
                  <a:cubicBezTo>
                    <a:pt x="0" y="16"/>
                    <a:pt x="5" y="45"/>
                    <a:pt x="9" y="5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1" name="Freeform 1375">
              <a:extLst>
                <a:ext uri="{FF2B5EF4-FFF2-40B4-BE49-F238E27FC236}">
                  <a16:creationId xmlns:a16="http://schemas.microsoft.com/office/drawing/2014/main" id="{C5B8A7A6-D9EF-443E-992A-4980C2C2F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3319"/>
              <a:ext cx="16" cy="101"/>
            </a:xfrm>
            <a:custGeom>
              <a:avLst/>
              <a:gdLst>
                <a:gd name="T0" fmla="*/ 21 w 12"/>
                <a:gd name="T1" fmla="*/ 0 h 78"/>
                <a:gd name="T2" fmla="*/ 0 w 12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12" y="0"/>
                  </a:moveTo>
                  <a:cubicBezTo>
                    <a:pt x="9" y="7"/>
                    <a:pt x="1" y="64"/>
                    <a:pt x="0" y="7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2" name="Freeform 1376">
              <a:extLst>
                <a:ext uri="{FF2B5EF4-FFF2-40B4-BE49-F238E27FC236}">
                  <a16:creationId xmlns:a16="http://schemas.microsoft.com/office/drawing/2014/main" id="{0F9BEC61-38AC-41E2-B6F3-DFC74C35BE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3335"/>
              <a:ext cx="5" cy="42"/>
            </a:xfrm>
            <a:custGeom>
              <a:avLst/>
              <a:gdLst>
                <a:gd name="T0" fmla="*/ 0 w 4"/>
                <a:gd name="T1" fmla="*/ 0 h 33"/>
                <a:gd name="T2" fmla="*/ 6 w 4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3">
                  <a:moveTo>
                    <a:pt x="0" y="0"/>
                  </a:moveTo>
                  <a:cubicBezTo>
                    <a:pt x="0" y="9"/>
                    <a:pt x="2" y="28"/>
                    <a:pt x="4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3" name="Freeform 1377">
              <a:extLst>
                <a:ext uri="{FF2B5EF4-FFF2-40B4-BE49-F238E27FC236}">
                  <a16:creationId xmlns:a16="http://schemas.microsoft.com/office/drawing/2014/main" id="{E7003F4B-B39A-49F8-9107-26DA407A53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3402"/>
              <a:ext cx="3" cy="37"/>
            </a:xfrm>
            <a:custGeom>
              <a:avLst/>
              <a:gdLst>
                <a:gd name="T0" fmla="*/ 5 w 2"/>
                <a:gd name="T1" fmla="*/ 0 h 29"/>
                <a:gd name="T2" fmla="*/ 5 w 2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2" y="0"/>
                  </a:moveTo>
                  <a:cubicBezTo>
                    <a:pt x="0" y="14"/>
                    <a:pt x="2" y="23"/>
                    <a:pt x="2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4" name="Freeform 1378">
              <a:extLst>
                <a:ext uri="{FF2B5EF4-FFF2-40B4-BE49-F238E27FC236}">
                  <a16:creationId xmlns:a16="http://schemas.microsoft.com/office/drawing/2014/main" id="{C6754A27-4259-44F5-9F80-8A864A2D9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448"/>
              <a:ext cx="13" cy="61"/>
            </a:xfrm>
            <a:custGeom>
              <a:avLst/>
              <a:gdLst>
                <a:gd name="T0" fmla="*/ 17 w 10"/>
                <a:gd name="T1" fmla="*/ 0 h 47"/>
                <a:gd name="T2" fmla="*/ 0 w 10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7">
                  <a:moveTo>
                    <a:pt x="10" y="0"/>
                  </a:moveTo>
                  <a:cubicBezTo>
                    <a:pt x="5" y="10"/>
                    <a:pt x="1" y="38"/>
                    <a:pt x="0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5" name="Freeform 1379">
              <a:extLst>
                <a:ext uri="{FF2B5EF4-FFF2-40B4-BE49-F238E27FC236}">
                  <a16:creationId xmlns:a16="http://schemas.microsoft.com/office/drawing/2014/main" id="{88C70C03-87AF-4437-8294-8DDBA8CB5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541"/>
              <a:ext cx="13" cy="44"/>
            </a:xfrm>
            <a:custGeom>
              <a:avLst/>
              <a:gdLst>
                <a:gd name="T0" fmla="*/ 17 w 10"/>
                <a:gd name="T1" fmla="*/ 0 h 34"/>
                <a:gd name="T2" fmla="*/ 0 w 10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4">
                  <a:moveTo>
                    <a:pt x="10" y="0"/>
                  </a:moveTo>
                  <a:cubicBezTo>
                    <a:pt x="6" y="10"/>
                    <a:pt x="1" y="22"/>
                    <a:pt x="0" y="3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6" name="Freeform 1380">
              <a:extLst>
                <a:ext uri="{FF2B5EF4-FFF2-40B4-BE49-F238E27FC236}">
                  <a16:creationId xmlns:a16="http://schemas.microsoft.com/office/drawing/2014/main" id="{01486D07-25CF-4725-8D59-07405FF9E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473"/>
              <a:ext cx="13" cy="143"/>
            </a:xfrm>
            <a:custGeom>
              <a:avLst/>
              <a:gdLst>
                <a:gd name="T0" fmla="*/ 17 w 10"/>
                <a:gd name="T1" fmla="*/ 0 h 111"/>
                <a:gd name="T2" fmla="*/ 0 w 10"/>
                <a:gd name="T3" fmla="*/ 184 h 1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1">
                  <a:moveTo>
                    <a:pt x="10" y="0"/>
                  </a:moveTo>
                  <a:cubicBezTo>
                    <a:pt x="7" y="19"/>
                    <a:pt x="6" y="82"/>
                    <a:pt x="0" y="11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7" name="Freeform 1381">
              <a:extLst>
                <a:ext uri="{FF2B5EF4-FFF2-40B4-BE49-F238E27FC236}">
                  <a16:creationId xmlns:a16="http://schemas.microsoft.com/office/drawing/2014/main" id="{BD1580F1-2C4E-4CCE-9630-086705A4E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3593"/>
              <a:ext cx="12" cy="22"/>
            </a:xfrm>
            <a:custGeom>
              <a:avLst/>
              <a:gdLst>
                <a:gd name="T0" fmla="*/ 14 w 10"/>
                <a:gd name="T1" fmla="*/ 0 h 17"/>
                <a:gd name="T2" fmla="*/ 0 w 10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7">
                  <a:moveTo>
                    <a:pt x="10" y="0"/>
                  </a:moveTo>
                  <a:cubicBezTo>
                    <a:pt x="5" y="8"/>
                    <a:pt x="2" y="13"/>
                    <a:pt x="0" y="1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8" name="Freeform 1382">
              <a:extLst>
                <a:ext uri="{FF2B5EF4-FFF2-40B4-BE49-F238E27FC236}">
                  <a16:creationId xmlns:a16="http://schemas.microsoft.com/office/drawing/2014/main" id="{531E0869-44A1-4A9F-BAB7-056638FD9E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633"/>
              <a:ext cx="12" cy="21"/>
            </a:xfrm>
            <a:custGeom>
              <a:avLst/>
              <a:gdLst>
                <a:gd name="T0" fmla="*/ 16 w 9"/>
                <a:gd name="T1" fmla="*/ 0 h 16"/>
                <a:gd name="T2" fmla="*/ 0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6" y="7"/>
                    <a:pt x="4" y="11"/>
                    <a:pt x="0" y="1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29" name="Freeform 1383">
              <a:extLst>
                <a:ext uri="{FF2B5EF4-FFF2-40B4-BE49-F238E27FC236}">
                  <a16:creationId xmlns:a16="http://schemas.microsoft.com/office/drawing/2014/main" id="{371677A5-8C7D-4BA3-9934-63D363FF5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3669"/>
              <a:ext cx="13" cy="18"/>
            </a:xfrm>
            <a:custGeom>
              <a:avLst/>
              <a:gdLst>
                <a:gd name="T0" fmla="*/ 17 w 10"/>
                <a:gd name="T1" fmla="*/ 0 h 14"/>
                <a:gd name="T2" fmla="*/ 0 w 10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7" y="8"/>
                    <a:pt x="4" y="9"/>
                    <a:pt x="0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0" name="Freeform 1384">
              <a:extLst>
                <a:ext uri="{FF2B5EF4-FFF2-40B4-BE49-F238E27FC236}">
                  <a16:creationId xmlns:a16="http://schemas.microsoft.com/office/drawing/2014/main" id="{751B986C-2F0C-4107-B702-B2A99AD9BE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3289"/>
              <a:ext cx="23" cy="91"/>
            </a:xfrm>
            <a:custGeom>
              <a:avLst/>
              <a:gdLst>
                <a:gd name="T0" fmla="*/ 29 w 18"/>
                <a:gd name="T1" fmla="*/ 0 h 70"/>
                <a:gd name="T2" fmla="*/ 0 w 18"/>
                <a:gd name="T3" fmla="*/ 11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70">
                  <a:moveTo>
                    <a:pt x="18" y="0"/>
                  </a:moveTo>
                  <a:cubicBezTo>
                    <a:pt x="13" y="11"/>
                    <a:pt x="2" y="50"/>
                    <a:pt x="0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1" name="Freeform 1385">
              <a:extLst>
                <a:ext uri="{FF2B5EF4-FFF2-40B4-BE49-F238E27FC236}">
                  <a16:creationId xmlns:a16="http://schemas.microsoft.com/office/drawing/2014/main" id="{496FF168-448A-4423-A3D3-4E4A4ADE0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2832"/>
              <a:ext cx="17" cy="35"/>
            </a:xfrm>
            <a:custGeom>
              <a:avLst/>
              <a:gdLst>
                <a:gd name="T0" fmla="*/ 22 w 13"/>
                <a:gd name="T1" fmla="*/ 0 h 27"/>
                <a:gd name="T2" fmla="*/ 0 w 13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13" y="0"/>
                  </a:moveTo>
                  <a:cubicBezTo>
                    <a:pt x="9" y="14"/>
                    <a:pt x="3" y="21"/>
                    <a:pt x="0" y="2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2" name="Freeform 1386">
              <a:extLst>
                <a:ext uri="{FF2B5EF4-FFF2-40B4-BE49-F238E27FC236}">
                  <a16:creationId xmlns:a16="http://schemas.microsoft.com/office/drawing/2014/main" id="{7158E3B0-BDAE-49CD-83F5-75FFB68EAD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3" y="2735"/>
              <a:ext cx="26" cy="89"/>
            </a:xfrm>
            <a:custGeom>
              <a:avLst/>
              <a:gdLst>
                <a:gd name="T0" fmla="*/ 34 w 20"/>
                <a:gd name="T1" fmla="*/ 0 h 69"/>
                <a:gd name="T2" fmla="*/ 0 w 20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69">
                  <a:moveTo>
                    <a:pt x="20" y="0"/>
                  </a:moveTo>
                  <a:cubicBezTo>
                    <a:pt x="14" y="16"/>
                    <a:pt x="2" y="52"/>
                    <a:pt x="0" y="6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3" name="Freeform 1387">
              <a:extLst>
                <a:ext uri="{FF2B5EF4-FFF2-40B4-BE49-F238E27FC236}">
                  <a16:creationId xmlns:a16="http://schemas.microsoft.com/office/drawing/2014/main" id="{B9CCF862-E403-402F-AAD4-E4095CFD2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2631"/>
              <a:ext cx="17" cy="42"/>
            </a:xfrm>
            <a:custGeom>
              <a:avLst/>
              <a:gdLst>
                <a:gd name="T0" fmla="*/ 22 w 13"/>
                <a:gd name="T1" fmla="*/ 0 h 33"/>
                <a:gd name="T2" fmla="*/ 0 w 13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33">
                  <a:moveTo>
                    <a:pt x="13" y="0"/>
                  </a:moveTo>
                  <a:cubicBezTo>
                    <a:pt x="9" y="18"/>
                    <a:pt x="4" y="28"/>
                    <a:pt x="0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4" name="Freeform 1388">
              <a:extLst>
                <a:ext uri="{FF2B5EF4-FFF2-40B4-BE49-F238E27FC236}">
                  <a16:creationId xmlns:a16="http://schemas.microsoft.com/office/drawing/2014/main" id="{FE58C24F-6864-46CB-BC72-2E96D30452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6" y="2739"/>
              <a:ext cx="9" cy="54"/>
            </a:xfrm>
            <a:custGeom>
              <a:avLst/>
              <a:gdLst>
                <a:gd name="T0" fmla="*/ 0 w 7"/>
                <a:gd name="T1" fmla="*/ 0 h 42"/>
                <a:gd name="T2" fmla="*/ 8 w 7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2">
                  <a:moveTo>
                    <a:pt x="0" y="0"/>
                  </a:moveTo>
                  <a:cubicBezTo>
                    <a:pt x="2" y="10"/>
                    <a:pt x="7" y="31"/>
                    <a:pt x="5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5" name="Freeform 1389">
              <a:extLst>
                <a:ext uri="{FF2B5EF4-FFF2-40B4-BE49-F238E27FC236}">
                  <a16:creationId xmlns:a16="http://schemas.microsoft.com/office/drawing/2014/main" id="{F45875EB-BCC5-467F-AB4E-63EF94D8F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796"/>
              <a:ext cx="3" cy="43"/>
            </a:xfrm>
            <a:custGeom>
              <a:avLst/>
              <a:gdLst>
                <a:gd name="T0" fmla="*/ 0 w 2"/>
                <a:gd name="T1" fmla="*/ 0 h 33"/>
                <a:gd name="T2" fmla="*/ 0 w 2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3">
                  <a:moveTo>
                    <a:pt x="0" y="0"/>
                  </a:moveTo>
                  <a:cubicBezTo>
                    <a:pt x="2" y="13"/>
                    <a:pt x="1" y="22"/>
                    <a:pt x="0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6" name="Freeform 1390">
              <a:extLst>
                <a:ext uri="{FF2B5EF4-FFF2-40B4-BE49-F238E27FC236}">
                  <a16:creationId xmlns:a16="http://schemas.microsoft.com/office/drawing/2014/main" id="{BD3881F0-C818-4670-8C07-32F662160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5" y="2832"/>
              <a:ext cx="10" cy="63"/>
            </a:xfrm>
            <a:custGeom>
              <a:avLst/>
              <a:gdLst>
                <a:gd name="T0" fmla="*/ 0 w 8"/>
                <a:gd name="T1" fmla="*/ 0 h 49"/>
                <a:gd name="T2" fmla="*/ 10 w 8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9">
                  <a:moveTo>
                    <a:pt x="0" y="0"/>
                  </a:moveTo>
                  <a:cubicBezTo>
                    <a:pt x="5" y="13"/>
                    <a:pt x="8" y="38"/>
                    <a:pt x="6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7" name="Freeform 1391">
              <a:extLst>
                <a:ext uri="{FF2B5EF4-FFF2-40B4-BE49-F238E27FC236}">
                  <a16:creationId xmlns:a16="http://schemas.microsoft.com/office/drawing/2014/main" id="{0B65754E-0451-45C6-8F7F-54C85620D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627"/>
              <a:ext cx="13" cy="77"/>
            </a:xfrm>
            <a:custGeom>
              <a:avLst/>
              <a:gdLst>
                <a:gd name="T0" fmla="*/ 0 w 10"/>
                <a:gd name="T1" fmla="*/ 0 h 60"/>
                <a:gd name="T2" fmla="*/ 17 w 10"/>
                <a:gd name="T3" fmla="*/ 99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0">
                  <a:moveTo>
                    <a:pt x="0" y="0"/>
                  </a:moveTo>
                  <a:cubicBezTo>
                    <a:pt x="0" y="13"/>
                    <a:pt x="7" y="46"/>
                    <a:pt x="1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8" name="Freeform 1392">
              <a:extLst>
                <a:ext uri="{FF2B5EF4-FFF2-40B4-BE49-F238E27FC236}">
                  <a16:creationId xmlns:a16="http://schemas.microsoft.com/office/drawing/2014/main" id="{7B96E349-D68D-4F24-AB5A-2EC45E733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406"/>
              <a:ext cx="7" cy="62"/>
            </a:xfrm>
            <a:custGeom>
              <a:avLst/>
              <a:gdLst>
                <a:gd name="T0" fmla="*/ 2 w 6"/>
                <a:gd name="T1" fmla="*/ 0 h 48"/>
                <a:gd name="T2" fmla="*/ 8 w 6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8">
                  <a:moveTo>
                    <a:pt x="2" y="0"/>
                  </a:moveTo>
                  <a:cubicBezTo>
                    <a:pt x="0" y="15"/>
                    <a:pt x="2" y="38"/>
                    <a:pt x="6" y="4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39" name="Freeform 1393">
              <a:extLst>
                <a:ext uri="{FF2B5EF4-FFF2-40B4-BE49-F238E27FC236}">
                  <a16:creationId xmlns:a16="http://schemas.microsoft.com/office/drawing/2014/main" id="{F911E89B-2259-45B0-AA48-90773B3C45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627"/>
              <a:ext cx="76" cy="301"/>
            </a:xfrm>
            <a:custGeom>
              <a:avLst/>
              <a:gdLst>
                <a:gd name="T0" fmla="*/ 0 w 58"/>
                <a:gd name="T1" fmla="*/ 0 h 233"/>
                <a:gd name="T2" fmla="*/ 77 w 58"/>
                <a:gd name="T3" fmla="*/ 389 h 233"/>
                <a:gd name="T4" fmla="*/ 0 w 58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8" h="233">
                  <a:moveTo>
                    <a:pt x="0" y="0"/>
                  </a:moveTo>
                  <a:cubicBezTo>
                    <a:pt x="12" y="28"/>
                    <a:pt x="58" y="110"/>
                    <a:pt x="45" y="233"/>
                  </a:cubicBezTo>
                  <a:cubicBezTo>
                    <a:pt x="46" y="217"/>
                    <a:pt x="49" y="10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0" name="Freeform 1394">
              <a:extLst>
                <a:ext uri="{FF2B5EF4-FFF2-40B4-BE49-F238E27FC236}">
                  <a16:creationId xmlns:a16="http://schemas.microsoft.com/office/drawing/2014/main" id="{A8BBE7DC-4194-41C9-B286-6CF0746747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3" y="1657"/>
              <a:ext cx="62" cy="285"/>
            </a:xfrm>
            <a:custGeom>
              <a:avLst/>
              <a:gdLst>
                <a:gd name="T0" fmla="*/ 12 w 48"/>
                <a:gd name="T1" fmla="*/ 0 h 221"/>
                <a:gd name="T2" fmla="*/ 39 w 48"/>
                <a:gd name="T3" fmla="*/ 248 h 221"/>
                <a:gd name="T4" fmla="*/ 80 w 48"/>
                <a:gd name="T5" fmla="*/ 368 h 221"/>
                <a:gd name="T6" fmla="*/ 40 w 48"/>
                <a:gd name="T7" fmla="*/ 236 h 221"/>
                <a:gd name="T8" fmla="*/ 12 w 48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21">
                  <a:moveTo>
                    <a:pt x="7" y="0"/>
                  </a:moveTo>
                  <a:cubicBezTo>
                    <a:pt x="4" y="37"/>
                    <a:pt x="3" y="74"/>
                    <a:pt x="23" y="149"/>
                  </a:cubicBezTo>
                  <a:cubicBezTo>
                    <a:pt x="32" y="179"/>
                    <a:pt x="46" y="209"/>
                    <a:pt x="48" y="221"/>
                  </a:cubicBezTo>
                  <a:cubicBezTo>
                    <a:pt x="48" y="205"/>
                    <a:pt x="29" y="167"/>
                    <a:pt x="24" y="142"/>
                  </a:cubicBezTo>
                  <a:cubicBezTo>
                    <a:pt x="20" y="117"/>
                    <a:pt x="0" y="27"/>
                    <a:pt x="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1" name="Freeform 1395">
              <a:extLst>
                <a:ext uri="{FF2B5EF4-FFF2-40B4-BE49-F238E27FC236}">
                  <a16:creationId xmlns:a16="http://schemas.microsoft.com/office/drawing/2014/main" id="{3CBBE64C-3BCB-4B2A-A1E2-19552FD6AC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654"/>
              <a:ext cx="49" cy="192"/>
            </a:xfrm>
            <a:custGeom>
              <a:avLst/>
              <a:gdLst>
                <a:gd name="T0" fmla="*/ 0 w 38"/>
                <a:gd name="T1" fmla="*/ 0 h 149"/>
                <a:gd name="T2" fmla="*/ 62 w 38"/>
                <a:gd name="T3" fmla="*/ 247 h 149"/>
                <a:gd name="T4" fmla="*/ 0 w 38"/>
                <a:gd name="T5" fmla="*/ 0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49">
                  <a:moveTo>
                    <a:pt x="0" y="0"/>
                  </a:moveTo>
                  <a:cubicBezTo>
                    <a:pt x="14" y="22"/>
                    <a:pt x="38" y="119"/>
                    <a:pt x="37" y="149"/>
                  </a:cubicBezTo>
                  <a:cubicBezTo>
                    <a:pt x="35" y="134"/>
                    <a:pt x="14" y="23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2" name="Freeform 1396">
              <a:extLst>
                <a:ext uri="{FF2B5EF4-FFF2-40B4-BE49-F238E27FC236}">
                  <a16:creationId xmlns:a16="http://schemas.microsoft.com/office/drawing/2014/main" id="{79BDE0CB-4B91-428F-9E07-91A09F96F5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3" y="1768"/>
              <a:ext cx="19" cy="159"/>
            </a:xfrm>
            <a:custGeom>
              <a:avLst/>
              <a:gdLst>
                <a:gd name="T0" fmla="*/ 1 w 15"/>
                <a:gd name="T1" fmla="*/ 206 h 123"/>
                <a:gd name="T2" fmla="*/ 0 w 15"/>
                <a:gd name="T3" fmla="*/ 0 h 123"/>
                <a:gd name="T4" fmla="*/ 1 w 15"/>
                <a:gd name="T5" fmla="*/ 206 h 1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23">
                  <a:moveTo>
                    <a:pt x="1" y="123"/>
                  </a:moveTo>
                  <a:cubicBezTo>
                    <a:pt x="10" y="102"/>
                    <a:pt x="15" y="46"/>
                    <a:pt x="0" y="0"/>
                  </a:cubicBezTo>
                  <a:cubicBezTo>
                    <a:pt x="5" y="9"/>
                    <a:pt x="13" y="101"/>
                    <a:pt x="1" y="12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3" name="Freeform 1397">
              <a:extLst>
                <a:ext uri="{FF2B5EF4-FFF2-40B4-BE49-F238E27FC236}">
                  <a16:creationId xmlns:a16="http://schemas.microsoft.com/office/drawing/2014/main" id="{A97D4ED0-C7CF-4F25-884A-62961544A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2" y="1688"/>
              <a:ext cx="48" cy="233"/>
            </a:xfrm>
            <a:custGeom>
              <a:avLst/>
              <a:gdLst>
                <a:gd name="T0" fmla="*/ 0 w 37"/>
                <a:gd name="T1" fmla="*/ 0 h 181"/>
                <a:gd name="T2" fmla="*/ 62 w 37"/>
                <a:gd name="T3" fmla="*/ 300 h 1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81">
                  <a:moveTo>
                    <a:pt x="0" y="0"/>
                  </a:moveTo>
                  <a:cubicBezTo>
                    <a:pt x="2" y="44"/>
                    <a:pt x="25" y="126"/>
                    <a:pt x="37" y="18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4" name="Freeform 1398">
              <a:extLst>
                <a:ext uri="{FF2B5EF4-FFF2-40B4-BE49-F238E27FC236}">
                  <a16:creationId xmlns:a16="http://schemas.microsoft.com/office/drawing/2014/main" id="{EB87D2BC-E3C4-4854-9443-A15E17AAF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673"/>
              <a:ext cx="8" cy="55"/>
            </a:xfrm>
            <a:custGeom>
              <a:avLst/>
              <a:gdLst>
                <a:gd name="T0" fmla="*/ 0 w 6"/>
                <a:gd name="T1" fmla="*/ 0 h 42"/>
                <a:gd name="T2" fmla="*/ 11 w 6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0" y="0"/>
                  </a:moveTo>
                  <a:cubicBezTo>
                    <a:pt x="4" y="13"/>
                    <a:pt x="5" y="28"/>
                    <a:pt x="6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5" name="Freeform 1399">
              <a:extLst>
                <a:ext uri="{FF2B5EF4-FFF2-40B4-BE49-F238E27FC236}">
                  <a16:creationId xmlns:a16="http://schemas.microsoft.com/office/drawing/2014/main" id="{4513BFB6-9042-4FCE-A538-9E945E74F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695"/>
              <a:ext cx="6" cy="31"/>
            </a:xfrm>
            <a:custGeom>
              <a:avLst/>
              <a:gdLst>
                <a:gd name="T0" fmla="*/ 0 w 5"/>
                <a:gd name="T1" fmla="*/ 0 h 24"/>
                <a:gd name="T2" fmla="*/ 7 w 5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0" y="0"/>
                  </a:moveTo>
                  <a:cubicBezTo>
                    <a:pt x="3" y="7"/>
                    <a:pt x="5" y="16"/>
                    <a:pt x="5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6" name="Freeform 1400">
              <a:extLst>
                <a:ext uri="{FF2B5EF4-FFF2-40B4-BE49-F238E27FC236}">
                  <a16:creationId xmlns:a16="http://schemas.microsoft.com/office/drawing/2014/main" id="{9A98402F-16E6-4415-9C3D-EE6D64142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1981"/>
              <a:ext cx="6" cy="165"/>
            </a:xfrm>
            <a:custGeom>
              <a:avLst/>
              <a:gdLst>
                <a:gd name="T0" fmla="*/ 7 w 5"/>
                <a:gd name="T1" fmla="*/ 0 h 128"/>
                <a:gd name="T2" fmla="*/ 1 w 5"/>
                <a:gd name="T3" fmla="*/ 85 h 128"/>
                <a:gd name="T4" fmla="*/ 2 w 5"/>
                <a:gd name="T5" fmla="*/ 213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28">
                  <a:moveTo>
                    <a:pt x="5" y="0"/>
                  </a:moveTo>
                  <a:cubicBezTo>
                    <a:pt x="0" y="16"/>
                    <a:pt x="1" y="34"/>
                    <a:pt x="1" y="51"/>
                  </a:cubicBezTo>
                  <a:cubicBezTo>
                    <a:pt x="1" y="77"/>
                    <a:pt x="2" y="103"/>
                    <a:pt x="2" y="12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7" name="Freeform 1401">
              <a:extLst>
                <a:ext uri="{FF2B5EF4-FFF2-40B4-BE49-F238E27FC236}">
                  <a16:creationId xmlns:a16="http://schemas.microsoft.com/office/drawing/2014/main" id="{E5B08847-F369-4979-A250-7A682DC47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5" y="2031"/>
              <a:ext cx="13" cy="137"/>
            </a:xfrm>
            <a:custGeom>
              <a:avLst/>
              <a:gdLst>
                <a:gd name="T0" fmla="*/ 0 w 10"/>
                <a:gd name="T1" fmla="*/ 0 h 106"/>
                <a:gd name="T2" fmla="*/ 17 w 10"/>
                <a:gd name="T3" fmla="*/ 177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6">
                  <a:moveTo>
                    <a:pt x="0" y="0"/>
                  </a:moveTo>
                  <a:cubicBezTo>
                    <a:pt x="0" y="35"/>
                    <a:pt x="2" y="72"/>
                    <a:pt x="10" y="10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8" name="Freeform 1402">
              <a:extLst>
                <a:ext uri="{FF2B5EF4-FFF2-40B4-BE49-F238E27FC236}">
                  <a16:creationId xmlns:a16="http://schemas.microsoft.com/office/drawing/2014/main" id="{86BF261B-1AAE-4DC1-A8AF-90D0FEDC0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2063"/>
              <a:ext cx="19" cy="90"/>
            </a:xfrm>
            <a:custGeom>
              <a:avLst/>
              <a:gdLst>
                <a:gd name="T0" fmla="*/ 6 w 15"/>
                <a:gd name="T1" fmla="*/ 0 h 69"/>
                <a:gd name="T2" fmla="*/ 24 w 15"/>
                <a:gd name="T3" fmla="*/ 117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9">
                  <a:moveTo>
                    <a:pt x="4" y="0"/>
                  </a:moveTo>
                  <a:cubicBezTo>
                    <a:pt x="0" y="22"/>
                    <a:pt x="9" y="48"/>
                    <a:pt x="15" y="6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49" name="Freeform 1403">
              <a:extLst>
                <a:ext uri="{FF2B5EF4-FFF2-40B4-BE49-F238E27FC236}">
                  <a16:creationId xmlns:a16="http://schemas.microsoft.com/office/drawing/2014/main" id="{9797DE98-F4FA-47D4-AAB9-4CD83C599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19"/>
              <a:ext cx="4" cy="57"/>
            </a:xfrm>
            <a:custGeom>
              <a:avLst/>
              <a:gdLst>
                <a:gd name="T0" fmla="*/ 0 w 3"/>
                <a:gd name="T1" fmla="*/ 0 h 44"/>
                <a:gd name="T2" fmla="*/ 5 w 3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4">
                  <a:moveTo>
                    <a:pt x="0" y="0"/>
                  </a:moveTo>
                  <a:cubicBezTo>
                    <a:pt x="2" y="14"/>
                    <a:pt x="3" y="29"/>
                    <a:pt x="3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0" name="Freeform 1404">
              <a:extLst>
                <a:ext uri="{FF2B5EF4-FFF2-40B4-BE49-F238E27FC236}">
                  <a16:creationId xmlns:a16="http://schemas.microsoft.com/office/drawing/2014/main" id="{6A8E8538-2F6A-4D21-B07A-152B4EC7B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4" y="2137"/>
              <a:ext cx="4" cy="67"/>
            </a:xfrm>
            <a:custGeom>
              <a:avLst/>
              <a:gdLst>
                <a:gd name="T0" fmla="*/ 0 w 3"/>
                <a:gd name="T1" fmla="*/ 0 h 52"/>
                <a:gd name="T2" fmla="*/ 4 w 3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2">
                  <a:moveTo>
                    <a:pt x="0" y="0"/>
                  </a:moveTo>
                  <a:cubicBezTo>
                    <a:pt x="3" y="17"/>
                    <a:pt x="2" y="35"/>
                    <a:pt x="2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1" name="Freeform 1405">
              <a:extLst>
                <a:ext uri="{FF2B5EF4-FFF2-40B4-BE49-F238E27FC236}">
                  <a16:creationId xmlns:a16="http://schemas.microsoft.com/office/drawing/2014/main" id="{9BB361F6-F91F-4F63-B812-5539FF7F4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193"/>
              <a:ext cx="4" cy="53"/>
            </a:xfrm>
            <a:custGeom>
              <a:avLst/>
              <a:gdLst>
                <a:gd name="T0" fmla="*/ 0 w 3"/>
                <a:gd name="T1" fmla="*/ 0 h 41"/>
                <a:gd name="T2" fmla="*/ 5 w 3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0" y="0"/>
                  </a:moveTo>
                  <a:cubicBezTo>
                    <a:pt x="3" y="13"/>
                    <a:pt x="3" y="27"/>
                    <a:pt x="3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2" name="Freeform 1406">
              <a:extLst>
                <a:ext uri="{FF2B5EF4-FFF2-40B4-BE49-F238E27FC236}">
                  <a16:creationId xmlns:a16="http://schemas.microsoft.com/office/drawing/2014/main" id="{B79F2B48-BA80-4F64-8C9E-63D681133E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8" y="2163"/>
              <a:ext cx="22" cy="46"/>
            </a:xfrm>
            <a:custGeom>
              <a:avLst/>
              <a:gdLst>
                <a:gd name="T0" fmla="*/ 28 w 17"/>
                <a:gd name="T1" fmla="*/ 59 h 36"/>
                <a:gd name="T2" fmla="*/ 0 w 17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6">
                  <a:moveTo>
                    <a:pt x="17" y="36"/>
                  </a:moveTo>
                  <a:cubicBezTo>
                    <a:pt x="10" y="24"/>
                    <a:pt x="5" y="12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3" name="Freeform 1407">
              <a:extLst>
                <a:ext uri="{FF2B5EF4-FFF2-40B4-BE49-F238E27FC236}">
                  <a16:creationId xmlns:a16="http://schemas.microsoft.com/office/drawing/2014/main" id="{0D601A7A-CCE4-4A3F-9F7B-531D07A31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7" y="2093"/>
              <a:ext cx="22" cy="74"/>
            </a:xfrm>
            <a:custGeom>
              <a:avLst/>
              <a:gdLst>
                <a:gd name="T0" fmla="*/ 28 w 17"/>
                <a:gd name="T1" fmla="*/ 96 h 57"/>
                <a:gd name="T2" fmla="*/ 8 w 17"/>
                <a:gd name="T3" fmla="*/ 34 h 57"/>
                <a:gd name="T4" fmla="*/ 0 w 17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7">
                  <a:moveTo>
                    <a:pt x="17" y="57"/>
                  </a:moveTo>
                  <a:cubicBezTo>
                    <a:pt x="12" y="45"/>
                    <a:pt x="9" y="32"/>
                    <a:pt x="5" y="20"/>
                  </a:cubicBezTo>
                  <a:cubicBezTo>
                    <a:pt x="3" y="13"/>
                    <a:pt x="0" y="7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4" name="Freeform 1408">
              <a:extLst>
                <a:ext uri="{FF2B5EF4-FFF2-40B4-BE49-F238E27FC236}">
                  <a16:creationId xmlns:a16="http://schemas.microsoft.com/office/drawing/2014/main" id="{1A216EB7-8B52-4F44-A793-1D1F4E000B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4" y="2084"/>
              <a:ext cx="17" cy="67"/>
            </a:xfrm>
            <a:custGeom>
              <a:avLst/>
              <a:gdLst>
                <a:gd name="T0" fmla="*/ 0 w 13"/>
                <a:gd name="T1" fmla="*/ 0 h 52"/>
                <a:gd name="T2" fmla="*/ 22 w 13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2">
                  <a:moveTo>
                    <a:pt x="0" y="0"/>
                  </a:moveTo>
                  <a:cubicBezTo>
                    <a:pt x="8" y="17"/>
                    <a:pt x="13" y="32"/>
                    <a:pt x="13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5" name="Freeform 1409">
              <a:extLst>
                <a:ext uri="{FF2B5EF4-FFF2-40B4-BE49-F238E27FC236}">
                  <a16:creationId xmlns:a16="http://schemas.microsoft.com/office/drawing/2014/main" id="{80D55B64-4C9F-4218-93D8-42F39BFD0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038"/>
              <a:ext cx="12" cy="14"/>
            </a:xfrm>
            <a:custGeom>
              <a:avLst/>
              <a:gdLst>
                <a:gd name="T0" fmla="*/ 16 w 9"/>
                <a:gd name="T1" fmla="*/ 18 h 11"/>
                <a:gd name="T2" fmla="*/ 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6" y="8"/>
                    <a:pt x="2" y="4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6" name="Freeform 1410">
              <a:extLst>
                <a:ext uri="{FF2B5EF4-FFF2-40B4-BE49-F238E27FC236}">
                  <a16:creationId xmlns:a16="http://schemas.microsoft.com/office/drawing/2014/main" id="{E1CEF2A7-0012-43A0-9F56-1D90B599B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051"/>
              <a:ext cx="17" cy="24"/>
            </a:xfrm>
            <a:custGeom>
              <a:avLst/>
              <a:gdLst>
                <a:gd name="T0" fmla="*/ 22 w 13"/>
                <a:gd name="T1" fmla="*/ 30 h 19"/>
                <a:gd name="T2" fmla="*/ 0 w 13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9">
                  <a:moveTo>
                    <a:pt x="13" y="19"/>
                  </a:moveTo>
                  <a:cubicBezTo>
                    <a:pt x="9" y="14"/>
                    <a:pt x="1" y="7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7" name="Freeform 1411">
              <a:extLst>
                <a:ext uri="{FF2B5EF4-FFF2-40B4-BE49-F238E27FC236}">
                  <a16:creationId xmlns:a16="http://schemas.microsoft.com/office/drawing/2014/main" id="{7EE33C60-CE7D-4290-8417-F91CCDD84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0" y="1934"/>
              <a:ext cx="19" cy="58"/>
            </a:xfrm>
            <a:custGeom>
              <a:avLst/>
              <a:gdLst>
                <a:gd name="T0" fmla="*/ 26 w 14"/>
                <a:gd name="T1" fmla="*/ 0 h 45"/>
                <a:gd name="T2" fmla="*/ 0 w 14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45">
                  <a:moveTo>
                    <a:pt x="14" y="0"/>
                  </a:moveTo>
                  <a:cubicBezTo>
                    <a:pt x="11" y="15"/>
                    <a:pt x="0" y="30"/>
                    <a:pt x="0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8" name="Freeform 1412">
              <a:extLst>
                <a:ext uri="{FF2B5EF4-FFF2-40B4-BE49-F238E27FC236}">
                  <a16:creationId xmlns:a16="http://schemas.microsoft.com/office/drawing/2014/main" id="{0DF8D9E8-6444-4A02-A3D3-F470C9E31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976"/>
              <a:ext cx="16" cy="27"/>
            </a:xfrm>
            <a:custGeom>
              <a:avLst/>
              <a:gdLst>
                <a:gd name="T0" fmla="*/ 21 w 12"/>
                <a:gd name="T1" fmla="*/ 35 h 21"/>
                <a:gd name="T2" fmla="*/ 0 w 12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1">
                  <a:moveTo>
                    <a:pt x="12" y="21"/>
                  </a:moveTo>
                  <a:cubicBezTo>
                    <a:pt x="8" y="15"/>
                    <a:pt x="0" y="8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59" name="Freeform 1413">
              <a:extLst>
                <a:ext uri="{FF2B5EF4-FFF2-40B4-BE49-F238E27FC236}">
                  <a16:creationId xmlns:a16="http://schemas.microsoft.com/office/drawing/2014/main" id="{846FB7A4-1822-48ED-A940-2B4C72F65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992"/>
              <a:ext cx="11" cy="19"/>
            </a:xfrm>
            <a:custGeom>
              <a:avLst/>
              <a:gdLst>
                <a:gd name="T0" fmla="*/ 13 w 9"/>
                <a:gd name="T1" fmla="*/ 26 h 14"/>
                <a:gd name="T2" fmla="*/ 0 w 9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14"/>
                  </a:moveTo>
                  <a:cubicBezTo>
                    <a:pt x="6" y="10"/>
                    <a:pt x="2" y="5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0" name="Freeform 1414">
              <a:extLst>
                <a:ext uri="{FF2B5EF4-FFF2-40B4-BE49-F238E27FC236}">
                  <a16:creationId xmlns:a16="http://schemas.microsoft.com/office/drawing/2014/main" id="{E03684F8-8C86-4C9A-8420-D49588F28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1955"/>
              <a:ext cx="7" cy="28"/>
            </a:xfrm>
            <a:custGeom>
              <a:avLst/>
              <a:gdLst>
                <a:gd name="T0" fmla="*/ 8 w 5"/>
                <a:gd name="T1" fmla="*/ 0 h 22"/>
                <a:gd name="T2" fmla="*/ 0 w 5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2">
                  <a:moveTo>
                    <a:pt x="4" y="0"/>
                  </a:moveTo>
                  <a:cubicBezTo>
                    <a:pt x="5" y="8"/>
                    <a:pt x="5" y="16"/>
                    <a:pt x="0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1" name="Freeform 1415">
              <a:extLst>
                <a:ext uri="{FF2B5EF4-FFF2-40B4-BE49-F238E27FC236}">
                  <a16:creationId xmlns:a16="http://schemas.microsoft.com/office/drawing/2014/main" id="{84FB444E-564D-4525-9AAD-3D13F80E1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835"/>
              <a:ext cx="6" cy="76"/>
            </a:xfrm>
            <a:custGeom>
              <a:avLst/>
              <a:gdLst>
                <a:gd name="T0" fmla="*/ 3 w 4"/>
                <a:gd name="T1" fmla="*/ 0 h 59"/>
                <a:gd name="T2" fmla="*/ 9 w 4"/>
                <a:gd name="T3" fmla="*/ 98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59">
                  <a:moveTo>
                    <a:pt x="1" y="0"/>
                  </a:moveTo>
                  <a:cubicBezTo>
                    <a:pt x="1" y="20"/>
                    <a:pt x="0" y="40"/>
                    <a:pt x="4" y="5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2" name="Freeform 1416">
              <a:extLst>
                <a:ext uri="{FF2B5EF4-FFF2-40B4-BE49-F238E27FC236}">
                  <a16:creationId xmlns:a16="http://schemas.microsoft.com/office/drawing/2014/main" id="{1627C4BE-95BD-47CF-A813-6C78E84FFF6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867"/>
              <a:ext cx="2" cy="44"/>
            </a:xfrm>
            <a:custGeom>
              <a:avLst/>
              <a:gdLst>
                <a:gd name="T0" fmla="*/ 2 w 2"/>
                <a:gd name="T1" fmla="*/ 0 h 34"/>
                <a:gd name="T2" fmla="*/ 1 w 2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4">
                  <a:moveTo>
                    <a:pt x="2" y="0"/>
                  </a:moveTo>
                  <a:cubicBezTo>
                    <a:pt x="0" y="11"/>
                    <a:pt x="1" y="24"/>
                    <a:pt x="1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3" name="Freeform 1417">
              <a:extLst>
                <a:ext uri="{FF2B5EF4-FFF2-40B4-BE49-F238E27FC236}">
                  <a16:creationId xmlns:a16="http://schemas.microsoft.com/office/drawing/2014/main" id="{FF8D089E-CEC7-4A81-B2E0-D9592C3891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306"/>
              <a:ext cx="8" cy="18"/>
            </a:xfrm>
            <a:custGeom>
              <a:avLst/>
              <a:gdLst>
                <a:gd name="T0" fmla="*/ 11 w 6"/>
                <a:gd name="T1" fmla="*/ 0 h 14"/>
                <a:gd name="T2" fmla="*/ 0 w 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4">
                  <a:moveTo>
                    <a:pt x="6" y="0"/>
                  </a:moveTo>
                  <a:cubicBezTo>
                    <a:pt x="3" y="4"/>
                    <a:pt x="2" y="10"/>
                    <a:pt x="0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4" name="Freeform 1418">
              <a:extLst>
                <a:ext uri="{FF2B5EF4-FFF2-40B4-BE49-F238E27FC236}">
                  <a16:creationId xmlns:a16="http://schemas.microsoft.com/office/drawing/2014/main" id="{99E53686-E507-45F4-927F-ADC403917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9" y="2286"/>
              <a:ext cx="5" cy="22"/>
            </a:xfrm>
            <a:custGeom>
              <a:avLst/>
              <a:gdLst>
                <a:gd name="T0" fmla="*/ 6 w 4"/>
                <a:gd name="T1" fmla="*/ 0 h 17"/>
                <a:gd name="T2" fmla="*/ 1 w 4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7">
                  <a:moveTo>
                    <a:pt x="4" y="0"/>
                  </a:moveTo>
                  <a:cubicBezTo>
                    <a:pt x="3" y="6"/>
                    <a:pt x="0" y="11"/>
                    <a:pt x="1" y="1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5" name="Freeform 1419">
              <a:extLst>
                <a:ext uri="{FF2B5EF4-FFF2-40B4-BE49-F238E27FC236}">
                  <a16:creationId xmlns:a16="http://schemas.microsoft.com/office/drawing/2014/main" id="{BC024EC2-89DB-4706-9521-6BDEDAB15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2345"/>
              <a:ext cx="7" cy="25"/>
            </a:xfrm>
            <a:custGeom>
              <a:avLst/>
              <a:gdLst>
                <a:gd name="T0" fmla="*/ 8 w 6"/>
                <a:gd name="T1" fmla="*/ 0 h 19"/>
                <a:gd name="T2" fmla="*/ 0 w 6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4" y="6"/>
                    <a:pt x="0" y="13"/>
                    <a:pt x="0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6" name="Freeform 1420">
              <a:extLst>
                <a:ext uri="{FF2B5EF4-FFF2-40B4-BE49-F238E27FC236}">
                  <a16:creationId xmlns:a16="http://schemas.microsoft.com/office/drawing/2014/main" id="{DA8A0D78-DF9B-4182-8249-BB19D6C817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3" y="2359"/>
              <a:ext cx="9" cy="17"/>
            </a:xfrm>
            <a:custGeom>
              <a:avLst/>
              <a:gdLst>
                <a:gd name="T0" fmla="*/ 12 w 7"/>
                <a:gd name="T1" fmla="*/ 0 h 13"/>
                <a:gd name="T2" fmla="*/ 0 w 7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6" y="5"/>
                    <a:pt x="3" y="9"/>
                    <a:pt x="0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7" name="Freeform 1421">
              <a:extLst>
                <a:ext uri="{FF2B5EF4-FFF2-40B4-BE49-F238E27FC236}">
                  <a16:creationId xmlns:a16="http://schemas.microsoft.com/office/drawing/2014/main" id="{A6C7A847-95C7-4501-9A01-78D975C618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355"/>
              <a:ext cx="1" cy="16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4"/>
                    <a:pt x="0" y="8"/>
                    <a:pt x="0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8" name="Freeform 1422">
              <a:extLst>
                <a:ext uri="{FF2B5EF4-FFF2-40B4-BE49-F238E27FC236}">
                  <a16:creationId xmlns:a16="http://schemas.microsoft.com/office/drawing/2014/main" id="{8C9536E5-07FD-40C4-B5AF-8FF1B013D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8" y="2438"/>
              <a:ext cx="30" cy="54"/>
            </a:xfrm>
            <a:custGeom>
              <a:avLst/>
              <a:gdLst>
                <a:gd name="T0" fmla="*/ 0 w 23"/>
                <a:gd name="T1" fmla="*/ 0 h 42"/>
                <a:gd name="T2" fmla="*/ 39 w 23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2">
                  <a:moveTo>
                    <a:pt x="0" y="0"/>
                  </a:moveTo>
                  <a:cubicBezTo>
                    <a:pt x="9" y="13"/>
                    <a:pt x="20" y="25"/>
                    <a:pt x="23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69" name="Freeform 1423">
              <a:extLst>
                <a:ext uri="{FF2B5EF4-FFF2-40B4-BE49-F238E27FC236}">
                  <a16:creationId xmlns:a16="http://schemas.microsoft.com/office/drawing/2014/main" id="{9CBEC54A-E1B8-4372-A9A7-CFDDB9A80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450"/>
              <a:ext cx="34" cy="60"/>
            </a:xfrm>
            <a:custGeom>
              <a:avLst/>
              <a:gdLst>
                <a:gd name="T0" fmla="*/ 0 w 26"/>
                <a:gd name="T1" fmla="*/ 0 h 47"/>
                <a:gd name="T2" fmla="*/ 44 w 26"/>
                <a:gd name="T3" fmla="*/ 77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7">
                  <a:moveTo>
                    <a:pt x="0" y="0"/>
                  </a:moveTo>
                  <a:cubicBezTo>
                    <a:pt x="9" y="15"/>
                    <a:pt x="21" y="30"/>
                    <a:pt x="26" y="4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0" name="Freeform 1424">
              <a:extLst>
                <a:ext uri="{FF2B5EF4-FFF2-40B4-BE49-F238E27FC236}">
                  <a16:creationId xmlns:a16="http://schemas.microsoft.com/office/drawing/2014/main" id="{1D05E7E7-9218-4A33-9184-5C154E87E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2" y="2460"/>
              <a:ext cx="29" cy="48"/>
            </a:xfrm>
            <a:custGeom>
              <a:avLst/>
              <a:gdLst>
                <a:gd name="T0" fmla="*/ 0 w 23"/>
                <a:gd name="T1" fmla="*/ 0 h 37"/>
                <a:gd name="T2" fmla="*/ 37 w 23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7">
                  <a:moveTo>
                    <a:pt x="0" y="0"/>
                  </a:moveTo>
                  <a:cubicBezTo>
                    <a:pt x="2" y="14"/>
                    <a:pt x="14" y="27"/>
                    <a:pt x="23" y="3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1" name="Freeform 1425">
              <a:extLst>
                <a:ext uri="{FF2B5EF4-FFF2-40B4-BE49-F238E27FC236}">
                  <a16:creationId xmlns:a16="http://schemas.microsoft.com/office/drawing/2014/main" id="{D0517881-40A8-43D2-AD77-9D7F0A037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457"/>
              <a:ext cx="10" cy="33"/>
            </a:xfrm>
            <a:custGeom>
              <a:avLst/>
              <a:gdLst>
                <a:gd name="T0" fmla="*/ 13 w 8"/>
                <a:gd name="T1" fmla="*/ 0 h 25"/>
                <a:gd name="T2" fmla="*/ 0 w 8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8" y="0"/>
                  </a:moveTo>
                  <a:cubicBezTo>
                    <a:pt x="7" y="9"/>
                    <a:pt x="6" y="18"/>
                    <a:pt x="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2" name="Freeform 1426">
              <a:extLst>
                <a:ext uri="{FF2B5EF4-FFF2-40B4-BE49-F238E27FC236}">
                  <a16:creationId xmlns:a16="http://schemas.microsoft.com/office/drawing/2014/main" id="{04F10A6F-D94D-4F07-B97C-D83C21D2CA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2" y="2450"/>
              <a:ext cx="14" cy="41"/>
            </a:xfrm>
            <a:custGeom>
              <a:avLst/>
              <a:gdLst>
                <a:gd name="T0" fmla="*/ 18 w 11"/>
                <a:gd name="T1" fmla="*/ 0 h 32"/>
                <a:gd name="T2" fmla="*/ 0 w 11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11" y="0"/>
                  </a:moveTo>
                  <a:cubicBezTo>
                    <a:pt x="4" y="8"/>
                    <a:pt x="0" y="22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3" name="Freeform 1427">
              <a:extLst>
                <a:ext uri="{FF2B5EF4-FFF2-40B4-BE49-F238E27FC236}">
                  <a16:creationId xmlns:a16="http://schemas.microsoft.com/office/drawing/2014/main" id="{4A5447AC-FFB2-4C59-9777-67F197C80C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5" y="2023"/>
              <a:ext cx="4" cy="79"/>
            </a:xfrm>
            <a:custGeom>
              <a:avLst/>
              <a:gdLst>
                <a:gd name="T0" fmla="*/ 4 w 3"/>
                <a:gd name="T1" fmla="*/ 0 h 61"/>
                <a:gd name="T2" fmla="*/ 0 w 3"/>
                <a:gd name="T3" fmla="*/ 102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1">
                  <a:moveTo>
                    <a:pt x="2" y="0"/>
                  </a:moveTo>
                  <a:cubicBezTo>
                    <a:pt x="3" y="20"/>
                    <a:pt x="2" y="40"/>
                    <a:pt x="0" y="6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4" name="Freeform 1428">
              <a:extLst>
                <a:ext uri="{FF2B5EF4-FFF2-40B4-BE49-F238E27FC236}">
                  <a16:creationId xmlns:a16="http://schemas.microsoft.com/office/drawing/2014/main" id="{7FDC42D2-36C4-4E00-84FD-C0C1E5FA1C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2054"/>
              <a:ext cx="5" cy="56"/>
            </a:xfrm>
            <a:custGeom>
              <a:avLst/>
              <a:gdLst>
                <a:gd name="T0" fmla="*/ 0 w 4"/>
                <a:gd name="T1" fmla="*/ 0 h 43"/>
                <a:gd name="T2" fmla="*/ 5 w 4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3">
                  <a:moveTo>
                    <a:pt x="0" y="0"/>
                  </a:moveTo>
                  <a:cubicBezTo>
                    <a:pt x="4" y="13"/>
                    <a:pt x="3" y="29"/>
                    <a:pt x="3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5" name="Freeform 1429">
              <a:extLst>
                <a:ext uri="{FF2B5EF4-FFF2-40B4-BE49-F238E27FC236}">
                  <a16:creationId xmlns:a16="http://schemas.microsoft.com/office/drawing/2014/main" id="{131826E5-9F16-4BF7-A1C7-19C03E6B66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078"/>
              <a:ext cx="7" cy="46"/>
            </a:xfrm>
            <a:custGeom>
              <a:avLst/>
              <a:gdLst>
                <a:gd name="T0" fmla="*/ 0 w 5"/>
                <a:gd name="T1" fmla="*/ 0 h 36"/>
                <a:gd name="T2" fmla="*/ 10 w 5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6">
                  <a:moveTo>
                    <a:pt x="0" y="0"/>
                  </a:moveTo>
                  <a:cubicBezTo>
                    <a:pt x="1" y="12"/>
                    <a:pt x="5" y="23"/>
                    <a:pt x="5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6" name="Freeform 1430">
              <a:extLst>
                <a:ext uri="{FF2B5EF4-FFF2-40B4-BE49-F238E27FC236}">
                  <a16:creationId xmlns:a16="http://schemas.microsoft.com/office/drawing/2014/main" id="{4D40A686-D2A5-4240-9C2B-7F1BA167ED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4" y="2096"/>
              <a:ext cx="8" cy="46"/>
            </a:xfrm>
            <a:custGeom>
              <a:avLst/>
              <a:gdLst>
                <a:gd name="T0" fmla="*/ 0 w 6"/>
                <a:gd name="T1" fmla="*/ 0 h 36"/>
                <a:gd name="T2" fmla="*/ 11 w 6"/>
                <a:gd name="T3" fmla="*/ 59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6">
                  <a:moveTo>
                    <a:pt x="0" y="0"/>
                  </a:moveTo>
                  <a:cubicBezTo>
                    <a:pt x="3" y="12"/>
                    <a:pt x="6" y="23"/>
                    <a:pt x="6" y="3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7" name="Freeform 1431">
              <a:extLst>
                <a:ext uri="{FF2B5EF4-FFF2-40B4-BE49-F238E27FC236}">
                  <a16:creationId xmlns:a16="http://schemas.microsoft.com/office/drawing/2014/main" id="{82B47ECE-5B59-4880-8A23-E447F7B18E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2164"/>
              <a:ext cx="14" cy="34"/>
            </a:xfrm>
            <a:custGeom>
              <a:avLst/>
              <a:gdLst>
                <a:gd name="T0" fmla="*/ 0 w 11"/>
                <a:gd name="T1" fmla="*/ 0 h 26"/>
                <a:gd name="T2" fmla="*/ 18 w 11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0" y="0"/>
                  </a:moveTo>
                  <a:cubicBezTo>
                    <a:pt x="2" y="9"/>
                    <a:pt x="7" y="18"/>
                    <a:pt x="11" y="2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8" name="Freeform 1432">
              <a:extLst>
                <a:ext uri="{FF2B5EF4-FFF2-40B4-BE49-F238E27FC236}">
                  <a16:creationId xmlns:a16="http://schemas.microsoft.com/office/drawing/2014/main" id="{E756E019-987D-4F74-BE7F-87A5570FD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04" y="2454"/>
              <a:ext cx="18" cy="40"/>
            </a:xfrm>
            <a:custGeom>
              <a:avLst/>
              <a:gdLst>
                <a:gd name="T0" fmla="*/ 0 w 14"/>
                <a:gd name="T1" fmla="*/ 0 h 31"/>
                <a:gd name="T2" fmla="*/ 19 w 1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1">
                  <a:moveTo>
                    <a:pt x="0" y="0"/>
                  </a:moveTo>
                  <a:cubicBezTo>
                    <a:pt x="6" y="10"/>
                    <a:pt x="14" y="20"/>
                    <a:pt x="12" y="3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79" name="Freeform 1433">
              <a:extLst>
                <a:ext uri="{FF2B5EF4-FFF2-40B4-BE49-F238E27FC236}">
                  <a16:creationId xmlns:a16="http://schemas.microsoft.com/office/drawing/2014/main" id="{BABB40B9-B903-4ADB-866F-B50B872B1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94" y="2461"/>
              <a:ext cx="11" cy="26"/>
            </a:xfrm>
            <a:custGeom>
              <a:avLst/>
              <a:gdLst>
                <a:gd name="T0" fmla="*/ 0 w 9"/>
                <a:gd name="T1" fmla="*/ 0 h 20"/>
                <a:gd name="T2" fmla="*/ 13 w 9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0">
                  <a:moveTo>
                    <a:pt x="0" y="0"/>
                  </a:moveTo>
                  <a:cubicBezTo>
                    <a:pt x="3" y="7"/>
                    <a:pt x="8" y="12"/>
                    <a:pt x="9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0" name="Freeform 1434">
              <a:extLst>
                <a:ext uri="{FF2B5EF4-FFF2-40B4-BE49-F238E27FC236}">
                  <a16:creationId xmlns:a16="http://schemas.microsoft.com/office/drawing/2014/main" id="{74613834-F8A6-4F9A-8B41-345BE47B2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5" y="2472"/>
              <a:ext cx="16" cy="32"/>
            </a:xfrm>
            <a:custGeom>
              <a:avLst/>
              <a:gdLst>
                <a:gd name="T0" fmla="*/ 0 w 13"/>
                <a:gd name="T1" fmla="*/ 0 h 25"/>
                <a:gd name="T2" fmla="*/ 20 w 13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5">
                  <a:moveTo>
                    <a:pt x="0" y="0"/>
                  </a:moveTo>
                  <a:cubicBezTo>
                    <a:pt x="5" y="8"/>
                    <a:pt x="9" y="16"/>
                    <a:pt x="13" y="2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1" name="Freeform 1435">
              <a:extLst>
                <a:ext uri="{FF2B5EF4-FFF2-40B4-BE49-F238E27FC236}">
                  <a16:creationId xmlns:a16="http://schemas.microsoft.com/office/drawing/2014/main" id="{4E6D0DA3-0889-4F4D-9EB5-AC9846856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457"/>
              <a:ext cx="9" cy="28"/>
            </a:xfrm>
            <a:custGeom>
              <a:avLst/>
              <a:gdLst>
                <a:gd name="T0" fmla="*/ 12 w 7"/>
                <a:gd name="T1" fmla="*/ 0 h 21"/>
                <a:gd name="T2" fmla="*/ 0 w 7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1">
                  <a:moveTo>
                    <a:pt x="7" y="0"/>
                  </a:moveTo>
                  <a:cubicBezTo>
                    <a:pt x="5" y="8"/>
                    <a:pt x="0" y="13"/>
                    <a:pt x="0" y="2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2" name="Freeform 1436">
              <a:extLst>
                <a:ext uri="{FF2B5EF4-FFF2-40B4-BE49-F238E27FC236}">
                  <a16:creationId xmlns:a16="http://schemas.microsoft.com/office/drawing/2014/main" id="{6A9D4F89-7FBC-4557-B9BB-E5F5EF44D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3" y="1716"/>
              <a:ext cx="26" cy="132"/>
            </a:xfrm>
            <a:custGeom>
              <a:avLst/>
              <a:gdLst>
                <a:gd name="T0" fmla="*/ 0 w 20"/>
                <a:gd name="T1" fmla="*/ 0 h 102"/>
                <a:gd name="T2" fmla="*/ 27 w 20"/>
                <a:gd name="T3" fmla="*/ 171 h 102"/>
                <a:gd name="T4" fmla="*/ 0 w 20"/>
                <a:gd name="T5" fmla="*/ 0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02">
                  <a:moveTo>
                    <a:pt x="0" y="0"/>
                  </a:moveTo>
                  <a:cubicBezTo>
                    <a:pt x="12" y="30"/>
                    <a:pt x="20" y="69"/>
                    <a:pt x="16" y="102"/>
                  </a:cubicBezTo>
                  <a:cubicBezTo>
                    <a:pt x="16" y="78"/>
                    <a:pt x="6" y="9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3" name="Freeform 1437">
              <a:extLst>
                <a:ext uri="{FF2B5EF4-FFF2-40B4-BE49-F238E27FC236}">
                  <a16:creationId xmlns:a16="http://schemas.microsoft.com/office/drawing/2014/main" id="{07A473F5-225B-4FEE-B121-20233AEE1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3" y="1733"/>
              <a:ext cx="23" cy="108"/>
            </a:xfrm>
            <a:custGeom>
              <a:avLst/>
              <a:gdLst>
                <a:gd name="T0" fmla="*/ 0 w 18"/>
                <a:gd name="T1" fmla="*/ 0 h 84"/>
                <a:gd name="T2" fmla="*/ 29 w 18"/>
                <a:gd name="T3" fmla="*/ 139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84">
                  <a:moveTo>
                    <a:pt x="0" y="0"/>
                  </a:moveTo>
                  <a:cubicBezTo>
                    <a:pt x="13" y="26"/>
                    <a:pt x="17" y="72"/>
                    <a:pt x="18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4" name="Freeform 1438">
              <a:extLst>
                <a:ext uri="{FF2B5EF4-FFF2-40B4-BE49-F238E27FC236}">
                  <a16:creationId xmlns:a16="http://schemas.microsoft.com/office/drawing/2014/main" id="{9B50C571-5D1E-4904-8EB0-BF714A43E1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1" y="1742"/>
              <a:ext cx="24" cy="128"/>
            </a:xfrm>
            <a:custGeom>
              <a:avLst/>
              <a:gdLst>
                <a:gd name="T0" fmla="*/ 0 w 19"/>
                <a:gd name="T1" fmla="*/ 0 h 99"/>
                <a:gd name="T2" fmla="*/ 30 w 19"/>
                <a:gd name="T3" fmla="*/ 165 h 99"/>
                <a:gd name="T4" fmla="*/ 0 w 19"/>
                <a:gd name="T5" fmla="*/ 0 h 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9">
                  <a:moveTo>
                    <a:pt x="0" y="0"/>
                  </a:moveTo>
                  <a:cubicBezTo>
                    <a:pt x="4" y="33"/>
                    <a:pt x="10" y="75"/>
                    <a:pt x="19" y="99"/>
                  </a:cubicBezTo>
                  <a:cubicBezTo>
                    <a:pt x="16" y="78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5" name="Freeform 1439">
              <a:extLst>
                <a:ext uri="{FF2B5EF4-FFF2-40B4-BE49-F238E27FC236}">
                  <a16:creationId xmlns:a16="http://schemas.microsoft.com/office/drawing/2014/main" id="{8FCE32F5-28C3-4A7C-B0BB-AD61D6D8DB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4" y="1836"/>
              <a:ext cx="8" cy="58"/>
            </a:xfrm>
            <a:custGeom>
              <a:avLst/>
              <a:gdLst>
                <a:gd name="T0" fmla="*/ 7 w 6"/>
                <a:gd name="T1" fmla="*/ 0 h 45"/>
                <a:gd name="T2" fmla="*/ 0 w 6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5">
                  <a:moveTo>
                    <a:pt x="4" y="0"/>
                  </a:moveTo>
                  <a:cubicBezTo>
                    <a:pt x="6" y="24"/>
                    <a:pt x="4" y="36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6" name="Freeform 1440">
              <a:extLst>
                <a:ext uri="{FF2B5EF4-FFF2-40B4-BE49-F238E27FC236}">
                  <a16:creationId xmlns:a16="http://schemas.microsoft.com/office/drawing/2014/main" id="{3C71AC17-0703-40A6-B444-F92CA6A05E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8" y="1974"/>
              <a:ext cx="20" cy="44"/>
            </a:xfrm>
            <a:custGeom>
              <a:avLst/>
              <a:gdLst>
                <a:gd name="T0" fmla="*/ 27 w 15"/>
                <a:gd name="T1" fmla="*/ 0 h 34"/>
                <a:gd name="T2" fmla="*/ 0 w 15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4">
                  <a:moveTo>
                    <a:pt x="15" y="0"/>
                  </a:moveTo>
                  <a:cubicBezTo>
                    <a:pt x="10" y="23"/>
                    <a:pt x="7" y="27"/>
                    <a:pt x="0" y="3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7" name="Freeform 1441">
              <a:extLst>
                <a:ext uri="{FF2B5EF4-FFF2-40B4-BE49-F238E27FC236}">
                  <a16:creationId xmlns:a16="http://schemas.microsoft.com/office/drawing/2014/main" id="{40CE073D-4BCC-40CA-B6DF-E1268CD5EF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394"/>
              <a:ext cx="48" cy="16"/>
            </a:xfrm>
            <a:custGeom>
              <a:avLst/>
              <a:gdLst>
                <a:gd name="T0" fmla="*/ 62 w 37"/>
                <a:gd name="T1" fmla="*/ 0 h 12"/>
                <a:gd name="T2" fmla="*/ 0 w 37"/>
                <a:gd name="T3" fmla="*/ 15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2">
                  <a:moveTo>
                    <a:pt x="37" y="0"/>
                  </a:moveTo>
                  <a:cubicBezTo>
                    <a:pt x="29" y="12"/>
                    <a:pt x="11" y="5"/>
                    <a:pt x="0" y="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8" name="Freeform 1442">
              <a:extLst>
                <a:ext uri="{FF2B5EF4-FFF2-40B4-BE49-F238E27FC236}">
                  <a16:creationId xmlns:a16="http://schemas.microsoft.com/office/drawing/2014/main" id="{CECEE3A1-C293-4242-8863-56E0C08CB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2419"/>
              <a:ext cx="32" cy="5"/>
            </a:xfrm>
            <a:custGeom>
              <a:avLst/>
              <a:gdLst>
                <a:gd name="T0" fmla="*/ 41 w 25"/>
                <a:gd name="T1" fmla="*/ 4 h 4"/>
                <a:gd name="T2" fmla="*/ 0 w 2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">
                  <a:moveTo>
                    <a:pt x="25" y="2"/>
                  </a:moveTo>
                  <a:cubicBezTo>
                    <a:pt x="17" y="4"/>
                    <a:pt x="7" y="3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89" name="Freeform 1443">
              <a:extLst>
                <a:ext uri="{FF2B5EF4-FFF2-40B4-BE49-F238E27FC236}">
                  <a16:creationId xmlns:a16="http://schemas.microsoft.com/office/drawing/2014/main" id="{F6BB8889-528B-4876-B6F0-B3473CE2E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8" y="2445"/>
              <a:ext cx="15" cy="63"/>
            </a:xfrm>
            <a:custGeom>
              <a:avLst/>
              <a:gdLst>
                <a:gd name="T0" fmla="*/ 13 w 12"/>
                <a:gd name="T1" fmla="*/ 0 h 49"/>
                <a:gd name="T2" fmla="*/ 19 w 12"/>
                <a:gd name="T3" fmla="*/ 81 h 49"/>
                <a:gd name="T4" fmla="*/ 4 w 12"/>
                <a:gd name="T5" fmla="*/ 42 h 49"/>
                <a:gd name="T6" fmla="*/ 4 w 12"/>
                <a:gd name="T7" fmla="*/ 17 h 49"/>
                <a:gd name="T8" fmla="*/ 8 w 12"/>
                <a:gd name="T9" fmla="*/ 1 h 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49">
                  <a:moveTo>
                    <a:pt x="8" y="0"/>
                  </a:moveTo>
                  <a:cubicBezTo>
                    <a:pt x="4" y="16"/>
                    <a:pt x="6" y="33"/>
                    <a:pt x="12" y="49"/>
                  </a:cubicBezTo>
                  <a:cubicBezTo>
                    <a:pt x="9" y="41"/>
                    <a:pt x="4" y="34"/>
                    <a:pt x="2" y="26"/>
                  </a:cubicBezTo>
                  <a:cubicBezTo>
                    <a:pt x="1" y="21"/>
                    <a:pt x="0" y="16"/>
                    <a:pt x="2" y="10"/>
                  </a:cubicBezTo>
                  <a:cubicBezTo>
                    <a:pt x="2" y="7"/>
                    <a:pt x="5" y="5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0" name="Freeform 1444">
              <a:extLst>
                <a:ext uri="{FF2B5EF4-FFF2-40B4-BE49-F238E27FC236}">
                  <a16:creationId xmlns:a16="http://schemas.microsoft.com/office/drawing/2014/main" id="{B005F50F-D545-43CB-A45A-D630F733BF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7" y="2470"/>
              <a:ext cx="7" cy="42"/>
            </a:xfrm>
            <a:custGeom>
              <a:avLst/>
              <a:gdLst>
                <a:gd name="T0" fmla="*/ 8 w 5"/>
                <a:gd name="T1" fmla="*/ 0 h 32"/>
                <a:gd name="T2" fmla="*/ 10 w 5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2">
                  <a:moveTo>
                    <a:pt x="4" y="0"/>
                  </a:moveTo>
                  <a:cubicBezTo>
                    <a:pt x="0" y="9"/>
                    <a:pt x="3" y="23"/>
                    <a:pt x="5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1" name="Freeform 1445">
              <a:extLst>
                <a:ext uri="{FF2B5EF4-FFF2-40B4-BE49-F238E27FC236}">
                  <a16:creationId xmlns:a16="http://schemas.microsoft.com/office/drawing/2014/main" id="{E4E82232-D723-4DEA-90EF-D76AE8C0E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4" y="1359"/>
              <a:ext cx="138" cy="303"/>
            </a:xfrm>
            <a:custGeom>
              <a:avLst/>
              <a:gdLst>
                <a:gd name="T0" fmla="*/ 0 w 107"/>
                <a:gd name="T1" fmla="*/ 0 h 234"/>
                <a:gd name="T2" fmla="*/ 161 w 107"/>
                <a:gd name="T3" fmla="*/ 211 h 234"/>
                <a:gd name="T4" fmla="*/ 161 w 107"/>
                <a:gd name="T5" fmla="*/ 392 h 234"/>
                <a:gd name="T6" fmla="*/ 161 w 107"/>
                <a:gd name="T7" fmla="*/ 225 h 234"/>
                <a:gd name="T8" fmla="*/ 0 w 107"/>
                <a:gd name="T9" fmla="*/ 0 h 2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34">
                  <a:moveTo>
                    <a:pt x="0" y="0"/>
                  </a:moveTo>
                  <a:cubicBezTo>
                    <a:pt x="50" y="18"/>
                    <a:pt x="76" y="43"/>
                    <a:pt x="97" y="126"/>
                  </a:cubicBezTo>
                  <a:cubicBezTo>
                    <a:pt x="107" y="160"/>
                    <a:pt x="97" y="204"/>
                    <a:pt x="97" y="234"/>
                  </a:cubicBezTo>
                  <a:cubicBezTo>
                    <a:pt x="93" y="192"/>
                    <a:pt x="102" y="157"/>
                    <a:pt x="97" y="134"/>
                  </a:cubicBezTo>
                  <a:cubicBezTo>
                    <a:pt x="91" y="111"/>
                    <a:pt x="75" y="29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2" name="Freeform 1446">
              <a:extLst>
                <a:ext uri="{FF2B5EF4-FFF2-40B4-BE49-F238E27FC236}">
                  <a16:creationId xmlns:a16="http://schemas.microsoft.com/office/drawing/2014/main" id="{63E31C79-CFF6-4423-B0CC-28A7913CA1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9" y="1359"/>
              <a:ext cx="134" cy="229"/>
            </a:xfrm>
            <a:custGeom>
              <a:avLst/>
              <a:gdLst>
                <a:gd name="T0" fmla="*/ 0 w 104"/>
                <a:gd name="T1" fmla="*/ 0 h 177"/>
                <a:gd name="T2" fmla="*/ 108 w 104"/>
                <a:gd name="T3" fmla="*/ 186 h 177"/>
                <a:gd name="T4" fmla="*/ 173 w 104"/>
                <a:gd name="T5" fmla="*/ 296 h 177"/>
                <a:gd name="T6" fmla="*/ 104 w 104"/>
                <a:gd name="T7" fmla="*/ 166 h 177"/>
                <a:gd name="T8" fmla="*/ 0 w 104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77">
                  <a:moveTo>
                    <a:pt x="0" y="0"/>
                  </a:moveTo>
                  <a:cubicBezTo>
                    <a:pt x="5" y="27"/>
                    <a:pt x="30" y="58"/>
                    <a:pt x="65" y="111"/>
                  </a:cubicBezTo>
                  <a:cubicBezTo>
                    <a:pt x="100" y="165"/>
                    <a:pt x="104" y="177"/>
                    <a:pt x="104" y="177"/>
                  </a:cubicBezTo>
                  <a:cubicBezTo>
                    <a:pt x="98" y="156"/>
                    <a:pt x="79" y="129"/>
                    <a:pt x="63" y="99"/>
                  </a:cubicBezTo>
                  <a:cubicBezTo>
                    <a:pt x="47" y="69"/>
                    <a:pt x="10" y="3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3" name="Freeform 1447">
              <a:extLst>
                <a:ext uri="{FF2B5EF4-FFF2-40B4-BE49-F238E27FC236}">
                  <a16:creationId xmlns:a16="http://schemas.microsoft.com/office/drawing/2014/main" id="{52581AEB-1433-49D3-B80E-A205A3DF1D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749" y="1375"/>
              <a:ext cx="122" cy="230"/>
            </a:xfrm>
            <a:custGeom>
              <a:avLst/>
              <a:gdLst>
                <a:gd name="T0" fmla="*/ 0 w 94"/>
                <a:gd name="T1" fmla="*/ 0 h 178"/>
                <a:gd name="T2" fmla="*/ 130 w 94"/>
                <a:gd name="T3" fmla="*/ 167 h 178"/>
                <a:gd name="T4" fmla="*/ 148 w 94"/>
                <a:gd name="T5" fmla="*/ 297 h 178"/>
                <a:gd name="T6" fmla="*/ 106 w 94"/>
                <a:gd name="T7" fmla="*/ 128 h 178"/>
                <a:gd name="T8" fmla="*/ 0 w 94"/>
                <a:gd name="T9" fmla="*/ 0 h 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178">
                  <a:moveTo>
                    <a:pt x="0" y="0"/>
                  </a:moveTo>
                  <a:cubicBezTo>
                    <a:pt x="44" y="23"/>
                    <a:pt x="60" y="47"/>
                    <a:pt x="77" y="100"/>
                  </a:cubicBezTo>
                  <a:cubicBezTo>
                    <a:pt x="94" y="153"/>
                    <a:pt x="88" y="178"/>
                    <a:pt x="88" y="178"/>
                  </a:cubicBezTo>
                  <a:cubicBezTo>
                    <a:pt x="84" y="144"/>
                    <a:pt x="86" y="128"/>
                    <a:pt x="63" y="77"/>
                  </a:cubicBezTo>
                  <a:cubicBezTo>
                    <a:pt x="41" y="27"/>
                    <a:pt x="17" y="8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4" name="Freeform 1448">
              <a:extLst>
                <a:ext uri="{FF2B5EF4-FFF2-40B4-BE49-F238E27FC236}">
                  <a16:creationId xmlns:a16="http://schemas.microsoft.com/office/drawing/2014/main" id="{302AE266-BEB1-4784-A4C3-D9AB46CE1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30" y="1367"/>
              <a:ext cx="84" cy="141"/>
            </a:xfrm>
            <a:custGeom>
              <a:avLst/>
              <a:gdLst>
                <a:gd name="T0" fmla="*/ 0 w 65"/>
                <a:gd name="T1" fmla="*/ 0 h 109"/>
                <a:gd name="T2" fmla="*/ 109 w 65"/>
                <a:gd name="T3" fmla="*/ 182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09">
                  <a:moveTo>
                    <a:pt x="0" y="0"/>
                  </a:moveTo>
                  <a:cubicBezTo>
                    <a:pt x="4" y="21"/>
                    <a:pt x="48" y="86"/>
                    <a:pt x="65" y="10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5" name="Freeform 1449">
              <a:extLst>
                <a:ext uri="{FF2B5EF4-FFF2-40B4-BE49-F238E27FC236}">
                  <a16:creationId xmlns:a16="http://schemas.microsoft.com/office/drawing/2014/main" id="{B62023FD-2A80-4446-8331-FAE2F70DB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468"/>
              <a:ext cx="37" cy="94"/>
            </a:xfrm>
            <a:custGeom>
              <a:avLst/>
              <a:gdLst>
                <a:gd name="T0" fmla="*/ 0 w 29"/>
                <a:gd name="T1" fmla="*/ 0 h 73"/>
                <a:gd name="T2" fmla="*/ 47 w 29"/>
                <a:gd name="T3" fmla="*/ 121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73">
                  <a:moveTo>
                    <a:pt x="0" y="0"/>
                  </a:moveTo>
                  <a:cubicBezTo>
                    <a:pt x="6" y="6"/>
                    <a:pt x="29" y="65"/>
                    <a:pt x="29" y="7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6" name="Freeform 1450">
              <a:extLst>
                <a:ext uri="{FF2B5EF4-FFF2-40B4-BE49-F238E27FC236}">
                  <a16:creationId xmlns:a16="http://schemas.microsoft.com/office/drawing/2014/main" id="{B0E0E962-5232-4EC3-A5D1-A47A8D99D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1" y="1376"/>
              <a:ext cx="57" cy="110"/>
            </a:xfrm>
            <a:custGeom>
              <a:avLst/>
              <a:gdLst>
                <a:gd name="T0" fmla="*/ 0 w 44"/>
                <a:gd name="T1" fmla="*/ 0 h 85"/>
                <a:gd name="T2" fmla="*/ 74 w 44"/>
                <a:gd name="T3" fmla="*/ 142 h 85"/>
                <a:gd name="T4" fmla="*/ 0 w 44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85">
                  <a:moveTo>
                    <a:pt x="0" y="0"/>
                  </a:moveTo>
                  <a:cubicBezTo>
                    <a:pt x="21" y="16"/>
                    <a:pt x="39" y="55"/>
                    <a:pt x="44" y="85"/>
                  </a:cubicBezTo>
                  <a:cubicBezTo>
                    <a:pt x="37" y="59"/>
                    <a:pt x="15" y="11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7" name="Freeform 1451">
              <a:extLst>
                <a:ext uri="{FF2B5EF4-FFF2-40B4-BE49-F238E27FC236}">
                  <a16:creationId xmlns:a16="http://schemas.microsoft.com/office/drawing/2014/main" id="{B124A037-9A8B-40FC-B5E3-24D485280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565"/>
              <a:ext cx="16" cy="111"/>
            </a:xfrm>
            <a:custGeom>
              <a:avLst/>
              <a:gdLst>
                <a:gd name="T0" fmla="*/ 11 w 12"/>
                <a:gd name="T1" fmla="*/ 0 h 86"/>
                <a:gd name="T2" fmla="*/ 0 w 12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6">
                  <a:moveTo>
                    <a:pt x="6" y="0"/>
                  </a:moveTo>
                  <a:cubicBezTo>
                    <a:pt x="12" y="31"/>
                    <a:pt x="0" y="67"/>
                    <a:pt x="0" y="8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8" name="Freeform 1452">
              <a:extLst>
                <a:ext uri="{FF2B5EF4-FFF2-40B4-BE49-F238E27FC236}">
                  <a16:creationId xmlns:a16="http://schemas.microsoft.com/office/drawing/2014/main" id="{2CD982FA-30B0-48BD-B851-DF0AD6980A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368"/>
              <a:ext cx="225" cy="258"/>
            </a:xfrm>
            <a:custGeom>
              <a:avLst/>
              <a:gdLst>
                <a:gd name="T0" fmla="*/ 0 w 174"/>
                <a:gd name="T1" fmla="*/ 0 h 199"/>
                <a:gd name="T2" fmla="*/ 164 w 174"/>
                <a:gd name="T3" fmla="*/ 182 h 199"/>
                <a:gd name="T4" fmla="*/ 291 w 174"/>
                <a:gd name="T5" fmla="*/ 334 h 199"/>
                <a:gd name="T6" fmla="*/ 158 w 174"/>
                <a:gd name="T7" fmla="*/ 183 h 199"/>
                <a:gd name="T8" fmla="*/ 0 w 174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4" h="199">
                  <a:moveTo>
                    <a:pt x="0" y="0"/>
                  </a:moveTo>
                  <a:cubicBezTo>
                    <a:pt x="4" y="32"/>
                    <a:pt x="48" y="73"/>
                    <a:pt x="98" y="108"/>
                  </a:cubicBezTo>
                  <a:cubicBezTo>
                    <a:pt x="148" y="144"/>
                    <a:pt x="172" y="189"/>
                    <a:pt x="174" y="199"/>
                  </a:cubicBezTo>
                  <a:cubicBezTo>
                    <a:pt x="163" y="172"/>
                    <a:pt x="135" y="139"/>
                    <a:pt x="94" y="109"/>
                  </a:cubicBezTo>
                  <a:cubicBezTo>
                    <a:pt x="52" y="79"/>
                    <a:pt x="4" y="47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999" name="Freeform 1453">
              <a:extLst>
                <a:ext uri="{FF2B5EF4-FFF2-40B4-BE49-F238E27FC236}">
                  <a16:creationId xmlns:a16="http://schemas.microsoft.com/office/drawing/2014/main" id="{D861A3CE-028C-4049-B5EF-FEC30DE947B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361"/>
              <a:ext cx="64" cy="110"/>
            </a:xfrm>
            <a:custGeom>
              <a:avLst/>
              <a:gdLst>
                <a:gd name="T0" fmla="*/ 0 w 50"/>
                <a:gd name="T1" fmla="*/ 0 h 85"/>
                <a:gd name="T2" fmla="*/ 82 w 50"/>
                <a:gd name="T3" fmla="*/ 142 h 85"/>
                <a:gd name="T4" fmla="*/ 0 w 50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85">
                  <a:moveTo>
                    <a:pt x="0" y="0"/>
                  </a:moveTo>
                  <a:cubicBezTo>
                    <a:pt x="2" y="20"/>
                    <a:pt x="17" y="59"/>
                    <a:pt x="50" y="85"/>
                  </a:cubicBezTo>
                  <a:cubicBezTo>
                    <a:pt x="32" y="63"/>
                    <a:pt x="11" y="47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0" name="Freeform 1454">
              <a:extLst>
                <a:ext uri="{FF2B5EF4-FFF2-40B4-BE49-F238E27FC236}">
                  <a16:creationId xmlns:a16="http://schemas.microsoft.com/office/drawing/2014/main" id="{DFFD8AC3-F1E2-4BD2-AA29-2D44DAF33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6" y="1376"/>
              <a:ext cx="233" cy="204"/>
            </a:xfrm>
            <a:custGeom>
              <a:avLst/>
              <a:gdLst>
                <a:gd name="T0" fmla="*/ 0 w 180"/>
                <a:gd name="T1" fmla="*/ 0 h 158"/>
                <a:gd name="T2" fmla="*/ 171 w 180"/>
                <a:gd name="T3" fmla="*/ 160 h 158"/>
                <a:gd name="T4" fmla="*/ 302 w 180"/>
                <a:gd name="T5" fmla="*/ 263 h 158"/>
                <a:gd name="T6" fmla="*/ 170 w 180"/>
                <a:gd name="T7" fmla="*/ 165 h 158"/>
                <a:gd name="T8" fmla="*/ 0 w 180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0" h="158">
                  <a:moveTo>
                    <a:pt x="0" y="0"/>
                  </a:moveTo>
                  <a:cubicBezTo>
                    <a:pt x="6" y="25"/>
                    <a:pt x="44" y="63"/>
                    <a:pt x="102" y="96"/>
                  </a:cubicBezTo>
                  <a:cubicBezTo>
                    <a:pt x="160" y="128"/>
                    <a:pt x="176" y="152"/>
                    <a:pt x="180" y="158"/>
                  </a:cubicBezTo>
                  <a:cubicBezTo>
                    <a:pt x="166" y="136"/>
                    <a:pt x="125" y="110"/>
                    <a:pt x="101" y="99"/>
                  </a:cubicBezTo>
                  <a:cubicBezTo>
                    <a:pt x="77" y="88"/>
                    <a:pt x="4" y="19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1" name="Freeform 1455">
              <a:extLst>
                <a:ext uri="{FF2B5EF4-FFF2-40B4-BE49-F238E27FC236}">
                  <a16:creationId xmlns:a16="http://schemas.microsoft.com/office/drawing/2014/main" id="{328F1831-21D9-449D-9494-D0C7896903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375"/>
              <a:ext cx="29" cy="52"/>
            </a:xfrm>
            <a:custGeom>
              <a:avLst/>
              <a:gdLst>
                <a:gd name="T0" fmla="*/ 0 w 23"/>
                <a:gd name="T1" fmla="*/ 0 h 40"/>
                <a:gd name="T2" fmla="*/ 37 w 23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40">
                  <a:moveTo>
                    <a:pt x="0" y="0"/>
                  </a:moveTo>
                  <a:cubicBezTo>
                    <a:pt x="4" y="12"/>
                    <a:pt x="15" y="31"/>
                    <a:pt x="23" y="4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2" name="Freeform 1456">
              <a:extLst>
                <a:ext uri="{FF2B5EF4-FFF2-40B4-BE49-F238E27FC236}">
                  <a16:creationId xmlns:a16="http://schemas.microsoft.com/office/drawing/2014/main" id="{54C275D5-D6D9-4C91-955D-E952D25E4F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380"/>
              <a:ext cx="143" cy="109"/>
            </a:xfrm>
            <a:custGeom>
              <a:avLst/>
              <a:gdLst>
                <a:gd name="T0" fmla="*/ 0 w 110"/>
                <a:gd name="T1" fmla="*/ 0 h 84"/>
                <a:gd name="T2" fmla="*/ 186 w 110"/>
                <a:gd name="T3" fmla="*/ 141 h 84"/>
                <a:gd name="T4" fmla="*/ 0 w 110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84">
                  <a:moveTo>
                    <a:pt x="0" y="0"/>
                  </a:moveTo>
                  <a:cubicBezTo>
                    <a:pt x="4" y="20"/>
                    <a:pt x="76" y="69"/>
                    <a:pt x="110" y="84"/>
                  </a:cubicBezTo>
                  <a:cubicBezTo>
                    <a:pt x="86" y="73"/>
                    <a:pt x="20" y="29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3" name="Freeform 1457">
              <a:extLst>
                <a:ext uri="{FF2B5EF4-FFF2-40B4-BE49-F238E27FC236}">
                  <a16:creationId xmlns:a16="http://schemas.microsoft.com/office/drawing/2014/main" id="{4D60720B-A7B6-4249-8F94-9AB17CD85D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425"/>
              <a:ext cx="123" cy="75"/>
            </a:xfrm>
            <a:custGeom>
              <a:avLst/>
              <a:gdLst>
                <a:gd name="T0" fmla="*/ 159 w 95"/>
                <a:gd name="T1" fmla="*/ 97 h 58"/>
                <a:gd name="T2" fmla="*/ 0 w 95"/>
                <a:gd name="T3" fmla="*/ 0 h 58"/>
                <a:gd name="T4" fmla="*/ 159 w 95"/>
                <a:gd name="T5" fmla="*/ 97 h 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5" h="58">
                  <a:moveTo>
                    <a:pt x="95" y="58"/>
                  </a:moveTo>
                  <a:cubicBezTo>
                    <a:pt x="43" y="37"/>
                    <a:pt x="12" y="16"/>
                    <a:pt x="0" y="0"/>
                  </a:cubicBezTo>
                  <a:cubicBezTo>
                    <a:pt x="8" y="11"/>
                    <a:pt x="70" y="48"/>
                    <a:pt x="95" y="5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4" name="Freeform 1458">
              <a:extLst>
                <a:ext uri="{FF2B5EF4-FFF2-40B4-BE49-F238E27FC236}">
                  <a16:creationId xmlns:a16="http://schemas.microsoft.com/office/drawing/2014/main" id="{DDF0306E-7D8C-4D8F-AE8E-168157EA2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213"/>
              <a:ext cx="104" cy="101"/>
            </a:xfrm>
            <a:custGeom>
              <a:avLst/>
              <a:gdLst>
                <a:gd name="T0" fmla="*/ 135 w 80"/>
                <a:gd name="T1" fmla="*/ 131 h 78"/>
                <a:gd name="T2" fmla="*/ 0 w 80"/>
                <a:gd name="T3" fmla="*/ 0 h 78"/>
                <a:gd name="T4" fmla="*/ 135 w 80"/>
                <a:gd name="T5" fmla="*/ 131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78">
                  <a:moveTo>
                    <a:pt x="80" y="78"/>
                  </a:moveTo>
                  <a:cubicBezTo>
                    <a:pt x="63" y="69"/>
                    <a:pt x="15" y="72"/>
                    <a:pt x="0" y="0"/>
                  </a:cubicBezTo>
                  <a:cubicBezTo>
                    <a:pt x="6" y="33"/>
                    <a:pt x="18" y="64"/>
                    <a:pt x="80" y="78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5" name="Freeform 1459">
              <a:extLst>
                <a:ext uri="{FF2B5EF4-FFF2-40B4-BE49-F238E27FC236}">
                  <a16:creationId xmlns:a16="http://schemas.microsoft.com/office/drawing/2014/main" id="{9069699F-8F71-4252-947E-A30D6A6ED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9" y="1308"/>
              <a:ext cx="15" cy="53"/>
            </a:xfrm>
            <a:custGeom>
              <a:avLst/>
              <a:gdLst>
                <a:gd name="T0" fmla="*/ 1 w 11"/>
                <a:gd name="T1" fmla="*/ 0 h 41"/>
                <a:gd name="T2" fmla="*/ 20 w 11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1">
                  <a:moveTo>
                    <a:pt x="1" y="0"/>
                  </a:moveTo>
                  <a:cubicBezTo>
                    <a:pt x="0" y="14"/>
                    <a:pt x="7" y="29"/>
                    <a:pt x="11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6" name="Freeform 1460">
              <a:extLst>
                <a:ext uri="{FF2B5EF4-FFF2-40B4-BE49-F238E27FC236}">
                  <a16:creationId xmlns:a16="http://schemas.microsoft.com/office/drawing/2014/main" id="{6F7E541B-CB52-473F-AB26-DC56CB124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3" y="1301"/>
              <a:ext cx="9" cy="51"/>
            </a:xfrm>
            <a:custGeom>
              <a:avLst/>
              <a:gdLst>
                <a:gd name="T0" fmla="*/ 12 w 7"/>
                <a:gd name="T1" fmla="*/ 67 h 39"/>
                <a:gd name="T2" fmla="*/ 4 w 7"/>
                <a:gd name="T3" fmla="*/ 27 h 39"/>
                <a:gd name="T4" fmla="*/ 0 w 7"/>
                <a:gd name="T5" fmla="*/ 7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9">
                  <a:moveTo>
                    <a:pt x="7" y="39"/>
                  </a:moveTo>
                  <a:cubicBezTo>
                    <a:pt x="7" y="31"/>
                    <a:pt x="3" y="24"/>
                    <a:pt x="2" y="16"/>
                  </a:cubicBezTo>
                  <a:cubicBezTo>
                    <a:pt x="2" y="12"/>
                    <a:pt x="1" y="0"/>
                    <a:pt x="0" y="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7" name="Freeform 1461">
              <a:extLst>
                <a:ext uri="{FF2B5EF4-FFF2-40B4-BE49-F238E27FC236}">
                  <a16:creationId xmlns:a16="http://schemas.microsoft.com/office/drawing/2014/main" id="{470E9C73-671A-46B0-A99C-3CFFC4591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1326"/>
              <a:ext cx="5" cy="40"/>
            </a:xfrm>
            <a:custGeom>
              <a:avLst/>
              <a:gdLst>
                <a:gd name="T0" fmla="*/ 0 w 4"/>
                <a:gd name="T1" fmla="*/ 0 h 31"/>
                <a:gd name="T2" fmla="*/ 4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0" y="0"/>
                  </a:moveTo>
                  <a:cubicBezTo>
                    <a:pt x="4" y="10"/>
                    <a:pt x="3" y="20"/>
                    <a:pt x="2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8" name="Freeform 1462">
              <a:extLst>
                <a:ext uri="{FF2B5EF4-FFF2-40B4-BE49-F238E27FC236}">
                  <a16:creationId xmlns:a16="http://schemas.microsoft.com/office/drawing/2014/main" id="{7AD38A57-FACC-418E-B843-3DA790DC8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2" y="1720"/>
              <a:ext cx="26" cy="21"/>
            </a:xfrm>
            <a:custGeom>
              <a:avLst/>
              <a:gdLst>
                <a:gd name="T0" fmla="*/ 34 w 20"/>
                <a:gd name="T1" fmla="*/ 0 h 16"/>
                <a:gd name="T2" fmla="*/ 0 w 20"/>
                <a:gd name="T3" fmla="*/ 26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6">
                  <a:moveTo>
                    <a:pt x="20" y="0"/>
                  </a:moveTo>
                  <a:cubicBezTo>
                    <a:pt x="9" y="16"/>
                    <a:pt x="4" y="14"/>
                    <a:pt x="0" y="1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09" name="Freeform 1463">
              <a:extLst>
                <a:ext uri="{FF2B5EF4-FFF2-40B4-BE49-F238E27FC236}">
                  <a16:creationId xmlns:a16="http://schemas.microsoft.com/office/drawing/2014/main" id="{20130966-B017-4DFD-8511-E15FDFEF9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1" y="1741"/>
              <a:ext cx="37" cy="19"/>
            </a:xfrm>
            <a:custGeom>
              <a:avLst/>
              <a:gdLst>
                <a:gd name="T0" fmla="*/ 49 w 28"/>
                <a:gd name="T1" fmla="*/ 0 h 15"/>
                <a:gd name="T2" fmla="*/ 0 w 28"/>
                <a:gd name="T3" fmla="*/ 23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">
                  <a:moveTo>
                    <a:pt x="28" y="0"/>
                  </a:moveTo>
                  <a:cubicBezTo>
                    <a:pt x="20" y="9"/>
                    <a:pt x="11" y="15"/>
                    <a:pt x="0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0" name="Freeform 1464">
              <a:extLst>
                <a:ext uri="{FF2B5EF4-FFF2-40B4-BE49-F238E27FC236}">
                  <a16:creationId xmlns:a16="http://schemas.microsoft.com/office/drawing/2014/main" id="{0C8BBC47-EA51-47DF-8AE4-ECD857D86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782"/>
              <a:ext cx="28" cy="13"/>
            </a:xfrm>
            <a:custGeom>
              <a:avLst/>
              <a:gdLst>
                <a:gd name="T0" fmla="*/ 36 w 22"/>
                <a:gd name="T1" fmla="*/ 0 h 10"/>
                <a:gd name="T2" fmla="*/ 0 w 2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">
                  <a:moveTo>
                    <a:pt x="22" y="0"/>
                  </a:moveTo>
                  <a:cubicBezTo>
                    <a:pt x="18" y="8"/>
                    <a:pt x="8" y="9"/>
                    <a:pt x="0" y="1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1" name="Freeform 1465">
              <a:extLst>
                <a:ext uri="{FF2B5EF4-FFF2-40B4-BE49-F238E27FC236}">
                  <a16:creationId xmlns:a16="http://schemas.microsoft.com/office/drawing/2014/main" id="{23A58CD0-4832-493D-9093-931BA1CBF7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6" y="1805"/>
              <a:ext cx="30" cy="19"/>
            </a:xfrm>
            <a:custGeom>
              <a:avLst/>
              <a:gdLst>
                <a:gd name="T0" fmla="*/ 39 w 23"/>
                <a:gd name="T1" fmla="*/ 0 h 15"/>
                <a:gd name="T2" fmla="*/ 0 w 23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5">
                  <a:moveTo>
                    <a:pt x="23" y="0"/>
                  </a:moveTo>
                  <a:cubicBezTo>
                    <a:pt x="17" y="6"/>
                    <a:pt x="9" y="12"/>
                    <a:pt x="0" y="1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2" name="Freeform 1466">
              <a:extLst>
                <a:ext uri="{FF2B5EF4-FFF2-40B4-BE49-F238E27FC236}">
                  <a16:creationId xmlns:a16="http://schemas.microsoft.com/office/drawing/2014/main" id="{5410779E-C70C-450A-87B1-71CD796052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6" y="1808"/>
              <a:ext cx="19" cy="10"/>
            </a:xfrm>
            <a:custGeom>
              <a:avLst/>
              <a:gdLst>
                <a:gd name="T0" fmla="*/ 24 w 15"/>
                <a:gd name="T1" fmla="*/ 0 h 8"/>
                <a:gd name="T2" fmla="*/ 0 w 15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">
                  <a:moveTo>
                    <a:pt x="15" y="0"/>
                  </a:moveTo>
                  <a:cubicBezTo>
                    <a:pt x="11" y="5"/>
                    <a:pt x="5" y="7"/>
                    <a:pt x="0" y="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3" name="Freeform 1467">
              <a:extLst>
                <a:ext uri="{FF2B5EF4-FFF2-40B4-BE49-F238E27FC236}">
                  <a16:creationId xmlns:a16="http://schemas.microsoft.com/office/drawing/2014/main" id="{207F1689-AF09-429B-A429-73D6D743B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3" y="1843"/>
              <a:ext cx="28" cy="15"/>
            </a:xfrm>
            <a:custGeom>
              <a:avLst/>
              <a:gdLst>
                <a:gd name="T0" fmla="*/ 36 w 22"/>
                <a:gd name="T1" fmla="*/ 0 h 12"/>
                <a:gd name="T2" fmla="*/ 0 w 22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2">
                  <a:moveTo>
                    <a:pt x="22" y="0"/>
                  </a:moveTo>
                  <a:cubicBezTo>
                    <a:pt x="17" y="7"/>
                    <a:pt x="8" y="10"/>
                    <a:pt x="0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4" name="Freeform 1468">
              <a:extLst>
                <a:ext uri="{FF2B5EF4-FFF2-40B4-BE49-F238E27FC236}">
                  <a16:creationId xmlns:a16="http://schemas.microsoft.com/office/drawing/2014/main" id="{E26D0267-1D67-4548-B1E5-91851A4723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5" y="1865"/>
              <a:ext cx="18" cy="14"/>
            </a:xfrm>
            <a:custGeom>
              <a:avLst/>
              <a:gdLst>
                <a:gd name="T0" fmla="*/ 23 w 14"/>
                <a:gd name="T1" fmla="*/ 0 h 11"/>
                <a:gd name="T2" fmla="*/ 0 w 14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0" y="5"/>
                    <a:pt x="6" y="10"/>
                    <a:pt x="0" y="1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5" name="Freeform 1469">
              <a:extLst>
                <a:ext uri="{FF2B5EF4-FFF2-40B4-BE49-F238E27FC236}">
                  <a16:creationId xmlns:a16="http://schemas.microsoft.com/office/drawing/2014/main" id="{F80005D5-4663-47FD-A85D-84672FA7AE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912"/>
              <a:ext cx="7" cy="9"/>
            </a:xfrm>
            <a:custGeom>
              <a:avLst/>
              <a:gdLst>
                <a:gd name="T0" fmla="*/ 8 w 6"/>
                <a:gd name="T1" fmla="*/ 0 h 7"/>
                <a:gd name="T2" fmla="*/ 0 w 6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4" y="2"/>
                    <a:pt x="2" y="5"/>
                    <a:pt x="0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6" name="Freeform 1470">
              <a:extLst>
                <a:ext uri="{FF2B5EF4-FFF2-40B4-BE49-F238E27FC236}">
                  <a16:creationId xmlns:a16="http://schemas.microsoft.com/office/drawing/2014/main" id="{D014CC28-49B5-4FFA-A210-6286B8645B41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1" y="1675"/>
              <a:ext cx="28" cy="28"/>
            </a:xfrm>
            <a:custGeom>
              <a:avLst/>
              <a:gdLst>
                <a:gd name="T0" fmla="*/ 36 w 22"/>
                <a:gd name="T1" fmla="*/ 0 h 22"/>
                <a:gd name="T2" fmla="*/ 0 w 22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2">
                  <a:moveTo>
                    <a:pt x="22" y="0"/>
                  </a:moveTo>
                  <a:cubicBezTo>
                    <a:pt x="18" y="11"/>
                    <a:pt x="9" y="16"/>
                    <a:pt x="0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7" name="Freeform 1471">
              <a:extLst>
                <a:ext uri="{FF2B5EF4-FFF2-40B4-BE49-F238E27FC236}">
                  <a16:creationId xmlns:a16="http://schemas.microsoft.com/office/drawing/2014/main" id="{6D559C23-63B6-454D-957B-57F6348322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1673"/>
              <a:ext cx="15" cy="16"/>
            </a:xfrm>
            <a:custGeom>
              <a:avLst/>
              <a:gdLst>
                <a:gd name="T0" fmla="*/ 19 w 12"/>
                <a:gd name="T1" fmla="*/ 0 h 12"/>
                <a:gd name="T2" fmla="*/ 0 w 12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0" y="6"/>
                    <a:pt x="5" y="10"/>
                    <a:pt x="0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8" name="Freeform 1472">
              <a:extLst>
                <a:ext uri="{FF2B5EF4-FFF2-40B4-BE49-F238E27FC236}">
                  <a16:creationId xmlns:a16="http://schemas.microsoft.com/office/drawing/2014/main" id="{55A71F66-001B-4CA8-BE4F-39E7679E6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0" y="1686"/>
              <a:ext cx="114" cy="78"/>
            </a:xfrm>
            <a:custGeom>
              <a:avLst/>
              <a:gdLst>
                <a:gd name="T0" fmla="*/ 148 w 88"/>
                <a:gd name="T1" fmla="*/ 0 h 60"/>
                <a:gd name="T2" fmla="*/ 0 w 88"/>
                <a:gd name="T3" fmla="*/ 101 h 60"/>
                <a:gd name="T4" fmla="*/ 148 w 88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60">
                  <a:moveTo>
                    <a:pt x="88" y="0"/>
                  </a:moveTo>
                  <a:cubicBezTo>
                    <a:pt x="71" y="23"/>
                    <a:pt x="37" y="49"/>
                    <a:pt x="0" y="60"/>
                  </a:cubicBezTo>
                  <a:cubicBezTo>
                    <a:pt x="23" y="51"/>
                    <a:pt x="82" y="8"/>
                    <a:pt x="88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19" name="Freeform 1473">
              <a:extLst>
                <a:ext uri="{FF2B5EF4-FFF2-40B4-BE49-F238E27FC236}">
                  <a16:creationId xmlns:a16="http://schemas.microsoft.com/office/drawing/2014/main" id="{F844015B-8050-4AE1-B6CA-89EF5AA58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719"/>
              <a:ext cx="23" cy="20"/>
            </a:xfrm>
            <a:custGeom>
              <a:avLst/>
              <a:gdLst>
                <a:gd name="T0" fmla="*/ 29 w 18"/>
                <a:gd name="T1" fmla="*/ 0 h 16"/>
                <a:gd name="T2" fmla="*/ 0 w 18"/>
                <a:gd name="T3" fmla="*/ 25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">
                  <a:moveTo>
                    <a:pt x="18" y="0"/>
                  </a:moveTo>
                  <a:cubicBezTo>
                    <a:pt x="10" y="11"/>
                    <a:pt x="4" y="15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0" name="Freeform 1474">
              <a:extLst>
                <a:ext uri="{FF2B5EF4-FFF2-40B4-BE49-F238E27FC236}">
                  <a16:creationId xmlns:a16="http://schemas.microsoft.com/office/drawing/2014/main" id="{D68EAF4A-CDF1-451A-828E-D6C0A6806A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1738"/>
              <a:ext cx="77" cy="76"/>
            </a:xfrm>
            <a:custGeom>
              <a:avLst/>
              <a:gdLst>
                <a:gd name="T0" fmla="*/ 99 w 60"/>
                <a:gd name="T1" fmla="*/ 0 h 59"/>
                <a:gd name="T2" fmla="*/ 0 w 60"/>
                <a:gd name="T3" fmla="*/ 98 h 59"/>
                <a:gd name="T4" fmla="*/ 99 w 60"/>
                <a:gd name="T5" fmla="*/ 0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59">
                  <a:moveTo>
                    <a:pt x="60" y="0"/>
                  </a:moveTo>
                  <a:cubicBezTo>
                    <a:pt x="43" y="35"/>
                    <a:pt x="4" y="58"/>
                    <a:pt x="0" y="59"/>
                  </a:cubicBezTo>
                  <a:cubicBezTo>
                    <a:pt x="14" y="50"/>
                    <a:pt x="55" y="8"/>
                    <a:pt x="6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1" name="Freeform 1475">
              <a:extLst>
                <a:ext uri="{FF2B5EF4-FFF2-40B4-BE49-F238E27FC236}">
                  <a16:creationId xmlns:a16="http://schemas.microsoft.com/office/drawing/2014/main" id="{DB4A6733-C470-4DE2-8B79-78A6A971D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1753"/>
              <a:ext cx="83" cy="38"/>
            </a:xfrm>
            <a:custGeom>
              <a:avLst/>
              <a:gdLst>
                <a:gd name="T0" fmla="*/ 108 w 64"/>
                <a:gd name="T1" fmla="*/ 0 h 29"/>
                <a:gd name="T2" fmla="*/ 0 w 64"/>
                <a:gd name="T3" fmla="*/ 50 h 29"/>
                <a:gd name="T4" fmla="*/ 108 w 64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29">
                  <a:moveTo>
                    <a:pt x="64" y="0"/>
                  </a:moveTo>
                  <a:cubicBezTo>
                    <a:pt x="52" y="16"/>
                    <a:pt x="12" y="29"/>
                    <a:pt x="0" y="29"/>
                  </a:cubicBezTo>
                  <a:cubicBezTo>
                    <a:pt x="12" y="28"/>
                    <a:pt x="62" y="4"/>
                    <a:pt x="6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2" name="Freeform 1476">
              <a:extLst>
                <a:ext uri="{FF2B5EF4-FFF2-40B4-BE49-F238E27FC236}">
                  <a16:creationId xmlns:a16="http://schemas.microsoft.com/office/drawing/2014/main" id="{2C461D5B-D560-45BB-9DB9-545EF1643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6" y="1775"/>
              <a:ext cx="49" cy="31"/>
            </a:xfrm>
            <a:custGeom>
              <a:avLst/>
              <a:gdLst>
                <a:gd name="T0" fmla="*/ 63 w 38"/>
                <a:gd name="T1" fmla="*/ 0 h 24"/>
                <a:gd name="T2" fmla="*/ 0 w 38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4">
                  <a:moveTo>
                    <a:pt x="38" y="0"/>
                  </a:moveTo>
                  <a:cubicBezTo>
                    <a:pt x="28" y="10"/>
                    <a:pt x="7" y="23"/>
                    <a:pt x="0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3" name="Freeform 1477">
              <a:extLst>
                <a:ext uri="{FF2B5EF4-FFF2-40B4-BE49-F238E27FC236}">
                  <a16:creationId xmlns:a16="http://schemas.microsoft.com/office/drawing/2014/main" id="{94BD3474-E937-45CC-9601-EE084C18E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1795"/>
              <a:ext cx="72" cy="98"/>
            </a:xfrm>
            <a:custGeom>
              <a:avLst/>
              <a:gdLst>
                <a:gd name="T0" fmla="*/ 93 w 56"/>
                <a:gd name="T1" fmla="*/ 0 h 76"/>
                <a:gd name="T2" fmla="*/ 0 w 56"/>
                <a:gd name="T3" fmla="*/ 126 h 76"/>
                <a:gd name="T4" fmla="*/ 93 w 56"/>
                <a:gd name="T5" fmla="*/ 0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6">
                  <a:moveTo>
                    <a:pt x="56" y="0"/>
                  </a:moveTo>
                  <a:cubicBezTo>
                    <a:pt x="52" y="20"/>
                    <a:pt x="11" y="71"/>
                    <a:pt x="0" y="76"/>
                  </a:cubicBezTo>
                  <a:cubicBezTo>
                    <a:pt x="15" y="68"/>
                    <a:pt x="55" y="6"/>
                    <a:pt x="5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4" name="Freeform 1478">
              <a:extLst>
                <a:ext uri="{FF2B5EF4-FFF2-40B4-BE49-F238E27FC236}">
                  <a16:creationId xmlns:a16="http://schemas.microsoft.com/office/drawing/2014/main" id="{07268C93-9CE3-49DF-8C93-83EC0B921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1814"/>
              <a:ext cx="57" cy="38"/>
            </a:xfrm>
            <a:custGeom>
              <a:avLst/>
              <a:gdLst>
                <a:gd name="T0" fmla="*/ 74 w 44"/>
                <a:gd name="T1" fmla="*/ 0 h 29"/>
                <a:gd name="T2" fmla="*/ 0 w 44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29">
                  <a:moveTo>
                    <a:pt x="44" y="0"/>
                  </a:moveTo>
                  <a:cubicBezTo>
                    <a:pt x="34" y="12"/>
                    <a:pt x="7" y="28"/>
                    <a:pt x="0" y="2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5" name="Freeform 1479">
              <a:extLst>
                <a:ext uri="{FF2B5EF4-FFF2-40B4-BE49-F238E27FC236}">
                  <a16:creationId xmlns:a16="http://schemas.microsoft.com/office/drawing/2014/main" id="{20A90D2F-0776-414B-A36D-634B406DA5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841"/>
              <a:ext cx="32" cy="33"/>
            </a:xfrm>
            <a:custGeom>
              <a:avLst/>
              <a:gdLst>
                <a:gd name="T0" fmla="*/ 41 w 25"/>
                <a:gd name="T1" fmla="*/ 0 h 25"/>
                <a:gd name="T2" fmla="*/ 0 w 25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5">
                  <a:moveTo>
                    <a:pt x="25" y="0"/>
                  </a:moveTo>
                  <a:cubicBezTo>
                    <a:pt x="18" y="11"/>
                    <a:pt x="6" y="23"/>
                    <a:pt x="0" y="2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6" name="Freeform 1480">
              <a:extLst>
                <a:ext uri="{FF2B5EF4-FFF2-40B4-BE49-F238E27FC236}">
                  <a16:creationId xmlns:a16="http://schemas.microsoft.com/office/drawing/2014/main" id="{D03505FE-B1B4-46BC-9370-5418230B893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834"/>
              <a:ext cx="82" cy="89"/>
            </a:xfrm>
            <a:custGeom>
              <a:avLst/>
              <a:gdLst>
                <a:gd name="T0" fmla="*/ 0 w 63"/>
                <a:gd name="T1" fmla="*/ 115 h 69"/>
                <a:gd name="T2" fmla="*/ 107 w 63"/>
                <a:gd name="T3" fmla="*/ 0 h 69"/>
                <a:gd name="T4" fmla="*/ 0 w 63"/>
                <a:gd name="T5" fmla="*/ 115 h 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69">
                  <a:moveTo>
                    <a:pt x="0" y="69"/>
                  </a:moveTo>
                  <a:cubicBezTo>
                    <a:pt x="20" y="63"/>
                    <a:pt x="54" y="24"/>
                    <a:pt x="63" y="0"/>
                  </a:cubicBezTo>
                  <a:cubicBezTo>
                    <a:pt x="61" y="24"/>
                    <a:pt x="12" y="68"/>
                    <a:pt x="0" y="6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7" name="Freeform 1481">
              <a:extLst>
                <a:ext uri="{FF2B5EF4-FFF2-40B4-BE49-F238E27FC236}">
                  <a16:creationId xmlns:a16="http://schemas.microsoft.com/office/drawing/2014/main" id="{D0FC72CD-AE16-483D-B756-80B5C586A5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8" y="1856"/>
              <a:ext cx="78" cy="107"/>
            </a:xfrm>
            <a:custGeom>
              <a:avLst/>
              <a:gdLst>
                <a:gd name="T0" fmla="*/ 0 w 60"/>
                <a:gd name="T1" fmla="*/ 138 h 83"/>
                <a:gd name="T2" fmla="*/ 101 w 60"/>
                <a:gd name="T3" fmla="*/ 0 h 83"/>
                <a:gd name="T4" fmla="*/ 0 w 60"/>
                <a:gd name="T5" fmla="*/ 138 h 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83">
                  <a:moveTo>
                    <a:pt x="0" y="83"/>
                  </a:moveTo>
                  <a:cubicBezTo>
                    <a:pt x="17" y="75"/>
                    <a:pt x="55" y="28"/>
                    <a:pt x="60" y="0"/>
                  </a:cubicBezTo>
                  <a:cubicBezTo>
                    <a:pt x="55" y="18"/>
                    <a:pt x="12" y="78"/>
                    <a:pt x="0" y="83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8" name="Freeform 1482">
              <a:extLst>
                <a:ext uri="{FF2B5EF4-FFF2-40B4-BE49-F238E27FC236}">
                  <a16:creationId xmlns:a16="http://schemas.microsoft.com/office/drawing/2014/main" id="{37CA1AC7-F8E8-4C19-BE8D-4FB59AF9B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1901"/>
              <a:ext cx="69" cy="59"/>
            </a:xfrm>
            <a:custGeom>
              <a:avLst/>
              <a:gdLst>
                <a:gd name="T0" fmla="*/ 90 w 53"/>
                <a:gd name="T1" fmla="*/ 0 h 46"/>
                <a:gd name="T2" fmla="*/ 0 w 53"/>
                <a:gd name="T3" fmla="*/ 76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46">
                  <a:moveTo>
                    <a:pt x="53" y="0"/>
                  </a:moveTo>
                  <a:cubicBezTo>
                    <a:pt x="44" y="18"/>
                    <a:pt x="5" y="43"/>
                    <a:pt x="0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29" name="Freeform 1483">
              <a:extLst>
                <a:ext uri="{FF2B5EF4-FFF2-40B4-BE49-F238E27FC236}">
                  <a16:creationId xmlns:a16="http://schemas.microsoft.com/office/drawing/2014/main" id="{01EAFB21-B6C4-4D48-87AD-9AB40E57D4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1920"/>
              <a:ext cx="96" cy="227"/>
            </a:xfrm>
            <a:custGeom>
              <a:avLst/>
              <a:gdLst>
                <a:gd name="T0" fmla="*/ 123 w 74"/>
                <a:gd name="T1" fmla="*/ 0 h 176"/>
                <a:gd name="T2" fmla="*/ 56 w 74"/>
                <a:gd name="T3" fmla="*/ 151 h 176"/>
                <a:gd name="T4" fmla="*/ 0 w 74"/>
                <a:gd name="T5" fmla="*/ 293 h 176"/>
                <a:gd name="T6" fmla="*/ 64 w 74"/>
                <a:gd name="T7" fmla="*/ 125 h 176"/>
                <a:gd name="T8" fmla="*/ 123 w 74"/>
                <a:gd name="T9" fmla="*/ 0 h 1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176">
                  <a:moveTo>
                    <a:pt x="73" y="0"/>
                  </a:moveTo>
                  <a:cubicBezTo>
                    <a:pt x="72" y="28"/>
                    <a:pt x="51" y="59"/>
                    <a:pt x="33" y="91"/>
                  </a:cubicBezTo>
                  <a:cubicBezTo>
                    <a:pt x="15" y="122"/>
                    <a:pt x="2" y="164"/>
                    <a:pt x="0" y="176"/>
                  </a:cubicBezTo>
                  <a:cubicBezTo>
                    <a:pt x="5" y="135"/>
                    <a:pt x="29" y="88"/>
                    <a:pt x="38" y="75"/>
                  </a:cubicBezTo>
                  <a:cubicBezTo>
                    <a:pt x="46" y="62"/>
                    <a:pt x="74" y="8"/>
                    <a:pt x="7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0" name="Freeform 1484">
              <a:extLst>
                <a:ext uri="{FF2B5EF4-FFF2-40B4-BE49-F238E27FC236}">
                  <a16:creationId xmlns:a16="http://schemas.microsoft.com/office/drawing/2014/main" id="{CACA2C47-A3AF-4291-A5F6-5ECF8BEA79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1945"/>
              <a:ext cx="60" cy="77"/>
            </a:xfrm>
            <a:custGeom>
              <a:avLst/>
              <a:gdLst>
                <a:gd name="T0" fmla="*/ 78 w 46"/>
                <a:gd name="T1" fmla="*/ 0 h 60"/>
                <a:gd name="T2" fmla="*/ 0 w 46"/>
                <a:gd name="T3" fmla="*/ 99 h 60"/>
                <a:gd name="T4" fmla="*/ 78 w 46"/>
                <a:gd name="T5" fmla="*/ 0 h 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0">
                  <a:moveTo>
                    <a:pt x="46" y="0"/>
                  </a:moveTo>
                  <a:cubicBezTo>
                    <a:pt x="36" y="31"/>
                    <a:pt x="13" y="45"/>
                    <a:pt x="0" y="60"/>
                  </a:cubicBezTo>
                  <a:cubicBezTo>
                    <a:pt x="11" y="49"/>
                    <a:pt x="41" y="12"/>
                    <a:pt x="4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1" name="Freeform 1485">
              <a:extLst>
                <a:ext uri="{FF2B5EF4-FFF2-40B4-BE49-F238E27FC236}">
                  <a16:creationId xmlns:a16="http://schemas.microsoft.com/office/drawing/2014/main" id="{629B4A23-731A-4C4E-BA82-2D28D54EF7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2042"/>
              <a:ext cx="47" cy="85"/>
            </a:xfrm>
            <a:custGeom>
              <a:avLst/>
              <a:gdLst>
                <a:gd name="T0" fmla="*/ 61 w 36"/>
                <a:gd name="T1" fmla="*/ 0 h 66"/>
                <a:gd name="T2" fmla="*/ 0 w 36"/>
                <a:gd name="T3" fmla="*/ 109 h 66"/>
                <a:gd name="T4" fmla="*/ 61 w 36"/>
                <a:gd name="T5" fmla="*/ 0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6">
                  <a:moveTo>
                    <a:pt x="36" y="0"/>
                  </a:moveTo>
                  <a:cubicBezTo>
                    <a:pt x="24" y="22"/>
                    <a:pt x="4" y="44"/>
                    <a:pt x="0" y="66"/>
                  </a:cubicBezTo>
                  <a:cubicBezTo>
                    <a:pt x="1" y="44"/>
                    <a:pt x="36" y="0"/>
                    <a:pt x="36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2" name="Freeform 1486">
              <a:extLst>
                <a:ext uri="{FF2B5EF4-FFF2-40B4-BE49-F238E27FC236}">
                  <a16:creationId xmlns:a16="http://schemas.microsoft.com/office/drawing/2014/main" id="{AF624ECE-4769-42DD-93AF-4B2DD13754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2014"/>
              <a:ext cx="103" cy="226"/>
            </a:xfrm>
            <a:custGeom>
              <a:avLst/>
              <a:gdLst>
                <a:gd name="T0" fmla="*/ 133 w 80"/>
                <a:gd name="T1" fmla="*/ 0 h 175"/>
                <a:gd name="T2" fmla="*/ 0 w 80"/>
                <a:gd name="T3" fmla="*/ 292 h 175"/>
                <a:gd name="T4" fmla="*/ 133 w 80"/>
                <a:gd name="T5" fmla="*/ 0 h 1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75">
                  <a:moveTo>
                    <a:pt x="80" y="0"/>
                  </a:moveTo>
                  <a:cubicBezTo>
                    <a:pt x="75" y="31"/>
                    <a:pt x="31" y="142"/>
                    <a:pt x="0" y="175"/>
                  </a:cubicBezTo>
                  <a:cubicBezTo>
                    <a:pt x="16" y="149"/>
                    <a:pt x="79" y="18"/>
                    <a:pt x="8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3" name="Freeform 1487">
              <a:extLst>
                <a:ext uri="{FF2B5EF4-FFF2-40B4-BE49-F238E27FC236}">
                  <a16:creationId xmlns:a16="http://schemas.microsoft.com/office/drawing/2014/main" id="{8055BE2D-B7BA-4037-9523-48F3F8E4D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5" y="2084"/>
              <a:ext cx="109" cy="234"/>
            </a:xfrm>
            <a:custGeom>
              <a:avLst/>
              <a:gdLst>
                <a:gd name="T0" fmla="*/ 141 w 84"/>
                <a:gd name="T1" fmla="*/ 0 h 181"/>
                <a:gd name="T2" fmla="*/ 0 w 84"/>
                <a:gd name="T3" fmla="*/ 303 h 181"/>
                <a:gd name="T4" fmla="*/ 96 w 84"/>
                <a:gd name="T5" fmla="*/ 122 h 181"/>
                <a:gd name="T6" fmla="*/ 141 w 84"/>
                <a:gd name="T7" fmla="*/ 0 h 1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4" h="181">
                  <a:moveTo>
                    <a:pt x="84" y="0"/>
                  </a:moveTo>
                  <a:cubicBezTo>
                    <a:pt x="78" y="32"/>
                    <a:pt x="44" y="152"/>
                    <a:pt x="0" y="181"/>
                  </a:cubicBezTo>
                  <a:cubicBezTo>
                    <a:pt x="23" y="168"/>
                    <a:pt x="48" y="108"/>
                    <a:pt x="57" y="73"/>
                  </a:cubicBezTo>
                  <a:cubicBezTo>
                    <a:pt x="67" y="38"/>
                    <a:pt x="84" y="0"/>
                    <a:pt x="8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4" name="Freeform 1488">
              <a:extLst>
                <a:ext uri="{FF2B5EF4-FFF2-40B4-BE49-F238E27FC236}">
                  <a16:creationId xmlns:a16="http://schemas.microsoft.com/office/drawing/2014/main" id="{3CC902B9-6A07-4422-8709-C89C738DB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220"/>
              <a:ext cx="68" cy="73"/>
            </a:xfrm>
            <a:custGeom>
              <a:avLst/>
              <a:gdLst>
                <a:gd name="T0" fmla="*/ 87 w 53"/>
                <a:gd name="T1" fmla="*/ 0 h 57"/>
                <a:gd name="T2" fmla="*/ 0 w 53"/>
                <a:gd name="T3" fmla="*/ 93 h 57"/>
                <a:gd name="T4" fmla="*/ 87 w 53"/>
                <a:gd name="T5" fmla="*/ 0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57">
                  <a:moveTo>
                    <a:pt x="53" y="0"/>
                  </a:moveTo>
                  <a:cubicBezTo>
                    <a:pt x="35" y="35"/>
                    <a:pt x="0" y="57"/>
                    <a:pt x="0" y="57"/>
                  </a:cubicBezTo>
                  <a:cubicBezTo>
                    <a:pt x="11" y="50"/>
                    <a:pt x="53" y="0"/>
                    <a:pt x="53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5" name="Freeform 1489">
              <a:extLst>
                <a:ext uri="{FF2B5EF4-FFF2-40B4-BE49-F238E27FC236}">
                  <a16:creationId xmlns:a16="http://schemas.microsoft.com/office/drawing/2014/main" id="{1D6F8143-C8E0-44C4-B49A-75D5A4D2B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1" y="2274"/>
              <a:ext cx="47" cy="81"/>
            </a:xfrm>
            <a:custGeom>
              <a:avLst/>
              <a:gdLst>
                <a:gd name="T0" fmla="*/ 61 w 36"/>
                <a:gd name="T1" fmla="*/ 0 h 63"/>
                <a:gd name="T2" fmla="*/ 0 w 36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3">
                  <a:moveTo>
                    <a:pt x="36" y="0"/>
                  </a:moveTo>
                  <a:cubicBezTo>
                    <a:pt x="28" y="27"/>
                    <a:pt x="0" y="63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6" name="Freeform 1490">
              <a:extLst>
                <a:ext uri="{FF2B5EF4-FFF2-40B4-BE49-F238E27FC236}">
                  <a16:creationId xmlns:a16="http://schemas.microsoft.com/office/drawing/2014/main" id="{D470109D-DBEA-4378-9F07-1486F9E5EE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2011"/>
              <a:ext cx="64" cy="149"/>
            </a:xfrm>
            <a:custGeom>
              <a:avLst/>
              <a:gdLst>
                <a:gd name="T0" fmla="*/ 82 w 50"/>
                <a:gd name="T1" fmla="*/ 0 h 116"/>
                <a:gd name="T2" fmla="*/ 0 w 50"/>
                <a:gd name="T3" fmla="*/ 191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16">
                  <a:moveTo>
                    <a:pt x="50" y="0"/>
                  </a:moveTo>
                  <a:cubicBezTo>
                    <a:pt x="44" y="33"/>
                    <a:pt x="8" y="105"/>
                    <a:pt x="0" y="1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7" name="Freeform 1491">
              <a:extLst>
                <a:ext uri="{FF2B5EF4-FFF2-40B4-BE49-F238E27FC236}">
                  <a16:creationId xmlns:a16="http://schemas.microsoft.com/office/drawing/2014/main" id="{1AB75CCF-9A69-4A74-86C8-0BB36FD35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9" y="1533"/>
              <a:ext cx="303" cy="58"/>
            </a:xfrm>
            <a:custGeom>
              <a:avLst/>
              <a:gdLst>
                <a:gd name="T0" fmla="*/ 392 w 234"/>
                <a:gd name="T1" fmla="*/ 75 h 45"/>
                <a:gd name="T2" fmla="*/ 177 w 234"/>
                <a:gd name="T3" fmla="*/ 40 h 45"/>
                <a:gd name="T4" fmla="*/ 0 w 234"/>
                <a:gd name="T5" fmla="*/ 0 h 45"/>
                <a:gd name="T6" fmla="*/ 131 w 234"/>
                <a:gd name="T7" fmla="*/ 28 h 45"/>
                <a:gd name="T8" fmla="*/ 246 w 234"/>
                <a:gd name="T9" fmla="*/ 35 h 45"/>
                <a:gd name="T10" fmla="*/ 392 w 234"/>
                <a:gd name="T11" fmla="*/ 75 h 4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34" h="45">
                  <a:moveTo>
                    <a:pt x="234" y="45"/>
                  </a:moveTo>
                  <a:cubicBezTo>
                    <a:pt x="202" y="23"/>
                    <a:pt x="169" y="26"/>
                    <a:pt x="106" y="24"/>
                  </a:cubicBezTo>
                  <a:cubicBezTo>
                    <a:pt x="43" y="21"/>
                    <a:pt x="0" y="0"/>
                    <a:pt x="0" y="0"/>
                  </a:cubicBezTo>
                  <a:cubicBezTo>
                    <a:pt x="21" y="8"/>
                    <a:pt x="50" y="17"/>
                    <a:pt x="78" y="17"/>
                  </a:cubicBezTo>
                  <a:cubicBezTo>
                    <a:pt x="106" y="17"/>
                    <a:pt x="122" y="20"/>
                    <a:pt x="147" y="21"/>
                  </a:cubicBezTo>
                  <a:cubicBezTo>
                    <a:pt x="173" y="23"/>
                    <a:pt x="213" y="32"/>
                    <a:pt x="234" y="4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8" name="Freeform 1492">
              <a:extLst>
                <a:ext uri="{FF2B5EF4-FFF2-40B4-BE49-F238E27FC236}">
                  <a16:creationId xmlns:a16="http://schemas.microsoft.com/office/drawing/2014/main" id="{493C5298-210B-42E1-8EE1-089C5ED6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1582"/>
              <a:ext cx="210" cy="16"/>
            </a:xfrm>
            <a:custGeom>
              <a:avLst/>
              <a:gdLst>
                <a:gd name="T0" fmla="*/ 272 w 162"/>
                <a:gd name="T1" fmla="*/ 11 h 13"/>
                <a:gd name="T2" fmla="*/ 0 w 162"/>
                <a:gd name="T3" fmla="*/ 0 h 13"/>
                <a:gd name="T4" fmla="*/ 181 w 162"/>
                <a:gd name="T5" fmla="*/ 12 h 13"/>
                <a:gd name="T6" fmla="*/ 272 w 162"/>
                <a:gd name="T7" fmla="*/ 1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2" h="13">
                  <a:moveTo>
                    <a:pt x="162" y="7"/>
                  </a:moveTo>
                  <a:cubicBezTo>
                    <a:pt x="124" y="13"/>
                    <a:pt x="22" y="13"/>
                    <a:pt x="0" y="0"/>
                  </a:cubicBezTo>
                  <a:cubicBezTo>
                    <a:pt x="24" y="5"/>
                    <a:pt x="85" y="10"/>
                    <a:pt x="108" y="8"/>
                  </a:cubicBezTo>
                  <a:cubicBezTo>
                    <a:pt x="131" y="5"/>
                    <a:pt x="162" y="7"/>
                    <a:pt x="162" y="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39" name="Freeform 1493">
              <a:extLst>
                <a:ext uri="{FF2B5EF4-FFF2-40B4-BE49-F238E27FC236}">
                  <a16:creationId xmlns:a16="http://schemas.microsoft.com/office/drawing/2014/main" id="{DEBB64CC-E34F-4957-B852-D4A9D01A5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7" y="1591"/>
              <a:ext cx="255" cy="26"/>
            </a:xfrm>
            <a:custGeom>
              <a:avLst/>
              <a:gdLst>
                <a:gd name="T0" fmla="*/ 330 w 197"/>
                <a:gd name="T1" fmla="*/ 16 h 20"/>
                <a:gd name="T2" fmla="*/ 186 w 197"/>
                <a:gd name="T3" fmla="*/ 21 h 20"/>
                <a:gd name="T4" fmla="*/ 0 w 197"/>
                <a:gd name="T5" fmla="*/ 29 h 20"/>
                <a:gd name="T6" fmla="*/ 186 w 197"/>
                <a:gd name="T7" fmla="*/ 12 h 20"/>
                <a:gd name="T8" fmla="*/ 330 w 197"/>
                <a:gd name="T9" fmla="*/ 16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20">
                  <a:moveTo>
                    <a:pt x="197" y="9"/>
                  </a:moveTo>
                  <a:cubicBezTo>
                    <a:pt x="175" y="0"/>
                    <a:pt x="149" y="6"/>
                    <a:pt x="111" y="12"/>
                  </a:cubicBezTo>
                  <a:cubicBezTo>
                    <a:pt x="73" y="18"/>
                    <a:pt x="15" y="20"/>
                    <a:pt x="0" y="17"/>
                  </a:cubicBezTo>
                  <a:cubicBezTo>
                    <a:pt x="21" y="18"/>
                    <a:pt x="89" y="12"/>
                    <a:pt x="111" y="7"/>
                  </a:cubicBezTo>
                  <a:cubicBezTo>
                    <a:pt x="133" y="2"/>
                    <a:pt x="181" y="3"/>
                    <a:pt x="197" y="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0" name="Freeform 1494">
              <a:extLst>
                <a:ext uri="{FF2B5EF4-FFF2-40B4-BE49-F238E27FC236}">
                  <a16:creationId xmlns:a16="http://schemas.microsoft.com/office/drawing/2014/main" id="{1A9E57DA-847C-4D85-BDB7-13BCE21366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613"/>
              <a:ext cx="239" cy="62"/>
            </a:xfrm>
            <a:custGeom>
              <a:avLst/>
              <a:gdLst>
                <a:gd name="T0" fmla="*/ 309 w 185"/>
                <a:gd name="T1" fmla="*/ 0 h 48"/>
                <a:gd name="T2" fmla="*/ 92 w 185"/>
                <a:gd name="T3" fmla="*/ 75 h 48"/>
                <a:gd name="T4" fmla="*/ 0 w 185"/>
                <a:gd name="T5" fmla="*/ 79 h 48"/>
                <a:gd name="T6" fmla="*/ 164 w 185"/>
                <a:gd name="T7" fmla="*/ 53 h 48"/>
                <a:gd name="T8" fmla="*/ 309 w 185"/>
                <a:gd name="T9" fmla="*/ 0 h 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5" h="48">
                  <a:moveTo>
                    <a:pt x="185" y="0"/>
                  </a:moveTo>
                  <a:cubicBezTo>
                    <a:pt x="156" y="26"/>
                    <a:pt x="88" y="41"/>
                    <a:pt x="55" y="45"/>
                  </a:cubicBezTo>
                  <a:cubicBezTo>
                    <a:pt x="22" y="48"/>
                    <a:pt x="0" y="47"/>
                    <a:pt x="0" y="47"/>
                  </a:cubicBezTo>
                  <a:cubicBezTo>
                    <a:pt x="15" y="43"/>
                    <a:pt x="72" y="38"/>
                    <a:pt x="98" y="32"/>
                  </a:cubicBezTo>
                  <a:cubicBezTo>
                    <a:pt x="123" y="26"/>
                    <a:pt x="175" y="8"/>
                    <a:pt x="185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1" name="Freeform 1495">
              <a:extLst>
                <a:ext uri="{FF2B5EF4-FFF2-40B4-BE49-F238E27FC236}">
                  <a16:creationId xmlns:a16="http://schemas.microsoft.com/office/drawing/2014/main" id="{115C0CD6-269C-4FB8-BE60-7BA048F6F8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1659"/>
              <a:ext cx="145" cy="52"/>
            </a:xfrm>
            <a:custGeom>
              <a:avLst/>
              <a:gdLst>
                <a:gd name="T0" fmla="*/ 188 w 112"/>
                <a:gd name="T1" fmla="*/ 0 h 40"/>
                <a:gd name="T2" fmla="*/ 0 w 112"/>
                <a:gd name="T3" fmla="*/ 60 h 40"/>
                <a:gd name="T4" fmla="*/ 188 w 112"/>
                <a:gd name="T5" fmla="*/ 0 h 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40">
                  <a:moveTo>
                    <a:pt x="112" y="0"/>
                  </a:moveTo>
                  <a:cubicBezTo>
                    <a:pt x="96" y="24"/>
                    <a:pt x="21" y="40"/>
                    <a:pt x="0" y="35"/>
                  </a:cubicBezTo>
                  <a:cubicBezTo>
                    <a:pt x="16" y="36"/>
                    <a:pt x="92" y="19"/>
                    <a:pt x="11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2" name="Freeform 1496">
              <a:extLst>
                <a:ext uri="{FF2B5EF4-FFF2-40B4-BE49-F238E27FC236}">
                  <a16:creationId xmlns:a16="http://schemas.microsoft.com/office/drawing/2014/main" id="{7E09B595-DAB4-4B15-AADA-98DD7D23C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7" y="1513"/>
              <a:ext cx="148" cy="29"/>
            </a:xfrm>
            <a:custGeom>
              <a:avLst/>
              <a:gdLst>
                <a:gd name="T0" fmla="*/ 192 w 114"/>
                <a:gd name="T1" fmla="*/ 38 h 22"/>
                <a:gd name="T2" fmla="*/ 0 w 114"/>
                <a:gd name="T3" fmla="*/ 0 h 22"/>
                <a:gd name="T4" fmla="*/ 192 w 114"/>
                <a:gd name="T5" fmla="*/ 38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4" h="22">
                  <a:moveTo>
                    <a:pt x="114" y="22"/>
                  </a:moveTo>
                  <a:cubicBezTo>
                    <a:pt x="81" y="21"/>
                    <a:pt x="19" y="16"/>
                    <a:pt x="0" y="0"/>
                  </a:cubicBezTo>
                  <a:cubicBezTo>
                    <a:pt x="30" y="11"/>
                    <a:pt x="112" y="21"/>
                    <a:pt x="114" y="22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3" name="Freeform 1497">
              <a:extLst>
                <a:ext uri="{FF2B5EF4-FFF2-40B4-BE49-F238E27FC236}">
                  <a16:creationId xmlns:a16="http://schemas.microsoft.com/office/drawing/2014/main" id="{D4DB50C8-E4DA-4147-B200-24C08A445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8" y="1297"/>
              <a:ext cx="67" cy="47"/>
            </a:xfrm>
            <a:custGeom>
              <a:avLst/>
              <a:gdLst>
                <a:gd name="T0" fmla="*/ 0 w 52"/>
                <a:gd name="T1" fmla="*/ 0 h 36"/>
                <a:gd name="T2" fmla="*/ 86 w 52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36">
                  <a:moveTo>
                    <a:pt x="0" y="0"/>
                  </a:moveTo>
                  <a:cubicBezTo>
                    <a:pt x="4" y="4"/>
                    <a:pt x="35" y="30"/>
                    <a:pt x="52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4" name="Freeform 1498">
              <a:extLst>
                <a:ext uri="{FF2B5EF4-FFF2-40B4-BE49-F238E27FC236}">
                  <a16:creationId xmlns:a16="http://schemas.microsoft.com/office/drawing/2014/main" id="{278EFF23-8F0E-4337-B913-A75BBF504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1269"/>
              <a:ext cx="58" cy="81"/>
            </a:xfrm>
            <a:custGeom>
              <a:avLst/>
              <a:gdLst>
                <a:gd name="T0" fmla="*/ 0 w 45"/>
                <a:gd name="T1" fmla="*/ 0 h 63"/>
                <a:gd name="T2" fmla="*/ 75 w 45"/>
                <a:gd name="T3" fmla="*/ 104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63">
                  <a:moveTo>
                    <a:pt x="0" y="0"/>
                  </a:moveTo>
                  <a:cubicBezTo>
                    <a:pt x="24" y="32"/>
                    <a:pt x="43" y="53"/>
                    <a:pt x="45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5" name="Freeform 1499">
              <a:extLst>
                <a:ext uri="{FF2B5EF4-FFF2-40B4-BE49-F238E27FC236}">
                  <a16:creationId xmlns:a16="http://schemas.microsoft.com/office/drawing/2014/main" id="{33149410-6696-4B27-8E3A-8BBBCEAE0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1285"/>
              <a:ext cx="39" cy="63"/>
            </a:xfrm>
            <a:custGeom>
              <a:avLst/>
              <a:gdLst>
                <a:gd name="T0" fmla="*/ 51 w 30"/>
                <a:gd name="T1" fmla="*/ 81 h 49"/>
                <a:gd name="T2" fmla="*/ 0 w 30"/>
                <a:gd name="T3" fmla="*/ 0 h 49"/>
                <a:gd name="T4" fmla="*/ 51 w 30"/>
                <a:gd name="T5" fmla="*/ 81 h 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49">
                  <a:moveTo>
                    <a:pt x="30" y="49"/>
                  </a:moveTo>
                  <a:cubicBezTo>
                    <a:pt x="28" y="43"/>
                    <a:pt x="25" y="26"/>
                    <a:pt x="0" y="0"/>
                  </a:cubicBezTo>
                  <a:cubicBezTo>
                    <a:pt x="6" y="6"/>
                    <a:pt x="30" y="44"/>
                    <a:pt x="30" y="4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6" name="Freeform 1500">
              <a:extLst>
                <a:ext uri="{FF2B5EF4-FFF2-40B4-BE49-F238E27FC236}">
                  <a16:creationId xmlns:a16="http://schemas.microsoft.com/office/drawing/2014/main" id="{DCDE7664-A66C-47A8-B004-EB51DF2A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1" y="1193"/>
              <a:ext cx="55" cy="168"/>
            </a:xfrm>
            <a:custGeom>
              <a:avLst/>
              <a:gdLst>
                <a:gd name="T0" fmla="*/ 72 w 42"/>
                <a:gd name="T1" fmla="*/ 0 h 130"/>
                <a:gd name="T2" fmla="*/ 34 w 42"/>
                <a:gd name="T3" fmla="*/ 142 h 130"/>
                <a:gd name="T4" fmla="*/ 0 w 42"/>
                <a:gd name="T5" fmla="*/ 217 h 130"/>
                <a:gd name="T6" fmla="*/ 34 w 42"/>
                <a:gd name="T7" fmla="*/ 129 h 130"/>
                <a:gd name="T8" fmla="*/ 72 w 42"/>
                <a:gd name="T9" fmla="*/ 0 h 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2" h="130">
                  <a:moveTo>
                    <a:pt x="42" y="0"/>
                  </a:moveTo>
                  <a:cubicBezTo>
                    <a:pt x="40" y="25"/>
                    <a:pt x="28" y="64"/>
                    <a:pt x="20" y="85"/>
                  </a:cubicBezTo>
                  <a:cubicBezTo>
                    <a:pt x="11" y="106"/>
                    <a:pt x="0" y="121"/>
                    <a:pt x="0" y="130"/>
                  </a:cubicBezTo>
                  <a:cubicBezTo>
                    <a:pt x="2" y="116"/>
                    <a:pt x="13" y="89"/>
                    <a:pt x="20" y="77"/>
                  </a:cubicBezTo>
                  <a:cubicBezTo>
                    <a:pt x="26" y="65"/>
                    <a:pt x="42" y="0"/>
                    <a:pt x="4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7" name="Freeform 1501">
              <a:extLst>
                <a:ext uri="{FF2B5EF4-FFF2-40B4-BE49-F238E27FC236}">
                  <a16:creationId xmlns:a16="http://schemas.microsoft.com/office/drawing/2014/main" id="{10A7A0B7-AB15-4729-9CFC-7ABC34B71A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30"/>
              <a:ext cx="40" cy="104"/>
            </a:xfrm>
            <a:custGeom>
              <a:avLst/>
              <a:gdLst>
                <a:gd name="T0" fmla="*/ 52 w 31"/>
                <a:gd name="T1" fmla="*/ 0 h 80"/>
                <a:gd name="T2" fmla="*/ 0 w 31"/>
                <a:gd name="T3" fmla="*/ 135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0">
                  <a:moveTo>
                    <a:pt x="31" y="0"/>
                  </a:moveTo>
                  <a:cubicBezTo>
                    <a:pt x="19" y="21"/>
                    <a:pt x="3" y="64"/>
                    <a:pt x="0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8" name="Freeform 1502">
              <a:extLst>
                <a:ext uri="{FF2B5EF4-FFF2-40B4-BE49-F238E27FC236}">
                  <a16:creationId xmlns:a16="http://schemas.microsoft.com/office/drawing/2014/main" id="{90DA2316-C9E1-4C2B-87B3-F692FDE23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0" y="1248"/>
              <a:ext cx="43" cy="113"/>
            </a:xfrm>
            <a:custGeom>
              <a:avLst/>
              <a:gdLst>
                <a:gd name="T0" fmla="*/ 56 w 33"/>
                <a:gd name="T1" fmla="*/ 0 h 87"/>
                <a:gd name="T2" fmla="*/ 0 w 33"/>
                <a:gd name="T3" fmla="*/ 147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87">
                  <a:moveTo>
                    <a:pt x="33" y="0"/>
                  </a:moveTo>
                  <a:cubicBezTo>
                    <a:pt x="30" y="20"/>
                    <a:pt x="7" y="77"/>
                    <a:pt x="0" y="8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49" name="Freeform 1503">
              <a:extLst>
                <a:ext uri="{FF2B5EF4-FFF2-40B4-BE49-F238E27FC236}">
                  <a16:creationId xmlns:a16="http://schemas.microsoft.com/office/drawing/2014/main" id="{D356BE9A-5234-42CF-BDE9-C5F6C89D5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238"/>
              <a:ext cx="4" cy="62"/>
            </a:xfrm>
            <a:custGeom>
              <a:avLst/>
              <a:gdLst>
                <a:gd name="T0" fmla="*/ 0 w 3"/>
                <a:gd name="T1" fmla="*/ 0 h 48"/>
                <a:gd name="T2" fmla="*/ 5 w 3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8">
                  <a:moveTo>
                    <a:pt x="0" y="0"/>
                  </a:moveTo>
                  <a:cubicBezTo>
                    <a:pt x="0" y="17"/>
                    <a:pt x="1" y="42"/>
                    <a:pt x="3" y="4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0" name="Freeform 1504">
              <a:extLst>
                <a:ext uri="{FF2B5EF4-FFF2-40B4-BE49-F238E27FC236}">
                  <a16:creationId xmlns:a16="http://schemas.microsoft.com/office/drawing/2014/main" id="{A8CC1A25-6979-47C3-B39F-CCB2FB2144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6" y="1238"/>
              <a:ext cx="5" cy="41"/>
            </a:xfrm>
            <a:custGeom>
              <a:avLst/>
              <a:gdLst>
                <a:gd name="T0" fmla="*/ 0 w 4"/>
                <a:gd name="T1" fmla="*/ 0 h 32"/>
                <a:gd name="T2" fmla="*/ 6 w 4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0" y="0"/>
                  </a:moveTo>
                  <a:cubicBezTo>
                    <a:pt x="1" y="13"/>
                    <a:pt x="2" y="26"/>
                    <a:pt x="4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1" name="Freeform 1505">
              <a:extLst>
                <a:ext uri="{FF2B5EF4-FFF2-40B4-BE49-F238E27FC236}">
                  <a16:creationId xmlns:a16="http://schemas.microsoft.com/office/drawing/2014/main" id="{BA810DEF-9791-4E57-AADD-18C5E3CD6B4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228"/>
              <a:ext cx="2" cy="23"/>
            </a:xfrm>
            <a:custGeom>
              <a:avLst/>
              <a:gdLst>
                <a:gd name="T0" fmla="*/ 0 w 2"/>
                <a:gd name="T1" fmla="*/ 0 h 18"/>
                <a:gd name="T2" fmla="*/ 2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0" y="9"/>
                    <a:pt x="1" y="15"/>
                    <a:pt x="2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2" name="Freeform 1506">
              <a:extLst>
                <a:ext uri="{FF2B5EF4-FFF2-40B4-BE49-F238E27FC236}">
                  <a16:creationId xmlns:a16="http://schemas.microsoft.com/office/drawing/2014/main" id="{539289FE-62DE-4EED-B964-6F60F63961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1" y="1381"/>
              <a:ext cx="54" cy="84"/>
            </a:xfrm>
            <a:custGeom>
              <a:avLst/>
              <a:gdLst>
                <a:gd name="T0" fmla="*/ 0 w 42"/>
                <a:gd name="T1" fmla="*/ 0 h 65"/>
                <a:gd name="T2" fmla="*/ 69 w 42"/>
                <a:gd name="T3" fmla="*/ 109 h 65"/>
                <a:gd name="T4" fmla="*/ 0 w 42"/>
                <a:gd name="T5" fmla="*/ 0 h 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65">
                  <a:moveTo>
                    <a:pt x="0" y="0"/>
                  </a:moveTo>
                  <a:cubicBezTo>
                    <a:pt x="6" y="24"/>
                    <a:pt x="28" y="56"/>
                    <a:pt x="42" y="65"/>
                  </a:cubicBezTo>
                  <a:cubicBezTo>
                    <a:pt x="14" y="44"/>
                    <a:pt x="3" y="25"/>
                    <a:pt x="0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3" name="Freeform 1507">
              <a:extLst>
                <a:ext uri="{FF2B5EF4-FFF2-40B4-BE49-F238E27FC236}">
                  <a16:creationId xmlns:a16="http://schemas.microsoft.com/office/drawing/2014/main" id="{68DD50E0-2CCB-41D8-BEE1-EFB3F1D155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397"/>
              <a:ext cx="55" cy="54"/>
            </a:xfrm>
            <a:custGeom>
              <a:avLst/>
              <a:gdLst>
                <a:gd name="T0" fmla="*/ 0 w 43"/>
                <a:gd name="T1" fmla="*/ 0 h 42"/>
                <a:gd name="T2" fmla="*/ 70 w 43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2">
                  <a:moveTo>
                    <a:pt x="0" y="0"/>
                  </a:moveTo>
                  <a:cubicBezTo>
                    <a:pt x="10" y="18"/>
                    <a:pt x="27" y="31"/>
                    <a:pt x="43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4" name="Freeform 1508">
              <a:extLst>
                <a:ext uri="{FF2B5EF4-FFF2-40B4-BE49-F238E27FC236}">
                  <a16:creationId xmlns:a16="http://schemas.microsoft.com/office/drawing/2014/main" id="{A1281444-50BF-4802-9834-FD21F09E3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431"/>
              <a:ext cx="43" cy="34"/>
            </a:xfrm>
            <a:custGeom>
              <a:avLst/>
              <a:gdLst>
                <a:gd name="T0" fmla="*/ 0 w 33"/>
                <a:gd name="T1" fmla="*/ 0 h 27"/>
                <a:gd name="T2" fmla="*/ 56 w 33"/>
                <a:gd name="T3" fmla="*/ 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7">
                  <a:moveTo>
                    <a:pt x="0" y="0"/>
                  </a:moveTo>
                  <a:cubicBezTo>
                    <a:pt x="10" y="11"/>
                    <a:pt x="22" y="22"/>
                    <a:pt x="33" y="2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5" name="Freeform 1509">
              <a:extLst>
                <a:ext uri="{FF2B5EF4-FFF2-40B4-BE49-F238E27FC236}">
                  <a16:creationId xmlns:a16="http://schemas.microsoft.com/office/drawing/2014/main" id="{9DBBBD3C-C988-44F0-81D7-B2FD10BF6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6" y="1536"/>
              <a:ext cx="97" cy="16"/>
            </a:xfrm>
            <a:custGeom>
              <a:avLst/>
              <a:gdLst>
                <a:gd name="T0" fmla="*/ 125 w 75"/>
                <a:gd name="T1" fmla="*/ 20 h 12"/>
                <a:gd name="T2" fmla="*/ 0 w 7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12">
                  <a:moveTo>
                    <a:pt x="75" y="11"/>
                  </a:moveTo>
                  <a:cubicBezTo>
                    <a:pt x="39" y="12"/>
                    <a:pt x="10" y="5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6" name="Freeform 1510">
              <a:extLst>
                <a:ext uri="{FF2B5EF4-FFF2-40B4-BE49-F238E27FC236}">
                  <a16:creationId xmlns:a16="http://schemas.microsoft.com/office/drawing/2014/main" id="{A6BF2DDD-8B0C-4375-AE80-C035C8B78C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1576"/>
              <a:ext cx="129" cy="15"/>
            </a:xfrm>
            <a:custGeom>
              <a:avLst/>
              <a:gdLst>
                <a:gd name="T0" fmla="*/ 166 w 100"/>
                <a:gd name="T1" fmla="*/ 15 h 11"/>
                <a:gd name="T2" fmla="*/ 0 w 100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1">
                  <a:moveTo>
                    <a:pt x="100" y="8"/>
                  </a:moveTo>
                  <a:cubicBezTo>
                    <a:pt x="85" y="11"/>
                    <a:pt x="10" y="5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7" name="Freeform 1511">
              <a:extLst>
                <a:ext uri="{FF2B5EF4-FFF2-40B4-BE49-F238E27FC236}">
                  <a16:creationId xmlns:a16="http://schemas.microsoft.com/office/drawing/2014/main" id="{90E695A1-7181-42EA-A039-829F3E47F6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604"/>
              <a:ext cx="57" cy="6"/>
            </a:xfrm>
            <a:custGeom>
              <a:avLst/>
              <a:gdLst>
                <a:gd name="T0" fmla="*/ 74 w 44"/>
                <a:gd name="T1" fmla="*/ 0 h 5"/>
                <a:gd name="T2" fmla="*/ 0 w 44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5">
                  <a:moveTo>
                    <a:pt x="44" y="0"/>
                  </a:moveTo>
                  <a:cubicBezTo>
                    <a:pt x="32" y="4"/>
                    <a:pt x="5" y="4"/>
                    <a:pt x="0" y="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8" name="Freeform 1512">
              <a:extLst>
                <a:ext uri="{FF2B5EF4-FFF2-40B4-BE49-F238E27FC236}">
                  <a16:creationId xmlns:a16="http://schemas.microsoft.com/office/drawing/2014/main" id="{D86DA012-7E6D-4849-9C4F-A57BE00B5FE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1645"/>
              <a:ext cx="107" cy="21"/>
            </a:xfrm>
            <a:custGeom>
              <a:avLst/>
              <a:gdLst>
                <a:gd name="T0" fmla="*/ 138 w 83"/>
                <a:gd name="T1" fmla="*/ 0 h 16"/>
                <a:gd name="T2" fmla="*/ 0 w 83"/>
                <a:gd name="T3" fmla="*/ 24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16">
                  <a:moveTo>
                    <a:pt x="83" y="0"/>
                  </a:moveTo>
                  <a:cubicBezTo>
                    <a:pt x="75" y="5"/>
                    <a:pt x="9" y="16"/>
                    <a:pt x="0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59" name="Freeform 1513">
              <a:extLst>
                <a:ext uri="{FF2B5EF4-FFF2-40B4-BE49-F238E27FC236}">
                  <a16:creationId xmlns:a16="http://schemas.microsoft.com/office/drawing/2014/main" id="{9ABA11D9-48EA-4968-8E84-FDBA28FCD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1688"/>
              <a:ext cx="54" cy="11"/>
            </a:xfrm>
            <a:custGeom>
              <a:avLst/>
              <a:gdLst>
                <a:gd name="T0" fmla="*/ 69 w 42"/>
                <a:gd name="T1" fmla="*/ 0 h 9"/>
                <a:gd name="T2" fmla="*/ 0 w 42"/>
                <a:gd name="T3" fmla="*/ 12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9">
                  <a:moveTo>
                    <a:pt x="42" y="0"/>
                  </a:moveTo>
                  <a:cubicBezTo>
                    <a:pt x="32" y="4"/>
                    <a:pt x="10" y="9"/>
                    <a:pt x="0" y="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0" name="Freeform 1514">
              <a:extLst>
                <a:ext uri="{FF2B5EF4-FFF2-40B4-BE49-F238E27FC236}">
                  <a16:creationId xmlns:a16="http://schemas.microsoft.com/office/drawing/2014/main" id="{6A0B5F0A-BB9E-40D0-BB0B-F1E63EF29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8" y="1398"/>
              <a:ext cx="47" cy="124"/>
            </a:xfrm>
            <a:custGeom>
              <a:avLst/>
              <a:gdLst>
                <a:gd name="T0" fmla="*/ 61 w 36"/>
                <a:gd name="T1" fmla="*/ 160 h 96"/>
                <a:gd name="T2" fmla="*/ 0 w 36"/>
                <a:gd name="T3" fmla="*/ 0 h 96"/>
                <a:gd name="T4" fmla="*/ 61 w 36"/>
                <a:gd name="T5" fmla="*/ 16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6">
                  <a:moveTo>
                    <a:pt x="36" y="96"/>
                  </a:moveTo>
                  <a:cubicBezTo>
                    <a:pt x="32" y="58"/>
                    <a:pt x="19" y="17"/>
                    <a:pt x="0" y="0"/>
                  </a:cubicBezTo>
                  <a:cubicBezTo>
                    <a:pt x="11" y="14"/>
                    <a:pt x="35" y="80"/>
                    <a:pt x="36" y="96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1" name="Freeform 1515">
              <a:extLst>
                <a:ext uri="{FF2B5EF4-FFF2-40B4-BE49-F238E27FC236}">
                  <a16:creationId xmlns:a16="http://schemas.microsoft.com/office/drawing/2014/main" id="{9FAB0632-8A9E-42E9-9B85-4DB6B725BC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8" y="1498"/>
              <a:ext cx="29" cy="80"/>
            </a:xfrm>
            <a:custGeom>
              <a:avLst/>
              <a:gdLst>
                <a:gd name="T0" fmla="*/ 0 w 23"/>
                <a:gd name="T1" fmla="*/ 0 h 62"/>
                <a:gd name="T2" fmla="*/ 37 w 23"/>
                <a:gd name="T3" fmla="*/ 103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62">
                  <a:moveTo>
                    <a:pt x="0" y="0"/>
                  </a:moveTo>
                  <a:cubicBezTo>
                    <a:pt x="2" y="19"/>
                    <a:pt x="17" y="51"/>
                    <a:pt x="23" y="6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2" name="Freeform 1516">
              <a:extLst>
                <a:ext uri="{FF2B5EF4-FFF2-40B4-BE49-F238E27FC236}">
                  <a16:creationId xmlns:a16="http://schemas.microsoft.com/office/drawing/2014/main" id="{13E17C56-04F7-4213-A2B1-4FB487756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0" y="1397"/>
              <a:ext cx="41" cy="55"/>
            </a:xfrm>
            <a:custGeom>
              <a:avLst/>
              <a:gdLst>
                <a:gd name="T0" fmla="*/ 0 w 32"/>
                <a:gd name="T1" fmla="*/ 0 h 43"/>
                <a:gd name="T2" fmla="*/ 53 w 32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0" y="0"/>
                  </a:moveTo>
                  <a:cubicBezTo>
                    <a:pt x="18" y="14"/>
                    <a:pt x="28" y="33"/>
                    <a:pt x="32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3" name="Freeform 1517">
              <a:extLst>
                <a:ext uri="{FF2B5EF4-FFF2-40B4-BE49-F238E27FC236}">
                  <a16:creationId xmlns:a16="http://schemas.microsoft.com/office/drawing/2014/main" id="{8020A40F-041D-4B59-9AFA-EBC4ED1AC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1250"/>
              <a:ext cx="20" cy="56"/>
            </a:xfrm>
            <a:custGeom>
              <a:avLst/>
              <a:gdLst>
                <a:gd name="T0" fmla="*/ 25 w 15"/>
                <a:gd name="T1" fmla="*/ 0 h 44"/>
                <a:gd name="T2" fmla="*/ 0 w 15"/>
                <a:gd name="T3" fmla="*/ 71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4">
                  <a:moveTo>
                    <a:pt x="14" y="0"/>
                  </a:moveTo>
                  <a:cubicBezTo>
                    <a:pt x="15" y="17"/>
                    <a:pt x="5" y="36"/>
                    <a:pt x="0" y="4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4" name="Freeform 1518">
              <a:extLst>
                <a:ext uri="{FF2B5EF4-FFF2-40B4-BE49-F238E27FC236}">
                  <a16:creationId xmlns:a16="http://schemas.microsoft.com/office/drawing/2014/main" id="{B7FE43D2-E3A8-493F-BB8A-84C3789608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292"/>
              <a:ext cx="68" cy="29"/>
            </a:xfrm>
            <a:custGeom>
              <a:avLst/>
              <a:gdLst>
                <a:gd name="T0" fmla="*/ 89 w 52"/>
                <a:gd name="T1" fmla="*/ 38 h 22"/>
                <a:gd name="T2" fmla="*/ 0 w 52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2">
                  <a:moveTo>
                    <a:pt x="52" y="22"/>
                  </a:moveTo>
                  <a:cubicBezTo>
                    <a:pt x="31" y="7"/>
                    <a:pt x="6" y="2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5" name="Freeform 1519">
              <a:extLst>
                <a:ext uri="{FF2B5EF4-FFF2-40B4-BE49-F238E27FC236}">
                  <a16:creationId xmlns:a16="http://schemas.microsoft.com/office/drawing/2014/main" id="{44615C83-07E0-4749-B82B-3E9802341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3" y="1313"/>
              <a:ext cx="53" cy="21"/>
            </a:xfrm>
            <a:custGeom>
              <a:avLst/>
              <a:gdLst>
                <a:gd name="T0" fmla="*/ 69 w 41"/>
                <a:gd name="T1" fmla="*/ 28 h 16"/>
                <a:gd name="T2" fmla="*/ 0 w 4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16">
                  <a:moveTo>
                    <a:pt x="41" y="16"/>
                  </a:moveTo>
                  <a:cubicBezTo>
                    <a:pt x="24" y="11"/>
                    <a:pt x="6" y="4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6" name="Freeform 1520">
              <a:extLst>
                <a:ext uri="{FF2B5EF4-FFF2-40B4-BE49-F238E27FC236}">
                  <a16:creationId xmlns:a16="http://schemas.microsoft.com/office/drawing/2014/main" id="{827FD1EC-3E29-4B62-AFC5-FC10C30C2D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0" y="1309"/>
              <a:ext cx="29" cy="30"/>
            </a:xfrm>
            <a:custGeom>
              <a:avLst/>
              <a:gdLst>
                <a:gd name="T0" fmla="*/ 38 w 22"/>
                <a:gd name="T1" fmla="*/ 39 h 23"/>
                <a:gd name="T2" fmla="*/ 0 w 2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22" y="23"/>
                  </a:moveTo>
                  <a:cubicBezTo>
                    <a:pt x="12" y="16"/>
                    <a:pt x="8" y="9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7" name="Freeform 1521">
              <a:extLst>
                <a:ext uri="{FF2B5EF4-FFF2-40B4-BE49-F238E27FC236}">
                  <a16:creationId xmlns:a16="http://schemas.microsoft.com/office/drawing/2014/main" id="{32E9700B-490C-4DE4-9FDA-AEAE6A958C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0" y="1321"/>
              <a:ext cx="7" cy="37"/>
            </a:xfrm>
            <a:custGeom>
              <a:avLst/>
              <a:gdLst>
                <a:gd name="T0" fmla="*/ 0 w 5"/>
                <a:gd name="T1" fmla="*/ 0 h 29"/>
                <a:gd name="T2" fmla="*/ 10 w 5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0" y="9"/>
                    <a:pt x="1" y="20"/>
                    <a:pt x="5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8" name="Freeform 1522">
              <a:extLst>
                <a:ext uri="{FF2B5EF4-FFF2-40B4-BE49-F238E27FC236}">
                  <a16:creationId xmlns:a16="http://schemas.microsoft.com/office/drawing/2014/main" id="{6DD76BCB-7AA0-4000-B07A-96E626699F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1376"/>
              <a:ext cx="27" cy="43"/>
            </a:xfrm>
            <a:custGeom>
              <a:avLst/>
              <a:gdLst>
                <a:gd name="T0" fmla="*/ 0 w 21"/>
                <a:gd name="T1" fmla="*/ 0 h 33"/>
                <a:gd name="T2" fmla="*/ 35 w 21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33">
                  <a:moveTo>
                    <a:pt x="0" y="0"/>
                  </a:moveTo>
                  <a:cubicBezTo>
                    <a:pt x="3" y="13"/>
                    <a:pt x="13" y="23"/>
                    <a:pt x="21" y="3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69" name="Freeform 1523">
              <a:extLst>
                <a:ext uri="{FF2B5EF4-FFF2-40B4-BE49-F238E27FC236}">
                  <a16:creationId xmlns:a16="http://schemas.microsoft.com/office/drawing/2014/main" id="{FB4C5D90-9942-4739-A147-DD7F1745F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5" y="1371"/>
              <a:ext cx="32" cy="63"/>
            </a:xfrm>
            <a:custGeom>
              <a:avLst/>
              <a:gdLst>
                <a:gd name="T0" fmla="*/ 0 w 25"/>
                <a:gd name="T1" fmla="*/ 0 h 49"/>
                <a:gd name="T2" fmla="*/ 41 w 25"/>
                <a:gd name="T3" fmla="*/ 81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9">
                  <a:moveTo>
                    <a:pt x="0" y="0"/>
                  </a:moveTo>
                  <a:cubicBezTo>
                    <a:pt x="3" y="19"/>
                    <a:pt x="14" y="35"/>
                    <a:pt x="25" y="4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0" name="Freeform 1524">
              <a:extLst>
                <a:ext uri="{FF2B5EF4-FFF2-40B4-BE49-F238E27FC236}">
                  <a16:creationId xmlns:a16="http://schemas.microsoft.com/office/drawing/2014/main" id="{83ACA3DC-EA00-4F79-B1C2-E45B27545B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3" y="2248"/>
              <a:ext cx="61" cy="53"/>
            </a:xfrm>
            <a:custGeom>
              <a:avLst/>
              <a:gdLst>
                <a:gd name="T0" fmla="*/ 79 w 47"/>
                <a:gd name="T1" fmla="*/ 0 h 41"/>
                <a:gd name="T2" fmla="*/ 0 w 4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41">
                  <a:moveTo>
                    <a:pt x="47" y="0"/>
                  </a:moveTo>
                  <a:cubicBezTo>
                    <a:pt x="44" y="21"/>
                    <a:pt x="15" y="30"/>
                    <a:pt x="0" y="4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1" name="Freeform 1525">
              <a:extLst>
                <a:ext uri="{FF2B5EF4-FFF2-40B4-BE49-F238E27FC236}">
                  <a16:creationId xmlns:a16="http://schemas.microsoft.com/office/drawing/2014/main" id="{D914362E-F58F-4125-82CC-4F1328C75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4" y="2274"/>
              <a:ext cx="41" cy="56"/>
            </a:xfrm>
            <a:custGeom>
              <a:avLst/>
              <a:gdLst>
                <a:gd name="T0" fmla="*/ 53 w 32"/>
                <a:gd name="T1" fmla="*/ 0 h 43"/>
                <a:gd name="T2" fmla="*/ 0 w 3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32" y="0"/>
                  </a:moveTo>
                  <a:cubicBezTo>
                    <a:pt x="24" y="19"/>
                    <a:pt x="13" y="29"/>
                    <a:pt x="0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2" name="Freeform 1526">
              <a:extLst>
                <a:ext uri="{FF2B5EF4-FFF2-40B4-BE49-F238E27FC236}">
                  <a16:creationId xmlns:a16="http://schemas.microsoft.com/office/drawing/2014/main" id="{985509D6-FDCE-4EBF-A221-355537A74C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2" y="2045"/>
              <a:ext cx="32" cy="75"/>
            </a:xfrm>
            <a:custGeom>
              <a:avLst/>
              <a:gdLst>
                <a:gd name="T0" fmla="*/ 41 w 25"/>
                <a:gd name="T1" fmla="*/ 0 h 58"/>
                <a:gd name="T2" fmla="*/ 0 w 25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58">
                  <a:moveTo>
                    <a:pt x="25" y="0"/>
                  </a:moveTo>
                  <a:cubicBezTo>
                    <a:pt x="11" y="16"/>
                    <a:pt x="7" y="39"/>
                    <a:pt x="0" y="5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3" name="Freeform 1527">
              <a:extLst>
                <a:ext uri="{FF2B5EF4-FFF2-40B4-BE49-F238E27FC236}">
                  <a16:creationId xmlns:a16="http://schemas.microsoft.com/office/drawing/2014/main" id="{8A973715-CFA3-4F5A-A648-8492EDE63C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096"/>
              <a:ext cx="39" cy="82"/>
            </a:xfrm>
            <a:custGeom>
              <a:avLst/>
              <a:gdLst>
                <a:gd name="T0" fmla="*/ 51 w 30"/>
                <a:gd name="T1" fmla="*/ 0 h 64"/>
                <a:gd name="T2" fmla="*/ 0 w 30"/>
                <a:gd name="T3" fmla="*/ 105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64">
                  <a:moveTo>
                    <a:pt x="30" y="0"/>
                  </a:moveTo>
                  <a:cubicBezTo>
                    <a:pt x="17" y="19"/>
                    <a:pt x="8" y="42"/>
                    <a:pt x="0" y="6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4" name="Freeform 1528">
              <a:extLst>
                <a:ext uri="{FF2B5EF4-FFF2-40B4-BE49-F238E27FC236}">
                  <a16:creationId xmlns:a16="http://schemas.microsoft.com/office/drawing/2014/main" id="{AA048342-7968-4EF4-B187-064BF9343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1863"/>
              <a:ext cx="28" cy="56"/>
            </a:xfrm>
            <a:custGeom>
              <a:avLst/>
              <a:gdLst>
                <a:gd name="T0" fmla="*/ 36 w 22"/>
                <a:gd name="T1" fmla="*/ 0 h 43"/>
                <a:gd name="T2" fmla="*/ 0 w 2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3">
                  <a:moveTo>
                    <a:pt x="22" y="0"/>
                  </a:moveTo>
                  <a:cubicBezTo>
                    <a:pt x="18" y="15"/>
                    <a:pt x="11" y="31"/>
                    <a:pt x="0" y="4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5" name="Freeform 1529">
              <a:extLst>
                <a:ext uri="{FF2B5EF4-FFF2-40B4-BE49-F238E27FC236}">
                  <a16:creationId xmlns:a16="http://schemas.microsoft.com/office/drawing/2014/main" id="{BBA9AB6C-E654-4FBD-A022-D92AD286FF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8" y="1812"/>
              <a:ext cx="19" cy="18"/>
            </a:xfrm>
            <a:custGeom>
              <a:avLst/>
              <a:gdLst>
                <a:gd name="T0" fmla="*/ 24 w 15"/>
                <a:gd name="T1" fmla="*/ 0 h 14"/>
                <a:gd name="T2" fmla="*/ 0 w 15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15" y="0"/>
                  </a:moveTo>
                  <a:cubicBezTo>
                    <a:pt x="12" y="6"/>
                    <a:pt x="6" y="11"/>
                    <a:pt x="0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6" name="Freeform 1530">
              <a:extLst>
                <a:ext uri="{FF2B5EF4-FFF2-40B4-BE49-F238E27FC236}">
                  <a16:creationId xmlns:a16="http://schemas.microsoft.com/office/drawing/2014/main" id="{55BBF212-36EB-444A-A7C2-E41EB4C05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0" y="1923"/>
              <a:ext cx="35" cy="76"/>
            </a:xfrm>
            <a:custGeom>
              <a:avLst/>
              <a:gdLst>
                <a:gd name="T0" fmla="*/ 44 w 27"/>
                <a:gd name="T1" fmla="*/ 0 h 59"/>
                <a:gd name="T2" fmla="*/ 35 w 27"/>
                <a:gd name="T3" fmla="*/ 31 h 59"/>
                <a:gd name="T4" fmla="*/ 0 w 27"/>
                <a:gd name="T5" fmla="*/ 98 h 5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59">
                  <a:moveTo>
                    <a:pt x="26" y="0"/>
                  </a:moveTo>
                  <a:cubicBezTo>
                    <a:pt x="27" y="7"/>
                    <a:pt x="24" y="13"/>
                    <a:pt x="21" y="19"/>
                  </a:cubicBezTo>
                  <a:cubicBezTo>
                    <a:pt x="15" y="32"/>
                    <a:pt x="9" y="47"/>
                    <a:pt x="0" y="5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7" name="Freeform 1531">
              <a:extLst>
                <a:ext uri="{FF2B5EF4-FFF2-40B4-BE49-F238E27FC236}">
                  <a16:creationId xmlns:a16="http://schemas.microsoft.com/office/drawing/2014/main" id="{EA8A7013-040E-4709-9A7C-715BDD65A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1986"/>
              <a:ext cx="49" cy="49"/>
            </a:xfrm>
            <a:custGeom>
              <a:avLst/>
              <a:gdLst>
                <a:gd name="T0" fmla="*/ 63 w 38"/>
                <a:gd name="T1" fmla="*/ 0 h 38"/>
                <a:gd name="T2" fmla="*/ 0 w 38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8">
                  <a:moveTo>
                    <a:pt x="38" y="0"/>
                  </a:moveTo>
                  <a:cubicBezTo>
                    <a:pt x="30" y="16"/>
                    <a:pt x="14" y="28"/>
                    <a:pt x="0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8" name="Freeform 1532">
              <a:extLst>
                <a:ext uri="{FF2B5EF4-FFF2-40B4-BE49-F238E27FC236}">
                  <a16:creationId xmlns:a16="http://schemas.microsoft.com/office/drawing/2014/main" id="{DD31E8D4-D7C6-4917-802C-2F79B623E5A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2123"/>
              <a:ext cx="27" cy="68"/>
            </a:xfrm>
            <a:custGeom>
              <a:avLst/>
              <a:gdLst>
                <a:gd name="T0" fmla="*/ 35 w 21"/>
                <a:gd name="T1" fmla="*/ 0 h 53"/>
                <a:gd name="T2" fmla="*/ 0 w 21"/>
                <a:gd name="T3" fmla="*/ 87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53">
                  <a:moveTo>
                    <a:pt x="21" y="0"/>
                  </a:moveTo>
                  <a:cubicBezTo>
                    <a:pt x="10" y="17"/>
                    <a:pt x="13" y="37"/>
                    <a:pt x="0" y="5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79" name="Freeform 1533">
              <a:extLst>
                <a:ext uri="{FF2B5EF4-FFF2-40B4-BE49-F238E27FC236}">
                  <a16:creationId xmlns:a16="http://schemas.microsoft.com/office/drawing/2014/main" id="{E698FF58-9A08-43BC-984C-99C093054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9" y="2187"/>
              <a:ext cx="31" cy="59"/>
            </a:xfrm>
            <a:custGeom>
              <a:avLst/>
              <a:gdLst>
                <a:gd name="T0" fmla="*/ 40 w 24"/>
                <a:gd name="T1" fmla="*/ 0 h 45"/>
                <a:gd name="T2" fmla="*/ 0 w 24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5">
                  <a:moveTo>
                    <a:pt x="24" y="0"/>
                  </a:moveTo>
                  <a:cubicBezTo>
                    <a:pt x="18" y="15"/>
                    <a:pt x="13" y="33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0" name="Freeform 1534">
              <a:extLst>
                <a:ext uri="{FF2B5EF4-FFF2-40B4-BE49-F238E27FC236}">
                  <a16:creationId xmlns:a16="http://schemas.microsoft.com/office/drawing/2014/main" id="{E764F537-D2BF-42E4-AEAD-4FCF1CB9D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2287"/>
              <a:ext cx="48" cy="53"/>
            </a:xfrm>
            <a:custGeom>
              <a:avLst/>
              <a:gdLst>
                <a:gd name="T0" fmla="*/ 62 w 37"/>
                <a:gd name="T1" fmla="*/ 0 h 41"/>
                <a:gd name="T2" fmla="*/ 0 w 3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41">
                  <a:moveTo>
                    <a:pt x="37" y="0"/>
                  </a:moveTo>
                  <a:cubicBezTo>
                    <a:pt x="26" y="14"/>
                    <a:pt x="17" y="32"/>
                    <a:pt x="0" y="4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1" name="Freeform 1535">
              <a:extLst>
                <a:ext uri="{FF2B5EF4-FFF2-40B4-BE49-F238E27FC236}">
                  <a16:creationId xmlns:a16="http://schemas.microsoft.com/office/drawing/2014/main" id="{925423C7-F471-4889-A1C7-765ECC118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1884"/>
              <a:ext cx="45" cy="40"/>
            </a:xfrm>
            <a:custGeom>
              <a:avLst/>
              <a:gdLst>
                <a:gd name="T0" fmla="*/ 58 w 35"/>
                <a:gd name="T1" fmla="*/ 0 h 31"/>
                <a:gd name="T2" fmla="*/ 0 w 35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1">
                  <a:moveTo>
                    <a:pt x="35" y="0"/>
                  </a:moveTo>
                  <a:cubicBezTo>
                    <a:pt x="27" y="14"/>
                    <a:pt x="13" y="24"/>
                    <a:pt x="0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2" name="Freeform 1536">
              <a:extLst>
                <a:ext uri="{FF2B5EF4-FFF2-40B4-BE49-F238E27FC236}">
                  <a16:creationId xmlns:a16="http://schemas.microsoft.com/office/drawing/2014/main" id="{E79237C8-266E-48AE-9C0F-30A903C26C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4" y="1823"/>
              <a:ext cx="34" cy="27"/>
            </a:xfrm>
            <a:custGeom>
              <a:avLst/>
              <a:gdLst>
                <a:gd name="T0" fmla="*/ 44 w 26"/>
                <a:gd name="T1" fmla="*/ 0 h 21"/>
                <a:gd name="T2" fmla="*/ 0 w 26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1">
                  <a:moveTo>
                    <a:pt x="26" y="0"/>
                  </a:moveTo>
                  <a:cubicBezTo>
                    <a:pt x="18" y="8"/>
                    <a:pt x="10" y="15"/>
                    <a:pt x="0" y="2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3" name="Freeform 1537">
              <a:extLst>
                <a:ext uri="{FF2B5EF4-FFF2-40B4-BE49-F238E27FC236}">
                  <a16:creationId xmlns:a16="http://schemas.microsoft.com/office/drawing/2014/main" id="{3F4B35E1-F8DF-4959-81C6-65C6E75F3D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1741"/>
              <a:ext cx="31" cy="38"/>
            </a:xfrm>
            <a:custGeom>
              <a:avLst/>
              <a:gdLst>
                <a:gd name="T0" fmla="*/ 40 w 24"/>
                <a:gd name="T1" fmla="*/ 0 h 30"/>
                <a:gd name="T2" fmla="*/ 0 w 24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0">
                  <a:moveTo>
                    <a:pt x="24" y="0"/>
                  </a:moveTo>
                  <a:cubicBezTo>
                    <a:pt x="23" y="10"/>
                    <a:pt x="8" y="23"/>
                    <a:pt x="0" y="3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4" name="Freeform 1538">
              <a:extLst>
                <a:ext uri="{FF2B5EF4-FFF2-40B4-BE49-F238E27FC236}">
                  <a16:creationId xmlns:a16="http://schemas.microsoft.com/office/drawing/2014/main" id="{B2EA1C70-870C-48CC-BBE7-0B777929FF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264"/>
              <a:ext cx="14" cy="39"/>
            </a:xfrm>
            <a:custGeom>
              <a:avLst/>
              <a:gdLst>
                <a:gd name="T0" fmla="*/ 18 w 11"/>
                <a:gd name="T1" fmla="*/ 0 h 30"/>
                <a:gd name="T2" fmla="*/ 0 w 11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0">
                  <a:moveTo>
                    <a:pt x="11" y="0"/>
                  </a:moveTo>
                  <a:cubicBezTo>
                    <a:pt x="5" y="8"/>
                    <a:pt x="1" y="20"/>
                    <a:pt x="0" y="3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5" name="Freeform 1539">
              <a:extLst>
                <a:ext uri="{FF2B5EF4-FFF2-40B4-BE49-F238E27FC236}">
                  <a16:creationId xmlns:a16="http://schemas.microsoft.com/office/drawing/2014/main" id="{0F5219A2-9E5D-4B4F-B64A-C6AFEF490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4" y="2031"/>
              <a:ext cx="56" cy="34"/>
            </a:xfrm>
            <a:custGeom>
              <a:avLst/>
              <a:gdLst>
                <a:gd name="T0" fmla="*/ 0 w 43"/>
                <a:gd name="T1" fmla="*/ 39 h 26"/>
                <a:gd name="T2" fmla="*/ 73 w 43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6">
                  <a:moveTo>
                    <a:pt x="0" y="23"/>
                  </a:moveTo>
                  <a:cubicBezTo>
                    <a:pt x="12" y="26"/>
                    <a:pt x="36" y="8"/>
                    <a:pt x="4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6" name="Freeform 1540">
              <a:extLst>
                <a:ext uri="{FF2B5EF4-FFF2-40B4-BE49-F238E27FC236}">
                  <a16:creationId xmlns:a16="http://schemas.microsoft.com/office/drawing/2014/main" id="{BBC54147-C219-44A8-B0EE-FC27291BE1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8" y="2094"/>
              <a:ext cx="57" cy="46"/>
            </a:xfrm>
            <a:custGeom>
              <a:avLst/>
              <a:gdLst>
                <a:gd name="T0" fmla="*/ 0 w 44"/>
                <a:gd name="T1" fmla="*/ 60 h 35"/>
                <a:gd name="T2" fmla="*/ 74 w 44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4" h="35">
                  <a:moveTo>
                    <a:pt x="0" y="35"/>
                  </a:moveTo>
                  <a:cubicBezTo>
                    <a:pt x="16" y="29"/>
                    <a:pt x="35" y="13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7" name="Freeform 1541">
              <a:extLst>
                <a:ext uri="{FF2B5EF4-FFF2-40B4-BE49-F238E27FC236}">
                  <a16:creationId xmlns:a16="http://schemas.microsoft.com/office/drawing/2014/main" id="{5C459985-ACC9-493D-92F0-8A376007B3E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772"/>
              <a:ext cx="95" cy="14"/>
            </a:xfrm>
            <a:custGeom>
              <a:avLst/>
              <a:gdLst>
                <a:gd name="T0" fmla="*/ 0 w 74"/>
                <a:gd name="T1" fmla="*/ 6 h 11"/>
                <a:gd name="T2" fmla="*/ 122 w 74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4" h="11">
                  <a:moveTo>
                    <a:pt x="0" y="4"/>
                  </a:moveTo>
                  <a:cubicBezTo>
                    <a:pt x="25" y="3"/>
                    <a:pt x="50" y="11"/>
                    <a:pt x="7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8" name="Freeform 1542">
              <a:extLst>
                <a:ext uri="{FF2B5EF4-FFF2-40B4-BE49-F238E27FC236}">
                  <a16:creationId xmlns:a16="http://schemas.microsoft.com/office/drawing/2014/main" id="{89F4AB40-2FA6-4B6D-BC7A-2FA23CD7E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1" y="1739"/>
              <a:ext cx="97" cy="11"/>
            </a:xfrm>
            <a:custGeom>
              <a:avLst/>
              <a:gdLst>
                <a:gd name="T0" fmla="*/ 0 w 75"/>
                <a:gd name="T1" fmla="*/ 15 h 8"/>
                <a:gd name="T2" fmla="*/ 125 w 75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8">
                  <a:moveTo>
                    <a:pt x="0" y="8"/>
                  </a:moveTo>
                  <a:cubicBezTo>
                    <a:pt x="26" y="8"/>
                    <a:pt x="50" y="5"/>
                    <a:pt x="7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89" name="Freeform 1543">
              <a:extLst>
                <a:ext uri="{FF2B5EF4-FFF2-40B4-BE49-F238E27FC236}">
                  <a16:creationId xmlns:a16="http://schemas.microsoft.com/office/drawing/2014/main" id="{0881297C-2862-4978-97E0-B28E25BE7D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1912"/>
              <a:ext cx="66" cy="27"/>
            </a:xfrm>
            <a:custGeom>
              <a:avLst/>
              <a:gdLst>
                <a:gd name="T0" fmla="*/ 0 w 51"/>
                <a:gd name="T1" fmla="*/ 35 h 21"/>
                <a:gd name="T2" fmla="*/ 85 w 51"/>
                <a:gd name="T3" fmla="*/ 0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1">
                  <a:moveTo>
                    <a:pt x="0" y="21"/>
                  </a:moveTo>
                  <a:cubicBezTo>
                    <a:pt x="18" y="21"/>
                    <a:pt x="37" y="10"/>
                    <a:pt x="5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0" name="Freeform 1544">
              <a:extLst>
                <a:ext uri="{FF2B5EF4-FFF2-40B4-BE49-F238E27FC236}">
                  <a16:creationId xmlns:a16="http://schemas.microsoft.com/office/drawing/2014/main" id="{E9DC5AF5-8DA9-4AA5-B1FB-D2E4B62ADF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2" y="2332"/>
              <a:ext cx="84" cy="17"/>
            </a:xfrm>
            <a:custGeom>
              <a:avLst/>
              <a:gdLst>
                <a:gd name="T0" fmla="*/ 0 w 65"/>
                <a:gd name="T1" fmla="*/ 13 h 13"/>
                <a:gd name="T2" fmla="*/ 109 w 65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5" h="13">
                  <a:moveTo>
                    <a:pt x="0" y="8"/>
                  </a:moveTo>
                  <a:cubicBezTo>
                    <a:pt x="18" y="13"/>
                    <a:pt x="48" y="6"/>
                    <a:pt x="6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1" name="Freeform 1545">
              <a:extLst>
                <a:ext uri="{FF2B5EF4-FFF2-40B4-BE49-F238E27FC236}">
                  <a16:creationId xmlns:a16="http://schemas.microsoft.com/office/drawing/2014/main" id="{DA3BDAAE-7E0B-41C7-ACBC-1C3ABE159A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9" y="2350"/>
              <a:ext cx="78" cy="52"/>
            </a:xfrm>
            <a:custGeom>
              <a:avLst/>
              <a:gdLst>
                <a:gd name="T0" fmla="*/ 0 w 61"/>
                <a:gd name="T1" fmla="*/ 64 h 40"/>
                <a:gd name="T2" fmla="*/ 100 w 61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40">
                  <a:moveTo>
                    <a:pt x="0" y="38"/>
                  </a:moveTo>
                  <a:cubicBezTo>
                    <a:pt x="22" y="40"/>
                    <a:pt x="47" y="14"/>
                    <a:pt x="6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2" name="Freeform 1546">
              <a:extLst>
                <a:ext uri="{FF2B5EF4-FFF2-40B4-BE49-F238E27FC236}">
                  <a16:creationId xmlns:a16="http://schemas.microsoft.com/office/drawing/2014/main" id="{B7B2169D-DC4E-40E0-843E-A2C62B727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1474"/>
              <a:ext cx="259" cy="102"/>
            </a:xfrm>
            <a:custGeom>
              <a:avLst/>
              <a:gdLst>
                <a:gd name="T0" fmla="*/ 0 w 200"/>
                <a:gd name="T1" fmla="*/ 0 h 79"/>
                <a:gd name="T2" fmla="*/ 215 w 200"/>
                <a:gd name="T3" fmla="*/ 65 h 79"/>
                <a:gd name="T4" fmla="*/ 335 w 200"/>
                <a:gd name="T5" fmla="*/ 132 h 79"/>
                <a:gd name="T6" fmla="*/ 208 w 200"/>
                <a:gd name="T7" fmla="*/ 72 h 79"/>
                <a:gd name="T8" fmla="*/ 0 w 200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0" h="79">
                  <a:moveTo>
                    <a:pt x="0" y="0"/>
                  </a:moveTo>
                  <a:cubicBezTo>
                    <a:pt x="19" y="17"/>
                    <a:pt x="83" y="28"/>
                    <a:pt x="128" y="39"/>
                  </a:cubicBezTo>
                  <a:cubicBezTo>
                    <a:pt x="173" y="49"/>
                    <a:pt x="191" y="71"/>
                    <a:pt x="200" y="79"/>
                  </a:cubicBezTo>
                  <a:cubicBezTo>
                    <a:pt x="185" y="59"/>
                    <a:pt x="144" y="48"/>
                    <a:pt x="124" y="43"/>
                  </a:cubicBezTo>
                  <a:cubicBezTo>
                    <a:pt x="105" y="39"/>
                    <a:pt x="3" y="11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3" name="Freeform 1547">
              <a:extLst>
                <a:ext uri="{FF2B5EF4-FFF2-40B4-BE49-F238E27FC236}">
                  <a16:creationId xmlns:a16="http://schemas.microsoft.com/office/drawing/2014/main" id="{97C56E29-329C-4D59-B776-05C7A6A935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206"/>
              <a:ext cx="3" cy="15"/>
            </a:xfrm>
            <a:custGeom>
              <a:avLst/>
              <a:gdLst>
                <a:gd name="T0" fmla="*/ 0 w 2"/>
                <a:gd name="T1" fmla="*/ 0 h 12"/>
                <a:gd name="T2" fmla="*/ 3 w 2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1" y="4"/>
                    <a:pt x="2" y="8"/>
                    <a:pt x="1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4" name="Freeform 1548">
              <a:extLst>
                <a:ext uri="{FF2B5EF4-FFF2-40B4-BE49-F238E27FC236}">
                  <a16:creationId xmlns:a16="http://schemas.microsoft.com/office/drawing/2014/main" id="{ED951800-70C8-4BF1-A9BF-4F9002C09B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202"/>
              <a:ext cx="2" cy="10"/>
            </a:xfrm>
            <a:custGeom>
              <a:avLst/>
              <a:gdLst>
                <a:gd name="T0" fmla="*/ 0 w 2"/>
                <a:gd name="T1" fmla="*/ 0 h 8"/>
                <a:gd name="T2" fmla="*/ 2 w 2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0" y="2"/>
                    <a:pt x="2" y="5"/>
                    <a:pt x="2" y="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5" name="Freeform 1549">
              <a:extLst>
                <a:ext uri="{FF2B5EF4-FFF2-40B4-BE49-F238E27FC236}">
                  <a16:creationId xmlns:a16="http://schemas.microsoft.com/office/drawing/2014/main" id="{D4323C1B-1EFE-4912-B7D1-F21B553F1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7" y="1198"/>
              <a:ext cx="3" cy="15"/>
            </a:xfrm>
            <a:custGeom>
              <a:avLst/>
              <a:gdLst>
                <a:gd name="T0" fmla="*/ 0 w 2"/>
                <a:gd name="T1" fmla="*/ 0 h 12"/>
                <a:gd name="T2" fmla="*/ 3 w 2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2" y="4"/>
                    <a:pt x="1" y="8"/>
                    <a:pt x="1" y="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6" name="Freeform 1550">
              <a:extLst>
                <a:ext uri="{FF2B5EF4-FFF2-40B4-BE49-F238E27FC236}">
                  <a16:creationId xmlns:a16="http://schemas.microsoft.com/office/drawing/2014/main" id="{5D1E7F79-3AF1-47FD-A6B7-90F1F8270E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5" y="1203"/>
              <a:ext cx="2" cy="23"/>
            </a:xfrm>
            <a:custGeom>
              <a:avLst/>
              <a:gdLst>
                <a:gd name="T0" fmla="*/ 0 w 2"/>
                <a:gd name="T1" fmla="*/ 0 h 18"/>
                <a:gd name="T2" fmla="*/ 0 w 2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8">
                  <a:moveTo>
                    <a:pt x="0" y="0"/>
                  </a:moveTo>
                  <a:cubicBezTo>
                    <a:pt x="2" y="6"/>
                    <a:pt x="0" y="12"/>
                    <a:pt x="0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7" name="Freeform 1551">
              <a:extLst>
                <a:ext uri="{FF2B5EF4-FFF2-40B4-BE49-F238E27FC236}">
                  <a16:creationId xmlns:a16="http://schemas.microsoft.com/office/drawing/2014/main" id="{5C55C2D8-E33A-4667-9B0C-86A7F1E20A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199"/>
              <a:ext cx="1" cy="11"/>
            </a:xfrm>
            <a:custGeom>
              <a:avLst/>
              <a:gdLst>
                <a:gd name="T0" fmla="*/ 0 w 1"/>
                <a:gd name="T1" fmla="*/ 0 h 8"/>
                <a:gd name="T2" fmla="*/ 0 w 1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8">
                  <a:moveTo>
                    <a:pt x="0" y="0"/>
                  </a:moveTo>
                  <a:cubicBezTo>
                    <a:pt x="0" y="3"/>
                    <a:pt x="0" y="6"/>
                    <a:pt x="0" y="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8" name="Freeform 1552">
              <a:extLst>
                <a:ext uri="{FF2B5EF4-FFF2-40B4-BE49-F238E27FC236}">
                  <a16:creationId xmlns:a16="http://schemas.microsoft.com/office/drawing/2014/main" id="{30F479F8-9A8B-4A06-AA1F-558EEEB0D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233"/>
              <a:ext cx="3" cy="33"/>
            </a:xfrm>
            <a:custGeom>
              <a:avLst/>
              <a:gdLst>
                <a:gd name="T0" fmla="*/ 3 w 2"/>
                <a:gd name="T1" fmla="*/ 0 h 26"/>
                <a:gd name="T2" fmla="*/ 5 w 2"/>
                <a:gd name="T3" fmla="*/ 13 h 26"/>
                <a:gd name="T4" fmla="*/ 0 w 2"/>
                <a:gd name="T5" fmla="*/ 42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6">
                  <a:moveTo>
                    <a:pt x="1" y="0"/>
                  </a:moveTo>
                  <a:cubicBezTo>
                    <a:pt x="2" y="2"/>
                    <a:pt x="2" y="6"/>
                    <a:pt x="2" y="8"/>
                  </a:cubicBezTo>
                  <a:cubicBezTo>
                    <a:pt x="1" y="14"/>
                    <a:pt x="0" y="20"/>
                    <a:pt x="0" y="2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099" name="Freeform 1553">
              <a:extLst>
                <a:ext uri="{FF2B5EF4-FFF2-40B4-BE49-F238E27FC236}">
                  <a16:creationId xmlns:a16="http://schemas.microsoft.com/office/drawing/2014/main" id="{443EE423-A401-44F7-952C-5AB7C13BD9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232"/>
              <a:ext cx="3" cy="37"/>
            </a:xfrm>
            <a:custGeom>
              <a:avLst/>
              <a:gdLst>
                <a:gd name="T0" fmla="*/ 0 w 2"/>
                <a:gd name="T1" fmla="*/ 0 h 29"/>
                <a:gd name="T2" fmla="*/ 5 w 2"/>
                <a:gd name="T3" fmla="*/ 47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9">
                  <a:moveTo>
                    <a:pt x="0" y="0"/>
                  </a:moveTo>
                  <a:cubicBezTo>
                    <a:pt x="1" y="9"/>
                    <a:pt x="2" y="20"/>
                    <a:pt x="2" y="2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0" name="Freeform 1554">
              <a:extLst>
                <a:ext uri="{FF2B5EF4-FFF2-40B4-BE49-F238E27FC236}">
                  <a16:creationId xmlns:a16="http://schemas.microsoft.com/office/drawing/2014/main" id="{5CBFC0FA-391A-4A16-A4B7-34DE99D99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7" y="1228"/>
              <a:ext cx="5" cy="35"/>
            </a:xfrm>
            <a:custGeom>
              <a:avLst/>
              <a:gdLst>
                <a:gd name="T0" fmla="*/ 4 w 4"/>
                <a:gd name="T1" fmla="*/ 0 h 27"/>
                <a:gd name="T2" fmla="*/ 6 w 4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7">
                  <a:moveTo>
                    <a:pt x="2" y="0"/>
                  </a:moveTo>
                  <a:cubicBezTo>
                    <a:pt x="0" y="8"/>
                    <a:pt x="3" y="18"/>
                    <a:pt x="4" y="2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1" name="Freeform 1555">
              <a:extLst>
                <a:ext uri="{FF2B5EF4-FFF2-40B4-BE49-F238E27FC236}">
                  <a16:creationId xmlns:a16="http://schemas.microsoft.com/office/drawing/2014/main" id="{1AE0AFB4-D0C7-4753-8EBD-64EB742DD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3" y="1216"/>
              <a:ext cx="4" cy="26"/>
            </a:xfrm>
            <a:custGeom>
              <a:avLst/>
              <a:gdLst>
                <a:gd name="T0" fmla="*/ 4 w 3"/>
                <a:gd name="T1" fmla="*/ 0 h 20"/>
                <a:gd name="T2" fmla="*/ 5 w 3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0">
                  <a:moveTo>
                    <a:pt x="2" y="0"/>
                  </a:moveTo>
                  <a:cubicBezTo>
                    <a:pt x="0" y="6"/>
                    <a:pt x="2" y="13"/>
                    <a:pt x="3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2" name="Freeform 1556">
              <a:extLst>
                <a:ext uri="{FF2B5EF4-FFF2-40B4-BE49-F238E27FC236}">
                  <a16:creationId xmlns:a16="http://schemas.microsoft.com/office/drawing/2014/main" id="{E6832E53-3C99-4BD8-BA02-33EB8B2D1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868"/>
              <a:ext cx="17" cy="101"/>
            </a:xfrm>
            <a:custGeom>
              <a:avLst/>
              <a:gdLst>
                <a:gd name="T0" fmla="*/ 7 w 13"/>
                <a:gd name="T1" fmla="*/ 0 h 78"/>
                <a:gd name="T2" fmla="*/ 22 w 13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78">
                  <a:moveTo>
                    <a:pt x="4" y="0"/>
                  </a:moveTo>
                  <a:cubicBezTo>
                    <a:pt x="0" y="19"/>
                    <a:pt x="10" y="62"/>
                    <a:pt x="13" y="7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3" name="Freeform 1557">
              <a:extLst>
                <a:ext uri="{FF2B5EF4-FFF2-40B4-BE49-F238E27FC236}">
                  <a16:creationId xmlns:a16="http://schemas.microsoft.com/office/drawing/2014/main" id="{8AA1B26B-D3F4-4157-9D47-6322EA8E4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0" y="1911"/>
              <a:ext cx="29" cy="70"/>
            </a:xfrm>
            <a:custGeom>
              <a:avLst/>
              <a:gdLst>
                <a:gd name="T0" fmla="*/ 0 w 22"/>
                <a:gd name="T1" fmla="*/ 0 h 54"/>
                <a:gd name="T2" fmla="*/ 38 w 22"/>
                <a:gd name="T3" fmla="*/ 9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4">
                  <a:moveTo>
                    <a:pt x="0" y="0"/>
                  </a:moveTo>
                  <a:cubicBezTo>
                    <a:pt x="0" y="16"/>
                    <a:pt x="21" y="33"/>
                    <a:pt x="22" y="5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4" name="Freeform 1558">
              <a:extLst>
                <a:ext uri="{FF2B5EF4-FFF2-40B4-BE49-F238E27FC236}">
                  <a16:creationId xmlns:a16="http://schemas.microsoft.com/office/drawing/2014/main" id="{B181C27D-4B35-48CC-9419-67E5120A185D}"/>
                </a:ext>
              </a:extLst>
            </p:cNvPr>
            <p:cNvSpPr>
              <a:spLocks/>
            </p:cNvSpPr>
            <p:nvPr/>
          </p:nvSpPr>
          <p:spPr bwMode="auto">
            <a:xfrm>
              <a:off x="986" y="1598"/>
              <a:ext cx="371" cy="442"/>
            </a:xfrm>
            <a:custGeom>
              <a:avLst/>
              <a:gdLst>
                <a:gd name="T0" fmla="*/ 480 w 287"/>
                <a:gd name="T1" fmla="*/ 165 h 342"/>
                <a:gd name="T2" fmla="*/ 194 w 287"/>
                <a:gd name="T3" fmla="*/ 17 h 342"/>
                <a:gd name="T4" fmla="*/ 69 w 287"/>
                <a:gd name="T5" fmla="*/ 105 h 342"/>
                <a:gd name="T6" fmla="*/ 5 w 287"/>
                <a:gd name="T7" fmla="*/ 342 h 342"/>
                <a:gd name="T8" fmla="*/ 50 w 287"/>
                <a:gd name="T9" fmla="*/ 565 h 342"/>
                <a:gd name="T10" fmla="*/ 50 w 287"/>
                <a:gd name="T11" fmla="*/ 571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7" h="342">
                  <a:moveTo>
                    <a:pt x="287" y="99"/>
                  </a:moveTo>
                  <a:cubicBezTo>
                    <a:pt x="183" y="101"/>
                    <a:pt x="139" y="13"/>
                    <a:pt x="116" y="10"/>
                  </a:cubicBezTo>
                  <a:cubicBezTo>
                    <a:pt x="78" y="0"/>
                    <a:pt x="48" y="40"/>
                    <a:pt x="41" y="63"/>
                  </a:cubicBezTo>
                  <a:cubicBezTo>
                    <a:pt x="29" y="89"/>
                    <a:pt x="8" y="130"/>
                    <a:pt x="3" y="205"/>
                  </a:cubicBezTo>
                  <a:cubicBezTo>
                    <a:pt x="0" y="253"/>
                    <a:pt x="31" y="253"/>
                    <a:pt x="30" y="338"/>
                  </a:cubicBezTo>
                  <a:cubicBezTo>
                    <a:pt x="30" y="342"/>
                    <a:pt x="30" y="342"/>
                    <a:pt x="30" y="34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5" name="Freeform 1559">
              <a:extLst>
                <a:ext uri="{FF2B5EF4-FFF2-40B4-BE49-F238E27FC236}">
                  <a16:creationId xmlns:a16="http://schemas.microsoft.com/office/drawing/2014/main" id="{D30E44C1-9C6D-4B99-B68C-FB8117B310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7" y="1411"/>
              <a:ext cx="165" cy="235"/>
            </a:xfrm>
            <a:custGeom>
              <a:avLst/>
              <a:gdLst>
                <a:gd name="T0" fmla="*/ 213 w 128"/>
                <a:gd name="T1" fmla="*/ 0 h 182"/>
                <a:gd name="T2" fmla="*/ 28 w 128"/>
                <a:gd name="T3" fmla="*/ 240 h 182"/>
                <a:gd name="T4" fmla="*/ 0 w 128"/>
                <a:gd name="T5" fmla="*/ 303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182">
                  <a:moveTo>
                    <a:pt x="128" y="0"/>
                  </a:moveTo>
                  <a:cubicBezTo>
                    <a:pt x="116" y="32"/>
                    <a:pt x="30" y="113"/>
                    <a:pt x="17" y="144"/>
                  </a:cubicBezTo>
                  <a:cubicBezTo>
                    <a:pt x="9" y="156"/>
                    <a:pt x="4" y="173"/>
                    <a:pt x="0" y="18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6" name="Freeform 1560">
              <a:extLst>
                <a:ext uri="{FF2B5EF4-FFF2-40B4-BE49-F238E27FC236}">
                  <a16:creationId xmlns:a16="http://schemas.microsoft.com/office/drawing/2014/main" id="{9978C79B-A4B5-4925-A20B-F20575ACF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970"/>
              <a:ext cx="32" cy="69"/>
            </a:xfrm>
            <a:custGeom>
              <a:avLst/>
              <a:gdLst>
                <a:gd name="T0" fmla="*/ 0 w 25"/>
                <a:gd name="T1" fmla="*/ 0 h 53"/>
                <a:gd name="T2" fmla="*/ 18 w 25"/>
                <a:gd name="T3" fmla="*/ 66 h 53"/>
                <a:gd name="T4" fmla="*/ 41 w 25"/>
                <a:gd name="T5" fmla="*/ 85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53">
                  <a:moveTo>
                    <a:pt x="0" y="0"/>
                  </a:moveTo>
                  <a:cubicBezTo>
                    <a:pt x="1" y="14"/>
                    <a:pt x="5" y="27"/>
                    <a:pt x="11" y="39"/>
                  </a:cubicBezTo>
                  <a:cubicBezTo>
                    <a:pt x="17" y="48"/>
                    <a:pt x="22" y="53"/>
                    <a:pt x="25" y="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7" name="Freeform 1561">
              <a:extLst>
                <a:ext uri="{FF2B5EF4-FFF2-40B4-BE49-F238E27FC236}">
                  <a16:creationId xmlns:a16="http://schemas.microsoft.com/office/drawing/2014/main" id="{B40409BD-D0AF-45EF-804A-83DE633446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6" y="1611"/>
              <a:ext cx="71" cy="359"/>
            </a:xfrm>
            <a:custGeom>
              <a:avLst/>
              <a:gdLst>
                <a:gd name="T0" fmla="*/ 76 w 55"/>
                <a:gd name="T1" fmla="*/ 0 h 278"/>
                <a:gd name="T2" fmla="*/ 63 w 55"/>
                <a:gd name="T3" fmla="*/ 245 h 278"/>
                <a:gd name="T4" fmla="*/ 10 w 55"/>
                <a:gd name="T5" fmla="*/ 411 h 278"/>
                <a:gd name="T6" fmla="*/ 0 w 55"/>
                <a:gd name="T7" fmla="*/ 464 h 2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78">
                  <a:moveTo>
                    <a:pt x="46" y="0"/>
                  </a:moveTo>
                  <a:cubicBezTo>
                    <a:pt x="46" y="27"/>
                    <a:pt x="55" y="89"/>
                    <a:pt x="38" y="147"/>
                  </a:cubicBezTo>
                  <a:cubicBezTo>
                    <a:pt x="34" y="176"/>
                    <a:pt x="16" y="223"/>
                    <a:pt x="6" y="246"/>
                  </a:cubicBezTo>
                  <a:cubicBezTo>
                    <a:pt x="2" y="257"/>
                    <a:pt x="0" y="267"/>
                    <a:pt x="0" y="27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8" name="Freeform 1562">
              <a:extLst>
                <a:ext uri="{FF2B5EF4-FFF2-40B4-BE49-F238E27FC236}">
                  <a16:creationId xmlns:a16="http://schemas.microsoft.com/office/drawing/2014/main" id="{7911133E-1B23-4E9D-AA58-9603706C67B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8" y="1766"/>
              <a:ext cx="22" cy="211"/>
            </a:xfrm>
            <a:custGeom>
              <a:avLst/>
              <a:gdLst>
                <a:gd name="T0" fmla="*/ 0 w 17"/>
                <a:gd name="T1" fmla="*/ 273 h 163"/>
                <a:gd name="T2" fmla="*/ 21 w 17"/>
                <a:gd name="T3" fmla="*/ 0 h 1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3">
                  <a:moveTo>
                    <a:pt x="0" y="163"/>
                  </a:moveTo>
                  <a:cubicBezTo>
                    <a:pt x="6" y="131"/>
                    <a:pt x="17" y="22"/>
                    <a:pt x="1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09" name="Freeform 1563">
              <a:extLst>
                <a:ext uri="{FF2B5EF4-FFF2-40B4-BE49-F238E27FC236}">
                  <a16:creationId xmlns:a16="http://schemas.microsoft.com/office/drawing/2014/main" id="{961CCAA6-2546-423E-A9D9-5FB3F622B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9" y="1998"/>
              <a:ext cx="68" cy="288"/>
            </a:xfrm>
            <a:custGeom>
              <a:avLst/>
              <a:gdLst>
                <a:gd name="T0" fmla="*/ 0 w 52"/>
                <a:gd name="T1" fmla="*/ 372 h 223"/>
                <a:gd name="T2" fmla="*/ 12 w 52"/>
                <a:gd name="T3" fmla="*/ 340 h 223"/>
                <a:gd name="T4" fmla="*/ 77 w 52"/>
                <a:gd name="T5" fmla="*/ 142 h 223"/>
                <a:gd name="T6" fmla="*/ 85 w 52"/>
                <a:gd name="T7" fmla="*/ 0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23">
                  <a:moveTo>
                    <a:pt x="0" y="223"/>
                  </a:moveTo>
                  <a:cubicBezTo>
                    <a:pt x="2" y="216"/>
                    <a:pt x="5" y="209"/>
                    <a:pt x="7" y="204"/>
                  </a:cubicBezTo>
                  <a:cubicBezTo>
                    <a:pt x="19" y="171"/>
                    <a:pt x="41" y="114"/>
                    <a:pt x="45" y="85"/>
                  </a:cubicBezTo>
                  <a:cubicBezTo>
                    <a:pt x="52" y="46"/>
                    <a:pt x="52" y="24"/>
                    <a:pt x="5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0" name="Freeform 1564">
              <a:extLst>
                <a:ext uri="{FF2B5EF4-FFF2-40B4-BE49-F238E27FC236}">
                  <a16:creationId xmlns:a16="http://schemas.microsoft.com/office/drawing/2014/main" id="{6502A411-D808-4242-B7F2-ADA09428D8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8" y="2286"/>
              <a:ext cx="31" cy="102"/>
            </a:xfrm>
            <a:custGeom>
              <a:avLst/>
              <a:gdLst>
                <a:gd name="T0" fmla="*/ 0 w 24"/>
                <a:gd name="T1" fmla="*/ 132 h 79"/>
                <a:gd name="T2" fmla="*/ 40 w 24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9">
                  <a:moveTo>
                    <a:pt x="0" y="79"/>
                  </a:moveTo>
                  <a:cubicBezTo>
                    <a:pt x="2" y="67"/>
                    <a:pt x="14" y="29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1" name="Freeform 1565">
              <a:extLst>
                <a:ext uri="{FF2B5EF4-FFF2-40B4-BE49-F238E27FC236}">
                  <a16:creationId xmlns:a16="http://schemas.microsoft.com/office/drawing/2014/main" id="{9762F381-34A9-405D-B764-E9C9500D69AC}"/>
                </a:ext>
              </a:extLst>
            </p:cNvPr>
            <p:cNvSpPr>
              <a:spLocks/>
            </p:cNvSpPr>
            <p:nvPr/>
          </p:nvSpPr>
          <p:spPr bwMode="auto">
            <a:xfrm>
              <a:off x="956" y="1642"/>
              <a:ext cx="61" cy="530"/>
            </a:xfrm>
            <a:custGeom>
              <a:avLst/>
              <a:gdLst>
                <a:gd name="T0" fmla="*/ 0 w 47"/>
                <a:gd name="T1" fmla="*/ 685 h 410"/>
                <a:gd name="T2" fmla="*/ 30 w 47"/>
                <a:gd name="T3" fmla="*/ 411 h 410"/>
                <a:gd name="T4" fmla="*/ 44 w 47"/>
                <a:gd name="T5" fmla="*/ 304 h 410"/>
                <a:gd name="T6" fmla="*/ 79 w 47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10">
                  <a:moveTo>
                    <a:pt x="0" y="410"/>
                  </a:moveTo>
                  <a:cubicBezTo>
                    <a:pt x="2" y="352"/>
                    <a:pt x="6" y="278"/>
                    <a:pt x="18" y="246"/>
                  </a:cubicBezTo>
                  <a:cubicBezTo>
                    <a:pt x="24" y="230"/>
                    <a:pt x="27" y="197"/>
                    <a:pt x="26" y="182"/>
                  </a:cubicBezTo>
                  <a:cubicBezTo>
                    <a:pt x="28" y="96"/>
                    <a:pt x="34" y="45"/>
                    <a:pt x="47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2" name="Freeform 1566">
              <a:extLst>
                <a:ext uri="{FF2B5EF4-FFF2-40B4-BE49-F238E27FC236}">
                  <a16:creationId xmlns:a16="http://schemas.microsoft.com/office/drawing/2014/main" id="{199393C5-C499-4B9D-9AFF-ED0AD67A1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45" y="2172"/>
              <a:ext cx="11" cy="207"/>
            </a:xfrm>
            <a:custGeom>
              <a:avLst/>
              <a:gdLst>
                <a:gd name="T0" fmla="*/ 0 w 8"/>
                <a:gd name="T1" fmla="*/ 268 h 160"/>
                <a:gd name="T2" fmla="*/ 14 w 8"/>
                <a:gd name="T3" fmla="*/ 118 h 160"/>
                <a:gd name="T4" fmla="*/ 15 w 8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60">
                  <a:moveTo>
                    <a:pt x="0" y="160"/>
                  </a:moveTo>
                  <a:cubicBezTo>
                    <a:pt x="3" y="145"/>
                    <a:pt x="7" y="91"/>
                    <a:pt x="7" y="70"/>
                  </a:cubicBezTo>
                  <a:cubicBezTo>
                    <a:pt x="7" y="58"/>
                    <a:pt x="7" y="31"/>
                    <a:pt x="8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3" name="Freeform 1567">
              <a:extLst>
                <a:ext uri="{FF2B5EF4-FFF2-40B4-BE49-F238E27FC236}">
                  <a16:creationId xmlns:a16="http://schemas.microsoft.com/office/drawing/2014/main" id="{F3A68A37-8D7B-48F7-8120-A18AACB04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1149"/>
              <a:ext cx="69" cy="219"/>
            </a:xfrm>
            <a:custGeom>
              <a:avLst/>
              <a:gdLst>
                <a:gd name="T0" fmla="*/ 0 w 53"/>
                <a:gd name="T1" fmla="*/ 0 h 170"/>
                <a:gd name="T2" fmla="*/ 38 w 53"/>
                <a:gd name="T3" fmla="*/ 161 h 170"/>
                <a:gd name="T4" fmla="*/ 89 w 53"/>
                <a:gd name="T5" fmla="*/ 28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70">
                  <a:moveTo>
                    <a:pt x="0" y="0"/>
                  </a:moveTo>
                  <a:cubicBezTo>
                    <a:pt x="7" y="23"/>
                    <a:pt x="17" y="81"/>
                    <a:pt x="22" y="97"/>
                  </a:cubicBezTo>
                  <a:cubicBezTo>
                    <a:pt x="31" y="127"/>
                    <a:pt x="53" y="161"/>
                    <a:pt x="52" y="17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4" name="Freeform 1568">
              <a:extLst>
                <a:ext uri="{FF2B5EF4-FFF2-40B4-BE49-F238E27FC236}">
                  <a16:creationId xmlns:a16="http://schemas.microsoft.com/office/drawing/2014/main" id="{974A04B9-5AD3-460F-AD59-3C1A05171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1166"/>
              <a:ext cx="78" cy="202"/>
            </a:xfrm>
            <a:custGeom>
              <a:avLst/>
              <a:gdLst>
                <a:gd name="T0" fmla="*/ 0 w 60"/>
                <a:gd name="T1" fmla="*/ 0 h 157"/>
                <a:gd name="T2" fmla="*/ 83 w 60"/>
                <a:gd name="T3" fmla="*/ 175 h 157"/>
                <a:gd name="T4" fmla="*/ 101 w 60"/>
                <a:gd name="T5" fmla="*/ 260 h 1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57">
                  <a:moveTo>
                    <a:pt x="0" y="0"/>
                  </a:moveTo>
                  <a:cubicBezTo>
                    <a:pt x="10" y="22"/>
                    <a:pt x="42" y="79"/>
                    <a:pt x="49" y="106"/>
                  </a:cubicBezTo>
                  <a:cubicBezTo>
                    <a:pt x="54" y="127"/>
                    <a:pt x="60" y="157"/>
                    <a:pt x="60" y="15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5" name="Freeform 1569">
              <a:extLst>
                <a:ext uri="{FF2B5EF4-FFF2-40B4-BE49-F238E27FC236}">
                  <a16:creationId xmlns:a16="http://schemas.microsoft.com/office/drawing/2014/main" id="{9B073C2E-E441-488E-84D1-30799FDFA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1255"/>
              <a:ext cx="30" cy="111"/>
            </a:xfrm>
            <a:custGeom>
              <a:avLst/>
              <a:gdLst>
                <a:gd name="T0" fmla="*/ 39 w 23"/>
                <a:gd name="T1" fmla="*/ 0 h 86"/>
                <a:gd name="T2" fmla="*/ 0 w 23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6">
                  <a:moveTo>
                    <a:pt x="23" y="0"/>
                  </a:moveTo>
                  <a:cubicBezTo>
                    <a:pt x="22" y="18"/>
                    <a:pt x="16" y="85"/>
                    <a:pt x="0" y="8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6" name="Freeform 1570">
              <a:extLst>
                <a:ext uri="{FF2B5EF4-FFF2-40B4-BE49-F238E27FC236}">
                  <a16:creationId xmlns:a16="http://schemas.microsoft.com/office/drawing/2014/main" id="{FBB2F133-51D6-4782-86BF-3FCC4FF2A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6" y="1325"/>
              <a:ext cx="6" cy="33"/>
            </a:xfrm>
            <a:custGeom>
              <a:avLst/>
              <a:gdLst>
                <a:gd name="T0" fmla="*/ 5 w 5"/>
                <a:gd name="T1" fmla="*/ 0 h 26"/>
                <a:gd name="T2" fmla="*/ 7 w 5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3" y="0"/>
                  </a:moveTo>
                  <a:cubicBezTo>
                    <a:pt x="3" y="0"/>
                    <a:pt x="0" y="23"/>
                    <a:pt x="5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7" name="Freeform 1571">
              <a:extLst>
                <a:ext uri="{FF2B5EF4-FFF2-40B4-BE49-F238E27FC236}">
                  <a16:creationId xmlns:a16="http://schemas.microsoft.com/office/drawing/2014/main" id="{0036EDAF-290F-4E81-BFFA-B6D34FA3E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6" y="1223"/>
              <a:ext cx="8" cy="122"/>
            </a:xfrm>
            <a:custGeom>
              <a:avLst/>
              <a:gdLst>
                <a:gd name="T0" fmla="*/ 0 w 6"/>
                <a:gd name="T1" fmla="*/ 157 h 95"/>
                <a:gd name="T2" fmla="*/ 11 w 6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5">
                  <a:moveTo>
                    <a:pt x="0" y="95"/>
                  </a:moveTo>
                  <a:cubicBezTo>
                    <a:pt x="2" y="82"/>
                    <a:pt x="3" y="29"/>
                    <a:pt x="6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8" name="Freeform 1572">
              <a:extLst>
                <a:ext uri="{FF2B5EF4-FFF2-40B4-BE49-F238E27FC236}">
                  <a16:creationId xmlns:a16="http://schemas.microsoft.com/office/drawing/2014/main" id="{D3E39E4E-5F09-4CBB-9E17-0CD92C23A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215"/>
              <a:ext cx="3" cy="57"/>
            </a:xfrm>
            <a:custGeom>
              <a:avLst/>
              <a:gdLst>
                <a:gd name="T0" fmla="*/ 3 w 3"/>
                <a:gd name="T1" fmla="*/ 0 h 44"/>
                <a:gd name="T2" fmla="*/ 0 w 3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4">
                  <a:moveTo>
                    <a:pt x="3" y="0"/>
                  </a:moveTo>
                  <a:cubicBezTo>
                    <a:pt x="3" y="8"/>
                    <a:pt x="1" y="39"/>
                    <a:pt x="0" y="4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19" name="Freeform 1573">
              <a:extLst>
                <a:ext uri="{FF2B5EF4-FFF2-40B4-BE49-F238E27FC236}">
                  <a16:creationId xmlns:a16="http://schemas.microsoft.com/office/drawing/2014/main" id="{832D2B9F-CB50-47C6-BD66-170F07175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2" y="2290"/>
              <a:ext cx="230" cy="219"/>
            </a:xfrm>
            <a:custGeom>
              <a:avLst/>
              <a:gdLst>
                <a:gd name="T0" fmla="*/ 0 w 178"/>
                <a:gd name="T1" fmla="*/ 0 h 170"/>
                <a:gd name="T2" fmla="*/ 193 w 178"/>
                <a:gd name="T3" fmla="*/ 218 h 170"/>
                <a:gd name="T4" fmla="*/ 297 w 178"/>
                <a:gd name="T5" fmla="*/ 28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8" h="170">
                  <a:moveTo>
                    <a:pt x="0" y="0"/>
                  </a:moveTo>
                  <a:cubicBezTo>
                    <a:pt x="30" y="71"/>
                    <a:pt x="83" y="114"/>
                    <a:pt x="115" y="131"/>
                  </a:cubicBezTo>
                  <a:cubicBezTo>
                    <a:pt x="135" y="145"/>
                    <a:pt x="168" y="153"/>
                    <a:pt x="178" y="17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0" name="Freeform 1574">
              <a:extLst>
                <a:ext uri="{FF2B5EF4-FFF2-40B4-BE49-F238E27FC236}">
                  <a16:creationId xmlns:a16="http://schemas.microsoft.com/office/drawing/2014/main" id="{6E94F9EA-7951-46F4-84CD-7309D9311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3322"/>
              <a:ext cx="39" cy="453"/>
            </a:xfrm>
            <a:custGeom>
              <a:avLst/>
              <a:gdLst>
                <a:gd name="T0" fmla="*/ 0 w 30"/>
                <a:gd name="T1" fmla="*/ 0 h 351"/>
                <a:gd name="T2" fmla="*/ 17 w 30"/>
                <a:gd name="T3" fmla="*/ 68 h 351"/>
                <a:gd name="T4" fmla="*/ 49 w 30"/>
                <a:gd name="T5" fmla="*/ 240 h 351"/>
                <a:gd name="T6" fmla="*/ 35 w 30"/>
                <a:gd name="T7" fmla="*/ 585 h 3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1">
                  <a:moveTo>
                    <a:pt x="0" y="0"/>
                  </a:moveTo>
                  <a:cubicBezTo>
                    <a:pt x="2" y="21"/>
                    <a:pt x="9" y="36"/>
                    <a:pt x="10" y="41"/>
                  </a:cubicBezTo>
                  <a:cubicBezTo>
                    <a:pt x="14" y="61"/>
                    <a:pt x="27" y="118"/>
                    <a:pt x="29" y="144"/>
                  </a:cubicBezTo>
                  <a:cubicBezTo>
                    <a:pt x="30" y="170"/>
                    <a:pt x="15" y="303"/>
                    <a:pt x="21" y="35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1" name="Freeform 1575">
              <a:extLst>
                <a:ext uri="{FF2B5EF4-FFF2-40B4-BE49-F238E27FC236}">
                  <a16:creationId xmlns:a16="http://schemas.microsoft.com/office/drawing/2014/main" id="{43A76671-9A9C-423B-9A6A-0E67B4701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155"/>
              <a:ext cx="35" cy="167"/>
            </a:xfrm>
            <a:custGeom>
              <a:avLst/>
              <a:gdLst>
                <a:gd name="T0" fmla="*/ 45 w 27"/>
                <a:gd name="T1" fmla="*/ 0 h 129"/>
                <a:gd name="T2" fmla="*/ 12 w 27"/>
                <a:gd name="T3" fmla="*/ 136 h 129"/>
                <a:gd name="T4" fmla="*/ 1 w 27"/>
                <a:gd name="T5" fmla="*/ 216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129">
                  <a:moveTo>
                    <a:pt x="27" y="0"/>
                  </a:moveTo>
                  <a:cubicBezTo>
                    <a:pt x="23" y="27"/>
                    <a:pt x="16" y="53"/>
                    <a:pt x="7" y="81"/>
                  </a:cubicBezTo>
                  <a:cubicBezTo>
                    <a:pt x="1" y="99"/>
                    <a:pt x="0" y="115"/>
                    <a:pt x="1" y="12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2" name="Freeform 1576">
              <a:extLst>
                <a:ext uri="{FF2B5EF4-FFF2-40B4-BE49-F238E27FC236}">
                  <a16:creationId xmlns:a16="http://schemas.microsoft.com/office/drawing/2014/main" id="{CF0A3B73-9634-4BCD-97CF-F9B2F9757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5" y="2335"/>
              <a:ext cx="167" cy="820"/>
            </a:xfrm>
            <a:custGeom>
              <a:avLst/>
              <a:gdLst>
                <a:gd name="T0" fmla="*/ 0 w 129"/>
                <a:gd name="T1" fmla="*/ 0 h 635"/>
                <a:gd name="T2" fmla="*/ 158 w 129"/>
                <a:gd name="T3" fmla="*/ 462 h 635"/>
                <a:gd name="T4" fmla="*/ 206 w 129"/>
                <a:gd name="T5" fmla="*/ 723 h 635"/>
                <a:gd name="T6" fmla="*/ 215 w 129"/>
                <a:gd name="T7" fmla="*/ 984 h 635"/>
                <a:gd name="T8" fmla="*/ 211 w 129"/>
                <a:gd name="T9" fmla="*/ 105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635">
                  <a:moveTo>
                    <a:pt x="0" y="0"/>
                  </a:moveTo>
                  <a:cubicBezTo>
                    <a:pt x="10" y="25"/>
                    <a:pt x="83" y="240"/>
                    <a:pt x="94" y="277"/>
                  </a:cubicBezTo>
                  <a:cubicBezTo>
                    <a:pt x="107" y="322"/>
                    <a:pt x="119" y="408"/>
                    <a:pt x="123" y="434"/>
                  </a:cubicBezTo>
                  <a:cubicBezTo>
                    <a:pt x="126" y="459"/>
                    <a:pt x="129" y="569"/>
                    <a:pt x="128" y="590"/>
                  </a:cubicBezTo>
                  <a:cubicBezTo>
                    <a:pt x="129" y="605"/>
                    <a:pt x="128" y="620"/>
                    <a:pt x="126" y="63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3" name="Freeform 1577">
              <a:extLst>
                <a:ext uri="{FF2B5EF4-FFF2-40B4-BE49-F238E27FC236}">
                  <a16:creationId xmlns:a16="http://schemas.microsoft.com/office/drawing/2014/main" id="{2C9F86EC-F664-47C7-A1FB-97CAF8B98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169"/>
              <a:ext cx="36" cy="79"/>
            </a:xfrm>
            <a:custGeom>
              <a:avLst/>
              <a:gdLst>
                <a:gd name="T0" fmla="*/ 46 w 28"/>
                <a:gd name="T1" fmla="*/ 0 h 61"/>
                <a:gd name="T2" fmla="*/ 42 w 28"/>
                <a:gd name="T3" fmla="*/ 36 h 61"/>
                <a:gd name="T4" fmla="*/ 0 w 28"/>
                <a:gd name="T5" fmla="*/ 10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61">
                  <a:moveTo>
                    <a:pt x="28" y="0"/>
                  </a:moveTo>
                  <a:cubicBezTo>
                    <a:pt x="27" y="9"/>
                    <a:pt x="26" y="17"/>
                    <a:pt x="26" y="22"/>
                  </a:cubicBezTo>
                  <a:cubicBezTo>
                    <a:pt x="20" y="51"/>
                    <a:pt x="17" y="57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4" name="Freeform 1578">
              <a:extLst>
                <a:ext uri="{FF2B5EF4-FFF2-40B4-BE49-F238E27FC236}">
                  <a16:creationId xmlns:a16="http://schemas.microsoft.com/office/drawing/2014/main" id="{EFE3073E-FE76-4B4C-ACEB-464DEDBBF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2341"/>
              <a:ext cx="179" cy="828"/>
            </a:xfrm>
            <a:custGeom>
              <a:avLst/>
              <a:gdLst>
                <a:gd name="T0" fmla="*/ 0 w 138"/>
                <a:gd name="T1" fmla="*/ 0 h 641"/>
                <a:gd name="T2" fmla="*/ 12 w 138"/>
                <a:gd name="T3" fmla="*/ 101 h 641"/>
                <a:gd name="T4" fmla="*/ 90 w 138"/>
                <a:gd name="T5" fmla="*/ 377 h 641"/>
                <a:gd name="T6" fmla="*/ 227 w 138"/>
                <a:gd name="T7" fmla="*/ 966 h 641"/>
                <a:gd name="T8" fmla="*/ 222 w 138"/>
                <a:gd name="T9" fmla="*/ 1070 h 6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8" h="641">
                  <a:moveTo>
                    <a:pt x="0" y="0"/>
                  </a:moveTo>
                  <a:cubicBezTo>
                    <a:pt x="2" y="20"/>
                    <a:pt x="4" y="42"/>
                    <a:pt x="7" y="60"/>
                  </a:cubicBezTo>
                  <a:cubicBezTo>
                    <a:pt x="17" y="108"/>
                    <a:pt x="38" y="179"/>
                    <a:pt x="53" y="226"/>
                  </a:cubicBezTo>
                  <a:cubicBezTo>
                    <a:pt x="78" y="297"/>
                    <a:pt x="138" y="502"/>
                    <a:pt x="135" y="579"/>
                  </a:cubicBezTo>
                  <a:cubicBezTo>
                    <a:pt x="135" y="602"/>
                    <a:pt x="133" y="624"/>
                    <a:pt x="132" y="6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5" name="Freeform 1579">
              <a:extLst>
                <a:ext uri="{FF2B5EF4-FFF2-40B4-BE49-F238E27FC236}">
                  <a16:creationId xmlns:a16="http://schemas.microsoft.com/office/drawing/2014/main" id="{70A5A116-EBBB-4E2F-89B7-6D1D4DD7B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8" y="2275"/>
              <a:ext cx="11" cy="66"/>
            </a:xfrm>
            <a:custGeom>
              <a:avLst/>
              <a:gdLst>
                <a:gd name="T0" fmla="*/ 0 w 9"/>
                <a:gd name="T1" fmla="*/ 0 h 51"/>
                <a:gd name="T2" fmla="*/ 13 w 9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1">
                  <a:moveTo>
                    <a:pt x="0" y="0"/>
                  </a:moveTo>
                  <a:cubicBezTo>
                    <a:pt x="4" y="14"/>
                    <a:pt x="7" y="32"/>
                    <a:pt x="9" y="5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6" name="Freeform 1580">
              <a:extLst>
                <a:ext uri="{FF2B5EF4-FFF2-40B4-BE49-F238E27FC236}">
                  <a16:creationId xmlns:a16="http://schemas.microsoft.com/office/drawing/2014/main" id="{F9057496-651D-469E-8F24-4EEA3FE86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2" y="3040"/>
              <a:ext cx="68" cy="155"/>
            </a:xfrm>
            <a:custGeom>
              <a:avLst/>
              <a:gdLst>
                <a:gd name="T0" fmla="*/ 0 w 52"/>
                <a:gd name="T1" fmla="*/ 0 h 120"/>
                <a:gd name="T2" fmla="*/ 89 w 52"/>
                <a:gd name="T3" fmla="*/ 200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20">
                  <a:moveTo>
                    <a:pt x="0" y="0"/>
                  </a:moveTo>
                  <a:cubicBezTo>
                    <a:pt x="14" y="45"/>
                    <a:pt x="36" y="111"/>
                    <a:pt x="52" y="12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7" name="Freeform 1581">
              <a:extLst>
                <a:ext uri="{FF2B5EF4-FFF2-40B4-BE49-F238E27FC236}">
                  <a16:creationId xmlns:a16="http://schemas.microsoft.com/office/drawing/2014/main" id="{0D70E919-51CC-4B57-9B24-2D3C25AF3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8" y="2390"/>
              <a:ext cx="64" cy="650"/>
            </a:xfrm>
            <a:custGeom>
              <a:avLst/>
              <a:gdLst>
                <a:gd name="T0" fmla="*/ 72 w 50"/>
                <a:gd name="T1" fmla="*/ 0 h 503"/>
                <a:gd name="T2" fmla="*/ 35 w 50"/>
                <a:gd name="T3" fmla="*/ 182 h 503"/>
                <a:gd name="T4" fmla="*/ 6 w 50"/>
                <a:gd name="T5" fmla="*/ 292 h 503"/>
                <a:gd name="T6" fmla="*/ 6 w 50"/>
                <a:gd name="T7" fmla="*/ 481 h 503"/>
                <a:gd name="T8" fmla="*/ 63 w 50"/>
                <a:gd name="T9" fmla="*/ 775 h 503"/>
                <a:gd name="T10" fmla="*/ 82 w 50"/>
                <a:gd name="T11" fmla="*/ 840 h 5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0" h="503">
                  <a:moveTo>
                    <a:pt x="44" y="0"/>
                  </a:moveTo>
                  <a:cubicBezTo>
                    <a:pt x="46" y="34"/>
                    <a:pt x="39" y="64"/>
                    <a:pt x="21" y="109"/>
                  </a:cubicBezTo>
                  <a:cubicBezTo>
                    <a:pt x="8" y="138"/>
                    <a:pt x="6" y="148"/>
                    <a:pt x="4" y="175"/>
                  </a:cubicBezTo>
                  <a:cubicBezTo>
                    <a:pt x="2" y="210"/>
                    <a:pt x="0" y="246"/>
                    <a:pt x="4" y="288"/>
                  </a:cubicBezTo>
                  <a:cubicBezTo>
                    <a:pt x="9" y="350"/>
                    <a:pt x="24" y="415"/>
                    <a:pt x="38" y="464"/>
                  </a:cubicBezTo>
                  <a:cubicBezTo>
                    <a:pt x="40" y="471"/>
                    <a:pt x="44" y="485"/>
                    <a:pt x="50" y="50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8" name="Freeform 1582">
              <a:extLst>
                <a:ext uri="{FF2B5EF4-FFF2-40B4-BE49-F238E27FC236}">
                  <a16:creationId xmlns:a16="http://schemas.microsoft.com/office/drawing/2014/main" id="{DE1E6676-A561-4F51-9F0B-F6892B59BD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1" y="3211"/>
              <a:ext cx="85" cy="665"/>
            </a:xfrm>
            <a:custGeom>
              <a:avLst/>
              <a:gdLst>
                <a:gd name="T0" fmla="*/ 107 w 65"/>
                <a:gd name="T1" fmla="*/ 859 h 515"/>
                <a:gd name="T2" fmla="*/ 106 w 65"/>
                <a:gd name="T3" fmla="*/ 807 h 515"/>
                <a:gd name="T4" fmla="*/ 82 w 65"/>
                <a:gd name="T5" fmla="*/ 652 h 515"/>
                <a:gd name="T6" fmla="*/ 5 w 65"/>
                <a:gd name="T7" fmla="*/ 342 h 515"/>
                <a:gd name="T8" fmla="*/ 4 w 65"/>
                <a:gd name="T9" fmla="*/ 27 h 515"/>
                <a:gd name="T10" fmla="*/ 0 w 65"/>
                <a:gd name="T11" fmla="*/ 0 h 5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15">
                  <a:moveTo>
                    <a:pt x="63" y="515"/>
                  </a:moveTo>
                  <a:cubicBezTo>
                    <a:pt x="59" y="503"/>
                    <a:pt x="61" y="491"/>
                    <a:pt x="62" y="484"/>
                  </a:cubicBezTo>
                  <a:cubicBezTo>
                    <a:pt x="65" y="475"/>
                    <a:pt x="60" y="438"/>
                    <a:pt x="48" y="391"/>
                  </a:cubicBezTo>
                  <a:cubicBezTo>
                    <a:pt x="37" y="344"/>
                    <a:pt x="6" y="277"/>
                    <a:pt x="3" y="205"/>
                  </a:cubicBezTo>
                  <a:cubicBezTo>
                    <a:pt x="1" y="161"/>
                    <a:pt x="4" y="78"/>
                    <a:pt x="2" y="16"/>
                  </a:cubicBezTo>
                  <a:cubicBezTo>
                    <a:pt x="2" y="6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29" name="Freeform 1583">
              <a:extLst>
                <a:ext uri="{FF2B5EF4-FFF2-40B4-BE49-F238E27FC236}">
                  <a16:creationId xmlns:a16="http://schemas.microsoft.com/office/drawing/2014/main" id="{4DD0D77A-B69F-4DDF-B1C4-9A707F2FE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16" y="2226"/>
              <a:ext cx="95" cy="815"/>
            </a:xfrm>
            <a:custGeom>
              <a:avLst/>
              <a:gdLst>
                <a:gd name="T0" fmla="*/ 96 w 73"/>
                <a:gd name="T1" fmla="*/ 0 h 631"/>
                <a:gd name="T2" fmla="*/ 66 w 73"/>
                <a:gd name="T3" fmla="*/ 176 h 631"/>
                <a:gd name="T4" fmla="*/ 69 w 73"/>
                <a:gd name="T5" fmla="*/ 298 h 631"/>
                <a:gd name="T6" fmla="*/ 124 w 73"/>
                <a:gd name="T7" fmla="*/ 1053 h 6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631">
                  <a:moveTo>
                    <a:pt x="57" y="0"/>
                  </a:moveTo>
                  <a:cubicBezTo>
                    <a:pt x="49" y="36"/>
                    <a:pt x="39" y="85"/>
                    <a:pt x="39" y="105"/>
                  </a:cubicBezTo>
                  <a:cubicBezTo>
                    <a:pt x="36" y="120"/>
                    <a:pt x="42" y="143"/>
                    <a:pt x="41" y="179"/>
                  </a:cubicBezTo>
                  <a:cubicBezTo>
                    <a:pt x="39" y="223"/>
                    <a:pt x="0" y="407"/>
                    <a:pt x="73" y="6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0" name="Freeform 1584">
              <a:extLst>
                <a:ext uri="{FF2B5EF4-FFF2-40B4-BE49-F238E27FC236}">
                  <a16:creationId xmlns:a16="http://schemas.microsoft.com/office/drawing/2014/main" id="{3E8A1CD9-FA60-4ADA-BDC8-FF5E21525E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2574"/>
              <a:ext cx="47" cy="467"/>
            </a:xfrm>
            <a:custGeom>
              <a:avLst/>
              <a:gdLst>
                <a:gd name="T0" fmla="*/ 61 w 36"/>
                <a:gd name="T1" fmla="*/ 0 h 362"/>
                <a:gd name="T2" fmla="*/ 50 w 36"/>
                <a:gd name="T3" fmla="*/ 188 h 362"/>
                <a:gd name="T4" fmla="*/ 0 w 36"/>
                <a:gd name="T5" fmla="*/ 602 h 3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62">
                  <a:moveTo>
                    <a:pt x="36" y="0"/>
                  </a:moveTo>
                  <a:cubicBezTo>
                    <a:pt x="33" y="44"/>
                    <a:pt x="30" y="87"/>
                    <a:pt x="29" y="113"/>
                  </a:cubicBezTo>
                  <a:cubicBezTo>
                    <a:pt x="25" y="169"/>
                    <a:pt x="21" y="279"/>
                    <a:pt x="0" y="3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1" name="Freeform 1585">
              <a:extLst>
                <a:ext uri="{FF2B5EF4-FFF2-40B4-BE49-F238E27FC236}">
                  <a16:creationId xmlns:a16="http://schemas.microsoft.com/office/drawing/2014/main" id="{C767621F-ED53-442B-BF35-EE70C51E600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8" y="2525"/>
              <a:ext cx="7" cy="49"/>
            </a:xfrm>
            <a:custGeom>
              <a:avLst/>
              <a:gdLst>
                <a:gd name="T0" fmla="*/ 8 w 6"/>
                <a:gd name="T1" fmla="*/ 0 h 38"/>
                <a:gd name="T2" fmla="*/ 0 w 6"/>
                <a:gd name="T3" fmla="*/ 63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8">
                  <a:moveTo>
                    <a:pt x="6" y="0"/>
                  </a:moveTo>
                  <a:cubicBezTo>
                    <a:pt x="5" y="13"/>
                    <a:pt x="1" y="25"/>
                    <a:pt x="0" y="3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2" name="Freeform 1586">
              <a:extLst>
                <a:ext uri="{FF2B5EF4-FFF2-40B4-BE49-F238E27FC236}">
                  <a16:creationId xmlns:a16="http://schemas.microsoft.com/office/drawing/2014/main" id="{7B291037-840E-4461-8EAC-C71FCC1F6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2456"/>
              <a:ext cx="33" cy="147"/>
            </a:xfrm>
            <a:custGeom>
              <a:avLst/>
              <a:gdLst>
                <a:gd name="T0" fmla="*/ 37 w 25"/>
                <a:gd name="T1" fmla="*/ 0 h 114"/>
                <a:gd name="T2" fmla="*/ 0 w 25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4">
                  <a:moveTo>
                    <a:pt x="21" y="0"/>
                  </a:moveTo>
                  <a:cubicBezTo>
                    <a:pt x="25" y="52"/>
                    <a:pt x="6" y="64"/>
                    <a:pt x="0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3" name="Freeform 1587">
              <a:extLst>
                <a:ext uri="{FF2B5EF4-FFF2-40B4-BE49-F238E27FC236}">
                  <a16:creationId xmlns:a16="http://schemas.microsoft.com/office/drawing/2014/main" id="{FDD83A64-9E55-412A-82B5-DC8D99861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7" y="3019"/>
              <a:ext cx="28" cy="113"/>
            </a:xfrm>
            <a:custGeom>
              <a:avLst/>
              <a:gdLst>
                <a:gd name="T0" fmla="*/ 0 w 22"/>
                <a:gd name="T1" fmla="*/ 0 h 87"/>
                <a:gd name="T2" fmla="*/ 36 w 22"/>
                <a:gd name="T3" fmla="*/ 147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87">
                  <a:moveTo>
                    <a:pt x="0" y="0"/>
                  </a:moveTo>
                  <a:cubicBezTo>
                    <a:pt x="2" y="33"/>
                    <a:pt x="8" y="67"/>
                    <a:pt x="22" y="8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4" name="Freeform 1588">
              <a:extLst>
                <a:ext uri="{FF2B5EF4-FFF2-40B4-BE49-F238E27FC236}">
                  <a16:creationId xmlns:a16="http://schemas.microsoft.com/office/drawing/2014/main" id="{8110E4C7-C108-47BB-90B5-6C2F31C3E0D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2764"/>
              <a:ext cx="8" cy="255"/>
            </a:xfrm>
            <a:custGeom>
              <a:avLst/>
              <a:gdLst>
                <a:gd name="T0" fmla="*/ 5 w 6"/>
                <a:gd name="T1" fmla="*/ 0 h 198"/>
                <a:gd name="T2" fmla="*/ 1 w 6"/>
                <a:gd name="T3" fmla="*/ 213 h 198"/>
                <a:gd name="T4" fmla="*/ 4 w 6"/>
                <a:gd name="T5" fmla="*/ 328 h 1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8">
                  <a:moveTo>
                    <a:pt x="3" y="0"/>
                  </a:moveTo>
                  <a:cubicBezTo>
                    <a:pt x="6" y="22"/>
                    <a:pt x="2" y="94"/>
                    <a:pt x="1" y="128"/>
                  </a:cubicBezTo>
                  <a:cubicBezTo>
                    <a:pt x="0" y="142"/>
                    <a:pt x="0" y="170"/>
                    <a:pt x="2" y="19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5" name="Freeform 1589">
              <a:extLst>
                <a:ext uri="{FF2B5EF4-FFF2-40B4-BE49-F238E27FC236}">
                  <a16:creationId xmlns:a16="http://schemas.microsoft.com/office/drawing/2014/main" id="{C4E4F33A-2672-4139-AD83-799A97CFB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5" y="3018"/>
              <a:ext cx="13" cy="114"/>
            </a:xfrm>
            <a:custGeom>
              <a:avLst/>
              <a:gdLst>
                <a:gd name="T0" fmla="*/ 0 w 10"/>
                <a:gd name="T1" fmla="*/ 0 h 88"/>
                <a:gd name="T2" fmla="*/ 13 w 10"/>
                <a:gd name="T3" fmla="*/ 148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8">
                  <a:moveTo>
                    <a:pt x="0" y="0"/>
                  </a:moveTo>
                  <a:cubicBezTo>
                    <a:pt x="8" y="42"/>
                    <a:pt x="10" y="81"/>
                    <a:pt x="8" y="8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6" name="Freeform 1590">
              <a:extLst>
                <a:ext uri="{FF2B5EF4-FFF2-40B4-BE49-F238E27FC236}">
                  <a16:creationId xmlns:a16="http://schemas.microsoft.com/office/drawing/2014/main" id="{E27E5E53-6C4A-4F2B-9211-D562DC965E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656"/>
              <a:ext cx="88" cy="362"/>
            </a:xfrm>
            <a:custGeom>
              <a:avLst/>
              <a:gdLst>
                <a:gd name="T0" fmla="*/ 0 w 68"/>
                <a:gd name="T1" fmla="*/ 0 h 280"/>
                <a:gd name="T2" fmla="*/ 82 w 68"/>
                <a:gd name="T3" fmla="*/ 359 h 280"/>
                <a:gd name="T4" fmla="*/ 114 w 68"/>
                <a:gd name="T5" fmla="*/ 468 h 2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8" h="280">
                  <a:moveTo>
                    <a:pt x="0" y="0"/>
                  </a:moveTo>
                  <a:cubicBezTo>
                    <a:pt x="7" y="69"/>
                    <a:pt x="25" y="150"/>
                    <a:pt x="49" y="215"/>
                  </a:cubicBezTo>
                  <a:cubicBezTo>
                    <a:pt x="57" y="235"/>
                    <a:pt x="63" y="258"/>
                    <a:pt x="68" y="28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7" name="Freeform 1591">
              <a:extLst>
                <a:ext uri="{FF2B5EF4-FFF2-40B4-BE49-F238E27FC236}">
                  <a16:creationId xmlns:a16="http://schemas.microsoft.com/office/drawing/2014/main" id="{63D70A45-98B7-4A6B-B14D-3CFFD6A338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1" y="2536"/>
              <a:ext cx="6" cy="120"/>
            </a:xfrm>
            <a:custGeom>
              <a:avLst/>
              <a:gdLst>
                <a:gd name="T0" fmla="*/ 2 w 5"/>
                <a:gd name="T1" fmla="*/ 0 h 93"/>
                <a:gd name="T2" fmla="*/ 7 w 5"/>
                <a:gd name="T3" fmla="*/ 155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3">
                  <a:moveTo>
                    <a:pt x="2" y="0"/>
                  </a:moveTo>
                  <a:cubicBezTo>
                    <a:pt x="0" y="25"/>
                    <a:pt x="1" y="58"/>
                    <a:pt x="5" y="9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8" name="Freeform 1592">
              <a:extLst>
                <a:ext uri="{FF2B5EF4-FFF2-40B4-BE49-F238E27FC236}">
                  <a16:creationId xmlns:a16="http://schemas.microsoft.com/office/drawing/2014/main" id="{EADB151C-5CE2-402D-B7A6-32BC3BE7C4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2" y="3829"/>
              <a:ext cx="6" cy="24"/>
            </a:xfrm>
            <a:custGeom>
              <a:avLst/>
              <a:gdLst>
                <a:gd name="T0" fmla="*/ 0 w 4"/>
                <a:gd name="T1" fmla="*/ 0 h 18"/>
                <a:gd name="T2" fmla="*/ 9 w 4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0" y="0"/>
                  </a:moveTo>
                  <a:cubicBezTo>
                    <a:pt x="2" y="9"/>
                    <a:pt x="3" y="14"/>
                    <a:pt x="4" y="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39" name="Freeform 1593">
              <a:extLst>
                <a:ext uri="{FF2B5EF4-FFF2-40B4-BE49-F238E27FC236}">
                  <a16:creationId xmlns:a16="http://schemas.microsoft.com/office/drawing/2014/main" id="{B328B954-6198-4A67-BF24-8A69551E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3225"/>
              <a:ext cx="5" cy="23"/>
            </a:xfrm>
            <a:custGeom>
              <a:avLst/>
              <a:gdLst>
                <a:gd name="T0" fmla="*/ 6 w 4"/>
                <a:gd name="T1" fmla="*/ 29 h 18"/>
                <a:gd name="T2" fmla="*/ 0 w 4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8">
                  <a:moveTo>
                    <a:pt x="4" y="18"/>
                  </a:moveTo>
                  <a:cubicBezTo>
                    <a:pt x="3" y="6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0" name="Freeform 1594">
              <a:extLst>
                <a:ext uri="{FF2B5EF4-FFF2-40B4-BE49-F238E27FC236}">
                  <a16:creationId xmlns:a16="http://schemas.microsoft.com/office/drawing/2014/main" id="{F786580B-05AB-4ED6-B572-A5AFF88406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3248"/>
              <a:ext cx="101" cy="530"/>
            </a:xfrm>
            <a:custGeom>
              <a:avLst/>
              <a:gdLst>
                <a:gd name="T0" fmla="*/ 131 w 78"/>
                <a:gd name="T1" fmla="*/ 685 h 410"/>
                <a:gd name="T2" fmla="*/ 62 w 78"/>
                <a:gd name="T3" fmla="*/ 441 h 410"/>
                <a:gd name="T4" fmla="*/ 12 w 78"/>
                <a:gd name="T5" fmla="*/ 217 h 410"/>
                <a:gd name="T6" fmla="*/ 6 w 78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10">
                  <a:moveTo>
                    <a:pt x="78" y="410"/>
                  </a:moveTo>
                  <a:cubicBezTo>
                    <a:pt x="68" y="368"/>
                    <a:pt x="53" y="315"/>
                    <a:pt x="37" y="264"/>
                  </a:cubicBezTo>
                  <a:cubicBezTo>
                    <a:pt x="25" y="227"/>
                    <a:pt x="11" y="171"/>
                    <a:pt x="7" y="130"/>
                  </a:cubicBezTo>
                  <a:cubicBezTo>
                    <a:pt x="0" y="72"/>
                    <a:pt x="5" y="31"/>
                    <a:pt x="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1" name="Freeform 1595">
              <a:extLst>
                <a:ext uri="{FF2B5EF4-FFF2-40B4-BE49-F238E27FC236}">
                  <a16:creationId xmlns:a16="http://schemas.microsoft.com/office/drawing/2014/main" id="{83EFEB90-45E4-4125-8C18-BDB4965F5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3824"/>
              <a:ext cx="2" cy="16"/>
            </a:xfrm>
            <a:custGeom>
              <a:avLst/>
              <a:gdLst>
                <a:gd name="T0" fmla="*/ 0 w 1"/>
                <a:gd name="T1" fmla="*/ 0 h 12"/>
                <a:gd name="T2" fmla="*/ 4 w 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3"/>
                    <a:pt x="1" y="9"/>
                    <a:pt x="1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2" name="Freeform 1596">
              <a:extLst>
                <a:ext uri="{FF2B5EF4-FFF2-40B4-BE49-F238E27FC236}">
                  <a16:creationId xmlns:a16="http://schemas.microsoft.com/office/drawing/2014/main" id="{0792E07F-8840-4E09-B2A0-85944CCB5B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208"/>
              <a:ext cx="14" cy="28"/>
            </a:xfrm>
            <a:custGeom>
              <a:avLst/>
              <a:gdLst>
                <a:gd name="T0" fmla="*/ 18 w 11"/>
                <a:gd name="T1" fmla="*/ 36 h 22"/>
                <a:gd name="T2" fmla="*/ 0 w 1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11" y="22"/>
                  </a:moveTo>
                  <a:cubicBezTo>
                    <a:pt x="5" y="10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3" name="Freeform 1597">
              <a:extLst>
                <a:ext uri="{FF2B5EF4-FFF2-40B4-BE49-F238E27FC236}">
                  <a16:creationId xmlns:a16="http://schemas.microsoft.com/office/drawing/2014/main" id="{1F4A7EAD-6F00-4885-AEA5-157B03FBF8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0" y="3236"/>
              <a:ext cx="78" cy="533"/>
            </a:xfrm>
            <a:custGeom>
              <a:avLst/>
              <a:gdLst>
                <a:gd name="T0" fmla="*/ 101 w 60"/>
                <a:gd name="T1" fmla="*/ 690 h 412"/>
                <a:gd name="T2" fmla="*/ 62 w 60"/>
                <a:gd name="T3" fmla="*/ 463 h 412"/>
                <a:gd name="T4" fmla="*/ 56 w 60"/>
                <a:gd name="T5" fmla="*/ 283 h 412"/>
                <a:gd name="T6" fmla="*/ 26 w 60"/>
                <a:gd name="T7" fmla="*/ 63 h 412"/>
                <a:gd name="T8" fmla="*/ 0 w 60"/>
                <a:gd name="T9" fmla="*/ 0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12">
                  <a:moveTo>
                    <a:pt x="60" y="412"/>
                  </a:moveTo>
                  <a:cubicBezTo>
                    <a:pt x="50" y="358"/>
                    <a:pt x="39" y="300"/>
                    <a:pt x="37" y="277"/>
                  </a:cubicBezTo>
                  <a:cubicBezTo>
                    <a:pt x="34" y="243"/>
                    <a:pt x="34" y="212"/>
                    <a:pt x="33" y="169"/>
                  </a:cubicBezTo>
                  <a:cubicBezTo>
                    <a:pt x="30" y="128"/>
                    <a:pt x="36" y="94"/>
                    <a:pt x="15" y="38"/>
                  </a:cubicBezTo>
                  <a:cubicBezTo>
                    <a:pt x="10" y="23"/>
                    <a:pt x="4" y="1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4" name="Freeform 1598">
              <a:extLst>
                <a:ext uri="{FF2B5EF4-FFF2-40B4-BE49-F238E27FC236}">
                  <a16:creationId xmlns:a16="http://schemas.microsoft.com/office/drawing/2014/main" id="{10916FAB-30C6-40F7-8946-41BD541B00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3341"/>
              <a:ext cx="71" cy="452"/>
            </a:xfrm>
            <a:custGeom>
              <a:avLst/>
              <a:gdLst>
                <a:gd name="T0" fmla="*/ 19 w 55"/>
                <a:gd name="T1" fmla="*/ 0 h 350"/>
                <a:gd name="T2" fmla="*/ 10 w 55"/>
                <a:gd name="T3" fmla="*/ 257 h 350"/>
                <a:gd name="T4" fmla="*/ 85 w 55"/>
                <a:gd name="T5" fmla="*/ 539 h 350"/>
                <a:gd name="T6" fmla="*/ 92 w 55"/>
                <a:gd name="T7" fmla="*/ 584 h 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50">
                  <a:moveTo>
                    <a:pt x="12" y="0"/>
                  </a:moveTo>
                  <a:cubicBezTo>
                    <a:pt x="10" y="87"/>
                    <a:pt x="0" y="111"/>
                    <a:pt x="6" y="154"/>
                  </a:cubicBezTo>
                  <a:cubicBezTo>
                    <a:pt x="14" y="206"/>
                    <a:pt x="44" y="278"/>
                    <a:pt x="51" y="323"/>
                  </a:cubicBezTo>
                  <a:cubicBezTo>
                    <a:pt x="53" y="332"/>
                    <a:pt x="54" y="341"/>
                    <a:pt x="55" y="35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5" name="Freeform 1599">
              <a:extLst>
                <a:ext uri="{FF2B5EF4-FFF2-40B4-BE49-F238E27FC236}">
                  <a16:creationId xmlns:a16="http://schemas.microsoft.com/office/drawing/2014/main" id="{E6241BD2-0C49-4E7D-9AA0-10B35A7C94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3" y="3216"/>
              <a:ext cx="35" cy="285"/>
            </a:xfrm>
            <a:custGeom>
              <a:avLst/>
              <a:gdLst>
                <a:gd name="T0" fmla="*/ 4 w 27"/>
                <a:gd name="T1" fmla="*/ 0 h 221"/>
                <a:gd name="T2" fmla="*/ 22 w 27"/>
                <a:gd name="T3" fmla="*/ 115 h 221"/>
                <a:gd name="T4" fmla="*/ 23 w 27"/>
                <a:gd name="T5" fmla="*/ 368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1">
                  <a:moveTo>
                    <a:pt x="2" y="0"/>
                  </a:moveTo>
                  <a:cubicBezTo>
                    <a:pt x="0" y="20"/>
                    <a:pt x="9" y="43"/>
                    <a:pt x="13" y="69"/>
                  </a:cubicBezTo>
                  <a:cubicBezTo>
                    <a:pt x="20" y="112"/>
                    <a:pt x="27" y="170"/>
                    <a:pt x="14" y="22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6" name="Freeform 1600">
              <a:extLst>
                <a:ext uri="{FF2B5EF4-FFF2-40B4-BE49-F238E27FC236}">
                  <a16:creationId xmlns:a16="http://schemas.microsoft.com/office/drawing/2014/main" id="{BA8674AC-408D-4E21-B313-9C04041B2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959"/>
              <a:ext cx="25" cy="35"/>
            </a:xfrm>
            <a:custGeom>
              <a:avLst/>
              <a:gdLst>
                <a:gd name="T0" fmla="*/ 33 w 19"/>
                <a:gd name="T1" fmla="*/ 0 h 27"/>
                <a:gd name="T2" fmla="*/ 0 w 19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7">
                  <a:moveTo>
                    <a:pt x="19" y="0"/>
                  </a:moveTo>
                  <a:cubicBezTo>
                    <a:pt x="10" y="12"/>
                    <a:pt x="7" y="19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7" name="Freeform 1601">
              <a:extLst>
                <a:ext uri="{FF2B5EF4-FFF2-40B4-BE49-F238E27FC236}">
                  <a16:creationId xmlns:a16="http://schemas.microsoft.com/office/drawing/2014/main" id="{147F290B-1D6C-4F10-99A6-FA23D09E3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6" y="2030"/>
              <a:ext cx="18" cy="21"/>
            </a:xfrm>
            <a:custGeom>
              <a:avLst/>
              <a:gdLst>
                <a:gd name="T0" fmla="*/ 23 w 14"/>
                <a:gd name="T1" fmla="*/ 0 h 16"/>
                <a:gd name="T2" fmla="*/ 0 w 1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14" y="0"/>
                  </a:moveTo>
                  <a:cubicBezTo>
                    <a:pt x="9" y="8"/>
                    <a:pt x="3" y="11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8" name="Freeform 1602">
              <a:extLst>
                <a:ext uri="{FF2B5EF4-FFF2-40B4-BE49-F238E27FC236}">
                  <a16:creationId xmlns:a16="http://schemas.microsoft.com/office/drawing/2014/main" id="{BA5B6B55-DEEE-4147-A215-C04E605661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7" y="2063"/>
              <a:ext cx="45" cy="68"/>
            </a:xfrm>
            <a:custGeom>
              <a:avLst/>
              <a:gdLst>
                <a:gd name="T0" fmla="*/ 0 w 35"/>
                <a:gd name="T1" fmla="*/ 89 h 52"/>
                <a:gd name="T2" fmla="*/ 58 w 35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0" y="52"/>
                  </a:moveTo>
                  <a:cubicBezTo>
                    <a:pt x="11" y="33"/>
                    <a:pt x="28" y="5"/>
                    <a:pt x="35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49" name="Line 1603">
              <a:extLst>
                <a:ext uri="{FF2B5EF4-FFF2-40B4-BE49-F238E27FC236}">
                  <a16:creationId xmlns:a16="http://schemas.microsoft.com/office/drawing/2014/main" id="{34AAFCDD-514D-452F-B49A-E52673B1B43B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094" y="1996"/>
              <a:ext cx="24" cy="29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0" name="Freeform 1604">
              <a:extLst>
                <a:ext uri="{FF2B5EF4-FFF2-40B4-BE49-F238E27FC236}">
                  <a16:creationId xmlns:a16="http://schemas.microsoft.com/office/drawing/2014/main" id="{7F5091EF-93E7-4D3B-82B1-66C5457CF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954" y="2211"/>
              <a:ext cx="42" cy="170"/>
            </a:xfrm>
            <a:custGeom>
              <a:avLst/>
              <a:gdLst>
                <a:gd name="T0" fmla="*/ 55 w 32"/>
                <a:gd name="T1" fmla="*/ 0 h 132"/>
                <a:gd name="T2" fmla="*/ 39 w 32"/>
                <a:gd name="T3" fmla="*/ 58 h 132"/>
                <a:gd name="T4" fmla="*/ 0 w 32"/>
                <a:gd name="T5" fmla="*/ 219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132">
                  <a:moveTo>
                    <a:pt x="32" y="0"/>
                  </a:moveTo>
                  <a:cubicBezTo>
                    <a:pt x="28" y="16"/>
                    <a:pt x="24" y="29"/>
                    <a:pt x="23" y="35"/>
                  </a:cubicBezTo>
                  <a:cubicBezTo>
                    <a:pt x="18" y="54"/>
                    <a:pt x="3" y="119"/>
                    <a:pt x="0" y="13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1" name="Freeform 1605">
              <a:extLst>
                <a:ext uri="{FF2B5EF4-FFF2-40B4-BE49-F238E27FC236}">
                  <a16:creationId xmlns:a16="http://schemas.microsoft.com/office/drawing/2014/main" id="{575F4297-DF3F-4239-A0CB-A90B0A9BDEAE}"/>
                </a:ext>
              </a:extLst>
            </p:cNvPr>
            <p:cNvSpPr>
              <a:spLocks/>
            </p:cNvSpPr>
            <p:nvPr/>
          </p:nvSpPr>
          <p:spPr bwMode="auto">
            <a:xfrm>
              <a:off x="984" y="1903"/>
              <a:ext cx="49" cy="308"/>
            </a:xfrm>
            <a:custGeom>
              <a:avLst/>
              <a:gdLst>
                <a:gd name="T0" fmla="*/ 8 w 38"/>
                <a:gd name="T1" fmla="*/ 0 h 238"/>
                <a:gd name="T2" fmla="*/ 27 w 38"/>
                <a:gd name="T3" fmla="*/ 113 h 238"/>
                <a:gd name="T4" fmla="*/ 53 w 38"/>
                <a:gd name="T5" fmla="*/ 241 h 238"/>
                <a:gd name="T6" fmla="*/ 15 w 38"/>
                <a:gd name="T7" fmla="*/ 399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38">
                  <a:moveTo>
                    <a:pt x="5" y="0"/>
                  </a:moveTo>
                  <a:cubicBezTo>
                    <a:pt x="0" y="17"/>
                    <a:pt x="12" y="55"/>
                    <a:pt x="16" y="67"/>
                  </a:cubicBezTo>
                  <a:cubicBezTo>
                    <a:pt x="20" y="79"/>
                    <a:pt x="38" y="116"/>
                    <a:pt x="32" y="144"/>
                  </a:cubicBezTo>
                  <a:cubicBezTo>
                    <a:pt x="28" y="163"/>
                    <a:pt x="17" y="207"/>
                    <a:pt x="9" y="23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2" name="Freeform 1606">
              <a:extLst>
                <a:ext uri="{FF2B5EF4-FFF2-40B4-BE49-F238E27FC236}">
                  <a16:creationId xmlns:a16="http://schemas.microsoft.com/office/drawing/2014/main" id="{0F4BDC7D-15EC-479F-B72F-E59BC0E27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2343"/>
              <a:ext cx="8" cy="42"/>
            </a:xfrm>
            <a:custGeom>
              <a:avLst/>
              <a:gdLst>
                <a:gd name="T0" fmla="*/ 11 w 6"/>
                <a:gd name="T1" fmla="*/ 0 h 33"/>
                <a:gd name="T2" fmla="*/ 0 w 6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3">
                  <a:moveTo>
                    <a:pt x="6" y="0"/>
                  </a:moveTo>
                  <a:cubicBezTo>
                    <a:pt x="4" y="14"/>
                    <a:pt x="2" y="26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3" name="Freeform 1607">
              <a:extLst>
                <a:ext uri="{FF2B5EF4-FFF2-40B4-BE49-F238E27FC236}">
                  <a16:creationId xmlns:a16="http://schemas.microsoft.com/office/drawing/2014/main" id="{AF89A328-CAFE-4DF3-870A-DAFAAA64968F}"/>
                </a:ext>
              </a:extLst>
            </p:cNvPr>
            <p:cNvSpPr>
              <a:spLocks/>
            </p:cNvSpPr>
            <p:nvPr/>
          </p:nvSpPr>
          <p:spPr bwMode="auto">
            <a:xfrm>
              <a:off x="982" y="2204"/>
              <a:ext cx="16" cy="139"/>
            </a:xfrm>
            <a:custGeom>
              <a:avLst/>
              <a:gdLst>
                <a:gd name="T0" fmla="*/ 20 w 13"/>
                <a:gd name="T1" fmla="*/ 0 h 107"/>
                <a:gd name="T2" fmla="*/ 0 w 13"/>
                <a:gd name="T3" fmla="*/ 18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7">
                  <a:moveTo>
                    <a:pt x="13" y="0"/>
                  </a:moveTo>
                  <a:cubicBezTo>
                    <a:pt x="10" y="16"/>
                    <a:pt x="6" y="70"/>
                    <a:pt x="0" y="10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4" name="Freeform 1608">
              <a:extLst>
                <a:ext uri="{FF2B5EF4-FFF2-40B4-BE49-F238E27FC236}">
                  <a16:creationId xmlns:a16="http://schemas.microsoft.com/office/drawing/2014/main" id="{E604D2AD-5E0E-4C0B-AAAD-3F1CBBD52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991" y="2243"/>
              <a:ext cx="48" cy="145"/>
            </a:xfrm>
            <a:custGeom>
              <a:avLst/>
              <a:gdLst>
                <a:gd name="T0" fmla="*/ 0 w 37"/>
                <a:gd name="T1" fmla="*/ 137 h 112"/>
                <a:gd name="T2" fmla="*/ 62 w 37"/>
                <a:gd name="T3" fmla="*/ 0 h 112"/>
                <a:gd name="T4" fmla="*/ 4 w 37"/>
                <a:gd name="T5" fmla="*/ 188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12">
                  <a:moveTo>
                    <a:pt x="0" y="82"/>
                  </a:moveTo>
                  <a:cubicBezTo>
                    <a:pt x="8" y="60"/>
                    <a:pt x="21" y="32"/>
                    <a:pt x="37" y="0"/>
                  </a:cubicBezTo>
                  <a:cubicBezTo>
                    <a:pt x="26" y="27"/>
                    <a:pt x="12" y="92"/>
                    <a:pt x="2" y="1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5" name="Freeform 1609">
              <a:extLst>
                <a:ext uri="{FF2B5EF4-FFF2-40B4-BE49-F238E27FC236}">
                  <a16:creationId xmlns:a16="http://schemas.microsoft.com/office/drawing/2014/main" id="{0910408E-2E68-450C-8608-9025AFD22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983" y="2349"/>
              <a:ext cx="8" cy="39"/>
            </a:xfrm>
            <a:custGeom>
              <a:avLst/>
              <a:gdLst>
                <a:gd name="T0" fmla="*/ 1 w 6"/>
                <a:gd name="T1" fmla="*/ 51 h 30"/>
                <a:gd name="T2" fmla="*/ 11 w 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1" y="30"/>
                  </a:moveTo>
                  <a:cubicBezTo>
                    <a:pt x="0" y="23"/>
                    <a:pt x="2" y="13"/>
                    <a:pt x="6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6" name="Freeform 1610">
              <a:extLst>
                <a:ext uri="{FF2B5EF4-FFF2-40B4-BE49-F238E27FC236}">
                  <a16:creationId xmlns:a16="http://schemas.microsoft.com/office/drawing/2014/main" id="{948AD41E-4D11-4379-8908-0236AE06B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2277"/>
              <a:ext cx="35" cy="112"/>
            </a:xfrm>
            <a:custGeom>
              <a:avLst/>
              <a:gdLst>
                <a:gd name="T0" fmla="*/ 45 w 27"/>
                <a:gd name="T1" fmla="*/ 0 h 87"/>
                <a:gd name="T2" fmla="*/ 0 w 27"/>
                <a:gd name="T3" fmla="*/ 144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7">
                  <a:moveTo>
                    <a:pt x="27" y="0"/>
                  </a:moveTo>
                  <a:cubicBezTo>
                    <a:pt x="14" y="42"/>
                    <a:pt x="2" y="80"/>
                    <a:pt x="0" y="8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7" name="Freeform 1611">
              <a:extLst>
                <a:ext uri="{FF2B5EF4-FFF2-40B4-BE49-F238E27FC236}">
                  <a16:creationId xmlns:a16="http://schemas.microsoft.com/office/drawing/2014/main" id="{E1DB0698-09F5-4FB5-AC84-6645941AC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2128"/>
              <a:ext cx="41" cy="149"/>
            </a:xfrm>
            <a:custGeom>
              <a:avLst/>
              <a:gdLst>
                <a:gd name="T0" fmla="*/ 54 w 31"/>
                <a:gd name="T1" fmla="*/ 0 h 115"/>
                <a:gd name="T2" fmla="*/ 0 w 31"/>
                <a:gd name="T3" fmla="*/ 193 h 1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15">
                  <a:moveTo>
                    <a:pt x="31" y="0"/>
                  </a:moveTo>
                  <a:cubicBezTo>
                    <a:pt x="30" y="10"/>
                    <a:pt x="15" y="65"/>
                    <a:pt x="0" y="11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8" name="Freeform 1612">
              <a:extLst>
                <a:ext uri="{FF2B5EF4-FFF2-40B4-BE49-F238E27FC236}">
                  <a16:creationId xmlns:a16="http://schemas.microsoft.com/office/drawing/2014/main" id="{5466A6E0-A3C7-4640-B226-3EEB80CAD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69" y="2319"/>
              <a:ext cx="11" cy="43"/>
            </a:xfrm>
            <a:custGeom>
              <a:avLst/>
              <a:gdLst>
                <a:gd name="T0" fmla="*/ 0 w 9"/>
                <a:gd name="T1" fmla="*/ 0 h 33"/>
                <a:gd name="T2" fmla="*/ 12 w 9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0" y="0"/>
                  </a:moveTo>
                  <a:cubicBezTo>
                    <a:pt x="0" y="0"/>
                    <a:pt x="9" y="19"/>
                    <a:pt x="8" y="3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59" name="Freeform 1613">
              <a:extLst>
                <a:ext uri="{FF2B5EF4-FFF2-40B4-BE49-F238E27FC236}">
                  <a16:creationId xmlns:a16="http://schemas.microsoft.com/office/drawing/2014/main" id="{180AA908-846E-451E-9DF8-D0AF90382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2" y="2322"/>
              <a:ext cx="4" cy="39"/>
            </a:xfrm>
            <a:custGeom>
              <a:avLst/>
              <a:gdLst>
                <a:gd name="T0" fmla="*/ 0 w 3"/>
                <a:gd name="T1" fmla="*/ 0 h 30"/>
                <a:gd name="T2" fmla="*/ 0 w 3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0">
                  <a:moveTo>
                    <a:pt x="0" y="0"/>
                  </a:moveTo>
                  <a:cubicBezTo>
                    <a:pt x="0" y="0"/>
                    <a:pt x="3" y="18"/>
                    <a:pt x="0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0" name="Freeform 1614">
              <a:extLst>
                <a:ext uri="{FF2B5EF4-FFF2-40B4-BE49-F238E27FC236}">
                  <a16:creationId xmlns:a16="http://schemas.microsoft.com/office/drawing/2014/main" id="{E6349F4A-094F-4A51-AB7F-EAA8BA495F1A}"/>
                </a:ext>
              </a:extLst>
            </p:cNvPr>
            <p:cNvSpPr>
              <a:spLocks/>
            </p:cNvSpPr>
            <p:nvPr/>
          </p:nvSpPr>
          <p:spPr bwMode="auto">
            <a:xfrm>
              <a:off x="931" y="2374"/>
              <a:ext cx="105" cy="21"/>
            </a:xfrm>
            <a:custGeom>
              <a:avLst/>
              <a:gdLst>
                <a:gd name="T0" fmla="*/ 0 w 81"/>
                <a:gd name="T1" fmla="*/ 0 h 17"/>
                <a:gd name="T2" fmla="*/ 45 w 81"/>
                <a:gd name="T3" fmla="*/ 12 h 17"/>
                <a:gd name="T4" fmla="*/ 136 w 81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1" h="17">
                  <a:moveTo>
                    <a:pt x="0" y="0"/>
                  </a:moveTo>
                  <a:cubicBezTo>
                    <a:pt x="9" y="10"/>
                    <a:pt x="20" y="6"/>
                    <a:pt x="27" y="8"/>
                  </a:cubicBezTo>
                  <a:cubicBezTo>
                    <a:pt x="35" y="10"/>
                    <a:pt x="65" y="17"/>
                    <a:pt x="81" y="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1" name="Freeform 1615">
              <a:extLst>
                <a:ext uri="{FF2B5EF4-FFF2-40B4-BE49-F238E27FC236}">
                  <a16:creationId xmlns:a16="http://schemas.microsoft.com/office/drawing/2014/main" id="{D7C1ECBD-A1C4-4D74-BF48-0D7A402B8B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34" y="1623"/>
              <a:ext cx="22" cy="207"/>
            </a:xfrm>
            <a:custGeom>
              <a:avLst/>
              <a:gdLst>
                <a:gd name="T0" fmla="*/ 27 w 17"/>
                <a:gd name="T1" fmla="*/ 0 h 160"/>
                <a:gd name="T2" fmla="*/ 0 w 17"/>
                <a:gd name="T3" fmla="*/ 268 h 1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0">
                  <a:moveTo>
                    <a:pt x="16" y="0"/>
                  </a:moveTo>
                  <a:cubicBezTo>
                    <a:pt x="17" y="14"/>
                    <a:pt x="10" y="126"/>
                    <a:pt x="0" y="16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2" name="Freeform 1616">
              <a:extLst>
                <a:ext uri="{FF2B5EF4-FFF2-40B4-BE49-F238E27FC236}">
                  <a16:creationId xmlns:a16="http://schemas.microsoft.com/office/drawing/2014/main" id="{28F13753-4A9E-4D79-9C8C-3ADE35EF7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140" y="1618"/>
              <a:ext cx="6" cy="89"/>
            </a:xfrm>
            <a:custGeom>
              <a:avLst/>
              <a:gdLst>
                <a:gd name="T0" fmla="*/ 7 w 5"/>
                <a:gd name="T1" fmla="*/ 0 h 69"/>
                <a:gd name="T2" fmla="*/ 0 w 5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9">
                  <a:moveTo>
                    <a:pt x="5" y="0"/>
                  </a:moveTo>
                  <a:cubicBezTo>
                    <a:pt x="5" y="0"/>
                    <a:pt x="4" y="46"/>
                    <a:pt x="0" y="6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3" name="Freeform 1617">
              <a:extLst>
                <a:ext uri="{FF2B5EF4-FFF2-40B4-BE49-F238E27FC236}">
                  <a16:creationId xmlns:a16="http://schemas.microsoft.com/office/drawing/2014/main" id="{B244B5C8-F656-49DA-9D08-7E18546FE3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2100"/>
              <a:ext cx="42" cy="146"/>
            </a:xfrm>
            <a:custGeom>
              <a:avLst/>
              <a:gdLst>
                <a:gd name="T0" fmla="*/ 0 w 33"/>
                <a:gd name="T1" fmla="*/ 189 h 113"/>
                <a:gd name="T2" fmla="*/ 53 w 33"/>
                <a:gd name="T3" fmla="*/ 0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3">
                  <a:moveTo>
                    <a:pt x="0" y="113"/>
                  </a:moveTo>
                  <a:cubicBezTo>
                    <a:pt x="0" y="113"/>
                    <a:pt x="32" y="18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4" name="Freeform 1618">
              <a:extLst>
                <a:ext uri="{FF2B5EF4-FFF2-40B4-BE49-F238E27FC236}">
                  <a16:creationId xmlns:a16="http://schemas.microsoft.com/office/drawing/2014/main" id="{C880FD28-F014-48BD-B695-3AFDF43870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129"/>
              <a:ext cx="33" cy="22"/>
            </a:xfrm>
            <a:custGeom>
              <a:avLst/>
              <a:gdLst>
                <a:gd name="T0" fmla="*/ 44 w 25"/>
                <a:gd name="T1" fmla="*/ 0 h 17"/>
                <a:gd name="T2" fmla="*/ 0 w 25"/>
                <a:gd name="T3" fmla="*/ 2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7">
                  <a:moveTo>
                    <a:pt x="25" y="0"/>
                  </a:moveTo>
                  <a:cubicBezTo>
                    <a:pt x="19" y="6"/>
                    <a:pt x="18" y="17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5" name="Line 1619">
              <a:extLst>
                <a:ext uri="{FF2B5EF4-FFF2-40B4-BE49-F238E27FC236}">
                  <a16:creationId xmlns:a16="http://schemas.microsoft.com/office/drawing/2014/main" id="{9A436D52-8845-4FC3-B751-775E9D2595E1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413" y="1206"/>
              <a:ext cx="1" cy="41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6" name="Freeform 1620">
              <a:extLst>
                <a:ext uri="{FF2B5EF4-FFF2-40B4-BE49-F238E27FC236}">
                  <a16:creationId xmlns:a16="http://schemas.microsoft.com/office/drawing/2014/main" id="{18439231-E6CD-4131-AD4E-F166E54D9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6" y="1173"/>
              <a:ext cx="350" cy="540"/>
            </a:xfrm>
            <a:custGeom>
              <a:avLst/>
              <a:gdLst>
                <a:gd name="T0" fmla="*/ 454 w 270"/>
                <a:gd name="T1" fmla="*/ 0 h 418"/>
                <a:gd name="T2" fmla="*/ 403 w 270"/>
                <a:gd name="T3" fmla="*/ 133 h 418"/>
                <a:gd name="T4" fmla="*/ 321 w 270"/>
                <a:gd name="T5" fmla="*/ 161 h 418"/>
                <a:gd name="T6" fmla="*/ 219 w 270"/>
                <a:gd name="T7" fmla="*/ 211 h 418"/>
                <a:gd name="T8" fmla="*/ 149 w 270"/>
                <a:gd name="T9" fmla="*/ 230 h 418"/>
                <a:gd name="T10" fmla="*/ 27 w 270"/>
                <a:gd name="T11" fmla="*/ 393 h 418"/>
                <a:gd name="T12" fmla="*/ 8 w 270"/>
                <a:gd name="T13" fmla="*/ 574 h 418"/>
                <a:gd name="T14" fmla="*/ 23 w 270"/>
                <a:gd name="T15" fmla="*/ 698 h 4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0" h="418">
                  <a:moveTo>
                    <a:pt x="270" y="0"/>
                  </a:moveTo>
                  <a:cubicBezTo>
                    <a:pt x="269" y="20"/>
                    <a:pt x="261" y="67"/>
                    <a:pt x="240" y="80"/>
                  </a:cubicBezTo>
                  <a:cubicBezTo>
                    <a:pt x="231" y="85"/>
                    <a:pt x="209" y="91"/>
                    <a:pt x="191" y="97"/>
                  </a:cubicBezTo>
                  <a:cubicBezTo>
                    <a:pt x="179" y="101"/>
                    <a:pt x="147" y="120"/>
                    <a:pt x="130" y="126"/>
                  </a:cubicBezTo>
                  <a:cubicBezTo>
                    <a:pt x="116" y="132"/>
                    <a:pt x="97" y="136"/>
                    <a:pt x="89" y="138"/>
                  </a:cubicBezTo>
                  <a:cubicBezTo>
                    <a:pt x="71" y="142"/>
                    <a:pt x="34" y="156"/>
                    <a:pt x="16" y="235"/>
                  </a:cubicBezTo>
                  <a:cubicBezTo>
                    <a:pt x="10" y="259"/>
                    <a:pt x="0" y="323"/>
                    <a:pt x="5" y="344"/>
                  </a:cubicBezTo>
                  <a:cubicBezTo>
                    <a:pt x="9" y="366"/>
                    <a:pt x="16" y="398"/>
                    <a:pt x="14" y="4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7" name="Freeform 1621">
              <a:extLst>
                <a:ext uri="{FF2B5EF4-FFF2-40B4-BE49-F238E27FC236}">
                  <a16:creationId xmlns:a16="http://schemas.microsoft.com/office/drawing/2014/main" id="{2C0CCEE3-3CFC-4590-882A-8AF9D92F1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1720"/>
              <a:ext cx="117" cy="119"/>
            </a:xfrm>
            <a:custGeom>
              <a:avLst/>
              <a:gdLst>
                <a:gd name="T0" fmla="*/ 0 w 90"/>
                <a:gd name="T1" fmla="*/ 0 h 92"/>
                <a:gd name="T2" fmla="*/ 152 w 90"/>
                <a:gd name="T3" fmla="*/ 154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92">
                  <a:moveTo>
                    <a:pt x="0" y="0"/>
                  </a:moveTo>
                  <a:cubicBezTo>
                    <a:pt x="8" y="32"/>
                    <a:pt x="76" y="88"/>
                    <a:pt x="90" y="9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8" name="Freeform 1622">
              <a:extLst>
                <a:ext uri="{FF2B5EF4-FFF2-40B4-BE49-F238E27FC236}">
                  <a16:creationId xmlns:a16="http://schemas.microsoft.com/office/drawing/2014/main" id="{4AE176A1-2E41-4B34-BE37-B6B307402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6" y="1843"/>
              <a:ext cx="88" cy="139"/>
            </a:xfrm>
            <a:custGeom>
              <a:avLst/>
              <a:gdLst>
                <a:gd name="T0" fmla="*/ 0 w 68"/>
                <a:gd name="T1" fmla="*/ 0 h 108"/>
                <a:gd name="T2" fmla="*/ 114 w 68"/>
                <a:gd name="T3" fmla="*/ 179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08">
                  <a:moveTo>
                    <a:pt x="0" y="0"/>
                  </a:moveTo>
                  <a:cubicBezTo>
                    <a:pt x="1" y="25"/>
                    <a:pt x="31" y="78"/>
                    <a:pt x="68" y="10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69" name="Freeform 1623">
              <a:extLst>
                <a:ext uri="{FF2B5EF4-FFF2-40B4-BE49-F238E27FC236}">
                  <a16:creationId xmlns:a16="http://schemas.microsoft.com/office/drawing/2014/main" id="{916A0FB6-46C6-4AB0-8EAB-4CD4CFCD5F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7" y="1786"/>
              <a:ext cx="91" cy="122"/>
            </a:xfrm>
            <a:custGeom>
              <a:avLst/>
              <a:gdLst>
                <a:gd name="T0" fmla="*/ 0 w 70"/>
                <a:gd name="T1" fmla="*/ 0 h 95"/>
                <a:gd name="T2" fmla="*/ 118 w 70"/>
                <a:gd name="T3" fmla="*/ 157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5">
                  <a:moveTo>
                    <a:pt x="0" y="0"/>
                  </a:moveTo>
                  <a:cubicBezTo>
                    <a:pt x="3" y="18"/>
                    <a:pt x="42" y="80"/>
                    <a:pt x="70" y="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0" name="Freeform 1624">
              <a:extLst>
                <a:ext uri="{FF2B5EF4-FFF2-40B4-BE49-F238E27FC236}">
                  <a16:creationId xmlns:a16="http://schemas.microsoft.com/office/drawing/2014/main" id="{F65EB83D-E566-44FC-B0C0-DE3E3DD07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6" y="1897"/>
              <a:ext cx="104" cy="252"/>
            </a:xfrm>
            <a:custGeom>
              <a:avLst/>
              <a:gdLst>
                <a:gd name="T0" fmla="*/ 0 w 80"/>
                <a:gd name="T1" fmla="*/ 0 h 195"/>
                <a:gd name="T2" fmla="*/ 55 w 80"/>
                <a:gd name="T3" fmla="*/ 154 h 195"/>
                <a:gd name="T4" fmla="*/ 135 w 80"/>
                <a:gd name="T5" fmla="*/ 326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95">
                  <a:moveTo>
                    <a:pt x="0" y="0"/>
                  </a:moveTo>
                  <a:cubicBezTo>
                    <a:pt x="1" y="19"/>
                    <a:pt x="13" y="59"/>
                    <a:pt x="32" y="92"/>
                  </a:cubicBezTo>
                  <a:cubicBezTo>
                    <a:pt x="44" y="113"/>
                    <a:pt x="72" y="164"/>
                    <a:pt x="80" y="1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1" name="Freeform 1625">
              <a:extLst>
                <a:ext uri="{FF2B5EF4-FFF2-40B4-BE49-F238E27FC236}">
                  <a16:creationId xmlns:a16="http://schemas.microsoft.com/office/drawing/2014/main" id="{9D5B4B7F-425A-4E7A-A8A5-EAE5C674F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46"/>
              <a:ext cx="51" cy="567"/>
            </a:xfrm>
            <a:custGeom>
              <a:avLst/>
              <a:gdLst>
                <a:gd name="T0" fmla="*/ 0 w 39"/>
                <a:gd name="T1" fmla="*/ 0 h 439"/>
                <a:gd name="T2" fmla="*/ 10 w 39"/>
                <a:gd name="T3" fmla="*/ 185 h 439"/>
                <a:gd name="T4" fmla="*/ 43 w 39"/>
                <a:gd name="T5" fmla="*/ 418 h 439"/>
                <a:gd name="T6" fmla="*/ 48 w 39"/>
                <a:gd name="T7" fmla="*/ 537 h 439"/>
                <a:gd name="T8" fmla="*/ 60 w 39"/>
                <a:gd name="T9" fmla="*/ 668 h 439"/>
                <a:gd name="T10" fmla="*/ 50 w 39"/>
                <a:gd name="T11" fmla="*/ 732 h 4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9" h="439">
                  <a:moveTo>
                    <a:pt x="0" y="0"/>
                  </a:moveTo>
                  <a:cubicBezTo>
                    <a:pt x="4" y="18"/>
                    <a:pt x="4" y="81"/>
                    <a:pt x="6" y="111"/>
                  </a:cubicBezTo>
                  <a:cubicBezTo>
                    <a:pt x="8" y="141"/>
                    <a:pt x="19" y="217"/>
                    <a:pt x="25" y="251"/>
                  </a:cubicBezTo>
                  <a:cubicBezTo>
                    <a:pt x="27" y="270"/>
                    <a:pt x="26" y="293"/>
                    <a:pt x="28" y="322"/>
                  </a:cubicBezTo>
                  <a:cubicBezTo>
                    <a:pt x="30" y="351"/>
                    <a:pt x="30" y="379"/>
                    <a:pt x="35" y="400"/>
                  </a:cubicBezTo>
                  <a:cubicBezTo>
                    <a:pt x="39" y="420"/>
                    <a:pt x="35" y="423"/>
                    <a:pt x="29" y="43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2" name="Freeform 1626">
              <a:extLst>
                <a:ext uri="{FF2B5EF4-FFF2-40B4-BE49-F238E27FC236}">
                  <a16:creationId xmlns:a16="http://schemas.microsoft.com/office/drawing/2014/main" id="{201B1E18-60A1-4E46-B9DA-D3C892AA14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1813"/>
              <a:ext cx="45" cy="30"/>
            </a:xfrm>
            <a:custGeom>
              <a:avLst/>
              <a:gdLst>
                <a:gd name="T0" fmla="*/ 0 w 35"/>
                <a:gd name="T1" fmla="*/ 0 h 23"/>
                <a:gd name="T2" fmla="*/ 58 w 35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3">
                  <a:moveTo>
                    <a:pt x="0" y="0"/>
                  </a:moveTo>
                  <a:cubicBezTo>
                    <a:pt x="9" y="14"/>
                    <a:pt x="26" y="23"/>
                    <a:pt x="35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3" name="Freeform 1627">
              <a:extLst>
                <a:ext uri="{FF2B5EF4-FFF2-40B4-BE49-F238E27FC236}">
                  <a16:creationId xmlns:a16="http://schemas.microsoft.com/office/drawing/2014/main" id="{F63E2DEF-3C81-4342-87DC-1E5D293722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74" y="1880"/>
              <a:ext cx="39" cy="21"/>
            </a:xfrm>
            <a:custGeom>
              <a:avLst/>
              <a:gdLst>
                <a:gd name="T0" fmla="*/ 0 w 30"/>
                <a:gd name="T1" fmla="*/ 0 h 16"/>
                <a:gd name="T2" fmla="*/ 51 w 30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0" y="0"/>
                  </a:moveTo>
                  <a:cubicBezTo>
                    <a:pt x="10" y="14"/>
                    <a:pt x="24" y="16"/>
                    <a:pt x="3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4" name="Freeform 1628">
              <a:extLst>
                <a:ext uri="{FF2B5EF4-FFF2-40B4-BE49-F238E27FC236}">
                  <a16:creationId xmlns:a16="http://schemas.microsoft.com/office/drawing/2014/main" id="{C5CF883D-7AB3-4142-8E65-FCF695049E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4" y="1939"/>
              <a:ext cx="23" cy="16"/>
            </a:xfrm>
            <a:custGeom>
              <a:avLst/>
              <a:gdLst>
                <a:gd name="T0" fmla="*/ 0 w 18"/>
                <a:gd name="T1" fmla="*/ 0 h 12"/>
                <a:gd name="T2" fmla="*/ 29 w 18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2">
                  <a:moveTo>
                    <a:pt x="0" y="0"/>
                  </a:moveTo>
                  <a:cubicBezTo>
                    <a:pt x="6" y="11"/>
                    <a:pt x="18" y="12"/>
                    <a:pt x="18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5" name="Freeform 1629">
              <a:extLst>
                <a:ext uri="{FF2B5EF4-FFF2-40B4-BE49-F238E27FC236}">
                  <a16:creationId xmlns:a16="http://schemas.microsoft.com/office/drawing/2014/main" id="{35B1FD08-39EF-4103-9DC9-C2315A3ED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3" y="1755"/>
              <a:ext cx="58" cy="29"/>
            </a:xfrm>
            <a:custGeom>
              <a:avLst/>
              <a:gdLst>
                <a:gd name="T0" fmla="*/ 0 w 45"/>
                <a:gd name="T1" fmla="*/ 0 h 23"/>
                <a:gd name="T2" fmla="*/ 75 w 45"/>
                <a:gd name="T3" fmla="*/ 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3">
                  <a:moveTo>
                    <a:pt x="0" y="0"/>
                  </a:moveTo>
                  <a:cubicBezTo>
                    <a:pt x="12" y="14"/>
                    <a:pt x="36" y="23"/>
                    <a:pt x="45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6" name="Freeform 1630">
              <a:extLst>
                <a:ext uri="{FF2B5EF4-FFF2-40B4-BE49-F238E27FC236}">
                  <a16:creationId xmlns:a16="http://schemas.microsoft.com/office/drawing/2014/main" id="{6ECF01E7-771D-46F4-8467-02AA2015D4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0" y="3909"/>
              <a:ext cx="158" cy="61"/>
            </a:xfrm>
            <a:custGeom>
              <a:avLst/>
              <a:gdLst>
                <a:gd name="T0" fmla="*/ 0 w 122"/>
                <a:gd name="T1" fmla="*/ 49 h 47"/>
                <a:gd name="T2" fmla="*/ 175 w 122"/>
                <a:gd name="T3" fmla="*/ 79 h 47"/>
                <a:gd name="T4" fmla="*/ 203 w 122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47">
                  <a:moveTo>
                    <a:pt x="0" y="29"/>
                  </a:moveTo>
                  <a:cubicBezTo>
                    <a:pt x="14" y="15"/>
                    <a:pt x="77" y="6"/>
                    <a:pt x="104" y="47"/>
                  </a:cubicBezTo>
                  <a:cubicBezTo>
                    <a:pt x="112" y="37"/>
                    <a:pt x="122" y="17"/>
                    <a:pt x="12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7" name="Freeform 1631">
              <a:extLst>
                <a:ext uri="{FF2B5EF4-FFF2-40B4-BE49-F238E27FC236}">
                  <a16:creationId xmlns:a16="http://schemas.microsoft.com/office/drawing/2014/main" id="{2FB31DAF-D3A8-49E5-A53D-80A0F60538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3" y="3930"/>
              <a:ext cx="3" cy="26"/>
            </a:xfrm>
            <a:custGeom>
              <a:avLst/>
              <a:gdLst>
                <a:gd name="T0" fmla="*/ 0 w 2"/>
                <a:gd name="T1" fmla="*/ 0 h 20"/>
                <a:gd name="T2" fmla="*/ 0 w 2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0" y="0"/>
                  </a:moveTo>
                  <a:cubicBezTo>
                    <a:pt x="2" y="7"/>
                    <a:pt x="0" y="20"/>
                    <a:pt x="0" y="2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8" name="Freeform 1632">
              <a:extLst>
                <a:ext uri="{FF2B5EF4-FFF2-40B4-BE49-F238E27FC236}">
                  <a16:creationId xmlns:a16="http://schemas.microsoft.com/office/drawing/2014/main" id="{357B2A54-8E68-4F35-9F46-0B0739B60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2" y="3944"/>
              <a:ext cx="4" cy="21"/>
            </a:xfrm>
            <a:custGeom>
              <a:avLst/>
              <a:gdLst>
                <a:gd name="T0" fmla="*/ 1 w 3"/>
                <a:gd name="T1" fmla="*/ 0 h 16"/>
                <a:gd name="T2" fmla="*/ 0 w 3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1" y="0"/>
                  </a:moveTo>
                  <a:cubicBezTo>
                    <a:pt x="3" y="6"/>
                    <a:pt x="0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79" name="Freeform 1633">
              <a:extLst>
                <a:ext uri="{FF2B5EF4-FFF2-40B4-BE49-F238E27FC236}">
                  <a16:creationId xmlns:a16="http://schemas.microsoft.com/office/drawing/2014/main" id="{CC8BDAAC-74D9-429D-8366-4A18BC8961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6" y="3862"/>
              <a:ext cx="12" cy="75"/>
            </a:xfrm>
            <a:custGeom>
              <a:avLst/>
              <a:gdLst>
                <a:gd name="T0" fmla="*/ 0 w 9"/>
                <a:gd name="T1" fmla="*/ 0 h 58"/>
                <a:gd name="T2" fmla="*/ 15 w 9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8">
                  <a:moveTo>
                    <a:pt x="0" y="0"/>
                  </a:moveTo>
                  <a:cubicBezTo>
                    <a:pt x="8" y="15"/>
                    <a:pt x="9" y="49"/>
                    <a:pt x="8" y="5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0" name="Freeform 1634">
              <a:extLst>
                <a:ext uri="{FF2B5EF4-FFF2-40B4-BE49-F238E27FC236}">
                  <a16:creationId xmlns:a16="http://schemas.microsoft.com/office/drawing/2014/main" id="{CB96805D-1D11-40D9-89AA-36D31A8E3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0" y="3868"/>
              <a:ext cx="9" cy="51"/>
            </a:xfrm>
            <a:custGeom>
              <a:avLst/>
              <a:gdLst>
                <a:gd name="T0" fmla="*/ 0 w 7"/>
                <a:gd name="T1" fmla="*/ 0 h 39"/>
                <a:gd name="T2" fmla="*/ 12 w 7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9">
                  <a:moveTo>
                    <a:pt x="0" y="0"/>
                  </a:moveTo>
                  <a:cubicBezTo>
                    <a:pt x="4" y="10"/>
                    <a:pt x="7" y="28"/>
                    <a:pt x="7" y="3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1" name="Freeform 1635">
              <a:extLst>
                <a:ext uri="{FF2B5EF4-FFF2-40B4-BE49-F238E27FC236}">
                  <a16:creationId xmlns:a16="http://schemas.microsoft.com/office/drawing/2014/main" id="{D7054CB8-840E-4ECF-B1A2-8B8DBADFB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4" y="3871"/>
              <a:ext cx="7" cy="35"/>
            </a:xfrm>
            <a:custGeom>
              <a:avLst/>
              <a:gdLst>
                <a:gd name="T0" fmla="*/ 0 w 5"/>
                <a:gd name="T1" fmla="*/ 0 h 27"/>
                <a:gd name="T2" fmla="*/ 10 w 5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0" y="0"/>
                  </a:moveTo>
                  <a:cubicBezTo>
                    <a:pt x="5" y="12"/>
                    <a:pt x="5" y="27"/>
                    <a:pt x="5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2" name="Freeform 1636">
              <a:extLst>
                <a:ext uri="{FF2B5EF4-FFF2-40B4-BE49-F238E27FC236}">
                  <a16:creationId xmlns:a16="http://schemas.microsoft.com/office/drawing/2014/main" id="{375943BC-6E7E-497B-A322-ABFE9F6E3FF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3880"/>
              <a:ext cx="2" cy="13"/>
            </a:xfrm>
            <a:custGeom>
              <a:avLst/>
              <a:gdLst>
                <a:gd name="T0" fmla="*/ 0 w 2"/>
                <a:gd name="T1" fmla="*/ 0 h 10"/>
                <a:gd name="T2" fmla="*/ 2 w 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0" y="0"/>
                  </a:moveTo>
                  <a:cubicBezTo>
                    <a:pt x="2" y="5"/>
                    <a:pt x="2" y="10"/>
                    <a:pt x="2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3" name="Freeform 1637">
              <a:extLst>
                <a:ext uri="{FF2B5EF4-FFF2-40B4-BE49-F238E27FC236}">
                  <a16:creationId xmlns:a16="http://schemas.microsoft.com/office/drawing/2014/main" id="{207C842F-88F7-49E2-819A-0AA931053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5" y="3313"/>
              <a:ext cx="22" cy="448"/>
            </a:xfrm>
            <a:custGeom>
              <a:avLst/>
              <a:gdLst>
                <a:gd name="T0" fmla="*/ 0 w 17"/>
                <a:gd name="T1" fmla="*/ 0 h 347"/>
                <a:gd name="T2" fmla="*/ 28 w 17"/>
                <a:gd name="T3" fmla="*/ 578 h 3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47">
                  <a:moveTo>
                    <a:pt x="0" y="0"/>
                  </a:moveTo>
                  <a:cubicBezTo>
                    <a:pt x="1" y="27"/>
                    <a:pt x="4" y="268"/>
                    <a:pt x="17" y="34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4" name="Freeform 1638">
              <a:extLst>
                <a:ext uri="{FF2B5EF4-FFF2-40B4-BE49-F238E27FC236}">
                  <a16:creationId xmlns:a16="http://schemas.microsoft.com/office/drawing/2014/main" id="{ABF4EDAD-F178-4D35-A14B-8A591325C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3116"/>
              <a:ext cx="70" cy="75"/>
            </a:xfrm>
            <a:custGeom>
              <a:avLst/>
              <a:gdLst>
                <a:gd name="T0" fmla="*/ 41 w 54"/>
                <a:gd name="T1" fmla="*/ 5 h 58"/>
                <a:gd name="T2" fmla="*/ 89 w 54"/>
                <a:gd name="T3" fmla="*/ 52 h 58"/>
                <a:gd name="T4" fmla="*/ 51 w 54"/>
                <a:gd name="T5" fmla="*/ 97 h 58"/>
                <a:gd name="T6" fmla="*/ 4 w 54"/>
                <a:gd name="T7" fmla="*/ 57 h 58"/>
                <a:gd name="T8" fmla="*/ 41 w 54"/>
                <a:gd name="T9" fmla="*/ 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58">
                  <a:moveTo>
                    <a:pt x="25" y="3"/>
                  </a:moveTo>
                  <a:cubicBezTo>
                    <a:pt x="46" y="0"/>
                    <a:pt x="54" y="20"/>
                    <a:pt x="53" y="31"/>
                  </a:cubicBezTo>
                  <a:cubicBezTo>
                    <a:pt x="52" y="42"/>
                    <a:pt x="40" y="58"/>
                    <a:pt x="30" y="58"/>
                  </a:cubicBezTo>
                  <a:cubicBezTo>
                    <a:pt x="19" y="58"/>
                    <a:pt x="4" y="54"/>
                    <a:pt x="2" y="34"/>
                  </a:cubicBezTo>
                  <a:cubicBezTo>
                    <a:pt x="0" y="15"/>
                    <a:pt x="11" y="4"/>
                    <a:pt x="25" y="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5" name="Freeform 1639">
              <a:extLst>
                <a:ext uri="{FF2B5EF4-FFF2-40B4-BE49-F238E27FC236}">
                  <a16:creationId xmlns:a16="http://schemas.microsoft.com/office/drawing/2014/main" id="{F69AAD5E-F1E3-467D-A692-5C30FD682B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4" y="3110"/>
              <a:ext cx="59" cy="31"/>
            </a:xfrm>
            <a:custGeom>
              <a:avLst/>
              <a:gdLst>
                <a:gd name="T0" fmla="*/ 5 w 45"/>
                <a:gd name="T1" fmla="*/ 23 h 24"/>
                <a:gd name="T2" fmla="*/ 0 w 45"/>
                <a:gd name="T3" fmla="*/ 40 h 24"/>
                <a:gd name="T4" fmla="*/ 12 w 45"/>
                <a:gd name="T5" fmla="*/ 34 h 24"/>
                <a:gd name="T6" fmla="*/ 22 w 45"/>
                <a:gd name="T7" fmla="*/ 27 h 24"/>
                <a:gd name="T8" fmla="*/ 38 w 45"/>
                <a:gd name="T9" fmla="*/ 23 h 24"/>
                <a:gd name="T10" fmla="*/ 56 w 45"/>
                <a:gd name="T11" fmla="*/ 22 h 24"/>
                <a:gd name="T12" fmla="*/ 77 w 45"/>
                <a:gd name="T13" fmla="*/ 28 h 24"/>
                <a:gd name="T14" fmla="*/ 67 w 45"/>
                <a:gd name="T15" fmla="*/ 16 h 24"/>
                <a:gd name="T16" fmla="*/ 55 w 45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24">
                  <a:moveTo>
                    <a:pt x="3" y="14"/>
                  </a:moveTo>
                  <a:cubicBezTo>
                    <a:pt x="1" y="17"/>
                    <a:pt x="0" y="21"/>
                    <a:pt x="0" y="24"/>
                  </a:cubicBezTo>
                  <a:cubicBezTo>
                    <a:pt x="1" y="20"/>
                    <a:pt x="4" y="13"/>
                    <a:pt x="7" y="20"/>
                  </a:cubicBezTo>
                  <a:cubicBezTo>
                    <a:pt x="7" y="17"/>
                    <a:pt x="11" y="12"/>
                    <a:pt x="13" y="16"/>
                  </a:cubicBezTo>
                  <a:cubicBezTo>
                    <a:pt x="12" y="10"/>
                    <a:pt x="18" y="12"/>
                    <a:pt x="22" y="14"/>
                  </a:cubicBezTo>
                  <a:cubicBezTo>
                    <a:pt x="19" y="8"/>
                    <a:pt x="31" y="8"/>
                    <a:pt x="33" y="13"/>
                  </a:cubicBezTo>
                  <a:cubicBezTo>
                    <a:pt x="35" y="8"/>
                    <a:pt x="42" y="15"/>
                    <a:pt x="45" y="17"/>
                  </a:cubicBezTo>
                  <a:cubicBezTo>
                    <a:pt x="43" y="15"/>
                    <a:pt x="41" y="11"/>
                    <a:pt x="39" y="9"/>
                  </a:cubicBezTo>
                  <a:cubicBezTo>
                    <a:pt x="37" y="6"/>
                    <a:pt x="34" y="4"/>
                    <a:pt x="32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6" name="Freeform 1640">
              <a:extLst>
                <a:ext uri="{FF2B5EF4-FFF2-40B4-BE49-F238E27FC236}">
                  <a16:creationId xmlns:a16="http://schemas.microsoft.com/office/drawing/2014/main" id="{51806CEE-71A1-48B7-A438-03E1F30F0F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6" y="3173"/>
              <a:ext cx="34" cy="72"/>
            </a:xfrm>
            <a:custGeom>
              <a:avLst/>
              <a:gdLst>
                <a:gd name="T0" fmla="*/ 13 w 26"/>
                <a:gd name="T1" fmla="*/ 93 h 56"/>
                <a:gd name="T2" fmla="*/ 7 w 26"/>
                <a:gd name="T3" fmla="*/ 0 h 56"/>
                <a:gd name="T4" fmla="*/ 44 w 26"/>
                <a:gd name="T5" fmla="*/ 5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6">
                  <a:moveTo>
                    <a:pt x="8" y="56"/>
                  </a:moveTo>
                  <a:cubicBezTo>
                    <a:pt x="8" y="45"/>
                    <a:pt x="0" y="20"/>
                    <a:pt x="4" y="0"/>
                  </a:cubicBezTo>
                  <a:cubicBezTo>
                    <a:pt x="11" y="3"/>
                    <a:pt x="26" y="22"/>
                    <a:pt x="26" y="3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7" name="Freeform 1641">
              <a:extLst>
                <a:ext uri="{FF2B5EF4-FFF2-40B4-BE49-F238E27FC236}">
                  <a16:creationId xmlns:a16="http://schemas.microsoft.com/office/drawing/2014/main" id="{5F585311-957B-4DD7-B0BA-DB0907E3B15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181"/>
              <a:ext cx="13" cy="55"/>
            </a:xfrm>
            <a:custGeom>
              <a:avLst/>
              <a:gdLst>
                <a:gd name="T0" fmla="*/ 0 w 10"/>
                <a:gd name="T1" fmla="*/ 0 h 43"/>
                <a:gd name="T2" fmla="*/ 13 w 10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0" y="0"/>
                  </a:moveTo>
                  <a:cubicBezTo>
                    <a:pt x="10" y="16"/>
                    <a:pt x="8" y="34"/>
                    <a:pt x="8" y="4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8" name="Freeform 1642">
              <a:extLst>
                <a:ext uri="{FF2B5EF4-FFF2-40B4-BE49-F238E27FC236}">
                  <a16:creationId xmlns:a16="http://schemas.microsoft.com/office/drawing/2014/main" id="{7EB9F38F-211F-4A4B-965A-4D3C377AF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1" y="3039"/>
              <a:ext cx="48" cy="186"/>
            </a:xfrm>
            <a:custGeom>
              <a:avLst/>
              <a:gdLst>
                <a:gd name="T0" fmla="*/ 0 w 37"/>
                <a:gd name="T1" fmla="*/ 0 h 144"/>
                <a:gd name="T2" fmla="*/ 38 w 37"/>
                <a:gd name="T3" fmla="*/ 127 h 144"/>
                <a:gd name="T4" fmla="*/ 62 w 37"/>
                <a:gd name="T5" fmla="*/ 24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44">
                  <a:moveTo>
                    <a:pt x="0" y="0"/>
                  </a:moveTo>
                  <a:cubicBezTo>
                    <a:pt x="5" y="24"/>
                    <a:pt x="9" y="43"/>
                    <a:pt x="22" y="76"/>
                  </a:cubicBezTo>
                  <a:cubicBezTo>
                    <a:pt x="37" y="111"/>
                    <a:pt x="37" y="119"/>
                    <a:pt x="37" y="14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89" name="Freeform 1643">
              <a:extLst>
                <a:ext uri="{FF2B5EF4-FFF2-40B4-BE49-F238E27FC236}">
                  <a16:creationId xmlns:a16="http://schemas.microsoft.com/office/drawing/2014/main" id="{2B9ACB2A-DF13-473A-992B-41194EB297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6" y="3063"/>
              <a:ext cx="12" cy="102"/>
            </a:xfrm>
            <a:custGeom>
              <a:avLst/>
              <a:gdLst>
                <a:gd name="T0" fmla="*/ 0 w 9"/>
                <a:gd name="T1" fmla="*/ 0 h 79"/>
                <a:gd name="T2" fmla="*/ 16 w 9"/>
                <a:gd name="T3" fmla="*/ 132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9">
                  <a:moveTo>
                    <a:pt x="0" y="0"/>
                  </a:moveTo>
                  <a:cubicBezTo>
                    <a:pt x="1" y="19"/>
                    <a:pt x="1" y="48"/>
                    <a:pt x="9" y="7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0" name="Freeform 1644">
              <a:extLst>
                <a:ext uri="{FF2B5EF4-FFF2-40B4-BE49-F238E27FC236}">
                  <a16:creationId xmlns:a16="http://schemas.microsoft.com/office/drawing/2014/main" id="{1771A450-CD66-4529-A0DA-87F8EFDC25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7" y="3131"/>
              <a:ext cx="5" cy="38"/>
            </a:xfrm>
            <a:custGeom>
              <a:avLst/>
              <a:gdLst>
                <a:gd name="T0" fmla="*/ 0 w 4"/>
                <a:gd name="T1" fmla="*/ 0 h 30"/>
                <a:gd name="T2" fmla="*/ 5 w 4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4" y="11"/>
                    <a:pt x="3" y="21"/>
                    <a:pt x="3" y="3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1" name="Freeform 1645">
              <a:extLst>
                <a:ext uri="{FF2B5EF4-FFF2-40B4-BE49-F238E27FC236}">
                  <a16:creationId xmlns:a16="http://schemas.microsoft.com/office/drawing/2014/main" id="{BF439755-983B-40D5-9105-28E8D64E5C4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3645"/>
              <a:ext cx="21" cy="140"/>
            </a:xfrm>
            <a:custGeom>
              <a:avLst/>
              <a:gdLst>
                <a:gd name="T0" fmla="*/ 0 w 16"/>
                <a:gd name="T1" fmla="*/ 0 h 109"/>
                <a:gd name="T2" fmla="*/ 28 w 16"/>
                <a:gd name="T3" fmla="*/ 18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9">
                  <a:moveTo>
                    <a:pt x="0" y="0"/>
                  </a:moveTo>
                  <a:cubicBezTo>
                    <a:pt x="4" y="20"/>
                    <a:pt x="16" y="96"/>
                    <a:pt x="16" y="10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2" name="Freeform 1646">
              <a:extLst>
                <a:ext uri="{FF2B5EF4-FFF2-40B4-BE49-F238E27FC236}">
                  <a16:creationId xmlns:a16="http://schemas.microsoft.com/office/drawing/2014/main" id="{8DE57123-3CE6-4A5B-A282-7DA3A04F4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3837"/>
              <a:ext cx="5" cy="40"/>
            </a:xfrm>
            <a:custGeom>
              <a:avLst/>
              <a:gdLst>
                <a:gd name="T0" fmla="*/ 1 w 4"/>
                <a:gd name="T1" fmla="*/ 0 h 31"/>
                <a:gd name="T2" fmla="*/ 0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1" y="0"/>
                  </a:moveTo>
                  <a:cubicBezTo>
                    <a:pt x="3" y="13"/>
                    <a:pt x="4" y="27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3" name="Freeform 1647">
              <a:extLst>
                <a:ext uri="{FF2B5EF4-FFF2-40B4-BE49-F238E27FC236}">
                  <a16:creationId xmlns:a16="http://schemas.microsoft.com/office/drawing/2014/main" id="{F63A9835-0E3D-4FCA-8016-1BA9504C7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864"/>
              <a:ext cx="6" cy="11"/>
            </a:xfrm>
            <a:custGeom>
              <a:avLst/>
              <a:gdLst>
                <a:gd name="T0" fmla="*/ 0 w 6"/>
                <a:gd name="T1" fmla="*/ 11 h 11"/>
                <a:gd name="T2" fmla="*/ 0 w 6"/>
                <a:gd name="T3" fmla="*/ 0 h 11"/>
                <a:gd name="T4" fmla="*/ 6 w 6"/>
                <a:gd name="T5" fmla="*/ 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1">
                  <a:moveTo>
                    <a:pt x="0" y="11"/>
                  </a:moveTo>
                  <a:lnTo>
                    <a:pt x="0" y="0"/>
                  </a:lnTo>
                  <a:lnTo>
                    <a:pt x="6" y="7"/>
                  </a:ln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4" name="Freeform 1648">
              <a:extLst>
                <a:ext uri="{FF2B5EF4-FFF2-40B4-BE49-F238E27FC236}">
                  <a16:creationId xmlns:a16="http://schemas.microsoft.com/office/drawing/2014/main" id="{3A1BAB3E-3BB6-4AC9-B852-36FF72D8D8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832"/>
              <a:ext cx="12" cy="36"/>
            </a:xfrm>
            <a:custGeom>
              <a:avLst/>
              <a:gdLst>
                <a:gd name="T0" fmla="*/ 16 w 9"/>
                <a:gd name="T1" fmla="*/ 46 h 28"/>
                <a:gd name="T2" fmla="*/ 0 w 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9" y="28"/>
                  </a:moveTo>
                  <a:cubicBezTo>
                    <a:pt x="9" y="28"/>
                    <a:pt x="3" y="17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5" name="Freeform 1649">
              <a:extLst>
                <a:ext uri="{FF2B5EF4-FFF2-40B4-BE49-F238E27FC236}">
                  <a16:creationId xmlns:a16="http://schemas.microsoft.com/office/drawing/2014/main" id="{14053A89-6C32-45A1-AE99-AE0434708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4" y="3902"/>
              <a:ext cx="48" cy="40"/>
            </a:xfrm>
            <a:custGeom>
              <a:avLst/>
              <a:gdLst>
                <a:gd name="T0" fmla="*/ 62 w 37"/>
                <a:gd name="T1" fmla="*/ 0 h 31"/>
                <a:gd name="T2" fmla="*/ 0 w 37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1">
                  <a:moveTo>
                    <a:pt x="37" y="0"/>
                  </a:moveTo>
                  <a:cubicBezTo>
                    <a:pt x="33" y="9"/>
                    <a:pt x="3" y="26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6" name="Freeform 1650">
              <a:extLst>
                <a:ext uri="{FF2B5EF4-FFF2-40B4-BE49-F238E27FC236}">
                  <a16:creationId xmlns:a16="http://schemas.microsoft.com/office/drawing/2014/main" id="{EFB76341-4372-4E3B-B4FC-CEA07C8D4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7" y="3902"/>
              <a:ext cx="54" cy="40"/>
            </a:xfrm>
            <a:custGeom>
              <a:avLst/>
              <a:gdLst>
                <a:gd name="T0" fmla="*/ 0 w 42"/>
                <a:gd name="T1" fmla="*/ 52 h 31"/>
                <a:gd name="T2" fmla="*/ 69 w 42"/>
                <a:gd name="T3" fmla="*/ 0 h 31"/>
                <a:gd name="T4" fmla="*/ 27 w 42"/>
                <a:gd name="T5" fmla="*/ 4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1">
                  <a:moveTo>
                    <a:pt x="0" y="31"/>
                  </a:moveTo>
                  <a:cubicBezTo>
                    <a:pt x="5" y="30"/>
                    <a:pt x="40" y="4"/>
                    <a:pt x="42" y="0"/>
                  </a:cubicBezTo>
                  <a:cubicBezTo>
                    <a:pt x="39" y="4"/>
                    <a:pt x="24" y="20"/>
                    <a:pt x="16" y="2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7" name="Freeform 1651">
              <a:extLst>
                <a:ext uri="{FF2B5EF4-FFF2-40B4-BE49-F238E27FC236}">
                  <a16:creationId xmlns:a16="http://schemas.microsoft.com/office/drawing/2014/main" id="{31832C8D-7148-435D-BC89-5DAEE7D19F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903"/>
              <a:ext cx="31" cy="28"/>
            </a:xfrm>
            <a:custGeom>
              <a:avLst/>
              <a:gdLst>
                <a:gd name="T0" fmla="*/ 0 w 24"/>
                <a:gd name="T1" fmla="*/ 36 h 22"/>
                <a:gd name="T2" fmla="*/ 40 w 24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2">
                  <a:moveTo>
                    <a:pt x="0" y="22"/>
                  </a:moveTo>
                  <a:cubicBezTo>
                    <a:pt x="8" y="17"/>
                    <a:pt x="23" y="2"/>
                    <a:pt x="2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8" name="Freeform 1652">
              <a:extLst>
                <a:ext uri="{FF2B5EF4-FFF2-40B4-BE49-F238E27FC236}">
                  <a16:creationId xmlns:a16="http://schemas.microsoft.com/office/drawing/2014/main" id="{8AE951E2-77C7-4BEC-A719-D9A85007F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900"/>
              <a:ext cx="12" cy="31"/>
            </a:xfrm>
            <a:custGeom>
              <a:avLst/>
              <a:gdLst>
                <a:gd name="T0" fmla="*/ 0 w 10"/>
                <a:gd name="T1" fmla="*/ 40 h 24"/>
                <a:gd name="T2" fmla="*/ 14 w 1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0" y="24"/>
                  </a:moveTo>
                  <a:cubicBezTo>
                    <a:pt x="0" y="24"/>
                    <a:pt x="7" y="1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199" name="Freeform 1653">
              <a:extLst>
                <a:ext uri="{FF2B5EF4-FFF2-40B4-BE49-F238E27FC236}">
                  <a16:creationId xmlns:a16="http://schemas.microsoft.com/office/drawing/2014/main" id="{23A62F84-69C9-4812-9AF1-88130C8F4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3" y="3900"/>
              <a:ext cx="5" cy="34"/>
            </a:xfrm>
            <a:custGeom>
              <a:avLst/>
              <a:gdLst>
                <a:gd name="T0" fmla="*/ 5 w 4"/>
                <a:gd name="T1" fmla="*/ 0 h 26"/>
                <a:gd name="T2" fmla="*/ 0 w 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3" y="0"/>
                  </a:moveTo>
                  <a:cubicBezTo>
                    <a:pt x="3" y="0"/>
                    <a:pt x="4" y="21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0" name="Freeform 1654">
              <a:extLst>
                <a:ext uri="{FF2B5EF4-FFF2-40B4-BE49-F238E27FC236}">
                  <a16:creationId xmlns:a16="http://schemas.microsoft.com/office/drawing/2014/main" id="{D8D6773C-8D99-47FE-9E4F-FA17A3B51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3902"/>
              <a:ext cx="8" cy="35"/>
            </a:xfrm>
            <a:custGeom>
              <a:avLst/>
              <a:gdLst>
                <a:gd name="T0" fmla="*/ 0 w 6"/>
                <a:gd name="T1" fmla="*/ 45 h 27"/>
                <a:gd name="T2" fmla="*/ 7 w 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0" y="27"/>
                  </a:moveTo>
                  <a:cubicBezTo>
                    <a:pt x="0" y="27"/>
                    <a:pt x="6" y="10"/>
                    <a:pt x="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1" name="Freeform 1655">
              <a:extLst>
                <a:ext uri="{FF2B5EF4-FFF2-40B4-BE49-F238E27FC236}">
                  <a16:creationId xmlns:a16="http://schemas.microsoft.com/office/drawing/2014/main" id="{1DFDA155-C4FE-451A-B846-C575A0B4A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0" y="3906"/>
              <a:ext cx="10" cy="22"/>
            </a:xfrm>
            <a:custGeom>
              <a:avLst/>
              <a:gdLst>
                <a:gd name="T0" fmla="*/ 13 w 8"/>
                <a:gd name="T1" fmla="*/ 0 h 17"/>
                <a:gd name="T2" fmla="*/ 0 w 8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7">
                  <a:moveTo>
                    <a:pt x="8" y="0"/>
                  </a:moveTo>
                  <a:cubicBezTo>
                    <a:pt x="3" y="6"/>
                    <a:pt x="0" y="17"/>
                    <a:pt x="0" y="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2" name="Freeform 1656">
              <a:extLst>
                <a:ext uri="{FF2B5EF4-FFF2-40B4-BE49-F238E27FC236}">
                  <a16:creationId xmlns:a16="http://schemas.microsoft.com/office/drawing/2014/main" id="{5DC59D61-8754-4468-A126-83B83629F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3916"/>
              <a:ext cx="13" cy="28"/>
            </a:xfrm>
            <a:custGeom>
              <a:avLst/>
              <a:gdLst>
                <a:gd name="T0" fmla="*/ 0 w 10"/>
                <a:gd name="T1" fmla="*/ 0 h 22"/>
                <a:gd name="T2" fmla="*/ 17 w 10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0" y="0"/>
                  </a:moveTo>
                  <a:cubicBezTo>
                    <a:pt x="0" y="9"/>
                    <a:pt x="10" y="22"/>
                    <a:pt x="10" y="2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3" name="Freeform 1657">
              <a:extLst>
                <a:ext uri="{FF2B5EF4-FFF2-40B4-BE49-F238E27FC236}">
                  <a16:creationId xmlns:a16="http://schemas.microsoft.com/office/drawing/2014/main" id="{0EFC79B1-07DE-4D43-8FE9-6CB03E3F5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3902"/>
              <a:ext cx="22" cy="29"/>
            </a:xfrm>
            <a:custGeom>
              <a:avLst/>
              <a:gdLst>
                <a:gd name="T0" fmla="*/ 0 w 17"/>
                <a:gd name="T1" fmla="*/ 24 h 23"/>
                <a:gd name="T2" fmla="*/ 8 w 17"/>
                <a:gd name="T3" fmla="*/ 37 h 23"/>
                <a:gd name="T4" fmla="*/ 28 w 1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0" y="15"/>
                  </a:moveTo>
                  <a:cubicBezTo>
                    <a:pt x="0" y="20"/>
                    <a:pt x="5" y="23"/>
                    <a:pt x="5" y="23"/>
                  </a:cubicBezTo>
                  <a:cubicBezTo>
                    <a:pt x="9" y="20"/>
                    <a:pt x="17" y="0"/>
                    <a:pt x="17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4" name="Freeform 1658">
              <a:extLst>
                <a:ext uri="{FF2B5EF4-FFF2-40B4-BE49-F238E27FC236}">
                  <a16:creationId xmlns:a16="http://schemas.microsoft.com/office/drawing/2014/main" id="{CAA8C675-5C50-4933-A287-3654DD0F6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1" y="3922"/>
              <a:ext cx="9" cy="12"/>
            </a:xfrm>
            <a:custGeom>
              <a:avLst/>
              <a:gdLst>
                <a:gd name="T0" fmla="*/ 1 w 7"/>
                <a:gd name="T1" fmla="*/ 0 h 9"/>
                <a:gd name="T2" fmla="*/ 12 w 7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1" y="0"/>
                  </a:moveTo>
                  <a:cubicBezTo>
                    <a:pt x="0" y="6"/>
                    <a:pt x="7" y="9"/>
                    <a:pt x="7" y="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5" name="Freeform 1659">
              <a:extLst>
                <a:ext uri="{FF2B5EF4-FFF2-40B4-BE49-F238E27FC236}">
                  <a16:creationId xmlns:a16="http://schemas.microsoft.com/office/drawing/2014/main" id="{BAA43664-DA62-4572-A472-8D2ED5AA9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8" y="3841"/>
              <a:ext cx="6" cy="39"/>
            </a:xfrm>
            <a:custGeom>
              <a:avLst/>
              <a:gdLst>
                <a:gd name="T0" fmla="*/ 0 w 4"/>
                <a:gd name="T1" fmla="*/ 0 h 30"/>
                <a:gd name="T2" fmla="*/ 3 w 4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0" y="11"/>
                    <a:pt x="4" y="22"/>
                    <a:pt x="1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6" name="Line 1660">
              <a:extLst>
                <a:ext uri="{FF2B5EF4-FFF2-40B4-BE49-F238E27FC236}">
                  <a16:creationId xmlns:a16="http://schemas.microsoft.com/office/drawing/2014/main" id="{3A962CC2-2B2B-421B-B6B1-C1741B6201F7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308" y="3718"/>
              <a:ext cx="2" cy="74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7" name="Freeform 1661">
              <a:extLst>
                <a:ext uri="{FF2B5EF4-FFF2-40B4-BE49-F238E27FC236}">
                  <a16:creationId xmlns:a16="http://schemas.microsoft.com/office/drawing/2014/main" id="{87F6CFE5-BB94-4D07-BC5D-7CDE6C1482B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6" y="3158"/>
              <a:ext cx="11" cy="60"/>
            </a:xfrm>
            <a:custGeom>
              <a:avLst/>
              <a:gdLst>
                <a:gd name="T0" fmla="*/ 15 w 8"/>
                <a:gd name="T1" fmla="*/ 0 h 47"/>
                <a:gd name="T2" fmla="*/ 4 w 8"/>
                <a:gd name="T3" fmla="*/ 36 h 47"/>
                <a:gd name="T4" fmla="*/ 14 w 8"/>
                <a:gd name="T5" fmla="*/ 77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7">
                  <a:moveTo>
                    <a:pt x="8" y="0"/>
                  </a:moveTo>
                  <a:cubicBezTo>
                    <a:pt x="0" y="4"/>
                    <a:pt x="0" y="8"/>
                    <a:pt x="2" y="22"/>
                  </a:cubicBezTo>
                  <a:cubicBezTo>
                    <a:pt x="4" y="36"/>
                    <a:pt x="3" y="41"/>
                    <a:pt x="7" y="4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8" name="Freeform 1662">
              <a:extLst>
                <a:ext uri="{FF2B5EF4-FFF2-40B4-BE49-F238E27FC236}">
                  <a16:creationId xmlns:a16="http://schemas.microsoft.com/office/drawing/2014/main" id="{30429986-6653-4520-9009-C180C47C2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7" y="2213"/>
              <a:ext cx="48" cy="92"/>
            </a:xfrm>
            <a:custGeom>
              <a:avLst/>
              <a:gdLst>
                <a:gd name="T0" fmla="*/ 6 w 37"/>
                <a:gd name="T1" fmla="*/ 0 h 71"/>
                <a:gd name="T2" fmla="*/ 17 w 37"/>
                <a:gd name="T3" fmla="*/ 84 h 71"/>
                <a:gd name="T4" fmla="*/ 47 w 37"/>
                <a:gd name="T5" fmla="*/ 63 h 71"/>
                <a:gd name="T6" fmla="*/ 47 w 37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71">
                  <a:moveTo>
                    <a:pt x="4" y="0"/>
                  </a:moveTo>
                  <a:cubicBezTo>
                    <a:pt x="0" y="16"/>
                    <a:pt x="0" y="35"/>
                    <a:pt x="10" y="50"/>
                  </a:cubicBezTo>
                  <a:cubicBezTo>
                    <a:pt x="23" y="71"/>
                    <a:pt x="37" y="58"/>
                    <a:pt x="28" y="38"/>
                  </a:cubicBezTo>
                  <a:cubicBezTo>
                    <a:pt x="23" y="28"/>
                    <a:pt x="23" y="11"/>
                    <a:pt x="28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09" name="Freeform 1663">
              <a:extLst>
                <a:ext uri="{FF2B5EF4-FFF2-40B4-BE49-F238E27FC236}">
                  <a16:creationId xmlns:a16="http://schemas.microsoft.com/office/drawing/2014/main" id="{D7405D02-8176-4F3A-87CE-328E6A6DC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9" y="2278"/>
              <a:ext cx="203" cy="189"/>
            </a:xfrm>
            <a:custGeom>
              <a:avLst/>
              <a:gdLst>
                <a:gd name="T0" fmla="*/ 0 w 157"/>
                <a:gd name="T1" fmla="*/ 0 h 146"/>
                <a:gd name="T2" fmla="*/ 262 w 157"/>
                <a:gd name="T3" fmla="*/ 245 h 1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7" h="146">
                  <a:moveTo>
                    <a:pt x="0" y="0"/>
                  </a:moveTo>
                  <a:cubicBezTo>
                    <a:pt x="6" y="33"/>
                    <a:pt x="70" y="124"/>
                    <a:pt x="157" y="14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0" name="Freeform 1664">
              <a:extLst>
                <a:ext uri="{FF2B5EF4-FFF2-40B4-BE49-F238E27FC236}">
                  <a16:creationId xmlns:a16="http://schemas.microsoft.com/office/drawing/2014/main" id="{D7BE5918-A5C6-4159-98A8-6DEA6AA281F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2" y="2445"/>
              <a:ext cx="46" cy="24"/>
            </a:xfrm>
            <a:custGeom>
              <a:avLst/>
              <a:gdLst>
                <a:gd name="T0" fmla="*/ 57 w 36"/>
                <a:gd name="T1" fmla="*/ 30 h 19"/>
                <a:gd name="T2" fmla="*/ 54 w 36"/>
                <a:gd name="T3" fmla="*/ 10 h 19"/>
                <a:gd name="T4" fmla="*/ 37 w 36"/>
                <a:gd name="T5" fmla="*/ 27 h 19"/>
                <a:gd name="T6" fmla="*/ 19 w 36"/>
                <a:gd name="T7" fmla="*/ 18 h 19"/>
                <a:gd name="T8" fmla="*/ 0 w 36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35" y="19"/>
                  </a:moveTo>
                  <a:cubicBezTo>
                    <a:pt x="35" y="15"/>
                    <a:pt x="36" y="10"/>
                    <a:pt x="33" y="6"/>
                  </a:cubicBezTo>
                  <a:cubicBezTo>
                    <a:pt x="29" y="9"/>
                    <a:pt x="26" y="13"/>
                    <a:pt x="23" y="17"/>
                  </a:cubicBezTo>
                  <a:cubicBezTo>
                    <a:pt x="28" y="7"/>
                    <a:pt x="19" y="5"/>
                    <a:pt x="12" y="11"/>
                  </a:cubicBezTo>
                  <a:cubicBezTo>
                    <a:pt x="18" y="0"/>
                    <a:pt x="8" y="1"/>
                    <a:pt x="0" y="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1" name="Freeform 1665">
              <a:extLst>
                <a:ext uri="{FF2B5EF4-FFF2-40B4-BE49-F238E27FC236}">
                  <a16:creationId xmlns:a16="http://schemas.microsoft.com/office/drawing/2014/main" id="{71E53372-6515-4902-AEA2-D50000A758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7" y="2543"/>
              <a:ext cx="27" cy="289"/>
            </a:xfrm>
            <a:custGeom>
              <a:avLst/>
              <a:gdLst>
                <a:gd name="T0" fmla="*/ 35 w 21"/>
                <a:gd name="T1" fmla="*/ 0 h 224"/>
                <a:gd name="T2" fmla="*/ 0 w 21"/>
                <a:gd name="T3" fmla="*/ 373 h 2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4">
                  <a:moveTo>
                    <a:pt x="21" y="0"/>
                  </a:moveTo>
                  <a:cubicBezTo>
                    <a:pt x="6" y="89"/>
                    <a:pt x="6" y="162"/>
                    <a:pt x="0" y="22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2" name="Freeform 1666">
              <a:extLst>
                <a:ext uri="{FF2B5EF4-FFF2-40B4-BE49-F238E27FC236}">
                  <a16:creationId xmlns:a16="http://schemas.microsoft.com/office/drawing/2014/main" id="{48EFE2EB-2FC3-4347-BEBE-9F1A690AC6A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2492"/>
              <a:ext cx="10" cy="51"/>
            </a:xfrm>
            <a:custGeom>
              <a:avLst/>
              <a:gdLst>
                <a:gd name="T0" fmla="*/ 13 w 8"/>
                <a:gd name="T1" fmla="*/ 0 h 39"/>
                <a:gd name="T2" fmla="*/ 0 w 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8" y="0"/>
                  </a:moveTo>
                  <a:cubicBezTo>
                    <a:pt x="5" y="13"/>
                    <a:pt x="3" y="26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3" name="Freeform 1667">
              <a:extLst>
                <a:ext uri="{FF2B5EF4-FFF2-40B4-BE49-F238E27FC236}">
                  <a16:creationId xmlns:a16="http://schemas.microsoft.com/office/drawing/2014/main" id="{300F35D1-8154-4DA4-9ACB-153E53832A8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2486"/>
              <a:ext cx="70" cy="161"/>
            </a:xfrm>
            <a:custGeom>
              <a:avLst/>
              <a:gdLst>
                <a:gd name="T0" fmla="*/ 0 w 54"/>
                <a:gd name="T1" fmla="*/ 207 h 125"/>
                <a:gd name="T2" fmla="*/ 91 w 54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125">
                  <a:moveTo>
                    <a:pt x="0" y="125"/>
                  </a:moveTo>
                  <a:cubicBezTo>
                    <a:pt x="9" y="75"/>
                    <a:pt x="39" y="8"/>
                    <a:pt x="5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4" name="Freeform 1668">
              <a:extLst>
                <a:ext uri="{FF2B5EF4-FFF2-40B4-BE49-F238E27FC236}">
                  <a16:creationId xmlns:a16="http://schemas.microsoft.com/office/drawing/2014/main" id="{ED7EC631-5DFC-4257-B0FE-8E6D68A7F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756"/>
              <a:ext cx="95" cy="100"/>
            </a:xfrm>
            <a:custGeom>
              <a:avLst/>
              <a:gdLst>
                <a:gd name="T0" fmla="*/ 0 w 73"/>
                <a:gd name="T1" fmla="*/ 122 h 78"/>
                <a:gd name="T2" fmla="*/ 1 w 73"/>
                <a:gd name="T3" fmla="*/ 124 h 78"/>
                <a:gd name="T4" fmla="*/ 124 w 73"/>
                <a:gd name="T5" fmla="*/ 88 h 78"/>
                <a:gd name="T6" fmla="*/ 113 w 73"/>
                <a:gd name="T7" fmla="*/ 0 h 78"/>
                <a:gd name="T8" fmla="*/ 46 w 73"/>
                <a:gd name="T9" fmla="*/ 42 h 78"/>
                <a:gd name="T10" fmla="*/ 0 w 73"/>
                <a:gd name="T11" fmla="*/ 65 h 78"/>
                <a:gd name="T12" fmla="*/ 0 w 73"/>
                <a:gd name="T13" fmla="*/ 12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78">
                  <a:moveTo>
                    <a:pt x="0" y="74"/>
                  </a:moveTo>
                  <a:cubicBezTo>
                    <a:pt x="0" y="76"/>
                    <a:pt x="0" y="78"/>
                    <a:pt x="1" y="76"/>
                  </a:cubicBezTo>
                  <a:cubicBezTo>
                    <a:pt x="18" y="57"/>
                    <a:pt x="57" y="52"/>
                    <a:pt x="73" y="54"/>
                  </a:cubicBezTo>
                  <a:cubicBezTo>
                    <a:pt x="68" y="46"/>
                    <a:pt x="65" y="14"/>
                    <a:pt x="67" y="0"/>
                  </a:cubicBezTo>
                  <a:cubicBezTo>
                    <a:pt x="58" y="8"/>
                    <a:pt x="39" y="24"/>
                    <a:pt x="27" y="26"/>
                  </a:cubicBezTo>
                  <a:cubicBezTo>
                    <a:pt x="16" y="28"/>
                    <a:pt x="1" y="35"/>
                    <a:pt x="0" y="40"/>
                  </a:cubicBezTo>
                  <a:cubicBezTo>
                    <a:pt x="0" y="40"/>
                    <a:pt x="3" y="60"/>
                    <a:pt x="0" y="74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5" name="Freeform 1669">
              <a:extLst>
                <a:ext uri="{FF2B5EF4-FFF2-40B4-BE49-F238E27FC236}">
                  <a16:creationId xmlns:a16="http://schemas.microsoft.com/office/drawing/2014/main" id="{34098AED-7CDD-4C6D-A944-E378C6C030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828"/>
              <a:ext cx="125" cy="131"/>
            </a:xfrm>
            <a:custGeom>
              <a:avLst/>
              <a:gdLst>
                <a:gd name="T0" fmla="*/ 8 w 97"/>
                <a:gd name="T1" fmla="*/ 102 h 101"/>
                <a:gd name="T2" fmla="*/ 81 w 97"/>
                <a:gd name="T3" fmla="*/ 95 h 101"/>
                <a:gd name="T4" fmla="*/ 153 w 97"/>
                <a:gd name="T5" fmla="*/ 170 h 101"/>
                <a:gd name="T6" fmla="*/ 161 w 97"/>
                <a:gd name="T7" fmla="*/ 152 h 101"/>
                <a:gd name="T8" fmla="*/ 156 w 97"/>
                <a:gd name="T9" fmla="*/ 132 h 101"/>
                <a:gd name="T10" fmla="*/ 113 w 97"/>
                <a:gd name="T11" fmla="*/ 75 h 101"/>
                <a:gd name="T12" fmla="*/ 113 w 97"/>
                <a:gd name="T13" fmla="*/ 67 h 101"/>
                <a:gd name="T14" fmla="*/ 151 w 97"/>
                <a:gd name="T15" fmla="*/ 30 h 101"/>
                <a:gd name="T16" fmla="*/ 139 w 97"/>
                <a:gd name="T17" fmla="*/ 0 h 101"/>
                <a:gd name="T18" fmla="*/ 19 w 97"/>
                <a:gd name="T19" fmla="*/ 66 h 101"/>
                <a:gd name="T20" fmla="*/ 17 w 97"/>
                <a:gd name="T21" fmla="*/ 78 h 101"/>
                <a:gd name="T22" fmla="*/ 8 w 97"/>
                <a:gd name="T23" fmla="*/ 102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1">
                  <a:moveTo>
                    <a:pt x="5" y="61"/>
                  </a:moveTo>
                  <a:cubicBezTo>
                    <a:pt x="7" y="56"/>
                    <a:pt x="30" y="57"/>
                    <a:pt x="49" y="56"/>
                  </a:cubicBezTo>
                  <a:cubicBezTo>
                    <a:pt x="66" y="55"/>
                    <a:pt x="78" y="81"/>
                    <a:pt x="92" y="101"/>
                  </a:cubicBezTo>
                  <a:cubicBezTo>
                    <a:pt x="94" y="98"/>
                    <a:pt x="96" y="94"/>
                    <a:pt x="97" y="90"/>
                  </a:cubicBezTo>
                  <a:cubicBezTo>
                    <a:pt x="96" y="86"/>
                    <a:pt x="95" y="82"/>
                    <a:pt x="94" y="79"/>
                  </a:cubicBezTo>
                  <a:cubicBezTo>
                    <a:pt x="90" y="72"/>
                    <a:pt x="77" y="49"/>
                    <a:pt x="68" y="45"/>
                  </a:cubicBezTo>
                  <a:cubicBezTo>
                    <a:pt x="66" y="44"/>
                    <a:pt x="66" y="42"/>
                    <a:pt x="68" y="40"/>
                  </a:cubicBezTo>
                  <a:cubicBezTo>
                    <a:pt x="77" y="36"/>
                    <a:pt x="87" y="26"/>
                    <a:pt x="91" y="18"/>
                  </a:cubicBezTo>
                  <a:cubicBezTo>
                    <a:pt x="90" y="10"/>
                    <a:pt x="88" y="3"/>
                    <a:pt x="84" y="0"/>
                  </a:cubicBezTo>
                  <a:cubicBezTo>
                    <a:pt x="70" y="9"/>
                    <a:pt x="57" y="45"/>
                    <a:pt x="12" y="39"/>
                  </a:cubicBezTo>
                  <a:cubicBezTo>
                    <a:pt x="12" y="39"/>
                    <a:pt x="10" y="37"/>
                    <a:pt x="10" y="46"/>
                  </a:cubicBezTo>
                  <a:cubicBezTo>
                    <a:pt x="9" y="55"/>
                    <a:pt x="0" y="62"/>
                    <a:pt x="5" y="6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6" name="Freeform 1670">
              <a:extLst>
                <a:ext uri="{FF2B5EF4-FFF2-40B4-BE49-F238E27FC236}">
                  <a16:creationId xmlns:a16="http://schemas.microsoft.com/office/drawing/2014/main" id="{BF1C1021-436A-4F4C-A503-75F017275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6" y="3756"/>
              <a:ext cx="95" cy="100"/>
            </a:xfrm>
            <a:custGeom>
              <a:avLst/>
              <a:gdLst>
                <a:gd name="T0" fmla="*/ 0 w 73"/>
                <a:gd name="T1" fmla="*/ 122 h 78"/>
                <a:gd name="T2" fmla="*/ 1 w 73"/>
                <a:gd name="T3" fmla="*/ 124 h 78"/>
                <a:gd name="T4" fmla="*/ 124 w 73"/>
                <a:gd name="T5" fmla="*/ 88 h 78"/>
                <a:gd name="T6" fmla="*/ 113 w 73"/>
                <a:gd name="T7" fmla="*/ 0 h 78"/>
                <a:gd name="T8" fmla="*/ 46 w 73"/>
                <a:gd name="T9" fmla="*/ 42 h 78"/>
                <a:gd name="T10" fmla="*/ 0 w 73"/>
                <a:gd name="T11" fmla="*/ 65 h 78"/>
                <a:gd name="T12" fmla="*/ 0 w 73"/>
                <a:gd name="T13" fmla="*/ 12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3" h="78">
                  <a:moveTo>
                    <a:pt x="0" y="74"/>
                  </a:moveTo>
                  <a:cubicBezTo>
                    <a:pt x="0" y="76"/>
                    <a:pt x="0" y="78"/>
                    <a:pt x="1" y="76"/>
                  </a:cubicBezTo>
                  <a:cubicBezTo>
                    <a:pt x="18" y="57"/>
                    <a:pt x="57" y="52"/>
                    <a:pt x="73" y="54"/>
                  </a:cubicBezTo>
                  <a:cubicBezTo>
                    <a:pt x="68" y="46"/>
                    <a:pt x="65" y="14"/>
                    <a:pt x="67" y="0"/>
                  </a:cubicBezTo>
                  <a:cubicBezTo>
                    <a:pt x="58" y="8"/>
                    <a:pt x="39" y="24"/>
                    <a:pt x="27" y="26"/>
                  </a:cubicBezTo>
                  <a:cubicBezTo>
                    <a:pt x="16" y="28"/>
                    <a:pt x="1" y="35"/>
                    <a:pt x="0" y="40"/>
                  </a:cubicBezTo>
                  <a:cubicBezTo>
                    <a:pt x="0" y="40"/>
                    <a:pt x="3" y="60"/>
                    <a:pt x="0" y="74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7" name="Freeform 1671">
              <a:extLst>
                <a:ext uri="{FF2B5EF4-FFF2-40B4-BE49-F238E27FC236}">
                  <a16:creationId xmlns:a16="http://schemas.microsoft.com/office/drawing/2014/main" id="{EB7411FB-85CF-4DFF-8FDD-16A861ABB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4" y="3828"/>
              <a:ext cx="125" cy="131"/>
            </a:xfrm>
            <a:custGeom>
              <a:avLst/>
              <a:gdLst>
                <a:gd name="T0" fmla="*/ 8 w 97"/>
                <a:gd name="T1" fmla="*/ 102 h 101"/>
                <a:gd name="T2" fmla="*/ 81 w 97"/>
                <a:gd name="T3" fmla="*/ 95 h 101"/>
                <a:gd name="T4" fmla="*/ 153 w 97"/>
                <a:gd name="T5" fmla="*/ 170 h 101"/>
                <a:gd name="T6" fmla="*/ 161 w 97"/>
                <a:gd name="T7" fmla="*/ 152 h 101"/>
                <a:gd name="T8" fmla="*/ 156 w 97"/>
                <a:gd name="T9" fmla="*/ 132 h 101"/>
                <a:gd name="T10" fmla="*/ 113 w 97"/>
                <a:gd name="T11" fmla="*/ 75 h 101"/>
                <a:gd name="T12" fmla="*/ 113 w 97"/>
                <a:gd name="T13" fmla="*/ 67 h 101"/>
                <a:gd name="T14" fmla="*/ 151 w 97"/>
                <a:gd name="T15" fmla="*/ 30 h 101"/>
                <a:gd name="T16" fmla="*/ 139 w 97"/>
                <a:gd name="T17" fmla="*/ 0 h 101"/>
                <a:gd name="T18" fmla="*/ 19 w 97"/>
                <a:gd name="T19" fmla="*/ 66 h 101"/>
                <a:gd name="T20" fmla="*/ 17 w 97"/>
                <a:gd name="T21" fmla="*/ 78 h 101"/>
                <a:gd name="T22" fmla="*/ 8 w 97"/>
                <a:gd name="T23" fmla="*/ 102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1">
                  <a:moveTo>
                    <a:pt x="5" y="61"/>
                  </a:moveTo>
                  <a:cubicBezTo>
                    <a:pt x="7" y="56"/>
                    <a:pt x="30" y="57"/>
                    <a:pt x="49" y="56"/>
                  </a:cubicBezTo>
                  <a:cubicBezTo>
                    <a:pt x="66" y="55"/>
                    <a:pt x="78" y="81"/>
                    <a:pt x="92" y="101"/>
                  </a:cubicBezTo>
                  <a:cubicBezTo>
                    <a:pt x="94" y="98"/>
                    <a:pt x="96" y="94"/>
                    <a:pt x="97" y="90"/>
                  </a:cubicBezTo>
                  <a:cubicBezTo>
                    <a:pt x="96" y="86"/>
                    <a:pt x="95" y="82"/>
                    <a:pt x="94" y="79"/>
                  </a:cubicBezTo>
                  <a:cubicBezTo>
                    <a:pt x="90" y="72"/>
                    <a:pt x="77" y="49"/>
                    <a:pt x="68" y="45"/>
                  </a:cubicBezTo>
                  <a:cubicBezTo>
                    <a:pt x="66" y="44"/>
                    <a:pt x="66" y="42"/>
                    <a:pt x="68" y="40"/>
                  </a:cubicBezTo>
                  <a:cubicBezTo>
                    <a:pt x="77" y="36"/>
                    <a:pt x="87" y="26"/>
                    <a:pt x="91" y="18"/>
                  </a:cubicBezTo>
                  <a:cubicBezTo>
                    <a:pt x="90" y="10"/>
                    <a:pt x="88" y="3"/>
                    <a:pt x="84" y="0"/>
                  </a:cubicBezTo>
                  <a:cubicBezTo>
                    <a:pt x="70" y="9"/>
                    <a:pt x="57" y="45"/>
                    <a:pt x="12" y="39"/>
                  </a:cubicBezTo>
                  <a:cubicBezTo>
                    <a:pt x="12" y="39"/>
                    <a:pt x="10" y="37"/>
                    <a:pt x="10" y="46"/>
                  </a:cubicBezTo>
                  <a:cubicBezTo>
                    <a:pt x="9" y="55"/>
                    <a:pt x="0" y="62"/>
                    <a:pt x="5" y="61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8" name="Freeform 1672">
              <a:extLst>
                <a:ext uri="{FF2B5EF4-FFF2-40B4-BE49-F238E27FC236}">
                  <a16:creationId xmlns:a16="http://schemas.microsoft.com/office/drawing/2014/main" id="{7AB087AF-5132-48A3-8FBC-153AED0D9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8" y="2269"/>
              <a:ext cx="30" cy="150"/>
            </a:xfrm>
            <a:custGeom>
              <a:avLst/>
              <a:gdLst>
                <a:gd name="T0" fmla="*/ 35 w 23"/>
                <a:gd name="T1" fmla="*/ 0 h 116"/>
                <a:gd name="T2" fmla="*/ 16 w 23"/>
                <a:gd name="T3" fmla="*/ 93 h 116"/>
                <a:gd name="T4" fmla="*/ 1 w 23"/>
                <a:gd name="T5" fmla="*/ 194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16">
                  <a:moveTo>
                    <a:pt x="21" y="0"/>
                  </a:moveTo>
                  <a:cubicBezTo>
                    <a:pt x="23" y="20"/>
                    <a:pt x="17" y="37"/>
                    <a:pt x="9" y="56"/>
                  </a:cubicBezTo>
                  <a:cubicBezTo>
                    <a:pt x="2" y="76"/>
                    <a:pt x="0" y="84"/>
                    <a:pt x="1" y="1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19" name="Freeform 1673">
              <a:extLst>
                <a:ext uri="{FF2B5EF4-FFF2-40B4-BE49-F238E27FC236}">
                  <a16:creationId xmlns:a16="http://schemas.microsoft.com/office/drawing/2014/main" id="{52554102-9BA3-409B-BB2F-9E64DDF56A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9" y="2318"/>
              <a:ext cx="20" cy="118"/>
            </a:xfrm>
            <a:custGeom>
              <a:avLst/>
              <a:gdLst>
                <a:gd name="T0" fmla="*/ 27 w 15"/>
                <a:gd name="T1" fmla="*/ 0 h 91"/>
                <a:gd name="T2" fmla="*/ 0 w 15"/>
                <a:gd name="T3" fmla="*/ 153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1">
                  <a:moveTo>
                    <a:pt x="15" y="0"/>
                  </a:moveTo>
                  <a:cubicBezTo>
                    <a:pt x="15" y="18"/>
                    <a:pt x="3" y="42"/>
                    <a:pt x="0" y="9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0" name="Freeform 1674">
              <a:extLst>
                <a:ext uri="{FF2B5EF4-FFF2-40B4-BE49-F238E27FC236}">
                  <a16:creationId xmlns:a16="http://schemas.microsoft.com/office/drawing/2014/main" id="{B8E85AAF-39C5-438B-B101-9349FD6265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3446"/>
              <a:ext cx="50" cy="277"/>
            </a:xfrm>
            <a:custGeom>
              <a:avLst/>
              <a:gdLst>
                <a:gd name="T0" fmla="*/ 0 w 39"/>
                <a:gd name="T1" fmla="*/ 0 h 215"/>
                <a:gd name="T2" fmla="*/ 18 w 39"/>
                <a:gd name="T3" fmla="*/ 134 h 215"/>
                <a:gd name="T4" fmla="*/ 64 w 39"/>
                <a:gd name="T5" fmla="*/ 357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15">
                  <a:moveTo>
                    <a:pt x="0" y="0"/>
                  </a:moveTo>
                  <a:cubicBezTo>
                    <a:pt x="1" y="11"/>
                    <a:pt x="4" y="47"/>
                    <a:pt x="11" y="81"/>
                  </a:cubicBezTo>
                  <a:cubicBezTo>
                    <a:pt x="22" y="132"/>
                    <a:pt x="38" y="188"/>
                    <a:pt x="39" y="21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1" name="Freeform 1675">
              <a:extLst>
                <a:ext uri="{FF2B5EF4-FFF2-40B4-BE49-F238E27FC236}">
                  <a16:creationId xmlns:a16="http://schemas.microsoft.com/office/drawing/2014/main" id="{5F83AA3E-B51A-4194-907F-E4BD23A7A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3172"/>
              <a:ext cx="46" cy="41"/>
            </a:xfrm>
            <a:custGeom>
              <a:avLst/>
              <a:gdLst>
                <a:gd name="T0" fmla="*/ 0 w 36"/>
                <a:gd name="T1" fmla="*/ 17 h 32"/>
                <a:gd name="T2" fmla="*/ 5 w 36"/>
                <a:gd name="T3" fmla="*/ 12 h 32"/>
                <a:gd name="T4" fmla="*/ 17 w 36"/>
                <a:gd name="T5" fmla="*/ 15 h 32"/>
                <a:gd name="T6" fmla="*/ 31 w 36"/>
                <a:gd name="T7" fmla="*/ 12 h 32"/>
                <a:gd name="T8" fmla="*/ 47 w 36"/>
                <a:gd name="T9" fmla="*/ 4 h 32"/>
                <a:gd name="T10" fmla="*/ 52 w 36"/>
                <a:gd name="T11" fmla="*/ 28 h 32"/>
                <a:gd name="T12" fmla="*/ 46 w 36"/>
                <a:gd name="T13" fmla="*/ 47 h 32"/>
                <a:gd name="T14" fmla="*/ 19 w 36"/>
                <a:gd name="T15" fmla="*/ 4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2">
                  <a:moveTo>
                    <a:pt x="0" y="10"/>
                  </a:moveTo>
                  <a:cubicBezTo>
                    <a:pt x="1" y="10"/>
                    <a:pt x="2" y="9"/>
                    <a:pt x="3" y="7"/>
                  </a:cubicBezTo>
                  <a:cubicBezTo>
                    <a:pt x="3" y="11"/>
                    <a:pt x="10" y="13"/>
                    <a:pt x="10" y="9"/>
                  </a:cubicBezTo>
                  <a:cubicBezTo>
                    <a:pt x="12" y="12"/>
                    <a:pt x="21" y="13"/>
                    <a:pt x="19" y="7"/>
                  </a:cubicBezTo>
                  <a:cubicBezTo>
                    <a:pt x="23" y="12"/>
                    <a:pt x="28" y="5"/>
                    <a:pt x="29" y="2"/>
                  </a:cubicBezTo>
                  <a:cubicBezTo>
                    <a:pt x="36" y="0"/>
                    <a:pt x="33" y="14"/>
                    <a:pt x="32" y="17"/>
                  </a:cubicBezTo>
                  <a:cubicBezTo>
                    <a:pt x="32" y="20"/>
                    <a:pt x="31" y="27"/>
                    <a:pt x="28" y="29"/>
                  </a:cubicBezTo>
                  <a:cubicBezTo>
                    <a:pt x="23" y="32"/>
                    <a:pt x="17" y="25"/>
                    <a:pt x="12" y="2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2" name="Freeform 1676">
              <a:extLst>
                <a:ext uri="{FF2B5EF4-FFF2-40B4-BE49-F238E27FC236}">
                  <a16:creationId xmlns:a16="http://schemas.microsoft.com/office/drawing/2014/main" id="{39796A01-E342-454C-8A63-5C0825901B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3" y="3151"/>
              <a:ext cx="19" cy="36"/>
            </a:xfrm>
            <a:custGeom>
              <a:avLst/>
              <a:gdLst>
                <a:gd name="T0" fmla="*/ 4 w 15"/>
                <a:gd name="T1" fmla="*/ 0 h 28"/>
                <a:gd name="T2" fmla="*/ 23 w 15"/>
                <a:gd name="T3" fmla="*/ 12 h 28"/>
                <a:gd name="T4" fmla="*/ 13 w 15"/>
                <a:gd name="T5" fmla="*/ 18 h 28"/>
                <a:gd name="T6" fmla="*/ 23 w 15"/>
                <a:gd name="T7" fmla="*/ 24 h 28"/>
                <a:gd name="T8" fmla="*/ 20 w 15"/>
                <a:gd name="T9" fmla="*/ 46 h 28"/>
                <a:gd name="T10" fmla="*/ 0 w 15"/>
                <a:gd name="T11" fmla="*/ 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2" y="0"/>
                  </a:moveTo>
                  <a:cubicBezTo>
                    <a:pt x="4" y="4"/>
                    <a:pt x="10" y="7"/>
                    <a:pt x="14" y="7"/>
                  </a:cubicBezTo>
                  <a:cubicBezTo>
                    <a:pt x="12" y="8"/>
                    <a:pt x="8" y="8"/>
                    <a:pt x="8" y="11"/>
                  </a:cubicBezTo>
                  <a:cubicBezTo>
                    <a:pt x="8" y="13"/>
                    <a:pt x="13" y="15"/>
                    <a:pt x="14" y="15"/>
                  </a:cubicBezTo>
                  <a:cubicBezTo>
                    <a:pt x="6" y="16"/>
                    <a:pt x="15" y="24"/>
                    <a:pt x="13" y="28"/>
                  </a:cubicBezTo>
                  <a:cubicBezTo>
                    <a:pt x="7" y="21"/>
                    <a:pt x="2" y="15"/>
                    <a:pt x="0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3" name="Freeform 1677">
              <a:extLst>
                <a:ext uri="{FF2B5EF4-FFF2-40B4-BE49-F238E27FC236}">
                  <a16:creationId xmlns:a16="http://schemas.microsoft.com/office/drawing/2014/main" id="{AE8418E8-337D-4599-A80D-91619FA1A4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3120"/>
              <a:ext cx="14" cy="12"/>
            </a:xfrm>
            <a:custGeom>
              <a:avLst/>
              <a:gdLst>
                <a:gd name="T0" fmla="*/ 0 w 11"/>
                <a:gd name="T1" fmla="*/ 15 h 9"/>
                <a:gd name="T2" fmla="*/ 14 w 11"/>
                <a:gd name="T3" fmla="*/ 5 h 9"/>
                <a:gd name="T4" fmla="*/ 1 w 11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0" y="8"/>
                  </a:moveTo>
                  <a:cubicBezTo>
                    <a:pt x="3" y="9"/>
                    <a:pt x="11" y="8"/>
                    <a:pt x="9" y="3"/>
                  </a:cubicBezTo>
                  <a:cubicBezTo>
                    <a:pt x="8" y="0"/>
                    <a:pt x="1" y="3"/>
                    <a:pt x="1" y="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4" name="Freeform 1678">
              <a:extLst>
                <a:ext uri="{FF2B5EF4-FFF2-40B4-BE49-F238E27FC236}">
                  <a16:creationId xmlns:a16="http://schemas.microsoft.com/office/drawing/2014/main" id="{EB3F1B46-4317-4043-BBC6-98BACABD8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128"/>
              <a:ext cx="2" cy="1"/>
            </a:xfrm>
            <a:custGeom>
              <a:avLst/>
              <a:gdLst>
                <a:gd name="T0" fmla="*/ 2 w 2"/>
                <a:gd name="T1" fmla="*/ 0 h 1"/>
                <a:gd name="T2" fmla="*/ 0 w 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1" y="1"/>
                    <a:pt x="0" y="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5" name="Freeform 1679">
              <a:extLst>
                <a:ext uri="{FF2B5EF4-FFF2-40B4-BE49-F238E27FC236}">
                  <a16:creationId xmlns:a16="http://schemas.microsoft.com/office/drawing/2014/main" id="{13E82093-F68D-45AE-B2EC-F13DB52292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0" y="3146"/>
              <a:ext cx="3" cy="9"/>
            </a:xfrm>
            <a:custGeom>
              <a:avLst/>
              <a:gdLst>
                <a:gd name="T0" fmla="*/ 5 w 2"/>
                <a:gd name="T1" fmla="*/ 0 h 7"/>
                <a:gd name="T2" fmla="*/ 5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2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6" name="Freeform 1680">
              <a:extLst>
                <a:ext uri="{FF2B5EF4-FFF2-40B4-BE49-F238E27FC236}">
                  <a16:creationId xmlns:a16="http://schemas.microsoft.com/office/drawing/2014/main" id="{198957F0-F98B-4405-97ED-70D4684F7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2" y="3186"/>
              <a:ext cx="5" cy="1"/>
            </a:xfrm>
            <a:custGeom>
              <a:avLst/>
              <a:gdLst>
                <a:gd name="T0" fmla="*/ 0 w 4"/>
                <a:gd name="T1" fmla="*/ 1 h 1"/>
                <a:gd name="T2" fmla="*/ 6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0"/>
                    <a:pt x="2" y="0"/>
                    <a:pt x="4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7" name="Freeform 1681">
              <a:extLst>
                <a:ext uri="{FF2B5EF4-FFF2-40B4-BE49-F238E27FC236}">
                  <a16:creationId xmlns:a16="http://schemas.microsoft.com/office/drawing/2014/main" id="{698295E9-B50F-425C-B3AF-648B912C5A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3" y="3190"/>
              <a:ext cx="4" cy="8"/>
            </a:xfrm>
            <a:custGeom>
              <a:avLst/>
              <a:gdLst>
                <a:gd name="T0" fmla="*/ 5 w 3"/>
                <a:gd name="T1" fmla="*/ 0 h 6"/>
                <a:gd name="T2" fmla="*/ 0 w 3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3" y="0"/>
                  </a:moveTo>
                  <a:cubicBezTo>
                    <a:pt x="3" y="2"/>
                    <a:pt x="2" y="4"/>
                    <a:pt x="0" y="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8" name="Freeform 1682">
              <a:extLst>
                <a:ext uri="{FF2B5EF4-FFF2-40B4-BE49-F238E27FC236}">
                  <a16:creationId xmlns:a16="http://schemas.microsoft.com/office/drawing/2014/main" id="{9CFEA712-F2C8-41F4-8B9F-A0A4CC6F8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6" y="3212"/>
              <a:ext cx="4" cy="4"/>
            </a:xfrm>
            <a:custGeom>
              <a:avLst/>
              <a:gdLst>
                <a:gd name="T0" fmla="*/ 0 w 3"/>
                <a:gd name="T1" fmla="*/ 5 h 3"/>
                <a:gd name="T2" fmla="*/ 5 w 3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">
                  <a:moveTo>
                    <a:pt x="0" y="3"/>
                  </a:moveTo>
                  <a:cubicBezTo>
                    <a:pt x="1" y="2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29" name="Freeform 1683">
              <a:extLst>
                <a:ext uri="{FF2B5EF4-FFF2-40B4-BE49-F238E27FC236}">
                  <a16:creationId xmlns:a16="http://schemas.microsoft.com/office/drawing/2014/main" id="{70E387EB-94DE-4B9A-82B9-34CE720FDF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9" y="3163"/>
              <a:ext cx="4" cy="2"/>
            </a:xfrm>
            <a:custGeom>
              <a:avLst/>
              <a:gdLst>
                <a:gd name="T0" fmla="*/ 0 w 3"/>
                <a:gd name="T1" fmla="*/ 0 h 2"/>
                <a:gd name="T2" fmla="*/ 5 w 3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1" y="1"/>
                    <a:pt x="2" y="1"/>
                    <a:pt x="3" y="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0" name="Freeform 1684">
              <a:extLst>
                <a:ext uri="{FF2B5EF4-FFF2-40B4-BE49-F238E27FC236}">
                  <a16:creationId xmlns:a16="http://schemas.microsoft.com/office/drawing/2014/main" id="{E733787E-DC68-4AC2-ABB0-DA43B1B0E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5" y="3217"/>
              <a:ext cx="6" cy="3"/>
            </a:xfrm>
            <a:custGeom>
              <a:avLst/>
              <a:gdLst>
                <a:gd name="T0" fmla="*/ 0 w 5"/>
                <a:gd name="T1" fmla="*/ 5 h 2"/>
                <a:gd name="T2" fmla="*/ 7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1" name="Freeform 1685">
              <a:extLst>
                <a:ext uri="{FF2B5EF4-FFF2-40B4-BE49-F238E27FC236}">
                  <a16:creationId xmlns:a16="http://schemas.microsoft.com/office/drawing/2014/main" id="{AC2C375B-1CA8-4187-8595-144DB9055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1" y="3230"/>
              <a:ext cx="7" cy="3"/>
            </a:xfrm>
            <a:custGeom>
              <a:avLst/>
              <a:gdLst>
                <a:gd name="T0" fmla="*/ 0 w 5"/>
                <a:gd name="T1" fmla="*/ 5 h 2"/>
                <a:gd name="T2" fmla="*/ 1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2" name="Freeform 1686">
              <a:extLst>
                <a:ext uri="{FF2B5EF4-FFF2-40B4-BE49-F238E27FC236}">
                  <a16:creationId xmlns:a16="http://schemas.microsoft.com/office/drawing/2014/main" id="{17C0B795-9E2C-420D-A33D-63AC74FD4F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8" y="3182"/>
              <a:ext cx="6" cy="1"/>
            </a:xfrm>
            <a:custGeom>
              <a:avLst/>
              <a:gdLst>
                <a:gd name="T0" fmla="*/ 0 w 5"/>
                <a:gd name="T1" fmla="*/ 0 h 1"/>
                <a:gd name="T2" fmla="*/ 7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2" y="0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3" name="Freeform 1687">
              <a:extLst>
                <a:ext uri="{FF2B5EF4-FFF2-40B4-BE49-F238E27FC236}">
                  <a16:creationId xmlns:a16="http://schemas.microsoft.com/office/drawing/2014/main" id="{FE49195E-DA28-4875-91A8-6E8BA0213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7" y="3173"/>
              <a:ext cx="1" cy="9"/>
            </a:xfrm>
            <a:custGeom>
              <a:avLst/>
              <a:gdLst>
                <a:gd name="T0" fmla="*/ 1 w 1"/>
                <a:gd name="T1" fmla="*/ 0 h 7"/>
                <a:gd name="T2" fmla="*/ 0 w 1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2"/>
                    <a:pt x="1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4" name="Freeform 1688">
              <a:extLst>
                <a:ext uri="{FF2B5EF4-FFF2-40B4-BE49-F238E27FC236}">
                  <a16:creationId xmlns:a16="http://schemas.microsoft.com/office/drawing/2014/main" id="{25AE122F-B090-45DB-8153-0BA8FFA9B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239"/>
              <a:ext cx="6" cy="3"/>
            </a:xfrm>
            <a:custGeom>
              <a:avLst/>
              <a:gdLst>
                <a:gd name="T0" fmla="*/ 0 w 5"/>
                <a:gd name="T1" fmla="*/ 5 h 2"/>
                <a:gd name="T2" fmla="*/ 7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1"/>
                    <a:pt x="3" y="0"/>
                    <a:pt x="5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5" name="Freeform 1689">
              <a:extLst>
                <a:ext uri="{FF2B5EF4-FFF2-40B4-BE49-F238E27FC236}">
                  <a16:creationId xmlns:a16="http://schemas.microsoft.com/office/drawing/2014/main" id="{2A5E6CCB-BBCB-4608-8184-2F7E75E6C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8" y="3128"/>
              <a:ext cx="33" cy="46"/>
            </a:xfrm>
            <a:custGeom>
              <a:avLst/>
              <a:gdLst>
                <a:gd name="T0" fmla="*/ 36 w 26"/>
                <a:gd name="T1" fmla="*/ 15 h 36"/>
                <a:gd name="T2" fmla="*/ 29 w 26"/>
                <a:gd name="T3" fmla="*/ 51 h 36"/>
                <a:gd name="T4" fmla="*/ 0 w 26"/>
                <a:gd name="T5" fmla="*/ 54 h 36"/>
                <a:gd name="T6" fmla="*/ 25 w 26"/>
                <a:gd name="T7" fmla="*/ 42 h 36"/>
                <a:gd name="T8" fmla="*/ 23 w 26"/>
                <a:gd name="T9" fmla="*/ 19 h 36"/>
                <a:gd name="T10" fmla="*/ 17 w 26"/>
                <a:gd name="T11" fmla="*/ 6 h 36"/>
                <a:gd name="T12" fmla="*/ 32 w 26"/>
                <a:gd name="T13" fmla="*/ 1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6">
                  <a:moveTo>
                    <a:pt x="22" y="9"/>
                  </a:moveTo>
                  <a:cubicBezTo>
                    <a:pt x="26" y="15"/>
                    <a:pt x="23" y="28"/>
                    <a:pt x="18" y="31"/>
                  </a:cubicBezTo>
                  <a:cubicBezTo>
                    <a:pt x="13" y="36"/>
                    <a:pt x="6" y="33"/>
                    <a:pt x="0" y="33"/>
                  </a:cubicBezTo>
                  <a:cubicBezTo>
                    <a:pt x="5" y="29"/>
                    <a:pt x="12" y="31"/>
                    <a:pt x="16" y="26"/>
                  </a:cubicBezTo>
                  <a:cubicBezTo>
                    <a:pt x="19" y="21"/>
                    <a:pt x="16" y="15"/>
                    <a:pt x="14" y="12"/>
                  </a:cubicBezTo>
                  <a:cubicBezTo>
                    <a:pt x="13" y="9"/>
                    <a:pt x="7" y="9"/>
                    <a:pt x="10" y="4"/>
                  </a:cubicBezTo>
                  <a:cubicBezTo>
                    <a:pt x="12" y="0"/>
                    <a:pt x="19" y="3"/>
                    <a:pt x="20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6" name="Freeform 1690">
              <a:extLst>
                <a:ext uri="{FF2B5EF4-FFF2-40B4-BE49-F238E27FC236}">
                  <a16:creationId xmlns:a16="http://schemas.microsoft.com/office/drawing/2014/main" id="{B16C9612-1D24-470D-9A4E-ACAE67E6C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3350"/>
              <a:ext cx="18" cy="314"/>
            </a:xfrm>
            <a:custGeom>
              <a:avLst/>
              <a:gdLst>
                <a:gd name="T0" fmla="*/ 13 w 14"/>
                <a:gd name="T1" fmla="*/ 13 h 243"/>
                <a:gd name="T2" fmla="*/ 15 w 14"/>
                <a:gd name="T3" fmla="*/ 200 h 243"/>
                <a:gd name="T4" fmla="*/ 23 w 14"/>
                <a:gd name="T5" fmla="*/ 406 h 243"/>
                <a:gd name="T6" fmla="*/ 13 w 14"/>
                <a:gd name="T7" fmla="*/ 362 h 243"/>
                <a:gd name="T8" fmla="*/ 6 w 14"/>
                <a:gd name="T9" fmla="*/ 318 h 243"/>
                <a:gd name="T10" fmla="*/ 1 w 14"/>
                <a:gd name="T11" fmla="*/ 212 h 243"/>
                <a:gd name="T12" fmla="*/ 5 w 14"/>
                <a:gd name="T13" fmla="*/ 85 h 243"/>
                <a:gd name="T14" fmla="*/ 6 w 14"/>
                <a:gd name="T15" fmla="*/ 34 h 243"/>
                <a:gd name="T16" fmla="*/ 4 w 14"/>
                <a:gd name="T17" fmla="*/ 0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" h="243">
                  <a:moveTo>
                    <a:pt x="8" y="8"/>
                  </a:moveTo>
                  <a:cubicBezTo>
                    <a:pt x="7" y="45"/>
                    <a:pt x="9" y="83"/>
                    <a:pt x="9" y="120"/>
                  </a:cubicBezTo>
                  <a:cubicBezTo>
                    <a:pt x="9" y="161"/>
                    <a:pt x="14" y="202"/>
                    <a:pt x="14" y="243"/>
                  </a:cubicBezTo>
                  <a:cubicBezTo>
                    <a:pt x="14" y="235"/>
                    <a:pt x="9" y="225"/>
                    <a:pt x="8" y="217"/>
                  </a:cubicBezTo>
                  <a:cubicBezTo>
                    <a:pt x="6" y="208"/>
                    <a:pt x="5" y="199"/>
                    <a:pt x="4" y="190"/>
                  </a:cubicBezTo>
                  <a:cubicBezTo>
                    <a:pt x="0" y="169"/>
                    <a:pt x="1" y="148"/>
                    <a:pt x="1" y="127"/>
                  </a:cubicBezTo>
                  <a:cubicBezTo>
                    <a:pt x="0" y="102"/>
                    <a:pt x="1" y="76"/>
                    <a:pt x="3" y="51"/>
                  </a:cubicBezTo>
                  <a:cubicBezTo>
                    <a:pt x="3" y="41"/>
                    <a:pt x="5" y="30"/>
                    <a:pt x="4" y="20"/>
                  </a:cubicBezTo>
                  <a:cubicBezTo>
                    <a:pt x="4" y="13"/>
                    <a:pt x="0" y="6"/>
                    <a:pt x="2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7" name="Freeform 1691">
              <a:extLst>
                <a:ext uri="{FF2B5EF4-FFF2-40B4-BE49-F238E27FC236}">
                  <a16:creationId xmlns:a16="http://schemas.microsoft.com/office/drawing/2014/main" id="{B403667A-7328-4070-8A48-8FD16EC7F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6" y="3261"/>
              <a:ext cx="20" cy="53"/>
            </a:xfrm>
            <a:custGeom>
              <a:avLst/>
              <a:gdLst>
                <a:gd name="T0" fmla="*/ 1 w 16"/>
                <a:gd name="T1" fmla="*/ 0 h 41"/>
                <a:gd name="T2" fmla="*/ 20 w 16"/>
                <a:gd name="T3" fmla="*/ 18 h 41"/>
                <a:gd name="T4" fmla="*/ 25 w 16"/>
                <a:gd name="T5" fmla="*/ 69 h 41"/>
                <a:gd name="T6" fmla="*/ 0 w 16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1">
                  <a:moveTo>
                    <a:pt x="1" y="0"/>
                  </a:moveTo>
                  <a:cubicBezTo>
                    <a:pt x="10" y="6"/>
                    <a:pt x="12" y="1"/>
                    <a:pt x="13" y="11"/>
                  </a:cubicBezTo>
                  <a:cubicBezTo>
                    <a:pt x="13" y="20"/>
                    <a:pt x="16" y="31"/>
                    <a:pt x="16" y="41"/>
                  </a:cubicBezTo>
                  <a:cubicBezTo>
                    <a:pt x="12" y="27"/>
                    <a:pt x="2" y="13"/>
                    <a:pt x="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8" name="Freeform 1692">
              <a:extLst>
                <a:ext uri="{FF2B5EF4-FFF2-40B4-BE49-F238E27FC236}">
                  <a16:creationId xmlns:a16="http://schemas.microsoft.com/office/drawing/2014/main" id="{6F8592C2-746D-4D47-B292-73406BEB6F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8" y="3180"/>
              <a:ext cx="15" cy="32"/>
            </a:xfrm>
            <a:custGeom>
              <a:avLst/>
              <a:gdLst>
                <a:gd name="T0" fmla="*/ 13 w 12"/>
                <a:gd name="T1" fmla="*/ 0 h 25"/>
                <a:gd name="T2" fmla="*/ 18 w 12"/>
                <a:gd name="T3" fmla="*/ 37 h 25"/>
                <a:gd name="T4" fmla="*/ 1 w 12"/>
                <a:gd name="T5" fmla="*/ 41 h 25"/>
                <a:gd name="T6" fmla="*/ 10 w 12"/>
                <a:gd name="T7" fmla="*/ 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25">
                  <a:moveTo>
                    <a:pt x="8" y="0"/>
                  </a:moveTo>
                  <a:cubicBezTo>
                    <a:pt x="10" y="7"/>
                    <a:pt x="12" y="16"/>
                    <a:pt x="11" y="23"/>
                  </a:cubicBezTo>
                  <a:cubicBezTo>
                    <a:pt x="7" y="22"/>
                    <a:pt x="4" y="22"/>
                    <a:pt x="1" y="25"/>
                  </a:cubicBezTo>
                  <a:cubicBezTo>
                    <a:pt x="4" y="18"/>
                    <a:pt x="0" y="9"/>
                    <a:pt x="6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39" name="Freeform 1693">
              <a:extLst>
                <a:ext uri="{FF2B5EF4-FFF2-40B4-BE49-F238E27FC236}">
                  <a16:creationId xmlns:a16="http://schemas.microsoft.com/office/drawing/2014/main" id="{6EFAF088-A71C-4128-9B5B-74F49659B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4" y="3847"/>
              <a:ext cx="20" cy="31"/>
            </a:xfrm>
            <a:custGeom>
              <a:avLst/>
              <a:gdLst>
                <a:gd name="T0" fmla="*/ 15 w 15"/>
                <a:gd name="T1" fmla="*/ 0 h 24"/>
                <a:gd name="T2" fmla="*/ 1 w 15"/>
                <a:gd name="T3" fmla="*/ 35 h 24"/>
                <a:gd name="T4" fmla="*/ 0 w 15"/>
                <a:gd name="T5" fmla="*/ 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24">
                  <a:moveTo>
                    <a:pt x="8" y="0"/>
                  </a:moveTo>
                  <a:cubicBezTo>
                    <a:pt x="8" y="11"/>
                    <a:pt x="15" y="24"/>
                    <a:pt x="1" y="21"/>
                  </a:cubicBezTo>
                  <a:cubicBezTo>
                    <a:pt x="6" y="13"/>
                    <a:pt x="4" y="6"/>
                    <a:pt x="0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0" name="Freeform 1694">
              <a:extLst>
                <a:ext uri="{FF2B5EF4-FFF2-40B4-BE49-F238E27FC236}">
                  <a16:creationId xmlns:a16="http://schemas.microsoft.com/office/drawing/2014/main" id="{6F7CFE3A-5E5C-4B2F-8664-13507D19A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855"/>
              <a:ext cx="10" cy="22"/>
            </a:xfrm>
            <a:custGeom>
              <a:avLst/>
              <a:gdLst>
                <a:gd name="T0" fmla="*/ 8 w 8"/>
                <a:gd name="T1" fmla="*/ 0 h 17"/>
                <a:gd name="T2" fmla="*/ 11 w 8"/>
                <a:gd name="T3" fmla="*/ 27 h 17"/>
                <a:gd name="T4" fmla="*/ 0 w 8"/>
                <a:gd name="T5" fmla="*/ 25 h 17"/>
                <a:gd name="T6" fmla="*/ 8 w 8"/>
                <a:gd name="T7" fmla="*/ 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7">
                  <a:moveTo>
                    <a:pt x="5" y="0"/>
                  </a:moveTo>
                  <a:cubicBezTo>
                    <a:pt x="6" y="5"/>
                    <a:pt x="8" y="12"/>
                    <a:pt x="7" y="16"/>
                  </a:cubicBezTo>
                  <a:cubicBezTo>
                    <a:pt x="5" y="16"/>
                    <a:pt x="1" y="17"/>
                    <a:pt x="0" y="15"/>
                  </a:cubicBezTo>
                  <a:cubicBezTo>
                    <a:pt x="5" y="14"/>
                    <a:pt x="5" y="8"/>
                    <a:pt x="5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1" name="Freeform 1695">
              <a:extLst>
                <a:ext uri="{FF2B5EF4-FFF2-40B4-BE49-F238E27FC236}">
                  <a16:creationId xmlns:a16="http://schemas.microsoft.com/office/drawing/2014/main" id="{043F1207-D49F-4430-A6BE-604E641E3C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3518"/>
              <a:ext cx="7" cy="100"/>
            </a:xfrm>
            <a:custGeom>
              <a:avLst/>
              <a:gdLst>
                <a:gd name="T0" fmla="*/ 1 w 5"/>
                <a:gd name="T1" fmla="*/ 0 h 77"/>
                <a:gd name="T2" fmla="*/ 10 w 5"/>
                <a:gd name="T3" fmla="*/ 13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7">
                  <a:moveTo>
                    <a:pt x="1" y="0"/>
                  </a:moveTo>
                  <a:cubicBezTo>
                    <a:pt x="1" y="26"/>
                    <a:pt x="0" y="51"/>
                    <a:pt x="5" y="7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2" name="Freeform 1696">
              <a:extLst>
                <a:ext uri="{FF2B5EF4-FFF2-40B4-BE49-F238E27FC236}">
                  <a16:creationId xmlns:a16="http://schemas.microsoft.com/office/drawing/2014/main" id="{FBC1A681-9132-4C7C-AC2B-8A82A33BAB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3252"/>
              <a:ext cx="26" cy="59"/>
            </a:xfrm>
            <a:custGeom>
              <a:avLst/>
              <a:gdLst>
                <a:gd name="T0" fmla="*/ 0 w 20"/>
                <a:gd name="T1" fmla="*/ 0 h 46"/>
                <a:gd name="T2" fmla="*/ 18 w 20"/>
                <a:gd name="T3" fmla="*/ 30 h 46"/>
                <a:gd name="T4" fmla="*/ 34 w 20"/>
                <a:gd name="T5" fmla="*/ 76 h 46"/>
                <a:gd name="T6" fmla="*/ 27 w 20"/>
                <a:gd name="T7" fmla="*/ 40 h 46"/>
                <a:gd name="T8" fmla="*/ 13 w 20"/>
                <a:gd name="T9" fmla="*/ 1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0" y="0"/>
                  </a:moveTo>
                  <a:cubicBezTo>
                    <a:pt x="5" y="2"/>
                    <a:pt x="9" y="13"/>
                    <a:pt x="11" y="18"/>
                  </a:cubicBezTo>
                  <a:cubicBezTo>
                    <a:pt x="15" y="27"/>
                    <a:pt x="17" y="37"/>
                    <a:pt x="20" y="46"/>
                  </a:cubicBezTo>
                  <a:cubicBezTo>
                    <a:pt x="20" y="39"/>
                    <a:pt x="17" y="31"/>
                    <a:pt x="16" y="24"/>
                  </a:cubicBezTo>
                  <a:cubicBezTo>
                    <a:pt x="14" y="18"/>
                    <a:pt x="11" y="14"/>
                    <a:pt x="8" y="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3" name="Freeform 1697">
              <a:extLst>
                <a:ext uri="{FF2B5EF4-FFF2-40B4-BE49-F238E27FC236}">
                  <a16:creationId xmlns:a16="http://schemas.microsoft.com/office/drawing/2014/main" id="{C365253A-31E2-483C-929D-DFD3A360D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5" y="3133"/>
              <a:ext cx="18" cy="38"/>
            </a:xfrm>
            <a:custGeom>
              <a:avLst/>
              <a:gdLst>
                <a:gd name="T0" fmla="*/ 15 w 14"/>
                <a:gd name="T1" fmla="*/ 7 h 29"/>
                <a:gd name="T2" fmla="*/ 0 w 14"/>
                <a:gd name="T3" fmla="*/ 50 h 29"/>
                <a:gd name="T4" fmla="*/ 12 w 14"/>
                <a:gd name="T5" fmla="*/ 38 h 29"/>
                <a:gd name="T6" fmla="*/ 10 w 14"/>
                <a:gd name="T7" fmla="*/ 22 h 29"/>
                <a:gd name="T8" fmla="*/ 12 w 14"/>
                <a:gd name="T9" fmla="*/ 13 h 29"/>
                <a:gd name="T10" fmla="*/ 4 w 14"/>
                <a:gd name="T11" fmla="*/ 4 h 29"/>
                <a:gd name="T12" fmla="*/ 10 w 14"/>
                <a:gd name="T13" fmla="*/ 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" h="29">
                  <a:moveTo>
                    <a:pt x="9" y="4"/>
                  </a:moveTo>
                  <a:cubicBezTo>
                    <a:pt x="14" y="11"/>
                    <a:pt x="11" y="28"/>
                    <a:pt x="0" y="29"/>
                  </a:cubicBezTo>
                  <a:cubicBezTo>
                    <a:pt x="3" y="27"/>
                    <a:pt x="6" y="25"/>
                    <a:pt x="7" y="22"/>
                  </a:cubicBezTo>
                  <a:cubicBezTo>
                    <a:pt x="8" y="19"/>
                    <a:pt x="6" y="16"/>
                    <a:pt x="6" y="13"/>
                  </a:cubicBezTo>
                  <a:cubicBezTo>
                    <a:pt x="6" y="12"/>
                    <a:pt x="7" y="10"/>
                    <a:pt x="7" y="8"/>
                  </a:cubicBezTo>
                  <a:cubicBezTo>
                    <a:pt x="6" y="6"/>
                    <a:pt x="3" y="4"/>
                    <a:pt x="2" y="2"/>
                  </a:cubicBezTo>
                  <a:cubicBezTo>
                    <a:pt x="3" y="1"/>
                    <a:pt x="5" y="0"/>
                    <a:pt x="6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4" name="Freeform 1698">
              <a:extLst>
                <a:ext uri="{FF2B5EF4-FFF2-40B4-BE49-F238E27FC236}">
                  <a16:creationId xmlns:a16="http://schemas.microsoft.com/office/drawing/2014/main" id="{42A337A1-4D01-4E41-BB86-A57A8CFFB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44" y="3182"/>
              <a:ext cx="17" cy="36"/>
            </a:xfrm>
            <a:custGeom>
              <a:avLst/>
              <a:gdLst>
                <a:gd name="T0" fmla="*/ 9 w 13"/>
                <a:gd name="T1" fmla="*/ 0 h 28"/>
                <a:gd name="T2" fmla="*/ 0 w 13"/>
                <a:gd name="T3" fmla="*/ 39 h 28"/>
                <a:gd name="T4" fmla="*/ 7 w 13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8">
                  <a:moveTo>
                    <a:pt x="5" y="0"/>
                  </a:moveTo>
                  <a:cubicBezTo>
                    <a:pt x="6" y="5"/>
                    <a:pt x="13" y="28"/>
                    <a:pt x="0" y="23"/>
                  </a:cubicBezTo>
                  <a:cubicBezTo>
                    <a:pt x="6" y="19"/>
                    <a:pt x="4" y="13"/>
                    <a:pt x="4" y="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5" name="Freeform 1699">
              <a:extLst>
                <a:ext uri="{FF2B5EF4-FFF2-40B4-BE49-F238E27FC236}">
                  <a16:creationId xmlns:a16="http://schemas.microsoft.com/office/drawing/2014/main" id="{56A2F071-C705-4A1A-9285-AAD1588821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3134"/>
              <a:ext cx="17" cy="29"/>
            </a:xfrm>
            <a:custGeom>
              <a:avLst/>
              <a:gdLst>
                <a:gd name="T0" fmla="*/ 18 w 13"/>
                <a:gd name="T1" fmla="*/ 0 h 22"/>
                <a:gd name="T2" fmla="*/ 4 w 13"/>
                <a:gd name="T3" fmla="*/ 11 h 22"/>
                <a:gd name="T4" fmla="*/ 10 w 13"/>
                <a:gd name="T5" fmla="*/ 38 h 22"/>
                <a:gd name="T6" fmla="*/ 18 w 13"/>
                <a:gd name="T7" fmla="*/ 12 h 22"/>
                <a:gd name="T8" fmla="*/ 22 w 13"/>
                <a:gd name="T9" fmla="*/ 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11" y="0"/>
                  </a:moveTo>
                  <a:cubicBezTo>
                    <a:pt x="8" y="1"/>
                    <a:pt x="3" y="3"/>
                    <a:pt x="2" y="6"/>
                  </a:cubicBezTo>
                  <a:cubicBezTo>
                    <a:pt x="0" y="10"/>
                    <a:pt x="3" y="19"/>
                    <a:pt x="6" y="22"/>
                  </a:cubicBezTo>
                  <a:cubicBezTo>
                    <a:pt x="5" y="15"/>
                    <a:pt x="2" y="10"/>
                    <a:pt x="11" y="7"/>
                  </a:cubicBezTo>
                  <a:cubicBezTo>
                    <a:pt x="10" y="5"/>
                    <a:pt x="11" y="2"/>
                    <a:pt x="13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6" name="Freeform 1700">
              <a:extLst>
                <a:ext uri="{FF2B5EF4-FFF2-40B4-BE49-F238E27FC236}">
                  <a16:creationId xmlns:a16="http://schemas.microsoft.com/office/drawing/2014/main" id="{93B96637-6525-40E3-8565-9CAFC44CF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3169"/>
              <a:ext cx="7" cy="26"/>
            </a:xfrm>
            <a:custGeom>
              <a:avLst/>
              <a:gdLst>
                <a:gd name="T0" fmla="*/ 2 w 6"/>
                <a:gd name="T1" fmla="*/ 0 h 20"/>
                <a:gd name="T2" fmla="*/ 5 w 6"/>
                <a:gd name="T3" fmla="*/ 34 h 20"/>
                <a:gd name="T4" fmla="*/ 8 w 6"/>
                <a:gd name="T5" fmla="*/ 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2" y="0"/>
                  </a:moveTo>
                  <a:cubicBezTo>
                    <a:pt x="0" y="4"/>
                    <a:pt x="1" y="16"/>
                    <a:pt x="3" y="20"/>
                  </a:cubicBezTo>
                  <a:cubicBezTo>
                    <a:pt x="4" y="15"/>
                    <a:pt x="3" y="9"/>
                    <a:pt x="6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7" name="Freeform 1701">
              <a:extLst>
                <a:ext uri="{FF2B5EF4-FFF2-40B4-BE49-F238E27FC236}">
                  <a16:creationId xmlns:a16="http://schemas.microsoft.com/office/drawing/2014/main" id="{A1E87370-99A2-439B-8E73-EC3F6C84D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601"/>
              <a:ext cx="311" cy="56"/>
            </a:xfrm>
            <a:custGeom>
              <a:avLst/>
              <a:gdLst>
                <a:gd name="T0" fmla="*/ 0 w 241"/>
                <a:gd name="T1" fmla="*/ 10 h 43"/>
                <a:gd name="T2" fmla="*/ 401 w 241"/>
                <a:gd name="T3" fmla="*/ 2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1" h="43">
                  <a:moveTo>
                    <a:pt x="0" y="6"/>
                  </a:moveTo>
                  <a:cubicBezTo>
                    <a:pt x="39" y="0"/>
                    <a:pt x="128" y="43"/>
                    <a:pt x="241" y="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8" name="Freeform 1702">
              <a:extLst>
                <a:ext uri="{FF2B5EF4-FFF2-40B4-BE49-F238E27FC236}">
                  <a16:creationId xmlns:a16="http://schemas.microsoft.com/office/drawing/2014/main" id="{7269E1EE-04F6-4F6A-9FC7-24D9AC754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9" y="1517"/>
              <a:ext cx="217" cy="101"/>
            </a:xfrm>
            <a:custGeom>
              <a:avLst/>
              <a:gdLst>
                <a:gd name="T0" fmla="*/ 0 w 168"/>
                <a:gd name="T1" fmla="*/ 131 h 78"/>
                <a:gd name="T2" fmla="*/ 280 w 168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8" h="78">
                  <a:moveTo>
                    <a:pt x="0" y="78"/>
                  </a:moveTo>
                  <a:cubicBezTo>
                    <a:pt x="52" y="31"/>
                    <a:pt x="94" y="13"/>
                    <a:pt x="168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49" name="Freeform 1703">
              <a:extLst>
                <a:ext uri="{FF2B5EF4-FFF2-40B4-BE49-F238E27FC236}">
                  <a16:creationId xmlns:a16="http://schemas.microsoft.com/office/drawing/2014/main" id="{3F2D0E0E-F536-4447-B9A3-F63780C4D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60" y="1690"/>
              <a:ext cx="55" cy="36"/>
            </a:xfrm>
            <a:custGeom>
              <a:avLst/>
              <a:gdLst>
                <a:gd name="T0" fmla="*/ 0 w 42"/>
                <a:gd name="T1" fmla="*/ 0 h 28"/>
                <a:gd name="T2" fmla="*/ 72 w 42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8">
                  <a:moveTo>
                    <a:pt x="0" y="0"/>
                  </a:moveTo>
                  <a:cubicBezTo>
                    <a:pt x="9" y="13"/>
                    <a:pt x="22" y="23"/>
                    <a:pt x="42" y="2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0" name="Freeform 1704">
              <a:extLst>
                <a:ext uri="{FF2B5EF4-FFF2-40B4-BE49-F238E27FC236}">
                  <a16:creationId xmlns:a16="http://schemas.microsoft.com/office/drawing/2014/main" id="{61CE5F6E-A42E-4B70-A9A1-74D3F0A58F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35"/>
              <a:ext cx="201" cy="147"/>
            </a:xfrm>
            <a:custGeom>
              <a:avLst/>
              <a:gdLst>
                <a:gd name="T0" fmla="*/ 0 w 155"/>
                <a:gd name="T1" fmla="*/ 0 h 114"/>
                <a:gd name="T2" fmla="*/ 261 w 155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5" h="114">
                  <a:moveTo>
                    <a:pt x="0" y="0"/>
                  </a:moveTo>
                  <a:cubicBezTo>
                    <a:pt x="9" y="8"/>
                    <a:pt x="56" y="99"/>
                    <a:pt x="155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1" name="Freeform 1705">
              <a:extLst>
                <a:ext uri="{FF2B5EF4-FFF2-40B4-BE49-F238E27FC236}">
                  <a16:creationId xmlns:a16="http://schemas.microsoft.com/office/drawing/2014/main" id="{09330791-9F0A-4597-AF19-549E40C4D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8" y="1710"/>
              <a:ext cx="64" cy="34"/>
            </a:xfrm>
            <a:custGeom>
              <a:avLst/>
              <a:gdLst>
                <a:gd name="T0" fmla="*/ 0 w 50"/>
                <a:gd name="T1" fmla="*/ 0 h 27"/>
                <a:gd name="T2" fmla="*/ 82 w 50"/>
                <a:gd name="T3" fmla="*/ 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7">
                  <a:moveTo>
                    <a:pt x="0" y="0"/>
                  </a:moveTo>
                  <a:cubicBezTo>
                    <a:pt x="26" y="12"/>
                    <a:pt x="15" y="11"/>
                    <a:pt x="50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2" name="Freeform 1706">
              <a:extLst>
                <a:ext uri="{FF2B5EF4-FFF2-40B4-BE49-F238E27FC236}">
                  <a16:creationId xmlns:a16="http://schemas.microsoft.com/office/drawing/2014/main" id="{0427979C-C4EB-485C-9D4C-6FDCDF29F5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7" y="1932"/>
              <a:ext cx="27" cy="66"/>
            </a:xfrm>
            <a:custGeom>
              <a:avLst/>
              <a:gdLst>
                <a:gd name="T0" fmla="*/ 0 w 21"/>
                <a:gd name="T1" fmla="*/ 0 h 51"/>
                <a:gd name="T2" fmla="*/ 18 w 21"/>
                <a:gd name="T3" fmla="*/ 49 h 51"/>
                <a:gd name="T4" fmla="*/ 35 w 21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1">
                  <a:moveTo>
                    <a:pt x="0" y="0"/>
                  </a:moveTo>
                  <a:cubicBezTo>
                    <a:pt x="1" y="10"/>
                    <a:pt x="6" y="20"/>
                    <a:pt x="11" y="29"/>
                  </a:cubicBezTo>
                  <a:cubicBezTo>
                    <a:pt x="15" y="35"/>
                    <a:pt x="21" y="42"/>
                    <a:pt x="21" y="5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3" name="Freeform 1707">
              <a:extLst>
                <a:ext uri="{FF2B5EF4-FFF2-40B4-BE49-F238E27FC236}">
                  <a16:creationId xmlns:a16="http://schemas.microsoft.com/office/drawing/2014/main" id="{5A7257A1-9C12-428A-9E5B-9D56A07C4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2190"/>
              <a:ext cx="20" cy="191"/>
            </a:xfrm>
            <a:custGeom>
              <a:avLst/>
              <a:gdLst>
                <a:gd name="T0" fmla="*/ 25 w 16"/>
                <a:gd name="T1" fmla="*/ 0 h 148"/>
                <a:gd name="T2" fmla="*/ 0 w 16"/>
                <a:gd name="T3" fmla="*/ 246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8">
                  <a:moveTo>
                    <a:pt x="16" y="0"/>
                  </a:moveTo>
                  <a:cubicBezTo>
                    <a:pt x="14" y="51"/>
                    <a:pt x="11" y="103"/>
                    <a:pt x="0" y="14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4" name="Freeform 1708">
              <a:extLst>
                <a:ext uri="{FF2B5EF4-FFF2-40B4-BE49-F238E27FC236}">
                  <a16:creationId xmlns:a16="http://schemas.microsoft.com/office/drawing/2014/main" id="{C5632DA2-42D2-48FE-8F91-7476E89A09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67" y="1981"/>
              <a:ext cx="7" cy="209"/>
            </a:xfrm>
            <a:custGeom>
              <a:avLst/>
              <a:gdLst>
                <a:gd name="T0" fmla="*/ 10 w 5"/>
                <a:gd name="T1" fmla="*/ 0 h 162"/>
                <a:gd name="T2" fmla="*/ 1 w 5"/>
                <a:gd name="T3" fmla="*/ 218 h 162"/>
                <a:gd name="T4" fmla="*/ 0 w 5"/>
                <a:gd name="T5" fmla="*/ 27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62">
                  <a:moveTo>
                    <a:pt x="5" y="0"/>
                  </a:moveTo>
                  <a:cubicBezTo>
                    <a:pt x="0" y="24"/>
                    <a:pt x="3" y="69"/>
                    <a:pt x="1" y="131"/>
                  </a:cubicBezTo>
                  <a:cubicBezTo>
                    <a:pt x="0" y="141"/>
                    <a:pt x="0" y="151"/>
                    <a:pt x="0" y="1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5" name="Freeform 1709">
              <a:extLst>
                <a:ext uri="{FF2B5EF4-FFF2-40B4-BE49-F238E27FC236}">
                  <a16:creationId xmlns:a16="http://schemas.microsoft.com/office/drawing/2014/main" id="{A135C762-253A-4C2D-B757-AC40D38CC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938" y="2166"/>
              <a:ext cx="13" cy="213"/>
            </a:xfrm>
            <a:custGeom>
              <a:avLst/>
              <a:gdLst>
                <a:gd name="T0" fmla="*/ 17 w 10"/>
                <a:gd name="T1" fmla="*/ 0 h 165"/>
                <a:gd name="T2" fmla="*/ 12 w 10"/>
                <a:gd name="T3" fmla="*/ 161 h 165"/>
                <a:gd name="T4" fmla="*/ 0 w 10"/>
                <a:gd name="T5" fmla="*/ 275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5">
                  <a:moveTo>
                    <a:pt x="10" y="0"/>
                  </a:moveTo>
                  <a:cubicBezTo>
                    <a:pt x="8" y="33"/>
                    <a:pt x="7" y="68"/>
                    <a:pt x="7" y="97"/>
                  </a:cubicBezTo>
                  <a:cubicBezTo>
                    <a:pt x="7" y="113"/>
                    <a:pt x="4" y="154"/>
                    <a:pt x="0" y="16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6" name="Freeform 1710">
              <a:extLst>
                <a:ext uri="{FF2B5EF4-FFF2-40B4-BE49-F238E27FC236}">
                  <a16:creationId xmlns:a16="http://schemas.microsoft.com/office/drawing/2014/main" id="{18760BB0-ADB8-4C52-8AB8-74149E081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951" y="2025"/>
              <a:ext cx="14" cy="141"/>
            </a:xfrm>
            <a:custGeom>
              <a:avLst/>
              <a:gdLst>
                <a:gd name="T0" fmla="*/ 18 w 11"/>
                <a:gd name="T1" fmla="*/ 0 h 109"/>
                <a:gd name="T2" fmla="*/ 0 w 11"/>
                <a:gd name="T3" fmla="*/ 182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9">
                  <a:moveTo>
                    <a:pt x="11" y="0"/>
                  </a:moveTo>
                  <a:cubicBezTo>
                    <a:pt x="7" y="10"/>
                    <a:pt x="3" y="57"/>
                    <a:pt x="0" y="10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7" name="Freeform 1711">
              <a:extLst>
                <a:ext uri="{FF2B5EF4-FFF2-40B4-BE49-F238E27FC236}">
                  <a16:creationId xmlns:a16="http://schemas.microsoft.com/office/drawing/2014/main" id="{47ED2091-442B-41E0-9005-BEA2B2DB49E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9" y="2212"/>
              <a:ext cx="25" cy="65"/>
            </a:xfrm>
            <a:custGeom>
              <a:avLst/>
              <a:gdLst>
                <a:gd name="T0" fmla="*/ 0 w 19"/>
                <a:gd name="T1" fmla="*/ 85 h 50"/>
                <a:gd name="T2" fmla="*/ 4 w 19"/>
                <a:gd name="T3" fmla="*/ 73 h 50"/>
                <a:gd name="T4" fmla="*/ 33 w 19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0">
                  <a:moveTo>
                    <a:pt x="0" y="50"/>
                  </a:moveTo>
                  <a:cubicBezTo>
                    <a:pt x="0" y="47"/>
                    <a:pt x="1" y="45"/>
                    <a:pt x="2" y="43"/>
                  </a:cubicBezTo>
                  <a:cubicBezTo>
                    <a:pt x="7" y="28"/>
                    <a:pt x="19" y="0"/>
                    <a:pt x="19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8" name="Freeform 1712">
              <a:extLst>
                <a:ext uri="{FF2B5EF4-FFF2-40B4-BE49-F238E27FC236}">
                  <a16:creationId xmlns:a16="http://schemas.microsoft.com/office/drawing/2014/main" id="{5C63E4EC-A536-4FD1-AFBD-8E3522355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277"/>
              <a:ext cx="35" cy="112"/>
            </a:xfrm>
            <a:custGeom>
              <a:avLst/>
              <a:gdLst>
                <a:gd name="T0" fmla="*/ 0 w 27"/>
                <a:gd name="T1" fmla="*/ 144 h 87"/>
                <a:gd name="T2" fmla="*/ 45 w 27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87">
                  <a:moveTo>
                    <a:pt x="0" y="87"/>
                  </a:moveTo>
                  <a:cubicBezTo>
                    <a:pt x="0" y="87"/>
                    <a:pt x="19" y="24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59" name="Freeform 1713">
              <a:extLst>
                <a:ext uri="{FF2B5EF4-FFF2-40B4-BE49-F238E27FC236}">
                  <a16:creationId xmlns:a16="http://schemas.microsoft.com/office/drawing/2014/main" id="{73D630B6-957C-4CD5-92BC-307A6B706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0" y="2115"/>
              <a:ext cx="50" cy="163"/>
            </a:xfrm>
            <a:custGeom>
              <a:avLst/>
              <a:gdLst>
                <a:gd name="T0" fmla="*/ 0 w 39"/>
                <a:gd name="T1" fmla="*/ 211 h 126"/>
                <a:gd name="T2" fmla="*/ 31 w 39"/>
                <a:gd name="T3" fmla="*/ 118 h 126"/>
                <a:gd name="T4" fmla="*/ 64 w 39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26">
                  <a:moveTo>
                    <a:pt x="0" y="126"/>
                  </a:moveTo>
                  <a:cubicBezTo>
                    <a:pt x="6" y="106"/>
                    <a:pt x="13" y="86"/>
                    <a:pt x="19" y="70"/>
                  </a:cubicBezTo>
                  <a:cubicBezTo>
                    <a:pt x="26" y="52"/>
                    <a:pt x="37" y="16"/>
                    <a:pt x="39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0" name="Freeform 1714">
              <a:extLst>
                <a:ext uri="{FF2B5EF4-FFF2-40B4-BE49-F238E27FC236}">
                  <a16:creationId xmlns:a16="http://schemas.microsoft.com/office/drawing/2014/main" id="{0ECE678D-CD6E-4109-9356-CDEA9F99E6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8" y="2278"/>
              <a:ext cx="32" cy="111"/>
            </a:xfrm>
            <a:custGeom>
              <a:avLst/>
              <a:gdLst>
                <a:gd name="T0" fmla="*/ 0 w 25"/>
                <a:gd name="T1" fmla="*/ 143 h 86"/>
                <a:gd name="T2" fmla="*/ 41 w 25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86">
                  <a:moveTo>
                    <a:pt x="0" y="86"/>
                  </a:moveTo>
                  <a:cubicBezTo>
                    <a:pt x="5" y="69"/>
                    <a:pt x="14" y="34"/>
                    <a:pt x="25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1" name="Freeform 1715">
              <a:extLst>
                <a:ext uri="{FF2B5EF4-FFF2-40B4-BE49-F238E27FC236}">
                  <a16:creationId xmlns:a16="http://schemas.microsoft.com/office/drawing/2014/main" id="{BB7A075A-7576-4B7A-8936-ED7FBF54CD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921"/>
              <a:ext cx="9" cy="53"/>
            </a:xfrm>
            <a:custGeom>
              <a:avLst/>
              <a:gdLst>
                <a:gd name="T0" fmla="*/ 4 w 7"/>
                <a:gd name="T1" fmla="*/ 0 h 41"/>
                <a:gd name="T2" fmla="*/ 12 w 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2" y="0"/>
                  </a:moveTo>
                  <a:cubicBezTo>
                    <a:pt x="0" y="12"/>
                    <a:pt x="6" y="31"/>
                    <a:pt x="7" y="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2" name="Freeform 1716">
              <a:extLst>
                <a:ext uri="{FF2B5EF4-FFF2-40B4-BE49-F238E27FC236}">
                  <a16:creationId xmlns:a16="http://schemas.microsoft.com/office/drawing/2014/main" id="{B8170667-BA03-4213-AC67-7E7E52F71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930" y="2425"/>
              <a:ext cx="31" cy="80"/>
            </a:xfrm>
            <a:custGeom>
              <a:avLst/>
              <a:gdLst>
                <a:gd name="T0" fmla="*/ 0 w 24"/>
                <a:gd name="T1" fmla="*/ 0 h 62"/>
                <a:gd name="T2" fmla="*/ 39 w 24"/>
                <a:gd name="T3" fmla="*/ 48 h 62"/>
                <a:gd name="T4" fmla="*/ 22 w 24"/>
                <a:gd name="T5" fmla="*/ 10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62">
                  <a:moveTo>
                    <a:pt x="0" y="0"/>
                  </a:moveTo>
                  <a:cubicBezTo>
                    <a:pt x="14" y="2"/>
                    <a:pt x="24" y="7"/>
                    <a:pt x="23" y="29"/>
                  </a:cubicBezTo>
                  <a:cubicBezTo>
                    <a:pt x="21" y="51"/>
                    <a:pt x="20" y="53"/>
                    <a:pt x="13" y="6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3" name="Freeform 1717">
              <a:extLst>
                <a:ext uri="{FF2B5EF4-FFF2-40B4-BE49-F238E27FC236}">
                  <a16:creationId xmlns:a16="http://schemas.microsoft.com/office/drawing/2014/main" id="{B7B49824-3384-4E7F-8F3D-0EBBA0DD42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2436"/>
              <a:ext cx="25" cy="76"/>
            </a:xfrm>
            <a:custGeom>
              <a:avLst/>
              <a:gdLst>
                <a:gd name="T0" fmla="*/ 33 w 19"/>
                <a:gd name="T1" fmla="*/ 0 h 59"/>
                <a:gd name="T2" fmla="*/ 5 w 19"/>
                <a:gd name="T3" fmla="*/ 18 h 59"/>
                <a:gd name="T4" fmla="*/ 7 w 19"/>
                <a:gd name="T5" fmla="*/ 45 h 59"/>
                <a:gd name="T6" fmla="*/ 12 w 19"/>
                <a:gd name="T7" fmla="*/ 75 h 59"/>
                <a:gd name="T8" fmla="*/ 29 w 19"/>
                <a:gd name="T9" fmla="*/ 9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19" y="0"/>
                  </a:moveTo>
                  <a:cubicBezTo>
                    <a:pt x="14" y="3"/>
                    <a:pt x="5" y="6"/>
                    <a:pt x="3" y="11"/>
                  </a:cubicBezTo>
                  <a:cubicBezTo>
                    <a:pt x="0" y="15"/>
                    <a:pt x="3" y="22"/>
                    <a:pt x="4" y="27"/>
                  </a:cubicBezTo>
                  <a:cubicBezTo>
                    <a:pt x="5" y="33"/>
                    <a:pt x="6" y="39"/>
                    <a:pt x="7" y="45"/>
                  </a:cubicBezTo>
                  <a:cubicBezTo>
                    <a:pt x="9" y="52"/>
                    <a:pt x="15" y="52"/>
                    <a:pt x="17" y="5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4" name="Freeform 1718">
              <a:extLst>
                <a:ext uri="{FF2B5EF4-FFF2-40B4-BE49-F238E27FC236}">
                  <a16:creationId xmlns:a16="http://schemas.microsoft.com/office/drawing/2014/main" id="{4965E552-11C8-4223-B8D6-B20D82BAF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4" y="1951"/>
              <a:ext cx="89" cy="195"/>
            </a:xfrm>
            <a:custGeom>
              <a:avLst/>
              <a:gdLst>
                <a:gd name="T0" fmla="*/ 0 w 69"/>
                <a:gd name="T1" fmla="*/ 0 h 151"/>
                <a:gd name="T2" fmla="*/ 44 w 69"/>
                <a:gd name="T3" fmla="*/ 110 h 151"/>
                <a:gd name="T4" fmla="*/ 115 w 69"/>
                <a:gd name="T5" fmla="*/ 252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151">
                  <a:moveTo>
                    <a:pt x="0" y="0"/>
                  </a:moveTo>
                  <a:cubicBezTo>
                    <a:pt x="5" y="16"/>
                    <a:pt x="14" y="42"/>
                    <a:pt x="26" y="66"/>
                  </a:cubicBezTo>
                  <a:cubicBezTo>
                    <a:pt x="30" y="75"/>
                    <a:pt x="64" y="133"/>
                    <a:pt x="69" y="15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5" name="Freeform 1719">
              <a:extLst>
                <a:ext uri="{FF2B5EF4-FFF2-40B4-BE49-F238E27FC236}">
                  <a16:creationId xmlns:a16="http://schemas.microsoft.com/office/drawing/2014/main" id="{A83FAF64-A80D-4C42-8F14-4D51CD41F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925" y="2374"/>
              <a:ext cx="9" cy="50"/>
            </a:xfrm>
            <a:custGeom>
              <a:avLst/>
              <a:gdLst>
                <a:gd name="T0" fmla="*/ 12 w 7"/>
                <a:gd name="T1" fmla="*/ 0 h 39"/>
                <a:gd name="T2" fmla="*/ 6 w 7"/>
                <a:gd name="T3" fmla="*/ 36 h 39"/>
                <a:gd name="T4" fmla="*/ 0 w 7"/>
                <a:gd name="T5" fmla="*/ 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9">
                  <a:moveTo>
                    <a:pt x="7" y="0"/>
                  </a:moveTo>
                  <a:cubicBezTo>
                    <a:pt x="3" y="7"/>
                    <a:pt x="5" y="15"/>
                    <a:pt x="4" y="22"/>
                  </a:cubicBezTo>
                  <a:cubicBezTo>
                    <a:pt x="4" y="28"/>
                    <a:pt x="1" y="34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6" name="Freeform 1720">
              <a:extLst>
                <a:ext uri="{FF2B5EF4-FFF2-40B4-BE49-F238E27FC236}">
                  <a16:creationId xmlns:a16="http://schemas.microsoft.com/office/drawing/2014/main" id="{DEF712E2-29EE-4714-8CF1-DBD8FF2B1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874" y="2421"/>
              <a:ext cx="180" cy="108"/>
            </a:xfrm>
            <a:custGeom>
              <a:avLst/>
              <a:gdLst>
                <a:gd name="T0" fmla="*/ 66 w 139"/>
                <a:gd name="T1" fmla="*/ 0 h 83"/>
                <a:gd name="T2" fmla="*/ 18 w 139"/>
                <a:gd name="T3" fmla="*/ 66 h 83"/>
                <a:gd name="T4" fmla="*/ 1 w 139"/>
                <a:gd name="T5" fmla="*/ 108 h 83"/>
                <a:gd name="T6" fmla="*/ 32 w 139"/>
                <a:gd name="T7" fmla="*/ 117 h 83"/>
                <a:gd name="T8" fmla="*/ 67 w 139"/>
                <a:gd name="T9" fmla="*/ 135 h 83"/>
                <a:gd name="T10" fmla="*/ 129 w 139"/>
                <a:gd name="T11" fmla="*/ 141 h 83"/>
                <a:gd name="T12" fmla="*/ 232 w 139"/>
                <a:gd name="T13" fmla="*/ 100 h 83"/>
                <a:gd name="T14" fmla="*/ 212 w 139"/>
                <a:gd name="T15" fmla="*/ 17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83">
                  <a:moveTo>
                    <a:pt x="39" y="0"/>
                  </a:moveTo>
                  <a:cubicBezTo>
                    <a:pt x="30" y="13"/>
                    <a:pt x="19" y="25"/>
                    <a:pt x="11" y="39"/>
                  </a:cubicBezTo>
                  <a:cubicBezTo>
                    <a:pt x="7" y="45"/>
                    <a:pt x="0" y="56"/>
                    <a:pt x="1" y="64"/>
                  </a:cubicBezTo>
                  <a:cubicBezTo>
                    <a:pt x="1" y="66"/>
                    <a:pt x="9" y="66"/>
                    <a:pt x="19" y="69"/>
                  </a:cubicBezTo>
                  <a:cubicBezTo>
                    <a:pt x="25" y="72"/>
                    <a:pt x="31" y="78"/>
                    <a:pt x="40" y="80"/>
                  </a:cubicBezTo>
                  <a:cubicBezTo>
                    <a:pt x="51" y="82"/>
                    <a:pt x="64" y="83"/>
                    <a:pt x="77" y="83"/>
                  </a:cubicBezTo>
                  <a:cubicBezTo>
                    <a:pt x="100" y="82"/>
                    <a:pt x="124" y="76"/>
                    <a:pt x="138" y="59"/>
                  </a:cubicBezTo>
                  <a:cubicBezTo>
                    <a:pt x="139" y="42"/>
                    <a:pt x="131" y="26"/>
                    <a:pt x="127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7" name="Freeform 1721">
              <a:extLst>
                <a:ext uri="{FF2B5EF4-FFF2-40B4-BE49-F238E27FC236}">
                  <a16:creationId xmlns:a16="http://schemas.microsoft.com/office/drawing/2014/main" id="{F8E01A8C-F872-41D2-81A9-4ED5DE4D78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5" y="2384"/>
              <a:ext cx="10" cy="52"/>
            </a:xfrm>
            <a:custGeom>
              <a:avLst/>
              <a:gdLst>
                <a:gd name="T0" fmla="*/ 0 w 8"/>
                <a:gd name="T1" fmla="*/ 0 h 40"/>
                <a:gd name="T2" fmla="*/ 6 w 8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0">
                  <a:moveTo>
                    <a:pt x="0" y="0"/>
                  </a:moveTo>
                  <a:cubicBezTo>
                    <a:pt x="2" y="11"/>
                    <a:pt x="8" y="30"/>
                    <a:pt x="4" y="4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8" name="Freeform 1722">
              <a:extLst>
                <a:ext uri="{FF2B5EF4-FFF2-40B4-BE49-F238E27FC236}">
                  <a16:creationId xmlns:a16="http://schemas.microsoft.com/office/drawing/2014/main" id="{F72B75C2-F6D7-4BEA-82D3-E24E8DAAB1C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281"/>
              <a:ext cx="45" cy="78"/>
            </a:xfrm>
            <a:custGeom>
              <a:avLst/>
              <a:gdLst>
                <a:gd name="T0" fmla="*/ 58 w 35"/>
                <a:gd name="T1" fmla="*/ 0 h 61"/>
                <a:gd name="T2" fmla="*/ 0 w 35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61">
                  <a:moveTo>
                    <a:pt x="35" y="0"/>
                  </a:moveTo>
                  <a:cubicBezTo>
                    <a:pt x="30" y="7"/>
                    <a:pt x="2" y="34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69" name="Freeform 1723">
              <a:extLst>
                <a:ext uri="{FF2B5EF4-FFF2-40B4-BE49-F238E27FC236}">
                  <a16:creationId xmlns:a16="http://schemas.microsoft.com/office/drawing/2014/main" id="{5C743306-21C7-4FE2-B724-8E29AA7CD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5" y="940"/>
              <a:ext cx="110" cy="104"/>
            </a:xfrm>
            <a:custGeom>
              <a:avLst/>
              <a:gdLst>
                <a:gd name="T0" fmla="*/ 0 w 85"/>
                <a:gd name="T1" fmla="*/ 69 h 81"/>
                <a:gd name="T2" fmla="*/ 67 w 85"/>
                <a:gd name="T3" fmla="*/ 0 h 81"/>
                <a:gd name="T4" fmla="*/ 142 w 85"/>
                <a:gd name="T5" fmla="*/ 62 h 81"/>
                <a:gd name="T6" fmla="*/ 69 w 85"/>
                <a:gd name="T7" fmla="*/ 132 h 81"/>
                <a:gd name="T8" fmla="*/ 0 w 85"/>
                <a:gd name="T9" fmla="*/ 69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1">
                  <a:moveTo>
                    <a:pt x="0" y="42"/>
                  </a:moveTo>
                  <a:cubicBezTo>
                    <a:pt x="0" y="21"/>
                    <a:pt x="15" y="0"/>
                    <a:pt x="40" y="0"/>
                  </a:cubicBezTo>
                  <a:cubicBezTo>
                    <a:pt x="65" y="0"/>
                    <a:pt x="85" y="11"/>
                    <a:pt x="85" y="37"/>
                  </a:cubicBezTo>
                  <a:cubicBezTo>
                    <a:pt x="85" y="63"/>
                    <a:pt x="69" y="81"/>
                    <a:pt x="41" y="80"/>
                  </a:cubicBezTo>
                  <a:cubicBezTo>
                    <a:pt x="12" y="80"/>
                    <a:pt x="0" y="64"/>
                    <a:pt x="0" y="42"/>
                  </a:cubicBezTo>
                  <a:close/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0" name="Freeform 1724">
              <a:extLst>
                <a:ext uri="{FF2B5EF4-FFF2-40B4-BE49-F238E27FC236}">
                  <a16:creationId xmlns:a16="http://schemas.microsoft.com/office/drawing/2014/main" id="{221DA2A1-9425-4ED6-A5B3-9C7C51F94A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095"/>
              <a:ext cx="73" cy="80"/>
            </a:xfrm>
            <a:custGeom>
              <a:avLst/>
              <a:gdLst>
                <a:gd name="T0" fmla="*/ 1 w 56"/>
                <a:gd name="T1" fmla="*/ 0 h 62"/>
                <a:gd name="T2" fmla="*/ 95 w 56"/>
                <a:gd name="T3" fmla="*/ 46 h 62"/>
                <a:gd name="T4" fmla="*/ 0 w 56"/>
                <a:gd name="T5" fmla="*/ 10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62">
                  <a:moveTo>
                    <a:pt x="1" y="0"/>
                  </a:moveTo>
                  <a:cubicBezTo>
                    <a:pt x="20" y="0"/>
                    <a:pt x="56" y="2"/>
                    <a:pt x="56" y="28"/>
                  </a:cubicBezTo>
                  <a:cubicBezTo>
                    <a:pt x="56" y="53"/>
                    <a:pt x="18" y="62"/>
                    <a:pt x="0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1" name="Freeform 1725">
              <a:extLst>
                <a:ext uri="{FF2B5EF4-FFF2-40B4-BE49-F238E27FC236}">
                  <a16:creationId xmlns:a16="http://schemas.microsoft.com/office/drawing/2014/main" id="{2B5E4F54-9DB6-4088-ADA2-D23040CEB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8" y="1037"/>
              <a:ext cx="6" cy="38"/>
            </a:xfrm>
            <a:custGeom>
              <a:avLst/>
              <a:gdLst>
                <a:gd name="T0" fmla="*/ 0 w 5"/>
                <a:gd name="T1" fmla="*/ 0 h 30"/>
                <a:gd name="T2" fmla="*/ 2 w 5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0" y="0"/>
                  </a:moveTo>
                  <a:cubicBezTo>
                    <a:pt x="5" y="12"/>
                    <a:pt x="3" y="22"/>
                    <a:pt x="2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2" name="Freeform 1726">
              <a:extLst>
                <a:ext uri="{FF2B5EF4-FFF2-40B4-BE49-F238E27FC236}">
                  <a16:creationId xmlns:a16="http://schemas.microsoft.com/office/drawing/2014/main" id="{3278238A-CF67-4415-A18F-0830F7A8B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043"/>
              <a:ext cx="7" cy="54"/>
            </a:xfrm>
            <a:custGeom>
              <a:avLst/>
              <a:gdLst>
                <a:gd name="T0" fmla="*/ 6 w 5"/>
                <a:gd name="T1" fmla="*/ 0 h 42"/>
                <a:gd name="T2" fmla="*/ 0 w 5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2">
                  <a:moveTo>
                    <a:pt x="3" y="0"/>
                  </a:moveTo>
                  <a:cubicBezTo>
                    <a:pt x="5" y="6"/>
                    <a:pt x="5" y="32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3" name="Freeform 1727">
              <a:extLst>
                <a:ext uri="{FF2B5EF4-FFF2-40B4-BE49-F238E27FC236}">
                  <a16:creationId xmlns:a16="http://schemas.microsoft.com/office/drawing/2014/main" id="{7CB17D1C-50B7-434F-9057-629BF7EBB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1044"/>
              <a:ext cx="19" cy="39"/>
            </a:xfrm>
            <a:custGeom>
              <a:avLst/>
              <a:gdLst>
                <a:gd name="T0" fmla="*/ 0 w 15"/>
                <a:gd name="T1" fmla="*/ 51 h 30"/>
                <a:gd name="T2" fmla="*/ 24 w 1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0">
                  <a:moveTo>
                    <a:pt x="0" y="30"/>
                  </a:moveTo>
                  <a:cubicBezTo>
                    <a:pt x="3" y="19"/>
                    <a:pt x="14" y="1"/>
                    <a:pt x="15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4" name="Freeform 1728">
              <a:extLst>
                <a:ext uri="{FF2B5EF4-FFF2-40B4-BE49-F238E27FC236}">
                  <a16:creationId xmlns:a16="http://schemas.microsoft.com/office/drawing/2014/main" id="{DB05F730-645F-472F-B716-3D4CC4D7100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6" y="1025"/>
              <a:ext cx="52" cy="88"/>
            </a:xfrm>
            <a:custGeom>
              <a:avLst/>
              <a:gdLst>
                <a:gd name="T0" fmla="*/ 68 w 40"/>
                <a:gd name="T1" fmla="*/ 0 h 68"/>
                <a:gd name="T2" fmla="*/ 0 w 40"/>
                <a:gd name="T3" fmla="*/ 114 h 68"/>
                <a:gd name="T4" fmla="*/ 55 w 40"/>
                <a:gd name="T5" fmla="*/ 32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8">
                  <a:moveTo>
                    <a:pt x="40" y="0"/>
                  </a:moveTo>
                  <a:cubicBezTo>
                    <a:pt x="37" y="11"/>
                    <a:pt x="6" y="40"/>
                    <a:pt x="0" y="68"/>
                  </a:cubicBezTo>
                  <a:cubicBezTo>
                    <a:pt x="11" y="62"/>
                    <a:pt x="28" y="32"/>
                    <a:pt x="32" y="1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5" name="Freeform 1729">
              <a:extLst>
                <a:ext uri="{FF2B5EF4-FFF2-40B4-BE49-F238E27FC236}">
                  <a16:creationId xmlns:a16="http://schemas.microsoft.com/office/drawing/2014/main" id="{BEC843A8-E491-4628-A1E3-DBD067B03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1039"/>
              <a:ext cx="53" cy="88"/>
            </a:xfrm>
            <a:custGeom>
              <a:avLst/>
              <a:gdLst>
                <a:gd name="T0" fmla="*/ 69 w 41"/>
                <a:gd name="T1" fmla="*/ 0 h 68"/>
                <a:gd name="T2" fmla="*/ 0 w 41"/>
                <a:gd name="T3" fmla="*/ 1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68">
                  <a:moveTo>
                    <a:pt x="41" y="0"/>
                  </a:moveTo>
                  <a:cubicBezTo>
                    <a:pt x="39" y="28"/>
                    <a:pt x="17" y="58"/>
                    <a:pt x="0" y="6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6" name="Freeform 1730">
              <a:extLst>
                <a:ext uri="{FF2B5EF4-FFF2-40B4-BE49-F238E27FC236}">
                  <a16:creationId xmlns:a16="http://schemas.microsoft.com/office/drawing/2014/main" id="{BFE2CB1D-5547-4017-ABD7-4033CD8876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1173"/>
              <a:ext cx="18" cy="21"/>
            </a:xfrm>
            <a:custGeom>
              <a:avLst/>
              <a:gdLst>
                <a:gd name="T0" fmla="*/ 0 w 14"/>
                <a:gd name="T1" fmla="*/ 0 h 16"/>
                <a:gd name="T2" fmla="*/ 23 w 1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5" y="9"/>
                    <a:pt x="10" y="16"/>
                    <a:pt x="14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7" name="Freeform 1731">
              <a:extLst>
                <a:ext uri="{FF2B5EF4-FFF2-40B4-BE49-F238E27FC236}">
                  <a16:creationId xmlns:a16="http://schemas.microsoft.com/office/drawing/2014/main" id="{7AEEBAD2-C3E5-47B7-8DA0-15FEAA5B6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1109"/>
              <a:ext cx="35" cy="18"/>
            </a:xfrm>
            <a:custGeom>
              <a:avLst/>
              <a:gdLst>
                <a:gd name="T0" fmla="*/ 0 w 27"/>
                <a:gd name="T1" fmla="*/ 23 h 14"/>
                <a:gd name="T2" fmla="*/ 45 w 2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4">
                  <a:moveTo>
                    <a:pt x="0" y="14"/>
                  </a:moveTo>
                  <a:cubicBezTo>
                    <a:pt x="6" y="14"/>
                    <a:pt x="22" y="6"/>
                    <a:pt x="27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8" name="Freeform 1732">
              <a:extLst>
                <a:ext uri="{FF2B5EF4-FFF2-40B4-BE49-F238E27FC236}">
                  <a16:creationId xmlns:a16="http://schemas.microsoft.com/office/drawing/2014/main" id="{A80E1A9E-62FB-45E0-9B06-E572F0CB416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3" y="1148"/>
              <a:ext cx="33" cy="5"/>
            </a:xfrm>
            <a:custGeom>
              <a:avLst/>
              <a:gdLst>
                <a:gd name="T0" fmla="*/ 0 w 26"/>
                <a:gd name="T1" fmla="*/ 6 h 4"/>
                <a:gd name="T2" fmla="*/ 42 w 2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0" y="4"/>
                  </a:moveTo>
                  <a:cubicBezTo>
                    <a:pt x="11" y="3"/>
                    <a:pt x="23" y="1"/>
                    <a:pt x="26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79" name="Freeform 1733">
              <a:extLst>
                <a:ext uri="{FF2B5EF4-FFF2-40B4-BE49-F238E27FC236}">
                  <a16:creationId xmlns:a16="http://schemas.microsoft.com/office/drawing/2014/main" id="{748B321B-20E9-43CA-B87B-7C73DD09B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1150"/>
              <a:ext cx="93" cy="73"/>
            </a:xfrm>
            <a:custGeom>
              <a:avLst/>
              <a:gdLst>
                <a:gd name="T0" fmla="*/ 103 w 72"/>
                <a:gd name="T1" fmla="*/ 0 h 56"/>
                <a:gd name="T2" fmla="*/ 120 w 72"/>
                <a:gd name="T3" fmla="*/ 7 h 56"/>
                <a:gd name="T4" fmla="*/ 0 w 72"/>
                <a:gd name="T5" fmla="*/ 95 h 56"/>
                <a:gd name="T6" fmla="*/ 63 w 72"/>
                <a:gd name="T7" fmla="*/ 1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56">
                  <a:moveTo>
                    <a:pt x="62" y="0"/>
                  </a:moveTo>
                  <a:cubicBezTo>
                    <a:pt x="71" y="1"/>
                    <a:pt x="72" y="4"/>
                    <a:pt x="72" y="4"/>
                  </a:cubicBezTo>
                  <a:cubicBezTo>
                    <a:pt x="70" y="11"/>
                    <a:pt x="27" y="56"/>
                    <a:pt x="0" y="56"/>
                  </a:cubicBezTo>
                  <a:cubicBezTo>
                    <a:pt x="25" y="40"/>
                    <a:pt x="38" y="14"/>
                    <a:pt x="38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0" name="Freeform 1734">
              <a:extLst>
                <a:ext uri="{FF2B5EF4-FFF2-40B4-BE49-F238E27FC236}">
                  <a16:creationId xmlns:a16="http://schemas.microsoft.com/office/drawing/2014/main" id="{38448578-9633-4C8F-8361-8EB8F7C9D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1153"/>
              <a:ext cx="15" cy="42"/>
            </a:xfrm>
            <a:custGeom>
              <a:avLst/>
              <a:gdLst>
                <a:gd name="T0" fmla="*/ 20 w 11"/>
                <a:gd name="T1" fmla="*/ 0 h 33"/>
                <a:gd name="T2" fmla="*/ 0 w 11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3">
                  <a:moveTo>
                    <a:pt x="11" y="0"/>
                  </a:moveTo>
                  <a:cubicBezTo>
                    <a:pt x="11" y="9"/>
                    <a:pt x="6" y="24"/>
                    <a:pt x="0" y="3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1" name="Freeform 1735">
              <a:extLst>
                <a:ext uri="{FF2B5EF4-FFF2-40B4-BE49-F238E27FC236}">
                  <a16:creationId xmlns:a16="http://schemas.microsoft.com/office/drawing/2014/main" id="{28539032-9A2E-486F-9B03-EC779C38C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814"/>
              <a:ext cx="20" cy="87"/>
            </a:xfrm>
            <a:custGeom>
              <a:avLst/>
              <a:gdLst>
                <a:gd name="T0" fmla="*/ 27 w 15"/>
                <a:gd name="T1" fmla="*/ 0 h 67"/>
                <a:gd name="T2" fmla="*/ 0 w 15"/>
                <a:gd name="T3" fmla="*/ 113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7">
                  <a:moveTo>
                    <a:pt x="15" y="0"/>
                  </a:moveTo>
                  <a:cubicBezTo>
                    <a:pt x="7" y="8"/>
                    <a:pt x="0" y="40"/>
                    <a:pt x="0" y="6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2" name="Freeform 1736">
              <a:extLst>
                <a:ext uri="{FF2B5EF4-FFF2-40B4-BE49-F238E27FC236}">
                  <a16:creationId xmlns:a16="http://schemas.microsoft.com/office/drawing/2014/main" id="{3216BE1F-AF26-4F3C-B17F-794527F70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5" y="866"/>
              <a:ext cx="10" cy="112"/>
            </a:xfrm>
            <a:custGeom>
              <a:avLst/>
              <a:gdLst>
                <a:gd name="T0" fmla="*/ 1 w 8"/>
                <a:gd name="T1" fmla="*/ 0 h 87"/>
                <a:gd name="T2" fmla="*/ 5 w 8"/>
                <a:gd name="T3" fmla="*/ 88 h 87"/>
                <a:gd name="T4" fmla="*/ 0 w 8"/>
                <a:gd name="T5" fmla="*/ 144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7">
                  <a:moveTo>
                    <a:pt x="1" y="0"/>
                  </a:moveTo>
                  <a:cubicBezTo>
                    <a:pt x="8" y="20"/>
                    <a:pt x="5" y="40"/>
                    <a:pt x="3" y="53"/>
                  </a:cubicBezTo>
                  <a:cubicBezTo>
                    <a:pt x="0" y="67"/>
                    <a:pt x="0" y="75"/>
                    <a:pt x="0" y="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3" name="Freeform 1737">
              <a:extLst>
                <a:ext uri="{FF2B5EF4-FFF2-40B4-BE49-F238E27FC236}">
                  <a16:creationId xmlns:a16="http://schemas.microsoft.com/office/drawing/2014/main" id="{B4995FE6-9DB0-4D0F-AA0B-83D763E2E2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3" y="928"/>
              <a:ext cx="22" cy="62"/>
            </a:xfrm>
            <a:custGeom>
              <a:avLst/>
              <a:gdLst>
                <a:gd name="T0" fmla="*/ 28 w 17"/>
                <a:gd name="T1" fmla="*/ 0 h 48"/>
                <a:gd name="T2" fmla="*/ 1 w 17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48">
                  <a:moveTo>
                    <a:pt x="17" y="0"/>
                  </a:moveTo>
                  <a:cubicBezTo>
                    <a:pt x="16" y="14"/>
                    <a:pt x="0" y="33"/>
                    <a:pt x="1" y="4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4" name="Freeform 1738">
              <a:extLst>
                <a:ext uri="{FF2B5EF4-FFF2-40B4-BE49-F238E27FC236}">
                  <a16:creationId xmlns:a16="http://schemas.microsoft.com/office/drawing/2014/main" id="{40BBB820-08EA-4B47-B65D-DFA503A62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1033"/>
              <a:ext cx="12" cy="58"/>
            </a:xfrm>
            <a:custGeom>
              <a:avLst/>
              <a:gdLst>
                <a:gd name="T0" fmla="*/ 0 w 9"/>
                <a:gd name="T1" fmla="*/ 0 h 45"/>
                <a:gd name="T2" fmla="*/ 16 w 9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5">
                  <a:moveTo>
                    <a:pt x="0" y="0"/>
                  </a:moveTo>
                  <a:cubicBezTo>
                    <a:pt x="6" y="12"/>
                    <a:pt x="6" y="26"/>
                    <a:pt x="9" y="4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5" name="Freeform 1739">
              <a:extLst>
                <a:ext uri="{FF2B5EF4-FFF2-40B4-BE49-F238E27FC236}">
                  <a16:creationId xmlns:a16="http://schemas.microsoft.com/office/drawing/2014/main" id="{C273DBD1-FAC4-4F64-8952-408877C6B3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1" y="1011"/>
              <a:ext cx="24" cy="78"/>
            </a:xfrm>
            <a:custGeom>
              <a:avLst/>
              <a:gdLst>
                <a:gd name="T0" fmla="*/ 0 w 19"/>
                <a:gd name="T1" fmla="*/ 0 h 61"/>
                <a:gd name="T2" fmla="*/ 30 w 19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1">
                  <a:moveTo>
                    <a:pt x="0" y="0"/>
                  </a:moveTo>
                  <a:cubicBezTo>
                    <a:pt x="0" y="15"/>
                    <a:pt x="16" y="22"/>
                    <a:pt x="19" y="6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6" name="Freeform 1740">
              <a:extLst>
                <a:ext uri="{FF2B5EF4-FFF2-40B4-BE49-F238E27FC236}">
                  <a16:creationId xmlns:a16="http://schemas.microsoft.com/office/drawing/2014/main" id="{20618DD3-E361-41D9-BBA9-7AB2EE409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177"/>
              <a:ext cx="8" cy="30"/>
            </a:xfrm>
            <a:custGeom>
              <a:avLst/>
              <a:gdLst>
                <a:gd name="T0" fmla="*/ 11 w 6"/>
                <a:gd name="T1" fmla="*/ 0 h 23"/>
                <a:gd name="T2" fmla="*/ 0 w 6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6" y="0"/>
                  </a:moveTo>
                  <a:cubicBezTo>
                    <a:pt x="3" y="6"/>
                    <a:pt x="1" y="17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7" name="Freeform 1741">
              <a:extLst>
                <a:ext uri="{FF2B5EF4-FFF2-40B4-BE49-F238E27FC236}">
                  <a16:creationId xmlns:a16="http://schemas.microsoft.com/office/drawing/2014/main" id="{EDD43A78-7E33-499F-BFF9-8B05A71E1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2" y="933"/>
              <a:ext cx="6" cy="1"/>
            </a:xfrm>
            <a:custGeom>
              <a:avLst/>
              <a:gdLst>
                <a:gd name="T0" fmla="*/ 0 w 4"/>
                <a:gd name="T1" fmla="*/ 0 h 1"/>
                <a:gd name="T2" fmla="*/ 9 w 4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1"/>
                    <a:pt x="3" y="1"/>
                    <a:pt x="4" y="1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8" name="Freeform 1742">
              <a:extLst>
                <a:ext uri="{FF2B5EF4-FFF2-40B4-BE49-F238E27FC236}">
                  <a16:creationId xmlns:a16="http://schemas.microsoft.com/office/drawing/2014/main" id="{517BCE19-4F91-4973-B685-3910AFCA88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986"/>
              <a:ext cx="4" cy="1"/>
            </a:xfrm>
            <a:custGeom>
              <a:avLst/>
              <a:gdLst>
                <a:gd name="T0" fmla="*/ 0 w 3"/>
                <a:gd name="T1" fmla="*/ 0 h 1"/>
                <a:gd name="T2" fmla="*/ 5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0"/>
                    <a:pt x="3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89" name="Freeform 1743">
              <a:extLst>
                <a:ext uri="{FF2B5EF4-FFF2-40B4-BE49-F238E27FC236}">
                  <a16:creationId xmlns:a16="http://schemas.microsoft.com/office/drawing/2014/main" id="{CE50B10A-38B8-4316-BEAF-B65ED776DD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1013"/>
              <a:ext cx="8" cy="3"/>
            </a:xfrm>
            <a:custGeom>
              <a:avLst/>
              <a:gdLst>
                <a:gd name="T0" fmla="*/ 11 w 6"/>
                <a:gd name="T1" fmla="*/ 0 h 2"/>
                <a:gd name="T2" fmla="*/ 0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1"/>
                    <a:pt x="2" y="2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0" name="Freeform 1744">
              <a:extLst>
                <a:ext uri="{FF2B5EF4-FFF2-40B4-BE49-F238E27FC236}">
                  <a16:creationId xmlns:a16="http://schemas.microsoft.com/office/drawing/2014/main" id="{0D7F723C-A471-4A9B-ADDD-F4D8860AC5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4" y="940"/>
              <a:ext cx="110" cy="104"/>
            </a:xfrm>
            <a:custGeom>
              <a:avLst/>
              <a:gdLst>
                <a:gd name="T0" fmla="*/ 142 w 85"/>
                <a:gd name="T1" fmla="*/ 69 h 81"/>
                <a:gd name="T2" fmla="*/ 75 w 85"/>
                <a:gd name="T3" fmla="*/ 0 h 81"/>
                <a:gd name="T4" fmla="*/ 0 w 85"/>
                <a:gd name="T5" fmla="*/ 62 h 81"/>
                <a:gd name="T6" fmla="*/ 74 w 85"/>
                <a:gd name="T7" fmla="*/ 132 h 81"/>
                <a:gd name="T8" fmla="*/ 142 w 85"/>
                <a:gd name="T9" fmla="*/ 69 h 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81">
                  <a:moveTo>
                    <a:pt x="85" y="42"/>
                  </a:moveTo>
                  <a:cubicBezTo>
                    <a:pt x="85" y="21"/>
                    <a:pt x="70" y="0"/>
                    <a:pt x="45" y="0"/>
                  </a:cubicBezTo>
                  <a:cubicBezTo>
                    <a:pt x="20" y="0"/>
                    <a:pt x="0" y="11"/>
                    <a:pt x="0" y="37"/>
                  </a:cubicBezTo>
                  <a:cubicBezTo>
                    <a:pt x="0" y="63"/>
                    <a:pt x="16" y="81"/>
                    <a:pt x="44" y="80"/>
                  </a:cubicBezTo>
                  <a:cubicBezTo>
                    <a:pt x="73" y="80"/>
                    <a:pt x="85" y="64"/>
                    <a:pt x="85" y="42"/>
                  </a:cubicBezTo>
                  <a:close/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1" name="Freeform 1745">
              <a:extLst>
                <a:ext uri="{FF2B5EF4-FFF2-40B4-BE49-F238E27FC236}">
                  <a16:creationId xmlns:a16="http://schemas.microsoft.com/office/drawing/2014/main" id="{FA8F316A-13C2-49C3-8EA7-91FE9EC42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095"/>
              <a:ext cx="74" cy="80"/>
            </a:xfrm>
            <a:custGeom>
              <a:avLst/>
              <a:gdLst>
                <a:gd name="T0" fmla="*/ 95 w 57"/>
                <a:gd name="T1" fmla="*/ 0 h 62"/>
                <a:gd name="T2" fmla="*/ 0 w 57"/>
                <a:gd name="T3" fmla="*/ 46 h 62"/>
                <a:gd name="T4" fmla="*/ 96 w 57"/>
                <a:gd name="T5" fmla="*/ 10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62">
                  <a:moveTo>
                    <a:pt x="56" y="0"/>
                  </a:moveTo>
                  <a:cubicBezTo>
                    <a:pt x="37" y="0"/>
                    <a:pt x="0" y="2"/>
                    <a:pt x="0" y="28"/>
                  </a:cubicBezTo>
                  <a:cubicBezTo>
                    <a:pt x="0" y="53"/>
                    <a:pt x="39" y="62"/>
                    <a:pt x="57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2" name="Freeform 1746">
              <a:extLst>
                <a:ext uri="{FF2B5EF4-FFF2-40B4-BE49-F238E27FC236}">
                  <a16:creationId xmlns:a16="http://schemas.microsoft.com/office/drawing/2014/main" id="{A4349CA3-6E39-4715-9E06-8B96BFEA2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4" y="1037"/>
              <a:ext cx="6" cy="38"/>
            </a:xfrm>
            <a:custGeom>
              <a:avLst/>
              <a:gdLst>
                <a:gd name="T0" fmla="*/ 7 w 5"/>
                <a:gd name="T1" fmla="*/ 0 h 30"/>
                <a:gd name="T2" fmla="*/ 5 w 5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5" y="0"/>
                  </a:moveTo>
                  <a:cubicBezTo>
                    <a:pt x="0" y="12"/>
                    <a:pt x="2" y="22"/>
                    <a:pt x="3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3" name="Freeform 1747">
              <a:extLst>
                <a:ext uri="{FF2B5EF4-FFF2-40B4-BE49-F238E27FC236}">
                  <a16:creationId xmlns:a16="http://schemas.microsoft.com/office/drawing/2014/main" id="{27D89FEA-62D5-4C60-B454-22FED4856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98" y="1043"/>
              <a:ext cx="7" cy="54"/>
            </a:xfrm>
            <a:custGeom>
              <a:avLst/>
              <a:gdLst>
                <a:gd name="T0" fmla="*/ 4 w 5"/>
                <a:gd name="T1" fmla="*/ 0 h 42"/>
                <a:gd name="T2" fmla="*/ 10 w 5"/>
                <a:gd name="T3" fmla="*/ 69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2">
                  <a:moveTo>
                    <a:pt x="2" y="0"/>
                  </a:moveTo>
                  <a:cubicBezTo>
                    <a:pt x="0" y="6"/>
                    <a:pt x="0" y="32"/>
                    <a:pt x="5" y="4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4" name="Freeform 1748">
              <a:extLst>
                <a:ext uri="{FF2B5EF4-FFF2-40B4-BE49-F238E27FC236}">
                  <a16:creationId xmlns:a16="http://schemas.microsoft.com/office/drawing/2014/main" id="{8AFEF3D8-AC59-486E-9D9F-7C2F5A632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0" y="1044"/>
              <a:ext cx="20" cy="39"/>
            </a:xfrm>
            <a:custGeom>
              <a:avLst/>
              <a:gdLst>
                <a:gd name="T0" fmla="*/ 27 w 15"/>
                <a:gd name="T1" fmla="*/ 51 h 30"/>
                <a:gd name="T2" fmla="*/ 0 w 15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0">
                  <a:moveTo>
                    <a:pt x="15" y="30"/>
                  </a:moveTo>
                  <a:cubicBezTo>
                    <a:pt x="12" y="19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5" name="Freeform 1749">
              <a:extLst>
                <a:ext uri="{FF2B5EF4-FFF2-40B4-BE49-F238E27FC236}">
                  <a16:creationId xmlns:a16="http://schemas.microsoft.com/office/drawing/2014/main" id="{6C74B4F4-0D93-4F85-823B-F5B67538EC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0" y="1025"/>
              <a:ext cx="52" cy="88"/>
            </a:xfrm>
            <a:custGeom>
              <a:avLst/>
              <a:gdLst>
                <a:gd name="T0" fmla="*/ 0 w 40"/>
                <a:gd name="T1" fmla="*/ 0 h 68"/>
                <a:gd name="T2" fmla="*/ 68 w 40"/>
                <a:gd name="T3" fmla="*/ 114 h 68"/>
                <a:gd name="T4" fmla="*/ 13 w 40"/>
                <a:gd name="T5" fmla="*/ 32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68">
                  <a:moveTo>
                    <a:pt x="0" y="0"/>
                  </a:moveTo>
                  <a:cubicBezTo>
                    <a:pt x="3" y="11"/>
                    <a:pt x="34" y="40"/>
                    <a:pt x="40" y="68"/>
                  </a:cubicBezTo>
                  <a:cubicBezTo>
                    <a:pt x="29" y="62"/>
                    <a:pt x="12" y="32"/>
                    <a:pt x="8" y="1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6" name="Freeform 1750">
              <a:extLst>
                <a:ext uri="{FF2B5EF4-FFF2-40B4-BE49-F238E27FC236}">
                  <a16:creationId xmlns:a16="http://schemas.microsoft.com/office/drawing/2014/main" id="{8B48CC34-DDB1-4393-A0CB-339D4508CFE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1" y="1039"/>
              <a:ext cx="52" cy="88"/>
            </a:xfrm>
            <a:custGeom>
              <a:avLst/>
              <a:gdLst>
                <a:gd name="T0" fmla="*/ 0 w 40"/>
                <a:gd name="T1" fmla="*/ 0 h 68"/>
                <a:gd name="T2" fmla="*/ 68 w 40"/>
                <a:gd name="T3" fmla="*/ 114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68">
                  <a:moveTo>
                    <a:pt x="0" y="0"/>
                  </a:moveTo>
                  <a:cubicBezTo>
                    <a:pt x="2" y="28"/>
                    <a:pt x="23" y="58"/>
                    <a:pt x="40" y="6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7" name="Freeform 1751">
              <a:extLst>
                <a:ext uri="{FF2B5EF4-FFF2-40B4-BE49-F238E27FC236}">
                  <a16:creationId xmlns:a16="http://schemas.microsoft.com/office/drawing/2014/main" id="{7E107314-3740-4CD5-A626-5224043548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7" y="1173"/>
              <a:ext cx="19" cy="21"/>
            </a:xfrm>
            <a:custGeom>
              <a:avLst/>
              <a:gdLst>
                <a:gd name="T0" fmla="*/ 24 w 15"/>
                <a:gd name="T1" fmla="*/ 0 h 16"/>
                <a:gd name="T2" fmla="*/ 0 w 15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6">
                  <a:moveTo>
                    <a:pt x="15" y="0"/>
                  </a:moveTo>
                  <a:cubicBezTo>
                    <a:pt x="10" y="9"/>
                    <a:pt x="5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8" name="Freeform 1752">
              <a:extLst>
                <a:ext uri="{FF2B5EF4-FFF2-40B4-BE49-F238E27FC236}">
                  <a16:creationId xmlns:a16="http://schemas.microsoft.com/office/drawing/2014/main" id="{BE474497-7663-46A2-828F-376F8B271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2" y="1109"/>
              <a:ext cx="33" cy="18"/>
            </a:xfrm>
            <a:custGeom>
              <a:avLst/>
              <a:gdLst>
                <a:gd name="T0" fmla="*/ 42 w 26"/>
                <a:gd name="T1" fmla="*/ 23 h 14"/>
                <a:gd name="T2" fmla="*/ 0 w 26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4">
                  <a:moveTo>
                    <a:pt x="26" y="14"/>
                  </a:moveTo>
                  <a:cubicBezTo>
                    <a:pt x="21" y="14"/>
                    <a:pt x="5" y="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299" name="Freeform 1753">
              <a:extLst>
                <a:ext uri="{FF2B5EF4-FFF2-40B4-BE49-F238E27FC236}">
                  <a16:creationId xmlns:a16="http://schemas.microsoft.com/office/drawing/2014/main" id="{9E815DEE-C757-4984-BC1D-2A6E2BADA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2" y="1148"/>
              <a:ext cx="34" cy="5"/>
            </a:xfrm>
            <a:custGeom>
              <a:avLst/>
              <a:gdLst>
                <a:gd name="T0" fmla="*/ 44 w 26"/>
                <a:gd name="T1" fmla="*/ 6 h 4"/>
                <a:gd name="T2" fmla="*/ 0 w 26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">
                  <a:moveTo>
                    <a:pt x="26" y="4"/>
                  </a:moveTo>
                  <a:cubicBezTo>
                    <a:pt x="15" y="3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0" name="Freeform 1754">
              <a:extLst>
                <a:ext uri="{FF2B5EF4-FFF2-40B4-BE49-F238E27FC236}">
                  <a16:creationId xmlns:a16="http://schemas.microsoft.com/office/drawing/2014/main" id="{BDBF9ED1-58DF-4508-9A94-2F082BD95BB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6" y="1150"/>
              <a:ext cx="93" cy="73"/>
            </a:xfrm>
            <a:custGeom>
              <a:avLst/>
              <a:gdLst>
                <a:gd name="T0" fmla="*/ 17 w 72"/>
                <a:gd name="T1" fmla="*/ 0 h 56"/>
                <a:gd name="T2" fmla="*/ 0 w 72"/>
                <a:gd name="T3" fmla="*/ 7 h 56"/>
                <a:gd name="T4" fmla="*/ 120 w 72"/>
                <a:gd name="T5" fmla="*/ 95 h 56"/>
                <a:gd name="T6" fmla="*/ 57 w 72"/>
                <a:gd name="T7" fmla="*/ 17 h 5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2" h="56">
                  <a:moveTo>
                    <a:pt x="10" y="0"/>
                  </a:moveTo>
                  <a:cubicBezTo>
                    <a:pt x="1" y="1"/>
                    <a:pt x="0" y="4"/>
                    <a:pt x="0" y="4"/>
                  </a:cubicBezTo>
                  <a:cubicBezTo>
                    <a:pt x="1" y="11"/>
                    <a:pt x="45" y="56"/>
                    <a:pt x="72" y="56"/>
                  </a:cubicBezTo>
                  <a:cubicBezTo>
                    <a:pt x="47" y="40"/>
                    <a:pt x="34" y="14"/>
                    <a:pt x="34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1" name="Freeform 1755">
              <a:extLst>
                <a:ext uri="{FF2B5EF4-FFF2-40B4-BE49-F238E27FC236}">
                  <a16:creationId xmlns:a16="http://schemas.microsoft.com/office/drawing/2014/main" id="{76ADC953-22F1-4DB0-9A62-44665BD15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9" y="1153"/>
              <a:ext cx="15" cy="42"/>
            </a:xfrm>
            <a:custGeom>
              <a:avLst/>
              <a:gdLst>
                <a:gd name="T0" fmla="*/ 0 w 11"/>
                <a:gd name="T1" fmla="*/ 0 h 33"/>
                <a:gd name="T2" fmla="*/ 20 w 11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3">
                  <a:moveTo>
                    <a:pt x="0" y="0"/>
                  </a:moveTo>
                  <a:cubicBezTo>
                    <a:pt x="0" y="9"/>
                    <a:pt x="6" y="24"/>
                    <a:pt x="11" y="3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2" name="Freeform 1756">
              <a:extLst>
                <a:ext uri="{FF2B5EF4-FFF2-40B4-BE49-F238E27FC236}">
                  <a16:creationId xmlns:a16="http://schemas.microsoft.com/office/drawing/2014/main" id="{3C429A40-B7A6-46CE-BB21-7938C9F14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814"/>
              <a:ext cx="19" cy="87"/>
            </a:xfrm>
            <a:custGeom>
              <a:avLst/>
              <a:gdLst>
                <a:gd name="T0" fmla="*/ 0 w 15"/>
                <a:gd name="T1" fmla="*/ 0 h 67"/>
                <a:gd name="T2" fmla="*/ 24 w 15"/>
                <a:gd name="T3" fmla="*/ 113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7">
                  <a:moveTo>
                    <a:pt x="0" y="0"/>
                  </a:moveTo>
                  <a:cubicBezTo>
                    <a:pt x="8" y="8"/>
                    <a:pt x="15" y="40"/>
                    <a:pt x="15" y="6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3" name="Freeform 1757">
              <a:extLst>
                <a:ext uri="{FF2B5EF4-FFF2-40B4-BE49-F238E27FC236}">
                  <a16:creationId xmlns:a16="http://schemas.microsoft.com/office/drawing/2014/main" id="{37E72DCB-FB3F-403B-8B3F-87C88BD9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866"/>
              <a:ext cx="11" cy="112"/>
            </a:xfrm>
            <a:custGeom>
              <a:avLst/>
              <a:gdLst>
                <a:gd name="T0" fmla="*/ 14 w 8"/>
                <a:gd name="T1" fmla="*/ 0 h 87"/>
                <a:gd name="T2" fmla="*/ 10 w 8"/>
                <a:gd name="T3" fmla="*/ 88 h 87"/>
                <a:gd name="T4" fmla="*/ 15 w 8"/>
                <a:gd name="T5" fmla="*/ 144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7">
                  <a:moveTo>
                    <a:pt x="7" y="0"/>
                  </a:moveTo>
                  <a:cubicBezTo>
                    <a:pt x="0" y="20"/>
                    <a:pt x="3" y="40"/>
                    <a:pt x="5" y="53"/>
                  </a:cubicBezTo>
                  <a:cubicBezTo>
                    <a:pt x="8" y="67"/>
                    <a:pt x="8" y="75"/>
                    <a:pt x="8" y="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4" name="Freeform 1758">
              <a:extLst>
                <a:ext uri="{FF2B5EF4-FFF2-40B4-BE49-F238E27FC236}">
                  <a16:creationId xmlns:a16="http://schemas.microsoft.com/office/drawing/2014/main" id="{151E0F25-F39C-4BAC-8A7A-593DC6B2A7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3" y="928"/>
              <a:ext cx="22" cy="74"/>
            </a:xfrm>
            <a:custGeom>
              <a:avLst/>
              <a:gdLst>
                <a:gd name="T0" fmla="*/ 0 w 17"/>
                <a:gd name="T1" fmla="*/ 0 h 57"/>
                <a:gd name="T2" fmla="*/ 25 w 17"/>
                <a:gd name="T3" fmla="*/ 80 h 57"/>
                <a:gd name="T4" fmla="*/ 23 w 17"/>
                <a:gd name="T5" fmla="*/ 96 h 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57">
                  <a:moveTo>
                    <a:pt x="0" y="0"/>
                  </a:moveTo>
                  <a:cubicBezTo>
                    <a:pt x="1" y="14"/>
                    <a:pt x="17" y="33"/>
                    <a:pt x="15" y="48"/>
                  </a:cubicBezTo>
                  <a:cubicBezTo>
                    <a:pt x="15" y="54"/>
                    <a:pt x="14" y="57"/>
                    <a:pt x="14" y="5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5" name="Freeform 1759">
              <a:extLst>
                <a:ext uri="{FF2B5EF4-FFF2-40B4-BE49-F238E27FC236}">
                  <a16:creationId xmlns:a16="http://schemas.microsoft.com/office/drawing/2014/main" id="{9DED75AD-9C2B-4221-9B5D-CE0A64C62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033"/>
              <a:ext cx="12" cy="58"/>
            </a:xfrm>
            <a:custGeom>
              <a:avLst/>
              <a:gdLst>
                <a:gd name="T0" fmla="*/ 16 w 9"/>
                <a:gd name="T1" fmla="*/ 0 h 45"/>
                <a:gd name="T2" fmla="*/ 0 w 9"/>
                <a:gd name="T3" fmla="*/ 75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5">
                  <a:moveTo>
                    <a:pt x="9" y="0"/>
                  </a:moveTo>
                  <a:cubicBezTo>
                    <a:pt x="3" y="12"/>
                    <a:pt x="3" y="26"/>
                    <a:pt x="0" y="4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6" name="Freeform 1760">
              <a:extLst>
                <a:ext uri="{FF2B5EF4-FFF2-40B4-BE49-F238E27FC236}">
                  <a16:creationId xmlns:a16="http://schemas.microsoft.com/office/drawing/2014/main" id="{B3CB3D11-119F-4D1C-88B8-0B0266703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3" y="1011"/>
              <a:ext cx="25" cy="78"/>
            </a:xfrm>
            <a:custGeom>
              <a:avLst/>
              <a:gdLst>
                <a:gd name="T0" fmla="*/ 33 w 19"/>
                <a:gd name="T1" fmla="*/ 0 h 61"/>
                <a:gd name="T2" fmla="*/ 0 w 19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61">
                  <a:moveTo>
                    <a:pt x="19" y="0"/>
                  </a:moveTo>
                  <a:cubicBezTo>
                    <a:pt x="16" y="13"/>
                    <a:pt x="3" y="22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7" name="Freeform 1761">
              <a:extLst>
                <a:ext uri="{FF2B5EF4-FFF2-40B4-BE49-F238E27FC236}">
                  <a16:creationId xmlns:a16="http://schemas.microsoft.com/office/drawing/2014/main" id="{B6BB2918-C8F2-4B3A-823A-0198344FD52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177"/>
              <a:ext cx="7" cy="30"/>
            </a:xfrm>
            <a:custGeom>
              <a:avLst/>
              <a:gdLst>
                <a:gd name="T0" fmla="*/ 0 w 6"/>
                <a:gd name="T1" fmla="*/ 0 h 23"/>
                <a:gd name="T2" fmla="*/ 8 w 6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0" y="0"/>
                  </a:moveTo>
                  <a:cubicBezTo>
                    <a:pt x="3" y="6"/>
                    <a:pt x="5" y="17"/>
                    <a:pt x="6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8" name="Freeform 1762">
              <a:extLst>
                <a:ext uri="{FF2B5EF4-FFF2-40B4-BE49-F238E27FC236}">
                  <a16:creationId xmlns:a16="http://schemas.microsoft.com/office/drawing/2014/main" id="{6D18659B-F914-4E47-944D-2CE4842644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4" y="1013"/>
              <a:ext cx="7" cy="3"/>
            </a:xfrm>
            <a:custGeom>
              <a:avLst/>
              <a:gdLst>
                <a:gd name="T0" fmla="*/ 0 w 6"/>
                <a:gd name="T1" fmla="*/ 0 h 2"/>
                <a:gd name="T2" fmla="*/ 8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4" y="2"/>
                    <a:pt x="6" y="2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09" name="Freeform 1763">
              <a:extLst>
                <a:ext uri="{FF2B5EF4-FFF2-40B4-BE49-F238E27FC236}">
                  <a16:creationId xmlns:a16="http://schemas.microsoft.com/office/drawing/2014/main" id="{6BB7B91B-B96B-46EA-B411-A4F43A8AE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1410"/>
              <a:ext cx="21" cy="26"/>
            </a:xfrm>
            <a:custGeom>
              <a:avLst/>
              <a:gdLst>
                <a:gd name="T0" fmla="*/ 28 w 16"/>
                <a:gd name="T1" fmla="*/ 12 h 20"/>
                <a:gd name="T2" fmla="*/ 12 w 16"/>
                <a:gd name="T3" fmla="*/ 17 h 20"/>
                <a:gd name="T4" fmla="*/ 14 w 16"/>
                <a:gd name="T5" fmla="*/ 33 h 20"/>
                <a:gd name="T6" fmla="*/ 0 w 16"/>
                <a:gd name="T7" fmla="*/ 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16" y="7"/>
                  </a:moveTo>
                  <a:cubicBezTo>
                    <a:pt x="8" y="5"/>
                    <a:pt x="4" y="0"/>
                    <a:pt x="7" y="10"/>
                  </a:cubicBezTo>
                  <a:cubicBezTo>
                    <a:pt x="9" y="13"/>
                    <a:pt x="15" y="16"/>
                    <a:pt x="8" y="19"/>
                  </a:cubicBezTo>
                  <a:cubicBezTo>
                    <a:pt x="5" y="20"/>
                    <a:pt x="1" y="18"/>
                    <a:pt x="0" y="16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0" name="Freeform 1764">
              <a:extLst>
                <a:ext uri="{FF2B5EF4-FFF2-40B4-BE49-F238E27FC236}">
                  <a16:creationId xmlns:a16="http://schemas.microsoft.com/office/drawing/2014/main" id="{425F02A6-8D83-445D-9287-1EC4E27CA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6" y="1482"/>
              <a:ext cx="13" cy="18"/>
            </a:xfrm>
            <a:custGeom>
              <a:avLst/>
              <a:gdLst>
                <a:gd name="T0" fmla="*/ 16 w 10"/>
                <a:gd name="T1" fmla="*/ 0 h 14"/>
                <a:gd name="T2" fmla="*/ 13 w 10"/>
                <a:gd name="T3" fmla="*/ 23 h 14"/>
                <a:gd name="T4" fmla="*/ 0 w 10"/>
                <a:gd name="T5" fmla="*/ 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9" y="0"/>
                  </a:moveTo>
                  <a:cubicBezTo>
                    <a:pt x="9" y="5"/>
                    <a:pt x="10" y="10"/>
                    <a:pt x="8" y="14"/>
                  </a:cubicBezTo>
                  <a:cubicBezTo>
                    <a:pt x="2" y="14"/>
                    <a:pt x="1" y="9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1" name="Freeform 1765">
              <a:extLst>
                <a:ext uri="{FF2B5EF4-FFF2-40B4-BE49-F238E27FC236}">
                  <a16:creationId xmlns:a16="http://schemas.microsoft.com/office/drawing/2014/main" id="{C26C591C-D9FE-4090-BB63-5CBA599E1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1" y="1614"/>
              <a:ext cx="28" cy="26"/>
            </a:xfrm>
            <a:custGeom>
              <a:avLst/>
              <a:gdLst>
                <a:gd name="T0" fmla="*/ 32 w 22"/>
                <a:gd name="T1" fmla="*/ 0 h 20"/>
                <a:gd name="T2" fmla="*/ 32 w 22"/>
                <a:gd name="T3" fmla="*/ 26 h 20"/>
                <a:gd name="T4" fmla="*/ 13 w 22"/>
                <a:gd name="T5" fmla="*/ 1 h 20"/>
                <a:gd name="T6" fmla="*/ 4 w 22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20">
                  <a:moveTo>
                    <a:pt x="20" y="0"/>
                  </a:moveTo>
                  <a:cubicBezTo>
                    <a:pt x="21" y="5"/>
                    <a:pt x="22" y="10"/>
                    <a:pt x="20" y="15"/>
                  </a:cubicBezTo>
                  <a:cubicBezTo>
                    <a:pt x="13" y="13"/>
                    <a:pt x="10" y="7"/>
                    <a:pt x="8" y="1"/>
                  </a:cubicBezTo>
                  <a:cubicBezTo>
                    <a:pt x="1" y="4"/>
                    <a:pt x="0" y="14"/>
                    <a:pt x="2" y="2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2" name="Freeform 1766">
              <a:extLst>
                <a:ext uri="{FF2B5EF4-FFF2-40B4-BE49-F238E27FC236}">
                  <a16:creationId xmlns:a16="http://schemas.microsoft.com/office/drawing/2014/main" id="{ACFB86A1-9099-4DAB-BBFA-526C3CDD5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8" y="1778"/>
              <a:ext cx="1" cy="9"/>
            </a:xfrm>
            <a:custGeom>
              <a:avLst/>
              <a:gdLst>
                <a:gd name="T0" fmla="*/ 1 w 1"/>
                <a:gd name="T1" fmla="*/ 0 h 7"/>
                <a:gd name="T2" fmla="*/ 0 w 1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1" y="0"/>
                  </a:moveTo>
                  <a:cubicBezTo>
                    <a:pt x="1" y="3"/>
                    <a:pt x="0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3" name="Freeform 1767">
              <a:extLst>
                <a:ext uri="{FF2B5EF4-FFF2-40B4-BE49-F238E27FC236}">
                  <a16:creationId xmlns:a16="http://schemas.microsoft.com/office/drawing/2014/main" id="{602D859C-0122-4C7E-BD74-76FA57A93C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717"/>
              <a:ext cx="3" cy="13"/>
            </a:xfrm>
            <a:custGeom>
              <a:avLst/>
              <a:gdLst>
                <a:gd name="T0" fmla="*/ 3 w 2"/>
                <a:gd name="T1" fmla="*/ 17 h 10"/>
                <a:gd name="T2" fmla="*/ 5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1" y="10"/>
                  </a:moveTo>
                  <a:cubicBezTo>
                    <a:pt x="0" y="7"/>
                    <a:pt x="1" y="3"/>
                    <a:pt x="2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4" name="Freeform 1768">
              <a:extLst>
                <a:ext uri="{FF2B5EF4-FFF2-40B4-BE49-F238E27FC236}">
                  <a16:creationId xmlns:a16="http://schemas.microsoft.com/office/drawing/2014/main" id="{3D1B6098-DE27-45B8-9140-0BEA8C27EB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3" y="1827"/>
              <a:ext cx="5" cy="13"/>
            </a:xfrm>
            <a:custGeom>
              <a:avLst/>
              <a:gdLst>
                <a:gd name="T0" fmla="*/ 6 w 4"/>
                <a:gd name="T1" fmla="*/ 0 h 10"/>
                <a:gd name="T2" fmla="*/ 0 w 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2" y="3"/>
                    <a:pt x="0" y="7"/>
                    <a:pt x="0" y="1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5" name="Freeform 1769">
              <a:extLst>
                <a:ext uri="{FF2B5EF4-FFF2-40B4-BE49-F238E27FC236}">
                  <a16:creationId xmlns:a16="http://schemas.microsoft.com/office/drawing/2014/main" id="{D2FC9467-4917-4C27-B369-0D23440B4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7" y="1890"/>
              <a:ext cx="21" cy="21"/>
            </a:xfrm>
            <a:custGeom>
              <a:avLst/>
              <a:gdLst>
                <a:gd name="T0" fmla="*/ 17 w 16"/>
                <a:gd name="T1" fmla="*/ 28 h 16"/>
                <a:gd name="T2" fmla="*/ 0 w 16"/>
                <a:gd name="T3" fmla="*/ 1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10" y="16"/>
                  </a:moveTo>
                  <a:cubicBezTo>
                    <a:pt x="16" y="7"/>
                    <a:pt x="5" y="0"/>
                    <a:pt x="0" y="11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6" name="Freeform 1770">
              <a:extLst>
                <a:ext uri="{FF2B5EF4-FFF2-40B4-BE49-F238E27FC236}">
                  <a16:creationId xmlns:a16="http://schemas.microsoft.com/office/drawing/2014/main" id="{341D7417-F553-4B31-BCB6-0B4AFA3A93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78" y="2102"/>
              <a:ext cx="23" cy="39"/>
            </a:xfrm>
            <a:custGeom>
              <a:avLst/>
              <a:gdLst>
                <a:gd name="T0" fmla="*/ 18 w 18"/>
                <a:gd name="T1" fmla="*/ 51 h 30"/>
                <a:gd name="T2" fmla="*/ 17 w 18"/>
                <a:gd name="T3" fmla="*/ 30 h 30"/>
                <a:gd name="T4" fmla="*/ 22 w 18"/>
                <a:gd name="T5" fmla="*/ 5 h 30"/>
                <a:gd name="T6" fmla="*/ 0 w 18"/>
                <a:gd name="T7" fmla="*/ 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0">
                  <a:moveTo>
                    <a:pt x="11" y="30"/>
                  </a:moveTo>
                  <a:cubicBezTo>
                    <a:pt x="18" y="29"/>
                    <a:pt x="17" y="18"/>
                    <a:pt x="10" y="18"/>
                  </a:cubicBezTo>
                  <a:cubicBezTo>
                    <a:pt x="10" y="14"/>
                    <a:pt x="16" y="6"/>
                    <a:pt x="13" y="3"/>
                  </a:cubicBezTo>
                  <a:cubicBezTo>
                    <a:pt x="10" y="0"/>
                    <a:pt x="2" y="1"/>
                    <a:pt x="0" y="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7" name="Freeform 1771">
              <a:extLst>
                <a:ext uri="{FF2B5EF4-FFF2-40B4-BE49-F238E27FC236}">
                  <a16:creationId xmlns:a16="http://schemas.microsoft.com/office/drawing/2014/main" id="{2DDDC49E-C69B-4CF3-B14C-6ACB51AB1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3" y="2215"/>
              <a:ext cx="12" cy="5"/>
            </a:xfrm>
            <a:custGeom>
              <a:avLst/>
              <a:gdLst>
                <a:gd name="T0" fmla="*/ 16 w 9"/>
                <a:gd name="T1" fmla="*/ 6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6" y="3"/>
                    <a:pt x="3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8" name="Freeform 1772">
              <a:extLst>
                <a:ext uri="{FF2B5EF4-FFF2-40B4-BE49-F238E27FC236}">
                  <a16:creationId xmlns:a16="http://schemas.microsoft.com/office/drawing/2014/main" id="{5A19B45F-8838-4924-95EC-EBAC0B34E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215" y="2226"/>
              <a:ext cx="11" cy="5"/>
            </a:xfrm>
            <a:custGeom>
              <a:avLst/>
              <a:gdLst>
                <a:gd name="T0" fmla="*/ 0 w 9"/>
                <a:gd name="T1" fmla="*/ 0 h 4"/>
                <a:gd name="T2" fmla="*/ 13 w 9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0"/>
                  </a:moveTo>
                  <a:cubicBezTo>
                    <a:pt x="2" y="3"/>
                    <a:pt x="6" y="4"/>
                    <a:pt x="9" y="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19" name="Freeform 1773">
              <a:extLst>
                <a:ext uri="{FF2B5EF4-FFF2-40B4-BE49-F238E27FC236}">
                  <a16:creationId xmlns:a16="http://schemas.microsoft.com/office/drawing/2014/main" id="{9CF4CC6B-8714-4918-8598-2278390A4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4" y="2246"/>
              <a:ext cx="18" cy="42"/>
            </a:xfrm>
            <a:custGeom>
              <a:avLst/>
              <a:gdLst>
                <a:gd name="T0" fmla="*/ 0 w 14"/>
                <a:gd name="T1" fmla="*/ 34 h 33"/>
                <a:gd name="T2" fmla="*/ 22 w 14"/>
                <a:gd name="T3" fmla="*/ 42 h 33"/>
                <a:gd name="T4" fmla="*/ 17 w 14"/>
                <a:gd name="T5" fmla="*/ 24 h 33"/>
                <a:gd name="T6" fmla="*/ 15 w 14"/>
                <a:gd name="T7" fmla="*/ 0 h 33"/>
                <a:gd name="T8" fmla="*/ 4 w 14"/>
                <a:gd name="T9" fmla="*/ 3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3">
                  <a:moveTo>
                    <a:pt x="0" y="21"/>
                  </a:moveTo>
                  <a:cubicBezTo>
                    <a:pt x="2" y="25"/>
                    <a:pt x="9" y="33"/>
                    <a:pt x="13" y="26"/>
                  </a:cubicBezTo>
                  <a:cubicBezTo>
                    <a:pt x="14" y="22"/>
                    <a:pt x="11" y="18"/>
                    <a:pt x="10" y="15"/>
                  </a:cubicBezTo>
                  <a:cubicBezTo>
                    <a:pt x="9" y="10"/>
                    <a:pt x="8" y="5"/>
                    <a:pt x="9" y="0"/>
                  </a:cubicBezTo>
                  <a:cubicBezTo>
                    <a:pt x="7" y="4"/>
                    <a:pt x="9" y="27"/>
                    <a:pt x="2" y="2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0" name="Freeform 1774">
              <a:extLst>
                <a:ext uri="{FF2B5EF4-FFF2-40B4-BE49-F238E27FC236}">
                  <a16:creationId xmlns:a16="http://schemas.microsoft.com/office/drawing/2014/main" id="{B7B4BB92-3A04-4F8D-91B7-58DF6FC06C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95" y="2228"/>
              <a:ext cx="11" cy="43"/>
            </a:xfrm>
            <a:custGeom>
              <a:avLst/>
              <a:gdLst>
                <a:gd name="T0" fmla="*/ 0 w 8"/>
                <a:gd name="T1" fmla="*/ 11 h 34"/>
                <a:gd name="T2" fmla="*/ 14 w 8"/>
                <a:gd name="T3" fmla="*/ 54 h 34"/>
                <a:gd name="T4" fmla="*/ 4 w 8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4">
                  <a:moveTo>
                    <a:pt x="0" y="7"/>
                  </a:moveTo>
                  <a:cubicBezTo>
                    <a:pt x="0" y="15"/>
                    <a:pt x="3" y="27"/>
                    <a:pt x="7" y="34"/>
                  </a:cubicBezTo>
                  <a:cubicBezTo>
                    <a:pt x="4" y="26"/>
                    <a:pt x="8" y="4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1" name="Freeform 1775">
              <a:extLst>
                <a:ext uri="{FF2B5EF4-FFF2-40B4-BE49-F238E27FC236}">
                  <a16:creationId xmlns:a16="http://schemas.microsoft.com/office/drawing/2014/main" id="{605A6BDD-225E-42BC-A763-A4719718E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1" y="3100"/>
              <a:ext cx="13" cy="14"/>
            </a:xfrm>
            <a:custGeom>
              <a:avLst/>
              <a:gdLst>
                <a:gd name="T0" fmla="*/ 1 w 10"/>
                <a:gd name="T1" fmla="*/ 17 h 11"/>
                <a:gd name="T2" fmla="*/ 17 w 10"/>
                <a:gd name="T3" fmla="*/ 10 h 11"/>
                <a:gd name="T4" fmla="*/ 0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" y="10"/>
                  </a:moveTo>
                  <a:cubicBezTo>
                    <a:pt x="4" y="11"/>
                    <a:pt x="10" y="10"/>
                    <a:pt x="10" y="6"/>
                  </a:cubicBezTo>
                  <a:cubicBezTo>
                    <a:pt x="10" y="2"/>
                    <a:pt x="3" y="1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2" name="Freeform 1776">
              <a:extLst>
                <a:ext uri="{FF2B5EF4-FFF2-40B4-BE49-F238E27FC236}">
                  <a16:creationId xmlns:a16="http://schemas.microsoft.com/office/drawing/2014/main" id="{631E19D8-B297-4B9C-84E0-29F574C2B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7" y="1868"/>
              <a:ext cx="15" cy="101"/>
            </a:xfrm>
            <a:custGeom>
              <a:avLst/>
              <a:gdLst>
                <a:gd name="T0" fmla="*/ 13 w 12"/>
                <a:gd name="T1" fmla="*/ 0 h 78"/>
                <a:gd name="T2" fmla="*/ 0 w 12"/>
                <a:gd name="T3" fmla="*/ 131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8" y="0"/>
                  </a:moveTo>
                  <a:cubicBezTo>
                    <a:pt x="12" y="19"/>
                    <a:pt x="2" y="62"/>
                    <a:pt x="0" y="7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3" name="Freeform 1777">
              <a:extLst>
                <a:ext uri="{FF2B5EF4-FFF2-40B4-BE49-F238E27FC236}">
                  <a16:creationId xmlns:a16="http://schemas.microsoft.com/office/drawing/2014/main" id="{9DFC7AF3-20E7-45A2-A1D2-DCC1EEC503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6" y="1911"/>
              <a:ext cx="28" cy="70"/>
            </a:xfrm>
            <a:custGeom>
              <a:avLst/>
              <a:gdLst>
                <a:gd name="T0" fmla="*/ 36 w 22"/>
                <a:gd name="T1" fmla="*/ 0 h 54"/>
                <a:gd name="T2" fmla="*/ 0 w 22"/>
                <a:gd name="T3" fmla="*/ 91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4">
                  <a:moveTo>
                    <a:pt x="22" y="0"/>
                  </a:moveTo>
                  <a:cubicBezTo>
                    <a:pt x="22" y="16"/>
                    <a:pt x="2" y="33"/>
                    <a:pt x="0" y="5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4" name="Freeform 1778">
              <a:extLst>
                <a:ext uri="{FF2B5EF4-FFF2-40B4-BE49-F238E27FC236}">
                  <a16:creationId xmlns:a16="http://schemas.microsoft.com/office/drawing/2014/main" id="{A982FC59-74DE-4A0C-999A-19DBC7D2E8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598"/>
              <a:ext cx="373" cy="442"/>
            </a:xfrm>
            <a:custGeom>
              <a:avLst/>
              <a:gdLst>
                <a:gd name="T0" fmla="*/ 0 w 288"/>
                <a:gd name="T1" fmla="*/ 165 h 342"/>
                <a:gd name="T2" fmla="*/ 286 w 288"/>
                <a:gd name="T3" fmla="*/ 17 h 342"/>
                <a:gd name="T4" fmla="*/ 413 w 288"/>
                <a:gd name="T5" fmla="*/ 105 h 342"/>
                <a:gd name="T6" fmla="*/ 477 w 288"/>
                <a:gd name="T7" fmla="*/ 342 h 342"/>
                <a:gd name="T8" fmla="*/ 433 w 288"/>
                <a:gd name="T9" fmla="*/ 565 h 342"/>
                <a:gd name="T10" fmla="*/ 433 w 288"/>
                <a:gd name="T11" fmla="*/ 571 h 3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88" h="342">
                  <a:moveTo>
                    <a:pt x="0" y="99"/>
                  </a:moveTo>
                  <a:cubicBezTo>
                    <a:pt x="105" y="101"/>
                    <a:pt x="149" y="13"/>
                    <a:pt x="171" y="10"/>
                  </a:cubicBezTo>
                  <a:cubicBezTo>
                    <a:pt x="210" y="0"/>
                    <a:pt x="239" y="40"/>
                    <a:pt x="246" y="63"/>
                  </a:cubicBezTo>
                  <a:cubicBezTo>
                    <a:pt x="258" y="89"/>
                    <a:pt x="279" y="130"/>
                    <a:pt x="284" y="205"/>
                  </a:cubicBezTo>
                  <a:cubicBezTo>
                    <a:pt x="288" y="253"/>
                    <a:pt x="256" y="253"/>
                    <a:pt x="258" y="338"/>
                  </a:cubicBezTo>
                  <a:cubicBezTo>
                    <a:pt x="258" y="342"/>
                    <a:pt x="258" y="342"/>
                    <a:pt x="258" y="34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5" name="Freeform 1779">
              <a:extLst>
                <a:ext uri="{FF2B5EF4-FFF2-40B4-BE49-F238E27FC236}">
                  <a16:creationId xmlns:a16="http://schemas.microsoft.com/office/drawing/2014/main" id="{3A8DE9B6-C03E-458E-BDF9-4085E0FF20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411"/>
              <a:ext cx="165" cy="235"/>
            </a:xfrm>
            <a:custGeom>
              <a:avLst/>
              <a:gdLst>
                <a:gd name="T0" fmla="*/ 0 w 127"/>
                <a:gd name="T1" fmla="*/ 0 h 182"/>
                <a:gd name="T2" fmla="*/ 186 w 127"/>
                <a:gd name="T3" fmla="*/ 240 h 182"/>
                <a:gd name="T4" fmla="*/ 214 w 127"/>
                <a:gd name="T5" fmla="*/ 303 h 1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182">
                  <a:moveTo>
                    <a:pt x="0" y="0"/>
                  </a:moveTo>
                  <a:cubicBezTo>
                    <a:pt x="11" y="32"/>
                    <a:pt x="97" y="113"/>
                    <a:pt x="110" y="144"/>
                  </a:cubicBezTo>
                  <a:cubicBezTo>
                    <a:pt x="118" y="156"/>
                    <a:pt x="123" y="173"/>
                    <a:pt x="127" y="18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6" name="Freeform 1780">
              <a:extLst>
                <a:ext uri="{FF2B5EF4-FFF2-40B4-BE49-F238E27FC236}">
                  <a16:creationId xmlns:a16="http://schemas.microsoft.com/office/drawing/2014/main" id="{113428CC-D7C3-4097-8DA7-102E19F1B9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7" y="1970"/>
              <a:ext cx="31" cy="69"/>
            </a:xfrm>
            <a:custGeom>
              <a:avLst/>
              <a:gdLst>
                <a:gd name="T0" fmla="*/ 40 w 24"/>
                <a:gd name="T1" fmla="*/ 0 h 53"/>
                <a:gd name="T2" fmla="*/ 22 w 24"/>
                <a:gd name="T3" fmla="*/ 66 h 53"/>
                <a:gd name="T4" fmla="*/ 0 w 24"/>
                <a:gd name="T5" fmla="*/ 85 h 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53">
                  <a:moveTo>
                    <a:pt x="24" y="0"/>
                  </a:moveTo>
                  <a:cubicBezTo>
                    <a:pt x="24" y="14"/>
                    <a:pt x="20" y="27"/>
                    <a:pt x="13" y="39"/>
                  </a:cubicBezTo>
                  <a:cubicBezTo>
                    <a:pt x="7" y="48"/>
                    <a:pt x="3" y="53"/>
                    <a:pt x="0" y="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7" name="Freeform 1781">
              <a:extLst>
                <a:ext uri="{FF2B5EF4-FFF2-40B4-BE49-F238E27FC236}">
                  <a16:creationId xmlns:a16="http://schemas.microsoft.com/office/drawing/2014/main" id="{7EBE4402-0F97-4587-808E-60F0A45A8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7" y="1611"/>
              <a:ext cx="71" cy="359"/>
            </a:xfrm>
            <a:custGeom>
              <a:avLst/>
              <a:gdLst>
                <a:gd name="T0" fmla="*/ 15 w 55"/>
                <a:gd name="T1" fmla="*/ 0 h 278"/>
                <a:gd name="T2" fmla="*/ 28 w 55"/>
                <a:gd name="T3" fmla="*/ 245 h 278"/>
                <a:gd name="T4" fmla="*/ 81 w 55"/>
                <a:gd name="T5" fmla="*/ 411 h 278"/>
                <a:gd name="T6" fmla="*/ 92 w 55"/>
                <a:gd name="T7" fmla="*/ 464 h 27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278">
                  <a:moveTo>
                    <a:pt x="9" y="0"/>
                  </a:moveTo>
                  <a:cubicBezTo>
                    <a:pt x="9" y="27"/>
                    <a:pt x="0" y="89"/>
                    <a:pt x="17" y="147"/>
                  </a:cubicBezTo>
                  <a:cubicBezTo>
                    <a:pt x="22" y="176"/>
                    <a:pt x="39" y="223"/>
                    <a:pt x="49" y="246"/>
                  </a:cubicBezTo>
                  <a:cubicBezTo>
                    <a:pt x="53" y="257"/>
                    <a:pt x="55" y="267"/>
                    <a:pt x="55" y="27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8" name="Freeform 1782">
              <a:extLst>
                <a:ext uri="{FF2B5EF4-FFF2-40B4-BE49-F238E27FC236}">
                  <a16:creationId xmlns:a16="http://schemas.microsoft.com/office/drawing/2014/main" id="{77C8EC8E-9475-496D-92ED-E2026E5DF55D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5" y="1766"/>
              <a:ext cx="23" cy="211"/>
            </a:xfrm>
            <a:custGeom>
              <a:avLst/>
              <a:gdLst>
                <a:gd name="T0" fmla="*/ 29 w 18"/>
                <a:gd name="T1" fmla="*/ 273 h 163"/>
                <a:gd name="T2" fmla="*/ 8 w 18"/>
                <a:gd name="T3" fmla="*/ 0 h 1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63">
                  <a:moveTo>
                    <a:pt x="18" y="163"/>
                  </a:moveTo>
                  <a:cubicBezTo>
                    <a:pt x="11" y="131"/>
                    <a:pt x="0" y="22"/>
                    <a:pt x="5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29" name="Freeform 1783">
              <a:extLst>
                <a:ext uri="{FF2B5EF4-FFF2-40B4-BE49-F238E27FC236}">
                  <a16:creationId xmlns:a16="http://schemas.microsoft.com/office/drawing/2014/main" id="{8B05FB27-52CF-4DFA-88E7-A38508FB9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88" y="1998"/>
              <a:ext cx="67" cy="288"/>
            </a:xfrm>
            <a:custGeom>
              <a:avLst/>
              <a:gdLst>
                <a:gd name="T0" fmla="*/ 86 w 52"/>
                <a:gd name="T1" fmla="*/ 372 h 223"/>
                <a:gd name="T2" fmla="*/ 76 w 52"/>
                <a:gd name="T3" fmla="*/ 340 h 223"/>
                <a:gd name="T4" fmla="*/ 12 w 52"/>
                <a:gd name="T5" fmla="*/ 142 h 223"/>
                <a:gd name="T6" fmla="*/ 5 w 52"/>
                <a:gd name="T7" fmla="*/ 0 h 2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223">
                  <a:moveTo>
                    <a:pt x="52" y="223"/>
                  </a:moveTo>
                  <a:cubicBezTo>
                    <a:pt x="50" y="216"/>
                    <a:pt x="48" y="209"/>
                    <a:pt x="46" y="204"/>
                  </a:cubicBezTo>
                  <a:cubicBezTo>
                    <a:pt x="33" y="171"/>
                    <a:pt x="11" y="114"/>
                    <a:pt x="7" y="85"/>
                  </a:cubicBezTo>
                  <a:cubicBezTo>
                    <a:pt x="0" y="46"/>
                    <a:pt x="0" y="24"/>
                    <a:pt x="3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0" name="Freeform 1784">
              <a:extLst>
                <a:ext uri="{FF2B5EF4-FFF2-40B4-BE49-F238E27FC236}">
                  <a16:creationId xmlns:a16="http://schemas.microsoft.com/office/drawing/2014/main" id="{CE82B74E-7649-4FDA-B722-D2BCB6ACD5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5" y="2286"/>
              <a:ext cx="31" cy="102"/>
            </a:xfrm>
            <a:custGeom>
              <a:avLst/>
              <a:gdLst>
                <a:gd name="T0" fmla="*/ 40 w 24"/>
                <a:gd name="T1" fmla="*/ 132 h 79"/>
                <a:gd name="T2" fmla="*/ 0 w 24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9">
                  <a:moveTo>
                    <a:pt x="24" y="79"/>
                  </a:moveTo>
                  <a:cubicBezTo>
                    <a:pt x="22" y="67"/>
                    <a:pt x="10" y="2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1" name="Freeform 1785">
              <a:extLst>
                <a:ext uri="{FF2B5EF4-FFF2-40B4-BE49-F238E27FC236}">
                  <a16:creationId xmlns:a16="http://schemas.microsoft.com/office/drawing/2014/main" id="{2574EE61-54F5-4B2F-93BA-1207E1E24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8" y="1642"/>
              <a:ext cx="61" cy="530"/>
            </a:xfrm>
            <a:custGeom>
              <a:avLst/>
              <a:gdLst>
                <a:gd name="T0" fmla="*/ 79 w 47"/>
                <a:gd name="T1" fmla="*/ 685 h 410"/>
                <a:gd name="T2" fmla="*/ 49 w 47"/>
                <a:gd name="T3" fmla="*/ 411 h 410"/>
                <a:gd name="T4" fmla="*/ 35 w 47"/>
                <a:gd name="T5" fmla="*/ 304 h 410"/>
                <a:gd name="T6" fmla="*/ 0 w 47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10">
                  <a:moveTo>
                    <a:pt x="47" y="410"/>
                  </a:moveTo>
                  <a:cubicBezTo>
                    <a:pt x="46" y="352"/>
                    <a:pt x="42" y="278"/>
                    <a:pt x="29" y="246"/>
                  </a:cubicBezTo>
                  <a:cubicBezTo>
                    <a:pt x="23" y="230"/>
                    <a:pt x="20" y="197"/>
                    <a:pt x="21" y="182"/>
                  </a:cubicBezTo>
                  <a:cubicBezTo>
                    <a:pt x="20" y="96"/>
                    <a:pt x="13" y="4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2" name="Freeform 1786">
              <a:extLst>
                <a:ext uri="{FF2B5EF4-FFF2-40B4-BE49-F238E27FC236}">
                  <a16:creationId xmlns:a16="http://schemas.microsoft.com/office/drawing/2014/main" id="{CB1B797B-A07D-4754-9031-78369F3A2B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9" y="2172"/>
              <a:ext cx="11" cy="207"/>
            </a:xfrm>
            <a:custGeom>
              <a:avLst/>
              <a:gdLst>
                <a:gd name="T0" fmla="*/ 13 w 9"/>
                <a:gd name="T1" fmla="*/ 268 h 160"/>
                <a:gd name="T2" fmla="*/ 1 w 9"/>
                <a:gd name="T3" fmla="*/ 118 h 160"/>
                <a:gd name="T4" fmla="*/ 0 w 9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60">
                  <a:moveTo>
                    <a:pt x="9" y="160"/>
                  </a:moveTo>
                  <a:cubicBezTo>
                    <a:pt x="5" y="145"/>
                    <a:pt x="1" y="91"/>
                    <a:pt x="1" y="70"/>
                  </a:cubicBezTo>
                  <a:cubicBezTo>
                    <a:pt x="1" y="58"/>
                    <a:pt x="1" y="3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3" name="Freeform 1787">
              <a:extLst>
                <a:ext uri="{FF2B5EF4-FFF2-40B4-BE49-F238E27FC236}">
                  <a16:creationId xmlns:a16="http://schemas.microsoft.com/office/drawing/2014/main" id="{A2B77AC5-799C-4849-A2A3-448A574C3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1149"/>
              <a:ext cx="70" cy="219"/>
            </a:xfrm>
            <a:custGeom>
              <a:avLst/>
              <a:gdLst>
                <a:gd name="T0" fmla="*/ 91 w 54"/>
                <a:gd name="T1" fmla="*/ 0 h 170"/>
                <a:gd name="T2" fmla="*/ 53 w 54"/>
                <a:gd name="T3" fmla="*/ 161 h 170"/>
                <a:gd name="T4" fmla="*/ 1 w 54"/>
                <a:gd name="T5" fmla="*/ 28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4" h="170">
                  <a:moveTo>
                    <a:pt x="54" y="0"/>
                  </a:moveTo>
                  <a:cubicBezTo>
                    <a:pt x="46" y="23"/>
                    <a:pt x="36" y="81"/>
                    <a:pt x="32" y="97"/>
                  </a:cubicBezTo>
                  <a:cubicBezTo>
                    <a:pt x="23" y="127"/>
                    <a:pt x="0" y="161"/>
                    <a:pt x="1" y="17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4" name="Freeform 1788">
              <a:extLst>
                <a:ext uri="{FF2B5EF4-FFF2-40B4-BE49-F238E27FC236}">
                  <a16:creationId xmlns:a16="http://schemas.microsoft.com/office/drawing/2014/main" id="{8B600E42-2787-46CD-A787-77E426A25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4" y="1176"/>
              <a:ext cx="74" cy="192"/>
            </a:xfrm>
            <a:custGeom>
              <a:avLst/>
              <a:gdLst>
                <a:gd name="T0" fmla="*/ 96 w 57"/>
                <a:gd name="T1" fmla="*/ 0 h 149"/>
                <a:gd name="T2" fmla="*/ 21 w 57"/>
                <a:gd name="T3" fmla="*/ 162 h 149"/>
                <a:gd name="T4" fmla="*/ 0 w 57"/>
                <a:gd name="T5" fmla="*/ 247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7" h="149">
                  <a:moveTo>
                    <a:pt x="57" y="0"/>
                  </a:moveTo>
                  <a:cubicBezTo>
                    <a:pt x="47" y="23"/>
                    <a:pt x="19" y="71"/>
                    <a:pt x="12" y="98"/>
                  </a:cubicBezTo>
                  <a:cubicBezTo>
                    <a:pt x="6" y="119"/>
                    <a:pt x="0" y="149"/>
                    <a:pt x="0" y="14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5" name="Freeform 1789">
              <a:extLst>
                <a:ext uri="{FF2B5EF4-FFF2-40B4-BE49-F238E27FC236}">
                  <a16:creationId xmlns:a16="http://schemas.microsoft.com/office/drawing/2014/main" id="{8FB8A3EB-5443-4FB6-BF9E-70AFC398C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1" y="1255"/>
              <a:ext cx="29" cy="111"/>
            </a:xfrm>
            <a:custGeom>
              <a:avLst/>
              <a:gdLst>
                <a:gd name="T0" fmla="*/ 0 w 23"/>
                <a:gd name="T1" fmla="*/ 0 h 86"/>
                <a:gd name="T2" fmla="*/ 37 w 23"/>
                <a:gd name="T3" fmla="*/ 143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6">
                  <a:moveTo>
                    <a:pt x="0" y="0"/>
                  </a:moveTo>
                  <a:cubicBezTo>
                    <a:pt x="1" y="18"/>
                    <a:pt x="7" y="85"/>
                    <a:pt x="23" y="8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6" name="Freeform 1790">
              <a:extLst>
                <a:ext uri="{FF2B5EF4-FFF2-40B4-BE49-F238E27FC236}">
                  <a16:creationId xmlns:a16="http://schemas.microsoft.com/office/drawing/2014/main" id="{73EB1F16-F829-4BCC-B005-029868538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1325"/>
              <a:ext cx="7" cy="33"/>
            </a:xfrm>
            <a:custGeom>
              <a:avLst/>
              <a:gdLst>
                <a:gd name="T0" fmla="*/ 6 w 5"/>
                <a:gd name="T1" fmla="*/ 0 h 26"/>
                <a:gd name="T2" fmla="*/ 0 w 5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6">
                  <a:moveTo>
                    <a:pt x="3" y="0"/>
                  </a:moveTo>
                  <a:cubicBezTo>
                    <a:pt x="3" y="0"/>
                    <a:pt x="5" y="23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7" name="Freeform 1791">
              <a:extLst>
                <a:ext uri="{FF2B5EF4-FFF2-40B4-BE49-F238E27FC236}">
                  <a16:creationId xmlns:a16="http://schemas.microsoft.com/office/drawing/2014/main" id="{8E7FE023-E8DF-4A82-863E-93369E376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1223"/>
              <a:ext cx="6" cy="122"/>
            </a:xfrm>
            <a:custGeom>
              <a:avLst/>
              <a:gdLst>
                <a:gd name="T0" fmla="*/ 7 w 5"/>
                <a:gd name="T1" fmla="*/ 157 h 95"/>
                <a:gd name="T2" fmla="*/ 0 w 5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5">
                  <a:moveTo>
                    <a:pt x="5" y="95"/>
                  </a:moveTo>
                  <a:cubicBezTo>
                    <a:pt x="3" y="82"/>
                    <a:pt x="2" y="2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8" name="Freeform 1792">
              <a:extLst>
                <a:ext uri="{FF2B5EF4-FFF2-40B4-BE49-F238E27FC236}">
                  <a16:creationId xmlns:a16="http://schemas.microsoft.com/office/drawing/2014/main" id="{A7F8C96C-85E7-4FB2-9083-BBB6202D8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215"/>
              <a:ext cx="5" cy="57"/>
            </a:xfrm>
            <a:custGeom>
              <a:avLst/>
              <a:gdLst>
                <a:gd name="T0" fmla="*/ 0 w 4"/>
                <a:gd name="T1" fmla="*/ 0 h 44"/>
                <a:gd name="T2" fmla="*/ 6 w 4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44">
                  <a:moveTo>
                    <a:pt x="0" y="0"/>
                  </a:moveTo>
                  <a:cubicBezTo>
                    <a:pt x="1" y="8"/>
                    <a:pt x="2" y="39"/>
                    <a:pt x="4" y="4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39" name="Freeform 1793">
              <a:extLst>
                <a:ext uri="{FF2B5EF4-FFF2-40B4-BE49-F238E27FC236}">
                  <a16:creationId xmlns:a16="http://schemas.microsoft.com/office/drawing/2014/main" id="{376550ED-6559-47C3-9500-1694A6D6E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72" y="2290"/>
              <a:ext cx="232" cy="219"/>
            </a:xfrm>
            <a:custGeom>
              <a:avLst/>
              <a:gdLst>
                <a:gd name="T0" fmla="*/ 301 w 179"/>
                <a:gd name="T1" fmla="*/ 0 h 170"/>
                <a:gd name="T2" fmla="*/ 108 w 179"/>
                <a:gd name="T3" fmla="*/ 218 h 170"/>
                <a:gd name="T4" fmla="*/ 0 w 179"/>
                <a:gd name="T5" fmla="*/ 282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9" h="170">
                  <a:moveTo>
                    <a:pt x="179" y="0"/>
                  </a:moveTo>
                  <a:cubicBezTo>
                    <a:pt x="149" y="71"/>
                    <a:pt x="95" y="114"/>
                    <a:pt x="64" y="131"/>
                  </a:cubicBezTo>
                  <a:cubicBezTo>
                    <a:pt x="43" y="145"/>
                    <a:pt x="10" y="153"/>
                    <a:pt x="0" y="17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0" name="Freeform 1794">
              <a:extLst>
                <a:ext uri="{FF2B5EF4-FFF2-40B4-BE49-F238E27FC236}">
                  <a16:creationId xmlns:a16="http://schemas.microsoft.com/office/drawing/2014/main" id="{17C10B51-BE40-4200-B57B-96BB361042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1" y="3322"/>
              <a:ext cx="39" cy="453"/>
            </a:xfrm>
            <a:custGeom>
              <a:avLst/>
              <a:gdLst>
                <a:gd name="T0" fmla="*/ 51 w 30"/>
                <a:gd name="T1" fmla="*/ 0 h 351"/>
                <a:gd name="T2" fmla="*/ 35 w 30"/>
                <a:gd name="T3" fmla="*/ 68 h 351"/>
                <a:gd name="T4" fmla="*/ 4 w 30"/>
                <a:gd name="T5" fmla="*/ 240 h 351"/>
                <a:gd name="T6" fmla="*/ 16 w 30"/>
                <a:gd name="T7" fmla="*/ 585 h 35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0" h="351">
                  <a:moveTo>
                    <a:pt x="30" y="0"/>
                  </a:moveTo>
                  <a:cubicBezTo>
                    <a:pt x="28" y="21"/>
                    <a:pt x="21" y="36"/>
                    <a:pt x="21" y="41"/>
                  </a:cubicBezTo>
                  <a:cubicBezTo>
                    <a:pt x="16" y="61"/>
                    <a:pt x="3" y="118"/>
                    <a:pt x="2" y="144"/>
                  </a:cubicBezTo>
                  <a:cubicBezTo>
                    <a:pt x="0" y="170"/>
                    <a:pt x="15" y="303"/>
                    <a:pt x="9" y="35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1" name="Freeform 1795">
              <a:extLst>
                <a:ext uri="{FF2B5EF4-FFF2-40B4-BE49-F238E27FC236}">
                  <a16:creationId xmlns:a16="http://schemas.microsoft.com/office/drawing/2014/main" id="{CFAC128B-84D2-4082-822B-2B6BE41AC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7" y="3155"/>
              <a:ext cx="34" cy="167"/>
            </a:xfrm>
            <a:custGeom>
              <a:avLst/>
              <a:gdLst>
                <a:gd name="T0" fmla="*/ 0 w 26"/>
                <a:gd name="T1" fmla="*/ 0 h 129"/>
                <a:gd name="T2" fmla="*/ 34 w 26"/>
                <a:gd name="T3" fmla="*/ 136 h 129"/>
                <a:gd name="T4" fmla="*/ 43 w 26"/>
                <a:gd name="T5" fmla="*/ 216 h 1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129">
                  <a:moveTo>
                    <a:pt x="0" y="0"/>
                  </a:moveTo>
                  <a:cubicBezTo>
                    <a:pt x="3" y="27"/>
                    <a:pt x="10" y="53"/>
                    <a:pt x="20" y="81"/>
                  </a:cubicBezTo>
                  <a:cubicBezTo>
                    <a:pt x="26" y="99"/>
                    <a:pt x="26" y="115"/>
                    <a:pt x="25" y="12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2" name="Freeform 1796">
              <a:extLst>
                <a:ext uri="{FF2B5EF4-FFF2-40B4-BE49-F238E27FC236}">
                  <a16:creationId xmlns:a16="http://schemas.microsoft.com/office/drawing/2014/main" id="{B366F3DF-0E25-41DE-B9E7-E5166D7668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2" y="2335"/>
              <a:ext cx="168" cy="820"/>
            </a:xfrm>
            <a:custGeom>
              <a:avLst/>
              <a:gdLst>
                <a:gd name="T0" fmla="*/ 217 w 130"/>
                <a:gd name="T1" fmla="*/ 0 h 635"/>
                <a:gd name="T2" fmla="*/ 61 w 130"/>
                <a:gd name="T3" fmla="*/ 462 h 635"/>
                <a:gd name="T4" fmla="*/ 10 w 130"/>
                <a:gd name="T5" fmla="*/ 723 h 635"/>
                <a:gd name="T6" fmla="*/ 1 w 130"/>
                <a:gd name="T7" fmla="*/ 984 h 635"/>
                <a:gd name="T8" fmla="*/ 6 w 130"/>
                <a:gd name="T9" fmla="*/ 1059 h 6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0" h="635">
                  <a:moveTo>
                    <a:pt x="130" y="0"/>
                  </a:moveTo>
                  <a:cubicBezTo>
                    <a:pt x="119" y="25"/>
                    <a:pt x="47" y="240"/>
                    <a:pt x="36" y="277"/>
                  </a:cubicBezTo>
                  <a:cubicBezTo>
                    <a:pt x="22" y="322"/>
                    <a:pt x="10" y="408"/>
                    <a:pt x="6" y="434"/>
                  </a:cubicBezTo>
                  <a:cubicBezTo>
                    <a:pt x="3" y="459"/>
                    <a:pt x="0" y="569"/>
                    <a:pt x="1" y="590"/>
                  </a:cubicBezTo>
                  <a:cubicBezTo>
                    <a:pt x="1" y="605"/>
                    <a:pt x="2" y="620"/>
                    <a:pt x="4" y="63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3" name="Freeform 1797">
              <a:extLst>
                <a:ext uri="{FF2B5EF4-FFF2-40B4-BE49-F238E27FC236}">
                  <a16:creationId xmlns:a16="http://schemas.microsoft.com/office/drawing/2014/main" id="{64766D6A-C7CF-4DEE-A3F5-B4BB64681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3169"/>
              <a:ext cx="38" cy="79"/>
            </a:xfrm>
            <a:custGeom>
              <a:avLst/>
              <a:gdLst>
                <a:gd name="T0" fmla="*/ 0 w 29"/>
                <a:gd name="T1" fmla="*/ 0 h 61"/>
                <a:gd name="T2" fmla="*/ 5 w 29"/>
                <a:gd name="T3" fmla="*/ 36 h 61"/>
                <a:gd name="T4" fmla="*/ 50 w 29"/>
                <a:gd name="T5" fmla="*/ 102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61">
                  <a:moveTo>
                    <a:pt x="0" y="0"/>
                  </a:moveTo>
                  <a:cubicBezTo>
                    <a:pt x="1" y="9"/>
                    <a:pt x="2" y="17"/>
                    <a:pt x="3" y="22"/>
                  </a:cubicBezTo>
                  <a:cubicBezTo>
                    <a:pt x="8" y="51"/>
                    <a:pt x="11" y="57"/>
                    <a:pt x="29" y="6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4" name="Freeform 1798">
              <a:extLst>
                <a:ext uri="{FF2B5EF4-FFF2-40B4-BE49-F238E27FC236}">
                  <a16:creationId xmlns:a16="http://schemas.microsoft.com/office/drawing/2014/main" id="{16A29B13-C4B7-4A07-9C56-D13AE569F2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2341"/>
              <a:ext cx="177" cy="828"/>
            </a:xfrm>
            <a:custGeom>
              <a:avLst/>
              <a:gdLst>
                <a:gd name="T0" fmla="*/ 229 w 137"/>
                <a:gd name="T1" fmla="*/ 0 h 641"/>
                <a:gd name="T2" fmla="*/ 217 w 137"/>
                <a:gd name="T3" fmla="*/ 101 h 641"/>
                <a:gd name="T4" fmla="*/ 141 w 137"/>
                <a:gd name="T5" fmla="*/ 377 h 641"/>
                <a:gd name="T6" fmla="*/ 4 w 137"/>
                <a:gd name="T7" fmla="*/ 966 h 641"/>
                <a:gd name="T8" fmla="*/ 8 w 137"/>
                <a:gd name="T9" fmla="*/ 1070 h 6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641">
                  <a:moveTo>
                    <a:pt x="137" y="0"/>
                  </a:moveTo>
                  <a:cubicBezTo>
                    <a:pt x="135" y="20"/>
                    <a:pt x="133" y="42"/>
                    <a:pt x="130" y="60"/>
                  </a:cubicBezTo>
                  <a:cubicBezTo>
                    <a:pt x="121" y="108"/>
                    <a:pt x="100" y="179"/>
                    <a:pt x="84" y="226"/>
                  </a:cubicBezTo>
                  <a:cubicBezTo>
                    <a:pt x="60" y="297"/>
                    <a:pt x="0" y="502"/>
                    <a:pt x="2" y="579"/>
                  </a:cubicBezTo>
                  <a:cubicBezTo>
                    <a:pt x="3" y="602"/>
                    <a:pt x="4" y="624"/>
                    <a:pt x="5" y="6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5" name="Freeform 1799">
              <a:extLst>
                <a:ext uri="{FF2B5EF4-FFF2-40B4-BE49-F238E27FC236}">
                  <a16:creationId xmlns:a16="http://schemas.microsoft.com/office/drawing/2014/main" id="{8063F493-79B3-4511-B5F9-0CC766E6F5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5" y="2275"/>
              <a:ext cx="12" cy="66"/>
            </a:xfrm>
            <a:custGeom>
              <a:avLst/>
              <a:gdLst>
                <a:gd name="T0" fmla="*/ 16 w 9"/>
                <a:gd name="T1" fmla="*/ 0 h 51"/>
                <a:gd name="T2" fmla="*/ 0 w 9"/>
                <a:gd name="T3" fmla="*/ 85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1">
                  <a:moveTo>
                    <a:pt x="9" y="0"/>
                  </a:moveTo>
                  <a:cubicBezTo>
                    <a:pt x="5" y="14"/>
                    <a:pt x="3" y="32"/>
                    <a:pt x="0" y="5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6" name="Freeform 1800">
              <a:extLst>
                <a:ext uri="{FF2B5EF4-FFF2-40B4-BE49-F238E27FC236}">
                  <a16:creationId xmlns:a16="http://schemas.microsoft.com/office/drawing/2014/main" id="{5438D243-EA90-4D51-8DB8-D22929500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040"/>
              <a:ext cx="68" cy="155"/>
            </a:xfrm>
            <a:custGeom>
              <a:avLst/>
              <a:gdLst>
                <a:gd name="T0" fmla="*/ 87 w 53"/>
                <a:gd name="T1" fmla="*/ 0 h 120"/>
                <a:gd name="T2" fmla="*/ 0 w 53"/>
                <a:gd name="T3" fmla="*/ 200 h 1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20">
                  <a:moveTo>
                    <a:pt x="53" y="0"/>
                  </a:moveTo>
                  <a:cubicBezTo>
                    <a:pt x="39" y="45"/>
                    <a:pt x="16" y="111"/>
                    <a:pt x="0" y="12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7" name="Freeform 1801">
              <a:extLst>
                <a:ext uri="{FF2B5EF4-FFF2-40B4-BE49-F238E27FC236}">
                  <a16:creationId xmlns:a16="http://schemas.microsoft.com/office/drawing/2014/main" id="{172EBBAE-C794-4AD6-9EBB-9F31DD12E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2390"/>
              <a:ext cx="64" cy="650"/>
            </a:xfrm>
            <a:custGeom>
              <a:avLst/>
              <a:gdLst>
                <a:gd name="T0" fmla="*/ 9 w 49"/>
                <a:gd name="T1" fmla="*/ 0 h 503"/>
                <a:gd name="T2" fmla="*/ 50 w 49"/>
                <a:gd name="T3" fmla="*/ 182 h 503"/>
                <a:gd name="T4" fmla="*/ 78 w 49"/>
                <a:gd name="T5" fmla="*/ 292 h 503"/>
                <a:gd name="T6" fmla="*/ 77 w 49"/>
                <a:gd name="T7" fmla="*/ 481 h 503"/>
                <a:gd name="T8" fmla="*/ 18 w 49"/>
                <a:gd name="T9" fmla="*/ 775 h 503"/>
                <a:gd name="T10" fmla="*/ 0 w 49"/>
                <a:gd name="T11" fmla="*/ 840 h 50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9" h="503">
                  <a:moveTo>
                    <a:pt x="5" y="0"/>
                  </a:moveTo>
                  <a:cubicBezTo>
                    <a:pt x="3" y="34"/>
                    <a:pt x="10" y="64"/>
                    <a:pt x="29" y="109"/>
                  </a:cubicBezTo>
                  <a:cubicBezTo>
                    <a:pt x="41" y="138"/>
                    <a:pt x="43" y="148"/>
                    <a:pt x="46" y="175"/>
                  </a:cubicBezTo>
                  <a:cubicBezTo>
                    <a:pt x="47" y="210"/>
                    <a:pt x="49" y="246"/>
                    <a:pt x="45" y="288"/>
                  </a:cubicBezTo>
                  <a:cubicBezTo>
                    <a:pt x="40" y="350"/>
                    <a:pt x="26" y="415"/>
                    <a:pt x="11" y="464"/>
                  </a:cubicBezTo>
                  <a:cubicBezTo>
                    <a:pt x="9" y="471"/>
                    <a:pt x="5" y="485"/>
                    <a:pt x="0" y="50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8" name="Freeform 1802">
              <a:extLst>
                <a:ext uri="{FF2B5EF4-FFF2-40B4-BE49-F238E27FC236}">
                  <a16:creationId xmlns:a16="http://schemas.microsoft.com/office/drawing/2014/main" id="{1F83F49E-4AC6-49EE-A68D-78DEB870046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9" y="3211"/>
              <a:ext cx="84" cy="665"/>
            </a:xfrm>
            <a:custGeom>
              <a:avLst/>
              <a:gdLst>
                <a:gd name="T0" fmla="*/ 5 w 65"/>
                <a:gd name="T1" fmla="*/ 859 h 515"/>
                <a:gd name="T2" fmla="*/ 5 w 65"/>
                <a:gd name="T3" fmla="*/ 807 h 515"/>
                <a:gd name="T4" fmla="*/ 28 w 65"/>
                <a:gd name="T5" fmla="*/ 652 h 515"/>
                <a:gd name="T6" fmla="*/ 103 w 65"/>
                <a:gd name="T7" fmla="*/ 342 h 515"/>
                <a:gd name="T8" fmla="*/ 105 w 65"/>
                <a:gd name="T9" fmla="*/ 27 h 515"/>
                <a:gd name="T10" fmla="*/ 109 w 65"/>
                <a:gd name="T11" fmla="*/ 0 h 5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15">
                  <a:moveTo>
                    <a:pt x="3" y="515"/>
                  </a:moveTo>
                  <a:cubicBezTo>
                    <a:pt x="6" y="503"/>
                    <a:pt x="4" y="491"/>
                    <a:pt x="3" y="484"/>
                  </a:cubicBezTo>
                  <a:cubicBezTo>
                    <a:pt x="0" y="475"/>
                    <a:pt x="5" y="438"/>
                    <a:pt x="17" y="391"/>
                  </a:cubicBezTo>
                  <a:cubicBezTo>
                    <a:pt x="28" y="344"/>
                    <a:pt x="59" y="277"/>
                    <a:pt x="62" y="205"/>
                  </a:cubicBezTo>
                  <a:cubicBezTo>
                    <a:pt x="64" y="161"/>
                    <a:pt x="62" y="78"/>
                    <a:pt x="63" y="16"/>
                  </a:cubicBezTo>
                  <a:cubicBezTo>
                    <a:pt x="64" y="6"/>
                    <a:pt x="65" y="0"/>
                    <a:pt x="65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49" name="Freeform 1803">
              <a:extLst>
                <a:ext uri="{FF2B5EF4-FFF2-40B4-BE49-F238E27FC236}">
                  <a16:creationId xmlns:a16="http://schemas.microsoft.com/office/drawing/2014/main" id="{0F003E54-4BA2-4DF7-B683-03FEDB9717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4" y="2226"/>
              <a:ext cx="94" cy="815"/>
            </a:xfrm>
            <a:custGeom>
              <a:avLst/>
              <a:gdLst>
                <a:gd name="T0" fmla="*/ 27 w 73"/>
                <a:gd name="T1" fmla="*/ 0 h 631"/>
                <a:gd name="T2" fmla="*/ 57 w 73"/>
                <a:gd name="T3" fmla="*/ 176 h 631"/>
                <a:gd name="T4" fmla="*/ 53 w 73"/>
                <a:gd name="T5" fmla="*/ 298 h 631"/>
                <a:gd name="T6" fmla="*/ 0 w 73"/>
                <a:gd name="T7" fmla="*/ 1053 h 6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631">
                  <a:moveTo>
                    <a:pt x="16" y="0"/>
                  </a:moveTo>
                  <a:cubicBezTo>
                    <a:pt x="24" y="36"/>
                    <a:pt x="34" y="85"/>
                    <a:pt x="34" y="105"/>
                  </a:cubicBezTo>
                  <a:cubicBezTo>
                    <a:pt x="37" y="120"/>
                    <a:pt x="31" y="143"/>
                    <a:pt x="32" y="179"/>
                  </a:cubicBezTo>
                  <a:cubicBezTo>
                    <a:pt x="35" y="223"/>
                    <a:pt x="73" y="407"/>
                    <a:pt x="0" y="6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0" name="Freeform 1804">
              <a:extLst>
                <a:ext uri="{FF2B5EF4-FFF2-40B4-BE49-F238E27FC236}">
                  <a16:creationId xmlns:a16="http://schemas.microsoft.com/office/drawing/2014/main" id="{DC4367E3-8274-4BCF-9261-8E80C190C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7" y="2574"/>
              <a:ext cx="46" cy="467"/>
            </a:xfrm>
            <a:custGeom>
              <a:avLst/>
              <a:gdLst>
                <a:gd name="T0" fmla="*/ 0 w 36"/>
                <a:gd name="T1" fmla="*/ 0 h 362"/>
                <a:gd name="T2" fmla="*/ 13 w 36"/>
                <a:gd name="T3" fmla="*/ 188 h 362"/>
                <a:gd name="T4" fmla="*/ 59 w 36"/>
                <a:gd name="T5" fmla="*/ 602 h 3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362">
                  <a:moveTo>
                    <a:pt x="0" y="0"/>
                  </a:moveTo>
                  <a:cubicBezTo>
                    <a:pt x="4" y="44"/>
                    <a:pt x="6" y="87"/>
                    <a:pt x="8" y="113"/>
                  </a:cubicBezTo>
                  <a:cubicBezTo>
                    <a:pt x="12" y="169"/>
                    <a:pt x="15" y="279"/>
                    <a:pt x="36" y="3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1" name="Freeform 1805">
              <a:extLst>
                <a:ext uri="{FF2B5EF4-FFF2-40B4-BE49-F238E27FC236}">
                  <a16:creationId xmlns:a16="http://schemas.microsoft.com/office/drawing/2014/main" id="{CF10CE60-EC6F-4BC1-8090-7A4A43CA9F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9" y="2523"/>
              <a:ext cx="8" cy="51"/>
            </a:xfrm>
            <a:custGeom>
              <a:avLst/>
              <a:gdLst>
                <a:gd name="T0" fmla="*/ 0 w 6"/>
                <a:gd name="T1" fmla="*/ 0 h 39"/>
                <a:gd name="T2" fmla="*/ 11 w 6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9">
                  <a:moveTo>
                    <a:pt x="0" y="0"/>
                  </a:moveTo>
                  <a:cubicBezTo>
                    <a:pt x="1" y="13"/>
                    <a:pt x="5" y="26"/>
                    <a:pt x="6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2" name="Freeform 1806">
              <a:extLst>
                <a:ext uri="{FF2B5EF4-FFF2-40B4-BE49-F238E27FC236}">
                  <a16:creationId xmlns:a16="http://schemas.microsoft.com/office/drawing/2014/main" id="{3739C656-9914-4352-8A6E-60A876C04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5" y="2456"/>
              <a:ext cx="32" cy="147"/>
            </a:xfrm>
            <a:custGeom>
              <a:avLst/>
              <a:gdLst>
                <a:gd name="T0" fmla="*/ 5 w 25"/>
                <a:gd name="T1" fmla="*/ 0 h 114"/>
                <a:gd name="T2" fmla="*/ 41 w 25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14">
                  <a:moveTo>
                    <a:pt x="3" y="0"/>
                  </a:moveTo>
                  <a:cubicBezTo>
                    <a:pt x="0" y="52"/>
                    <a:pt x="18" y="64"/>
                    <a:pt x="25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3" name="Freeform 1807">
              <a:extLst>
                <a:ext uri="{FF2B5EF4-FFF2-40B4-BE49-F238E27FC236}">
                  <a16:creationId xmlns:a16="http://schemas.microsoft.com/office/drawing/2014/main" id="{9E1F9B6F-D184-4C2F-A5F0-D26674154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019"/>
              <a:ext cx="30" cy="113"/>
            </a:xfrm>
            <a:custGeom>
              <a:avLst/>
              <a:gdLst>
                <a:gd name="T0" fmla="*/ 39 w 23"/>
                <a:gd name="T1" fmla="*/ 0 h 87"/>
                <a:gd name="T2" fmla="*/ 0 w 23"/>
                <a:gd name="T3" fmla="*/ 147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7">
                  <a:moveTo>
                    <a:pt x="23" y="0"/>
                  </a:moveTo>
                  <a:cubicBezTo>
                    <a:pt x="20" y="33"/>
                    <a:pt x="14" y="67"/>
                    <a:pt x="0" y="8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4" name="Freeform 1808">
              <a:extLst>
                <a:ext uri="{FF2B5EF4-FFF2-40B4-BE49-F238E27FC236}">
                  <a16:creationId xmlns:a16="http://schemas.microsoft.com/office/drawing/2014/main" id="{DA146EB9-ADF7-449A-A69D-5AEDEE1397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2764"/>
              <a:ext cx="7" cy="255"/>
            </a:xfrm>
            <a:custGeom>
              <a:avLst/>
              <a:gdLst>
                <a:gd name="T0" fmla="*/ 2 w 6"/>
                <a:gd name="T1" fmla="*/ 0 h 198"/>
                <a:gd name="T2" fmla="*/ 6 w 6"/>
                <a:gd name="T3" fmla="*/ 213 h 198"/>
                <a:gd name="T4" fmla="*/ 6 w 6"/>
                <a:gd name="T5" fmla="*/ 328 h 1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98">
                  <a:moveTo>
                    <a:pt x="2" y="0"/>
                  </a:moveTo>
                  <a:cubicBezTo>
                    <a:pt x="0" y="22"/>
                    <a:pt x="4" y="94"/>
                    <a:pt x="4" y="128"/>
                  </a:cubicBezTo>
                  <a:cubicBezTo>
                    <a:pt x="5" y="142"/>
                    <a:pt x="6" y="170"/>
                    <a:pt x="4" y="19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5" name="Freeform 1809">
              <a:extLst>
                <a:ext uri="{FF2B5EF4-FFF2-40B4-BE49-F238E27FC236}">
                  <a16:creationId xmlns:a16="http://schemas.microsoft.com/office/drawing/2014/main" id="{6ED0F700-F6D8-4A1A-9C5D-26AC0778A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018"/>
              <a:ext cx="13" cy="114"/>
            </a:xfrm>
            <a:custGeom>
              <a:avLst/>
              <a:gdLst>
                <a:gd name="T0" fmla="*/ 17 w 10"/>
                <a:gd name="T1" fmla="*/ 0 h 88"/>
                <a:gd name="T2" fmla="*/ 4 w 10"/>
                <a:gd name="T3" fmla="*/ 148 h 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88">
                  <a:moveTo>
                    <a:pt x="10" y="0"/>
                  </a:moveTo>
                  <a:cubicBezTo>
                    <a:pt x="1" y="42"/>
                    <a:pt x="0" y="81"/>
                    <a:pt x="2" y="8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6" name="Freeform 1810">
              <a:extLst>
                <a:ext uri="{FF2B5EF4-FFF2-40B4-BE49-F238E27FC236}">
                  <a16:creationId xmlns:a16="http://schemas.microsoft.com/office/drawing/2014/main" id="{B7331213-FD66-4054-9B7F-1F43009D4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0" y="2656"/>
              <a:ext cx="87" cy="362"/>
            </a:xfrm>
            <a:custGeom>
              <a:avLst/>
              <a:gdLst>
                <a:gd name="T0" fmla="*/ 113 w 67"/>
                <a:gd name="T1" fmla="*/ 0 h 280"/>
                <a:gd name="T2" fmla="*/ 30 w 67"/>
                <a:gd name="T3" fmla="*/ 359 h 280"/>
                <a:gd name="T4" fmla="*/ 0 w 67"/>
                <a:gd name="T5" fmla="*/ 468 h 2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280">
                  <a:moveTo>
                    <a:pt x="67" y="0"/>
                  </a:moveTo>
                  <a:cubicBezTo>
                    <a:pt x="60" y="69"/>
                    <a:pt x="42" y="150"/>
                    <a:pt x="18" y="215"/>
                  </a:cubicBezTo>
                  <a:cubicBezTo>
                    <a:pt x="10" y="235"/>
                    <a:pt x="4" y="258"/>
                    <a:pt x="0" y="28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7" name="Freeform 1811">
              <a:extLst>
                <a:ext uri="{FF2B5EF4-FFF2-40B4-BE49-F238E27FC236}">
                  <a16:creationId xmlns:a16="http://schemas.microsoft.com/office/drawing/2014/main" id="{0F87BDB2-E8D9-436E-B478-0754D7571E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7" y="2536"/>
              <a:ext cx="6" cy="120"/>
            </a:xfrm>
            <a:custGeom>
              <a:avLst/>
              <a:gdLst>
                <a:gd name="T0" fmla="*/ 5 w 5"/>
                <a:gd name="T1" fmla="*/ 0 h 93"/>
                <a:gd name="T2" fmla="*/ 0 w 5"/>
                <a:gd name="T3" fmla="*/ 155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3">
                  <a:moveTo>
                    <a:pt x="3" y="0"/>
                  </a:moveTo>
                  <a:cubicBezTo>
                    <a:pt x="5" y="25"/>
                    <a:pt x="4" y="58"/>
                    <a:pt x="0" y="9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8" name="Freeform 1812">
              <a:extLst>
                <a:ext uri="{FF2B5EF4-FFF2-40B4-BE49-F238E27FC236}">
                  <a16:creationId xmlns:a16="http://schemas.microsoft.com/office/drawing/2014/main" id="{A6B7A005-5F58-434D-B49E-B60048B40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829"/>
              <a:ext cx="4" cy="24"/>
            </a:xfrm>
            <a:custGeom>
              <a:avLst/>
              <a:gdLst>
                <a:gd name="T0" fmla="*/ 5 w 3"/>
                <a:gd name="T1" fmla="*/ 0 h 18"/>
                <a:gd name="T2" fmla="*/ 0 w 3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3" y="0"/>
                  </a:moveTo>
                  <a:cubicBezTo>
                    <a:pt x="1" y="9"/>
                    <a:pt x="0" y="14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59" name="Freeform 1813">
              <a:extLst>
                <a:ext uri="{FF2B5EF4-FFF2-40B4-BE49-F238E27FC236}">
                  <a16:creationId xmlns:a16="http://schemas.microsoft.com/office/drawing/2014/main" id="{A930D933-FE1D-444E-8489-12254545F2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225"/>
              <a:ext cx="7" cy="23"/>
            </a:xfrm>
            <a:custGeom>
              <a:avLst/>
              <a:gdLst>
                <a:gd name="T0" fmla="*/ 0 w 5"/>
                <a:gd name="T1" fmla="*/ 29 h 18"/>
                <a:gd name="T2" fmla="*/ 10 w 5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">
                  <a:moveTo>
                    <a:pt x="0" y="18"/>
                  </a:moveTo>
                  <a:cubicBezTo>
                    <a:pt x="1" y="6"/>
                    <a:pt x="5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0" name="Freeform 1814">
              <a:extLst>
                <a:ext uri="{FF2B5EF4-FFF2-40B4-BE49-F238E27FC236}">
                  <a16:creationId xmlns:a16="http://schemas.microsoft.com/office/drawing/2014/main" id="{13634B9E-18F0-4074-8237-6DCE0E1997B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248"/>
              <a:ext cx="101" cy="530"/>
            </a:xfrm>
            <a:custGeom>
              <a:avLst/>
              <a:gdLst>
                <a:gd name="T0" fmla="*/ 0 w 78"/>
                <a:gd name="T1" fmla="*/ 685 h 410"/>
                <a:gd name="T2" fmla="*/ 69 w 78"/>
                <a:gd name="T3" fmla="*/ 441 h 410"/>
                <a:gd name="T4" fmla="*/ 120 w 78"/>
                <a:gd name="T5" fmla="*/ 217 h 410"/>
                <a:gd name="T6" fmla="*/ 124 w 78"/>
                <a:gd name="T7" fmla="*/ 0 h 4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8" h="410">
                  <a:moveTo>
                    <a:pt x="0" y="410"/>
                  </a:moveTo>
                  <a:cubicBezTo>
                    <a:pt x="11" y="368"/>
                    <a:pt x="25" y="315"/>
                    <a:pt x="41" y="264"/>
                  </a:cubicBezTo>
                  <a:cubicBezTo>
                    <a:pt x="53" y="227"/>
                    <a:pt x="67" y="171"/>
                    <a:pt x="72" y="130"/>
                  </a:cubicBezTo>
                  <a:cubicBezTo>
                    <a:pt x="78" y="72"/>
                    <a:pt x="73" y="31"/>
                    <a:pt x="74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1" name="Freeform 1815">
              <a:extLst>
                <a:ext uri="{FF2B5EF4-FFF2-40B4-BE49-F238E27FC236}">
                  <a16:creationId xmlns:a16="http://schemas.microsoft.com/office/drawing/2014/main" id="{D03090B3-3492-49E0-8F7C-E64B790233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4" y="3824"/>
              <a:ext cx="1" cy="16"/>
            </a:xfrm>
            <a:custGeom>
              <a:avLst/>
              <a:gdLst>
                <a:gd name="T0" fmla="*/ 1 w 1"/>
                <a:gd name="T1" fmla="*/ 0 h 12"/>
                <a:gd name="T2" fmla="*/ 0 w 1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1" y="0"/>
                  </a:moveTo>
                  <a:cubicBezTo>
                    <a:pt x="1" y="3"/>
                    <a:pt x="0" y="9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2" name="Freeform 1816">
              <a:extLst>
                <a:ext uri="{FF2B5EF4-FFF2-40B4-BE49-F238E27FC236}">
                  <a16:creationId xmlns:a16="http://schemas.microsoft.com/office/drawing/2014/main" id="{8481A065-81C4-46AF-A85A-8F7661509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208"/>
              <a:ext cx="14" cy="28"/>
            </a:xfrm>
            <a:custGeom>
              <a:avLst/>
              <a:gdLst>
                <a:gd name="T0" fmla="*/ 0 w 11"/>
                <a:gd name="T1" fmla="*/ 36 h 22"/>
                <a:gd name="T2" fmla="*/ 18 w 1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2">
                  <a:moveTo>
                    <a:pt x="0" y="22"/>
                  </a:moveTo>
                  <a:cubicBezTo>
                    <a:pt x="5" y="10"/>
                    <a:pt x="9" y="2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3" name="Freeform 1817">
              <a:extLst>
                <a:ext uri="{FF2B5EF4-FFF2-40B4-BE49-F238E27FC236}">
                  <a16:creationId xmlns:a16="http://schemas.microsoft.com/office/drawing/2014/main" id="{8EAC8521-485D-40BA-B6DB-E69EC6642A9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236"/>
              <a:ext cx="78" cy="533"/>
            </a:xfrm>
            <a:custGeom>
              <a:avLst/>
              <a:gdLst>
                <a:gd name="T0" fmla="*/ 0 w 60"/>
                <a:gd name="T1" fmla="*/ 690 h 412"/>
                <a:gd name="T2" fmla="*/ 38 w 60"/>
                <a:gd name="T3" fmla="*/ 463 h 412"/>
                <a:gd name="T4" fmla="*/ 44 w 60"/>
                <a:gd name="T5" fmla="*/ 283 h 412"/>
                <a:gd name="T6" fmla="*/ 74 w 60"/>
                <a:gd name="T7" fmla="*/ 63 h 412"/>
                <a:gd name="T8" fmla="*/ 101 w 60"/>
                <a:gd name="T9" fmla="*/ 0 h 4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0" h="412">
                  <a:moveTo>
                    <a:pt x="0" y="412"/>
                  </a:moveTo>
                  <a:cubicBezTo>
                    <a:pt x="9" y="358"/>
                    <a:pt x="20" y="300"/>
                    <a:pt x="22" y="277"/>
                  </a:cubicBezTo>
                  <a:cubicBezTo>
                    <a:pt x="26" y="243"/>
                    <a:pt x="26" y="212"/>
                    <a:pt x="26" y="169"/>
                  </a:cubicBezTo>
                  <a:cubicBezTo>
                    <a:pt x="29" y="128"/>
                    <a:pt x="23" y="94"/>
                    <a:pt x="44" y="38"/>
                  </a:cubicBezTo>
                  <a:cubicBezTo>
                    <a:pt x="50" y="23"/>
                    <a:pt x="55" y="10"/>
                    <a:pt x="6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4" name="Freeform 1818">
              <a:extLst>
                <a:ext uri="{FF2B5EF4-FFF2-40B4-BE49-F238E27FC236}">
                  <a16:creationId xmlns:a16="http://schemas.microsoft.com/office/drawing/2014/main" id="{C4766916-8B33-4928-B0E8-6D2C40B65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341"/>
              <a:ext cx="72" cy="452"/>
            </a:xfrm>
            <a:custGeom>
              <a:avLst/>
              <a:gdLst>
                <a:gd name="T0" fmla="*/ 76 w 55"/>
                <a:gd name="T1" fmla="*/ 0 h 350"/>
                <a:gd name="T2" fmla="*/ 84 w 55"/>
                <a:gd name="T3" fmla="*/ 257 h 350"/>
                <a:gd name="T4" fmla="*/ 7 w 55"/>
                <a:gd name="T5" fmla="*/ 539 h 350"/>
                <a:gd name="T6" fmla="*/ 0 w 55"/>
                <a:gd name="T7" fmla="*/ 584 h 3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5" h="350">
                  <a:moveTo>
                    <a:pt x="44" y="0"/>
                  </a:moveTo>
                  <a:cubicBezTo>
                    <a:pt x="46" y="87"/>
                    <a:pt x="55" y="111"/>
                    <a:pt x="49" y="154"/>
                  </a:cubicBezTo>
                  <a:cubicBezTo>
                    <a:pt x="42" y="206"/>
                    <a:pt x="11" y="278"/>
                    <a:pt x="4" y="323"/>
                  </a:cubicBezTo>
                  <a:cubicBezTo>
                    <a:pt x="3" y="332"/>
                    <a:pt x="1" y="341"/>
                    <a:pt x="0" y="35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5" name="Freeform 1819">
              <a:extLst>
                <a:ext uri="{FF2B5EF4-FFF2-40B4-BE49-F238E27FC236}">
                  <a16:creationId xmlns:a16="http://schemas.microsoft.com/office/drawing/2014/main" id="{EAE11710-8472-4967-BB13-C08D770C3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216"/>
              <a:ext cx="35" cy="285"/>
            </a:xfrm>
            <a:custGeom>
              <a:avLst/>
              <a:gdLst>
                <a:gd name="T0" fmla="*/ 41 w 27"/>
                <a:gd name="T1" fmla="*/ 0 h 221"/>
                <a:gd name="T2" fmla="*/ 23 w 27"/>
                <a:gd name="T3" fmla="*/ 115 h 221"/>
                <a:gd name="T4" fmla="*/ 22 w 27"/>
                <a:gd name="T5" fmla="*/ 368 h 2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7" h="221">
                  <a:moveTo>
                    <a:pt x="25" y="0"/>
                  </a:moveTo>
                  <a:cubicBezTo>
                    <a:pt x="27" y="20"/>
                    <a:pt x="18" y="43"/>
                    <a:pt x="14" y="69"/>
                  </a:cubicBezTo>
                  <a:cubicBezTo>
                    <a:pt x="7" y="112"/>
                    <a:pt x="0" y="170"/>
                    <a:pt x="13" y="22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6" name="Freeform 1820">
              <a:extLst>
                <a:ext uri="{FF2B5EF4-FFF2-40B4-BE49-F238E27FC236}">
                  <a16:creationId xmlns:a16="http://schemas.microsoft.com/office/drawing/2014/main" id="{05E66125-AFE4-4166-9F4D-41C1303A31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9" y="1959"/>
              <a:ext cx="24" cy="35"/>
            </a:xfrm>
            <a:custGeom>
              <a:avLst/>
              <a:gdLst>
                <a:gd name="T0" fmla="*/ 0 w 19"/>
                <a:gd name="T1" fmla="*/ 0 h 27"/>
                <a:gd name="T2" fmla="*/ 30 w 19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7">
                  <a:moveTo>
                    <a:pt x="0" y="0"/>
                  </a:moveTo>
                  <a:cubicBezTo>
                    <a:pt x="9" y="12"/>
                    <a:pt x="12" y="19"/>
                    <a:pt x="19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7" name="Freeform 1821">
              <a:extLst>
                <a:ext uri="{FF2B5EF4-FFF2-40B4-BE49-F238E27FC236}">
                  <a16:creationId xmlns:a16="http://schemas.microsoft.com/office/drawing/2014/main" id="{F60D8938-7B7D-44B9-8AD3-A4AF8F5105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1" y="2030"/>
              <a:ext cx="18" cy="21"/>
            </a:xfrm>
            <a:custGeom>
              <a:avLst/>
              <a:gdLst>
                <a:gd name="T0" fmla="*/ 0 w 14"/>
                <a:gd name="T1" fmla="*/ 0 h 16"/>
                <a:gd name="T2" fmla="*/ 23 w 1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6">
                  <a:moveTo>
                    <a:pt x="0" y="0"/>
                  </a:moveTo>
                  <a:cubicBezTo>
                    <a:pt x="5" y="8"/>
                    <a:pt x="12" y="11"/>
                    <a:pt x="14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8" name="Freeform 1822">
              <a:extLst>
                <a:ext uri="{FF2B5EF4-FFF2-40B4-BE49-F238E27FC236}">
                  <a16:creationId xmlns:a16="http://schemas.microsoft.com/office/drawing/2014/main" id="{5115A149-6CD9-499E-9459-2AB394EF0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2063"/>
              <a:ext cx="45" cy="68"/>
            </a:xfrm>
            <a:custGeom>
              <a:avLst/>
              <a:gdLst>
                <a:gd name="T0" fmla="*/ 58 w 35"/>
                <a:gd name="T1" fmla="*/ 89 h 52"/>
                <a:gd name="T2" fmla="*/ 0 w 35"/>
                <a:gd name="T3" fmla="*/ 0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35" y="52"/>
                  </a:moveTo>
                  <a:cubicBezTo>
                    <a:pt x="24" y="33"/>
                    <a:pt x="8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69" name="Line 1823">
              <a:extLst>
                <a:ext uri="{FF2B5EF4-FFF2-40B4-BE49-F238E27FC236}">
                  <a16:creationId xmlns:a16="http://schemas.microsoft.com/office/drawing/2014/main" id="{ADDE501D-BAE8-47F8-84DB-A65D34C7985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798" y="1996"/>
              <a:ext cx="22" cy="29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0" name="Freeform 1824">
              <a:extLst>
                <a:ext uri="{FF2B5EF4-FFF2-40B4-BE49-F238E27FC236}">
                  <a16:creationId xmlns:a16="http://schemas.microsoft.com/office/drawing/2014/main" id="{99B3CC26-6B58-4DDF-B0BD-097775CFD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9" y="2211"/>
              <a:ext cx="42" cy="170"/>
            </a:xfrm>
            <a:custGeom>
              <a:avLst/>
              <a:gdLst>
                <a:gd name="T0" fmla="*/ 0 w 33"/>
                <a:gd name="T1" fmla="*/ 0 h 132"/>
                <a:gd name="T2" fmla="*/ 14 w 33"/>
                <a:gd name="T3" fmla="*/ 58 h 132"/>
                <a:gd name="T4" fmla="*/ 53 w 33"/>
                <a:gd name="T5" fmla="*/ 219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32">
                  <a:moveTo>
                    <a:pt x="0" y="0"/>
                  </a:moveTo>
                  <a:cubicBezTo>
                    <a:pt x="4" y="16"/>
                    <a:pt x="8" y="29"/>
                    <a:pt x="9" y="35"/>
                  </a:cubicBezTo>
                  <a:cubicBezTo>
                    <a:pt x="14" y="54"/>
                    <a:pt x="29" y="119"/>
                    <a:pt x="33" y="13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1" name="Freeform 1825">
              <a:extLst>
                <a:ext uri="{FF2B5EF4-FFF2-40B4-BE49-F238E27FC236}">
                  <a16:creationId xmlns:a16="http://schemas.microsoft.com/office/drawing/2014/main" id="{0BE1C532-881D-4217-96BD-998418846F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1903"/>
              <a:ext cx="49" cy="308"/>
            </a:xfrm>
            <a:custGeom>
              <a:avLst/>
              <a:gdLst>
                <a:gd name="T0" fmla="*/ 57 w 38"/>
                <a:gd name="T1" fmla="*/ 0 h 238"/>
                <a:gd name="T2" fmla="*/ 36 w 38"/>
                <a:gd name="T3" fmla="*/ 113 h 238"/>
                <a:gd name="T4" fmla="*/ 10 w 38"/>
                <a:gd name="T5" fmla="*/ 241 h 238"/>
                <a:gd name="T6" fmla="*/ 48 w 38"/>
                <a:gd name="T7" fmla="*/ 399 h 2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238">
                  <a:moveTo>
                    <a:pt x="34" y="0"/>
                  </a:moveTo>
                  <a:cubicBezTo>
                    <a:pt x="38" y="17"/>
                    <a:pt x="26" y="55"/>
                    <a:pt x="22" y="67"/>
                  </a:cubicBezTo>
                  <a:cubicBezTo>
                    <a:pt x="18" y="79"/>
                    <a:pt x="0" y="116"/>
                    <a:pt x="6" y="144"/>
                  </a:cubicBezTo>
                  <a:cubicBezTo>
                    <a:pt x="10" y="163"/>
                    <a:pt x="21" y="207"/>
                    <a:pt x="29" y="23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2" name="Freeform 1826">
              <a:extLst>
                <a:ext uri="{FF2B5EF4-FFF2-40B4-BE49-F238E27FC236}">
                  <a16:creationId xmlns:a16="http://schemas.microsoft.com/office/drawing/2014/main" id="{94129EC6-5E83-484C-8BA2-F54D56B314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3" y="2343"/>
              <a:ext cx="8" cy="42"/>
            </a:xfrm>
            <a:custGeom>
              <a:avLst/>
              <a:gdLst>
                <a:gd name="T0" fmla="*/ 0 w 6"/>
                <a:gd name="T1" fmla="*/ 0 h 33"/>
                <a:gd name="T2" fmla="*/ 11 w 6"/>
                <a:gd name="T3" fmla="*/ 53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3">
                  <a:moveTo>
                    <a:pt x="0" y="0"/>
                  </a:moveTo>
                  <a:cubicBezTo>
                    <a:pt x="2" y="14"/>
                    <a:pt x="4" y="26"/>
                    <a:pt x="6" y="3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3" name="Freeform 1827">
              <a:extLst>
                <a:ext uri="{FF2B5EF4-FFF2-40B4-BE49-F238E27FC236}">
                  <a16:creationId xmlns:a16="http://schemas.microsoft.com/office/drawing/2014/main" id="{BA1D21F3-62BC-4AD9-9881-AD801B9ABE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6" y="2204"/>
              <a:ext cx="17" cy="139"/>
            </a:xfrm>
            <a:custGeom>
              <a:avLst/>
              <a:gdLst>
                <a:gd name="T0" fmla="*/ 0 w 13"/>
                <a:gd name="T1" fmla="*/ 0 h 107"/>
                <a:gd name="T2" fmla="*/ 22 w 13"/>
                <a:gd name="T3" fmla="*/ 181 h 10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07">
                  <a:moveTo>
                    <a:pt x="0" y="0"/>
                  </a:moveTo>
                  <a:cubicBezTo>
                    <a:pt x="3" y="16"/>
                    <a:pt x="8" y="70"/>
                    <a:pt x="13" y="10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4" name="Freeform 1828">
              <a:extLst>
                <a:ext uri="{FF2B5EF4-FFF2-40B4-BE49-F238E27FC236}">
                  <a16:creationId xmlns:a16="http://schemas.microsoft.com/office/drawing/2014/main" id="{D2D08CE2-27D5-47F2-AB95-14EAB414809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243"/>
              <a:ext cx="48" cy="145"/>
            </a:xfrm>
            <a:custGeom>
              <a:avLst/>
              <a:gdLst>
                <a:gd name="T0" fmla="*/ 62 w 37"/>
                <a:gd name="T1" fmla="*/ 137 h 112"/>
                <a:gd name="T2" fmla="*/ 0 w 37"/>
                <a:gd name="T3" fmla="*/ 0 h 112"/>
                <a:gd name="T4" fmla="*/ 58 w 37"/>
                <a:gd name="T5" fmla="*/ 188 h 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12">
                  <a:moveTo>
                    <a:pt x="37" y="82"/>
                  </a:moveTo>
                  <a:cubicBezTo>
                    <a:pt x="30" y="60"/>
                    <a:pt x="16" y="32"/>
                    <a:pt x="0" y="0"/>
                  </a:cubicBezTo>
                  <a:cubicBezTo>
                    <a:pt x="11" y="27"/>
                    <a:pt x="25" y="92"/>
                    <a:pt x="35" y="1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5" name="Freeform 1829">
              <a:extLst>
                <a:ext uri="{FF2B5EF4-FFF2-40B4-BE49-F238E27FC236}">
                  <a16:creationId xmlns:a16="http://schemas.microsoft.com/office/drawing/2014/main" id="{91FE2863-6CC0-476B-AB3B-F79699B97E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4" y="2349"/>
              <a:ext cx="7" cy="39"/>
            </a:xfrm>
            <a:custGeom>
              <a:avLst/>
              <a:gdLst>
                <a:gd name="T0" fmla="*/ 7 w 6"/>
                <a:gd name="T1" fmla="*/ 51 h 30"/>
                <a:gd name="T2" fmla="*/ 0 w 6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0">
                  <a:moveTo>
                    <a:pt x="5" y="30"/>
                  </a:moveTo>
                  <a:cubicBezTo>
                    <a:pt x="6" y="23"/>
                    <a:pt x="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6" name="Freeform 1830">
              <a:extLst>
                <a:ext uri="{FF2B5EF4-FFF2-40B4-BE49-F238E27FC236}">
                  <a16:creationId xmlns:a16="http://schemas.microsoft.com/office/drawing/2014/main" id="{4B29EEE2-ED37-4436-A6D4-936705EBB8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277"/>
              <a:ext cx="34" cy="112"/>
            </a:xfrm>
            <a:custGeom>
              <a:avLst/>
              <a:gdLst>
                <a:gd name="T0" fmla="*/ 0 w 26"/>
                <a:gd name="T1" fmla="*/ 0 h 87"/>
                <a:gd name="T2" fmla="*/ 44 w 26"/>
                <a:gd name="T3" fmla="*/ 144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7">
                  <a:moveTo>
                    <a:pt x="0" y="0"/>
                  </a:moveTo>
                  <a:cubicBezTo>
                    <a:pt x="12" y="42"/>
                    <a:pt x="24" y="80"/>
                    <a:pt x="26" y="8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7" name="Freeform 1831">
              <a:extLst>
                <a:ext uri="{FF2B5EF4-FFF2-40B4-BE49-F238E27FC236}">
                  <a16:creationId xmlns:a16="http://schemas.microsoft.com/office/drawing/2014/main" id="{9FB4A759-EAE8-42D7-A6A9-DDDDC2FD1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9" y="2128"/>
              <a:ext cx="41" cy="149"/>
            </a:xfrm>
            <a:custGeom>
              <a:avLst/>
              <a:gdLst>
                <a:gd name="T0" fmla="*/ 0 w 32"/>
                <a:gd name="T1" fmla="*/ 0 h 115"/>
                <a:gd name="T2" fmla="*/ 53 w 32"/>
                <a:gd name="T3" fmla="*/ 193 h 1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15">
                  <a:moveTo>
                    <a:pt x="0" y="0"/>
                  </a:moveTo>
                  <a:cubicBezTo>
                    <a:pt x="1" y="10"/>
                    <a:pt x="17" y="65"/>
                    <a:pt x="32" y="11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8" name="Freeform 1832">
              <a:extLst>
                <a:ext uri="{FF2B5EF4-FFF2-40B4-BE49-F238E27FC236}">
                  <a16:creationId xmlns:a16="http://schemas.microsoft.com/office/drawing/2014/main" id="{2BA5FBE6-C4B6-4C93-8E81-168B321B9E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319"/>
              <a:ext cx="12" cy="43"/>
            </a:xfrm>
            <a:custGeom>
              <a:avLst/>
              <a:gdLst>
                <a:gd name="T0" fmla="*/ 16 w 9"/>
                <a:gd name="T1" fmla="*/ 0 h 33"/>
                <a:gd name="T2" fmla="*/ 1 w 9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3">
                  <a:moveTo>
                    <a:pt x="9" y="0"/>
                  </a:moveTo>
                  <a:cubicBezTo>
                    <a:pt x="9" y="0"/>
                    <a:pt x="0" y="19"/>
                    <a:pt x="1" y="3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79" name="Freeform 1833">
              <a:extLst>
                <a:ext uri="{FF2B5EF4-FFF2-40B4-BE49-F238E27FC236}">
                  <a16:creationId xmlns:a16="http://schemas.microsoft.com/office/drawing/2014/main" id="{8932C42D-7A2B-49D8-A19E-7E294633EE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8" y="2322"/>
              <a:ext cx="5" cy="39"/>
            </a:xfrm>
            <a:custGeom>
              <a:avLst/>
              <a:gdLst>
                <a:gd name="T0" fmla="*/ 6 w 4"/>
                <a:gd name="T1" fmla="*/ 0 h 30"/>
                <a:gd name="T2" fmla="*/ 5 w 4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4" y="0"/>
                  </a:moveTo>
                  <a:cubicBezTo>
                    <a:pt x="4" y="0"/>
                    <a:pt x="0" y="18"/>
                    <a:pt x="3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0" name="Freeform 1834">
              <a:extLst>
                <a:ext uri="{FF2B5EF4-FFF2-40B4-BE49-F238E27FC236}">
                  <a16:creationId xmlns:a16="http://schemas.microsoft.com/office/drawing/2014/main" id="{586DD87F-7091-44BE-82AB-37D47B03F0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0" y="2374"/>
              <a:ext cx="103" cy="21"/>
            </a:xfrm>
            <a:custGeom>
              <a:avLst/>
              <a:gdLst>
                <a:gd name="T0" fmla="*/ 133 w 80"/>
                <a:gd name="T1" fmla="*/ 0 h 17"/>
                <a:gd name="T2" fmla="*/ 88 w 80"/>
                <a:gd name="T3" fmla="*/ 12 h 17"/>
                <a:gd name="T4" fmla="*/ 0 w 80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7">
                  <a:moveTo>
                    <a:pt x="80" y="0"/>
                  </a:moveTo>
                  <a:cubicBezTo>
                    <a:pt x="71" y="10"/>
                    <a:pt x="60" y="6"/>
                    <a:pt x="53" y="8"/>
                  </a:cubicBezTo>
                  <a:cubicBezTo>
                    <a:pt x="46" y="10"/>
                    <a:pt x="16" y="17"/>
                    <a:pt x="0" y="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1" name="Freeform 1835">
              <a:extLst>
                <a:ext uri="{FF2B5EF4-FFF2-40B4-BE49-F238E27FC236}">
                  <a16:creationId xmlns:a16="http://schemas.microsoft.com/office/drawing/2014/main" id="{A904D666-1E07-479F-A703-FBD5B230D32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58" y="1623"/>
              <a:ext cx="22" cy="207"/>
            </a:xfrm>
            <a:custGeom>
              <a:avLst/>
              <a:gdLst>
                <a:gd name="T0" fmla="*/ 1 w 17"/>
                <a:gd name="T1" fmla="*/ 0 h 160"/>
                <a:gd name="T2" fmla="*/ 28 w 17"/>
                <a:gd name="T3" fmla="*/ 268 h 1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160">
                  <a:moveTo>
                    <a:pt x="1" y="0"/>
                  </a:moveTo>
                  <a:cubicBezTo>
                    <a:pt x="0" y="14"/>
                    <a:pt x="7" y="126"/>
                    <a:pt x="17" y="16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2" name="Freeform 1836">
              <a:extLst>
                <a:ext uri="{FF2B5EF4-FFF2-40B4-BE49-F238E27FC236}">
                  <a16:creationId xmlns:a16="http://schemas.microsoft.com/office/drawing/2014/main" id="{2A9FDB51-2128-4AFE-B263-13DA5D8B5E2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68" y="1618"/>
              <a:ext cx="8" cy="89"/>
            </a:xfrm>
            <a:custGeom>
              <a:avLst/>
              <a:gdLst>
                <a:gd name="T0" fmla="*/ 0 w 6"/>
                <a:gd name="T1" fmla="*/ 0 h 69"/>
                <a:gd name="T2" fmla="*/ 11 w 6"/>
                <a:gd name="T3" fmla="*/ 115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69">
                  <a:moveTo>
                    <a:pt x="0" y="0"/>
                  </a:moveTo>
                  <a:cubicBezTo>
                    <a:pt x="0" y="0"/>
                    <a:pt x="1" y="46"/>
                    <a:pt x="6" y="6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3" name="Freeform 1837">
              <a:extLst>
                <a:ext uri="{FF2B5EF4-FFF2-40B4-BE49-F238E27FC236}">
                  <a16:creationId xmlns:a16="http://schemas.microsoft.com/office/drawing/2014/main" id="{1BB86F29-DCC5-4EB0-828D-910A64E6E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33" y="2100"/>
              <a:ext cx="44" cy="146"/>
            </a:xfrm>
            <a:custGeom>
              <a:avLst/>
              <a:gdLst>
                <a:gd name="T0" fmla="*/ 57 w 34"/>
                <a:gd name="T1" fmla="*/ 189 h 113"/>
                <a:gd name="T2" fmla="*/ 0 w 34"/>
                <a:gd name="T3" fmla="*/ 0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13">
                  <a:moveTo>
                    <a:pt x="34" y="113"/>
                  </a:moveTo>
                  <a:cubicBezTo>
                    <a:pt x="34" y="113"/>
                    <a:pt x="2" y="1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4" name="Freeform 1838">
              <a:extLst>
                <a:ext uri="{FF2B5EF4-FFF2-40B4-BE49-F238E27FC236}">
                  <a16:creationId xmlns:a16="http://schemas.microsoft.com/office/drawing/2014/main" id="{1035A209-0D52-4DF1-B3D0-D1686018BC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3129"/>
              <a:ext cx="33" cy="22"/>
            </a:xfrm>
            <a:custGeom>
              <a:avLst/>
              <a:gdLst>
                <a:gd name="T0" fmla="*/ 0 w 25"/>
                <a:gd name="T1" fmla="*/ 0 h 17"/>
                <a:gd name="T2" fmla="*/ 44 w 25"/>
                <a:gd name="T3" fmla="*/ 25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7">
                  <a:moveTo>
                    <a:pt x="0" y="0"/>
                  </a:moveTo>
                  <a:cubicBezTo>
                    <a:pt x="5" y="6"/>
                    <a:pt x="7" y="17"/>
                    <a:pt x="25" y="1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5" name="Line 1839">
              <a:extLst>
                <a:ext uri="{FF2B5EF4-FFF2-40B4-BE49-F238E27FC236}">
                  <a16:creationId xmlns:a16="http://schemas.microsoft.com/office/drawing/2014/main" id="{CB8C13F3-1FF8-469A-AA06-41646DD83A96}"/>
                </a:ext>
              </a:extLst>
            </p:cNvPr>
            <p:cNvSpPr>
              <a:spLocks noChangeShapeType="1"/>
            </p:cNvSpPr>
            <p:nvPr/>
          </p:nvSpPr>
          <p:spPr bwMode="auto">
            <a:xfrm flipH="1" flipV="1">
              <a:off x="1501" y="1206"/>
              <a:ext cx="1" cy="41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6" name="Freeform 1840">
              <a:extLst>
                <a:ext uri="{FF2B5EF4-FFF2-40B4-BE49-F238E27FC236}">
                  <a16:creationId xmlns:a16="http://schemas.microsoft.com/office/drawing/2014/main" id="{0CD36FEA-CD9B-45DC-BF7D-7893B734A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1173"/>
              <a:ext cx="349" cy="540"/>
            </a:xfrm>
            <a:custGeom>
              <a:avLst/>
              <a:gdLst>
                <a:gd name="T0" fmla="*/ 0 w 270"/>
                <a:gd name="T1" fmla="*/ 0 h 418"/>
                <a:gd name="T2" fmla="*/ 50 w 270"/>
                <a:gd name="T3" fmla="*/ 133 h 418"/>
                <a:gd name="T4" fmla="*/ 132 w 270"/>
                <a:gd name="T5" fmla="*/ 161 h 418"/>
                <a:gd name="T6" fmla="*/ 234 w 270"/>
                <a:gd name="T7" fmla="*/ 211 h 418"/>
                <a:gd name="T8" fmla="*/ 302 w 270"/>
                <a:gd name="T9" fmla="*/ 230 h 418"/>
                <a:gd name="T10" fmla="*/ 424 w 270"/>
                <a:gd name="T11" fmla="*/ 393 h 418"/>
                <a:gd name="T12" fmla="*/ 445 w 270"/>
                <a:gd name="T13" fmla="*/ 574 h 418"/>
                <a:gd name="T14" fmla="*/ 429 w 270"/>
                <a:gd name="T15" fmla="*/ 698 h 4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0" h="418">
                  <a:moveTo>
                    <a:pt x="0" y="0"/>
                  </a:moveTo>
                  <a:cubicBezTo>
                    <a:pt x="1" y="20"/>
                    <a:pt x="10" y="67"/>
                    <a:pt x="30" y="80"/>
                  </a:cubicBezTo>
                  <a:cubicBezTo>
                    <a:pt x="39" y="85"/>
                    <a:pt x="61" y="91"/>
                    <a:pt x="79" y="97"/>
                  </a:cubicBezTo>
                  <a:cubicBezTo>
                    <a:pt x="91" y="101"/>
                    <a:pt x="123" y="120"/>
                    <a:pt x="140" y="126"/>
                  </a:cubicBezTo>
                  <a:cubicBezTo>
                    <a:pt x="154" y="132"/>
                    <a:pt x="173" y="136"/>
                    <a:pt x="181" y="138"/>
                  </a:cubicBezTo>
                  <a:cubicBezTo>
                    <a:pt x="199" y="142"/>
                    <a:pt x="236" y="156"/>
                    <a:pt x="254" y="235"/>
                  </a:cubicBezTo>
                  <a:cubicBezTo>
                    <a:pt x="260" y="259"/>
                    <a:pt x="270" y="323"/>
                    <a:pt x="266" y="344"/>
                  </a:cubicBezTo>
                  <a:cubicBezTo>
                    <a:pt x="261" y="366"/>
                    <a:pt x="254" y="398"/>
                    <a:pt x="257" y="4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7" name="Freeform 1841">
              <a:extLst>
                <a:ext uri="{FF2B5EF4-FFF2-40B4-BE49-F238E27FC236}">
                  <a16:creationId xmlns:a16="http://schemas.microsoft.com/office/drawing/2014/main" id="{F7F3F7B7-B861-4435-BA0E-D688552FB7C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3" y="1720"/>
              <a:ext cx="116" cy="119"/>
            </a:xfrm>
            <a:custGeom>
              <a:avLst/>
              <a:gdLst>
                <a:gd name="T0" fmla="*/ 150 w 90"/>
                <a:gd name="T1" fmla="*/ 0 h 92"/>
                <a:gd name="T2" fmla="*/ 0 w 90"/>
                <a:gd name="T3" fmla="*/ 154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0" h="92">
                  <a:moveTo>
                    <a:pt x="90" y="0"/>
                  </a:moveTo>
                  <a:cubicBezTo>
                    <a:pt x="82" y="32"/>
                    <a:pt x="14" y="88"/>
                    <a:pt x="0" y="9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8" name="Freeform 1842">
              <a:extLst>
                <a:ext uri="{FF2B5EF4-FFF2-40B4-BE49-F238E27FC236}">
                  <a16:creationId xmlns:a16="http://schemas.microsoft.com/office/drawing/2014/main" id="{3FE901C9-8058-43AF-A0ED-4C8F8BE202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1843"/>
              <a:ext cx="88" cy="139"/>
            </a:xfrm>
            <a:custGeom>
              <a:avLst/>
              <a:gdLst>
                <a:gd name="T0" fmla="*/ 114 w 68"/>
                <a:gd name="T1" fmla="*/ 0 h 108"/>
                <a:gd name="T2" fmla="*/ 0 w 68"/>
                <a:gd name="T3" fmla="*/ 179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108">
                  <a:moveTo>
                    <a:pt x="68" y="0"/>
                  </a:moveTo>
                  <a:cubicBezTo>
                    <a:pt x="67" y="25"/>
                    <a:pt x="37" y="78"/>
                    <a:pt x="0" y="10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89" name="Freeform 1843">
              <a:extLst>
                <a:ext uri="{FF2B5EF4-FFF2-40B4-BE49-F238E27FC236}">
                  <a16:creationId xmlns:a16="http://schemas.microsoft.com/office/drawing/2014/main" id="{C7A01F62-078C-4A10-A9BE-047897D4A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786"/>
              <a:ext cx="91" cy="122"/>
            </a:xfrm>
            <a:custGeom>
              <a:avLst/>
              <a:gdLst>
                <a:gd name="T0" fmla="*/ 118 w 70"/>
                <a:gd name="T1" fmla="*/ 0 h 95"/>
                <a:gd name="T2" fmla="*/ 0 w 70"/>
                <a:gd name="T3" fmla="*/ 157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95">
                  <a:moveTo>
                    <a:pt x="70" y="0"/>
                  </a:moveTo>
                  <a:cubicBezTo>
                    <a:pt x="66" y="18"/>
                    <a:pt x="27" y="80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0" name="Freeform 1844">
              <a:extLst>
                <a:ext uri="{FF2B5EF4-FFF2-40B4-BE49-F238E27FC236}">
                  <a16:creationId xmlns:a16="http://schemas.microsoft.com/office/drawing/2014/main" id="{B4399660-1772-4AF0-8281-B4A4E2D03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897"/>
              <a:ext cx="104" cy="252"/>
            </a:xfrm>
            <a:custGeom>
              <a:avLst/>
              <a:gdLst>
                <a:gd name="T0" fmla="*/ 135 w 80"/>
                <a:gd name="T1" fmla="*/ 0 h 195"/>
                <a:gd name="T2" fmla="*/ 83 w 80"/>
                <a:gd name="T3" fmla="*/ 154 h 195"/>
                <a:gd name="T4" fmla="*/ 0 w 80"/>
                <a:gd name="T5" fmla="*/ 326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195">
                  <a:moveTo>
                    <a:pt x="80" y="0"/>
                  </a:moveTo>
                  <a:cubicBezTo>
                    <a:pt x="79" y="19"/>
                    <a:pt x="67" y="59"/>
                    <a:pt x="49" y="92"/>
                  </a:cubicBezTo>
                  <a:cubicBezTo>
                    <a:pt x="36" y="113"/>
                    <a:pt x="8" y="164"/>
                    <a:pt x="0" y="1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1" name="Freeform 1845">
              <a:extLst>
                <a:ext uri="{FF2B5EF4-FFF2-40B4-BE49-F238E27FC236}">
                  <a16:creationId xmlns:a16="http://schemas.microsoft.com/office/drawing/2014/main" id="{BAB179C6-9C8A-4B72-AFDB-D117B96917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9" y="1646"/>
              <a:ext cx="49" cy="567"/>
            </a:xfrm>
            <a:custGeom>
              <a:avLst/>
              <a:gdLst>
                <a:gd name="T0" fmla="*/ 63 w 38"/>
                <a:gd name="T1" fmla="*/ 0 h 439"/>
                <a:gd name="T2" fmla="*/ 53 w 38"/>
                <a:gd name="T3" fmla="*/ 185 h 439"/>
                <a:gd name="T4" fmla="*/ 22 w 38"/>
                <a:gd name="T5" fmla="*/ 418 h 439"/>
                <a:gd name="T6" fmla="*/ 17 w 38"/>
                <a:gd name="T7" fmla="*/ 537 h 439"/>
                <a:gd name="T8" fmla="*/ 6 w 38"/>
                <a:gd name="T9" fmla="*/ 668 h 439"/>
                <a:gd name="T10" fmla="*/ 15 w 38"/>
                <a:gd name="T11" fmla="*/ 732 h 43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439">
                  <a:moveTo>
                    <a:pt x="38" y="0"/>
                  </a:moveTo>
                  <a:cubicBezTo>
                    <a:pt x="34" y="18"/>
                    <a:pt x="34" y="81"/>
                    <a:pt x="32" y="111"/>
                  </a:cubicBezTo>
                  <a:cubicBezTo>
                    <a:pt x="30" y="141"/>
                    <a:pt x="19" y="217"/>
                    <a:pt x="13" y="251"/>
                  </a:cubicBezTo>
                  <a:cubicBezTo>
                    <a:pt x="11" y="270"/>
                    <a:pt x="13" y="293"/>
                    <a:pt x="10" y="322"/>
                  </a:cubicBezTo>
                  <a:cubicBezTo>
                    <a:pt x="8" y="351"/>
                    <a:pt x="8" y="379"/>
                    <a:pt x="4" y="400"/>
                  </a:cubicBezTo>
                  <a:cubicBezTo>
                    <a:pt x="0" y="420"/>
                    <a:pt x="4" y="423"/>
                    <a:pt x="9" y="43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2" name="Freeform 1846">
              <a:extLst>
                <a:ext uri="{FF2B5EF4-FFF2-40B4-BE49-F238E27FC236}">
                  <a16:creationId xmlns:a16="http://schemas.microsoft.com/office/drawing/2014/main" id="{F68D8F21-2B6C-404B-97D4-C74DAD8E7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2" y="1813"/>
              <a:ext cx="44" cy="30"/>
            </a:xfrm>
            <a:custGeom>
              <a:avLst/>
              <a:gdLst>
                <a:gd name="T0" fmla="*/ 57 w 34"/>
                <a:gd name="T1" fmla="*/ 0 h 23"/>
                <a:gd name="T2" fmla="*/ 0 w 34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3">
                  <a:moveTo>
                    <a:pt x="34" y="0"/>
                  </a:moveTo>
                  <a:cubicBezTo>
                    <a:pt x="25" y="14"/>
                    <a:pt x="9" y="23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3" name="Freeform 1847">
              <a:extLst>
                <a:ext uri="{FF2B5EF4-FFF2-40B4-BE49-F238E27FC236}">
                  <a16:creationId xmlns:a16="http://schemas.microsoft.com/office/drawing/2014/main" id="{D067B2A7-C970-4530-B851-B15365D52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1" y="1880"/>
              <a:ext cx="39" cy="21"/>
            </a:xfrm>
            <a:custGeom>
              <a:avLst/>
              <a:gdLst>
                <a:gd name="T0" fmla="*/ 51 w 30"/>
                <a:gd name="T1" fmla="*/ 0 h 16"/>
                <a:gd name="T2" fmla="*/ 0 w 30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6">
                  <a:moveTo>
                    <a:pt x="30" y="0"/>
                  </a:moveTo>
                  <a:cubicBezTo>
                    <a:pt x="21" y="14"/>
                    <a:pt x="6" y="16"/>
                    <a:pt x="0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4" name="Freeform 1848">
              <a:extLst>
                <a:ext uri="{FF2B5EF4-FFF2-40B4-BE49-F238E27FC236}">
                  <a16:creationId xmlns:a16="http://schemas.microsoft.com/office/drawing/2014/main" id="{CFDC5549-F02B-4536-94EF-1A021385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8" y="1939"/>
              <a:ext cx="24" cy="16"/>
            </a:xfrm>
            <a:custGeom>
              <a:avLst/>
              <a:gdLst>
                <a:gd name="T0" fmla="*/ 30 w 19"/>
                <a:gd name="T1" fmla="*/ 0 h 12"/>
                <a:gd name="T2" fmla="*/ 0 w 19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19" y="0"/>
                  </a:moveTo>
                  <a:cubicBezTo>
                    <a:pt x="13" y="11"/>
                    <a:pt x="0" y="12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5" name="Freeform 1849">
              <a:extLst>
                <a:ext uri="{FF2B5EF4-FFF2-40B4-BE49-F238E27FC236}">
                  <a16:creationId xmlns:a16="http://schemas.microsoft.com/office/drawing/2014/main" id="{725C4473-A131-4100-B6ED-7916E7E74D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3" y="1755"/>
              <a:ext cx="59" cy="29"/>
            </a:xfrm>
            <a:custGeom>
              <a:avLst/>
              <a:gdLst>
                <a:gd name="T0" fmla="*/ 77 w 45"/>
                <a:gd name="T1" fmla="*/ 0 h 23"/>
                <a:gd name="T2" fmla="*/ 0 w 45"/>
                <a:gd name="T3" fmla="*/ 37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23">
                  <a:moveTo>
                    <a:pt x="45" y="0"/>
                  </a:moveTo>
                  <a:cubicBezTo>
                    <a:pt x="34" y="14"/>
                    <a:pt x="9" y="23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6" name="Freeform 1850">
              <a:extLst>
                <a:ext uri="{FF2B5EF4-FFF2-40B4-BE49-F238E27FC236}">
                  <a16:creationId xmlns:a16="http://schemas.microsoft.com/office/drawing/2014/main" id="{DD34E61E-9331-4B05-A0CE-1FBF08469B4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3909"/>
              <a:ext cx="158" cy="61"/>
            </a:xfrm>
            <a:custGeom>
              <a:avLst/>
              <a:gdLst>
                <a:gd name="T0" fmla="*/ 205 w 122"/>
                <a:gd name="T1" fmla="*/ 49 h 47"/>
                <a:gd name="T2" fmla="*/ 30 w 122"/>
                <a:gd name="T3" fmla="*/ 79 h 47"/>
                <a:gd name="T4" fmla="*/ 4 w 122"/>
                <a:gd name="T5" fmla="*/ 0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2" h="47">
                  <a:moveTo>
                    <a:pt x="122" y="29"/>
                  </a:moveTo>
                  <a:cubicBezTo>
                    <a:pt x="108" y="15"/>
                    <a:pt x="45" y="6"/>
                    <a:pt x="18" y="47"/>
                  </a:cubicBezTo>
                  <a:cubicBezTo>
                    <a:pt x="10" y="37"/>
                    <a:pt x="0" y="17"/>
                    <a:pt x="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7" name="Freeform 1851">
              <a:extLst>
                <a:ext uri="{FF2B5EF4-FFF2-40B4-BE49-F238E27FC236}">
                  <a16:creationId xmlns:a16="http://schemas.microsoft.com/office/drawing/2014/main" id="{5E2A0507-23EB-4D17-8FB6-767A51757A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9" y="3930"/>
              <a:ext cx="2" cy="26"/>
            </a:xfrm>
            <a:custGeom>
              <a:avLst/>
              <a:gdLst>
                <a:gd name="T0" fmla="*/ 2 w 2"/>
                <a:gd name="T1" fmla="*/ 0 h 20"/>
                <a:gd name="T2" fmla="*/ 2 w 2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0">
                  <a:moveTo>
                    <a:pt x="2" y="0"/>
                  </a:moveTo>
                  <a:cubicBezTo>
                    <a:pt x="0" y="7"/>
                    <a:pt x="2" y="20"/>
                    <a:pt x="2" y="2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8" name="Freeform 1852">
              <a:extLst>
                <a:ext uri="{FF2B5EF4-FFF2-40B4-BE49-F238E27FC236}">
                  <a16:creationId xmlns:a16="http://schemas.microsoft.com/office/drawing/2014/main" id="{0D53467D-B854-44EB-A148-6FCFFDCA708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3944"/>
              <a:ext cx="4" cy="21"/>
            </a:xfrm>
            <a:custGeom>
              <a:avLst/>
              <a:gdLst>
                <a:gd name="T0" fmla="*/ 4 w 3"/>
                <a:gd name="T1" fmla="*/ 0 h 16"/>
                <a:gd name="T2" fmla="*/ 5 w 3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6">
                  <a:moveTo>
                    <a:pt x="2" y="0"/>
                  </a:moveTo>
                  <a:cubicBezTo>
                    <a:pt x="0" y="6"/>
                    <a:pt x="3" y="16"/>
                    <a:pt x="3" y="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399" name="Freeform 1853">
              <a:extLst>
                <a:ext uri="{FF2B5EF4-FFF2-40B4-BE49-F238E27FC236}">
                  <a16:creationId xmlns:a16="http://schemas.microsoft.com/office/drawing/2014/main" id="{DA88ACCF-C404-4D2C-AD7B-DCA566801F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7" y="3862"/>
              <a:ext cx="11" cy="75"/>
            </a:xfrm>
            <a:custGeom>
              <a:avLst/>
              <a:gdLst>
                <a:gd name="T0" fmla="*/ 13 w 9"/>
                <a:gd name="T1" fmla="*/ 0 h 58"/>
                <a:gd name="T2" fmla="*/ 1 w 9"/>
                <a:gd name="T3" fmla="*/ 97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58">
                  <a:moveTo>
                    <a:pt x="9" y="0"/>
                  </a:moveTo>
                  <a:cubicBezTo>
                    <a:pt x="2" y="15"/>
                    <a:pt x="0" y="49"/>
                    <a:pt x="1" y="5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0" name="Freeform 1854">
              <a:extLst>
                <a:ext uri="{FF2B5EF4-FFF2-40B4-BE49-F238E27FC236}">
                  <a16:creationId xmlns:a16="http://schemas.microsoft.com/office/drawing/2014/main" id="{45159AE0-D443-4468-92B9-0CD83AD0C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6" y="3868"/>
              <a:ext cx="10" cy="51"/>
            </a:xfrm>
            <a:custGeom>
              <a:avLst/>
              <a:gdLst>
                <a:gd name="T0" fmla="*/ 13 w 8"/>
                <a:gd name="T1" fmla="*/ 0 h 39"/>
                <a:gd name="T2" fmla="*/ 0 w 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8" y="0"/>
                  </a:moveTo>
                  <a:cubicBezTo>
                    <a:pt x="3" y="10"/>
                    <a:pt x="0" y="28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1" name="Freeform 1855">
              <a:extLst>
                <a:ext uri="{FF2B5EF4-FFF2-40B4-BE49-F238E27FC236}">
                  <a16:creationId xmlns:a16="http://schemas.microsoft.com/office/drawing/2014/main" id="{E7D69A42-7F4F-482B-8634-DD1CB1BDAE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871"/>
              <a:ext cx="7" cy="35"/>
            </a:xfrm>
            <a:custGeom>
              <a:avLst/>
              <a:gdLst>
                <a:gd name="T0" fmla="*/ 10 w 5"/>
                <a:gd name="T1" fmla="*/ 0 h 27"/>
                <a:gd name="T2" fmla="*/ 0 w 5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7">
                  <a:moveTo>
                    <a:pt x="5" y="0"/>
                  </a:moveTo>
                  <a:cubicBezTo>
                    <a:pt x="0" y="12"/>
                    <a:pt x="0" y="27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2" name="Freeform 1856">
              <a:extLst>
                <a:ext uri="{FF2B5EF4-FFF2-40B4-BE49-F238E27FC236}">
                  <a16:creationId xmlns:a16="http://schemas.microsoft.com/office/drawing/2014/main" id="{82D4BFD0-E6AF-4F5E-938C-F7BA0FA30F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880"/>
              <a:ext cx="3" cy="13"/>
            </a:xfrm>
            <a:custGeom>
              <a:avLst/>
              <a:gdLst>
                <a:gd name="T0" fmla="*/ 5 w 2"/>
                <a:gd name="T1" fmla="*/ 0 h 10"/>
                <a:gd name="T2" fmla="*/ 0 w 2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0"/>
                  </a:moveTo>
                  <a:cubicBezTo>
                    <a:pt x="0" y="5"/>
                    <a:pt x="0" y="10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3" name="Freeform 1857">
              <a:extLst>
                <a:ext uri="{FF2B5EF4-FFF2-40B4-BE49-F238E27FC236}">
                  <a16:creationId xmlns:a16="http://schemas.microsoft.com/office/drawing/2014/main" id="{31ACBF7A-0BEF-48EA-B5C0-CC97B6702D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8" y="3313"/>
              <a:ext cx="22" cy="448"/>
            </a:xfrm>
            <a:custGeom>
              <a:avLst/>
              <a:gdLst>
                <a:gd name="T0" fmla="*/ 28 w 17"/>
                <a:gd name="T1" fmla="*/ 0 h 347"/>
                <a:gd name="T2" fmla="*/ 0 w 17"/>
                <a:gd name="T3" fmla="*/ 578 h 3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47">
                  <a:moveTo>
                    <a:pt x="17" y="0"/>
                  </a:moveTo>
                  <a:cubicBezTo>
                    <a:pt x="16" y="27"/>
                    <a:pt x="13" y="268"/>
                    <a:pt x="0" y="34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4" name="Freeform 1858">
              <a:extLst>
                <a:ext uri="{FF2B5EF4-FFF2-40B4-BE49-F238E27FC236}">
                  <a16:creationId xmlns:a16="http://schemas.microsoft.com/office/drawing/2014/main" id="{6A1535E8-5389-47A8-94A5-4810D2D9AB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116"/>
              <a:ext cx="71" cy="75"/>
            </a:xfrm>
            <a:custGeom>
              <a:avLst/>
              <a:gdLst>
                <a:gd name="T0" fmla="*/ 48 w 55"/>
                <a:gd name="T1" fmla="*/ 5 h 58"/>
                <a:gd name="T2" fmla="*/ 1 w 55"/>
                <a:gd name="T3" fmla="*/ 52 h 58"/>
                <a:gd name="T4" fmla="*/ 41 w 55"/>
                <a:gd name="T5" fmla="*/ 97 h 58"/>
                <a:gd name="T6" fmla="*/ 86 w 55"/>
                <a:gd name="T7" fmla="*/ 57 h 58"/>
                <a:gd name="T8" fmla="*/ 48 w 55"/>
                <a:gd name="T9" fmla="*/ 5 h 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58">
                  <a:moveTo>
                    <a:pt x="29" y="3"/>
                  </a:moveTo>
                  <a:cubicBezTo>
                    <a:pt x="8" y="0"/>
                    <a:pt x="0" y="20"/>
                    <a:pt x="1" y="31"/>
                  </a:cubicBezTo>
                  <a:cubicBezTo>
                    <a:pt x="2" y="42"/>
                    <a:pt x="14" y="58"/>
                    <a:pt x="25" y="58"/>
                  </a:cubicBezTo>
                  <a:cubicBezTo>
                    <a:pt x="35" y="58"/>
                    <a:pt x="50" y="54"/>
                    <a:pt x="52" y="34"/>
                  </a:cubicBezTo>
                  <a:cubicBezTo>
                    <a:pt x="55" y="15"/>
                    <a:pt x="43" y="4"/>
                    <a:pt x="29" y="3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5" name="Freeform 1859">
              <a:extLst>
                <a:ext uri="{FF2B5EF4-FFF2-40B4-BE49-F238E27FC236}">
                  <a16:creationId xmlns:a16="http://schemas.microsoft.com/office/drawing/2014/main" id="{EA9920B4-37C7-4445-BA12-98B31309357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110"/>
              <a:ext cx="57" cy="31"/>
            </a:xfrm>
            <a:custGeom>
              <a:avLst/>
              <a:gdLst>
                <a:gd name="T0" fmla="*/ 70 w 44"/>
                <a:gd name="T1" fmla="*/ 23 h 24"/>
                <a:gd name="T2" fmla="*/ 74 w 44"/>
                <a:gd name="T3" fmla="*/ 40 h 24"/>
                <a:gd name="T4" fmla="*/ 62 w 44"/>
                <a:gd name="T5" fmla="*/ 34 h 24"/>
                <a:gd name="T6" fmla="*/ 52 w 44"/>
                <a:gd name="T7" fmla="*/ 27 h 24"/>
                <a:gd name="T8" fmla="*/ 39 w 44"/>
                <a:gd name="T9" fmla="*/ 23 h 24"/>
                <a:gd name="T10" fmla="*/ 21 w 44"/>
                <a:gd name="T11" fmla="*/ 22 h 24"/>
                <a:gd name="T12" fmla="*/ 0 w 44"/>
                <a:gd name="T13" fmla="*/ 28 h 24"/>
                <a:gd name="T14" fmla="*/ 8 w 44"/>
                <a:gd name="T15" fmla="*/ 16 h 24"/>
                <a:gd name="T16" fmla="*/ 21 w 44"/>
                <a:gd name="T17" fmla="*/ 0 h 2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24">
                  <a:moveTo>
                    <a:pt x="42" y="14"/>
                  </a:moveTo>
                  <a:cubicBezTo>
                    <a:pt x="43" y="17"/>
                    <a:pt x="44" y="21"/>
                    <a:pt x="44" y="24"/>
                  </a:cubicBezTo>
                  <a:cubicBezTo>
                    <a:pt x="43" y="20"/>
                    <a:pt x="40" y="13"/>
                    <a:pt x="37" y="20"/>
                  </a:cubicBezTo>
                  <a:cubicBezTo>
                    <a:pt x="37" y="17"/>
                    <a:pt x="33" y="12"/>
                    <a:pt x="31" y="16"/>
                  </a:cubicBezTo>
                  <a:cubicBezTo>
                    <a:pt x="32" y="10"/>
                    <a:pt x="26" y="12"/>
                    <a:pt x="23" y="14"/>
                  </a:cubicBezTo>
                  <a:cubicBezTo>
                    <a:pt x="25" y="8"/>
                    <a:pt x="13" y="8"/>
                    <a:pt x="12" y="13"/>
                  </a:cubicBezTo>
                  <a:cubicBezTo>
                    <a:pt x="9" y="8"/>
                    <a:pt x="2" y="15"/>
                    <a:pt x="0" y="17"/>
                  </a:cubicBezTo>
                  <a:cubicBezTo>
                    <a:pt x="1" y="15"/>
                    <a:pt x="3" y="11"/>
                    <a:pt x="5" y="9"/>
                  </a:cubicBezTo>
                  <a:cubicBezTo>
                    <a:pt x="7" y="6"/>
                    <a:pt x="11" y="4"/>
                    <a:pt x="12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6" name="Freeform 1860">
              <a:extLst>
                <a:ext uri="{FF2B5EF4-FFF2-40B4-BE49-F238E27FC236}">
                  <a16:creationId xmlns:a16="http://schemas.microsoft.com/office/drawing/2014/main" id="{DA3B836D-1580-4AA9-9C4A-3A1119570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5" y="3173"/>
              <a:ext cx="33" cy="72"/>
            </a:xfrm>
            <a:custGeom>
              <a:avLst/>
              <a:gdLst>
                <a:gd name="T0" fmla="*/ 29 w 26"/>
                <a:gd name="T1" fmla="*/ 93 h 56"/>
                <a:gd name="T2" fmla="*/ 36 w 26"/>
                <a:gd name="T3" fmla="*/ 0 h 56"/>
                <a:gd name="T4" fmla="*/ 0 w 26"/>
                <a:gd name="T5" fmla="*/ 57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56">
                  <a:moveTo>
                    <a:pt x="18" y="56"/>
                  </a:moveTo>
                  <a:cubicBezTo>
                    <a:pt x="19" y="45"/>
                    <a:pt x="26" y="20"/>
                    <a:pt x="22" y="0"/>
                  </a:cubicBezTo>
                  <a:cubicBezTo>
                    <a:pt x="15" y="3"/>
                    <a:pt x="1" y="22"/>
                    <a:pt x="0" y="3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7" name="Freeform 1861">
              <a:extLst>
                <a:ext uri="{FF2B5EF4-FFF2-40B4-BE49-F238E27FC236}">
                  <a16:creationId xmlns:a16="http://schemas.microsoft.com/office/drawing/2014/main" id="{35078E0C-B220-4221-89CE-E725990AEB7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2" y="3181"/>
              <a:ext cx="13" cy="55"/>
            </a:xfrm>
            <a:custGeom>
              <a:avLst/>
              <a:gdLst>
                <a:gd name="T0" fmla="*/ 17 w 10"/>
                <a:gd name="T1" fmla="*/ 0 h 43"/>
                <a:gd name="T2" fmla="*/ 5 w 10"/>
                <a:gd name="T3" fmla="*/ 70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3">
                  <a:moveTo>
                    <a:pt x="10" y="0"/>
                  </a:moveTo>
                  <a:cubicBezTo>
                    <a:pt x="0" y="16"/>
                    <a:pt x="2" y="34"/>
                    <a:pt x="3" y="4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8" name="Freeform 1862">
              <a:extLst>
                <a:ext uri="{FF2B5EF4-FFF2-40B4-BE49-F238E27FC236}">
                  <a16:creationId xmlns:a16="http://schemas.microsoft.com/office/drawing/2014/main" id="{73750CAC-E686-4CEC-8114-6EF6BF87C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6" y="3039"/>
              <a:ext cx="48" cy="186"/>
            </a:xfrm>
            <a:custGeom>
              <a:avLst/>
              <a:gdLst>
                <a:gd name="T0" fmla="*/ 62 w 37"/>
                <a:gd name="T1" fmla="*/ 0 h 144"/>
                <a:gd name="T2" fmla="*/ 25 w 37"/>
                <a:gd name="T3" fmla="*/ 127 h 144"/>
                <a:gd name="T4" fmla="*/ 0 w 37"/>
                <a:gd name="T5" fmla="*/ 240 h 14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44">
                  <a:moveTo>
                    <a:pt x="37" y="0"/>
                  </a:moveTo>
                  <a:cubicBezTo>
                    <a:pt x="33" y="24"/>
                    <a:pt x="28" y="43"/>
                    <a:pt x="15" y="76"/>
                  </a:cubicBezTo>
                  <a:cubicBezTo>
                    <a:pt x="0" y="111"/>
                    <a:pt x="0" y="119"/>
                    <a:pt x="0" y="14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09" name="Freeform 1863">
              <a:extLst>
                <a:ext uri="{FF2B5EF4-FFF2-40B4-BE49-F238E27FC236}">
                  <a16:creationId xmlns:a16="http://schemas.microsoft.com/office/drawing/2014/main" id="{14DC3D2E-3A41-40C3-B257-6BC071389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7" y="3063"/>
              <a:ext cx="12" cy="102"/>
            </a:xfrm>
            <a:custGeom>
              <a:avLst/>
              <a:gdLst>
                <a:gd name="T0" fmla="*/ 16 w 9"/>
                <a:gd name="T1" fmla="*/ 0 h 79"/>
                <a:gd name="T2" fmla="*/ 0 w 9"/>
                <a:gd name="T3" fmla="*/ 132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9">
                  <a:moveTo>
                    <a:pt x="9" y="0"/>
                  </a:moveTo>
                  <a:cubicBezTo>
                    <a:pt x="8" y="19"/>
                    <a:pt x="9" y="48"/>
                    <a:pt x="0" y="7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0" name="Freeform 1864">
              <a:extLst>
                <a:ext uri="{FF2B5EF4-FFF2-40B4-BE49-F238E27FC236}">
                  <a16:creationId xmlns:a16="http://schemas.microsoft.com/office/drawing/2014/main" id="{BAEB7298-1EA0-4CEE-AF00-7CD9BEA82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3" y="3131"/>
              <a:ext cx="5" cy="38"/>
            </a:xfrm>
            <a:custGeom>
              <a:avLst/>
              <a:gdLst>
                <a:gd name="T0" fmla="*/ 6 w 4"/>
                <a:gd name="T1" fmla="*/ 0 h 30"/>
                <a:gd name="T2" fmla="*/ 1 w 4"/>
                <a:gd name="T3" fmla="*/ 48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4" y="0"/>
                  </a:moveTo>
                  <a:cubicBezTo>
                    <a:pt x="0" y="11"/>
                    <a:pt x="1" y="21"/>
                    <a:pt x="1" y="3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1" name="Freeform 1865">
              <a:extLst>
                <a:ext uri="{FF2B5EF4-FFF2-40B4-BE49-F238E27FC236}">
                  <a16:creationId xmlns:a16="http://schemas.microsoft.com/office/drawing/2014/main" id="{5259DFF3-76DA-4E67-A0AD-8AD84CCE1DD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8" y="3645"/>
              <a:ext cx="21" cy="140"/>
            </a:xfrm>
            <a:custGeom>
              <a:avLst/>
              <a:gdLst>
                <a:gd name="T0" fmla="*/ 28 w 16"/>
                <a:gd name="T1" fmla="*/ 0 h 109"/>
                <a:gd name="T2" fmla="*/ 0 w 16"/>
                <a:gd name="T3" fmla="*/ 180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09">
                  <a:moveTo>
                    <a:pt x="16" y="0"/>
                  </a:moveTo>
                  <a:cubicBezTo>
                    <a:pt x="13" y="20"/>
                    <a:pt x="0" y="96"/>
                    <a:pt x="0" y="10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2" name="Freeform 1866">
              <a:extLst>
                <a:ext uri="{FF2B5EF4-FFF2-40B4-BE49-F238E27FC236}">
                  <a16:creationId xmlns:a16="http://schemas.microsoft.com/office/drawing/2014/main" id="{A0A0787B-6759-46BE-B581-9C9C2187E3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2" y="3837"/>
              <a:ext cx="5" cy="40"/>
            </a:xfrm>
            <a:custGeom>
              <a:avLst/>
              <a:gdLst>
                <a:gd name="T0" fmla="*/ 4 w 4"/>
                <a:gd name="T1" fmla="*/ 0 h 31"/>
                <a:gd name="T2" fmla="*/ 6 w 4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1">
                  <a:moveTo>
                    <a:pt x="2" y="0"/>
                  </a:moveTo>
                  <a:cubicBezTo>
                    <a:pt x="0" y="13"/>
                    <a:pt x="0" y="27"/>
                    <a:pt x="4" y="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3" name="Freeform 1867">
              <a:extLst>
                <a:ext uri="{FF2B5EF4-FFF2-40B4-BE49-F238E27FC236}">
                  <a16:creationId xmlns:a16="http://schemas.microsoft.com/office/drawing/2014/main" id="{CE81DABA-29F8-4C75-A3CF-79EFF4376B2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0" y="3864"/>
              <a:ext cx="5" cy="11"/>
            </a:xfrm>
            <a:custGeom>
              <a:avLst/>
              <a:gdLst>
                <a:gd name="T0" fmla="*/ 5 w 5"/>
                <a:gd name="T1" fmla="*/ 11 h 11"/>
                <a:gd name="T2" fmla="*/ 4 w 5"/>
                <a:gd name="T3" fmla="*/ 0 h 11"/>
                <a:gd name="T4" fmla="*/ 0 w 5"/>
                <a:gd name="T5" fmla="*/ 7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1">
                  <a:moveTo>
                    <a:pt x="5" y="11"/>
                  </a:moveTo>
                  <a:lnTo>
                    <a:pt x="4" y="0"/>
                  </a:lnTo>
                  <a:lnTo>
                    <a:pt x="0" y="7"/>
                  </a:ln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4" name="Freeform 1868">
              <a:extLst>
                <a:ext uri="{FF2B5EF4-FFF2-40B4-BE49-F238E27FC236}">
                  <a16:creationId xmlns:a16="http://schemas.microsoft.com/office/drawing/2014/main" id="{643AB877-EA28-4997-B06D-5FA82CA3E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2" y="3832"/>
              <a:ext cx="12" cy="36"/>
            </a:xfrm>
            <a:custGeom>
              <a:avLst/>
              <a:gdLst>
                <a:gd name="T0" fmla="*/ 0 w 9"/>
                <a:gd name="T1" fmla="*/ 46 h 28"/>
                <a:gd name="T2" fmla="*/ 16 w 9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8">
                  <a:moveTo>
                    <a:pt x="0" y="28"/>
                  </a:moveTo>
                  <a:cubicBezTo>
                    <a:pt x="0" y="28"/>
                    <a:pt x="6" y="17"/>
                    <a:pt x="9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5" name="Freeform 1869">
              <a:extLst>
                <a:ext uri="{FF2B5EF4-FFF2-40B4-BE49-F238E27FC236}">
                  <a16:creationId xmlns:a16="http://schemas.microsoft.com/office/drawing/2014/main" id="{CA1D4724-BF30-40CB-A199-9857C6850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2" y="3902"/>
              <a:ext cx="48" cy="40"/>
            </a:xfrm>
            <a:custGeom>
              <a:avLst/>
              <a:gdLst>
                <a:gd name="T0" fmla="*/ 0 w 37"/>
                <a:gd name="T1" fmla="*/ 0 h 31"/>
                <a:gd name="T2" fmla="*/ 62 w 37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31">
                  <a:moveTo>
                    <a:pt x="0" y="0"/>
                  </a:moveTo>
                  <a:cubicBezTo>
                    <a:pt x="5" y="9"/>
                    <a:pt x="34" y="26"/>
                    <a:pt x="37" y="3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6" name="Freeform 1870">
              <a:extLst>
                <a:ext uri="{FF2B5EF4-FFF2-40B4-BE49-F238E27FC236}">
                  <a16:creationId xmlns:a16="http://schemas.microsoft.com/office/drawing/2014/main" id="{50774630-880F-4813-BC30-B6A103CD4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3" y="3902"/>
              <a:ext cx="55" cy="40"/>
            </a:xfrm>
            <a:custGeom>
              <a:avLst/>
              <a:gdLst>
                <a:gd name="T0" fmla="*/ 72 w 42"/>
                <a:gd name="T1" fmla="*/ 52 h 31"/>
                <a:gd name="T2" fmla="*/ 0 w 42"/>
                <a:gd name="T3" fmla="*/ 0 h 31"/>
                <a:gd name="T4" fmla="*/ 45 w 42"/>
                <a:gd name="T5" fmla="*/ 41 h 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1">
                  <a:moveTo>
                    <a:pt x="42" y="31"/>
                  </a:moveTo>
                  <a:cubicBezTo>
                    <a:pt x="38" y="30"/>
                    <a:pt x="3" y="4"/>
                    <a:pt x="0" y="0"/>
                  </a:cubicBezTo>
                  <a:cubicBezTo>
                    <a:pt x="4" y="4"/>
                    <a:pt x="18" y="20"/>
                    <a:pt x="26" y="2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7" name="Freeform 1871">
              <a:extLst>
                <a:ext uri="{FF2B5EF4-FFF2-40B4-BE49-F238E27FC236}">
                  <a16:creationId xmlns:a16="http://schemas.microsoft.com/office/drawing/2014/main" id="{D97E7997-93DF-4C95-B278-908D5FBD7C1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7" y="3903"/>
              <a:ext cx="30" cy="28"/>
            </a:xfrm>
            <a:custGeom>
              <a:avLst/>
              <a:gdLst>
                <a:gd name="T0" fmla="*/ 39 w 23"/>
                <a:gd name="T1" fmla="*/ 36 h 22"/>
                <a:gd name="T2" fmla="*/ 0 w 23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22">
                  <a:moveTo>
                    <a:pt x="23" y="22"/>
                  </a:moveTo>
                  <a:cubicBezTo>
                    <a:pt x="15" y="17"/>
                    <a:pt x="0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8" name="Freeform 1872">
              <a:extLst>
                <a:ext uri="{FF2B5EF4-FFF2-40B4-BE49-F238E27FC236}">
                  <a16:creationId xmlns:a16="http://schemas.microsoft.com/office/drawing/2014/main" id="{008C2699-8BFF-4F7B-BD5F-C8D9C693C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4" y="3900"/>
              <a:ext cx="13" cy="31"/>
            </a:xfrm>
            <a:custGeom>
              <a:avLst/>
              <a:gdLst>
                <a:gd name="T0" fmla="*/ 17 w 10"/>
                <a:gd name="T1" fmla="*/ 40 h 24"/>
                <a:gd name="T2" fmla="*/ 0 w 1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4">
                  <a:moveTo>
                    <a:pt x="10" y="24"/>
                  </a:moveTo>
                  <a:cubicBezTo>
                    <a:pt x="10" y="24"/>
                    <a:pt x="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19" name="Freeform 1873">
              <a:extLst>
                <a:ext uri="{FF2B5EF4-FFF2-40B4-BE49-F238E27FC236}">
                  <a16:creationId xmlns:a16="http://schemas.microsoft.com/office/drawing/2014/main" id="{C462F1AF-6C3E-4DEB-846E-D4F11CD45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6" y="3900"/>
              <a:ext cx="5" cy="34"/>
            </a:xfrm>
            <a:custGeom>
              <a:avLst/>
              <a:gdLst>
                <a:gd name="T0" fmla="*/ 1 w 4"/>
                <a:gd name="T1" fmla="*/ 0 h 26"/>
                <a:gd name="T2" fmla="*/ 6 w 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1" y="0"/>
                  </a:moveTo>
                  <a:cubicBezTo>
                    <a:pt x="1" y="0"/>
                    <a:pt x="0" y="21"/>
                    <a:pt x="4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0" name="Freeform 1874">
              <a:extLst>
                <a:ext uri="{FF2B5EF4-FFF2-40B4-BE49-F238E27FC236}">
                  <a16:creationId xmlns:a16="http://schemas.microsoft.com/office/drawing/2014/main" id="{E89686C9-E078-46D1-83A3-6D95BE189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902"/>
              <a:ext cx="8" cy="35"/>
            </a:xfrm>
            <a:custGeom>
              <a:avLst/>
              <a:gdLst>
                <a:gd name="T0" fmla="*/ 11 w 6"/>
                <a:gd name="T1" fmla="*/ 45 h 27"/>
                <a:gd name="T2" fmla="*/ 4 w 6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7">
                  <a:moveTo>
                    <a:pt x="6" y="27"/>
                  </a:moveTo>
                  <a:cubicBezTo>
                    <a:pt x="6" y="27"/>
                    <a:pt x="0" y="1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1" name="Freeform 1875">
              <a:extLst>
                <a:ext uri="{FF2B5EF4-FFF2-40B4-BE49-F238E27FC236}">
                  <a16:creationId xmlns:a16="http://schemas.microsoft.com/office/drawing/2014/main" id="{35458775-358B-4BF8-8A52-828FB1DD3A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6" y="3906"/>
              <a:ext cx="9" cy="22"/>
            </a:xfrm>
            <a:custGeom>
              <a:avLst/>
              <a:gdLst>
                <a:gd name="T0" fmla="*/ 0 w 7"/>
                <a:gd name="T1" fmla="*/ 0 h 17"/>
                <a:gd name="T2" fmla="*/ 12 w 7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7">
                  <a:moveTo>
                    <a:pt x="0" y="0"/>
                  </a:moveTo>
                  <a:cubicBezTo>
                    <a:pt x="4" y="6"/>
                    <a:pt x="7" y="17"/>
                    <a:pt x="7" y="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2" name="Freeform 1876">
              <a:extLst>
                <a:ext uri="{FF2B5EF4-FFF2-40B4-BE49-F238E27FC236}">
                  <a16:creationId xmlns:a16="http://schemas.microsoft.com/office/drawing/2014/main" id="{B55CB56A-6F4E-4E23-A576-BBFF45986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8" y="3916"/>
              <a:ext cx="13" cy="28"/>
            </a:xfrm>
            <a:custGeom>
              <a:avLst/>
              <a:gdLst>
                <a:gd name="T0" fmla="*/ 17 w 10"/>
                <a:gd name="T1" fmla="*/ 0 h 22"/>
                <a:gd name="T2" fmla="*/ 0 w 10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2">
                  <a:moveTo>
                    <a:pt x="10" y="0"/>
                  </a:moveTo>
                  <a:cubicBezTo>
                    <a:pt x="10" y="9"/>
                    <a:pt x="0" y="22"/>
                    <a:pt x="0" y="2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3" name="Freeform 1877">
              <a:extLst>
                <a:ext uri="{FF2B5EF4-FFF2-40B4-BE49-F238E27FC236}">
                  <a16:creationId xmlns:a16="http://schemas.microsoft.com/office/drawing/2014/main" id="{E6204527-F007-49A6-95B9-CEE76DDA0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902"/>
              <a:ext cx="22" cy="29"/>
            </a:xfrm>
            <a:custGeom>
              <a:avLst/>
              <a:gdLst>
                <a:gd name="T0" fmla="*/ 28 w 17"/>
                <a:gd name="T1" fmla="*/ 24 h 23"/>
                <a:gd name="T2" fmla="*/ 21 w 17"/>
                <a:gd name="T3" fmla="*/ 37 h 23"/>
                <a:gd name="T4" fmla="*/ 0 w 17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23">
                  <a:moveTo>
                    <a:pt x="17" y="15"/>
                  </a:moveTo>
                  <a:cubicBezTo>
                    <a:pt x="17" y="20"/>
                    <a:pt x="12" y="23"/>
                    <a:pt x="12" y="23"/>
                  </a:cubicBezTo>
                  <a:cubicBezTo>
                    <a:pt x="8" y="20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4" name="Freeform 1878">
              <a:extLst>
                <a:ext uri="{FF2B5EF4-FFF2-40B4-BE49-F238E27FC236}">
                  <a16:creationId xmlns:a16="http://schemas.microsoft.com/office/drawing/2014/main" id="{AC3774B3-43AB-41CA-8701-BDEBDC6BC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5" y="3922"/>
              <a:ext cx="8" cy="12"/>
            </a:xfrm>
            <a:custGeom>
              <a:avLst/>
              <a:gdLst>
                <a:gd name="T0" fmla="*/ 9 w 6"/>
                <a:gd name="T1" fmla="*/ 0 h 9"/>
                <a:gd name="T2" fmla="*/ 0 w 6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9">
                  <a:moveTo>
                    <a:pt x="5" y="0"/>
                  </a:moveTo>
                  <a:cubicBezTo>
                    <a:pt x="6" y="6"/>
                    <a:pt x="0" y="9"/>
                    <a:pt x="0" y="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5" name="Freeform 1879">
              <a:extLst>
                <a:ext uri="{FF2B5EF4-FFF2-40B4-BE49-F238E27FC236}">
                  <a16:creationId xmlns:a16="http://schemas.microsoft.com/office/drawing/2014/main" id="{EF87FBBA-8745-4AA7-99AC-7D45442B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3841"/>
              <a:ext cx="6" cy="39"/>
            </a:xfrm>
            <a:custGeom>
              <a:avLst/>
              <a:gdLst>
                <a:gd name="T0" fmla="*/ 6 w 5"/>
                <a:gd name="T1" fmla="*/ 0 h 30"/>
                <a:gd name="T2" fmla="*/ 5 w 5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0">
                  <a:moveTo>
                    <a:pt x="4" y="0"/>
                  </a:moveTo>
                  <a:cubicBezTo>
                    <a:pt x="5" y="11"/>
                    <a:pt x="0" y="22"/>
                    <a:pt x="3" y="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6" name="Line 1880">
              <a:extLst>
                <a:ext uri="{FF2B5EF4-FFF2-40B4-BE49-F238E27FC236}">
                  <a16:creationId xmlns:a16="http://schemas.microsoft.com/office/drawing/2014/main" id="{E653B131-2B2E-4D30-AAB7-7CF6DE9850BA}"/>
                </a:ext>
              </a:extLst>
            </p:cNvPr>
            <p:cNvSpPr>
              <a:spLocks noChangeShapeType="1"/>
            </p:cNvSpPr>
            <p:nvPr/>
          </p:nvSpPr>
          <p:spPr bwMode="auto">
            <a:xfrm flipV="1">
              <a:off x="1605" y="3718"/>
              <a:ext cx="2" cy="74"/>
            </a:xfrm>
            <a:prstGeom prst="line">
              <a:avLst/>
            </a:prstGeom>
            <a:noFill/>
            <a:ln w="4763" cap="rnd">
              <a:solidFill>
                <a:srgbClr val="794835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7" name="Freeform 1881">
              <a:extLst>
                <a:ext uri="{FF2B5EF4-FFF2-40B4-BE49-F238E27FC236}">
                  <a16:creationId xmlns:a16="http://schemas.microsoft.com/office/drawing/2014/main" id="{1DDD427A-6856-4D17-9B66-2B59E98B12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8" y="3158"/>
              <a:ext cx="10" cy="60"/>
            </a:xfrm>
            <a:custGeom>
              <a:avLst/>
              <a:gdLst>
                <a:gd name="T0" fmla="*/ 0 w 8"/>
                <a:gd name="T1" fmla="*/ 0 h 47"/>
                <a:gd name="T2" fmla="*/ 10 w 8"/>
                <a:gd name="T3" fmla="*/ 36 h 47"/>
                <a:gd name="T4" fmla="*/ 1 w 8"/>
                <a:gd name="T5" fmla="*/ 77 h 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7">
                  <a:moveTo>
                    <a:pt x="0" y="0"/>
                  </a:moveTo>
                  <a:cubicBezTo>
                    <a:pt x="8" y="4"/>
                    <a:pt x="8" y="8"/>
                    <a:pt x="6" y="22"/>
                  </a:cubicBezTo>
                  <a:cubicBezTo>
                    <a:pt x="4" y="36"/>
                    <a:pt x="5" y="41"/>
                    <a:pt x="1" y="47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8" name="Freeform 1882">
              <a:extLst>
                <a:ext uri="{FF2B5EF4-FFF2-40B4-BE49-F238E27FC236}">
                  <a16:creationId xmlns:a16="http://schemas.microsoft.com/office/drawing/2014/main" id="{718D60D8-D0CE-49D8-AB32-1B2F63E93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9" y="2213"/>
              <a:ext cx="48" cy="92"/>
            </a:xfrm>
            <a:custGeom>
              <a:avLst/>
              <a:gdLst>
                <a:gd name="T0" fmla="*/ 56 w 37"/>
                <a:gd name="T1" fmla="*/ 0 h 71"/>
                <a:gd name="T2" fmla="*/ 47 w 37"/>
                <a:gd name="T3" fmla="*/ 84 h 71"/>
                <a:gd name="T4" fmla="*/ 16 w 37"/>
                <a:gd name="T5" fmla="*/ 63 h 71"/>
                <a:gd name="T6" fmla="*/ 17 w 37"/>
                <a:gd name="T7" fmla="*/ 0 h 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71">
                  <a:moveTo>
                    <a:pt x="33" y="0"/>
                  </a:moveTo>
                  <a:cubicBezTo>
                    <a:pt x="37" y="16"/>
                    <a:pt x="37" y="35"/>
                    <a:pt x="28" y="50"/>
                  </a:cubicBezTo>
                  <a:cubicBezTo>
                    <a:pt x="14" y="71"/>
                    <a:pt x="0" y="58"/>
                    <a:pt x="9" y="38"/>
                  </a:cubicBezTo>
                  <a:cubicBezTo>
                    <a:pt x="14" y="28"/>
                    <a:pt x="14" y="11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29" name="Freeform 1883">
              <a:extLst>
                <a:ext uri="{FF2B5EF4-FFF2-40B4-BE49-F238E27FC236}">
                  <a16:creationId xmlns:a16="http://schemas.microsoft.com/office/drawing/2014/main" id="{B12CAF4D-C472-4F7B-B8C8-A94DD1E29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4" y="2278"/>
              <a:ext cx="203" cy="189"/>
            </a:xfrm>
            <a:custGeom>
              <a:avLst/>
              <a:gdLst>
                <a:gd name="T0" fmla="*/ 262 w 157"/>
                <a:gd name="T1" fmla="*/ 0 h 146"/>
                <a:gd name="T2" fmla="*/ 0 w 157"/>
                <a:gd name="T3" fmla="*/ 245 h 1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7" h="146">
                  <a:moveTo>
                    <a:pt x="157" y="0"/>
                  </a:moveTo>
                  <a:cubicBezTo>
                    <a:pt x="150" y="33"/>
                    <a:pt x="86" y="124"/>
                    <a:pt x="0" y="14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0" name="Freeform 1884">
              <a:extLst>
                <a:ext uri="{FF2B5EF4-FFF2-40B4-BE49-F238E27FC236}">
                  <a16:creationId xmlns:a16="http://schemas.microsoft.com/office/drawing/2014/main" id="{68930D82-AB21-4958-81B5-4402EAC47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6" y="2445"/>
              <a:ext cx="47" cy="24"/>
            </a:xfrm>
            <a:custGeom>
              <a:avLst/>
              <a:gdLst>
                <a:gd name="T0" fmla="*/ 1 w 36"/>
                <a:gd name="T1" fmla="*/ 30 h 19"/>
                <a:gd name="T2" fmla="*/ 5 w 36"/>
                <a:gd name="T3" fmla="*/ 10 h 19"/>
                <a:gd name="T4" fmla="*/ 22 w 36"/>
                <a:gd name="T5" fmla="*/ 27 h 19"/>
                <a:gd name="T6" fmla="*/ 40 w 36"/>
                <a:gd name="T7" fmla="*/ 18 h 19"/>
                <a:gd name="T8" fmla="*/ 61 w 36"/>
                <a:gd name="T9" fmla="*/ 8 h 1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19">
                  <a:moveTo>
                    <a:pt x="1" y="19"/>
                  </a:moveTo>
                  <a:cubicBezTo>
                    <a:pt x="1" y="15"/>
                    <a:pt x="0" y="10"/>
                    <a:pt x="3" y="6"/>
                  </a:cubicBezTo>
                  <a:cubicBezTo>
                    <a:pt x="7" y="9"/>
                    <a:pt x="10" y="13"/>
                    <a:pt x="13" y="17"/>
                  </a:cubicBezTo>
                  <a:cubicBezTo>
                    <a:pt x="8" y="7"/>
                    <a:pt x="18" y="5"/>
                    <a:pt x="24" y="11"/>
                  </a:cubicBezTo>
                  <a:cubicBezTo>
                    <a:pt x="18" y="0"/>
                    <a:pt x="29" y="1"/>
                    <a:pt x="36" y="5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1" name="Freeform 1885">
              <a:extLst>
                <a:ext uri="{FF2B5EF4-FFF2-40B4-BE49-F238E27FC236}">
                  <a16:creationId xmlns:a16="http://schemas.microsoft.com/office/drawing/2014/main" id="{CF27631D-9744-45E8-8AF2-48A9CFCD77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543"/>
              <a:ext cx="27" cy="289"/>
            </a:xfrm>
            <a:custGeom>
              <a:avLst/>
              <a:gdLst>
                <a:gd name="T0" fmla="*/ 0 w 21"/>
                <a:gd name="T1" fmla="*/ 0 h 224"/>
                <a:gd name="T2" fmla="*/ 35 w 21"/>
                <a:gd name="T3" fmla="*/ 373 h 2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4">
                  <a:moveTo>
                    <a:pt x="0" y="0"/>
                  </a:moveTo>
                  <a:cubicBezTo>
                    <a:pt x="15" y="89"/>
                    <a:pt x="15" y="162"/>
                    <a:pt x="21" y="22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2" name="Freeform 1886">
              <a:extLst>
                <a:ext uri="{FF2B5EF4-FFF2-40B4-BE49-F238E27FC236}">
                  <a16:creationId xmlns:a16="http://schemas.microsoft.com/office/drawing/2014/main" id="{C9D0AF12-4C11-4C9A-B437-24111D79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0" y="2492"/>
              <a:ext cx="11" cy="51"/>
            </a:xfrm>
            <a:custGeom>
              <a:avLst/>
              <a:gdLst>
                <a:gd name="T0" fmla="*/ 0 w 8"/>
                <a:gd name="T1" fmla="*/ 0 h 39"/>
                <a:gd name="T2" fmla="*/ 15 w 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9">
                  <a:moveTo>
                    <a:pt x="0" y="0"/>
                  </a:moveTo>
                  <a:cubicBezTo>
                    <a:pt x="3" y="13"/>
                    <a:pt x="6" y="26"/>
                    <a:pt x="8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3" name="Freeform 1887">
              <a:extLst>
                <a:ext uri="{FF2B5EF4-FFF2-40B4-BE49-F238E27FC236}">
                  <a16:creationId xmlns:a16="http://schemas.microsoft.com/office/drawing/2014/main" id="{58FD2315-E094-4055-8691-9A9BB7F48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1" y="2486"/>
              <a:ext cx="71" cy="161"/>
            </a:xfrm>
            <a:custGeom>
              <a:avLst/>
              <a:gdLst>
                <a:gd name="T0" fmla="*/ 92 w 55"/>
                <a:gd name="T1" fmla="*/ 207 h 125"/>
                <a:gd name="T2" fmla="*/ 0 w 55"/>
                <a:gd name="T3" fmla="*/ 0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125">
                  <a:moveTo>
                    <a:pt x="55" y="125"/>
                  </a:moveTo>
                  <a:cubicBezTo>
                    <a:pt x="46" y="75"/>
                    <a:pt x="15" y="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4" name="Freeform 1888">
              <a:extLst>
                <a:ext uri="{FF2B5EF4-FFF2-40B4-BE49-F238E27FC236}">
                  <a16:creationId xmlns:a16="http://schemas.microsoft.com/office/drawing/2014/main" id="{F3ED7457-BB97-4C58-9078-F211A805AC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756"/>
              <a:ext cx="96" cy="100"/>
            </a:xfrm>
            <a:custGeom>
              <a:avLst/>
              <a:gdLst>
                <a:gd name="T0" fmla="*/ 123 w 74"/>
                <a:gd name="T1" fmla="*/ 122 h 78"/>
                <a:gd name="T2" fmla="*/ 121 w 74"/>
                <a:gd name="T3" fmla="*/ 124 h 78"/>
                <a:gd name="T4" fmla="*/ 0 w 74"/>
                <a:gd name="T5" fmla="*/ 88 h 78"/>
                <a:gd name="T6" fmla="*/ 10 w 74"/>
                <a:gd name="T7" fmla="*/ 0 h 78"/>
                <a:gd name="T8" fmla="*/ 78 w 74"/>
                <a:gd name="T9" fmla="*/ 42 h 78"/>
                <a:gd name="T10" fmla="*/ 123 w 74"/>
                <a:gd name="T11" fmla="*/ 65 h 78"/>
                <a:gd name="T12" fmla="*/ 123 w 74"/>
                <a:gd name="T13" fmla="*/ 12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78">
                  <a:moveTo>
                    <a:pt x="73" y="74"/>
                  </a:moveTo>
                  <a:cubicBezTo>
                    <a:pt x="74" y="76"/>
                    <a:pt x="73" y="78"/>
                    <a:pt x="72" y="76"/>
                  </a:cubicBezTo>
                  <a:cubicBezTo>
                    <a:pt x="56" y="57"/>
                    <a:pt x="16" y="52"/>
                    <a:pt x="0" y="54"/>
                  </a:cubicBezTo>
                  <a:cubicBezTo>
                    <a:pt x="5" y="46"/>
                    <a:pt x="8" y="14"/>
                    <a:pt x="6" y="0"/>
                  </a:cubicBezTo>
                  <a:cubicBezTo>
                    <a:pt x="15" y="8"/>
                    <a:pt x="34" y="24"/>
                    <a:pt x="46" y="26"/>
                  </a:cubicBezTo>
                  <a:cubicBezTo>
                    <a:pt x="58" y="28"/>
                    <a:pt x="72" y="35"/>
                    <a:pt x="73" y="40"/>
                  </a:cubicBezTo>
                  <a:cubicBezTo>
                    <a:pt x="73" y="40"/>
                    <a:pt x="70" y="60"/>
                    <a:pt x="73" y="74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5" name="Freeform 1889">
              <a:extLst>
                <a:ext uri="{FF2B5EF4-FFF2-40B4-BE49-F238E27FC236}">
                  <a16:creationId xmlns:a16="http://schemas.microsoft.com/office/drawing/2014/main" id="{A6E076B5-C1F6-4A47-A768-7418D7D16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3828"/>
              <a:ext cx="126" cy="131"/>
            </a:xfrm>
            <a:custGeom>
              <a:avLst/>
              <a:gdLst>
                <a:gd name="T0" fmla="*/ 157 w 97"/>
                <a:gd name="T1" fmla="*/ 102 h 101"/>
                <a:gd name="T2" fmla="*/ 81 w 97"/>
                <a:gd name="T3" fmla="*/ 95 h 101"/>
                <a:gd name="T4" fmla="*/ 8 w 97"/>
                <a:gd name="T5" fmla="*/ 170 h 101"/>
                <a:gd name="T6" fmla="*/ 0 w 97"/>
                <a:gd name="T7" fmla="*/ 152 h 101"/>
                <a:gd name="T8" fmla="*/ 5 w 97"/>
                <a:gd name="T9" fmla="*/ 132 h 101"/>
                <a:gd name="T10" fmla="*/ 49 w 97"/>
                <a:gd name="T11" fmla="*/ 75 h 101"/>
                <a:gd name="T12" fmla="*/ 49 w 97"/>
                <a:gd name="T13" fmla="*/ 67 h 101"/>
                <a:gd name="T14" fmla="*/ 10 w 97"/>
                <a:gd name="T15" fmla="*/ 30 h 101"/>
                <a:gd name="T16" fmla="*/ 22 w 97"/>
                <a:gd name="T17" fmla="*/ 0 h 101"/>
                <a:gd name="T18" fmla="*/ 143 w 97"/>
                <a:gd name="T19" fmla="*/ 66 h 101"/>
                <a:gd name="T20" fmla="*/ 148 w 97"/>
                <a:gd name="T21" fmla="*/ 78 h 101"/>
                <a:gd name="T22" fmla="*/ 157 w 97"/>
                <a:gd name="T23" fmla="*/ 102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1">
                  <a:moveTo>
                    <a:pt x="93" y="61"/>
                  </a:moveTo>
                  <a:cubicBezTo>
                    <a:pt x="91" y="56"/>
                    <a:pt x="67" y="57"/>
                    <a:pt x="48" y="56"/>
                  </a:cubicBezTo>
                  <a:cubicBezTo>
                    <a:pt x="32" y="55"/>
                    <a:pt x="19" y="81"/>
                    <a:pt x="5" y="101"/>
                  </a:cubicBezTo>
                  <a:cubicBezTo>
                    <a:pt x="3" y="98"/>
                    <a:pt x="2" y="94"/>
                    <a:pt x="0" y="90"/>
                  </a:cubicBezTo>
                  <a:cubicBezTo>
                    <a:pt x="1" y="86"/>
                    <a:pt x="3" y="82"/>
                    <a:pt x="3" y="79"/>
                  </a:cubicBezTo>
                  <a:cubicBezTo>
                    <a:pt x="7" y="72"/>
                    <a:pt x="20" y="49"/>
                    <a:pt x="29" y="45"/>
                  </a:cubicBezTo>
                  <a:cubicBezTo>
                    <a:pt x="31" y="44"/>
                    <a:pt x="32" y="42"/>
                    <a:pt x="29" y="40"/>
                  </a:cubicBezTo>
                  <a:cubicBezTo>
                    <a:pt x="21" y="36"/>
                    <a:pt x="10" y="26"/>
                    <a:pt x="6" y="18"/>
                  </a:cubicBezTo>
                  <a:cubicBezTo>
                    <a:pt x="7" y="10"/>
                    <a:pt x="9" y="3"/>
                    <a:pt x="13" y="0"/>
                  </a:cubicBezTo>
                  <a:cubicBezTo>
                    <a:pt x="27" y="9"/>
                    <a:pt x="40" y="45"/>
                    <a:pt x="85" y="39"/>
                  </a:cubicBezTo>
                  <a:cubicBezTo>
                    <a:pt x="85" y="39"/>
                    <a:pt x="87" y="37"/>
                    <a:pt x="88" y="46"/>
                  </a:cubicBezTo>
                  <a:cubicBezTo>
                    <a:pt x="89" y="55"/>
                    <a:pt x="97" y="62"/>
                    <a:pt x="93" y="6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6" name="Freeform 1890">
              <a:extLst>
                <a:ext uri="{FF2B5EF4-FFF2-40B4-BE49-F238E27FC236}">
                  <a16:creationId xmlns:a16="http://schemas.microsoft.com/office/drawing/2014/main" id="{C51C9D83-475E-4075-BC33-D9082259460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756"/>
              <a:ext cx="96" cy="100"/>
            </a:xfrm>
            <a:custGeom>
              <a:avLst/>
              <a:gdLst>
                <a:gd name="T0" fmla="*/ 123 w 74"/>
                <a:gd name="T1" fmla="*/ 122 h 78"/>
                <a:gd name="T2" fmla="*/ 121 w 74"/>
                <a:gd name="T3" fmla="*/ 124 h 78"/>
                <a:gd name="T4" fmla="*/ 0 w 74"/>
                <a:gd name="T5" fmla="*/ 88 h 78"/>
                <a:gd name="T6" fmla="*/ 10 w 74"/>
                <a:gd name="T7" fmla="*/ 0 h 78"/>
                <a:gd name="T8" fmla="*/ 78 w 74"/>
                <a:gd name="T9" fmla="*/ 42 h 78"/>
                <a:gd name="T10" fmla="*/ 123 w 74"/>
                <a:gd name="T11" fmla="*/ 65 h 78"/>
                <a:gd name="T12" fmla="*/ 123 w 74"/>
                <a:gd name="T13" fmla="*/ 122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4" h="78">
                  <a:moveTo>
                    <a:pt x="73" y="74"/>
                  </a:moveTo>
                  <a:cubicBezTo>
                    <a:pt x="74" y="76"/>
                    <a:pt x="73" y="78"/>
                    <a:pt x="72" y="76"/>
                  </a:cubicBezTo>
                  <a:cubicBezTo>
                    <a:pt x="56" y="57"/>
                    <a:pt x="16" y="52"/>
                    <a:pt x="0" y="54"/>
                  </a:cubicBezTo>
                  <a:cubicBezTo>
                    <a:pt x="5" y="46"/>
                    <a:pt x="8" y="14"/>
                    <a:pt x="6" y="0"/>
                  </a:cubicBezTo>
                  <a:cubicBezTo>
                    <a:pt x="15" y="8"/>
                    <a:pt x="34" y="24"/>
                    <a:pt x="46" y="26"/>
                  </a:cubicBezTo>
                  <a:cubicBezTo>
                    <a:pt x="58" y="28"/>
                    <a:pt x="72" y="35"/>
                    <a:pt x="73" y="40"/>
                  </a:cubicBezTo>
                  <a:cubicBezTo>
                    <a:pt x="73" y="40"/>
                    <a:pt x="70" y="60"/>
                    <a:pt x="73" y="74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7" name="Freeform 1891">
              <a:extLst>
                <a:ext uri="{FF2B5EF4-FFF2-40B4-BE49-F238E27FC236}">
                  <a16:creationId xmlns:a16="http://schemas.microsoft.com/office/drawing/2014/main" id="{21E5CEA8-3A1C-4673-8090-EBD43F694F4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95" y="3828"/>
              <a:ext cx="126" cy="131"/>
            </a:xfrm>
            <a:custGeom>
              <a:avLst/>
              <a:gdLst>
                <a:gd name="T0" fmla="*/ 157 w 97"/>
                <a:gd name="T1" fmla="*/ 102 h 101"/>
                <a:gd name="T2" fmla="*/ 81 w 97"/>
                <a:gd name="T3" fmla="*/ 95 h 101"/>
                <a:gd name="T4" fmla="*/ 8 w 97"/>
                <a:gd name="T5" fmla="*/ 170 h 101"/>
                <a:gd name="T6" fmla="*/ 0 w 97"/>
                <a:gd name="T7" fmla="*/ 152 h 101"/>
                <a:gd name="T8" fmla="*/ 5 w 97"/>
                <a:gd name="T9" fmla="*/ 132 h 101"/>
                <a:gd name="T10" fmla="*/ 49 w 97"/>
                <a:gd name="T11" fmla="*/ 75 h 101"/>
                <a:gd name="T12" fmla="*/ 49 w 97"/>
                <a:gd name="T13" fmla="*/ 67 h 101"/>
                <a:gd name="T14" fmla="*/ 10 w 97"/>
                <a:gd name="T15" fmla="*/ 30 h 101"/>
                <a:gd name="T16" fmla="*/ 22 w 97"/>
                <a:gd name="T17" fmla="*/ 0 h 101"/>
                <a:gd name="T18" fmla="*/ 143 w 97"/>
                <a:gd name="T19" fmla="*/ 66 h 101"/>
                <a:gd name="T20" fmla="*/ 148 w 97"/>
                <a:gd name="T21" fmla="*/ 78 h 101"/>
                <a:gd name="T22" fmla="*/ 157 w 97"/>
                <a:gd name="T23" fmla="*/ 102 h 101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7" h="101">
                  <a:moveTo>
                    <a:pt x="93" y="61"/>
                  </a:moveTo>
                  <a:cubicBezTo>
                    <a:pt x="91" y="56"/>
                    <a:pt x="67" y="57"/>
                    <a:pt x="48" y="56"/>
                  </a:cubicBezTo>
                  <a:cubicBezTo>
                    <a:pt x="32" y="55"/>
                    <a:pt x="19" y="81"/>
                    <a:pt x="5" y="101"/>
                  </a:cubicBezTo>
                  <a:cubicBezTo>
                    <a:pt x="3" y="98"/>
                    <a:pt x="2" y="94"/>
                    <a:pt x="0" y="90"/>
                  </a:cubicBezTo>
                  <a:cubicBezTo>
                    <a:pt x="1" y="86"/>
                    <a:pt x="3" y="82"/>
                    <a:pt x="3" y="79"/>
                  </a:cubicBezTo>
                  <a:cubicBezTo>
                    <a:pt x="7" y="72"/>
                    <a:pt x="20" y="49"/>
                    <a:pt x="29" y="45"/>
                  </a:cubicBezTo>
                  <a:cubicBezTo>
                    <a:pt x="31" y="44"/>
                    <a:pt x="32" y="42"/>
                    <a:pt x="29" y="40"/>
                  </a:cubicBezTo>
                  <a:cubicBezTo>
                    <a:pt x="21" y="36"/>
                    <a:pt x="10" y="26"/>
                    <a:pt x="6" y="18"/>
                  </a:cubicBezTo>
                  <a:cubicBezTo>
                    <a:pt x="7" y="10"/>
                    <a:pt x="9" y="3"/>
                    <a:pt x="13" y="0"/>
                  </a:cubicBezTo>
                  <a:cubicBezTo>
                    <a:pt x="27" y="9"/>
                    <a:pt x="40" y="45"/>
                    <a:pt x="85" y="39"/>
                  </a:cubicBezTo>
                  <a:cubicBezTo>
                    <a:pt x="85" y="39"/>
                    <a:pt x="87" y="37"/>
                    <a:pt x="88" y="46"/>
                  </a:cubicBezTo>
                  <a:cubicBezTo>
                    <a:pt x="89" y="55"/>
                    <a:pt x="97" y="62"/>
                    <a:pt x="93" y="61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8" name="Freeform 1892">
              <a:extLst>
                <a:ext uri="{FF2B5EF4-FFF2-40B4-BE49-F238E27FC236}">
                  <a16:creationId xmlns:a16="http://schemas.microsoft.com/office/drawing/2014/main" id="{C8DA67F8-1A72-4916-BF2C-9A04D87BBFCC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7" y="2269"/>
              <a:ext cx="31" cy="150"/>
            </a:xfrm>
            <a:custGeom>
              <a:avLst/>
              <a:gdLst>
                <a:gd name="T0" fmla="*/ 4 w 24"/>
                <a:gd name="T1" fmla="*/ 0 h 116"/>
                <a:gd name="T2" fmla="*/ 23 w 24"/>
                <a:gd name="T3" fmla="*/ 93 h 116"/>
                <a:gd name="T4" fmla="*/ 36 w 24"/>
                <a:gd name="T5" fmla="*/ 194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16">
                  <a:moveTo>
                    <a:pt x="2" y="0"/>
                  </a:moveTo>
                  <a:cubicBezTo>
                    <a:pt x="0" y="20"/>
                    <a:pt x="7" y="37"/>
                    <a:pt x="14" y="56"/>
                  </a:cubicBezTo>
                  <a:cubicBezTo>
                    <a:pt x="21" y="76"/>
                    <a:pt x="24" y="84"/>
                    <a:pt x="22" y="1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39" name="Freeform 1893">
              <a:extLst>
                <a:ext uri="{FF2B5EF4-FFF2-40B4-BE49-F238E27FC236}">
                  <a16:creationId xmlns:a16="http://schemas.microsoft.com/office/drawing/2014/main" id="{7B1C4231-D4B4-4294-8FDF-2B56311F7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26" y="2318"/>
              <a:ext cx="19" cy="118"/>
            </a:xfrm>
            <a:custGeom>
              <a:avLst/>
              <a:gdLst>
                <a:gd name="T0" fmla="*/ 0 w 15"/>
                <a:gd name="T1" fmla="*/ 0 h 91"/>
                <a:gd name="T2" fmla="*/ 24 w 15"/>
                <a:gd name="T3" fmla="*/ 153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91">
                  <a:moveTo>
                    <a:pt x="0" y="0"/>
                  </a:moveTo>
                  <a:cubicBezTo>
                    <a:pt x="0" y="18"/>
                    <a:pt x="13" y="42"/>
                    <a:pt x="15" y="9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0" name="Freeform 1894">
              <a:extLst>
                <a:ext uri="{FF2B5EF4-FFF2-40B4-BE49-F238E27FC236}">
                  <a16:creationId xmlns:a16="http://schemas.microsoft.com/office/drawing/2014/main" id="{9F78EF2E-9C47-4603-8EFD-FE00F0A975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4" y="3446"/>
              <a:ext cx="51" cy="277"/>
            </a:xfrm>
            <a:custGeom>
              <a:avLst/>
              <a:gdLst>
                <a:gd name="T0" fmla="*/ 67 w 39"/>
                <a:gd name="T1" fmla="*/ 0 h 215"/>
                <a:gd name="T2" fmla="*/ 48 w 39"/>
                <a:gd name="T3" fmla="*/ 134 h 215"/>
                <a:gd name="T4" fmla="*/ 0 w 39"/>
                <a:gd name="T5" fmla="*/ 357 h 2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15">
                  <a:moveTo>
                    <a:pt x="39" y="0"/>
                  </a:moveTo>
                  <a:cubicBezTo>
                    <a:pt x="38" y="11"/>
                    <a:pt x="35" y="47"/>
                    <a:pt x="28" y="81"/>
                  </a:cubicBezTo>
                  <a:cubicBezTo>
                    <a:pt x="17" y="132"/>
                    <a:pt x="1" y="188"/>
                    <a:pt x="0" y="21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1" name="Freeform 1895">
              <a:extLst>
                <a:ext uri="{FF2B5EF4-FFF2-40B4-BE49-F238E27FC236}">
                  <a16:creationId xmlns:a16="http://schemas.microsoft.com/office/drawing/2014/main" id="{4796AF2E-0797-4C8D-A35D-67CC177D0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172"/>
              <a:ext cx="47" cy="41"/>
            </a:xfrm>
            <a:custGeom>
              <a:avLst/>
              <a:gdLst>
                <a:gd name="T0" fmla="*/ 61 w 36"/>
                <a:gd name="T1" fmla="*/ 17 h 32"/>
                <a:gd name="T2" fmla="*/ 56 w 36"/>
                <a:gd name="T3" fmla="*/ 12 h 32"/>
                <a:gd name="T4" fmla="*/ 44 w 36"/>
                <a:gd name="T5" fmla="*/ 15 h 32"/>
                <a:gd name="T6" fmla="*/ 29 w 36"/>
                <a:gd name="T7" fmla="*/ 12 h 32"/>
                <a:gd name="T8" fmla="*/ 12 w 36"/>
                <a:gd name="T9" fmla="*/ 4 h 32"/>
                <a:gd name="T10" fmla="*/ 7 w 36"/>
                <a:gd name="T11" fmla="*/ 28 h 32"/>
                <a:gd name="T12" fmla="*/ 13 w 36"/>
                <a:gd name="T13" fmla="*/ 47 h 32"/>
                <a:gd name="T14" fmla="*/ 40 w 36"/>
                <a:gd name="T15" fmla="*/ 45 h 3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6" h="32">
                  <a:moveTo>
                    <a:pt x="36" y="10"/>
                  </a:moveTo>
                  <a:cubicBezTo>
                    <a:pt x="35" y="10"/>
                    <a:pt x="34" y="9"/>
                    <a:pt x="33" y="7"/>
                  </a:cubicBezTo>
                  <a:cubicBezTo>
                    <a:pt x="33" y="11"/>
                    <a:pt x="26" y="13"/>
                    <a:pt x="26" y="9"/>
                  </a:cubicBezTo>
                  <a:cubicBezTo>
                    <a:pt x="24" y="12"/>
                    <a:pt x="16" y="13"/>
                    <a:pt x="17" y="7"/>
                  </a:cubicBezTo>
                  <a:cubicBezTo>
                    <a:pt x="13" y="12"/>
                    <a:pt x="8" y="5"/>
                    <a:pt x="7" y="2"/>
                  </a:cubicBezTo>
                  <a:cubicBezTo>
                    <a:pt x="0" y="0"/>
                    <a:pt x="3" y="14"/>
                    <a:pt x="4" y="17"/>
                  </a:cubicBezTo>
                  <a:cubicBezTo>
                    <a:pt x="5" y="20"/>
                    <a:pt x="5" y="27"/>
                    <a:pt x="8" y="29"/>
                  </a:cubicBezTo>
                  <a:cubicBezTo>
                    <a:pt x="13" y="32"/>
                    <a:pt x="19" y="25"/>
                    <a:pt x="24" y="2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2" name="Freeform 1896">
              <a:extLst>
                <a:ext uri="{FF2B5EF4-FFF2-40B4-BE49-F238E27FC236}">
                  <a16:creationId xmlns:a16="http://schemas.microsoft.com/office/drawing/2014/main" id="{AE90F174-D5B9-4ED1-854A-09EBF9E85A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2" y="3151"/>
              <a:ext cx="20" cy="36"/>
            </a:xfrm>
            <a:custGeom>
              <a:avLst/>
              <a:gdLst>
                <a:gd name="T0" fmla="*/ 23 w 15"/>
                <a:gd name="T1" fmla="*/ 0 h 28"/>
                <a:gd name="T2" fmla="*/ 1 w 15"/>
                <a:gd name="T3" fmla="*/ 12 h 28"/>
                <a:gd name="T4" fmla="*/ 15 w 15"/>
                <a:gd name="T5" fmla="*/ 18 h 28"/>
                <a:gd name="T6" fmla="*/ 1 w 15"/>
                <a:gd name="T7" fmla="*/ 24 h 28"/>
                <a:gd name="T8" fmla="*/ 4 w 15"/>
                <a:gd name="T9" fmla="*/ 46 h 28"/>
                <a:gd name="T10" fmla="*/ 27 w 15"/>
                <a:gd name="T11" fmla="*/ 8 h 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28">
                  <a:moveTo>
                    <a:pt x="13" y="0"/>
                  </a:moveTo>
                  <a:cubicBezTo>
                    <a:pt x="11" y="4"/>
                    <a:pt x="5" y="7"/>
                    <a:pt x="1" y="7"/>
                  </a:cubicBezTo>
                  <a:cubicBezTo>
                    <a:pt x="3" y="8"/>
                    <a:pt x="8" y="8"/>
                    <a:pt x="8" y="11"/>
                  </a:cubicBezTo>
                  <a:cubicBezTo>
                    <a:pt x="8" y="13"/>
                    <a:pt x="3" y="15"/>
                    <a:pt x="1" y="15"/>
                  </a:cubicBezTo>
                  <a:cubicBezTo>
                    <a:pt x="10" y="16"/>
                    <a:pt x="0" y="24"/>
                    <a:pt x="2" y="28"/>
                  </a:cubicBezTo>
                  <a:cubicBezTo>
                    <a:pt x="9" y="21"/>
                    <a:pt x="14" y="15"/>
                    <a:pt x="15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3" name="Freeform 1897">
              <a:extLst>
                <a:ext uri="{FF2B5EF4-FFF2-40B4-BE49-F238E27FC236}">
                  <a16:creationId xmlns:a16="http://schemas.microsoft.com/office/drawing/2014/main" id="{14FF710D-72AD-42F3-AAD6-A51CD078D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0" y="3120"/>
              <a:ext cx="14" cy="12"/>
            </a:xfrm>
            <a:custGeom>
              <a:avLst/>
              <a:gdLst>
                <a:gd name="T0" fmla="*/ 18 w 11"/>
                <a:gd name="T1" fmla="*/ 15 h 9"/>
                <a:gd name="T2" fmla="*/ 4 w 11"/>
                <a:gd name="T3" fmla="*/ 5 h 9"/>
                <a:gd name="T4" fmla="*/ 17 w 11"/>
                <a:gd name="T5" fmla="*/ 1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9">
                  <a:moveTo>
                    <a:pt x="11" y="8"/>
                  </a:moveTo>
                  <a:cubicBezTo>
                    <a:pt x="8" y="9"/>
                    <a:pt x="0" y="8"/>
                    <a:pt x="2" y="3"/>
                  </a:cubicBezTo>
                  <a:cubicBezTo>
                    <a:pt x="3" y="0"/>
                    <a:pt x="11" y="3"/>
                    <a:pt x="10" y="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4" name="Freeform 1898">
              <a:extLst>
                <a:ext uri="{FF2B5EF4-FFF2-40B4-BE49-F238E27FC236}">
                  <a16:creationId xmlns:a16="http://schemas.microsoft.com/office/drawing/2014/main" id="{FF7E8B7B-DD8C-4F26-A01B-1528EEA78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9" y="3128"/>
              <a:ext cx="3" cy="1"/>
            </a:xfrm>
            <a:custGeom>
              <a:avLst/>
              <a:gdLst>
                <a:gd name="T0" fmla="*/ 0 w 2"/>
                <a:gd name="T1" fmla="*/ 0 h 1"/>
                <a:gd name="T2" fmla="*/ 5 w 2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">
                  <a:moveTo>
                    <a:pt x="0" y="0"/>
                  </a:moveTo>
                  <a:cubicBezTo>
                    <a:pt x="1" y="0"/>
                    <a:pt x="2" y="1"/>
                    <a:pt x="2" y="1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5" name="Freeform 1899">
              <a:extLst>
                <a:ext uri="{FF2B5EF4-FFF2-40B4-BE49-F238E27FC236}">
                  <a16:creationId xmlns:a16="http://schemas.microsoft.com/office/drawing/2014/main" id="{EB03C6F8-7F96-4D37-863D-190FDAEEB18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1" y="3146"/>
              <a:ext cx="3" cy="9"/>
            </a:xfrm>
            <a:custGeom>
              <a:avLst/>
              <a:gdLst>
                <a:gd name="T0" fmla="*/ 0 w 2"/>
                <a:gd name="T1" fmla="*/ 0 h 7"/>
                <a:gd name="T2" fmla="*/ 0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2" y="2"/>
                    <a:pt x="1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6" name="Freeform 1900">
              <a:extLst>
                <a:ext uri="{FF2B5EF4-FFF2-40B4-BE49-F238E27FC236}">
                  <a16:creationId xmlns:a16="http://schemas.microsoft.com/office/drawing/2014/main" id="{340BD344-2E46-46FC-9263-F1A0C5D54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7" y="3186"/>
              <a:ext cx="6" cy="1"/>
            </a:xfrm>
            <a:custGeom>
              <a:avLst/>
              <a:gdLst>
                <a:gd name="T0" fmla="*/ 7 w 5"/>
                <a:gd name="T1" fmla="*/ 1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1"/>
                  </a:moveTo>
                  <a:cubicBezTo>
                    <a:pt x="3" y="0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7" name="Freeform 1901">
              <a:extLst>
                <a:ext uri="{FF2B5EF4-FFF2-40B4-BE49-F238E27FC236}">
                  <a16:creationId xmlns:a16="http://schemas.microsoft.com/office/drawing/2014/main" id="{FE094444-23B8-4827-ACA9-0D7229BBE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7" y="3190"/>
              <a:ext cx="4" cy="8"/>
            </a:xfrm>
            <a:custGeom>
              <a:avLst/>
              <a:gdLst>
                <a:gd name="T0" fmla="*/ 0 w 3"/>
                <a:gd name="T1" fmla="*/ 0 h 6"/>
                <a:gd name="T2" fmla="*/ 5 w 3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">
                  <a:moveTo>
                    <a:pt x="0" y="0"/>
                  </a:moveTo>
                  <a:cubicBezTo>
                    <a:pt x="0" y="2"/>
                    <a:pt x="2" y="4"/>
                    <a:pt x="3" y="6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8" name="Freeform 1902">
              <a:extLst>
                <a:ext uri="{FF2B5EF4-FFF2-40B4-BE49-F238E27FC236}">
                  <a16:creationId xmlns:a16="http://schemas.microsoft.com/office/drawing/2014/main" id="{509D2918-0D61-41E5-9826-C92757E4D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5" y="3212"/>
              <a:ext cx="5" cy="4"/>
            </a:xfrm>
            <a:custGeom>
              <a:avLst/>
              <a:gdLst>
                <a:gd name="T0" fmla="*/ 6 w 4"/>
                <a:gd name="T1" fmla="*/ 5 h 3"/>
                <a:gd name="T2" fmla="*/ 0 w 4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">
                  <a:moveTo>
                    <a:pt x="4" y="3"/>
                  </a:moveTo>
                  <a:cubicBezTo>
                    <a:pt x="3" y="2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49" name="Freeform 1903">
              <a:extLst>
                <a:ext uri="{FF2B5EF4-FFF2-40B4-BE49-F238E27FC236}">
                  <a16:creationId xmlns:a16="http://schemas.microsoft.com/office/drawing/2014/main" id="{E12F0F52-9ED6-48C0-A06E-E579E23F2B0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1" y="3163"/>
              <a:ext cx="6" cy="2"/>
            </a:xfrm>
            <a:custGeom>
              <a:avLst/>
              <a:gdLst>
                <a:gd name="T0" fmla="*/ 9 w 4"/>
                <a:gd name="T1" fmla="*/ 0 h 2"/>
                <a:gd name="T2" fmla="*/ 0 w 4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0"/>
                  </a:moveTo>
                  <a:cubicBezTo>
                    <a:pt x="3" y="1"/>
                    <a:pt x="1" y="1"/>
                    <a:pt x="0" y="2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0" name="Freeform 1904">
              <a:extLst>
                <a:ext uri="{FF2B5EF4-FFF2-40B4-BE49-F238E27FC236}">
                  <a16:creationId xmlns:a16="http://schemas.microsoft.com/office/drawing/2014/main" id="{6C7F4074-C547-42E1-9D4D-82301B8A31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5" y="3217"/>
              <a:ext cx="5" cy="3"/>
            </a:xfrm>
            <a:custGeom>
              <a:avLst/>
              <a:gdLst>
                <a:gd name="T0" fmla="*/ 6 w 4"/>
                <a:gd name="T1" fmla="*/ 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1" name="Freeform 1905">
              <a:extLst>
                <a:ext uri="{FF2B5EF4-FFF2-40B4-BE49-F238E27FC236}">
                  <a16:creationId xmlns:a16="http://schemas.microsoft.com/office/drawing/2014/main" id="{985F3D34-822A-46AE-BC69-1F76706C17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48" y="3230"/>
              <a:ext cx="5" cy="3"/>
            </a:xfrm>
            <a:custGeom>
              <a:avLst/>
              <a:gdLst>
                <a:gd name="T0" fmla="*/ 6 w 4"/>
                <a:gd name="T1" fmla="*/ 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2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2" name="Freeform 1906">
              <a:extLst>
                <a:ext uri="{FF2B5EF4-FFF2-40B4-BE49-F238E27FC236}">
                  <a16:creationId xmlns:a16="http://schemas.microsoft.com/office/drawing/2014/main" id="{249B2FBA-E85B-455A-BA3B-1F730E037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0" y="3182"/>
              <a:ext cx="7" cy="1"/>
            </a:xfrm>
            <a:custGeom>
              <a:avLst/>
              <a:gdLst>
                <a:gd name="T0" fmla="*/ 10 w 5"/>
                <a:gd name="T1" fmla="*/ 0 h 1"/>
                <a:gd name="T2" fmla="*/ 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5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3" name="Freeform 1907">
              <a:extLst>
                <a:ext uri="{FF2B5EF4-FFF2-40B4-BE49-F238E27FC236}">
                  <a16:creationId xmlns:a16="http://schemas.microsoft.com/office/drawing/2014/main" id="{08788E38-DB79-49B0-8AD1-F10D3A9D2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173"/>
              <a:ext cx="2" cy="9"/>
            </a:xfrm>
            <a:custGeom>
              <a:avLst/>
              <a:gdLst>
                <a:gd name="T0" fmla="*/ 0 w 2"/>
                <a:gd name="T1" fmla="*/ 0 h 7"/>
                <a:gd name="T2" fmla="*/ 2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0" y="0"/>
                  </a:moveTo>
                  <a:cubicBezTo>
                    <a:pt x="0" y="2"/>
                    <a:pt x="1" y="5"/>
                    <a:pt x="2" y="7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4" name="Freeform 1908">
              <a:extLst>
                <a:ext uri="{FF2B5EF4-FFF2-40B4-BE49-F238E27FC236}">
                  <a16:creationId xmlns:a16="http://schemas.microsoft.com/office/drawing/2014/main" id="{F1AD2C45-C2E8-4352-8B4D-122F5ACD6E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3239"/>
              <a:ext cx="5" cy="3"/>
            </a:xfrm>
            <a:custGeom>
              <a:avLst/>
              <a:gdLst>
                <a:gd name="T0" fmla="*/ 6 w 4"/>
                <a:gd name="T1" fmla="*/ 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1" y="0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5" name="Freeform 1909">
              <a:extLst>
                <a:ext uri="{FF2B5EF4-FFF2-40B4-BE49-F238E27FC236}">
                  <a16:creationId xmlns:a16="http://schemas.microsoft.com/office/drawing/2014/main" id="{7592FD90-5488-42B6-813C-4443A41844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128"/>
              <a:ext cx="34" cy="46"/>
            </a:xfrm>
            <a:custGeom>
              <a:avLst/>
              <a:gdLst>
                <a:gd name="T0" fmla="*/ 7 w 26"/>
                <a:gd name="T1" fmla="*/ 15 h 36"/>
                <a:gd name="T2" fmla="*/ 13 w 26"/>
                <a:gd name="T3" fmla="*/ 51 h 36"/>
                <a:gd name="T4" fmla="*/ 44 w 26"/>
                <a:gd name="T5" fmla="*/ 54 h 36"/>
                <a:gd name="T6" fmla="*/ 17 w 26"/>
                <a:gd name="T7" fmla="*/ 42 h 36"/>
                <a:gd name="T8" fmla="*/ 21 w 26"/>
                <a:gd name="T9" fmla="*/ 19 h 36"/>
                <a:gd name="T10" fmla="*/ 27 w 26"/>
                <a:gd name="T11" fmla="*/ 6 h 36"/>
                <a:gd name="T12" fmla="*/ 10 w 26"/>
                <a:gd name="T13" fmla="*/ 1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36">
                  <a:moveTo>
                    <a:pt x="4" y="9"/>
                  </a:moveTo>
                  <a:cubicBezTo>
                    <a:pt x="0" y="15"/>
                    <a:pt x="3" y="28"/>
                    <a:pt x="8" y="31"/>
                  </a:cubicBezTo>
                  <a:cubicBezTo>
                    <a:pt x="13" y="36"/>
                    <a:pt x="20" y="33"/>
                    <a:pt x="26" y="33"/>
                  </a:cubicBezTo>
                  <a:cubicBezTo>
                    <a:pt x="22" y="29"/>
                    <a:pt x="14" y="31"/>
                    <a:pt x="10" y="26"/>
                  </a:cubicBezTo>
                  <a:cubicBezTo>
                    <a:pt x="7" y="21"/>
                    <a:pt x="10" y="15"/>
                    <a:pt x="12" y="12"/>
                  </a:cubicBezTo>
                  <a:cubicBezTo>
                    <a:pt x="13" y="9"/>
                    <a:pt x="19" y="9"/>
                    <a:pt x="16" y="4"/>
                  </a:cubicBezTo>
                  <a:cubicBezTo>
                    <a:pt x="14" y="0"/>
                    <a:pt x="7" y="3"/>
                    <a:pt x="6" y="6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6" name="Freeform 1910">
              <a:extLst>
                <a:ext uri="{FF2B5EF4-FFF2-40B4-BE49-F238E27FC236}">
                  <a16:creationId xmlns:a16="http://schemas.microsoft.com/office/drawing/2014/main" id="{B3A9C347-125C-4CB2-B76E-E73F32B78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8" y="3350"/>
              <a:ext cx="20" cy="314"/>
            </a:xfrm>
            <a:custGeom>
              <a:avLst/>
              <a:gdLst>
                <a:gd name="T0" fmla="*/ 11 w 15"/>
                <a:gd name="T1" fmla="*/ 13 h 243"/>
                <a:gd name="T2" fmla="*/ 11 w 15"/>
                <a:gd name="T3" fmla="*/ 200 h 243"/>
                <a:gd name="T4" fmla="*/ 0 w 15"/>
                <a:gd name="T5" fmla="*/ 406 h 243"/>
                <a:gd name="T6" fmla="*/ 12 w 15"/>
                <a:gd name="T7" fmla="*/ 362 h 243"/>
                <a:gd name="T8" fmla="*/ 20 w 15"/>
                <a:gd name="T9" fmla="*/ 318 h 243"/>
                <a:gd name="T10" fmla="*/ 25 w 15"/>
                <a:gd name="T11" fmla="*/ 212 h 243"/>
                <a:gd name="T12" fmla="*/ 21 w 15"/>
                <a:gd name="T13" fmla="*/ 85 h 243"/>
                <a:gd name="T14" fmla="*/ 17 w 15"/>
                <a:gd name="T15" fmla="*/ 34 h 243"/>
                <a:gd name="T16" fmla="*/ 21 w 15"/>
                <a:gd name="T17" fmla="*/ 0 h 2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243">
                  <a:moveTo>
                    <a:pt x="6" y="8"/>
                  </a:moveTo>
                  <a:cubicBezTo>
                    <a:pt x="7" y="45"/>
                    <a:pt x="6" y="83"/>
                    <a:pt x="6" y="120"/>
                  </a:cubicBezTo>
                  <a:cubicBezTo>
                    <a:pt x="6" y="161"/>
                    <a:pt x="1" y="202"/>
                    <a:pt x="0" y="243"/>
                  </a:cubicBezTo>
                  <a:cubicBezTo>
                    <a:pt x="0" y="235"/>
                    <a:pt x="5" y="225"/>
                    <a:pt x="7" y="217"/>
                  </a:cubicBezTo>
                  <a:cubicBezTo>
                    <a:pt x="8" y="208"/>
                    <a:pt x="9" y="199"/>
                    <a:pt x="11" y="190"/>
                  </a:cubicBezTo>
                  <a:cubicBezTo>
                    <a:pt x="15" y="169"/>
                    <a:pt x="13" y="148"/>
                    <a:pt x="14" y="127"/>
                  </a:cubicBezTo>
                  <a:cubicBezTo>
                    <a:pt x="14" y="102"/>
                    <a:pt x="13" y="76"/>
                    <a:pt x="12" y="51"/>
                  </a:cubicBezTo>
                  <a:cubicBezTo>
                    <a:pt x="11" y="41"/>
                    <a:pt x="10" y="30"/>
                    <a:pt x="10" y="20"/>
                  </a:cubicBezTo>
                  <a:cubicBezTo>
                    <a:pt x="11" y="13"/>
                    <a:pt x="14" y="6"/>
                    <a:pt x="12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7" name="Freeform 1911">
              <a:extLst>
                <a:ext uri="{FF2B5EF4-FFF2-40B4-BE49-F238E27FC236}">
                  <a16:creationId xmlns:a16="http://schemas.microsoft.com/office/drawing/2014/main" id="{5A389785-47CF-4F28-A235-C2B4409117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8" y="3261"/>
              <a:ext cx="21" cy="53"/>
            </a:xfrm>
            <a:custGeom>
              <a:avLst/>
              <a:gdLst>
                <a:gd name="T0" fmla="*/ 26 w 16"/>
                <a:gd name="T1" fmla="*/ 0 h 41"/>
                <a:gd name="T2" fmla="*/ 7 w 16"/>
                <a:gd name="T3" fmla="*/ 18 h 41"/>
                <a:gd name="T4" fmla="*/ 0 w 16"/>
                <a:gd name="T5" fmla="*/ 69 h 41"/>
                <a:gd name="T6" fmla="*/ 28 w 16"/>
                <a:gd name="T7" fmla="*/ 0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41">
                  <a:moveTo>
                    <a:pt x="15" y="0"/>
                  </a:moveTo>
                  <a:cubicBezTo>
                    <a:pt x="6" y="6"/>
                    <a:pt x="4" y="1"/>
                    <a:pt x="4" y="11"/>
                  </a:cubicBezTo>
                  <a:cubicBezTo>
                    <a:pt x="3" y="20"/>
                    <a:pt x="0" y="31"/>
                    <a:pt x="0" y="41"/>
                  </a:cubicBezTo>
                  <a:cubicBezTo>
                    <a:pt x="4" y="27"/>
                    <a:pt x="14" y="13"/>
                    <a:pt x="16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8" name="Freeform 1912">
              <a:extLst>
                <a:ext uri="{FF2B5EF4-FFF2-40B4-BE49-F238E27FC236}">
                  <a16:creationId xmlns:a16="http://schemas.microsoft.com/office/drawing/2014/main" id="{8E54D93E-C92F-48BB-B143-5B3647857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62" y="3180"/>
              <a:ext cx="15" cy="32"/>
            </a:xfrm>
            <a:custGeom>
              <a:avLst/>
              <a:gdLst>
                <a:gd name="T0" fmla="*/ 5 w 11"/>
                <a:gd name="T1" fmla="*/ 0 h 25"/>
                <a:gd name="T2" fmla="*/ 1 w 11"/>
                <a:gd name="T3" fmla="*/ 37 h 25"/>
                <a:gd name="T4" fmla="*/ 19 w 11"/>
                <a:gd name="T5" fmla="*/ 41 h 25"/>
                <a:gd name="T6" fmla="*/ 10 w 11"/>
                <a:gd name="T7" fmla="*/ 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5">
                  <a:moveTo>
                    <a:pt x="3" y="0"/>
                  </a:moveTo>
                  <a:cubicBezTo>
                    <a:pt x="2" y="7"/>
                    <a:pt x="0" y="16"/>
                    <a:pt x="1" y="23"/>
                  </a:cubicBezTo>
                  <a:cubicBezTo>
                    <a:pt x="4" y="22"/>
                    <a:pt x="8" y="22"/>
                    <a:pt x="10" y="25"/>
                  </a:cubicBezTo>
                  <a:cubicBezTo>
                    <a:pt x="7" y="18"/>
                    <a:pt x="11" y="9"/>
                    <a:pt x="5" y="2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59" name="Freeform 1913">
              <a:extLst>
                <a:ext uri="{FF2B5EF4-FFF2-40B4-BE49-F238E27FC236}">
                  <a16:creationId xmlns:a16="http://schemas.microsoft.com/office/drawing/2014/main" id="{B07A0D9F-A640-4666-A659-21A6719CED3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1" y="3847"/>
              <a:ext cx="20" cy="31"/>
            </a:xfrm>
            <a:custGeom>
              <a:avLst/>
              <a:gdLst>
                <a:gd name="T0" fmla="*/ 11 w 16"/>
                <a:gd name="T1" fmla="*/ 0 h 24"/>
                <a:gd name="T2" fmla="*/ 23 w 16"/>
                <a:gd name="T3" fmla="*/ 35 h 24"/>
                <a:gd name="T4" fmla="*/ 25 w 16"/>
                <a:gd name="T5" fmla="*/ 5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4">
                  <a:moveTo>
                    <a:pt x="7" y="0"/>
                  </a:moveTo>
                  <a:cubicBezTo>
                    <a:pt x="7" y="11"/>
                    <a:pt x="0" y="24"/>
                    <a:pt x="14" y="21"/>
                  </a:cubicBezTo>
                  <a:cubicBezTo>
                    <a:pt x="9" y="13"/>
                    <a:pt x="12" y="6"/>
                    <a:pt x="16" y="3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0" name="Freeform 1914">
              <a:extLst>
                <a:ext uri="{FF2B5EF4-FFF2-40B4-BE49-F238E27FC236}">
                  <a16:creationId xmlns:a16="http://schemas.microsoft.com/office/drawing/2014/main" id="{8A74B060-CC34-4503-B67E-C9A2179F3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6" y="3855"/>
              <a:ext cx="10" cy="22"/>
            </a:xfrm>
            <a:custGeom>
              <a:avLst/>
              <a:gdLst>
                <a:gd name="T0" fmla="*/ 5 w 8"/>
                <a:gd name="T1" fmla="*/ 0 h 17"/>
                <a:gd name="T2" fmla="*/ 1 w 8"/>
                <a:gd name="T3" fmla="*/ 27 h 17"/>
                <a:gd name="T4" fmla="*/ 13 w 8"/>
                <a:gd name="T5" fmla="*/ 25 h 17"/>
                <a:gd name="T6" fmla="*/ 6 w 8"/>
                <a:gd name="T7" fmla="*/ 6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7">
                  <a:moveTo>
                    <a:pt x="3" y="0"/>
                  </a:moveTo>
                  <a:cubicBezTo>
                    <a:pt x="2" y="5"/>
                    <a:pt x="0" y="12"/>
                    <a:pt x="1" y="16"/>
                  </a:cubicBezTo>
                  <a:cubicBezTo>
                    <a:pt x="3" y="16"/>
                    <a:pt x="7" y="17"/>
                    <a:pt x="8" y="15"/>
                  </a:cubicBezTo>
                  <a:cubicBezTo>
                    <a:pt x="3" y="14"/>
                    <a:pt x="3" y="8"/>
                    <a:pt x="4" y="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1" name="Freeform 1915">
              <a:extLst>
                <a:ext uri="{FF2B5EF4-FFF2-40B4-BE49-F238E27FC236}">
                  <a16:creationId xmlns:a16="http://schemas.microsoft.com/office/drawing/2014/main" id="{0AE168B1-36A1-4C42-B638-5A991AC0C1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9" y="3518"/>
              <a:ext cx="6" cy="100"/>
            </a:xfrm>
            <a:custGeom>
              <a:avLst/>
              <a:gdLst>
                <a:gd name="T0" fmla="*/ 6 w 5"/>
                <a:gd name="T1" fmla="*/ 0 h 77"/>
                <a:gd name="T2" fmla="*/ 0 w 5"/>
                <a:gd name="T3" fmla="*/ 130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7">
                  <a:moveTo>
                    <a:pt x="4" y="0"/>
                  </a:moveTo>
                  <a:cubicBezTo>
                    <a:pt x="4" y="26"/>
                    <a:pt x="5" y="51"/>
                    <a:pt x="0" y="77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2" name="Freeform 1916">
              <a:extLst>
                <a:ext uri="{FF2B5EF4-FFF2-40B4-BE49-F238E27FC236}">
                  <a16:creationId xmlns:a16="http://schemas.microsoft.com/office/drawing/2014/main" id="{F65E89C6-306A-41A0-A57A-58FFB34366EC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9" y="3252"/>
              <a:ext cx="26" cy="59"/>
            </a:xfrm>
            <a:custGeom>
              <a:avLst/>
              <a:gdLst>
                <a:gd name="T0" fmla="*/ 34 w 20"/>
                <a:gd name="T1" fmla="*/ 0 h 46"/>
                <a:gd name="T2" fmla="*/ 16 w 20"/>
                <a:gd name="T3" fmla="*/ 30 h 46"/>
                <a:gd name="T4" fmla="*/ 0 w 20"/>
                <a:gd name="T5" fmla="*/ 76 h 46"/>
                <a:gd name="T6" fmla="*/ 7 w 20"/>
                <a:gd name="T7" fmla="*/ 40 h 46"/>
                <a:gd name="T8" fmla="*/ 21 w 20"/>
                <a:gd name="T9" fmla="*/ 15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46">
                  <a:moveTo>
                    <a:pt x="20" y="0"/>
                  </a:moveTo>
                  <a:cubicBezTo>
                    <a:pt x="15" y="2"/>
                    <a:pt x="11" y="13"/>
                    <a:pt x="9" y="18"/>
                  </a:cubicBezTo>
                  <a:cubicBezTo>
                    <a:pt x="5" y="27"/>
                    <a:pt x="3" y="37"/>
                    <a:pt x="0" y="46"/>
                  </a:cubicBezTo>
                  <a:cubicBezTo>
                    <a:pt x="1" y="39"/>
                    <a:pt x="3" y="31"/>
                    <a:pt x="4" y="24"/>
                  </a:cubicBezTo>
                  <a:cubicBezTo>
                    <a:pt x="6" y="18"/>
                    <a:pt x="9" y="14"/>
                    <a:pt x="12" y="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3" name="Freeform 1917">
              <a:extLst>
                <a:ext uri="{FF2B5EF4-FFF2-40B4-BE49-F238E27FC236}">
                  <a16:creationId xmlns:a16="http://schemas.microsoft.com/office/drawing/2014/main" id="{4A709877-12BF-4FE7-AD3A-A707CC20F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573" y="3133"/>
              <a:ext cx="17" cy="38"/>
            </a:xfrm>
            <a:custGeom>
              <a:avLst/>
              <a:gdLst>
                <a:gd name="T0" fmla="*/ 9 w 13"/>
                <a:gd name="T1" fmla="*/ 7 h 29"/>
                <a:gd name="T2" fmla="*/ 22 w 13"/>
                <a:gd name="T3" fmla="*/ 50 h 29"/>
                <a:gd name="T4" fmla="*/ 10 w 13"/>
                <a:gd name="T5" fmla="*/ 38 h 29"/>
                <a:gd name="T6" fmla="*/ 12 w 13"/>
                <a:gd name="T7" fmla="*/ 22 h 29"/>
                <a:gd name="T8" fmla="*/ 12 w 13"/>
                <a:gd name="T9" fmla="*/ 13 h 29"/>
                <a:gd name="T10" fmla="*/ 18 w 13"/>
                <a:gd name="T11" fmla="*/ 4 h 29"/>
                <a:gd name="T12" fmla="*/ 12 w 13"/>
                <a:gd name="T13" fmla="*/ 4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29">
                  <a:moveTo>
                    <a:pt x="5" y="4"/>
                  </a:moveTo>
                  <a:cubicBezTo>
                    <a:pt x="0" y="11"/>
                    <a:pt x="2" y="28"/>
                    <a:pt x="13" y="29"/>
                  </a:cubicBezTo>
                  <a:cubicBezTo>
                    <a:pt x="11" y="27"/>
                    <a:pt x="7" y="25"/>
                    <a:pt x="6" y="22"/>
                  </a:cubicBezTo>
                  <a:cubicBezTo>
                    <a:pt x="5" y="19"/>
                    <a:pt x="7" y="16"/>
                    <a:pt x="7" y="13"/>
                  </a:cubicBezTo>
                  <a:cubicBezTo>
                    <a:pt x="7" y="12"/>
                    <a:pt x="6" y="10"/>
                    <a:pt x="7" y="8"/>
                  </a:cubicBezTo>
                  <a:cubicBezTo>
                    <a:pt x="7" y="6"/>
                    <a:pt x="10" y="4"/>
                    <a:pt x="11" y="2"/>
                  </a:cubicBezTo>
                  <a:cubicBezTo>
                    <a:pt x="10" y="1"/>
                    <a:pt x="8" y="0"/>
                    <a:pt x="7" y="2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4" name="Freeform 1918">
              <a:extLst>
                <a:ext uri="{FF2B5EF4-FFF2-40B4-BE49-F238E27FC236}">
                  <a16:creationId xmlns:a16="http://schemas.microsoft.com/office/drawing/2014/main" id="{CB153F93-40A5-448C-BDF6-1D13844DB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53" y="3182"/>
              <a:ext cx="18" cy="36"/>
            </a:xfrm>
            <a:custGeom>
              <a:avLst/>
              <a:gdLst>
                <a:gd name="T0" fmla="*/ 15 w 14"/>
                <a:gd name="T1" fmla="*/ 0 h 28"/>
                <a:gd name="T2" fmla="*/ 23 w 14"/>
                <a:gd name="T3" fmla="*/ 39 h 28"/>
                <a:gd name="T4" fmla="*/ 15 w 14"/>
                <a:gd name="T5" fmla="*/ 10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8">
                  <a:moveTo>
                    <a:pt x="9" y="0"/>
                  </a:moveTo>
                  <a:cubicBezTo>
                    <a:pt x="7" y="5"/>
                    <a:pt x="0" y="28"/>
                    <a:pt x="14" y="23"/>
                  </a:cubicBezTo>
                  <a:cubicBezTo>
                    <a:pt x="8" y="19"/>
                    <a:pt x="9" y="13"/>
                    <a:pt x="9" y="6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5" name="Freeform 1919">
              <a:extLst>
                <a:ext uri="{FF2B5EF4-FFF2-40B4-BE49-F238E27FC236}">
                  <a16:creationId xmlns:a16="http://schemas.microsoft.com/office/drawing/2014/main" id="{F92AE4BB-98D8-4807-9926-3C54303AB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1" y="3134"/>
              <a:ext cx="16" cy="29"/>
            </a:xfrm>
            <a:custGeom>
              <a:avLst/>
              <a:gdLst>
                <a:gd name="T0" fmla="*/ 2 w 13"/>
                <a:gd name="T1" fmla="*/ 0 h 22"/>
                <a:gd name="T2" fmla="*/ 18 w 13"/>
                <a:gd name="T3" fmla="*/ 11 h 22"/>
                <a:gd name="T4" fmla="*/ 11 w 13"/>
                <a:gd name="T5" fmla="*/ 38 h 22"/>
                <a:gd name="T6" fmla="*/ 5 w 13"/>
                <a:gd name="T7" fmla="*/ 12 h 22"/>
                <a:gd name="T8" fmla="*/ 0 w 13"/>
                <a:gd name="T9" fmla="*/ 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2" y="0"/>
                  </a:moveTo>
                  <a:cubicBezTo>
                    <a:pt x="5" y="1"/>
                    <a:pt x="10" y="3"/>
                    <a:pt x="12" y="6"/>
                  </a:cubicBezTo>
                  <a:cubicBezTo>
                    <a:pt x="13" y="10"/>
                    <a:pt x="10" y="19"/>
                    <a:pt x="7" y="22"/>
                  </a:cubicBezTo>
                  <a:cubicBezTo>
                    <a:pt x="8" y="15"/>
                    <a:pt x="11" y="10"/>
                    <a:pt x="3" y="7"/>
                  </a:cubicBezTo>
                  <a:cubicBezTo>
                    <a:pt x="4" y="5"/>
                    <a:pt x="3" y="2"/>
                    <a:pt x="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6" name="Freeform 1920">
              <a:extLst>
                <a:ext uri="{FF2B5EF4-FFF2-40B4-BE49-F238E27FC236}">
                  <a16:creationId xmlns:a16="http://schemas.microsoft.com/office/drawing/2014/main" id="{969F1BE1-5E5E-408C-9E66-A5653FDFE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4" y="3169"/>
              <a:ext cx="9" cy="26"/>
            </a:xfrm>
            <a:custGeom>
              <a:avLst/>
              <a:gdLst>
                <a:gd name="T0" fmla="*/ 6 w 7"/>
                <a:gd name="T1" fmla="*/ 0 h 20"/>
                <a:gd name="T2" fmla="*/ 5 w 7"/>
                <a:gd name="T3" fmla="*/ 34 h 20"/>
                <a:gd name="T4" fmla="*/ 0 w 7"/>
                <a:gd name="T5" fmla="*/ 9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20">
                  <a:moveTo>
                    <a:pt x="4" y="0"/>
                  </a:moveTo>
                  <a:cubicBezTo>
                    <a:pt x="7" y="4"/>
                    <a:pt x="5" y="16"/>
                    <a:pt x="3" y="20"/>
                  </a:cubicBezTo>
                  <a:cubicBezTo>
                    <a:pt x="2" y="15"/>
                    <a:pt x="3" y="9"/>
                    <a:pt x="0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7" name="Freeform 1921">
              <a:extLst>
                <a:ext uri="{FF2B5EF4-FFF2-40B4-BE49-F238E27FC236}">
                  <a16:creationId xmlns:a16="http://schemas.microsoft.com/office/drawing/2014/main" id="{130F67F7-275D-4EB5-8CBF-45C6C0E0799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8" y="1601"/>
              <a:ext cx="280" cy="53"/>
            </a:xfrm>
            <a:custGeom>
              <a:avLst/>
              <a:gdLst>
                <a:gd name="T0" fmla="*/ 363 w 216"/>
                <a:gd name="T1" fmla="*/ 10 h 41"/>
                <a:gd name="T2" fmla="*/ 0 w 216"/>
                <a:gd name="T3" fmla="*/ 44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6" h="41">
                  <a:moveTo>
                    <a:pt x="216" y="6"/>
                  </a:moveTo>
                  <a:cubicBezTo>
                    <a:pt x="177" y="0"/>
                    <a:pt x="111" y="41"/>
                    <a:pt x="0" y="2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8" name="Freeform 1922">
              <a:extLst>
                <a:ext uri="{FF2B5EF4-FFF2-40B4-BE49-F238E27FC236}">
                  <a16:creationId xmlns:a16="http://schemas.microsoft.com/office/drawing/2014/main" id="{897B4B27-F09A-416A-BCD1-A4AD571BDBC9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517"/>
              <a:ext cx="217" cy="101"/>
            </a:xfrm>
            <a:custGeom>
              <a:avLst/>
              <a:gdLst>
                <a:gd name="T0" fmla="*/ 280 w 168"/>
                <a:gd name="T1" fmla="*/ 131 h 78"/>
                <a:gd name="T2" fmla="*/ 0 w 168"/>
                <a:gd name="T3" fmla="*/ 0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8" h="78">
                  <a:moveTo>
                    <a:pt x="168" y="78"/>
                  </a:moveTo>
                  <a:cubicBezTo>
                    <a:pt x="117" y="31"/>
                    <a:pt x="7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69" name="Freeform 1923">
              <a:extLst>
                <a:ext uri="{FF2B5EF4-FFF2-40B4-BE49-F238E27FC236}">
                  <a16:creationId xmlns:a16="http://schemas.microsoft.com/office/drawing/2014/main" id="{D6156E88-AE66-46E8-8A44-36EBEAB36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700" y="1690"/>
              <a:ext cx="54" cy="36"/>
            </a:xfrm>
            <a:custGeom>
              <a:avLst/>
              <a:gdLst>
                <a:gd name="T0" fmla="*/ 69 w 42"/>
                <a:gd name="T1" fmla="*/ 0 h 28"/>
                <a:gd name="T2" fmla="*/ 0 w 42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28">
                  <a:moveTo>
                    <a:pt x="42" y="0"/>
                  </a:moveTo>
                  <a:cubicBezTo>
                    <a:pt x="34" y="13"/>
                    <a:pt x="20" y="23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0" name="Freeform 1924">
              <a:extLst>
                <a:ext uri="{FF2B5EF4-FFF2-40B4-BE49-F238E27FC236}">
                  <a16:creationId xmlns:a16="http://schemas.microsoft.com/office/drawing/2014/main" id="{361A3816-389A-44F2-8F9A-8C44747E3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1635"/>
              <a:ext cx="202" cy="147"/>
            </a:xfrm>
            <a:custGeom>
              <a:avLst/>
              <a:gdLst>
                <a:gd name="T0" fmla="*/ 262 w 156"/>
                <a:gd name="T1" fmla="*/ 0 h 114"/>
                <a:gd name="T2" fmla="*/ 0 w 156"/>
                <a:gd name="T3" fmla="*/ 190 h 1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6" h="114">
                  <a:moveTo>
                    <a:pt x="156" y="0"/>
                  </a:moveTo>
                  <a:cubicBezTo>
                    <a:pt x="147" y="8"/>
                    <a:pt x="100" y="99"/>
                    <a:pt x="0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1" name="Freeform 1925">
              <a:extLst>
                <a:ext uri="{FF2B5EF4-FFF2-40B4-BE49-F238E27FC236}">
                  <a16:creationId xmlns:a16="http://schemas.microsoft.com/office/drawing/2014/main" id="{2486D851-2858-4DCF-AA68-414180D6C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82" y="1710"/>
              <a:ext cx="65" cy="34"/>
            </a:xfrm>
            <a:custGeom>
              <a:avLst/>
              <a:gdLst>
                <a:gd name="T0" fmla="*/ 85 w 50"/>
                <a:gd name="T1" fmla="*/ 0 h 27"/>
                <a:gd name="T2" fmla="*/ 0 w 50"/>
                <a:gd name="T3" fmla="*/ 43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27">
                  <a:moveTo>
                    <a:pt x="50" y="0"/>
                  </a:moveTo>
                  <a:cubicBezTo>
                    <a:pt x="24" y="12"/>
                    <a:pt x="35" y="11"/>
                    <a:pt x="0" y="2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2" name="Freeform 1926">
              <a:extLst>
                <a:ext uri="{FF2B5EF4-FFF2-40B4-BE49-F238E27FC236}">
                  <a16:creationId xmlns:a16="http://schemas.microsoft.com/office/drawing/2014/main" id="{AA96E35B-F87D-46C2-A864-CF6C5050C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1790" y="1932"/>
              <a:ext cx="28" cy="66"/>
            </a:xfrm>
            <a:custGeom>
              <a:avLst/>
              <a:gdLst>
                <a:gd name="T0" fmla="*/ 37 w 21"/>
                <a:gd name="T1" fmla="*/ 0 h 51"/>
                <a:gd name="T2" fmla="*/ 17 w 21"/>
                <a:gd name="T3" fmla="*/ 49 h 51"/>
                <a:gd name="T4" fmla="*/ 1 w 21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51">
                  <a:moveTo>
                    <a:pt x="21" y="0"/>
                  </a:moveTo>
                  <a:cubicBezTo>
                    <a:pt x="20" y="10"/>
                    <a:pt x="15" y="20"/>
                    <a:pt x="10" y="29"/>
                  </a:cubicBezTo>
                  <a:cubicBezTo>
                    <a:pt x="7" y="35"/>
                    <a:pt x="0" y="42"/>
                    <a:pt x="1" y="5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3" name="Freeform 1927">
              <a:extLst>
                <a:ext uri="{FF2B5EF4-FFF2-40B4-BE49-F238E27FC236}">
                  <a16:creationId xmlns:a16="http://schemas.microsoft.com/office/drawing/2014/main" id="{503B7344-5BC4-456E-BEF2-6A9EDFBEE1E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8" y="2190"/>
              <a:ext cx="20" cy="191"/>
            </a:xfrm>
            <a:custGeom>
              <a:avLst/>
              <a:gdLst>
                <a:gd name="T0" fmla="*/ 0 w 15"/>
                <a:gd name="T1" fmla="*/ 0 h 148"/>
                <a:gd name="T2" fmla="*/ 27 w 15"/>
                <a:gd name="T3" fmla="*/ 246 h 1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8">
                  <a:moveTo>
                    <a:pt x="0" y="0"/>
                  </a:moveTo>
                  <a:cubicBezTo>
                    <a:pt x="2" y="51"/>
                    <a:pt x="4" y="103"/>
                    <a:pt x="15" y="14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4" name="Freeform 1928">
              <a:extLst>
                <a:ext uri="{FF2B5EF4-FFF2-40B4-BE49-F238E27FC236}">
                  <a16:creationId xmlns:a16="http://schemas.microsoft.com/office/drawing/2014/main" id="{699385D3-B822-4219-9610-4C64B3DDD84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1" y="1981"/>
              <a:ext cx="7" cy="209"/>
            </a:xfrm>
            <a:custGeom>
              <a:avLst/>
              <a:gdLst>
                <a:gd name="T0" fmla="*/ 0 w 6"/>
                <a:gd name="T1" fmla="*/ 0 h 162"/>
                <a:gd name="T2" fmla="*/ 7 w 6"/>
                <a:gd name="T3" fmla="*/ 218 h 162"/>
                <a:gd name="T4" fmla="*/ 8 w 6"/>
                <a:gd name="T5" fmla="*/ 270 h 1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62">
                  <a:moveTo>
                    <a:pt x="0" y="0"/>
                  </a:moveTo>
                  <a:cubicBezTo>
                    <a:pt x="5" y="24"/>
                    <a:pt x="2" y="69"/>
                    <a:pt x="5" y="131"/>
                  </a:cubicBezTo>
                  <a:cubicBezTo>
                    <a:pt x="5" y="141"/>
                    <a:pt x="5" y="151"/>
                    <a:pt x="6" y="1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5" name="Freeform 1929">
              <a:extLst>
                <a:ext uri="{FF2B5EF4-FFF2-40B4-BE49-F238E27FC236}">
                  <a16:creationId xmlns:a16="http://schemas.microsoft.com/office/drawing/2014/main" id="{4428F407-69D0-4B40-BCC2-BB6D39D0F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4" y="2166"/>
              <a:ext cx="13" cy="213"/>
            </a:xfrm>
            <a:custGeom>
              <a:avLst/>
              <a:gdLst>
                <a:gd name="T0" fmla="*/ 0 w 10"/>
                <a:gd name="T1" fmla="*/ 0 h 165"/>
                <a:gd name="T2" fmla="*/ 7 w 10"/>
                <a:gd name="T3" fmla="*/ 161 h 165"/>
                <a:gd name="T4" fmla="*/ 17 w 10"/>
                <a:gd name="T5" fmla="*/ 275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5">
                  <a:moveTo>
                    <a:pt x="0" y="0"/>
                  </a:moveTo>
                  <a:cubicBezTo>
                    <a:pt x="2" y="33"/>
                    <a:pt x="3" y="68"/>
                    <a:pt x="4" y="97"/>
                  </a:cubicBezTo>
                  <a:cubicBezTo>
                    <a:pt x="4" y="113"/>
                    <a:pt x="6" y="154"/>
                    <a:pt x="10" y="16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6" name="Freeform 1930">
              <a:extLst>
                <a:ext uri="{FF2B5EF4-FFF2-40B4-BE49-F238E27FC236}">
                  <a16:creationId xmlns:a16="http://schemas.microsoft.com/office/drawing/2014/main" id="{14A29D87-940E-45C9-B1F0-A8E08931A3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0" y="2025"/>
              <a:ext cx="14" cy="141"/>
            </a:xfrm>
            <a:custGeom>
              <a:avLst/>
              <a:gdLst>
                <a:gd name="T0" fmla="*/ 0 w 11"/>
                <a:gd name="T1" fmla="*/ 0 h 109"/>
                <a:gd name="T2" fmla="*/ 18 w 11"/>
                <a:gd name="T3" fmla="*/ 182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09">
                  <a:moveTo>
                    <a:pt x="0" y="0"/>
                  </a:moveTo>
                  <a:cubicBezTo>
                    <a:pt x="4" y="10"/>
                    <a:pt x="8" y="57"/>
                    <a:pt x="11" y="109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7" name="Freeform 1931">
              <a:extLst>
                <a:ext uri="{FF2B5EF4-FFF2-40B4-BE49-F238E27FC236}">
                  <a16:creationId xmlns:a16="http://schemas.microsoft.com/office/drawing/2014/main" id="{52C12D07-2D49-40CD-ADC5-843AD4851A6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1" y="2212"/>
              <a:ext cx="26" cy="65"/>
            </a:xfrm>
            <a:custGeom>
              <a:avLst/>
              <a:gdLst>
                <a:gd name="T0" fmla="*/ 34 w 20"/>
                <a:gd name="T1" fmla="*/ 85 h 50"/>
                <a:gd name="T2" fmla="*/ 30 w 20"/>
                <a:gd name="T3" fmla="*/ 73 h 50"/>
                <a:gd name="T4" fmla="*/ 0 w 20"/>
                <a:gd name="T5" fmla="*/ 0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50">
                  <a:moveTo>
                    <a:pt x="20" y="50"/>
                  </a:moveTo>
                  <a:cubicBezTo>
                    <a:pt x="19" y="47"/>
                    <a:pt x="18" y="45"/>
                    <a:pt x="18" y="43"/>
                  </a:cubicBezTo>
                  <a:cubicBezTo>
                    <a:pt x="13" y="28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8" name="Freeform 1932">
              <a:extLst>
                <a:ext uri="{FF2B5EF4-FFF2-40B4-BE49-F238E27FC236}">
                  <a16:creationId xmlns:a16="http://schemas.microsoft.com/office/drawing/2014/main" id="{AA68320B-18E1-4804-9FF9-8A272B755C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7" y="2277"/>
              <a:ext cx="33" cy="112"/>
            </a:xfrm>
            <a:custGeom>
              <a:avLst/>
              <a:gdLst>
                <a:gd name="T0" fmla="*/ 42 w 26"/>
                <a:gd name="T1" fmla="*/ 144 h 87"/>
                <a:gd name="T2" fmla="*/ 0 w 26"/>
                <a:gd name="T3" fmla="*/ 0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87">
                  <a:moveTo>
                    <a:pt x="26" y="87"/>
                  </a:moveTo>
                  <a:cubicBezTo>
                    <a:pt x="26" y="87"/>
                    <a:pt x="7" y="2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79" name="Freeform 1933">
              <a:extLst>
                <a:ext uri="{FF2B5EF4-FFF2-40B4-BE49-F238E27FC236}">
                  <a16:creationId xmlns:a16="http://schemas.microsoft.com/office/drawing/2014/main" id="{4FE0B21B-E013-4008-82A3-CE9BFBD41A1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5" y="2115"/>
              <a:ext cx="51" cy="163"/>
            </a:xfrm>
            <a:custGeom>
              <a:avLst/>
              <a:gdLst>
                <a:gd name="T0" fmla="*/ 67 w 39"/>
                <a:gd name="T1" fmla="*/ 211 h 126"/>
                <a:gd name="T2" fmla="*/ 33 w 39"/>
                <a:gd name="T3" fmla="*/ 118 h 126"/>
                <a:gd name="T4" fmla="*/ 0 w 39"/>
                <a:gd name="T5" fmla="*/ 0 h 1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126">
                  <a:moveTo>
                    <a:pt x="39" y="126"/>
                  </a:moveTo>
                  <a:cubicBezTo>
                    <a:pt x="32" y="106"/>
                    <a:pt x="26" y="86"/>
                    <a:pt x="19" y="70"/>
                  </a:cubicBezTo>
                  <a:cubicBezTo>
                    <a:pt x="13" y="52"/>
                    <a:pt x="1" y="16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0" name="Freeform 1934">
              <a:extLst>
                <a:ext uri="{FF2B5EF4-FFF2-40B4-BE49-F238E27FC236}">
                  <a16:creationId xmlns:a16="http://schemas.microsoft.com/office/drawing/2014/main" id="{C9E527EA-D9E0-47A0-A276-1999D5A5E1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278"/>
              <a:ext cx="31" cy="111"/>
            </a:xfrm>
            <a:custGeom>
              <a:avLst/>
              <a:gdLst>
                <a:gd name="T0" fmla="*/ 40 w 24"/>
                <a:gd name="T1" fmla="*/ 143 h 86"/>
                <a:gd name="T2" fmla="*/ 0 w 24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6">
                  <a:moveTo>
                    <a:pt x="24" y="86"/>
                  </a:moveTo>
                  <a:cubicBezTo>
                    <a:pt x="19" y="69"/>
                    <a:pt x="10" y="3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1" name="Freeform 1935">
              <a:extLst>
                <a:ext uri="{FF2B5EF4-FFF2-40B4-BE49-F238E27FC236}">
                  <a16:creationId xmlns:a16="http://schemas.microsoft.com/office/drawing/2014/main" id="{CF4574A8-5CEE-49FC-B6C7-7E70C03803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20" y="1921"/>
              <a:ext cx="9" cy="53"/>
            </a:xfrm>
            <a:custGeom>
              <a:avLst/>
              <a:gdLst>
                <a:gd name="T0" fmla="*/ 8 w 7"/>
                <a:gd name="T1" fmla="*/ 0 h 41"/>
                <a:gd name="T2" fmla="*/ 0 w 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5" y="0"/>
                  </a:moveTo>
                  <a:cubicBezTo>
                    <a:pt x="7" y="12"/>
                    <a:pt x="1" y="31"/>
                    <a:pt x="0" y="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2" name="Freeform 1936">
              <a:extLst>
                <a:ext uri="{FF2B5EF4-FFF2-40B4-BE49-F238E27FC236}">
                  <a16:creationId xmlns:a16="http://schemas.microsoft.com/office/drawing/2014/main" id="{5E9FC98B-89B9-493F-8446-2C9818DCE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53" y="2425"/>
              <a:ext cx="33" cy="80"/>
            </a:xfrm>
            <a:custGeom>
              <a:avLst/>
              <a:gdLst>
                <a:gd name="T0" fmla="*/ 44 w 25"/>
                <a:gd name="T1" fmla="*/ 0 h 62"/>
                <a:gd name="T2" fmla="*/ 4 w 25"/>
                <a:gd name="T3" fmla="*/ 48 h 62"/>
                <a:gd name="T4" fmla="*/ 20 w 25"/>
                <a:gd name="T5" fmla="*/ 103 h 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5" h="62">
                  <a:moveTo>
                    <a:pt x="25" y="0"/>
                  </a:moveTo>
                  <a:cubicBezTo>
                    <a:pt x="10" y="2"/>
                    <a:pt x="0" y="7"/>
                    <a:pt x="2" y="29"/>
                  </a:cubicBezTo>
                  <a:cubicBezTo>
                    <a:pt x="3" y="51"/>
                    <a:pt x="4" y="53"/>
                    <a:pt x="11" y="6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3" name="Freeform 1937">
              <a:extLst>
                <a:ext uri="{FF2B5EF4-FFF2-40B4-BE49-F238E27FC236}">
                  <a16:creationId xmlns:a16="http://schemas.microsoft.com/office/drawing/2014/main" id="{52ADCBEC-B95C-416E-94A7-A6383D3437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76" y="2436"/>
              <a:ext cx="24" cy="76"/>
            </a:xfrm>
            <a:custGeom>
              <a:avLst/>
              <a:gdLst>
                <a:gd name="T0" fmla="*/ 0 w 19"/>
                <a:gd name="T1" fmla="*/ 0 h 59"/>
                <a:gd name="T2" fmla="*/ 27 w 19"/>
                <a:gd name="T3" fmla="*/ 18 h 59"/>
                <a:gd name="T4" fmla="*/ 24 w 19"/>
                <a:gd name="T5" fmla="*/ 45 h 59"/>
                <a:gd name="T6" fmla="*/ 19 w 19"/>
                <a:gd name="T7" fmla="*/ 75 h 59"/>
                <a:gd name="T8" fmla="*/ 5 w 19"/>
                <a:gd name="T9" fmla="*/ 98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59">
                  <a:moveTo>
                    <a:pt x="0" y="0"/>
                  </a:moveTo>
                  <a:cubicBezTo>
                    <a:pt x="5" y="3"/>
                    <a:pt x="14" y="6"/>
                    <a:pt x="17" y="11"/>
                  </a:cubicBezTo>
                  <a:cubicBezTo>
                    <a:pt x="19" y="15"/>
                    <a:pt x="16" y="22"/>
                    <a:pt x="15" y="27"/>
                  </a:cubicBezTo>
                  <a:cubicBezTo>
                    <a:pt x="14" y="33"/>
                    <a:pt x="13" y="39"/>
                    <a:pt x="12" y="45"/>
                  </a:cubicBezTo>
                  <a:cubicBezTo>
                    <a:pt x="10" y="52"/>
                    <a:pt x="5" y="52"/>
                    <a:pt x="3" y="5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4" name="Freeform 1938">
              <a:extLst>
                <a:ext uri="{FF2B5EF4-FFF2-40B4-BE49-F238E27FC236}">
                  <a16:creationId xmlns:a16="http://schemas.microsoft.com/office/drawing/2014/main" id="{F9D6714E-49B5-415D-BA0F-804214728C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1" y="1951"/>
              <a:ext cx="91" cy="195"/>
            </a:xfrm>
            <a:custGeom>
              <a:avLst/>
              <a:gdLst>
                <a:gd name="T0" fmla="*/ 118 w 70"/>
                <a:gd name="T1" fmla="*/ 0 h 151"/>
                <a:gd name="T2" fmla="*/ 73 w 70"/>
                <a:gd name="T3" fmla="*/ 110 h 151"/>
                <a:gd name="T4" fmla="*/ 0 w 70"/>
                <a:gd name="T5" fmla="*/ 252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151">
                  <a:moveTo>
                    <a:pt x="70" y="0"/>
                  </a:moveTo>
                  <a:cubicBezTo>
                    <a:pt x="64" y="16"/>
                    <a:pt x="55" y="42"/>
                    <a:pt x="43" y="66"/>
                  </a:cubicBezTo>
                  <a:cubicBezTo>
                    <a:pt x="39" y="75"/>
                    <a:pt x="5" y="133"/>
                    <a:pt x="0" y="15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5" name="Freeform 1939">
              <a:extLst>
                <a:ext uri="{FF2B5EF4-FFF2-40B4-BE49-F238E27FC236}">
                  <a16:creationId xmlns:a16="http://schemas.microsoft.com/office/drawing/2014/main" id="{50E225F1-931D-4871-9A1E-40887B006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1" y="2374"/>
              <a:ext cx="9" cy="50"/>
            </a:xfrm>
            <a:custGeom>
              <a:avLst/>
              <a:gdLst>
                <a:gd name="T0" fmla="*/ 0 w 7"/>
                <a:gd name="T1" fmla="*/ 0 h 39"/>
                <a:gd name="T2" fmla="*/ 5 w 7"/>
                <a:gd name="T3" fmla="*/ 36 h 39"/>
                <a:gd name="T4" fmla="*/ 12 w 7"/>
                <a:gd name="T5" fmla="*/ 64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9">
                  <a:moveTo>
                    <a:pt x="0" y="0"/>
                  </a:moveTo>
                  <a:cubicBezTo>
                    <a:pt x="4" y="7"/>
                    <a:pt x="2" y="15"/>
                    <a:pt x="3" y="22"/>
                  </a:cubicBezTo>
                  <a:cubicBezTo>
                    <a:pt x="4" y="28"/>
                    <a:pt x="7" y="34"/>
                    <a:pt x="7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6" name="Freeform 1940">
              <a:extLst>
                <a:ext uri="{FF2B5EF4-FFF2-40B4-BE49-F238E27FC236}">
                  <a16:creationId xmlns:a16="http://schemas.microsoft.com/office/drawing/2014/main" id="{FA98C5DF-CC5E-476F-983E-6C7FF2C8D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421"/>
              <a:ext cx="180" cy="108"/>
            </a:xfrm>
            <a:custGeom>
              <a:avLst/>
              <a:gdLst>
                <a:gd name="T0" fmla="*/ 167 w 139"/>
                <a:gd name="T1" fmla="*/ 0 h 83"/>
                <a:gd name="T2" fmla="*/ 215 w 139"/>
                <a:gd name="T3" fmla="*/ 66 h 83"/>
                <a:gd name="T4" fmla="*/ 233 w 139"/>
                <a:gd name="T5" fmla="*/ 108 h 83"/>
                <a:gd name="T6" fmla="*/ 201 w 139"/>
                <a:gd name="T7" fmla="*/ 117 h 83"/>
                <a:gd name="T8" fmla="*/ 167 w 139"/>
                <a:gd name="T9" fmla="*/ 135 h 83"/>
                <a:gd name="T10" fmla="*/ 106 w 139"/>
                <a:gd name="T11" fmla="*/ 141 h 83"/>
                <a:gd name="T12" fmla="*/ 1 w 139"/>
                <a:gd name="T13" fmla="*/ 100 h 83"/>
                <a:gd name="T14" fmla="*/ 21 w 139"/>
                <a:gd name="T15" fmla="*/ 17 h 8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9" h="83">
                  <a:moveTo>
                    <a:pt x="100" y="0"/>
                  </a:moveTo>
                  <a:cubicBezTo>
                    <a:pt x="109" y="13"/>
                    <a:pt x="120" y="25"/>
                    <a:pt x="128" y="39"/>
                  </a:cubicBezTo>
                  <a:cubicBezTo>
                    <a:pt x="132" y="45"/>
                    <a:pt x="139" y="56"/>
                    <a:pt x="139" y="64"/>
                  </a:cubicBezTo>
                  <a:cubicBezTo>
                    <a:pt x="138" y="66"/>
                    <a:pt x="130" y="66"/>
                    <a:pt x="120" y="69"/>
                  </a:cubicBezTo>
                  <a:cubicBezTo>
                    <a:pt x="114" y="72"/>
                    <a:pt x="108" y="78"/>
                    <a:pt x="100" y="80"/>
                  </a:cubicBezTo>
                  <a:cubicBezTo>
                    <a:pt x="88" y="82"/>
                    <a:pt x="75" y="83"/>
                    <a:pt x="63" y="83"/>
                  </a:cubicBezTo>
                  <a:cubicBezTo>
                    <a:pt x="39" y="82"/>
                    <a:pt x="15" y="76"/>
                    <a:pt x="1" y="59"/>
                  </a:cubicBezTo>
                  <a:cubicBezTo>
                    <a:pt x="0" y="42"/>
                    <a:pt x="8" y="26"/>
                    <a:pt x="12" y="1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7" name="Freeform 1941">
              <a:extLst>
                <a:ext uri="{FF2B5EF4-FFF2-40B4-BE49-F238E27FC236}">
                  <a16:creationId xmlns:a16="http://schemas.microsoft.com/office/drawing/2014/main" id="{68028CF1-BCA9-4DA4-800B-EB8BDB119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384"/>
              <a:ext cx="12" cy="52"/>
            </a:xfrm>
            <a:custGeom>
              <a:avLst/>
              <a:gdLst>
                <a:gd name="T0" fmla="*/ 16 w 9"/>
                <a:gd name="T1" fmla="*/ 0 h 40"/>
                <a:gd name="T2" fmla="*/ 7 w 9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0">
                  <a:moveTo>
                    <a:pt x="9" y="0"/>
                  </a:moveTo>
                  <a:cubicBezTo>
                    <a:pt x="7" y="11"/>
                    <a:pt x="0" y="30"/>
                    <a:pt x="4" y="4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8" name="Freeform 1942">
              <a:extLst>
                <a:ext uri="{FF2B5EF4-FFF2-40B4-BE49-F238E27FC236}">
                  <a16:creationId xmlns:a16="http://schemas.microsoft.com/office/drawing/2014/main" id="{39512BAF-E2A9-4D74-8872-A50659A8F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543" y="1281"/>
              <a:ext cx="47" cy="78"/>
            </a:xfrm>
            <a:custGeom>
              <a:avLst/>
              <a:gdLst>
                <a:gd name="T0" fmla="*/ 0 w 36"/>
                <a:gd name="T1" fmla="*/ 0 h 61"/>
                <a:gd name="T2" fmla="*/ 61 w 36"/>
                <a:gd name="T3" fmla="*/ 100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61">
                  <a:moveTo>
                    <a:pt x="0" y="0"/>
                  </a:moveTo>
                  <a:cubicBezTo>
                    <a:pt x="5" y="7"/>
                    <a:pt x="33" y="34"/>
                    <a:pt x="36" y="6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89" name="Freeform 1943">
              <a:extLst>
                <a:ext uri="{FF2B5EF4-FFF2-40B4-BE49-F238E27FC236}">
                  <a16:creationId xmlns:a16="http://schemas.microsoft.com/office/drawing/2014/main" id="{9F88296C-A305-4A4B-961E-58ECF9A77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1410"/>
              <a:ext cx="21" cy="26"/>
            </a:xfrm>
            <a:custGeom>
              <a:avLst/>
              <a:gdLst>
                <a:gd name="T0" fmla="*/ 0 w 16"/>
                <a:gd name="T1" fmla="*/ 12 h 20"/>
                <a:gd name="T2" fmla="*/ 16 w 16"/>
                <a:gd name="T3" fmla="*/ 17 h 20"/>
                <a:gd name="T4" fmla="*/ 14 w 16"/>
                <a:gd name="T5" fmla="*/ 33 h 20"/>
                <a:gd name="T6" fmla="*/ 28 w 16"/>
                <a:gd name="T7" fmla="*/ 27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20">
                  <a:moveTo>
                    <a:pt x="0" y="7"/>
                  </a:moveTo>
                  <a:cubicBezTo>
                    <a:pt x="8" y="5"/>
                    <a:pt x="12" y="0"/>
                    <a:pt x="9" y="10"/>
                  </a:cubicBezTo>
                  <a:cubicBezTo>
                    <a:pt x="8" y="13"/>
                    <a:pt x="1" y="16"/>
                    <a:pt x="8" y="19"/>
                  </a:cubicBezTo>
                  <a:cubicBezTo>
                    <a:pt x="12" y="20"/>
                    <a:pt x="15" y="18"/>
                    <a:pt x="16" y="16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0" name="Freeform 1944">
              <a:extLst>
                <a:ext uri="{FF2B5EF4-FFF2-40B4-BE49-F238E27FC236}">
                  <a16:creationId xmlns:a16="http://schemas.microsoft.com/office/drawing/2014/main" id="{005C5F45-6837-42E8-8F96-1D05815C394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85" y="1482"/>
              <a:ext cx="13" cy="18"/>
            </a:xfrm>
            <a:custGeom>
              <a:avLst/>
              <a:gdLst>
                <a:gd name="T0" fmla="*/ 1 w 10"/>
                <a:gd name="T1" fmla="*/ 0 h 14"/>
                <a:gd name="T2" fmla="*/ 5 w 10"/>
                <a:gd name="T3" fmla="*/ 23 h 14"/>
                <a:gd name="T4" fmla="*/ 17 w 10"/>
                <a:gd name="T5" fmla="*/ 6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" y="0"/>
                  </a:moveTo>
                  <a:cubicBezTo>
                    <a:pt x="1" y="5"/>
                    <a:pt x="0" y="10"/>
                    <a:pt x="3" y="14"/>
                  </a:cubicBezTo>
                  <a:cubicBezTo>
                    <a:pt x="8" y="14"/>
                    <a:pt x="9" y="9"/>
                    <a:pt x="10" y="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1" name="Freeform 1945">
              <a:extLst>
                <a:ext uri="{FF2B5EF4-FFF2-40B4-BE49-F238E27FC236}">
                  <a16:creationId xmlns:a16="http://schemas.microsoft.com/office/drawing/2014/main" id="{062F468B-7EA1-42B3-BCAE-0F8016183FC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0" y="1628"/>
              <a:ext cx="27" cy="26"/>
            </a:xfrm>
            <a:custGeom>
              <a:avLst/>
              <a:gdLst>
                <a:gd name="T0" fmla="*/ 4 w 21"/>
                <a:gd name="T1" fmla="*/ 0 h 20"/>
                <a:gd name="T2" fmla="*/ 4 w 21"/>
                <a:gd name="T3" fmla="*/ 26 h 20"/>
                <a:gd name="T4" fmla="*/ 23 w 21"/>
                <a:gd name="T5" fmla="*/ 1 h 20"/>
                <a:gd name="T6" fmla="*/ 33 w 21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1" h="20">
                  <a:moveTo>
                    <a:pt x="2" y="0"/>
                  </a:moveTo>
                  <a:cubicBezTo>
                    <a:pt x="1" y="5"/>
                    <a:pt x="0" y="10"/>
                    <a:pt x="2" y="15"/>
                  </a:cubicBezTo>
                  <a:cubicBezTo>
                    <a:pt x="8" y="13"/>
                    <a:pt x="12" y="7"/>
                    <a:pt x="14" y="1"/>
                  </a:cubicBezTo>
                  <a:cubicBezTo>
                    <a:pt x="21" y="4"/>
                    <a:pt x="21" y="14"/>
                    <a:pt x="20" y="2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2" name="Freeform 1946">
              <a:extLst>
                <a:ext uri="{FF2B5EF4-FFF2-40B4-BE49-F238E27FC236}">
                  <a16:creationId xmlns:a16="http://schemas.microsoft.com/office/drawing/2014/main" id="{60951EC0-25BA-4B9A-AD55-0CA570D3D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7" y="1778"/>
              <a:ext cx="1" cy="9"/>
            </a:xfrm>
            <a:custGeom>
              <a:avLst/>
              <a:gdLst>
                <a:gd name="T0" fmla="*/ 0 w 1"/>
                <a:gd name="T1" fmla="*/ 0 h 7"/>
                <a:gd name="T2" fmla="*/ 0 w 1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7">
                  <a:moveTo>
                    <a:pt x="0" y="0"/>
                  </a:moveTo>
                  <a:cubicBezTo>
                    <a:pt x="0" y="3"/>
                    <a:pt x="0" y="5"/>
                    <a:pt x="0" y="7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3" name="Freeform 1947">
              <a:extLst>
                <a:ext uri="{FF2B5EF4-FFF2-40B4-BE49-F238E27FC236}">
                  <a16:creationId xmlns:a16="http://schemas.microsoft.com/office/drawing/2014/main" id="{AB9B3AD9-699F-4AC0-8CB1-AB809E4DB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1563" y="1717"/>
              <a:ext cx="2" cy="13"/>
            </a:xfrm>
            <a:custGeom>
              <a:avLst/>
              <a:gdLst>
                <a:gd name="T0" fmla="*/ 2 w 2"/>
                <a:gd name="T1" fmla="*/ 17 h 10"/>
                <a:gd name="T2" fmla="*/ 0 w 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0">
                  <a:moveTo>
                    <a:pt x="2" y="10"/>
                  </a:moveTo>
                  <a:cubicBezTo>
                    <a:pt x="2" y="7"/>
                    <a:pt x="2" y="3"/>
                    <a:pt x="0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4" name="Freeform 1948">
              <a:extLst>
                <a:ext uri="{FF2B5EF4-FFF2-40B4-BE49-F238E27FC236}">
                  <a16:creationId xmlns:a16="http://schemas.microsoft.com/office/drawing/2014/main" id="{511F34B7-0FC8-440F-B1D6-764A6C09E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827"/>
              <a:ext cx="5" cy="13"/>
            </a:xfrm>
            <a:custGeom>
              <a:avLst/>
              <a:gdLst>
                <a:gd name="T0" fmla="*/ 0 w 4"/>
                <a:gd name="T1" fmla="*/ 0 h 10"/>
                <a:gd name="T2" fmla="*/ 6 w 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2" y="3"/>
                    <a:pt x="4" y="7"/>
                    <a:pt x="4" y="1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5" name="Freeform 1949">
              <a:extLst>
                <a:ext uri="{FF2B5EF4-FFF2-40B4-BE49-F238E27FC236}">
                  <a16:creationId xmlns:a16="http://schemas.microsoft.com/office/drawing/2014/main" id="{E507D579-DDC5-4499-BC08-46314E64E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7" y="1890"/>
              <a:ext cx="20" cy="21"/>
            </a:xfrm>
            <a:custGeom>
              <a:avLst/>
              <a:gdLst>
                <a:gd name="T0" fmla="*/ 11 w 16"/>
                <a:gd name="T1" fmla="*/ 28 h 16"/>
                <a:gd name="T2" fmla="*/ 25 w 16"/>
                <a:gd name="T3" fmla="*/ 1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6">
                  <a:moveTo>
                    <a:pt x="7" y="16"/>
                  </a:moveTo>
                  <a:cubicBezTo>
                    <a:pt x="0" y="7"/>
                    <a:pt x="11" y="0"/>
                    <a:pt x="16" y="11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6" name="Freeform 1950">
              <a:extLst>
                <a:ext uri="{FF2B5EF4-FFF2-40B4-BE49-F238E27FC236}">
                  <a16:creationId xmlns:a16="http://schemas.microsoft.com/office/drawing/2014/main" id="{03F9EF4B-4B91-4D50-85C9-3AFB19216F8D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2102"/>
              <a:ext cx="24" cy="39"/>
            </a:xfrm>
            <a:custGeom>
              <a:avLst/>
              <a:gdLst>
                <a:gd name="T0" fmla="*/ 11 w 18"/>
                <a:gd name="T1" fmla="*/ 51 h 30"/>
                <a:gd name="T2" fmla="*/ 12 w 18"/>
                <a:gd name="T3" fmla="*/ 30 h 30"/>
                <a:gd name="T4" fmla="*/ 9 w 18"/>
                <a:gd name="T5" fmla="*/ 5 h 30"/>
                <a:gd name="T6" fmla="*/ 32 w 18"/>
                <a:gd name="T7" fmla="*/ 5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0">
                  <a:moveTo>
                    <a:pt x="6" y="30"/>
                  </a:moveTo>
                  <a:cubicBezTo>
                    <a:pt x="0" y="29"/>
                    <a:pt x="0" y="18"/>
                    <a:pt x="7" y="18"/>
                  </a:cubicBezTo>
                  <a:cubicBezTo>
                    <a:pt x="7" y="14"/>
                    <a:pt x="2" y="6"/>
                    <a:pt x="5" y="3"/>
                  </a:cubicBezTo>
                  <a:cubicBezTo>
                    <a:pt x="7" y="0"/>
                    <a:pt x="15" y="1"/>
                    <a:pt x="18" y="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7" name="Freeform 1951">
              <a:extLst>
                <a:ext uri="{FF2B5EF4-FFF2-40B4-BE49-F238E27FC236}">
                  <a16:creationId xmlns:a16="http://schemas.microsoft.com/office/drawing/2014/main" id="{B1426BE9-0DF9-475E-AD4F-23DF94BB2691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9" y="2215"/>
              <a:ext cx="12" cy="5"/>
            </a:xfrm>
            <a:custGeom>
              <a:avLst/>
              <a:gdLst>
                <a:gd name="T0" fmla="*/ 0 w 9"/>
                <a:gd name="T1" fmla="*/ 6 h 4"/>
                <a:gd name="T2" fmla="*/ 16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3"/>
                    <a:pt x="6" y="0"/>
                    <a:pt x="9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8" name="Freeform 1952">
              <a:extLst>
                <a:ext uri="{FF2B5EF4-FFF2-40B4-BE49-F238E27FC236}">
                  <a16:creationId xmlns:a16="http://schemas.microsoft.com/office/drawing/2014/main" id="{4547E98D-F6AC-4268-B115-BE9219F256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88" y="2226"/>
              <a:ext cx="12" cy="5"/>
            </a:xfrm>
            <a:custGeom>
              <a:avLst/>
              <a:gdLst>
                <a:gd name="T0" fmla="*/ 16 w 9"/>
                <a:gd name="T1" fmla="*/ 0 h 4"/>
                <a:gd name="T2" fmla="*/ 0 w 9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0"/>
                  </a:moveTo>
                  <a:cubicBezTo>
                    <a:pt x="7" y="3"/>
                    <a:pt x="4" y="4"/>
                    <a:pt x="0" y="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499" name="Freeform 1953">
              <a:extLst>
                <a:ext uri="{FF2B5EF4-FFF2-40B4-BE49-F238E27FC236}">
                  <a16:creationId xmlns:a16="http://schemas.microsoft.com/office/drawing/2014/main" id="{219D8098-6FEF-436B-91D3-392ED63A5B3C}"/>
                </a:ext>
              </a:extLst>
            </p:cNvPr>
            <p:cNvSpPr>
              <a:spLocks/>
            </p:cNvSpPr>
            <p:nvPr/>
          </p:nvSpPr>
          <p:spPr bwMode="auto">
            <a:xfrm>
              <a:off x="1692" y="2246"/>
              <a:ext cx="18" cy="42"/>
            </a:xfrm>
            <a:custGeom>
              <a:avLst/>
              <a:gdLst>
                <a:gd name="T0" fmla="*/ 23 w 14"/>
                <a:gd name="T1" fmla="*/ 34 h 33"/>
                <a:gd name="T2" fmla="*/ 4 w 14"/>
                <a:gd name="T3" fmla="*/ 42 h 33"/>
                <a:gd name="T4" fmla="*/ 6 w 14"/>
                <a:gd name="T5" fmla="*/ 24 h 33"/>
                <a:gd name="T6" fmla="*/ 10 w 14"/>
                <a:gd name="T7" fmla="*/ 0 h 33"/>
                <a:gd name="T8" fmla="*/ 19 w 14"/>
                <a:gd name="T9" fmla="*/ 34 h 3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33">
                  <a:moveTo>
                    <a:pt x="14" y="21"/>
                  </a:moveTo>
                  <a:cubicBezTo>
                    <a:pt x="13" y="25"/>
                    <a:pt x="5" y="33"/>
                    <a:pt x="2" y="26"/>
                  </a:cubicBezTo>
                  <a:cubicBezTo>
                    <a:pt x="0" y="22"/>
                    <a:pt x="3" y="18"/>
                    <a:pt x="4" y="15"/>
                  </a:cubicBezTo>
                  <a:cubicBezTo>
                    <a:pt x="6" y="10"/>
                    <a:pt x="6" y="5"/>
                    <a:pt x="6" y="0"/>
                  </a:cubicBezTo>
                  <a:cubicBezTo>
                    <a:pt x="7" y="4"/>
                    <a:pt x="6" y="27"/>
                    <a:pt x="12" y="21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0" name="Freeform 1954">
              <a:extLst>
                <a:ext uri="{FF2B5EF4-FFF2-40B4-BE49-F238E27FC236}">
                  <a16:creationId xmlns:a16="http://schemas.microsoft.com/office/drawing/2014/main" id="{AF6C7918-2E0B-4A8D-BAC5-3969E81F6AF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10" y="2228"/>
              <a:ext cx="11" cy="43"/>
            </a:xfrm>
            <a:custGeom>
              <a:avLst/>
              <a:gdLst>
                <a:gd name="T0" fmla="*/ 14 w 8"/>
                <a:gd name="T1" fmla="*/ 11 h 34"/>
                <a:gd name="T2" fmla="*/ 0 w 8"/>
                <a:gd name="T3" fmla="*/ 54 h 34"/>
                <a:gd name="T4" fmla="*/ 10 w 8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4">
                  <a:moveTo>
                    <a:pt x="7" y="7"/>
                  </a:moveTo>
                  <a:cubicBezTo>
                    <a:pt x="8" y="15"/>
                    <a:pt x="5" y="27"/>
                    <a:pt x="0" y="34"/>
                  </a:cubicBezTo>
                  <a:cubicBezTo>
                    <a:pt x="4" y="26"/>
                    <a:pt x="0" y="4"/>
                    <a:pt x="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1" name="Freeform 1955">
              <a:extLst>
                <a:ext uri="{FF2B5EF4-FFF2-40B4-BE49-F238E27FC236}">
                  <a16:creationId xmlns:a16="http://schemas.microsoft.com/office/drawing/2014/main" id="{0F6B6673-4DB2-429B-BAC7-25B287D624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3100"/>
              <a:ext cx="13" cy="14"/>
            </a:xfrm>
            <a:custGeom>
              <a:avLst/>
              <a:gdLst>
                <a:gd name="T0" fmla="*/ 16 w 10"/>
                <a:gd name="T1" fmla="*/ 17 h 11"/>
                <a:gd name="T2" fmla="*/ 0 w 10"/>
                <a:gd name="T3" fmla="*/ 10 h 11"/>
                <a:gd name="T4" fmla="*/ 17 w 10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9" y="10"/>
                  </a:moveTo>
                  <a:cubicBezTo>
                    <a:pt x="6" y="11"/>
                    <a:pt x="0" y="10"/>
                    <a:pt x="0" y="6"/>
                  </a:cubicBezTo>
                  <a:cubicBezTo>
                    <a:pt x="0" y="2"/>
                    <a:pt x="7" y="1"/>
                    <a:pt x="10" y="0"/>
                  </a:cubicBezTo>
                </a:path>
              </a:pathLst>
            </a:custGeom>
            <a:noFill/>
            <a:ln w="7938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2" name="Freeform 1956">
              <a:extLst>
                <a:ext uri="{FF2B5EF4-FFF2-40B4-BE49-F238E27FC236}">
                  <a16:creationId xmlns:a16="http://schemas.microsoft.com/office/drawing/2014/main" id="{884DFE2E-E4D8-4C56-A4C2-510DC3A2F5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900"/>
              <a:ext cx="8" cy="1"/>
            </a:xfrm>
            <a:custGeom>
              <a:avLst/>
              <a:gdLst>
                <a:gd name="T0" fmla="*/ 0 w 6"/>
                <a:gd name="T1" fmla="*/ 0 h 1"/>
                <a:gd name="T2" fmla="*/ 1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3" name="Freeform 1957">
              <a:extLst>
                <a:ext uri="{FF2B5EF4-FFF2-40B4-BE49-F238E27FC236}">
                  <a16:creationId xmlns:a16="http://schemas.microsoft.com/office/drawing/2014/main" id="{4D360CF8-5560-4E2C-AF26-D81DE44841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455" y="888"/>
              <a:ext cx="9" cy="1"/>
            </a:xfrm>
            <a:custGeom>
              <a:avLst/>
              <a:gdLst>
                <a:gd name="T0" fmla="*/ 0 w 7"/>
                <a:gd name="T1" fmla="*/ 0 h 1"/>
                <a:gd name="T2" fmla="*/ 12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3" y="0"/>
                    <a:pt x="5" y="0"/>
                    <a:pt x="7" y="0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4" name="Freeform 1958">
              <a:extLst>
                <a:ext uri="{FF2B5EF4-FFF2-40B4-BE49-F238E27FC236}">
                  <a16:creationId xmlns:a16="http://schemas.microsoft.com/office/drawing/2014/main" id="{D9CC8D9E-1767-4631-8E20-1B7644399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9" y="995"/>
              <a:ext cx="8" cy="4"/>
            </a:xfrm>
            <a:custGeom>
              <a:avLst/>
              <a:gdLst>
                <a:gd name="T0" fmla="*/ 0 w 6"/>
                <a:gd name="T1" fmla="*/ 0 h 3"/>
                <a:gd name="T2" fmla="*/ 11 w 6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2" y="2"/>
                    <a:pt x="4" y="2"/>
                    <a:pt x="6" y="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5" name="Freeform 1959">
              <a:extLst>
                <a:ext uri="{FF2B5EF4-FFF2-40B4-BE49-F238E27FC236}">
                  <a16:creationId xmlns:a16="http://schemas.microsoft.com/office/drawing/2014/main" id="{B8292C53-4CAC-46F0-9957-E136A5B56F19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0" y="1024"/>
              <a:ext cx="6" cy="3"/>
            </a:xfrm>
            <a:custGeom>
              <a:avLst/>
              <a:gdLst>
                <a:gd name="T0" fmla="*/ 0 w 5"/>
                <a:gd name="T1" fmla="*/ 0 h 3"/>
                <a:gd name="T2" fmla="*/ 7 w 5"/>
                <a:gd name="T3" fmla="*/ 3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">
                  <a:moveTo>
                    <a:pt x="0" y="0"/>
                  </a:moveTo>
                  <a:cubicBezTo>
                    <a:pt x="1" y="2"/>
                    <a:pt x="3" y="2"/>
                    <a:pt x="5" y="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6" name="Freeform 1960">
              <a:extLst>
                <a:ext uri="{FF2B5EF4-FFF2-40B4-BE49-F238E27FC236}">
                  <a16:creationId xmlns:a16="http://schemas.microsoft.com/office/drawing/2014/main" id="{75402A39-89F0-4207-B0DD-2C673C823F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614" y="1507"/>
              <a:ext cx="20" cy="18"/>
            </a:xfrm>
            <a:custGeom>
              <a:avLst/>
              <a:gdLst>
                <a:gd name="T0" fmla="*/ 0 w 15"/>
                <a:gd name="T1" fmla="*/ 19 h 14"/>
                <a:gd name="T2" fmla="*/ 25 w 15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4">
                  <a:moveTo>
                    <a:pt x="0" y="12"/>
                  </a:moveTo>
                  <a:cubicBezTo>
                    <a:pt x="1" y="0"/>
                    <a:pt x="15" y="2"/>
                    <a:pt x="14" y="14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7" name="Freeform 1961">
              <a:extLst>
                <a:ext uri="{FF2B5EF4-FFF2-40B4-BE49-F238E27FC236}">
                  <a16:creationId xmlns:a16="http://schemas.microsoft.com/office/drawing/2014/main" id="{9178417B-389D-4822-8C84-FC585CEEE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82" y="1500"/>
              <a:ext cx="21" cy="22"/>
            </a:xfrm>
            <a:custGeom>
              <a:avLst/>
              <a:gdLst>
                <a:gd name="T0" fmla="*/ 26 w 16"/>
                <a:gd name="T1" fmla="*/ 25 h 17"/>
                <a:gd name="T2" fmla="*/ 11 w 16"/>
                <a:gd name="T3" fmla="*/ 28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7">
                  <a:moveTo>
                    <a:pt x="15" y="15"/>
                  </a:moveTo>
                  <a:cubicBezTo>
                    <a:pt x="16" y="0"/>
                    <a:pt x="0" y="8"/>
                    <a:pt x="6" y="17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8" name="Freeform 1962">
              <a:extLst>
                <a:ext uri="{FF2B5EF4-FFF2-40B4-BE49-F238E27FC236}">
                  <a16:creationId xmlns:a16="http://schemas.microsoft.com/office/drawing/2014/main" id="{2A117816-F69E-41DA-8AF4-13A535A15DE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85" y="1462"/>
              <a:ext cx="44" cy="42"/>
            </a:xfrm>
            <a:custGeom>
              <a:avLst/>
              <a:gdLst>
                <a:gd name="T0" fmla="*/ 36 w 34"/>
                <a:gd name="T1" fmla="*/ 0 h 33"/>
                <a:gd name="T2" fmla="*/ 45 w 34"/>
                <a:gd name="T3" fmla="*/ 29 h 33"/>
                <a:gd name="T4" fmla="*/ 17 w 34"/>
                <a:gd name="T5" fmla="*/ 6 h 33"/>
                <a:gd name="T6" fmla="*/ 6 w 34"/>
                <a:gd name="T7" fmla="*/ 53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3">
                  <a:moveTo>
                    <a:pt x="22" y="0"/>
                  </a:moveTo>
                  <a:cubicBezTo>
                    <a:pt x="25" y="4"/>
                    <a:pt x="34" y="14"/>
                    <a:pt x="27" y="18"/>
                  </a:cubicBezTo>
                  <a:cubicBezTo>
                    <a:pt x="21" y="22"/>
                    <a:pt x="13" y="7"/>
                    <a:pt x="10" y="4"/>
                  </a:cubicBezTo>
                  <a:cubicBezTo>
                    <a:pt x="0" y="8"/>
                    <a:pt x="1" y="24"/>
                    <a:pt x="4" y="33"/>
                  </a:cubicBezTo>
                </a:path>
              </a:pathLst>
            </a:custGeom>
            <a:noFill/>
            <a:ln w="7938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09" name="Freeform 1963">
              <a:extLst>
                <a:ext uri="{FF2B5EF4-FFF2-40B4-BE49-F238E27FC236}">
                  <a16:creationId xmlns:a16="http://schemas.microsoft.com/office/drawing/2014/main" id="{3749237B-1561-42BB-9F84-04F14BA14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2472"/>
              <a:ext cx="19" cy="23"/>
            </a:xfrm>
            <a:custGeom>
              <a:avLst/>
              <a:gdLst>
                <a:gd name="T0" fmla="*/ 13 w 15"/>
                <a:gd name="T1" fmla="*/ 0 h 18"/>
                <a:gd name="T2" fmla="*/ 10 w 15"/>
                <a:gd name="T3" fmla="*/ 29 h 18"/>
                <a:gd name="T4" fmla="*/ 24 w 15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8" y="0"/>
                  </a:moveTo>
                  <a:cubicBezTo>
                    <a:pt x="0" y="1"/>
                    <a:pt x="5" y="14"/>
                    <a:pt x="6" y="18"/>
                  </a:cubicBezTo>
                  <a:cubicBezTo>
                    <a:pt x="6" y="11"/>
                    <a:pt x="6" y="2"/>
                    <a:pt x="15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0" name="Freeform 1964">
              <a:extLst>
                <a:ext uri="{FF2B5EF4-FFF2-40B4-BE49-F238E27FC236}">
                  <a16:creationId xmlns:a16="http://schemas.microsoft.com/office/drawing/2014/main" id="{3A22D0A1-4D3A-46E3-802A-3E956E2E6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2" y="2483"/>
              <a:ext cx="13" cy="18"/>
            </a:xfrm>
            <a:custGeom>
              <a:avLst/>
              <a:gdLst>
                <a:gd name="T0" fmla="*/ 17 w 10"/>
                <a:gd name="T1" fmla="*/ 0 h 14"/>
                <a:gd name="T2" fmla="*/ 0 w 10"/>
                <a:gd name="T3" fmla="*/ 23 h 14"/>
                <a:gd name="T4" fmla="*/ 12 w 10"/>
                <a:gd name="T5" fmla="*/ 8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10" y="7"/>
                    <a:pt x="7" y="13"/>
                    <a:pt x="0" y="14"/>
                  </a:cubicBezTo>
                  <a:cubicBezTo>
                    <a:pt x="3" y="12"/>
                    <a:pt x="5" y="8"/>
                    <a:pt x="7" y="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1" name="Freeform 1965">
              <a:extLst>
                <a:ext uri="{FF2B5EF4-FFF2-40B4-BE49-F238E27FC236}">
                  <a16:creationId xmlns:a16="http://schemas.microsoft.com/office/drawing/2014/main" id="{432E5DDC-645D-4CFA-953F-027EB8280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2" y="3807"/>
              <a:ext cx="66" cy="26"/>
            </a:xfrm>
            <a:custGeom>
              <a:avLst/>
              <a:gdLst>
                <a:gd name="T0" fmla="*/ 0 w 51"/>
                <a:gd name="T1" fmla="*/ 0 h 20"/>
                <a:gd name="T2" fmla="*/ 18 w 51"/>
                <a:gd name="T3" fmla="*/ 4 h 20"/>
                <a:gd name="T4" fmla="*/ 56 w 51"/>
                <a:gd name="T5" fmla="*/ 17 h 20"/>
                <a:gd name="T6" fmla="*/ 85 w 51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20">
                  <a:moveTo>
                    <a:pt x="0" y="0"/>
                  </a:moveTo>
                  <a:cubicBezTo>
                    <a:pt x="4" y="4"/>
                    <a:pt x="6" y="1"/>
                    <a:pt x="11" y="2"/>
                  </a:cubicBezTo>
                  <a:cubicBezTo>
                    <a:pt x="20" y="4"/>
                    <a:pt x="25" y="6"/>
                    <a:pt x="33" y="10"/>
                  </a:cubicBezTo>
                  <a:cubicBezTo>
                    <a:pt x="39" y="13"/>
                    <a:pt x="46" y="17"/>
                    <a:pt x="51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2" name="Freeform 1966">
              <a:extLst>
                <a:ext uri="{FF2B5EF4-FFF2-40B4-BE49-F238E27FC236}">
                  <a16:creationId xmlns:a16="http://schemas.microsoft.com/office/drawing/2014/main" id="{6302B430-EA69-493E-ABCE-1CBF03381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4" y="3804"/>
              <a:ext cx="42" cy="19"/>
            </a:xfrm>
            <a:custGeom>
              <a:avLst/>
              <a:gdLst>
                <a:gd name="T0" fmla="*/ 0 w 33"/>
                <a:gd name="T1" fmla="*/ 0 h 15"/>
                <a:gd name="T2" fmla="*/ 53 w 33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5">
                  <a:moveTo>
                    <a:pt x="0" y="0"/>
                  </a:moveTo>
                  <a:cubicBezTo>
                    <a:pt x="11" y="5"/>
                    <a:pt x="24" y="6"/>
                    <a:pt x="33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3" name="Freeform 1967">
              <a:extLst>
                <a:ext uri="{FF2B5EF4-FFF2-40B4-BE49-F238E27FC236}">
                  <a16:creationId xmlns:a16="http://schemas.microsoft.com/office/drawing/2014/main" id="{04AB8BE0-5B6C-4E7D-9DB5-B1C28E2F0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5" y="3783"/>
              <a:ext cx="51" cy="23"/>
            </a:xfrm>
            <a:custGeom>
              <a:avLst/>
              <a:gdLst>
                <a:gd name="T0" fmla="*/ 0 w 39"/>
                <a:gd name="T1" fmla="*/ 0 h 18"/>
                <a:gd name="T2" fmla="*/ 67 w 39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8">
                  <a:moveTo>
                    <a:pt x="0" y="0"/>
                  </a:moveTo>
                  <a:cubicBezTo>
                    <a:pt x="12" y="11"/>
                    <a:pt x="23" y="16"/>
                    <a:pt x="39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4" name="Freeform 1968">
              <a:extLst>
                <a:ext uri="{FF2B5EF4-FFF2-40B4-BE49-F238E27FC236}">
                  <a16:creationId xmlns:a16="http://schemas.microsoft.com/office/drawing/2014/main" id="{2E553E70-8D6D-40DE-AFEB-5F8C10CAE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1557" y="3888"/>
              <a:ext cx="41" cy="6"/>
            </a:xfrm>
            <a:custGeom>
              <a:avLst/>
              <a:gdLst>
                <a:gd name="T0" fmla="*/ 0 w 31"/>
                <a:gd name="T1" fmla="*/ 0 h 5"/>
                <a:gd name="T2" fmla="*/ 54 w 31"/>
                <a:gd name="T3" fmla="*/ 2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">
                  <a:moveTo>
                    <a:pt x="0" y="0"/>
                  </a:moveTo>
                  <a:cubicBezTo>
                    <a:pt x="10" y="4"/>
                    <a:pt x="21" y="5"/>
                    <a:pt x="31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5" name="Freeform 1969">
              <a:extLst>
                <a:ext uri="{FF2B5EF4-FFF2-40B4-BE49-F238E27FC236}">
                  <a16:creationId xmlns:a16="http://schemas.microsoft.com/office/drawing/2014/main" id="{FC648D79-0B49-431E-8BFC-739CF8EDFD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3846"/>
              <a:ext cx="39" cy="35"/>
            </a:xfrm>
            <a:custGeom>
              <a:avLst/>
              <a:gdLst>
                <a:gd name="T0" fmla="*/ 0 w 30"/>
                <a:gd name="T1" fmla="*/ 0 h 27"/>
                <a:gd name="T2" fmla="*/ 51 w 30"/>
                <a:gd name="T3" fmla="*/ 45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27">
                  <a:moveTo>
                    <a:pt x="0" y="0"/>
                  </a:moveTo>
                  <a:cubicBezTo>
                    <a:pt x="7" y="13"/>
                    <a:pt x="17" y="21"/>
                    <a:pt x="30" y="2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6" name="Freeform 1970">
              <a:extLst>
                <a:ext uri="{FF2B5EF4-FFF2-40B4-BE49-F238E27FC236}">
                  <a16:creationId xmlns:a16="http://schemas.microsoft.com/office/drawing/2014/main" id="{59143133-D39F-4AE4-98CB-CD9D996E3D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525" y="3886"/>
              <a:ext cx="25" cy="23"/>
            </a:xfrm>
            <a:custGeom>
              <a:avLst/>
              <a:gdLst>
                <a:gd name="T0" fmla="*/ 0 w 19"/>
                <a:gd name="T1" fmla="*/ 29 h 18"/>
                <a:gd name="T2" fmla="*/ 33 w 19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8">
                  <a:moveTo>
                    <a:pt x="0" y="18"/>
                  </a:moveTo>
                  <a:cubicBezTo>
                    <a:pt x="5" y="11"/>
                    <a:pt x="11" y="4"/>
                    <a:pt x="19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7" name="Freeform 1971">
              <a:extLst>
                <a:ext uri="{FF2B5EF4-FFF2-40B4-BE49-F238E27FC236}">
                  <a16:creationId xmlns:a16="http://schemas.microsoft.com/office/drawing/2014/main" id="{E029139E-9D1F-423C-A427-BC8976CAAC8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2" y="3881"/>
              <a:ext cx="41" cy="10"/>
            </a:xfrm>
            <a:custGeom>
              <a:avLst/>
              <a:gdLst>
                <a:gd name="T0" fmla="*/ 0 w 32"/>
                <a:gd name="T1" fmla="*/ 5 h 8"/>
                <a:gd name="T2" fmla="*/ 53 w 32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8">
                  <a:moveTo>
                    <a:pt x="0" y="3"/>
                  </a:moveTo>
                  <a:cubicBezTo>
                    <a:pt x="9" y="8"/>
                    <a:pt x="23" y="4"/>
                    <a:pt x="3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8" name="Freeform 1972">
              <a:extLst>
                <a:ext uri="{FF2B5EF4-FFF2-40B4-BE49-F238E27FC236}">
                  <a16:creationId xmlns:a16="http://schemas.microsoft.com/office/drawing/2014/main" id="{BD9C2141-EA02-4B85-8341-A76C88E3E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1" y="3851"/>
              <a:ext cx="27" cy="24"/>
            </a:xfrm>
            <a:custGeom>
              <a:avLst/>
              <a:gdLst>
                <a:gd name="T0" fmla="*/ 0 w 21"/>
                <a:gd name="T1" fmla="*/ 32 h 18"/>
                <a:gd name="T2" fmla="*/ 35 w 21"/>
                <a:gd name="T3" fmla="*/ 0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8">
                  <a:moveTo>
                    <a:pt x="0" y="18"/>
                  </a:moveTo>
                  <a:cubicBezTo>
                    <a:pt x="8" y="15"/>
                    <a:pt x="16" y="7"/>
                    <a:pt x="2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19" name="Freeform 1973">
              <a:extLst>
                <a:ext uri="{FF2B5EF4-FFF2-40B4-BE49-F238E27FC236}">
                  <a16:creationId xmlns:a16="http://schemas.microsoft.com/office/drawing/2014/main" id="{760C8162-08C9-48CE-824D-BCEFDED5D5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893"/>
              <a:ext cx="31" cy="33"/>
            </a:xfrm>
            <a:custGeom>
              <a:avLst/>
              <a:gdLst>
                <a:gd name="T0" fmla="*/ 0 w 24"/>
                <a:gd name="T1" fmla="*/ 0 h 26"/>
                <a:gd name="T2" fmla="*/ 40 w 24"/>
                <a:gd name="T3" fmla="*/ 42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6">
                  <a:moveTo>
                    <a:pt x="0" y="0"/>
                  </a:moveTo>
                  <a:cubicBezTo>
                    <a:pt x="10" y="7"/>
                    <a:pt x="22" y="14"/>
                    <a:pt x="24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0" name="Freeform 1974">
              <a:extLst>
                <a:ext uri="{FF2B5EF4-FFF2-40B4-BE49-F238E27FC236}">
                  <a16:creationId xmlns:a16="http://schemas.microsoft.com/office/drawing/2014/main" id="{44A1CE27-E3B7-4F17-98D0-36F10FF1F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4" y="3889"/>
              <a:ext cx="26" cy="6"/>
            </a:xfrm>
            <a:custGeom>
              <a:avLst/>
              <a:gdLst>
                <a:gd name="T0" fmla="*/ 0 w 20"/>
                <a:gd name="T1" fmla="*/ 2 h 5"/>
                <a:gd name="T2" fmla="*/ 34 w 20"/>
                <a:gd name="T3" fmla="*/ 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5">
                  <a:moveTo>
                    <a:pt x="0" y="2"/>
                  </a:moveTo>
                  <a:cubicBezTo>
                    <a:pt x="7" y="0"/>
                    <a:pt x="14" y="3"/>
                    <a:pt x="20" y="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1" name="Freeform 1975">
              <a:extLst>
                <a:ext uri="{FF2B5EF4-FFF2-40B4-BE49-F238E27FC236}">
                  <a16:creationId xmlns:a16="http://schemas.microsoft.com/office/drawing/2014/main" id="{EBDF4CD6-56BE-4E0D-BAC3-0C816966B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9" y="3782"/>
              <a:ext cx="43" cy="20"/>
            </a:xfrm>
            <a:custGeom>
              <a:avLst/>
              <a:gdLst>
                <a:gd name="T0" fmla="*/ 0 w 33"/>
                <a:gd name="T1" fmla="*/ 25 h 16"/>
                <a:gd name="T2" fmla="*/ 56 w 3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6">
                  <a:moveTo>
                    <a:pt x="0" y="16"/>
                  </a:moveTo>
                  <a:cubicBezTo>
                    <a:pt x="9" y="12"/>
                    <a:pt x="27" y="10"/>
                    <a:pt x="3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2" name="Freeform 1976">
              <a:extLst>
                <a:ext uri="{FF2B5EF4-FFF2-40B4-BE49-F238E27FC236}">
                  <a16:creationId xmlns:a16="http://schemas.microsoft.com/office/drawing/2014/main" id="{DED321FC-C658-48EC-B824-08929E5D0FC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3" y="3802"/>
              <a:ext cx="42" cy="14"/>
            </a:xfrm>
            <a:custGeom>
              <a:avLst/>
              <a:gdLst>
                <a:gd name="T0" fmla="*/ 0 w 32"/>
                <a:gd name="T1" fmla="*/ 13 h 11"/>
                <a:gd name="T2" fmla="*/ 55 w 32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11">
                  <a:moveTo>
                    <a:pt x="0" y="8"/>
                  </a:moveTo>
                  <a:cubicBezTo>
                    <a:pt x="9" y="11"/>
                    <a:pt x="24" y="4"/>
                    <a:pt x="3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3" name="Freeform 1977">
              <a:extLst>
                <a:ext uri="{FF2B5EF4-FFF2-40B4-BE49-F238E27FC236}">
                  <a16:creationId xmlns:a16="http://schemas.microsoft.com/office/drawing/2014/main" id="{0C36E55C-29F9-44F0-88BE-2AC74BD55EC1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3" y="3813"/>
              <a:ext cx="46" cy="11"/>
            </a:xfrm>
            <a:custGeom>
              <a:avLst/>
              <a:gdLst>
                <a:gd name="T0" fmla="*/ 0 w 36"/>
                <a:gd name="T1" fmla="*/ 13 h 9"/>
                <a:gd name="T2" fmla="*/ 59 w 36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9">
                  <a:moveTo>
                    <a:pt x="0" y="9"/>
                  </a:moveTo>
                  <a:cubicBezTo>
                    <a:pt x="13" y="0"/>
                    <a:pt x="23" y="3"/>
                    <a:pt x="36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4" name="Freeform 1978">
              <a:extLst>
                <a:ext uri="{FF2B5EF4-FFF2-40B4-BE49-F238E27FC236}">
                  <a16:creationId xmlns:a16="http://schemas.microsoft.com/office/drawing/2014/main" id="{844476C2-8DC2-4F14-857B-E9D2EFF57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3802"/>
              <a:ext cx="14" cy="4"/>
            </a:xfrm>
            <a:custGeom>
              <a:avLst/>
              <a:gdLst>
                <a:gd name="T0" fmla="*/ 0 w 11"/>
                <a:gd name="T1" fmla="*/ 5 h 3"/>
                <a:gd name="T2" fmla="*/ 18 w 11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">
                  <a:moveTo>
                    <a:pt x="0" y="3"/>
                  </a:moveTo>
                  <a:cubicBezTo>
                    <a:pt x="4" y="2"/>
                    <a:pt x="7" y="1"/>
                    <a:pt x="1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5" name="Freeform 1979">
              <a:extLst>
                <a:ext uri="{FF2B5EF4-FFF2-40B4-BE49-F238E27FC236}">
                  <a16:creationId xmlns:a16="http://schemas.microsoft.com/office/drawing/2014/main" id="{9C1A28C7-E5E8-4CEE-B3A4-E9F6FCD4F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18" y="3811"/>
              <a:ext cx="40" cy="13"/>
            </a:xfrm>
            <a:custGeom>
              <a:avLst/>
              <a:gdLst>
                <a:gd name="T0" fmla="*/ 0 w 31"/>
                <a:gd name="T1" fmla="*/ 17 h 10"/>
                <a:gd name="T2" fmla="*/ 52 w 31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10">
                  <a:moveTo>
                    <a:pt x="0" y="10"/>
                  </a:moveTo>
                  <a:cubicBezTo>
                    <a:pt x="11" y="10"/>
                    <a:pt x="21" y="5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6" name="Freeform 1980">
              <a:extLst>
                <a:ext uri="{FF2B5EF4-FFF2-40B4-BE49-F238E27FC236}">
                  <a16:creationId xmlns:a16="http://schemas.microsoft.com/office/drawing/2014/main" id="{AC12B015-479A-4D57-A8E7-4F4B2E4D3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9" y="3836"/>
              <a:ext cx="35" cy="33"/>
            </a:xfrm>
            <a:custGeom>
              <a:avLst/>
              <a:gdLst>
                <a:gd name="T0" fmla="*/ 0 w 27"/>
                <a:gd name="T1" fmla="*/ 42 h 26"/>
                <a:gd name="T2" fmla="*/ 45 w 27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6">
                  <a:moveTo>
                    <a:pt x="0" y="26"/>
                  </a:moveTo>
                  <a:cubicBezTo>
                    <a:pt x="11" y="20"/>
                    <a:pt x="18" y="9"/>
                    <a:pt x="2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7" name="Freeform 1981">
              <a:extLst>
                <a:ext uri="{FF2B5EF4-FFF2-40B4-BE49-F238E27FC236}">
                  <a16:creationId xmlns:a16="http://schemas.microsoft.com/office/drawing/2014/main" id="{F7256FB3-CD2F-4302-B29B-355E6B043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1534" y="3791"/>
              <a:ext cx="30" cy="13"/>
            </a:xfrm>
            <a:custGeom>
              <a:avLst/>
              <a:gdLst>
                <a:gd name="T0" fmla="*/ 0 w 23"/>
                <a:gd name="T1" fmla="*/ 0 h 10"/>
                <a:gd name="T2" fmla="*/ 39 w 23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10">
                  <a:moveTo>
                    <a:pt x="0" y="0"/>
                  </a:moveTo>
                  <a:cubicBezTo>
                    <a:pt x="3" y="6"/>
                    <a:pt x="16" y="10"/>
                    <a:pt x="23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8" name="Freeform 1982">
              <a:extLst>
                <a:ext uri="{FF2B5EF4-FFF2-40B4-BE49-F238E27FC236}">
                  <a16:creationId xmlns:a16="http://schemas.microsoft.com/office/drawing/2014/main" id="{4FD8F823-9753-4FD2-8D5B-CCB14AD57D21}"/>
                </a:ext>
              </a:extLst>
            </p:cNvPr>
            <p:cNvSpPr>
              <a:spLocks/>
            </p:cNvSpPr>
            <p:nvPr/>
          </p:nvSpPr>
          <p:spPr bwMode="auto">
            <a:xfrm>
              <a:off x="1503" y="3899"/>
              <a:ext cx="23" cy="41"/>
            </a:xfrm>
            <a:custGeom>
              <a:avLst/>
              <a:gdLst>
                <a:gd name="T0" fmla="*/ 29 w 18"/>
                <a:gd name="T1" fmla="*/ 0 h 32"/>
                <a:gd name="T2" fmla="*/ 0 w 18"/>
                <a:gd name="T3" fmla="*/ 53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32">
                  <a:moveTo>
                    <a:pt x="18" y="0"/>
                  </a:moveTo>
                  <a:cubicBezTo>
                    <a:pt x="11" y="10"/>
                    <a:pt x="0" y="20"/>
                    <a:pt x="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9529" name="Freeform 1983">
              <a:extLst>
                <a:ext uri="{FF2B5EF4-FFF2-40B4-BE49-F238E27FC236}">
                  <a16:creationId xmlns:a16="http://schemas.microsoft.com/office/drawing/2014/main" id="{96E7D896-128B-4851-B55F-A73A05984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3" y="3853"/>
              <a:ext cx="19" cy="16"/>
            </a:xfrm>
            <a:custGeom>
              <a:avLst/>
              <a:gdLst>
                <a:gd name="T0" fmla="*/ 0 w 14"/>
                <a:gd name="T1" fmla="*/ 0 h 13"/>
                <a:gd name="T2" fmla="*/ 26 w 14"/>
                <a:gd name="T3" fmla="*/ 2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3">
                  <a:moveTo>
                    <a:pt x="0" y="0"/>
                  </a:moveTo>
                  <a:cubicBezTo>
                    <a:pt x="4" y="5"/>
                    <a:pt x="8" y="10"/>
                    <a:pt x="14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6148" name="Group 1984">
            <a:extLst>
              <a:ext uri="{FF2B5EF4-FFF2-40B4-BE49-F238E27FC236}">
                <a16:creationId xmlns:a16="http://schemas.microsoft.com/office/drawing/2014/main" id="{2D1BB8E8-47A2-4258-9A7E-CD216258E2C7}"/>
              </a:ext>
            </a:extLst>
          </p:cNvPr>
          <p:cNvGrpSpPr>
            <a:grpSpLocks/>
          </p:cNvGrpSpPr>
          <p:nvPr/>
        </p:nvGrpSpPr>
        <p:grpSpPr bwMode="auto">
          <a:xfrm>
            <a:off x="7278688" y="1149351"/>
            <a:ext cx="2076450" cy="5313363"/>
            <a:chOff x="3625" y="724"/>
            <a:chExt cx="1308" cy="3347"/>
          </a:xfrm>
        </p:grpSpPr>
        <p:sp>
          <p:nvSpPr>
            <p:cNvPr id="6149" name="Freeform 1985">
              <a:extLst>
                <a:ext uri="{FF2B5EF4-FFF2-40B4-BE49-F238E27FC236}">
                  <a16:creationId xmlns:a16="http://schemas.microsoft.com/office/drawing/2014/main" id="{E8BD9A3B-4BEF-4AA6-A4AC-5588DA15A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24"/>
              <a:ext cx="352" cy="235"/>
            </a:xfrm>
            <a:custGeom>
              <a:avLst/>
              <a:gdLst>
                <a:gd name="T0" fmla="*/ 457 w 268"/>
                <a:gd name="T1" fmla="*/ 307 h 179"/>
                <a:gd name="T2" fmla="*/ 461 w 268"/>
                <a:gd name="T3" fmla="*/ 305 h 179"/>
                <a:gd name="T4" fmla="*/ 457 w 268"/>
                <a:gd name="T5" fmla="*/ 259 h 179"/>
                <a:gd name="T6" fmla="*/ 458 w 268"/>
                <a:gd name="T7" fmla="*/ 219 h 179"/>
                <a:gd name="T8" fmla="*/ 447 w 268"/>
                <a:gd name="T9" fmla="*/ 169 h 179"/>
                <a:gd name="T10" fmla="*/ 436 w 268"/>
                <a:gd name="T11" fmla="*/ 117 h 179"/>
                <a:gd name="T12" fmla="*/ 401 w 268"/>
                <a:gd name="T13" fmla="*/ 76 h 179"/>
                <a:gd name="T14" fmla="*/ 361 w 268"/>
                <a:gd name="T15" fmla="*/ 54 h 179"/>
                <a:gd name="T16" fmla="*/ 352 w 268"/>
                <a:gd name="T17" fmla="*/ 42 h 179"/>
                <a:gd name="T18" fmla="*/ 332 w 268"/>
                <a:gd name="T19" fmla="*/ 37 h 179"/>
                <a:gd name="T20" fmla="*/ 303 w 268"/>
                <a:gd name="T21" fmla="*/ 9 h 179"/>
                <a:gd name="T22" fmla="*/ 235 w 268"/>
                <a:gd name="T23" fmla="*/ 4 h 179"/>
                <a:gd name="T24" fmla="*/ 222 w 268"/>
                <a:gd name="T25" fmla="*/ 4 h 179"/>
                <a:gd name="T26" fmla="*/ 188 w 268"/>
                <a:gd name="T27" fmla="*/ 0 h 179"/>
                <a:gd name="T28" fmla="*/ 148 w 268"/>
                <a:gd name="T29" fmla="*/ 18 h 179"/>
                <a:gd name="T30" fmla="*/ 106 w 268"/>
                <a:gd name="T31" fmla="*/ 37 h 179"/>
                <a:gd name="T32" fmla="*/ 125 w 268"/>
                <a:gd name="T33" fmla="*/ 37 h 179"/>
                <a:gd name="T34" fmla="*/ 32 w 268"/>
                <a:gd name="T35" fmla="*/ 137 h 179"/>
                <a:gd name="T36" fmla="*/ 17 w 268"/>
                <a:gd name="T37" fmla="*/ 197 h 179"/>
                <a:gd name="T38" fmla="*/ 5 w 268"/>
                <a:gd name="T39" fmla="*/ 249 h 179"/>
                <a:gd name="T40" fmla="*/ 11 w 268"/>
                <a:gd name="T41" fmla="*/ 276 h 179"/>
                <a:gd name="T42" fmla="*/ 17 w 268"/>
                <a:gd name="T43" fmla="*/ 307 h 17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8" h="179">
                  <a:moveTo>
                    <a:pt x="265" y="178"/>
                  </a:moveTo>
                  <a:cubicBezTo>
                    <a:pt x="266" y="179"/>
                    <a:pt x="267" y="179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6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6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5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5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2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0" name="Freeform 1986">
              <a:extLst>
                <a:ext uri="{FF2B5EF4-FFF2-40B4-BE49-F238E27FC236}">
                  <a16:creationId xmlns:a16="http://schemas.microsoft.com/office/drawing/2014/main" id="{A1E1866B-8981-4C6E-B53B-BD3741263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959"/>
              <a:ext cx="58" cy="191"/>
            </a:xfrm>
            <a:custGeom>
              <a:avLst/>
              <a:gdLst>
                <a:gd name="T0" fmla="*/ 0 w 44"/>
                <a:gd name="T1" fmla="*/ 250 h 146"/>
                <a:gd name="T2" fmla="*/ 1 w 44"/>
                <a:gd name="T3" fmla="*/ 245 h 146"/>
                <a:gd name="T4" fmla="*/ 20 w 44"/>
                <a:gd name="T5" fmla="*/ 166 h 146"/>
                <a:gd name="T6" fmla="*/ 40 w 44"/>
                <a:gd name="T7" fmla="*/ 150 h 146"/>
                <a:gd name="T8" fmla="*/ 53 w 44"/>
                <a:gd name="T9" fmla="*/ 128 h 146"/>
                <a:gd name="T10" fmla="*/ 59 w 44"/>
                <a:gd name="T11" fmla="*/ 101 h 146"/>
                <a:gd name="T12" fmla="*/ 67 w 44"/>
                <a:gd name="T13" fmla="*/ 56 h 146"/>
                <a:gd name="T14" fmla="*/ 76 w 44"/>
                <a:gd name="T15" fmla="*/ 13 h 146"/>
                <a:gd name="T16" fmla="*/ 71 w 44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46">
                  <a:moveTo>
                    <a:pt x="0" y="146"/>
                  </a:moveTo>
                  <a:cubicBezTo>
                    <a:pt x="0" y="145"/>
                    <a:pt x="1" y="144"/>
                    <a:pt x="1" y="143"/>
                  </a:cubicBezTo>
                  <a:cubicBezTo>
                    <a:pt x="6" y="131"/>
                    <a:pt x="11" y="108"/>
                    <a:pt x="11" y="97"/>
                  </a:cubicBezTo>
                  <a:cubicBezTo>
                    <a:pt x="14" y="96"/>
                    <a:pt x="20" y="91"/>
                    <a:pt x="23" y="88"/>
                  </a:cubicBezTo>
                  <a:cubicBezTo>
                    <a:pt x="26" y="84"/>
                    <a:pt x="27" y="80"/>
                    <a:pt x="30" y="75"/>
                  </a:cubicBezTo>
                  <a:cubicBezTo>
                    <a:pt x="33" y="70"/>
                    <a:pt x="32" y="67"/>
                    <a:pt x="34" y="59"/>
                  </a:cubicBezTo>
                  <a:cubicBezTo>
                    <a:pt x="37" y="51"/>
                    <a:pt x="39" y="38"/>
                    <a:pt x="39" y="33"/>
                  </a:cubicBezTo>
                  <a:cubicBezTo>
                    <a:pt x="39" y="28"/>
                    <a:pt x="44" y="15"/>
                    <a:pt x="44" y="8"/>
                  </a:cubicBezTo>
                  <a:cubicBezTo>
                    <a:pt x="44" y="4"/>
                    <a:pt x="43" y="1"/>
                    <a:pt x="41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1" name="Freeform 1987">
              <a:extLst>
                <a:ext uri="{FF2B5EF4-FFF2-40B4-BE49-F238E27FC236}">
                  <a16:creationId xmlns:a16="http://schemas.microsoft.com/office/drawing/2014/main" id="{926F8F6C-593D-48BF-8087-E3DCF0D47D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150"/>
              <a:ext cx="658" cy="2921"/>
            </a:xfrm>
            <a:custGeom>
              <a:avLst/>
              <a:gdLst>
                <a:gd name="T0" fmla="*/ 12 w 501"/>
                <a:gd name="T1" fmla="*/ 2015 h 2227"/>
                <a:gd name="T2" fmla="*/ 77 w 501"/>
                <a:gd name="T3" fmla="*/ 2694 h 2227"/>
                <a:gd name="T4" fmla="*/ 45 w 501"/>
                <a:gd name="T5" fmla="*/ 3030 h 2227"/>
                <a:gd name="T6" fmla="*/ 77 w 501"/>
                <a:gd name="T7" fmla="*/ 3522 h 2227"/>
                <a:gd name="T8" fmla="*/ 50 w 501"/>
                <a:gd name="T9" fmla="*/ 3711 h 2227"/>
                <a:gd name="T10" fmla="*/ 189 w 501"/>
                <a:gd name="T11" fmla="*/ 3770 h 2227"/>
                <a:gd name="T12" fmla="*/ 280 w 501"/>
                <a:gd name="T13" fmla="*/ 3628 h 2227"/>
                <a:gd name="T14" fmla="*/ 247 w 501"/>
                <a:gd name="T15" fmla="*/ 3585 h 2227"/>
                <a:gd name="T16" fmla="*/ 217 w 501"/>
                <a:gd name="T17" fmla="*/ 3570 h 2227"/>
                <a:gd name="T18" fmla="*/ 240 w 501"/>
                <a:gd name="T19" fmla="*/ 3429 h 2227"/>
                <a:gd name="T20" fmla="*/ 313 w 501"/>
                <a:gd name="T21" fmla="*/ 2787 h 2227"/>
                <a:gd name="T22" fmla="*/ 353 w 501"/>
                <a:gd name="T23" fmla="*/ 2521 h 2227"/>
                <a:gd name="T24" fmla="*/ 411 w 501"/>
                <a:gd name="T25" fmla="*/ 1625 h 2227"/>
                <a:gd name="T26" fmla="*/ 376 w 501"/>
                <a:gd name="T27" fmla="*/ 1119 h 2227"/>
                <a:gd name="T28" fmla="*/ 411 w 501"/>
                <a:gd name="T29" fmla="*/ 822 h 2227"/>
                <a:gd name="T30" fmla="*/ 414 w 501"/>
                <a:gd name="T31" fmla="*/ 866 h 2227"/>
                <a:gd name="T32" fmla="*/ 444 w 501"/>
                <a:gd name="T33" fmla="*/ 1108 h 2227"/>
                <a:gd name="T34" fmla="*/ 552 w 501"/>
                <a:gd name="T35" fmla="*/ 1595 h 2227"/>
                <a:gd name="T36" fmla="*/ 554 w 501"/>
                <a:gd name="T37" fmla="*/ 1712 h 2227"/>
                <a:gd name="T38" fmla="*/ 549 w 501"/>
                <a:gd name="T39" fmla="*/ 1960 h 2227"/>
                <a:gd name="T40" fmla="*/ 587 w 501"/>
                <a:gd name="T41" fmla="*/ 2071 h 2227"/>
                <a:gd name="T42" fmla="*/ 623 w 501"/>
                <a:gd name="T43" fmla="*/ 2104 h 2227"/>
                <a:gd name="T44" fmla="*/ 659 w 501"/>
                <a:gd name="T45" fmla="*/ 2121 h 2227"/>
                <a:gd name="T46" fmla="*/ 714 w 501"/>
                <a:gd name="T47" fmla="*/ 2083 h 2227"/>
                <a:gd name="T48" fmla="*/ 739 w 501"/>
                <a:gd name="T49" fmla="*/ 1937 h 2227"/>
                <a:gd name="T50" fmla="*/ 791 w 501"/>
                <a:gd name="T51" fmla="*/ 1904 h 2227"/>
                <a:gd name="T52" fmla="*/ 848 w 501"/>
                <a:gd name="T53" fmla="*/ 1928 h 2227"/>
                <a:gd name="T54" fmla="*/ 795 w 501"/>
                <a:gd name="T55" fmla="*/ 1794 h 2227"/>
                <a:gd name="T56" fmla="*/ 709 w 501"/>
                <a:gd name="T57" fmla="*/ 1628 h 2227"/>
                <a:gd name="T58" fmla="*/ 692 w 501"/>
                <a:gd name="T59" fmla="*/ 1451 h 2227"/>
                <a:gd name="T60" fmla="*/ 644 w 501"/>
                <a:gd name="T61" fmla="*/ 959 h 2227"/>
                <a:gd name="T62" fmla="*/ 588 w 501"/>
                <a:gd name="T63" fmla="*/ 438 h 2227"/>
                <a:gd name="T64" fmla="*/ 368 w 501"/>
                <a:gd name="T65" fmla="*/ 237 h 2227"/>
                <a:gd name="T66" fmla="*/ 158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0" y="1171"/>
                  </a:moveTo>
                  <a:cubicBezTo>
                    <a:pt x="7" y="1171"/>
                    <a:pt x="7" y="1171"/>
                    <a:pt x="7" y="1171"/>
                  </a:cubicBezTo>
                  <a:cubicBezTo>
                    <a:pt x="10" y="1222"/>
                    <a:pt x="15" y="1299"/>
                    <a:pt x="17" y="1316"/>
                  </a:cubicBezTo>
                  <a:cubicBezTo>
                    <a:pt x="17" y="1318"/>
                    <a:pt x="39" y="1549"/>
                    <a:pt x="45" y="1566"/>
                  </a:cubicBezTo>
                  <a:cubicBezTo>
                    <a:pt x="46" y="1571"/>
                    <a:pt x="45" y="1600"/>
                    <a:pt x="45" y="1604"/>
                  </a:cubicBezTo>
                  <a:cubicBezTo>
                    <a:pt x="45" y="1630"/>
                    <a:pt x="29" y="1724"/>
                    <a:pt x="26" y="1761"/>
                  </a:cubicBezTo>
                  <a:cubicBezTo>
                    <a:pt x="22" y="1827"/>
                    <a:pt x="39" y="1879"/>
                    <a:pt x="39" y="1910"/>
                  </a:cubicBezTo>
                  <a:cubicBezTo>
                    <a:pt x="39" y="1928"/>
                    <a:pt x="49" y="2020"/>
                    <a:pt x="45" y="2047"/>
                  </a:cubicBezTo>
                  <a:cubicBezTo>
                    <a:pt x="43" y="2064"/>
                    <a:pt x="37" y="2076"/>
                    <a:pt x="34" y="2087"/>
                  </a:cubicBezTo>
                  <a:cubicBezTo>
                    <a:pt x="29" y="2101"/>
                    <a:pt x="35" y="2133"/>
                    <a:pt x="29" y="2157"/>
                  </a:cubicBezTo>
                  <a:cubicBezTo>
                    <a:pt x="22" y="2180"/>
                    <a:pt x="15" y="2210"/>
                    <a:pt x="41" y="2219"/>
                  </a:cubicBezTo>
                  <a:cubicBezTo>
                    <a:pt x="67" y="2227"/>
                    <a:pt x="83" y="2224"/>
                    <a:pt x="110" y="2191"/>
                  </a:cubicBezTo>
                  <a:cubicBezTo>
                    <a:pt x="122" y="2176"/>
                    <a:pt x="150" y="2158"/>
                    <a:pt x="156" y="2146"/>
                  </a:cubicBezTo>
                  <a:cubicBezTo>
                    <a:pt x="163" y="2131"/>
                    <a:pt x="168" y="2116"/>
                    <a:pt x="162" y="2109"/>
                  </a:cubicBezTo>
                  <a:cubicBezTo>
                    <a:pt x="164" y="2101"/>
                    <a:pt x="163" y="2094"/>
                    <a:pt x="154" y="2094"/>
                  </a:cubicBezTo>
                  <a:cubicBezTo>
                    <a:pt x="155" y="2087"/>
                    <a:pt x="149" y="2082"/>
                    <a:pt x="143" y="2084"/>
                  </a:cubicBezTo>
                  <a:cubicBezTo>
                    <a:pt x="140" y="2077"/>
                    <a:pt x="134" y="2077"/>
                    <a:pt x="129" y="2078"/>
                  </a:cubicBezTo>
                  <a:cubicBezTo>
                    <a:pt x="128" y="2076"/>
                    <a:pt x="128" y="2076"/>
                    <a:pt x="126" y="2075"/>
                  </a:cubicBezTo>
                  <a:cubicBezTo>
                    <a:pt x="125" y="2075"/>
                    <a:pt x="125" y="2075"/>
                    <a:pt x="125" y="2075"/>
                  </a:cubicBezTo>
                  <a:cubicBezTo>
                    <a:pt x="126" y="2058"/>
                    <a:pt x="131" y="2028"/>
                    <a:pt x="139" y="1993"/>
                  </a:cubicBezTo>
                  <a:cubicBezTo>
                    <a:pt x="151" y="1946"/>
                    <a:pt x="181" y="1879"/>
                    <a:pt x="185" y="1807"/>
                  </a:cubicBezTo>
                  <a:cubicBezTo>
                    <a:pt x="186" y="1763"/>
                    <a:pt x="179" y="1682"/>
                    <a:pt x="181" y="1620"/>
                  </a:cubicBezTo>
                  <a:cubicBezTo>
                    <a:pt x="182" y="1581"/>
                    <a:pt x="194" y="1553"/>
                    <a:pt x="195" y="1547"/>
                  </a:cubicBezTo>
                  <a:cubicBezTo>
                    <a:pt x="200" y="1523"/>
                    <a:pt x="200" y="1478"/>
                    <a:pt x="205" y="1465"/>
                  </a:cubicBezTo>
                  <a:cubicBezTo>
                    <a:pt x="278" y="1241"/>
                    <a:pt x="238" y="1063"/>
                    <a:pt x="236" y="1019"/>
                  </a:cubicBezTo>
                  <a:cubicBezTo>
                    <a:pt x="234" y="983"/>
                    <a:pt x="241" y="960"/>
                    <a:pt x="238" y="945"/>
                  </a:cubicBezTo>
                  <a:cubicBezTo>
                    <a:pt x="237" y="912"/>
                    <a:pt x="213" y="807"/>
                    <a:pt x="208" y="798"/>
                  </a:cubicBezTo>
                  <a:cubicBezTo>
                    <a:pt x="208" y="798"/>
                    <a:pt x="222" y="659"/>
                    <a:pt x="218" y="650"/>
                  </a:cubicBezTo>
                  <a:cubicBezTo>
                    <a:pt x="220" y="624"/>
                    <a:pt x="234" y="574"/>
                    <a:pt x="232" y="546"/>
                  </a:cubicBezTo>
                  <a:cubicBezTo>
                    <a:pt x="234" y="512"/>
                    <a:pt x="238" y="491"/>
                    <a:pt x="238" y="478"/>
                  </a:cubicBezTo>
                  <a:cubicBezTo>
                    <a:pt x="238" y="477"/>
                    <a:pt x="238" y="477"/>
                    <a:pt x="238" y="477"/>
                  </a:cubicBezTo>
                  <a:cubicBezTo>
                    <a:pt x="239" y="489"/>
                    <a:pt x="240" y="498"/>
                    <a:pt x="240" y="503"/>
                  </a:cubicBezTo>
                  <a:cubicBezTo>
                    <a:pt x="242" y="512"/>
                    <a:pt x="242" y="526"/>
                    <a:pt x="243" y="528"/>
                  </a:cubicBezTo>
                  <a:cubicBezTo>
                    <a:pt x="245" y="542"/>
                    <a:pt x="256" y="616"/>
                    <a:pt x="257" y="644"/>
                  </a:cubicBezTo>
                  <a:cubicBezTo>
                    <a:pt x="251" y="681"/>
                    <a:pt x="251" y="705"/>
                    <a:pt x="261" y="759"/>
                  </a:cubicBezTo>
                  <a:cubicBezTo>
                    <a:pt x="266" y="787"/>
                    <a:pt x="317" y="913"/>
                    <a:pt x="320" y="927"/>
                  </a:cubicBezTo>
                  <a:cubicBezTo>
                    <a:pt x="322" y="941"/>
                    <a:pt x="326" y="956"/>
                    <a:pt x="328" y="959"/>
                  </a:cubicBezTo>
                  <a:cubicBezTo>
                    <a:pt x="329" y="963"/>
                    <a:pt x="317" y="983"/>
                    <a:pt x="321" y="995"/>
                  </a:cubicBezTo>
                  <a:cubicBezTo>
                    <a:pt x="324" y="1008"/>
                    <a:pt x="302" y="1049"/>
                    <a:pt x="309" y="1087"/>
                  </a:cubicBezTo>
                  <a:cubicBezTo>
                    <a:pt x="316" y="1126"/>
                    <a:pt x="317" y="1131"/>
                    <a:pt x="318" y="1139"/>
                  </a:cubicBezTo>
                  <a:cubicBezTo>
                    <a:pt x="318" y="1147"/>
                    <a:pt x="323" y="1157"/>
                    <a:pt x="326" y="1167"/>
                  </a:cubicBezTo>
                  <a:cubicBezTo>
                    <a:pt x="328" y="1178"/>
                    <a:pt x="333" y="1203"/>
                    <a:pt x="340" y="1204"/>
                  </a:cubicBezTo>
                  <a:cubicBezTo>
                    <a:pt x="346" y="1204"/>
                    <a:pt x="346" y="1202"/>
                    <a:pt x="347" y="1199"/>
                  </a:cubicBezTo>
                  <a:cubicBezTo>
                    <a:pt x="347" y="1199"/>
                    <a:pt x="349" y="1223"/>
                    <a:pt x="361" y="1223"/>
                  </a:cubicBezTo>
                  <a:cubicBezTo>
                    <a:pt x="369" y="1223"/>
                    <a:pt x="369" y="1215"/>
                    <a:pt x="369" y="1215"/>
                  </a:cubicBezTo>
                  <a:cubicBezTo>
                    <a:pt x="369" y="1215"/>
                    <a:pt x="371" y="1234"/>
                    <a:pt x="382" y="1233"/>
                  </a:cubicBezTo>
                  <a:cubicBezTo>
                    <a:pt x="393" y="1231"/>
                    <a:pt x="393" y="1220"/>
                    <a:pt x="393" y="1220"/>
                  </a:cubicBezTo>
                  <a:cubicBezTo>
                    <a:pt x="400" y="1224"/>
                    <a:pt x="412" y="1223"/>
                    <a:pt x="414" y="1211"/>
                  </a:cubicBezTo>
                  <a:cubicBezTo>
                    <a:pt x="417" y="1198"/>
                    <a:pt x="423" y="1173"/>
                    <a:pt x="422" y="1164"/>
                  </a:cubicBezTo>
                  <a:cubicBezTo>
                    <a:pt x="422" y="1155"/>
                    <a:pt x="428" y="1134"/>
                    <a:pt x="429" y="1126"/>
                  </a:cubicBezTo>
                  <a:cubicBezTo>
                    <a:pt x="435" y="1102"/>
                    <a:pt x="441" y="1094"/>
                    <a:pt x="439" y="1087"/>
                  </a:cubicBezTo>
                  <a:cubicBezTo>
                    <a:pt x="447" y="1096"/>
                    <a:pt x="454" y="1105"/>
                    <a:pt x="458" y="1107"/>
                  </a:cubicBezTo>
                  <a:cubicBezTo>
                    <a:pt x="460" y="1121"/>
                    <a:pt x="473" y="1142"/>
                    <a:pt x="485" y="1143"/>
                  </a:cubicBezTo>
                  <a:cubicBezTo>
                    <a:pt x="501" y="1144"/>
                    <a:pt x="497" y="1133"/>
                    <a:pt x="492" y="1121"/>
                  </a:cubicBezTo>
                  <a:cubicBezTo>
                    <a:pt x="488" y="1110"/>
                    <a:pt x="486" y="1095"/>
                    <a:pt x="482" y="1090"/>
                  </a:cubicBezTo>
                  <a:cubicBezTo>
                    <a:pt x="478" y="1084"/>
                    <a:pt x="469" y="1053"/>
                    <a:pt x="461" y="1043"/>
                  </a:cubicBezTo>
                  <a:cubicBezTo>
                    <a:pt x="453" y="1033"/>
                    <a:pt x="423" y="988"/>
                    <a:pt x="415" y="981"/>
                  </a:cubicBezTo>
                  <a:cubicBezTo>
                    <a:pt x="413" y="976"/>
                    <a:pt x="414" y="958"/>
                    <a:pt x="411" y="946"/>
                  </a:cubicBezTo>
                  <a:cubicBezTo>
                    <a:pt x="407" y="934"/>
                    <a:pt x="409" y="921"/>
                    <a:pt x="406" y="906"/>
                  </a:cubicBezTo>
                  <a:cubicBezTo>
                    <a:pt x="402" y="892"/>
                    <a:pt x="402" y="863"/>
                    <a:pt x="401" y="843"/>
                  </a:cubicBezTo>
                  <a:cubicBezTo>
                    <a:pt x="400" y="810"/>
                    <a:pt x="400" y="678"/>
                    <a:pt x="381" y="630"/>
                  </a:cubicBezTo>
                  <a:cubicBezTo>
                    <a:pt x="376" y="615"/>
                    <a:pt x="373" y="591"/>
                    <a:pt x="373" y="557"/>
                  </a:cubicBezTo>
                  <a:cubicBezTo>
                    <a:pt x="371" y="462"/>
                    <a:pt x="350" y="408"/>
                    <a:pt x="352" y="379"/>
                  </a:cubicBezTo>
                  <a:cubicBezTo>
                    <a:pt x="358" y="337"/>
                    <a:pt x="349" y="291"/>
                    <a:pt x="341" y="255"/>
                  </a:cubicBezTo>
                  <a:cubicBezTo>
                    <a:pt x="323" y="179"/>
                    <a:pt x="286" y="159"/>
                    <a:pt x="269" y="155"/>
                  </a:cubicBezTo>
                  <a:cubicBezTo>
                    <a:pt x="252" y="151"/>
                    <a:pt x="225" y="149"/>
                    <a:pt x="213" y="138"/>
                  </a:cubicBezTo>
                  <a:cubicBezTo>
                    <a:pt x="205" y="130"/>
                    <a:pt x="145" y="103"/>
                    <a:pt x="128" y="101"/>
                  </a:cubicBezTo>
                  <a:cubicBezTo>
                    <a:pt x="86" y="93"/>
                    <a:pt x="91" y="21"/>
                    <a:pt x="91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2" name="Freeform 1988">
              <a:extLst>
                <a:ext uri="{FF2B5EF4-FFF2-40B4-BE49-F238E27FC236}">
                  <a16:creationId xmlns:a16="http://schemas.microsoft.com/office/drawing/2014/main" id="{CB90E964-A37F-4CE7-8A79-A8D8119081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959"/>
              <a:ext cx="59" cy="191"/>
            </a:xfrm>
            <a:custGeom>
              <a:avLst/>
              <a:gdLst>
                <a:gd name="T0" fmla="*/ 77 w 45"/>
                <a:gd name="T1" fmla="*/ 250 h 146"/>
                <a:gd name="T2" fmla="*/ 73 w 45"/>
                <a:gd name="T3" fmla="*/ 245 h 146"/>
                <a:gd name="T4" fmla="*/ 56 w 45"/>
                <a:gd name="T5" fmla="*/ 166 h 146"/>
                <a:gd name="T6" fmla="*/ 37 w 45"/>
                <a:gd name="T7" fmla="*/ 150 h 146"/>
                <a:gd name="T8" fmla="*/ 24 w 45"/>
                <a:gd name="T9" fmla="*/ 128 h 146"/>
                <a:gd name="T10" fmla="*/ 17 w 45"/>
                <a:gd name="T11" fmla="*/ 101 h 146"/>
                <a:gd name="T12" fmla="*/ 9 w 45"/>
                <a:gd name="T13" fmla="*/ 56 h 146"/>
                <a:gd name="T14" fmla="*/ 0 w 45"/>
                <a:gd name="T15" fmla="*/ 13 h 146"/>
                <a:gd name="T16" fmla="*/ 5 w 45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46">
                  <a:moveTo>
                    <a:pt x="45" y="146"/>
                  </a:moveTo>
                  <a:cubicBezTo>
                    <a:pt x="44" y="145"/>
                    <a:pt x="44" y="144"/>
                    <a:pt x="43" y="143"/>
                  </a:cubicBezTo>
                  <a:cubicBezTo>
                    <a:pt x="38" y="131"/>
                    <a:pt x="33" y="108"/>
                    <a:pt x="33" y="97"/>
                  </a:cubicBezTo>
                  <a:cubicBezTo>
                    <a:pt x="30" y="96"/>
                    <a:pt x="24" y="91"/>
                    <a:pt x="21" y="88"/>
                  </a:cubicBezTo>
                  <a:cubicBezTo>
                    <a:pt x="18" y="84"/>
                    <a:pt x="17" y="80"/>
                    <a:pt x="14" y="75"/>
                  </a:cubicBezTo>
                  <a:cubicBezTo>
                    <a:pt x="11" y="70"/>
                    <a:pt x="13" y="67"/>
                    <a:pt x="10" y="59"/>
                  </a:cubicBezTo>
                  <a:cubicBezTo>
                    <a:pt x="7" y="51"/>
                    <a:pt x="5" y="38"/>
                    <a:pt x="5" y="33"/>
                  </a:cubicBezTo>
                  <a:cubicBezTo>
                    <a:pt x="5" y="28"/>
                    <a:pt x="0" y="15"/>
                    <a:pt x="0" y="8"/>
                  </a:cubicBez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3" name="Freeform 1989">
              <a:extLst>
                <a:ext uri="{FF2B5EF4-FFF2-40B4-BE49-F238E27FC236}">
                  <a16:creationId xmlns:a16="http://schemas.microsoft.com/office/drawing/2014/main" id="{B1357AD8-255E-43DB-81F0-438173AD2E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50"/>
              <a:ext cx="658" cy="2921"/>
            </a:xfrm>
            <a:custGeom>
              <a:avLst/>
              <a:gdLst>
                <a:gd name="T0" fmla="*/ 852 w 501"/>
                <a:gd name="T1" fmla="*/ 2015 h 2227"/>
                <a:gd name="T2" fmla="*/ 787 w 501"/>
                <a:gd name="T3" fmla="*/ 2694 h 2227"/>
                <a:gd name="T4" fmla="*/ 820 w 501"/>
                <a:gd name="T5" fmla="*/ 3030 h 2227"/>
                <a:gd name="T6" fmla="*/ 787 w 501"/>
                <a:gd name="T7" fmla="*/ 3522 h 2227"/>
                <a:gd name="T8" fmla="*/ 814 w 501"/>
                <a:gd name="T9" fmla="*/ 3711 h 2227"/>
                <a:gd name="T10" fmla="*/ 675 w 501"/>
                <a:gd name="T11" fmla="*/ 3770 h 2227"/>
                <a:gd name="T12" fmla="*/ 584 w 501"/>
                <a:gd name="T13" fmla="*/ 3628 h 2227"/>
                <a:gd name="T14" fmla="*/ 617 w 501"/>
                <a:gd name="T15" fmla="*/ 3585 h 2227"/>
                <a:gd name="T16" fmla="*/ 647 w 501"/>
                <a:gd name="T17" fmla="*/ 3570 h 2227"/>
                <a:gd name="T18" fmla="*/ 624 w 501"/>
                <a:gd name="T19" fmla="*/ 3429 h 2227"/>
                <a:gd name="T20" fmla="*/ 552 w 501"/>
                <a:gd name="T21" fmla="*/ 2787 h 2227"/>
                <a:gd name="T22" fmla="*/ 512 w 501"/>
                <a:gd name="T23" fmla="*/ 2521 h 2227"/>
                <a:gd name="T24" fmla="*/ 453 w 501"/>
                <a:gd name="T25" fmla="*/ 1625 h 2227"/>
                <a:gd name="T26" fmla="*/ 489 w 501"/>
                <a:gd name="T27" fmla="*/ 1119 h 2227"/>
                <a:gd name="T28" fmla="*/ 453 w 501"/>
                <a:gd name="T29" fmla="*/ 822 h 2227"/>
                <a:gd name="T30" fmla="*/ 450 w 501"/>
                <a:gd name="T31" fmla="*/ 866 h 2227"/>
                <a:gd name="T32" fmla="*/ 420 w 501"/>
                <a:gd name="T33" fmla="*/ 1108 h 2227"/>
                <a:gd name="T34" fmla="*/ 313 w 501"/>
                <a:gd name="T35" fmla="*/ 1595 h 2227"/>
                <a:gd name="T36" fmla="*/ 310 w 501"/>
                <a:gd name="T37" fmla="*/ 1712 h 2227"/>
                <a:gd name="T38" fmla="*/ 318 w 501"/>
                <a:gd name="T39" fmla="*/ 1960 h 2227"/>
                <a:gd name="T40" fmla="*/ 277 w 501"/>
                <a:gd name="T41" fmla="*/ 2071 h 2227"/>
                <a:gd name="T42" fmla="*/ 242 w 501"/>
                <a:gd name="T43" fmla="*/ 2104 h 2227"/>
                <a:gd name="T44" fmla="*/ 205 w 501"/>
                <a:gd name="T45" fmla="*/ 2121 h 2227"/>
                <a:gd name="T46" fmla="*/ 150 w 501"/>
                <a:gd name="T47" fmla="*/ 2083 h 2227"/>
                <a:gd name="T48" fmla="*/ 126 w 501"/>
                <a:gd name="T49" fmla="*/ 1937 h 2227"/>
                <a:gd name="T50" fmla="*/ 76 w 501"/>
                <a:gd name="T51" fmla="*/ 1904 h 2227"/>
                <a:gd name="T52" fmla="*/ 16 w 501"/>
                <a:gd name="T53" fmla="*/ 1928 h 2227"/>
                <a:gd name="T54" fmla="*/ 70 w 501"/>
                <a:gd name="T55" fmla="*/ 1794 h 2227"/>
                <a:gd name="T56" fmla="*/ 155 w 501"/>
                <a:gd name="T57" fmla="*/ 1628 h 2227"/>
                <a:gd name="T58" fmla="*/ 172 w 501"/>
                <a:gd name="T59" fmla="*/ 1451 h 2227"/>
                <a:gd name="T60" fmla="*/ 221 w 501"/>
                <a:gd name="T61" fmla="*/ 959 h 2227"/>
                <a:gd name="T62" fmla="*/ 277 w 501"/>
                <a:gd name="T63" fmla="*/ 438 h 2227"/>
                <a:gd name="T64" fmla="*/ 496 w 501"/>
                <a:gd name="T65" fmla="*/ 237 h 2227"/>
                <a:gd name="T66" fmla="*/ 707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501" y="1171"/>
                  </a:moveTo>
                  <a:cubicBezTo>
                    <a:pt x="494" y="1171"/>
                    <a:pt x="494" y="1171"/>
                    <a:pt x="494" y="1171"/>
                  </a:cubicBezTo>
                  <a:cubicBezTo>
                    <a:pt x="491" y="1222"/>
                    <a:pt x="486" y="1299"/>
                    <a:pt x="484" y="1316"/>
                  </a:cubicBezTo>
                  <a:cubicBezTo>
                    <a:pt x="484" y="1318"/>
                    <a:pt x="462" y="1549"/>
                    <a:pt x="456" y="1566"/>
                  </a:cubicBezTo>
                  <a:cubicBezTo>
                    <a:pt x="455" y="1571"/>
                    <a:pt x="456" y="1600"/>
                    <a:pt x="456" y="1604"/>
                  </a:cubicBezTo>
                  <a:cubicBezTo>
                    <a:pt x="456" y="1630"/>
                    <a:pt x="472" y="1724"/>
                    <a:pt x="475" y="1761"/>
                  </a:cubicBezTo>
                  <a:cubicBezTo>
                    <a:pt x="480" y="1827"/>
                    <a:pt x="462" y="1879"/>
                    <a:pt x="462" y="1910"/>
                  </a:cubicBezTo>
                  <a:cubicBezTo>
                    <a:pt x="462" y="1928"/>
                    <a:pt x="452" y="2020"/>
                    <a:pt x="456" y="2047"/>
                  </a:cubicBezTo>
                  <a:cubicBezTo>
                    <a:pt x="458" y="2064"/>
                    <a:pt x="464" y="2076"/>
                    <a:pt x="467" y="2087"/>
                  </a:cubicBezTo>
                  <a:cubicBezTo>
                    <a:pt x="472" y="2101"/>
                    <a:pt x="466" y="2133"/>
                    <a:pt x="472" y="2157"/>
                  </a:cubicBezTo>
                  <a:cubicBezTo>
                    <a:pt x="479" y="2180"/>
                    <a:pt x="486" y="2210"/>
                    <a:pt x="460" y="2219"/>
                  </a:cubicBezTo>
                  <a:cubicBezTo>
                    <a:pt x="434" y="2227"/>
                    <a:pt x="418" y="2224"/>
                    <a:pt x="391" y="2191"/>
                  </a:cubicBezTo>
                  <a:cubicBezTo>
                    <a:pt x="379" y="2176"/>
                    <a:pt x="351" y="2158"/>
                    <a:pt x="345" y="2146"/>
                  </a:cubicBezTo>
                  <a:cubicBezTo>
                    <a:pt x="338" y="2131"/>
                    <a:pt x="333" y="2116"/>
                    <a:pt x="339" y="2109"/>
                  </a:cubicBezTo>
                  <a:cubicBezTo>
                    <a:pt x="337" y="2101"/>
                    <a:pt x="338" y="2094"/>
                    <a:pt x="347" y="2094"/>
                  </a:cubicBezTo>
                  <a:cubicBezTo>
                    <a:pt x="346" y="2087"/>
                    <a:pt x="352" y="2082"/>
                    <a:pt x="358" y="2084"/>
                  </a:cubicBezTo>
                  <a:cubicBezTo>
                    <a:pt x="361" y="2077"/>
                    <a:pt x="367" y="2077"/>
                    <a:pt x="372" y="2078"/>
                  </a:cubicBezTo>
                  <a:cubicBezTo>
                    <a:pt x="374" y="2076"/>
                    <a:pt x="374" y="2076"/>
                    <a:pt x="375" y="2075"/>
                  </a:cubicBezTo>
                  <a:cubicBezTo>
                    <a:pt x="376" y="2075"/>
                    <a:pt x="376" y="2075"/>
                    <a:pt x="376" y="2075"/>
                  </a:cubicBezTo>
                  <a:cubicBezTo>
                    <a:pt x="375" y="2058"/>
                    <a:pt x="370" y="2028"/>
                    <a:pt x="362" y="1993"/>
                  </a:cubicBezTo>
                  <a:cubicBezTo>
                    <a:pt x="350" y="1946"/>
                    <a:pt x="320" y="1879"/>
                    <a:pt x="317" y="1807"/>
                  </a:cubicBezTo>
                  <a:cubicBezTo>
                    <a:pt x="315" y="1763"/>
                    <a:pt x="322" y="1682"/>
                    <a:pt x="320" y="1620"/>
                  </a:cubicBezTo>
                  <a:cubicBezTo>
                    <a:pt x="319" y="1581"/>
                    <a:pt x="307" y="1553"/>
                    <a:pt x="306" y="1547"/>
                  </a:cubicBezTo>
                  <a:cubicBezTo>
                    <a:pt x="301" y="1523"/>
                    <a:pt x="301" y="1478"/>
                    <a:pt x="297" y="1465"/>
                  </a:cubicBezTo>
                  <a:cubicBezTo>
                    <a:pt x="224" y="1241"/>
                    <a:pt x="263" y="1063"/>
                    <a:pt x="265" y="1019"/>
                  </a:cubicBezTo>
                  <a:cubicBezTo>
                    <a:pt x="267" y="983"/>
                    <a:pt x="260" y="960"/>
                    <a:pt x="263" y="945"/>
                  </a:cubicBezTo>
                  <a:cubicBezTo>
                    <a:pt x="264" y="912"/>
                    <a:pt x="288" y="807"/>
                    <a:pt x="293" y="798"/>
                  </a:cubicBezTo>
                  <a:cubicBezTo>
                    <a:pt x="293" y="798"/>
                    <a:pt x="280" y="659"/>
                    <a:pt x="283" y="650"/>
                  </a:cubicBezTo>
                  <a:cubicBezTo>
                    <a:pt x="281" y="624"/>
                    <a:pt x="267" y="574"/>
                    <a:pt x="269" y="546"/>
                  </a:cubicBezTo>
                  <a:cubicBezTo>
                    <a:pt x="267" y="512"/>
                    <a:pt x="263" y="491"/>
                    <a:pt x="263" y="478"/>
                  </a:cubicBezTo>
                  <a:cubicBezTo>
                    <a:pt x="263" y="477"/>
                    <a:pt x="263" y="477"/>
                    <a:pt x="263" y="477"/>
                  </a:cubicBezTo>
                  <a:cubicBezTo>
                    <a:pt x="262" y="489"/>
                    <a:pt x="262" y="498"/>
                    <a:pt x="261" y="503"/>
                  </a:cubicBezTo>
                  <a:cubicBezTo>
                    <a:pt x="259" y="512"/>
                    <a:pt x="259" y="526"/>
                    <a:pt x="258" y="528"/>
                  </a:cubicBezTo>
                  <a:cubicBezTo>
                    <a:pt x="256" y="542"/>
                    <a:pt x="245" y="616"/>
                    <a:pt x="244" y="644"/>
                  </a:cubicBezTo>
                  <a:cubicBezTo>
                    <a:pt x="250" y="681"/>
                    <a:pt x="250" y="705"/>
                    <a:pt x="240" y="759"/>
                  </a:cubicBezTo>
                  <a:cubicBezTo>
                    <a:pt x="235" y="787"/>
                    <a:pt x="184" y="913"/>
                    <a:pt x="181" y="927"/>
                  </a:cubicBezTo>
                  <a:cubicBezTo>
                    <a:pt x="179" y="941"/>
                    <a:pt x="175" y="956"/>
                    <a:pt x="174" y="959"/>
                  </a:cubicBezTo>
                  <a:cubicBezTo>
                    <a:pt x="172" y="963"/>
                    <a:pt x="184" y="983"/>
                    <a:pt x="180" y="995"/>
                  </a:cubicBezTo>
                  <a:cubicBezTo>
                    <a:pt x="177" y="1008"/>
                    <a:pt x="200" y="1049"/>
                    <a:pt x="192" y="1087"/>
                  </a:cubicBezTo>
                  <a:cubicBezTo>
                    <a:pt x="185" y="1126"/>
                    <a:pt x="185" y="1131"/>
                    <a:pt x="184" y="1139"/>
                  </a:cubicBezTo>
                  <a:cubicBezTo>
                    <a:pt x="183" y="1147"/>
                    <a:pt x="178" y="1157"/>
                    <a:pt x="175" y="1167"/>
                  </a:cubicBezTo>
                  <a:cubicBezTo>
                    <a:pt x="173" y="1178"/>
                    <a:pt x="168" y="1203"/>
                    <a:pt x="161" y="1204"/>
                  </a:cubicBezTo>
                  <a:cubicBezTo>
                    <a:pt x="155" y="1204"/>
                    <a:pt x="155" y="1202"/>
                    <a:pt x="154" y="1199"/>
                  </a:cubicBezTo>
                  <a:cubicBezTo>
                    <a:pt x="154" y="1199"/>
                    <a:pt x="152" y="1223"/>
                    <a:pt x="140" y="1223"/>
                  </a:cubicBezTo>
                  <a:cubicBezTo>
                    <a:pt x="132" y="1223"/>
                    <a:pt x="132" y="1215"/>
                    <a:pt x="132" y="1215"/>
                  </a:cubicBezTo>
                  <a:cubicBezTo>
                    <a:pt x="132" y="1215"/>
                    <a:pt x="130" y="1234"/>
                    <a:pt x="119" y="1233"/>
                  </a:cubicBezTo>
                  <a:cubicBezTo>
                    <a:pt x="108" y="1231"/>
                    <a:pt x="108" y="1220"/>
                    <a:pt x="108" y="1220"/>
                  </a:cubicBezTo>
                  <a:cubicBezTo>
                    <a:pt x="101" y="1224"/>
                    <a:pt x="90" y="1223"/>
                    <a:pt x="87" y="1211"/>
                  </a:cubicBezTo>
                  <a:cubicBezTo>
                    <a:pt x="84" y="1198"/>
                    <a:pt x="78" y="1173"/>
                    <a:pt x="79" y="1164"/>
                  </a:cubicBezTo>
                  <a:cubicBezTo>
                    <a:pt x="80" y="1155"/>
                    <a:pt x="73" y="1134"/>
                    <a:pt x="73" y="1126"/>
                  </a:cubicBezTo>
                  <a:cubicBezTo>
                    <a:pt x="66" y="1102"/>
                    <a:pt x="60" y="1094"/>
                    <a:pt x="63" y="1087"/>
                  </a:cubicBezTo>
                  <a:cubicBezTo>
                    <a:pt x="55" y="1096"/>
                    <a:pt x="47" y="1105"/>
                    <a:pt x="44" y="1107"/>
                  </a:cubicBezTo>
                  <a:cubicBezTo>
                    <a:pt x="41" y="1121"/>
                    <a:pt x="28" y="1142"/>
                    <a:pt x="16" y="1143"/>
                  </a:cubicBezTo>
                  <a:cubicBezTo>
                    <a:pt x="0" y="1144"/>
                    <a:pt x="4" y="1133"/>
                    <a:pt x="9" y="1121"/>
                  </a:cubicBezTo>
                  <a:cubicBezTo>
                    <a:pt x="13" y="1110"/>
                    <a:pt x="15" y="1095"/>
                    <a:pt x="19" y="1090"/>
                  </a:cubicBezTo>
                  <a:cubicBezTo>
                    <a:pt x="23" y="1084"/>
                    <a:pt x="32" y="1053"/>
                    <a:pt x="40" y="1043"/>
                  </a:cubicBezTo>
                  <a:cubicBezTo>
                    <a:pt x="48" y="1033"/>
                    <a:pt x="78" y="988"/>
                    <a:pt x="86" y="981"/>
                  </a:cubicBezTo>
                  <a:cubicBezTo>
                    <a:pt x="89" y="976"/>
                    <a:pt x="87" y="958"/>
                    <a:pt x="90" y="946"/>
                  </a:cubicBezTo>
                  <a:cubicBezTo>
                    <a:pt x="94" y="934"/>
                    <a:pt x="92" y="921"/>
                    <a:pt x="95" y="906"/>
                  </a:cubicBezTo>
                  <a:cubicBezTo>
                    <a:pt x="99" y="892"/>
                    <a:pt x="99" y="863"/>
                    <a:pt x="100" y="843"/>
                  </a:cubicBezTo>
                  <a:cubicBezTo>
                    <a:pt x="101" y="810"/>
                    <a:pt x="101" y="678"/>
                    <a:pt x="121" y="630"/>
                  </a:cubicBezTo>
                  <a:cubicBezTo>
                    <a:pt x="125" y="615"/>
                    <a:pt x="129" y="591"/>
                    <a:pt x="128" y="557"/>
                  </a:cubicBezTo>
                  <a:cubicBezTo>
                    <a:pt x="130" y="462"/>
                    <a:pt x="151" y="408"/>
                    <a:pt x="149" y="379"/>
                  </a:cubicBezTo>
                  <a:cubicBezTo>
                    <a:pt x="143" y="337"/>
                    <a:pt x="152" y="291"/>
                    <a:pt x="161" y="255"/>
                  </a:cubicBezTo>
                  <a:cubicBezTo>
                    <a:pt x="178" y="179"/>
                    <a:pt x="215" y="159"/>
                    <a:pt x="232" y="155"/>
                  </a:cubicBezTo>
                  <a:cubicBezTo>
                    <a:pt x="249" y="151"/>
                    <a:pt x="276" y="149"/>
                    <a:pt x="288" y="138"/>
                  </a:cubicBezTo>
                  <a:cubicBezTo>
                    <a:pt x="297" y="130"/>
                    <a:pt x="356" y="103"/>
                    <a:pt x="373" y="101"/>
                  </a:cubicBezTo>
                  <a:cubicBezTo>
                    <a:pt x="415" y="93"/>
                    <a:pt x="411" y="21"/>
                    <a:pt x="410" y="0"/>
                  </a:cubicBezTo>
                </a:path>
              </a:pathLst>
            </a:custGeom>
            <a:noFill/>
            <a:ln w="9525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4" name="Freeform 1990">
              <a:extLst>
                <a:ext uri="{FF2B5EF4-FFF2-40B4-BE49-F238E27FC236}">
                  <a16:creationId xmlns:a16="http://schemas.microsoft.com/office/drawing/2014/main" id="{E7EBC9CB-C933-4F7E-A8D3-C69564ED9D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24"/>
              <a:ext cx="352" cy="235"/>
            </a:xfrm>
            <a:custGeom>
              <a:avLst/>
              <a:gdLst>
                <a:gd name="T0" fmla="*/ 457 w 268"/>
                <a:gd name="T1" fmla="*/ 307 h 179"/>
                <a:gd name="T2" fmla="*/ 461 w 268"/>
                <a:gd name="T3" fmla="*/ 305 h 179"/>
                <a:gd name="T4" fmla="*/ 457 w 268"/>
                <a:gd name="T5" fmla="*/ 259 h 179"/>
                <a:gd name="T6" fmla="*/ 458 w 268"/>
                <a:gd name="T7" fmla="*/ 219 h 179"/>
                <a:gd name="T8" fmla="*/ 447 w 268"/>
                <a:gd name="T9" fmla="*/ 169 h 179"/>
                <a:gd name="T10" fmla="*/ 436 w 268"/>
                <a:gd name="T11" fmla="*/ 117 h 179"/>
                <a:gd name="T12" fmla="*/ 401 w 268"/>
                <a:gd name="T13" fmla="*/ 76 h 179"/>
                <a:gd name="T14" fmla="*/ 361 w 268"/>
                <a:gd name="T15" fmla="*/ 54 h 179"/>
                <a:gd name="T16" fmla="*/ 352 w 268"/>
                <a:gd name="T17" fmla="*/ 42 h 179"/>
                <a:gd name="T18" fmla="*/ 332 w 268"/>
                <a:gd name="T19" fmla="*/ 37 h 179"/>
                <a:gd name="T20" fmla="*/ 303 w 268"/>
                <a:gd name="T21" fmla="*/ 9 h 179"/>
                <a:gd name="T22" fmla="*/ 235 w 268"/>
                <a:gd name="T23" fmla="*/ 4 h 179"/>
                <a:gd name="T24" fmla="*/ 222 w 268"/>
                <a:gd name="T25" fmla="*/ 4 h 179"/>
                <a:gd name="T26" fmla="*/ 188 w 268"/>
                <a:gd name="T27" fmla="*/ 0 h 179"/>
                <a:gd name="T28" fmla="*/ 148 w 268"/>
                <a:gd name="T29" fmla="*/ 18 h 179"/>
                <a:gd name="T30" fmla="*/ 106 w 268"/>
                <a:gd name="T31" fmla="*/ 37 h 179"/>
                <a:gd name="T32" fmla="*/ 125 w 268"/>
                <a:gd name="T33" fmla="*/ 37 h 179"/>
                <a:gd name="T34" fmla="*/ 32 w 268"/>
                <a:gd name="T35" fmla="*/ 137 h 179"/>
                <a:gd name="T36" fmla="*/ 17 w 268"/>
                <a:gd name="T37" fmla="*/ 197 h 179"/>
                <a:gd name="T38" fmla="*/ 5 w 268"/>
                <a:gd name="T39" fmla="*/ 249 h 179"/>
                <a:gd name="T40" fmla="*/ 11 w 268"/>
                <a:gd name="T41" fmla="*/ 276 h 179"/>
                <a:gd name="T42" fmla="*/ 17 w 268"/>
                <a:gd name="T43" fmla="*/ 307 h 17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8" h="179">
                  <a:moveTo>
                    <a:pt x="265" y="178"/>
                  </a:moveTo>
                  <a:cubicBezTo>
                    <a:pt x="266" y="179"/>
                    <a:pt x="267" y="179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6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6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5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5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2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5" name="Freeform 1991">
              <a:extLst>
                <a:ext uri="{FF2B5EF4-FFF2-40B4-BE49-F238E27FC236}">
                  <a16:creationId xmlns:a16="http://schemas.microsoft.com/office/drawing/2014/main" id="{27B29DCC-879D-4B58-A77B-F2A53D1AF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959"/>
              <a:ext cx="58" cy="191"/>
            </a:xfrm>
            <a:custGeom>
              <a:avLst/>
              <a:gdLst>
                <a:gd name="T0" fmla="*/ 0 w 44"/>
                <a:gd name="T1" fmla="*/ 250 h 146"/>
                <a:gd name="T2" fmla="*/ 1 w 44"/>
                <a:gd name="T3" fmla="*/ 245 h 146"/>
                <a:gd name="T4" fmla="*/ 20 w 44"/>
                <a:gd name="T5" fmla="*/ 166 h 146"/>
                <a:gd name="T6" fmla="*/ 40 w 44"/>
                <a:gd name="T7" fmla="*/ 150 h 146"/>
                <a:gd name="T8" fmla="*/ 53 w 44"/>
                <a:gd name="T9" fmla="*/ 128 h 146"/>
                <a:gd name="T10" fmla="*/ 59 w 44"/>
                <a:gd name="T11" fmla="*/ 101 h 146"/>
                <a:gd name="T12" fmla="*/ 67 w 44"/>
                <a:gd name="T13" fmla="*/ 56 h 146"/>
                <a:gd name="T14" fmla="*/ 76 w 44"/>
                <a:gd name="T15" fmla="*/ 13 h 146"/>
                <a:gd name="T16" fmla="*/ 71 w 44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46">
                  <a:moveTo>
                    <a:pt x="0" y="146"/>
                  </a:moveTo>
                  <a:cubicBezTo>
                    <a:pt x="0" y="145"/>
                    <a:pt x="1" y="144"/>
                    <a:pt x="1" y="143"/>
                  </a:cubicBezTo>
                  <a:cubicBezTo>
                    <a:pt x="6" y="131"/>
                    <a:pt x="11" y="108"/>
                    <a:pt x="11" y="97"/>
                  </a:cubicBezTo>
                  <a:cubicBezTo>
                    <a:pt x="14" y="96"/>
                    <a:pt x="20" y="91"/>
                    <a:pt x="23" y="88"/>
                  </a:cubicBezTo>
                  <a:cubicBezTo>
                    <a:pt x="26" y="84"/>
                    <a:pt x="27" y="80"/>
                    <a:pt x="30" y="75"/>
                  </a:cubicBezTo>
                  <a:cubicBezTo>
                    <a:pt x="33" y="70"/>
                    <a:pt x="32" y="67"/>
                    <a:pt x="34" y="59"/>
                  </a:cubicBezTo>
                  <a:cubicBezTo>
                    <a:pt x="37" y="51"/>
                    <a:pt x="39" y="38"/>
                    <a:pt x="39" y="33"/>
                  </a:cubicBezTo>
                  <a:cubicBezTo>
                    <a:pt x="39" y="28"/>
                    <a:pt x="44" y="15"/>
                    <a:pt x="44" y="8"/>
                  </a:cubicBezTo>
                  <a:cubicBezTo>
                    <a:pt x="44" y="4"/>
                    <a:pt x="43" y="1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6" name="Freeform 1992">
              <a:extLst>
                <a:ext uri="{FF2B5EF4-FFF2-40B4-BE49-F238E27FC236}">
                  <a16:creationId xmlns:a16="http://schemas.microsoft.com/office/drawing/2014/main" id="{2272105F-2800-4B31-9CEE-39BFDB030D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150"/>
              <a:ext cx="658" cy="2921"/>
            </a:xfrm>
            <a:custGeom>
              <a:avLst/>
              <a:gdLst>
                <a:gd name="T0" fmla="*/ 12 w 501"/>
                <a:gd name="T1" fmla="*/ 2015 h 2227"/>
                <a:gd name="T2" fmla="*/ 77 w 501"/>
                <a:gd name="T3" fmla="*/ 2694 h 2227"/>
                <a:gd name="T4" fmla="*/ 45 w 501"/>
                <a:gd name="T5" fmla="*/ 3030 h 2227"/>
                <a:gd name="T6" fmla="*/ 77 w 501"/>
                <a:gd name="T7" fmla="*/ 3522 h 2227"/>
                <a:gd name="T8" fmla="*/ 50 w 501"/>
                <a:gd name="T9" fmla="*/ 3711 h 2227"/>
                <a:gd name="T10" fmla="*/ 189 w 501"/>
                <a:gd name="T11" fmla="*/ 3770 h 2227"/>
                <a:gd name="T12" fmla="*/ 280 w 501"/>
                <a:gd name="T13" fmla="*/ 3628 h 2227"/>
                <a:gd name="T14" fmla="*/ 247 w 501"/>
                <a:gd name="T15" fmla="*/ 3585 h 2227"/>
                <a:gd name="T16" fmla="*/ 217 w 501"/>
                <a:gd name="T17" fmla="*/ 3570 h 2227"/>
                <a:gd name="T18" fmla="*/ 240 w 501"/>
                <a:gd name="T19" fmla="*/ 3429 h 2227"/>
                <a:gd name="T20" fmla="*/ 313 w 501"/>
                <a:gd name="T21" fmla="*/ 2787 h 2227"/>
                <a:gd name="T22" fmla="*/ 353 w 501"/>
                <a:gd name="T23" fmla="*/ 2521 h 2227"/>
                <a:gd name="T24" fmla="*/ 411 w 501"/>
                <a:gd name="T25" fmla="*/ 1625 h 2227"/>
                <a:gd name="T26" fmla="*/ 376 w 501"/>
                <a:gd name="T27" fmla="*/ 1119 h 2227"/>
                <a:gd name="T28" fmla="*/ 411 w 501"/>
                <a:gd name="T29" fmla="*/ 822 h 2227"/>
                <a:gd name="T30" fmla="*/ 414 w 501"/>
                <a:gd name="T31" fmla="*/ 866 h 2227"/>
                <a:gd name="T32" fmla="*/ 444 w 501"/>
                <a:gd name="T33" fmla="*/ 1108 h 2227"/>
                <a:gd name="T34" fmla="*/ 552 w 501"/>
                <a:gd name="T35" fmla="*/ 1595 h 2227"/>
                <a:gd name="T36" fmla="*/ 554 w 501"/>
                <a:gd name="T37" fmla="*/ 1712 h 2227"/>
                <a:gd name="T38" fmla="*/ 549 w 501"/>
                <a:gd name="T39" fmla="*/ 1960 h 2227"/>
                <a:gd name="T40" fmla="*/ 587 w 501"/>
                <a:gd name="T41" fmla="*/ 2071 h 2227"/>
                <a:gd name="T42" fmla="*/ 623 w 501"/>
                <a:gd name="T43" fmla="*/ 2104 h 2227"/>
                <a:gd name="T44" fmla="*/ 659 w 501"/>
                <a:gd name="T45" fmla="*/ 2121 h 2227"/>
                <a:gd name="T46" fmla="*/ 714 w 501"/>
                <a:gd name="T47" fmla="*/ 2083 h 2227"/>
                <a:gd name="T48" fmla="*/ 739 w 501"/>
                <a:gd name="T49" fmla="*/ 1937 h 2227"/>
                <a:gd name="T50" fmla="*/ 791 w 501"/>
                <a:gd name="T51" fmla="*/ 1904 h 2227"/>
                <a:gd name="T52" fmla="*/ 848 w 501"/>
                <a:gd name="T53" fmla="*/ 1928 h 2227"/>
                <a:gd name="T54" fmla="*/ 795 w 501"/>
                <a:gd name="T55" fmla="*/ 1794 h 2227"/>
                <a:gd name="T56" fmla="*/ 709 w 501"/>
                <a:gd name="T57" fmla="*/ 1628 h 2227"/>
                <a:gd name="T58" fmla="*/ 692 w 501"/>
                <a:gd name="T59" fmla="*/ 1451 h 2227"/>
                <a:gd name="T60" fmla="*/ 644 w 501"/>
                <a:gd name="T61" fmla="*/ 959 h 2227"/>
                <a:gd name="T62" fmla="*/ 588 w 501"/>
                <a:gd name="T63" fmla="*/ 438 h 2227"/>
                <a:gd name="T64" fmla="*/ 368 w 501"/>
                <a:gd name="T65" fmla="*/ 237 h 2227"/>
                <a:gd name="T66" fmla="*/ 158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0" y="1171"/>
                  </a:moveTo>
                  <a:cubicBezTo>
                    <a:pt x="7" y="1171"/>
                    <a:pt x="7" y="1171"/>
                    <a:pt x="7" y="1171"/>
                  </a:cubicBezTo>
                  <a:cubicBezTo>
                    <a:pt x="10" y="1222"/>
                    <a:pt x="15" y="1299"/>
                    <a:pt x="17" y="1316"/>
                  </a:cubicBezTo>
                  <a:cubicBezTo>
                    <a:pt x="17" y="1318"/>
                    <a:pt x="39" y="1549"/>
                    <a:pt x="45" y="1566"/>
                  </a:cubicBezTo>
                  <a:cubicBezTo>
                    <a:pt x="46" y="1571"/>
                    <a:pt x="45" y="1600"/>
                    <a:pt x="45" y="1604"/>
                  </a:cubicBezTo>
                  <a:cubicBezTo>
                    <a:pt x="45" y="1630"/>
                    <a:pt x="29" y="1724"/>
                    <a:pt x="26" y="1761"/>
                  </a:cubicBezTo>
                  <a:cubicBezTo>
                    <a:pt x="22" y="1827"/>
                    <a:pt x="39" y="1879"/>
                    <a:pt x="39" y="1910"/>
                  </a:cubicBezTo>
                  <a:cubicBezTo>
                    <a:pt x="39" y="1928"/>
                    <a:pt x="49" y="2020"/>
                    <a:pt x="45" y="2047"/>
                  </a:cubicBezTo>
                  <a:cubicBezTo>
                    <a:pt x="43" y="2064"/>
                    <a:pt x="37" y="2076"/>
                    <a:pt x="34" y="2087"/>
                  </a:cubicBezTo>
                  <a:cubicBezTo>
                    <a:pt x="29" y="2101"/>
                    <a:pt x="35" y="2133"/>
                    <a:pt x="29" y="2157"/>
                  </a:cubicBezTo>
                  <a:cubicBezTo>
                    <a:pt x="22" y="2180"/>
                    <a:pt x="15" y="2210"/>
                    <a:pt x="41" y="2219"/>
                  </a:cubicBezTo>
                  <a:cubicBezTo>
                    <a:pt x="67" y="2227"/>
                    <a:pt x="83" y="2224"/>
                    <a:pt x="110" y="2191"/>
                  </a:cubicBezTo>
                  <a:cubicBezTo>
                    <a:pt x="122" y="2176"/>
                    <a:pt x="150" y="2158"/>
                    <a:pt x="156" y="2146"/>
                  </a:cubicBezTo>
                  <a:cubicBezTo>
                    <a:pt x="163" y="2131"/>
                    <a:pt x="168" y="2116"/>
                    <a:pt x="162" y="2109"/>
                  </a:cubicBezTo>
                  <a:cubicBezTo>
                    <a:pt x="164" y="2101"/>
                    <a:pt x="163" y="2094"/>
                    <a:pt x="154" y="2094"/>
                  </a:cubicBezTo>
                  <a:cubicBezTo>
                    <a:pt x="155" y="2087"/>
                    <a:pt x="149" y="2082"/>
                    <a:pt x="143" y="2084"/>
                  </a:cubicBezTo>
                  <a:cubicBezTo>
                    <a:pt x="140" y="2077"/>
                    <a:pt x="134" y="2077"/>
                    <a:pt x="129" y="2078"/>
                  </a:cubicBezTo>
                  <a:cubicBezTo>
                    <a:pt x="128" y="2076"/>
                    <a:pt x="128" y="2076"/>
                    <a:pt x="126" y="2075"/>
                  </a:cubicBezTo>
                  <a:cubicBezTo>
                    <a:pt x="125" y="2075"/>
                    <a:pt x="125" y="2075"/>
                    <a:pt x="125" y="2075"/>
                  </a:cubicBezTo>
                  <a:cubicBezTo>
                    <a:pt x="126" y="2058"/>
                    <a:pt x="131" y="2028"/>
                    <a:pt x="139" y="1993"/>
                  </a:cubicBezTo>
                  <a:cubicBezTo>
                    <a:pt x="151" y="1946"/>
                    <a:pt x="181" y="1879"/>
                    <a:pt x="185" y="1807"/>
                  </a:cubicBezTo>
                  <a:cubicBezTo>
                    <a:pt x="186" y="1763"/>
                    <a:pt x="179" y="1682"/>
                    <a:pt x="181" y="1620"/>
                  </a:cubicBezTo>
                  <a:cubicBezTo>
                    <a:pt x="182" y="1581"/>
                    <a:pt x="194" y="1553"/>
                    <a:pt x="195" y="1547"/>
                  </a:cubicBezTo>
                  <a:cubicBezTo>
                    <a:pt x="200" y="1523"/>
                    <a:pt x="200" y="1478"/>
                    <a:pt x="205" y="1465"/>
                  </a:cubicBezTo>
                  <a:cubicBezTo>
                    <a:pt x="278" y="1241"/>
                    <a:pt x="238" y="1063"/>
                    <a:pt x="236" y="1019"/>
                  </a:cubicBezTo>
                  <a:cubicBezTo>
                    <a:pt x="234" y="983"/>
                    <a:pt x="241" y="960"/>
                    <a:pt x="238" y="945"/>
                  </a:cubicBezTo>
                  <a:cubicBezTo>
                    <a:pt x="237" y="912"/>
                    <a:pt x="213" y="807"/>
                    <a:pt x="208" y="798"/>
                  </a:cubicBezTo>
                  <a:cubicBezTo>
                    <a:pt x="208" y="798"/>
                    <a:pt x="222" y="659"/>
                    <a:pt x="218" y="650"/>
                  </a:cubicBezTo>
                  <a:cubicBezTo>
                    <a:pt x="220" y="624"/>
                    <a:pt x="234" y="574"/>
                    <a:pt x="232" y="546"/>
                  </a:cubicBezTo>
                  <a:cubicBezTo>
                    <a:pt x="234" y="512"/>
                    <a:pt x="238" y="491"/>
                    <a:pt x="238" y="478"/>
                  </a:cubicBezTo>
                  <a:cubicBezTo>
                    <a:pt x="238" y="477"/>
                    <a:pt x="238" y="477"/>
                    <a:pt x="238" y="477"/>
                  </a:cubicBezTo>
                  <a:cubicBezTo>
                    <a:pt x="239" y="489"/>
                    <a:pt x="240" y="498"/>
                    <a:pt x="240" y="503"/>
                  </a:cubicBezTo>
                  <a:cubicBezTo>
                    <a:pt x="242" y="512"/>
                    <a:pt x="242" y="526"/>
                    <a:pt x="243" y="528"/>
                  </a:cubicBezTo>
                  <a:cubicBezTo>
                    <a:pt x="245" y="542"/>
                    <a:pt x="256" y="616"/>
                    <a:pt x="257" y="644"/>
                  </a:cubicBezTo>
                  <a:cubicBezTo>
                    <a:pt x="251" y="681"/>
                    <a:pt x="251" y="705"/>
                    <a:pt x="261" y="759"/>
                  </a:cubicBezTo>
                  <a:cubicBezTo>
                    <a:pt x="266" y="787"/>
                    <a:pt x="317" y="913"/>
                    <a:pt x="320" y="927"/>
                  </a:cubicBezTo>
                  <a:cubicBezTo>
                    <a:pt x="322" y="941"/>
                    <a:pt x="326" y="956"/>
                    <a:pt x="328" y="959"/>
                  </a:cubicBezTo>
                  <a:cubicBezTo>
                    <a:pt x="329" y="963"/>
                    <a:pt x="317" y="983"/>
                    <a:pt x="321" y="995"/>
                  </a:cubicBezTo>
                  <a:cubicBezTo>
                    <a:pt x="324" y="1008"/>
                    <a:pt x="302" y="1049"/>
                    <a:pt x="309" y="1087"/>
                  </a:cubicBezTo>
                  <a:cubicBezTo>
                    <a:pt x="316" y="1126"/>
                    <a:pt x="317" y="1131"/>
                    <a:pt x="318" y="1139"/>
                  </a:cubicBezTo>
                  <a:cubicBezTo>
                    <a:pt x="318" y="1147"/>
                    <a:pt x="323" y="1157"/>
                    <a:pt x="326" y="1167"/>
                  </a:cubicBezTo>
                  <a:cubicBezTo>
                    <a:pt x="328" y="1178"/>
                    <a:pt x="333" y="1203"/>
                    <a:pt x="340" y="1204"/>
                  </a:cubicBezTo>
                  <a:cubicBezTo>
                    <a:pt x="346" y="1204"/>
                    <a:pt x="346" y="1202"/>
                    <a:pt x="347" y="1199"/>
                  </a:cubicBezTo>
                  <a:cubicBezTo>
                    <a:pt x="347" y="1199"/>
                    <a:pt x="349" y="1223"/>
                    <a:pt x="361" y="1223"/>
                  </a:cubicBezTo>
                  <a:cubicBezTo>
                    <a:pt x="369" y="1223"/>
                    <a:pt x="369" y="1215"/>
                    <a:pt x="369" y="1215"/>
                  </a:cubicBezTo>
                  <a:cubicBezTo>
                    <a:pt x="369" y="1215"/>
                    <a:pt x="371" y="1234"/>
                    <a:pt x="382" y="1233"/>
                  </a:cubicBezTo>
                  <a:cubicBezTo>
                    <a:pt x="393" y="1231"/>
                    <a:pt x="393" y="1220"/>
                    <a:pt x="393" y="1220"/>
                  </a:cubicBezTo>
                  <a:cubicBezTo>
                    <a:pt x="400" y="1224"/>
                    <a:pt x="412" y="1223"/>
                    <a:pt x="414" y="1211"/>
                  </a:cubicBezTo>
                  <a:cubicBezTo>
                    <a:pt x="417" y="1198"/>
                    <a:pt x="423" y="1173"/>
                    <a:pt x="422" y="1164"/>
                  </a:cubicBezTo>
                  <a:cubicBezTo>
                    <a:pt x="422" y="1155"/>
                    <a:pt x="428" y="1134"/>
                    <a:pt x="429" y="1126"/>
                  </a:cubicBezTo>
                  <a:cubicBezTo>
                    <a:pt x="435" y="1102"/>
                    <a:pt x="441" y="1094"/>
                    <a:pt x="439" y="1087"/>
                  </a:cubicBezTo>
                  <a:cubicBezTo>
                    <a:pt x="447" y="1096"/>
                    <a:pt x="454" y="1105"/>
                    <a:pt x="458" y="1107"/>
                  </a:cubicBezTo>
                  <a:cubicBezTo>
                    <a:pt x="460" y="1121"/>
                    <a:pt x="473" y="1142"/>
                    <a:pt x="485" y="1143"/>
                  </a:cubicBezTo>
                  <a:cubicBezTo>
                    <a:pt x="501" y="1144"/>
                    <a:pt x="497" y="1133"/>
                    <a:pt x="492" y="1121"/>
                  </a:cubicBezTo>
                  <a:cubicBezTo>
                    <a:pt x="488" y="1110"/>
                    <a:pt x="486" y="1095"/>
                    <a:pt x="482" y="1090"/>
                  </a:cubicBezTo>
                  <a:cubicBezTo>
                    <a:pt x="478" y="1084"/>
                    <a:pt x="469" y="1053"/>
                    <a:pt x="461" y="1043"/>
                  </a:cubicBezTo>
                  <a:cubicBezTo>
                    <a:pt x="453" y="1033"/>
                    <a:pt x="423" y="988"/>
                    <a:pt x="415" y="981"/>
                  </a:cubicBezTo>
                  <a:cubicBezTo>
                    <a:pt x="413" y="976"/>
                    <a:pt x="414" y="958"/>
                    <a:pt x="411" y="946"/>
                  </a:cubicBezTo>
                  <a:cubicBezTo>
                    <a:pt x="407" y="934"/>
                    <a:pt x="409" y="921"/>
                    <a:pt x="406" y="906"/>
                  </a:cubicBezTo>
                  <a:cubicBezTo>
                    <a:pt x="402" y="892"/>
                    <a:pt x="402" y="863"/>
                    <a:pt x="401" y="843"/>
                  </a:cubicBezTo>
                  <a:cubicBezTo>
                    <a:pt x="400" y="810"/>
                    <a:pt x="400" y="678"/>
                    <a:pt x="381" y="630"/>
                  </a:cubicBezTo>
                  <a:cubicBezTo>
                    <a:pt x="376" y="615"/>
                    <a:pt x="373" y="591"/>
                    <a:pt x="373" y="557"/>
                  </a:cubicBezTo>
                  <a:cubicBezTo>
                    <a:pt x="371" y="462"/>
                    <a:pt x="350" y="408"/>
                    <a:pt x="352" y="379"/>
                  </a:cubicBezTo>
                  <a:cubicBezTo>
                    <a:pt x="358" y="337"/>
                    <a:pt x="349" y="291"/>
                    <a:pt x="341" y="255"/>
                  </a:cubicBezTo>
                  <a:cubicBezTo>
                    <a:pt x="323" y="179"/>
                    <a:pt x="286" y="159"/>
                    <a:pt x="269" y="155"/>
                  </a:cubicBezTo>
                  <a:cubicBezTo>
                    <a:pt x="252" y="151"/>
                    <a:pt x="225" y="149"/>
                    <a:pt x="213" y="138"/>
                  </a:cubicBezTo>
                  <a:cubicBezTo>
                    <a:pt x="205" y="130"/>
                    <a:pt x="145" y="103"/>
                    <a:pt x="128" y="101"/>
                  </a:cubicBezTo>
                  <a:cubicBezTo>
                    <a:pt x="86" y="93"/>
                    <a:pt x="91" y="21"/>
                    <a:pt x="9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7" name="Freeform 1993">
              <a:extLst>
                <a:ext uri="{FF2B5EF4-FFF2-40B4-BE49-F238E27FC236}">
                  <a16:creationId xmlns:a16="http://schemas.microsoft.com/office/drawing/2014/main" id="{9B5AD432-BD62-4328-BCFF-69B8156A6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959"/>
              <a:ext cx="59" cy="191"/>
            </a:xfrm>
            <a:custGeom>
              <a:avLst/>
              <a:gdLst>
                <a:gd name="T0" fmla="*/ 77 w 45"/>
                <a:gd name="T1" fmla="*/ 250 h 146"/>
                <a:gd name="T2" fmla="*/ 73 w 45"/>
                <a:gd name="T3" fmla="*/ 245 h 146"/>
                <a:gd name="T4" fmla="*/ 56 w 45"/>
                <a:gd name="T5" fmla="*/ 166 h 146"/>
                <a:gd name="T6" fmla="*/ 37 w 45"/>
                <a:gd name="T7" fmla="*/ 150 h 146"/>
                <a:gd name="T8" fmla="*/ 24 w 45"/>
                <a:gd name="T9" fmla="*/ 128 h 146"/>
                <a:gd name="T10" fmla="*/ 17 w 45"/>
                <a:gd name="T11" fmla="*/ 101 h 146"/>
                <a:gd name="T12" fmla="*/ 9 w 45"/>
                <a:gd name="T13" fmla="*/ 56 h 146"/>
                <a:gd name="T14" fmla="*/ 0 w 45"/>
                <a:gd name="T15" fmla="*/ 13 h 146"/>
                <a:gd name="T16" fmla="*/ 5 w 45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46">
                  <a:moveTo>
                    <a:pt x="45" y="146"/>
                  </a:moveTo>
                  <a:cubicBezTo>
                    <a:pt x="44" y="145"/>
                    <a:pt x="44" y="144"/>
                    <a:pt x="43" y="143"/>
                  </a:cubicBezTo>
                  <a:cubicBezTo>
                    <a:pt x="38" y="131"/>
                    <a:pt x="33" y="108"/>
                    <a:pt x="33" y="97"/>
                  </a:cubicBezTo>
                  <a:cubicBezTo>
                    <a:pt x="30" y="96"/>
                    <a:pt x="24" y="91"/>
                    <a:pt x="21" y="88"/>
                  </a:cubicBezTo>
                  <a:cubicBezTo>
                    <a:pt x="18" y="84"/>
                    <a:pt x="17" y="80"/>
                    <a:pt x="14" y="75"/>
                  </a:cubicBezTo>
                  <a:cubicBezTo>
                    <a:pt x="11" y="70"/>
                    <a:pt x="13" y="67"/>
                    <a:pt x="10" y="59"/>
                  </a:cubicBezTo>
                  <a:cubicBezTo>
                    <a:pt x="7" y="51"/>
                    <a:pt x="5" y="38"/>
                    <a:pt x="5" y="33"/>
                  </a:cubicBezTo>
                  <a:cubicBezTo>
                    <a:pt x="5" y="28"/>
                    <a:pt x="0" y="15"/>
                    <a:pt x="0" y="8"/>
                  </a:cubicBez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8" name="Freeform 1994">
              <a:extLst>
                <a:ext uri="{FF2B5EF4-FFF2-40B4-BE49-F238E27FC236}">
                  <a16:creationId xmlns:a16="http://schemas.microsoft.com/office/drawing/2014/main" id="{73F9491E-8DA0-4D3C-A579-B5F36BE2C4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50"/>
              <a:ext cx="658" cy="2921"/>
            </a:xfrm>
            <a:custGeom>
              <a:avLst/>
              <a:gdLst>
                <a:gd name="T0" fmla="*/ 852 w 501"/>
                <a:gd name="T1" fmla="*/ 2015 h 2227"/>
                <a:gd name="T2" fmla="*/ 787 w 501"/>
                <a:gd name="T3" fmla="*/ 2694 h 2227"/>
                <a:gd name="T4" fmla="*/ 820 w 501"/>
                <a:gd name="T5" fmla="*/ 3030 h 2227"/>
                <a:gd name="T6" fmla="*/ 787 w 501"/>
                <a:gd name="T7" fmla="*/ 3522 h 2227"/>
                <a:gd name="T8" fmla="*/ 814 w 501"/>
                <a:gd name="T9" fmla="*/ 3711 h 2227"/>
                <a:gd name="T10" fmla="*/ 675 w 501"/>
                <a:gd name="T11" fmla="*/ 3770 h 2227"/>
                <a:gd name="T12" fmla="*/ 584 w 501"/>
                <a:gd name="T13" fmla="*/ 3628 h 2227"/>
                <a:gd name="T14" fmla="*/ 617 w 501"/>
                <a:gd name="T15" fmla="*/ 3585 h 2227"/>
                <a:gd name="T16" fmla="*/ 647 w 501"/>
                <a:gd name="T17" fmla="*/ 3570 h 2227"/>
                <a:gd name="T18" fmla="*/ 624 w 501"/>
                <a:gd name="T19" fmla="*/ 3429 h 2227"/>
                <a:gd name="T20" fmla="*/ 552 w 501"/>
                <a:gd name="T21" fmla="*/ 2787 h 2227"/>
                <a:gd name="T22" fmla="*/ 512 w 501"/>
                <a:gd name="T23" fmla="*/ 2521 h 2227"/>
                <a:gd name="T24" fmla="*/ 453 w 501"/>
                <a:gd name="T25" fmla="*/ 1625 h 2227"/>
                <a:gd name="T26" fmla="*/ 489 w 501"/>
                <a:gd name="T27" fmla="*/ 1119 h 2227"/>
                <a:gd name="T28" fmla="*/ 453 w 501"/>
                <a:gd name="T29" fmla="*/ 822 h 2227"/>
                <a:gd name="T30" fmla="*/ 450 w 501"/>
                <a:gd name="T31" fmla="*/ 866 h 2227"/>
                <a:gd name="T32" fmla="*/ 420 w 501"/>
                <a:gd name="T33" fmla="*/ 1108 h 2227"/>
                <a:gd name="T34" fmla="*/ 313 w 501"/>
                <a:gd name="T35" fmla="*/ 1595 h 2227"/>
                <a:gd name="T36" fmla="*/ 310 w 501"/>
                <a:gd name="T37" fmla="*/ 1712 h 2227"/>
                <a:gd name="T38" fmla="*/ 318 w 501"/>
                <a:gd name="T39" fmla="*/ 1960 h 2227"/>
                <a:gd name="T40" fmla="*/ 277 w 501"/>
                <a:gd name="T41" fmla="*/ 2071 h 2227"/>
                <a:gd name="T42" fmla="*/ 242 w 501"/>
                <a:gd name="T43" fmla="*/ 2104 h 2227"/>
                <a:gd name="T44" fmla="*/ 205 w 501"/>
                <a:gd name="T45" fmla="*/ 2121 h 2227"/>
                <a:gd name="T46" fmla="*/ 150 w 501"/>
                <a:gd name="T47" fmla="*/ 2083 h 2227"/>
                <a:gd name="T48" fmla="*/ 126 w 501"/>
                <a:gd name="T49" fmla="*/ 1937 h 2227"/>
                <a:gd name="T50" fmla="*/ 76 w 501"/>
                <a:gd name="T51" fmla="*/ 1904 h 2227"/>
                <a:gd name="T52" fmla="*/ 16 w 501"/>
                <a:gd name="T53" fmla="*/ 1928 h 2227"/>
                <a:gd name="T54" fmla="*/ 70 w 501"/>
                <a:gd name="T55" fmla="*/ 1794 h 2227"/>
                <a:gd name="T56" fmla="*/ 155 w 501"/>
                <a:gd name="T57" fmla="*/ 1628 h 2227"/>
                <a:gd name="T58" fmla="*/ 172 w 501"/>
                <a:gd name="T59" fmla="*/ 1451 h 2227"/>
                <a:gd name="T60" fmla="*/ 221 w 501"/>
                <a:gd name="T61" fmla="*/ 959 h 2227"/>
                <a:gd name="T62" fmla="*/ 277 w 501"/>
                <a:gd name="T63" fmla="*/ 438 h 2227"/>
                <a:gd name="T64" fmla="*/ 496 w 501"/>
                <a:gd name="T65" fmla="*/ 237 h 2227"/>
                <a:gd name="T66" fmla="*/ 707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501" y="1171"/>
                  </a:moveTo>
                  <a:cubicBezTo>
                    <a:pt x="494" y="1171"/>
                    <a:pt x="494" y="1171"/>
                    <a:pt x="494" y="1171"/>
                  </a:cubicBezTo>
                  <a:cubicBezTo>
                    <a:pt x="491" y="1222"/>
                    <a:pt x="486" y="1299"/>
                    <a:pt x="484" y="1316"/>
                  </a:cubicBezTo>
                  <a:cubicBezTo>
                    <a:pt x="484" y="1318"/>
                    <a:pt x="462" y="1549"/>
                    <a:pt x="456" y="1566"/>
                  </a:cubicBezTo>
                  <a:cubicBezTo>
                    <a:pt x="455" y="1571"/>
                    <a:pt x="456" y="1600"/>
                    <a:pt x="456" y="1604"/>
                  </a:cubicBezTo>
                  <a:cubicBezTo>
                    <a:pt x="456" y="1630"/>
                    <a:pt x="472" y="1724"/>
                    <a:pt x="475" y="1761"/>
                  </a:cubicBezTo>
                  <a:cubicBezTo>
                    <a:pt x="480" y="1827"/>
                    <a:pt x="462" y="1879"/>
                    <a:pt x="462" y="1910"/>
                  </a:cubicBezTo>
                  <a:cubicBezTo>
                    <a:pt x="462" y="1928"/>
                    <a:pt x="452" y="2020"/>
                    <a:pt x="456" y="2047"/>
                  </a:cubicBezTo>
                  <a:cubicBezTo>
                    <a:pt x="458" y="2064"/>
                    <a:pt x="464" y="2076"/>
                    <a:pt x="467" y="2087"/>
                  </a:cubicBezTo>
                  <a:cubicBezTo>
                    <a:pt x="472" y="2101"/>
                    <a:pt x="466" y="2133"/>
                    <a:pt x="472" y="2157"/>
                  </a:cubicBezTo>
                  <a:cubicBezTo>
                    <a:pt x="479" y="2180"/>
                    <a:pt x="486" y="2210"/>
                    <a:pt x="460" y="2219"/>
                  </a:cubicBezTo>
                  <a:cubicBezTo>
                    <a:pt x="434" y="2227"/>
                    <a:pt x="418" y="2224"/>
                    <a:pt x="391" y="2191"/>
                  </a:cubicBezTo>
                  <a:cubicBezTo>
                    <a:pt x="379" y="2176"/>
                    <a:pt x="351" y="2158"/>
                    <a:pt x="345" y="2146"/>
                  </a:cubicBezTo>
                  <a:cubicBezTo>
                    <a:pt x="338" y="2131"/>
                    <a:pt x="333" y="2116"/>
                    <a:pt x="339" y="2109"/>
                  </a:cubicBezTo>
                  <a:cubicBezTo>
                    <a:pt x="337" y="2101"/>
                    <a:pt x="338" y="2094"/>
                    <a:pt x="347" y="2094"/>
                  </a:cubicBezTo>
                  <a:cubicBezTo>
                    <a:pt x="346" y="2087"/>
                    <a:pt x="352" y="2082"/>
                    <a:pt x="358" y="2084"/>
                  </a:cubicBezTo>
                  <a:cubicBezTo>
                    <a:pt x="361" y="2077"/>
                    <a:pt x="367" y="2077"/>
                    <a:pt x="372" y="2078"/>
                  </a:cubicBezTo>
                  <a:cubicBezTo>
                    <a:pt x="374" y="2076"/>
                    <a:pt x="374" y="2076"/>
                    <a:pt x="375" y="2075"/>
                  </a:cubicBezTo>
                  <a:cubicBezTo>
                    <a:pt x="376" y="2075"/>
                    <a:pt x="376" y="2075"/>
                    <a:pt x="376" y="2075"/>
                  </a:cubicBezTo>
                  <a:cubicBezTo>
                    <a:pt x="375" y="2058"/>
                    <a:pt x="370" y="2028"/>
                    <a:pt x="362" y="1993"/>
                  </a:cubicBezTo>
                  <a:cubicBezTo>
                    <a:pt x="350" y="1946"/>
                    <a:pt x="320" y="1879"/>
                    <a:pt x="317" y="1807"/>
                  </a:cubicBezTo>
                  <a:cubicBezTo>
                    <a:pt x="315" y="1763"/>
                    <a:pt x="322" y="1682"/>
                    <a:pt x="320" y="1620"/>
                  </a:cubicBezTo>
                  <a:cubicBezTo>
                    <a:pt x="319" y="1581"/>
                    <a:pt x="307" y="1553"/>
                    <a:pt x="306" y="1547"/>
                  </a:cubicBezTo>
                  <a:cubicBezTo>
                    <a:pt x="301" y="1523"/>
                    <a:pt x="301" y="1478"/>
                    <a:pt x="297" y="1465"/>
                  </a:cubicBezTo>
                  <a:cubicBezTo>
                    <a:pt x="224" y="1241"/>
                    <a:pt x="263" y="1063"/>
                    <a:pt x="265" y="1019"/>
                  </a:cubicBezTo>
                  <a:cubicBezTo>
                    <a:pt x="267" y="983"/>
                    <a:pt x="260" y="960"/>
                    <a:pt x="263" y="945"/>
                  </a:cubicBezTo>
                  <a:cubicBezTo>
                    <a:pt x="264" y="912"/>
                    <a:pt x="288" y="807"/>
                    <a:pt x="293" y="798"/>
                  </a:cubicBezTo>
                  <a:cubicBezTo>
                    <a:pt x="293" y="798"/>
                    <a:pt x="280" y="659"/>
                    <a:pt x="283" y="650"/>
                  </a:cubicBezTo>
                  <a:cubicBezTo>
                    <a:pt x="281" y="624"/>
                    <a:pt x="267" y="574"/>
                    <a:pt x="269" y="546"/>
                  </a:cubicBezTo>
                  <a:cubicBezTo>
                    <a:pt x="267" y="512"/>
                    <a:pt x="263" y="491"/>
                    <a:pt x="263" y="478"/>
                  </a:cubicBezTo>
                  <a:cubicBezTo>
                    <a:pt x="263" y="477"/>
                    <a:pt x="263" y="477"/>
                    <a:pt x="263" y="477"/>
                  </a:cubicBezTo>
                  <a:cubicBezTo>
                    <a:pt x="262" y="489"/>
                    <a:pt x="262" y="498"/>
                    <a:pt x="261" y="503"/>
                  </a:cubicBezTo>
                  <a:cubicBezTo>
                    <a:pt x="259" y="512"/>
                    <a:pt x="259" y="526"/>
                    <a:pt x="258" y="528"/>
                  </a:cubicBezTo>
                  <a:cubicBezTo>
                    <a:pt x="256" y="542"/>
                    <a:pt x="245" y="616"/>
                    <a:pt x="244" y="644"/>
                  </a:cubicBezTo>
                  <a:cubicBezTo>
                    <a:pt x="250" y="681"/>
                    <a:pt x="250" y="705"/>
                    <a:pt x="240" y="759"/>
                  </a:cubicBezTo>
                  <a:cubicBezTo>
                    <a:pt x="235" y="787"/>
                    <a:pt x="184" y="913"/>
                    <a:pt x="181" y="927"/>
                  </a:cubicBezTo>
                  <a:cubicBezTo>
                    <a:pt x="179" y="941"/>
                    <a:pt x="175" y="956"/>
                    <a:pt x="174" y="959"/>
                  </a:cubicBezTo>
                  <a:cubicBezTo>
                    <a:pt x="172" y="963"/>
                    <a:pt x="184" y="983"/>
                    <a:pt x="180" y="995"/>
                  </a:cubicBezTo>
                  <a:cubicBezTo>
                    <a:pt x="177" y="1008"/>
                    <a:pt x="200" y="1049"/>
                    <a:pt x="192" y="1087"/>
                  </a:cubicBezTo>
                  <a:cubicBezTo>
                    <a:pt x="185" y="1126"/>
                    <a:pt x="185" y="1131"/>
                    <a:pt x="184" y="1139"/>
                  </a:cubicBezTo>
                  <a:cubicBezTo>
                    <a:pt x="183" y="1147"/>
                    <a:pt x="178" y="1157"/>
                    <a:pt x="175" y="1167"/>
                  </a:cubicBezTo>
                  <a:cubicBezTo>
                    <a:pt x="173" y="1178"/>
                    <a:pt x="168" y="1203"/>
                    <a:pt x="161" y="1204"/>
                  </a:cubicBezTo>
                  <a:cubicBezTo>
                    <a:pt x="155" y="1204"/>
                    <a:pt x="155" y="1202"/>
                    <a:pt x="154" y="1199"/>
                  </a:cubicBezTo>
                  <a:cubicBezTo>
                    <a:pt x="154" y="1199"/>
                    <a:pt x="152" y="1223"/>
                    <a:pt x="140" y="1223"/>
                  </a:cubicBezTo>
                  <a:cubicBezTo>
                    <a:pt x="132" y="1223"/>
                    <a:pt x="132" y="1215"/>
                    <a:pt x="132" y="1215"/>
                  </a:cubicBezTo>
                  <a:cubicBezTo>
                    <a:pt x="132" y="1215"/>
                    <a:pt x="130" y="1234"/>
                    <a:pt x="119" y="1233"/>
                  </a:cubicBezTo>
                  <a:cubicBezTo>
                    <a:pt x="108" y="1231"/>
                    <a:pt x="108" y="1220"/>
                    <a:pt x="108" y="1220"/>
                  </a:cubicBezTo>
                  <a:cubicBezTo>
                    <a:pt x="101" y="1224"/>
                    <a:pt x="90" y="1223"/>
                    <a:pt x="87" y="1211"/>
                  </a:cubicBezTo>
                  <a:cubicBezTo>
                    <a:pt x="84" y="1198"/>
                    <a:pt x="78" y="1173"/>
                    <a:pt x="79" y="1164"/>
                  </a:cubicBezTo>
                  <a:cubicBezTo>
                    <a:pt x="80" y="1155"/>
                    <a:pt x="73" y="1134"/>
                    <a:pt x="73" y="1126"/>
                  </a:cubicBezTo>
                  <a:cubicBezTo>
                    <a:pt x="66" y="1102"/>
                    <a:pt x="60" y="1094"/>
                    <a:pt x="63" y="1087"/>
                  </a:cubicBezTo>
                  <a:cubicBezTo>
                    <a:pt x="55" y="1096"/>
                    <a:pt x="47" y="1105"/>
                    <a:pt x="44" y="1107"/>
                  </a:cubicBezTo>
                  <a:cubicBezTo>
                    <a:pt x="41" y="1121"/>
                    <a:pt x="28" y="1142"/>
                    <a:pt x="16" y="1143"/>
                  </a:cubicBezTo>
                  <a:cubicBezTo>
                    <a:pt x="0" y="1144"/>
                    <a:pt x="4" y="1133"/>
                    <a:pt x="9" y="1121"/>
                  </a:cubicBezTo>
                  <a:cubicBezTo>
                    <a:pt x="13" y="1110"/>
                    <a:pt x="15" y="1095"/>
                    <a:pt x="19" y="1090"/>
                  </a:cubicBezTo>
                  <a:cubicBezTo>
                    <a:pt x="23" y="1084"/>
                    <a:pt x="32" y="1053"/>
                    <a:pt x="40" y="1043"/>
                  </a:cubicBezTo>
                  <a:cubicBezTo>
                    <a:pt x="48" y="1033"/>
                    <a:pt x="78" y="988"/>
                    <a:pt x="86" y="981"/>
                  </a:cubicBezTo>
                  <a:cubicBezTo>
                    <a:pt x="89" y="976"/>
                    <a:pt x="87" y="958"/>
                    <a:pt x="90" y="946"/>
                  </a:cubicBezTo>
                  <a:cubicBezTo>
                    <a:pt x="94" y="934"/>
                    <a:pt x="92" y="921"/>
                    <a:pt x="95" y="906"/>
                  </a:cubicBezTo>
                  <a:cubicBezTo>
                    <a:pt x="99" y="892"/>
                    <a:pt x="99" y="863"/>
                    <a:pt x="100" y="843"/>
                  </a:cubicBezTo>
                  <a:cubicBezTo>
                    <a:pt x="101" y="810"/>
                    <a:pt x="101" y="678"/>
                    <a:pt x="121" y="630"/>
                  </a:cubicBezTo>
                  <a:cubicBezTo>
                    <a:pt x="125" y="615"/>
                    <a:pt x="129" y="591"/>
                    <a:pt x="128" y="557"/>
                  </a:cubicBezTo>
                  <a:cubicBezTo>
                    <a:pt x="130" y="462"/>
                    <a:pt x="151" y="408"/>
                    <a:pt x="149" y="379"/>
                  </a:cubicBezTo>
                  <a:cubicBezTo>
                    <a:pt x="143" y="337"/>
                    <a:pt x="152" y="291"/>
                    <a:pt x="161" y="255"/>
                  </a:cubicBezTo>
                  <a:cubicBezTo>
                    <a:pt x="178" y="179"/>
                    <a:pt x="215" y="159"/>
                    <a:pt x="232" y="155"/>
                  </a:cubicBezTo>
                  <a:cubicBezTo>
                    <a:pt x="249" y="151"/>
                    <a:pt x="276" y="149"/>
                    <a:pt x="288" y="138"/>
                  </a:cubicBezTo>
                  <a:cubicBezTo>
                    <a:pt x="297" y="130"/>
                    <a:pt x="356" y="103"/>
                    <a:pt x="373" y="101"/>
                  </a:cubicBezTo>
                  <a:cubicBezTo>
                    <a:pt x="415" y="93"/>
                    <a:pt x="411" y="21"/>
                    <a:pt x="41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59" name="Freeform 1995">
              <a:extLst>
                <a:ext uri="{FF2B5EF4-FFF2-40B4-BE49-F238E27FC236}">
                  <a16:creationId xmlns:a16="http://schemas.microsoft.com/office/drawing/2014/main" id="{E9F35866-C595-441F-9736-CDE0B4A275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50"/>
              <a:ext cx="1308" cy="2921"/>
            </a:xfrm>
            <a:custGeom>
              <a:avLst/>
              <a:gdLst>
                <a:gd name="T0" fmla="*/ 835 w 996"/>
                <a:gd name="T1" fmla="*/ 2264 h 2227"/>
                <a:gd name="T2" fmla="*/ 819 w 996"/>
                <a:gd name="T3" fmla="*/ 3030 h 2227"/>
                <a:gd name="T4" fmla="*/ 805 w 996"/>
                <a:gd name="T5" fmla="*/ 3590 h 2227"/>
                <a:gd name="T6" fmla="*/ 674 w 996"/>
                <a:gd name="T7" fmla="*/ 3770 h 2227"/>
                <a:gd name="T8" fmla="*/ 599 w 996"/>
                <a:gd name="T9" fmla="*/ 3603 h 2227"/>
                <a:gd name="T10" fmla="*/ 646 w 996"/>
                <a:gd name="T11" fmla="*/ 3570 h 2227"/>
                <a:gd name="T12" fmla="*/ 546 w 996"/>
                <a:gd name="T13" fmla="*/ 3109 h 2227"/>
                <a:gd name="T14" fmla="*/ 512 w 996"/>
                <a:gd name="T15" fmla="*/ 2521 h 2227"/>
                <a:gd name="T16" fmla="*/ 506 w 996"/>
                <a:gd name="T17" fmla="*/ 1373 h 2227"/>
                <a:gd name="T18" fmla="*/ 453 w 996"/>
                <a:gd name="T19" fmla="*/ 822 h 2227"/>
                <a:gd name="T20" fmla="*/ 445 w 996"/>
                <a:gd name="T21" fmla="*/ 909 h 2227"/>
                <a:gd name="T22" fmla="*/ 313 w 996"/>
                <a:gd name="T23" fmla="*/ 1595 h 2227"/>
                <a:gd name="T24" fmla="*/ 331 w 996"/>
                <a:gd name="T25" fmla="*/ 1870 h 2227"/>
                <a:gd name="T26" fmla="*/ 277 w 996"/>
                <a:gd name="T27" fmla="*/ 2071 h 2227"/>
                <a:gd name="T28" fmla="*/ 227 w 996"/>
                <a:gd name="T29" fmla="*/ 2091 h 2227"/>
                <a:gd name="T30" fmla="*/ 150 w 996"/>
                <a:gd name="T31" fmla="*/ 2083 h 2227"/>
                <a:gd name="T32" fmla="*/ 109 w 996"/>
                <a:gd name="T33" fmla="*/ 1870 h 2227"/>
                <a:gd name="T34" fmla="*/ 16 w 996"/>
                <a:gd name="T35" fmla="*/ 1928 h 2227"/>
                <a:gd name="T36" fmla="*/ 148 w 996"/>
                <a:gd name="T37" fmla="*/ 1688 h 2227"/>
                <a:gd name="T38" fmla="*/ 172 w 996"/>
                <a:gd name="T39" fmla="*/ 1451 h 2227"/>
                <a:gd name="T40" fmla="*/ 257 w 996"/>
                <a:gd name="T41" fmla="*/ 652 h 2227"/>
                <a:gd name="T42" fmla="*/ 496 w 996"/>
                <a:gd name="T43" fmla="*/ 237 h 2227"/>
                <a:gd name="T44" fmla="*/ 776 w 996"/>
                <a:gd name="T45" fmla="*/ 77 h 2227"/>
                <a:gd name="T46" fmla="*/ 942 w 996"/>
                <a:gd name="T47" fmla="*/ 77 h 2227"/>
                <a:gd name="T48" fmla="*/ 1221 w 996"/>
                <a:gd name="T49" fmla="*/ 237 h 2227"/>
                <a:gd name="T50" fmla="*/ 1460 w 996"/>
                <a:gd name="T51" fmla="*/ 652 h 2227"/>
                <a:gd name="T52" fmla="*/ 1546 w 996"/>
                <a:gd name="T53" fmla="*/ 1451 h 2227"/>
                <a:gd name="T54" fmla="*/ 1569 w 996"/>
                <a:gd name="T55" fmla="*/ 1688 h 2227"/>
                <a:gd name="T56" fmla="*/ 1702 w 996"/>
                <a:gd name="T57" fmla="*/ 1928 h 2227"/>
                <a:gd name="T58" fmla="*/ 1611 w 996"/>
                <a:gd name="T59" fmla="*/ 1870 h 2227"/>
                <a:gd name="T60" fmla="*/ 1568 w 996"/>
                <a:gd name="T61" fmla="*/ 2083 h 2227"/>
                <a:gd name="T62" fmla="*/ 1491 w 996"/>
                <a:gd name="T63" fmla="*/ 2091 h 2227"/>
                <a:gd name="T64" fmla="*/ 1441 w 996"/>
                <a:gd name="T65" fmla="*/ 2071 h 2227"/>
                <a:gd name="T66" fmla="*/ 1387 w 996"/>
                <a:gd name="T67" fmla="*/ 1870 h 2227"/>
                <a:gd name="T68" fmla="*/ 1405 w 996"/>
                <a:gd name="T69" fmla="*/ 1595 h 2227"/>
                <a:gd name="T70" fmla="*/ 1273 w 996"/>
                <a:gd name="T71" fmla="*/ 909 h 2227"/>
                <a:gd name="T72" fmla="*/ 1265 w 996"/>
                <a:gd name="T73" fmla="*/ 822 h 2227"/>
                <a:gd name="T74" fmla="*/ 1212 w 996"/>
                <a:gd name="T75" fmla="*/ 1373 h 2227"/>
                <a:gd name="T76" fmla="*/ 1207 w 996"/>
                <a:gd name="T77" fmla="*/ 2521 h 2227"/>
                <a:gd name="T78" fmla="*/ 1173 w 996"/>
                <a:gd name="T79" fmla="*/ 3109 h 2227"/>
                <a:gd name="T80" fmla="*/ 1072 w 996"/>
                <a:gd name="T81" fmla="*/ 3570 h 2227"/>
                <a:gd name="T82" fmla="*/ 1119 w 996"/>
                <a:gd name="T83" fmla="*/ 3603 h 2227"/>
                <a:gd name="T84" fmla="*/ 1044 w 996"/>
                <a:gd name="T85" fmla="*/ 3770 h 2227"/>
                <a:gd name="T86" fmla="*/ 913 w 996"/>
                <a:gd name="T87" fmla="*/ 3590 h 2227"/>
                <a:gd name="T88" fmla="*/ 898 w 996"/>
                <a:gd name="T89" fmla="*/ 3030 h 2227"/>
                <a:gd name="T90" fmla="*/ 883 w 996"/>
                <a:gd name="T91" fmla="*/ 2264 h 2227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</a:gdLst>
              <a:ahLst/>
              <a:cxnLst>
                <a:cxn ang="T92">
                  <a:pos x="T0" y="T1"/>
                </a:cxn>
                <a:cxn ang="T93">
                  <a:pos x="T2" y="T3"/>
                </a:cxn>
                <a:cxn ang="T94">
                  <a:pos x="T4" y="T5"/>
                </a:cxn>
                <a:cxn ang="T95">
                  <a:pos x="T6" y="T7"/>
                </a:cxn>
                <a:cxn ang="T96">
                  <a:pos x="T8" y="T9"/>
                </a:cxn>
                <a:cxn ang="T97">
                  <a:pos x="T10" y="T11"/>
                </a:cxn>
                <a:cxn ang="T98">
                  <a:pos x="T12" y="T13"/>
                </a:cxn>
                <a:cxn ang="T99">
                  <a:pos x="T14" y="T15"/>
                </a:cxn>
                <a:cxn ang="T100">
                  <a:pos x="T16" y="T17"/>
                </a:cxn>
                <a:cxn ang="T101">
                  <a:pos x="T18" y="T19"/>
                </a:cxn>
                <a:cxn ang="T102">
                  <a:pos x="T20" y="T21"/>
                </a:cxn>
                <a:cxn ang="T103">
                  <a:pos x="T22" y="T23"/>
                </a:cxn>
                <a:cxn ang="T104">
                  <a:pos x="T24" y="T25"/>
                </a:cxn>
                <a:cxn ang="T105">
                  <a:pos x="T26" y="T27"/>
                </a:cxn>
                <a:cxn ang="T106">
                  <a:pos x="T28" y="T29"/>
                </a:cxn>
                <a:cxn ang="T107">
                  <a:pos x="T30" y="T31"/>
                </a:cxn>
                <a:cxn ang="T108">
                  <a:pos x="T32" y="T33"/>
                </a:cxn>
                <a:cxn ang="T109">
                  <a:pos x="T34" y="T35"/>
                </a:cxn>
                <a:cxn ang="T110">
                  <a:pos x="T36" y="T37"/>
                </a:cxn>
                <a:cxn ang="T111">
                  <a:pos x="T38" y="T39"/>
                </a:cxn>
                <a:cxn ang="T112">
                  <a:pos x="T40" y="T41"/>
                </a:cxn>
                <a:cxn ang="T113">
                  <a:pos x="T42" y="T43"/>
                </a:cxn>
                <a:cxn ang="T114">
                  <a:pos x="T44" y="T45"/>
                </a:cxn>
                <a:cxn ang="T115">
                  <a:pos x="T46" y="T47"/>
                </a:cxn>
                <a:cxn ang="T116">
                  <a:pos x="T48" y="T49"/>
                </a:cxn>
                <a:cxn ang="T117">
                  <a:pos x="T50" y="T51"/>
                </a:cxn>
                <a:cxn ang="T118">
                  <a:pos x="T52" y="T53"/>
                </a:cxn>
                <a:cxn ang="T119">
                  <a:pos x="T54" y="T55"/>
                </a:cxn>
                <a:cxn ang="T120">
                  <a:pos x="T56" y="T57"/>
                </a:cxn>
                <a:cxn ang="T121">
                  <a:pos x="T58" y="T59"/>
                </a:cxn>
                <a:cxn ang="T122">
                  <a:pos x="T60" y="T61"/>
                </a:cxn>
                <a:cxn ang="T123">
                  <a:pos x="T62" y="T63"/>
                </a:cxn>
                <a:cxn ang="T124">
                  <a:pos x="T64" y="T65"/>
                </a:cxn>
                <a:cxn ang="T125">
                  <a:pos x="T66" y="T67"/>
                </a:cxn>
                <a:cxn ang="T126">
                  <a:pos x="T68" y="T69"/>
                </a:cxn>
                <a:cxn ang="T127">
                  <a:pos x="T70" y="T71"/>
                </a:cxn>
                <a:cxn ang="T128">
                  <a:pos x="T72" y="T73"/>
                </a:cxn>
                <a:cxn ang="T129">
                  <a:pos x="T74" y="T75"/>
                </a:cxn>
                <a:cxn ang="T130">
                  <a:pos x="T76" y="T77"/>
                </a:cxn>
                <a:cxn ang="T131">
                  <a:pos x="T78" y="T79"/>
                </a:cxn>
                <a:cxn ang="T132">
                  <a:pos x="T80" y="T81"/>
                </a:cxn>
                <a:cxn ang="T133">
                  <a:pos x="T82" y="T83"/>
                </a:cxn>
                <a:cxn ang="T134">
                  <a:pos x="T84" y="T85"/>
                </a:cxn>
                <a:cxn ang="T135">
                  <a:pos x="T86" y="T87"/>
                </a:cxn>
                <a:cxn ang="T136">
                  <a:pos x="T88" y="T89"/>
                </a:cxn>
                <a:cxn ang="T137">
                  <a:pos x="T90" y="T91"/>
                </a:cxn>
              </a:cxnLst>
              <a:rect l="0" t="0" r="r" b="b"/>
              <a:pathLst>
                <a:path w="996" h="2227">
                  <a:moveTo>
                    <a:pt x="501" y="1171"/>
                  </a:moveTo>
                  <a:cubicBezTo>
                    <a:pt x="494" y="1171"/>
                    <a:pt x="494" y="1171"/>
                    <a:pt x="494" y="1171"/>
                  </a:cubicBezTo>
                  <a:cubicBezTo>
                    <a:pt x="491" y="1222"/>
                    <a:pt x="486" y="1299"/>
                    <a:pt x="484" y="1316"/>
                  </a:cubicBezTo>
                  <a:cubicBezTo>
                    <a:pt x="484" y="1318"/>
                    <a:pt x="462" y="1549"/>
                    <a:pt x="456" y="1566"/>
                  </a:cubicBezTo>
                  <a:cubicBezTo>
                    <a:pt x="455" y="1571"/>
                    <a:pt x="456" y="1600"/>
                    <a:pt x="456" y="1604"/>
                  </a:cubicBezTo>
                  <a:cubicBezTo>
                    <a:pt x="456" y="1630"/>
                    <a:pt x="472" y="1724"/>
                    <a:pt x="475" y="1761"/>
                  </a:cubicBezTo>
                  <a:cubicBezTo>
                    <a:pt x="480" y="1827"/>
                    <a:pt x="462" y="1879"/>
                    <a:pt x="462" y="1910"/>
                  </a:cubicBezTo>
                  <a:cubicBezTo>
                    <a:pt x="462" y="1928"/>
                    <a:pt x="452" y="2020"/>
                    <a:pt x="456" y="2047"/>
                  </a:cubicBezTo>
                  <a:cubicBezTo>
                    <a:pt x="458" y="2064"/>
                    <a:pt x="464" y="2076"/>
                    <a:pt x="467" y="2087"/>
                  </a:cubicBezTo>
                  <a:cubicBezTo>
                    <a:pt x="472" y="2101"/>
                    <a:pt x="466" y="2133"/>
                    <a:pt x="472" y="2157"/>
                  </a:cubicBezTo>
                  <a:cubicBezTo>
                    <a:pt x="479" y="2180"/>
                    <a:pt x="486" y="2210"/>
                    <a:pt x="460" y="2219"/>
                  </a:cubicBezTo>
                  <a:cubicBezTo>
                    <a:pt x="434" y="2227"/>
                    <a:pt x="418" y="2224"/>
                    <a:pt x="391" y="2191"/>
                  </a:cubicBezTo>
                  <a:cubicBezTo>
                    <a:pt x="379" y="2176"/>
                    <a:pt x="351" y="2158"/>
                    <a:pt x="345" y="2146"/>
                  </a:cubicBezTo>
                  <a:cubicBezTo>
                    <a:pt x="338" y="2131"/>
                    <a:pt x="333" y="2116"/>
                    <a:pt x="339" y="2109"/>
                  </a:cubicBezTo>
                  <a:cubicBezTo>
                    <a:pt x="337" y="2101"/>
                    <a:pt x="338" y="2094"/>
                    <a:pt x="347" y="2094"/>
                  </a:cubicBezTo>
                  <a:cubicBezTo>
                    <a:pt x="346" y="2087"/>
                    <a:pt x="352" y="2082"/>
                    <a:pt x="358" y="2084"/>
                  </a:cubicBezTo>
                  <a:cubicBezTo>
                    <a:pt x="361" y="2077"/>
                    <a:pt x="367" y="2077"/>
                    <a:pt x="372" y="2078"/>
                  </a:cubicBezTo>
                  <a:cubicBezTo>
                    <a:pt x="374" y="2076"/>
                    <a:pt x="374" y="2076"/>
                    <a:pt x="375" y="2075"/>
                  </a:cubicBezTo>
                  <a:cubicBezTo>
                    <a:pt x="376" y="2075"/>
                    <a:pt x="376" y="2075"/>
                    <a:pt x="376" y="2075"/>
                  </a:cubicBezTo>
                  <a:cubicBezTo>
                    <a:pt x="375" y="2058"/>
                    <a:pt x="370" y="2028"/>
                    <a:pt x="362" y="1993"/>
                  </a:cubicBezTo>
                  <a:cubicBezTo>
                    <a:pt x="350" y="1946"/>
                    <a:pt x="320" y="1879"/>
                    <a:pt x="317" y="1807"/>
                  </a:cubicBezTo>
                  <a:cubicBezTo>
                    <a:pt x="315" y="1763"/>
                    <a:pt x="322" y="1682"/>
                    <a:pt x="320" y="1620"/>
                  </a:cubicBezTo>
                  <a:cubicBezTo>
                    <a:pt x="319" y="1581"/>
                    <a:pt x="307" y="1553"/>
                    <a:pt x="306" y="1547"/>
                  </a:cubicBezTo>
                  <a:cubicBezTo>
                    <a:pt x="301" y="1523"/>
                    <a:pt x="301" y="1478"/>
                    <a:pt x="297" y="1465"/>
                  </a:cubicBezTo>
                  <a:cubicBezTo>
                    <a:pt x="224" y="1241"/>
                    <a:pt x="263" y="1063"/>
                    <a:pt x="265" y="1019"/>
                  </a:cubicBezTo>
                  <a:cubicBezTo>
                    <a:pt x="267" y="983"/>
                    <a:pt x="260" y="960"/>
                    <a:pt x="263" y="945"/>
                  </a:cubicBezTo>
                  <a:cubicBezTo>
                    <a:pt x="264" y="912"/>
                    <a:pt x="288" y="807"/>
                    <a:pt x="293" y="798"/>
                  </a:cubicBezTo>
                  <a:cubicBezTo>
                    <a:pt x="293" y="798"/>
                    <a:pt x="280" y="659"/>
                    <a:pt x="283" y="650"/>
                  </a:cubicBezTo>
                  <a:cubicBezTo>
                    <a:pt x="281" y="624"/>
                    <a:pt x="267" y="574"/>
                    <a:pt x="269" y="546"/>
                  </a:cubicBezTo>
                  <a:cubicBezTo>
                    <a:pt x="267" y="512"/>
                    <a:pt x="263" y="491"/>
                    <a:pt x="263" y="478"/>
                  </a:cubicBezTo>
                  <a:cubicBezTo>
                    <a:pt x="263" y="477"/>
                    <a:pt x="263" y="477"/>
                    <a:pt x="263" y="477"/>
                  </a:cubicBezTo>
                  <a:cubicBezTo>
                    <a:pt x="262" y="489"/>
                    <a:pt x="262" y="498"/>
                    <a:pt x="261" y="503"/>
                  </a:cubicBezTo>
                  <a:cubicBezTo>
                    <a:pt x="259" y="512"/>
                    <a:pt x="259" y="526"/>
                    <a:pt x="258" y="528"/>
                  </a:cubicBezTo>
                  <a:cubicBezTo>
                    <a:pt x="256" y="542"/>
                    <a:pt x="245" y="616"/>
                    <a:pt x="244" y="644"/>
                  </a:cubicBezTo>
                  <a:cubicBezTo>
                    <a:pt x="250" y="681"/>
                    <a:pt x="250" y="705"/>
                    <a:pt x="240" y="759"/>
                  </a:cubicBezTo>
                  <a:cubicBezTo>
                    <a:pt x="235" y="787"/>
                    <a:pt x="184" y="913"/>
                    <a:pt x="181" y="927"/>
                  </a:cubicBezTo>
                  <a:cubicBezTo>
                    <a:pt x="179" y="941"/>
                    <a:pt x="175" y="956"/>
                    <a:pt x="174" y="959"/>
                  </a:cubicBezTo>
                  <a:cubicBezTo>
                    <a:pt x="172" y="963"/>
                    <a:pt x="184" y="983"/>
                    <a:pt x="180" y="995"/>
                  </a:cubicBezTo>
                  <a:cubicBezTo>
                    <a:pt x="177" y="1008"/>
                    <a:pt x="200" y="1049"/>
                    <a:pt x="192" y="1087"/>
                  </a:cubicBezTo>
                  <a:cubicBezTo>
                    <a:pt x="185" y="1126"/>
                    <a:pt x="185" y="1131"/>
                    <a:pt x="184" y="1139"/>
                  </a:cubicBezTo>
                  <a:cubicBezTo>
                    <a:pt x="183" y="1147"/>
                    <a:pt x="178" y="1157"/>
                    <a:pt x="175" y="1167"/>
                  </a:cubicBezTo>
                  <a:cubicBezTo>
                    <a:pt x="173" y="1178"/>
                    <a:pt x="168" y="1203"/>
                    <a:pt x="161" y="1204"/>
                  </a:cubicBezTo>
                  <a:cubicBezTo>
                    <a:pt x="155" y="1204"/>
                    <a:pt x="155" y="1202"/>
                    <a:pt x="154" y="1199"/>
                  </a:cubicBezTo>
                  <a:cubicBezTo>
                    <a:pt x="154" y="1199"/>
                    <a:pt x="152" y="1223"/>
                    <a:pt x="140" y="1223"/>
                  </a:cubicBezTo>
                  <a:cubicBezTo>
                    <a:pt x="132" y="1223"/>
                    <a:pt x="132" y="1215"/>
                    <a:pt x="132" y="1215"/>
                  </a:cubicBezTo>
                  <a:cubicBezTo>
                    <a:pt x="132" y="1215"/>
                    <a:pt x="130" y="1234"/>
                    <a:pt x="119" y="1233"/>
                  </a:cubicBezTo>
                  <a:cubicBezTo>
                    <a:pt x="108" y="1231"/>
                    <a:pt x="108" y="1220"/>
                    <a:pt x="108" y="1220"/>
                  </a:cubicBezTo>
                  <a:cubicBezTo>
                    <a:pt x="101" y="1224"/>
                    <a:pt x="90" y="1223"/>
                    <a:pt x="87" y="1211"/>
                  </a:cubicBezTo>
                  <a:cubicBezTo>
                    <a:pt x="84" y="1198"/>
                    <a:pt x="78" y="1173"/>
                    <a:pt x="79" y="1164"/>
                  </a:cubicBezTo>
                  <a:cubicBezTo>
                    <a:pt x="80" y="1155"/>
                    <a:pt x="73" y="1134"/>
                    <a:pt x="73" y="1126"/>
                  </a:cubicBezTo>
                  <a:cubicBezTo>
                    <a:pt x="66" y="1102"/>
                    <a:pt x="60" y="1094"/>
                    <a:pt x="63" y="1087"/>
                  </a:cubicBezTo>
                  <a:cubicBezTo>
                    <a:pt x="55" y="1096"/>
                    <a:pt x="47" y="1105"/>
                    <a:pt x="44" y="1107"/>
                  </a:cubicBezTo>
                  <a:cubicBezTo>
                    <a:pt x="41" y="1121"/>
                    <a:pt x="28" y="1142"/>
                    <a:pt x="16" y="1143"/>
                  </a:cubicBezTo>
                  <a:cubicBezTo>
                    <a:pt x="0" y="1144"/>
                    <a:pt x="4" y="1133"/>
                    <a:pt x="9" y="1121"/>
                  </a:cubicBezTo>
                  <a:cubicBezTo>
                    <a:pt x="13" y="1110"/>
                    <a:pt x="15" y="1095"/>
                    <a:pt x="19" y="1090"/>
                  </a:cubicBezTo>
                  <a:cubicBezTo>
                    <a:pt x="23" y="1084"/>
                    <a:pt x="32" y="1053"/>
                    <a:pt x="40" y="1043"/>
                  </a:cubicBezTo>
                  <a:cubicBezTo>
                    <a:pt x="48" y="1033"/>
                    <a:pt x="78" y="988"/>
                    <a:pt x="86" y="981"/>
                  </a:cubicBezTo>
                  <a:cubicBezTo>
                    <a:pt x="89" y="976"/>
                    <a:pt x="87" y="958"/>
                    <a:pt x="90" y="946"/>
                  </a:cubicBezTo>
                  <a:cubicBezTo>
                    <a:pt x="94" y="934"/>
                    <a:pt x="92" y="921"/>
                    <a:pt x="95" y="906"/>
                  </a:cubicBezTo>
                  <a:cubicBezTo>
                    <a:pt x="99" y="892"/>
                    <a:pt x="99" y="863"/>
                    <a:pt x="100" y="843"/>
                  </a:cubicBezTo>
                  <a:cubicBezTo>
                    <a:pt x="101" y="810"/>
                    <a:pt x="101" y="678"/>
                    <a:pt x="121" y="630"/>
                  </a:cubicBezTo>
                  <a:cubicBezTo>
                    <a:pt x="125" y="615"/>
                    <a:pt x="129" y="591"/>
                    <a:pt x="128" y="557"/>
                  </a:cubicBezTo>
                  <a:cubicBezTo>
                    <a:pt x="130" y="462"/>
                    <a:pt x="151" y="408"/>
                    <a:pt x="149" y="379"/>
                  </a:cubicBezTo>
                  <a:cubicBezTo>
                    <a:pt x="143" y="337"/>
                    <a:pt x="152" y="291"/>
                    <a:pt x="161" y="255"/>
                  </a:cubicBezTo>
                  <a:cubicBezTo>
                    <a:pt x="178" y="179"/>
                    <a:pt x="215" y="159"/>
                    <a:pt x="232" y="155"/>
                  </a:cubicBezTo>
                  <a:cubicBezTo>
                    <a:pt x="249" y="151"/>
                    <a:pt x="276" y="149"/>
                    <a:pt x="288" y="138"/>
                  </a:cubicBezTo>
                  <a:cubicBezTo>
                    <a:pt x="297" y="130"/>
                    <a:pt x="356" y="103"/>
                    <a:pt x="373" y="101"/>
                  </a:cubicBezTo>
                  <a:cubicBezTo>
                    <a:pt x="415" y="93"/>
                    <a:pt x="411" y="21"/>
                    <a:pt x="410" y="0"/>
                  </a:cubicBezTo>
                  <a:cubicBezTo>
                    <a:pt x="417" y="13"/>
                    <a:pt x="437" y="35"/>
                    <a:pt x="450" y="45"/>
                  </a:cubicBezTo>
                  <a:cubicBezTo>
                    <a:pt x="464" y="55"/>
                    <a:pt x="473" y="65"/>
                    <a:pt x="497" y="66"/>
                  </a:cubicBezTo>
                  <a:cubicBezTo>
                    <a:pt x="499" y="66"/>
                    <a:pt x="499" y="66"/>
                    <a:pt x="499" y="66"/>
                  </a:cubicBezTo>
                  <a:cubicBezTo>
                    <a:pt x="524" y="65"/>
                    <a:pt x="532" y="55"/>
                    <a:pt x="546" y="45"/>
                  </a:cubicBezTo>
                  <a:cubicBezTo>
                    <a:pt x="559" y="35"/>
                    <a:pt x="579" y="13"/>
                    <a:pt x="586" y="0"/>
                  </a:cubicBezTo>
                  <a:cubicBezTo>
                    <a:pt x="586" y="21"/>
                    <a:pt x="581" y="93"/>
                    <a:pt x="623" y="101"/>
                  </a:cubicBezTo>
                  <a:cubicBezTo>
                    <a:pt x="640" y="103"/>
                    <a:pt x="700" y="130"/>
                    <a:pt x="708" y="138"/>
                  </a:cubicBezTo>
                  <a:cubicBezTo>
                    <a:pt x="720" y="149"/>
                    <a:pt x="747" y="151"/>
                    <a:pt x="764" y="155"/>
                  </a:cubicBezTo>
                  <a:cubicBezTo>
                    <a:pt x="781" y="159"/>
                    <a:pt x="818" y="179"/>
                    <a:pt x="836" y="255"/>
                  </a:cubicBezTo>
                  <a:cubicBezTo>
                    <a:pt x="844" y="291"/>
                    <a:pt x="853" y="337"/>
                    <a:pt x="847" y="379"/>
                  </a:cubicBezTo>
                  <a:cubicBezTo>
                    <a:pt x="845" y="408"/>
                    <a:pt x="866" y="462"/>
                    <a:pt x="868" y="557"/>
                  </a:cubicBezTo>
                  <a:cubicBezTo>
                    <a:pt x="868" y="591"/>
                    <a:pt x="871" y="615"/>
                    <a:pt x="876" y="630"/>
                  </a:cubicBezTo>
                  <a:cubicBezTo>
                    <a:pt x="895" y="678"/>
                    <a:pt x="895" y="810"/>
                    <a:pt x="896" y="843"/>
                  </a:cubicBezTo>
                  <a:cubicBezTo>
                    <a:pt x="897" y="863"/>
                    <a:pt x="897" y="892"/>
                    <a:pt x="901" y="906"/>
                  </a:cubicBezTo>
                  <a:cubicBezTo>
                    <a:pt x="904" y="921"/>
                    <a:pt x="902" y="934"/>
                    <a:pt x="906" y="946"/>
                  </a:cubicBezTo>
                  <a:cubicBezTo>
                    <a:pt x="909" y="958"/>
                    <a:pt x="908" y="976"/>
                    <a:pt x="910" y="981"/>
                  </a:cubicBezTo>
                  <a:cubicBezTo>
                    <a:pt x="918" y="988"/>
                    <a:pt x="948" y="1033"/>
                    <a:pt x="956" y="1043"/>
                  </a:cubicBezTo>
                  <a:cubicBezTo>
                    <a:pt x="964" y="1053"/>
                    <a:pt x="973" y="1084"/>
                    <a:pt x="977" y="1090"/>
                  </a:cubicBezTo>
                  <a:cubicBezTo>
                    <a:pt x="981" y="1095"/>
                    <a:pt x="983" y="1110"/>
                    <a:pt x="987" y="1121"/>
                  </a:cubicBezTo>
                  <a:cubicBezTo>
                    <a:pt x="992" y="1133"/>
                    <a:pt x="996" y="1144"/>
                    <a:pt x="980" y="1143"/>
                  </a:cubicBezTo>
                  <a:cubicBezTo>
                    <a:pt x="968" y="1142"/>
                    <a:pt x="955" y="1121"/>
                    <a:pt x="953" y="1107"/>
                  </a:cubicBezTo>
                  <a:cubicBezTo>
                    <a:pt x="949" y="1105"/>
                    <a:pt x="942" y="1096"/>
                    <a:pt x="934" y="1087"/>
                  </a:cubicBezTo>
                  <a:cubicBezTo>
                    <a:pt x="936" y="1094"/>
                    <a:pt x="930" y="1102"/>
                    <a:pt x="924" y="1126"/>
                  </a:cubicBezTo>
                  <a:cubicBezTo>
                    <a:pt x="923" y="1134"/>
                    <a:pt x="917" y="1155"/>
                    <a:pt x="917" y="1164"/>
                  </a:cubicBezTo>
                  <a:cubicBezTo>
                    <a:pt x="918" y="1173"/>
                    <a:pt x="912" y="1198"/>
                    <a:pt x="909" y="1211"/>
                  </a:cubicBezTo>
                  <a:cubicBezTo>
                    <a:pt x="907" y="1223"/>
                    <a:pt x="895" y="1224"/>
                    <a:pt x="888" y="1220"/>
                  </a:cubicBezTo>
                  <a:cubicBezTo>
                    <a:pt x="888" y="1220"/>
                    <a:pt x="888" y="1231"/>
                    <a:pt x="877" y="1233"/>
                  </a:cubicBezTo>
                  <a:cubicBezTo>
                    <a:pt x="866" y="1234"/>
                    <a:pt x="864" y="1215"/>
                    <a:pt x="864" y="1215"/>
                  </a:cubicBezTo>
                  <a:cubicBezTo>
                    <a:pt x="864" y="1215"/>
                    <a:pt x="864" y="1223"/>
                    <a:pt x="856" y="1223"/>
                  </a:cubicBezTo>
                  <a:cubicBezTo>
                    <a:pt x="844" y="1223"/>
                    <a:pt x="842" y="1199"/>
                    <a:pt x="842" y="1199"/>
                  </a:cubicBezTo>
                  <a:cubicBezTo>
                    <a:pt x="841" y="1202"/>
                    <a:pt x="841" y="1204"/>
                    <a:pt x="835" y="1204"/>
                  </a:cubicBezTo>
                  <a:cubicBezTo>
                    <a:pt x="828" y="1203"/>
                    <a:pt x="823" y="1178"/>
                    <a:pt x="821" y="1167"/>
                  </a:cubicBezTo>
                  <a:cubicBezTo>
                    <a:pt x="818" y="1157"/>
                    <a:pt x="813" y="1147"/>
                    <a:pt x="813" y="1139"/>
                  </a:cubicBezTo>
                  <a:cubicBezTo>
                    <a:pt x="812" y="1131"/>
                    <a:pt x="811" y="1126"/>
                    <a:pt x="804" y="1087"/>
                  </a:cubicBezTo>
                  <a:cubicBezTo>
                    <a:pt x="797" y="1049"/>
                    <a:pt x="819" y="1008"/>
                    <a:pt x="816" y="995"/>
                  </a:cubicBezTo>
                  <a:cubicBezTo>
                    <a:pt x="812" y="983"/>
                    <a:pt x="824" y="963"/>
                    <a:pt x="823" y="959"/>
                  </a:cubicBezTo>
                  <a:cubicBezTo>
                    <a:pt x="821" y="956"/>
                    <a:pt x="817" y="941"/>
                    <a:pt x="815" y="927"/>
                  </a:cubicBezTo>
                  <a:cubicBezTo>
                    <a:pt x="812" y="913"/>
                    <a:pt x="761" y="787"/>
                    <a:pt x="756" y="759"/>
                  </a:cubicBezTo>
                  <a:cubicBezTo>
                    <a:pt x="746" y="705"/>
                    <a:pt x="746" y="681"/>
                    <a:pt x="752" y="644"/>
                  </a:cubicBezTo>
                  <a:cubicBezTo>
                    <a:pt x="751" y="616"/>
                    <a:pt x="740" y="542"/>
                    <a:pt x="738" y="528"/>
                  </a:cubicBezTo>
                  <a:cubicBezTo>
                    <a:pt x="737" y="526"/>
                    <a:pt x="737" y="512"/>
                    <a:pt x="735" y="503"/>
                  </a:cubicBezTo>
                  <a:cubicBezTo>
                    <a:pt x="735" y="498"/>
                    <a:pt x="734" y="489"/>
                    <a:pt x="733" y="477"/>
                  </a:cubicBezTo>
                  <a:cubicBezTo>
                    <a:pt x="733" y="478"/>
                    <a:pt x="733" y="478"/>
                    <a:pt x="733" y="478"/>
                  </a:cubicBezTo>
                  <a:cubicBezTo>
                    <a:pt x="733" y="491"/>
                    <a:pt x="729" y="512"/>
                    <a:pt x="727" y="546"/>
                  </a:cubicBezTo>
                  <a:cubicBezTo>
                    <a:pt x="729" y="574"/>
                    <a:pt x="715" y="624"/>
                    <a:pt x="713" y="650"/>
                  </a:cubicBezTo>
                  <a:cubicBezTo>
                    <a:pt x="717" y="659"/>
                    <a:pt x="703" y="798"/>
                    <a:pt x="703" y="798"/>
                  </a:cubicBezTo>
                  <a:cubicBezTo>
                    <a:pt x="708" y="807"/>
                    <a:pt x="732" y="912"/>
                    <a:pt x="733" y="945"/>
                  </a:cubicBezTo>
                  <a:cubicBezTo>
                    <a:pt x="736" y="960"/>
                    <a:pt x="729" y="983"/>
                    <a:pt x="731" y="1019"/>
                  </a:cubicBezTo>
                  <a:cubicBezTo>
                    <a:pt x="733" y="1063"/>
                    <a:pt x="773" y="1241"/>
                    <a:pt x="700" y="1465"/>
                  </a:cubicBezTo>
                  <a:cubicBezTo>
                    <a:pt x="695" y="1478"/>
                    <a:pt x="695" y="1523"/>
                    <a:pt x="690" y="1547"/>
                  </a:cubicBezTo>
                  <a:cubicBezTo>
                    <a:pt x="689" y="1553"/>
                    <a:pt x="677" y="1581"/>
                    <a:pt x="676" y="1620"/>
                  </a:cubicBezTo>
                  <a:cubicBezTo>
                    <a:pt x="674" y="1682"/>
                    <a:pt x="681" y="1763"/>
                    <a:pt x="680" y="1807"/>
                  </a:cubicBezTo>
                  <a:cubicBezTo>
                    <a:pt x="676" y="1879"/>
                    <a:pt x="646" y="1946"/>
                    <a:pt x="634" y="1993"/>
                  </a:cubicBezTo>
                  <a:cubicBezTo>
                    <a:pt x="626" y="2028"/>
                    <a:pt x="621" y="2058"/>
                    <a:pt x="620" y="2075"/>
                  </a:cubicBezTo>
                  <a:cubicBezTo>
                    <a:pt x="621" y="2075"/>
                    <a:pt x="621" y="2075"/>
                    <a:pt x="621" y="2075"/>
                  </a:cubicBezTo>
                  <a:cubicBezTo>
                    <a:pt x="623" y="2076"/>
                    <a:pt x="623" y="2076"/>
                    <a:pt x="624" y="2078"/>
                  </a:cubicBezTo>
                  <a:cubicBezTo>
                    <a:pt x="629" y="2077"/>
                    <a:pt x="635" y="2077"/>
                    <a:pt x="638" y="2084"/>
                  </a:cubicBezTo>
                  <a:cubicBezTo>
                    <a:pt x="644" y="2082"/>
                    <a:pt x="650" y="2087"/>
                    <a:pt x="649" y="2094"/>
                  </a:cubicBezTo>
                  <a:cubicBezTo>
                    <a:pt x="658" y="2094"/>
                    <a:pt x="659" y="2101"/>
                    <a:pt x="657" y="2109"/>
                  </a:cubicBezTo>
                  <a:cubicBezTo>
                    <a:pt x="663" y="2116"/>
                    <a:pt x="658" y="2131"/>
                    <a:pt x="651" y="2146"/>
                  </a:cubicBezTo>
                  <a:cubicBezTo>
                    <a:pt x="645" y="2158"/>
                    <a:pt x="617" y="2176"/>
                    <a:pt x="605" y="2191"/>
                  </a:cubicBezTo>
                  <a:cubicBezTo>
                    <a:pt x="578" y="2224"/>
                    <a:pt x="562" y="2227"/>
                    <a:pt x="536" y="2219"/>
                  </a:cubicBezTo>
                  <a:cubicBezTo>
                    <a:pt x="510" y="2210"/>
                    <a:pt x="517" y="2180"/>
                    <a:pt x="524" y="2157"/>
                  </a:cubicBezTo>
                  <a:cubicBezTo>
                    <a:pt x="530" y="2133"/>
                    <a:pt x="524" y="2101"/>
                    <a:pt x="529" y="2087"/>
                  </a:cubicBezTo>
                  <a:cubicBezTo>
                    <a:pt x="532" y="2076"/>
                    <a:pt x="538" y="2064"/>
                    <a:pt x="540" y="2047"/>
                  </a:cubicBezTo>
                  <a:cubicBezTo>
                    <a:pt x="544" y="2020"/>
                    <a:pt x="534" y="1928"/>
                    <a:pt x="534" y="1910"/>
                  </a:cubicBezTo>
                  <a:cubicBezTo>
                    <a:pt x="534" y="1879"/>
                    <a:pt x="517" y="1827"/>
                    <a:pt x="521" y="1761"/>
                  </a:cubicBezTo>
                  <a:cubicBezTo>
                    <a:pt x="524" y="1724"/>
                    <a:pt x="540" y="1630"/>
                    <a:pt x="540" y="1604"/>
                  </a:cubicBezTo>
                  <a:cubicBezTo>
                    <a:pt x="540" y="1600"/>
                    <a:pt x="541" y="1571"/>
                    <a:pt x="540" y="1566"/>
                  </a:cubicBezTo>
                  <a:cubicBezTo>
                    <a:pt x="534" y="1549"/>
                    <a:pt x="512" y="1318"/>
                    <a:pt x="512" y="1316"/>
                  </a:cubicBezTo>
                  <a:cubicBezTo>
                    <a:pt x="510" y="1299"/>
                    <a:pt x="505" y="1222"/>
                    <a:pt x="502" y="1171"/>
                  </a:cubicBezTo>
                  <a:cubicBezTo>
                    <a:pt x="495" y="1171"/>
                    <a:pt x="495" y="1171"/>
                    <a:pt x="495" y="1171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0" name="Freeform 1996">
              <a:extLst>
                <a:ext uri="{FF2B5EF4-FFF2-40B4-BE49-F238E27FC236}">
                  <a16:creationId xmlns:a16="http://schemas.microsoft.com/office/drawing/2014/main" id="{2A00FD83-D16E-43D1-83EE-16ACADCB3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24"/>
              <a:ext cx="354" cy="513"/>
            </a:xfrm>
            <a:custGeom>
              <a:avLst/>
              <a:gdLst>
                <a:gd name="T0" fmla="*/ 237 w 269"/>
                <a:gd name="T1" fmla="*/ 673 h 391"/>
                <a:gd name="T2" fmla="*/ 318 w 269"/>
                <a:gd name="T3" fmla="*/ 636 h 391"/>
                <a:gd name="T4" fmla="*/ 391 w 269"/>
                <a:gd name="T5" fmla="*/ 554 h 391"/>
                <a:gd name="T6" fmla="*/ 409 w 269"/>
                <a:gd name="T7" fmla="*/ 475 h 391"/>
                <a:gd name="T8" fmla="*/ 429 w 269"/>
                <a:gd name="T9" fmla="*/ 459 h 391"/>
                <a:gd name="T10" fmla="*/ 442 w 269"/>
                <a:gd name="T11" fmla="*/ 437 h 391"/>
                <a:gd name="T12" fmla="*/ 449 w 269"/>
                <a:gd name="T13" fmla="*/ 409 h 391"/>
                <a:gd name="T14" fmla="*/ 457 w 269"/>
                <a:gd name="T15" fmla="*/ 365 h 391"/>
                <a:gd name="T16" fmla="*/ 466 w 269"/>
                <a:gd name="T17" fmla="*/ 321 h 391"/>
                <a:gd name="T18" fmla="*/ 461 w 269"/>
                <a:gd name="T19" fmla="*/ 308 h 391"/>
                <a:gd name="T20" fmla="*/ 454 w 269"/>
                <a:gd name="T21" fmla="*/ 307 h 391"/>
                <a:gd name="T22" fmla="*/ 462 w 269"/>
                <a:gd name="T23" fmla="*/ 304 h 391"/>
                <a:gd name="T24" fmla="*/ 459 w 269"/>
                <a:gd name="T25" fmla="*/ 258 h 391"/>
                <a:gd name="T26" fmla="*/ 461 w 269"/>
                <a:gd name="T27" fmla="*/ 219 h 391"/>
                <a:gd name="T28" fmla="*/ 449 w 269"/>
                <a:gd name="T29" fmla="*/ 169 h 391"/>
                <a:gd name="T30" fmla="*/ 438 w 269"/>
                <a:gd name="T31" fmla="*/ 117 h 391"/>
                <a:gd name="T32" fmla="*/ 401 w 269"/>
                <a:gd name="T33" fmla="*/ 76 h 391"/>
                <a:gd name="T34" fmla="*/ 362 w 269"/>
                <a:gd name="T35" fmla="*/ 54 h 391"/>
                <a:gd name="T36" fmla="*/ 353 w 269"/>
                <a:gd name="T37" fmla="*/ 41 h 391"/>
                <a:gd name="T38" fmla="*/ 334 w 269"/>
                <a:gd name="T39" fmla="*/ 37 h 391"/>
                <a:gd name="T40" fmla="*/ 305 w 269"/>
                <a:gd name="T41" fmla="*/ 9 h 391"/>
                <a:gd name="T42" fmla="*/ 236 w 269"/>
                <a:gd name="T43" fmla="*/ 4 h 391"/>
                <a:gd name="T44" fmla="*/ 224 w 269"/>
                <a:gd name="T45" fmla="*/ 4 h 391"/>
                <a:gd name="T46" fmla="*/ 188 w 269"/>
                <a:gd name="T47" fmla="*/ 0 h 391"/>
                <a:gd name="T48" fmla="*/ 149 w 269"/>
                <a:gd name="T49" fmla="*/ 18 h 391"/>
                <a:gd name="T50" fmla="*/ 108 w 269"/>
                <a:gd name="T51" fmla="*/ 37 h 391"/>
                <a:gd name="T52" fmla="*/ 125 w 269"/>
                <a:gd name="T53" fmla="*/ 37 h 391"/>
                <a:gd name="T54" fmla="*/ 32 w 269"/>
                <a:gd name="T55" fmla="*/ 136 h 391"/>
                <a:gd name="T56" fmla="*/ 17 w 269"/>
                <a:gd name="T57" fmla="*/ 197 h 391"/>
                <a:gd name="T58" fmla="*/ 5 w 269"/>
                <a:gd name="T59" fmla="*/ 249 h 391"/>
                <a:gd name="T60" fmla="*/ 11 w 269"/>
                <a:gd name="T61" fmla="*/ 276 h 391"/>
                <a:gd name="T62" fmla="*/ 17 w 269"/>
                <a:gd name="T63" fmla="*/ 307 h 391"/>
                <a:gd name="T64" fmla="*/ 11 w 269"/>
                <a:gd name="T65" fmla="*/ 308 h 391"/>
                <a:gd name="T66" fmla="*/ 5 w 269"/>
                <a:gd name="T67" fmla="*/ 321 h 391"/>
                <a:gd name="T68" fmla="*/ 14 w 269"/>
                <a:gd name="T69" fmla="*/ 365 h 391"/>
                <a:gd name="T70" fmla="*/ 22 w 269"/>
                <a:gd name="T71" fmla="*/ 409 h 391"/>
                <a:gd name="T72" fmla="*/ 29 w 269"/>
                <a:gd name="T73" fmla="*/ 437 h 391"/>
                <a:gd name="T74" fmla="*/ 42 w 269"/>
                <a:gd name="T75" fmla="*/ 459 h 391"/>
                <a:gd name="T76" fmla="*/ 62 w 269"/>
                <a:gd name="T77" fmla="*/ 475 h 391"/>
                <a:gd name="T78" fmla="*/ 80 w 269"/>
                <a:gd name="T79" fmla="*/ 554 h 391"/>
                <a:gd name="T80" fmla="*/ 153 w 269"/>
                <a:gd name="T81" fmla="*/ 636 h 391"/>
                <a:gd name="T82" fmla="*/ 234 w 269"/>
                <a:gd name="T83" fmla="*/ 673 h 391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69" h="391">
                  <a:moveTo>
                    <a:pt x="137" y="391"/>
                  </a:moveTo>
                  <a:cubicBezTo>
                    <a:pt x="162" y="390"/>
                    <a:pt x="170" y="380"/>
                    <a:pt x="184" y="370"/>
                  </a:cubicBezTo>
                  <a:cubicBezTo>
                    <a:pt x="198" y="359"/>
                    <a:pt x="221" y="333"/>
                    <a:pt x="226" y="322"/>
                  </a:cubicBezTo>
                  <a:cubicBezTo>
                    <a:pt x="231" y="310"/>
                    <a:pt x="236" y="287"/>
                    <a:pt x="236" y="276"/>
                  </a:cubicBezTo>
                  <a:cubicBezTo>
                    <a:pt x="239" y="275"/>
                    <a:pt x="245" y="270"/>
                    <a:pt x="248" y="267"/>
                  </a:cubicBezTo>
                  <a:cubicBezTo>
                    <a:pt x="251" y="263"/>
                    <a:pt x="252" y="259"/>
                    <a:pt x="255" y="254"/>
                  </a:cubicBezTo>
                  <a:cubicBezTo>
                    <a:pt x="258" y="249"/>
                    <a:pt x="257" y="246"/>
                    <a:pt x="259" y="238"/>
                  </a:cubicBezTo>
                  <a:cubicBezTo>
                    <a:pt x="262" y="230"/>
                    <a:pt x="264" y="217"/>
                    <a:pt x="264" y="212"/>
                  </a:cubicBezTo>
                  <a:cubicBezTo>
                    <a:pt x="264" y="207"/>
                    <a:pt x="269" y="194"/>
                    <a:pt x="269" y="187"/>
                  </a:cubicBezTo>
                  <a:cubicBezTo>
                    <a:pt x="269" y="183"/>
                    <a:pt x="268" y="180"/>
                    <a:pt x="266" y="179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75"/>
                    <a:pt x="267" y="181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6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6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5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5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2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  <a:cubicBezTo>
                    <a:pt x="6" y="179"/>
                    <a:pt x="6" y="179"/>
                    <a:pt x="6" y="179"/>
                  </a:cubicBezTo>
                  <a:cubicBezTo>
                    <a:pt x="4" y="180"/>
                    <a:pt x="3" y="183"/>
                    <a:pt x="3" y="187"/>
                  </a:cubicBezTo>
                  <a:cubicBezTo>
                    <a:pt x="3" y="194"/>
                    <a:pt x="8" y="207"/>
                    <a:pt x="8" y="212"/>
                  </a:cubicBezTo>
                  <a:cubicBezTo>
                    <a:pt x="8" y="217"/>
                    <a:pt x="10" y="230"/>
                    <a:pt x="13" y="238"/>
                  </a:cubicBezTo>
                  <a:cubicBezTo>
                    <a:pt x="16" y="246"/>
                    <a:pt x="14" y="249"/>
                    <a:pt x="17" y="254"/>
                  </a:cubicBezTo>
                  <a:cubicBezTo>
                    <a:pt x="20" y="259"/>
                    <a:pt x="21" y="263"/>
                    <a:pt x="24" y="267"/>
                  </a:cubicBezTo>
                  <a:cubicBezTo>
                    <a:pt x="27" y="270"/>
                    <a:pt x="33" y="275"/>
                    <a:pt x="36" y="276"/>
                  </a:cubicBezTo>
                  <a:cubicBezTo>
                    <a:pt x="36" y="287"/>
                    <a:pt x="41" y="310"/>
                    <a:pt x="46" y="322"/>
                  </a:cubicBezTo>
                  <a:cubicBezTo>
                    <a:pt x="51" y="333"/>
                    <a:pt x="74" y="359"/>
                    <a:pt x="88" y="370"/>
                  </a:cubicBezTo>
                  <a:cubicBezTo>
                    <a:pt x="102" y="380"/>
                    <a:pt x="111" y="390"/>
                    <a:pt x="135" y="391"/>
                  </a:cubicBezTo>
                </a:path>
              </a:pathLst>
            </a:custGeom>
            <a:solidFill>
              <a:srgbClr val="FEF6F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1" name="Freeform 1997">
              <a:extLst>
                <a:ext uri="{FF2B5EF4-FFF2-40B4-BE49-F238E27FC236}">
                  <a16:creationId xmlns:a16="http://schemas.microsoft.com/office/drawing/2014/main" id="{8C12AD99-FB25-4CA8-BE83-9799004234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724"/>
              <a:ext cx="352" cy="235"/>
            </a:xfrm>
            <a:custGeom>
              <a:avLst/>
              <a:gdLst>
                <a:gd name="T0" fmla="*/ 457 w 268"/>
                <a:gd name="T1" fmla="*/ 307 h 179"/>
                <a:gd name="T2" fmla="*/ 461 w 268"/>
                <a:gd name="T3" fmla="*/ 305 h 179"/>
                <a:gd name="T4" fmla="*/ 457 w 268"/>
                <a:gd name="T5" fmla="*/ 259 h 179"/>
                <a:gd name="T6" fmla="*/ 458 w 268"/>
                <a:gd name="T7" fmla="*/ 219 h 179"/>
                <a:gd name="T8" fmla="*/ 447 w 268"/>
                <a:gd name="T9" fmla="*/ 169 h 179"/>
                <a:gd name="T10" fmla="*/ 436 w 268"/>
                <a:gd name="T11" fmla="*/ 117 h 179"/>
                <a:gd name="T12" fmla="*/ 401 w 268"/>
                <a:gd name="T13" fmla="*/ 76 h 179"/>
                <a:gd name="T14" fmla="*/ 361 w 268"/>
                <a:gd name="T15" fmla="*/ 54 h 179"/>
                <a:gd name="T16" fmla="*/ 352 w 268"/>
                <a:gd name="T17" fmla="*/ 42 h 179"/>
                <a:gd name="T18" fmla="*/ 332 w 268"/>
                <a:gd name="T19" fmla="*/ 37 h 179"/>
                <a:gd name="T20" fmla="*/ 303 w 268"/>
                <a:gd name="T21" fmla="*/ 9 h 179"/>
                <a:gd name="T22" fmla="*/ 235 w 268"/>
                <a:gd name="T23" fmla="*/ 4 h 179"/>
                <a:gd name="T24" fmla="*/ 222 w 268"/>
                <a:gd name="T25" fmla="*/ 4 h 179"/>
                <a:gd name="T26" fmla="*/ 188 w 268"/>
                <a:gd name="T27" fmla="*/ 0 h 179"/>
                <a:gd name="T28" fmla="*/ 148 w 268"/>
                <a:gd name="T29" fmla="*/ 18 h 179"/>
                <a:gd name="T30" fmla="*/ 106 w 268"/>
                <a:gd name="T31" fmla="*/ 37 h 179"/>
                <a:gd name="T32" fmla="*/ 125 w 268"/>
                <a:gd name="T33" fmla="*/ 37 h 179"/>
                <a:gd name="T34" fmla="*/ 32 w 268"/>
                <a:gd name="T35" fmla="*/ 137 h 179"/>
                <a:gd name="T36" fmla="*/ 17 w 268"/>
                <a:gd name="T37" fmla="*/ 197 h 179"/>
                <a:gd name="T38" fmla="*/ 5 w 268"/>
                <a:gd name="T39" fmla="*/ 249 h 179"/>
                <a:gd name="T40" fmla="*/ 11 w 268"/>
                <a:gd name="T41" fmla="*/ 276 h 179"/>
                <a:gd name="T42" fmla="*/ 17 w 268"/>
                <a:gd name="T43" fmla="*/ 307 h 179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268" h="179">
                  <a:moveTo>
                    <a:pt x="265" y="178"/>
                  </a:moveTo>
                  <a:cubicBezTo>
                    <a:pt x="266" y="179"/>
                    <a:pt x="267" y="179"/>
                    <a:pt x="267" y="177"/>
                  </a:cubicBezTo>
                  <a:cubicBezTo>
                    <a:pt x="268" y="171"/>
                    <a:pt x="265" y="156"/>
                    <a:pt x="265" y="150"/>
                  </a:cubicBezTo>
                  <a:cubicBezTo>
                    <a:pt x="266" y="145"/>
                    <a:pt x="266" y="132"/>
                    <a:pt x="266" y="127"/>
                  </a:cubicBezTo>
                  <a:cubicBezTo>
                    <a:pt x="267" y="117"/>
                    <a:pt x="261" y="107"/>
                    <a:pt x="259" y="98"/>
                  </a:cubicBezTo>
                  <a:cubicBezTo>
                    <a:pt x="256" y="88"/>
                    <a:pt x="256" y="78"/>
                    <a:pt x="253" y="68"/>
                  </a:cubicBezTo>
                  <a:cubicBezTo>
                    <a:pt x="250" y="57"/>
                    <a:pt x="242" y="50"/>
                    <a:pt x="232" y="44"/>
                  </a:cubicBezTo>
                  <a:cubicBezTo>
                    <a:pt x="224" y="39"/>
                    <a:pt x="214" y="39"/>
                    <a:pt x="209" y="31"/>
                  </a:cubicBezTo>
                  <a:cubicBezTo>
                    <a:pt x="206" y="28"/>
                    <a:pt x="209" y="27"/>
                    <a:pt x="204" y="24"/>
                  </a:cubicBezTo>
                  <a:cubicBezTo>
                    <a:pt x="201" y="22"/>
                    <a:pt x="196" y="22"/>
                    <a:pt x="193" y="21"/>
                  </a:cubicBezTo>
                  <a:cubicBezTo>
                    <a:pt x="185" y="19"/>
                    <a:pt x="174" y="15"/>
                    <a:pt x="176" y="5"/>
                  </a:cubicBezTo>
                  <a:cubicBezTo>
                    <a:pt x="165" y="2"/>
                    <a:pt x="145" y="12"/>
                    <a:pt x="136" y="2"/>
                  </a:cubicBezTo>
                  <a:cubicBezTo>
                    <a:pt x="129" y="2"/>
                    <a:pt x="129" y="2"/>
                    <a:pt x="129" y="2"/>
                  </a:cubicBezTo>
                  <a:cubicBezTo>
                    <a:pt x="123" y="4"/>
                    <a:pt x="115" y="3"/>
                    <a:pt x="109" y="0"/>
                  </a:cubicBezTo>
                  <a:cubicBezTo>
                    <a:pt x="106" y="6"/>
                    <a:pt x="93" y="11"/>
                    <a:pt x="86" y="11"/>
                  </a:cubicBezTo>
                  <a:cubicBezTo>
                    <a:pt x="77" y="11"/>
                    <a:pt x="68" y="13"/>
                    <a:pt x="62" y="21"/>
                  </a:cubicBezTo>
                  <a:cubicBezTo>
                    <a:pt x="65" y="20"/>
                    <a:pt x="70" y="18"/>
                    <a:pt x="72" y="21"/>
                  </a:cubicBezTo>
                  <a:cubicBezTo>
                    <a:pt x="49" y="34"/>
                    <a:pt x="21" y="51"/>
                    <a:pt x="18" y="79"/>
                  </a:cubicBezTo>
                  <a:cubicBezTo>
                    <a:pt x="17" y="91"/>
                    <a:pt x="11" y="101"/>
                    <a:pt x="10" y="114"/>
                  </a:cubicBezTo>
                  <a:cubicBezTo>
                    <a:pt x="9" y="127"/>
                    <a:pt x="0" y="133"/>
                    <a:pt x="3" y="145"/>
                  </a:cubicBezTo>
                  <a:cubicBezTo>
                    <a:pt x="2" y="153"/>
                    <a:pt x="6" y="153"/>
                    <a:pt x="6" y="160"/>
                  </a:cubicBezTo>
                  <a:cubicBezTo>
                    <a:pt x="3" y="168"/>
                    <a:pt x="10" y="178"/>
                    <a:pt x="10" y="178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2" name="Freeform 1998">
              <a:extLst>
                <a:ext uri="{FF2B5EF4-FFF2-40B4-BE49-F238E27FC236}">
                  <a16:creationId xmlns:a16="http://schemas.microsoft.com/office/drawing/2014/main" id="{B33B45BC-0CCF-4ADF-B216-0A3E216F1A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959"/>
              <a:ext cx="58" cy="191"/>
            </a:xfrm>
            <a:custGeom>
              <a:avLst/>
              <a:gdLst>
                <a:gd name="T0" fmla="*/ 0 w 44"/>
                <a:gd name="T1" fmla="*/ 250 h 146"/>
                <a:gd name="T2" fmla="*/ 1 w 44"/>
                <a:gd name="T3" fmla="*/ 245 h 146"/>
                <a:gd name="T4" fmla="*/ 20 w 44"/>
                <a:gd name="T5" fmla="*/ 166 h 146"/>
                <a:gd name="T6" fmla="*/ 40 w 44"/>
                <a:gd name="T7" fmla="*/ 150 h 146"/>
                <a:gd name="T8" fmla="*/ 53 w 44"/>
                <a:gd name="T9" fmla="*/ 128 h 146"/>
                <a:gd name="T10" fmla="*/ 59 w 44"/>
                <a:gd name="T11" fmla="*/ 101 h 146"/>
                <a:gd name="T12" fmla="*/ 67 w 44"/>
                <a:gd name="T13" fmla="*/ 56 h 146"/>
                <a:gd name="T14" fmla="*/ 76 w 44"/>
                <a:gd name="T15" fmla="*/ 13 h 146"/>
                <a:gd name="T16" fmla="*/ 71 w 44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4" h="146">
                  <a:moveTo>
                    <a:pt x="0" y="146"/>
                  </a:moveTo>
                  <a:cubicBezTo>
                    <a:pt x="0" y="145"/>
                    <a:pt x="1" y="144"/>
                    <a:pt x="1" y="143"/>
                  </a:cubicBezTo>
                  <a:cubicBezTo>
                    <a:pt x="6" y="131"/>
                    <a:pt x="11" y="108"/>
                    <a:pt x="11" y="97"/>
                  </a:cubicBezTo>
                  <a:cubicBezTo>
                    <a:pt x="14" y="96"/>
                    <a:pt x="20" y="91"/>
                    <a:pt x="23" y="88"/>
                  </a:cubicBezTo>
                  <a:cubicBezTo>
                    <a:pt x="26" y="84"/>
                    <a:pt x="27" y="80"/>
                    <a:pt x="30" y="75"/>
                  </a:cubicBezTo>
                  <a:cubicBezTo>
                    <a:pt x="33" y="70"/>
                    <a:pt x="32" y="67"/>
                    <a:pt x="34" y="59"/>
                  </a:cubicBezTo>
                  <a:cubicBezTo>
                    <a:pt x="37" y="51"/>
                    <a:pt x="39" y="38"/>
                    <a:pt x="39" y="33"/>
                  </a:cubicBezTo>
                  <a:cubicBezTo>
                    <a:pt x="39" y="28"/>
                    <a:pt x="44" y="15"/>
                    <a:pt x="44" y="8"/>
                  </a:cubicBezTo>
                  <a:cubicBezTo>
                    <a:pt x="44" y="4"/>
                    <a:pt x="43" y="1"/>
                    <a:pt x="4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3" name="Freeform 1999">
              <a:extLst>
                <a:ext uri="{FF2B5EF4-FFF2-40B4-BE49-F238E27FC236}">
                  <a16:creationId xmlns:a16="http://schemas.microsoft.com/office/drawing/2014/main" id="{947C1474-F59C-431A-A412-A30B3CEDB4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626"/>
              <a:ext cx="5" cy="124"/>
            </a:xfrm>
            <a:custGeom>
              <a:avLst/>
              <a:gdLst>
                <a:gd name="T0" fmla="*/ 6 w 4"/>
                <a:gd name="T1" fmla="*/ 0 h 95"/>
                <a:gd name="T2" fmla="*/ 5 w 4"/>
                <a:gd name="T3" fmla="*/ 56 h 95"/>
                <a:gd name="T4" fmla="*/ 4 w 4"/>
                <a:gd name="T5" fmla="*/ 95 h 95"/>
                <a:gd name="T6" fmla="*/ 4 w 4"/>
                <a:gd name="T7" fmla="*/ 141 h 95"/>
                <a:gd name="T8" fmla="*/ 0 w 4"/>
                <a:gd name="T9" fmla="*/ 162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95">
                  <a:moveTo>
                    <a:pt x="4" y="0"/>
                  </a:moveTo>
                  <a:cubicBezTo>
                    <a:pt x="0" y="2"/>
                    <a:pt x="3" y="28"/>
                    <a:pt x="3" y="33"/>
                  </a:cubicBezTo>
                  <a:cubicBezTo>
                    <a:pt x="3" y="39"/>
                    <a:pt x="1" y="50"/>
                    <a:pt x="2" y="56"/>
                  </a:cubicBezTo>
                  <a:cubicBezTo>
                    <a:pt x="3" y="63"/>
                    <a:pt x="2" y="76"/>
                    <a:pt x="2" y="83"/>
                  </a:cubicBezTo>
                  <a:cubicBezTo>
                    <a:pt x="2" y="89"/>
                    <a:pt x="0" y="95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4" name="Freeform 2000">
              <a:extLst>
                <a:ext uri="{FF2B5EF4-FFF2-40B4-BE49-F238E27FC236}">
                  <a16:creationId xmlns:a16="http://schemas.microsoft.com/office/drawing/2014/main" id="{A41B4CB1-A36E-4166-A9E4-1BA6EBF136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632"/>
              <a:ext cx="7" cy="113"/>
            </a:xfrm>
            <a:custGeom>
              <a:avLst/>
              <a:gdLst>
                <a:gd name="T0" fmla="*/ 1 w 5"/>
                <a:gd name="T1" fmla="*/ 0 h 86"/>
                <a:gd name="T2" fmla="*/ 6 w 5"/>
                <a:gd name="T3" fmla="*/ 43 h 86"/>
                <a:gd name="T4" fmla="*/ 10 w 5"/>
                <a:gd name="T5" fmla="*/ 72 h 86"/>
                <a:gd name="T6" fmla="*/ 10 w 5"/>
                <a:gd name="T7" fmla="*/ 105 h 86"/>
                <a:gd name="T8" fmla="*/ 8 w 5"/>
                <a:gd name="T9" fmla="*/ 148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6">
                  <a:moveTo>
                    <a:pt x="1" y="0"/>
                  </a:moveTo>
                  <a:cubicBezTo>
                    <a:pt x="0" y="5"/>
                    <a:pt x="3" y="19"/>
                    <a:pt x="3" y="25"/>
                  </a:cubicBezTo>
                  <a:cubicBezTo>
                    <a:pt x="4" y="32"/>
                    <a:pt x="5" y="36"/>
                    <a:pt x="5" y="42"/>
                  </a:cubicBezTo>
                  <a:cubicBezTo>
                    <a:pt x="5" y="47"/>
                    <a:pt x="5" y="55"/>
                    <a:pt x="5" y="61"/>
                  </a:cubicBezTo>
                  <a:cubicBezTo>
                    <a:pt x="5" y="67"/>
                    <a:pt x="3" y="83"/>
                    <a:pt x="4" y="8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5" name="Freeform 2001">
              <a:extLst>
                <a:ext uri="{FF2B5EF4-FFF2-40B4-BE49-F238E27FC236}">
                  <a16:creationId xmlns:a16="http://schemas.microsoft.com/office/drawing/2014/main" id="{97DE4DFC-9229-46A1-A2E9-B5963C7342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627"/>
              <a:ext cx="8" cy="96"/>
            </a:xfrm>
            <a:custGeom>
              <a:avLst/>
              <a:gdLst>
                <a:gd name="T0" fmla="*/ 0 w 6"/>
                <a:gd name="T1" fmla="*/ 0 h 73"/>
                <a:gd name="T2" fmla="*/ 5 w 6"/>
                <a:gd name="T3" fmla="*/ 42 h 73"/>
                <a:gd name="T4" fmla="*/ 5 w 6"/>
                <a:gd name="T5" fmla="*/ 78 h 73"/>
                <a:gd name="T6" fmla="*/ 7 w 6"/>
                <a:gd name="T7" fmla="*/ 109 h 73"/>
                <a:gd name="T8" fmla="*/ 11 w 6"/>
                <a:gd name="T9" fmla="*/ 12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73">
                  <a:moveTo>
                    <a:pt x="0" y="0"/>
                  </a:moveTo>
                  <a:cubicBezTo>
                    <a:pt x="1" y="6"/>
                    <a:pt x="2" y="20"/>
                    <a:pt x="3" y="24"/>
                  </a:cubicBezTo>
                  <a:cubicBezTo>
                    <a:pt x="4" y="29"/>
                    <a:pt x="2" y="35"/>
                    <a:pt x="3" y="45"/>
                  </a:cubicBezTo>
                  <a:cubicBezTo>
                    <a:pt x="4" y="54"/>
                    <a:pt x="4" y="58"/>
                    <a:pt x="4" y="63"/>
                  </a:cubicBezTo>
                  <a:cubicBezTo>
                    <a:pt x="5" y="68"/>
                    <a:pt x="6" y="73"/>
                    <a:pt x="6" y="7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6" name="Freeform 2002">
              <a:extLst>
                <a:ext uri="{FF2B5EF4-FFF2-40B4-BE49-F238E27FC236}">
                  <a16:creationId xmlns:a16="http://schemas.microsoft.com/office/drawing/2014/main" id="{D120D1A8-6338-4AAC-8310-CFD12518C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2" y="2616"/>
              <a:ext cx="14" cy="28"/>
            </a:xfrm>
            <a:custGeom>
              <a:avLst/>
              <a:gdLst>
                <a:gd name="T0" fmla="*/ 18 w 11"/>
                <a:gd name="T1" fmla="*/ 36 h 21"/>
                <a:gd name="T2" fmla="*/ 10 w 11"/>
                <a:gd name="T3" fmla="*/ 36 h 21"/>
                <a:gd name="T4" fmla="*/ 0 w 11"/>
                <a:gd name="T5" fmla="*/ 12 h 21"/>
                <a:gd name="T6" fmla="*/ 5 w 1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11" y="20"/>
                  </a:moveTo>
                  <a:cubicBezTo>
                    <a:pt x="10" y="20"/>
                    <a:pt x="8" y="21"/>
                    <a:pt x="6" y="20"/>
                  </a:cubicBezTo>
                  <a:cubicBezTo>
                    <a:pt x="4" y="19"/>
                    <a:pt x="1" y="11"/>
                    <a:pt x="0" y="7"/>
                  </a:cubicBezTo>
                  <a:cubicBezTo>
                    <a:pt x="0" y="4"/>
                    <a:pt x="1" y="2"/>
                    <a:pt x="3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7" name="Freeform 2003">
              <a:extLst>
                <a:ext uri="{FF2B5EF4-FFF2-40B4-BE49-F238E27FC236}">
                  <a16:creationId xmlns:a16="http://schemas.microsoft.com/office/drawing/2014/main" id="{26126465-CD18-4FA9-B0D8-CF2464351F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2713"/>
              <a:ext cx="13" cy="14"/>
            </a:xfrm>
            <a:custGeom>
              <a:avLst/>
              <a:gdLst>
                <a:gd name="T0" fmla="*/ 1 w 10"/>
                <a:gd name="T1" fmla="*/ 18 h 10"/>
                <a:gd name="T2" fmla="*/ 7 w 10"/>
                <a:gd name="T3" fmla="*/ 0 h 10"/>
                <a:gd name="T4" fmla="*/ 16 w 10"/>
                <a:gd name="T5" fmla="*/ 10 h 10"/>
                <a:gd name="T6" fmla="*/ 17 w 10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1" y="9"/>
                  </a:moveTo>
                  <a:cubicBezTo>
                    <a:pt x="0" y="5"/>
                    <a:pt x="2" y="1"/>
                    <a:pt x="4" y="0"/>
                  </a:cubicBezTo>
                  <a:cubicBezTo>
                    <a:pt x="8" y="0"/>
                    <a:pt x="9" y="2"/>
                    <a:pt x="9" y="5"/>
                  </a:cubicBezTo>
                  <a:cubicBezTo>
                    <a:pt x="10" y="7"/>
                    <a:pt x="10" y="10"/>
                    <a:pt x="10" y="1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8" name="Freeform 2004">
              <a:extLst>
                <a:ext uri="{FF2B5EF4-FFF2-40B4-BE49-F238E27FC236}">
                  <a16:creationId xmlns:a16="http://schemas.microsoft.com/office/drawing/2014/main" id="{815DC1DA-69FD-407E-879D-11C7DBAED3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650"/>
              <a:ext cx="8" cy="4"/>
            </a:xfrm>
            <a:custGeom>
              <a:avLst/>
              <a:gdLst>
                <a:gd name="T0" fmla="*/ 0 w 6"/>
                <a:gd name="T1" fmla="*/ 0 h 3"/>
                <a:gd name="T2" fmla="*/ 11 w 6"/>
                <a:gd name="T3" fmla="*/ 5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0"/>
                  </a:moveTo>
                  <a:cubicBezTo>
                    <a:pt x="3" y="0"/>
                    <a:pt x="6" y="1"/>
                    <a:pt x="6" y="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69" name="Freeform 2005">
              <a:extLst>
                <a:ext uri="{FF2B5EF4-FFF2-40B4-BE49-F238E27FC236}">
                  <a16:creationId xmlns:a16="http://schemas.microsoft.com/office/drawing/2014/main" id="{BA08AE26-F5A1-48A8-9138-0BE7D57466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686"/>
              <a:ext cx="11" cy="2"/>
            </a:xfrm>
            <a:custGeom>
              <a:avLst/>
              <a:gdLst>
                <a:gd name="T0" fmla="*/ 15 w 8"/>
                <a:gd name="T1" fmla="*/ 2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2"/>
                    <a:pt x="2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0" name="Freeform 2006">
              <a:extLst>
                <a:ext uri="{FF2B5EF4-FFF2-40B4-BE49-F238E27FC236}">
                  <a16:creationId xmlns:a16="http://schemas.microsoft.com/office/drawing/2014/main" id="{0690D9F5-7B9D-494A-8F0A-70604C47EE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4" y="2679"/>
              <a:ext cx="12" cy="2"/>
            </a:xfrm>
            <a:custGeom>
              <a:avLst/>
              <a:gdLst>
                <a:gd name="T0" fmla="*/ 16 w 9"/>
                <a:gd name="T1" fmla="*/ 0 h 1"/>
                <a:gd name="T2" fmla="*/ 0 w 9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9" y="0"/>
                  </a:moveTo>
                  <a:cubicBezTo>
                    <a:pt x="7" y="0"/>
                    <a:pt x="3" y="1"/>
                    <a:pt x="0" y="1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1" name="Freeform 2007">
              <a:extLst>
                <a:ext uri="{FF2B5EF4-FFF2-40B4-BE49-F238E27FC236}">
                  <a16:creationId xmlns:a16="http://schemas.microsoft.com/office/drawing/2014/main" id="{7B2787D6-D9E1-4251-8B36-8D4CF41E05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3" y="2688"/>
              <a:ext cx="14" cy="3"/>
            </a:xfrm>
            <a:custGeom>
              <a:avLst/>
              <a:gdLst>
                <a:gd name="T0" fmla="*/ 18 w 11"/>
                <a:gd name="T1" fmla="*/ 0 h 2"/>
                <a:gd name="T2" fmla="*/ 0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9" y="1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2" name="Freeform 2008">
              <a:extLst>
                <a:ext uri="{FF2B5EF4-FFF2-40B4-BE49-F238E27FC236}">
                  <a16:creationId xmlns:a16="http://schemas.microsoft.com/office/drawing/2014/main" id="{E609969B-2033-4829-BE8A-D6751A344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716"/>
              <a:ext cx="9" cy="1"/>
            </a:xfrm>
            <a:custGeom>
              <a:avLst/>
              <a:gdLst>
                <a:gd name="T0" fmla="*/ 12 w 7"/>
                <a:gd name="T1" fmla="*/ 0 h 1"/>
                <a:gd name="T2" fmla="*/ 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0"/>
                  </a:moveTo>
                  <a:cubicBezTo>
                    <a:pt x="6" y="0"/>
                    <a:pt x="3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3" name="Freeform 2009">
              <a:extLst>
                <a:ext uri="{FF2B5EF4-FFF2-40B4-BE49-F238E27FC236}">
                  <a16:creationId xmlns:a16="http://schemas.microsoft.com/office/drawing/2014/main" id="{5628A285-0503-4A8C-A086-908001E1A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733"/>
              <a:ext cx="19" cy="17"/>
            </a:xfrm>
            <a:custGeom>
              <a:avLst/>
              <a:gdLst>
                <a:gd name="T0" fmla="*/ 0 w 14"/>
                <a:gd name="T1" fmla="*/ 22 h 13"/>
                <a:gd name="T2" fmla="*/ 5 w 14"/>
                <a:gd name="T3" fmla="*/ 4 h 13"/>
                <a:gd name="T4" fmla="*/ 20 w 14"/>
                <a:gd name="T5" fmla="*/ 4 h 13"/>
                <a:gd name="T6" fmla="*/ 26 w 14"/>
                <a:gd name="T7" fmla="*/ 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0" y="13"/>
                  </a:moveTo>
                  <a:cubicBezTo>
                    <a:pt x="0" y="11"/>
                    <a:pt x="1" y="5"/>
                    <a:pt x="3" y="2"/>
                  </a:cubicBezTo>
                  <a:cubicBezTo>
                    <a:pt x="5" y="0"/>
                    <a:pt x="9" y="0"/>
                    <a:pt x="11" y="2"/>
                  </a:cubicBezTo>
                  <a:cubicBezTo>
                    <a:pt x="12" y="4"/>
                    <a:pt x="14" y="9"/>
                    <a:pt x="14" y="11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4" name="Freeform 2010">
              <a:extLst>
                <a:ext uri="{FF2B5EF4-FFF2-40B4-BE49-F238E27FC236}">
                  <a16:creationId xmlns:a16="http://schemas.microsoft.com/office/drawing/2014/main" id="{F98B1EA0-E6CB-4049-B231-B11736E7E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745"/>
              <a:ext cx="20" cy="17"/>
            </a:xfrm>
            <a:custGeom>
              <a:avLst/>
              <a:gdLst>
                <a:gd name="T0" fmla="*/ 25 w 15"/>
                <a:gd name="T1" fmla="*/ 22 h 13"/>
                <a:gd name="T2" fmla="*/ 23 w 15"/>
                <a:gd name="T3" fmla="*/ 7 h 13"/>
                <a:gd name="T4" fmla="*/ 9 w 15"/>
                <a:gd name="T5" fmla="*/ 1 h 13"/>
                <a:gd name="T6" fmla="*/ 0 w 15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4" y="13"/>
                  </a:moveTo>
                  <a:cubicBezTo>
                    <a:pt x="15" y="10"/>
                    <a:pt x="14" y="5"/>
                    <a:pt x="13" y="4"/>
                  </a:cubicBezTo>
                  <a:cubicBezTo>
                    <a:pt x="12" y="2"/>
                    <a:pt x="8" y="0"/>
                    <a:pt x="5" y="1"/>
                  </a:cubicBezTo>
                  <a:cubicBezTo>
                    <a:pt x="1" y="2"/>
                    <a:pt x="0" y="7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5" name="Freeform 2011">
              <a:extLst>
                <a:ext uri="{FF2B5EF4-FFF2-40B4-BE49-F238E27FC236}">
                  <a16:creationId xmlns:a16="http://schemas.microsoft.com/office/drawing/2014/main" id="{3D3789ED-DF8E-4E3F-9820-AA066514F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719"/>
              <a:ext cx="11" cy="2"/>
            </a:xfrm>
            <a:custGeom>
              <a:avLst/>
              <a:gdLst>
                <a:gd name="T0" fmla="*/ 15 w 8"/>
                <a:gd name="T1" fmla="*/ 1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1"/>
                  </a:moveTo>
                  <a:cubicBezTo>
                    <a:pt x="6" y="2"/>
                    <a:pt x="3" y="2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6" name="Freeform 2012">
              <a:extLst>
                <a:ext uri="{FF2B5EF4-FFF2-40B4-BE49-F238E27FC236}">
                  <a16:creationId xmlns:a16="http://schemas.microsoft.com/office/drawing/2014/main" id="{C16BA3C3-179A-4C32-91B8-3B442E6B7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730"/>
              <a:ext cx="19" cy="20"/>
            </a:xfrm>
            <a:custGeom>
              <a:avLst/>
              <a:gdLst>
                <a:gd name="T0" fmla="*/ 26 w 14"/>
                <a:gd name="T1" fmla="*/ 27 h 15"/>
                <a:gd name="T2" fmla="*/ 22 w 14"/>
                <a:gd name="T3" fmla="*/ 7 h 15"/>
                <a:gd name="T4" fmla="*/ 5 w 14"/>
                <a:gd name="T5" fmla="*/ 4 h 15"/>
                <a:gd name="T6" fmla="*/ 0 w 14"/>
                <a:gd name="T7" fmla="*/ 2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4" y="15"/>
                  </a:moveTo>
                  <a:cubicBezTo>
                    <a:pt x="14" y="15"/>
                    <a:pt x="13" y="6"/>
                    <a:pt x="12" y="4"/>
                  </a:cubicBezTo>
                  <a:cubicBezTo>
                    <a:pt x="10" y="1"/>
                    <a:pt x="6" y="0"/>
                    <a:pt x="3" y="2"/>
                  </a:cubicBezTo>
                  <a:cubicBezTo>
                    <a:pt x="1" y="4"/>
                    <a:pt x="1" y="5"/>
                    <a:pt x="0" y="1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7" name="Freeform 2013">
              <a:extLst>
                <a:ext uri="{FF2B5EF4-FFF2-40B4-BE49-F238E27FC236}">
                  <a16:creationId xmlns:a16="http://schemas.microsoft.com/office/drawing/2014/main" id="{E50DE3F1-3E0C-46EA-A7B6-73D6486CE4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707"/>
              <a:ext cx="8" cy="2"/>
            </a:xfrm>
            <a:custGeom>
              <a:avLst/>
              <a:gdLst>
                <a:gd name="T0" fmla="*/ 0 w 6"/>
                <a:gd name="T1" fmla="*/ 0 h 2"/>
                <a:gd name="T2" fmla="*/ 11 w 6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1"/>
                    <a:pt x="5" y="2"/>
                    <a:pt x="6" y="2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8" name="Freeform 2014">
              <a:extLst>
                <a:ext uri="{FF2B5EF4-FFF2-40B4-BE49-F238E27FC236}">
                  <a16:creationId xmlns:a16="http://schemas.microsoft.com/office/drawing/2014/main" id="{B71C9928-AD51-4568-8A98-51E2357681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674"/>
              <a:ext cx="12" cy="5"/>
            </a:xfrm>
            <a:custGeom>
              <a:avLst/>
              <a:gdLst>
                <a:gd name="T0" fmla="*/ 16 w 9"/>
                <a:gd name="T1" fmla="*/ 6 h 4"/>
                <a:gd name="T2" fmla="*/ 0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9" y="4"/>
                  </a:moveTo>
                  <a:cubicBezTo>
                    <a:pt x="6" y="4"/>
                    <a:pt x="3" y="1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79" name="Freeform 2015">
              <a:extLst>
                <a:ext uri="{FF2B5EF4-FFF2-40B4-BE49-F238E27FC236}">
                  <a16:creationId xmlns:a16="http://schemas.microsoft.com/office/drawing/2014/main" id="{03535FBD-D1A9-46FF-903C-CABBB93156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683"/>
              <a:ext cx="6" cy="3"/>
            </a:xfrm>
            <a:custGeom>
              <a:avLst/>
              <a:gdLst>
                <a:gd name="T0" fmla="*/ 7 w 5"/>
                <a:gd name="T1" fmla="*/ 5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3" y="2"/>
                    <a:pt x="3" y="0"/>
                    <a:pt x="0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0" name="Freeform 2016">
              <a:extLst>
                <a:ext uri="{FF2B5EF4-FFF2-40B4-BE49-F238E27FC236}">
                  <a16:creationId xmlns:a16="http://schemas.microsoft.com/office/drawing/2014/main" id="{00EC3F94-DE54-44DA-BE7A-B85DBFB12F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150"/>
              <a:ext cx="658" cy="2921"/>
            </a:xfrm>
            <a:custGeom>
              <a:avLst/>
              <a:gdLst>
                <a:gd name="T0" fmla="*/ 12 w 501"/>
                <a:gd name="T1" fmla="*/ 2015 h 2227"/>
                <a:gd name="T2" fmla="*/ 77 w 501"/>
                <a:gd name="T3" fmla="*/ 2694 h 2227"/>
                <a:gd name="T4" fmla="*/ 45 w 501"/>
                <a:gd name="T5" fmla="*/ 3030 h 2227"/>
                <a:gd name="T6" fmla="*/ 77 w 501"/>
                <a:gd name="T7" fmla="*/ 3522 h 2227"/>
                <a:gd name="T8" fmla="*/ 50 w 501"/>
                <a:gd name="T9" fmla="*/ 3711 h 2227"/>
                <a:gd name="T10" fmla="*/ 189 w 501"/>
                <a:gd name="T11" fmla="*/ 3770 h 2227"/>
                <a:gd name="T12" fmla="*/ 280 w 501"/>
                <a:gd name="T13" fmla="*/ 3628 h 2227"/>
                <a:gd name="T14" fmla="*/ 247 w 501"/>
                <a:gd name="T15" fmla="*/ 3585 h 2227"/>
                <a:gd name="T16" fmla="*/ 217 w 501"/>
                <a:gd name="T17" fmla="*/ 3570 h 2227"/>
                <a:gd name="T18" fmla="*/ 240 w 501"/>
                <a:gd name="T19" fmla="*/ 3429 h 2227"/>
                <a:gd name="T20" fmla="*/ 313 w 501"/>
                <a:gd name="T21" fmla="*/ 2787 h 2227"/>
                <a:gd name="T22" fmla="*/ 353 w 501"/>
                <a:gd name="T23" fmla="*/ 2521 h 2227"/>
                <a:gd name="T24" fmla="*/ 411 w 501"/>
                <a:gd name="T25" fmla="*/ 1625 h 2227"/>
                <a:gd name="T26" fmla="*/ 376 w 501"/>
                <a:gd name="T27" fmla="*/ 1119 h 2227"/>
                <a:gd name="T28" fmla="*/ 411 w 501"/>
                <a:gd name="T29" fmla="*/ 822 h 2227"/>
                <a:gd name="T30" fmla="*/ 414 w 501"/>
                <a:gd name="T31" fmla="*/ 866 h 2227"/>
                <a:gd name="T32" fmla="*/ 444 w 501"/>
                <a:gd name="T33" fmla="*/ 1108 h 2227"/>
                <a:gd name="T34" fmla="*/ 552 w 501"/>
                <a:gd name="T35" fmla="*/ 1595 h 2227"/>
                <a:gd name="T36" fmla="*/ 554 w 501"/>
                <a:gd name="T37" fmla="*/ 1712 h 2227"/>
                <a:gd name="T38" fmla="*/ 549 w 501"/>
                <a:gd name="T39" fmla="*/ 1960 h 2227"/>
                <a:gd name="T40" fmla="*/ 587 w 501"/>
                <a:gd name="T41" fmla="*/ 2071 h 2227"/>
                <a:gd name="T42" fmla="*/ 623 w 501"/>
                <a:gd name="T43" fmla="*/ 2104 h 2227"/>
                <a:gd name="T44" fmla="*/ 659 w 501"/>
                <a:gd name="T45" fmla="*/ 2121 h 2227"/>
                <a:gd name="T46" fmla="*/ 714 w 501"/>
                <a:gd name="T47" fmla="*/ 2083 h 2227"/>
                <a:gd name="T48" fmla="*/ 739 w 501"/>
                <a:gd name="T49" fmla="*/ 1937 h 2227"/>
                <a:gd name="T50" fmla="*/ 791 w 501"/>
                <a:gd name="T51" fmla="*/ 1904 h 2227"/>
                <a:gd name="T52" fmla="*/ 848 w 501"/>
                <a:gd name="T53" fmla="*/ 1928 h 2227"/>
                <a:gd name="T54" fmla="*/ 795 w 501"/>
                <a:gd name="T55" fmla="*/ 1794 h 2227"/>
                <a:gd name="T56" fmla="*/ 709 w 501"/>
                <a:gd name="T57" fmla="*/ 1628 h 2227"/>
                <a:gd name="T58" fmla="*/ 692 w 501"/>
                <a:gd name="T59" fmla="*/ 1451 h 2227"/>
                <a:gd name="T60" fmla="*/ 644 w 501"/>
                <a:gd name="T61" fmla="*/ 959 h 2227"/>
                <a:gd name="T62" fmla="*/ 588 w 501"/>
                <a:gd name="T63" fmla="*/ 438 h 2227"/>
                <a:gd name="T64" fmla="*/ 368 w 501"/>
                <a:gd name="T65" fmla="*/ 237 h 2227"/>
                <a:gd name="T66" fmla="*/ 158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0" y="1171"/>
                  </a:moveTo>
                  <a:cubicBezTo>
                    <a:pt x="7" y="1171"/>
                    <a:pt x="7" y="1171"/>
                    <a:pt x="7" y="1171"/>
                  </a:cubicBezTo>
                  <a:cubicBezTo>
                    <a:pt x="10" y="1222"/>
                    <a:pt x="15" y="1299"/>
                    <a:pt x="17" y="1316"/>
                  </a:cubicBezTo>
                  <a:cubicBezTo>
                    <a:pt x="17" y="1318"/>
                    <a:pt x="39" y="1549"/>
                    <a:pt x="45" y="1566"/>
                  </a:cubicBezTo>
                  <a:cubicBezTo>
                    <a:pt x="46" y="1571"/>
                    <a:pt x="45" y="1600"/>
                    <a:pt x="45" y="1604"/>
                  </a:cubicBezTo>
                  <a:cubicBezTo>
                    <a:pt x="45" y="1630"/>
                    <a:pt x="29" y="1724"/>
                    <a:pt x="26" y="1761"/>
                  </a:cubicBezTo>
                  <a:cubicBezTo>
                    <a:pt x="22" y="1827"/>
                    <a:pt x="39" y="1879"/>
                    <a:pt x="39" y="1910"/>
                  </a:cubicBezTo>
                  <a:cubicBezTo>
                    <a:pt x="39" y="1928"/>
                    <a:pt x="49" y="2020"/>
                    <a:pt x="45" y="2047"/>
                  </a:cubicBezTo>
                  <a:cubicBezTo>
                    <a:pt x="43" y="2064"/>
                    <a:pt x="37" y="2076"/>
                    <a:pt x="34" y="2087"/>
                  </a:cubicBezTo>
                  <a:cubicBezTo>
                    <a:pt x="29" y="2101"/>
                    <a:pt x="35" y="2133"/>
                    <a:pt x="29" y="2157"/>
                  </a:cubicBezTo>
                  <a:cubicBezTo>
                    <a:pt x="22" y="2180"/>
                    <a:pt x="15" y="2210"/>
                    <a:pt x="41" y="2219"/>
                  </a:cubicBezTo>
                  <a:cubicBezTo>
                    <a:pt x="67" y="2227"/>
                    <a:pt x="83" y="2224"/>
                    <a:pt x="110" y="2191"/>
                  </a:cubicBezTo>
                  <a:cubicBezTo>
                    <a:pt x="122" y="2176"/>
                    <a:pt x="150" y="2158"/>
                    <a:pt x="156" y="2146"/>
                  </a:cubicBezTo>
                  <a:cubicBezTo>
                    <a:pt x="163" y="2131"/>
                    <a:pt x="168" y="2116"/>
                    <a:pt x="162" y="2109"/>
                  </a:cubicBezTo>
                  <a:cubicBezTo>
                    <a:pt x="164" y="2101"/>
                    <a:pt x="163" y="2094"/>
                    <a:pt x="154" y="2094"/>
                  </a:cubicBezTo>
                  <a:cubicBezTo>
                    <a:pt x="155" y="2087"/>
                    <a:pt x="149" y="2082"/>
                    <a:pt x="143" y="2084"/>
                  </a:cubicBezTo>
                  <a:cubicBezTo>
                    <a:pt x="140" y="2077"/>
                    <a:pt x="134" y="2077"/>
                    <a:pt x="129" y="2078"/>
                  </a:cubicBezTo>
                  <a:cubicBezTo>
                    <a:pt x="128" y="2076"/>
                    <a:pt x="128" y="2076"/>
                    <a:pt x="126" y="2075"/>
                  </a:cubicBezTo>
                  <a:cubicBezTo>
                    <a:pt x="125" y="2075"/>
                    <a:pt x="125" y="2075"/>
                    <a:pt x="125" y="2075"/>
                  </a:cubicBezTo>
                  <a:cubicBezTo>
                    <a:pt x="126" y="2058"/>
                    <a:pt x="131" y="2028"/>
                    <a:pt x="139" y="1993"/>
                  </a:cubicBezTo>
                  <a:cubicBezTo>
                    <a:pt x="151" y="1946"/>
                    <a:pt x="181" y="1879"/>
                    <a:pt x="185" y="1807"/>
                  </a:cubicBezTo>
                  <a:cubicBezTo>
                    <a:pt x="186" y="1763"/>
                    <a:pt x="179" y="1682"/>
                    <a:pt x="181" y="1620"/>
                  </a:cubicBezTo>
                  <a:cubicBezTo>
                    <a:pt x="182" y="1581"/>
                    <a:pt x="194" y="1553"/>
                    <a:pt x="195" y="1547"/>
                  </a:cubicBezTo>
                  <a:cubicBezTo>
                    <a:pt x="200" y="1523"/>
                    <a:pt x="200" y="1478"/>
                    <a:pt x="205" y="1465"/>
                  </a:cubicBezTo>
                  <a:cubicBezTo>
                    <a:pt x="278" y="1241"/>
                    <a:pt x="238" y="1063"/>
                    <a:pt x="236" y="1019"/>
                  </a:cubicBezTo>
                  <a:cubicBezTo>
                    <a:pt x="234" y="983"/>
                    <a:pt x="241" y="960"/>
                    <a:pt x="238" y="945"/>
                  </a:cubicBezTo>
                  <a:cubicBezTo>
                    <a:pt x="237" y="912"/>
                    <a:pt x="213" y="807"/>
                    <a:pt x="208" y="798"/>
                  </a:cubicBezTo>
                  <a:cubicBezTo>
                    <a:pt x="208" y="798"/>
                    <a:pt x="222" y="659"/>
                    <a:pt x="218" y="650"/>
                  </a:cubicBezTo>
                  <a:cubicBezTo>
                    <a:pt x="220" y="624"/>
                    <a:pt x="234" y="574"/>
                    <a:pt x="232" y="546"/>
                  </a:cubicBezTo>
                  <a:cubicBezTo>
                    <a:pt x="234" y="512"/>
                    <a:pt x="238" y="491"/>
                    <a:pt x="238" y="478"/>
                  </a:cubicBezTo>
                  <a:cubicBezTo>
                    <a:pt x="238" y="477"/>
                    <a:pt x="238" y="477"/>
                    <a:pt x="238" y="477"/>
                  </a:cubicBezTo>
                  <a:cubicBezTo>
                    <a:pt x="239" y="489"/>
                    <a:pt x="240" y="498"/>
                    <a:pt x="240" y="503"/>
                  </a:cubicBezTo>
                  <a:cubicBezTo>
                    <a:pt x="242" y="512"/>
                    <a:pt x="242" y="526"/>
                    <a:pt x="243" y="528"/>
                  </a:cubicBezTo>
                  <a:cubicBezTo>
                    <a:pt x="245" y="542"/>
                    <a:pt x="256" y="616"/>
                    <a:pt x="257" y="644"/>
                  </a:cubicBezTo>
                  <a:cubicBezTo>
                    <a:pt x="251" y="681"/>
                    <a:pt x="251" y="705"/>
                    <a:pt x="261" y="759"/>
                  </a:cubicBezTo>
                  <a:cubicBezTo>
                    <a:pt x="266" y="787"/>
                    <a:pt x="317" y="913"/>
                    <a:pt x="320" y="927"/>
                  </a:cubicBezTo>
                  <a:cubicBezTo>
                    <a:pt x="322" y="941"/>
                    <a:pt x="326" y="956"/>
                    <a:pt x="328" y="959"/>
                  </a:cubicBezTo>
                  <a:cubicBezTo>
                    <a:pt x="329" y="963"/>
                    <a:pt x="317" y="983"/>
                    <a:pt x="321" y="995"/>
                  </a:cubicBezTo>
                  <a:cubicBezTo>
                    <a:pt x="324" y="1008"/>
                    <a:pt x="302" y="1049"/>
                    <a:pt x="309" y="1087"/>
                  </a:cubicBezTo>
                  <a:cubicBezTo>
                    <a:pt x="316" y="1126"/>
                    <a:pt x="317" y="1131"/>
                    <a:pt x="318" y="1139"/>
                  </a:cubicBezTo>
                  <a:cubicBezTo>
                    <a:pt x="318" y="1147"/>
                    <a:pt x="323" y="1157"/>
                    <a:pt x="326" y="1167"/>
                  </a:cubicBezTo>
                  <a:cubicBezTo>
                    <a:pt x="328" y="1178"/>
                    <a:pt x="333" y="1203"/>
                    <a:pt x="340" y="1204"/>
                  </a:cubicBezTo>
                  <a:cubicBezTo>
                    <a:pt x="346" y="1204"/>
                    <a:pt x="346" y="1202"/>
                    <a:pt x="347" y="1199"/>
                  </a:cubicBezTo>
                  <a:cubicBezTo>
                    <a:pt x="347" y="1199"/>
                    <a:pt x="349" y="1223"/>
                    <a:pt x="361" y="1223"/>
                  </a:cubicBezTo>
                  <a:cubicBezTo>
                    <a:pt x="369" y="1223"/>
                    <a:pt x="369" y="1215"/>
                    <a:pt x="369" y="1215"/>
                  </a:cubicBezTo>
                  <a:cubicBezTo>
                    <a:pt x="369" y="1215"/>
                    <a:pt x="371" y="1234"/>
                    <a:pt x="382" y="1233"/>
                  </a:cubicBezTo>
                  <a:cubicBezTo>
                    <a:pt x="393" y="1231"/>
                    <a:pt x="393" y="1220"/>
                    <a:pt x="393" y="1220"/>
                  </a:cubicBezTo>
                  <a:cubicBezTo>
                    <a:pt x="400" y="1224"/>
                    <a:pt x="412" y="1223"/>
                    <a:pt x="414" y="1211"/>
                  </a:cubicBezTo>
                  <a:cubicBezTo>
                    <a:pt x="417" y="1198"/>
                    <a:pt x="423" y="1173"/>
                    <a:pt x="422" y="1164"/>
                  </a:cubicBezTo>
                  <a:cubicBezTo>
                    <a:pt x="422" y="1155"/>
                    <a:pt x="428" y="1134"/>
                    <a:pt x="429" y="1126"/>
                  </a:cubicBezTo>
                  <a:cubicBezTo>
                    <a:pt x="435" y="1102"/>
                    <a:pt x="441" y="1094"/>
                    <a:pt x="439" y="1087"/>
                  </a:cubicBezTo>
                  <a:cubicBezTo>
                    <a:pt x="447" y="1096"/>
                    <a:pt x="454" y="1105"/>
                    <a:pt x="458" y="1107"/>
                  </a:cubicBezTo>
                  <a:cubicBezTo>
                    <a:pt x="460" y="1121"/>
                    <a:pt x="473" y="1142"/>
                    <a:pt x="485" y="1143"/>
                  </a:cubicBezTo>
                  <a:cubicBezTo>
                    <a:pt x="501" y="1144"/>
                    <a:pt x="497" y="1133"/>
                    <a:pt x="492" y="1121"/>
                  </a:cubicBezTo>
                  <a:cubicBezTo>
                    <a:pt x="488" y="1110"/>
                    <a:pt x="486" y="1095"/>
                    <a:pt x="482" y="1090"/>
                  </a:cubicBezTo>
                  <a:cubicBezTo>
                    <a:pt x="478" y="1084"/>
                    <a:pt x="469" y="1053"/>
                    <a:pt x="461" y="1043"/>
                  </a:cubicBezTo>
                  <a:cubicBezTo>
                    <a:pt x="453" y="1033"/>
                    <a:pt x="423" y="988"/>
                    <a:pt x="415" y="981"/>
                  </a:cubicBezTo>
                  <a:cubicBezTo>
                    <a:pt x="413" y="976"/>
                    <a:pt x="414" y="958"/>
                    <a:pt x="411" y="946"/>
                  </a:cubicBezTo>
                  <a:cubicBezTo>
                    <a:pt x="407" y="934"/>
                    <a:pt x="409" y="921"/>
                    <a:pt x="406" y="906"/>
                  </a:cubicBezTo>
                  <a:cubicBezTo>
                    <a:pt x="402" y="892"/>
                    <a:pt x="402" y="863"/>
                    <a:pt x="401" y="843"/>
                  </a:cubicBezTo>
                  <a:cubicBezTo>
                    <a:pt x="400" y="810"/>
                    <a:pt x="400" y="678"/>
                    <a:pt x="381" y="630"/>
                  </a:cubicBezTo>
                  <a:cubicBezTo>
                    <a:pt x="376" y="615"/>
                    <a:pt x="373" y="591"/>
                    <a:pt x="373" y="557"/>
                  </a:cubicBezTo>
                  <a:cubicBezTo>
                    <a:pt x="371" y="462"/>
                    <a:pt x="350" y="408"/>
                    <a:pt x="352" y="379"/>
                  </a:cubicBezTo>
                  <a:cubicBezTo>
                    <a:pt x="358" y="337"/>
                    <a:pt x="349" y="291"/>
                    <a:pt x="341" y="255"/>
                  </a:cubicBezTo>
                  <a:cubicBezTo>
                    <a:pt x="323" y="179"/>
                    <a:pt x="286" y="159"/>
                    <a:pt x="269" y="155"/>
                  </a:cubicBezTo>
                  <a:cubicBezTo>
                    <a:pt x="252" y="151"/>
                    <a:pt x="225" y="149"/>
                    <a:pt x="213" y="138"/>
                  </a:cubicBezTo>
                  <a:cubicBezTo>
                    <a:pt x="205" y="130"/>
                    <a:pt x="145" y="103"/>
                    <a:pt x="128" y="101"/>
                  </a:cubicBezTo>
                  <a:cubicBezTo>
                    <a:pt x="86" y="93"/>
                    <a:pt x="91" y="21"/>
                    <a:pt x="91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1" name="Freeform 2017">
              <a:extLst>
                <a:ext uri="{FF2B5EF4-FFF2-40B4-BE49-F238E27FC236}">
                  <a16:creationId xmlns:a16="http://schemas.microsoft.com/office/drawing/2014/main" id="{03448E99-CCE1-482C-970A-0EE92884FF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9" y="2559"/>
              <a:ext cx="3" cy="19"/>
            </a:xfrm>
            <a:custGeom>
              <a:avLst/>
              <a:gdLst>
                <a:gd name="T0" fmla="*/ 0 w 2"/>
                <a:gd name="T1" fmla="*/ 0 h 15"/>
                <a:gd name="T2" fmla="*/ 5 w 2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0" y="0"/>
                  </a:moveTo>
                  <a:cubicBezTo>
                    <a:pt x="1" y="7"/>
                    <a:pt x="2" y="10"/>
                    <a:pt x="2" y="1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2" name="Freeform 2018">
              <a:extLst>
                <a:ext uri="{FF2B5EF4-FFF2-40B4-BE49-F238E27FC236}">
                  <a16:creationId xmlns:a16="http://schemas.microsoft.com/office/drawing/2014/main" id="{B15D405D-32B2-4D41-AF8F-2FD02368E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2624"/>
              <a:ext cx="14" cy="19"/>
            </a:xfrm>
            <a:custGeom>
              <a:avLst/>
              <a:gdLst>
                <a:gd name="T0" fmla="*/ 17 w 11"/>
                <a:gd name="T1" fmla="*/ 10 h 14"/>
                <a:gd name="T2" fmla="*/ 4 w 11"/>
                <a:gd name="T3" fmla="*/ 11 h 14"/>
                <a:gd name="T4" fmla="*/ 17 w 11"/>
                <a:gd name="T5" fmla="*/ 19 h 14"/>
                <a:gd name="T6" fmla="*/ 0 w 11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0" y="5"/>
                  </a:moveTo>
                  <a:cubicBezTo>
                    <a:pt x="10" y="0"/>
                    <a:pt x="3" y="2"/>
                    <a:pt x="2" y="6"/>
                  </a:cubicBezTo>
                  <a:cubicBezTo>
                    <a:pt x="4" y="7"/>
                    <a:pt x="11" y="6"/>
                    <a:pt x="10" y="10"/>
                  </a:cubicBezTo>
                  <a:cubicBezTo>
                    <a:pt x="10" y="14"/>
                    <a:pt x="1" y="12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3" name="Freeform 2019">
              <a:extLst>
                <a:ext uri="{FF2B5EF4-FFF2-40B4-BE49-F238E27FC236}">
                  <a16:creationId xmlns:a16="http://schemas.microsoft.com/office/drawing/2014/main" id="{1CF86261-F9C3-4C5C-AFC3-6637DEF153DE}"/>
                </a:ext>
              </a:extLst>
            </p:cNvPr>
            <p:cNvSpPr>
              <a:spLocks/>
            </p:cNvSpPr>
            <p:nvPr/>
          </p:nvSpPr>
          <p:spPr bwMode="auto">
            <a:xfrm>
              <a:off x="4846" y="2560"/>
              <a:ext cx="12" cy="4"/>
            </a:xfrm>
            <a:custGeom>
              <a:avLst/>
              <a:gdLst>
                <a:gd name="T0" fmla="*/ 0 w 9"/>
                <a:gd name="T1" fmla="*/ 5 h 3"/>
                <a:gd name="T2" fmla="*/ 16 w 9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3" y="3"/>
                    <a:pt x="6" y="2"/>
                    <a:pt x="9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4" name="Freeform 2020">
              <a:extLst>
                <a:ext uri="{FF2B5EF4-FFF2-40B4-BE49-F238E27FC236}">
                  <a16:creationId xmlns:a16="http://schemas.microsoft.com/office/drawing/2014/main" id="{141E96C9-C096-4426-9BC8-6B72C448B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629"/>
              <a:ext cx="17" cy="14"/>
            </a:xfrm>
            <a:custGeom>
              <a:avLst/>
              <a:gdLst>
                <a:gd name="T0" fmla="*/ 17 w 13"/>
                <a:gd name="T1" fmla="*/ 1 h 10"/>
                <a:gd name="T2" fmla="*/ 0 w 13"/>
                <a:gd name="T3" fmla="*/ 14 h 10"/>
                <a:gd name="T4" fmla="*/ 22 w 13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10" y="1"/>
                  </a:moveTo>
                  <a:cubicBezTo>
                    <a:pt x="6" y="0"/>
                    <a:pt x="2" y="3"/>
                    <a:pt x="0" y="7"/>
                  </a:cubicBezTo>
                  <a:cubicBezTo>
                    <a:pt x="4" y="10"/>
                    <a:pt x="9" y="7"/>
                    <a:pt x="13" y="6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5" name="Freeform 2021">
              <a:extLst>
                <a:ext uri="{FF2B5EF4-FFF2-40B4-BE49-F238E27FC236}">
                  <a16:creationId xmlns:a16="http://schemas.microsoft.com/office/drawing/2014/main" id="{26CBCD76-7B00-4562-BFAE-F84E7B763E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2635"/>
              <a:ext cx="13" cy="5"/>
            </a:xfrm>
            <a:custGeom>
              <a:avLst/>
              <a:gdLst>
                <a:gd name="T0" fmla="*/ 17 w 10"/>
                <a:gd name="T1" fmla="*/ 4 h 4"/>
                <a:gd name="T2" fmla="*/ 0 w 10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4">
                  <a:moveTo>
                    <a:pt x="10" y="2"/>
                  </a:moveTo>
                  <a:cubicBezTo>
                    <a:pt x="6" y="4"/>
                    <a:pt x="3" y="0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6" name="Freeform 2022">
              <a:extLst>
                <a:ext uri="{FF2B5EF4-FFF2-40B4-BE49-F238E27FC236}">
                  <a16:creationId xmlns:a16="http://schemas.microsoft.com/office/drawing/2014/main" id="{FF664472-B579-47A8-BD6F-D234F24A07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2683"/>
              <a:ext cx="4" cy="11"/>
            </a:xfrm>
            <a:custGeom>
              <a:avLst/>
              <a:gdLst>
                <a:gd name="T0" fmla="*/ 5 w 3"/>
                <a:gd name="T1" fmla="*/ 0 h 8"/>
                <a:gd name="T2" fmla="*/ 0 w 3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8">
                  <a:moveTo>
                    <a:pt x="3" y="0"/>
                  </a:moveTo>
                  <a:cubicBezTo>
                    <a:pt x="1" y="2"/>
                    <a:pt x="1" y="5"/>
                    <a:pt x="0" y="8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7" name="Freeform 2023">
              <a:extLst>
                <a:ext uri="{FF2B5EF4-FFF2-40B4-BE49-F238E27FC236}">
                  <a16:creationId xmlns:a16="http://schemas.microsoft.com/office/drawing/2014/main" id="{6C2E739A-1D3C-43DC-B2E3-12B92CCEA9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10" y="2675"/>
              <a:ext cx="1" cy="8"/>
            </a:xfrm>
            <a:custGeom>
              <a:avLst/>
              <a:gdLst>
                <a:gd name="T0" fmla="*/ 0 w 1"/>
                <a:gd name="T1" fmla="*/ 0 h 6"/>
                <a:gd name="T2" fmla="*/ 1 w 1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6">
                  <a:moveTo>
                    <a:pt x="0" y="0"/>
                  </a:moveTo>
                  <a:cubicBezTo>
                    <a:pt x="0" y="2"/>
                    <a:pt x="1" y="4"/>
                    <a:pt x="1" y="6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8" name="Freeform 2024">
              <a:extLst>
                <a:ext uri="{FF2B5EF4-FFF2-40B4-BE49-F238E27FC236}">
                  <a16:creationId xmlns:a16="http://schemas.microsoft.com/office/drawing/2014/main" id="{4F40EB59-CA55-4FAA-A5A8-B0590B34F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671"/>
              <a:ext cx="2" cy="12"/>
            </a:xfrm>
            <a:custGeom>
              <a:avLst/>
              <a:gdLst>
                <a:gd name="T0" fmla="*/ 4 w 1"/>
                <a:gd name="T1" fmla="*/ 0 h 9"/>
                <a:gd name="T2" fmla="*/ 0 w 1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1" y="0"/>
                  </a:moveTo>
                  <a:cubicBezTo>
                    <a:pt x="1" y="3"/>
                    <a:pt x="0" y="6"/>
                    <a:pt x="0" y="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89" name="Freeform 2025">
              <a:extLst>
                <a:ext uri="{FF2B5EF4-FFF2-40B4-BE49-F238E27FC236}">
                  <a16:creationId xmlns:a16="http://schemas.microsoft.com/office/drawing/2014/main" id="{61C6793E-4EFA-4C74-8AA6-430E8354FB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2650"/>
              <a:ext cx="1" cy="6"/>
            </a:xfrm>
            <a:custGeom>
              <a:avLst/>
              <a:gdLst>
                <a:gd name="T0" fmla="*/ 1 w 1"/>
                <a:gd name="T1" fmla="*/ 0 h 4"/>
                <a:gd name="T2" fmla="*/ 0 w 1"/>
                <a:gd name="T3" fmla="*/ 9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1" y="1"/>
                    <a:pt x="1" y="3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0" name="Freeform 2026">
              <a:extLst>
                <a:ext uri="{FF2B5EF4-FFF2-40B4-BE49-F238E27FC236}">
                  <a16:creationId xmlns:a16="http://schemas.microsoft.com/office/drawing/2014/main" id="{DDA50D2A-C4D4-432A-8B22-BEAA6C4C0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3921"/>
              <a:ext cx="93" cy="123"/>
            </a:xfrm>
            <a:custGeom>
              <a:avLst/>
              <a:gdLst>
                <a:gd name="T0" fmla="*/ 65 w 71"/>
                <a:gd name="T1" fmla="*/ 0 h 94"/>
                <a:gd name="T2" fmla="*/ 26 w 71"/>
                <a:gd name="T3" fmla="*/ 72 h 94"/>
                <a:gd name="T4" fmla="*/ 0 w 71"/>
                <a:gd name="T5" fmla="*/ 161 h 94"/>
                <a:gd name="T6" fmla="*/ 122 w 71"/>
                <a:gd name="T7" fmla="*/ 17 h 94"/>
                <a:gd name="T8" fmla="*/ 71 w 71"/>
                <a:gd name="T9" fmla="*/ 63 h 94"/>
                <a:gd name="T10" fmla="*/ 68 w 71"/>
                <a:gd name="T11" fmla="*/ 7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94">
                  <a:moveTo>
                    <a:pt x="38" y="0"/>
                  </a:moveTo>
                  <a:cubicBezTo>
                    <a:pt x="38" y="16"/>
                    <a:pt x="20" y="28"/>
                    <a:pt x="15" y="42"/>
                  </a:cubicBezTo>
                  <a:cubicBezTo>
                    <a:pt x="9" y="59"/>
                    <a:pt x="8" y="77"/>
                    <a:pt x="0" y="94"/>
                  </a:cubicBezTo>
                  <a:cubicBezTo>
                    <a:pt x="20" y="60"/>
                    <a:pt x="60" y="50"/>
                    <a:pt x="71" y="10"/>
                  </a:cubicBezTo>
                  <a:cubicBezTo>
                    <a:pt x="67" y="18"/>
                    <a:pt x="54" y="42"/>
                    <a:pt x="41" y="37"/>
                  </a:cubicBezTo>
                  <a:cubicBezTo>
                    <a:pt x="26" y="32"/>
                    <a:pt x="44" y="13"/>
                    <a:pt x="40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1" name="Freeform 2027">
              <a:extLst>
                <a:ext uri="{FF2B5EF4-FFF2-40B4-BE49-F238E27FC236}">
                  <a16:creationId xmlns:a16="http://schemas.microsoft.com/office/drawing/2014/main" id="{EF2D5A6F-FC17-4103-8C70-3FDC897DEB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510"/>
              <a:ext cx="125" cy="49"/>
            </a:xfrm>
            <a:custGeom>
              <a:avLst/>
              <a:gdLst>
                <a:gd name="T0" fmla="*/ 0 w 95"/>
                <a:gd name="T1" fmla="*/ 56 h 37"/>
                <a:gd name="T2" fmla="*/ 104 w 95"/>
                <a:gd name="T3" fmla="*/ 21 h 37"/>
                <a:gd name="T4" fmla="*/ 133 w 95"/>
                <a:gd name="T5" fmla="*/ 7 h 37"/>
                <a:gd name="T6" fmla="*/ 150 w 95"/>
                <a:gd name="T7" fmla="*/ 28 h 37"/>
                <a:gd name="T8" fmla="*/ 164 w 95"/>
                <a:gd name="T9" fmla="*/ 65 h 37"/>
                <a:gd name="T10" fmla="*/ 121 w 95"/>
                <a:gd name="T11" fmla="*/ 30 h 37"/>
                <a:gd name="T12" fmla="*/ 89 w 95"/>
                <a:gd name="T13" fmla="*/ 45 h 37"/>
                <a:gd name="T14" fmla="*/ 42 w 95"/>
                <a:gd name="T15" fmla="*/ 54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37">
                  <a:moveTo>
                    <a:pt x="0" y="32"/>
                  </a:moveTo>
                  <a:cubicBezTo>
                    <a:pt x="20" y="26"/>
                    <a:pt x="41" y="24"/>
                    <a:pt x="60" y="12"/>
                  </a:cubicBezTo>
                  <a:cubicBezTo>
                    <a:pt x="65" y="8"/>
                    <a:pt x="71" y="0"/>
                    <a:pt x="77" y="4"/>
                  </a:cubicBezTo>
                  <a:cubicBezTo>
                    <a:pt x="80" y="6"/>
                    <a:pt x="85" y="13"/>
                    <a:pt x="87" y="16"/>
                  </a:cubicBezTo>
                  <a:cubicBezTo>
                    <a:pt x="91" y="22"/>
                    <a:pt x="94" y="30"/>
                    <a:pt x="95" y="37"/>
                  </a:cubicBezTo>
                  <a:cubicBezTo>
                    <a:pt x="87" y="28"/>
                    <a:pt x="85" y="12"/>
                    <a:pt x="70" y="17"/>
                  </a:cubicBezTo>
                  <a:cubicBezTo>
                    <a:pt x="64" y="20"/>
                    <a:pt x="59" y="24"/>
                    <a:pt x="52" y="26"/>
                  </a:cubicBezTo>
                  <a:cubicBezTo>
                    <a:pt x="43" y="29"/>
                    <a:pt x="34" y="30"/>
                    <a:pt x="24" y="31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2" name="Freeform 2028">
              <a:extLst>
                <a:ext uri="{FF2B5EF4-FFF2-40B4-BE49-F238E27FC236}">
                  <a16:creationId xmlns:a16="http://schemas.microsoft.com/office/drawing/2014/main" id="{2EDC0591-89FD-4807-9D97-EEEAC9FD3D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5" y="2543"/>
              <a:ext cx="26" cy="79"/>
            </a:xfrm>
            <a:custGeom>
              <a:avLst/>
              <a:gdLst>
                <a:gd name="T0" fmla="*/ 16 w 20"/>
                <a:gd name="T1" fmla="*/ 104 h 60"/>
                <a:gd name="T2" fmla="*/ 7 w 20"/>
                <a:gd name="T3" fmla="*/ 67 h 60"/>
                <a:gd name="T4" fmla="*/ 1 w 20"/>
                <a:gd name="T5" fmla="*/ 33 h 60"/>
                <a:gd name="T6" fmla="*/ 7 w 20"/>
                <a:gd name="T7" fmla="*/ 7 h 60"/>
                <a:gd name="T8" fmla="*/ 34 w 20"/>
                <a:gd name="T9" fmla="*/ 16 h 60"/>
                <a:gd name="T10" fmla="*/ 10 w 20"/>
                <a:gd name="T11" fmla="*/ 38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0">
                  <a:moveTo>
                    <a:pt x="9" y="60"/>
                  </a:moveTo>
                  <a:cubicBezTo>
                    <a:pt x="8" y="53"/>
                    <a:pt x="5" y="46"/>
                    <a:pt x="4" y="39"/>
                  </a:cubicBezTo>
                  <a:cubicBezTo>
                    <a:pt x="3" y="33"/>
                    <a:pt x="2" y="26"/>
                    <a:pt x="1" y="19"/>
                  </a:cubicBezTo>
                  <a:cubicBezTo>
                    <a:pt x="1" y="15"/>
                    <a:pt x="0" y="7"/>
                    <a:pt x="4" y="4"/>
                  </a:cubicBezTo>
                  <a:cubicBezTo>
                    <a:pt x="9" y="0"/>
                    <a:pt x="15" y="7"/>
                    <a:pt x="20" y="9"/>
                  </a:cubicBezTo>
                  <a:cubicBezTo>
                    <a:pt x="11" y="4"/>
                    <a:pt x="7" y="16"/>
                    <a:pt x="6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3" name="Freeform 2029">
              <a:extLst>
                <a:ext uri="{FF2B5EF4-FFF2-40B4-BE49-F238E27FC236}">
                  <a16:creationId xmlns:a16="http://schemas.microsoft.com/office/drawing/2014/main" id="{0CDCEF8C-9CEF-4386-B171-0D9B51EF6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641"/>
              <a:ext cx="8" cy="27"/>
            </a:xfrm>
            <a:custGeom>
              <a:avLst/>
              <a:gdLst>
                <a:gd name="T0" fmla="*/ 4 w 6"/>
                <a:gd name="T1" fmla="*/ 4 h 20"/>
                <a:gd name="T2" fmla="*/ 7 w 6"/>
                <a:gd name="T3" fmla="*/ 36 h 20"/>
                <a:gd name="T4" fmla="*/ 7 w 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2" y="2"/>
                  </a:moveTo>
                  <a:cubicBezTo>
                    <a:pt x="3" y="6"/>
                    <a:pt x="0" y="18"/>
                    <a:pt x="4" y="20"/>
                  </a:cubicBezTo>
                  <a:cubicBezTo>
                    <a:pt x="6" y="13"/>
                    <a:pt x="5" y="6"/>
                    <a:pt x="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4" name="Freeform 2030">
              <a:extLst>
                <a:ext uri="{FF2B5EF4-FFF2-40B4-BE49-F238E27FC236}">
                  <a16:creationId xmlns:a16="http://schemas.microsoft.com/office/drawing/2014/main" id="{74B122BB-7730-47E5-A157-3BB11A7E40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629"/>
              <a:ext cx="4" cy="42"/>
            </a:xfrm>
            <a:custGeom>
              <a:avLst/>
              <a:gdLst>
                <a:gd name="T0" fmla="*/ 0 w 3"/>
                <a:gd name="T1" fmla="*/ 0 h 32"/>
                <a:gd name="T2" fmla="*/ 4 w 3"/>
                <a:gd name="T3" fmla="*/ 26 h 32"/>
                <a:gd name="T4" fmla="*/ 0 w 3"/>
                <a:gd name="T5" fmla="*/ 5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2">
                  <a:moveTo>
                    <a:pt x="0" y="0"/>
                  </a:moveTo>
                  <a:cubicBezTo>
                    <a:pt x="0" y="5"/>
                    <a:pt x="2" y="10"/>
                    <a:pt x="2" y="15"/>
                  </a:cubicBezTo>
                  <a:cubicBezTo>
                    <a:pt x="3" y="21"/>
                    <a:pt x="1" y="26"/>
                    <a:pt x="0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5" name="Freeform 2031">
              <a:extLst>
                <a:ext uri="{FF2B5EF4-FFF2-40B4-BE49-F238E27FC236}">
                  <a16:creationId xmlns:a16="http://schemas.microsoft.com/office/drawing/2014/main" id="{8976DDAC-EE89-4A20-9E50-ACB62B350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959"/>
              <a:ext cx="59" cy="191"/>
            </a:xfrm>
            <a:custGeom>
              <a:avLst/>
              <a:gdLst>
                <a:gd name="T0" fmla="*/ 77 w 45"/>
                <a:gd name="T1" fmla="*/ 250 h 146"/>
                <a:gd name="T2" fmla="*/ 73 w 45"/>
                <a:gd name="T3" fmla="*/ 245 h 146"/>
                <a:gd name="T4" fmla="*/ 56 w 45"/>
                <a:gd name="T5" fmla="*/ 166 h 146"/>
                <a:gd name="T6" fmla="*/ 37 w 45"/>
                <a:gd name="T7" fmla="*/ 150 h 146"/>
                <a:gd name="T8" fmla="*/ 24 w 45"/>
                <a:gd name="T9" fmla="*/ 128 h 146"/>
                <a:gd name="T10" fmla="*/ 17 w 45"/>
                <a:gd name="T11" fmla="*/ 101 h 146"/>
                <a:gd name="T12" fmla="*/ 9 w 45"/>
                <a:gd name="T13" fmla="*/ 56 h 146"/>
                <a:gd name="T14" fmla="*/ 0 w 45"/>
                <a:gd name="T15" fmla="*/ 13 h 146"/>
                <a:gd name="T16" fmla="*/ 5 w 45"/>
                <a:gd name="T17" fmla="*/ 0 h 1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5" h="146">
                  <a:moveTo>
                    <a:pt x="45" y="146"/>
                  </a:moveTo>
                  <a:cubicBezTo>
                    <a:pt x="44" y="145"/>
                    <a:pt x="44" y="144"/>
                    <a:pt x="43" y="143"/>
                  </a:cubicBezTo>
                  <a:cubicBezTo>
                    <a:pt x="38" y="131"/>
                    <a:pt x="33" y="108"/>
                    <a:pt x="33" y="97"/>
                  </a:cubicBezTo>
                  <a:cubicBezTo>
                    <a:pt x="30" y="96"/>
                    <a:pt x="24" y="91"/>
                    <a:pt x="21" y="88"/>
                  </a:cubicBezTo>
                  <a:cubicBezTo>
                    <a:pt x="18" y="84"/>
                    <a:pt x="17" y="80"/>
                    <a:pt x="14" y="75"/>
                  </a:cubicBezTo>
                  <a:cubicBezTo>
                    <a:pt x="11" y="70"/>
                    <a:pt x="13" y="67"/>
                    <a:pt x="10" y="59"/>
                  </a:cubicBezTo>
                  <a:cubicBezTo>
                    <a:pt x="7" y="51"/>
                    <a:pt x="5" y="38"/>
                    <a:pt x="5" y="33"/>
                  </a:cubicBezTo>
                  <a:cubicBezTo>
                    <a:pt x="5" y="28"/>
                    <a:pt x="0" y="15"/>
                    <a:pt x="0" y="8"/>
                  </a:cubicBezTo>
                  <a:cubicBezTo>
                    <a:pt x="0" y="4"/>
                    <a:pt x="1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6" name="Freeform 2032">
              <a:extLst>
                <a:ext uri="{FF2B5EF4-FFF2-40B4-BE49-F238E27FC236}">
                  <a16:creationId xmlns:a16="http://schemas.microsoft.com/office/drawing/2014/main" id="{2B3D1B6A-78D4-414A-92A8-46C567E0B5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626"/>
              <a:ext cx="4" cy="124"/>
            </a:xfrm>
            <a:custGeom>
              <a:avLst/>
              <a:gdLst>
                <a:gd name="T0" fmla="*/ 0 w 3"/>
                <a:gd name="T1" fmla="*/ 0 h 95"/>
                <a:gd name="T2" fmla="*/ 0 w 3"/>
                <a:gd name="T3" fmla="*/ 56 h 95"/>
                <a:gd name="T4" fmla="*/ 1 w 3"/>
                <a:gd name="T5" fmla="*/ 95 h 95"/>
                <a:gd name="T6" fmla="*/ 1 w 3"/>
                <a:gd name="T7" fmla="*/ 141 h 95"/>
                <a:gd name="T8" fmla="*/ 5 w 3"/>
                <a:gd name="T9" fmla="*/ 162 h 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95">
                  <a:moveTo>
                    <a:pt x="0" y="0"/>
                  </a:moveTo>
                  <a:cubicBezTo>
                    <a:pt x="3" y="2"/>
                    <a:pt x="0" y="28"/>
                    <a:pt x="0" y="33"/>
                  </a:cubicBezTo>
                  <a:cubicBezTo>
                    <a:pt x="0" y="39"/>
                    <a:pt x="2" y="50"/>
                    <a:pt x="1" y="56"/>
                  </a:cubicBezTo>
                  <a:cubicBezTo>
                    <a:pt x="0" y="63"/>
                    <a:pt x="2" y="76"/>
                    <a:pt x="1" y="83"/>
                  </a:cubicBezTo>
                  <a:cubicBezTo>
                    <a:pt x="1" y="89"/>
                    <a:pt x="3" y="95"/>
                    <a:pt x="3" y="9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7" name="Freeform 2033">
              <a:extLst>
                <a:ext uri="{FF2B5EF4-FFF2-40B4-BE49-F238E27FC236}">
                  <a16:creationId xmlns:a16="http://schemas.microsoft.com/office/drawing/2014/main" id="{C50C4E77-3DCD-44DC-AF2F-70302B6C7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632"/>
              <a:ext cx="7" cy="113"/>
            </a:xfrm>
            <a:custGeom>
              <a:avLst/>
              <a:gdLst>
                <a:gd name="T0" fmla="*/ 8 w 5"/>
                <a:gd name="T1" fmla="*/ 0 h 86"/>
                <a:gd name="T2" fmla="*/ 4 w 5"/>
                <a:gd name="T3" fmla="*/ 43 h 86"/>
                <a:gd name="T4" fmla="*/ 0 w 5"/>
                <a:gd name="T5" fmla="*/ 72 h 86"/>
                <a:gd name="T6" fmla="*/ 0 w 5"/>
                <a:gd name="T7" fmla="*/ 105 h 86"/>
                <a:gd name="T8" fmla="*/ 1 w 5"/>
                <a:gd name="T9" fmla="*/ 148 h 8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86">
                  <a:moveTo>
                    <a:pt x="4" y="0"/>
                  </a:moveTo>
                  <a:cubicBezTo>
                    <a:pt x="5" y="5"/>
                    <a:pt x="3" y="19"/>
                    <a:pt x="2" y="25"/>
                  </a:cubicBezTo>
                  <a:cubicBezTo>
                    <a:pt x="1" y="32"/>
                    <a:pt x="1" y="36"/>
                    <a:pt x="0" y="42"/>
                  </a:cubicBezTo>
                  <a:cubicBezTo>
                    <a:pt x="0" y="47"/>
                    <a:pt x="1" y="55"/>
                    <a:pt x="0" y="61"/>
                  </a:cubicBezTo>
                  <a:cubicBezTo>
                    <a:pt x="0" y="67"/>
                    <a:pt x="2" y="83"/>
                    <a:pt x="1" y="86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8" name="Freeform 2034">
              <a:extLst>
                <a:ext uri="{FF2B5EF4-FFF2-40B4-BE49-F238E27FC236}">
                  <a16:creationId xmlns:a16="http://schemas.microsoft.com/office/drawing/2014/main" id="{72198CD7-C2DE-47D4-92FD-97B890B55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627"/>
              <a:ext cx="6" cy="96"/>
            </a:xfrm>
            <a:custGeom>
              <a:avLst/>
              <a:gdLst>
                <a:gd name="T0" fmla="*/ 7 w 5"/>
                <a:gd name="T1" fmla="*/ 0 h 73"/>
                <a:gd name="T2" fmla="*/ 2 w 5"/>
                <a:gd name="T3" fmla="*/ 42 h 73"/>
                <a:gd name="T4" fmla="*/ 2 w 5"/>
                <a:gd name="T5" fmla="*/ 78 h 73"/>
                <a:gd name="T6" fmla="*/ 1 w 5"/>
                <a:gd name="T7" fmla="*/ 109 h 73"/>
                <a:gd name="T8" fmla="*/ 0 w 5"/>
                <a:gd name="T9" fmla="*/ 126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3">
                  <a:moveTo>
                    <a:pt x="5" y="0"/>
                  </a:moveTo>
                  <a:cubicBezTo>
                    <a:pt x="4" y="6"/>
                    <a:pt x="3" y="20"/>
                    <a:pt x="2" y="24"/>
                  </a:cubicBezTo>
                  <a:cubicBezTo>
                    <a:pt x="1" y="29"/>
                    <a:pt x="3" y="35"/>
                    <a:pt x="2" y="45"/>
                  </a:cubicBezTo>
                  <a:cubicBezTo>
                    <a:pt x="1" y="54"/>
                    <a:pt x="1" y="58"/>
                    <a:pt x="1" y="63"/>
                  </a:cubicBezTo>
                  <a:cubicBezTo>
                    <a:pt x="0" y="68"/>
                    <a:pt x="0" y="73"/>
                    <a:pt x="0" y="73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199" name="Freeform 2035">
              <a:extLst>
                <a:ext uri="{FF2B5EF4-FFF2-40B4-BE49-F238E27FC236}">
                  <a16:creationId xmlns:a16="http://schemas.microsoft.com/office/drawing/2014/main" id="{149F6E1C-1D18-474E-947D-746AF2009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2616"/>
              <a:ext cx="14" cy="28"/>
            </a:xfrm>
            <a:custGeom>
              <a:avLst/>
              <a:gdLst>
                <a:gd name="T0" fmla="*/ 0 w 11"/>
                <a:gd name="T1" fmla="*/ 36 h 21"/>
                <a:gd name="T2" fmla="*/ 8 w 11"/>
                <a:gd name="T3" fmla="*/ 36 h 21"/>
                <a:gd name="T4" fmla="*/ 18 w 11"/>
                <a:gd name="T5" fmla="*/ 12 h 21"/>
                <a:gd name="T6" fmla="*/ 13 w 11"/>
                <a:gd name="T7" fmla="*/ 0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21">
                  <a:moveTo>
                    <a:pt x="0" y="20"/>
                  </a:moveTo>
                  <a:cubicBezTo>
                    <a:pt x="1" y="20"/>
                    <a:pt x="3" y="21"/>
                    <a:pt x="5" y="20"/>
                  </a:cubicBezTo>
                  <a:cubicBezTo>
                    <a:pt x="7" y="19"/>
                    <a:pt x="10" y="11"/>
                    <a:pt x="11" y="7"/>
                  </a:cubicBezTo>
                  <a:cubicBezTo>
                    <a:pt x="11" y="4"/>
                    <a:pt x="10" y="2"/>
                    <a:pt x="8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0" name="Freeform 2036">
              <a:extLst>
                <a:ext uri="{FF2B5EF4-FFF2-40B4-BE49-F238E27FC236}">
                  <a16:creationId xmlns:a16="http://schemas.microsoft.com/office/drawing/2014/main" id="{405FCA20-64D9-4B93-8BC5-821F826746B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713"/>
              <a:ext cx="13" cy="14"/>
            </a:xfrm>
            <a:custGeom>
              <a:avLst/>
              <a:gdLst>
                <a:gd name="T0" fmla="*/ 16 w 10"/>
                <a:gd name="T1" fmla="*/ 18 h 10"/>
                <a:gd name="T2" fmla="*/ 10 w 10"/>
                <a:gd name="T3" fmla="*/ 0 h 10"/>
                <a:gd name="T4" fmla="*/ 1 w 10"/>
                <a:gd name="T5" fmla="*/ 10 h 10"/>
                <a:gd name="T6" fmla="*/ 0 w 10"/>
                <a:gd name="T7" fmla="*/ 2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0">
                  <a:moveTo>
                    <a:pt x="9" y="9"/>
                  </a:moveTo>
                  <a:cubicBezTo>
                    <a:pt x="10" y="5"/>
                    <a:pt x="9" y="1"/>
                    <a:pt x="6" y="0"/>
                  </a:cubicBezTo>
                  <a:cubicBezTo>
                    <a:pt x="3" y="0"/>
                    <a:pt x="1" y="2"/>
                    <a:pt x="1" y="5"/>
                  </a:cubicBezTo>
                  <a:cubicBezTo>
                    <a:pt x="0" y="7"/>
                    <a:pt x="0" y="10"/>
                    <a:pt x="0" y="1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1" name="Freeform 2037">
              <a:extLst>
                <a:ext uri="{FF2B5EF4-FFF2-40B4-BE49-F238E27FC236}">
                  <a16:creationId xmlns:a16="http://schemas.microsoft.com/office/drawing/2014/main" id="{1FF3C659-E8D3-429E-B359-638C4FF36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650"/>
              <a:ext cx="8" cy="4"/>
            </a:xfrm>
            <a:custGeom>
              <a:avLst/>
              <a:gdLst>
                <a:gd name="T0" fmla="*/ 0 w 6"/>
                <a:gd name="T1" fmla="*/ 5 h 3"/>
                <a:gd name="T2" fmla="*/ 11 w 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3">
                  <a:moveTo>
                    <a:pt x="0" y="3"/>
                  </a:moveTo>
                  <a:cubicBezTo>
                    <a:pt x="0" y="1"/>
                    <a:pt x="3" y="0"/>
                    <a:pt x="6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2" name="Freeform 2038">
              <a:extLst>
                <a:ext uri="{FF2B5EF4-FFF2-40B4-BE49-F238E27FC236}">
                  <a16:creationId xmlns:a16="http://schemas.microsoft.com/office/drawing/2014/main" id="{913EE23F-A7A1-4433-B659-571421C435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686"/>
              <a:ext cx="11" cy="2"/>
            </a:xfrm>
            <a:custGeom>
              <a:avLst/>
              <a:gdLst>
                <a:gd name="T0" fmla="*/ 0 w 8"/>
                <a:gd name="T1" fmla="*/ 2 h 2"/>
                <a:gd name="T2" fmla="*/ 15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2"/>
                    <a:pt x="7" y="1"/>
                    <a:pt x="8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3" name="Freeform 2039">
              <a:extLst>
                <a:ext uri="{FF2B5EF4-FFF2-40B4-BE49-F238E27FC236}">
                  <a16:creationId xmlns:a16="http://schemas.microsoft.com/office/drawing/2014/main" id="{41476DE9-AD02-48C9-8B37-A7E4F51B1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679"/>
              <a:ext cx="12" cy="2"/>
            </a:xfrm>
            <a:custGeom>
              <a:avLst/>
              <a:gdLst>
                <a:gd name="T0" fmla="*/ 0 w 9"/>
                <a:gd name="T1" fmla="*/ 0 h 1"/>
                <a:gd name="T2" fmla="*/ 16 w 9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0"/>
                  </a:moveTo>
                  <a:cubicBezTo>
                    <a:pt x="2" y="0"/>
                    <a:pt x="6" y="1"/>
                    <a:pt x="9" y="1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4" name="Freeform 2040">
              <a:extLst>
                <a:ext uri="{FF2B5EF4-FFF2-40B4-BE49-F238E27FC236}">
                  <a16:creationId xmlns:a16="http://schemas.microsoft.com/office/drawing/2014/main" id="{1FE5641D-634A-47E7-91BB-F1FBF2ADA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2688"/>
              <a:ext cx="14" cy="3"/>
            </a:xfrm>
            <a:custGeom>
              <a:avLst/>
              <a:gdLst>
                <a:gd name="T0" fmla="*/ 0 w 11"/>
                <a:gd name="T1" fmla="*/ 0 h 2"/>
                <a:gd name="T2" fmla="*/ 18 w 11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0" y="0"/>
                  </a:moveTo>
                  <a:cubicBezTo>
                    <a:pt x="2" y="1"/>
                    <a:pt x="8" y="2"/>
                    <a:pt x="11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5" name="Freeform 2041">
              <a:extLst>
                <a:ext uri="{FF2B5EF4-FFF2-40B4-BE49-F238E27FC236}">
                  <a16:creationId xmlns:a16="http://schemas.microsoft.com/office/drawing/2014/main" id="{A7A5E5CD-D3CC-4CC9-B0A3-6CF5DC64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716"/>
              <a:ext cx="9" cy="1"/>
            </a:xfrm>
            <a:custGeom>
              <a:avLst/>
              <a:gdLst>
                <a:gd name="T0" fmla="*/ 0 w 7"/>
                <a:gd name="T1" fmla="*/ 0 h 1"/>
                <a:gd name="T2" fmla="*/ 12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cubicBezTo>
                    <a:pt x="1" y="0"/>
                    <a:pt x="4" y="1"/>
                    <a:pt x="7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6" name="Freeform 2042">
              <a:extLst>
                <a:ext uri="{FF2B5EF4-FFF2-40B4-BE49-F238E27FC236}">
                  <a16:creationId xmlns:a16="http://schemas.microsoft.com/office/drawing/2014/main" id="{B41596D1-2595-44E7-BAD8-D64B3364C5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3" y="2733"/>
              <a:ext cx="20" cy="17"/>
            </a:xfrm>
            <a:custGeom>
              <a:avLst/>
              <a:gdLst>
                <a:gd name="T0" fmla="*/ 25 w 15"/>
                <a:gd name="T1" fmla="*/ 22 h 13"/>
                <a:gd name="T2" fmla="*/ 20 w 15"/>
                <a:gd name="T3" fmla="*/ 4 h 13"/>
                <a:gd name="T4" fmla="*/ 5 w 15"/>
                <a:gd name="T5" fmla="*/ 4 h 13"/>
                <a:gd name="T6" fmla="*/ 0 w 15"/>
                <a:gd name="T7" fmla="*/ 1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4" y="13"/>
                  </a:moveTo>
                  <a:cubicBezTo>
                    <a:pt x="15" y="11"/>
                    <a:pt x="13" y="5"/>
                    <a:pt x="11" y="2"/>
                  </a:cubicBezTo>
                  <a:cubicBezTo>
                    <a:pt x="9" y="0"/>
                    <a:pt x="5" y="0"/>
                    <a:pt x="3" y="2"/>
                  </a:cubicBezTo>
                  <a:cubicBezTo>
                    <a:pt x="2" y="4"/>
                    <a:pt x="0" y="9"/>
                    <a:pt x="0" y="11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7" name="Freeform 2043">
              <a:extLst>
                <a:ext uri="{FF2B5EF4-FFF2-40B4-BE49-F238E27FC236}">
                  <a16:creationId xmlns:a16="http://schemas.microsoft.com/office/drawing/2014/main" id="{78DF200C-B31A-4679-A8CF-C95537962A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2" y="2745"/>
              <a:ext cx="20" cy="17"/>
            </a:xfrm>
            <a:custGeom>
              <a:avLst/>
              <a:gdLst>
                <a:gd name="T0" fmla="*/ 1 w 15"/>
                <a:gd name="T1" fmla="*/ 22 h 13"/>
                <a:gd name="T2" fmla="*/ 4 w 15"/>
                <a:gd name="T3" fmla="*/ 7 h 13"/>
                <a:gd name="T4" fmla="*/ 20 w 15"/>
                <a:gd name="T5" fmla="*/ 1 h 13"/>
                <a:gd name="T6" fmla="*/ 27 w 15"/>
                <a:gd name="T7" fmla="*/ 2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3">
                  <a:moveTo>
                    <a:pt x="1" y="13"/>
                  </a:moveTo>
                  <a:cubicBezTo>
                    <a:pt x="0" y="10"/>
                    <a:pt x="1" y="5"/>
                    <a:pt x="2" y="4"/>
                  </a:cubicBezTo>
                  <a:cubicBezTo>
                    <a:pt x="3" y="2"/>
                    <a:pt x="7" y="0"/>
                    <a:pt x="11" y="1"/>
                  </a:cubicBezTo>
                  <a:cubicBezTo>
                    <a:pt x="14" y="2"/>
                    <a:pt x="15" y="7"/>
                    <a:pt x="15" y="1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8" name="Freeform 2044">
              <a:extLst>
                <a:ext uri="{FF2B5EF4-FFF2-40B4-BE49-F238E27FC236}">
                  <a16:creationId xmlns:a16="http://schemas.microsoft.com/office/drawing/2014/main" id="{90DC49C5-8C2D-423C-9B89-6EC10EB1DB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719"/>
              <a:ext cx="10" cy="2"/>
            </a:xfrm>
            <a:custGeom>
              <a:avLst/>
              <a:gdLst>
                <a:gd name="T0" fmla="*/ 0 w 8"/>
                <a:gd name="T1" fmla="*/ 1 h 2"/>
                <a:gd name="T2" fmla="*/ 13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1"/>
                  </a:moveTo>
                  <a:cubicBezTo>
                    <a:pt x="1" y="2"/>
                    <a:pt x="4" y="2"/>
                    <a:pt x="8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09" name="Freeform 2045">
              <a:extLst>
                <a:ext uri="{FF2B5EF4-FFF2-40B4-BE49-F238E27FC236}">
                  <a16:creationId xmlns:a16="http://schemas.microsoft.com/office/drawing/2014/main" id="{7D8FAF11-A6ED-4E6C-B050-AA0DB7630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730"/>
              <a:ext cx="19" cy="20"/>
            </a:xfrm>
            <a:custGeom>
              <a:avLst/>
              <a:gdLst>
                <a:gd name="T0" fmla="*/ 0 w 14"/>
                <a:gd name="T1" fmla="*/ 27 h 15"/>
                <a:gd name="T2" fmla="*/ 5 w 14"/>
                <a:gd name="T3" fmla="*/ 7 h 15"/>
                <a:gd name="T4" fmla="*/ 20 w 14"/>
                <a:gd name="T5" fmla="*/ 4 h 15"/>
                <a:gd name="T6" fmla="*/ 26 w 14"/>
                <a:gd name="T7" fmla="*/ 23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0" y="15"/>
                  </a:moveTo>
                  <a:cubicBezTo>
                    <a:pt x="0" y="15"/>
                    <a:pt x="1" y="6"/>
                    <a:pt x="3" y="4"/>
                  </a:cubicBezTo>
                  <a:cubicBezTo>
                    <a:pt x="4" y="1"/>
                    <a:pt x="9" y="0"/>
                    <a:pt x="11" y="2"/>
                  </a:cubicBezTo>
                  <a:cubicBezTo>
                    <a:pt x="13" y="4"/>
                    <a:pt x="14" y="5"/>
                    <a:pt x="14" y="13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0" name="Freeform 2046">
              <a:extLst>
                <a:ext uri="{FF2B5EF4-FFF2-40B4-BE49-F238E27FC236}">
                  <a16:creationId xmlns:a16="http://schemas.microsoft.com/office/drawing/2014/main" id="{58E3A334-76E9-4E6F-A42B-F9EE625C0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707"/>
              <a:ext cx="8" cy="2"/>
            </a:xfrm>
            <a:custGeom>
              <a:avLst/>
              <a:gdLst>
                <a:gd name="T0" fmla="*/ 0 w 6"/>
                <a:gd name="T1" fmla="*/ 2 h 2"/>
                <a:gd name="T2" fmla="*/ 1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1" y="2"/>
                    <a:pt x="4" y="1"/>
                    <a:pt x="6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1" name="Freeform 2047">
              <a:extLst>
                <a:ext uri="{FF2B5EF4-FFF2-40B4-BE49-F238E27FC236}">
                  <a16:creationId xmlns:a16="http://schemas.microsoft.com/office/drawing/2014/main" id="{6E80D7B6-2748-4331-800E-982EB8F13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674"/>
              <a:ext cx="12" cy="5"/>
            </a:xfrm>
            <a:custGeom>
              <a:avLst/>
              <a:gdLst>
                <a:gd name="T0" fmla="*/ 0 w 9"/>
                <a:gd name="T1" fmla="*/ 6 h 4"/>
                <a:gd name="T2" fmla="*/ 16 w 9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4"/>
                  </a:moveTo>
                  <a:cubicBezTo>
                    <a:pt x="3" y="4"/>
                    <a:pt x="7" y="1"/>
                    <a:pt x="9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2" name="Freeform 2048">
              <a:extLst>
                <a:ext uri="{FF2B5EF4-FFF2-40B4-BE49-F238E27FC236}">
                  <a16:creationId xmlns:a16="http://schemas.microsoft.com/office/drawing/2014/main" id="{0ADE1D71-7771-4029-A967-606C87BBD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683"/>
              <a:ext cx="6" cy="3"/>
            </a:xfrm>
            <a:custGeom>
              <a:avLst/>
              <a:gdLst>
                <a:gd name="T0" fmla="*/ 0 w 5"/>
                <a:gd name="T1" fmla="*/ 5 h 2"/>
                <a:gd name="T2" fmla="*/ 7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0" y="2"/>
                  </a:moveTo>
                  <a:cubicBezTo>
                    <a:pt x="2" y="2"/>
                    <a:pt x="2" y="0"/>
                    <a:pt x="5" y="0"/>
                  </a:cubicBezTo>
                </a:path>
              </a:pathLst>
            </a:custGeom>
            <a:noFill/>
            <a:ln w="3175" cap="rnd">
              <a:solidFill>
                <a:srgbClr val="80808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3" name="Freeform 2049">
              <a:extLst>
                <a:ext uri="{FF2B5EF4-FFF2-40B4-BE49-F238E27FC236}">
                  <a16:creationId xmlns:a16="http://schemas.microsoft.com/office/drawing/2014/main" id="{2BB94F82-3B9A-4050-940D-A63F5BCF7B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5" y="1150"/>
              <a:ext cx="658" cy="2921"/>
            </a:xfrm>
            <a:custGeom>
              <a:avLst/>
              <a:gdLst>
                <a:gd name="T0" fmla="*/ 852 w 501"/>
                <a:gd name="T1" fmla="*/ 2015 h 2227"/>
                <a:gd name="T2" fmla="*/ 787 w 501"/>
                <a:gd name="T3" fmla="*/ 2694 h 2227"/>
                <a:gd name="T4" fmla="*/ 820 w 501"/>
                <a:gd name="T5" fmla="*/ 3030 h 2227"/>
                <a:gd name="T6" fmla="*/ 787 w 501"/>
                <a:gd name="T7" fmla="*/ 3522 h 2227"/>
                <a:gd name="T8" fmla="*/ 814 w 501"/>
                <a:gd name="T9" fmla="*/ 3711 h 2227"/>
                <a:gd name="T10" fmla="*/ 675 w 501"/>
                <a:gd name="T11" fmla="*/ 3770 h 2227"/>
                <a:gd name="T12" fmla="*/ 584 w 501"/>
                <a:gd name="T13" fmla="*/ 3628 h 2227"/>
                <a:gd name="T14" fmla="*/ 617 w 501"/>
                <a:gd name="T15" fmla="*/ 3585 h 2227"/>
                <a:gd name="T16" fmla="*/ 647 w 501"/>
                <a:gd name="T17" fmla="*/ 3570 h 2227"/>
                <a:gd name="T18" fmla="*/ 624 w 501"/>
                <a:gd name="T19" fmla="*/ 3429 h 2227"/>
                <a:gd name="T20" fmla="*/ 552 w 501"/>
                <a:gd name="T21" fmla="*/ 2787 h 2227"/>
                <a:gd name="T22" fmla="*/ 512 w 501"/>
                <a:gd name="T23" fmla="*/ 2521 h 2227"/>
                <a:gd name="T24" fmla="*/ 453 w 501"/>
                <a:gd name="T25" fmla="*/ 1625 h 2227"/>
                <a:gd name="T26" fmla="*/ 489 w 501"/>
                <a:gd name="T27" fmla="*/ 1119 h 2227"/>
                <a:gd name="T28" fmla="*/ 453 w 501"/>
                <a:gd name="T29" fmla="*/ 822 h 2227"/>
                <a:gd name="T30" fmla="*/ 450 w 501"/>
                <a:gd name="T31" fmla="*/ 866 h 2227"/>
                <a:gd name="T32" fmla="*/ 420 w 501"/>
                <a:gd name="T33" fmla="*/ 1108 h 2227"/>
                <a:gd name="T34" fmla="*/ 313 w 501"/>
                <a:gd name="T35" fmla="*/ 1595 h 2227"/>
                <a:gd name="T36" fmla="*/ 310 w 501"/>
                <a:gd name="T37" fmla="*/ 1712 h 2227"/>
                <a:gd name="T38" fmla="*/ 318 w 501"/>
                <a:gd name="T39" fmla="*/ 1960 h 2227"/>
                <a:gd name="T40" fmla="*/ 277 w 501"/>
                <a:gd name="T41" fmla="*/ 2071 h 2227"/>
                <a:gd name="T42" fmla="*/ 242 w 501"/>
                <a:gd name="T43" fmla="*/ 2104 h 2227"/>
                <a:gd name="T44" fmla="*/ 205 w 501"/>
                <a:gd name="T45" fmla="*/ 2121 h 2227"/>
                <a:gd name="T46" fmla="*/ 150 w 501"/>
                <a:gd name="T47" fmla="*/ 2083 h 2227"/>
                <a:gd name="T48" fmla="*/ 126 w 501"/>
                <a:gd name="T49" fmla="*/ 1937 h 2227"/>
                <a:gd name="T50" fmla="*/ 76 w 501"/>
                <a:gd name="T51" fmla="*/ 1904 h 2227"/>
                <a:gd name="T52" fmla="*/ 16 w 501"/>
                <a:gd name="T53" fmla="*/ 1928 h 2227"/>
                <a:gd name="T54" fmla="*/ 70 w 501"/>
                <a:gd name="T55" fmla="*/ 1794 h 2227"/>
                <a:gd name="T56" fmla="*/ 155 w 501"/>
                <a:gd name="T57" fmla="*/ 1628 h 2227"/>
                <a:gd name="T58" fmla="*/ 172 w 501"/>
                <a:gd name="T59" fmla="*/ 1451 h 2227"/>
                <a:gd name="T60" fmla="*/ 221 w 501"/>
                <a:gd name="T61" fmla="*/ 959 h 2227"/>
                <a:gd name="T62" fmla="*/ 277 w 501"/>
                <a:gd name="T63" fmla="*/ 438 h 2227"/>
                <a:gd name="T64" fmla="*/ 496 w 501"/>
                <a:gd name="T65" fmla="*/ 237 h 2227"/>
                <a:gd name="T66" fmla="*/ 707 w 501"/>
                <a:gd name="T67" fmla="*/ 0 h 2227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501" h="2227">
                  <a:moveTo>
                    <a:pt x="501" y="1171"/>
                  </a:moveTo>
                  <a:cubicBezTo>
                    <a:pt x="494" y="1171"/>
                    <a:pt x="494" y="1171"/>
                    <a:pt x="494" y="1171"/>
                  </a:cubicBezTo>
                  <a:cubicBezTo>
                    <a:pt x="491" y="1222"/>
                    <a:pt x="486" y="1299"/>
                    <a:pt x="484" y="1316"/>
                  </a:cubicBezTo>
                  <a:cubicBezTo>
                    <a:pt x="484" y="1318"/>
                    <a:pt x="462" y="1549"/>
                    <a:pt x="456" y="1566"/>
                  </a:cubicBezTo>
                  <a:cubicBezTo>
                    <a:pt x="455" y="1571"/>
                    <a:pt x="456" y="1600"/>
                    <a:pt x="456" y="1604"/>
                  </a:cubicBezTo>
                  <a:cubicBezTo>
                    <a:pt x="456" y="1630"/>
                    <a:pt x="472" y="1724"/>
                    <a:pt x="475" y="1761"/>
                  </a:cubicBezTo>
                  <a:cubicBezTo>
                    <a:pt x="480" y="1827"/>
                    <a:pt x="462" y="1879"/>
                    <a:pt x="462" y="1910"/>
                  </a:cubicBezTo>
                  <a:cubicBezTo>
                    <a:pt x="462" y="1928"/>
                    <a:pt x="452" y="2020"/>
                    <a:pt x="456" y="2047"/>
                  </a:cubicBezTo>
                  <a:cubicBezTo>
                    <a:pt x="458" y="2064"/>
                    <a:pt x="464" y="2076"/>
                    <a:pt x="467" y="2087"/>
                  </a:cubicBezTo>
                  <a:cubicBezTo>
                    <a:pt x="472" y="2101"/>
                    <a:pt x="466" y="2133"/>
                    <a:pt x="472" y="2157"/>
                  </a:cubicBezTo>
                  <a:cubicBezTo>
                    <a:pt x="479" y="2180"/>
                    <a:pt x="486" y="2210"/>
                    <a:pt x="460" y="2219"/>
                  </a:cubicBezTo>
                  <a:cubicBezTo>
                    <a:pt x="434" y="2227"/>
                    <a:pt x="418" y="2224"/>
                    <a:pt x="391" y="2191"/>
                  </a:cubicBezTo>
                  <a:cubicBezTo>
                    <a:pt x="379" y="2176"/>
                    <a:pt x="351" y="2158"/>
                    <a:pt x="345" y="2146"/>
                  </a:cubicBezTo>
                  <a:cubicBezTo>
                    <a:pt x="338" y="2131"/>
                    <a:pt x="333" y="2116"/>
                    <a:pt x="339" y="2109"/>
                  </a:cubicBezTo>
                  <a:cubicBezTo>
                    <a:pt x="337" y="2101"/>
                    <a:pt x="338" y="2094"/>
                    <a:pt x="347" y="2094"/>
                  </a:cubicBezTo>
                  <a:cubicBezTo>
                    <a:pt x="346" y="2087"/>
                    <a:pt x="352" y="2082"/>
                    <a:pt x="358" y="2084"/>
                  </a:cubicBezTo>
                  <a:cubicBezTo>
                    <a:pt x="361" y="2077"/>
                    <a:pt x="367" y="2077"/>
                    <a:pt x="372" y="2078"/>
                  </a:cubicBezTo>
                  <a:cubicBezTo>
                    <a:pt x="374" y="2076"/>
                    <a:pt x="374" y="2076"/>
                    <a:pt x="375" y="2075"/>
                  </a:cubicBezTo>
                  <a:cubicBezTo>
                    <a:pt x="376" y="2075"/>
                    <a:pt x="376" y="2075"/>
                    <a:pt x="376" y="2075"/>
                  </a:cubicBezTo>
                  <a:cubicBezTo>
                    <a:pt x="375" y="2058"/>
                    <a:pt x="370" y="2028"/>
                    <a:pt x="362" y="1993"/>
                  </a:cubicBezTo>
                  <a:cubicBezTo>
                    <a:pt x="350" y="1946"/>
                    <a:pt x="320" y="1879"/>
                    <a:pt x="317" y="1807"/>
                  </a:cubicBezTo>
                  <a:cubicBezTo>
                    <a:pt x="315" y="1763"/>
                    <a:pt x="322" y="1682"/>
                    <a:pt x="320" y="1620"/>
                  </a:cubicBezTo>
                  <a:cubicBezTo>
                    <a:pt x="319" y="1581"/>
                    <a:pt x="307" y="1553"/>
                    <a:pt x="306" y="1547"/>
                  </a:cubicBezTo>
                  <a:cubicBezTo>
                    <a:pt x="301" y="1523"/>
                    <a:pt x="301" y="1478"/>
                    <a:pt x="297" y="1465"/>
                  </a:cubicBezTo>
                  <a:cubicBezTo>
                    <a:pt x="224" y="1241"/>
                    <a:pt x="263" y="1063"/>
                    <a:pt x="265" y="1019"/>
                  </a:cubicBezTo>
                  <a:cubicBezTo>
                    <a:pt x="267" y="983"/>
                    <a:pt x="260" y="960"/>
                    <a:pt x="263" y="945"/>
                  </a:cubicBezTo>
                  <a:cubicBezTo>
                    <a:pt x="264" y="912"/>
                    <a:pt x="288" y="807"/>
                    <a:pt x="293" y="798"/>
                  </a:cubicBezTo>
                  <a:cubicBezTo>
                    <a:pt x="293" y="798"/>
                    <a:pt x="280" y="659"/>
                    <a:pt x="283" y="650"/>
                  </a:cubicBezTo>
                  <a:cubicBezTo>
                    <a:pt x="281" y="624"/>
                    <a:pt x="267" y="574"/>
                    <a:pt x="269" y="546"/>
                  </a:cubicBezTo>
                  <a:cubicBezTo>
                    <a:pt x="267" y="512"/>
                    <a:pt x="263" y="491"/>
                    <a:pt x="263" y="478"/>
                  </a:cubicBezTo>
                  <a:cubicBezTo>
                    <a:pt x="263" y="477"/>
                    <a:pt x="263" y="477"/>
                    <a:pt x="263" y="477"/>
                  </a:cubicBezTo>
                  <a:cubicBezTo>
                    <a:pt x="262" y="489"/>
                    <a:pt x="262" y="498"/>
                    <a:pt x="261" y="503"/>
                  </a:cubicBezTo>
                  <a:cubicBezTo>
                    <a:pt x="259" y="512"/>
                    <a:pt x="259" y="526"/>
                    <a:pt x="258" y="528"/>
                  </a:cubicBezTo>
                  <a:cubicBezTo>
                    <a:pt x="256" y="542"/>
                    <a:pt x="245" y="616"/>
                    <a:pt x="244" y="644"/>
                  </a:cubicBezTo>
                  <a:cubicBezTo>
                    <a:pt x="250" y="681"/>
                    <a:pt x="250" y="705"/>
                    <a:pt x="240" y="759"/>
                  </a:cubicBezTo>
                  <a:cubicBezTo>
                    <a:pt x="235" y="787"/>
                    <a:pt x="184" y="913"/>
                    <a:pt x="181" y="927"/>
                  </a:cubicBezTo>
                  <a:cubicBezTo>
                    <a:pt x="179" y="941"/>
                    <a:pt x="175" y="956"/>
                    <a:pt x="174" y="959"/>
                  </a:cubicBezTo>
                  <a:cubicBezTo>
                    <a:pt x="172" y="963"/>
                    <a:pt x="184" y="983"/>
                    <a:pt x="180" y="995"/>
                  </a:cubicBezTo>
                  <a:cubicBezTo>
                    <a:pt x="177" y="1008"/>
                    <a:pt x="200" y="1049"/>
                    <a:pt x="192" y="1087"/>
                  </a:cubicBezTo>
                  <a:cubicBezTo>
                    <a:pt x="185" y="1126"/>
                    <a:pt x="185" y="1131"/>
                    <a:pt x="184" y="1139"/>
                  </a:cubicBezTo>
                  <a:cubicBezTo>
                    <a:pt x="183" y="1147"/>
                    <a:pt x="178" y="1157"/>
                    <a:pt x="175" y="1167"/>
                  </a:cubicBezTo>
                  <a:cubicBezTo>
                    <a:pt x="173" y="1178"/>
                    <a:pt x="168" y="1203"/>
                    <a:pt x="161" y="1204"/>
                  </a:cubicBezTo>
                  <a:cubicBezTo>
                    <a:pt x="155" y="1204"/>
                    <a:pt x="155" y="1202"/>
                    <a:pt x="154" y="1199"/>
                  </a:cubicBezTo>
                  <a:cubicBezTo>
                    <a:pt x="154" y="1199"/>
                    <a:pt x="152" y="1223"/>
                    <a:pt x="140" y="1223"/>
                  </a:cubicBezTo>
                  <a:cubicBezTo>
                    <a:pt x="132" y="1223"/>
                    <a:pt x="132" y="1215"/>
                    <a:pt x="132" y="1215"/>
                  </a:cubicBezTo>
                  <a:cubicBezTo>
                    <a:pt x="132" y="1215"/>
                    <a:pt x="130" y="1234"/>
                    <a:pt x="119" y="1233"/>
                  </a:cubicBezTo>
                  <a:cubicBezTo>
                    <a:pt x="108" y="1231"/>
                    <a:pt x="108" y="1220"/>
                    <a:pt x="108" y="1220"/>
                  </a:cubicBezTo>
                  <a:cubicBezTo>
                    <a:pt x="101" y="1224"/>
                    <a:pt x="90" y="1223"/>
                    <a:pt x="87" y="1211"/>
                  </a:cubicBezTo>
                  <a:cubicBezTo>
                    <a:pt x="84" y="1198"/>
                    <a:pt x="78" y="1173"/>
                    <a:pt x="79" y="1164"/>
                  </a:cubicBezTo>
                  <a:cubicBezTo>
                    <a:pt x="80" y="1155"/>
                    <a:pt x="73" y="1134"/>
                    <a:pt x="73" y="1126"/>
                  </a:cubicBezTo>
                  <a:cubicBezTo>
                    <a:pt x="66" y="1102"/>
                    <a:pt x="60" y="1094"/>
                    <a:pt x="63" y="1087"/>
                  </a:cubicBezTo>
                  <a:cubicBezTo>
                    <a:pt x="55" y="1096"/>
                    <a:pt x="47" y="1105"/>
                    <a:pt x="44" y="1107"/>
                  </a:cubicBezTo>
                  <a:cubicBezTo>
                    <a:pt x="41" y="1121"/>
                    <a:pt x="28" y="1142"/>
                    <a:pt x="16" y="1143"/>
                  </a:cubicBezTo>
                  <a:cubicBezTo>
                    <a:pt x="0" y="1144"/>
                    <a:pt x="4" y="1133"/>
                    <a:pt x="9" y="1121"/>
                  </a:cubicBezTo>
                  <a:cubicBezTo>
                    <a:pt x="13" y="1110"/>
                    <a:pt x="15" y="1095"/>
                    <a:pt x="19" y="1090"/>
                  </a:cubicBezTo>
                  <a:cubicBezTo>
                    <a:pt x="23" y="1084"/>
                    <a:pt x="32" y="1053"/>
                    <a:pt x="40" y="1043"/>
                  </a:cubicBezTo>
                  <a:cubicBezTo>
                    <a:pt x="48" y="1033"/>
                    <a:pt x="78" y="988"/>
                    <a:pt x="86" y="981"/>
                  </a:cubicBezTo>
                  <a:cubicBezTo>
                    <a:pt x="89" y="976"/>
                    <a:pt x="87" y="958"/>
                    <a:pt x="90" y="946"/>
                  </a:cubicBezTo>
                  <a:cubicBezTo>
                    <a:pt x="94" y="934"/>
                    <a:pt x="92" y="921"/>
                    <a:pt x="95" y="906"/>
                  </a:cubicBezTo>
                  <a:cubicBezTo>
                    <a:pt x="99" y="892"/>
                    <a:pt x="99" y="863"/>
                    <a:pt x="100" y="843"/>
                  </a:cubicBezTo>
                  <a:cubicBezTo>
                    <a:pt x="101" y="810"/>
                    <a:pt x="101" y="678"/>
                    <a:pt x="121" y="630"/>
                  </a:cubicBezTo>
                  <a:cubicBezTo>
                    <a:pt x="125" y="615"/>
                    <a:pt x="129" y="591"/>
                    <a:pt x="128" y="557"/>
                  </a:cubicBezTo>
                  <a:cubicBezTo>
                    <a:pt x="130" y="462"/>
                    <a:pt x="151" y="408"/>
                    <a:pt x="149" y="379"/>
                  </a:cubicBezTo>
                  <a:cubicBezTo>
                    <a:pt x="143" y="337"/>
                    <a:pt x="152" y="291"/>
                    <a:pt x="161" y="255"/>
                  </a:cubicBezTo>
                  <a:cubicBezTo>
                    <a:pt x="178" y="179"/>
                    <a:pt x="215" y="159"/>
                    <a:pt x="232" y="155"/>
                  </a:cubicBezTo>
                  <a:cubicBezTo>
                    <a:pt x="249" y="151"/>
                    <a:pt x="276" y="149"/>
                    <a:pt x="288" y="138"/>
                  </a:cubicBezTo>
                  <a:cubicBezTo>
                    <a:pt x="297" y="130"/>
                    <a:pt x="356" y="103"/>
                    <a:pt x="373" y="101"/>
                  </a:cubicBezTo>
                  <a:cubicBezTo>
                    <a:pt x="415" y="93"/>
                    <a:pt x="411" y="21"/>
                    <a:pt x="410" y="0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4" name="Freeform 2050">
              <a:extLst>
                <a:ext uri="{FF2B5EF4-FFF2-40B4-BE49-F238E27FC236}">
                  <a16:creationId xmlns:a16="http://schemas.microsoft.com/office/drawing/2014/main" id="{D253831C-CFF7-4D25-8487-861E70B439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559"/>
              <a:ext cx="3" cy="19"/>
            </a:xfrm>
            <a:custGeom>
              <a:avLst/>
              <a:gdLst>
                <a:gd name="T0" fmla="*/ 5 w 2"/>
                <a:gd name="T1" fmla="*/ 0 h 15"/>
                <a:gd name="T2" fmla="*/ 0 w 2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5">
                  <a:moveTo>
                    <a:pt x="2" y="0"/>
                  </a:moveTo>
                  <a:cubicBezTo>
                    <a:pt x="1" y="7"/>
                    <a:pt x="0" y="10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5" name="Freeform 2051">
              <a:extLst>
                <a:ext uri="{FF2B5EF4-FFF2-40B4-BE49-F238E27FC236}">
                  <a16:creationId xmlns:a16="http://schemas.microsoft.com/office/drawing/2014/main" id="{E86BD80F-8489-4596-B44B-52A3B9D41D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8" y="2624"/>
              <a:ext cx="14" cy="19"/>
            </a:xfrm>
            <a:custGeom>
              <a:avLst/>
              <a:gdLst>
                <a:gd name="T0" fmla="*/ 1 w 11"/>
                <a:gd name="T1" fmla="*/ 10 h 14"/>
                <a:gd name="T2" fmla="*/ 14 w 11"/>
                <a:gd name="T3" fmla="*/ 11 h 14"/>
                <a:gd name="T4" fmla="*/ 1 w 11"/>
                <a:gd name="T5" fmla="*/ 19 h 14"/>
                <a:gd name="T6" fmla="*/ 18 w 11"/>
                <a:gd name="T7" fmla="*/ 2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" y="5"/>
                  </a:moveTo>
                  <a:cubicBezTo>
                    <a:pt x="1" y="0"/>
                    <a:pt x="8" y="2"/>
                    <a:pt x="9" y="6"/>
                  </a:cubicBezTo>
                  <a:cubicBezTo>
                    <a:pt x="7" y="7"/>
                    <a:pt x="0" y="6"/>
                    <a:pt x="1" y="10"/>
                  </a:cubicBezTo>
                  <a:cubicBezTo>
                    <a:pt x="1" y="14"/>
                    <a:pt x="10" y="12"/>
                    <a:pt x="11" y="11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6" name="Freeform 2052">
              <a:extLst>
                <a:ext uri="{FF2B5EF4-FFF2-40B4-BE49-F238E27FC236}">
                  <a16:creationId xmlns:a16="http://schemas.microsoft.com/office/drawing/2014/main" id="{A968A96B-C5A5-4C6F-BB00-667CD0D1D36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560"/>
              <a:ext cx="11" cy="4"/>
            </a:xfrm>
            <a:custGeom>
              <a:avLst/>
              <a:gdLst>
                <a:gd name="T0" fmla="*/ 15 w 8"/>
                <a:gd name="T1" fmla="*/ 5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7" name="Freeform 2053">
              <a:extLst>
                <a:ext uri="{FF2B5EF4-FFF2-40B4-BE49-F238E27FC236}">
                  <a16:creationId xmlns:a16="http://schemas.microsoft.com/office/drawing/2014/main" id="{71A7CC70-6A31-4F41-8045-166B2D7B3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629"/>
              <a:ext cx="17" cy="14"/>
            </a:xfrm>
            <a:custGeom>
              <a:avLst/>
              <a:gdLst>
                <a:gd name="T0" fmla="*/ 5 w 13"/>
                <a:gd name="T1" fmla="*/ 1 h 10"/>
                <a:gd name="T2" fmla="*/ 22 w 13"/>
                <a:gd name="T3" fmla="*/ 14 h 10"/>
                <a:gd name="T4" fmla="*/ 0 w 13"/>
                <a:gd name="T5" fmla="*/ 1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">
                  <a:moveTo>
                    <a:pt x="3" y="1"/>
                  </a:moveTo>
                  <a:cubicBezTo>
                    <a:pt x="7" y="0"/>
                    <a:pt x="12" y="3"/>
                    <a:pt x="13" y="7"/>
                  </a:cubicBezTo>
                  <a:cubicBezTo>
                    <a:pt x="10" y="10"/>
                    <a:pt x="4" y="7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8" name="Freeform 2054">
              <a:extLst>
                <a:ext uri="{FF2B5EF4-FFF2-40B4-BE49-F238E27FC236}">
                  <a16:creationId xmlns:a16="http://schemas.microsoft.com/office/drawing/2014/main" id="{EFD94132-322E-4455-BEC4-1BF840188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635"/>
              <a:ext cx="12" cy="5"/>
            </a:xfrm>
            <a:custGeom>
              <a:avLst/>
              <a:gdLst>
                <a:gd name="T0" fmla="*/ 0 w 9"/>
                <a:gd name="T1" fmla="*/ 4 h 4"/>
                <a:gd name="T2" fmla="*/ 16 w 9"/>
                <a:gd name="T3" fmla="*/ 4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">
                  <a:moveTo>
                    <a:pt x="0" y="2"/>
                  </a:moveTo>
                  <a:cubicBezTo>
                    <a:pt x="3" y="4"/>
                    <a:pt x="6" y="0"/>
                    <a:pt x="9" y="2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19" name="Freeform 2055">
              <a:extLst>
                <a:ext uri="{FF2B5EF4-FFF2-40B4-BE49-F238E27FC236}">
                  <a16:creationId xmlns:a16="http://schemas.microsoft.com/office/drawing/2014/main" id="{6012C665-08DA-4A1F-A1F0-D4B65642BE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4" y="2683"/>
              <a:ext cx="3" cy="11"/>
            </a:xfrm>
            <a:custGeom>
              <a:avLst/>
              <a:gdLst>
                <a:gd name="T0" fmla="*/ 0 w 2"/>
                <a:gd name="T1" fmla="*/ 0 h 8"/>
                <a:gd name="T2" fmla="*/ 5 w 2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8">
                  <a:moveTo>
                    <a:pt x="0" y="0"/>
                  </a:moveTo>
                  <a:cubicBezTo>
                    <a:pt x="1" y="2"/>
                    <a:pt x="2" y="5"/>
                    <a:pt x="2" y="8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0" name="Freeform 2056">
              <a:extLst>
                <a:ext uri="{FF2B5EF4-FFF2-40B4-BE49-F238E27FC236}">
                  <a16:creationId xmlns:a16="http://schemas.microsoft.com/office/drawing/2014/main" id="{1657AD0D-64C1-400E-9DF6-8D680C1025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675"/>
              <a:ext cx="3" cy="8"/>
            </a:xfrm>
            <a:custGeom>
              <a:avLst/>
              <a:gdLst>
                <a:gd name="T0" fmla="*/ 5 w 2"/>
                <a:gd name="T1" fmla="*/ 0 h 6"/>
                <a:gd name="T2" fmla="*/ 0 w 2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">
                  <a:moveTo>
                    <a:pt x="2" y="0"/>
                  </a:moveTo>
                  <a:cubicBezTo>
                    <a:pt x="1" y="2"/>
                    <a:pt x="0" y="4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1" name="Freeform 2057">
              <a:extLst>
                <a:ext uri="{FF2B5EF4-FFF2-40B4-BE49-F238E27FC236}">
                  <a16:creationId xmlns:a16="http://schemas.microsoft.com/office/drawing/2014/main" id="{0A53A332-FCCC-4DFC-A006-31CC75DD9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9" y="2671"/>
              <a:ext cx="2" cy="12"/>
            </a:xfrm>
            <a:custGeom>
              <a:avLst/>
              <a:gdLst>
                <a:gd name="T0" fmla="*/ 0 w 1"/>
                <a:gd name="T1" fmla="*/ 0 h 9"/>
                <a:gd name="T2" fmla="*/ 4 w 1"/>
                <a:gd name="T3" fmla="*/ 16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9">
                  <a:moveTo>
                    <a:pt x="0" y="0"/>
                  </a:moveTo>
                  <a:cubicBezTo>
                    <a:pt x="1" y="3"/>
                    <a:pt x="1" y="6"/>
                    <a:pt x="1" y="9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2" name="Freeform 2058">
              <a:extLst>
                <a:ext uri="{FF2B5EF4-FFF2-40B4-BE49-F238E27FC236}">
                  <a16:creationId xmlns:a16="http://schemas.microsoft.com/office/drawing/2014/main" id="{28F16E7E-46A1-4ADC-AD8A-61C3229E3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650"/>
              <a:ext cx="1" cy="6"/>
            </a:xfrm>
            <a:custGeom>
              <a:avLst/>
              <a:gdLst>
                <a:gd name="T0" fmla="*/ 1 w 1"/>
                <a:gd name="T1" fmla="*/ 0 h 4"/>
                <a:gd name="T2" fmla="*/ 1 w 1"/>
                <a:gd name="T3" fmla="*/ 9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4">
                  <a:moveTo>
                    <a:pt x="1" y="0"/>
                  </a:moveTo>
                  <a:cubicBezTo>
                    <a:pt x="0" y="1"/>
                    <a:pt x="1" y="3"/>
                    <a:pt x="1" y="4"/>
                  </a:cubicBezTo>
                </a:path>
              </a:pathLst>
            </a:custGeom>
            <a:noFill/>
            <a:ln w="9525" cap="flat">
              <a:solidFill>
                <a:srgbClr val="FEF6F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3" name="Freeform 2059">
              <a:extLst>
                <a:ext uri="{FF2B5EF4-FFF2-40B4-BE49-F238E27FC236}">
                  <a16:creationId xmlns:a16="http://schemas.microsoft.com/office/drawing/2014/main" id="{15DCA957-32D7-43D0-A947-F0B87DC00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3921"/>
              <a:ext cx="93" cy="123"/>
            </a:xfrm>
            <a:custGeom>
              <a:avLst/>
              <a:gdLst>
                <a:gd name="T0" fmla="*/ 56 w 71"/>
                <a:gd name="T1" fmla="*/ 0 h 94"/>
                <a:gd name="T2" fmla="*/ 96 w 71"/>
                <a:gd name="T3" fmla="*/ 72 h 94"/>
                <a:gd name="T4" fmla="*/ 122 w 71"/>
                <a:gd name="T5" fmla="*/ 161 h 94"/>
                <a:gd name="T6" fmla="*/ 0 w 71"/>
                <a:gd name="T7" fmla="*/ 17 h 94"/>
                <a:gd name="T8" fmla="*/ 51 w 71"/>
                <a:gd name="T9" fmla="*/ 63 h 94"/>
                <a:gd name="T10" fmla="*/ 54 w 71"/>
                <a:gd name="T11" fmla="*/ 7 h 9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1" h="94">
                  <a:moveTo>
                    <a:pt x="33" y="0"/>
                  </a:moveTo>
                  <a:cubicBezTo>
                    <a:pt x="33" y="16"/>
                    <a:pt x="51" y="28"/>
                    <a:pt x="56" y="42"/>
                  </a:cubicBezTo>
                  <a:cubicBezTo>
                    <a:pt x="62" y="59"/>
                    <a:pt x="63" y="77"/>
                    <a:pt x="71" y="94"/>
                  </a:cubicBezTo>
                  <a:cubicBezTo>
                    <a:pt x="52" y="60"/>
                    <a:pt x="11" y="50"/>
                    <a:pt x="0" y="10"/>
                  </a:cubicBezTo>
                  <a:cubicBezTo>
                    <a:pt x="4" y="18"/>
                    <a:pt x="17" y="42"/>
                    <a:pt x="30" y="37"/>
                  </a:cubicBezTo>
                  <a:cubicBezTo>
                    <a:pt x="45" y="32"/>
                    <a:pt x="27" y="13"/>
                    <a:pt x="31" y="4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4" name="Freeform 2060">
              <a:extLst>
                <a:ext uri="{FF2B5EF4-FFF2-40B4-BE49-F238E27FC236}">
                  <a16:creationId xmlns:a16="http://schemas.microsoft.com/office/drawing/2014/main" id="{919F9ED7-BD9D-440A-B8E0-DE6BC0938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1" y="2510"/>
              <a:ext cx="125" cy="49"/>
            </a:xfrm>
            <a:custGeom>
              <a:avLst/>
              <a:gdLst>
                <a:gd name="T0" fmla="*/ 164 w 95"/>
                <a:gd name="T1" fmla="*/ 56 h 37"/>
                <a:gd name="T2" fmla="*/ 61 w 95"/>
                <a:gd name="T3" fmla="*/ 21 h 37"/>
                <a:gd name="T4" fmla="*/ 32 w 95"/>
                <a:gd name="T5" fmla="*/ 7 h 37"/>
                <a:gd name="T6" fmla="*/ 14 w 95"/>
                <a:gd name="T7" fmla="*/ 28 h 37"/>
                <a:gd name="T8" fmla="*/ 0 w 95"/>
                <a:gd name="T9" fmla="*/ 65 h 37"/>
                <a:gd name="T10" fmla="*/ 45 w 95"/>
                <a:gd name="T11" fmla="*/ 30 h 37"/>
                <a:gd name="T12" fmla="*/ 75 w 95"/>
                <a:gd name="T13" fmla="*/ 45 h 37"/>
                <a:gd name="T14" fmla="*/ 122 w 95"/>
                <a:gd name="T15" fmla="*/ 54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5" h="37">
                  <a:moveTo>
                    <a:pt x="95" y="32"/>
                  </a:moveTo>
                  <a:cubicBezTo>
                    <a:pt x="77" y="26"/>
                    <a:pt x="55" y="25"/>
                    <a:pt x="35" y="12"/>
                  </a:cubicBezTo>
                  <a:cubicBezTo>
                    <a:pt x="30" y="8"/>
                    <a:pt x="25" y="0"/>
                    <a:pt x="18" y="4"/>
                  </a:cubicBezTo>
                  <a:cubicBezTo>
                    <a:pt x="15" y="6"/>
                    <a:pt x="11" y="13"/>
                    <a:pt x="8" y="16"/>
                  </a:cubicBezTo>
                  <a:cubicBezTo>
                    <a:pt x="4" y="22"/>
                    <a:pt x="1" y="30"/>
                    <a:pt x="0" y="37"/>
                  </a:cubicBezTo>
                  <a:cubicBezTo>
                    <a:pt x="8" y="28"/>
                    <a:pt x="10" y="12"/>
                    <a:pt x="26" y="17"/>
                  </a:cubicBezTo>
                  <a:cubicBezTo>
                    <a:pt x="31" y="20"/>
                    <a:pt x="37" y="24"/>
                    <a:pt x="43" y="26"/>
                  </a:cubicBezTo>
                  <a:cubicBezTo>
                    <a:pt x="52" y="29"/>
                    <a:pt x="61" y="30"/>
                    <a:pt x="71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5" name="Freeform 2061">
              <a:extLst>
                <a:ext uri="{FF2B5EF4-FFF2-40B4-BE49-F238E27FC236}">
                  <a16:creationId xmlns:a16="http://schemas.microsoft.com/office/drawing/2014/main" id="{68859B45-2B44-4D31-8434-18E8AEE15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7" y="2543"/>
              <a:ext cx="26" cy="79"/>
            </a:xfrm>
            <a:custGeom>
              <a:avLst/>
              <a:gdLst>
                <a:gd name="T0" fmla="*/ 18 w 20"/>
                <a:gd name="T1" fmla="*/ 104 h 60"/>
                <a:gd name="T2" fmla="*/ 27 w 20"/>
                <a:gd name="T3" fmla="*/ 67 h 60"/>
                <a:gd name="T4" fmla="*/ 33 w 20"/>
                <a:gd name="T5" fmla="*/ 33 h 60"/>
                <a:gd name="T6" fmla="*/ 27 w 20"/>
                <a:gd name="T7" fmla="*/ 7 h 60"/>
                <a:gd name="T8" fmla="*/ 0 w 20"/>
                <a:gd name="T9" fmla="*/ 16 h 60"/>
                <a:gd name="T10" fmla="*/ 23 w 20"/>
                <a:gd name="T11" fmla="*/ 38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60">
                  <a:moveTo>
                    <a:pt x="11" y="60"/>
                  </a:moveTo>
                  <a:cubicBezTo>
                    <a:pt x="12" y="53"/>
                    <a:pt x="16" y="46"/>
                    <a:pt x="16" y="39"/>
                  </a:cubicBezTo>
                  <a:cubicBezTo>
                    <a:pt x="17" y="33"/>
                    <a:pt x="18" y="26"/>
                    <a:pt x="19" y="19"/>
                  </a:cubicBezTo>
                  <a:cubicBezTo>
                    <a:pt x="19" y="15"/>
                    <a:pt x="20" y="7"/>
                    <a:pt x="16" y="4"/>
                  </a:cubicBezTo>
                  <a:cubicBezTo>
                    <a:pt x="11" y="0"/>
                    <a:pt x="5" y="7"/>
                    <a:pt x="0" y="9"/>
                  </a:cubicBezTo>
                  <a:cubicBezTo>
                    <a:pt x="9" y="4"/>
                    <a:pt x="13" y="16"/>
                    <a:pt x="14" y="22"/>
                  </a:cubicBezTo>
                </a:path>
              </a:pathLst>
            </a:custGeom>
            <a:solidFill>
              <a:srgbClr val="FDEA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6" name="Freeform 2062">
              <a:extLst>
                <a:ext uri="{FF2B5EF4-FFF2-40B4-BE49-F238E27FC236}">
                  <a16:creationId xmlns:a16="http://schemas.microsoft.com/office/drawing/2014/main" id="{ACA162BB-0A0E-42FC-A0FF-C9AEF0915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641"/>
              <a:ext cx="8" cy="27"/>
            </a:xfrm>
            <a:custGeom>
              <a:avLst/>
              <a:gdLst>
                <a:gd name="T0" fmla="*/ 7 w 6"/>
                <a:gd name="T1" fmla="*/ 4 h 20"/>
                <a:gd name="T2" fmla="*/ 4 w 6"/>
                <a:gd name="T3" fmla="*/ 36 h 20"/>
                <a:gd name="T4" fmla="*/ 4 w 6"/>
                <a:gd name="T5" fmla="*/ 0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20">
                  <a:moveTo>
                    <a:pt x="4" y="2"/>
                  </a:moveTo>
                  <a:cubicBezTo>
                    <a:pt x="3" y="6"/>
                    <a:pt x="6" y="18"/>
                    <a:pt x="2" y="20"/>
                  </a:cubicBezTo>
                  <a:cubicBezTo>
                    <a:pt x="0" y="13"/>
                    <a:pt x="1" y="6"/>
                    <a:pt x="2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7" name="Freeform 2063">
              <a:extLst>
                <a:ext uri="{FF2B5EF4-FFF2-40B4-BE49-F238E27FC236}">
                  <a16:creationId xmlns:a16="http://schemas.microsoft.com/office/drawing/2014/main" id="{17D97646-84FD-4F08-BEA0-B2C98D4D1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629"/>
              <a:ext cx="4" cy="42"/>
            </a:xfrm>
            <a:custGeom>
              <a:avLst/>
              <a:gdLst>
                <a:gd name="T0" fmla="*/ 5 w 3"/>
                <a:gd name="T1" fmla="*/ 0 h 32"/>
                <a:gd name="T2" fmla="*/ 1 w 3"/>
                <a:gd name="T3" fmla="*/ 26 h 32"/>
                <a:gd name="T4" fmla="*/ 5 w 3"/>
                <a:gd name="T5" fmla="*/ 55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2">
                  <a:moveTo>
                    <a:pt x="3" y="0"/>
                  </a:moveTo>
                  <a:cubicBezTo>
                    <a:pt x="3" y="5"/>
                    <a:pt x="1" y="10"/>
                    <a:pt x="1" y="15"/>
                  </a:cubicBezTo>
                  <a:cubicBezTo>
                    <a:pt x="0" y="21"/>
                    <a:pt x="2" y="26"/>
                    <a:pt x="3" y="3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8" name="Freeform 2064">
              <a:extLst>
                <a:ext uri="{FF2B5EF4-FFF2-40B4-BE49-F238E27FC236}">
                  <a16:creationId xmlns:a16="http://schemas.microsoft.com/office/drawing/2014/main" id="{1C7B3FE9-1420-4CAB-A5E9-6A06B5284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2685"/>
              <a:ext cx="19" cy="2"/>
            </a:xfrm>
            <a:custGeom>
              <a:avLst/>
              <a:gdLst>
                <a:gd name="T0" fmla="*/ 0 w 15"/>
                <a:gd name="T1" fmla="*/ 0 h 2"/>
                <a:gd name="T2" fmla="*/ 24 w 15"/>
                <a:gd name="T3" fmla="*/ 1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">
                  <a:moveTo>
                    <a:pt x="0" y="0"/>
                  </a:moveTo>
                  <a:cubicBezTo>
                    <a:pt x="4" y="2"/>
                    <a:pt x="15" y="1"/>
                    <a:pt x="15" y="1"/>
                  </a:cubicBezTo>
                </a:path>
              </a:pathLst>
            </a:custGeom>
            <a:noFill/>
            <a:ln w="4763" cap="rnd">
              <a:solidFill>
                <a:srgbClr val="58585A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29" name="Freeform 2065">
              <a:extLst>
                <a:ext uri="{FF2B5EF4-FFF2-40B4-BE49-F238E27FC236}">
                  <a16:creationId xmlns:a16="http://schemas.microsoft.com/office/drawing/2014/main" id="{59B53D7D-FCC1-4E00-9753-D98504E947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480"/>
              <a:ext cx="52" cy="60"/>
            </a:xfrm>
            <a:custGeom>
              <a:avLst/>
              <a:gdLst>
                <a:gd name="T0" fmla="*/ 0 w 40"/>
                <a:gd name="T1" fmla="*/ 0 h 46"/>
                <a:gd name="T2" fmla="*/ 5 w 40"/>
                <a:gd name="T3" fmla="*/ 18 h 46"/>
                <a:gd name="T4" fmla="*/ 13 w 40"/>
                <a:gd name="T5" fmla="*/ 39 h 46"/>
                <a:gd name="T6" fmla="*/ 18 w 40"/>
                <a:gd name="T7" fmla="*/ 63 h 46"/>
                <a:gd name="T8" fmla="*/ 46 w 40"/>
                <a:gd name="T9" fmla="*/ 67 h 46"/>
                <a:gd name="T10" fmla="*/ 44 w 40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6">
                  <a:moveTo>
                    <a:pt x="0" y="0"/>
                  </a:moveTo>
                  <a:cubicBezTo>
                    <a:pt x="4" y="2"/>
                    <a:pt x="3" y="7"/>
                    <a:pt x="3" y="11"/>
                  </a:cubicBezTo>
                  <a:cubicBezTo>
                    <a:pt x="4" y="15"/>
                    <a:pt x="6" y="19"/>
                    <a:pt x="8" y="23"/>
                  </a:cubicBezTo>
                  <a:cubicBezTo>
                    <a:pt x="10" y="27"/>
                    <a:pt x="10" y="32"/>
                    <a:pt x="11" y="37"/>
                  </a:cubicBezTo>
                  <a:cubicBezTo>
                    <a:pt x="13" y="46"/>
                    <a:pt x="21" y="42"/>
                    <a:pt x="27" y="39"/>
                  </a:cubicBezTo>
                  <a:cubicBezTo>
                    <a:pt x="40" y="31"/>
                    <a:pt x="29" y="13"/>
                    <a:pt x="26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0" name="Freeform 2066">
              <a:extLst>
                <a:ext uri="{FF2B5EF4-FFF2-40B4-BE49-F238E27FC236}">
                  <a16:creationId xmlns:a16="http://schemas.microsoft.com/office/drawing/2014/main" id="{49CD7D08-7551-423E-8CF2-79D6F9E2F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005"/>
              <a:ext cx="531" cy="2937"/>
            </a:xfrm>
            <a:custGeom>
              <a:avLst/>
              <a:gdLst>
                <a:gd name="T0" fmla="*/ 691 w 404"/>
                <a:gd name="T1" fmla="*/ 1817 h 2240"/>
                <a:gd name="T2" fmla="*/ 682 w 404"/>
                <a:gd name="T3" fmla="*/ 1748 h 2240"/>
                <a:gd name="T4" fmla="*/ 676 w 404"/>
                <a:gd name="T5" fmla="*/ 1640 h 2240"/>
                <a:gd name="T6" fmla="*/ 639 w 404"/>
                <a:gd name="T7" fmla="*/ 1274 h 2240"/>
                <a:gd name="T8" fmla="*/ 626 w 404"/>
                <a:gd name="T9" fmla="*/ 1149 h 2240"/>
                <a:gd name="T10" fmla="*/ 589 w 404"/>
                <a:gd name="T11" fmla="*/ 842 h 2240"/>
                <a:gd name="T12" fmla="*/ 570 w 404"/>
                <a:gd name="T13" fmla="*/ 629 h 2240"/>
                <a:gd name="T14" fmla="*/ 446 w 404"/>
                <a:gd name="T15" fmla="*/ 468 h 2240"/>
                <a:gd name="T16" fmla="*/ 377 w 404"/>
                <a:gd name="T17" fmla="*/ 458 h 2240"/>
                <a:gd name="T18" fmla="*/ 356 w 404"/>
                <a:gd name="T19" fmla="*/ 442 h 2240"/>
                <a:gd name="T20" fmla="*/ 218 w 404"/>
                <a:gd name="T21" fmla="*/ 378 h 2240"/>
                <a:gd name="T22" fmla="*/ 139 w 404"/>
                <a:gd name="T23" fmla="*/ 189 h 2240"/>
                <a:gd name="T24" fmla="*/ 149 w 404"/>
                <a:gd name="T25" fmla="*/ 26 h 2240"/>
                <a:gd name="T26" fmla="*/ 0 w 404"/>
                <a:gd name="T27" fmla="*/ 0 h 2240"/>
                <a:gd name="T28" fmla="*/ 0 w 404"/>
                <a:gd name="T29" fmla="*/ 189 h 2240"/>
                <a:gd name="T30" fmla="*/ 0 w 404"/>
                <a:gd name="T31" fmla="*/ 2150 h 2240"/>
                <a:gd name="T32" fmla="*/ 22 w 404"/>
                <a:gd name="T33" fmla="*/ 2270 h 2240"/>
                <a:gd name="T34" fmla="*/ 37 w 404"/>
                <a:gd name="T35" fmla="*/ 2453 h 2240"/>
                <a:gd name="T36" fmla="*/ 84 w 404"/>
                <a:gd name="T37" fmla="*/ 2883 h 2240"/>
                <a:gd name="T38" fmla="*/ 84 w 404"/>
                <a:gd name="T39" fmla="*/ 2949 h 2240"/>
                <a:gd name="T40" fmla="*/ 51 w 404"/>
                <a:gd name="T41" fmla="*/ 3218 h 2240"/>
                <a:gd name="T42" fmla="*/ 72 w 404"/>
                <a:gd name="T43" fmla="*/ 3475 h 2240"/>
                <a:gd name="T44" fmla="*/ 95 w 404"/>
                <a:gd name="T45" fmla="*/ 3760 h 2240"/>
                <a:gd name="T46" fmla="*/ 139 w 404"/>
                <a:gd name="T47" fmla="*/ 3775 h 2240"/>
                <a:gd name="T48" fmla="*/ 139 w 404"/>
                <a:gd name="T49" fmla="*/ 3768 h 2240"/>
                <a:gd name="T50" fmla="*/ 145 w 404"/>
                <a:gd name="T51" fmla="*/ 3851 h 2240"/>
                <a:gd name="T52" fmla="*/ 223 w 404"/>
                <a:gd name="T53" fmla="*/ 3617 h 2240"/>
                <a:gd name="T54" fmla="*/ 301 w 404"/>
                <a:gd name="T55" fmla="*/ 3298 h 2240"/>
                <a:gd name="T56" fmla="*/ 293 w 404"/>
                <a:gd name="T57" fmla="*/ 2976 h 2240"/>
                <a:gd name="T58" fmla="*/ 319 w 404"/>
                <a:gd name="T59" fmla="*/ 2850 h 2240"/>
                <a:gd name="T60" fmla="*/ 335 w 404"/>
                <a:gd name="T61" fmla="*/ 2709 h 2240"/>
                <a:gd name="T62" fmla="*/ 389 w 404"/>
                <a:gd name="T63" fmla="*/ 1943 h 2240"/>
                <a:gd name="T64" fmla="*/ 392 w 404"/>
                <a:gd name="T65" fmla="*/ 1816 h 2240"/>
                <a:gd name="T66" fmla="*/ 351 w 404"/>
                <a:gd name="T67" fmla="*/ 1590 h 2240"/>
                <a:gd name="T68" fmla="*/ 344 w 404"/>
                <a:gd name="T69" fmla="*/ 1537 h 2240"/>
                <a:gd name="T70" fmla="*/ 358 w 404"/>
                <a:gd name="T71" fmla="*/ 1309 h 2240"/>
                <a:gd name="T72" fmla="*/ 381 w 404"/>
                <a:gd name="T73" fmla="*/ 1129 h 2240"/>
                <a:gd name="T74" fmla="*/ 392 w 404"/>
                <a:gd name="T75" fmla="*/ 1032 h 2240"/>
                <a:gd name="T76" fmla="*/ 410 w 404"/>
                <a:gd name="T77" fmla="*/ 915 h 2240"/>
                <a:gd name="T78" fmla="*/ 427 w 404"/>
                <a:gd name="T79" fmla="*/ 1099 h 2240"/>
                <a:gd name="T80" fmla="*/ 440 w 404"/>
                <a:gd name="T81" fmla="*/ 1192 h 2240"/>
                <a:gd name="T82" fmla="*/ 468 w 404"/>
                <a:gd name="T83" fmla="*/ 1284 h 2240"/>
                <a:gd name="T84" fmla="*/ 451 w 404"/>
                <a:gd name="T85" fmla="*/ 1347 h 2240"/>
                <a:gd name="T86" fmla="*/ 457 w 404"/>
                <a:gd name="T87" fmla="*/ 1496 h 2240"/>
                <a:gd name="T88" fmla="*/ 560 w 404"/>
                <a:gd name="T89" fmla="*/ 1784 h 2240"/>
                <a:gd name="T90" fmla="*/ 572 w 404"/>
                <a:gd name="T91" fmla="*/ 1840 h 2240"/>
                <a:gd name="T92" fmla="*/ 627 w 404"/>
                <a:gd name="T93" fmla="*/ 1843 h 2240"/>
                <a:gd name="T94" fmla="*/ 698 w 404"/>
                <a:gd name="T95" fmla="*/ 1878 h 2240"/>
                <a:gd name="T96" fmla="*/ 691 w 404"/>
                <a:gd name="T97" fmla="*/ 1817 h 224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2240">
                  <a:moveTo>
                    <a:pt x="400" y="1057"/>
                  </a:moveTo>
                  <a:cubicBezTo>
                    <a:pt x="396" y="1045"/>
                    <a:pt x="399" y="1032"/>
                    <a:pt x="395" y="1017"/>
                  </a:cubicBezTo>
                  <a:cubicBezTo>
                    <a:pt x="392" y="1003"/>
                    <a:pt x="391" y="974"/>
                    <a:pt x="391" y="954"/>
                  </a:cubicBezTo>
                  <a:cubicBezTo>
                    <a:pt x="389" y="921"/>
                    <a:pt x="389" y="789"/>
                    <a:pt x="370" y="741"/>
                  </a:cubicBezTo>
                  <a:cubicBezTo>
                    <a:pt x="366" y="726"/>
                    <a:pt x="362" y="702"/>
                    <a:pt x="362" y="668"/>
                  </a:cubicBezTo>
                  <a:cubicBezTo>
                    <a:pt x="360" y="573"/>
                    <a:pt x="339" y="519"/>
                    <a:pt x="341" y="490"/>
                  </a:cubicBezTo>
                  <a:cubicBezTo>
                    <a:pt x="347" y="448"/>
                    <a:pt x="338" y="402"/>
                    <a:pt x="330" y="366"/>
                  </a:cubicBezTo>
                  <a:cubicBezTo>
                    <a:pt x="312" y="290"/>
                    <a:pt x="276" y="276"/>
                    <a:pt x="258" y="272"/>
                  </a:cubicBezTo>
                  <a:cubicBezTo>
                    <a:pt x="241" y="268"/>
                    <a:pt x="218" y="266"/>
                    <a:pt x="218" y="266"/>
                  </a:cubicBezTo>
                  <a:cubicBezTo>
                    <a:pt x="206" y="257"/>
                    <a:pt x="206" y="257"/>
                    <a:pt x="206" y="257"/>
                  </a:cubicBezTo>
                  <a:cubicBezTo>
                    <a:pt x="183" y="242"/>
                    <a:pt x="153" y="225"/>
                    <a:pt x="126" y="220"/>
                  </a:cubicBezTo>
                  <a:cubicBezTo>
                    <a:pt x="68" y="204"/>
                    <a:pt x="81" y="110"/>
                    <a:pt x="81" y="110"/>
                  </a:cubicBezTo>
                  <a:cubicBezTo>
                    <a:pt x="86" y="15"/>
                    <a:pt x="86" y="15"/>
                    <a:pt x="86" y="15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0" y="1251"/>
                    <a:pt x="0" y="1251"/>
                    <a:pt x="0" y="1251"/>
                  </a:cubicBezTo>
                  <a:cubicBezTo>
                    <a:pt x="6" y="1260"/>
                    <a:pt x="11" y="1294"/>
                    <a:pt x="13" y="1320"/>
                  </a:cubicBezTo>
                  <a:cubicBezTo>
                    <a:pt x="16" y="1365"/>
                    <a:pt x="19" y="1414"/>
                    <a:pt x="21" y="1427"/>
                  </a:cubicBezTo>
                  <a:cubicBezTo>
                    <a:pt x="21" y="1429"/>
                    <a:pt x="43" y="1660"/>
                    <a:pt x="49" y="1677"/>
                  </a:cubicBezTo>
                  <a:cubicBezTo>
                    <a:pt x="50" y="1682"/>
                    <a:pt x="49" y="1711"/>
                    <a:pt x="49" y="1715"/>
                  </a:cubicBezTo>
                  <a:cubicBezTo>
                    <a:pt x="49" y="1741"/>
                    <a:pt x="33" y="1835"/>
                    <a:pt x="30" y="1872"/>
                  </a:cubicBezTo>
                  <a:cubicBezTo>
                    <a:pt x="25" y="1938"/>
                    <a:pt x="42" y="1990"/>
                    <a:pt x="42" y="2021"/>
                  </a:cubicBezTo>
                  <a:cubicBezTo>
                    <a:pt x="42" y="2039"/>
                    <a:pt x="59" y="2160"/>
                    <a:pt x="55" y="2187"/>
                  </a:cubicBezTo>
                  <a:cubicBezTo>
                    <a:pt x="81" y="2196"/>
                    <a:pt x="81" y="2196"/>
                    <a:pt x="81" y="2196"/>
                  </a:cubicBezTo>
                  <a:cubicBezTo>
                    <a:pt x="81" y="2192"/>
                    <a:pt x="81" y="2192"/>
                    <a:pt x="81" y="2192"/>
                  </a:cubicBezTo>
                  <a:cubicBezTo>
                    <a:pt x="84" y="2240"/>
                    <a:pt x="84" y="2240"/>
                    <a:pt x="84" y="2240"/>
                  </a:cubicBezTo>
                  <a:cubicBezTo>
                    <a:pt x="85" y="2222"/>
                    <a:pt x="121" y="2133"/>
                    <a:pt x="129" y="2104"/>
                  </a:cubicBezTo>
                  <a:cubicBezTo>
                    <a:pt x="140" y="2057"/>
                    <a:pt x="171" y="1990"/>
                    <a:pt x="174" y="1918"/>
                  </a:cubicBezTo>
                  <a:cubicBezTo>
                    <a:pt x="176" y="1874"/>
                    <a:pt x="169" y="1793"/>
                    <a:pt x="170" y="1731"/>
                  </a:cubicBezTo>
                  <a:cubicBezTo>
                    <a:pt x="171" y="1692"/>
                    <a:pt x="183" y="1664"/>
                    <a:pt x="185" y="1658"/>
                  </a:cubicBezTo>
                  <a:cubicBezTo>
                    <a:pt x="189" y="1634"/>
                    <a:pt x="190" y="1589"/>
                    <a:pt x="194" y="1576"/>
                  </a:cubicBezTo>
                  <a:cubicBezTo>
                    <a:pt x="267" y="1352"/>
                    <a:pt x="227" y="1174"/>
                    <a:pt x="225" y="1130"/>
                  </a:cubicBezTo>
                  <a:cubicBezTo>
                    <a:pt x="224" y="1094"/>
                    <a:pt x="230" y="1071"/>
                    <a:pt x="227" y="1056"/>
                  </a:cubicBezTo>
                  <a:cubicBezTo>
                    <a:pt x="226" y="1030"/>
                    <a:pt x="211" y="957"/>
                    <a:pt x="203" y="925"/>
                  </a:cubicBezTo>
                  <a:cubicBezTo>
                    <a:pt x="200" y="917"/>
                    <a:pt x="198" y="903"/>
                    <a:pt x="199" y="894"/>
                  </a:cubicBezTo>
                  <a:cubicBezTo>
                    <a:pt x="202" y="857"/>
                    <a:pt x="210" y="768"/>
                    <a:pt x="207" y="761"/>
                  </a:cubicBezTo>
                  <a:cubicBezTo>
                    <a:pt x="209" y="735"/>
                    <a:pt x="223" y="685"/>
                    <a:pt x="221" y="657"/>
                  </a:cubicBezTo>
                  <a:cubicBezTo>
                    <a:pt x="223" y="631"/>
                    <a:pt x="225" y="613"/>
                    <a:pt x="227" y="600"/>
                  </a:cubicBezTo>
                  <a:cubicBezTo>
                    <a:pt x="229" y="587"/>
                    <a:pt x="233" y="558"/>
                    <a:pt x="237" y="532"/>
                  </a:cubicBezTo>
                  <a:cubicBezTo>
                    <a:pt x="237" y="562"/>
                    <a:pt x="247" y="639"/>
                    <a:pt x="247" y="639"/>
                  </a:cubicBezTo>
                  <a:cubicBezTo>
                    <a:pt x="248" y="646"/>
                    <a:pt x="250" y="672"/>
                    <a:pt x="255" y="693"/>
                  </a:cubicBezTo>
                  <a:cubicBezTo>
                    <a:pt x="261" y="714"/>
                    <a:pt x="270" y="731"/>
                    <a:pt x="271" y="747"/>
                  </a:cubicBezTo>
                  <a:cubicBezTo>
                    <a:pt x="273" y="756"/>
                    <a:pt x="262" y="768"/>
                    <a:pt x="261" y="783"/>
                  </a:cubicBezTo>
                  <a:cubicBezTo>
                    <a:pt x="260" y="805"/>
                    <a:pt x="258" y="833"/>
                    <a:pt x="265" y="870"/>
                  </a:cubicBezTo>
                  <a:cubicBezTo>
                    <a:pt x="270" y="898"/>
                    <a:pt x="321" y="1024"/>
                    <a:pt x="324" y="1038"/>
                  </a:cubicBezTo>
                  <a:cubicBezTo>
                    <a:pt x="326" y="1052"/>
                    <a:pt x="330" y="1067"/>
                    <a:pt x="331" y="1070"/>
                  </a:cubicBezTo>
                  <a:cubicBezTo>
                    <a:pt x="332" y="1072"/>
                    <a:pt x="363" y="1072"/>
                    <a:pt x="363" y="1072"/>
                  </a:cubicBezTo>
                  <a:cubicBezTo>
                    <a:pt x="404" y="1092"/>
                    <a:pt x="404" y="1092"/>
                    <a:pt x="404" y="1092"/>
                  </a:cubicBezTo>
                  <a:cubicBezTo>
                    <a:pt x="402" y="1087"/>
                    <a:pt x="404" y="1069"/>
                    <a:pt x="400" y="1057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1" name="Freeform 2067">
              <a:extLst>
                <a:ext uri="{FF2B5EF4-FFF2-40B4-BE49-F238E27FC236}">
                  <a16:creationId xmlns:a16="http://schemas.microsoft.com/office/drawing/2014/main" id="{086B610E-2C80-4C3D-B758-A633735A1A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364"/>
              <a:ext cx="258" cy="542"/>
            </a:xfrm>
            <a:custGeom>
              <a:avLst/>
              <a:gdLst>
                <a:gd name="T0" fmla="*/ 0 w 197"/>
                <a:gd name="T1" fmla="*/ 710 h 413"/>
                <a:gd name="T2" fmla="*/ 135 w 197"/>
                <a:gd name="T3" fmla="*/ 450 h 413"/>
                <a:gd name="T4" fmla="*/ 254 w 197"/>
                <a:gd name="T5" fmla="*/ 109 h 413"/>
                <a:gd name="T6" fmla="*/ 338 w 197"/>
                <a:gd name="T7" fmla="*/ 0 h 413"/>
                <a:gd name="T8" fmla="*/ 250 w 197"/>
                <a:gd name="T9" fmla="*/ 156 h 413"/>
                <a:gd name="T10" fmla="*/ 283 w 197"/>
                <a:gd name="T11" fmla="*/ 214 h 413"/>
                <a:gd name="T12" fmla="*/ 232 w 197"/>
                <a:gd name="T13" fmla="*/ 194 h 413"/>
                <a:gd name="T14" fmla="*/ 160 w 197"/>
                <a:gd name="T15" fmla="*/ 425 h 413"/>
                <a:gd name="T16" fmla="*/ 76 w 197"/>
                <a:gd name="T17" fmla="*/ 592 h 413"/>
                <a:gd name="T18" fmla="*/ 4 w 197"/>
                <a:gd name="T19" fmla="*/ 711 h 4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413">
                  <a:moveTo>
                    <a:pt x="0" y="412"/>
                  </a:moveTo>
                  <a:cubicBezTo>
                    <a:pt x="23" y="370"/>
                    <a:pt x="63" y="314"/>
                    <a:pt x="79" y="261"/>
                  </a:cubicBezTo>
                  <a:cubicBezTo>
                    <a:pt x="94" y="213"/>
                    <a:pt x="115" y="120"/>
                    <a:pt x="148" y="63"/>
                  </a:cubicBezTo>
                  <a:cubicBezTo>
                    <a:pt x="164" y="35"/>
                    <a:pt x="185" y="13"/>
                    <a:pt x="197" y="0"/>
                  </a:cubicBezTo>
                  <a:cubicBezTo>
                    <a:pt x="189" y="19"/>
                    <a:pt x="153" y="54"/>
                    <a:pt x="146" y="91"/>
                  </a:cubicBezTo>
                  <a:cubicBezTo>
                    <a:pt x="144" y="94"/>
                    <a:pt x="162" y="122"/>
                    <a:pt x="165" y="124"/>
                  </a:cubicBezTo>
                  <a:cubicBezTo>
                    <a:pt x="152" y="115"/>
                    <a:pt x="142" y="97"/>
                    <a:pt x="135" y="113"/>
                  </a:cubicBezTo>
                  <a:cubicBezTo>
                    <a:pt x="128" y="130"/>
                    <a:pt x="99" y="205"/>
                    <a:pt x="93" y="247"/>
                  </a:cubicBezTo>
                  <a:cubicBezTo>
                    <a:pt x="87" y="289"/>
                    <a:pt x="61" y="317"/>
                    <a:pt x="44" y="344"/>
                  </a:cubicBezTo>
                  <a:cubicBezTo>
                    <a:pt x="27" y="372"/>
                    <a:pt x="9" y="404"/>
                    <a:pt x="2" y="4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2" name="Freeform 2068">
              <a:extLst>
                <a:ext uri="{FF2B5EF4-FFF2-40B4-BE49-F238E27FC236}">
                  <a16:creationId xmlns:a16="http://schemas.microsoft.com/office/drawing/2014/main" id="{6D8164D8-3F87-4906-A90E-C4DD66D9E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1565"/>
              <a:ext cx="37" cy="35"/>
            </a:xfrm>
            <a:custGeom>
              <a:avLst/>
              <a:gdLst>
                <a:gd name="T0" fmla="*/ 49 w 28"/>
                <a:gd name="T1" fmla="*/ 30 h 27"/>
                <a:gd name="T2" fmla="*/ 33 w 28"/>
                <a:gd name="T3" fmla="*/ 45 h 27"/>
                <a:gd name="T4" fmla="*/ 1 w 28"/>
                <a:gd name="T5" fmla="*/ 39 h 27"/>
                <a:gd name="T6" fmla="*/ 16 w 28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28" y="18"/>
                  </a:moveTo>
                  <a:cubicBezTo>
                    <a:pt x="26" y="22"/>
                    <a:pt x="23" y="25"/>
                    <a:pt x="19" y="27"/>
                  </a:cubicBezTo>
                  <a:cubicBezTo>
                    <a:pt x="21" y="15"/>
                    <a:pt x="6" y="17"/>
                    <a:pt x="1" y="23"/>
                  </a:cubicBezTo>
                  <a:cubicBezTo>
                    <a:pt x="0" y="15"/>
                    <a:pt x="8" y="8"/>
                    <a:pt x="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3" name="Freeform 2069">
              <a:extLst>
                <a:ext uri="{FF2B5EF4-FFF2-40B4-BE49-F238E27FC236}">
                  <a16:creationId xmlns:a16="http://schemas.microsoft.com/office/drawing/2014/main" id="{50B53937-DD06-459F-8077-22A1AF89B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340"/>
              <a:ext cx="222" cy="48"/>
            </a:xfrm>
            <a:custGeom>
              <a:avLst/>
              <a:gdLst>
                <a:gd name="T0" fmla="*/ 83 w 169"/>
                <a:gd name="T1" fmla="*/ 64 h 36"/>
                <a:gd name="T2" fmla="*/ 214 w 169"/>
                <a:gd name="T3" fmla="*/ 43 h 36"/>
                <a:gd name="T4" fmla="*/ 292 w 169"/>
                <a:gd name="T5" fmla="*/ 17 h 36"/>
                <a:gd name="T6" fmla="*/ 288 w 169"/>
                <a:gd name="T7" fmla="*/ 7 h 36"/>
                <a:gd name="T8" fmla="*/ 248 w 169"/>
                <a:gd name="T9" fmla="*/ 1 h 36"/>
                <a:gd name="T10" fmla="*/ 167 w 169"/>
                <a:gd name="T11" fmla="*/ 9 h 36"/>
                <a:gd name="T12" fmla="*/ 0 w 169"/>
                <a:gd name="T13" fmla="*/ 4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36">
                  <a:moveTo>
                    <a:pt x="48" y="36"/>
                  </a:moveTo>
                  <a:cubicBezTo>
                    <a:pt x="71" y="27"/>
                    <a:pt x="100" y="27"/>
                    <a:pt x="124" y="24"/>
                  </a:cubicBezTo>
                  <a:cubicBezTo>
                    <a:pt x="138" y="23"/>
                    <a:pt x="159" y="20"/>
                    <a:pt x="169" y="10"/>
                  </a:cubicBezTo>
                  <a:cubicBezTo>
                    <a:pt x="167" y="9"/>
                    <a:pt x="169" y="5"/>
                    <a:pt x="167" y="4"/>
                  </a:cubicBezTo>
                  <a:cubicBezTo>
                    <a:pt x="161" y="0"/>
                    <a:pt x="153" y="0"/>
                    <a:pt x="144" y="1"/>
                  </a:cubicBezTo>
                  <a:cubicBezTo>
                    <a:pt x="128" y="3"/>
                    <a:pt x="113" y="3"/>
                    <a:pt x="97" y="5"/>
                  </a:cubicBezTo>
                  <a:cubicBezTo>
                    <a:pt x="65" y="11"/>
                    <a:pt x="33" y="24"/>
                    <a:pt x="0" y="2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4" name="Freeform 2070">
              <a:extLst>
                <a:ext uri="{FF2B5EF4-FFF2-40B4-BE49-F238E27FC236}">
                  <a16:creationId xmlns:a16="http://schemas.microsoft.com/office/drawing/2014/main" id="{67BEE9EF-FAC3-40F1-A929-E8C2EECC7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149"/>
              <a:ext cx="71" cy="841"/>
            </a:xfrm>
            <a:custGeom>
              <a:avLst/>
              <a:gdLst>
                <a:gd name="T0" fmla="*/ 33 w 54"/>
                <a:gd name="T1" fmla="*/ 842 h 641"/>
                <a:gd name="T2" fmla="*/ 37 w 54"/>
                <a:gd name="T3" fmla="*/ 802 h 641"/>
                <a:gd name="T4" fmla="*/ 33 w 54"/>
                <a:gd name="T5" fmla="*/ 768 h 641"/>
                <a:gd name="T6" fmla="*/ 32 w 54"/>
                <a:gd name="T7" fmla="*/ 747 h 641"/>
                <a:gd name="T8" fmla="*/ 26 w 54"/>
                <a:gd name="T9" fmla="*/ 729 h 641"/>
                <a:gd name="T10" fmla="*/ 33 w 54"/>
                <a:gd name="T11" fmla="*/ 685 h 641"/>
                <a:gd name="T12" fmla="*/ 42 w 54"/>
                <a:gd name="T13" fmla="*/ 642 h 641"/>
                <a:gd name="T14" fmla="*/ 37 w 54"/>
                <a:gd name="T15" fmla="*/ 602 h 641"/>
                <a:gd name="T16" fmla="*/ 34 w 54"/>
                <a:gd name="T17" fmla="*/ 577 h 641"/>
                <a:gd name="T18" fmla="*/ 29 w 54"/>
                <a:gd name="T19" fmla="*/ 539 h 641"/>
                <a:gd name="T20" fmla="*/ 33 w 54"/>
                <a:gd name="T21" fmla="*/ 491 h 641"/>
                <a:gd name="T22" fmla="*/ 32 w 54"/>
                <a:gd name="T23" fmla="*/ 441 h 641"/>
                <a:gd name="T24" fmla="*/ 45 w 54"/>
                <a:gd name="T25" fmla="*/ 403 h 641"/>
                <a:gd name="T26" fmla="*/ 45 w 54"/>
                <a:gd name="T27" fmla="*/ 380 h 641"/>
                <a:gd name="T28" fmla="*/ 54 w 54"/>
                <a:gd name="T29" fmla="*/ 363 h 641"/>
                <a:gd name="T30" fmla="*/ 45 w 54"/>
                <a:gd name="T31" fmla="*/ 344 h 641"/>
                <a:gd name="T32" fmla="*/ 62 w 54"/>
                <a:gd name="T33" fmla="*/ 321 h 641"/>
                <a:gd name="T34" fmla="*/ 57 w 54"/>
                <a:gd name="T35" fmla="*/ 304 h 641"/>
                <a:gd name="T36" fmla="*/ 72 w 54"/>
                <a:gd name="T37" fmla="*/ 287 h 641"/>
                <a:gd name="T38" fmla="*/ 93 w 54"/>
                <a:gd name="T39" fmla="*/ 255 h 641"/>
                <a:gd name="T40" fmla="*/ 87 w 54"/>
                <a:gd name="T41" fmla="*/ 220 h 641"/>
                <a:gd name="T42" fmla="*/ 55 w 54"/>
                <a:gd name="T43" fmla="*/ 144 h 641"/>
                <a:gd name="T44" fmla="*/ 28 w 54"/>
                <a:gd name="T45" fmla="*/ 0 h 641"/>
                <a:gd name="T46" fmla="*/ 0 w 54"/>
                <a:gd name="T47" fmla="*/ 0 h 641"/>
                <a:gd name="T48" fmla="*/ 0 w 54"/>
                <a:gd name="T49" fmla="*/ 1103 h 641"/>
                <a:gd name="T50" fmla="*/ 7 w 54"/>
                <a:gd name="T51" fmla="*/ 1097 h 641"/>
                <a:gd name="T52" fmla="*/ 29 w 54"/>
                <a:gd name="T53" fmla="*/ 995 h 641"/>
                <a:gd name="T54" fmla="*/ 21 w 54"/>
                <a:gd name="T55" fmla="*/ 984 h 641"/>
                <a:gd name="T56" fmla="*/ 26 w 54"/>
                <a:gd name="T57" fmla="*/ 975 h 641"/>
                <a:gd name="T58" fmla="*/ 18 w 54"/>
                <a:gd name="T59" fmla="*/ 955 h 641"/>
                <a:gd name="T60" fmla="*/ 32 w 54"/>
                <a:gd name="T61" fmla="*/ 878 h 641"/>
                <a:gd name="T62" fmla="*/ 33 w 54"/>
                <a:gd name="T63" fmla="*/ 842 h 641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54" h="641">
                  <a:moveTo>
                    <a:pt x="19" y="489"/>
                  </a:moveTo>
                  <a:cubicBezTo>
                    <a:pt x="17" y="482"/>
                    <a:pt x="22" y="474"/>
                    <a:pt x="21" y="466"/>
                  </a:cubicBezTo>
                  <a:cubicBezTo>
                    <a:pt x="20" y="459"/>
                    <a:pt x="20" y="454"/>
                    <a:pt x="19" y="446"/>
                  </a:cubicBezTo>
                  <a:cubicBezTo>
                    <a:pt x="18" y="441"/>
                    <a:pt x="19" y="438"/>
                    <a:pt x="18" y="434"/>
                  </a:cubicBezTo>
                  <a:cubicBezTo>
                    <a:pt x="17" y="427"/>
                    <a:pt x="16" y="428"/>
                    <a:pt x="15" y="424"/>
                  </a:cubicBezTo>
                  <a:cubicBezTo>
                    <a:pt x="14" y="415"/>
                    <a:pt x="17" y="405"/>
                    <a:pt x="19" y="398"/>
                  </a:cubicBezTo>
                  <a:cubicBezTo>
                    <a:pt x="22" y="389"/>
                    <a:pt x="19" y="382"/>
                    <a:pt x="24" y="373"/>
                  </a:cubicBezTo>
                  <a:cubicBezTo>
                    <a:pt x="10" y="366"/>
                    <a:pt x="20" y="360"/>
                    <a:pt x="21" y="350"/>
                  </a:cubicBezTo>
                  <a:cubicBezTo>
                    <a:pt x="21" y="347"/>
                    <a:pt x="20" y="340"/>
                    <a:pt x="20" y="335"/>
                  </a:cubicBezTo>
                  <a:cubicBezTo>
                    <a:pt x="20" y="332"/>
                    <a:pt x="15" y="315"/>
                    <a:pt x="17" y="313"/>
                  </a:cubicBezTo>
                  <a:cubicBezTo>
                    <a:pt x="12" y="300"/>
                    <a:pt x="20" y="299"/>
                    <a:pt x="19" y="285"/>
                  </a:cubicBezTo>
                  <a:cubicBezTo>
                    <a:pt x="19" y="274"/>
                    <a:pt x="17" y="267"/>
                    <a:pt x="18" y="256"/>
                  </a:cubicBezTo>
                  <a:cubicBezTo>
                    <a:pt x="19" y="249"/>
                    <a:pt x="25" y="241"/>
                    <a:pt x="26" y="234"/>
                  </a:cubicBezTo>
                  <a:cubicBezTo>
                    <a:pt x="26" y="235"/>
                    <a:pt x="26" y="221"/>
                    <a:pt x="26" y="221"/>
                  </a:cubicBezTo>
                  <a:cubicBezTo>
                    <a:pt x="26" y="220"/>
                    <a:pt x="31" y="213"/>
                    <a:pt x="31" y="211"/>
                  </a:cubicBezTo>
                  <a:cubicBezTo>
                    <a:pt x="31" y="208"/>
                    <a:pt x="26" y="204"/>
                    <a:pt x="26" y="200"/>
                  </a:cubicBezTo>
                  <a:cubicBezTo>
                    <a:pt x="27" y="195"/>
                    <a:pt x="34" y="191"/>
                    <a:pt x="36" y="187"/>
                  </a:cubicBezTo>
                  <a:cubicBezTo>
                    <a:pt x="37" y="184"/>
                    <a:pt x="31" y="182"/>
                    <a:pt x="33" y="177"/>
                  </a:cubicBezTo>
                  <a:cubicBezTo>
                    <a:pt x="35" y="173"/>
                    <a:pt x="40" y="171"/>
                    <a:pt x="42" y="167"/>
                  </a:cubicBezTo>
                  <a:cubicBezTo>
                    <a:pt x="46" y="160"/>
                    <a:pt x="46" y="153"/>
                    <a:pt x="54" y="148"/>
                  </a:cubicBezTo>
                  <a:cubicBezTo>
                    <a:pt x="46" y="143"/>
                    <a:pt x="36" y="133"/>
                    <a:pt x="50" y="128"/>
                  </a:cubicBezTo>
                  <a:cubicBezTo>
                    <a:pt x="37" y="119"/>
                    <a:pt x="19" y="100"/>
                    <a:pt x="32" y="84"/>
                  </a:cubicBezTo>
                  <a:cubicBezTo>
                    <a:pt x="16" y="78"/>
                    <a:pt x="19" y="34"/>
                    <a:pt x="16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641"/>
                    <a:pt x="0" y="641"/>
                    <a:pt x="0" y="641"/>
                  </a:cubicBezTo>
                  <a:cubicBezTo>
                    <a:pt x="1" y="640"/>
                    <a:pt x="3" y="638"/>
                    <a:pt x="4" y="637"/>
                  </a:cubicBezTo>
                  <a:cubicBezTo>
                    <a:pt x="21" y="617"/>
                    <a:pt x="18" y="601"/>
                    <a:pt x="17" y="578"/>
                  </a:cubicBezTo>
                  <a:cubicBezTo>
                    <a:pt x="17" y="577"/>
                    <a:pt x="12" y="575"/>
                    <a:pt x="12" y="572"/>
                  </a:cubicBezTo>
                  <a:cubicBezTo>
                    <a:pt x="13" y="570"/>
                    <a:pt x="14" y="568"/>
                    <a:pt x="15" y="566"/>
                  </a:cubicBezTo>
                  <a:cubicBezTo>
                    <a:pt x="14" y="560"/>
                    <a:pt x="19" y="559"/>
                    <a:pt x="11" y="555"/>
                  </a:cubicBezTo>
                  <a:cubicBezTo>
                    <a:pt x="13" y="540"/>
                    <a:pt x="17" y="526"/>
                    <a:pt x="18" y="510"/>
                  </a:cubicBezTo>
                  <a:cubicBezTo>
                    <a:pt x="18" y="506"/>
                    <a:pt x="20" y="492"/>
                    <a:pt x="19" y="48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5" name="Freeform 2071">
              <a:extLst>
                <a:ext uri="{FF2B5EF4-FFF2-40B4-BE49-F238E27FC236}">
                  <a16:creationId xmlns:a16="http://schemas.microsoft.com/office/drawing/2014/main" id="{29ACFBF4-CDBE-4279-A1A8-F067C75ACF14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278" y="1840"/>
              <a:ext cx="295" cy="588"/>
            </a:xfrm>
            <a:custGeom>
              <a:avLst/>
              <a:gdLst>
                <a:gd name="T0" fmla="*/ 211 w 225"/>
                <a:gd name="T1" fmla="*/ 574 h 448"/>
                <a:gd name="T2" fmla="*/ 216 w 225"/>
                <a:gd name="T3" fmla="*/ 572 h 448"/>
                <a:gd name="T4" fmla="*/ 256 w 225"/>
                <a:gd name="T5" fmla="*/ 511 h 448"/>
                <a:gd name="T6" fmla="*/ 219 w 225"/>
                <a:gd name="T7" fmla="*/ 479 h 448"/>
                <a:gd name="T8" fmla="*/ 199 w 225"/>
                <a:gd name="T9" fmla="*/ 440 h 448"/>
                <a:gd name="T10" fmla="*/ 177 w 225"/>
                <a:gd name="T11" fmla="*/ 429 h 448"/>
                <a:gd name="T12" fmla="*/ 173 w 225"/>
                <a:gd name="T13" fmla="*/ 400 h 448"/>
                <a:gd name="T14" fmla="*/ 159 w 225"/>
                <a:gd name="T15" fmla="*/ 381 h 448"/>
                <a:gd name="T16" fmla="*/ 156 w 225"/>
                <a:gd name="T17" fmla="*/ 375 h 448"/>
                <a:gd name="T18" fmla="*/ 149 w 225"/>
                <a:gd name="T19" fmla="*/ 369 h 448"/>
                <a:gd name="T20" fmla="*/ 134 w 225"/>
                <a:gd name="T21" fmla="*/ 357 h 448"/>
                <a:gd name="T22" fmla="*/ 132 w 225"/>
                <a:gd name="T23" fmla="*/ 345 h 448"/>
                <a:gd name="T24" fmla="*/ 117 w 225"/>
                <a:gd name="T25" fmla="*/ 310 h 448"/>
                <a:gd name="T26" fmla="*/ 110 w 225"/>
                <a:gd name="T27" fmla="*/ 286 h 448"/>
                <a:gd name="T28" fmla="*/ 101 w 225"/>
                <a:gd name="T29" fmla="*/ 280 h 448"/>
                <a:gd name="T30" fmla="*/ 105 w 225"/>
                <a:gd name="T31" fmla="*/ 247 h 448"/>
                <a:gd name="T32" fmla="*/ 105 w 225"/>
                <a:gd name="T33" fmla="*/ 238 h 448"/>
                <a:gd name="T34" fmla="*/ 90 w 225"/>
                <a:gd name="T35" fmla="*/ 224 h 448"/>
                <a:gd name="T36" fmla="*/ 93 w 225"/>
                <a:gd name="T37" fmla="*/ 210 h 448"/>
                <a:gd name="T38" fmla="*/ 90 w 225"/>
                <a:gd name="T39" fmla="*/ 180 h 448"/>
                <a:gd name="T40" fmla="*/ 81 w 225"/>
                <a:gd name="T41" fmla="*/ 32 h 448"/>
                <a:gd name="T42" fmla="*/ 31 w 225"/>
                <a:gd name="T43" fmla="*/ 87 h 448"/>
                <a:gd name="T44" fmla="*/ 1 w 225"/>
                <a:gd name="T45" fmla="*/ 744 h 448"/>
                <a:gd name="T46" fmla="*/ 33 w 225"/>
                <a:gd name="T47" fmla="*/ 722 h 448"/>
                <a:gd name="T48" fmla="*/ 43 w 225"/>
                <a:gd name="T49" fmla="*/ 696 h 448"/>
                <a:gd name="T50" fmla="*/ 73 w 225"/>
                <a:gd name="T51" fmla="*/ 676 h 448"/>
                <a:gd name="T52" fmla="*/ 93 w 225"/>
                <a:gd name="T53" fmla="*/ 650 h 448"/>
                <a:gd name="T54" fmla="*/ 118 w 225"/>
                <a:gd name="T55" fmla="*/ 639 h 448"/>
                <a:gd name="T56" fmla="*/ 159 w 225"/>
                <a:gd name="T57" fmla="*/ 608 h 448"/>
                <a:gd name="T58" fmla="*/ 177 w 225"/>
                <a:gd name="T59" fmla="*/ 610 h 448"/>
                <a:gd name="T60" fmla="*/ 219 w 225"/>
                <a:gd name="T61" fmla="*/ 602 h 448"/>
                <a:gd name="T62" fmla="*/ 231 w 225"/>
                <a:gd name="T63" fmla="*/ 610 h 448"/>
                <a:gd name="T64" fmla="*/ 250 w 225"/>
                <a:gd name="T65" fmla="*/ 622 h 448"/>
                <a:gd name="T66" fmla="*/ 281 w 225"/>
                <a:gd name="T67" fmla="*/ 627 h 448"/>
                <a:gd name="T68" fmla="*/ 287 w 225"/>
                <a:gd name="T69" fmla="*/ 635 h 448"/>
                <a:gd name="T70" fmla="*/ 292 w 225"/>
                <a:gd name="T71" fmla="*/ 646 h 448"/>
                <a:gd name="T72" fmla="*/ 303 w 225"/>
                <a:gd name="T73" fmla="*/ 656 h 448"/>
                <a:gd name="T74" fmla="*/ 330 w 225"/>
                <a:gd name="T75" fmla="*/ 673 h 448"/>
                <a:gd name="T76" fmla="*/ 346 w 225"/>
                <a:gd name="T77" fmla="*/ 680 h 448"/>
                <a:gd name="T78" fmla="*/ 385 w 225"/>
                <a:gd name="T79" fmla="*/ 756 h 448"/>
                <a:gd name="T80" fmla="*/ 385 w 225"/>
                <a:gd name="T81" fmla="*/ 756 h 448"/>
                <a:gd name="T82" fmla="*/ 385 w 225"/>
                <a:gd name="T83" fmla="*/ 756 h 448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</a:gdLst>
              <a:ahLst/>
              <a:cxnLst>
                <a:cxn ang="T84">
                  <a:pos x="T0" y="T1"/>
                </a:cxn>
                <a:cxn ang="T85">
                  <a:pos x="T2" y="T3"/>
                </a:cxn>
                <a:cxn ang="T86">
                  <a:pos x="T4" y="T5"/>
                </a:cxn>
                <a:cxn ang="T87">
                  <a:pos x="T6" y="T7"/>
                </a:cxn>
                <a:cxn ang="T88">
                  <a:pos x="T8" y="T9"/>
                </a:cxn>
                <a:cxn ang="T89">
                  <a:pos x="T10" y="T11"/>
                </a:cxn>
                <a:cxn ang="T90">
                  <a:pos x="T12" y="T13"/>
                </a:cxn>
                <a:cxn ang="T91">
                  <a:pos x="T14" y="T15"/>
                </a:cxn>
                <a:cxn ang="T92">
                  <a:pos x="T16" y="T17"/>
                </a:cxn>
                <a:cxn ang="T93">
                  <a:pos x="T18" y="T19"/>
                </a:cxn>
                <a:cxn ang="T94">
                  <a:pos x="T20" y="T21"/>
                </a:cxn>
                <a:cxn ang="T95">
                  <a:pos x="T22" y="T23"/>
                </a:cxn>
                <a:cxn ang="T96">
                  <a:pos x="T24" y="T25"/>
                </a:cxn>
                <a:cxn ang="T97">
                  <a:pos x="T26" y="T27"/>
                </a:cxn>
                <a:cxn ang="T98">
                  <a:pos x="T28" y="T29"/>
                </a:cxn>
                <a:cxn ang="T99">
                  <a:pos x="T30" y="T31"/>
                </a:cxn>
                <a:cxn ang="T100">
                  <a:pos x="T32" y="T33"/>
                </a:cxn>
                <a:cxn ang="T101">
                  <a:pos x="T34" y="T35"/>
                </a:cxn>
                <a:cxn ang="T102">
                  <a:pos x="T36" y="T37"/>
                </a:cxn>
                <a:cxn ang="T103">
                  <a:pos x="T38" y="T39"/>
                </a:cxn>
                <a:cxn ang="T104">
                  <a:pos x="T40" y="T41"/>
                </a:cxn>
                <a:cxn ang="T105">
                  <a:pos x="T42" y="T43"/>
                </a:cxn>
                <a:cxn ang="T106">
                  <a:pos x="T44" y="T45"/>
                </a:cxn>
                <a:cxn ang="T107">
                  <a:pos x="T46" y="T47"/>
                </a:cxn>
                <a:cxn ang="T108">
                  <a:pos x="T48" y="T49"/>
                </a:cxn>
                <a:cxn ang="T109">
                  <a:pos x="T50" y="T51"/>
                </a:cxn>
                <a:cxn ang="T110">
                  <a:pos x="T52" y="T53"/>
                </a:cxn>
                <a:cxn ang="T111">
                  <a:pos x="T54" y="T55"/>
                </a:cxn>
                <a:cxn ang="T112">
                  <a:pos x="T56" y="T57"/>
                </a:cxn>
                <a:cxn ang="T113">
                  <a:pos x="T58" y="T59"/>
                </a:cxn>
                <a:cxn ang="T114">
                  <a:pos x="T60" y="T61"/>
                </a:cxn>
                <a:cxn ang="T115">
                  <a:pos x="T62" y="T63"/>
                </a:cxn>
                <a:cxn ang="T116">
                  <a:pos x="T64" y="T65"/>
                </a:cxn>
                <a:cxn ang="T117">
                  <a:pos x="T66" y="T67"/>
                </a:cxn>
                <a:cxn ang="T118">
                  <a:pos x="T68" y="T69"/>
                </a:cxn>
                <a:cxn ang="T119">
                  <a:pos x="T70" y="T71"/>
                </a:cxn>
                <a:cxn ang="T120">
                  <a:pos x="T72" y="T73"/>
                </a:cxn>
                <a:cxn ang="T121">
                  <a:pos x="T74" y="T75"/>
                </a:cxn>
                <a:cxn ang="T122">
                  <a:pos x="T76" y="T77"/>
                </a:cxn>
                <a:cxn ang="T123">
                  <a:pos x="T78" y="T79"/>
                </a:cxn>
                <a:cxn ang="T124">
                  <a:pos x="T80" y="T81"/>
                </a:cxn>
                <a:cxn ang="T125">
                  <a:pos x="T82" y="T83"/>
                </a:cxn>
              </a:cxnLst>
              <a:rect l="0" t="0" r="r" b="b"/>
              <a:pathLst>
                <a:path w="225" h="448">
                  <a:moveTo>
                    <a:pt x="182" y="353"/>
                  </a:moveTo>
                  <a:cubicBezTo>
                    <a:pt x="167" y="343"/>
                    <a:pt x="141" y="335"/>
                    <a:pt x="123" y="333"/>
                  </a:cubicBezTo>
                  <a:cubicBezTo>
                    <a:pt x="122" y="333"/>
                    <a:pt x="121" y="333"/>
                    <a:pt x="120" y="333"/>
                  </a:cubicBezTo>
                  <a:cubicBezTo>
                    <a:pt x="124" y="332"/>
                    <a:pt x="126" y="332"/>
                    <a:pt x="126" y="332"/>
                  </a:cubicBezTo>
                  <a:cubicBezTo>
                    <a:pt x="126" y="332"/>
                    <a:pt x="134" y="316"/>
                    <a:pt x="152" y="303"/>
                  </a:cubicBezTo>
                  <a:cubicBezTo>
                    <a:pt x="153" y="302"/>
                    <a:pt x="151" y="299"/>
                    <a:pt x="149" y="296"/>
                  </a:cubicBezTo>
                  <a:cubicBezTo>
                    <a:pt x="149" y="290"/>
                    <a:pt x="139" y="279"/>
                    <a:pt x="134" y="281"/>
                  </a:cubicBezTo>
                  <a:cubicBezTo>
                    <a:pt x="135" y="276"/>
                    <a:pt x="130" y="276"/>
                    <a:pt x="127" y="278"/>
                  </a:cubicBezTo>
                  <a:cubicBezTo>
                    <a:pt x="123" y="272"/>
                    <a:pt x="121" y="271"/>
                    <a:pt x="124" y="264"/>
                  </a:cubicBezTo>
                  <a:cubicBezTo>
                    <a:pt x="118" y="266"/>
                    <a:pt x="118" y="259"/>
                    <a:pt x="116" y="255"/>
                  </a:cubicBezTo>
                  <a:cubicBezTo>
                    <a:pt x="116" y="252"/>
                    <a:pt x="116" y="249"/>
                    <a:pt x="117" y="248"/>
                  </a:cubicBezTo>
                  <a:cubicBezTo>
                    <a:pt x="113" y="249"/>
                    <a:pt x="107" y="248"/>
                    <a:pt x="103" y="249"/>
                  </a:cubicBezTo>
                  <a:cubicBezTo>
                    <a:pt x="104" y="244"/>
                    <a:pt x="103" y="240"/>
                    <a:pt x="101" y="237"/>
                  </a:cubicBezTo>
                  <a:cubicBezTo>
                    <a:pt x="102" y="234"/>
                    <a:pt x="102" y="233"/>
                    <a:pt x="101" y="232"/>
                  </a:cubicBezTo>
                  <a:cubicBezTo>
                    <a:pt x="101" y="230"/>
                    <a:pt x="97" y="229"/>
                    <a:pt x="96" y="227"/>
                  </a:cubicBezTo>
                  <a:cubicBezTo>
                    <a:pt x="95" y="225"/>
                    <a:pt x="94" y="223"/>
                    <a:pt x="92" y="221"/>
                  </a:cubicBezTo>
                  <a:cubicBezTo>
                    <a:pt x="92" y="220"/>
                    <a:pt x="91" y="219"/>
                    <a:pt x="91" y="218"/>
                  </a:cubicBezTo>
                  <a:cubicBezTo>
                    <a:pt x="91" y="218"/>
                    <a:pt x="91" y="218"/>
                    <a:pt x="91" y="218"/>
                  </a:cubicBezTo>
                  <a:cubicBezTo>
                    <a:pt x="91" y="218"/>
                    <a:pt x="90" y="218"/>
                    <a:pt x="90" y="218"/>
                  </a:cubicBezTo>
                  <a:cubicBezTo>
                    <a:pt x="89" y="217"/>
                    <a:pt x="89" y="216"/>
                    <a:pt x="87" y="214"/>
                  </a:cubicBezTo>
                  <a:cubicBezTo>
                    <a:pt x="85" y="212"/>
                    <a:pt x="83" y="215"/>
                    <a:pt x="83" y="210"/>
                  </a:cubicBezTo>
                  <a:cubicBezTo>
                    <a:pt x="79" y="211"/>
                    <a:pt x="79" y="210"/>
                    <a:pt x="78" y="207"/>
                  </a:cubicBezTo>
                  <a:cubicBezTo>
                    <a:pt x="78" y="207"/>
                    <a:pt x="78" y="207"/>
                    <a:pt x="77" y="207"/>
                  </a:cubicBezTo>
                  <a:cubicBezTo>
                    <a:pt x="77" y="204"/>
                    <a:pt x="77" y="202"/>
                    <a:pt x="77" y="200"/>
                  </a:cubicBezTo>
                  <a:cubicBezTo>
                    <a:pt x="75" y="199"/>
                    <a:pt x="71" y="197"/>
                    <a:pt x="69" y="197"/>
                  </a:cubicBezTo>
                  <a:cubicBezTo>
                    <a:pt x="68" y="191"/>
                    <a:pt x="68" y="185"/>
                    <a:pt x="68" y="180"/>
                  </a:cubicBezTo>
                  <a:cubicBezTo>
                    <a:pt x="66" y="180"/>
                    <a:pt x="62" y="179"/>
                    <a:pt x="61" y="180"/>
                  </a:cubicBezTo>
                  <a:cubicBezTo>
                    <a:pt x="61" y="177"/>
                    <a:pt x="64" y="168"/>
                    <a:pt x="64" y="166"/>
                  </a:cubicBezTo>
                  <a:cubicBezTo>
                    <a:pt x="63" y="165"/>
                    <a:pt x="61" y="164"/>
                    <a:pt x="59" y="163"/>
                  </a:cubicBezTo>
                  <a:cubicBezTo>
                    <a:pt x="59" y="163"/>
                    <a:pt x="59" y="162"/>
                    <a:pt x="59" y="162"/>
                  </a:cubicBezTo>
                  <a:cubicBezTo>
                    <a:pt x="60" y="161"/>
                    <a:pt x="60" y="154"/>
                    <a:pt x="60" y="152"/>
                  </a:cubicBezTo>
                  <a:cubicBezTo>
                    <a:pt x="61" y="149"/>
                    <a:pt x="62" y="146"/>
                    <a:pt x="61" y="143"/>
                  </a:cubicBezTo>
                  <a:cubicBezTo>
                    <a:pt x="61" y="142"/>
                    <a:pt x="60" y="142"/>
                    <a:pt x="60" y="142"/>
                  </a:cubicBezTo>
                  <a:cubicBezTo>
                    <a:pt x="60" y="140"/>
                    <a:pt x="60" y="139"/>
                    <a:pt x="61" y="138"/>
                  </a:cubicBezTo>
                  <a:cubicBezTo>
                    <a:pt x="60" y="138"/>
                    <a:pt x="60" y="137"/>
                    <a:pt x="59" y="137"/>
                  </a:cubicBezTo>
                  <a:cubicBezTo>
                    <a:pt x="62" y="132"/>
                    <a:pt x="58" y="128"/>
                    <a:pt x="53" y="130"/>
                  </a:cubicBezTo>
                  <a:cubicBezTo>
                    <a:pt x="53" y="129"/>
                    <a:pt x="53" y="128"/>
                    <a:pt x="52" y="127"/>
                  </a:cubicBezTo>
                  <a:cubicBezTo>
                    <a:pt x="53" y="125"/>
                    <a:pt x="54" y="124"/>
                    <a:pt x="54" y="122"/>
                  </a:cubicBezTo>
                  <a:cubicBezTo>
                    <a:pt x="52" y="121"/>
                    <a:pt x="51" y="118"/>
                    <a:pt x="50" y="115"/>
                  </a:cubicBezTo>
                  <a:cubicBezTo>
                    <a:pt x="50" y="111"/>
                    <a:pt x="50" y="107"/>
                    <a:pt x="53" y="104"/>
                  </a:cubicBezTo>
                  <a:cubicBezTo>
                    <a:pt x="48" y="95"/>
                    <a:pt x="47" y="80"/>
                    <a:pt x="50" y="71"/>
                  </a:cubicBezTo>
                  <a:cubicBezTo>
                    <a:pt x="41" y="68"/>
                    <a:pt x="39" y="28"/>
                    <a:pt x="47" y="18"/>
                  </a:cubicBezTo>
                  <a:cubicBezTo>
                    <a:pt x="43" y="12"/>
                    <a:pt x="43" y="6"/>
                    <a:pt x="47" y="0"/>
                  </a:cubicBezTo>
                  <a:cubicBezTo>
                    <a:pt x="34" y="10"/>
                    <a:pt x="25" y="36"/>
                    <a:pt x="18" y="50"/>
                  </a:cubicBezTo>
                  <a:cubicBezTo>
                    <a:pt x="13" y="59"/>
                    <a:pt x="5" y="70"/>
                    <a:pt x="1" y="81"/>
                  </a:cubicBezTo>
                  <a:cubicBezTo>
                    <a:pt x="1" y="432"/>
                    <a:pt x="1" y="432"/>
                    <a:pt x="1" y="432"/>
                  </a:cubicBezTo>
                  <a:cubicBezTo>
                    <a:pt x="2" y="430"/>
                    <a:pt x="0" y="448"/>
                    <a:pt x="0" y="448"/>
                  </a:cubicBezTo>
                  <a:cubicBezTo>
                    <a:pt x="5" y="434"/>
                    <a:pt x="2" y="422"/>
                    <a:pt x="19" y="419"/>
                  </a:cubicBezTo>
                  <a:cubicBezTo>
                    <a:pt x="18" y="415"/>
                    <a:pt x="23" y="410"/>
                    <a:pt x="24" y="410"/>
                  </a:cubicBezTo>
                  <a:cubicBezTo>
                    <a:pt x="23" y="408"/>
                    <a:pt x="25" y="406"/>
                    <a:pt x="25" y="404"/>
                  </a:cubicBezTo>
                  <a:cubicBezTo>
                    <a:pt x="26" y="404"/>
                    <a:pt x="28" y="404"/>
                    <a:pt x="29" y="405"/>
                  </a:cubicBezTo>
                  <a:cubicBezTo>
                    <a:pt x="29" y="401"/>
                    <a:pt x="38" y="392"/>
                    <a:pt x="43" y="392"/>
                  </a:cubicBezTo>
                  <a:cubicBezTo>
                    <a:pt x="41" y="388"/>
                    <a:pt x="43" y="385"/>
                    <a:pt x="47" y="385"/>
                  </a:cubicBezTo>
                  <a:cubicBezTo>
                    <a:pt x="47" y="383"/>
                    <a:pt x="52" y="377"/>
                    <a:pt x="54" y="377"/>
                  </a:cubicBezTo>
                  <a:cubicBezTo>
                    <a:pt x="53" y="374"/>
                    <a:pt x="61" y="375"/>
                    <a:pt x="61" y="373"/>
                  </a:cubicBezTo>
                  <a:cubicBezTo>
                    <a:pt x="65" y="375"/>
                    <a:pt x="65" y="370"/>
                    <a:pt x="69" y="371"/>
                  </a:cubicBezTo>
                  <a:cubicBezTo>
                    <a:pt x="64" y="361"/>
                    <a:pt x="76" y="358"/>
                    <a:pt x="83" y="352"/>
                  </a:cubicBezTo>
                  <a:cubicBezTo>
                    <a:pt x="85" y="354"/>
                    <a:pt x="90" y="350"/>
                    <a:pt x="92" y="353"/>
                  </a:cubicBezTo>
                  <a:cubicBezTo>
                    <a:pt x="94" y="351"/>
                    <a:pt x="97" y="350"/>
                    <a:pt x="99" y="349"/>
                  </a:cubicBezTo>
                  <a:cubicBezTo>
                    <a:pt x="100" y="350"/>
                    <a:pt x="101" y="352"/>
                    <a:pt x="103" y="354"/>
                  </a:cubicBezTo>
                  <a:cubicBezTo>
                    <a:pt x="108" y="350"/>
                    <a:pt x="113" y="350"/>
                    <a:pt x="118" y="354"/>
                  </a:cubicBezTo>
                  <a:cubicBezTo>
                    <a:pt x="120" y="352"/>
                    <a:pt x="123" y="351"/>
                    <a:pt x="127" y="350"/>
                  </a:cubicBezTo>
                  <a:cubicBezTo>
                    <a:pt x="127" y="352"/>
                    <a:pt x="127" y="353"/>
                    <a:pt x="127" y="354"/>
                  </a:cubicBezTo>
                  <a:cubicBezTo>
                    <a:pt x="130" y="353"/>
                    <a:pt x="132" y="354"/>
                    <a:pt x="134" y="354"/>
                  </a:cubicBezTo>
                  <a:cubicBezTo>
                    <a:pt x="134" y="355"/>
                    <a:pt x="135" y="357"/>
                    <a:pt x="135" y="358"/>
                  </a:cubicBezTo>
                  <a:cubicBezTo>
                    <a:pt x="139" y="357"/>
                    <a:pt x="143" y="360"/>
                    <a:pt x="146" y="361"/>
                  </a:cubicBezTo>
                  <a:cubicBezTo>
                    <a:pt x="151" y="363"/>
                    <a:pt x="154" y="361"/>
                    <a:pt x="157" y="366"/>
                  </a:cubicBezTo>
                  <a:cubicBezTo>
                    <a:pt x="159" y="365"/>
                    <a:pt x="162" y="365"/>
                    <a:pt x="163" y="364"/>
                  </a:cubicBezTo>
                  <a:cubicBezTo>
                    <a:pt x="163" y="365"/>
                    <a:pt x="163" y="368"/>
                    <a:pt x="162" y="370"/>
                  </a:cubicBezTo>
                  <a:cubicBezTo>
                    <a:pt x="163" y="369"/>
                    <a:pt x="166" y="370"/>
                    <a:pt x="167" y="369"/>
                  </a:cubicBezTo>
                  <a:cubicBezTo>
                    <a:pt x="167" y="372"/>
                    <a:pt x="168" y="374"/>
                    <a:pt x="168" y="376"/>
                  </a:cubicBezTo>
                  <a:cubicBezTo>
                    <a:pt x="169" y="376"/>
                    <a:pt x="170" y="375"/>
                    <a:pt x="170" y="375"/>
                  </a:cubicBezTo>
                  <a:cubicBezTo>
                    <a:pt x="171" y="377"/>
                    <a:pt x="173" y="379"/>
                    <a:pt x="173" y="382"/>
                  </a:cubicBezTo>
                  <a:cubicBezTo>
                    <a:pt x="174" y="382"/>
                    <a:pt x="175" y="381"/>
                    <a:pt x="176" y="381"/>
                  </a:cubicBezTo>
                  <a:cubicBezTo>
                    <a:pt x="176" y="389"/>
                    <a:pt x="179" y="389"/>
                    <a:pt x="186" y="389"/>
                  </a:cubicBezTo>
                  <a:cubicBezTo>
                    <a:pt x="189" y="389"/>
                    <a:pt x="189" y="392"/>
                    <a:pt x="192" y="391"/>
                  </a:cubicBezTo>
                  <a:cubicBezTo>
                    <a:pt x="192" y="392"/>
                    <a:pt x="192" y="393"/>
                    <a:pt x="192" y="395"/>
                  </a:cubicBezTo>
                  <a:cubicBezTo>
                    <a:pt x="195" y="394"/>
                    <a:pt x="198" y="396"/>
                    <a:pt x="201" y="395"/>
                  </a:cubicBezTo>
                  <a:cubicBezTo>
                    <a:pt x="201" y="398"/>
                    <a:pt x="202" y="401"/>
                    <a:pt x="202" y="404"/>
                  </a:cubicBezTo>
                  <a:cubicBezTo>
                    <a:pt x="210" y="413"/>
                    <a:pt x="223" y="425"/>
                    <a:pt x="224" y="439"/>
                  </a:cubicBezTo>
                  <a:cubicBezTo>
                    <a:pt x="225" y="406"/>
                    <a:pt x="211" y="370"/>
                    <a:pt x="182" y="353"/>
                  </a:cubicBezTo>
                  <a:close/>
                  <a:moveTo>
                    <a:pt x="224" y="439"/>
                  </a:moveTo>
                  <a:cubicBezTo>
                    <a:pt x="224" y="441"/>
                    <a:pt x="224" y="444"/>
                    <a:pt x="224" y="446"/>
                  </a:cubicBezTo>
                  <a:cubicBezTo>
                    <a:pt x="224" y="444"/>
                    <a:pt x="224" y="441"/>
                    <a:pt x="224" y="43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6" name="Freeform 2072">
              <a:extLst>
                <a:ext uri="{FF2B5EF4-FFF2-40B4-BE49-F238E27FC236}">
                  <a16:creationId xmlns:a16="http://schemas.microsoft.com/office/drawing/2014/main" id="{134012BA-C667-465D-881B-8676D3CF44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747"/>
              <a:ext cx="37" cy="165"/>
            </a:xfrm>
            <a:custGeom>
              <a:avLst/>
              <a:gdLst>
                <a:gd name="T0" fmla="*/ 28 w 28"/>
                <a:gd name="T1" fmla="*/ 13 h 126"/>
                <a:gd name="T2" fmla="*/ 15 w 28"/>
                <a:gd name="T3" fmla="*/ 123 h 126"/>
                <a:gd name="T4" fmla="*/ 16 w 28"/>
                <a:gd name="T5" fmla="*/ 216 h 126"/>
                <a:gd name="T6" fmla="*/ 49 w 28"/>
                <a:gd name="T7" fmla="*/ 128 h 126"/>
                <a:gd name="T8" fmla="*/ 32 w 28"/>
                <a:gd name="T9" fmla="*/ 139 h 126"/>
                <a:gd name="T10" fmla="*/ 48 w 28"/>
                <a:gd name="T11" fmla="*/ 98 h 126"/>
                <a:gd name="T12" fmla="*/ 40 w 28"/>
                <a:gd name="T13" fmla="*/ 96 h 126"/>
                <a:gd name="T14" fmla="*/ 48 w 28"/>
                <a:gd name="T15" fmla="*/ 63 h 126"/>
                <a:gd name="T16" fmla="*/ 40 w 28"/>
                <a:gd name="T17" fmla="*/ 60 h 126"/>
                <a:gd name="T18" fmla="*/ 49 w 28"/>
                <a:gd name="T19" fmla="*/ 28 h 126"/>
                <a:gd name="T20" fmla="*/ 42 w 28"/>
                <a:gd name="T21" fmla="*/ 33 h 126"/>
                <a:gd name="T22" fmla="*/ 44 w 28"/>
                <a:gd name="T23" fmla="*/ 0 h 126"/>
                <a:gd name="T24" fmla="*/ 33 w 28"/>
                <a:gd name="T25" fmla="*/ 4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8" h="126">
                  <a:moveTo>
                    <a:pt x="16" y="8"/>
                  </a:moveTo>
                  <a:cubicBezTo>
                    <a:pt x="10" y="29"/>
                    <a:pt x="9" y="51"/>
                    <a:pt x="8" y="72"/>
                  </a:cubicBezTo>
                  <a:cubicBezTo>
                    <a:pt x="7" y="86"/>
                    <a:pt x="0" y="115"/>
                    <a:pt x="9" y="126"/>
                  </a:cubicBezTo>
                  <a:cubicBezTo>
                    <a:pt x="20" y="114"/>
                    <a:pt x="23" y="89"/>
                    <a:pt x="28" y="75"/>
                  </a:cubicBezTo>
                  <a:cubicBezTo>
                    <a:pt x="25" y="78"/>
                    <a:pt x="21" y="79"/>
                    <a:pt x="18" y="81"/>
                  </a:cubicBezTo>
                  <a:cubicBezTo>
                    <a:pt x="19" y="72"/>
                    <a:pt x="24" y="65"/>
                    <a:pt x="27" y="57"/>
                  </a:cubicBezTo>
                  <a:cubicBezTo>
                    <a:pt x="25" y="57"/>
                    <a:pt x="24" y="56"/>
                    <a:pt x="23" y="56"/>
                  </a:cubicBezTo>
                  <a:cubicBezTo>
                    <a:pt x="23" y="50"/>
                    <a:pt x="23" y="43"/>
                    <a:pt x="27" y="37"/>
                  </a:cubicBezTo>
                  <a:cubicBezTo>
                    <a:pt x="26" y="37"/>
                    <a:pt x="24" y="35"/>
                    <a:pt x="23" y="35"/>
                  </a:cubicBezTo>
                  <a:cubicBezTo>
                    <a:pt x="25" y="29"/>
                    <a:pt x="27" y="22"/>
                    <a:pt x="28" y="16"/>
                  </a:cubicBezTo>
                  <a:cubicBezTo>
                    <a:pt x="27" y="17"/>
                    <a:pt x="25" y="18"/>
                    <a:pt x="24" y="19"/>
                  </a:cubicBezTo>
                  <a:cubicBezTo>
                    <a:pt x="22" y="13"/>
                    <a:pt x="25" y="6"/>
                    <a:pt x="25" y="0"/>
                  </a:cubicBezTo>
                  <a:cubicBezTo>
                    <a:pt x="23" y="0"/>
                    <a:pt x="20" y="0"/>
                    <a:pt x="19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7" name="Freeform 2073">
              <a:extLst>
                <a:ext uri="{FF2B5EF4-FFF2-40B4-BE49-F238E27FC236}">
                  <a16:creationId xmlns:a16="http://schemas.microsoft.com/office/drawing/2014/main" id="{3B62B6E0-5617-4DB3-82D5-F0E8999D83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503"/>
              <a:ext cx="27" cy="122"/>
            </a:xfrm>
            <a:custGeom>
              <a:avLst/>
              <a:gdLst>
                <a:gd name="T0" fmla="*/ 18 w 21"/>
                <a:gd name="T1" fmla="*/ 1 h 93"/>
                <a:gd name="T2" fmla="*/ 31 w 21"/>
                <a:gd name="T3" fmla="*/ 0 h 93"/>
                <a:gd name="T4" fmla="*/ 27 w 21"/>
                <a:gd name="T5" fmla="*/ 29 h 93"/>
                <a:gd name="T6" fmla="*/ 33 w 21"/>
                <a:gd name="T7" fmla="*/ 31 h 93"/>
                <a:gd name="T8" fmla="*/ 27 w 21"/>
                <a:gd name="T9" fmla="*/ 55 h 93"/>
                <a:gd name="T10" fmla="*/ 31 w 21"/>
                <a:gd name="T11" fmla="*/ 59 h 93"/>
                <a:gd name="T12" fmla="*/ 28 w 21"/>
                <a:gd name="T13" fmla="*/ 77 h 93"/>
                <a:gd name="T14" fmla="*/ 35 w 21"/>
                <a:gd name="T15" fmla="*/ 79 h 93"/>
                <a:gd name="T16" fmla="*/ 15 w 21"/>
                <a:gd name="T17" fmla="*/ 160 h 93"/>
                <a:gd name="T18" fmla="*/ 8 w 21"/>
                <a:gd name="T19" fmla="*/ 104 h 93"/>
                <a:gd name="T20" fmla="*/ 5 w 21"/>
                <a:gd name="T21" fmla="*/ 16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93">
                  <a:moveTo>
                    <a:pt x="11" y="1"/>
                  </a:moveTo>
                  <a:cubicBezTo>
                    <a:pt x="13" y="0"/>
                    <a:pt x="17" y="1"/>
                    <a:pt x="19" y="0"/>
                  </a:cubicBezTo>
                  <a:cubicBezTo>
                    <a:pt x="19" y="6"/>
                    <a:pt x="17" y="11"/>
                    <a:pt x="16" y="17"/>
                  </a:cubicBezTo>
                  <a:cubicBezTo>
                    <a:pt x="18" y="17"/>
                    <a:pt x="18" y="17"/>
                    <a:pt x="20" y="18"/>
                  </a:cubicBezTo>
                  <a:cubicBezTo>
                    <a:pt x="19" y="23"/>
                    <a:pt x="17" y="27"/>
                    <a:pt x="16" y="32"/>
                  </a:cubicBezTo>
                  <a:cubicBezTo>
                    <a:pt x="17" y="33"/>
                    <a:pt x="18" y="34"/>
                    <a:pt x="19" y="34"/>
                  </a:cubicBezTo>
                  <a:cubicBezTo>
                    <a:pt x="18" y="37"/>
                    <a:pt x="18" y="42"/>
                    <a:pt x="17" y="45"/>
                  </a:cubicBezTo>
                  <a:cubicBezTo>
                    <a:pt x="18" y="46"/>
                    <a:pt x="19" y="46"/>
                    <a:pt x="21" y="46"/>
                  </a:cubicBezTo>
                  <a:cubicBezTo>
                    <a:pt x="17" y="61"/>
                    <a:pt x="21" y="80"/>
                    <a:pt x="9" y="93"/>
                  </a:cubicBezTo>
                  <a:cubicBezTo>
                    <a:pt x="0" y="86"/>
                    <a:pt x="4" y="70"/>
                    <a:pt x="5" y="60"/>
                  </a:cubicBezTo>
                  <a:cubicBezTo>
                    <a:pt x="6" y="43"/>
                    <a:pt x="3" y="26"/>
                    <a:pt x="3" y="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8" name="Freeform 2074">
              <a:extLst>
                <a:ext uri="{FF2B5EF4-FFF2-40B4-BE49-F238E27FC236}">
                  <a16:creationId xmlns:a16="http://schemas.microsoft.com/office/drawing/2014/main" id="{8705909F-8F88-46A9-9563-F17BF5DBBA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1966"/>
              <a:ext cx="48" cy="136"/>
            </a:xfrm>
            <a:custGeom>
              <a:avLst/>
              <a:gdLst>
                <a:gd name="T0" fmla="*/ 22 w 37"/>
                <a:gd name="T1" fmla="*/ 17 h 104"/>
                <a:gd name="T2" fmla="*/ 5 w 37"/>
                <a:gd name="T3" fmla="*/ 56 h 104"/>
                <a:gd name="T4" fmla="*/ 12 w 37"/>
                <a:gd name="T5" fmla="*/ 89 h 104"/>
                <a:gd name="T6" fmla="*/ 30 w 37"/>
                <a:gd name="T7" fmla="*/ 137 h 104"/>
                <a:gd name="T8" fmla="*/ 45 w 37"/>
                <a:gd name="T9" fmla="*/ 178 h 104"/>
                <a:gd name="T10" fmla="*/ 25 w 37"/>
                <a:gd name="T11" fmla="*/ 17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04">
                  <a:moveTo>
                    <a:pt x="13" y="10"/>
                  </a:moveTo>
                  <a:cubicBezTo>
                    <a:pt x="11" y="19"/>
                    <a:pt x="6" y="25"/>
                    <a:pt x="3" y="33"/>
                  </a:cubicBezTo>
                  <a:cubicBezTo>
                    <a:pt x="0" y="43"/>
                    <a:pt x="4" y="45"/>
                    <a:pt x="7" y="52"/>
                  </a:cubicBezTo>
                  <a:cubicBezTo>
                    <a:pt x="10" y="61"/>
                    <a:pt x="14" y="71"/>
                    <a:pt x="18" y="80"/>
                  </a:cubicBezTo>
                  <a:cubicBezTo>
                    <a:pt x="20" y="87"/>
                    <a:pt x="23" y="99"/>
                    <a:pt x="27" y="104"/>
                  </a:cubicBezTo>
                  <a:cubicBezTo>
                    <a:pt x="28" y="93"/>
                    <a:pt x="37" y="0"/>
                    <a:pt x="15" y="1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39" name="Freeform 2075">
              <a:extLst>
                <a:ext uri="{FF2B5EF4-FFF2-40B4-BE49-F238E27FC236}">
                  <a16:creationId xmlns:a16="http://schemas.microsoft.com/office/drawing/2014/main" id="{B84C78BC-281B-4206-B843-74D7F44E46AE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636" y="1807"/>
              <a:ext cx="61" cy="256"/>
            </a:xfrm>
            <a:custGeom>
              <a:avLst/>
              <a:gdLst>
                <a:gd name="T0" fmla="*/ 9 w 46"/>
                <a:gd name="T1" fmla="*/ 171 h 195"/>
                <a:gd name="T2" fmla="*/ 4 w 46"/>
                <a:gd name="T3" fmla="*/ 167 h 195"/>
                <a:gd name="T4" fmla="*/ 9 w 46"/>
                <a:gd name="T5" fmla="*/ 171 h 195"/>
                <a:gd name="T6" fmla="*/ 81 w 46"/>
                <a:gd name="T7" fmla="*/ 211 h 195"/>
                <a:gd name="T8" fmla="*/ 69 w 46"/>
                <a:gd name="T9" fmla="*/ 221 h 195"/>
                <a:gd name="T10" fmla="*/ 74 w 46"/>
                <a:gd name="T11" fmla="*/ 197 h 195"/>
                <a:gd name="T12" fmla="*/ 61 w 46"/>
                <a:gd name="T13" fmla="*/ 200 h 195"/>
                <a:gd name="T14" fmla="*/ 70 w 46"/>
                <a:gd name="T15" fmla="*/ 176 h 195"/>
                <a:gd name="T16" fmla="*/ 66 w 46"/>
                <a:gd name="T17" fmla="*/ 177 h 195"/>
                <a:gd name="T18" fmla="*/ 72 w 46"/>
                <a:gd name="T19" fmla="*/ 152 h 195"/>
                <a:gd name="T20" fmla="*/ 65 w 46"/>
                <a:gd name="T21" fmla="*/ 147 h 195"/>
                <a:gd name="T22" fmla="*/ 66 w 46"/>
                <a:gd name="T23" fmla="*/ 138 h 195"/>
                <a:gd name="T24" fmla="*/ 61 w 46"/>
                <a:gd name="T25" fmla="*/ 134 h 195"/>
                <a:gd name="T26" fmla="*/ 60 w 46"/>
                <a:gd name="T27" fmla="*/ 109 h 195"/>
                <a:gd name="T28" fmla="*/ 60 w 46"/>
                <a:gd name="T29" fmla="*/ 71 h 195"/>
                <a:gd name="T30" fmla="*/ 38 w 46"/>
                <a:gd name="T31" fmla="*/ 1 h 195"/>
                <a:gd name="T32" fmla="*/ 33 w 46"/>
                <a:gd name="T33" fmla="*/ 0 h 195"/>
                <a:gd name="T34" fmla="*/ 33 w 46"/>
                <a:gd name="T35" fmla="*/ 26 h 195"/>
                <a:gd name="T36" fmla="*/ 28 w 46"/>
                <a:gd name="T37" fmla="*/ 24 h 195"/>
                <a:gd name="T38" fmla="*/ 17 w 46"/>
                <a:gd name="T39" fmla="*/ 49 h 195"/>
                <a:gd name="T40" fmla="*/ 25 w 46"/>
                <a:gd name="T41" fmla="*/ 64 h 195"/>
                <a:gd name="T42" fmla="*/ 11 w 46"/>
                <a:gd name="T43" fmla="*/ 95 h 195"/>
                <a:gd name="T44" fmla="*/ 1 w 46"/>
                <a:gd name="T45" fmla="*/ 89 h 195"/>
                <a:gd name="T46" fmla="*/ 7 w 46"/>
                <a:gd name="T47" fmla="*/ 138 h 195"/>
                <a:gd name="T48" fmla="*/ 0 w 46"/>
                <a:gd name="T49" fmla="*/ 127 h 195"/>
                <a:gd name="T50" fmla="*/ 16 w 46"/>
                <a:gd name="T51" fmla="*/ 177 h 195"/>
                <a:gd name="T52" fmla="*/ 9 w 46"/>
                <a:gd name="T53" fmla="*/ 171 h 195"/>
                <a:gd name="T54" fmla="*/ 23 w 46"/>
                <a:gd name="T55" fmla="*/ 207 h 195"/>
                <a:gd name="T56" fmla="*/ 12 w 46"/>
                <a:gd name="T57" fmla="*/ 200 h 195"/>
                <a:gd name="T58" fmla="*/ 21 w 46"/>
                <a:gd name="T59" fmla="*/ 248 h 195"/>
                <a:gd name="T60" fmla="*/ 28 w 46"/>
                <a:gd name="T61" fmla="*/ 309 h 195"/>
                <a:gd name="T62" fmla="*/ 27 w 46"/>
                <a:gd name="T63" fmla="*/ 314 h 195"/>
                <a:gd name="T64" fmla="*/ 30 w 46"/>
                <a:gd name="T65" fmla="*/ 314 h 195"/>
                <a:gd name="T66" fmla="*/ 30 w 46"/>
                <a:gd name="T67" fmla="*/ 314 h 195"/>
                <a:gd name="T68" fmla="*/ 30 w 46"/>
                <a:gd name="T69" fmla="*/ 314 h 195"/>
                <a:gd name="T70" fmla="*/ 36 w 46"/>
                <a:gd name="T71" fmla="*/ 318 h 195"/>
                <a:gd name="T72" fmla="*/ 48 w 46"/>
                <a:gd name="T73" fmla="*/ 293 h 195"/>
                <a:gd name="T74" fmla="*/ 54 w 46"/>
                <a:gd name="T75" fmla="*/ 299 h 195"/>
                <a:gd name="T76" fmla="*/ 81 w 46"/>
                <a:gd name="T77" fmla="*/ 211 h 195"/>
                <a:gd name="T78" fmla="*/ 37 w 46"/>
                <a:gd name="T79" fmla="*/ 1 h 195"/>
                <a:gd name="T80" fmla="*/ 38 w 46"/>
                <a:gd name="T81" fmla="*/ 1 h 195"/>
                <a:gd name="T82" fmla="*/ 42 w 46"/>
                <a:gd name="T83" fmla="*/ 4 h 195"/>
                <a:gd name="T84" fmla="*/ 37 w 46"/>
                <a:gd name="T85" fmla="*/ 1 h 1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6" h="195">
                  <a:moveTo>
                    <a:pt x="5" y="99"/>
                  </a:moveTo>
                  <a:cubicBezTo>
                    <a:pt x="4" y="98"/>
                    <a:pt x="3" y="98"/>
                    <a:pt x="2" y="97"/>
                  </a:cubicBezTo>
                  <a:cubicBezTo>
                    <a:pt x="3" y="98"/>
                    <a:pt x="4" y="99"/>
                    <a:pt x="5" y="99"/>
                  </a:cubicBezTo>
                  <a:close/>
                  <a:moveTo>
                    <a:pt x="46" y="123"/>
                  </a:moveTo>
                  <a:cubicBezTo>
                    <a:pt x="45" y="125"/>
                    <a:pt x="41" y="126"/>
                    <a:pt x="39" y="128"/>
                  </a:cubicBezTo>
                  <a:cubicBezTo>
                    <a:pt x="39" y="123"/>
                    <a:pt x="42" y="118"/>
                    <a:pt x="42" y="114"/>
                  </a:cubicBezTo>
                  <a:cubicBezTo>
                    <a:pt x="40" y="115"/>
                    <a:pt x="37" y="115"/>
                    <a:pt x="35" y="116"/>
                  </a:cubicBezTo>
                  <a:cubicBezTo>
                    <a:pt x="37" y="111"/>
                    <a:pt x="40" y="107"/>
                    <a:pt x="40" y="102"/>
                  </a:cubicBezTo>
                  <a:cubicBezTo>
                    <a:pt x="39" y="102"/>
                    <a:pt x="38" y="103"/>
                    <a:pt x="38" y="103"/>
                  </a:cubicBezTo>
                  <a:cubicBezTo>
                    <a:pt x="38" y="98"/>
                    <a:pt x="40" y="93"/>
                    <a:pt x="41" y="88"/>
                  </a:cubicBezTo>
                  <a:cubicBezTo>
                    <a:pt x="40" y="87"/>
                    <a:pt x="39" y="86"/>
                    <a:pt x="37" y="85"/>
                  </a:cubicBezTo>
                  <a:cubicBezTo>
                    <a:pt x="38" y="84"/>
                    <a:pt x="38" y="82"/>
                    <a:pt x="38" y="80"/>
                  </a:cubicBezTo>
                  <a:cubicBezTo>
                    <a:pt x="38" y="79"/>
                    <a:pt x="37" y="79"/>
                    <a:pt x="35" y="78"/>
                  </a:cubicBezTo>
                  <a:cubicBezTo>
                    <a:pt x="39" y="72"/>
                    <a:pt x="35" y="69"/>
                    <a:pt x="34" y="63"/>
                  </a:cubicBezTo>
                  <a:cubicBezTo>
                    <a:pt x="32" y="55"/>
                    <a:pt x="34" y="49"/>
                    <a:pt x="34" y="41"/>
                  </a:cubicBezTo>
                  <a:cubicBezTo>
                    <a:pt x="34" y="30"/>
                    <a:pt x="29" y="11"/>
                    <a:pt x="22" y="1"/>
                  </a:cubicBezTo>
                  <a:cubicBezTo>
                    <a:pt x="21" y="1"/>
                    <a:pt x="20" y="0"/>
                    <a:pt x="19" y="0"/>
                  </a:cubicBezTo>
                  <a:cubicBezTo>
                    <a:pt x="21" y="5"/>
                    <a:pt x="22" y="11"/>
                    <a:pt x="19" y="15"/>
                  </a:cubicBezTo>
                  <a:cubicBezTo>
                    <a:pt x="17" y="15"/>
                    <a:pt x="16" y="15"/>
                    <a:pt x="16" y="14"/>
                  </a:cubicBezTo>
                  <a:cubicBezTo>
                    <a:pt x="19" y="20"/>
                    <a:pt x="18" y="27"/>
                    <a:pt x="10" y="28"/>
                  </a:cubicBezTo>
                  <a:cubicBezTo>
                    <a:pt x="14" y="30"/>
                    <a:pt x="13" y="33"/>
                    <a:pt x="14" y="37"/>
                  </a:cubicBezTo>
                  <a:cubicBezTo>
                    <a:pt x="2" y="36"/>
                    <a:pt x="7" y="46"/>
                    <a:pt x="6" y="55"/>
                  </a:cubicBezTo>
                  <a:cubicBezTo>
                    <a:pt x="5" y="54"/>
                    <a:pt x="3" y="54"/>
                    <a:pt x="1" y="52"/>
                  </a:cubicBezTo>
                  <a:cubicBezTo>
                    <a:pt x="2" y="60"/>
                    <a:pt x="9" y="73"/>
                    <a:pt x="4" y="80"/>
                  </a:cubicBezTo>
                  <a:cubicBezTo>
                    <a:pt x="3" y="78"/>
                    <a:pt x="1" y="76"/>
                    <a:pt x="0" y="74"/>
                  </a:cubicBezTo>
                  <a:cubicBezTo>
                    <a:pt x="3" y="81"/>
                    <a:pt x="11" y="97"/>
                    <a:pt x="9" y="103"/>
                  </a:cubicBezTo>
                  <a:cubicBezTo>
                    <a:pt x="7" y="102"/>
                    <a:pt x="6" y="101"/>
                    <a:pt x="5" y="99"/>
                  </a:cubicBezTo>
                  <a:cubicBezTo>
                    <a:pt x="9" y="105"/>
                    <a:pt x="11" y="113"/>
                    <a:pt x="13" y="120"/>
                  </a:cubicBezTo>
                  <a:cubicBezTo>
                    <a:pt x="11" y="118"/>
                    <a:pt x="9" y="117"/>
                    <a:pt x="7" y="116"/>
                  </a:cubicBezTo>
                  <a:cubicBezTo>
                    <a:pt x="8" y="123"/>
                    <a:pt x="12" y="136"/>
                    <a:pt x="12" y="144"/>
                  </a:cubicBezTo>
                  <a:cubicBezTo>
                    <a:pt x="12" y="155"/>
                    <a:pt x="14" y="167"/>
                    <a:pt x="16" y="179"/>
                  </a:cubicBezTo>
                  <a:cubicBezTo>
                    <a:pt x="16" y="180"/>
                    <a:pt x="15" y="181"/>
                    <a:pt x="15" y="182"/>
                  </a:cubicBezTo>
                  <a:cubicBezTo>
                    <a:pt x="15" y="182"/>
                    <a:pt x="16" y="182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7" y="182"/>
                    <a:pt x="17" y="182"/>
                    <a:pt x="17" y="182"/>
                  </a:cubicBezTo>
                  <a:cubicBezTo>
                    <a:pt x="18" y="183"/>
                    <a:pt x="20" y="184"/>
                    <a:pt x="20" y="184"/>
                  </a:cubicBezTo>
                  <a:cubicBezTo>
                    <a:pt x="6" y="195"/>
                    <a:pt x="24" y="195"/>
                    <a:pt x="27" y="170"/>
                  </a:cubicBezTo>
                  <a:cubicBezTo>
                    <a:pt x="28" y="172"/>
                    <a:pt x="30" y="173"/>
                    <a:pt x="31" y="174"/>
                  </a:cubicBezTo>
                  <a:cubicBezTo>
                    <a:pt x="26" y="159"/>
                    <a:pt x="41" y="137"/>
                    <a:pt x="46" y="123"/>
                  </a:cubicBezTo>
                  <a:close/>
                  <a:moveTo>
                    <a:pt x="21" y="1"/>
                  </a:moveTo>
                  <a:cubicBezTo>
                    <a:pt x="22" y="1"/>
                    <a:pt x="22" y="1"/>
                    <a:pt x="22" y="1"/>
                  </a:cubicBezTo>
                  <a:cubicBezTo>
                    <a:pt x="22" y="1"/>
                    <a:pt x="23" y="2"/>
                    <a:pt x="24" y="2"/>
                  </a:cubicBezTo>
                  <a:lnTo>
                    <a:pt x="21" y="1"/>
                  </a:ln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0" name="Freeform 2076">
              <a:extLst>
                <a:ext uri="{FF2B5EF4-FFF2-40B4-BE49-F238E27FC236}">
                  <a16:creationId xmlns:a16="http://schemas.microsoft.com/office/drawing/2014/main" id="{53AB5FED-6B67-4D5D-838D-F995DDE074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3" y="2016"/>
              <a:ext cx="29" cy="85"/>
            </a:xfrm>
            <a:custGeom>
              <a:avLst/>
              <a:gdLst>
                <a:gd name="T0" fmla="*/ 11 w 22"/>
                <a:gd name="T1" fmla="*/ 17 h 65"/>
                <a:gd name="T2" fmla="*/ 34 w 22"/>
                <a:gd name="T3" fmla="*/ 0 h 65"/>
                <a:gd name="T4" fmla="*/ 21 w 22"/>
                <a:gd name="T5" fmla="*/ 22 h 65"/>
                <a:gd name="T6" fmla="*/ 37 w 22"/>
                <a:gd name="T7" fmla="*/ 22 h 65"/>
                <a:gd name="T8" fmla="*/ 38 w 22"/>
                <a:gd name="T9" fmla="*/ 48 h 65"/>
                <a:gd name="T10" fmla="*/ 38 w 22"/>
                <a:gd name="T11" fmla="*/ 77 h 65"/>
                <a:gd name="T12" fmla="*/ 29 w 22"/>
                <a:gd name="T13" fmla="*/ 99 h 65"/>
                <a:gd name="T14" fmla="*/ 7 w 22"/>
                <a:gd name="T15" fmla="*/ 111 h 65"/>
                <a:gd name="T16" fmla="*/ 0 w 22"/>
                <a:gd name="T17" fmla="*/ 78 h 65"/>
                <a:gd name="T18" fmla="*/ 7 w 22"/>
                <a:gd name="T19" fmla="*/ 46 h 65"/>
                <a:gd name="T20" fmla="*/ 11 w 22"/>
                <a:gd name="T21" fmla="*/ 12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5">
                  <a:moveTo>
                    <a:pt x="6" y="10"/>
                  </a:moveTo>
                  <a:cubicBezTo>
                    <a:pt x="11" y="6"/>
                    <a:pt x="14" y="2"/>
                    <a:pt x="20" y="0"/>
                  </a:cubicBezTo>
                  <a:cubicBezTo>
                    <a:pt x="15" y="3"/>
                    <a:pt x="11" y="7"/>
                    <a:pt x="12" y="13"/>
                  </a:cubicBezTo>
                  <a:cubicBezTo>
                    <a:pt x="15" y="12"/>
                    <a:pt x="19" y="14"/>
                    <a:pt x="21" y="13"/>
                  </a:cubicBezTo>
                  <a:cubicBezTo>
                    <a:pt x="16" y="19"/>
                    <a:pt x="11" y="27"/>
                    <a:pt x="22" y="28"/>
                  </a:cubicBezTo>
                  <a:cubicBezTo>
                    <a:pt x="18" y="33"/>
                    <a:pt x="14" y="41"/>
                    <a:pt x="22" y="45"/>
                  </a:cubicBezTo>
                  <a:cubicBezTo>
                    <a:pt x="19" y="48"/>
                    <a:pt x="19" y="55"/>
                    <a:pt x="17" y="58"/>
                  </a:cubicBezTo>
                  <a:cubicBezTo>
                    <a:pt x="14" y="61"/>
                    <a:pt x="7" y="63"/>
                    <a:pt x="4" y="65"/>
                  </a:cubicBezTo>
                  <a:cubicBezTo>
                    <a:pt x="1" y="59"/>
                    <a:pt x="5" y="51"/>
                    <a:pt x="0" y="46"/>
                  </a:cubicBezTo>
                  <a:cubicBezTo>
                    <a:pt x="5" y="38"/>
                    <a:pt x="3" y="34"/>
                    <a:pt x="4" y="27"/>
                  </a:cubicBezTo>
                  <a:cubicBezTo>
                    <a:pt x="4" y="20"/>
                    <a:pt x="6" y="14"/>
                    <a:pt x="6" y="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1" name="Freeform 2077">
              <a:extLst>
                <a:ext uri="{FF2B5EF4-FFF2-40B4-BE49-F238E27FC236}">
                  <a16:creationId xmlns:a16="http://schemas.microsoft.com/office/drawing/2014/main" id="{C2C995E4-4BD4-4EEE-A26C-7DAE4CD76E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96"/>
              <a:ext cx="53" cy="59"/>
            </a:xfrm>
            <a:custGeom>
              <a:avLst/>
              <a:gdLst>
                <a:gd name="T0" fmla="*/ 40 w 41"/>
                <a:gd name="T1" fmla="*/ 0 h 45"/>
                <a:gd name="T2" fmla="*/ 0 w 41"/>
                <a:gd name="T3" fmla="*/ 34 h 45"/>
                <a:gd name="T4" fmla="*/ 13 w 41"/>
                <a:gd name="T5" fmla="*/ 39 h 45"/>
                <a:gd name="T6" fmla="*/ 12 w 41"/>
                <a:gd name="T7" fmla="*/ 50 h 45"/>
                <a:gd name="T8" fmla="*/ 17 w 41"/>
                <a:gd name="T9" fmla="*/ 56 h 45"/>
                <a:gd name="T10" fmla="*/ 18 w 41"/>
                <a:gd name="T11" fmla="*/ 77 h 45"/>
                <a:gd name="T12" fmla="*/ 39 w 41"/>
                <a:gd name="T13" fmla="*/ 54 h 45"/>
                <a:gd name="T14" fmla="*/ 69 w 41"/>
                <a:gd name="T15" fmla="*/ 26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45">
                  <a:moveTo>
                    <a:pt x="24" y="0"/>
                  </a:moveTo>
                  <a:cubicBezTo>
                    <a:pt x="14" y="5"/>
                    <a:pt x="7" y="12"/>
                    <a:pt x="0" y="20"/>
                  </a:cubicBezTo>
                  <a:cubicBezTo>
                    <a:pt x="2" y="20"/>
                    <a:pt x="5" y="22"/>
                    <a:pt x="8" y="23"/>
                  </a:cubicBezTo>
                  <a:cubicBezTo>
                    <a:pt x="7" y="24"/>
                    <a:pt x="8" y="27"/>
                    <a:pt x="7" y="29"/>
                  </a:cubicBezTo>
                  <a:cubicBezTo>
                    <a:pt x="10" y="29"/>
                    <a:pt x="8" y="33"/>
                    <a:pt x="10" y="33"/>
                  </a:cubicBezTo>
                  <a:cubicBezTo>
                    <a:pt x="9" y="38"/>
                    <a:pt x="11" y="41"/>
                    <a:pt x="11" y="45"/>
                  </a:cubicBezTo>
                  <a:cubicBezTo>
                    <a:pt x="18" y="43"/>
                    <a:pt x="18" y="36"/>
                    <a:pt x="23" y="31"/>
                  </a:cubicBezTo>
                  <a:cubicBezTo>
                    <a:pt x="28" y="24"/>
                    <a:pt x="36" y="22"/>
                    <a:pt x="41" y="1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2" name="Freeform 2078">
              <a:extLst>
                <a:ext uri="{FF2B5EF4-FFF2-40B4-BE49-F238E27FC236}">
                  <a16:creationId xmlns:a16="http://schemas.microsoft.com/office/drawing/2014/main" id="{D5C62345-DE93-460C-8B74-6BDA6534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0" y="1928"/>
              <a:ext cx="63" cy="75"/>
            </a:xfrm>
            <a:custGeom>
              <a:avLst/>
              <a:gdLst>
                <a:gd name="T0" fmla="*/ 33 w 48"/>
                <a:gd name="T1" fmla="*/ 0 h 57"/>
                <a:gd name="T2" fmla="*/ 49 w 48"/>
                <a:gd name="T3" fmla="*/ 4 h 57"/>
                <a:gd name="T4" fmla="*/ 51 w 48"/>
                <a:gd name="T5" fmla="*/ 12 h 57"/>
                <a:gd name="T6" fmla="*/ 62 w 48"/>
                <a:gd name="T7" fmla="*/ 7 h 57"/>
                <a:gd name="T8" fmla="*/ 62 w 48"/>
                <a:gd name="T9" fmla="*/ 29 h 57"/>
                <a:gd name="T10" fmla="*/ 72 w 48"/>
                <a:gd name="T11" fmla="*/ 28 h 57"/>
                <a:gd name="T12" fmla="*/ 64 w 48"/>
                <a:gd name="T13" fmla="*/ 47 h 57"/>
                <a:gd name="T14" fmla="*/ 71 w 48"/>
                <a:gd name="T15" fmla="*/ 47 h 57"/>
                <a:gd name="T16" fmla="*/ 55 w 48"/>
                <a:gd name="T17" fmla="*/ 82 h 57"/>
                <a:gd name="T18" fmla="*/ 1 w 48"/>
                <a:gd name="T19" fmla="*/ 99 h 57"/>
                <a:gd name="T20" fmla="*/ 0 w 48"/>
                <a:gd name="T21" fmla="*/ 49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7">
                  <a:moveTo>
                    <a:pt x="19" y="0"/>
                  </a:moveTo>
                  <a:cubicBezTo>
                    <a:pt x="19" y="8"/>
                    <a:pt x="24" y="8"/>
                    <a:pt x="28" y="2"/>
                  </a:cubicBezTo>
                  <a:cubicBezTo>
                    <a:pt x="29" y="3"/>
                    <a:pt x="30" y="7"/>
                    <a:pt x="30" y="7"/>
                  </a:cubicBezTo>
                  <a:cubicBezTo>
                    <a:pt x="32" y="6"/>
                    <a:pt x="34" y="5"/>
                    <a:pt x="36" y="4"/>
                  </a:cubicBezTo>
                  <a:cubicBezTo>
                    <a:pt x="37" y="8"/>
                    <a:pt x="37" y="13"/>
                    <a:pt x="36" y="17"/>
                  </a:cubicBezTo>
                  <a:cubicBezTo>
                    <a:pt x="38" y="16"/>
                    <a:pt x="40" y="17"/>
                    <a:pt x="42" y="16"/>
                  </a:cubicBezTo>
                  <a:cubicBezTo>
                    <a:pt x="39" y="19"/>
                    <a:pt x="38" y="23"/>
                    <a:pt x="37" y="27"/>
                  </a:cubicBezTo>
                  <a:cubicBezTo>
                    <a:pt x="38" y="27"/>
                    <a:pt x="40" y="27"/>
                    <a:pt x="41" y="27"/>
                  </a:cubicBezTo>
                  <a:cubicBezTo>
                    <a:pt x="33" y="38"/>
                    <a:pt x="48" y="40"/>
                    <a:pt x="32" y="47"/>
                  </a:cubicBezTo>
                  <a:cubicBezTo>
                    <a:pt x="22" y="51"/>
                    <a:pt x="10" y="52"/>
                    <a:pt x="1" y="57"/>
                  </a:cubicBezTo>
                  <a:cubicBezTo>
                    <a:pt x="1" y="47"/>
                    <a:pt x="1" y="38"/>
                    <a:pt x="0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3" name="Freeform 2079">
              <a:extLst>
                <a:ext uri="{FF2B5EF4-FFF2-40B4-BE49-F238E27FC236}">
                  <a16:creationId xmlns:a16="http://schemas.microsoft.com/office/drawing/2014/main" id="{2614B246-5C62-4EC3-BA31-8C134BC5CB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351"/>
              <a:ext cx="274" cy="88"/>
            </a:xfrm>
            <a:custGeom>
              <a:avLst/>
              <a:gdLst>
                <a:gd name="T0" fmla="*/ 55 w 209"/>
                <a:gd name="T1" fmla="*/ 37 h 67"/>
                <a:gd name="T2" fmla="*/ 96 w 209"/>
                <a:gd name="T3" fmla="*/ 38 h 67"/>
                <a:gd name="T4" fmla="*/ 132 w 209"/>
                <a:gd name="T5" fmla="*/ 34 h 67"/>
                <a:gd name="T6" fmla="*/ 142 w 209"/>
                <a:gd name="T7" fmla="*/ 39 h 67"/>
                <a:gd name="T8" fmla="*/ 151 w 209"/>
                <a:gd name="T9" fmla="*/ 34 h 67"/>
                <a:gd name="T10" fmla="*/ 172 w 209"/>
                <a:gd name="T11" fmla="*/ 32 h 67"/>
                <a:gd name="T12" fmla="*/ 208 w 209"/>
                <a:gd name="T13" fmla="*/ 18 h 67"/>
                <a:gd name="T14" fmla="*/ 253 w 209"/>
                <a:gd name="T15" fmla="*/ 22 h 67"/>
                <a:gd name="T16" fmla="*/ 254 w 209"/>
                <a:gd name="T17" fmla="*/ 16 h 67"/>
                <a:gd name="T18" fmla="*/ 313 w 209"/>
                <a:gd name="T19" fmla="*/ 12 h 67"/>
                <a:gd name="T20" fmla="*/ 359 w 209"/>
                <a:gd name="T21" fmla="*/ 1 h 67"/>
                <a:gd name="T22" fmla="*/ 292 w 209"/>
                <a:gd name="T23" fmla="*/ 87 h 67"/>
                <a:gd name="T24" fmla="*/ 275 w 209"/>
                <a:gd name="T25" fmla="*/ 84 h 67"/>
                <a:gd name="T26" fmla="*/ 266 w 209"/>
                <a:gd name="T27" fmla="*/ 92 h 67"/>
                <a:gd name="T28" fmla="*/ 239 w 209"/>
                <a:gd name="T29" fmla="*/ 89 h 67"/>
                <a:gd name="T30" fmla="*/ 215 w 209"/>
                <a:gd name="T31" fmla="*/ 77 h 67"/>
                <a:gd name="T32" fmla="*/ 187 w 209"/>
                <a:gd name="T33" fmla="*/ 74 h 67"/>
                <a:gd name="T34" fmla="*/ 166 w 209"/>
                <a:gd name="T35" fmla="*/ 72 h 67"/>
                <a:gd name="T36" fmla="*/ 143 w 209"/>
                <a:gd name="T37" fmla="*/ 56 h 67"/>
                <a:gd name="T38" fmla="*/ 115 w 209"/>
                <a:gd name="T39" fmla="*/ 60 h 67"/>
                <a:gd name="T40" fmla="*/ 84 w 209"/>
                <a:gd name="T41" fmla="*/ 62 h 67"/>
                <a:gd name="T42" fmla="*/ 71 w 209"/>
                <a:gd name="T43" fmla="*/ 49 h 67"/>
                <a:gd name="T44" fmla="*/ 59 w 209"/>
                <a:gd name="T45" fmla="*/ 55 h 67"/>
                <a:gd name="T46" fmla="*/ 46 w 209"/>
                <a:gd name="T47" fmla="*/ 49 h 67"/>
                <a:gd name="T48" fmla="*/ 0 w 209"/>
                <a:gd name="T49" fmla="*/ 59 h 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9" h="67">
                  <a:moveTo>
                    <a:pt x="32" y="21"/>
                  </a:moveTo>
                  <a:cubicBezTo>
                    <a:pt x="40" y="20"/>
                    <a:pt x="48" y="22"/>
                    <a:pt x="56" y="22"/>
                  </a:cubicBezTo>
                  <a:cubicBezTo>
                    <a:pt x="64" y="22"/>
                    <a:pt x="70" y="20"/>
                    <a:pt x="77" y="20"/>
                  </a:cubicBezTo>
                  <a:cubicBezTo>
                    <a:pt x="78" y="21"/>
                    <a:pt x="80" y="22"/>
                    <a:pt x="82" y="23"/>
                  </a:cubicBezTo>
                  <a:cubicBezTo>
                    <a:pt x="84" y="23"/>
                    <a:pt x="87" y="21"/>
                    <a:pt x="88" y="20"/>
                  </a:cubicBezTo>
                  <a:cubicBezTo>
                    <a:pt x="90" y="20"/>
                    <a:pt x="97" y="19"/>
                    <a:pt x="100" y="18"/>
                  </a:cubicBezTo>
                  <a:cubicBezTo>
                    <a:pt x="106" y="17"/>
                    <a:pt x="118" y="18"/>
                    <a:pt x="121" y="11"/>
                  </a:cubicBezTo>
                  <a:cubicBezTo>
                    <a:pt x="127" y="13"/>
                    <a:pt x="141" y="14"/>
                    <a:pt x="147" y="13"/>
                  </a:cubicBezTo>
                  <a:cubicBezTo>
                    <a:pt x="147" y="12"/>
                    <a:pt x="147" y="10"/>
                    <a:pt x="148" y="9"/>
                  </a:cubicBezTo>
                  <a:cubicBezTo>
                    <a:pt x="159" y="13"/>
                    <a:pt x="172" y="8"/>
                    <a:pt x="182" y="7"/>
                  </a:cubicBezTo>
                  <a:cubicBezTo>
                    <a:pt x="191" y="7"/>
                    <a:pt x="201" y="0"/>
                    <a:pt x="209" y="1"/>
                  </a:cubicBezTo>
                  <a:cubicBezTo>
                    <a:pt x="198" y="12"/>
                    <a:pt x="180" y="35"/>
                    <a:pt x="170" y="50"/>
                  </a:cubicBezTo>
                  <a:cubicBezTo>
                    <a:pt x="160" y="66"/>
                    <a:pt x="164" y="67"/>
                    <a:pt x="160" y="49"/>
                  </a:cubicBezTo>
                  <a:cubicBezTo>
                    <a:pt x="159" y="50"/>
                    <a:pt x="157" y="51"/>
                    <a:pt x="155" y="53"/>
                  </a:cubicBezTo>
                  <a:cubicBezTo>
                    <a:pt x="154" y="38"/>
                    <a:pt x="145" y="45"/>
                    <a:pt x="139" y="52"/>
                  </a:cubicBezTo>
                  <a:cubicBezTo>
                    <a:pt x="140" y="43"/>
                    <a:pt x="133" y="36"/>
                    <a:pt x="125" y="45"/>
                  </a:cubicBezTo>
                  <a:cubicBezTo>
                    <a:pt x="123" y="36"/>
                    <a:pt x="115" y="41"/>
                    <a:pt x="109" y="43"/>
                  </a:cubicBezTo>
                  <a:cubicBezTo>
                    <a:pt x="107" y="36"/>
                    <a:pt x="101" y="36"/>
                    <a:pt x="97" y="42"/>
                  </a:cubicBezTo>
                  <a:cubicBezTo>
                    <a:pt x="96" y="31"/>
                    <a:pt x="90" y="34"/>
                    <a:pt x="83" y="33"/>
                  </a:cubicBezTo>
                  <a:cubicBezTo>
                    <a:pt x="79" y="33"/>
                    <a:pt x="72" y="32"/>
                    <a:pt x="67" y="35"/>
                  </a:cubicBezTo>
                  <a:cubicBezTo>
                    <a:pt x="62" y="27"/>
                    <a:pt x="54" y="31"/>
                    <a:pt x="49" y="36"/>
                  </a:cubicBezTo>
                  <a:cubicBezTo>
                    <a:pt x="48" y="31"/>
                    <a:pt x="45" y="29"/>
                    <a:pt x="41" y="28"/>
                  </a:cubicBezTo>
                  <a:cubicBezTo>
                    <a:pt x="38" y="27"/>
                    <a:pt x="36" y="32"/>
                    <a:pt x="34" y="32"/>
                  </a:cubicBezTo>
                  <a:cubicBezTo>
                    <a:pt x="32" y="32"/>
                    <a:pt x="29" y="28"/>
                    <a:pt x="27" y="28"/>
                  </a:cubicBezTo>
                  <a:cubicBezTo>
                    <a:pt x="19" y="30"/>
                    <a:pt x="6" y="44"/>
                    <a:pt x="0" y="3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4" name="Freeform 2080">
              <a:extLst>
                <a:ext uri="{FF2B5EF4-FFF2-40B4-BE49-F238E27FC236}">
                  <a16:creationId xmlns:a16="http://schemas.microsoft.com/office/drawing/2014/main" id="{A22DD183-A55E-4141-96EB-C9FE4A615D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336"/>
              <a:ext cx="250" cy="57"/>
            </a:xfrm>
            <a:custGeom>
              <a:avLst/>
              <a:gdLst>
                <a:gd name="T0" fmla="*/ 122 w 190"/>
                <a:gd name="T1" fmla="*/ 60 h 43"/>
                <a:gd name="T2" fmla="*/ 105 w 190"/>
                <a:gd name="T3" fmla="*/ 48 h 43"/>
                <a:gd name="T4" fmla="*/ 136 w 190"/>
                <a:gd name="T5" fmla="*/ 38 h 43"/>
                <a:gd name="T6" fmla="*/ 164 w 190"/>
                <a:gd name="T7" fmla="*/ 28 h 43"/>
                <a:gd name="T8" fmla="*/ 204 w 190"/>
                <a:gd name="T9" fmla="*/ 27 h 43"/>
                <a:gd name="T10" fmla="*/ 262 w 190"/>
                <a:gd name="T11" fmla="*/ 16 h 43"/>
                <a:gd name="T12" fmla="*/ 292 w 190"/>
                <a:gd name="T13" fmla="*/ 15 h 43"/>
                <a:gd name="T14" fmla="*/ 329 w 190"/>
                <a:gd name="T15" fmla="*/ 7 h 43"/>
                <a:gd name="T16" fmla="*/ 308 w 190"/>
                <a:gd name="T17" fmla="*/ 1 h 43"/>
                <a:gd name="T18" fmla="*/ 264 w 190"/>
                <a:gd name="T19" fmla="*/ 1 h 43"/>
                <a:gd name="T20" fmla="*/ 230 w 190"/>
                <a:gd name="T21" fmla="*/ 7 h 43"/>
                <a:gd name="T22" fmla="*/ 158 w 190"/>
                <a:gd name="T23" fmla="*/ 20 h 43"/>
                <a:gd name="T24" fmla="*/ 75 w 190"/>
                <a:gd name="T25" fmla="*/ 37 h 43"/>
                <a:gd name="T26" fmla="*/ 28 w 190"/>
                <a:gd name="T27" fmla="*/ 28 h 43"/>
                <a:gd name="T28" fmla="*/ 0 w 190"/>
                <a:gd name="T29" fmla="*/ 76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0" h="43">
                  <a:moveTo>
                    <a:pt x="71" y="34"/>
                  </a:moveTo>
                  <a:cubicBezTo>
                    <a:pt x="65" y="37"/>
                    <a:pt x="57" y="34"/>
                    <a:pt x="61" y="27"/>
                  </a:cubicBezTo>
                  <a:cubicBezTo>
                    <a:pt x="63" y="23"/>
                    <a:pt x="75" y="24"/>
                    <a:pt x="78" y="22"/>
                  </a:cubicBezTo>
                  <a:cubicBezTo>
                    <a:pt x="84" y="20"/>
                    <a:pt x="88" y="17"/>
                    <a:pt x="95" y="16"/>
                  </a:cubicBezTo>
                  <a:cubicBezTo>
                    <a:pt x="103" y="14"/>
                    <a:pt x="111" y="16"/>
                    <a:pt x="118" y="15"/>
                  </a:cubicBezTo>
                  <a:cubicBezTo>
                    <a:pt x="130" y="12"/>
                    <a:pt x="139" y="11"/>
                    <a:pt x="151" y="9"/>
                  </a:cubicBezTo>
                  <a:cubicBezTo>
                    <a:pt x="156" y="8"/>
                    <a:pt x="164" y="9"/>
                    <a:pt x="169" y="8"/>
                  </a:cubicBezTo>
                  <a:cubicBezTo>
                    <a:pt x="174" y="6"/>
                    <a:pt x="185" y="4"/>
                    <a:pt x="190" y="4"/>
                  </a:cubicBezTo>
                  <a:cubicBezTo>
                    <a:pt x="187" y="2"/>
                    <a:pt x="181" y="3"/>
                    <a:pt x="178" y="1"/>
                  </a:cubicBezTo>
                  <a:cubicBezTo>
                    <a:pt x="171" y="6"/>
                    <a:pt x="159" y="0"/>
                    <a:pt x="153" y="1"/>
                  </a:cubicBezTo>
                  <a:cubicBezTo>
                    <a:pt x="147" y="2"/>
                    <a:pt x="138" y="4"/>
                    <a:pt x="133" y="4"/>
                  </a:cubicBezTo>
                  <a:cubicBezTo>
                    <a:pt x="120" y="4"/>
                    <a:pt x="105" y="8"/>
                    <a:pt x="91" y="11"/>
                  </a:cubicBezTo>
                  <a:cubicBezTo>
                    <a:pt x="74" y="14"/>
                    <a:pt x="60" y="24"/>
                    <a:pt x="43" y="21"/>
                  </a:cubicBezTo>
                  <a:cubicBezTo>
                    <a:pt x="36" y="19"/>
                    <a:pt x="23" y="13"/>
                    <a:pt x="16" y="16"/>
                  </a:cubicBezTo>
                  <a:cubicBezTo>
                    <a:pt x="7" y="19"/>
                    <a:pt x="6" y="35"/>
                    <a:pt x="0" y="4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5" name="Freeform 2081">
              <a:extLst>
                <a:ext uri="{FF2B5EF4-FFF2-40B4-BE49-F238E27FC236}">
                  <a16:creationId xmlns:a16="http://schemas.microsoft.com/office/drawing/2014/main" id="{C9DAC0AA-3544-4536-A3BA-478012474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1333"/>
              <a:ext cx="143" cy="36"/>
            </a:xfrm>
            <a:custGeom>
              <a:avLst/>
              <a:gdLst>
                <a:gd name="T0" fmla="*/ 0 w 109"/>
                <a:gd name="T1" fmla="*/ 46 h 28"/>
                <a:gd name="T2" fmla="*/ 24 w 109"/>
                <a:gd name="T3" fmla="*/ 19 h 28"/>
                <a:gd name="T4" fmla="*/ 50 w 109"/>
                <a:gd name="T5" fmla="*/ 12 h 28"/>
                <a:gd name="T6" fmla="*/ 81 w 109"/>
                <a:gd name="T7" fmla="*/ 5 h 28"/>
                <a:gd name="T8" fmla="*/ 114 w 109"/>
                <a:gd name="T9" fmla="*/ 4 h 28"/>
                <a:gd name="T10" fmla="*/ 139 w 109"/>
                <a:gd name="T11" fmla="*/ 1 h 28"/>
                <a:gd name="T12" fmla="*/ 161 w 109"/>
                <a:gd name="T13" fmla="*/ 0 h 28"/>
                <a:gd name="T14" fmla="*/ 188 w 109"/>
                <a:gd name="T15" fmla="*/ 15 h 28"/>
                <a:gd name="T16" fmla="*/ 77 w 109"/>
                <a:gd name="T17" fmla="*/ 3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28">
                  <a:moveTo>
                    <a:pt x="0" y="28"/>
                  </a:moveTo>
                  <a:cubicBezTo>
                    <a:pt x="8" y="27"/>
                    <a:pt x="14" y="20"/>
                    <a:pt x="14" y="12"/>
                  </a:cubicBezTo>
                  <a:cubicBezTo>
                    <a:pt x="19" y="20"/>
                    <a:pt x="30" y="17"/>
                    <a:pt x="29" y="7"/>
                  </a:cubicBezTo>
                  <a:cubicBezTo>
                    <a:pt x="35" y="11"/>
                    <a:pt x="45" y="11"/>
                    <a:pt x="47" y="3"/>
                  </a:cubicBezTo>
                  <a:cubicBezTo>
                    <a:pt x="52" y="8"/>
                    <a:pt x="64" y="10"/>
                    <a:pt x="66" y="2"/>
                  </a:cubicBezTo>
                  <a:cubicBezTo>
                    <a:pt x="70" y="8"/>
                    <a:pt x="78" y="8"/>
                    <a:pt x="81" y="1"/>
                  </a:cubicBezTo>
                  <a:cubicBezTo>
                    <a:pt x="85" y="5"/>
                    <a:pt x="92" y="7"/>
                    <a:pt x="94" y="0"/>
                  </a:cubicBezTo>
                  <a:cubicBezTo>
                    <a:pt x="98" y="5"/>
                    <a:pt x="103" y="9"/>
                    <a:pt x="109" y="9"/>
                  </a:cubicBezTo>
                  <a:cubicBezTo>
                    <a:pt x="88" y="10"/>
                    <a:pt x="67" y="18"/>
                    <a:pt x="45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6" name="Freeform 2082">
              <a:extLst>
                <a:ext uri="{FF2B5EF4-FFF2-40B4-BE49-F238E27FC236}">
                  <a16:creationId xmlns:a16="http://schemas.microsoft.com/office/drawing/2014/main" id="{7BCF75C5-4CA1-4938-9C06-1D4F6C2FB9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267"/>
              <a:ext cx="45" cy="58"/>
            </a:xfrm>
            <a:custGeom>
              <a:avLst/>
              <a:gdLst>
                <a:gd name="T0" fmla="*/ 28 w 35"/>
                <a:gd name="T1" fmla="*/ 0 h 44"/>
                <a:gd name="T2" fmla="*/ 50 w 35"/>
                <a:gd name="T3" fmla="*/ 20 h 44"/>
                <a:gd name="T4" fmla="*/ 50 w 35"/>
                <a:gd name="T5" fmla="*/ 33 h 44"/>
                <a:gd name="T6" fmla="*/ 58 w 35"/>
                <a:gd name="T7" fmla="*/ 53 h 44"/>
                <a:gd name="T8" fmla="*/ 0 w 35"/>
                <a:gd name="T9" fmla="*/ 4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4">
                  <a:moveTo>
                    <a:pt x="17" y="0"/>
                  </a:moveTo>
                  <a:cubicBezTo>
                    <a:pt x="17" y="7"/>
                    <a:pt x="24" y="9"/>
                    <a:pt x="30" y="11"/>
                  </a:cubicBezTo>
                  <a:cubicBezTo>
                    <a:pt x="25" y="13"/>
                    <a:pt x="25" y="16"/>
                    <a:pt x="30" y="19"/>
                  </a:cubicBezTo>
                  <a:cubicBezTo>
                    <a:pt x="27" y="24"/>
                    <a:pt x="30" y="28"/>
                    <a:pt x="35" y="30"/>
                  </a:cubicBezTo>
                  <a:cubicBezTo>
                    <a:pt x="30" y="44"/>
                    <a:pt x="8" y="35"/>
                    <a:pt x="0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7" name="Freeform 2083">
              <a:extLst>
                <a:ext uri="{FF2B5EF4-FFF2-40B4-BE49-F238E27FC236}">
                  <a16:creationId xmlns:a16="http://schemas.microsoft.com/office/drawing/2014/main" id="{E2C56D17-3C24-452A-8110-E4452FD73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1314"/>
              <a:ext cx="95" cy="211"/>
            </a:xfrm>
            <a:custGeom>
              <a:avLst/>
              <a:gdLst>
                <a:gd name="T0" fmla="*/ 12 w 72"/>
                <a:gd name="T1" fmla="*/ 277 h 161"/>
                <a:gd name="T2" fmla="*/ 29 w 72"/>
                <a:gd name="T3" fmla="*/ 223 h 161"/>
                <a:gd name="T4" fmla="*/ 38 w 72"/>
                <a:gd name="T5" fmla="*/ 193 h 161"/>
                <a:gd name="T6" fmla="*/ 63 w 72"/>
                <a:gd name="T7" fmla="*/ 145 h 161"/>
                <a:gd name="T8" fmla="*/ 98 w 72"/>
                <a:gd name="T9" fmla="*/ 115 h 161"/>
                <a:gd name="T10" fmla="*/ 125 w 72"/>
                <a:gd name="T11" fmla="*/ 89 h 161"/>
                <a:gd name="T12" fmla="*/ 116 w 72"/>
                <a:gd name="T13" fmla="*/ 50 h 161"/>
                <a:gd name="T14" fmla="*/ 96 w 72"/>
                <a:gd name="T15" fmla="*/ 34 h 161"/>
                <a:gd name="T16" fmla="*/ 80 w 72"/>
                <a:gd name="T17" fmla="*/ 13 h 161"/>
                <a:gd name="T18" fmla="*/ 40 w 72"/>
                <a:gd name="T19" fmla="*/ 1 h 161"/>
                <a:gd name="T20" fmla="*/ 5 w 72"/>
                <a:gd name="T21" fmla="*/ 66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161">
                  <a:moveTo>
                    <a:pt x="7" y="161"/>
                  </a:moveTo>
                  <a:cubicBezTo>
                    <a:pt x="0" y="148"/>
                    <a:pt x="6" y="136"/>
                    <a:pt x="17" y="130"/>
                  </a:cubicBezTo>
                  <a:cubicBezTo>
                    <a:pt x="2" y="130"/>
                    <a:pt x="21" y="117"/>
                    <a:pt x="22" y="112"/>
                  </a:cubicBezTo>
                  <a:cubicBezTo>
                    <a:pt x="27" y="98"/>
                    <a:pt x="17" y="92"/>
                    <a:pt x="36" y="85"/>
                  </a:cubicBezTo>
                  <a:cubicBezTo>
                    <a:pt x="22" y="75"/>
                    <a:pt x="48" y="68"/>
                    <a:pt x="56" y="67"/>
                  </a:cubicBezTo>
                  <a:cubicBezTo>
                    <a:pt x="44" y="61"/>
                    <a:pt x="66" y="53"/>
                    <a:pt x="72" y="52"/>
                  </a:cubicBezTo>
                  <a:cubicBezTo>
                    <a:pt x="54" y="51"/>
                    <a:pt x="65" y="37"/>
                    <a:pt x="67" y="29"/>
                  </a:cubicBezTo>
                  <a:cubicBezTo>
                    <a:pt x="60" y="32"/>
                    <a:pt x="50" y="30"/>
                    <a:pt x="55" y="20"/>
                  </a:cubicBezTo>
                  <a:cubicBezTo>
                    <a:pt x="50" y="17"/>
                    <a:pt x="41" y="15"/>
                    <a:pt x="46" y="8"/>
                  </a:cubicBezTo>
                  <a:cubicBezTo>
                    <a:pt x="35" y="8"/>
                    <a:pt x="32" y="0"/>
                    <a:pt x="23" y="1"/>
                  </a:cubicBezTo>
                  <a:cubicBezTo>
                    <a:pt x="8" y="3"/>
                    <a:pt x="8" y="27"/>
                    <a:pt x="3" y="3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8" name="Freeform 2084">
              <a:extLst>
                <a:ext uri="{FF2B5EF4-FFF2-40B4-BE49-F238E27FC236}">
                  <a16:creationId xmlns:a16="http://schemas.microsoft.com/office/drawing/2014/main" id="{956813D5-18AE-4049-8F24-D3993A60A19F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4473" y="2409"/>
              <a:ext cx="133" cy="843"/>
            </a:xfrm>
            <a:custGeom>
              <a:avLst/>
              <a:gdLst>
                <a:gd name="T0" fmla="*/ 144 w 101"/>
                <a:gd name="T1" fmla="*/ 194 h 643"/>
                <a:gd name="T2" fmla="*/ 144 w 101"/>
                <a:gd name="T3" fmla="*/ 195 h 643"/>
                <a:gd name="T4" fmla="*/ 55 w 101"/>
                <a:gd name="T5" fmla="*/ 0 h 643"/>
                <a:gd name="T6" fmla="*/ 66 w 101"/>
                <a:gd name="T7" fmla="*/ 28 h 643"/>
                <a:gd name="T8" fmla="*/ 57 w 101"/>
                <a:gd name="T9" fmla="*/ 62 h 643"/>
                <a:gd name="T10" fmla="*/ 62 w 101"/>
                <a:gd name="T11" fmla="*/ 84 h 643"/>
                <a:gd name="T12" fmla="*/ 61 w 101"/>
                <a:gd name="T13" fmla="*/ 110 h 643"/>
                <a:gd name="T14" fmla="*/ 70 w 101"/>
                <a:gd name="T15" fmla="*/ 142 h 643"/>
                <a:gd name="T16" fmla="*/ 86 w 101"/>
                <a:gd name="T17" fmla="*/ 170 h 643"/>
                <a:gd name="T18" fmla="*/ 80 w 101"/>
                <a:gd name="T19" fmla="*/ 167 h 643"/>
                <a:gd name="T20" fmla="*/ 78 w 101"/>
                <a:gd name="T21" fmla="*/ 184 h 643"/>
                <a:gd name="T22" fmla="*/ 75 w 101"/>
                <a:gd name="T23" fmla="*/ 186 h 643"/>
                <a:gd name="T24" fmla="*/ 76 w 101"/>
                <a:gd name="T25" fmla="*/ 187 h 643"/>
                <a:gd name="T26" fmla="*/ 65 w 101"/>
                <a:gd name="T27" fmla="*/ 214 h 643"/>
                <a:gd name="T28" fmla="*/ 71 w 101"/>
                <a:gd name="T29" fmla="*/ 243 h 643"/>
                <a:gd name="T30" fmla="*/ 54 w 101"/>
                <a:gd name="T31" fmla="*/ 261 h 643"/>
                <a:gd name="T32" fmla="*/ 54 w 101"/>
                <a:gd name="T33" fmla="*/ 294 h 643"/>
                <a:gd name="T34" fmla="*/ 55 w 101"/>
                <a:gd name="T35" fmla="*/ 321 h 643"/>
                <a:gd name="T36" fmla="*/ 45 w 101"/>
                <a:gd name="T37" fmla="*/ 337 h 643"/>
                <a:gd name="T38" fmla="*/ 49 w 101"/>
                <a:gd name="T39" fmla="*/ 354 h 643"/>
                <a:gd name="T40" fmla="*/ 28 w 101"/>
                <a:gd name="T41" fmla="*/ 378 h 643"/>
                <a:gd name="T42" fmla="*/ 21 w 101"/>
                <a:gd name="T43" fmla="*/ 418 h 643"/>
                <a:gd name="T44" fmla="*/ 0 w 101"/>
                <a:gd name="T45" fmla="*/ 448 h 643"/>
                <a:gd name="T46" fmla="*/ 7 w 101"/>
                <a:gd name="T47" fmla="*/ 486 h 643"/>
                <a:gd name="T48" fmla="*/ 14 w 101"/>
                <a:gd name="T49" fmla="*/ 481 h 643"/>
                <a:gd name="T50" fmla="*/ 16 w 101"/>
                <a:gd name="T51" fmla="*/ 488 h 643"/>
                <a:gd name="T52" fmla="*/ 49 w 101"/>
                <a:gd name="T53" fmla="*/ 684 h 643"/>
                <a:gd name="T54" fmla="*/ 40 w 101"/>
                <a:gd name="T55" fmla="*/ 1105 h 643"/>
                <a:gd name="T56" fmla="*/ 65 w 101"/>
                <a:gd name="T57" fmla="*/ 1010 h 643"/>
                <a:gd name="T58" fmla="*/ 80 w 101"/>
                <a:gd name="T59" fmla="*/ 868 h 643"/>
                <a:gd name="T60" fmla="*/ 144 w 101"/>
                <a:gd name="T61" fmla="*/ 194 h 643"/>
                <a:gd name="T62" fmla="*/ 45 w 101"/>
                <a:gd name="T63" fmla="*/ 60 h 643"/>
                <a:gd name="T64" fmla="*/ 57 w 101"/>
                <a:gd name="T65" fmla="*/ 62 h 643"/>
                <a:gd name="T66" fmla="*/ 45 w 101"/>
                <a:gd name="T67" fmla="*/ 60 h 64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1" h="643">
                  <a:moveTo>
                    <a:pt x="83" y="113"/>
                  </a:moveTo>
                  <a:cubicBezTo>
                    <a:pt x="83" y="114"/>
                    <a:pt x="83" y="114"/>
                    <a:pt x="83" y="114"/>
                  </a:cubicBezTo>
                  <a:cubicBezTo>
                    <a:pt x="83" y="114"/>
                    <a:pt x="71" y="39"/>
                    <a:pt x="32" y="0"/>
                  </a:cubicBezTo>
                  <a:cubicBezTo>
                    <a:pt x="33" y="4"/>
                    <a:pt x="35" y="9"/>
                    <a:pt x="38" y="16"/>
                  </a:cubicBezTo>
                  <a:cubicBezTo>
                    <a:pt x="37" y="23"/>
                    <a:pt x="38" y="33"/>
                    <a:pt x="33" y="36"/>
                  </a:cubicBezTo>
                  <a:cubicBezTo>
                    <a:pt x="40" y="39"/>
                    <a:pt x="46" y="47"/>
                    <a:pt x="36" y="49"/>
                  </a:cubicBezTo>
                  <a:cubicBezTo>
                    <a:pt x="46" y="53"/>
                    <a:pt x="46" y="62"/>
                    <a:pt x="35" y="64"/>
                  </a:cubicBezTo>
                  <a:cubicBezTo>
                    <a:pt x="48" y="62"/>
                    <a:pt x="49" y="77"/>
                    <a:pt x="40" y="82"/>
                  </a:cubicBezTo>
                  <a:cubicBezTo>
                    <a:pt x="46" y="85"/>
                    <a:pt x="50" y="92"/>
                    <a:pt x="49" y="99"/>
                  </a:cubicBezTo>
                  <a:cubicBezTo>
                    <a:pt x="48" y="98"/>
                    <a:pt x="47" y="98"/>
                    <a:pt x="46" y="97"/>
                  </a:cubicBezTo>
                  <a:cubicBezTo>
                    <a:pt x="47" y="101"/>
                    <a:pt x="46" y="105"/>
                    <a:pt x="45" y="107"/>
                  </a:cubicBezTo>
                  <a:cubicBezTo>
                    <a:pt x="44" y="108"/>
                    <a:pt x="44" y="108"/>
                    <a:pt x="43" y="108"/>
                  </a:cubicBezTo>
                  <a:cubicBezTo>
                    <a:pt x="44" y="108"/>
                    <a:pt x="44" y="109"/>
                    <a:pt x="44" y="109"/>
                  </a:cubicBezTo>
                  <a:cubicBezTo>
                    <a:pt x="41" y="114"/>
                    <a:pt x="37" y="118"/>
                    <a:pt x="37" y="124"/>
                  </a:cubicBezTo>
                  <a:cubicBezTo>
                    <a:pt x="36" y="129"/>
                    <a:pt x="44" y="133"/>
                    <a:pt x="41" y="141"/>
                  </a:cubicBezTo>
                  <a:cubicBezTo>
                    <a:pt x="40" y="145"/>
                    <a:pt x="35" y="149"/>
                    <a:pt x="31" y="152"/>
                  </a:cubicBezTo>
                  <a:cubicBezTo>
                    <a:pt x="38" y="159"/>
                    <a:pt x="31" y="164"/>
                    <a:pt x="31" y="171"/>
                  </a:cubicBezTo>
                  <a:cubicBezTo>
                    <a:pt x="30" y="176"/>
                    <a:pt x="32" y="180"/>
                    <a:pt x="32" y="187"/>
                  </a:cubicBezTo>
                  <a:cubicBezTo>
                    <a:pt x="31" y="191"/>
                    <a:pt x="26" y="193"/>
                    <a:pt x="26" y="196"/>
                  </a:cubicBezTo>
                  <a:cubicBezTo>
                    <a:pt x="25" y="199"/>
                    <a:pt x="29" y="203"/>
                    <a:pt x="28" y="206"/>
                  </a:cubicBezTo>
                  <a:cubicBezTo>
                    <a:pt x="26" y="214"/>
                    <a:pt x="24" y="218"/>
                    <a:pt x="16" y="220"/>
                  </a:cubicBezTo>
                  <a:cubicBezTo>
                    <a:pt x="21" y="228"/>
                    <a:pt x="20" y="238"/>
                    <a:pt x="12" y="243"/>
                  </a:cubicBezTo>
                  <a:cubicBezTo>
                    <a:pt x="17" y="252"/>
                    <a:pt x="12" y="267"/>
                    <a:pt x="0" y="261"/>
                  </a:cubicBezTo>
                  <a:cubicBezTo>
                    <a:pt x="6" y="267"/>
                    <a:pt x="11" y="276"/>
                    <a:pt x="4" y="283"/>
                  </a:cubicBezTo>
                  <a:cubicBezTo>
                    <a:pt x="8" y="280"/>
                    <a:pt x="8" y="280"/>
                    <a:pt x="8" y="280"/>
                  </a:cubicBezTo>
                  <a:cubicBezTo>
                    <a:pt x="8" y="282"/>
                    <a:pt x="8" y="284"/>
                    <a:pt x="9" y="284"/>
                  </a:cubicBezTo>
                  <a:cubicBezTo>
                    <a:pt x="23" y="295"/>
                    <a:pt x="28" y="320"/>
                    <a:pt x="28" y="398"/>
                  </a:cubicBezTo>
                  <a:cubicBezTo>
                    <a:pt x="28" y="513"/>
                    <a:pt x="16" y="609"/>
                    <a:pt x="23" y="643"/>
                  </a:cubicBezTo>
                  <a:cubicBezTo>
                    <a:pt x="27" y="613"/>
                    <a:pt x="36" y="592"/>
                    <a:pt x="37" y="587"/>
                  </a:cubicBezTo>
                  <a:cubicBezTo>
                    <a:pt x="41" y="563"/>
                    <a:pt x="42" y="518"/>
                    <a:pt x="46" y="505"/>
                  </a:cubicBezTo>
                  <a:cubicBezTo>
                    <a:pt x="101" y="335"/>
                    <a:pt x="92" y="191"/>
                    <a:pt x="83" y="113"/>
                  </a:cubicBezTo>
                  <a:close/>
                  <a:moveTo>
                    <a:pt x="26" y="35"/>
                  </a:moveTo>
                  <a:cubicBezTo>
                    <a:pt x="29" y="37"/>
                    <a:pt x="32" y="37"/>
                    <a:pt x="33" y="36"/>
                  </a:cubicBezTo>
                  <a:cubicBezTo>
                    <a:pt x="31" y="35"/>
                    <a:pt x="28" y="35"/>
                    <a:pt x="26" y="3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49" name="Freeform 2085">
              <a:extLst>
                <a:ext uri="{FF2B5EF4-FFF2-40B4-BE49-F238E27FC236}">
                  <a16:creationId xmlns:a16="http://schemas.microsoft.com/office/drawing/2014/main" id="{F1FD5178-2BB3-4740-A683-43B8EDA740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50"/>
              <a:ext cx="151" cy="453"/>
            </a:xfrm>
            <a:custGeom>
              <a:avLst/>
              <a:gdLst>
                <a:gd name="T0" fmla="*/ 100 w 115"/>
                <a:gd name="T1" fmla="*/ 566 h 345"/>
                <a:gd name="T2" fmla="*/ 165 w 115"/>
                <a:gd name="T3" fmla="*/ 595 h 345"/>
                <a:gd name="T4" fmla="*/ 143 w 115"/>
                <a:gd name="T5" fmla="*/ 549 h 345"/>
                <a:gd name="T6" fmla="*/ 164 w 115"/>
                <a:gd name="T7" fmla="*/ 553 h 345"/>
                <a:gd name="T8" fmla="*/ 162 w 115"/>
                <a:gd name="T9" fmla="*/ 536 h 345"/>
                <a:gd name="T10" fmla="*/ 169 w 115"/>
                <a:gd name="T11" fmla="*/ 538 h 345"/>
                <a:gd name="T12" fmla="*/ 165 w 115"/>
                <a:gd name="T13" fmla="*/ 516 h 345"/>
                <a:gd name="T14" fmla="*/ 181 w 115"/>
                <a:gd name="T15" fmla="*/ 523 h 345"/>
                <a:gd name="T16" fmla="*/ 175 w 115"/>
                <a:gd name="T17" fmla="*/ 485 h 345"/>
                <a:gd name="T18" fmla="*/ 184 w 115"/>
                <a:gd name="T19" fmla="*/ 481 h 345"/>
                <a:gd name="T20" fmla="*/ 183 w 115"/>
                <a:gd name="T21" fmla="*/ 428 h 345"/>
                <a:gd name="T22" fmla="*/ 189 w 115"/>
                <a:gd name="T23" fmla="*/ 408 h 345"/>
                <a:gd name="T24" fmla="*/ 184 w 115"/>
                <a:gd name="T25" fmla="*/ 387 h 345"/>
                <a:gd name="T26" fmla="*/ 192 w 115"/>
                <a:gd name="T27" fmla="*/ 386 h 345"/>
                <a:gd name="T28" fmla="*/ 188 w 115"/>
                <a:gd name="T29" fmla="*/ 368 h 345"/>
                <a:gd name="T30" fmla="*/ 194 w 115"/>
                <a:gd name="T31" fmla="*/ 352 h 345"/>
                <a:gd name="T32" fmla="*/ 194 w 115"/>
                <a:gd name="T33" fmla="*/ 302 h 345"/>
                <a:gd name="T34" fmla="*/ 192 w 115"/>
                <a:gd name="T35" fmla="*/ 247 h 345"/>
                <a:gd name="T36" fmla="*/ 198 w 115"/>
                <a:gd name="T37" fmla="*/ 204 h 345"/>
                <a:gd name="T38" fmla="*/ 176 w 115"/>
                <a:gd name="T39" fmla="*/ 81 h 345"/>
                <a:gd name="T40" fmla="*/ 0 w 115"/>
                <a:gd name="T41" fmla="*/ 131 h 3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5" h="345">
                  <a:moveTo>
                    <a:pt x="58" y="328"/>
                  </a:moveTo>
                  <a:cubicBezTo>
                    <a:pt x="73" y="331"/>
                    <a:pt x="83" y="339"/>
                    <a:pt x="96" y="345"/>
                  </a:cubicBezTo>
                  <a:cubicBezTo>
                    <a:pt x="92" y="338"/>
                    <a:pt x="90" y="324"/>
                    <a:pt x="83" y="318"/>
                  </a:cubicBezTo>
                  <a:cubicBezTo>
                    <a:pt x="87" y="317"/>
                    <a:pt x="92" y="319"/>
                    <a:pt x="95" y="321"/>
                  </a:cubicBezTo>
                  <a:cubicBezTo>
                    <a:pt x="94" y="318"/>
                    <a:pt x="94" y="314"/>
                    <a:pt x="94" y="311"/>
                  </a:cubicBezTo>
                  <a:cubicBezTo>
                    <a:pt x="95" y="312"/>
                    <a:pt x="96" y="312"/>
                    <a:pt x="98" y="312"/>
                  </a:cubicBezTo>
                  <a:cubicBezTo>
                    <a:pt x="100" y="308"/>
                    <a:pt x="98" y="304"/>
                    <a:pt x="96" y="299"/>
                  </a:cubicBezTo>
                  <a:cubicBezTo>
                    <a:pt x="98" y="301"/>
                    <a:pt x="102" y="301"/>
                    <a:pt x="105" y="303"/>
                  </a:cubicBezTo>
                  <a:cubicBezTo>
                    <a:pt x="103" y="296"/>
                    <a:pt x="102" y="288"/>
                    <a:pt x="101" y="281"/>
                  </a:cubicBezTo>
                  <a:cubicBezTo>
                    <a:pt x="103" y="281"/>
                    <a:pt x="105" y="279"/>
                    <a:pt x="107" y="279"/>
                  </a:cubicBezTo>
                  <a:cubicBezTo>
                    <a:pt x="102" y="268"/>
                    <a:pt x="102" y="259"/>
                    <a:pt x="106" y="248"/>
                  </a:cubicBezTo>
                  <a:cubicBezTo>
                    <a:pt x="107" y="243"/>
                    <a:pt x="110" y="244"/>
                    <a:pt x="110" y="237"/>
                  </a:cubicBezTo>
                  <a:cubicBezTo>
                    <a:pt x="110" y="233"/>
                    <a:pt x="108" y="229"/>
                    <a:pt x="107" y="225"/>
                  </a:cubicBezTo>
                  <a:cubicBezTo>
                    <a:pt x="109" y="225"/>
                    <a:pt x="110" y="225"/>
                    <a:pt x="111" y="224"/>
                  </a:cubicBezTo>
                  <a:cubicBezTo>
                    <a:pt x="110" y="221"/>
                    <a:pt x="108" y="216"/>
                    <a:pt x="109" y="213"/>
                  </a:cubicBezTo>
                  <a:cubicBezTo>
                    <a:pt x="109" y="209"/>
                    <a:pt x="113" y="205"/>
                    <a:pt x="113" y="204"/>
                  </a:cubicBezTo>
                  <a:cubicBezTo>
                    <a:pt x="114" y="195"/>
                    <a:pt x="112" y="184"/>
                    <a:pt x="113" y="175"/>
                  </a:cubicBezTo>
                  <a:cubicBezTo>
                    <a:pt x="113" y="164"/>
                    <a:pt x="110" y="154"/>
                    <a:pt x="111" y="143"/>
                  </a:cubicBezTo>
                  <a:cubicBezTo>
                    <a:pt x="112" y="135"/>
                    <a:pt x="114" y="127"/>
                    <a:pt x="115" y="118"/>
                  </a:cubicBezTo>
                  <a:cubicBezTo>
                    <a:pt x="115" y="102"/>
                    <a:pt x="108" y="62"/>
                    <a:pt x="102" y="47"/>
                  </a:cubicBezTo>
                  <a:cubicBezTo>
                    <a:pt x="82" y="0"/>
                    <a:pt x="25" y="53"/>
                    <a:pt x="0" y="7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0" name="Freeform 2086">
              <a:extLst>
                <a:ext uri="{FF2B5EF4-FFF2-40B4-BE49-F238E27FC236}">
                  <a16:creationId xmlns:a16="http://schemas.microsoft.com/office/drawing/2014/main" id="{E3B51D65-8456-4DAF-A152-5B6E058B8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353"/>
              <a:ext cx="153" cy="452"/>
            </a:xfrm>
            <a:custGeom>
              <a:avLst/>
              <a:gdLst>
                <a:gd name="T0" fmla="*/ 102 w 116"/>
                <a:gd name="T1" fmla="*/ 561 h 345"/>
                <a:gd name="T2" fmla="*/ 169 w 116"/>
                <a:gd name="T3" fmla="*/ 592 h 345"/>
                <a:gd name="T4" fmla="*/ 144 w 116"/>
                <a:gd name="T5" fmla="*/ 546 h 345"/>
                <a:gd name="T6" fmla="*/ 165 w 116"/>
                <a:gd name="T7" fmla="*/ 552 h 345"/>
                <a:gd name="T8" fmla="*/ 164 w 116"/>
                <a:gd name="T9" fmla="*/ 533 h 345"/>
                <a:gd name="T10" fmla="*/ 170 w 116"/>
                <a:gd name="T11" fmla="*/ 536 h 345"/>
                <a:gd name="T12" fmla="*/ 168 w 116"/>
                <a:gd name="T13" fmla="*/ 514 h 345"/>
                <a:gd name="T14" fmla="*/ 182 w 116"/>
                <a:gd name="T15" fmla="*/ 520 h 345"/>
                <a:gd name="T16" fmla="*/ 175 w 116"/>
                <a:gd name="T17" fmla="*/ 482 h 345"/>
                <a:gd name="T18" fmla="*/ 186 w 116"/>
                <a:gd name="T19" fmla="*/ 480 h 345"/>
                <a:gd name="T20" fmla="*/ 185 w 116"/>
                <a:gd name="T21" fmla="*/ 426 h 345"/>
                <a:gd name="T22" fmla="*/ 191 w 116"/>
                <a:gd name="T23" fmla="*/ 407 h 345"/>
                <a:gd name="T24" fmla="*/ 186 w 116"/>
                <a:gd name="T25" fmla="*/ 386 h 345"/>
                <a:gd name="T26" fmla="*/ 193 w 116"/>
                <a:gd name="T27" fmla="*/ 384 h 345"/>
                <a:gd name="T28" fmla="*/ 190 w 116"/>
                <a:gd name="T29" fmla="*/ 364 h 345"/>
                <a:gd name="T30" fmla="*/ 198 w 116"/>
                <a:gd name="T31" fmla="*/ 348 h 345"/>
                <a:gd name="T32" fmla="*/ 197 w 116"/>
                <a:gd name="T33" fmla="*/ 300 h 345"/>
                <a:gd name="T34" fmla="*/ 193 w 116"/>
                <a:gd name="T35" fmla="*/ 245 h 345"/>
                <a:gd name="T36" fmla="*/ 200 w 116"/>
                <a:gd name="T37" fmla="*/ 203 h 345"/>
                <a:gd name="T38" fmla="*/ 178 w 116"/>
                <a:gd name="T39" fmla="*/ 81 h 345"/>
                <a:gd name="T40" fmla="*/ 0 w 116"/>
                <a:gd name="T41" fmla="*/ 131 h 3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6" h="345">
                  <a:moveTo>
                    <a:pt x="58" y="327"/>
                  </a:moveTo>
                  <a:cubicBezTo>
                    <a:pt x="73" y="331"/>
                    <a:pt x="83" y="339"/>
                    <a:pt x="97" y="345"/>
                  </a:cubicBezTo>
                  <a:cubicBezTo>
                    <a:pt x="92" y="338"/>
                    <a:pt x="90" y="324"/>
                    <a:pt x="83" y="318"/>
                  </a:cubicBezTo>
                  <a:cubicBezTo>
                    <a:pt x="87" y="317"/>
                    <a:pt x="92" y="318"/>
                    <a:pt x="95" y="321"/>
                  </a:cubicBezTo>
                  <a:cubicBezTo>
                    <a:pt x="94" y="318"/>
                    <a:pt x="94" y="314"/>
                    <a:pt x="94" y="311"/>
                  </a:cubicBezTo>
                  <a:cubicBezTo>
                    <a:pt x="95" y="312"/>
                    <a:pt x="97" y="312"/>
                    <a:pt x="98" y="312"/>
                  </a:cubicBezTo>
                  <a:cubicBezTo>
                    <a:pt x="100" y="308"/>
                    <a:pt x="98" y="304"/>
                    <a:pt x="96" y="299"/>
                  </a:cubicBezTo>
                  <a:cubicBezTo>
                    <a:pt x="99" y="301"/>
                    <a:pt x="102" y="301"/>
                    <a:pt x="105" y="303"/>
                  </a:cubicBezTo>
                  <a:cubicBezTo>
                    <a:pt x="103" y="296"/>
                    <a:pt x="102" y="288"/>
                    <a:pt x="101" y="281"/>
                  </a:cubicBezTo>
                  <a:cubicBezTo>
                    <a:pt x="103" y="280"/>
                    <a:pt x="105" y="279"/>
                    <a:pt x="107" y="279"/>
                  </a:cubicBezTo>
                  <a:cubicBezTo>
                    <a:pt x="103" y="268"/>
                    <a:pt x="102" y="259"/>
                    <a:pt x="106" y="248"/>
                  </a:cubicBezTo>
                  <a:cubicBezTo>
                    <a:pt x="107" y="242"/>
                    <a:pt x="110" y="243"/>
                    <a:pt x="110" y="237"/>
                  </a:cubicBezTo>
                  <a:cubicBezTo>
                    <a:pt x="111" y="233"/>
                    <a:pt x="108" y="228"/>
                    <a:pt x="107" y="225"/>
                  </a:cubicBezTo>
                  <a:cubicBezTo>
                    <a:pt x="109" y="225"/>
                    <a:pt x="110" y="225"/>
                    <a:pt x="111" y="224"/>
                  </a:cubicBezTo>
                  <a:cubicBezTo>
                    <a:pt x="110" y="221"/>
                    <a:pt x="109" y="216"/>
                    <a:pt x="109" y="212"/>
                  </a:cubicBezTo>
                  <a:cubicBezTo>
                    <a:pt x="109" y="209"/>
                    <a:pt x="113" y="204"/>
                    <a:pt x="114" y="203"/>
                  </a:cubicBezTo>
                  <a:cubicBezTo>
                    <a:pt x="114" y="195"/>
                    <a:pt x="113" y="184"/>
                    <a:pt x="113" y="175"/>
                  </a:cubicBezTo>
                  <a:cubicBezTo>
                    <a:pt x="113" y="164"/>
                    <a:pt x="110" y="153"/>
                    <a:pt x="111" y="143"/>
                  </a:cubicBezTo>
                  <a:cubicBezTo>
                    <a:pt x="112" y="135"/>
                    <a:pt x="115" y="126"/>
                    <a:pt x="115" y="118"/>
                  </a:cubicBezTo>
                  <a:cubicBezTo>
                    <a:pt x="116" y="102"/>
                    <a:pt x="108" y="61"/>
                    <a:pt x="102" y="47"/>
                  </a:cubicBezTo>
                  <a:cubicBezTo>
                    <a:pt x="82" y="0"/>
                    <a:pt x="25" y="53"/>
                    <a:pt x="0" y="7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1" name="Freeform 2087">
              <a:extLst>
                <a:ext uri="{FF2B5EF4-FFF2-40B4-BE49-F238E27FC236}">
                  <a16:creationId xmlns:a16="http://schemas.microsoft.com/office/drawing/2014/main" id="{3ED38F68-ED7F-444A-B1E2-89B828CD55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468"/>
              <a:ext cx="38" cy="163"/>
            </a:xfrm>
            <a:custGeom>
              <a:avLst/>
              <a:gdLst>
                <a:gd name="T0" fmla="*/ 22 w 29"/>
                <a:gd name="T1" fmla="*/ 0 h 124"/>
                <a:gd name="T2" fmla="*/ 50 w 29"/>
                <a:gd name="T3" fmla="*/ 51 h 124"/>
                <a:gd name="T4" fmla="*/ 38 w 29"/>
                <a:gd name="T5" fmla="*/ 66 h 124"/>
                <a:gd name="T6" fmla="*/ 39 w 29"/>
                <a:gd name="T7" fmla="*/ 103 h 124"/>
                <a:gd name="T8" fmla="*/ 31 w 29"/>
                <a:gd name="T9" fmla="*/ 143 h 124"/>
                <a:gd name="T10" fmla="*/ 0 w 29"/>
                <a:gd name="T11" fmla="*/ 183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24">
                  <a:moveTo>
                    <a:pt x="13" y="0"/>
                  </a:moveTo>
                  <a:cubicBezTo>
                    <a:pt x="16" y="11"/>
                    <a:pt x="25" y="19"/>
                    <a:pt x="29" y="30"/>
                  </a:cubicBezTo>
                  <a:cubicBezTo>
                    <a:pt x="16" y="26"/>
                    <a:pt x="23" y="33"/>
                    <a:pt x="22" y="38"/>
                  </a:cubicBezTo>
                  <a:cubicBezTo>
                    <a:pt x="21" y="46"/>
                    <a:pt x="20" y="50"/>
                    <a:pt x="23" y="59"/>
                  </a:cubicBezTo>
                  <a:cubicBezTo>
                    <a:pt x="13" y="59"/>
                    <a:pt x="18" y="78"/>
                    <a:pt x="18" y="83"/>
                  </a:cubicBezTo>
                  <a:cubicBezTo>
                    <a:pt x="18" y="89"/>
                    <a:pt x="14" y="124"/>
                    <a:pt x="0" y="10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2" name="Freeform 2088">
              <a:extLst>
                <a:ext uri="{FF2B5EF4-FFF2-40B4-BE49-F238E27FC236}">
                  <a16:creationId xmlns:a16="http://schemas.microsoft.com/office/drawing/2014/main" id="{A2DB216B-799C-4987-B17C-454743F71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112"/>
              <a:ext cx="78" cy="213"/>
            </a:xfrm>
            <a:custGeom>
              <a:avLst/>
              <a:gdLst>
                <a:gd name="T0" fmla="*/ 70 w 59"/>
                <a:gd name="T1" fmla="*/ 9 h 162"/>
                <a:gd name="T2" fmla="*/ 69 w 59"/>
                <a:gd name="T3" fmla="*/ 0 h 162"/>
                <a:gd name="T4" fmla="*/ 82 w 59"/>
                <a:gd name="T5" fmla="*/ 26 h 162"/>
                <a:gd name="T6" fmla="*/ 83 w 59"/>
                <a:gd name="T7" fmla="*/ 49 h 162"/>
                <a:gd name="T8" fmla="*/ 87 w 59"/>
                <a:gd name="T9" fmla="*/ 47 h 162"/>
                <a:gd name="T10" fmla="*/ 98 w 59"/>
                <a:gd name="T11" fmla="*/ 110 h 162"/>
                <a:gd name="T12" fmla="*/ 71 w 59"/>
                <a:gd name="T13" fmla="*/ 164 h 162"/>
                <a:gd name="T14" fmla="*/ 86 w 59"/>
                <a:gd name="T15" fmla="*/ 153 h 162"/>
                <a:gd name="T16" fmla="*/ 86 w 59"/>
                <a:gd name="T17" fmla="*/ 178 h 162"/>
                <a:gd name="T18" fmla="*/ 56 w 59"/>
                <a:gd name="T19" fmla="*/ 216 h 162"/>
                <a:gd name="T20" fmla="*/ 4 w 59"/>
                <a:gd name="T21" fmla="*/ 280 h 162"/>
                <a:gd name="T22" fmla="*/ 1 w 59"/>
                <a:gd name="T23" fmla="*/ 243 h 162"/>
                <a:gd name="T24" fmla="*/ 17 w 59"/>
                <a:gd name="T25" fmla="*/ 218 h 162"/>
                <a:gd name="T26" fmla="*/ 50 w 59"/>
                <a:gd name="T27" fmla="*/ 153 h 162"/>
                <a:gd name="T28" fmla="*/ 66 w 59"/>
                <a:gd name="T29" fmla="*/ 32 h 1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162">
                  <a:moveTo>
                    <a:pt x="40" y="5"/>
                  </a:moveTo>
                  <a:cubicBezTo>
                    <a:pt x="40" y="3"/>
                    <a:pt x="40" y="2"/>
                    <a:pt x="39" y="0"/>
                  </a:cubicBezTo>
                  <a:cubicBezTo>
                    <a:pt x="41" y="6"/>
                    <a:pt x="42" y="14"/>
                    <a:pt x="47" y="15"/>
                  </a:cubicBezTo>
                  <a:cubicBezTo>
                    <a:pt x="46" y="20"/>
                    <a:pt x="47" y="24"/>
                    <a:pt x="48" y="28"/>
                  </a:cubicBezTo>
                  <a:cubicBezTo>
                    <a:pt x="49" y="28"/>
                    <a:pt x="50" y="28"/>
                    <a:pt x="50" y="27"/>
                  </a:cubicBezTo>
                  <a:cubicBezTo>
                    <a:pt x="47" y="45"/>
                    <a:pt x="59" y="46"/>
                    <a:pt x="56" y="64"/>
                  </a:cubicBezTo>
                  <a:cubicBezTo>
                    <a:pt x="55" y="75"/>
                    <a:pt x="47" y="84"/>
                    <a:pt x="41" y="95"/>
                  </a:cubicBezTo>
                  <a:cubicBezTo>
                    <a:pt x="43" y="92"/>
                    <a:pt x="46" y="90"/>
                    <a:pt x="49" y="88"/>
                  </a:cubicBezTo>
                  <a:cubicBezTo>
                    <a:pt x="48" y="94"/>
                    <a:pt x="51" y="97"/>
                    <a:pt x="49" y="103"/>
                  </a:cubicBezTo>
                  <a:cubicBezTo>
                    <a:pt x="47" y="111"/>
                    <a:pt x="38" y="119"/>
                    <a:pt x="32" y="125"/>
                  </a:cubicBezTo>
                  <a:cubicBezTo>
                    <a:pt x="22" y="135"/>
                    <a:pt x="7" y="148"/>
                    <a:pt x="2" y="162"/>
                  </a:cubicBezTo>
                  <a:cubicBezTo>
                    <a:pt x="2" y="155"/>
                    <a:pt x="0" y="147"/>
                    <a:pt x="1" y="141"/>
                  </a:cubicBezTo>
                  <a:cubicBezTo>
                    <a:pt x="2" y="132"/>
                    <a:pt x="6" y="132"/>
                    <a:pt x="10" y="126"/>
                  </a:cubicBezTo>
                  <a:cubicBezTo>
                    <a:pt x="17" y="115"/>
                    <a:pt x="23" y="101"/>
                    <a:pt x="29" y="88"/>
                  </a:cubicBezTo>
                  <a:cubicBezTo>
                    <a:pt x="39" y="67"/>
                    <a:pt x="43" y="41"/>
                    <a:pt x="38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3" name="Freeform 2089">
              <a:extLst>
                <a:ext uri="{FF2B5EF4-FFF2-40B4-BE49-F238E27FC236}">
                  <a16:creationId xmlns:a16="http://schemas.microsoft.com/office/drawing/2014/main" id="{D91FDFF1-A4EB-40F5-A563-727F0BE55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5" y="3088"/>
              <a:ext cx="43" cy="237"/>
            </a:xfrm>
            <a:custGeom>
              <a:avLst/>
              <a:gdLst>
                <a:gd name="T0" fmla="*/ 42 w 32"/>
                <a:gd name="T1" fmla="*/ 24 h 180"/>
                <a:gd name="T2" fmla="*/ 30 w 32"/>
                <a:gd name="T3" fmla="*/ 0 h 180"/>
                <a:gd name="T4" fmla="*/ 22 w 32"/>
                <a:gd name="T5" fmla="*/ 32 h 180"/>
                <a:gd name="T6" fmla="*/ 11 w 32"/>
                <a:gd name="T7" fmla="*/ 22 h 180"/>
                <a:gd name="T8" fmla="*/ 11 w 32"/>
                <a:gd name="T9" fmla="*/ 40 h 180"/>
                <a:gd name="T10" fmla="*/ 1 w 32"/>
                <a:gd name="T11" fmla="*/ 54 h 180"/>
                <a:gd name="T12" fmla="*/ 9 w 32"/>
                <a:gd name="T13" fmla="*/ 92 h 180"/>
                <a:gd name="T14" fmla="*/ 12 w 32"/>
                <a:gd name="T15" fmla="*/ 171 h 180"/>
                <a:gd name="T16" fmla="*/ 23 w 32"/>
                <a:gd name="T17" fmla="*/ 248 h 180"/>
                <a:gd name="T18" fmla="*/ 51 w 32"/>
                <a:gd name="T19" fmla="*/ 312 h 180"/>
                <a:gd name="T20" fmla="*/ 51 w 32"/>
                <a:gd name="T21" fmla="*/ 198 h 180"/>
                <a:gd name="T22" fmla="*/ 46 w 32"/>
                <a:gd name="T23" fmla="*/ 72 h 180"/>
                <a:gd name="T24" fmla="*/ 43 w 32"/>
                <a:gd name="T25" fmla="*/ 88 h 180"/>
                <a:gd name="T26" fmla="*/ 40 w 32"/>
                <a:gd name="T27" fmla="*/ 83 h 180"/>
                <a:gd name="T28" fmla="*/ 35 w 32"/>
                <a:gd name="T29" fmla="*/ 104 h 180"/>
                <a:gd name="T30" fmla="*/ 42 w 32"/>
                <a:gd name="T31" fmla="*/ 21 h 1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180">
                  <a:moveTo>
                    <a:pt x="23" y="14"/>
                  </a:moveTo>
                  <a:cubicBezTo>
                    <a:pt x="17" y="12"/>
                    <a:pt x="16" y="5"/>
                    <a:pt x="16" y="0"/>
                  </a:cubicBezTo>
                  <a:cubicBezTo>
                    <a:pt x="14" y="6"/>
                    <a:pt x="12" y="12"/>
                    <a:pt x="12" y="18"/>
                  </a:cubicBezTo>
                  <a:cubicBezTo>
                    <a:pt x="11" y="16"/>
                    <a:pt x="8" y="15"/>
                    <a:pt x="6" y="13"/>
                  </a:cubicBezTo>
                  <a:cubicBezTo>
                    <a:pt x="6" y="15"/>
                    <a:pt x="7" y="21"/>
                    <a:pt x="6" y="23"/>
                  </a:cubicBezTo>
                  <a:cubicBezTo>
                    <a:pt x="6" y="23"/>
                    <a:pt x="1" y="31"/>
                    <a:pt x="1" y="31"/>
                  </a:cubicBezTo>
                  <a:cubicBezTo>
                    <a:pt x="0" y="39"/>
                    <a:pt x="5" y="45"/>
                    <a:pt x="5" y="53"/>
                  </a:cubicBezTo>
                  <a:cubicBezTo>
                    <a:pt x="6" y="68"/>
                    <a:pt x="6" y="83"/>
                    <a:pt x="7" y="99"/>
                  </a:cubicBezTo>
                  <a:cubicBezTo>
                    <a:pt x="9" y="114"/>
                    <a:pt x="8" y="129"/>
                    <a:pt x="13" y="143"/>
                  </a:cubicBezTo>
                  <a:cubicBezTo>
                    <a:pt x="17" y="156"/>
                    <a:pt x="24" y="167"/>
                    <a:pt x="28" y="180"/>
                  </a:cubicBezTo>
                  <a:cubicBezTo>
                    <a:pt x="29" y="158"/>
                    <a:pt x="26" y="136"/>
                    <a:pt x="28" y="114"/>
                  </a:cubicBezTo>
                  <a:cubicBezTo>
                    <a:pt x="30" y="94"/>
                    <a:pt x="32" y="62"/>
                    <a:pt x="25" y="42"/>
                  </a:cubicBezTo>
                  <a:cubicBezTo>
                    <a:pt x="25" y="45"/>
                    <a:pt x="24" y="48"/>
                    <a:pt x="24" y="51"/>
                  </a:cubicBezTo>
                  <a:cubicBezTo>
                    <a:pt x="24" y="50"/>
                    <a:pt x="23" y="49"/>
                    <a:pt x="22" y="48"/>
                  </a:cubicBezTo>
                  <a:cubicBezTo>
                    <a:pt x="21" y="52"/>
                    <a:pt x="20" y="57"/>
                    <a:pt x="19" y="60"/>
                  </a:cubicBezTo>
                  <a:cubicBezTo>
                    <a:pt x="9" y="56"/>
                    <a:pt x="19" y="21"/>
                    <a:pt x="23" y="1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4" name="Freeform 2090">
              <a:extLst>
                <a:ext uri="{FF2B5EF4-FFF2-40B4-BE49-F238E27FC236}">
                  <a16:creationId xmlns:a16="http://schemas.microsoft.com/office/drawing/2014/main" id="{57C8A92E-288B-4D3B-8009-04B88B054B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3153"/>
              <a:ext cx="21" cy="106"/>
            </a:xfrm>
            <a:custGeom>
              <a:avLst/>
              <a:gdLst>
                <a:gd name="T0" fmla="*/ 14 w 16"/>
                <a:gd name="T1" fmla="*/ 9 h 81"/>
                <a:gd name="T2" fmla="*/ 0 w 16"/>
                <a:gd name="T3" fmla="*/ 0 h 81"/>
                <a:gd name="T4" fmla="*/ 7 w 16"/>
                <a:gd name="T5" fmla="*/ 33 h 81"/>
                <a:gd name="T6" fmla="*/ 0 w 16"/>
                <a:gd name="T7" fmla="*/ 33 h 81"/>
                <a:gd name="T8" fmla="*/ 9 w 16"/>
                <a:gd name="T9" fmla="*/ 56 h 81"/>
                <a:gd name="T10" fmla="*/ 12 w 16"/>
                <a:gd name="T11" fmla="*/ 85 h 81"/>
                <a:gd name="T12" fmla="*/ 9 w 16"/>
                <a:gd name="T13" fmla="*/ 110 h 81"/>
                <a:gd name="T14" fmla="*/ 28 w 16"/>
                <a:gd name="T15" fmla="*/ 139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81">
                  <a:moveTo>
                    <a:pt x="8" y="5"/>
                  </a:moveTo>
                  <a:cubicBezTo>
                    <a:pt x="6" y="3"/>
                    <a:pt x="3" y="1"/>
                    <a:pt x="0" y="0"/>
                  </a:cubicBezTo>
                  <a:cubicBezTo>
                    <a:pt x="1" y="6"/>
                    <a:pt x="5" y="12"/>
                    <a:pt x="4" y="19"/>
                  </a:cubicBezTo>
                  <a:cubicBezTo>
                    <a:pt x="3" y="19"/>
                    <a:pt x="2" y="19"/>
                    <a:pt x="0" y="19"/>
                  </a:cubicBezTo>
                  <a:cubicBezTo>
                    <a:pt x="3" y="24"/>
                    <a:pt x="4" y="28"/>
                    <a:pt x="5" y="33"/>
                  </a:cubicBezTo>
                  <a:cubicBezTo>
                    <a:pt x="5" y="36"/>
                    <a:pt x="7" y="46"/>
                    <a:pt x="7" y="50"/>
                  </a:cubicBezTo>
                  <a:cubicBezTo>
                    <a:pt x="8" y="55"/>
                    <a:pt x="4" y="59"/>
                    <a:pt x="5" y="64"/>
                  </a:cubicBezTo>
                  <a:cubicBezTo>
                    <a:pt x="6" y="70"/>
                    <a:pt x="13" y="75"/>
                    <a:pt x="16" y="8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5" name="Freeform 2091">
              <a:extLst>
                <a:ext uri="{FF2B5EF4-FFF2-40B4-BE49-F238E27FC236}">
                  <a16:creationId xmlns:a16="http://schemas.microsoft.com/office/drawing/2014/main" id="{57E45636-81F6-40E4-9535-6CC922B3B6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3866"/>
              <a:ext cx="22" cy="75"/>
            </a:xfrm>
            <a:custGeom>
              <a:avLst/>
              <a:gdLst>
                <a:gd name="T0" fmla="*/ 25 w 17"/>
                <a:gd name="T1" fmla="*/ 0 h 57"/>
                <a:gd name="T2" fmla="*/ 28 w 17"/>
                <a:gd name="T3" fmla="*/ 51 h 57"/>
                <a:gd name="T4" fmla="*/ 5 w 17"/>
                <a:gd name="T5" fmla="*/ 99 h 57"/>
                <a:gd name="T6" fmla="*/ 17 w 17"/>
                <a:gd name="T7" fmla="*/ 37 h 57"/>
                <a:gd name="T8" fmla="*/ 23 w 17"/>
                <a:gd name="T9" fmla="*/ 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7">
                  <a:moveTo>
                    <a:pt x="15" y="0"/>
                  </a:moveTo>
                  <a:cubicBezTo>
                    <a:pt x="13" y="9"/>
                    <a:pt x="17" y="21"/>
                    <a:pt x="17" y="30"/>
                  </a:cubicBezTo>
                  <a:cubicBezTo>
                    <a:pt x="17" y="37"/>
                    <a:pt x="9" y="55"/>
                    <a:pt x="3" y="57"/>
                  </a:cubicBezTo>
                  <a:cubicBezTo>
                    <a:pt x="0" y="48"/>
                    <a:pt x="8" y="30"/>
                    <a:pt x="10" y="21"/>
                  </a:cubicBezTo>
                  <a:cubicBezTo>
                    <a:pt x="11" y="16"/>
                    <a:pt x="11" y="7"/>
                    <a:pt x="14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6" name="Freeform 2092">
              <a:extLst>
                <a:ext uri="{FF2B5EF4-FFF2-40B4-BE49-F238E27FC236}">
                  <a16:creationId xmlns:a16="http://schemas.microsoft.com/office/drawing/2014/main" id="{0BA2D00A-0094-4E71-BE12-93480E332B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3954"/>
              <a:ext cx="102" cy="106"/>
            </a:xfrm>
            <a:custGeom>
              <a:avLst/>
              <a:gdLst>
                <a:gd name="T0" fmla="*/ 122 w 78"/>
                <a:gd name="T1" fmla="*/ 63 h 81"/>
                <a:gd name="T2" fmla="*/ 107 w 78"/>
                <a:gd name="T3" fmla="*/ 29 h 81"/>
                <a:gd name="T4" fmla="*/ 95 w 78"/>
                <a:gd name="T5" fmla="*/ 33 h 81"/>
                <a:gd name="T6" fmla="*/ 77 w 78"/>
                <a:gd name="T7" fmla="*/ 132 h 81"/>
                <a:gd name="T8" fmla="*/ 101 w 78"/>
                <a:gd name="T9" fmla="*/ 120 h 81"/>
                <a:gd name="T10" fmla="*/ 127 w 78"/>
                <a:gd name="T11" fmla="*/ 89 h 81"/>
                <a:gd name="T12" fmla="*/ 122 w 78"/>
                <a:gd name="T13" fmla="*/ 6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1" y="37"/>
                  </a:moveTo>
                  <a:cubicBezTo>
                    <a:pt x="72" y="29"/>
                    <a:pt x="71" y="24"/>
                    <a:pt x="63" y="17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18" y="0"/>
                    <a:pt x="0" y="81"/>
                    <a:pt x="45" y="77"/>
                  </a:cubicBezTo>
                  <a:cubicBezTo>
                    <a:pt x="51" y="76"/>
                    <a:pt x="55" y="74"/>
                    <a:pt x="59" y="70"/>
                  </a:cubicBezTo>
                  <a:cubicBezTo>
                    <a:pt x="65" y="65"/>
                    <a:pt x="72" y="56"/>
                    <a:pt x="74" y="52"/>
                  </a:cubicBezTo>
                  <a:cubicBezTo>
                    <a:pt x="78" y="46"/>
                    <a:pt x="76" y="43"/>
                    <a:pt x="71" y="3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7" name="Freeform 2093">
              <a:extLst>
                <a:ext uri="{FF2B5EF4-FFF2-40B4-BE49-F238E27FC236}">
                  <a16:creationId xmlns:a16="http://schemas.microsoft.com/office/drawing/2014/main" id="{07E70CAC-EA81-46A6-93EC-7B4F2EE23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3954"/>
              <a:ext cx="102" cy="106"/>
            </a:xfrm>
            <a:custGeom>
              <a:avLst/>
              <a:gdLst>
                <a:gd name="T0" fmla="*/ 122 w 78"/>
                <a:gd name="T1" fmla="*/ 63 h 81"/>
                <a:gd name="T2" fmla="*/ 107 w 78"/>
                <a:gd name="T3" fmla="*/ 29 h 81"/>
                <a:gd name="T4" fmla="*/ 95 w 78"/>
                <a:gd name="T5" fmla="*/ 33 h 81"/>
                <a:gd name="T6" fmla="*/ 77 w 78"/>
                <a:gd name="T7" fmla="*/ 132 h 81"/>
                <a:gd name="T8" fmla="*/ 101 w 78"/>
                <a:gd name="T9" fmla="*/ 120 h 81"/>
                <a:gd name="T10" fmla="*/ 127 w 78"/>
                <a:gd name="T11" fmla="*/ 89 h 81"/>
                <a:gd name="T12" fmla="*/ 122 w 78"/>
                <a:gd name="T13" fmla="*/ 6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1" y="37"/>
                  </a:moveTo>
                  <a:cubicBezTo>
                    <a:pt x="72" y="29"/>
                    <a:pt x="71" y="24"/>
                    <a:pt x="63" y="17"/>
                  </a:cubicBezTo>
                  <a:cubicBezTo>
                    <a:pt x="56" y="19"/>
                    <a:pt x="56" y="19"/>
                    <a:pt x="56" y="19"/>
                  </a:cubicBezTo>
                  <a:cubicBezTo>
                    <a:pt x="18" y="0"/>
                    <a:pt x="0" y="81"/>
                    <a:pt x="45" y="77"/>
                  </a:cubicBezTo>
                  <a:cubicBezTo>
                    <a:pt x="51" y="76"/>
                    <a:pt x="55" y="74"/>
                    <a:pt x="59" y="70"/>
                  </a:cubicBezTo>
                  <a:cubicBezTo>
                    <a:pt x="65" y="65"/>
                    <a:pt x="72" y="56"/>
                    <a:pt x="74" y="52"/>
                  </a:cubicBezTo>
                  <a:cubicBezTo>
                    <a:pt x="78" y="46"/>
                    <a:pt x="76" y="43"/>
                    <a:pt x="71" y="37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8" name="Freeform 2094">
              <a:extLst>
                <a:ext uri="{FF2B5EF4-FFF2-40B4-BE49-F238E27FC236}">
                  <a16:creationId xmlns:a16="http://schemas.microsoft.com/office/drawing/2014/main" id="{BD6B0B50-D00A-47AF-844D-9B7976E1C0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3528"/>
              <a:ext cx="166" cy="465"/>
            </a:xfrm>
            <a:custGeom>
              <a:avLst/>
              <a:gdLst>
                <a:gd name="T0" fmla="*/ 215 w 126"/>
                <a:gd name="T1" fmla="*/ 39 h 355"/>
                <a:gd name="T2" fmla="*/ 159 w 126"/>
                <a:gd name="T3" fmla="*/ 89 h 355"/>
                <a:gd name="T4" fmla="*/ 113 w 126"/>
                <a:gd name="T5" fmla="*/ 13 h 355"/>
                <a:gd name="T6" fmla="*/ 42 w 126"/>
                <a:gd name="T7" fmla="*/ 46 h 355"/>
                <a:gd name="T8" fmla="*/ 7 w 126"/>
                <a:gd name="T9" fmla="*/ 5 h 355"/>
                <a:gd name="T10" fmla="*/ 34 w 126"/>
                <a:gd name="T11" fmla="*/ 193 h 355"/>
                <a:gd name="T12" fmla="*/ 12 w 126"/>
                <a:gd name="T13" fmla="*/ 608 h 355"/>
                <a:gd name="T14" fmla="*/ 70 w 126"/>
                <a:gd name="T15" fmla="*/ 609 h 355"/>
                <a:gd name="T16" fmla="*/ 142 w 126"/>
                <a:gd name="T17" fmla="*/ 295 h 355"/>
                <a:gd name="T18" fmla="*/ 215 w 126"/>
                <a:gd name="T19" fmla="*/ 39 h 3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6" h="355">
                  <a:moveTo>
                    <a:pt x="124" y="23"/>
                  </a:moveTo>
                  <a:cubicBezTo>
                    <a:pt x="120" y="35"/>
                    <a:pt x="103" y="54"/>
                    <a:pt x="92" y="52"/>
                  </a:cubicBezTo>
                  <a:cubicBezTo>
                    <a:pt x="78" y="48"/>
                    <a:pt x="72" y="11"/>
                    <a:pt x="65" y="8"/>
                  </a:cubicBezTo>
                  <a:cubicBezTo>
                    <a:pt x="58" y="6"/>
                    <a:pt x="39" y="35"/>
                    <a:pt x="24" y="27"/>
                  </a:cubicBezTo>
                  <a:cubicBezTo>
                    <a:pt x="15" y="23"/>
                    <a:pt x="8" y="12"/>
                    <a:pt x="4" y="3"/>
                  </a:cubicBezTo>
                  <a:cubicBezTo>
                    <a:pt x="0" y="0"/>
                    <a:pt x="18" y="83"/>
                    <a:pt x="20" y="112"/>
                  </a:cubicBezTo>
                  <a:cubicBezTo>
                    <a:pt x="22" y="129"/>
                    <a:pt x="27" y="289"/>
                    <a:pt x="7" y="354"/>
                  </a:cubicBezTo>
                  <a:cubicBezTo>
                    <a:pt x="40" y="355"/>
                    <a:pt x="40" y="355"/>
                    <a:pt x="40" y="355"/>
                  </a:cubicBezTo>
                  <a:cubicBezTo>
                    <a:pt x="42" y="337"/>
                    <a:pt x="75" y="201"/>
                    <a:pt x="82" y="172"/>
                  </a:cubicBezTo>
                  <a:cubicBezTo>
                    <a:pt x="93" y="130"/>
                    <a:pt x="126" y="20"/>
                    <a:pt x="124" y="2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59" name="Freeform 2095">
              <a:extLst>
                <a:ext uri="{FF2B5EF4-FFF2-40B4-BE49-F238E27FC236}">
                  <a16:creationId xmlns:a16="http://schemas.microsoft.com/office/drawing/2014/main" id="{86166813-D210-432B-97DC-820DA0CA4E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170"/>
              <a:ext cx="72" cy="139"/>
            </a:xfrm>
            <a:custGeom>
              <a:avLst/>
              <a:gdLst>
                <a:gd name="T0" fmla="*/ 56 w 55"/>
                <a:gd name="T1" fmla="*/ 5 h 106"/>
                <a:gd name="T2" fmla="*/ 0 w 55"/>
                <a:gd name="T3" fmla="*/ 111 h 106"/>
                <a:gd name="T4" fmla="*/ 39 w 55"/>
                <a:gd name="T5" fmla="*/ 182 h 106"/>
                <a:gd name="T6" fmla="*/ 94 w 55"/>
                <a:gd name="T7" fmla="*/ 110 h 106"/>
                <a:gd name="T8" fmla="*/ 59 w 55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6">
                  <a:moveTo>
                    <a:pt x="33" y="3"/>
                  </a:moveTo>
                  <a:cubicBezTo>
                    <a:pt x="27" y="28"/>
                    <a:pt x="18" y="46"/>
                    <a:pt x="0" y="65"/>
                  </a:cubicBezTo>
                  <a:cubicBezTo>
                    <a:pt x="9" y="74"/>
                    <a:pt x="22" y="90"/>
                    <a:pt x="23" y="106"/>
                  </a:cubicBezTo>
                  <a:cubicBezTo>
                    <a:pt x="27" y="86"/>
                    <a:pt x="42" y="73"/>
                    <a:pt x="55" y="64"/>
                  </a:cubicBezTo>
                  <a:cubicBezTo>
                    <a:pt x="46" y="53"/>
                    <a:pt x="32" y="15"/>
                    <a:pt x="3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0" name="Freeform 2096">
              <a:extLst>
                <a:ext uri="{FF2B5EF4-FFF2-40B4-BE49-F238E27FC236}">
                  <a16:creationId xmlns:a16="http://schemas.microsoft.com/office/drawing/2014/main" id="{A43EC6C4-0F6E-4E2D-9008-0DD893280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1" y="3178"/>
              <a:ext cx="70" cy="94"/>
            </a:xfrm>
            <a:custGeom>
              <a:avLst/>
              <a:gdLst>
                <a:gd name="T0" fmla="*/ 50 w 53"/>
                <a:gd name="T1" fmla="*/ 18 h 72"/>
                <a:gd name="T2" fmla="*/ 45 w 53"/>
                <a:gd name="T3" fmla="*/ 38 h 72"/>
                <a:gd name="T4" fmla="*/ 34 w 53"/>
                <a:gd name="T5" fmla="*/ 56 h 72"/>
                <a:gd name="T6" fmla="*/ 16 w 53"/>
                <a:gd name="T7" fmla="*/ 77 h 72"/>
                <a:gd name="T8" fmla="*/ 0 w 53"/>
                <a:gd name="T9" fmla="*/ 95 h 72"/>
                <a:gd name="T10" fmla="*/ 24 w 53"/>
                <a:gd name="T11" fmla="*/ 84 h 72"/>
                <a:gd name="T12" fmla="*/ 55 w 53"/>
                <a:gd name="T13" fmla="*/ 77 h 72"/>
                <a:gd name="T14" fmla="*/ 66 w 53"/>
                <a:gd name="T15" fmla="*/ 101 h 72"/>
                <a:gd name="T16" fmla="*/ 58 w 53"/>
                <a:gd name="T17" fmla="*/ 123 h 72"/>
                <a:gd name="T18" fmla="*/ 73 w 53"/>
                <a:gd name="T19" fmla="*/ 110 h 72"/>
                <a:gd name="T20" fmla="*/ 83 w 53"/>
                <a:gd name="T21" fmla="*/ 101 h 72"/>
                <a:gd name="T22" fmla="*/ 91 w 53"/>
                <a:gd name="T23" fmla="*/ 95 h 72"/>
                <a:gd name="T24" fmla="*/ 86 w 53"/>
                <a:gd name="T25" fmla="*/ 82 h 72"/>
                <a:gd name="T26" fmla="*/ 78 w 53"/>
                <a:gd name="T27" fmla="*/ 67 h 72"/>
                <a:gd name="T28" fmla="*/ 65 w 53"/>
                <a:gd name="T29" fmla="*/ 38 h 72"/>
                <a:gd name="T30" fmla="*/ 61 w 53"/>
                <a:gd name="T31" fmla="*/ 18 h 72"/>
                <a:gd name="T32" fmla="*/ 58 w 53"/>
                <a:gd name="T33" fmla="*/ 0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72">
                  <a:moveTo>
                    <a:pt x="29" y="11"/>
                  </a:moveTo>
                  <a:cubicBezTo>
                    <a:pt x="27" y="14"/>
                    <a:pt x="28" y="19"/>
                    <a:pt x="26" y="22"/>
                  </a:cubicBezTo>
                  <a:cubicBezTo>
                    <a:pt x="25" y="26"/>
                    <a:pt x="23" y="30"/>
                    <a:pt x="20" y="33"/>
                  </a:cubicBezTo>
                  <a:cubicBezTo>
                    <a:pt x="16" y="37"/>
                    <a:pt x="13" y="42"/>
                    <a:pt x="9" y="45"/>
                  </a:cubicBezTo>
                  <a:cubicBezTo>
                    <a:pt x="7" y="48"/>
                    <a:pt x="0" y="53"/>
                    <a:pt x="0" y="56"/>
                  </a:cubicBezTo>
                  <a:cubicBezTo>
                    <a:pt x="5" y="59"/>
                    <a:pt x="10" y="52"/>
                    <a:pt x="14" y="49"/>
                  </a:cubicBezTo>
                  <a:cubicBezTo>
                    <a:pt x="18" y="46"/>
                    <a:pt x="26" y="41"/>
                    <a:pt x="32" y="45"/>
                  </a:cubicBezTo>
                  <a:cubicBezTo>
                    <a:pt x="37" y="48"/>
                    <a:pt x="39" y="53"/>
                    <a:pt x="38" y="59"/>
                  </a:cubicBezTo>
                  <a:cubicBezTo>
                    <a:pt x="38" y="64"/>
                    <a:pt x="35" y="67"/>
                    <a:pt x="33" y="72"/>
                  </a:cubicBezTo>
                  <a:cubicBezTo>
                    <a:pt x="36" y="69"/>
                    <a:pt x="40" y="67"/>
                    <a:pt x="42" y="64"/>
                  </a:cubicBezTo>
                  <a:cubicBezTo>
                    <a:pt x="44" y="62"/>
                    <a:pt x="46" y="60"/>
                    <a:pt x="48" y="59"/>
                  </a:cubicBezTo>
                  <a:cubicBezTo>
                    <a:pt x="49" y="58"/>
                    <a:pt x="51" y="58"/>
                    <a:pt x="52" y="56"/>
                  </a:cubicBezTo>
                  <a:cubicBezTo>
                    <a:pt x="53" y="54"/>
                    <a:pt x="50" y="50"/>
                    <a:pt x="49" y="48"/>
                  </a:cubicBezTo>
                  <a:cubicBezTo>
                    <a:pt x="47" y="45"/>
                    <a:pt x="46" y="42"/>
                    <a:pt x="45" y="39"/>
                  </a:cubicBezTo>
                  <a:cubicBezTo>
                    <a:pt x="42" y="33"/>
                    <a:pt x="39" y="28"/>
                    <a:pt x="37" y="22"/>
                  </a:cubicBezTo>
                  <a:cubicBezTo>
                    <a:pt x="36" y="19"/>
                    <a:pt x="35" y="15"/>
                    <a:pt x="35" y="11"/>
                  </a:cubicBezTo>
                  <a:cubicBezTo>
                    <a:pt x="34" y="7"/>
                    <a:pt x="34" y="3"/>
                    <a:pt x="33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1" name="Freeform 2097">
              <a:extLst>
                <a:ext uri="{FF2B5EF4-FFF2-40B4-BE49-F238E27FC236}">
                  <a16:creationId xmlns:a16="http://schemas.microsoft.com/office/drawing/2014/main" id="{6521C872-7797-4EB2-9B9A-424A6D5663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176"/>
              <a:ext cx="38" cy="57"/>
            </a:xfrm>
            <a:custGeom>
              <a:avLst/>
              <a:gdLst>
                <a:gd name="T0" fmla="*/ 0 w 29"/>
                <a:gd name="T1" fmla="*/ 76 h 43"/>
                <a:gd name="T2" fmla="*/ 26 w 29"/>
                <a:gd name="T3" fmla="*/ 56 h 43"/>
                <a:gd name="T4" fmla="*/ 39 w 29"/>
                <a:gd name="T5" fmla="*/ 64 h 43"/>
                <a:gd name="T6" fmla="*/ 50 w 29"/>
                <a:gd name="T7" fmla="*/ 70 h 43"/>
                <a:gd name="T8" fmla="*/ 45 w 29"/>
                <a:gd name="T9" fmla="*/ 58 h 43"/>
                <a:gd name="T10" fmla="*/ 41 w 29"/>
                <a:gd name="T11" fmla="*/ 48 h 43"/>
                <a:gd name="T12" fmla="*/ 37 w 29"/>
                <a:gd name="T13" fmla="*/ 30 h 43"/>
                <a:gd name="T14" fmla="*/ 34 w 29"/>
                <a:gd name="T15" fmla="*/ 15 h 43"/>
                <a:gd name="T16" fmla="*/ 29 w 29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43">
                  <a:moveTo>
                    <a:pt x="0" y="43"/>
                  </a:moveTo>
                  <a:cubicBezTo>
                    <a:pt x="1" y="37"/>
                    <a:pt x="9" y="32"/>
                    <a:pt x="15" y="32"/>
                  </a:cubicBezTo>
                  <a:cubicBezTo>
                    <a:pt x="19" y="33"/>
                    <a:pt x="21" y="34"/>
                    <a:pt x="23" y="36"/>
                  </a:cubicBezTo>
                  <a:cubicBezTo>
                    <a:pt x="25" y="38"/>
                    <a:pt x="27" y="40"/>
                    <a:pt x="29" y="40"/>
                  </a:cubicBezTo>
                  <a:cubicBezTo>
                    <a:pt x="27" y="38"/>
                    <a:pt x="27" y="35"/>
                    <a:pt x="26" y="33"/>
                  </a:cubicBezTo>
                  <a:cubicBezTo>
                    <a:pt x="25" y="31"/>
                    <a:pt x="24" y="29"/>
                    <a:pt x="24" y="27"/>
                  </a:cubicBezTo>
                  <a:cubicBezTo>
                    <a:pt x="23" y="24"/>
                    <a:pt x="22" y="21"/>
                    <a:pt x="21" y="17"/>
                  </a:cubicBezTo>
                  <a:cubicBezTo>
                    <a:pt x="21" y="14"/>
                    <a:pt x="21" y="11"/>
                    <a:pt x="20" y="8"/>
                  </a:cubicBezTo>
                  <a:cubicBezTo>
                    <a:pt x="19" y="6"/>
                    <a:pt x="18" y="3"/>
                    <a:pt x="17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2" name="Freeform 2098">
              <a:extLst>
                <a:ext uri="{FF2B5EF4-FFF2-40B4-BE49-F238E27FC236}">
                  <a16:creationId xmlns:a16="http://schemas.microsoft.com/office/drawing/2014/main" id="{B996D8B8-C9E8-4A3C-AE37-445CDD4FDE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3272"/>
              <a:ext cx="39" cy="155"/>
            </a:xfrm>
            <a:custGeom>
              <a:avLst/>
              <a:gdLst>
                <a:gd name="T0" fmla="*/ 7 w 30"/>
                <a:gd name="T1" fmla="*/ 34 h 118"/>
                <a:gd name="T2" fmla="*/ 7 w 30"/>
                <a:gd name="T3" fmla="*/ 79 h 118"/>
                <a:gd name="T4" fmla="*/ 16 w 30"/>
                <a:gd name="T5" fmla="*/ 76 h 118"/>
                <a:gd name="T6" fmla="*/ 9 w 30"/>
                <a:gd name="T7" fmla="*/ 102 h 118"/>
                <a:gd name="T8" fmla="*/ 12 w 30"/>
                <a:gd name="T9" fmla="*/ 100 h 118"/>
                <a:gd name="T10" fmla="*/ 0 w 30"/>
                <a:gd name="T11" fmla="*/ 137 h 118"/>
                <a:gd name="T12" fmla="*/ 16 w 30"/>
                <a:gd name="T13" fmla="*/ 122 h 118"/>
                <a:gd name="T14" fmla="*/ 7 w 30"/>
                <a:gd name="T15" fmla="*/ 155 h 118"/>
                <a:gd name="T16" fmla="*/ 21 w 30"/>
                <a:gd name="T17" fmla="*/ 148 h 118"/>
                <a:gd name="T18" fmla="*/ 13 w 30"/>
                <a:gd name="T19" fmla="*/ 180 h 118"/>
                <a:gd name="T20" fmla="*/ 23 w 30"/>
                <a:gd name="T21" fmla="*/ 169 h 118"/>
                <a:gd name="T22" fmla="*/ 27 w 30"/>
                <a:gd name="T23" fmla="*/ 204 h 118"/>
                <a:gd name="T24" fmla="*/ 34 w 30"/>
                <a:gd name="T25" fmla="*/ 176 h 118"/>
                <a:gd name="T26" fmla="*/ 49 w 30"/>
                <a:gd name="T27" fmla="*/ 181 h 118"/>
                <a:gd name="T28" fmla="*/ 51 w 30"/>
                <a:gd name="T29" fmla="*/ 138 h 118"/>
                <a:gd name="T30" fmla="*/ 38 w 30"/>
                <a:gd name="T31" fmla="*/ 125 h 118"/>
                <a:gd name="T32" fmla="*/ 43 w 30"/>
                <a:gd name="T33" fmla="*/ 114 h 118"/>
                <a:gd name="T34" fmla="*/ 43 w 30"/>
                <a:gd name="T35" fmla="*/ 81 h 118"/>
                <a:gd name="T36" fmla="*/ 34 w 30"/>
                <a:gd name="T37" fmla="*/ 66 h 118"/>
                <a:gd name="T38" fmla="*/ 46 w 30"/>
                <a:gd name="T39" fmla="*/ 49 h 118"/>
                <a:gd name="T40" fmla="*/ 34 w 30"/>
                <a:gd name="T41" fmla="*/ 34 h 118"/>
                <a:gd name="T42" fmla="*/ 40 w 30"/>
                <a:gd name="T43" fmla="*/ 17 h 118"/>
                <a:gd name="T44" fmla="*/ 35 w 30"/>
                <a:gd name="T45" fmla="*/ 11 h 118"/>
                <a:gd name="T46" fmla="*/ 35 w 30"/>
                <a:gd name="T47" fmla="*/ 0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" h="118">
                  <a:moveTo>
                    <a:pt x="4" y="20"/>
                  </a:moveTo>
                  <a:cubicBezTo>
                    <a:pt x="9" y="29"/>
                    <a:pt x="4" y="37"/>
                    <a:pt x="4" y="46"/>
                  </a:cubicBezTo>
                  <a:cubicBezTo>
                    <a:pt x="6" y="45"/>
                    <a:pt x="7" y="44"/>
                    <a:pt x="9" y="44"/>
                  </a:cubicBezTo>
                  <a:cubicBezTo>
                    <a:pt x="11" y="48"/>
                    <a:pt x="6" y="55"/>
                    <a:pt x="5" y="59"/>
                  </a:cubicBezTo>
                  <a:cubicBezTo>
                    <a:pt x="6" y="59"/>
                    <a:pt x="7" y="59"/>
                    <a:pt x="7" y="58"/>
                  </a:cubicBezTo>
                  <a:cubicBezTo>
                    <a:pt x="11" y="65"/>
                    <a:pt x="4" y="74"/>
                    <a:pt x="0" y="79"/>
                  </a:cubicBezTo>
                  <a:cubicBezTo>
                    <a:pt x="2" y="77"/>
                    <a:pt x="7" y="72"/>
                    <a:pt x="9" y="71"/>
                  </a:cubicBezTo>
                  <a:cubicBezTo>
                    <a:pt x="12" y="76"/>
                    <a:pt x="8" y="87"/>
                    <a:pt x="4" y="90"/>
                  </a:cubicBezTo>
                  <a:cubicBezTo>
                    <a:pt x="7" y="88"/>
                    <a:pt x="10" y="80"/>
                    <a:pt x="12" y="86"/>
                  </a:cubicBezTo>
                  <a:cubicBezTo>
                    <a:pt x="15" y="90"/>
                    <a:pt x="11" y="100"/>
                    <a:pt x="8" y="104"/>
                  </a:cubicBezTo>
                  <a:cubicBezTo>
                    <a:pt x="8" y="102"/>
                    <a:pt x="12" y="97"/>
                    <a:pt x="14" y="98"/>
                  </a:cubicBezTo>
                  <a:cubicBezTo>
                    <a:pt x="19" y="100"/>
                    <a:pt x="15" y="114"/>
                    <a:pt x="16" y="118"/>
                  </a:cubicBezTo>
                  <a:cubicBezTo>
                    <a:pt x="15" y="114"/>
                    <a:pt x="17" y="105"/>
                    <a:pt x="20" y="102"/>
                  </a:cubicBezTo>
                  <a:cubicBezTo>
                    <a:pt x="21" y="103"/>
                    <a:pt x="29" y="104"/>
                    <a:pt x="29" y="105"/>
                  </a:cubicBezTo>
                  <a:cubicBezTo>
                    <a:pt x="29" y="102"/>
                    <a:pt x="21" y="72"/>
                    <a:pt x="30" y="80"/>
                  </a:cubicBezTo>
                  <a:cubicBezTo>
                    <a:pt x="29" y="80"/>
                    <a:pt x="22" y="75"/>
                    <a:pt x="22" y="72"/>
                  </a:cubicBezTo>
                  <a:cubicBezTo>
                    <a:pt x="22" y="68"/>
                    <a:pt x="23" y="69"/>
                    <a:pt x="25" y="66"/>
                  </a:cubicBezTo>
                  <a:cubicBezTo>
                    <a:pt x="20" y="63"/>
                    <a:pt x="17" y="49"/>
                    <a:pt x="25" y="47"/>
                  </a:cubicBezTo>
                  <a:cubicBezTo>
                    <a:pt x="23" y="44"/>
                    <a:pt x="20" y="42"/>
                    <a:pt x="20" y="38"/>
                  </a:cubicBezTo>
                  <a:cubicBezTo>
                    <a:pt x="20" y="33"/>
                    <a:pt x="24" y="31"/>
                    <a:pt x="27" y="28"/>
                  </a:cubicBezTo>
                  <a:cubicBezTo>
                    <a:pt x="24" y="26"/>
                    <a:pt x="20" y="25"/>
                    <a:pt x="20" y="20"/>
                  </a:cubicBezTo>
                  <a:cubicBezTo>
                    <a:pt x="19" y="16"/>
                    <a:pt x="24" y="13"/>
                    <a:pt x="24" y="10"/>
                  </a:cubicBezTo>
                  <a:cubicBezTo>
                    <a:pt x="23" y="9"/>
                    <a:pt x="21" y="7"/>
                    <a:pt x="21" y="6"/>
                  </a:cubicBezTo>
                  <a:cubicBezTo>
                    <a:pt x="20" y="4"/>
                    <a:pt x="21" y="2"/>
                    <a:pt x="21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3" name="Freeform 2099">
              <a:extLst>
                <a:ext uri="{FF2B5EF4-FFF2-40B4-BE49-F238E27FC236}">
                  <a16:creationId xmlns:a16="http://schemas.microsoft.com/office/drawing/2014/main" id="{88B00150-58C8-4653-BA25-C8E78951D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1" y="3272"/>
              <a:ext cx="34" cy="118"/>
            </a:xfrm>
            <a:custGeom>
              <a:avLst/>
              <a:gdLst>
                <a:gd name="T0" fmla="*/ 34 w 26"/>
                <a:gd name="T1" fmla="*/ 0 h 90"/>
                <a:gd name="T2" fmla="*/ 21 w 26"/>
                <a:gd name="T3" fmla="*/ 18 h 90"/>
                <a:gd name="T4" fmla="*/ 16 w 26"/>
                <a:gd name="T5" fmla="*/ 33 h 90"/>
                <a:gd name="T6" fmla="*/ 12 w 26"/>
                <a:gd name="T7" fmla="*/ 49 h 90"/>
                <a:gd name="T8" fmla="*/ 1 w 26"/>
                <a:gd name="T9" fmla="*/ 67 h 90"/>
                <a:gd name="T10" fmla="*/ 0 w 26"/>
                <a:gd name="T11" fmla="*/ 89 h 90"/>
                <a:gd name="T12" fmla="*/ 0 w 26"/>
                <a:gd name="T13" fmla="*/ 114 h 90"/>
                <a:gd name="T14" fmla="*/ 4 w 26"/>
                <a:gd name="T15" fmla="*/ 142 h 90"/>
                <a:gd name="T16" fmla="*/ 10 w 26"/>
                <a:gd name="T17" fmla="*/ 143 h 90"/>
                <a:gd name="T18" fmla="*/ 10 w 26"/>
                <a:gd name="T19" fmla="*/ 143 h 90"/>
                <a:gd name="T20" fmla="*/ 9 w 26"/>
                <a:gd name="T21" fmla="*/ 155 h 90"/>
                <a:gd name="T22" fmla="*/ 21 w 26"/>
                <a:gd name="T23" fmla="*/ 151 h 90"/>
                <a:gd name="T24" fmla="*/ 22 w 26"/>
                <a:gd name="T25" fmla="*/ 134 h 90"/>
                <a:gd name="T26" fmla="*/ 24 w 26"/>
                <a:gd name="T27" fmla="*/ 123 h 90"/>
                <a:gd name="T28" fmla="*/ 27 w 26"/>
                <a:gd name="T29" fmla="*/ 115 h 90"/>
                <a:gd name="T30" fmla="*/ 33 w 26"/>
                <a:gd name="T31" fmla="*/ 93 h 90"/>
                <a:gd name="T32" fmla="*/ 39 w 26"/>
                <a:gd name="T33" fmla="*/ 68 h 90"/>
                <a:gd name="T34" fmla="*/ 39 w 26"/>
                <a:gd name="T35" fmla="*/ 41 h 90"/>
                <a:gd name="T36" fmla="*/ 43 w 26"/>
                <a:gd name="T37" fmla="*/ 43 h 90"/>
                <a:gd name="T38" fmla="*/ 44 w 26"/>
                <a:gd name="T39" fmla="*/ 18 h 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" h="90">
                  <a:moveTo>
                    <a:pt x="20" y="0"/>
                  </a:moveTo>
                  <a:cubicBezTo>
                    <a:pt x="22" y="4"/>
                    <a:pt x="16" y="9"/>
                    <a:pt x="12" y="11"/>
                  </a:cubicBezTo>
                  <a:cubicBezTo>
                    <a:pt x="21" y="13"/>
                    <a:pt x="12" y="18"/>
                    <a:pt x="9" y="19"/>
                  </a:cubicBezTo>
                  <a:cubicBezTo>
                    <a:pt x="15" y="22"/>
                    <a:pt x="10" y="26"/>
                    <a:pt x="7" y="28"/>
                  </a:cubicBezTo>
                  <a:cubicBezTo>
                    <a:pt x="17" y="30"/>
                    <a:pt x="5" y="37"/>
                    <a:pt x="1" y="39"/>
                  </a:cubicBezTo>
                  <a:cubicBezTo>
                    <a:pt x="11" y="37"/>
                    <a:pt x="1" y="49"/>
                    <a:pt x="0" y="52"/>
                  </a:cubicBezTo>
                  <a:cubicBezTo>
                    <a:pt x="9" y="51"/>
                    <a:pt x="2" y="63"/>
                    <a:pt x="0" y="66"/>
                  </a:cubicBezTo>
                  <a:cubicBezTo>
                    <a:pt x="9" y="66"/>
                    <a:pt x="4" y="77"/>
                    <a:pt x="2" y="82"/>
                  </a:cubicBezTo>
                  <a:cubicBezTo>
                    <a:pt x="4" y="81"/>
                    <a:pt x="6" y="81"/>
                    <a:pt x="6" y="83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7" y="85"/>
                    <a:pt x="5" y="88"/>
                    <a:pt x="5" y="90"/>
                  </a:cubicBezTo>
                  <a:cubicBezTo>
                    <a:pt x="5" y="87"/>
                    <a:pt x="11" y="82"/>
                    <a:pt x="12" y="88"/>
                  </a:cubicBezTo>
                  <a:cubicBezTo>
                    <a:pt x="11" y="84"/>
                    <a:pt x="12" y="81"/>
                    <a:pt x="13" y="78"/>
                  </a:cubicBezTo>
                  <a:cubicBezTo>
                    <a:pt x="13" y="76"/>
                    <a:pt x="13" y="74"/>
                    <a:pt x="14" y="72"/>
                  </a:cubicBezTo>
                  <a:cubicBezTo>
                    <a:pt x="14" y="71"/>
                    <a:pt x="16" y="68"/>
                    <a:pt x="16" y="67"/>
                  </a:cubicBezTo>
                  <a:cubicBezTo>
                    <a:pt x="17" y="63"/>
                    <a:pt x="14" y="58"/>
                    <a:pt x="19" y="54"/>
                  </a:cubicBezTo>
                  <a:cubicBezTo>
                    <a:pt x="18" y="51"/>
                    <a:pt x="16" y="31"/>
                    <a:pt x="23" y="40"/>
                  </a:cubicBezTo>
                  <a:cubicBezTo>
                    <a:pt x="21" y="36"/>
                    <a:pt x="19" y="28"/>
                    <a:pt x="23" y="24"/>
                  </a:cubicBezTo>
                  <a:cubicBezTo>
                    <a:pt x="24" y="25"/>
                    <a:pt x="25" y="25"/>
                    <a:pt x="25" y="25"/>
                  </a:cubicBezTo>
                  <a:cubicBezTo>
                    <a:pt x="23" y="20"/>
                    <a:pt x="23" y="16"/>
                    <a:pt x="26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4" name="Freeform 2100">
              <a:extLst>
                <a:ext uri="{FF2B5EF4-FFF2-40B4-BE49-F238E27FC236}">
                  <a16:creationId xmlns:a16="http://schemas.microsoft.com/office/drawing/2014/main" id="{D47EC7CB-F267-4A0B-AC14-6B4001AA0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066"/>
              <a:ext cx="68" cy="220"/>
            </a:xfrm>
            <a:custGeom>
              <a:avLst/>
              <a:gdLst>
                <a:gd name="T0" fmla="*/ 10 w 52"/>
                <a:gd name="T1" fmla="*/ 60 h 168"/>
                <a:gd name="T2" fmla="*/ 33 w 52"/>
                <a:gd name="T3" fmla="*/ 175 h 168"/>
                <a:gd name="T4" fmla="*/ 33 w 52"/>
                <a:gd name="T5" fmla="*/ 232 h 168"/>
                <a:gd name="T6" fmla="*/ 22 w 52"/>
                <a:gd name="T7" fmla="*/ 288 h 168"/>
                <a:gd name="T8" fmla="*/ 80 w 52"/>
                <a:gd name="T9" fmla="*/ 211 h 168"/>
                <a:gd name="T10" fmla="*/ 84 w 52"/>
                <a:gd name="T11" fmla="*/ 131 h 168"/>
                <a:gd name="T12" fmla="*/ 77 w 52"/>
                <a:gd name="T13" fmla="*/ 151 h 168"/>
                <a:gd name="T14" fmla="*/ 72 w 52"/>
                <a:gd name="T15" fmla="*/ 131 h 168"/>
                <a:gd name="T16" fmla="*/ 61 w 52"/>
                <a:gd name="T17" fmla="*/ 111 h 168"/>
                <a:gd name="T18" fmla="*/ 41 w 52"/>
                <a:gd name="T19" fmla="*/ 81 h 168"/>
                <a:gd name="T20" fmla="*/ 44 w 52"/>
                <a:gd name="T21" fmla="*/ 131 h 168"/>
                <a:gd name="T22" fmla="*/ 41 w 52"/>
                <a:gd name="T23" fmla="*/ 77 h 168"/>
                <a:gd name="T24" fmla="*/ 33 w 52"/>
                <a:gd name="T25" fmla="*/ 16 h 168"/>
                <a:gd name="T26" fmla="*/ 27 w 52"/>
                <a:gd name="T27" fmla="*/ 31 h 168"/>
                <a:gd name="T28" fmla="*/ 18 w 52"/>
                <a:gd name="T29" fmla="*/ 12 h 168"/>
                <a:gd name="T30" fmla="*/ 17 w 52"/>
                <a:gd name="T31" fmla="*/ 18 h 168"/>
                <a:gd name="T32" fmla="*/ 7 w 52"/>
                <a:gd name="T33" fmla="*/ 0 h 168"/>
                <a:gd name="T34" fmla="*/ 0 w 52"/>
                <a:gd name="T35" fmla="*/ 5 h 16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168">
                  <a:moveTo>
                    <a:pt x="6" y="35"/>
                  </a:moveTo>
                  <a:cubicBezTo>
                    <a:pt x="13" y="56"/>
                    <a:pt x="19" y="79"/>
                    <a:pt x="19" y="102"/>
                  </a:cubicBezTo>
                  <a:cubicBezTo>
                    <a:pt x="19" y="113"/>
                    <a:pt x="21" y="124"/>
                    <a:pt x="19" y="135"/>
                  </a:cubicBezTo>
                  <a:cubicBezTo>
                    <a:pt x="17" y="144"/>
                    <a:pt x="11" y="160"/>
                    <a:pt x="13" y="168"/>
                  </a:cubicBezTo>
                  <a:cubicBezTo>
                    <a:pt x="24" y="153"/>
                    <a:pt x="40" y="140"/>
                    <a:pt x="47" y="123"/>
                  </a:cubicBezTo>
                  <a:cubicBezTo>
                    <a:pt x="52" y="110"/>
                    <a:pt x="51" y="89"/>
                    <a:pt x="49" y="76"/>
                  </a:cubicBezTo>
                  <a:cubicBezTo>
                    <a:pt x="48" y="80"/>
                    <a:pt x="48" y="85"/>
                    <a:pt x="45" y="88"/>
                  </a:cubicBezTo>
                  <a:cubicBezTo>
                    <a:pt x="41" y="85"/>
                    <a:pt x="42" y="80"/>
                    <a:pt x="42" y="76"/>
                  </a:cubicBezTo>
                  <a:cubicBezTo>
                    <a:pt x="38" y="85"/>
                    <a:pt x="34" y="70"/>
                    <a:pt x="36" y="65"/>
                  </a:cubicBezTo>
                  <a:cubicBezTo>
                    <a:pt x="28" y="66"/>
                    <a:pt x="29" y="51"/>
                    <a:pt x="24" y="47"/>
                  </a:cubicBezTo>
                  <a:cubicBezTo>
                    <a:pt x="24" y="55"/>
                    <a:pt x="26" y="68"/>
                    <a:pt x="26" y="76"/>
                  </a:cubicBezTo>
                  <a:cubicBezTo>
                    <a:pt x="28" y="68"/>
                    <a:pt x="25" y="53"/>
                    <a:pt x="24" y="45"/>
                  </a:cubicBezTo>
                  <a:cubicBezTo>
                    <a:pt x="23" y="33"/>
                    <a:pt x="22" y="21"/>
                    <a:pt x="19" y="9"/>
                  </a:cubicBezTo>
                  <a:cubicBezTo>
                    <a:pt x="18" y="12"/>
                    <a:pt x="18" y="15"/>
                    <a:pt x="16" y="18"/>
                  </a:cubicBezTo>
                  <a:cubicBezTo>
                    <a:pt x="13" y="16"/>
                    <a:pt x="12" y="11"/>
                    <a:pt x="11" y="7"/>
                  </a:cubicBezTo>
                  <a:cubicBezTo>
                    <a:pt x="11" y="8"/>
                    <a:pt x="10" y="9"/>
                    <a:pt x="10" y="11"/>
                  </a:cubicBezTo>
                  <a:cubicBezTo>
                    <a:pt x="5" y="10"/>
                    <a:pt x="4" y="4"/>
                    <a:pt x="4" y="0"/>
                  </a:cubicBezTo>
                  <a:cubicBezTo>
                    <a:pt x="2" y="4"/>
                    <a:pt x="1" y="6"/>
                    <a:pt x="0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5" name="Freeform 2101">
              <a:extLst>
                <a:ext uri="{FF2B5EF4-FFF2-40B4-BE49-F238E27FC236}">
                  <a16:creationId xmlns:a16="http://schemas.microsoft.com/office/drawing/2014/main" id="{60CB7506-F5F9-4A7B-85FB-A64491AA8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1614"/>
              <a:ext cx="41" cy="58"/>
            </a:xfrm>
            <a:custGeom>
              <a:avLst/>
              <a:gdLst>
                <a:gd name="T0" fmla="*/ 54 w 31"/>
                <a:gd name="T1" fmla="*/ 21 h 44"/>
                <a:gd name="T2" fmla="*/ 40 w 31"/>
                <a:gd name="T3" fmla="*/ 20 h 44"/>
                <a:gd name="T4" fmla="*/ 42 w 31"/>
                <a:gd name="T5" fmla="*/ 76 h 44"/>
                <a:gd name="T6" fmla="*/ 32 w 31"/>
                <a:gd name="T7" fmla="*/ 37 h 44"/>
                <a:gd name="T8" fmla="*/ 15 w 31"/>
                <a:gd name="T9" fmla="*/ 53 h 44"/>
                <a:gd name="T10" fmla="*/ 1 w 31"/>
                <a:gd name="T11" fmla="*/ 45 h 44"/>
                <a:gd name="T12" fmla="*/ 11 w 31"/>
                <a:gd name="T13" fmla="*/ 0 h 44"/>
                <a:gd name="T14" fmla="*/ 49 w 31"/>
                <a:gd name="T15" fmla="*/ 2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1" h="44">
                  <a:moveTo>
                    <a:pt x="31" y="12"/>
                  </a:moveTo>
                  <a:cubicBezTo>
                    <a:pt x="28" y="11"/>
                    <a:pt x="26" y="10"/>
                    <a:pt x="23" y="11"/>
                  </a:cubicBezTo>
                  <a:cubicBezTo>
                    <a:pt x="24" y="22"/>
                    <a:pt x="23" y="34"/>
                    <a:pt x="24" y="44"/>
                  </a:cubicBezTo>
                  <a:cubicBezTo>
                    <a:pt x="23" y="39"/>
                    <a:pt x="22" y="24"/>
                    <a:pt x="18" y="21"/>
                  </a:cubicBezTo>
                  <a:cubicBezTo>
                    <a:pt x="6" y="12"/>
                    <a:pt x="11" y="25"/>
                    <a:pt x="8" y="30"/>
                  </a:cubicBezTo>
                  <a:cubicBezTo>
                    <a:pt x="1" y="38"/>
                    <a:pt x="0" y="36"/>
                    <a:pt x="1" y="26"/>
                  </a:cubicBezTo>
                  <a:cubicBezTo>
                    <a:pt x="2" y="18"/>
                    <a:pt x="4" y="8"/>
                    <a:pt x="6" y="0"/>
                  </a:cubicBezTo>
                  <a:cubicBezTo>
                    <a:pt x="14" y="2"/>
                    <a:pt x="20" y="8"/>
                    <a:pt x="28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6" name="Freeform 2102">
              <a:extLst>
                <a:ext uri="{FF2B5EF4-FFF2-40B4-BE49-F238E27FC236}">
                  <a16:creationId xmlns:a16="http://schemas.microsoft.com/office/drawing/2014/main" id="{E5147584-3E02-446D-AB90-B1A663034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8" y="2252"/>
              <a:ext cx="32" cy="27"/>
            </a:xfrm>
            <a:custGeom>
              <a:avLst/>
              <a:gdLst>
                <a:gd name="T0" fmla="*/ 31 w 24"/>
                <a:gd name="T1" fmla="*/ 0 h 21"/>
                <a:gd name="T2" fmla="*/ 43 w 24"/>
                <a:gd name="T3" fmla="*/ 35 h 21"/>
                <a:gd name="T4" fmla="*/ 0 w 24"/>
                <a:gd name="T5" fmla="*/ 28 h 21"/>
                <a:gd name="T6" fmla="*/ 15 w 24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17" y="0"/>
                  </a:moveTo>
                  <a:cubicBezTo>
                    <a:pt x="23" y="5"/>
                    <a:pt x="23" y="13"/>
                    <a:pt x="24" y="21"/>
                  </a:cubicBezTo>
                  <a:cubicBezTo>
                    <a:pt x="17" y="19"/>
                    <a:pt x="6" y="21"/>
                    <a:pt x="0" y="17"/>
                  </a:cubicBezTo>
                  <a:cubicBezTo>
                    <a:pt x="4" y="13"/>
                    <a:pt x="7" y="9"/>
                    <a:pt x="8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7" name="Freeform 2103">
              <a:extLst>
                <a:ext uri="{FF2B5EF4-FFF2-40B4-BE49-F238E27FC236}">
                  <a16:creationId xmlns:a16="http://schemas.microsoft.com/office/drawing/2014/main" id="{3BF649E3-A7EF-4225-BAE0-DA016D8984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277"/>
              <a:ext cx="184" cy="115"/>
            </a:xfrm>
            <a:custGeom>
              <a:avLst/>
              <a:gdLst>
                <a:gd name="T0" fmla="*/ 242 w 140"/>
                <a:gd name="T1" fmla="*/ 144 h 88"/>
                <a:gd name="T2" fmla="*/ 231 w 140"/>
                <a:gd name="T3" fmla="*/ 144 h 88"/>
                <a:gd name="T4" fmla="*/ 227 w 140"/>
                <a:gd name="T5" fmla="*/ 122 h 88"/>
                <a:gd name="T6" fmla="*/ 223 w 140"/>
                <a:gd name="T7" fmla="*/ 111 h 88"/>
                <a:gd name="T8" fmla="*/ 216 w 140"/>
                <a:gd name="T9" fmla="*/ 110 h 88"/>
                <a:gd name="T10" fmla="*/ 213 w 140"/>
                <a:gd name="T11" fmla="*/ 88 h 88"/>
                <a:gd name="T12" fmla="*/ 209 w 140"/>
                <a:gd name="T13" fmla="*/ 80 h 88"/>
                <a:gd name="T14" fmla="*/ 198 w 140"/>
                <a:gd name="T15" fmla="*/ 78 h 88"/>
                <a:gd name="T16" fmla="*/ 192 w 140"/>
                <a:gd name="T17" fmla="*/ 63 h 88"/>
                <a:gd name="T18" fmla="*/ 183 w 140"/>
                <a:gd name="T19" fmla="*/ 65 h 88"/>
                <a:gd name="T20" fmla="*/ 177 w 140"/>
                <a:gd name="T21" fmla="*/ 58 h 88"/>
                <a:gd name="T22" fmla="*/ 175 w 140"/>
                <a:gd name="T23" fmla="*/ 50 h 88"/>
                <a:gd name="T24" fmla="*/ 164 w 140"/>
                <a:gd name="T25" fmla="*/ 48 h 88"/>
                <a:gd name="T26" fmla="*/ 152 w 140"/>
                <a:gd name="T27" fmla="*/ 34 h 88"/>
                <a:gd name="T28" fmla="*/ 142 w 140"/>
                <a:gd name="T29" fmla="*/ 38 h 88"/>
                <a:gd name="T30" fmla="*/ 137 w 140"/>
                <a:gd name="T31" fmla="*/ 33 h 88"/>
                <a:gd name="T32" fmla="*/ 127 w 140"/>
                <a:gd name="T33" fmla="*/ 27 h 88"/>
                <a:gd name="T34" fmla="*/ 117 w 140"/>
                <a:gd name="T35" fmla="*/ 29 h 88"/>
                <a:gd name="T36" fmla="*/ 114 w 140"/>
                <a:gd name="T37" fmla="*/ 22 h 88"/>
                <a:gd name="T38" fmla="*/ 99 w 140"/>
                <a:gd name="T39" fmla="*/ 18 h 88"/>
                <a:gd name="T40" fmla="*/ 89 w 140"/>
                <a:gd name="T41" fmla="*/ 18 h 88"/>
                <a:gd name="T42" fmla="*/ 79 w 140"/>
                <a:gd name="T43" fmla="*/ 16 h 88"/>
                <a:gd name="T44" fmla="*/ 70 w 140"/>
                <a:gd name="T45" fmla="*/ 21 h 88"/>
                <a:gd name="T46" fmla="*/ 60 w 140"/>
                <a:gd name="T47" fmla="*/ 13 h 88"/>
                <a:gd name="T48" fmla="*/ 38 w 140"/>
                <a:gd name="T49" fmla="*/ 18 h 88"/>
                <a:gd name="T50" fmla="*/ 29 w 140"/>
                <a:gd name="T51" fmla="*/ 17 h 88"/>
                <a:gd name="T52" fmla="*/ 14 w 140"/>
                <a:gd name="T53" fmla="*/ 21 h 88"/>
                <a:gd name="T54" fmla="*/ 11 w 140"/>
                <a:gd name="T55" fmla="*/ 22 h 88"/>
                <a:gd name="T56" fmla="*/ 76 w 140"/>
                <a:gd name="T57" fmla="*/ 1 h 88"/>
                <a:gd name="T58" fmla="*/ 155 w 140"/>
                <a:gd name="T59" fmla="*/ 24 h 88"/>
                <a:gd name="T60" fmla="*/ 209 w 140"/>
                <a:gd name="T61" fmla="*/ 67 h 88"/>
                <a:gd name="T62" fmla="*/ 241 w 140"/>
                <a:gd name="T63" fmla="*/ 123 h 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0" h="88">
                  <a:moveTo>
                    <a:pt x="140" y="84"/>
                  </a:moveTo>
                  <a:cubicBezTo>
                    <a:pt x="139" y="88"/>
                    <a:pt x="135" y="87"/>
                    <a:pt x="134" y="84"/>
                  </a:cubicBezTo>
                  <a:cubicBezTo>
                    <a:pt x="131" y="81"/>
                    <a:pt x="132" y="75"/>
                    <a:pt x="132" y="71"/>
                  </a:cubicBezTo>
                  <a:cubicBezTo>
                    <a:pt x="131" y="68"/>
                    <a:pt x="131" y="67"/>
                    <a:pt x="129" y="65"/>
                  </a:cubicBezTo>
                  <a:cubicBezTo>
                    <a:pt x="128" y="64"/>
                    <a:pt x="127" y="66"/>
                    <a:pt x="125" y="64"/>
                  </a:cubicBezTo>
                  <a:cubicBezTo>
                    <a:pt x="123" y="61"/>
                    <a:pt x="124" y="55"/>
                    <a:pt x="123" y="51"/>
                  </a:cubicBezTo>
                  <a:cubicBezTo>
                    <a:pt x="123" y="50"/>
                    <a:pt x="122" y="47"/>
                    <a:pt x="121" y="47"/>
                  </a:cubicBezTo>
                  <a:cubicBezTo>
                    <a:pt x="119" y="45"/>
                    <a:pt x="117" y="47"/>
                    <a:pt x="115" y="46"/>
                  </a:cubicBezTo>
                  <a:cubicBezTo>
                    <a:pt x="111" y="44"/>
                    <a:pt x="114" y="39"/>
                    <a:pt x="111" y="37"/>
                  </a:cubicBezTo>
                  <a:cubicBezTo>
                    <a:pt x="109" y="36"/>
                    <a:pt x="107" y="38"/>
                    <a:pt x="106" y="38"/>
                  </a:cubicBezTo>
                  <a:cubicBezTo>
                    <a:pt x="103" y="37"/>
                    <a:pt x="105" y="36"/>
                    <a:pt x="103" y="34"/>
                  </a:cubicBezTo>
                  <a:cubicBezTo>
                    <a:pt x="102" y="32"/>
                    <a:pt x="102" y="31"/>
                    <a:pt x="101" y="29"/>
                  </a:cubicBezTo>
                  <a:cubicBezTo>
                    <a:pt x="98" y="26"/>
                    <a:pt x="98" y="29"/>
                    <a:pt x="95" y="28"/>
                  </a:cubicBezTo>
                  <a:cubicBezTo>
                    <a:pt x="91" y="26"/>
                    <a:pt x="93" y="22"/>
                    <a:pt x="88" y="20"/>
                  </a:cubicBezTo>
                  <a:cubicBezTo>
                    <a:pt x="86" y="20"/>
                    <a:pt x="84" y="22"/>
                    <a:pt x="82" y="22"/>
                  </a:cubicBezTo>
                  <a:cubicBezTo>
                    <a:pt x="78" y="22"/>
                    <a:pt x="81" y="21"/>
                    <a:pt x="79" y="19"/>
                  </a:cubicBezTo>
                  <a:cubicBezTo>
                    <a:pt x="77" y="17"/>
                    <a:pt x="77" y="16"/>
                    <a:pt x="74" y="16"/>
                  </a:cubicBezTo>
                  <a:cubicBezTo>
                    <a:pt x="72" y="16"/>
                    <a:pt x="71" y="18"/>
                    <a:pt x="68" y="17"/>
                  </a:cubicBezTo>
                  <a:cubicBezTo>
                    <a:pt x="66" y="17"/>
                    <a:pt x="67" y="14"/>
                    <a:pt x="66" y="13"/>
                  </a:cubicBezTo>
                  <a:cubicBezTo>
                    <a:pt x="64" y="11"/>
                    <a:pt x="60" y="11"/>
                    <a:pt x="57" y="11"/>
                  </a:cubicBezTo>
                  <a:cubicBezTo>
                    <a:pt x="54" y="11"/>
                    <a:pt x="55" y="12"/>
                    <a:pt x="52" y="11"/>
                  </a:cubicBezTo>
                  <a:cubicBezTo>
                    <a:pt x="49" y="10"/>
                    <a:pt x="50" y="8"/>
                    <a:pt x="46" y="9"/>
                  </a:cubicBezTo>
                  <a:cubicBezTo>
                    <a:pt x="44" y="9"/>
                    <a:pt x="42" y="12"/>
                    <a:pt x="40" y="12"/>
                  </a:cubicBezTo>
                  <a:cubicBezTo>
                    <a:pt x="37" y="11"/>
                    <a:pt x="38" y="9"/>
                    <a:pt x="35" y="8"/>
                  </a:cubicBezTo>
                  <a:cubicBezTo>
                    <a:pt x="31" y="6"/>
                    <a:pt x="27" y="10"/>
                    <a:pt x="22" y="11"/>
                  </a:cubicBezTo>
                  <a:cubicBezTo>
                    <a:pt x="20" y="11"/>
                    <a:pt x="19" y="10"/>
                    <a:pt x="17" y="10"/>
                  </a:cubicBezTo>
                  <a:cubicBezTo>
                    <a:pt x="14" y="10"/>
                    <a:pt x="10" y="12"/>
                    <a:pt x="8" y="12"/>
                  </a:cubicBezTo>
                  <a:cubicBezTo>
                    <a:pt x="8" y="12"/>
                    <a:pt x="6" y="13"/>
                    <a:pt x="6" y="13"/>
                  </a:cubicBezTo>
                  <a:cubicBezTo>
                    <a:pt x="0" y="4"/>
                    <a:pt x="39" y="2"/>
                    <a:pt x="44" y="1"/>
                  </a:cubicBezTo>
                  <a:cubicBezTo>
                    <a:pt x="60" y="0"/>
                    <a:pt x="76" y="7"/>
                    <a:pt x="90" y="14"/>
                  </a:cubicBezTo>
                  <a:cubicBezTo>
                    <a:pt x="102" y="20"/>
                    <a:pt x="112" y="30"/>
                    <a:pt x="121" y="39"/>
                  </a:cubicBezTo>
                  <a:cubicBezTo>
                    <a:pt x="131" y="49"/>
                    <a:pt x="133" y="60"/>
                    <a:pt x="139" y="7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8" name="Freeform 2104">
              <a:extLst>
                <a:ext uri="{FF2B5EF4-FFF2-40B4-BE49-F238E27FC236}">
                  <a16:creationId xmlns:a16="http://schemas.microsoft.com/office/drawing/2014/main" id="{317DCF82-6565-402D-98CA-BFF7675E8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324"/>
              <a:ext cx="29" cy="27"/>
            </a:xfrm>
            <a:custGeom>
              <a:avLst/>
              <a:gdLst>
                <a:gd name="T0" fmla="*/ 37 w 22"/>
                <a:gd name="T1" fmla="*/ 35 h 21"/>
                <a:gd name="T2" fmla="*/ 21 w 22"/>
                <a:gd name="T3" fmla="*/ 33 h 21"/>
                <a:gd name="T4" fmla="*/ 21 w 22"/>
                <a:gd name="T5" fmla="*/ 22 h 21"/>
                <a:gd name="T6" fmla="*/ 11 w 22"/>
                <a:gd name="T7" fmla="*/ 19 h 21"/>
                <a:gd name="T8" fmla="*/ 11 w 22"/>
                <a:gd name="T9" fmla="*/ 0 h 21"/>
                <a:gd name="T10" fmla="*/ 38 w 22"/>
                <a:gd name="T11" fmla="*/ 1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21">
                  <a:moveTo>
                    <a:pt x="21" y="21"/>
                  </a:moveTo>
                  <a:cubicBezTo>
                    <a:pt x="20" y="16"/>
                    <a:pt x="16" y="20"/>
                    <a:pt x="12" y="20"/>
                  </a:cubicBezTo>
                  <a:cubicBezTo>
                    <a:pt x="12" y="18"/>
                    <a:pt x="14" y="15"/>
                    <a:pt x="12" y="13"/>
                  </a:cubicBezTo>
                  <a:cubicBezTo>
                    <a:pt x="10" y="11"/>
                    <a:pt x="8" y="13"/>
                    <a:pt x="6" y="12"/>
                  </a:cubicBezTo>
                  <a:cubicBezTo>
                    <a:pt x="0" y="10"/>
                    <a:pt x="3" y="3"/>
                    <a:pt x="6" y="0"/>
                  </a:cubicBezTo>
                  <a:cubicBezTo>
                    <a:pt x="11" y="4"/>
                    <a:pt x="17" y="7"/>
                    <a:pt x="22" y="1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69" name="Freeform 2105">
              <a:extLst>
                <a:ext uri="{FF2B5EF4-FFF2-40B4-BE49-F238E27FC236}">
                  <a16:creationId xmlns:a16="http://schemas.microsoft.com/office/drawing/2014/main" id="{C9FBEDCD-6C72-40BC-B04F-3DD5009F0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9" y="2307"/>
              <a:ext cx="23" cy="22"/>
            </a:xfrm>
            <a:custGeom>
              <a:avLst/>
              <a:gdLst>
                <a:gd name="T0" fmla="*/ 29 w 18"/>
                <a:gd name="T1" fmla="*/ 22 h 17"/>
                <a:gd name="T2" fmla="*/ 17 w 18"/>
                <a:gd name="T3" fmla="*/ 28 h 17"/>
                <a:gd name="T4" fmla="*/ 13 w 18"/>
                <a:gd name="T5" fmla="*/ 17 h 17"/>
                <a:gd name="T6" fmla="*/ 4 w 18"/>
                <a:gd name="T7" fmla="*/ 16 h 17"/>
                <a:gd name="T8" fmla="*/ 6 w 1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18" y="13"/>
                  </a:moveTo>
                  <a:cubicBezTo>
                    <a:pt x="15" y="13"/>
                    <a:pt x="13" y="17"/>
                    <a:pt x="10" y="17"/>
                  </a:cubicBezTo>
                  <a:cubicBezTo>
                    <a:pt x="6" y="17"/>
                    <a:pt x="10" y="13"/>
                    <a:pt x="8" y="10"/>
                  </a:cubicBezTo>
                  <a:cubicBezTo>
                    <a:pt x="7" y="7"/>
                    <a:pt x="3" y="11"/>
                    <a:pt x="2" y="9"/>
                  </a:cubicBezTo>
                  <a:cubicBezTo>
                    <a:pt x="0" y="8"/>
                    <a:pt x="4" y="2"/>
                    <a:pt x="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0" name="Freeform 2106">
              <a:extLst>
                <a:ext uri="{FF2B5EF4-FFF2-40B4-BE49-F238E27FC236}">
                  <a16:creationId xmlns:a16="http://schemas.microsoft.com/office/drawing/2014/main" id="{9B40981A-9D3C-4958-90AF-71E645B68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295"/>
              <a:ext cx="30" cy="14"/>
            </a:xfrm>
            <a:custGeom>
              <a:avLst/>
              <a:gdLst>
                <a:gd name="T0" fmla="*/ 39 w 23"/>
                <a:gd name="T1" fmla="*/ 13 h 11"/>
                <a:gd name="T2" fmla="*/ 17 w 23"/>
                <a:gd name="T3" fmla="*/ 14 h 11"/>
                <a:gd name="T4" fmla="*/ 12 w 23"/>
                <a:gd name="T5" fmla="*/ 10 h 11"/>
                <a:gd name="T6" fmla="*/ 7 w 23"/>
                <a:gd name="T7" fmla="*/ 8 h 11"/>
                <a:gd name="T8" fmla="*/ 5 w 2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">
                  <a:moveTo>
                    <a:pt x="23" y="8"/>
                  </a:moveTo>
                  <a:cubicBezTo>
                    <a:pt x="19" y="5"/>
                    <a:pt x="14" y="11"/>
                    <a:pt x="10" y="9"/>
                  </a:cubicBezTo>
                  <a:cubicBezTo>
                    <a:pt x="9" y="8"/>
                    <a:pt x="9" y="6"/>
                    <a:pt x="7" y="6"/>
                  </a:cubicBezTo>
                  <a:cubicBezTo>
                    <a:pt x="6" y="5"/>
                    <a:pt x="5" y="5"/>
                    <a:pt x="4" y="5"/>
                  </a:cubicBezTo>
                  <a:cubicBezTo>
                    <a:pt x="1" y="4"/>
                    <a:pt x="0" y="2"/>
                    <a:pt x="3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1" name="Freeform 2107">
              <a:extLst>
                <a:ext uri="{FF2B5EF4-FFF2-40B4-BE49-F238E27FC236}">
                  <a16:creationId xmlns:a16="http://schemas.microsoft.com/office/drawing/2014/main" id="{E5527942-D4DB-4136-BB29-C1DD949E1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2" y="2283"/>
              <a:ext cx="39" cy="13"/>
            </a:xfrm>
            <a:custGeom>
              <a:avLst/>
              <a:gdLst>
                <a:gd name="T0" fmla="*/ 44 w 30"/>
                <a:gd name="T1" fmla="*/ 17 h 10"/>
                <a:gd name="T2" fmla="*/ 35 w 30"/>
                <a:gd name="T3" fmla="*/ 13 h 10"/>
                <a:gd name="T4" fmla="*/ 26 w 30"/>
                <a:gd name="T5" fmla="*/ 16 h 10"/>
                <a:gd name="T6" fmla="*/ 7 w 30"/>
                <a:gd name="T7" fmla="*/ 12 h 10"/>
                <a:gd name="T8" fmla="*/ 9 w 30"/>
                <a:gd name="T9" fmla="*/ 4 h 10"/>
                <a:gd name="T10" fmla="*/ 51 w 30"/>
                <a:gd name="T11" fmla="*/ 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0">
                  <a:moveTo>
                    <a:pt x="26" y="10"/>
                  </a:moveTo>
                  <a:cubicBezTo>
                    <a:pt x="25" y="9"/>
                    <a:pt x="23" y="8"/>
                    <a:pt x="21" y="8"/>
                  </a:cubicBezTo>
                  <a:cubicBezTo>
                    <a:pt x="19" y="8"/>
                    <a:pt x="18" y="10"/>
                    <a:pt x="15" y="9"/>
                  </a:cubicBezTo>
                  <a:cubicBezTo>
                    <a:pt x="12" y="9"/>
                    <a:pt x="7" y="8"/>
                    <a:pt x="4" y="7"/>
                  </a:cubicBezTo>
                  <a:cubicBezTo>
                    <a:pt x="0" y="5"/>
                    <a:pt x="2" y="3"/>
                    <a:pt x="5" y="2"/>
                  </a:cubicBezTo>
                  <a:cubicBezTo>
                    <a:pt x="13" y="0"/>
                    <a:pt x="22" y="5"/>
                    <a:pt x="3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2" name="Freeform 2108">
              <a:extLst>
                <a:ext uri="{FF2B5EF4-FFF2-40B4-BE49-F238E27FC236}">
                  <a16:creationId xmlns:a16="http://schemas.microsoft.com/office/drawing/2014/main" id="{322EF917-9650-4FB8-97E6-D0F6E2E1A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319"/>
              <a:ext cx="19" cy="18"/>
            </a:xfrm>
            <a:custGeom>
              <a:avLst/>
              <a:gdLst>
                <a:gd name="T0" fmla="*/ 11 w 14"/>
                <a:gd name="T1" fmla="*/ 23 h 14"/>
                <a:gd name="T2" fmla="*/ 0 w 14"/>
                <a:gd name="T3" fmla="*/ 8 h 14"/>
                <a:gd name="T4" fmla="*/ 26 w 14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4">
                  <a:moveTo>
                    <a:pt x="6" y="14"/>
                  </a:moveTo>
                  <a:cubicBezTo>
                    <a:pt x="8" y="10"/>
                    <a:pt x="1" y="7"/>
                    <a:pt x="0" y="5"/>
                  </a:cubicBezTo>
                  <a:cubicBezTo>
                    <a:pt x="4" y="0"/>
                    <a:pt x="12" y="5"/>
                    <a:pt x="14" y="1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3" name="Freeform 2109">
              <a:extLst>
                <a:ext uri="{FF2B5EF4-FFF2-40B4-BE49-F238E27FC236}">
                  <a16:creationId xmlns:a16="http://schemas.microsoft.com/office/drawing/2014/main" id="{0AC6D96B-5876-4386-89DD-5389CA683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353"/>
              <a:ext cx="14" cy="26"/>
            </a:xfrm>
            <a:custGeom>
              <a:avLst/>
              <a:gdLst>
                <a:gd name="T0" fmla="*/ 17 w 11"/>
                <a:gd name="T1" fmla="*/ 34 h 20"/>
                <a:gd name="T2" fmla="*/ 8 w 11"/>
                <a:gd name="T3" fmla="*/ 21 h 20"/>
                <a:gd name="T4" fmla="*/ 0 w 11"/>
                <a:gd name="T5" fmla="*/ 7 h 20"/>
                <a:gd name="T6" fmla="*/ 8 w 11"/>
                <a:gd name="T7" fmla="*/ 4 h 20"/>
                <a:gd name="T8" fmla="*/ 18 w 11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">
                  <a:moveTo>
                    <a:pt x="10" y="20"/>
                  </a:moveTo>
                  <a:cubicBezTo>
                    <a:pt x="8" y="17"/>
                    <a:pt x="7" y="14"/>
                    <a:pt x="5" y="12"/>
                  </a:cubicBezTo>
                  <a:cubicBezTo>
                    <a:pt x="3" y="9"/>
                    <a:pt x="0" y="8"/>
                    <a:pt x="0" y="4"/>
                  </a:cubicBezTo>
                  <a:cubicBezTo>
                    <a:pt x="0" y="0"/>
                    <a:pt x="2" y="0"/>
                    <a:pt x="5" y="2"/>
                  </a:cubicBezTo>
                  <a:cubicBezTo>
                    <a:pt x="9" y="5"/>
                    <a:pt x="10" y="8"/>
                    <a:pt x="11" y="1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4" name="Freeform 2110">
              <a:extLst>
                <a:ext uri="{FF2B5EF4-FFF2-40B4-BE49-F238E27FC236}">
                  <a16:creationId xmlns:a16="http://schemas.microsoft.com/office/drawing/2014/main" id="{C6C76117-D9B7-4829-B318-BAB9364CB3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974"/>
              <a:ext cx="66" cy="166"/>
            </a:xfrm>
            <a:custGeom>
              <a:avLst/>
              <a:gdLst>
                <a:gd name="T0" fmla="*/ 5 w 50"/>
                <a:gd name="T1" fmla="*/ 9 h 127"/>
                <a:gd name="T2" fmla="*/ 24 w 50"/>
                <a:gd name="T3" fmla="*/ 9 h 127"/>
                <a:gd name="T4" fmla="*/ 50 w 50"/>
                <a:gd name="T5" fmla="*/ 4 h 127"/>
                <a:gd name="T6" fmla="*/ 87 w 50"/>
                <a:gd name="T7" fmla="*/ 17 h 127"/>
                <a:gd name="T8" fmla="*/ 38 w 50"/>
                <a:gd name="T9" fmla="*/ 50 h 127"/>
                <a:gd name="T10" fmla="*/ 40 w 50"/>
                <a:gd name="T11" fmla="*/ 72 h 127"/>
                <a:gd name="T12" fmla="*/ 38 w 50"/>
                <a:gd name="T13" fmla="*/ 89 h 127"/>
                <a:gd name="T14" fmla="*/ 44 w 50"/>
                <a:gd name="T15" fmla="*/ 105 h 127"/>
                <a:gd name="T16" fmla="*/ 38 w 50"/>
                <a:gd name="T17" fmla="*/ 122 h 127"/>
                <a:gd name="T18" fmla="*/ 34 w 50"/>
                <a:gd name="T19" fmla="*/ 163 h 127"/>
                <a:gd name="T20" fmla="*/ 32 w 50"/>
                <a:gd name="T21" fmla="*/ 217 h 127"/>
                <a:gd name="T22" fmla="*/ 11 w 50"/>
                <a:gd name="T23" fmla="*/ 144 h 127"/>
                <a:gd name="T24" fmla="*/ 0 w 50"/>
                <a:gd name="T25" fmla="*/ 101 h 127"/>
                <a:gd name="T26" fmla="*/ 5 w 50"/>
                <a:gd name="T27" fmla="*/ 55 h 1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0" h="127">
                  <a:moveTo>
                    <a:pt x="3" y="5"/>
                  </a:moveTo>
                  <a:cubicBezTo>
                    <a:pt x="7" y="1"/>
                    <a:pt x="10" y="4"/>
                    <a:pt x="14" y="5"/>
                  </a:cubicBezTo>
                  <a:cubicBezTo>
                    <a:pt x="20" y="5"/>
                    <a:pt x="24" y="3"/>
                    <a:pt x="29" y="2"/>
                  </a:cubicBezTo>
                  <a:cubicBezTo>
                    <a:pt x="36" y="0"/>
                    <a:pt x="48" y="3"/>
                    <a:pt x="50" y="10"/>
                  </a:cubicBezTo>
                  <a:cubicBezTo>
                    <a:pt x="37" y="13"/>
                    <a:pt x="27" y="17"/>
                    <a:pt x="22" y="29"/>
                  </a:cubicBezTo>
                  <a:cubicBezTo>
                    <a:pt x="19" y="35"/>
                    <a:pt x="23" y="38"/>
                    <a:pt x="23" y="42"/>
                  </a:cubicBezTo>
                  <a:cubicBezTo>
                    <a:pt x="23" y="46"/>
                    <a:pt x="22" y="48"/>
                    <a:pt x="22" y="52"/>
                  </a:cubicBezTo>
                  <a:cubicBezTo>
                    <a:pt x="22" y="54"/>
                    <a:pt x="26" y="57"/>
                    <a:pt x="25" y="61"/>
                  </a:cubicBezTo>
                  <a:cubicBezTo>
                    <a:pt x="25" y="64"/>
                    <a:pt x="22" y="68"/>
                    <a:pt x="22" y="71"/>
                  </a:cubicBezTo>
                  <a:cubicBezTo>
                    <a:pt x="30" y="76"/>
                    <a:pt x="22" y="90"/>
                    <a:pt x="20" y="96"/>
                  </a:cubicBezTo>
                  <a:cubicBezTo>
                    <a:pt x="16" y="107"/>
                    <a:pt x="16" y="116"/>
                    <a:pt x="18" y="127"/>
                  </a:cubicBezTo>
                  <a:cubicBezTo>
                    <a:pt x="8" y="119"/>
                    <a:pt x="9" y="96"/>
                    <a:pt x="6" y="84"/>
                  </a:cubicBezTo>
                  <a:cubicBezTo>
                    <a:pt x="4" y="76"/>
                    <a:pt x="1" y="68"/>
                    <a:pt x="0" y="59"/>
                  </a:cubicBezTo>
                  <a:cubicBezTo>
                    <a:pt x="0" y="49"/>
                    <a:pt x="5" y="41"/>
                    <a:pt x="3" y="3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5" name="Freeform 2111">
              <a:extLst>
                <a:ext uri="{FF2B5EF4-FFF2-40B4-BE49-F238E27FC236}">
                  <a16:creationId xmlns:a16="http://schemas.microsoft.com/office/drawing/2014/main" id="{36FD560C-E5FC-4974-BF87-A27AA4EBC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6" y="1979"/>
              <a:ext cx="62" cy="153"/>
            </a:xfrm>
            <a:custGeom>
              <a:avLst/>
              <a:gdLst>
                <a:gd name="T0" fmla="*/ 45 w 47"/>
                <a:gd name="T1" fmla="*/ 4 h 117"/>
                <a:gd name="T2" fmla="*/ 67 w 47"/>
                <a:gd name="T3" fmla="*/ 1 h 117"/>
                <a:gd name="T4" fmla="*/ 80 w 47"/>
                <a:gd name="T5" fmla="*/ 12 h 117"/>
                <a:gd name="T6" fmla="*/ 58 w 47"/>
                <a:gd name="T7" fmla="*/ 26 h 117"/>
                <a:gd name="T8" fmla="*/ 38 w 47"/>
                <a:gd name="T9" fmla="*/ 41 h 117"/>
                <a:gd name="T10" fmla="*/ 26 w 47"/>
                <a:gd name="T11" fmla="*/ 61 h 117"/>
                <a:gd name="T12" fmla="*/ 34 w 47"/>
                <a:gd name="T13" fmla="*/ 78 h 117"/>
                <a:gd name="T14" fmla="*/ 44 w 47"/>
                <a:gd name="T15" fmla="*/ 105 h 117"/>
                <a:gd name="T16" fmla="*/ 37 w 47"/>
                <a:gd name="T17" fmla="*/ 171 h 117"/>
                <a:gd name="T18" fmla="*/ 24 w 47"/>
                <a:gd name="T19" fmla="*/ 195 h 117"/>
                <a:gd name="T20" fmla="*/ 20 w 47"/>
                <a:gd name="T21" fmla="*/ 195 h 117"/>
                <a:gd name="T22" fmla="*/ 20 w 47"/>
                <a:gd name="T23" fmla="*/ 195 h 117"/>
                <a:gd name="T24" fmla="*/ 20 w 47"/>
                <a:gd name="T25" fmla="*/ 184 h 117"/>
                <a:gd name="T26" fmla="*/ 22 w 47"/>
                <a:gd name="T27" fmla="*/ 149 h 117"/>
                <a:gd name="T28" fmla="*/ 24 w 47"/>
                <a:gd name="T29" fmla="*/ 120 h 117"/>
                <a:gd name="T30" fmla="*/ 16 w 47"/>
                <a:gd name="T31" fmla="*/ 95 h 117"/>
                <a:gd name="T32" fmla="*/ 7 w 47"/>
                <a:gd name="T33" fmla="*/ 55 h 117"/>
                <a:gd name="T34" fmla="*/ 20 w 47"/>
                <a:gd name="T35" fmla="*/ 39 h 117"/>
                <a:gd name="T36" fmla="*/ 32 w 47"/>
                <a:gd name="T37" fmla="*/ 24 h 117"/>
                <a:gd name="T38" fmla="*/ 49 w 47"/>
                <a:gd name="T39" fmla="*/ 13 h 1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7" h="117">
                  <a:moveTo>
                    <a:pt x="26" y="2"/>
                  </a:moveTo>
                  <a:cubicBezTo>
                    <a:pt x="30" y="3"/>
                    <a:pt x="35" y="0"/>
                    <a:pt x="39" y="1"/>
                  </a:cubicBezTo>
                  <a:cubicBezTo>
                    <a:pt x="42" y="2"/>
                    <a:pt x="47" y="4"/>
                    <a:pt x="46" y="7"/>
                  </a:cubicBezTo>
                  <a:cubicBezTo>
                    <a:pt x="45" y="10"/>
                    <a:pt x="36" y="14"/>
                    <a:pt x="33" y="15"/>
                  </a:cubicBezTo>
                  <a:cubicBezTo>
                    <a:pt x="28" y="17"/>
                    <a:pt x="25" y="20"/>
                    <a:pt x="22" y="24"/>
                  </a:cubicBezTo>
                  <a:cubicBezTo>
                    <a:pt x="19" y="28"/>
                    <a:pt x="15" y="31"/>
                    <a:pt x="15" y="36"/>
                  </a:cubicBezTo>
                  <a:cubicBezTo>
                    <a:pt x="16" y="39"/>
                    <a:pt x="18" y="42"/>
                    <a:pt x="20" y="46"/>
                  </a:cubicBezTo>
                  <a:cubicBezTo>
                    <a:pt x="22" y="51"/>
                    <a:pt x="23" y="56"/>
                    <a:pt x="25" y="61"/>
                  </a:cubicBezTo>
                  <a:cubicBezTo>
                    <a:pt x="31" y="73"/>
                    <a:pt x="28" y="89"/>
                    <a:pt x="21" y="100"/>
                  </a:cubicBezTo>
                  <a:cubicBezTo>
                    <a:pt x="19" y="104"/>
                    <a:pt x="16" y="109"/>
                    <a:pt x="14" y="114"/>
                  </a:cubicBezTo>
                  <a:cubicBezTo>
                    <a:pt x="12" y="117"/>
                    <a:pt x="11" y="111"/>
                    <a:pt x="11" y="114"/>
                  </a:cubicBezTo>
                  <a:cubicBezTo>
                    <a:pt x="12" y="113"/>
                    <a:pt x="11" y="116"/>
                    <a:pt x="11" y="114"/>
                  </a:cubicBezTo>
                  <a:cubicBezTo>
                    <a:pt x="12" y="110"/>
                    <a:pt x="11" y="112"/>
                    <a:pt x="11" y="108"/>
                  </a:cubicBezTo>
                  <a:cubicBezTo>
                    <a:pt x="11" y="101"/>
                    <a:pt x="12" y="94"/>
                    <a:pt x="13" y="87"/>
                  </a:cubicBezTo>
                  <a:cubicBezTo>
                    <a:pt x="14" y="81"/>
                    <a:pt x="16" y="75"/>
                    <a:pt x="14" y="70"/>
                  </a:cubicBezTo>
                  <a:cubicBezTo>
                    <a:pt x="13" y="65"/>
                    <a:pt x="11" y="60"/>
                    <a:pt x="9" y="56"/>
                  </a:cubicBezTo>
                  <a:cubicBezTo>
                    <a:pt x="4" y="49"/>
                    <a:pt x="0" y="40"/>
                    <a:pt x="4" y="32"/>
                  </a:cubicBezTo>
                  <a:cubicBezTo>
                    <a:pt x="5" y="29"/>
                    <a:pt x="9" y="26"/>
                    <a:pt x="11" y="23"/>
                  </a:cubicBezTo>
                  <a:cubicBezTo>
                    <a:pt x="13" y="20"/>
                    <a:pt x="16" y="17"/>
                    <a:pt x="18" y="14"/>
                  </a:cubicBezTo>
                  <a:cubicBezTo>
                    <a:pt x="21" y="12"/>
                    <a:pt x="24" y="9"/>
                    <a:pt x="28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6" name="Freeform 2112">
              <a:extLst>
                <a:ext uri="{FF2B5EF4-FFF2-40B4-BE49-F238E27FC236}">
                  <a16:creationId xmlns:a16="http://schemas.microsoft.com/office/drawing/2014/main" id="{E895C80F-EBED-4A30-A93A-0C5F14E34B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7" y="2026"/>
              <a:ext cx="31" cy="75"/>
            </a:xfrm>
            <a:custGeom>
              <a:avLst/>
              <a:gdLst>
                <a:gd name="T0" fmla="*/ 5 w 24"/>
                <a:gd name="T1" fmla="*/ 14 h 57"/>
                <a:gd name="T2" fmla="*/ 10 w 24"/>
                <a:gd name="T3" fmla="*/ 0 h 57"/>
                <a:gd name="T4" fmla="*/ 16 w 24"/>
                <a:gd name="T5" fmla="*/ 11 h 57"/>
                <a:gd name="T6" fmla="*/ 18 w 24"/>
                <a:gd name="T7" fmla="*/ 24 h 57"/>
                <a:gd name="T8" fmla="*/ 22 w 24"/>
                <a:gd name="T9" fmla="*/ 24 h 57"/>
                <a:gd name="T10" fmla="*/ 30 w 24"/>
                <a:gd name="T11" fmla="*/ 57 h 57"/>
                <a:gd name="T12" fmla="*/ 40 w 24"/>
                <a:gd name="T13" fmla="*/ 99 h 57"/>
                <a:gd name="T14" fmla="*/ 12 w 24"/>
                <a:gd name="T15" fmla="*/ 51 h 57"/>
                <a:gd name="T16" fmla="*/ 5 w 24"/>
                <a:gd name="T17" fmla="*/ 9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57">
                  <a:moveTo>
                    <a:pt x="3" y="8"/>
                  </a:moveTo>
                  <a:cubicBezTo>
                    <a:pt x="4" y="6"/>
                    <a:pt x="5" y="3"/>
                    <a:pt x="6" y="0"/>
                  </a:cubicBezTo>
                  <a:cubicBezTo>
                    <a:pt x="5" y="4"/>
                    <a:pt x="6" y="7"/>
                    <a:pt x="9" y="6"/>
                  </a:cubicBezTo>
                  <a:cubicBezTo>
                    <a:pt x="9" y="8"/>
                    <a:pt x="10" y="11"/>
                    <a:pt x="11" y="14"/>
                  </a:cubicBezTo>
                  <a:cubicBezTo>
                    <a:pt x="12" y="14"/>
                    <a:pt x="12" y="14"/>
                    <a:pt x="13" y="14"/>
                  </a:cubicBezTo>
                  <a:cubicBezTo>
                    <a:pt x="13" y="20"/>
                    <a:pt x="16" y="26"/>
                    <a:pt x="18" y="33"/>
                  </a:cubicBezTo>
                  <a:cubicBezTo>
                    <a:pt x="21" y="40"/>
                    <a:pt x="22" y="48"/>
                    <a:pt x="24" y="57"/>
                  </a:cubicBezTo>
                  <a:cubicBezTo>
                    <a:pt x="18" y="51"/>
                    <a:pt x="11" y="38"/>
                    <a:pt x="7" y="30"/>
                  </a:cubicBezTo>
                  <a:cubicBezTo>
                    <a:pt x="3" y="24"/>
                    <a:pt x="0" y="14"/>
                    <a:pt x="3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7" name="Freeform 2113">
              <a:extLst>
                <a:ext uri="{FF2B5EF4-FFF2-40B4-BE49-F238E27FC236}">
                  <a16:creationId xmlns:a16="http://schemas.microsoft.com/office/drawing/2014/main" id="{04CDE545-8673-4B90-8644-0C40DE5994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2007"/>
              <a:ext cx="35" cy="77"/>
            </a:xfrm>
            <a:custGeom>
              <a:avLst/>
              <a:gdLst>
                <a:gd name="T0" fmla="*/ 21 w 27"/>
                <a:gd name="T1" fmla="*/ 0 h 59"/>
                <a:gd name="T2" fmla="*/ 0 w 27"/>
                <a:gd name="T3" fmla="*/ 27 h 59"/>
                <a:gd name="T4" fmla="*/ 10 w 27"/>
                <a:gd name="T5" fmla="*/ 30 h 59"/>
                <a:gd name="T6" fmla="*/ 4 w 27"/>
                <a:gd name="T7" fmla="*/ 51 h 59"/>
                <a:gd name="T8" fmla="*/ 13 w 27"/>
                <a:gd name="T9" fmla="*/ 80 h 59"/>
                <a:gd name="T10" fmla="*/ 35 w 27"/>
                <a:gd name="T11" fmla="*/ 100 h 59"/>
                <a:gd name="T12" fmla="*/ 45 w 27"/>
                <a:gd name="T13" fmla="*/ 5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9">
                  <a:moveTo>
                    <a:pt x="12" y="0"/>
                  </a:moveTo>
                  <a:cubicBezTo>
                    <a:pt x="7" y="4"/>
                    <a:pt x="2" y="10"/>
                    <a:pt x="0" y="16"/>
                  </a:cubicBezTo>
                  <a:cubicBezTo>
                    <a:pt x="3" y="16"/>
                    <a:pt x="5" y="18"/>
                    <a:pt x="6" y="18"/>
                  </a:cubicBezTo>
                  <a:cubicBezTo>
                    <a:pt x="5" y="22"/>
                    <a:pt x="4" y="26"/>
                    <a:pt x="2" y="30"/>
                  </a:cubicBezTo>
                  <a:cubicBezTo>
                    <a:pt x="12" y="30"/>
                    <a:pt x="8" y="40"/>
                    <a:pt x="8" y="47"/>
                  </a:cubicBezTo>
                  <a:cubicBezTo>
                    <a:pt x="16" y="42"/>
                    <a:pt x="19" y="52"/>
                    <a:pt x="21" y="59"/>
                  </a:cubicBezTo>
                  <a:cubicBezTo>
                    <a:pt x="23" y="42"/>
                    <a:pt x="17" y="18"/>
                    <a:pt x="27" y="3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8" name="Freeform 2114">
              <a:extLst>
                <a:ext uri="{FF2B5EF4-FFF2-40B4-BE49-F238E27FC236}">
                  <a16:creationId xmlns:a16="http://schemas.microsoft.com/office/drawing/2014/main" id="{1D048672-7589-4A9E-9FEC-14F56A1D7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219"/>
              <a:ext cx="26" cy="96"/>
            </a:xfrm>
            <a:custGeom>
              <a:avLst/>
              <a:gdLst>
                <a:gd name="T0" fmla="*/ 4 w 20"/>
                <a:gd name="T1" fmla="*/ 11 h 73"/>
                <a:gd name="T2" fmla="*/ 4 w 20"/>
                <a:gd name="T3" fmla="*/ 16 h 73"/>
                <a:gd name="T4" fmla="*/ 5 w 20"/>
                <a:gd name="T5" fmla="*/ 1 h 73"/>
                <a:gd name="T6" fmla="*/ 9 w 20"/>
                <a:gd name="T7" fmla="*/ 7 h 73"/>
                <a:gd name="T8" fmla="*/ 12 w 20"/>
                <a:gd name="T9" fmla="*/ 0 h 73"/>
                <a:gd name="T10" fmla="*/ 16 w 20"/>
                <a:gd name="T11" fmla="*/ 37 h 73"/>
                <a:gd name="T12" fmla="*/ 18 w 20"/>
                <a:gd name="T13" fmla="*/ 24 h 73"/>
                <a:gd name="T14" fmla="*/ 23 w 20"/>
                <a:gd name="T15" fmla="*/ 39 h 73"/>
                <a:gd name="T16" fmla="*/ 27 w 20"/>
                <a:gd name="T17" fmla="*/ 37 h 73"/>
                <a:gd name="T18" fmla="*/ 33 w 20"/>
                <a:gd name="T19" fmla="*/ 79 h 73"/>
                <a:gd name="T20" fmla="*/ 34 w 20"/>
                <a:gd name="T21" fmla="*/ 126 h 73"/>
                <a:gd name="T22" fmla="*/ 13 w 20"/>
                <a:gd name="T23" fmla="*/ 83 h 73"/>
                <a:gd name="T24" fmla="*/ 4 w 20"/>
                <a:gd name="T25" fmla="*/ 64 h 73"/>
                <a:gd name="T26" fmla="*/ 5 w 20"/>
                <a:gd name="T27" fmla="*/ 45 h 73"/>
                <a:gd name="T28" fmla="*/ 1 w 20"/>
                <a:gd name="T29" fmla="*/ 14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0" h="73">
                  <a:moveTo>
                    <a:pt x="2" y="6"/>
                  </a:moveTo>
                  <a:cubicBezTo>
                    <a:pt x="1" y="7"/>
                    <a:pt x="0" y="8"/>
                    <a:pt x="2" y="9"/>
                  </a:cubicBezTo>
                  <a:cubicBezTo>
                    <a:pt x="4" y="7"/>
                    <a:pt x="3" y="4"/>
                    <a:pt x="3" y="1"/>
                  </a:cubicBezTo>
                  <a:cubicBezTo>
                    <a:pt x="3" y="2"/>
                    <a:pt x="4" y="3"/>
                    <a:pt x="5" y="4"/>
                  </a:cubicBezTo>
                  <a:cubicBezTo>
                    <a:pt x="5" y="2"/>
                    <a:pt x="7" y="0"/>
                    <a:pt x="7" y="0"/>
                  </a:cubicBezTo>
                  <a:cubicBezTo>
                    <a:pt x="6" y="5"/>
                    <a:pt x="7" y="16"/>
                    <a:pt x="9" y="21"/>
                  </a:cubicBezTo>
                  <a:cubicBezTo>
                    <a:pt x="11" y="20"/>
                    <a:pt x="12" y="17"/>
                    <a:pt x="11" y="14"/>
                  </a:cubicBezTo>
                  <a:cubicBezTo>
                    <a:pt x="12" y="17"/>
                    <a:pt x="12" y="21"/>
                    <a:pt x="14" y="23"/>
                  </a:cubicBezTo>
                  <a:cubicBezTo>
                    <a:pt x="14" y="22"/>
                    <a:pt x="15" y="21"/>
                    <a:pt x="16" y="21"/>
                  </a:cubicBezTo>
                  <a:cubicBezTo>
                    <a:pt x="20" y="28"/>
                    <a:pt x="19" y="38"/>
                    <a:pt x="19" y="46"/>
                  </a:cubicBezTo>
                  <a:cubicBezTo>
                    <a:pt x="19" y="55"/>
                    <a:pt x="20" y="65"/>
                    <a:pt x="20" y="73"/>
                  </a:cubicBezTo>
                  <a:cubicBezTo>
                    <a:pt x="14" y="66"/>
                    <a:pt x="13" y="56"/>
                    <a:pt x="8" y="48"/>
                  </a:cubicBezTo>
                  <a:cubicBezTo>
                    <a:pt x="6" y="44"/>
                    <a:pt x="2" y="41"/>
                    <a:pt x="2" y="37"/>
                  </a:cubicBezTo>
                  <a:cubicBezTo>
                    <a:pt x="1" y="34"/>
                    <a:pt x="3" y="29"/>
                    <a:pt x="3" y="26"/>
                  </a:cubicBezTo>
                  <a:cubicBezTo>
                    <a:pt x="3" y="20"/>
                    <a:pt x="2" y="14"/>
                    <a:pt x="1" y="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79" name="Freeform 2115">
              <a:extLst>
                <a:ext uri="{FF2B5EF4-FFF2-40B4-BE49-F238E27FC236}">
                  <a16:creationId xmlns:a16="http://schemas.microsoft.com/office/drawing/2014/main" id="{0DEBFC67-CD4E-4624-A3FF-CF922C8AC7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344"/>
              <a:ext cx="22" cy="42"/>
            </a:xfrm>
            <a:custGeom>
              <a:avLst/>
              <a:gdLst>
                <a:gd name="T0" fmla="*/ 0 w 17"/>
                <a:gd name="T1" fmla="*/ 32 h 32"/>
                <a:gd name="T2" fmla="*/ 23 w 17"/>
                <a:gd name="T3" fmla="*/ 0 h 32"/>
                <a:gd name="T4" fmla="*/ 25 w 17"/>
                <a:gd name="T5" fmla="*/ 55 h 32"/>
                <a:gd name="T6" fmla="*/ 4 w 17"/>
                <a:gd name="T7" fmla="*/ 2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2">
                  <a:moveTo>
                    <a:pt x="0" y="18"/>
                  </a:moveTo>
                  <a:cubicBezTo>
                    <a:pt x="8" y="18"/>
                    <a:pt x="9" y="5"/>
                    <a:pt x="14" y="0"/>
                  </a:cubicBezTo>
                  <a:cubicBezTo>
                    <a:pt x="16" y="5"/>
                    <a:pt x="17" y="27"/>
                    <a:pt x="15" y="32"/>
                  </a:cubicBezTo>
                  <a:cubicBezTo>
                    <a:pt x="7" y="32"/>
                    <a:pt x="8" y="20"/>
                    <a:pt x="2" y="1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0" name="Freeform 2116">
              <a:extLst>
                <a:ext uri="{FF2B5EF4-FFF2-40B4-BE49-F238E27FC236}">
                  <a16:creationId xmlns:a16="http://schemas.microsoft.com/office/drawing/2014/main" id="{71A68F12-2D3B-4A31-8DCF-D72822243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374"/>
              <a:ext cx="15" cy="21"/>
            </a:xfrm>
            <a:custGeom>
              <a:avLst/>
              <a:gdLst>
                <a:gd name="T0" fmla="*/ 0 w 11"/>
                <a:gd name="T1" fmla="*/ 11 h 16"/>
                <a:gd name="T2" fmla="*/ 11 w 11"/>
                <a:gd name="T3" fmla="*/ 24 h 16"/>
                <a:gd name="T4" fmla="*/ 14 w 11"/>
                <a:gd name="T5" fmla="*/ 0 h 16"/>
                <a:gd name="T6" fmla="*/ 0 w 11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0" y="6"/>
                  </a:moveTo>
                  <a:cubicBezTo>
                    <a:pt x="1" y="10"/>
                    <a:pt x="1" y="16"/>
                    <a:pt x="6" y="14"/>
                  </a:cubicBezTo>
                  <a:cubicBezTo>
                    <a:pt x="11" y="12"/>
                    <a:pt x="7" y="4"/>
                    <a:pt x="7" y="0"/>
                  </a:cubicBezTo>
                  <a:cubicBezTo>
                    <a:pt x="7" y="5"/>
                    <a:pt x="1" y="8"/>
                    <a:pt x="0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1" name="Freeform 2117">
              <a:extLst>
                <a:ext uri="{FF2B5EF4-FFF2-40B4-BE49-F238E27FC236}">
                  <a16:creationId xmlns:a16="http://schemas.microsoft.com/office/drawing/2014/main" id="{4395E545-A50D-406A-BCDB-1A23CD15E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365"/>
              <a:ext cx="20" cy="26"/>
            </a:xfrm>
            <a:custGeom>
              <a:avLst/>
              <a:gdLst>
                <a:gd name="T0" fmla="*/ 4 w 15"/>
                <a:gd name="T1" fmla="*/ 1 h 20"/>
                <a:gd name="T2" fmla="*/ 0 w 15"/>
                <a:gd name="T3" fmla="*/ 34 h 20"/>
                <a:gd name="T4" fmla="*/ 23 w 15"/>
                <a:gd name="T5" fmla="*/ 27 h 20"/>
                <a:gd name="T6" fmla="*/ 1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2" y="1"/>
                  </a:moveTo>
                  <a:cubicBezTo>
                    <a:pt x="0" y="7"/>
                    <a:pt x="0" y="15"/>
                    <a:pt x="0" y="20"/>
                  </a:cubicBezTo>
                  <a:cubicBezTo>
                    <a:pt x="2" y="20"/>
                    <a:pt x="12" y="18"/>
                    <a:pt x="13" y="16"/>
                  </a:cubicBezTo>
                  <a:cubicBezTo>
                    <a:pt x="15" y="11"/>
                    <a:pt x="4" y="2"/>
                    <a:pt x="1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2" name="Freeform 2118">
              <a:extLst>
                <a:ext uri="{FF2B5EF4-FFF2-40B4-BE49-F238E27FC236}">
                  <a16:creationId xmlns:a16="http://schemas.microsoft.com/office/drawing/2014/main" id="{D0D77BDC-7952-4406-A236-B38D0E0B6F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2299"/>
              <a:ext cx="50" cy="97"/>
            </a:xfrm>
            <a:custGeom>
              <a:avLst/>
              <a:gdLst>
                <a:gd name="T0" fmla="*/ 0 w 38"/>
                <a:gd name="T1" fmla="*/ 0 h 74"/>
                <a:gd name="T2" fmla="*/ 5 w 38"/>
                <a:gd name="T3" fmla="*/ 18 h 74"/>
                <a:gd name="T4" fmla="*/ 7 w 38"/>
                <a:gd name="T5" fmla="*/ 16 h 74"/>
                <a:gd name="T6" fmla="*/ 14 w 38"/>
                <a:gd name="T7" fmla="*/ 31 h 74"/>
                <a:gd name="T8" fmla="*/ 17 w 38"/>
                <a:gd name="T9" fmla="*/ 21 h 74"/>
                <a:gd name="T10" fmla="*/ 21 w 38"/>
                <a:gd name="T11" fmla="*/ 31 h 74"/>
                <a:gd name="T12" fmla="*/ 26 w 38"/>
                <a:gd name="T13" fmla="*/ 24 h 74"/>
                <a:gd name="T14" fmla="*/ 28 w 38"/>
                <a:gd name="T15" fmla="*/ 28 h 74"/>
                <a:gd name="T16" fmla="*/ 32 w 38"/>
                <a:gd name="T17" fmla="*/ 24 h 74"/>
                <a:gd name="T18" fmla="*/ 33 w 38"/>
                <a:gd name="T19" fmla="*/ 28 h 74"/>
                <a:gd name="T20" fmla="*/ 37 w 38"/>
                <a:gd name="T21" fmla="*/ 9 h 74"/>
                <a:gd name="T22" fmla="*/ 39 w 38"/>
                <a:gd name="T23" fmla="*/ 16 h 74"/>
                <a:gd name="T24" fmla="*/ 42 w 38"/>
                <a:gd name="T25" fmla="*/ 10 h 74"/>
                <a:gd name="T26" fmla="*/ 47 w 38"/>
                <a:gd name="T27" fmla="*/ 33 h 74"/>
                <a:gd name="T28" fmla="*/ 51 w 38"/>
                <a:gd name="T29" fmla="*/ 22 h 74"/>
                <a:gd name="T30" fmla="*/ 54 w 38"/>
                <a:gd name="T31" fmla="*/ 26 h 74"/>
                <a:gd name="T32" fmla="*/ 62 w 38"/>
                <a:gd name="T33" fmla="*/ 17 h 74"/>
                <a:gd name="T34" fmla="*/ 47 w 38"/>
                <a:gd name="T35" fmla="*/ 122 h 74"/>
                <a:gd name="T36" fmla="*/ 11 w 38"/>
                <a:gd name="T37" fmla="*/ 123 h 74"/>
                <a:gd name="T38" fmla="*/ 5 w 38"/>
                <a:gd name="T39" fmla="*/ 100 h 74"/>
                <a:gd name="T40" fmla="*/ 1 w 38"/>
                <a:gd name="T41" fmla="*/ 21 h 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8" h="74">
                  <a:moveTo>
                    <a:pt x="0" y="0"/>
                  </a:moveTo>
                  <a:cubicBezTo>
                    <a:pt x="1" y="3"/>
                    <a:pt x="2" y="7"/>
                    <a:pt x="3" y="11"/>
                  </a:cubicBezTo>
                  <a:cubicBezTo>
                    <a:pt x="3" y="10"/>
                    <a:pt x="4" y="9"/>
                    <a:pt x="4" y="9"/>
                  </a:cubicBezTo>
                  <a:cubicBezTo>
                    <a:pt x="5" y="12"/>
                    <a:pt x="6" y="15"/>
                    <a:pt x="8" y="18"/>
                  </a:cubicBezTo>
                  <a:cubicBezTo>
                    <a:pt x="9" y="16"/>
                    <a:pt x="10" y="14"/>
                    <a:pt x="10" y="12"/>
                  </a:cubicBezTo>
                  <a:cubicBezTo>
                    <a:pt x="10" y="14"/>
                    <a:pt x="11" y="17"/>
                    <a:pt x="12" y="18"/>
                  </a:cubicBezTo>
                  <a:cubicBezTo>
                    <a:pt x="13" y="17"/>
                    <a:pt x="14" y="16"/>
                    <a:pt x="15" y="14"/>
                  </a:cubicBezTo>
                  <a:cubicBezTo>
                    <a:pt x="15" y="15"/>
                    <a:pt x="16" y="16"/>
                    <a:pt x="16" y="16"/>
                  </a:cubicBezTo>
                  <a:cubicBezTo>
                    <a:pt x="17" y="15"/>
                    <a:pt x="18" y="15"/>
                    <a:pt x="18" y="14"/>
                  </a:cubicBezTo>
                  <a:cubicBezTo>
                    <a:pt x="19" y="14"/>
                    <a:pt x="19" y="15"/>
                    <a:pt x="19" y="16"/>
                  </a:cubicBezTo>
                  <a:cubicBezTo>
                    <a:pt x="21" y="13"/>
                    <a:pt x="22" y="9"/>
                    <a:pt x="21" y="5"/>
                  </a:cubicBezTo>
                  <a:cubicBezTo>
                    <a:pt x="22" y="7"/>
                    <a:pt x="23" y="8"/>
                    <a:pt x="23" y="9"/>
                  </a:cubicBezTo>
                  <a:cubicBezTo>
                    <a:pt x="23" y="8"/>
                    <a:pt x="24" y="7"/>
                    <a:pt x="24" y="6"/>
                  </a:cubicBezTo>
                  <a:cubicBezTo>
                    <a:pt x="27" y="10"/>
                    <a:pt x="26" y="15"/>
                    <a:pt x="27" y="19"/>
                  </a:cubicBezTo>
                  <a:cubicBezTo>
                    <a:pt x="30" y="19"/>
                    <a:pt x="30" y="16"/>
                    <a:pt x="30" y="13"/>
                  </a:cubicBezTo>
                  <a:cubicBezTo>
                    <a:pt x="30" y="14"/>
                    <a:pt x="30" y="14"/>
                    <a:pt x="31" y="15"/>
                  </a:cubicBezTo>
                  <a:cubicBezTo>
                    <a:pt x="33" y="14"/>
                    <a:pt x="35" y="12"/>
                    <a:pt x="36" y="10"/>
                  </a:cubicBezTo>
                  <a:cubicBezTo>
                    <a:pt x="38" y="30"/>
                    <a:pt x="29" y="51"/>
                    <a:pt x="27" y="71"/>
                  </a:cubicBezTo>
                  <a:cubicBezTo>
                    <a:pt x="21" y="68"/>
                    <a:pt x="12" y="74"/>
                    <a:pt x="6" y="72"/>
                  </a:cubicBezTo>
                  <a:cubicBezTo>
                    <a:pt x="0" y="71"/>
                    <a:pt x="3" y="64"/>
                    <a:pt x="3" y="58"/>
                  </a:cubicBezTo>
                  <a:cubicBezTo>
                    <a:pt x="3" y="46"/>
                    <a:pt x="1" y="24"/>
                    <a:pt x="1" y="1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3" name="Freeform 2119">
              <a:extLst>
                <a:ext uri="{FF2B5EF4-FFF2-40B4-BE49-F238E27FC236}">
                  <a16:creationId xmlns:a16="http://schemas.microsoft.com/office/drawing/2014/main" id="{34DA9770-905B-40B3-933B-2F9B0AEE51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258"/>
              <a:ext cx="53" cy="138"/>
            </a:xfrm>
            <a:custGeom>
              <a:avLst/>
              <a:gdLst>
                <a:gd name="T0" fmla="*/ 42 w 40"/>
                <a:gd name="T1" fmla="*/ 45 h 105"/>
                <a:gd name="T2" fmla="*/ 45 w 40"/>
                <a:gd name="T3" fmla="*/ 29 h 105"/>
                <a:gd name="T4" fmla="*/ 50 w 40"/>
                <a:gd name="T5" fmla="*/ 38 h 105"/>
                <a:gd name="T6" fmla="*/ 54 w 40"/>
                <a:gd name="T7" fmla="*/ 37 h 105"/>
                <a:gd name="T8" fmla="*/ 64 w 40"/>
                <a:gd name="T9" fmla="*/ 105 h 105"/>
                <a:gd name="T10" fmla="*/ 66 w 40"/>
                <a:gd name="T11" fmla="*/ 180 h 105"/>
                <a:gd name="T12" fmla="*/ 53 w 40"/>
                <a:gd name="T13" fmla="*/ 181 h 105"/>
                <a:gd name="T14" fmla="*/ 38 w 40"/>
                <a:gd name="T15" fmla="*/ 130 h 105"/>
                <a:gd name="T16" fmla="*/ 28 w 40"/>
                <a:gd name="T17" fmla="*/ 95 h 105"/>
                <a:gd name="T18" fmla="*/ 11 w 40"/>
                <a:gd name="T19" fmla="*/ 59 h 105"/>
                <a:gd name="T20" fmla="*/ 0 w 40"/>
                <a:gd name="T21" fmla="*/ 34 h 105"/>
                <a:gd name="T22" fmla="*/ 0 w 40"/>
                <a:gd name="T23" fmla="*/ 12 h 105"/>
                <a:gd name="T24" fmla="*/ 5 w 40"/>
                <a:gd name="T25" fmla="*/ 17 h 105"/>
                <a:gd name="T26" fmla="*/ 1 w 40"/>
                <a:gd name="T27" fmla="*/ 0 h 105"/>
                <a:gd name="T28" fmla="*/ 25 w 40"/>
                <a:gd name="T29" fmla="*/ 49 h 105"/>
                <a:gd name="T30" fmla="*/ 23 w 40"/>
                <a:gd name="T31" fmla="*/ 29 h 105"/>
                <a:gd name="T32" fmla="*/ 30 w 40"/>
                <a:gd name="T33" fmla="*/ 45 h 105"/>
                <a:gd name="T34" fmla="*/ 30 w 40"/>
                <a:gd name="T35" fmla="*/ 39 h 105"/>
                <a:gd name="T36" fmla="*/ 38 w 40"/>
                <a:gd name="T37" fmla="*/ 49 h 105"/>
                <a:gd name="T38" fmla="*/ 40 w 40"/>
                <a:gd name="T39" fmla="*/ 45 h 10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" h="105">
                  <a:moveTo>
                    <a:pt x="24" y="26"/>
                  </a:moveTo>
                  <a:cubicBezTo>
                    <a:pt x="26" y="23"/>
                    <a:pt x="26" y="20"/>
                    <a:pt x="26" y="17"/>
                  </a:cubicBezTo>
                  <a:cubicBezTo>
                    <a:pt x="27" y="19"/>
                    <a:pt x="28" y="20"/>
                    <a:pt x="29" y="22"/>
                  </a:cubicBezTo>
                  <a:cubicBezTo>
                    <a:pt x="30" y="22"/>
                    <a:pt x="31" y="22"/>
                    <a:pt x="31" y="21"/>
                  </a:cubicBezTo>
                  <a:cubicBezTo>
                    <a:pt x="37" y="32"/>
                    <a:pt x="33" y="49"/>
                    <a:pt x="36" y="61"/>
                  </a:cubicBezTo>
                  <a:cubicBezTo>
                    <a:pt x="38" y="75"/>
                    <a:pt x="40" y="90"/>
                    <a:pt x="38" y="104"/>
                  </a:cubicBezTo>
                  <a:cubicBezTo>
                    <a:pt x="36" y="104"/>
                    <a:pt x="33" y="104"/>
                    <a:pt x="30" y="105"/>
                  </a:cubicBezTo>
                  <a:cubicBezTo>
                    <a:pt x="26" y="96"/>
                    <a:pt x="24" y="84"/>
                    <a:pt x="22" y="75"/>
                  </a:cubicBezTo>
                  <a:cubicBezTo>
                    <a:pt x="20" y="67"/>
                    <a:pt x="19" y="63"/>
                    <a:pt x="16" y="55"/>
                  </a:cubicBezTo>
                  <a:cubicBezTo>
                    <a:pt x="12" y="48"/>
                    <a:pt x="9" y="41"/>
                    <a:pt x="6" y="34"/>
                  </a:cubicBezTo>
                  <a:cubicBezTo>
                    <a:pt x="4" y="30"/>
                    <a:pt x="0" y="23"/>
                    <a:pt x="0" y="20"/>
                  </a:cubicBezTo>
                  <a:cubicBezTo>
                    <a:pt x="0" y="15"/>
                    <a:pt x="5" y="12"/>
                    <a:pt x="0" y="7"/>
                  </a:cubicBezTo>
                  <a:cubicBezTo>
                    <a:pt x="1" y="8"/>
                    <a:pt x="2" y="9"/>
                    <a:pt x="3" y="10"/>
                  </a:cubicBezTo>
                  <a:cubicBezTo>
                    <a:pt x="3" y="6"/>
                    <a:pt x="2" y="3"/>
                    <a:pt x="1" y="0"/>
                  </a:cubicBezTo>
                  <a:cubicBezTo>
                    <a:pt x="6" y="10"/>
                    <a:pt x="10" y="19"/>
                    <a:pt x="14" y="28"/>
                  </a:cubicBezTo>
                  <a:cubicBezTo>
                    <a:pt x="16" y="25"/>
                    <a:pt x="14" y="20"/>
                    <a:pt x="13" y="17"/>
                  </a:cubicBezTo>
                  <a:cubicBezTo>
                    <a:pt x="14" y="20"/>
                    <a:pt x="15" y="23"/>
                    <a:pt x="17" y="26"/>
                  </a:cubicBezTo>
                  <a:cubicBezTo>
                    <a:pt x="17" y="25"/>
                    <a:pt x="17" y="24"/>
                    <a:pt x="17" y="23"/>
                  </a:cubicBezTo>
                  <a:cubicBezTo>
                    <a:pt x="18" y="25"/>
                    <a:pt x="20" y="27"/>
                    <a:pt x="22" y="28"/>
                  </a:cubicBezTo>
                  <a:cubicBezTo>
                    <a:pt x="22" y="27"/>
                    <a:pt x="22" y="26"/>
                    <a:pt x="23" y="2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4" name="Freeform 2120">
              <a:extLst>
                <a:ext uri="{FF2B5EF4-FFF2-40B4-BE49-F238E27FC236}">
                  <a16:creationId xmlns:a16="http://schemas.microsoft.com/office/drawing/2014/main" id="{74134A01-45D7-4095-8CCE-12841DAFB2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382"/>
              <a:ext cx="7" cy="9"/>
            </a:xfrm>
            <a:custGeom>
              <a:avLst/>
              <a:gdLst>
                <a:gd name="T0" fmla="*/ 1 w 5"/>
                <a:gd name="T1" fmla="*/ 0 h 7"/>
                <a:gd name="T2" fmla="*/ 0 w 5"/>
                <a:gd name="T3" fmla="*/ 12 h 7"/>
                <a:gd name="T4" fmla="*/ 10 w 5"/>
                <a:gd name="T5" fmla="*/ 12 h 7"/>
                <a:gd name="T6" fmla="*/ 8 w 5"/>
                <a:gd name="T7" fmla="*/ 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1" y="3"/>
                    <a:pt x="1" y="5"/>
                    <a:pt x="0" y="7"/>
                  </a:cubicBezTo>
                  <a:cubicBezTo>
                    <a:pt x="1" y="7"/>
                    <a:pt x="4" y="7"/>
                    <a:pt x="5" y="7"/>
                  </a:cubicBezTo>
                  <a:cubicBezTo>
                    <a:pt x="5" y="6"/>
                    <a:pt x="4" y="6"/>
                    <a:pt x="4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5" name="Freeform 2121">
              <a:extLst>
                <a:ext uri="{FF2B5EF4-FFF2-40B4-BE49-F238E27FC236}">
                  <a16:creationId xmlns:a16="http://schemas.microsoft.com/office/drawing/2014/main" id="{E9E33C20-CCD4-4313-862F-74C098CD1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359"/>
              <a:ext cx="8" cy="34"/>
            </a:xfrm>
            <a:custGeom>
              <a:avLst/>
              <a:gdLst>
                <a:gd name="T0" fmla="*/ 4 w 6"/>
                <a:gd name="T1" fmla="*/ 0 h 26"/>
                <a:gd name="T2" fmla="*/ 1 w 6"/>
                <a:gd name="T3" fmla="*/ 44 h 26"/>
                <a:gd name="T4" fmla="*/ 7 w 6"/>
                <a:gd name="T5" fmla="*/ 44 h 26"/>
                <a:gd name="T6" fmla="*/ 11 w 6"/>
                <a:gd name="T7" fmla="*/ 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6">
                  <a:moveTo>
                    <a:pt x="2" y="0"/>
                  </a:moveTo>
                  <a:cubicBezTo>
                    <a:pt x="2" y="9"/>
                    <a:pt x="0" y="18"/>
                    <a:pt x="1" y="26"/>
                  </a:cubicBezTo>
                  <a:cubicBezTo>
                    <a:pt x="3" y="26"/>
                    <a:pt x="3" y="26"/>
                    <a:pt x="4" y="26"/>
                  </a:cubicBezTo>
                  <a:cubicBezTo>
                    <a:pt x="3" y="20"/>
                    <a:pt x="4" y="10"/>
                    <a:pt x="6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6" name="Freeform 2122">
              <a:extLst>
                <a:ext uri="{FF2B5EF4-FFF2-40B4-BE49-F238E27FC236}">
                  <a16:creationId xmlns:a16="http://schemas.microsoft.com/office/drawing/2014/main" id="{DCA1EFCE-27A2-4745-9B72-95FAA221A2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2034"/>
              <a:ext cx="38" cy="105"/>
            </a:xfrm>
            <a:custGeom>
              <a:avLst/>
              <a:gdLst>
                <a:gd name="T0" fmla="*/ 4 w 29"/>
                <a:gd name="T1" fmla="*/ 0 h 80"/>
                <a:gd name="T2" fmla="*/ 4 w 29"/>
                <a:gd name="T3" fmla="*/ 39 h 80"/>
                <a:gd name="T4" fmla="*/ 1 w 29"/>
                <a:gd name="T5" fmla="*/ 60 h 80"/>
                <a:gd name="T6" fmla="*/ 9 w 29"/>
                <a:gd name="T7" fmla="*/ 51 h 80"/>
                <a:gd name="T8" fmla="*/ 10 w 29"/>
                <a:gd name="T9" fmla="*/ 74 h 80"/>
                <a:gd name="T10" fmla="*/ 18 w 29"/>
                <a:gd name="T11" fmla="*/ 92 h 80"/>
                <a:gd name="T12" fmla="*/ 22 w 29"/>
                <a:gd name="T13" fmla="*/ 89 h 80"/>
                <a:gd name="T14" fmla="*/ 29 w 29"/>
                <a:gd name="T15" fmla="*/ 117 h 80"/>
                <a:gd name="T16" fmla="*/ 46 w 29"/>
                <a:gd name="T17" fmla="*/ 138 h 80"/>
                <a:gd name="T18" fmla="*/ 45 w 29"/>
                <a:gd name="T19" fmla="*/ 110 h 80"/>
                <a:gd name="T20" fmla="*/ 48 w 29"/>
                <a:gd name="T21" fmla="*/ 81 h 80"/>
                <a:gd name="T22" fmla="*/ 34 w 29"/>
                <a:gd name="T23" fmla="*/ 51 h 80"/>
                <a:gd name="T24" fmla="*/ 29 w 29"/>
                <a:gd name="T25" fmla="*/ 42 h 80"/>
                <a:gd name="T26" fmla="*/ 28 w 29"/>
                <a:gd name="T27" fmla="*/ 24 h 80"/>
                <a:gd name="T28" fmla="*/ 18 w 29"/>
                <a:gd name="T29" fmla="*/ 14 h 80"/>
                <a:gd name="T30" fmla="*/ 13 w 29"/>
                <a:gd name="T31" fmla="*/ 4 h 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80">
                  <a:moveTo>
                    <a:pt x="2" y="0"/>
                  </a:moveTo>
                  <a:cubicBezTo>
                    <a:pt x="2" y="8"/>
                    <a:pt x="3" y="15"/>
                    <a:pt x="2" y="23"/>
                  </a:cubicBezTo>
                  <a:cubicBezTo>
                    <a:pt x="1" y="27"/>
                    <a:pt x="0" y="31"/>
                    <a:pt x="1" y="35"/>
                  </a:cubicBezTo>
                  <a:cubicBezTo>
                    <a:pt x="2" y="33"/>
                    <a:pt x="3" y="32"/>
                    <a:pt x="5" y="30"/>
                  </a:cubicBezTo>
                  <a:cubicBezTo>
                    <a:pt x="7" y="34"/>
                    <a:pt x="7" y="39"/>
                    <a:pt x="6" y="43"/>
                  </a:cubicBezTo>
                  <a:cubicBezTo>
                    <a:pt x="11" y="38"/>
                    <a:pt x="11" y="50"/>
                    <a:pt x="11" y="53"/>
                  </a:cubicBezTo>
                  <a:cubicBezTo>
                    <a:pt x="11" y="52"/>
                    <a:pt x="12" y="52"/>
                    <a:pt x="13" y="52"/>
                  </a:cubicBezTo>
                  <a:cubicBezTo>
                    <a:pt x="18" y="55"/>
                    <a:pt x="15" y="63"/>
                    <a:pt x="17" y="68"/>
                  </a:cubicBezTo>
                  <a:cubicBezTo>
                    <a:pt x="22" y="59"/>
                    <a:pt x="24" y="77"/>
                    <a:pt x="27" y="80"/>
                  </a:cubicBezTo>
                  <a:cubicBezTo>
                    <a:pt x="27" y="75"/>
                    <a:pt x="26" y="70"/>
                    <a:pt x="26" y="64"/>
                  </a:cubicBezTo>
                  <a:cubicBezTo>
                    <a:pt x="26" y="59"/>
                    <a:pt x="29" y="52"/>
                    <a:pt x="28" y="47"/>
                  </a:cubicBezTo>
                  <a:cubicBezTo>
                    <a:pt x="21" y="53"/>
                    <a:pt x="22" y="34"/>
                    <a:pt x="20" y="30"/>
                  </a:cubicBezTo>
                  <a:cubicBezTo>
                    <a:pt x="20" y="28"/>
                    <a:pt x="17" y="27"/>
                    <a:pt x="17" y="24"/>
                  </a:cubicBezTo>
                  <a:cubicBezTo>
                    <a:pt x="16" y="19"/>
                    <a:pt x="19" y="17"/>
                    <a:pt x="16" y="14"/>
                  </a:cubicBezTo>
                  <a:cubicBezTo>
                    <a:pt x="15" y="12"/>
                    <a:pt x="12" y="10"/>
                    <a:pt x="11" y="8"/>
                  </a:cubicBezTo>
                  <a:cubicBezTo>
                    <a:pt x="10" y="7"/>
                    <a:pt x="9" y="4"/>
                    <a:pt x="8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7" name="Freeform 2123">
              <a:extLst>
                <a:ext uri="{FF2B5EF4-FFF2-40B4-BE49-F238E27FC236}">
                  <a16:creationId xmlns:a16="http://schemas.microsoft.com/office/drawing/2014/main" id="{6FD705C2-4820-4BB0-8EFB-C99B121B01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1971"/>
              <a:ext cx="28" cy="37"/>
            </a:xfrm>
            <a:custGeom>
              <a:avLst/>
              <a:gdLst>
                <a:gd name="T0" fmla="*/ 10 w 22"/>
                <a:gd name="T1" fmla="*/ 4 h 28"/>
                <a:gd name="T2" fmla="*/ 0 w 22"/>
                <a:gd name="T3" fmla="*/ 9 h 28"/>
                <a:gd name="T4" fmla="*/ 8 w 22"/>
                <a:gd name="T5" fmla="*/ 16 h 28"/>
                <a:gd name="T6" fmla="*/ 13 w 22"/>
                <a:gd name="T7" fmla="*/ 29 h 28"/>
                <a:gd name="T8" fmla="*/ 22 w 22"/>
                <a:gd name="T9" fmla="*/ 49 h 28"/>
                <a:gd name="T10" fmla="*/ 32 w 22"/>
                <a:gd name="T11" fmla="*/ 22 h 28"/>
                <a:gd name="T12" fmla="*/ 10 w 22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6" y="2"/>
                  </a:moveTo>
                  <a:cubicBezTo>
                    <a:pt x="4" y="3"/>
                    <a:pt x="2" y="4"/>
                    <a:pt x="0" y="5"/>
                  </a:cubicBezTo>
                  <a:cubicBezTo>
                    <a:pt x="3" y="5"/>
                    <a:pt x="8" y="5"/>
                    <a:pt x="5" y="9"/>
                  </a:cubicBezTo>
                  <a:cubicBezTo>
                    <a:pt x="11" y="8"/>
                    <a:pt x="10" y="12"/>
                    <a:pt x="8" y="17"/>
                  </a:cubicBezTo>
                  <a:cubicBezTo>
                    <a:pt x="15" y="13"/>
                    <a:pt x="15" y="24"/>
                    <a:pt x="13" y="28"/>
                  </a:cubicBezTo>
                  <a:cubicBezTo>
                    <a:pt x="16" y="23"/>
                    <a:pt x="22" y="18"/>
                    <a:pt x="20" y="13"/>
                  </a:cubicBezTo>
                  <a:cubicBezTo>
                    <a:pt x="17" y="8"/>
                    <a:pt x="10" y="4"/>
                    <a:pt x="6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8" name="Freeform 2124">
              <a:extLst>
                <a:ext uri="{FF2B5EF4-FFF2-40B4-BE49-F238E27FC236}">
                  <a16:creationId xmlns:a16="http://schemas.microsoft.com/office/drawing/2014/main" id="{7AFE5F7F-5609-40D0-AB2B-26AC7594D5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992"/>
              <a:ext cx="83" cy="101"/>
            </a:xfrm>
            <a:custGeom>
              <a:avLst/>
              <a:gdLst>
                <a:gd name="T0" fmla="*/ 91 w 63"/>
                <a:gd name="T1" fmla="*/ 5 h 77"/>
                <a:gd name="T2" fmla="*/ 70 w 63"/>
                <a:gd name="T3" fmla="*/ 37 h 77"/>
                <a:gd name="T4" fmla="*/ 47 w 63"/>
                <a:gd name="T5" fmla="*/ 62 h 77"/>
                <a:gd name="T6" fmla="*/ 0 w 63"/>
                <a:gd name="T7" fmla="*/ 114 h 77"/>
                <a:gd name="T8" fmla="*/ 5 w 63"/>
                <a:gd name="T9" fmla="*/ 109 h 77"/>
                <a:gd name="T10" fmla="*/ 5 w 63"/>
                <a:gd name="T11" fmla="*/ 132 h 77"/>
                <a:gd name="T12" fmla="*/ 16 w 63"/>
                <a:gd name="T13" fmla="*/ 132 h 77"/>
                <a:gd name="T14" fmla="*/ 28 w 63"/>
                <a:gd name="T15" fmla="*/ 98 h 77"/>
                <a:gd name="T16" fmla="*/ 29 w 63"/>
                <a:gd name="T17" fmla="*/ 115 h 77"/>
                <a:gd name="T18" fmla="*/ 37 w 63"/>
                <a:gd name="T19" fmla="*/ 89 h 77"/>
                <a:gd name="T20" fmla="*/ 40 w 63"/>
                <a:gd name="T21" fmla="*/ 105 h 77"/>
                <a:gd name="T22" fmla="*/ 53 w 63"/>
                <a:gd name="T23" fmla="*/ 84 h 77"/>
                <a:gd name="T24" fmla="*/ 57 w 63"/>
                <a:gd name="T25" fmla="*/ 105 h 77"/>
                <a:gd name="T26" fmla="*/ 70 w 63"/>
                <a:gd name="T27" fmla="*/ 101 h 77"/>
                <a:gd name="T28" fmla="*/ 72 w 63"/>
                <a:gd name="T29" fmla="*/ 76 h 77"/>
                <a:gd name="T30" fmla="*/ 80 w 63"/>
                <a:gd name="T31" fmla="*/ 77 h 77"/>
                <a:gd name="T32" fmla="*/ 95 w 63"/>
                <a:gd name="T33" fmla="*/ 83 h 77"/>
                <a:gd name="T34" fmla="*/ 97 w 63"/>
                <a:gd name="T35" fmla="*/ 55 h 77"/>
                <a:gd name="T36" fmla="*/ 104 w 63"/>
                <a:gd name="T37" fmla="*/ 59 h 77"/>
                <a:gd name="T38" fmla="*/ 105 w 63"/>
                <a:gd name="T39" fmla="*/ 22 h 77"/>
                <a:gd name="T40" fmla="*/ 94 w 63"/>
                <a:gd name="T41" fmla="*/ 0 h 7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3" h="77">
                  <a:moveTo>
                    <a:pt x="52" y="3"/>
                  </a:moveTo>
                  <a:cubicBezTo>
                    <a:pt x="52" y="9"/>
                    <a:pt x="44" y="17"/>
                    <a:pt x="40" y="21"/>
                  </a:cubicBezTo>
                  <a:cubicBezTo>
                    <a:pt x="36" y="26"/>
                    <a:pt x="32" y="31"/>
                    <a:pt x="27" y="36"/>
                  </a:cubicBezTo>
                  <a:cubicBezTo>
                    <a:pt x="18" y="45"/>
                    <a:pt x="7" y="58"/>
                    <a:pt x="0" y="66"/>
                  </a:cubicBezTo>
                  <a:cubicBezTo>
                    <a:pt x="0" y="64"/>
                    <a:pt x="2" y="64"/>
                    <a:pt x="3" y="63"/>
                  </a:cubicBezTo>
                  <a:cubicBezTo>
                    <a:pt x="5" y="68"/>
                    <a:pt x="4" y="73"/>
                    <a:pt x="3" y="77"/>
                  </a:cubicBezTo>
                  <a:cubicBezTo>
                    <a:pt x="5" y="71"/>
                    <a:pt x="11" y="69"/>
                    <a:pt x="9" y="77"/>
                  </a:cubicBezTo>
                  <a:cubicBezTo>
                    <a:pt x="10" y="72"/>
                    <a:pt x="10" y="58"/>
                    <a:pt x="16" y="57"/>
                  </a:cubicBezTo>
                  <a:cubicBezTo>
                    <a:pt x="18" y="60"/>
                    <a:pt x="17" y="64"/>
                    <a:pt x="17" y="67"/>
                  </a:cubicBezTo>
                  <a:cubicBezTo>
                    <a:pt x="17" y="63"/>
                    <a:pt x="16" y="53"/>
                    <a:pt x="21" y="52"/>
                  </a:cubicBezTo>
                  <a:cubicBezTo>
                    <a:pt x="27" y="52"/>
                    <a:pt x="24" y="58"/>
                    <a:pt x="23" y="61"/>
                  </a:cubicBezTo>
                  <a:cubicBezTo>
                    <a:pt x="26" y="57"/>
                    <a:pt x="27" y="52"/>
                    <a:pt x="30" y="49"/>
                  </a:cubicBezTo>
                  <a:cubicBezTo>
                    <a:pt x="33" y="51"/>
                    <a:pt x="33" y="57"/>
                    <a:pt x="33" y="61"/>
                  </a:cubicBezTo>
                  <a:cubicBezTo>
                    <a:pt x="32" y="50"/>
                    <a:pt x="41" y="48"/>
                    <a:pt x="40" y="59"/>
                  </a:cubicBezTo>
                  <a:cubicBezTo>
                    <a:pt x="40" y="56"/>
                    <a:pt x="39" y="47"/>
                    <a:pt x="42" y="44"/>
                  </a:cubicBezTo>
                  <a:cubicBezTo>
                    <a:pt x="44" y="41"/>
                    <a:pt x="46" y="41"/>
                    <a:pt x="46" y="45"/>
                  </a:cubicBezTo>
                  <a:cubicBezTo>
                    <a:pt x="45" y="36"/>
                    <a:pt x="55" y="40"/>
                    <a:pt x="55" y="48"/>
                  </a:cubicBezTo>
                  <a:cubicBezTo>
                    <a:pt x="55" y="42"/>
                    <a:pt x="55" y="37"/>
                    <a:pt x="56" y="32"/>
                  </a:cubicBezTo>
                  <a:cubicBezTo>
                    <a:pt x="57" y="32"/>
                    <a:pt x="59" y="33"/>
                    <a:pt x="60" y="34"/>
                  </a:cubicBezTo>
                  <a:cubicBezTo>
                    <a:pt x="58" y="26"/>
                    <a:pt x="63" y="20"/>
                    <a:pt x="61" y="13"/>
                  </a:cubicBezTo>
                  <a:cubicBezTo>
                    <a:pt x="60" y="8"/>
                    <a:pt x="56" y="5"/>
                    <a:pt x="54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89" name="Freeform 2125">
              <a:extLst>
                <a:ext uri="{FF2B5EF4-FFF2-40B4-BE49-F238E27FC236}">
                  <a16:creationId xmlns:a16="http://schemas.microsoft.com/office/drawing/2014/main" id="{17029C24-EE9A-4B20-BF27-99DD0C265A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630"/>
              <a:ext cx="59" cy="42"/>
            </a:xfrm>
            <a:custGeom>
              <a:avLst/>
              <a:gdLst>
                <a:gd name="T0" fmla="*/ 9 w 45"/>
                <a:gd name="T1" fmla="*/ 55 h 32"/>
                <a:gd name="T2" fmla="*/ 0 w 45"/>
                <a:gd name="T3" fmla="*/ 0 h 32"/>
                <a:gd name="T4" fmla="*/ 77 w 45"/>
                <a:gd name="T5" fmla="*/ 37 h 32"/>
                <a:gd name="T6" fmla="*/ 12 w 45"/>
                <a:gd name="T7" fmla="*/ 5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5" h="32">
                  <a:moveTo>
                    <a:pt x="5" y="32"/>
                  </a:moveTo>
                  <a:cubicBezTo>
                    <a:pt x="2" y="22"/>
                    <a:pt x="0" y="10"/>
                    <a:pt x="0" y="0"/>
                  </a:cubicBezTo>
                  <a:cubicBezTo>
                    <a:pt x="7" y="6"/>
                    <a:pt x="36" y="9"/>
                    <a:pt x="45" y="21"/>
                  </a:cubicBezTo>
                  <a:cubicBezTo>
                    <a:pt x="31" y="10"/>
                    <a:pt x="8" y="11"/>
                    <a:pt x="7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0" name="Freeform 2126">
              <a:extLst>
                <a:ext uri="{FF2B5EF4-FFF2-40B4-BE49-F238E27FC236}">
                  <a16:creationId xmlns:a16="http://schemas.microsoft.com/office/drawing/2014/main" id="{5BCB984D-B0F9-45CC-AA89-88C15398C2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984"/>
              <a:ext cx="34" cy="38"/>
            </a:xfrm>
            <a:custGeom>
              <a:avLst/>
              <a:gdLst>
                <a:gd name="T0" fmla="*/ 31 w 26"/>
                <a:gd name="T1" fmla="*/ 0 h 29"/>
                <a:gd name="T2" fmla="*/ 9 w 26"/>
                <a:gd name="T3" fmla="*/ 12 h 29"/>
                <a:gd name="T4" fmla="*/ 1 w 26"/>
                <a:gd name="T5" fmla="*/ 26 h 29"/>
                <a:gd name="T6" fmla="*/ 4 w 26"/>
                <a:gd name="T7" fmla="*/ 50 h 29"/>
                <a:gd name="T8" fmla="*/ 24 w 26"/>
                <a:gd name="T9" fmla="*/ 12 h 29"/>
                <a:gd name="T10" fmla="*/ 31 w 26"/>
                <a:gd name="T11" fmla="*/ 10 h 29"/>
                <a:gd name="T12" fmla="*/ 35 w 26"/>
                <a:gd name="T13" fmla="*/ 5 h 29"/>
                <a:gd name="T14" fmla="*/ 43 w 26"/>
                <a:gd name="T15" fmla="*/ 5 h 29"/>
                <a:gd name="T16" fmla="*/ 43 w 26"/>
                <a:gd name="T17" fmla="*/ 4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9">
                  <a:moveTo>
                    <a:pt x="18" y="0"/>
                  </a:moveTo>
                  <a:cubicBezTo>
                    <a:pt x="12" y="2"/>
                    <a:pt x="9" y="1"/>
                    <a:pt x="5" y="7"/>
                  </a:cubicBezTo>
                  <a:cubicBezTo>
                    <a:pt x="4" y="10"/>
                    <a:pt x="2" y="12"/>
                    <a:pt x="1" y="15"/>
                  </a:cubicBezTo>
                  <a:cubicBezTo>
                    <a:pt x="0" y="20"/>
                    <a:pt x="0" y="24"/>
                    <a:pt x="2" y="29"/>
                  </a:cubicBezTo>
                  <a:cubicBezTo>
                    <a:pt x="5" y="20"/>
                    <a:pt x="4" y="10"/>
                    <a:pt x="14" y="7"/>
                  </a:cubicBezTo>
                  <a:cubicBezTo>
                    <a:pt x="16" y="6"/>
                    <a:pt x="17" y="7"/>
                    <a:pt x="18" y="6"/>
                  </a:cubicBezTo>
                  <a:cubicBezTo>
                    <a:pt x="19" y="5"/>
                    <a:pt x="20" y="3"/>
                    <a:pt x="21" y="3"/>
                  </a:cubicBezTo>
                  <a:cubicBezTo>
                    <a:pt x="23" y="2"/>
                    <a:pt x="24" y="3"/>
                    <a:pt x="25" y="3"/>
                  </a:cubicBezTo>
                  <a:cubicBezTo>
                    <a:pt x="26" y="2"/>
                    <a:pt x="25" y="3"/>
                    <a:pt x="25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1" name="Freeform 2127">
              <a:extLst>
                <a:ext uri="{FF2B5EF4-FFF2-40B4-BE49-F238E27FC236}">
                  <a16:creationId xmlns:a16="http://schemas.microsoft.com/office/drawing/2014/main" id="{14134731-1BE6-403A-BB16-76B6CFB518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795"/>
              <a:ext cx="306" cy="291"/>
            </a:xfrm>
            <a:custGeom>
              <a:avLst/>
              <a:gdLst>
                <a:gd name="T0" fmla="*/ 202 w 233"/>
                <a:gd name="T1" fmla="*/ 376 h 222"/>
                <a:gd name="T2" fmla="*/ 192 w 233"/>
                <a:gd name="T3" fmla="*/ 376 h 222"/>
                <a:gd name="T4" fmla="*/ 169 w 233"/>
                <a:gd name="T5" fmla="*/ 378 h 222"/>
                <a:gd name="T6" fmla="*/ 137 w 233"/>
                <a:gd name="T7" fmla="*/ 378 h 222"/>
                <a:gd name="T8" fmla="*/ 81 w 233"/>
                <a:gd name="T9" fmla="*/ 370 h 222"/>
                <a:gd name="T10" fmla="*/ 7 w 233"/>
                <a:gd name="T11" fmla="*/ 241 h 222"/>
                <a:gd name="T12" fmla="*/ 4 w 233"/>
                <a:gd name="T13" fmla="*/ 148 h 222"/>
                <a:gd name="T14" fmla="*/ 26 w 233"/>
                <a:gd name="T15" fmla="*/ 84 h 222"/>
                <a:gd name="T16" fmla="*/ 70 w 233"/>
                <a:gd name="T17" fmla="*/ 45 h 222"/>
                <a:gd name="T18" fmla="*/ 183 w 233"/>
                <a:gd name="T19" fmla="*/ 1 h 222"/>
                <a:gd name="T20" fmla="*/ 200 w 233"/>
                <a:gd name="T21" fmla="*/ 0 h 222"/>
                <a:gd name="T22" fmla="*/ 219 w 233"/>
                <a:gd name="T23" fmla="*/ 1 h 222"/>
                <a:gd name="T24" fmla="*/ 332 w 233"/>
                <a:gd name="T25" fmla="*/ 45 h 222"/>
                <a:gd name="T26" fmla="*/ 380 w 233"/>
                <a:gd name="T27" fmla="*/ 89 h 222"/>
                <a:gd name="T28" fmla="*/ 398 w 233"/>
                <a:gd name="T29" fmla="*/ 148 h 222"/>
                <a:gd name="T30" fmla="*/ 397 w 233"/>
                <a:gd name="T31" fmla="*/ 241 h 222"/>
                <a:gd name="T32" fmla="*/ 320 w 233"/>
                <a:gd name="T33" fmla="*/ 370 h 222"/>
                <a:gd name="T34" fmla="*/ 265 w 233"/>
                <a:gd name="T35" fmla="*/ 378 h 222"/>
                <a:gd name="T36" fmla="*/ 232 w 233"/>
                <a:gd name="T37" fmla="*/ 378 h 222"/>
                <a:gd name="T38" fmla="*/ 210 w 233"/>
                <a:gd name="T39" fmla="*/ 376 h 222"/>
                <a:gd name="T40" fmla="*/ 202 w 233"/>
                <a:gd name="T41" fmla="*/ 376 h 22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3" h="222">
                  <a:moveTo>
                    <a:pt x="117" y="219"/>
                  </a:moveTo>
                  <a:cubicBezTo>
                    <a:pt x="117" y="219"/>
                    <a:pt x="113" y="218"/>
                    <a:pt x="111" y="219"/>
                  </a:cubicBezTo>
                  <a:cubicBezTo>
                    <a:pt x="108" y="220"/>
                    <a:pt x="102" y="222"/>
                    <a:pt x="98" y="220"/>
                  </a:cubicBezTo>
                  <a:cubicBezTo>
                    <a:pt x="94" y="219"/>
                    <a:pt x="89" y="220"/>
                    <a:pt x="79" y="220"/>
                  </a:cubicBezTo>
                  <a:cubicBezTo>
                    <a:pt x="69" y="220"/>
                    <a:pt x="59" y="221"/>
                    <a:pt x="47" y="215"/>
                  </a:cubicBezTo>
                  <a:cubicBezTo>
                    <a:pt x="35" y="209"/>
                    <a:pt x="7" y="153"/>
                    <a:pt x="4" y="140"/>
                  </a:cubicBezTo>
                  <a:cubicBezTo>
                    <a:pt x="0" y="126"/>
                    <a:pt x="2" y="98"/>
                    <a:pt x="2" y="86"/>
                  </a:cubicBezTo>
                  <a:cubicBezTo>
                    <a:pt x="2" y="73"/>
                    <a:pt x="8" y="58"/>
                    <a:pt x="15" y="49"/>
                  </a:cubicBezTo>
                  <a:cubicBezTo>
                    <a:pt x="20" y="42"/>
                    <a:pt x="29" y="34"/>
                    <a:pt x="40" y="26"/>
                  </a:cubicBezTo>
                  <a:cubicBezTo>
                    <a:pt x="55" y="14"/>
                    <a:pt x="90" y="2"/>
                    <a:pt x="106" y="1"/>
                  </a:cubicBezTo>
                  <a:cubicBezTo>
                    <a:pt x="107" y="1"/>
                    <a:pt x="114" y="0"/>
                    <a:pt x="116" y="0"/>
                  </a:cubicBezTo>
                  <a:cubicBezTo>
                    <a:pt x="119" y="0"/>
                    <a:pt x="126" y="1"/>
                    <a:pt x="127" y="1"/>
                  </a:cubicBezTo>
                  <a:cubicBezTo>
                    <a:pt x="143" y="2"/>
                    <a:pt x="178" y="14"/>
                    <a:pt x="193" y="26"/>
                  </a:cubicBezTo>
                  <a:cubicBezTo>
                    <a:pt x="206" y="35"/>
                    <a:pt x="215" y="44"/>
                    <a:pt x="220" y="52"/>
                  </a:cubicBezTo>
                  <a:cubicBezTo>
                    <a:pt x="224" y="57"/>
                    <a:pt x="231" y="71"/>
                    <a:pt x="231" y="86"/>
                  </a:cubicBezTo>
                  <a:cubicBezTo>
                    <a:pt x="231" y="98"/>
                    <a:pt x="233" y="126"/>
                    <a:pt x="230" y="140"/>
                  </a:cubicBezTo>
                  <a:cubicBezTo>
                    <a:pt x="226" y="153"/>
                    <a:pt x="198" y="209"/>
                    <a:pt x="186" y="215"/>
                  </a:cubicBezTo>
                  <a:cubicBezTo>
                    <a:pt x="174" y="221"/>
                    <a:pt x="164" y="220"/>
                    <a:pt x="154" y="220"/>
                  </a:cubicBezTo>
                  <a:cubicBezTo>
                    <a:pt x="144" y="220"/>
                    <a:pt x="139" y="219"/>
                    <a:pt x="135" y="220"/>
                  </a:cubicBezTo>
                  <a:cubicBezTo>
                    <a:pt x="132" y="222"/>
                    <a:pt x="125" y="220"/>
                    <a:pt x="122" y="219"/>
                  </a:cubicBezTo>
                  <a:cubicBezTo>
                    <a:pt x="120" y="218"/>
                    <a:pt x="117" y="219"/>
                    <a:pt x="117" y="219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2" name="Freeform 2128">
              <a:extLst>
                <a:ext uri="{FF2B5EF4-FFF2-40B4-BE49-F238E27FC236}">
                  <a16:creationId xmlns:a16="http://schemas.microsoft.com/office/drawing/2014/main" id="{565B27AE-7453-454B-95B1-7D9F4D3F1C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795"/>
              <a:ext cx="306" cy="291"/>
            </a:xfrm>
            <a:custGeom>
              <a:avLst/>
              <a:gdLst>
                <a:gd name="T0" fmla="*/ 202 w 233"/>
                <a:gd name="T1" fmla="*/ 376 h 222"/>
                <a:gd name="T2" fmla="*/ 192 w 233"/>
                <a:gd name="T3" fmla="*/ 376 h 222"/>
                <a:gd name="T4" fmla="*/ 169 w 233"/>
                <a:gd name="T5" fmla="*/ 378 h 222"/>
                <a:gd name="T6" fmla="*/ 137 w 233"/>
                <a:gd name="T7" fmla="*/ 378 h 222"/>
                <a:gd name="T8" fmla="*/ 81 w 233"/>
                <a:gd name="T9" fmla="*/ 370 h 222"/>
                <a:gd name="T10" fmla="*/ 7 w 233"/>
                <a:gd name="T11" fmla="*/ 241 h 222"/>
                <a:gd name="T12" fmla="*/ 4 w 233"/>
                <a:gd name="T13" fmla="*/ 148 h 222"/>
                <a:gd name="T14" fmla="*/ 26 w 233"/>
                <a:gd name="T15" fmla="*/ 84 h 222"/>
                <a:gd name="T16" fmla="*/ 70 w 233"/>
                <a:gd name="T17" fmla="*/ 45 h 222"/>
                <a:gd name="T18" fmla="*/ 183 w 233"/>
                <a:gd name="T19" fmla="*/ 1 h 222"/>
                <a:gd name="T20" fmla="*/ 200 w 233"/>
                <a:gd name="T21" fmla="*/ 0 h 222"/>
                <a:gd name="T22" fmla="*/ 219 w 233"/>
                <a:gd name="T23" fmla="*/ 1 h 222"/>
                <a:gd name="T24" fmla="*/ 332 w 233"/>
                <a:gd name="T25" fmla="*/ 45 h 222"/>
                <a:gd name="T26" fmla="*/ 380 w 233"/>
                <a:gd name="T27" fmla="*/ 89 h 222"/>
                <a:gd name="T28" fmla="*/ 398 w 233"/>
                <a:gd name="T29" fmla="*/ 148 h 222"/>
                <a:gd name="T30" fmla="*/ 397 w 233"/>
                <a:gd name="T31" fmla="*/ 241 h 222"/>
                <a:gd name="T32" fmla="*/ 320 w 233"/>
                <a:gd name="T33" fmla="*/ 370 h 222"/>
                <a:gd name="T34" fmla="*/ 265 w 233"/>
                <a:gd name="T35" fmla="*/ 378 h 222"/>
                <a:gd name="T36" fmla="*/ 232 w 233"/>
                <a:gd name="T37" fmla="*/ 378 h 222"/>
                <a:gd name="T38" fmla="*/ 210 w 233"/>
                <a:gd name="T39" fmla="*/ 376 h 222"/>
                <a:gd name="T40" fmla="*/ 202 w 233"/>
                <a:gd name="T41" fmla="*/ 376 h 222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233" h="222">
                  <a:moveTo>
                    <a:pt x="117" y="219"/>
                  </a:moveTo>
                  <a:cubicBezTo>
                    <a:pt x="117" y="219"/>
                    <a:pt x="113" y="218"/>
                    <a:pt x="111" y="219"/>
                  </a:cubicBezTo>
                  <a:cubicBezTo>
                    <a:pt x="108" y="220"/>
                    <a:pt x="102" y="222"/>
                    <a:pt x="98" y="220"/>
                  </a:cubicBezTo>
                  <a:cubicBezTo>
                    <a:pt x="94" y="219"/>
                    <a:pt x="89" y="220"/>
                    <a:pt x="79" y="220"/>
                  </a:cubicBezTo>
                  <a:cubicBezTo>
                    <a:pt x="69" y="220"/>
                    <a:pt x="59" y="221"/>
                    <a:pt x="47" y="215"/>
                  </a:cubicBezTo>
                  <a:cubicBezTo>
                    <a:pt x="35" y="209"/>
                    <a:pt x="7" y="153"/>
                    <a:pt x="4" y="140"/>
                  </a:cubicBezTo>
                  <a:cubicBezTo>
                    <a:pt x="0" y="126"/>
                    <a:pt x="2" y="98"/>
                    <a:pt x="2" y="86"/>
                  </a:cubicBezTo>
                  <a:cubicBezTo>
                    <a:pt x="2" y="73"/>
                    <a:pt x="8" y="58"/>
                    <a:pt x="15" y="49"/>
                  </a:cubicBezTo>
                  <a:cubicBezTo>
                    <a:pt x="20" y="42"/>
                    <a:pt x="29" y="34"/>
                    <a:pt x="40" y="26"/>
                  </a:cubicBezTo>
                  <a:cubicBezTo>
                    <a:pt x="55" y="14"/>
                    <a:pt x="90" y="2"/>
                    <a:pt x="106" y="1"/>
                  </a:cubicBezTo>
                  <a:cubicBezTo>
                    <a:pt x="107" y="1"/>
                    <a:pt x="114" y="0"/>
                    <a:pt x="116" y="0"/>
                  </a:cubicBezTo>
                  <a:cubicBezTo>
                    <a:pt x="119" y="0"/>
                    <a:pt x="126" y="1"/>
                    <a:pt x="127" y="1"/>
                  </a:cubicBezTo>
                  <a:cubicBezTo>
                    <a:pt x="143" y="2"/>
                    <a:pt x="178" y="14"/>
                    <a:pt x="193" y="26"/>
                  </a:cubicBezTo>
                  <a:cubicBezTo>
                    <a:pt x="206" y="35"/>
                    <a:pt x="215" y="44"/>
                    <a:pt x="220" y="52"/>
                  </a:cubicBezTo>
                  <a:cubicBezTo>
                    <a:pt x="224" y="57"/>
                    <a:pt x="231" y="71"/>
                    <a:pt x="231" y="86"/>
                  </a:cubicBezTo>
                  <a:cubicBezTo>
                    <a:pt x="231" y="98"/>
                    <a:pt x="233" y="126"/>
                    <a:pt x="230" y="140"/>
                  </a:cubicBezTo>
                  <a:cubicBezTo>
                    <a:pt x="226" y="153"/>
                    <a:pt x="198" y="209"/>
                    <a:pt x="186" y="215"/>
                  </a:cubicBezTo>
                  <a:cubicBezTo>
                    <a:pt x="174" y="221"/>
                    <a:pt x="164" y="220"/>
                    <a:pt x="154" y="220"/>
                  </a:cubicBezTo>
                  <a:cubicBezTo>
                    <a:pt x="144" y="220"/>
                    <a:pt x="139" y="219"/>
                    <a:pt x="135" y="220"/>
                  </a:cubicBezTo>
                  <a:cubicBezTo>
                    <a:pt x="132" y="222"/>
                    <a:pt x="125" y="220"/>
                    <a:pt x="122" y="219"/>
                  </a:cubicBezTo>
                  <a:cubicBezTo>
                    <a:pt x="120" y="218"/>
                    <a:pt x="117" y="219"/>
                    <a:pt x="117" y="21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3" name="Freeform 2129">
              <a:extLst>
                <a:ext uri="{FF2B5EF4-FFF2-40B4-BE49-F238E27FC236}">
                  <a16:creationId xmlns:a16="http://schemas.microsoft.com/office/drawing/2014/main" id="{6746575A-2DED-4205-B764-51E13994BB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936"/>
              <a:ext cx="159" cy="250"/>
            </a:xfrm>
            <a:custGeom>
              <a:avLst/>
              <a:gdLst>
                <a:gd name="T0" fmla="*/ 172 w 121"/>
                <a:gd name="T1" fmla="*/ 154 h 190"/>
                <a:gd name="T2" fmla="*/ 175 w 121"/>
                <a:gd name="T3" fmla="*/ 191 h 190"/>
                <a:gd name="T4" fmla="*/ 160 w 121"/>
                <a:gd name="T5" fmla="*/ 199 h 190"/>
                <a:gd name="T6" fmla="*/ 145 w 121"/>
                <a:gd name="T7" fmla="*/ 218 h 190"/>
                <a:gd name="T8" fmla="*/ 134 w 121"/>
                <a:gd name="T9" fmla="*/ 220 h 190"/>
                <a:gd name="T10" fmla="*/ 116 w 121"/>
                <a:gd name="T11" fmla="*/ 212 h 190"/>
                <a:gd name="T12" fmla="*/ 97 w 121"/>
                <a:gd name="T13" fmla="*/ 225 h 190"/>
                <a:gd name="T14" fmla="*/ 67 w 121"/>
                <a:gd name="T15" fmla="*/ 239 h 190"/>
                <a:gd name="T16" fmla="*/ 62 w 121"/>
                <a:gd name="T17" fmla="*/ 229 h 190"/>
                <a:gd name="T18" fmla="*/ 60 w 121"/>
                <a:gd name="T19" fmla="*/ 279 h 190"/>
                <a:gd name="T20" fmla="*/ 55 w 121"/>
                <a:gd name="T21" fmla="*/ 305 h 190"/>
                <a:gd name="T22" fmla="*/ 42 w 121"/>
                <a:gd name="T23" fmla="*/ 329 h 190"/>
                <a:gd name="T24" fmla="*/ 29 w 121"/>
                <a:gd name="T25" fmla="*/ 284 h 190"/>
                <a:gd name="T26" fmla="*/ 18 w 121"/>
                <a:gd name="T27" fmla="*/ 168 h 190"/>
                <a:gd name="T28" fmla="*/ 17 w 121"/>
                <a:gd name="T29" fmla="*/ 55 h 190"/>
                <a:gd name="T30" fmla="*/ 39 w 121"/>
                <a:gd name="T31" fmla="*/ 14 h 190"/>
                <a:gd name="T32" fmla="*/ 112 w 121"/>
                <a:gd name="T33" fmla="*/ 5 h 190"/>
                <a:gd name="T34" fmla="*/ 175 w 121"/>
                <a:gd name="T35" fmla="*/ 12 h 190"/>
                <a:gd name="T36" fmla="*/ 209 w 121"/>
                <a:gd name="T37" fmla="*/ 42 h 190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121" h="190">
                  <a:moveTo>
                    <a:pt x="100" y="89"/>
                  </a:moveTo>
                  <a:cubicBezTo>
                    <a:pt x="102" y="94"/>
                    <a:pt x="102" y="104"/>
                    <a:pt x="101" y="110"/>
                  </a:cubicBezTo>
                  <a:cubicBezTo>
                    <a:pt x="99" y="101"/>
                    <a:pt x="92" y="108"/>
                    <a:pt x="93" y="115"/>
                  </a:cubicBezTo>
                  <a:cubicBezTo>
                    <a:pt x="85" y="105"/>
                    <a:pt x="86" y="122"/>
                    <a:pt x="84" y="126"/>
                  </a:cubicBezTo>
                  <a:cubicBezTo>
                    <a:pt x="82" y="121"/>
                    <a:pt x="78" y="122"/>
                    <a:pt x="78" y="127"/>
                  </a:cubicBezTo>
                  <a:cubicBezTo>
                    <a:pt x="79" y="120"/>
                    <a:pt x="70" y="113"/>
                    <a:pt x="67" y="122"/>
                  </a:cubicBezTo>
                  <a:cubicBezTo>
                    <a:pt x="65" y="112"/>
                    <a:pt x="55" y="122"/>
                    <a:pt x="56" y="130"/>
                  </a:cubicBezTo>
                  <a:cubicBezTo>
                    <a:pt x="53" y="117"/>
                    <a:pt x="37" y="130"/>
                    <a:pt x="39" y="138"/>
                  </a:cubicBezTo>
                  <a:cubicBezTo>
                    <a:pt x="38" y="136"/>
                    <a:pt x="36" y="134"/>
                    <a:pt x="36" y="132"/>
                  </a:cubicBezTo>
                  <a:cubicBezTo>
                    <a:pt x="23" y="134"/>
                    <a:pt x="31" y="155"/>
                    <a:pt x="35" y="161"/>
                  </a:cubicBezTo>
                  <a:cubicBezTo>
                    <a:pt x="32" y="165"/>
                    <a:pt x="34" y="171"/>
                    <a:pt x="32" y="176"/>
                  </a:cubicBezTo>
                  <a:cubicBezTo>
                    <a:pt x="30" y="181"/>
                    <a:pt x="26" y="185"/>
                    <a:pt x="24" y="190"/>
                  </a:cubicBezTo>
                  <a:cubicBezTo>
                    <a:pt x="22" y="180"/>
                    <a:pt x="18" y="174"/>
                    <a:pt x="17" y="164"/>
                  </a:cubicBezTo>
                  <a:cubicBezTo>
                    <a:pt x="16" y="141"/>
                    <a:pt x="13" y="119"/>
                    <a:pt x="11" y="97"/>
                  </a:cubicBezTo>
                  <a:cubicBezTo>
                    <a:pt x="8" y="75"/>
                    <a:pt x="0" y="53"/>
                    <a:pt x="10" y="32"/>
                  </a:cubicBezTo>
                  <a:cubicBezTo>
                    <a:pt x="13" y="23"/>
                    <a:pt x="14" y="13"/>
                    <a:pt x="23" y="8"/>
                  </a:cubicBezTo>
                  <a:cubicBezTo>
                    <a:pt x="34" y="0"/>
                    <a:pt x="52" y="3"/>
                    <a:pt x="65" y="3"/>
                  </a:cubicBezTo>
                  <a:cubicBezTo>
                    <a:pt x="77" y="3"/>
                    <a:pt x="89" y="4"/>
                    <a:pt x="101" y="7"/>
                  </a:cubicBezTo>
                  <a:cubicBezTo>
                    <a:pt x="116" y="11"/>
                    <a:pt x="106" y="20"/>
                    <a:pt x="121" y="2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4" name="Freeform 2130">
              <a:extLst>
                <a:ext uri="{FF2B5EF4-FFF2-40B4-BE49-F238E27FC236}">
                  <a16:creationId xmlns:a16="http://schemas.microsoft.com/office/drawing/2014/main" id="{D12B462C-1FF4-48C9-9742-5F3321D4A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346"/>
              <a:ext cx="69" cy="13"/>
            </a:xfrm>
            <a:custGeom>
              <a:avLst/>
              <a:gdLst>
                <a:gd name="T0" fmla="*/ 92 w 52"/>
                <a:gd name="T1" fmla="*/ 4 h 10"/>
                <a:gd name="T2" fmla="*/ 49 w 52"/>
                <a:gd name="T3" fmla="*/ 9 h 10"/>
                <a:gd name="T4" fmla="*/ 0 w 52"/>
                <a:gd name="T5" fmla="*/ 16 h 10"/>
                <a:gd name="T6" fmla="*/ 27 w 52"/>
                <a:gd name="T7" fmla="*/ 17 h 10"/>
                <a:gd name="T8" fmla="*/ 49 w 52"/>
                <a:gd name="T9" fmla="*/ 13 h 10"/>
                <a:gd name="T10" fmla="*/ 86 w 52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0">
                  <a:moveTo>
                    <a:pt x="52" y="2"/>
                  </a:moveTo>
                  <a:cubicBezTo>
                    <a:pt x="44" y="0"/>
                    <a:pt x="36" y="4"/>
                    <a:pt x="28" y="5"/>
                  </a:cubicBezTo>
                  <a:cubicBezTo>
                    <a:pt x="20" y="7"/>
                    <a:pt x="7" y="2"/>
                    <a:pt x="0" y="9"/>
                  </a:cubicBezTo>
                  <a:cubicBezTo>
                    <a:pt x="3" y="8"/>
                    <a:pt x="11" y="9"/>
                    <a:pt x="15" y="10"/>
                  </a:cubicBezTo>
                  <a:cubicBezTo>
                    <a:pt x="20" y="10"/>
                    <a:pt x="23" y="9"/>
                    <a:pt x="28" y="8"/>
                  </a:cubicBezTo>
                  <a:cubicBezTo>
                    <a:pt x="35" y="6"/>
                    <a:pt x="42" y="7"/>
                    <a:pt x="49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5" name="Freeform 2131">
              <a:extLst>
                <a:ext uri="{FF2B5EF4-FFF2-40B4-BE49-F238E27FC236}">
                  <a16:creationId xmlns:a16="http://schemas.microsoft.com/office/drawing/2014/main" id="{2BC1A6D4-E0BA-4A78-ABA5-4D65D78A8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817"/>
              <a:ext cx="160" cy="220"/>
            </a:xfrm>
            <a:custGeom>
              <a:avLst/>
              <a:gdLst>
                <a:gd name="T0" fmla="*/ 177 w 122"/>
                <a:gd name="T1" fmla="*/ 288 h 168"/>
                <a:gd name="T2" fmla="*/ 206 w 122"/>
                <a:gd name="T3" fmla="*/ 221 h 168"/>
                <a:gd name="T4" fmla="*/ 201 w 122"/>
                <a:gd name="T5" fmla="*/ 148 h 168"/>
                <a:gd name="T6" fmla="*/ 178 w 122"/>
                <a:gd name="T7" fmla="*/ 73 h 168"/>
                <a:gd name="T8" fmla="*/ 121 w 122"/>
                <a:gd name="T9" fmla="*/ 26 h 168"/>
                <a:gd name="T10" fmla="*/ 29 w 122"/>
                <a:gd name="T11" fmla="*/ 0 h 168"/>
                <a:gd name="T12" fmla="*/ 7 w 122"/>
                <a:gd name="T13" fmla="*/ 117 h 168"/>
                <a:gd name="T14" fmla="*/ 41 w 122"/>
                <a:gd name="T15" fmla="*/ 288 h 1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2" h="168">
                  <a:moveTo>
                    <a:pt x="103" y="168"/>
                  </a:moveTo>
                  <a:cubicBezTo>
                    <a:pt x="112" y="159"/>
                    <a:pt x="118" y="141"/>
                    <a:pt x="120" y="129"/>
                  </a:cubicBezTo>
                  <a:cubicBezTo>
                    <a:pt x="122" y="116"/>
                    <a:pt x="120" y="99"/>
                    <a:pt x="117" y="86"/>
                  </a:cubicBezTo>
                  <a:cubicBezTo>
                    <a:pt x="114" y="72"/>
                    <a:pt x="112" y="54"/>
                    <a:pt x="104" y="43"/>
                  </a:cubicBezTo>
                  <a:cubicBezTo>
                    <a:pt x="95" y="31"/>
                    <a:pt x="81" y="24"/>
                    <a:pt x="70" y="15"/>
                  </a:cubicBezTo>
                  <a:cubicBezTo>
                    <a:pt x="54" y="2"/>
                    <a:pt x="37" y="0"/>
                    <a:pt x="17" y="0"/>
                  </a:cubicBezTo>
                  <a:cubicBezTo>
                    <a:pt x="0" y="7"/>
                    <a:pt x="5" y="44"/>
                    <a:pt x="4" y="68"/>
                  </a:cubicBezTo>
                  <a:cubicBezTo>
                    <a:pt x="3" y="100"/>
                    <a:pt x="20" y="137"/>
                    <a:pt x="24" y="16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6" name="Freeform 2132">
              <a:extLst>
                <a:ext uri="{FF2B5EF4-FFF2-40B4-BE49-F238E27FC236}">
                  <a16:creationId xmlns:a16="http://schemas.microsoft.com/office/drawing/2014/main" id="{36E5F3D4-2F43-42F2-BDEB-2AA774CBD7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7" y="1020"/>
              <a:ext cx="132" cy="49"/>
            </a:xfrm>
            <a:custGeom>
              <a:avLst/>
              <a:gdLst>
                <a:gd name="T0" fmla="*/ 174 w 100"/>
                <a:gd name="T1" fmla="*/ 5 h 37"/>
                <a:gd name="T2" fmla="*/ 168 w 100"/>
                <a:gd name="T3" fmla="*/ 28 h 37"/>
                <a:gd name="T4" fmla="*/ 158 w 100"/>
                <a:gd name="T5" fmla="*/ 17 h 37"/>
                <a:gd name="T6" fmla="*/ 152 w 100"/>
                <a:gd name="T7" fmla="*/ 26 h 37"/>
                <a:gd name="T8" fmla="*/ 141 w 100"/>
                <a:gd name="T9" fmla="*/ 25 h 37"/>
                <a:gd name="T10" fmla="*/ 137 w 100"/>
                <a:gd name="T11" fmla="*/ 26 h 37"/>
                <a:gd name="T12" fmla="*/ 131 w 100"/>
                <a:gd name="T13" fmla="*/ 21 h 37"/>
                <a:gd name="T14" fmla="*/ 119 w 100"/>
                <a:gd name="T15" fmla="*/ 34 h 37"/>
                <a:gd name="T16" fmla="*/ 115 w 100"/>
                <a:gd name="T17" fmla="*/ 32 h 37"/>
                <a:gd name="T18" fmla="*/ 111 w 100"/>
                <a:gd name="T19" fmla="*/ 38 h 37"/>
                <a:gd name="T20" fmla="*/ 94 w 100"/>
                <a:gd name="T21" fmla="*/ 44 h 37"/>
                <a:gd name="T22" fmla="*/ 77 w 100"/>
                <a:gd name="T23" fmla="*/ 42 h 37"/>
                <a:gd name="T24" fmla="*/ 61 w 100"/>
                <a:gd name="T25" fmla="*/ 49 h 37"/>
                <a:gd name="T26" fmla="*/ 40 w 100"/>
                <a:gd name="T27" fmla="*/ 53 h 37"/>
                <a:gd name="T28" fmla="*/ 29 w 100"/>
                <a:gd name="T29" fmla="*/ 56 h 37"/>
                <a:gd name="T30" fmla="*/ 24 w 100"/>
                <a:gd name="T31" fmla="*/ 64 h 37"/>
                <a:gd name="T32" fmla="*/ 0 w 100"/>
                <a:gd name="T33" fmla="*/ 56 h 37"/>
                <a:gd name="T34" fmla="*/ 4 w 100"/>
                <a:gd name="T35" fmla="*/ 23 h 37"/>
                <a:gd name="T36" fmla="*/ 7 w 100"/>
                <a:gd name="T37" fmla="*/ 21 h 37"/>
                <a:gd name="T38" fmla="*/ 24 w 100"/>
                <a:gd name="T39" fmla="*/ 23 h 37"/>
                <a:gd name="T40" fmla="*/ 32 w 100"/>
                <a:gd name="T41" fmla="*/ 28 h 37"/>
                <a:gd name="T42" fmla="*/ 37 w 100"/>
                <a:gd name="T43" fmla="*/ 26 h 37"/>
                <a:gd name="T44" fmla="*/ 53 w 100"/>
                <a:gd name="T45" fmla="*/ 26 h 37"/>
                <a:gd name="T46" fmla="*/ 58 w 100"/>
                <a:gd name="T47" fmla="*/ 20 h 37"/>
                <a:gd name="T48" fmla="*/ 63 w 100"/>
                <a:gd name="T49" fmla="*/ 23 h 37"/>
                <a:gd name="T50" fmla="*/ 82 w 100"/>
                <a:gd name="T51" fmla="*/ 17 h 37"/>
                <a:gd name="T52" fmla="*/ 108 w 100"/>
                <a:gd name="T53" fmla="*/ 5 h 37"/>
                <a:gd name="T54" fmla="*/ 119 w 100"/>
                <a:gd name="T55" fmla="*/ 11 h 37"/>
                <a:gd name="T56" fmla="*/ 140 w 100"/>
                <a:gd name="T57" fmla="*/ 12 h 37"/>
                <a:gd name="T58" fmla="*/ 170 w 100"/>
                <a:gd name="T59" fmla="*/ 9 h 37"/>
                <a:gd name="T60" fmla="*/ 174 w 100"/>
                <a:gd name="T61" fmla="*/ 7 h 3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0" h="37">
                  <a:moveTo>
                    <a:pt x="100" y="3"/>
                  </a:moveTo>
                  <a:cubicBezTo>
                    <a:pt x="99" y="7"/>
                    <a:pt x="97" y="12"/>
                    <a:pt x="96" y="16"/>
                  </a:cubicBezTo>
                  <a:cubicBezTo>
                    <a:pt x="94" y="14"/>
                    <a:pt x="92" y="12"/>
                    <a:pt x="91" y="10"/>
                  </a:cubicBezTo>
                  <a:cubicBezTo>
                    <a:pt x="90" y="12"/>
                    <a:pt x="88" y="14"/>
                    <a:pt x="87" y="15"/>
                  </a:cubicBezTo>
                  <a:cubicBezTo>
                    <a:pt x="85" y="10"/>
                    <a:pt x="84" y="14"/>
                    <a:pt x="81" y="14"/>
                  </a:cubicBezTo>
                  <a:cubicBezTo>
                    <a:pt x="82" y="14"/>
                    <a:pt x="79" y="15"/>
                    <a:pt x="79" y="15"/>
                  </a:cubicBezTo>
                  <a:cubicBezTo>
                    <a:pt x="77" y="15"/>
                    <a:pt x="76" y="12"/>
                    <a:pt x="75" y="12"/>
                  </a:cubicBezTo>
                  <a:cubicBezTo>
                    <a:pt x="72" y="12"/>
                    <a:pt x="71" y="16"/>
                    <a:pt x="68" y="20"/>
                  </a:cubicBezTo>
                  <a:cubicBezTo>
                    <a:pt x="68" y="19"/>
                    <a:pt x="67" y="19"/>
                    <a:pt x="66" y="18"/>
                  </a:cubicBezTo>
                  <a:cubicBezTo>
                    <a:pt x="66" y="20"/>
                    <a:pt x="64" y="21"/>
                    <a:pt x="64" y="22"/>
                  </a:cubicBezTo>
                  <a:cubicBezTo>
                    <a:pt x="60" y="18"/>
                    <a:pt x="57" y="22"/>
                    <a:pt x="54" y="25"/>
                  </a:cubicBezTo>
                  <a:cubicBezTo>
                    <a:pt x="50" y="21"/>
                    <a:pt x="48" y="18"/>
                    <a:pt x="44" y="24"/>
                  </a:cubicBezTo>
                  <a:cubicBezTo>
                    <a:pt x="39" y="19"/>
                    <a:pt x="38" y="26"/>
                    <a:pt x="35" y="28"/>
                  </a:cubicBezTo>
                  <a:cubicBezTo>
                    <a:pt x="32" y="30"/>
                    <a:pt x="26" y="29"/>
                    <a:pt x="23" y="30"/>
                  </a:cubicBezTo>
                  <a:cubicBezTo>
                    <a:pt x="20" y="31"/>
                    <a:pt x="19" y="31"/>
                    <a:pt x="17" y="32"/>
                  </a:cubicBezTo>
                  <a:cubicBezTo>
                    <a:pt x="16" y="33"/>
                    <a:pt x="15" y="36"/>
                    <a:pt x="14" y="36"/>
                  </a:cubicBezTo>
                  <a:cubicBezTo>
                    <a:pt x="10" y="37"/>
                    <a:pt x="5" y="31"/>
                    <a:pt x="0" y="32"/>
                  </a:cubicBezTo>
                  <a:cubicBezTo>
                    <a:pt x="1" y="26"/>
                    <a:pt x="1" y="18"/>
                    <a:pt x="2" y="13"/>
                  </a:cubicBezTo>
                  <a:cubicBezTo>
                    <a:pt x="3" y="12"/>
                    <a:pt x="4" y="12"/>
                    <a:pt x="4" y="12"/>
                  </a:cubicBezTo>
                  <a:cubicBezTo>
                    <a:pt x="9" y="15"/>
                    <a:pt x="10" y="13"/>
                    <a:pt x="14" y="13"/>
                  </a:cubicBezTo>
                  <a:cubicBezTo>
                    <a:pt x="15" y="13"/>
                    <a:pt x="16" y="16"/>
                    <a:pt x="18" y="16"/>
                  </a:cubicBezTo>
                  <a:cubicBezTo>
                    <a:pt x="19" y="16"/>
                    <a:pt x="20" y="15"/>
                    <a:pt x="21" y="15"/>
                  </a:cubicBezTo>
                  <a:cubicBezTo>
                    <a:pt x="25" y="15"/>
                    <a:pt x="26" y="12"/>
                    <a:pt x="30" y="15"/>
                  </a:cubicBezTo>
                  <a:cubicBezTo>
                    <a:pt x="30" y="13"/>
                    <a:pt x="32" y="12"/>
                    <a:pt x="33" y="11"/>
                  </a:cubicBezTo>
                  <a:cubicBezTo>
                    <a:pt x="34" y="12"/>
                    <a:pt x="35" y="12"/>
                    <a:pt x="36" y="13"/>
                  </a:cubicBezTo>
                  <a:cubicBezTo>
                    <a:pt x="39" y="8"/>
                    <a:pt x="42" y="10"/>
                    <a:pt x="47" y="10"/>
                  </a:cubicBezTo>
                  <a:cubicBezTo>
                    <a:pt x="53" y="10"/>
                    <a:pt x="58" y="7"/>
                    <a:pt x="62" y="3"/>
                  </a:cubicBezTo>
                  <a:cubicBezTo>
                    <a:pt x="64" y="7"/>
                    <a:pt x="65" y="5"/>
                    <a:pt x="68" y="6"/>
                  </a:cubicBezTo>
                  <a:cubicBezTo>
                    <a:pt x="71" y="6"/>
                    <a:pt x="78" y="7"/>
                    <a:pt x="80" y="7"/>
                  </a:cubicBezTo>
                  <a:cubicBezTo>
                    <a:pt x="87" y="7"/>
                    <a:pt x="92" y="0"/>
                    <a:pt x="98" y="5"/>
                  </a:cubicBezTo>
                  <a:cubicBezTo>
                    <a:pt x="99" y="4"/>
                    <a:pt x="100" y="3"/>
                    <a:pt x="100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7" name="Freeform 2133">
              <a:extLst>
                <a:ext uri="{FF2B5EF4-FFF2-40B4-BE49-F238E27FC236}">
                  <a16:creationId xmlns:a16="http://schemas.microsoft.com/office/drawing/2014/main" id="{140A98BF-33D5-4A05-85ED-3155E9BB8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870"/>
              <a:ext cx="41" cy="164"/>
            </a:xfrm>
            <a:custGeom>
              <a:avLst/>
              <a:gdLst>
                <a:gd name="T0" fmla="*/ 17 w 31"/>
                <a:gd name="T1" fmla="*/ 0 h 125"/>
                <a:gd name="T2" fmla="*/ 20 w 31"/>
                <a:gd name="T3" fmla="*/ 131 h 125"/>
                <a:gd name="T4" fmla="*/ 22 w 31"/>
                <a:gd name="T5" fmla="*/ 127 h 125"/>
                <a:gd name="T6" fmla="*/ 21 w 31"/>
                <a:gd name="T7" fmla="*/ 138 h 125"/>
                <a:gd name="T8" fmla="*/ 22 w 31"/>
                <a:gd name="T9" fmla="*/ 136 h 125"/>
                <a:gd name="T10" fmla="*/ 21 w 31"/>
                <a:gd name="T11" fmla="*/ 144 h 125"/>
                <a:gd name="T12" fmla="*/ 1 w 31"/>
                <a:gd name="T13" fmla="*/ 206 h 125"/>
                <a:gd name="T14" fmla="*/ 20 w 31"/>
                <a:gd name="T15" fmla="*/ 209 h 125"/>
                <a:gd name="T16" fmla="*/ 42 w 31"/>
                <a:gd name="T17" fmla="*/ 181 h 125"/>
                <a:gd name="T18" fmla="*/ 54 w 31"/>
                <a:gd name="T19" fmla="*/ 119 h 125"/>
                <a:gd name="T20" fmla="*/ 48 w 31"/>
                <a:gd name="T21" fmla="*/ 59 h 125"/>
                <a:gd name="T22" fmla="*/ 37 w 31"/>
                <a:gd name="T23" fmla="*/ 12 h 1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125">
                  <a:moveTo>
                    <a:pt x="10" y="0"/>
                  </a:moveTo>
                  <a:cubicBezTo>
                    <a:pt x="20" y="24"/>
                    <a:pt x="15" y="52"/>
                    <a:pt x="11" y="76"/>
                  </a:cubicBezTo>
                  <a:cubicBezTo>
                    <a:pt x="12" y="75"/>
                    <a:pt x="13" y="74"/>
                    <a:pt x="13" y="74"/>
                  </a:cubicBezTo>
                  <a:cubicBezTo>
                    <a:pt x="13" y="76"/>
                    <a:pt x="13" y="78"/>
                    <a:pt x="12" y="80"/>
                  </a:cubicBezTo>
                  <a:cubicBezTo>
                    <a:pt x="12" y="80"/>
                    <a:pt x="13" y="79"/>
                    <a:pt x="13" y="79"/>
                  </a:cubicBezTo>
                  <a:cubicBezTo>
                    <a:pt x="14" y="80"/>
                    <a:pt x="14" y="82"/>
                    <a:pt x="12" y="84"/>
                  </a:cubicBezTo>
                  <a:cubicBezTo>
                    <a:pt x="20" y="85"/>
                    <a:pt x="0" y="115"/>
                    <a:pt x="1" y="120"/>
                  </a:cubicBezTo>
                  <a:cubicBezTo>
                    <a:pt x="2" y="125"/>
                    <a:pt x="8" y="123"/>
                    <a:pt x="11" y="121"/>
                  </a:cubicBezTo>
                  <a:cubicBezTo>
                    <a:pt x="16" y="118"/>
                    <a:pt x="21" y="110"/>
                    <a:pt x="24" y="105"/>
                  </a:cubicBezTo>
                  <a:cubicBezTo>
                    <a:pt x="30" y="94"/>
                    <a:pt x="30" y="81"/>
                    <a:pt x="31" y="69"/>
                  </a:cubicBezTo>
                  <a:cubicBezTo>
                    <a:pt x="31" y="56"/>
                    <a:pt x="31" y="47"/>
                    <a:pt x="27" y="34"/>
                  </a:cubicBezTo>
                  <a:cubicBezTo>
                    <a:pt x="24" y="25"/>
                    <a:pt x="24" y="16"/>
                    <a:pt x="21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8" name="Freeform 2134">
              <a:extLst>
                <a:ext uri="{FF2B5EF4-FFF2-40B4-BE49-F238E27FC236}">
                  <a16:creationId xmlns:a16="http://schemas.microsoft.com/office/drawing/2014/main" id="{793DC898-96D6-4EF3-A59A-F4D31740AA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851"/>
              <a:ext cx="38" cy="88"/>
            </a:xfrm>
            <a:custGeom>
              <a:avLst/>
              <a:gdLst>
                <a:gd name="T0" fmla="*/ 0 w 29"/>
                <a:gd name="T1" fmla="*/ 0 h 67"/>
                <a:gd name="T2" fmla="*/ 39 w 29"/>
                <a:gd name="T3" fmla="*/ 116 h 67"/>
                <a:gd name="T4" fmla="*/ 45 w 29"/>
                <a:gd name="T5" fmla="*/ 71 h 67"/>
                <a:gd name="T6" fmla="*/ 18 w 29"/>
                <a:gd name="T7" fmla="*/ 1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67">
                  <a:moveTo>
                    <a:pt x="0" y="0"/>
                  </a:moveTo>
                  <a:cubicBezTo>
                    <a:pt x="14" y="20"/>
                    <a:pt x="24" y="43"/>
                    <a:pt x="23" y="67"/>
                  </a:cubicBezTo>
                  <a:cubicBezTo>
                    <a:pt x="23" y="59"/>
                    <a:pt x="24" y="50"/>
                    <a:pt x="26" y="41"/>
                  </a:cubicBezTo>
                  <a:cubicBezTo>
                    <a:pt x="29" y="24"/>
                    <a:pt x="25" y="12"/>
                    <a:pt x="11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299" name="Freeform 2135">
              <a:extLst>
                <a:ext uri="{FF2B5EF4-FFF2-40B4-BE49-F238E27FC236}">
                  <a16:creationId xmlns:a16="http://schemas.microsoft.com/office/drawing/2014/main" id="{83BBD092-167B-4CFB-9D1D-98BA8E1719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975"/>
              <a:ext cx="43" cy="37"/>
            </a:xfrm>
            <a:custGeom>
              <a:avLst/>
              <a:gdLst>
                <a:gd name="T0" fmla="*/ 56 w 33"/>
                <a:gd name="T1" fmla="*/ 15 h 28"/>
                <a:gd name="T2" fmla="*/ 52 w 33"/>
                <a:gd name="T3" fmla="*/ 49 h 28"/>
                <a:gd name="T4" fmla="*/ 39 w 33"/>
                <a:gd name="T5" fmla="*/ 45 h 28"/>
                <a:gd name="T6" fmla="*/ 26 w 33"/>
                <a:gd name="T7" fmla="*/ 40 h 28"/>
                <a:gd name="T8" fmla="*/ 21 w 33"/>
                <a:gd name="T9" fmla="*/ 37 h 28"/>
                <a:gd name="T10" fmla="*/ 12 w 33"/>
                <a:gd name="T11" fmla="*/ 34 h 28"/>
                <a:gd name="T12" fmla="*/ 0 w 33"/>
                <a:gd name="T13" fmla="*/ 32 h 28"/>
                <a:gd name="T14" fmla="*/ 10 w 33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28">
                  <a:moveTo>
                    <a:pt x="33" y="8"/>
                  </a:moveTo>
                  <a:cubicBezTo>
                    <a:pt x="33" y="15"/>
                    <a:pt x="33" y="22"/>
                    <a:pt x="31" y="28"/>
                  </a:cubicBezTo>
                  <a:cubicBezTo>
                    <a:pt x="30" y="21"/>
                    <a:pt x="27" y="15"/>
                    <a:pt x="23" y="26"/>
                  </a:cubicBezTo>
                  <a:cubicBezTo>
                    <a:pt x="24" y="20"/>
                    <a:pt x="18" y="19"/>
                    <a:pt x="15" y="23"/>
                  </a:cubicBezTo>
                  <a:cubicBezTo>
                    <a:pt x="15" y="19"/>
                    <a:pt x="14" y="18"/>
                    <a:pt x="12" y="21"/>
                  </a:cubicBezTo>
                  <a:cubicBezTo>
                    <a:pt x="10" y="17"/>
                    <a:pt x="9" y="20"/>
                    <a:pt x="7" y="20"/>
                  </a:cubicBezTo>
                  <a:cubicBezTo>
                    <a:pt x="5" y="19"/>
                    <a:pt x="3" y="18"/>
                    <a:pt x="0" y="18"/>
                  </a:cubicBezTo>
                  <a:cubicBezTo>
                    <a:pt x="0" y="11"/>
                    <a:pt x="7" y="7"/>
                    <a:pt x="6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0" name="Freeform 2136">
              <a:extLst>
                <a:ext uri="{FF2B5EF4-FFF2-40B4-BE49-F238E27FC236}">
                  <a16:creationId xmlns:a16="http://schemas.microsoft.com/office/drawing/2014/main" id="{A4AE1BD7-A1AD-45A9-AF9B-F55F606CA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433"/>
              <a:ext cx="134" cy="67"/>
            </a:xfrm>
            <a:custGeom>
              <a:avLst/>
              <a:gdLst>
                <a:gd name="T0" fmla="*/ 14 w 102"/>
                <a:gd name="T1" fmla="*/ 21 h 51"/>
                <a:gd name="T2" fmla="*/ 16 w 102"/>
                <a:gd name="T3" fmla="*/ 78 h 51"/>
                <a:gd name="T4" fmla="*/ 46 w 102"/>
                <a:gd name="T5" fmla="*/ 88 h 51"/>
                <a:gd name="T6" fmla="*/ 79 w 102"/>
                <a:gd name="T7" fmla="*/ 72 h 51"/>
                <a:gd name="T8" fmla="*/ 133 w 102"/>
                <a:gd name="T9" fmla="*/ 67 h 51"/>
                <a:gd name="T10" fmla="*/ 166 w 102"/>
                <a:gd name="T11" fmla="*/ 55 h 51"/>
                <a:gd name="T12" fmla="*/ 166 w 102"/>
                <a:gd name="T13" fmla="*/ 33 h 51"/>
                <a:gd name="T14" fmla="*/ 143 w 102"/>
                <a:gd name="T15" fmla="*/ 5 h 51"/>
                <a:gd name="T16" fmla="*/ 104 w 102"/>
                <a:gd name="T17" fmla="*/ 5 h 51"/>
                <a:gd name="T18" fmla="*/ 42 w 102"/>
                <a:gd name="T19" fmla="*/ 7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2" h="51">
                  <a:moveTo>
                    <a:pt x="8" y="12"/>
                  </a:moveTo>
                  <a:cubicBezTo>
                    <a:pt x="0" y="19"/>
                    <a:pt x="0" y="38"/>
                    <a:pt x="9" y="45"/>
                  </a:cubicBezTo>
                  <a:cubicBezTo>
                    <a:pt x="13" y="48"/>
                    <a:pt x="21" y="51"/>
                    <a:pt x="27" y="51"/>
                  </a:cubicBezTo>
                  <a:cubicBezTo>
                    <a:pt x="35" y="51"/>
                    <a:pt x="39" y="46"/>
                    <a:pt x="46" y="42"/>
                  </a:cubicBezTo>
                  <a:cubicBezTo>
                    <a:pt x="57" y="36"/>
                    <a:pt x="67" y="43"/>
                    <a:pt x="77" y="39"/>
                  </a:cubicBezTo>
                  <a:cubicBezTo>
                    <a:pt x="83" y="37"/>
                    <a:pt x="91" y="35"/>
                    <a:pt x="96" y="32"/>
                  </a:cubicBezTo>
                  <a:cubicBezTo>
                    <a:pt x="102" y="28"/>
                    <a:pt x="100" y="25"/>
                    <a:pt x="96" y="19"/>
                  </a:cubicBezTo>
                  <a:cubicBezTo>
                    <a:pt x="92" y="15"/>
                    <a:pt x="87" y="6"/>
                    <a:pt x="83" y="3"/>
                  </a:cubicBezTo>
                  <a:cubicBezTo>
                    <a:pt x="78" y="0"/>
                    <a:pt x="65" y="3"/>
                    <a:pt x="60" y="3"/>
                  </a:cubicBezTo>
                  <a:cubicBezTo>
                    <a:pt x="48" y="3"/>
                    <a:pt x="36" y="3"/>
                    <a:pt x="24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1" name="Freeform 2137">
              <a:extLst>
                <a:ext uri="{FF2B5EF4-FFF2-40B4-BE49-F238E27FC236}">
                  <a16:creationId xmlns:a16="http://schemas.microsoft.com/office/drawing/2014/main" id="{4B4778B4-2CE1-40B8-A4B3-4060469F4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6" y="2490"/>
              <a:ext cx="17" cy="54"/>
            </a:xfrm>
            <a:custGeom>
              <a:avLst/>
              <a:gdLst>
                <a:gd name="T0" fmla="*/ 16 w 13"/>
                <a:gd name="T1" fmla="*/ 71 h 41"/>
                <a:gd name="T2" fmla="*/ 21 w 13"/>
                <a:gd name="T3" fmla="*/ 57 h 41"/>
                <a:gd name="T4" fmla="*/ 21 w 13"/>
                <a:gd name="T5" fmla="*/ 0 h 41"/>
                <a:gd name="T6" fmla="*/ 10 w 13"/>
                <a:gd name="T7" fmla="*/ 0 h 41"/>
                <a:gd name="T8" fmla="*/ 0 w 13"/>
                <a:gd name="T9" fmla="*/ 61 h 41"/>
                <a:gd name="T10" fmla="*/ 0 w 13"/>
                <a:gd name="T11" fmla="*/ 66 h 41"/>
                <a:gd name="T12" fmla="*/ 16 w 13"/>
                <a:gd name="T13" fmla="*/ 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1">
                  <a:moveTo>
                    <a:pt x="9" y="41"/>
                  </a:moveTo>
                  <a:cubicBezTo>
                    <a:pt x="11" y="39"/>
                    <a:pt x="11" y="36"/>
                    <a:pt x="12" y="33"/>
                  </a:cubicBezTo>
                  <a:cubicBezTo>
                    <a:pt x="13" y="22"/>
                    <a:pt x="12" y="11"/>
                    <a:pt x="12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5" y="11"/>
                    <a:pt x="0" y="23"/>
                    <a:pt x="0" y="35"/>
                  </a:cubicBezTo>
                  <a:cubicBezTo>
                    <a:pt x="0" y="36"/>
                    <a:pt x="0" y="37"/>
                    <a:pt x="0" y="38"/>
                  </a:cubicBezTo>
                  <a:cubicBezTo>
                    <a:pt x="3" y="39"/>
                    <a:pt x="6" y="40"/>
                    <a:pt x="9" y="41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2" name="Freeform 2138">
              <a:extLst>
                <a:ext uri="{FF2B5EF4-FFF2-40B4-BE49-F238E27FC236}">
                  <a16:creationId xmlns:a16="http://schemas.microsoft.com/office/drawing/2014/main" id="{FC128628-A657-40C9-8C60-8EEF54040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2" y="2485"/>
              <a:ext cx="19" cy="61"/>
            </a:xfrm>
            <a:custGeom>
              <a:avLst/>
              <a:gdLst>
                <a:gd name="T0" fmla="*/ 18 w 15"/>
                <a:gd name="T1" fmla="*/ 81 h 46"/>
                <a:gd name="T2" fmla="*/ 24 w 15"/>
                <a:gd name="T3" fmla="*/ 56 h 46"/>
                <a:gd name="T4" fmla="*/ 20 w 15"/>
                <a:gd name="T5" fmla="*/ 32 h 46"/>
                <a:gd name="T6" fmla="*/ 16 w 15"/>
                <a:gd name="T7" fmla="*/ 9 h 46"/>
                <a:gd name="T8" fmla="*/ 4 w 15"/>
                <a:gd name="T9" fmla="*/ 4 h 46"/>
                <a:gd name="T10" fmla="*/ 0 w 15"/>
                <a:gd name="T11" fmla="*/ 50 h 46"/>
                <a:gd name="T12" fmla="*/ 8 w 15"/>
                <a:gd name="T13" fmla="*/ 81 h 46"/>
                <a:gd name="T14" fmla="*/ 18 w 15"/>
                <a:gd name="T15" fmla="*/ 81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5" h="46">
                  <a:moveTo>
                    <a:pt x="11" y="46"/>
                  </a:moveTo>
                  <a:cubicBezTo>
                    <a:pt x="14" y="43"/>
                    <a:pt x="14" y="35"/>
                    <a:pt x="15" y="32"/>
                  </a:cubicBezTo>
                  <a:cubicBezTo>
                    <a:pt x="15" y="27"/>
                    <a:pt x="14" y="23"/>
                    <a:pt x="13" y="18"/>
                  </a:cubicBezTo>
                  <a:cubicBezTo>
                    <a:pt x="12" y="15"/>
                    <a:pt x="12" y="8"/>
                    <a:pt x="10" y="5"/>
                  </a:cubicBezTo>
                  <a:cubicBezTo>
                    <a:pt x="7" y="0"/>
                    <a:pt x="5" y="5"/>
                    <a:pt x="2" y="2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1" y="42"/>
                    <a:pt x="5" y="46"/>
                  </a:cubicBezTo>
                  <a:cubicBezTo>
                    <a:pt x="7" y="46"/>
                    <a:pt x="9" y="46"/>
                    <a:pt x="11" y="46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3" name="Freeform 2139">
              <a:extLst>
                <a:ext uri="{FF2B5EF4-FFF2-40B4-BE49-F238E27FC236}">
                  <a16:creationId xmlns:a16="http://schemas.microsoft.com/office/drawing/2014/main" id="{016761D2-91FD-4ED7-9518-4A145361D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3" y="2480"/>
              <a:ext cx="56" cy="66"/>
            </a:xfrm>
            <a:custGeom>
              <a:avLst/>
              <a:gdLst>
                <a:gd name="T0" fmla="*/ 1 w 42"/>
                <a:gd name="T1" fmla="*/ 87 h 50"/>
                <a:gd name="T2" fmla="*/ 55 w 42"/>
                <a:gd name="T3" fmla="*/ 83 h 50"/>
                <a:gd name="T4" fmla="*/ 71 w 42"/>
                <a:gd name="T5" fmla="*/ 78 h 50"/>
                <a:gd name="T6" fmla="*/ 65 w 42"/>
                <a:gd name="T7" fmla="*/ 54 h 50"/>
                <a:gd name="T8" fmla="*/ 52 w 42"/>
                <a:gd name="T9" fmla="*/ 15 h 50"/>
                <a:gd name="T10" fmla="*/ 36 w 42"/>
                <a:gd name="T11" fmla="*/ 4 h 50"/>
                <a:gd name="T12" fmla="*/ 23 w 42"/>
                <a:gd name="T13" fmla="*/ 12 h 50"/>
                <a:gd name="T14" fmla="*/ 1 w 42"/>
                <a:gd name="T15" fmla="*/ 44 h 50"/>
                <a:gd name="T16" fmla="*/ 1 w 42"/>
                <a:gd name="T17" fmla="*/ 87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2" h="50">
                  <a:moveTo>
                    <a:pt x="1" y="50"/>
                  </a:moveTo>
                  <a:cubicBezTo>
                    <a:pt x="11" y="50"/>
                    <a:pt x="21" y="49"/>
                    <a:pt x="31" y="48"/>
                  </a:cubicBezTo>
                  <a:cubicBezTo>
                    <a:pt x="33" y="47"/>
                    <a:pt x="36" y="46"/>
                    <a:pt x="40" y="45"/>
                  </a:cubicBezTo>
                  <a:cubicBezTo>
                    <a:pt x="42" y="41"/>
                    <a:pt x="39" y="37"/>
                    <a:pt x="37" y="31"/>
                  </a:cubicBezTo>
                  <a:cubicBezTo>
                    <a:pt x="34" y="23"/>
                    <a:pt x="31" y="16"/>
                    <a:pt x="29" y="8"/>
                  </a:cubicBezTo>
                  <a:cubicBezTo>
                    <a:pt x="27" y="1"/>
                    <a:pt x="26" y="4"/>
                    <a:pt x="20" y="2"/>
                  </a:cubicBezTo>
                  <a:cubicBezTo>
                    <a:pt x="13" y="7"/>
                    <a:pt x="13" y="7"/>
                    <a:pt x="13" y="7"/>
                  </a:cubicBezTo>
                  <a:cubicBezTo>
                    <a:pt x="2" y="0"/>
                    <a:pt x="1" y="18"/>
                    <a:pt x="1" y="25"/>
                  </a:cubicBezTo>
                  <a:cubicBezTo>
                    <a:pt x="2" y="33"/>
                    <a:pt x="0" y="43"/>
                    <a:pt x="1" y="50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4" name="Freeform 2140">
              <a:extLst>
                <a:ext uri="{FF2B5EF4-FFF2-40B4-BE49-F238E27FC236}">
                  <a16:creationId xmlns:a16="http://schemas.microsoft.com/office/drawing/2014/main" id="{A0607C69-2F5B-44D4-98FA-C224B5101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2484"/>
              <a:ext cx="34" cy="52"/>
            </a:xfrm>
            <a:custGeom>
              <a:avLst/>
              <a:gdLst>
                <a:gd name="T0" fmla="*/ 4 w 26"/>
                <a:gd name="T1" fmla="*/ 56 h 40"/>
                <a:gd name="T2" fmla="*/ 16 w 26"/>
                <a:gd name="T3" fmla="*/ 68 h 40"/>
                <a:gd name="T4" fmla="*/ 29 w 26"/>
                <a:gd name="T5" fmla="*/ 64 h 40"/>
                <a:gd name="T6" fmla="*/ 35 w 26"/>
                <a:gd name="T7" fmla="*/ 0 h 40"/>
                <a:gd name="T8" fmla="*/ 12 w 26"/>
                <a:gd name="T9" fmla="*/ 1 h 40"/>
                <a:gd name="T10" fmla="*/ 4 w 26"/>
                <a:gd name="T11" fmla="*/ 56 h 40"/>
                <a:gd name="T12" fmla="*/ 4 w 26"/>
                <a:gd name="T13" fmla="*/ 57 h 40"/>
                <a:gd name="T14" fmla="*/ 4 w 26"/>
                <a:gd name="T15" fmla="*/ 56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40">
                  <a:moveTo>
                    <a:pt x="2" y="33"/>
                  </a:moveTo>
                  <a:cubicBezTo>
                    <a:pt x="4" y="36"/>
                    <a:pt x="7" y="38"/>
                    <a:pt x="9" y="40"/>
                  </a:cubicBezTo>
                  <a:cubicBezTo>
                    <a:pt x="12" y="40"/>
                    <a:pt x="15" y="40"/>
                    <a:pt x="17" y="38"/>
                  </a:cubicBezTo>
                  <a:cubicBezTo>
                    <a:pt x="26" y="32"/>
                    <a:pt x="22" y="9"/>
                    <a:pt x="21" y="0"/>
                  </a:cubicBezTo>
                  <a:cubicBezTo>
                    <a:pt x="7" y="1"/>
                    <a:pt x="7" y="1"/>
                    <a:pt x="7" y="1"/>
                  </a:cubicBezTo>
                  <a:cubicBezTo>
                    <a:pt x="4" y="10"/>
                    <a:pt x="0" y="24"/>
                    <a:pt x="2" y="33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2" y="33"/>
                    <a:pt x="2" y="33"/>
                    <a:pt x="2" y="33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5" name="Freeform 2141">
              <a:extLst>
                <a:ext uri="{FF2B5EF4-FFF2-40B4-BE49-F238E27FC236}">
                  <a16:creationId xmlns:a16="http://schemas.microsoft.com/office/drawing/2014/main" id="{82B6E18B-DD4E-401E-8A46-A6952BACDC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9" y="2469"/>
              <a:ext cx="27" cy="69"/>
            </a:xfrm>
            <a:custGeom>
              <a:avLst/>
              <a:gdLst>
                <a:gd name="T0" fmla="*/ 28 w 21"/>
                <a:gd name="T1" fmla="*/ 92 h 52"/>
                <a:gd name="T2" fmla="*/ 30 w 21"/>
                <a:gd name="T3" fmla="*/ 92 h 52"/>
                <a:gd name="T4" fmla="*/ 31 w 21"/>
                <a:gd name="T5" fmla="*/ 88 h 52"/>
                <a:gd name="T6" fmla="*/ 35 w 21"/>
                <a:gd name="T7" fmla="*/ 72 h 52"/>
                <a:gd name="T8" fmla="*/ 31 w 21"/>
                <a:gd name="T9" fmla="*/ 60 h 52"/>
                <a:gd name="T10" fmla="*/ 27 w 21"/>
                <a:gd name="T11" fmla="*/ 46 h 52"/>
                <a:gd name="T12" fmla="*/ 24 w 21"/>
                <a:gd name="T13" fmla="*/ 33 h 52"/>
                <a:gd name="T14" fmla="*/ 4 w 21"/>
                <a:gd name="T15" fmla="*/ 16 h 52"/>
                <a:gd name="T16" fmla="*/ 0 w 21"/>
                <a:gd name="T17" fmla="*/ 27 h 52"/>
                <a:gd name="T18" fmla="*/ 19 w 21"/>
                <a:gd name="T19" fmla="*/ 82 h 52"/>
                <a:gd name="T20" fmla="*/ 28 w 21"/>
                <a:gd name="T21" fmla="*/ 92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52">
                  <a:moveTo>
                    <a:pt x="17" y="52"/>
                  </a:moveTo>
                  <a:cubicBezTo>
                    <a:pt x="17" y="52"/>
                    <a:pt x="17" y="52"/>
                    <a:pt x="18" y="52"/>
                  </a:cubicBezTo>
                  <a:cubicBezTo>
                    <a:pt x="18" y="52"/>
                    <a:pt x="19" y="51"/>
                    <a:pt x="19" y="50"/>
                  </a:cubicBezTo>
                  <a:cubicBezTo>
                    <a:pt x="21" y="49"/>
                    <a:pt x="21" y="43"/>
                    <a:pt x="21" y="41"/>
                  </a:cubicBezTo>
                  <a:cubicBezTo>
                    <a:pt x="21" y="37"/>
                    <a:pt x="21" y="37"/>
                    <a:pt x="19" y="34"/>
                  </a:cubicBezTo>
                  <a:cubicBezTo>
                    <a:pt x="17" y="31"/>
                    <a:pt x="18" y="29"/>
                    <a:pt x="16" y="26"/>
                  </a:cubicBezTo>
                  <a:cubicBezTo>
                    <a:pt x="15" y="23"/>
                    <a:pt x="12" y="22"/>
                    <a:pt x="15" y="19"/>
                  </a:cubicBezTo>
                  <a:cubicBezTo>
                    <a:pt x="6" y="19"/>
                    <a:pt x="13" y="0"/>
                    <a:pt x="2" y="9"/>
                  </a:cubicBezTo>
                  <a:cubicBezTo>
                    <a:pt x="0" y="15"/>
                    <a:pt x="0" y="15"/>
                    <a:pt x="0" y="15"/>
                  </a:cubicBezTo>
                  <a:cubicBezTo>
                    <a:pt x="4" y="25"/>
                    <a:pt x="7" y="36"/>
                    <a:pt x="12" y="47"/>
                  </a:cubicBezTo>
                  <a:cubicBezTo>
                    <a:pt x="13" y="49"/>
                    <a:pt x="15" y="52"/>
                    <a:pt x="17" y="52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6" name="Freeform 2142">
              <a:extLst>
                <a:ext uri="{FF2B5EF4-FFF2-40B4-BE49-F238E27FC236}">
                  <a16:creationId xmlns:a16="http://schemas.microsoft.com/office/drawing/2014/main" id="{BEAEBB42-90E9-4C9A-B4F0-8417412092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477"/>
              <a:ext cx="54" cy="53"/>
            </a:xfrm>
            <a:custGeom>
              <a:avLst/>
              <a:gdLst>
                <a:gd name="T0" fmla="*/ 14 w 41"/>
                <a:gd name="T1" fmla="*/ 25 h 40"/>
                <a:gd name="T2" fmla="*/ 17 w 41"/>
                <a:gd name="T3" fmla="*/ 40 h 40"/>
                <a:gd name="T4" fmla="*/ 26 w 41"/>
                <a:gd name="T5" fmla="*/ 61 h 40"/>
                <a:gd name="T6" fmla="*/ 34 w 41"/>
                <a:gd name="T7" fmla="*/ 70 h 40"/>
                <a:gd name="T8" fmla="*/ 40 w 41"/>
                <a:gd name="T9" fmla="*/ 66 h 40"/>
                <a:gd name="T10" fmla="*/ 54 w 41"/>
                <a:gd name="T11" fmla="*/ 60 h 40"/>
                <a:gd name="T12" fmla="*/ 57 w 41"/>
                <a:gd name="T13" fmla="*/ 58 h 40"/>
                <a:gd name="T14" fmla="*/ 67 w 41"/>
                <a:gd name="T15" fmla="*/ 50 h 40"/>
                <a:gd name="T16" fmla="*/ 70 w 41"/>
                <a:gd name="T17" fmla="*/ 45 h 40"/>
                <a:gd name="T18" fmla="*/ 50 w 41"/>
                <a:gd name="T19" fmla="*/ 23 h 40"/>
                <a:gd name="T20" fmla="*/ 16 w 41"/>
                <a:gd name="T21" fmla="*/ 0 h 40"/>
                <a:gd name="T22" fmla="*/ 0 w 41"/>
                <a:gd name="T23" fmla="*/ 1 h 40"/>
                <a:gd name="T24" fmla="*/ 14 w 41"/>
                <a:gd name="T25" fmla="*/ 25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40">
                  <a:moveTo>
                    <a:pt x="8" y="14"/>
                  </a:moveTo>
                  <a:cubicBezTo>
                    <a:pt x="15" y="13"/>
                    <a:pt x="13" y="19"/>
                    <a:pt x="10" y="23"/>
                  </a:cubicBezTo>
                  <a:cubicBezTo>
                    <a:pt x="17" y="25"/>
                    <a:pt x="15" y="30"/>
                    <a:pt x="15" y="35"/>
                  </a:cubicBezTo>
                  <a:cubicBezTo>
                    <a:pt x="20" y="33"/>
                    <a:pt x="20" y="36"/>
                    <a:pt x="20" y="40"/>
                  </a:cubicBezTo>
                  <a:cubicBezTo>
                    <a:pt x="21" y="39"/>
                    <a:pt x="22" y="38"/>
                    <a:pt x="23" y="38"/>
                  </a:cubicBezTo>
                  <a:cubicBezTo>
                    <a:pt x="26" y="36"/>
                    <a:pt x="29" y="35"/>
                    <a:pt x="31" y="34"/>
                  </a:cubicBezTo>
                  <a:cubicBezTo>
                    <a:pt x="32" y="33"/>
                    <a:pt x="32" y="33"/>
                    <a:pt x="33" y="33"/>
                  </a:cubicBezTo>
                  <a:cubicBezTo>
                    <a:pt x="35" y="32"/>
                    <a:pt x="37" y="31"/>
                    <a:pt x="39" y="29"/>
                  </a:cubicBezTo>
                  <a:cubicBezTo>
                    <a:pt x="39" y="28"/>
                    <a:pt x="40" y="27"/>
                    <a:pt x="40" y="26"/>
                  </a:cubicBezTo>
                  <a:cubicBezTo>
                    <a:pt x="41" y="20"/>
                    <a:pt x="32" y="16"/>
                    <a:pt x="29" y="13"/>
                  </a:cubicBezTo>
                  <a:cubicBezTo>
                    <a:pt x="22" y="8"/>
                    <a:pt x="18" y="2"/>
                    <a:pt x="9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6" y="3"/>
                    <a:pt x="7" y="9"/>
                    <a:pt x="8" y="14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7" name="Freeform 2143">
              <a:extLst>
                <a:ext uri="{FF2B5EF4-FFF2-40B4-BE49-F238E27FC236}">
                  <a16:creationId xmlns:a16="http://schemas.microsoft.com/office/drawing/2014/main" id="{03640F3C-6533-4E2E-9834-406C170D52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6" y="2455"/>
              <a:ext cx="51" cy="51"/>
            </a:xfrm>
            <a:custGeom>
              <a:avLst/>
              <a:gdLst>
                <a:gd name="T0" fmla="*/ 17 w 39"/>
                <a:gd name="T1" fmla="*/ 27 h 39"/>
                <a:gd name="T2" fmla="*/ 43 w 39"/>
                <a:gd name="T3" fmla="*/ 51 h 39"/>
                <a:gd name="T4" fmla="*/ 61 w 39"/>
                <a:gd name="T5" fmla="*/ 67 h 39"/>
                <a:gd name="T6" fmla="*/ 67 w 39"/>
                <a:gd name="T7" fmla="*/ 60 h 39"/>
                <a:gd name="T8" fmla="*/ 67 w 39"/>
                <a:gd name="T9" fmla="*/ 58 h 39"/>
                <a:gd name="T10" fmla="*/ 63 w 39"/>
                <a:gd name="T11" fmla="*/ 51 h 39"/>
                <a:gd name="T12" fmla="*/ 51 w 39"/>
                <a:gd name="T13" fmla="*/ 33 h 39"/>
                <a:gd name="T14" fmla="*/ 26 w 39"/>
                <a:gd name="T15" fmla="*/ 0 h 39"/>
                <a:gd name="T16" fmla="*/ 0 w 39"/>
                <a:gd name="T17" fmla="*/ 12 h 39"/>
                <a:gd name="T18" fmla="*/ 17 w 39"/>
                <a:gd name="T19" fmla="*/ 27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9">
                  <a:moveTo>
                    <a:pt x="10" y="16"/>
                  </a:moveTo>
                  <a:cubicBezTo>
                    <a:pt x="15" y="20"/>
                    <a:pt x="20" y="25"/>
                    <a:pt x="25" y="30"/>
                  </a:cubicBezTo>
                  <a:cubicBezTo>
                    <a:pt x="28" y="33"/>
                    <a:pt x="31" y="37"/>
                    <a:pt x="36" y="39"/>
                  </a:cubicBezTo>
                  <a:cubicBezTo>
                    <a:pt x="37" y="37"/>
                    <a:pt x="38" y="36"/>
                    <a:pt x="39" y="35"/>
                  </a:cubicBezTo>
                  <a:cubicBezTo>
                    <a:pt x="38" y="34"/>
                    <a:pt x="39" y="34"/>
                    <a:pt x="39" y="34"/>
                  </a:cubicBezTo>
                  <a:cubicBezTo>
                    <a:pt x="38" y="32"/>
                    <a:pt x="37" y="31"/>
                    <a:pt x="37" y="30"/>
                  </a:cubicBezTo>
                  <a:cubicBezTo>
                    <a:pt x="34" y="26"/>
                    <a:pt x="33" y="22"/>
                    <a:pt x="30" y="19"/>
                  </a:cubicBezTo>
                  <a:cubicBezTo>
                    <a:pt x="26" y="12"/>
                    <a:pt x="21" y="6"/>
                    <a:pt x="15" y="0"/>
                  </a:cubicBezTo>
                  <a:cubicBezTo>
                    <a:pt x="0" y="7"/>
                    <a:pt x="0" y="7"/>
                    <a:pt x="0" y="7"/>
                  </a:cubicBezTo>
                  <a:cubicBezTo>
                    <a:pt x="3" y="11"/>
                    <a:pt x="7" y="13"/>
                    <a:pt x="10" y="1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8" name="Freeform 2144">
              <a:extLst>
                <a:ext uri="{FF2B5EF4-FFF2-40B4-BE49-F238E27FC236}">
                  <a16:creationId xmlns:a16="http://schemas.microsoft.com/office/drawing/2014/main" id="{E6C5394F-5B4F-447C-9779-6B539E0DE2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8" y="2494"/>
              <a:ext cx="12" cy="33"/>
            </a:xfrm>
            <a:custGeom>
              <a:avLst/>
              <a:gdLst>
                <a:gd name="T0" fmla="*/ 7 w 9"/>
                <a:gd name="T1" fmla="*/ 5 h 25"/>
                <a:gd name="T2" fmla="*/ 0 w 9"/>
                <a:gd name="T3" fmla="*/ 11 h 25"/>
                <a:gd name="T4" fmla="*/ 0 w 9"/>
                <a:gd name="T5" fmla="*/ 17 h 25"/>
                <a:gd name="T6" fmla="*/ 4 w 9"/>
                <a:gd name="T7" fmla="*/ 32 h 25"/>
                <a:gd name="T8" fmla="*/ 7 w 9"/>
                <a:gd name="T9" fmla="*/ 44 h 25"/>
                <a:gd name="T10" fmla="*/ 15 w 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5">
                  <a:moveTo>
                    <a:pt x="4" y="3"/>
                  </a:moveTo>
                  <a:cubicBezTo>
                    <a:pt x="3" y="4"/>
                    <a:pt x="2" y="5"/>
                    <a:pt x="0" y="6"/>
                  </a:cubicBezTo>
                  <a:cubicBezTo>
                    <a:pt x="4" y="7"/>
                    <a:pt x="0" y="8"/>
                    <a:pt x="0" y="10"/>
                  </a:cubicBezTo>
                  <a:cubicBezTo>
                    <a:pt x="0" y="13"/>
                    <a:pt x="1" y="15"/>
                    <a:pt x="2" y="18"/>
                  </a:cubicBezTo>
                  <a:cubicBezTo>
                    <a:pt x="2" y="20"/>
                    <a:pt x="1" y="25"/>
                    <a:pt x="4" y="25"/>
                  </a:cubicBezTo>
                  <a:cubicBezTo>
                    <a:pt x="9" y="25"/>
                    <a:pt x="6" y="4"/>
                    <a:pt x="8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09" name="Freeform 2145">
              <a:extLst>
                <a:ext uri="{FF2B5EF4-FFF2-40B4-BE49-F238E27FC236}">
                  <a16:creationId xmlns:a16="http://schemas.microsoft.com/office/drawing/2014/main" id="{D4F35E0E-CDE2-4CF4-A36B-2AD3BEE880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3848"/>
              <a:ext cx="23" cy="90"/>
            </a:xfrm>
            <a:custGeom>
              <a:avLst/>
              <a:gdLst>
                <a:gd name="T0" fmla="*/ 30 w 17"/>
                <a:gd name="T1" fmla="*/ 0 h 69"/>
                <a:gd name="T2" fmla="*/ 19 w 17"/>
                <a:gd name="T3" fmla="*/ 23 h 69"/>
                <a:gd name="T4" fmla="*/ 7 w 17"/>
                <a:gd name="T5" fmla="*/ 55 h 69"/>
                <a:gd name="T6" fmla="*/ 15 w 17"/>
                <a:gd name="T7" fmla="*/ 117 h 69"/>
                <a:gd name="T8" fmla="*/ 31 w 17"/>
                <a:gd name="T9" fmla="*/ 1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69">
                  <a:moveTo>
                    <a:pt x="16" y="0"/>
                  </a:moveTo>
                  <a:cubicBezTo>
                    <a:pt x="16" y="4"/>
                    <a:pt x="11" y="10"/>
                    <a:pt x="10" y="14"/>
                  </a:cubicBezTo>
                  <a:cubicBezTo>
                    <a:pt x="7" y="20"/>
                    <a:pt x="6" y="26"/>
                    <a:pt x="4" y="32"/>
                  </a:cubicBezTo>
                  <a:cubicBezTo>
                    <a:pt x="0" y="46"/>
                    <a:pt x="3" y="55"/>
                    <a:pt x="8" y="69"/>
                  </a:cubicBezTo>
                  <a:cubicBezTo>
                    <a:pt x="14" y="51"/>
                    <a:pt x="14" y="28"/>
                    <a:pt x="17" y="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0" name="Freeform 2146">
              <a:extLst>
                <a:ext uri="{FF2B5EF4-FFF2-40B4-BE49-F238E27FC236}">
                  <a16:creationId xmlns:a16="http://schemas.microsoft.com/office/drawing/2014/main" id="{2DFBC63D-4279-490A-87BD-479DE3E46A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3862"/>
              <a:ext cx="21" cy="80"/>
            </a:xfrm>
            <a:custGeom>
              <a:avLst/>
              <a:gdLst>
                <a:gd name="T0" fmla="*/ 21 w 16"/>
                <a:gd name="T1" fmla="*/ 0 h 61"/>
                <a:gd name="T2" fmla="*/ 21 w 16"/>
                <a:gd name="T3" fmla="*/ 72 h 61"/>
                <a:gd name="T4" fmla="*/ 0 w 16"/>
                <a:gd name="T5" fmla="*/ 10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61">
                  <a:moveTo>
                    <a:pt x="12" y="0"/>
                  </a:moveTo>
                  <a:cubicBezTo>
                    <a:pt x="11" y="14"/>
                    <a:pt x="16" y="29"/>
                    <a:pt x="12" y="42"/>
                  </a:cubicBezTo>
                  <a:cubicBezTo>
                    <a:pt x="8" y="54"/>
                    <a:pt x="0" y="61"/>
                    <a:pt x="0" y="6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1" name="Freeform 2147">
              <a:extLst>
                <a:ext uri="{FF2B5EF4-FFF2-40B4-BE49-F238E27FC236}">
                  <a16:creationId xmlns:a16="http://schemas.microsoft.com/office/drawing/2014/main" id="{2CFCEEF8-53DF-4674-A059-5D3A33C1B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852"/>
              <a:ext cx="18" cy="89"/>
            </a:xfrm>
            <a:custGeom>
              <a:avLst/>
              <a:gdLst>
                <a:gd name="T0" fmla="*/ 23 w 14"/>
                <a:gd name="T1" fmla="*/ 0 h 68"/>
                <a:gd name="T2" fmla="*/ 1 w 14"/>
                <a:gd name="T3" fmla="*/ 73 h 68"/>
                <a:gd name="T4" fmla="*/ 12 w 14"/>
                <a:gd name="T5" fmla="*/ 116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8">
                  <a:moveTo>
                    <a:pt x="14" y="0"/>
                  </a:moveTo>
                  <a:cubicBezTo>
                    <a:pt x="6" y="9"/>
                    <a:pt x="0" y="30"/>
                    <a:pt x="1" y="43"/>
                  </a:cubicBezTo>
                  <a:cubicBezTo>
                    <a:pt x="2" y="57"/>
                    <a:pt x="7" y="68"/>
                    <a:pt x="7" y="6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2" name="Freeform 2148">
              <a:extLst>
                <a:ext uri="{FF2B5EF4-FFF2-40B4-BE49-F238E27FC236}">
                  <a16:creationId xmlns:a16="http://schemas.microsoft.com/office/drawing/2014/main" id="{0DB6ED3D-F4D5-432F-978E-E21477DC63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3761"/>
              <a:ext cx="63" cy="245"/>
            </a:xfrm>
            <a:custGeom>
              <a:avLst/>
              <a:gdLst>
                <a:gd name="T0" fmla="*/ 34 w 48"/>
                <a:gd name="T1" fmla="*/ 144 h 187"/>
                <a:gd name="T2" fmla="*/ 24 w 48"/>
                <a:gd name="T3" fmla="*/ 172 h 187"/>
                <a:gd name="T4" fmla="*/ 16 w 48"/>
                <a:gd name="T5" fmla="*/ 194 h 187"/>
                <a:gd name="T6" fmla="*/ 4 w 48"/>
                <a:gd name="T7" fmla="*/ 258 h 187"/>
                <a:gd name="T8" fmla="*/ 17 w 48"/>
                <a:gd name="T9" fmla="*/ 321 h 187"/>
                <a:gd name="T10" fmla="*/ 18 w 48"/>
                <a:gd name="T11" fmla="*/ 290 h 187"/>
                <a:gd name="T12" fmla="*/ 32 w 48"/>
                <a:gd name="T13" fmla="*/ 265 h 187"/>
                <a:gd name="T14" fmla="*/ 33 w 48"/>
                <a:gd name="T15" fmla="*/ 221 h 187"/>
                <a:gd name="T16" fmla="*/ 46 w 48"/>
                <a:gd name="T17" fmla="*/ 166 h 187"/>
                <a:gd name="T18" fmla="*/ 72 w 48"/>
                <a:gd name="T19" fmla="*/ 63 h 187"/>
                <a:gd name="T20" fmla="*/ 83 w 48"/>
                <a:gd name="T21" fmla="*/ 0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87">
                  <a:moveTo>
                    <a:pt x="20" y="84"/>
                  </a:moveTo>
                  <a:cubicBezTo>
                    <a:pt x="20" y="89"/>
                    <a:pt x="16" y="95"/>
                    <a:pt x="14" y="100"/>
                  </a:cubicBezTo>
                  <a:cubicBezTo>
                    <a:pt x="12" y="104"/>
                    <a:pt x="10" y="108"/>
                    <a:pt x="9" y="113"/>
                  </a:cubicBezTo>
                  <a:cubicBezTo>
                    <a:pt x="6" y="125"/>
                    <a:pt x="3" y="137"/>
                    <a:pt x="2" y="150"/>
                  </a:cubicBezTo>
                  <a:cubicBezTo>
                    <a:pt x="2" y="157"/>
                    <a:pt x="0" y="187"/>
                    <a:pt x="10" y="187"/>
                  </a:cubicBezTo>
                  <a:cubicBezTo>
                    <a:pt x="12" y="182"/>
                    <a:pt x="9" y="175"/>
                    <a:pt x="11" y="169"/>
                  </a:cubicBezTo>
                  <a:cubicBezTo>
                    <a:pt x="13" y="164"/>
                    <a:pt x="17" y="159"/>
                    <a:pt x="18" y="154"/>
                  </a:cubicBezTo>
                  <a:cubicBezTo>
                    <a:pt x="20" y="146"/>
                    <a:pt x="18" y="137"/>
                    <a:pt x="19" y="129"/>
                  </a:cubicBezTo>
                  <a:cubicBezTo>
                    <a:pt x="20" y="118"/>
                    <a:pt x="24" y="108"/>
                    <a:pt x="27" y="97"/>
                  </a:cubicBezTo>
                  <a:cubicBezTo>
                    <a:pt x="33" y="77"/>
                    <a:pt x="38" y="57"/>
                    <a:pt x="42" y="37"/>
                  </a:cubicBezTo>
                  <a:cubicBezTo>
                    <a:pt x="45" y="25"/>
                    <a:pt x="46" y="11"/>
                    <a:pt x="48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3" name="Freeform 2149">
              <a:extLst>
                <a:ext uri="{FF2B5EF4-FFF2-40B4-BE49-F238E27FC236}">
                  <a16:creationId xmlns:a16="http://schemas.microsoft.com/office/drawing/2014/main" id="{EC9433E3-1007-4CE7-8EAC-876F33C05D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955"/>
              <a:ext cx="17" cy="55"/>
            </a:xfrm>
            <a:custGeom>
              <a:avLst/>
              <a:gdLst>
                <a:gd name="T0" fmla="*/ 7 w 13"/>
                <a:gd name="T1" fmla="*/ 4 h 42"/>
                <a:gd name="T2" fmla="*/ 1 w 13"/>
                <a:gd name="T3" fmla="*/ 31 h 42"/>
                <a:gd name="T4" fmla="*/ 7 w 13"/>
                <a:gd name="T5" fmla="*/ 45 h 42"/>
                <a:gd name="T6" fmla="*/ 18 w 13"/>
                <a:gd name="T7" fmla="*/ 72 h 42"/>
                <a:gd name="T8" fmla="*/ 22 w 13"/>
                <a:gd name="T9" fmla="*/ 56 h 42"/>
                <a:gd name="T10" fmla="*/ 17 w 13"/>
                <a:gd name="T11" fmla="*/ 38 h 42"/>
                <a:gd name="T12" fmla="*/ 21 w 13"/>
                <a:gd name="T13" fmla="*/ 0 h 42"/>
                <a:gd name="T14" fmla="*/ 5 w 13"/>
                <a:gd name="T15" fmla="*/ 5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42">
                  <a:moveTo>
                    <a:pt x="4" y="2"/>
                  </a:moveTo>
                  <a:cubicBezTo>
                    <a:pt x="3" y="7"/>
                    <a:pt x="0" y="13"/>
                    <a:pt x="1" y="18"/>
                  </a:cubicBezTo>
                  <a:cubicBezTo>
                    <a:pt x="1" y="20"/>
                    <a:pt x="3" y="23"/>
                    <a:pt x="4" y="26"/>
                  </a:cubicBezTo>
                  <a:cubicBezTo>
                    <a:pt x="6" y="31"/>
                    <a:pt x="4" y="40"/>
                    <a:pt x="11" y="42"/>
                  </a:cubicBezTo>
                  <a:cubicBezTo>
                    <a:pt x="11" y="40"/>
                    <a:pt x="13" y="35"/>
                    <a:pt x="13" y="33"/>
                  </a:cubicBezTo>
                  <a:cubicBezTo>
                    <a:pt x="12" y="29"/>
                    <a:pt x="10" y="26"/>
                    <a:pt x="10" y="22"/>
                  </a:cubicBezTo>
                  <a:cubicBezTo>
                    <a:pt x="9" y="15"/>
                    <a:pt x="12" y="7"/>
                    <a:pt x="12" y="0"/>
                  </a:cubicBezTo>
                  <a:cubicBezTo>
                    <a:pt x="9" y="1"/>
                    <a:pt x="5" y="2"/>
                    <a:pt x="3" y="3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4" name="Freeform 2150">
              <a:extLst>
                <a:ext uri="{FF2B5EF4-FFF2-40B4-BE49-F238E27FC236}">
                  <a16:creationId xmlns:a16="http://schemas.microsoft.com/office/drawing/2014/main" id="{E66951CD-0A26-4503-9A03-2153F53775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4010"/>
              <a:ext cx="63" cy="46"/>
            </a:xfrm>
            <a:custGeom>
              <a:avLst/>
              <a:gdLst>
                <a:gd name="T0" fmla="*/ 0 w 48"/>
                <a:gd name="T1" fmla="*/ 17 h 35"/>
                <a:gd name="T2" fmla="*/ 45 w 48"/>
                <a:gd name="T3" fmla="*/ 45 h 35"/>
                <a:gd name="T4" fmla="*/ 81 w 48"/>
                <a:gd name="T5" fmla="*/ 1 h 35"/>
                <a:gd name="T6" fmla="*/ 66 w 48"/>
                <a:gd name="T7" fmla="*/ 1 h 35"/>
                <a:gd name="T8" fmla="*/ 59 w 48"/>
                <a:gd name="T9" fmla="*/ 17 h 35"/>
                <a:gd name="T10" fmla="*/ 12 w 48"/>
                <a:gd name="T11" fmla="*/ 1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5">
                  <a:moveTo>
                    <a:pt x="0" y="10"/>
                  </a:moveTo>
                  <a:cubicBezTo>
                    <a:pt x="4" y="22"/>
                    <a:pt x="11" y="35"/>
                    <a:pt x="26" y="26"/>
                  </a:cubicBezTo>
                  <a:cubicBezTo>
                    <a:pt x="32" y="22"/>
                    <a:pt x="48" y="9"/>
                    <a:pt x="47" y="1"/>
                  </a:cubicBezTo>
                  <a:cubicBezTo>
                    <a:pt x="43" y="5"/>
                    <a:pt x="41" y="0"/>
                    <a:pt x="38" y="1"/>
                  </a:cubicBezTo>
                  <a:cubicBezTo>
                    <a:pt x="34" y="3"/>
                    <a:pt x="36" y="7"/>
                    <a:pt x="34" y="10"/>
                  </a:cubicBezTo>
                  <a:cubicBezTo>
                    <a:pt x="29" y="19"/>
                    <a:pt x="13" y="19"/>
                    <a:pt x="7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5" name="Freeform 2151">
              <a:extLst>
                <a:ext uri="{FF2B5EF4-FFF2-40B4-BE49-F238E27FC236}">
                  <a16:creationId xmlns:a16="http://schemas.microsoft.com/office/drawing/2014/main" id="{21F676BE-08BD-48A2-A5FF-5DD9631E95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4018"/>
              <a:ext cx="40" cy="34"/>
            </a:xfrm>
            <a:custGeom>
              <a:avLst/>
              <a:gdLst>
                <a:gd name="T0" fmla="*/ 0 w 31"/>
                <a:gd name="T1" fmla="*/ 34 h 26"/>
                <a:gd name="T2" fmla="*/ 28 w 31"/>
                <a:gd name="T3" fmla="*/ 27 h 26"/>
                <a:gd name="T4" fmla="*/ 50 w 31"/>
                <a:gd name="T5" fmla="*/ 0 h 26"/>
                <a:gd name="T6" fmla="*/ 1 w 31"/>
                <a:gd name="T7" fmla="*/ 24 h 26"/>
                <a:gd name="T8" fmla="*/ 5 w 31"/>
                <a:gd name="T9" fmla="*/ 3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6">
                  <a:moveTo>
                    <a:pt x="0" y="20"/>
                  </a:moveTo>
                  <a:cubicBezTo>
                    <a:pt x="8" y="26"/>
                    <a:pt x="12" y="21"/>
                    <a:pt x="17" y="16"/>
                  </a:cubicBezTo>
                  <a:cubicBezTo>
                    <a:pt x="21" y="12"/>
                    <a:pt x="31" y="8"/>
                    <a:pt x="30" y="0"/>
                  </a:cubicBezTo>
                  <a:cubicBezTo>
                    <a:pt x="25" y="9"/>
                    <a:pt x="11" y="16"/>
                    <a:pt x="1" y="14"/>
                  </a:cubicBezTo>
                  <a:cubicBezTo>
                    <a:pt x="1" y="16"/>
                    <a:pt x="2" y="19"/>
                    <a:pt x="3" y="2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6" name="Freeform 2152">
              <a:extLst>
                <a:ext uri="{FF2B5EF4-FFF2-40B4-BE49-F238E27FC236}">
                  <a16:creationId xmlns:a16="http://schemas.microsoft.com/office/drawing/2014/main" id="{898F96F7-4C0D-4AD9-A5C6-FC4E3FC6FB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480"/>
              <a:ext cx="52" cy="60"/>
            </a:xfrm>
            <a:custGeom>
              <a:avLst/>
              <a:gdLst>
                <a:gd name="T0" fmla="*/ 68 w 40"/>
                <a:gd name="T1" fmla="*/ 0 h 46"/>
                <a:gd name="T2" fmla="*/ 62 w 40"/>
                <a:gd name="T3" fmla="*/ 18 h 46"/>
                <a:gd name="T4" fmla="*/ 55 w 40"/>
                <a:gd name="T5" fmla="*/ 39 h 46"/>
                <a:gd name="T6" fmla="*/ 49 w 40"/>
                <a:gd name="T7" fmla="*/ 63 h 46"/>
                <a:gd name="T8" fmla="*/ 22 w 40"/>
                <a:gd name="T9" fmla="*/ 67 h 46"/>
                <a:gd name="T10" fmla="*/ 23 w 40"/>
                <a:gd name="T11" fmla="*/ 5 h 4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46">
                  <a:moveTo>
                    <a:pt x="40" y="0"/>
                  </a:moveTo>
                  <a:cubicBezTo>
                    <a:pt x="37" y="2"/>
                    <a:pt x="37" y="7"/>
                    <a:pt x="37" y="11"/>
                  </a:cubicBezTo>
                  <a:cubicBezTo>
                    <a:pt x="36" y="15"/>
                    <a:pt x="34" y="19"/>
                    <a:pt x="32" y="23"/>
                  </a:cubicBezTo>
                  <a:cubicBezTo>
                    <a:pt x="30" y="27"/>
                    <a:pt x="30" y="32"/>
                    <a:pt x="29" y="37"/>
                  </a:cubicBezTo>
                  <a:cubicBezTo>
                    <a:pt x="28" y="46"/>
                    <a:pt x="19" y="42"/>
                    <a:pt x="13" y="39"/>
                  </a:cubicBezTo>
                  <a:cubicBezTo>
                    <a:pt x="0" y="31"/>
                    <a:pt x="11" y="13"/>
                    <a:pt x="14" y="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7" name="Freeform 2153">
              <a:extLst>
                <a:ext uri="{FF2B5EF4-FFF2-40B4-BE49-F238E27FC236}">
                  <a16:creationId xmlns:a16="http://schemas.microsoft.com/office/drawing/2014/main" id="{04C4CF37-E503-4D3F-A147-26E2D433B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1005"/>
              <a:ext cx="531" cy="2937"/>
            </a:xfrm>
            <a:custGeom>
              <a:avLst/>
              <a:gdLst>
                <a:gd name="T0" fmla="*/ 7 w 404"/>
                <a:gd name="T1" fmla="*/ 1817 h 2240"/>
                <a:gd name="T2" fmla="*/ 16 w 404"/>
                <a:gd name="T3" fmla="*/ 1748 h 2240"/>
                <a:gd name="T4" fmla="*/ 24 w 404"/>
                <a:gd name="T5" fmla="*/ 1640 h 2240"/>
                <a:gd name="T6" fmla="*/ 59 w 404"/>
                <a:gd name="T7" fmla="*/ 1274 h 2240"/>
                <a:gd name="T8" fmla="*/ 72 w 404"/>
                <a:gd name="T9" fmla="*/ 1149 h 2240"/>
                <a:gd name="T10" fmla="*/ 109 w 404"/>
                <a:gd name="T11" fmla="*/ 842 h 2240"/>
                <a:gd name="T12" fmla="*/ 127 w 404"/>
                <a:gd name="T13" fmla="*/ 629 h 2240"/>
                <a:gd name="T14" fmla="*/ 252 w 404"/>
                <a:gd name="T15" fmla="*/ 468 h 2240"/>
                <a:gd name="T16" fmla="*/ 321 w 404"/>
                <a:gd name="T17" fmla="*/ 458 h 2240"/>
                <a:gd name="T18" fmla="*/ 342 w 404"/>
                <a:gd name="T19" fmla="*/ 442 h 2240"/>
                <a:gd name="T20" fmla="*/ 480 w 404"/>
                <a:gd name="T21" fmla="*/ 378 h 2240"/>
                <a:gd name="T22" fmla="*/ 560 w 404"/>
                <a:gd name="T23" fmla="*/ 189 h 2240"/>
                <a:gd name="T24" fmla="*/ 549 w 404"/>
                <a:gd name="T25" fmla="*/ 26 h 2240"/>
                <a:gd name="T26" fmla="*/ 698 w 404"/>
                <a:gd name="T27" fmla="*/ 0 h 2240"/>
                <a:gd name="T28" fmla="*/ 698 w 404"/>
                <a:gd name="T29" fmla="*/ 189 h 2240"/>
                <a:gd name="T30" fmla="*/ 698 w 404"/>
                <a:gd name="T31" fmla="*/ 2150 h 2240"/>
                <a:gd name="T32" fmla="*/ 676 w 404"/>
                <a:gd name="T33" fmla="*/ 2270 h 2240"/>
                <a:gd name="T34" fmla="*/ 661 w 404"/>
                <a:gd name="T35" fmla="*/ 2453 h 2240"/>
                <a:gd name="T36" fmla="*/ 615 w 404"/>
                <a:gd name="T37" fmla="*/ 2883 h 2240"/>
                <a:gd name="T38" fmla="*/ 614 w 404"/>
                <a:gd name="T39" fmla="*/ 2949 h 2240"/>
                <a:gd name="T40" fmla="*/ 647 w 404"/>
                <a:gd name="T41" fmla="*/ 3218 h 2240"/>
                <a:gd name="T42" fmla="*/ 626 w 404"/>
                <a:gd name="T43" fmla="*/ 3475 h 2240"/>
                <a:gd name="T44" fmla="*/ 603 w 404"/>
                <a:gd name="T45" fmla="*/ 3760 h 2240"/>
                <a:gd name="T46" fmla="*/ 559 w 404"/>
                <a:gd name="T47" fmla="*/ 3775 h 2240"/>
                <a:gd name="T48" fmla="*/ 559 w 404"/>
                <a:gd name="T49" fmla="*/ 3768 h 2240"/>
                <a:gd name="T50" fmla="*/ 553 w 404"/>
                <a:gd name="T51" fmla="*/ 3851 h 2240"/>
                <a:gd name="T52" fmla="*/ 474 w 404"/>
                <a:gd name="T53" fmla="*/ 3617 h 2240"/>
                <a:gd name="T54" fmla="*/ 397 w 404"/>
                <a:gd name="T55" fmla="*/ 3298 h 2240"/>
                <a:gd name="T56" fmla="*/ 405 w 404"/>
                <a:gd name="T57" fmla="*/ 2976 h 2240"/>
                <a:gd name="T58" fmla="*/ 380 w 404"/>
                <a:gd name="T59" fmla="*/ 2850 h 2240"/>
                <a:gd name="T60" fmla="*/ 363 w 404"/>
                <a:gd name="T61" fmla="*/ 2709 h 2240"/>
                <a:gd name="T62" fmla="*/ 309 w 404"/>
                <a:gd name="T63" fmla="*/ 1943 h 2240"/>
                <a:gd name="T64" fmla="*/ 306 w 404"/>
                <a:gd name="T65" fmla="*/ 1816 h 2240"/>
                <a:gd name="T66" fmla="*/ 350 w 404"/>
                <a:gd name="T67" fmla="*/ 1590 h 2240"/>
                <a:gd name="T68" fmla="*/ 354 w 404"/>
                <a:gd name="T69" fmla="*/ 1537 h 2240"/>
                <a:gd name="T70" fmla="*/ 340 w 404"/>
                <a:gd name="T71" fmla="*/ 1309 h 2240"/>
                <a:gd name="T72" fmla="*/ 317 w 404"/>
                <a:gd name="T73" fmla="*/ 1129 h 2240"/>
                <a:gd name="T74" fmla="*/ 308 w 404"/>
                <a:gd name="T75" fmla="*/ 1032 h 2240"/>
                <a:gd name="T76" fmla="*/ 288 w 404"/>
                <a:gd name="T77" fmla="*/ 915 h 2240"/>
                <a:gd name="T78" fmla="*/ 271 w 404"/>
                <a:gd name="T79" fmla="*/ 1099 h 2240"/>
                <a:gd name="T80" fmla="*/ 258 w 404"/>
                <a:gd name="T81" fmla="*/ 1192 h 2240"/>
                <a:gd name="T82" fmla="*/ 230 w 404"/>
                <a:gd name="T83" fmla="*/ 1284 h 2240"/>
                <a:gd name="T84" fmla="*/ 247 w 404"/>
                <a:gd name="T85" fmla="*/ 1347 h 2240"/>
                <a:gd name="T86" fmla="*/ 241 w 404"/>
                <a:gd name="T87" fmla="*/ 1496 h 2240"/>
                <a:gd name="T88" fmla="*/ 139 w 404"/>
                <a:gd name="T89" fmla="*/ 1784 h 2240"/>
                <a:gd name="T90" fmla="*/ 126 w 404"/>
                <a:gd name="T91" fmla="*/ 1840 h 2240"/>
                <a:gd name="T92" fmla="*/ 71 w 404"/>
                <a:gd name="T93" fmla="*/ 1843 h 2240"/>
                <a:gd name="T94" fmla="*/ 0 w 404"/>
                <a:gd name="T95" fmla="*/ 1878 h 2240"/>
                <a:gd name="T96" fmla="*/ 7 w 404"/>
                <a:gd name="T97" fmla="*/ 1817 h 2240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</a:gdLst>
              <a:ahLst/>
              <a:cxnLst>
                <a:cxn ang="T98">
                  <a:pos x="T0" y="T1"/>
                </a:cxn>
                <a:cxn ang="T99">
                  <a:pos x="T2" y="T3"/>
                </a:cxn>
                <a:cxn ang="T100">
                  <a:pos x="T4" y="T5"/>
                </a:cxn>
                <a:cxn ang="T101">
                  <a:pos x="T6" y="T7"/>
                </a:cxn>
                <a:cxn ang="T102">
                  <a:pos x="T8" y="T9"/>
                </a:cxn>
                <a:cxn ang="T103">
                  <a:pos x="T10" y="T11"/>
                </a:cxn>
                <a:cxn ang="T104">
                  <a:pos x="T12" y="T13"/>
                </a:cxn>
                <a:cxn ang="T105">
                  <a:pos x="T14" y="T15"/>
                </a:cxn>
                <a:cxn ang="T106">
                  <a:pos x="T16" y="T17"/>
                </a:cxn>
                <a:cxn ang="T107">
                  <a:pos x="T18" y="T19"/>
                </a:cxn>
                <a:cxn ang="T108">
                  <a:pos x="T20" y="T21"/>
                </a:cxn>
                <a:cxn ang="T109">
                  <a:pos x="T22" y="T23"/>
                </a:cxn>
                <a:cxn ang="T110">
                  <a:pos x="T24" y="T25"/>
                </a:cxn>
                <a:cxn ang="T111">
                  <a:pos x="T26" y="T27"/>
                </a:cxn>
                <a:cxn ang="T112">
                  <a:pos x="T28" y="T29"/>
                </a:cxn>
                <a:cxn ang="T113">
                  <a:pos x="T30" y="T31"/>
                </a:cxn>
                <a:cxn ang="T114">
                  <a:pos x="T32" y="T33"/>
                </a:cxn>
                <a:cxn ang="T115">
                  <a:pos x="T34" y="T35"/>
                </a:cxn>
                <a:cxn ang="T116">
                  <a:pos x="T36" y="T37"/>
                </a:cxn>
                <a:cxn ang="T117">
                  <a:pos x="T38" y="T39"/>
                </a:cxn>
                <a:cxn ang="T118">
                  <a:pos x="T40" y="T41"/>
                </a:cxn>
                <a:cxn ang="T119">
                  <a:pos x="T42" y="T43"/>
                </a:cxn>
                <a:cxn ang="T120">
                  <a:pos x="T44" y="T45"/>
                </a:cxn>
                <a:cxn ang="T121">
                  <a:pos x="T46" y="T47"/>
                </a:cxn>
                <a:cxn ang="T122">
                  <a:pos x="T48" y="T49"/>
                </a:cxn>
                <a:cxn ang="T123">
                  <a:pos x="T50" y="T51"/>
                </a:cxn>
                <a:cxn ang="T124">
                  <a:pos x="T52" y="T53"/>
                </a:cxn>
                <a:cxn ang="T125">
                  <a:pos x="T54" y="T55"/>
                </a:cxn>
                <a:cxn ang="T126">
                  <a:pos x="T56" y="T57"/>
                </a:cxn>
                <a:cxn ang="T127">
                  <a:pos x="T58" y="T59"/>
                </a:cxn>
                <a:cxn ang="T128">
                  <a:pos x="T60" y="T61"/>
                </a:cxn>
                <a:cxn ang="T129">
                  <a:pos x="T62" y="T63"/>
                </a:cxn>
                <a:cxn ang="T130">
                  <a:pos x="T64" y="T65"/>
                </a:cxn>
                <a:cxn ang="T131">
                  <a:pos x="T66" y="T67"/>
                </a:cxn>
                <a:cxn ang="T132">
                  <a:pos x="T68" y="T69"/>
                </a:cxn>
                <a:cxn ang="T133">
                  <a:pos x="T70" y="T71"/>
                </a:cxn>
                <a:cxn ang="T134">
                  <a:pos x="T72" y="T73"/>
                </a:cxn>
                <a:cxn ang="T135">
                  <a:pos x="T74" y="T75"/>
                </a:cxn>
                <a:cxn ang="T136">
                  <a:pos x="T76" y="T77"/>
                </a:cxn>
                <a:cxn ang="T137">
                  <a:pos x="T78" y="T79"/>
                </a:cxn>
                <a:cxn ang="T138">
                  <a:pos x="T80" y="T81"/>
                </a:cxn>
                <a:cxn ang="T139">
                  <a:pos x="T82" y="T83"/>
                </a:cxn>
                <a:cxn ang="T140">
                  <a:pos x="T84" y="T85"/>
                </a:cxn>
                <a:cxn ang="T141">
                  <a:pos x="T86" y="T87"/>
                </a:cxn>
                <a:cxn ang="T142">
                  <a:pos x="T88" y="T89"/>
                </a:cxn>
                <a:cxn ang="T143">
                  <a:pos x="T90" y="T91"/>
                </a:cxn>
                <a:cxn ang="T144">
                  <a:pos x="T92" y="T93"/>
                </a:cxn>
                <a:cxn ang="T145">
                  <a:pos x="T94" y="T95"/>
                </a:cxn>
                <a:cxn ang="T146">
                  <a:pos x="T96" y="T97"/>
                </a:cxn>
              </a:cxnLst>
              <a:rect l="0" t="0" r="r" b="b"/>
              <a:pathLst>
                <a:path w="404" h="2240">
                  <a:moveTo>
                    <a:pt x="4" y="1057"/>
                  </a:moveTo>
                  <a:cubicBezTo>
                    <a:pt x="8" y="1045"/>
                    <a:pt x="6" y="1032"/>
                    <a:pt x="9" y="1017"/>
                  </a:cubicBezTo>
                  <a:cubicBezTo>
                    <a:pt x="12" y="1003"/>
                    <a:pt x="13" y="974"/>
                    <a:pt x="14" y="954"/>
                  </a:cubicBezTo>
                  <a:cubicBezTo>
                    <a:pt x="15" y="921"/>
                    <a:pt x="15" y="789"/>
                    <a:pt x="34" y="741"/>
                  </a:cubicBezTo>
                  <a:cubicBezTo>
                    <a:pt x="38" y="726"/>
                    <a:pt x="42" y="702"/>
                    <a:pt x="42" y="668"/>
                  </a:cubicBezTo>
                  <a:cubicBezTo>
                    <a:pt x="44" y="573"/>
                    <a:pt x="65" y="519"/>
                    <a:pt x="63" y="490"/>
                  </a:cubicBezTo>
                  <a:cubicBezTo>
                    <a:pt x="57" y="448"/>
                    <a:pt x="66" y="402"/>
                    <a:pt x="74" y="366"/>
                  </a:cubicBezTo>
                  <a:cubicBezTo>
                    <a:pt x="92" y="290"/>
                    <a:pt x="128" y="276"/>
                    <a:pt x="146" y="272"/>
                  </a:cubicBezTo>
                  <a:cubicBezTo>
                    <a:pt x="163" y="268"/>
                    <a:pt x="186" y="266"/>
                    <a:pt x="186" y="266"/>
                  </a:cubicBezTo>
                  <a:cubicBezTo>
                    <a:pt x="198" y="257"/>
                    <a:pt x="198" y="257"/>
                    <a:pt x="198" y="257"/>
                  </a:cubicBezTo>
                  <a:cubicBezTo>
                    <a:pt x="221" y="242"/>
                    <a:pt x="251" y="225"/>
                    <a:pt x="278" y="220"/>
                  </a:cubicBezTo>
                  <a:cubicBezTo>
                    <a:pt x="336" y="204"/>
                    <a:pt x="324" y="110"/>
                    <a:pt x="324" y="110"/>
                  </a:cubicBezTo>
                  <a:cubicBezTo>
                    <a:pt x="318" y="15"/>
                    <a:pt x="318" y="15"/>
                    <a:pt x="318" y="15"/>
                  </a:cubicBezTo>
                  <a:cubicBezTo>
                    <a:pt x="404" y="0"/>
                    <a:pt x="404" y="0"/>
                    <a:pt x="404" y="0"/>
                  </a:cubicBezTo>
                  <a:cubicBezTo>
                    <a:pt x="404" y="110"/>
                    <a:pt x="404" y="110"/>
                    <a:pt x="404" y="110"/>
                  </a:cubicBezTo>
                  <a:cubicBezTo>
                    <a:pt x="404" y="1251"/>
                    <a:pt x="404" y="1251"/>
                    <a:pt x="404" y="1251"/>
                  </a:cubicBezTo>
                  <a:cubicBezTo>
                    <a:pt x="399" y="1262"/>
                    <a:pt x="393" y="1294"/>
                    <a:pt x="391" y="1320"/>
                  </a:cubicBezTo>
                  <a:cubicBezTo>
                    <a:pt x="388" y="1365"/>
                    <a:pt x="385" y="1414"/>
                    <a:pt x="383" y="1427"/>
                  </a:cubicBezTo>
                  <a:cubicBezTo>
                    <a:pt x="383" y="1429"/>
                    <a:pt x="361" y="1660"/>
                    <a:pt x="356" y="1677"/>
                  </a:cubicBezTo>
                  <a:cubicBezTo>
                    <a:pt x="354" y="1682"/>
                    <a:pt x="355" y="1711"/>
                    <a:pt x="355" y="1715"/>
                  </a:cubicBezTo>
                  <a:cubicBezTo>
                    <a:pt x="355" y="1741"/>
                    <a:pt x="371" y="1835"/>
                    <a:pt x="374" y="1872"/>
                  </a:cubicBezTo>
                  <a:cubicBezTo>
                    <a:pt x="379" y="1938"/>
                    <a:pt x="362" y="1990"/>
                    <a:pt x="362" y="2021"/>
                  </a:cubicBezTo>
                  <a:cubicBezTo>
                    <a:pt x="362" y="2039"/>
                    <a:pt x="345" y="2160"/>
                    <a:pt x="349" y="2187"/>
                  </a:cubicBezTo>
                  <a:cubicBezTo>
                    <a:pt x="323" y="2196"/>
                    <a:pt x="323" y="2196"/>
                    <a:pt x="323" y="2196"/>
                  </a:cubicBezTo>
                  <a:cubicBezTo>
                    <a:pt x="323" y="2192"/>
                    <a:pt x="323" y="2192"/>
                    <a:pt x="323" y="2192"/>
                  </a:cubicBezTo>
                  <a:cubicBezTo>
                    <a:pt x="320" y="2240"/>
                    <a:pt x="320" y="2240"/>
                    <a:pt x="320" y="2240"/>
                  </a:cubicBezTo>
                  <a:cubicBezTo>
                    <a:pt x="319" y="2222"/>
                    <a:pt x="283" y="2133"/>
                    <a:pt x="275" y="2104"/>
                  </a:cubicBezTo>
                  <a:cubicBezTo>
                    <a:pt x="264" y="2057"/>
                    <a:pt x="233" y="1990"/>
                    <a:pt x="230" y="1918"/>
                  </a:cubicBezTo>
                  <a:cubicBezTo>
                    <a:pt x="228" y="1874"/>
                    <a:pt x="235" y="1793"/>
                    <a:pt x="234" y="1731"/>
                  </a:cubicBezTo>
                  <a:cubicBezTo>
                    <a:pt x="233" y="1692"/>
                    <a:pt x="221" y="1664"/>
                    <a:pt x="220" y="1658"/>
                  </a:cubicBezTo>
                  <a:cubicBezTo>
                    <a:pt x="215" y="1634"/>
                    <a:pt x="214" y="1589"/>
                    <a:pt x="210" y="1576"/>
                  </a:cubicBezTo>
                  <a:cubicBezTo>
                    <a:pt x="137" y="1352"/>
                    <a:pt x="177" y="1174"/>
                    <a:pt x="179" y="1130"/>
                  </a:cubicBezTo>
                  <a:cubicBezTo>
                    <a:pt x="180" y="1094"/>
                    <a:pt x="174" y="1071"/>
                    <a:pt x="177" y="1056"/>
                  </a:cubicBezTo>
                  <a:cubicBezTo>
                    <a:pt x="178" y="1030"/>
                    <a:pt x="193" y="957"/>
                    <a:pt x="202" y="925"/>
                  </a:cubicBezTo>
                  <a:cubicBezTo>
                    <a:pt x="204" y="917"/>
                    <a:pt x="206" y="903"/>
                    <a:pt x="205" y="894"/>
                  </a:cubicBezTo>
                  <a:cubicBezTo>
                    <a:pt x="202" y="857"/>
                    <a:pt x="194" y="768"/>
                    <a:pt x="197" y="761"/>
                  </a:cubicBezTo>
                  <a:cubicBezTo>
                    <a:pt x="195" y="735"/>
                    <a:pt x="181" y="685"/>
                    <a:pt x="183" y="657"/>
                  </a:cubicBezTo>
                  <a:cubicBezTo>
                    <a:pt x="181" y="631"/>
                    <a:pt x="179" y="613"/>
                    <a:pt x="178" y="600"/>
                  </a:cubicBezTo>
                  <a:cubicBezTo>
                    <a:pt x="175" y="587"/>
                    <a:pt x="171" y="558"/>
                    <a:pt x="167" y="532"/>
                  </a:cubicBezTo>
                  <a:cubicBezTo>
                    <a:pt x="167" y="562"/>
                    <a:pt x="157" y="639"/>
                    <a:pt x="157" y="639"/>
                  </a:cubicBezTo>
                  <a:cubicBezTo>
                    <a:pt x="156" y="646"/>
                    <a:pt x="155" y="672"/>
                    <a:pt x="149" y="693"/>
                  </a:cubicBezTo>
                  <a:cubicBezTo>
                    <a:pt x="144" y="714"/>
                    <a:pt x="134" y="731"/>
                    <a:pt x="133" y="747"/>
                  </a:cubicBezTo>
                  <a:cubicBezTo>
                    <a:pt x="131" y="756"/>
                    <a:pt x="142" y="768"/>
                    <a:pt x="143" y="783"/>
                  </a:cubicBezTo>
                  <a:cubicBezTo>
                    <a:pt x="144" y="805"/>
                    <a:pt x="146" y="833"/>
                    <a:pt x="139" y="870"/>
                  </a:cubicBezTo>
                  <a:cubicBezTo>
                    <a:pt x="134" y="898"/>
                    <a:pt x="83" y="1024"/>
                    <a:pt x="81" y="1038"/>
                  </a:cubicBezTo>
                  <a:cubicBezTo>
                    <a:pt x="78" y="1052"/>
                    <a:pt x="74" y="1067"/>
                    <a:pt x="73" y="1070"/>
                  </a:cubicBezTo>
                  <a:cubicBezTo>
                    <a:pt x="72" y="1072"/>
                    <a:pt x="41" y="1072"/>
                    <a:pt x="41" y="1072"/>
                  </a:cubicBezTo>
                  <a:cubicBezTo>
                    <a:pt x="0" y="1092"/>
                    <a:pt x="0" y="1092"/>
                    <a:pt x="0" y="1092"/>
                  </a:cubicBezTo>
                  <a:cubicBezTo>
                    <a:pt x="2" y="1087"/>
                    <a:pt x="1" y="1069"/>
                    <a:pt x="4" y="1057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8" name="Freeform 2154">
              <a:extLst>
                <a:ext uri="{FF2B5EF4-FFF2-40B4-BE49-F238E27FC236}">
                  <a16:creationId xmlns:a16="http://schemas.microsoft.com/office/drawing/2014/main" id="{3239CB6F-EA17-4ADF-B62C-F93ECDD38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364"/>
              <a:ext cx="258" cy="542"/>
            </a:xfrm>
            <a:custGeom>
              <a:avLst/>
              <a:gdLst>
                <a:gd name="T0" fmla="*/ 338 w 197"/>
                <a:gd name="T1" fmla="*/ 710 h 413"/>
                <a:gd name="T2" fmla="*/ 203 w 197"/>
                <a:gd name="T3" fmla="*/ 450 h 413"/>
                <a:gd name="T4" fmla="*/ 84 w 197"/>
                <a:gd name="T5" fmla="*/ 109 h 413"/>
                <a:gd name="T6" fmla="*/ 0 w 197"/>
                <a:gd name="T7" fmla="*/ 0 h 413"/>
                <a:gd name="T8" fmla="*/ 88 w 197"/>
                <a:gd name="T9" fmla="*/ 156 h 413"/>
                <a:gd name="T10" fmla="*/ 55 w 197"/>
                <a:gd name="T11" fmla="*/ 214 h 413"/>
                <a:gd name="T12" fmla="*/ 106 w 197"/>
                <a:gd name="T13" fmla="*/ 194 h 413"/>
                <a:gd name="T14" fmla="*/ 178 w 197"/>
                <a:gd name="T15" fmla="*/ 425 h 413"/>
                <a:gd name="T16" fmla="*/ 262 w 197"/>
                <a:gd name="T17" fmla="*/ 592 h 413"/>
                <a:gd name="T18" fmla="*/ 334 w 197"/>
                <a:gd name="T19" fmla="*/ 711 h 4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97" h="413">
                  <a:moveTo>
                    <a:pt x="197" y="412"/>
                  </a:moveTo>
                  <a:cubicBezTo>
                    <a:pt x="174" y="370"/>
                    <a:pt x="134" y="314"/>
                    <a:pt x="118" y="261"/>
                  </a:cubicBezTo>
                  <a:cubicBezTo>
                    <a:pt x="103" y="213"/>
                    <a:pt x="82" y="120"/>
                    <a:pt x="49" y="63"/>
                  </a:cubicBezTo>
                  <a:cubicBezTo>
                    <a:pt x="33" y="35"/>
                    <a:pt x="12" y="13"/>
                    <a:pt x="0" y="0"/>
                  </a:cubicBezTo>
                  <a:cubicBezTo>
                    <a:pt x="8" y="19"/>
                    <a:pt x="44" y="54"/>
                    <a:pt x="51" y="91"/>
                  </a:cubicBezTo>
                  <a:cubicBezTo>
                    <a:pt x="53" y="94"/>
                    <a:pt x="35" y="122"/>
                    <a:pt x="32" y="124"/>
                  </a:cubicBezTo>
                  <a:cubicBezTo>
                    <a:pt x="45" y="115"/>
                    <a:pt x="55" y="97"/>
                    <a:pt x="62" y="113"/>
                  </a:cubicBezTo>
                  <a:cubicBezTo>
                    <a:pt x="69" y="130"/>
                    <a:pt x="98" y="205"/>
                    <a:pt x="104" y="247"/>
                  </a:cubicBezTo>
                  <a:cubicBezTo>
                    <a:pt x="110" y="289"/>
                    <a:pt x="136" y="317"/>
                    <a:pt x="153" y="344"/>
                  </a:cubicBezTo>
                  <a:cubicBezTo>
                    <a:pt x="170" y="372"/>
                    <a:pt x="188" y="404"/>
                    <a:pt x="195" y="4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19" name="Freeform 2155">
              <a:extLst>
                <a:ext uri="{FF2B5EF4-FFF2-40B4-BE49-F238E27FC236}">
                  <a16:creationId xmlns:a16="http://schemas.microsoft.com/office/drawing/2014/main" id="{08C9CF5E-4964-48BE-9F73-F49C92A05F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1565"/>
              <a:ext cx="37" cy="35"/>
            </a:xfrm>
            <a:custGeom>
              <a:avLst/>
              <a:gdLst>
                <a:gd name="T0" fmla="*/ 0 w 28"/>
                <a:gd name="T1" fmla="*/ 30 h 27"/>
                <a:gd name="T2" fmla="*/ 16 w 28"/>
                <a:gd name="T3" fmla="*/ 45 h 27"/>
                <a:gd name="T4" fmla="*/ 48 w 28"/>
                <a:gd name="T5" fmla="*/ 39 h 27"/>
                <a:gd name="T6" fmla="*/ 33 w 28"/>
                <a:gd name="T7" fmla="*/ 0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7">
                  <a:moveTo>
                    <a:pt x="0" y="18"/>
                  </a:moveTo>
                  <a:cubicBezTo>
                    <a:pt x="2" y="22"/>
                    <a:pt x="5" y="25"/>
                    <a:pt x="9" y="27"/>
                  </a:cubicBezTo>
                  <a:cubicBezTo>
                    <a:pt x="8" y="15"/>
                    <a:pt x="22" y="17"/>
                    <a:pt x="27" y="23"/>
                  </a:cubicBezTo>
                  <a:cubicBezTo>
                    <a:pt x="28" y="15"/>
                    <a:pt x="20" y="8"/>
                    <a:pt x="1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0" name="Freeform 2156">
              <a:extLst>
                <a:ext uri="{FF2B5EF4-FFF2-40B4-BE49-F238E27FC236}">
                  <a16:creationId xmlns:a16="http://schemas.microsoft.com/office/drawing/2014/main" id="{BC48BB10-FC8D-46D0-B567-440DABA67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5" y="1340"/>
              <a:ext cx="222" cy="48"/>
            </a:xfrm>
            <a:custGeom>
              <a:avLst/>
              <a:gdLst>
                <a:gd name="T0" fmla="*/ 209 w 169"/>
                <a:gd name="T1" fmla="*/ 64 h 36"/>
                <a:gd name="T2" fmla="*/ 78 w 169"/>
                <a:gd name="T3" fmla="*/ 43 h 36"/>
                <a:gd name="T4" fmla="*/ 0 w 169"/>
                <a:gd name="T5" fmla="*/ 17 h 36"/>
                <a:gd name="T6" fmla="*/ 4 w 169"/>
                <a:gd name="T7" fmla="*/ 7 h 36"/>
                <a:gd name="T8" fmla="*/ 43 w 169"/>
                <a:gd name="T9" fmla="*/ 1 h 36"/>
                <a:gd name="T10" fmla="*/ 125 w 169"/>
                <a:gd name="T11" fmla="*/ 9 h 36"/>
                <a:gd name="T12" fmla="*/ 292 w 169"/>
                <a:gd name="T13" fmla="*/ 4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69" h="36">
                  <a:moveTo>
                    <a:pt x="121" y="36"/>
                  </a:moveTo>
                  <a:cubicBezTo>
                    <a:pt x="98" y="27"/>
                    <a:pt x="70" y="27"/>
                    <a:pt x="45" y="24"/>
                  </a:cubicBezTo>
                  <a:cubicBezTo>
                    <a:pt x="31" y="23"/>
                    <a:pt x="10" y="20"/>
                    <a:pt x="0" y="10"/>
                  </a:cubicBezTo>
                  <a:cubicBezTo>
                    <a:pt x="2" y="9"/>
                    <a:pt x="0" y="5"/>
                    <a:pt x="2" y="4"/>
                  </a:cubicBezTo>
                  <a:cubicBezTo>
                    <a:pt x="8" y="0"/>
                    <a:pt x="16" y="0"/>
                    <a:pt x="25" y="1"/>
                  </a:cubicBezTo>
                  <a:cubicBezTo>
                    <a:pt x="41" y="3"/>
                    <a:pt x="57" y="3"/>
                    <a:pt x="72" y="5"/>
                  </a:cubicBezTo>
                  <a:cubicBezTo>
                    <a:pt x="104" y="11"/>
                    <a:pt x="136" y="24"/>
                    <a:pt x="169" y="26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1" name="Freeform 2157">
              <a:extLst>
                <a:ext uri="{FF2B5EF4-FFF2-40B4-BE49-F238E27FC236}">
                  <a16:creationId xmlns:a16="http://schemas.microsoft.com/office/drawing/2014/main" id="{4C10F4B6-AE86-47BB-B920-FE3BA1DD4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1149"/>
              <a:ext cx="77" cy="841"/>
            </a:xfrm>
            <a:custGeom>
              <a:avLst/>
              <a:gdLst>
                <a:gd name="T0" fmla="*/ 60 w 58"/>
                <a:gd name="T1" fmla="*/ 842 h 641"/>
                <a:gd name="T2" fmla="*/ 58 w 58"/>
                <a:gd name="T3" fmla="*/ 802 h 641"/>
                <a:gd name="T4" fmla="*/ 60 w 58"/>
                <a:gd name="T5" fmla="*/ 768 h 641"/>
                <a:gd name="T6" fmla="*/ 61 w 58"/>
                <a:gd name="T7" fmla="*/ 747 h 641"/>
                <a:gd name="T8" fmla="*/ 66 w 58"/>
                <a:gd name="T9" fmla="*/ 729 h 641"/>
                <a:gd name="T10" fmla="*/ 60 w 58"/>
                <a:gd name="T11" fmla="*/ 685 h 641"/>
                <a:gd name="T12" fmla="*/ 52 w 58"/>
                <a:gd name="T13" fmla="*/ 642 h 641"/>
                <a:gd name="T14" fmla="*/ 58 w 58"/>
                <a:gd name="T15" fmla="*/ 602 h 641"/>
                <a:gd name="T16" fmla="*/ 58 w 58"/>
                <a:gd name="T17" fmla="*/ 577 h 641"/>
                <a:gd name="T18" fmla="*/ 64 w 58"/>
                <a:gd name="T19" fmla="*/ 539 h 641"/>
                <a:gd name="T20" fmla="*/ 60 w 58"/>
                <a:gd name="T21" fmla="*/ 491 h 641"/>
                <a:gd name="T22" fmla="*/ 61 w 58"/>
                <a:gd name="T23" fmla="*/ 441 h 641"/>
                <a:gd name="T24" fmla="*/ 48 w 58"/>
                <a:gd name="T25" fmla="*/ 403 h 641"/>
                <a:gd name="T26" fmla="*/ 48 w 58"/>
                <a:gd name="T27" fmla="*/ 380 h 641"/>
                <a:gd name="T28" fmla="*/ 39 w 58"/>
                <a:gd name="T29" fmla="*/ 363 h 641"/>
                <a:gd name="T30" fmla="*/ 48 w 58"/>
                <a:gd name="T31" fmla="*/ 344 h 641"/>
                <a:gd name="T32" fmla="*/ 31 w 58"/>
                <a:gd name="T33" fmla="*/ 321 h 641"/>
                <a:gd name="T34" fmla="*/ 36 w 58"/>
                <a:gd name="T35" fmla="*/ 304 h 641"/>
                <a:gd name="T36" fmla="*/ 20 w 58"/>
                <a:gd name="T37" fmla="*/ 287 h 641"/>
                <a:gd name="T38" fmla="*/ 0 w 58"/>
                <a:gd name="T39" fmla="*/ 255 h 641"/>
                <a:gd name="T40" fmla="*/ 5 w 58"/>
                <a:gd name="T41" fmla="*/ 220 h 641"/>
                <a:gd name="T42" fmla="*/ 37 w 58"/>
                <a:gd name="T43" fmla="*/ 144 h 641"/>
                <a:gd name="T44" fmla="*/ 65 w 58"/>
                <a:gd name="T45" fmla="*/ 0 h 641"/>
                <a:gd name="T46" fmla="*/ 93 w 58"/>
                <a:gd name="T47" fmla="*/ 0 h 641"/>
                <a:gd name="T48" fmla="*/ 102 w 58"/>
                <a:gd name="T49" fmla="*/ 232 h 641"/>
                <a:gd name="T50" fmla="*/ 93 w 58"/>
                <a:gd name="T51" fmla="*/ 1103 h 641"/>
                <a:gd name="T52" fmla="*/ 86 w 58"/>
                <a:gd name="T53" fmla="*/ 1097 h 641"/>
                <a:gd name="T54" fmla="*/ 64 w 58"/>
                <a:gd name="T55" fmla="*/ 995 h 641"/>
                <a:gd name="T56" fmla="*/ 72 w 58"/>
                <a:gd name="T57" fmla="*/ 984 h 641"/>
                <a:gd name="T58" fmla="*/ 66 w 58"/>
                <a:gd name="T59" fmla="*/ 975 h 641"/>
                <a:gd name="T60" fmla="*/ 74 w 58"/>
                <a:gd name="T61" fmla="*/ 955 h 641"/>
                <a:gd name="T62" fmla="*/ 61 w 58"/>
                <a:gd name="T63" fmla="*/ 878 h 641"/>
                <a:gd name="T64" fmla="*/ 60 w 58"/>
                <a:gd name="T65" fmla="*/ 842 h 641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</a:gdLst>
              <a:ahLst/>
              <a:cxnLst>
                <a:cxn ang="T66">
                  <a:pos x="T0" y="T1"/>
                </a:cxn>
                <a:cxn ang="T67">
                  <a:pos x="T2" y="T3"/>
                </a:cxn>
                <a:cxn ang="T68">
                  <a:pos x="T4" y="T5"/>
                </a:cxn>
                <a:cxn ang="T69">
                  <a:pos x="T6" y="T7"/>
                </a:cxn>
                <a:cxn ang="T70">
                  <a:pos x="T8" y="T9"/>
                </a:cxn>
                <a:cxn ang="T71">
                  <a:pos x="T10" y="T11"/>
                </a:cxn>
                <a:cxn ang="T72">
                  <a:pos x="T12" y="T13"/>
                </a:cxn>
                <a:cxn ang="T73">
                  <a:pos x="T14" y="T15"/>
                </a:cxn>
                <a:cxn ang="T74">
                  <a:pos x="T16" y="T17"/>
                </a:cxn>
                <a:cxn ang="T75">
                  <a:pos x="T18" y="T19"/>
                </a:cxn>
                <a:cxn ang="T76">
                  <a:pos x="T20" y="T21"/>
                </a:cxn>
                <a:cxn ang="T77">
                  <a:pos x="T22" y="T23"/>
                </a:cxn>
                <a:cxn ang="T78">
                  <a:pos x="T24" y="T25"/>
                </a:cxn>
                <a:cxn ang="T79">
                  <a:pos x="T26" y="T27"/>
                </a:cxn>
                <a:cxn ang="T80">
                  <a:pos x="T28" y="T29"/>
                </a:cxn>
                <a:cxn ang="T81">
                  <a:pos x="T30" y="T31"/>
                </a:cxn>
                <a:cxn ang="T82">
                  <a:pos x="T32" y="T33"/>
                </a:cxn>
                <a:cxn ang="T83">
                  <a:pos x="T34" y="T35"/>
                </a:cxn>
                <a:cxn ang="T84">
                  <a:pos x="T36" y="T37"/>
                </a:cxn>
                <a:cxn ang="T85">
                  <a:pos x="T38" y="T39"/>
                </a:cxn>
                <a:cxn ang="T86">
                  <a:pos x="T40" y="T41"/>
                </a:cxn>
                <a:cxn ang="T87">
                  <a:pos x="T42" y="T43"/>
                </a:cxn>
                <a:cxn ang="T88">
                  <a:pos x="T44" y="T45"/>
                </a:cxn>
                <a:cxn ang="T89">
                  <a:pos x="T46" y="T47"/>
                </a:cxn>
                <a:cxn ang="T90">
                  <a:pos x="T48" y="T49"/>
                </a:cxn>
                <a:cxn ang="T91">
                  <a:pos x="T50" y="T51"/>
                </a:cxn>
                <a:cxn ang="T92">
                  <a:pos x="T52" y="T53"/>
                </a:cxn>
                <a:cxn ang="T93">
                  <a:pos x="T54" y="T55"/>
                </a:cxn>
                <a:cxn ang="T94">
                  <a:pos x="T56" y="T57"/>
                </a:cxn>
                <a:cxn ang="T95">
                  <a:pos x="T58" y="T59"/>
                </a:cxn>
                <a:cxn ang="T96">
                  <a:pos x="T60" y="T61"/>
                </a:cxn>
                <a:cxn ang="T97">
                  <a:pos x="T62" y="T63"/>
                </a:cxn>
                <a:cxn ang="T98">
                  <a:pos x="T64" y="T65"/>
                </a:cxn>
              </a:cxnLst>
              <a:rect l="0" t="0" r="r" b="b"/>
              <a:pathLst>
                <a:path w="58" h="641">
                  <a:moveTo>
                    <a:pt x="34" y="489"/>
                  </a:moveTo>
                  <a:cubicBezTo>
                    <a:pt x="36" y="482"/>
                    <a:pt x="32" y="474"/>
                    <a:pt x="33" y="466"/>
                  </a:cubicBezTo>
                  <a:cubicBezTo>
                    <a:pt x="33" y="459"/>
                    <a:pt x="33" y="454"/>
                    <a:pt x="34" y="446"/>
                  </a:cubicBezTo>
                  <a:cubicBezTo>
                    <a:pt x="35" y="441"/>
                    <a:pt x="34" y="438"/>
                    <a:pt x="35" y="434"/>
                  </a:cubicBezTo>
                  <a:cubicBezTo>
                    <a:pt x="36" y="427"/>
                    <a:pt x="38" y="428"/>
                    <a:pt x="38" y="424"/>
                  </a:cubicBezTo>
                  <a:cubicBezTo>
                    <a:pt x="40" y="415"/>
                    <a:pt x="36" y="405"/>
                    <a:pt x="34" y="398"/>
                  </a:cubicBezTo>
                  <a:cubicBezTo>
                    <a:pt x="31" y="389"/>
                    <a:pt x="34" y="382"/>
                    <a:pt x="29" y="373"/>
                  </a:cubicBezTo>
                  <a:cubicBezTo>
                    <a:pt x="43" y="366"/>
                    <a:pt x="33" y="360"/>
                    <a:pt x="33" y="350"/>
                  </a:cubicBezTo>
                  <a:cubicBezTo>
                    <a:pt x="32" y="347"/>
                    <a:pt x="33" y="340"/>
                    <a:pt x="33" y="335"/>
                  </a:cubicBezTo>
                  <a:cubicBezTo>
                    <a:pt x="33" y="332"/>
                    <a:pt x="38" y="315"/>
                    <a:pt x="36" y="313"/>
                  </a:cubicBezTo>
                  <a:cubicBezTo>
                    <a:pt x="41" y="300"/>
                    <a:pt x="33" y="299"/>
                    <a:pt x="34" y="285"/>
                  </a:cubicBezTo>
                  <a:cubicBezTo>
                    <a:pt x="34" y="274"/>
                    <a:pt x="36" y="267"/>
                    <a:pt x="35" y="256"/>
                  </a:cubicBezTo>
                  <a:cubicBezTo>
                    <a:pt x="34" y="249"/>
                    <a:pt x="28" y="241"/>
                    <a:pt x="27" y="234"/>
                  </a:cubicBezTo>
                  <a:cubicBezTo>
                    <a:pt x="27" y="235"/>
                    <a:pt x="27" y="221"/>
                    <a:pt x="27" y="221"/>
                  </a:cubicBezTo>
                  <a:cubicBezTo>
                    <a:pt x="27" y="220"/>
                    <a:pt x="22" y="213"/>
                    <a:pt x="22" y="211"/>
                  </a:cubicBezTo>
                  <a:cubicBezTo>
                    <a:pt x="22" y="208"/>
                    <a:pt x="27" y="204"/>
                    <a:pt x="27" y="200"/>
                  </a:cubicBezTo>
                  <a:cubicBezTo>
                    <a:pt x="26" y="195"/>
                    <a:pt x="19" y="191"/>
                    <a:pt x="17" y="187"/>
                  </a:cubicBezTo>
                  <a:cubicBezTo>
                    <a:pt x="16" y="184"/>
                    <a:pt x="22" y="182"/>
                    <a:pt x="20" y="177"/>
                  </a:cubicBezTo>
                  <a:cubicBezTo>
                    <a:pt x="18" y="173"/>
                    <a:pt x="14" y="171"/>
                    <a:pt x="11" y="167"/>
                  </a:cubicBezTo>
                  <a:cubicBezTo>
                    <a:pt x="8" y="160"/>
                    <a:pt x="7" y="153"/>
                    <a:pt x="0" y="148"/>
                  </a:cubicBezTo>
                  <a:cubicBezTo>
                    <a:pt x="8" y="143"/>
                    <a:pt x="17" y="133"/>
                    <a:pt x="3" y="128"/>
                  </a:cubicBezTo>
                  <a:cubicBezTo>
                    <a:pt x="16" y="119"/>
                    <a:pt x="34" y="100"/>
                    <a:pt x="21" y="84"/>
                  </a:cubicBezTo>
                  <a:cubicBezTo>
                    <a:pt x="37" y="78"/>
                    <a:pt x="34" y="34"/>
                    <a:pt x="37" y="0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8" y="135"/>
                    <a:pt x="58" y="135"/>
                    <a:pt x="58" y="135"/>
                  </a:cubicBezTo>
                  <a:cubicBezTo>
                    <a:pt x="53" y="641"/>
                    <a:pt x="53" y="641"/>
                    <a:pt x="53" y="641"/>
                  </a:cubicBezTo>
                  <a:cubicBezTo>
                    <a:pt x="52" y="640"/>
                    <a:pt x="50" y="638"/>
                    <a:pt x="49" y="637"/>
                  </a:cubicBezTo>
                  <a:cubicBezTo>
                    <a:pt x="32" y="617"/>
                    <a:pt x="35" y="601"/>
                    <a:pt x="36" y="578"/>
                  </a:cubicBezTo>
                  <a:cubicBezTo>
                    <a:pt x="36" y="577"/>
                    <a:pt x="41" y="575"/>
                    <a:pt x="41" y="572"/>
                  </a:cubicBezTo>
                  <a:cubicBezTo>
                    <a:pt x="40" y="570"/>
                    <a:pt x="39" y="568"/>
                    <a:pt x="38" y="566"/>
                  </a:cubicBezTo>
                  <a:cubicBezTo>
                    <a:pt x="39" y="560"/>
                    <a:pt x="34" y="559"/>
                    <a:pt x="42" y="555"/>
                  </a:cubicBezTo>
                  <a:cubicBezTo>
                    <a:pt x="40" y="540"/>
                    <a:pt x="36" y="526"/>
                    <a:pt x="35" y="510"/>
                  </a:cubicBezTo>
                  <a:cubicBezTo>
                    <a:pt x="35" y="506"/>
                    <a:pt x="33" y="492"/>
                    <a:pt x="34" y="489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2" name="Freeform 2158">
              <a:extLst>
                <a:ext uri="{FF2B5EF4-FFF2-40B4-BE49-F238E27FC236}">
                  <a16:creationId xmlns:a16="http://schemas.microsoft.com/office/drawing/2014/main" id="{031FF9E1-BE95-4859-866D-6E1C7C048B83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85" y="1840"/>
              <a:ext cx="305" cy="588"/>
            </a:xfrm>
            <a:custGeom>
              <a:avLst/>
              <a:gdLst>
                <a:gd name="T0" fmla="*/ 42 w 232"/>
                <a:gd name="T1" fmla="*/ 696 h 448"/>
                <a:gd name="T2" fmla="*/ 57 w 232"/>
                <a:gd name="T3" fmla="*/ 680 h 448"/>
                <a:gd name="T4" fmla="*/ 67 w 232"/>
                <a:gd name="T5" fmla="*/ 671 h 448"/>
                <a:gd name="T6" fmla="*/ 89 w 232"/>
                <a:gd name="T7" fmla="*/ 658 h 448"/>
                <a:gd name="T8" fmla="*/ 99 w 232"/>
                <a:gd name="T9" fmla="*/ 648 h 448"/>
                <a:gd name="T10" fmla="*/ 109 w 232"/>
                <a:gd name="T11" fmla="*/ 638 h 448"/>
                <a:gd name="T12" fmla="*/ 117 w 232"/>
                <a:gd name="T13" fmla="*/ 630 h 448"/>
                <a:gd name="T14" fmla="*/ 155 w 232"/>
                <a:gd name="T15" fmla="*/ 617 h 448"/>
                <a:gd name="T16" fmla="*/ 170 w 232"/>
                <a:gd name="T17" fmla="*/ 610 h 448"/>
                <a:gd name="T18" fmla="*/ 185 w 232"/>
                <a:gd name="T19" fmla="*/ 610 h 448"/>
                <a:gd name="T20" fmla="*/ 220 w 232"/>
                <a:gd name="T21" fmla="*/ 601 h 448"/>
                <a:gd name="T22" fmla="*/ 246 w 232"/>
                <a:gd name="T23" fmla="*/ 606 h 448"/>
                <a:gd name="T24" fmla="*/ 293 w 232"/>
                <a:gd name="T25" fmla="*/ 635 h 448"/>
                <a:gd name="T26" fmla="*/ 306 w 232"/>
                <a:gd name="T27" fmla="*/ 650 h 448"/>
                <a:gd name="T28" fmla="*/ 314 w 232"/>
                <a:gd name="T29" fmla="*/ 676 h 448"/>
                <a:gd name="T30" fmla="*/ 339 w 232"/>
                <a:gd name="T31" fmla="*/ 698 h 448"/>
                <a:gd name="T32" fmla="*/ 350 w 232"/>
                <a:gd name="T33" fmla="*/ 706 h 448"/>
                <a:gd name="T34" fmla="*/ 356 w 232"/>
                <a:gd name="T35" fmla="*/ 722 h 448"/>
                <a:gd name="T36" fmla="*/ 387 w 232"/>
                <a:gd name="T37" fmla="*/ 744 h 448"/>
                <a:gd name="T38" fmla="*/ 387 w 232"/>
                <a:gd name="T39" fmla="*/ 139 h 448"/>
                <a:gd name="T40" fmla="*/ 309 w 232"/>
                <a:gd name="T41" fmla="*/ 0 h 448"/>
                <a:gd name="T42" fmla="*/ 302 w 232"/>
                <a:gd name="T43" fmla="*/ 122 h 448"/>
                <a:gd name="T44" fmla="*/ 302 w 232"/>
                <a:gd name="T45" fmla="*/ 198 h 448"/>
                <a:gd name="T46" fmla="*/ 298 w 232"/>
                <a:gd name="T47" fmla="*/ 219 h 448"/>
                <a:gd name="T48" fmla="*/ 287 w 232"/>
                <a:gd name="T49" fmla="*/ 236 h 448"/>
                <a:gd name="T50" fmla="*/ 287 w 232"/>
                <a:gd name="T51" fmla="*/ 244 h 448"/>
                <a:gd name="T52" fmla="*/ 285 w 232"/>
                <a:gd name="T53" fmla="*/ 263 h 448"/>
                <a:gd name="T54" fmla="*/ 287 w 232"/>
                <a:gd name="T55" fmla="*/ 281 h 448"/>
                <a:gd name="T56" fmla="*/ 285 w 232"/>
                <a:gd name="T57" fmla="*/ 310 h 448"/>
                <a:gd name="T58" fmla="*/ 270 w 232"/>
                <a:gd name="T59" fmla="*/ 340 h 448"/>
                <a:gd name="T60" fmla="*/ 256 w 232"/>
                <a:gd name="T61" fmla="*/ 357 h 448"/>
                <a:gd name="T62" fmla="*/ 247 w 232"/>
                <a:gd name="T63" fmla="*/ 362 h 448"/>
                <a:gd name="T64" fmla="*/ 233 w 232"/>
                <a:gd name="T65" fmla="*/ 375 h 448"/>
                <a:gd name="T66" fmla="*/ 231 w 232"/>
                <a:gd name="T67" fmla="*/ 375 h 448"/>
                <a:gd name="T68" fmla="*/ 223 w 232"/>
                <a:gd name="T69" fmla="*/ 391 h 448"/>
                <a:gd name="T70" fmla="*/ 214 w 232"/>
                <a:gd name="T71" fmla="*/ 408 h 448"/>
                <a:gd name="T72" fmla="*/ 187 w 232"/>
                <a:gd name="T73" fmla="*/ 428 h 448"/>
                <a:gd name="T74" fmla="*/ 175 w 232"/>
                <a:gd name="T75" fmla="*/ 455 h 448"/>
                <a:gd name="T76" fmla="*/ 158 w 232"/>
                <a:gd name="T77" fmla="*/ 484 h 448"/>
                <a:gd name="T78" fmla="*/ 126 w 232"/>
                <a:gd name="T79" fmla="*/ 522 h 448"/>
                <a:gd name="T80" fmla="*/ 181 w 232"/>
                <a:gd name="T81" fmla="*/ 574 h 448"/>
                <a:gd name="T82" fmla="*/ 75 w 232"/>
                <a:gd name="T83" fmla="*/ 608 h 448"/>
                <a:gd name="T84" fmla="*/ 1 w 232"/>
                <a:gd name="T85" fmla="*/ 768 h 448"/>
                <a:gd name="T86" fmla="*/ 1 w 232"/>
                <a:gd name="T87" fmla="*/ 768 h 448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0" t="0" r="r" b="b"/>
              <a:pathLst>
                <a:path w="232" h="448">
                  <a:moveTo>
                    <a:pt x="1" y="439"/>
                  </a:moveTo>
                  <a:cubicBezTo>
                    <a:pt x="2" y="425"/>
                    <a:pt x="15" y="413"/>
                    <a:pt x="24" y="404"/>
                  </a:cubicBezTo>
                  <a:cubicBezTo>
                    <a:pt x="23" y="401"/>
                    <a:pt x="24" y="398"/>
                    <a:pt x="24" y="395"/>
                  </a:cubicBezTo>
                  <a:cubicBezTo>
                    <a:pt x="27" y="396"/>
                    <a:pt x="30" y="394"/>
                    <a:pt x="33" y="395"/>
                  </a:cubicBezTo>
                  <a:cubicBezTo>
                    <a:pt x="33" y="393"/>
                    <a:pt x="33" y="392"/>
                    <a:pt x="33" y="391"/>
                  </a:cubicBezTo>
                  <a:cubicBezTo>
                    <a:pt x="36" y="392"/>
                    <a:pt x="36" y="389"/>
                    <a:pt x="39" y="389"/>
                  </a:cubicBezTo>
                  <a:cubicBezTo>
                    <a:pt x="46" y="389"/>
                    <a:pt x="49" y="389"/>
                    <a:pt x="49" y="381"/>
                  </a:cubicBezTo>
                  <a:cubicBezTo>
                    <a:pt x="50" y="381"/>
                    <a:pt x="51" y="382"/>
                    <a:pt x="52" y="382"/>
                  </a:cubicBezTo>
                  <a:cubicBezTo>
                    <a:pt x="52" y="379"/>
                    <a:pt x="54" y="377"/>
                    <a:pt x="55" y="375"/>
                  </a:cubicBezTo>
                  <a:cubicBezTo>
                    <a:pt x="56" y="375"/>
                    <a:pt x="56" y="376"/>
                    <a:pt x="57" y="376"/>
                  </a:cubicBezTo>
                  <a:cubicBezTo>
                    <a:pt x="57" y="374"/>
                    <a:pt x="59" y="372"/>
                    <a:pt x="58" y="369"/>
                  </a:cubicBezTo>
                  <a:cubicBezTo>
                    <a:pt x="59" y="370"/>
                    <a:pt x="62" y="369"/>
                    <a:pt x="63" y="370"/>
                  </a:cubicBezTo>
                  <a:cubicBezTo>
                    <a:pt x="62" y="368"/>
                    <a:pt x="62" y="365"/>
                    <a:pt x="62" y="364"/>
                  </a:cubicBezTo>
                  <a:cubicBezTo>
                    <a:pt x="64" y="365"/>
                    <a:pt x="66" y="365"/>
                    <a:pt x="68" y="366"/>
                  </a:cubicBezTo>
                  <a:cubicBezTo>
                    <a:pt x="71" y="361"/>
                    <a:pt x="74" y="363"/>
                    <a:pt x="79" y="361"/>
                  </a:cubicBezTo>
                  <a:cubicBezTo>
                    <a:pt x="82" y="360"/>
                    <a:pt x="86" y="357"/>
                    <a:pt x="90" y="358"/>
                  </a:cubicBezTo>
                  <a:cubicBezTo>
                    <a:pt x="90" y="357"/>
                    <a:pt x="91" y="355"/>
                    <a:pt x="91" y="354"/>
                  </a:cubicBezTo>
                  <a:cubicBezTo>
                    <a:pt x="93" y="354"/>
                    <a:pt x="95" y="353"/>
                    <a:pt x="98" y="354"/>
                  </a:cubicBezTo>
                  <a:cubicBezTo>
                    <a:pt x="98" y="353"/>
                    <a:pt x="98" y="352"/>
                    <a:pt x="98" y="350"/>
                  </a:cubicBezTo>
                  <a:cubicBezTo>
                    <a:pt x="102" y="351"/>
                    <a:pt x="105" y="352"/>
                    <a:pt x="107" y="354"/>
                  </a:cubicBezTo>
                  <a:cubicBezTo>
                    <a:pt x="112" y="350"/>
                    <a:pt x="117" y="350"/>
                    <a:pt x="123" y="354"/>
                  </a:cubicBezTo>
                  <a:cubicBezTo>
                    <a:pt x="124" y="352"/>
                    <a:pt x="125" y="350"/>
                    <a:pt x="127" y="349"/>
                  </a:cubicBezTo>
                  <a:cubicBezTo>
                    <a:pt x="128" y="350"/>
                    <a:pt x="131" y="351"/>
                    <a:pt x="133" y="353"/>
                  </a:cubicBezTo>
                  <a:cubicBezTo>
                    <a:pt x="135" y="350"/>
                    <a:pt x="140" y="354"/>
                    <a:pt x="142" y="352"/>
                  </a:cubicBezTo>
                  <a:cubicBezTo>
                    <a:pt x="149" y="358"/>
                    <a:pt x="161" y="361"/>
                    <a:pt x="156" y="371"/>
                  </a:cubicBezTo>
                  <a:cubicBezTo>
                    <a:pt x="161" y="370"/>
                    <a:pt x="165" y="371"/>
                    <a:pt x="170" y="369"/>
                  </a:cubicBezTo>
                  <a:cubicBezTo>
                    <a:pt x="170" y="371"/>
                    <a:pt x="172" y="374"/>
                    <a:pt x="172" y="377"/>
                  </a:cubicBezTo>
                  <a:cubicBezTo>
                    <a:pt x="173" y="377"/>
                    <a:pt x="175" y="377"/>
                    <a:pt x="177" y="377"/>
                  </a:cubicBezTo>
                  <a:cubicBezTo>
                    <a:pt x="178" y="380"/>
                    <a:pt x="178" y="383"/>
                    <a:pt x="178" y="385"/>
                  </a:cubicBezTo>
                  <a:cubicBezTo>
                    <a:pt x="182" y="385"/>
                    <a:pt x="184" y="388"/>
                    <a:pt x="182" y="392"/>
                  </a:cubicBezTo>
                  <a:cubicBezTo>
                    <a:pt x="187" y="392"/>
                    <a:pt x="190" y="393"/>
                    <a:pt x="190" y="398"/>
                  </a:cubicBezTo>
                  <a:cubicBezTo>
                    <a:pt x="193" y="398"/>
                    <a:pt x="196" y="401"/>
                    <a:pt x="196" y="405"/>
                  </a:cubicBezTo>
                  <a:cubicBezTo>
                    <a:pt x="197" y="404"/>
                    <a:pt x="199" y="404"/>
                    <a:pt x="200" y="404"/>
                  </a:cubicBezTo>
                  <a:cubicBezTo>
                    <a:pt x="200" y="406"/>
                    <a:pt x="202" y="408"/>
                    <a:pt x="202" y="410"/>
                  </a:cubicBezTo>
                  <a:cubicBezTo>
                    <a:pt x="203" y="410"/>
                    <a:pt x="204" y="409"/>
                    <a:pt x="205" y="409"/>
                  </a:cubicBezTo>
                  <a:cubicBezTo>
                    <a:pt x="206" y="412"/>
                    <a:pt x="207" y="415"/>
                    <a:pt x="206" y="419"/>
                  </a:cubicBezTo>
                  <a:cubicBezTo>
                    <a:pt x="223" y="422"/>
                    <a:pt x="221" y="434"/>
                    <a:pt x="225" y="448"/>
                  </a:cubicBezTo>
                  <a:cubicBezTo>
                    <a:pt x="225" y="448"/>
                    <a:pt x="224" y="430"/>
                    <a:pt x="224" y="432"/>
                  </a:cubicBezTo>
                  <a:cubicBezTo>
                    <a:pt x="232" y="137"/>
                    <a:pt x="232" y="137"/>
                    <a:pt x="232" y="137"/>
                  </a:cubicBezTo>
                  <a:cubicBezTo>
                    <a:pt x="224" y="81"/>
                    <a:pt x="224" y="81"/>
                    <a:pt x="224" y="81"/>
                  </a:cubicBezTo>
                  <a:cubicBezTo>
                    <a:pt x="220" y="70"/>
                    <a:pt x="212" y="59"/>
                    <a:pt x="207" y="50"/>
                  </a:cubicBezTo>
                  <a:cubicBezTo>
                    <a:pt x="200" y="36"/>
                    <a:pt x="191" y="10"/>
                    <a:pt x="179" y="0"/>
                  </a:cubicBezTo>
                  <a:cubicBezTo>
                    <a:pt x="182" y="6"/>
                    <a:pt x="183" y="12"/>
                    <a:pt x="179" y="18"/>
                  </a:cubicBezTo>
                  <a:cubicBezTo>
                    <a:pt x="186" y="28"/>
                    <a:pt x="184" y="68"/>
                    <a:pt x="175" y="71"/>
                  </a:cubicBezTo>
                  <a:cubicBezTo>
                    <a:pt x="178" y="80"/>
                    <a:pt x="177" y="95"/>
                    <a:pt x="172" y="104"/>
                  </a:cubicBezTo>
                  <a:cubicBezTo>
                    <a:pt x="175" y="107"/>
                    <a:pt x="175" y="111"/>
                    <a:pt x="175" y="115"/>
                  </a:cubicBezTo>
                  <a:cubicBezTo>
                    <a:pt x="175" y="118"/>
                    <a:pt x="173" y="121"/>
                    <a:pt x="171" y="122"/>
                  </a:cubicBezTo>
                  <a:cubicBezTo>
                    <a:pt x="172" y="124"/>
                    <a:pt x="172" y="125"/>
                    <a:pt x="173" y="127"/>
                  </a:cubicBezTo>
                  <a:cubicBezTo>
                    <a:pt x="172" y="128"/>
                    <a:pt x="172" y="129"/>
                    <a:pt x="172" y="130"/>
                  </a:cubicBezTo>
                  <a:cubicBezTo>
                    <a:pt x="167" y="128"/>
                    <a:pt x="163" y="132"/>
                    <a:pt x="166" y="137"/>
                  </a:cubicBezTo>
                  <a:cubicBezTo>
                    <a:pt x="166" y="137"/>
                    <a:pt x="165" y="138"/>
                    <a:pt x="165" y="138"/>
                  </a:cubicBezTo>
                  <a:cubicBezTo>
                    <a:pt x="165" y="139"/>
                    <a:pt x="165" y="140"/>
                    <a:pt x="166" y="142"/>
                  </a:cubicBezTo>
                  <a:cubicBezTo>
                    <a:pt x="165" y="142"/>
                    <a:pt x="164" y="142"/>
                    <a:pt x="164" y="143"/>
                  </a:cubicBezTo>
                  <a:cubicBezTo>
                    <a:pt x="164" y="146"/>
                    <a:pt x="165" y="149"/>
                    <a:pt x="165" y="152"/>
                  </a:cubicBezTo>
                  <a:cubicBezTo>
                    <a:pt x="165" y="154"/>
                    <a:pt x="165" y="161"/>
                    <a:pt x="166" y="162"/>
                  </a:cubicBezTo>
                  <a:cubicBezTo>
                    <a:pt x="166" y="162"/>
                    <a:pt x="166" y="163"/>
                    <a:pt x="166" y="163"/>
                  </a:cubicBezTo>
                  <a:cubicBezTo>
                    <a:pt x="164" y="164"/>
                    <a:pt x="162" y="165"/>
                    <a:pt x="162" y="166"/>
                  </a:cubicBezTo>
                  <a:cubicBezTo>
                    <a:pt x="161" y="168"/>
                    <a:pt x="164" y="177"/>
                    <a:pt x="165" y="180"/>
                  </a:cubicBezTo>
                  <a:cubicBezTo>
                    <a:pt x="163" y="179"/>
                    <a:pt x="160" y="180"/>
                    <a:pt x="157" y="180"/>
                  </a:cubicBezTo>
                  <a:cubicBezTo>
                    <a:pt x="157" y="185"/>
                    <a:pt x="157" y="191"/>
                    <a:pt x="156" y="197"/>
                  </a:cubicBezTo>
                  <a:cubicBezTo>
                    <a:pt x="154" y="197"/>
                    <a:pt x="150" y="199"/>
                    <a:pt x="148" y="200"/>
                  </a:cubicBezTo>
                  <a:cubicBezTo>
                    <a:pt x="148" y="202"/>
                    <a:pt x="148" y="204"/>
                    <a:pt x="148" y="207"/>
                  </a:cubicBezTo>
                  <a:cubicBezTo>
                    <a:pt x="148" y="207"/>
                    <a:pt x="147" y="207"/>
                    <a:pt x="147" y="207"/>
                  </a:cubicBezTo>
                  <a:cubicBezTo>
                    <a:pt x="146" y="210"/>
                    <a:pt x="147" y="211"/>
                    <a:pt x="143" y="210"/>
                  </a:cubicBezTo>
                  <a:cubicBezTo>
                    <a:pt x="142" y="215"/>
                    <a:pt x="140" y="212"/>
                    <a:pt x="138" y="214"/>
                  </a:cubicBezTo>
                  <a:cubicBezTo>
                    <a:pt x="136" y="216"/>
                    <a:pt x="136" y="217"/>
                    <a:pt x="135" y="218"/>
                  </a:cubicBezTo>
                  <a:cubicBezTo>
                    <a:pt x="135" y="218"/>
                    <a:pt x="135" y="218"/>
                    <a:pt x="134" y="218"/>
                  </a:cubicBezTo>
                  <a:cubicBezTo>
                    <a:pt x="134" y="218"/>
                    <a:pt x="134" y="218"/>
                    <a:pt x="134" y="218"/>
                  </a:cubicBezTo>
                  <a:cubicBezTo>
                    <a:pt x="134" y="219"/>
                    <a:pt x="134" y="220"/>
                    <a:pt x="133" y="221"/>
                  </a:cubicBezTo>
                  <a:cubicBezTo>
                    <a:pt x="131" y="223"/>
                    <a:pt x="130" y="225"/>
                    <a:pt x="129" y="227"/>
                  </a:cubicBezTo>
                  <a:cubicBezTo>
                    <a:pt x="128" y="229"/>
                    <a:pt x="124" y="230"/>
                    <a:pt x="124" y="232"/>
                  </a:cubicBezTo>
                  <a:cubicBezTo>
                    <a:pt x="123" y="233"/>
                    <a:pt x="124" y="234"/>
                    <a:pt x="124" y="237"/>
                  </a:cubicBezTo>
                  <a:cubicBezTo>
                    <a:pt x="122" y="240"/>
                    <a:pt x="122" y="244"/>
                    <a:pt x="122" y="249"/>
                  </a:cubicBezTo>
                  <a:cubicBezTo>
                    <a:pt x="119" y="248"/>
                    <a:pt x="112" y="249"/>
                    <a:pt x="108" y="248"/>
                  </a:cubicBezTo>
                  <a:cubicBezTo>
                    <a:pt x="109" y="249"/>
                    <a:pt x="109" y="252"/>
                    <a:pt x="109" y="255"/>
                  </a:cubicBezTo>
                  <a:cubicBezTo>
                    <a:pt x="107" y="259"/>
                    <a:pt x="107" y="266"/>
                    <a:pt x="101" y="264"/>
                  </a:cubicBezTo>
                  <a:cubicBezTo>
                    <a:pt x="104" y="271"/>
                    <a:pt x="102" y="272"/>
                    <a:pt x="99" y="278"/>
                  </a:cubicBezTo>
                  <a:cubicBezTo>
                    <a:pt x="95" y="276"/>
                    <a:pt x="90" y="276"/>
                    <a:pt x="91" y="281"/>
                  </a:cubicBezTo>
                  <a:cubicBezTo>
                    <a:pt x="86" y="279"/>
                    <a:pt x="76" y="290"/>
                    <a:pt x="76" y="296"/>
                  </a:cubicBezTo>
                  <a:cubicBezTo>
                    <a:pt x="74" y="299"/>
                    <a:pt x="72" y="302"/>
                    <a:pt x="73" y="303"/>
                  </a:cubicBezTo>
                  <a:cubicBezTo>
                    <a:pt x="91" y="316"/>
                    <a:pt x="99" y="332"/>
                    <a:pt x="99" y="332"/>
                  </a:cubicBezTo>
                  <a:cubicBezTo>
                    <a:pt x="99" y="332"/>
                    <a:pt x="101" y="332"/>
                    <a:pt x="105" y="333"/>
                  </a:cubicBezTo>
                  <a:cubicBezTo>
                    <a:pt x="104" y="333"/>
                    <a:pt x="103" y="333"/>
                    <a:pt x="102" y="333"/>
                  </a:cubicBezTo>
                  <a:cubicBezTo>
                    <a:pt x="84" y="335"/>
                    <a:pt x="59" y="343"/>
                    <a:pt x="43" y="353"/>
                  </a:cubicBezTo>
                  <a:cubicBezTo>
                    <a:pt x="14" y="370"/>
                    <a:pt x="0" y="406"/>
                    <a:pt x="1" y="439"/>
                  </a:cubicBezTo>
                  <a:close/>
                  <a:moveTo>
                    <a:pt x="1" y="446"/>
                  </a:moveTo>
                  <a:cubicBezTo>
                    <a:pt x="1" y="444"/>
                    <a:pt x="1" y="441"/>
                    <a:pt x="1" y="439"/>
                  </a:cubicBezTo>
                  <a:cubicBezTo>
                    <a:pt x="1" y="441"/>
                    <a:pt x="1" y="444"/>
                    <a:pt x="1" y="446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3" name="Freeform 2159">
              <a:extLst>
                <a:ext uri="{FF2B5EF4-FFF2-40B4-BE49-F238E27FC236}">
                  <a16:creationId xmlns:a16="http://schemas.microsoft.com/office/drawing/2014/main" id="{6A9A9E40-6CC5-4D44-ADC2-18913071F0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747"/>
              <a:ext cx="38" cy="165"/>
            </a:xfrm>
            <a:custGeom>
              <a:avLst/>
              <a:gdLst>
                <a:gd name="T0" fmla="*/ 21 w 29"/>
                <a:gd name="T1" fmla="*/ 13 h 126"/>
                <a:gd name="T2" fmla="*/ 34 w 29"/>
                <a:gd name="T3" fmla="*/ 123 h 126"/>
                <a:gd name="T4" fmla="*/ 33 w 29"/>
                <a:gd name="T5" fmla="*/ 216 h 126"/>
                <a:gd name="T6" fmla="*/ 0 w 29"/>
                <a:gd name="T7" fmla="*/ 128 h 126"/>
                <a:gd name="T8" fmla="*/ 17 w 29"/>
                <a:gd name="T9" fmla="*/ 139 h 126"/>
                <a:gd name="T10" fmla="*/ 4 w 29"/>
                <a:gd name="T11" fmla="*/ 98 h 126"/>
                <a:gd name="T12" fmla="*/ 9 w 29"/>
                <a:gd name="T13" fmla="*/ 96 h 126"/>
                <a:gd name="T14" fmla="*/ 1 w 29"/>
                <a:gd name="T15" fmla="*/ 63 h 126"/>
                <a:gd name="T16" fmla="*/ 9 w 29"/>
                <a:gd name="T17" fmla="*/ 60 h 126"/>
                <a:gd name="T18" fmla="*/ 0 w 29"/>
                <a:gd name="T19" fmla="*/ 28 h 126"/>
                <a:gd name="T20" fmla="*/ 7 w 29"/>
                <a:gd name="T21" fmla="*/ 33 h 126"/>
                <a:gd name="T22" fmla="*/ 5 w 29"/>
                <a:gd name="T23" fmla="*/ 0 h 126"/>
                <a:gd name="T24" fmla="*/ 16 w 29"/>
                <a:gd name="T25" fmla="*/ 4 h 12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9" h="126">
                  <a:moveTo>
                    <a:pt x="12" y="8"/>
                  </a:moveTo>
                  <a:cubicBezTo>
                    <a:pt x="18" y="29"/>
                    <a:pt x="19" y="51"/>
                    <a:pt x="20" y="72"/>
                  </a:cubicBezTo>
                  <a:cubicBezTo>
                    <a:pt x="21" y="86"/>
                    <a:pt x="29" y="115"/>
                    <a:pt x="19" y="126"/>
                  </a:cubicBezTo>
                  <a:cubicBezTo>
                    <a:pt x="8" y="114"/>
                    <a:pt x="5" y="89"/>
                    <a:pt x="0" y="75"/>
                  </a:cubicBezTo>
                  <a:cubicBezTo>
                    <a:pt x="3" y="78"/>
                    <a:pt x="7" y="79"/>
                    <a:pt x="10" y="81"/>
                  </a:cubicBezTo>
                  <a:cubicBezTo>
                    <a:pt x="9" y="72"/>
                    <a:pt x="4" y="65"/>
                    <a:pt x="2" y="57"/>
                  </a:cubicBezTo>
                  <a:cubicBezTo>
                    <a:pt x="3" y="57"/>
                    <a:pt x="4" y="56"/>
                    <a:pt x="5" y="56"/>
                  </a:cubicBezTo>
                  <a:cubicBezTo>
                    <a:pt x="5" y="50"/>
                    <a:pt x="5" y="43"/>
                    <a:pt x="1" y="37"/>
                  </a:cubicBezTo>
                  <a:cubicBezTo>
                    <a:pt x="2" y="37"/>
                    <a:pt x="4" y="35"/>
                    <a:pt x="5" y="35"/>
                  </a:cubicBezTo>
                  <a:cubicBezTo>
                    <a:pt x="3" y="29"/>
                    <a:pt x="2" y="22"/>
                    <a:pt x="0" y="16"/>
                  </a:cubicBezTo>
                  <a:cubicBezTo>
                    <a:pt x="2" y="17"/>
                    <a:pt x="3" y="18"/>
                    <a:pt x="4" y="19"/>
                  </a:cubicBezTo>
                  <a:cubicBezTo>
                    <a:pt x="7" y="13"/>
                    <a:pt x="3" y="6"/>
                    <a:pt x="3" y="0"/>
                  </a:cubicBezTo>
                  <a:cubicBezTo>
                    <a:pt x="5" y="0"/>
                    <a:pt x="8" y="0"/>
                    <a:pt x="9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4" name="Freeform 2160">
              <a:extLst>
                <a:ext uri="{FF2B5EF4-FFF2-40B4-BE49-F238E27FC236}">
                  <a16:creationId xmlns:a16="http://schemas.microsoft.com/office/drawing/2014/main" id="{9FC151DE-1261-48B3-A620-C48CC76838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503"/>
              <a:ext cx="27" cy="122"/>
            </a:xfrm>
            <a:custGeom>
              <a:avLst/>
              <a:gdLst>
                <a:gd name="T0" fmla="*/ 17 w 21"/>
                <a:gd name="T1" fmla="*/ 1 h 93"/>
                <a:gd name="T2" fmla="*/ 4 w 21"/>
                <a:gd name="T3" fmla="*/ 0 h 93"/>
                <a:gd name="T4" fmla="*/ 8 w 21"/>
                <a:gd name="T5" fmla="*/ 29 h 93"/>
                <a:gd name="T6" fmla="*/ 1 w 21"/>
                <a:gd name="T7" fmla="*/ 31 h 93"/>
                <a:gd name="T8" fmla="*/ 8 w 21"/>
                <a:gd name="T9" fmla="*/ 55 h 93"/>
                <a:gd name="T10" fmla="*/ 4 w 21"/>
                <a:gd name="T11" fmla="*/ 59 h 93"/>
                <a:gd name="T12" fmla="*/ 8 w 21"/>
                <a:gd name="T13" fmla="*/ 77 h 93"/>
                <a:gd name="T14" fmla="*/ 0 w 21"/>
                <a:gd name="T15" fmla="*/ 79 h 93"/>
                <a:gd name="T16" fmla="*/ 22 w 21"/>
                <a:gd name="T17" fmla="*/ 160 h 93"/>
                <a:gd name="T18" fmla="*/ 27 w 21"/>
                <a:gd name="T19" fmla="*/ 104 h 93"/>
                <a:gd name="T20" fmla="*/ 30 w 21"/>
                <a:gd name="T21" fmla="*/ 16 h 9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93">
                  <a:moveTo>
                    <a:pt x="10" y="1"/>
                  </a:moveTo>
                  <a:cubicBezTo>
                    <a:pt x="8" y="0"/>
                    <a:pt x="4" y="1"/>
                    <a:pt x="2" y="0"/>
                  </a:cubicBezTo>
                  <a:cubicBezTo>
                    <a:pt x="2" y="6"/>
                    <a:pt x="4" y="11"/>
                    <a:pt x="5" y="17"/>
                  </a:cubicBezTo>
                  <a:cubicBezTo>
                    <a:pt x="3" y="17"/>
                    <a:pt x="3" y="17"/>
                    <a:pt x="1" y="18"/>
                  </a:cubicBezTo>
                  <a:cubicBezTo>
                    <a:pt x="2" y="23"/>
                    <a:pt x="4" y="27"/>
                    <a:pt x="5" y="32"/>
                  </a:cubicBezTo>
                  <a:cubicBezTo>
                    <a:pt x="4" y="33"/>
                    <a:pt x="3" y="34"/>
                    <a:pt x="2" y="34"/>
                  </a:cubicBezTo>
                  <a:cubicBezTo>
                    <a:pt x="3" y="37"/>
                    <a:pt x="3" y="42"/>
                    <a:pt x="5" y="45"/>
                  </a:cubicBezTo>
                  <a:cubicBezTo>
                    <a:pt x="3" y="46"/>
                    <a:pt x="2" y="46"/>
                    <a:pt x="0" y="46"/>
                  </a:cubicBezTo>
                  <a:cubicBezTo>
                    <a:pt x="4" y="61"/>
                    <a:pt x="0" y="80"/>
                    <a:pt x="13" y="93"/>
                  </a:cubicBezTo>
                  <a:cubicBezTo>
                    <a:pt x="21" y="86"/>
                    <a:pt x="17" y="70"/>
                    <a:pt x="16" y="60"/>
                  </a:cubicBezTo>
                  <a:cubicBezTo>
                    <a:pt x="15" y="43"/>
                    <a:pt x="18" y="26"/>
                    <a:pt x="18" y="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5" name="Freeform 2161">
              <a:extLst>
                <a:ext uri="{FF2B5EF4-FFF2-40B4-BE49-F238E27FC236}">
                  <a16:creationId xmlns:a16="http://schemas.microsoft.com/office/drawing/2014/main" id="{0C9EA906-7857-4B76-B929-F260B8FC7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966"/>
              <a:ext cx="49" cy="136"/>
            </a:xfrm>
            <a:custGeom>
              <a:avLst/>
              <a:gdLst>
                <a:gd name="T0" fmla="*/ 42 w 37"/>
                <a:gd name="T1" fmla="*/ 17 h 104"/>
                <a:gd name="T2" fmla="*/ 60 w 37"/>
                <a:gd name="T3" fmla="*/ 56 h 104"/>
                <a:gd name="T4" fmla="*/ 53 w 37"/>
                <a:gd name="T5" fmla="*/ 89 h 104"/>
                <a:gd name="T6" fmla="*/ 33 w 37"/>
                <a:gd name="T7" fmla="*/ 137 h 104"/>
                <a:gd name="T8" fmla="*/ 17 w 37"/>
                <a:gd name="T9" fmla="*/ 178 h 104"/>
                <a:gd name="T10" fmla="*/ 38 w 37"/>
                <a:gd name="T11" fmla="*/ 17 h 10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104">
                  <a:moveTo>
                    <a:pt x="24" y="10"/>
                  </a:moveTo>
                  <a:cubicBezTo>
                    <a:pt x="26" y="19"/>
                    <a:pt x="32" y="25"/>
                    <a:pt x="34" y="33"/>
                  </a:cubicBezTo>
                  <a:cubicBezTo>
                    <a:pt x="37" y="43"/>
                    <a:pt x="33" y="45"/>
                    <a:pt x="30" y="52"/>
                  </a:cubicBezTo>
                  <a:cubicBezTo>
                    <a:pt x="27" y="61"/>
                    <a:pt x="23" y="71"/>
                    <a:pt x="19" y="80"/>
                  </a:cubicBezTo>
                  <a:cubicBezTo>
                    <a:pt x="17" y="87"/>
                    <a:pt x="14" y="99"/>
                    <a:pt x="10" y="104"/>
                  </a:cubicBezTo>
                  <a:cubicBezTo>
                    <a:pt x="9" y="93"/>
                    <a:pt x="0" y="0"/>
                    <a:pt x="22" y="1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6" name="Freeform 2162">
              <a:extLst>
                <a:ext uri="{FF2B5EF4-FFF2-40B4-BE49-F238E27FC236}">
                  <a16:creationId xmlns:a16="http://schemas.microsoft.com/office/drawing/2014/main" id="{780E3E8B-54E1-4931-A48C-FE39810EA7C0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861" y="1807"/>
              <a:ext cx="61" cy="256"/>
            </a:xfrm>
            <a:custGeom>
              <a:avLst/>
              <a:gdLst>
                <a:gd name="T0" fmla="*/ 77 w 46"/>
                <a:gd name="T1" fmla="*/ 167 h 195"/>
                <a:gd name="T2" fmla="*/ 72 w 46"/>
                <a:gd name="T3" fmla="*/ 171 h 195"/>
                <a:gd name="T4" fmla="*/ 77 w 46"/>
                <a:gd name="T5" fmla="*/ 167 h 195"/>
                <a:gd name="T6" fmla="*/ 27 w 46"/>
                <a:gd name="T7" fmla="*/ 299 h 195"/>
                <a:gd name="T8" fmla="*/ 33 w 46"/>
                <a:gd name="T9" fmla="*/ 293 h 195"/>
                <a:gd name="T10" fmla="*/ 45 w 46"/>
                <a:gd name="T11" fmla="*/ 318 h 195"/>
                <a:gd name="T12" fmla="*/ 50 w 46"/>
                <a:gd name="T13" fmla="*/ 314 h 195"/>
                <a:gd name="T14" fmla="*/ 50 w 46"/>
                <a:gd name="T15" fmla="*/ 314 h 195"/>
                <a:gd name="T16" fmla="*/ 50 w 46"/>
                <a:gd name="T17" fmla="*/ 314 h 195"/>
                <a:gd name="T18" fmla="*/ 54 w 46"/>
                <a:gd name="T19" fmla="*/ 314 h 195"/>
                <a:gd name="T20" fmla="*/ 53 w 46"/>
                <a:gd name="T21" fmla="*/ 309 h 195"/>
                <a:gd name="T22" fmla="*/ 60 w 46"/>
                <a:gd name="T23" fmla="*/ 248 h 195"/>
                <a:gd name="T24" fmla="*/ 69 w 46"/>
                <a:gd name="T25" fmla="*/ 200 h 195"/>
                <a:gd name="T26" fmla="*/ 58 w 46"/>
                <a:gd name="T27" fmla="*/ 207 h 195"/>
                <a:gd name="T28" fmla="*/ 72 w 46"/>
                <a:gd name="T29" fmla="*/ 171 h 195"/>
                <a:gd name="T30" fmla="*/ 66 w 46"/>
                <a:gd name="T31" fmla="*/ 177 h 195"/>
                <a:gd name="T32" fmla="*/ 81 w 46"/>
                <a:gd name="T33" fmla="*/ 127 h 195"/>
                <a:gd name="T34" fmla="*/ 74 w 46"/>
                <a:gd name="T35" fmla="*/ 138 h 195"/>
                <a:gd name="T36" fmla="*/ 80 w 46"/>
                <a:gd name="T37" fmla="*/ 89 h 195"/>
                <a:gd name="T38" fmla="*/ 70 w 46"/>
                <a:gd name="T39" fmla="*/ 95 h 195"/>
                <a:gd name="T40" fmla="*/ 56 w 46"/>
                <a:gd name="T41" fmla="*/ 64 h 195"/>
                <a:gd name="T42" fmla="*/ 64 w 46"/>
                <a:gd name="T43" fmla="*/ 49 h 195"/>
                <a:gd name="T44" fmla="*/ 53 w 46"/>
                <a:gd name="T45" fmla="*/ 24 h 195"/>
                <a:gd name="T46" fmla="*/ 48 w 46"/>
                <a:gd name="T47" fmla="*/ 26 h 195"/>
                <a:gd name="T48" fmla="*/ 48 w 46"/>
                <a:gd name="T49" fmla="*/ 0 h 195"/>
                <a:gd name="T50" fmla="*/ 42 w 46"/>
                <a:gd name="T51" fmla="*/ 1 h 195"/>
                <a:gd name="T52" fmla="*/ 21 w 46"/>
                <a:gd name="T53" fmla="*/ 71 h 195"/>
                <a:gd name="T54" fmla="*/ 21 w 46"/>
                <a:gd name="T55" fmla="*/ 109 h 195"/>
                <a:gd name="T56" fmla="*/ 20 w 46"/>
                <a:gd name="T57" fmla="*/ 134 h 195"/>
                <a:gd name="T58" fmla="*/ 15 w 46"/>
                <a:gd name="T59" fmla="*/ 138 h 195"/>
                <a:gd name="T60" fmla="*/ 16 w 46"/>
                <a:gd name="T61" fmla="*/ 147 h 195"/>
                <a:gd name="T62" fmla="*/ 9 w 46"/>
                <a:gd name="T63" fmla="*/ 152 h 195"/>
                <a:gd name="T64" fmla="*/ 16 w 46"/>
                <a:gd name="T65" fmla="*/ 177 h 195"/>
                <a:gd name="T66" fmla="*/ 11 w 46"/>
                <a:gd name="T67" fmla="*/ 176 h 195"/>
                <a:gd name="T68" fmla="*/ 20 w 46"/>
                <a:gd name="T69" fmla="*/ 200 h 195"/>
                <a:gd name="T70" fmla="*/ 9 w 46"/>
                <a:gd name="T71" fmla="*/ 197 h 195"/>
                <a:gd name="T72" fmla="*/ 12 w 46"/>
                <a:gd name="T73" fmla="*/ 221 h 195"/>
                <a:gd name="T74" fmla="*/ 0 w 46"/>
                <a:gd name="T75" fmla="*/ 211 h 195"/>
                <a:gd name="T76" fmla="*/ 27 w 46"/>
                <a:gd name="T77" fmla="*/ 299 h 195"/>
                <a:gd name="T78" fmla="*/ 38 w 46"/>
                <a:gd name="T79" fmla="*/ 4 h 195"/>
                <a:gd name="T80" fmla="*/ 42 w 46"/>
                <a:gd name="T81" fmla="*/ 1 h 195"/>
                <a:gd name="T82" fmla="*/ 44 w 46"/>
                <a:gd name="T83" fmla="*/ 1 h 195"/>
                <a:gd name="T84" fmla="*/ 38 w 46"/>
                <a:gd name="T85" fmla="*/ 4 h 195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</a:gdLst>
              <a:ahLst/>
              <a:cxnLst>
                <a:cxn ang="T86">
                  <a:pos x="T0" y="T1"/>
                </a:cxn>
                <a:cxn ang="T87">
                  <a:pos x="T2" y="T3"/>
                </a:cxn>
                <a:cxn ang="T88">
                  <a:pos x="T4" y="T5"/>
                </a:cxn>
                <a:cxn ang="T89">
                  <a:pos x="T6" y="T7"/>
                </a:cxn>
                <a:cxn ang="T90">
                  <a:pos x="T8" y="T9"/>
                </a:cxn>
                <a:cxn ang="T91">
                  <a:pos x="T10" y="T11"/>
                </a:cxn>
                <a:cxn ang="T92">
                  <a:pos x="T12" y="T13"/>
                </a:cxn>
                <a:cxn ang="T93">
                  <a:pos x="T14" y="T15"/>
                </a:cxn>
                <a:cxn ang="T94">
                  <a:pos x="T16" y="T17"/>
                </a:cxn>
                <a:cxn ang="T95">
                  <a:pos x="T18" y="T19"/>
                </a:cxn>
                <a:cxn ang="T96">
                  <a:pos x="T20" y="T21"/>
                </a:cxn>
                <a:cxn ang="T97">
                  <a:pos x="T22" y="T23"/>
                </a:cxn>
                <a:cxn ang="T98">
                  <a:pos x="T24" y="T25"/>
                </a:cxn>
                <a:cxn ang="T99">
                  <a:pos x="T26" y="T27"/>
                </a:cxn>
                <a:cxn ang="T100">
                  <a:pos x="T28" y="T29"/>
                </a:cxn>
                <a:cxn ang="T101">
                  <a:pos x="T30" y="T31"/>
                </a:cxn>
                <a:cxn ang="T102">
                  <a:pos x="T32" y="T33"/>
                </a:cxn>
                <a:cxn ang="T103">
                  <a:pos x="T34" y="T35"/>
                </a:cxn>
                <a:cxn ang="T104">
                  <a:pos x="T36" y="T37"/>
                </a:cxn>
                <a:cxn ang="T105">
                  <a:pos x="T38" y="T39"/>
                </a:cxn>
                <a:cxn ang="T106">
                  <a:pos x="T40" y="T41"/>
                </a:cxn>
                <a:cxn ang="T107">
                  <a:pos x="T42" y="T43"/>
                </a:cxn>
                <a:cxn ang="T108">
                  <a:pos x="T44" y="T45"/>
                </a:cxn>
                <a:cxn ang="T109">
                  <a:pos x="T46" y="T47"/>
                </a:cxn>
                <a:cxn ang="T110">
                  <a:pos x="T48" y="T49"/>
                </a:cxn>
                <a:cxn ang="T111">
                  <a:pos x="T50" y="T51"/>
                </a:cxn>
                <a:cxn ang="T112">
                  <a:pos x="T52" y="T53"/>
                </a:cxn>
                <a:cxn ang="T113">
                  <a:pos x="T54" y="T55"/>
                </a:cxn>
                <a:cxn ang="T114">
                  <a:pos x="T56" y="T57"/>
                </a:cxn>
                <a:cxn ang="T115">
                  <a:pos x="T58" y="T59"/>
                </a:cxn>
                <a:cxn ang="T116">
                  <a:pos x="T60" y="T61"/>
                </a:cxn>
                <a:cxn ang="T117">
                  <a:pos x="T62" y="T63"/>
                </a:cxn>
                <a:cxn ang="T118">
                  <a:pos x="T64" y="T65"/>
                </a:cxn>
                <a:cxn ang="T119">
                  <a:pos x="T66" y="T67"/>
                </a:cxn>
                <a:cxn ang="T120">
                  <a:pos x="T68" y="T69"/>
                </a:cxn>
                <a:cxn ang="T121">
                  <a:pos x="T70" y="T71"/>
                </a:cxn>
                <a:cxn ang="T122">
                  <a:pos x="T72" y="T73"/>
                </a:cxn>
                <a:cxn ang="T123">
                  <a:pos x="T74" y="T75"/>
                </a:cxn>
                <a:cxn ang="T124">
                  <a:pos x="T76" y="T77"/>
                </a:cxn>
                <a:cxn ang="T125">
                  <a:pos x="T78" y="T79"/>
                </a:cxn>
                <a:cxn ang="T126">
                  <a:pos x="T80" y="T81"/>
                </a:cxn>
                <a:cxn ang="T127">
                  <a:pos x="T82" y="T83"/>
                </a:cxn>
                <a:cxn ang="T128">
                  <a:pos x="T84" y="T85"/>
                </a:cxn>
              </a:cxnLst>
              <a:rect l="0" t="0" r="r" b="b"/>
              <a:pathLst>
                <a:path w="46" h="195">
                  <a:moveTo>
                    <a:pt x="44" y="97"/>
                  </a:moveTo>
                  <a:cubicBezTo>
                    <a:pt x="43" y="98"/>
                    <a:pt x="42" y="98"/>
                    <a:pt x="41" y="99"/>
                  </a:cubicBezTo>
                  <a:cubicBezTo>
                    <a:pt x="42" y="99"/>
                    <a:pt x="43" y="98"/>
                    <a:pt x="44" y="97"/>
                  </a:cubicBezTo>
                  <a:close/>
                  <a:moveTo>
                    <a:pt x="15" y="174"/>
                  </a:moveTo>
                  <a:cubicBezTo>
                    <a:pt x="16" y="173"/>
                    <a:pt x="18" y="172"/>
                    <a:pt x="19" y="170"/>
                  </a:cubicBezTo>
                  <a:cubicBezTo>
                    <a:pt x="22" y="195"/>
                    <a:pt x="40" y="195"/>
                    <a:pt x="26" y="184"/>
                  </a:cubicBezTo>
                  <a:cubicBezTo>
                    <a:pt x="26" y="184"/>
                    <a:pt x="28" y="183"/>
                    <a:pt x="29" y="182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30" y="182"/>
                    <a:pt x="31" y="182"/>
                    <a:pt x="31" y="182"/>
                  </a:cubicBezTo>
                  <a:cubicBezTo>
                    <a:pt x="31" y="181"/>
                    <a:pt x="31" y="180"/>
                    <a:pt x="30" y="179"/>
                  </a:cubicBezTo>
                  <a:cubicBezTo>
                    <a:pt x="32" y="167"/>
                    <a:pt x="34" y="155"/>
                    <a:pt x="34" y="144"/>
                  </a:cubicBezTo>
                  <a:cubicBezTo>
                    <a:pt x="35" y="136"/>
                    <a:pt x="38" y="123"/>
                    <a:pt x="39" y="116"/>
                  </a:cubicBezTo>
                  <a:cubicBezTo>
                    <a:pt x="37" y="117"/>
                    <a:pt x="35" y="118"/>
                    <a:pt x="33" y="120"/>
                  </a:cubicBezTo>
                  <a:cubicBezTo>
                    <a:pt x="35" y="113"/>
                    <a:pt x="37" y="105"/>
                    <a:pt x="41" y="99"/>
                  </a:cubicBezTo>
                  <a:cubicBezTo>
                    <a:pt x="40" y="101"/>
                    <a:pt x="39" y="102"/>
                    <a:pt x="38" y="103"/>
                  </a:cubicBezTo>
                  <a:cubicBezTo>
                    <a:pt x="35" y="97"/>
                    <a:pt x="43" y="81"/>
                    <a:pt x="46" y="74"/>
                  </a:cubicBezTo>
                  <a:cubicBezTo>
                    <a:pt x="45" y="76"/>
                    <a:pt x="43" y="78"/>
                    <a:pt x="42" y="80"/>
                  </a:cubicBezTo>
                  <a:cubicBezTo>
                    <a:pt x="37" y="73"/>
                    <a:pt x="44" y="60"/>
                    <a:pt x="45" y="52"/>
                  </a:cubicBezTo>
                  <a:cubicBezTo>
                    <a:pt x="43" y="54"/>
                    <a:pt x="41" y="54"/>
                    <a:pt x="40" y="55"/>
                  </a:cubicBezTo>
                  <a:cubicBezTo>
                    <a:pt x="40" y="46"/>
                    <a:pt x="44" y="36"/>
                    <a:pt x="32" y="37"/>
                  </a:cubicBezTo>
                  <a:cubicBezTo>
                    <a:pt x="33" y="33"/>
                    <a:pt x="32" y="30"/>
                    <a:pt x="36" y="28"/>
                  </a:cubicBezTo>
                  <a:cubicBezTo>
                    <a:pt x="29" y="27"/>
                    <a:pt x="27" y="20"/>
                    <a:pt x="30" y="14"/>
                  </a:cubicBezTo>
                  <a:cubicBezTo>
                    <a:pt x="30" y="15"/>
                    <a:pt x="29" y="15"/>
                    <a:pt x="27" y="15"/>
                  </a:cubicBezTo>
                  <a:cubicBezTo>
                    <a:pt x="24" y="11"/>
                    <a:pt x="25" y="5"/>
                    <a:pt x="27" y="0"/>
                  </a:cubicBezTo>
                  <a:cubicBezTo>
                    <a:pt x="26" y="0"/>
                    <a:pt x="25" y="1"/>
                    <a:pt x="24" y="1"/>
                  </a:cubicBezTo>
                  <a:cubicBezTo>
                    <a:pt x="17" y="11"/>
                    <a:pt x="12" y="30"/>
                    <a:pt x="12" y="41"/>
                  </a:cubicBezTo>
                  <a:cubicBezTo>
                    <a:pt x="12" y="49"/>
                    <a:pt x="14" y="55"/>
                    <a:pt x="12" y="63"/>
                  </a:cubicBezTo>
                  <a:cubicBezTo>
                    <a:pt x="11" y="69"/>
                    <a:pt x="7" y="72"/>
                    <a:pt x="11" y="78"/>
                  </a:cubicBezTo>
                  <a:cubicBezTo>
                    <a:pt x="9" y="79"/>
                    <a:pt x="8" y="79"/>
                    <a:pt x="8" y="80"/>
                  </a:cubicBezTo>
                  <a:cubicBezTo>
                    <a:pt x="8" y="82"/>
                    <a:pt x="8" y="84"/>
                    <a:pt x="9" y="85"/>
                  </a:cubicBezTo>
                  <a:cubicBezTo>
                    <a:pt x="8" y="86"/>
                    <a:pt x="6" y="87"/>
                    <a:pt x="5" y="88"/>
                  </a:cubicBezTo>
                  <a:cubicBezTo>
                    <a:pt x="6" y="93"/>
                    <a:pt x="8" y="98"/>
                    <a:pt x="9" y="103"/>
                  </a:cubicBezTo>
                  <a:cubicBezTo>
                    <a:pt x="8" y="103"/>
                    <a:pt x="7" y="102"/>
                    <a:pt x="6" y="102"/>
                  </a:cubicBezTo>
                  <a:cubicBezTo>
                    <a:pt x="6" y="107"/>
                    <a:pt x="9" y="111"/>
                    <a:pt x="11" y="116"/>
                  </a:cubicBezTo>
                  <a:cubicBezTo>
                    <a:pt x="9" y="115"/>
                    <a:pt x="6" y="115"/>
                    <a:pt x="5" y="114"/>
                  </a:cubicBezTo>
                  <a:cubicBezTo>
                    <a:pt x="5" y="118"/>
                    <a:pt x="7" y="123"/>
                    <a:pt x="7" y="128"/>
                  </a:cubicBezTo>
                  <a:cubicBezTo>
                    <a:pt x="5" y="126"/>
                    <a:pt x="2" y="125"/>
                    <a:pt x="0" y="123"/>
                  </a:cubicBezTo>
                  <a:cubicBezTo>
                    <a:pt x="5" y="137"/>
                    <a:pt x="20" y="159"/>
                    <a:pt x="15" y="174"/>
                  </a:cubicBezTo>
                  <a:close/>
                  <a:moveTo>
                    <a:pt x="22" y="2"/>
                  </a:moveTo>
                  <a:cubicBezTo>
                    <a:pt x="23" y="2"/>
                    <a:pt x="24" y="1"/>
                    <a:pt x="24" y="1"/>
                  </a:cubicBezTo>
                  <a:cubicBezTo>
                    <a:pt x="25" y="1"/>
                    <a:pt x="25" y="1"/>
                    <a:pt x="25" y="1"/>
                  </a:cubicBezTo>
                  <a:lnTo>
                    <a:pt x="22" y="2"/>
                  </a:ln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7" name="Freeform 2163">
              <a:extLst>
                <a:ext uri="{FF2B5EF4-FFF2-40B4-BE49-F238E27FC236}">
                  <a16:creationId xmlns:a16="http://schemas.microsoft.com/office/drawing/2014/main" id="{F851AA6C-10CD-47CB-9BA9-EE6D663853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016"/>
              <a:ext cx="29" cy="85"/>
            </a:xfrm>
            <a:custGeom>
              <a:avLst/>
              <a:gdLst>
                <a:gd name="T0" fmla="*/ 28 w 22"/>
                <a:gd name="T1" fmla="*/ 17 h 65"/>
                <a:gd name="T2" fmla="*/ 4 w 22"/>
                <a:gd name="T3" fmla="*/ 0 h 65"/>
                <a:gd name="T4" fmla="*/ 17 w 22"/>
                <a:gd name="T5" fmla="*/ 22 h 65"/>
                <a:gd name="T6" fmla="*/ 1 w 22"/>
                <a:gd name="T7" fmla="*/ 22 h 65"/>
                <a:gd name="T8" fmla="*/ 1 w 22"/>
                <a:gd name="T9" fmla="*/ 48 h 65"/>
                <a:gd name="T10" fmla="*/ 0 w 22"/>
                <a:gd name="T11" fmla="*/ 77 h 65"/>
                <a:gd name="T12" fmla="*/ 9 w 22"/>
                <a:gd name="T13" fmla="*/ 99 h 65"/>
                <a:gd name="T14" fmla="*/ 32 w 22"/>
                <a:gd name="T15" fmla="*/ 111 h 65"/>
                <a:gd name="T16" fmla="*/ 38 w 22"/>
                <a:gd name="T17" fmla="*/ 78 h 65"/>
                <a:gd name="T18" fmla="*/ 33 w 22"/>
                <a:gd name="T19" fmla="*/ 46 h 65"/>
                <a:gd name="T20" fmla="*/ 28 w 22"/>
                <a:gd name="T21" fmla="*/ 12 h 6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2" h="65">
                  <a:moveTo>
                    <a:pt x="16" y="10"/>
                  </a:moveTo>
                  <a:cubicBezTo>
                    <a:pt x="12" y="6"/>
                    <a:pt x="8" y="2"/>
                    <a:pt x="2" y="0"/>
                  </a:cubicBezTo>
                  <a:cubicBezTo>
                    <a:pt x="7" y="3"/>
                    <a:pt x="11" y="7"/>
                    <a:pt x="10" y="13"/>
                  </a:cubicBezTo>
                  <a:cubicBezTo>
                    <a:pt x="7" y="12"/>
                    <a:pt x="3" y="14"/>
                    <a:pt x="1" y="13"/>
                  </a:cubicBezTo>
                  <a:cubicBezTo>
                    <a:pt x="6" y="19"/>
                    <a:pt x="11" y="27"/>
                    <a:pt x="1" y="28"/>
                  </a:cubicBezTo>
                  <a:cubicBezTo>
                    <a:pt x="4" y="33"/>
                    <a:pt x="8" y="41"/>
                    <a:pt x="0" y="45"/>
                  </a:cubicBezTo>
                  <a:cubicBezTo>
                    <a:pt x="3" y="48"/>
                    <a:pt x="3" y="55"/>
                    <a:pt x="5" y="58"/>
                  </a:cubicBezTo>
                  <a:cubicBezTo>
                    <a:pt x="8" y="61"/>
                    <a:pt x="15" y="63"/>
                    <a:pt x="18" y="65"/>
                  </a:cubicBezTo>
                  <a:cubicBezTo>
                    <a:pt x="22" y="59"/>
                    <a:pt x="17" y="51"/>
                    <a:pt x="22" y="46"/>
                  </a:cubicBezTo>
                  <a:cubicBezTo>
                    <a:pt x="17" y="38"/>
                    <a:pt x="19" y="34"/>
                    <a:pt x="19" y="27"/>
                  </a:cubicBezTo>
                  <a:cubicBezTo>
                    <a:pt x="18" y="20"/>
                    <a:pt x="16" y="14"/>
                    <a:pt x="16" y="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8" name="Freeform 2164">
              <a:extLst>
                <a:ext uri="{FF2B5EF4-FFF2-40B4-BE49-F238E27FC236}">
                  <a16:creationId xmlns:a16="http://schemas.microsoft.com/office/drawing/2014/main" id="{5A3D2934-E48F-4989-BAD0-9C878C13F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1996"/>
              <a:ext cx="53" cy="59"/>
            </a:xfrm>
            <a:custGeom>
              <a:avLst/>
              <a:gdLst>
                <a:gd name="T0" fmla="*/ 28 w 41"/>
                <a:gd name="T1" fmla="*/ 0 h 45"/>
                <a:gd name="T2" fmla="*/ 69 w 41"/>
                <a:gd name="T3" fmla="*/ 34 h 45"/>
                <a:gd name="T4" fmla="*/ 56 w 41"/>
                <a:gd name="T5" fmla="*/ 39 h 45"/>
                <a:gd name="T6" fmla="*/ 57 w 41"/>
                <a:gd name="T7" fmla="*/ 50 h 45"/>
                <a:gd name="T8" fmla="*/ 52 w 41"/>
                <a:gd name="T9" fmla="*/ 56 h 45"/>
                <a:gd name="T10" fmla="*/ 50 w 41"/>
                <a:gd name="T11" fmla="*/ 77 h 45"/>
                <a:gd name="T12" fmla="*/ 30 w 41"/>
                <a:gd name="T13" fmla="*/ 54 h 45"/>
                <a:gd name="T14" fmla="*/ 0 w 41"/>
                <a:gd name="T15" fmla="*/ 26 h 4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1" h="45">
                  <a:moveTo>
                    <a:pt x="17" y="0"/>
                  </a:moveTo>
                  <a:cubicBezTo>
                    <a:pt x="27" y="5"/>
                    <a:pt x="35" y="12"/>
                    <a:pt x="41" y="20"/>
                  </a:cubicBezTo>
                  <a:cubicBezTo>
                    <a:pt x="39" y="20"/>
                    <a:pt x="36" y="22"/>
                    <a:pt x="33" y="23"/>
                  </a:cubicBezTo>
                  <a:cubicBezTo>
                    <a:pt x="34" y="24"/>
                    <a:pt x="34" y="27"/>
                    <a:pt x="34" y="29"/>
                  </a:cubicBezTo>
                  <a:cubicBezTo>
                    <a:pt x="31" y="29"/>
                    <a:pt x="33" y="33"/>
                    <a:pt x="31" y="33"/>
                  </a:cubicBezTo>
                  <a:cubicBezTo>
                    <a:pt x="33" y="38"/>
                    <a:pt x="30" y="41"/>
                    <a:pt x="30" y="45"/>
                  </a:cubicBezTo>
                  <a:cubicBezTo>
                    <a:pt x="23" y="43"/>
                    <a:pt x="23" y="36"/>
                    <a:pt x="18" y="31"/>
                  </a:cubicBezTo>
                  <a:cubicBezTo>
                    <a:pt x="13" y="24"/>
                    <a:pt x="5" y="22"/>
                    <a:pt x="0" y="1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29" name="Freeform 2165">
              <a:extLst>
                <a:ext uri="{FF2B5EF4-FFF2-40B4-BE49-F238E27FC236}">
                  <a16:creationId xmlns:a16="http://schemas.microsoft.com/office/drawing/2014/main" id="{335D761F-E322-446A-A6F1-5DCD7D4F1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928"/>
              <a:ext cx="63" cy="75"/>
            </a:xfrm>
            <a:custGeom>
              <a:avLst/>
              <a:gdLst>
                <a:gd name="T0" fmla="*/ 51 w 48"/>
                <a:gd name="T1" fmla="*/ 0 h 57"/>
                <a:gd name="T2" fmla="*/ 34 w 48"/>
                <a:gd name="T3" fmla="*/ 4 h 57"/>
                <a:gd name="T4" fmla="*/ 32 w 48"/>
                <a:gd name="T5" fmla="*/ 12 h 57"/>
                <a:gd name="T6" fmla="*/ 21 w 48"/>
                <a:gd name="T7" fmla="*/ 7 h 57"/>
                <a:gd name="T8" fmla="*/ 21 w 48"/>
                <a:gd name="T9" fmla="*/ 29 h 57"/>
                <a:gd name="T10" fmla="*/ 11 w 48"/>
                <a:gd name="T11" fmla="*/ 28 h 57"/>
                <a:gd name="T12" fmla="*/ 18 w 48"/>
                <a:gd name="T13" fmla="*/ 47 h 57"/>
                <a:gd name="T14" fmla="*/ 12 w 48"/>
                <a:gd name="T15" fmla="*/ 47 h 57"/>
                <a:gd name="T16" fmla="*/ 29 w 48"/>
                <a:gd name="T17" fmla="*/ 82 h 57"/>
                <a:gd name="T18" fmla="*/ 81 w 48"/>
                <a:gd name="T19" fmla="*/ 99 h 57"/>
                <a:gd name="T20" fmla="*/ 83 w 48"/>
                <a:gd name="T21" fmla="*/ 49 h 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57">
                  <a:moveTo>
                    <a:pt x="30" y="0"/>
                  </a:moveTo>
                  <a:cubicBezTo>
                    <a:pt x="29" y="8"/>
                    <a:pt x="24" y="8"/>
                    <a:pt x="20" y="2"/>
                  </a:cubicBezTo>
                  <a:cubicBezTo>
                    <a:pt x="19" y="3"/>
                    <a:pt x="18" y="7"/>
                    <a:pt x="18" y="7"/>
                  </a:cubicBezTo>
                  <a:cubicBezTo>
                    <a:pt x="16" y="6"/>
                    <a:pt x="14" y="5"/>
                    <a:pt x="12" y="4"/>
                  </a:cubicBezTo>
                  <a:cubicBezTo>
                    <a:pt x="11" y="8"/>
                    <a:pt x="11" y="13"/>
                    <a:pt x="12" y="17"/>
                  </a:cubicBezTo>
                  <a:cubicBezTo>
                    <a:pt x="10" y="16"/>
                    <a:pt x="8" y="17"/>
                    <a:pt x="6" y="16"/>
                  </a:cubicBezTo>
                  <a:cubicBezTo>
                    <a:pt x="9" y="19"/>
                    <a:pt x="10" y="23"/>
                    <a:pt x="11" y="27"/>
                  </a:cubicBezTo>
                  <a:cubicBezTo>
                    <a:pt x="10" y="27"/>
                    <a:pt x="8" y="27"/>
                    <a:pt x="7" y="27"/>
                  </a:cubicBezTo>
                  <a:cubicBezTo>
                    <a:pt x="15" y="38"/>
                    <a:pt x="0" y="40"/>
                    <a:pt x="17" y="47"/>
                  </a:cubicBezTo>
                  <a:cubicBezTo>
                    <a:pt x="27" y="51"/>
                    <a:pt x="38" y="52"/>
                    <a:pt x="47" y="57"/>
                  </a:cubicBezTo>
                  <a:cubicBezTo>
                    <a:pt x="47" y="47"/>
                    <a:pt x="47" y="38"/>
                    <a:pt x="48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0" name="Freeform 2166">
              <a:extLst>
                <a:ext uri="{FF2B5EF4-FFF2-40B4-BE49-F238E27FC236}">
                  <a16:creationId xmlns:a16="http://schemas.microsoft.com/office/drawing/2014/main" id="{ABA98FF7-1262-43D8-8BBD-02C7E2630E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1351"/>
              <a:ext cx="275" cy="88"/>
            </a:xfrm>
            <a:custGeom>
              <a:avLst/>
              <a:gdLst>
                <a:gd name="T0" fmla="*/ 307 w 209"/>
                <a:gd name="T1" fmla="*/ 37 h 67"/>
                <a:gd name="T2" fmla="*/ 264 w 209"/>
                <a:gd name="T3" fmla="*/ 38 h 67"/>
                <a:gd name="T4" fmla="*/ 229 w 209"/>
                <a:gd name="T5" fmla="*/ 34 h 67"/>
                <a:gd name="T6" fmla="*/ 220 w 209"/>
                <a:gd name="T7" fmla="*/ 39 h 67"/>
                <a:gd name="T8" fmla="*/ 209 w 209"/>
                <a:gd name="T9" fmla="*/ 34 h 67"/>
                <a:gd name="T10" fmla="*/ 188 w 209"/>
                <a:gd name="T11" fmla="*/ 32 h 67"/>
                <a:gd name="T12" fmla="*/ 154 w 209"/>
                <a:gd name="T13" fmla="*/ 18 h 67"/>
                <a:gd name="T14" fmla="*/ 108 w 209"/>
                <a:gd name="T15" fmla="*/ 22 h 67"/>
                <a:gd name="T16" fmla="*/ 105 w 209"/>
                <a:gd name="T17" fmla="*/ 16 h 67"/>
                <a:gd name="T18" fmla="*/ 47 w 209"/>
                <a:gd name="T19" fmla="*/ 12 h 67"/>
                <a:gd name="T20" fmla="*/ 0 w 209"/>
                <a:gd name="T21" fmla="*/ 1 h 67"/>
                <a:gd name="T22" fmla="*/ 67 w 209"/>
                <a:gd name="T23" fmla="*/ 87 h 67"/>
                <a:gd name="T24" fmla="*/ 84 w 209"/>
                <a:gd name="T25" fmla="*/ 84 h 67"/>
                <a:gd name="T26" fmla="*/ 93 w 209"/>
                <a:gd name="T27" fmla="*/ 92 h 67"/>
                <a:gd name="T28" fmla="*/ 121 w 209"/>
                <a:gd name="T29" fmla="*/ 89 h 67"/>
                <a:gd name="T30" fmla="*/ 147 w 209"/>
                <a:gd name="T31" fmla="*/ 77 h 67"/>
                <a:gd name="T32" fmla="*/ 174 w 209"/>
                <a:gd name="T33" fmla="*/ 74 h 67"/>
                <a:gd name="T34" fmla="*/ 193 w 209"/>
                <a:gd name="T35" fmla="*/ 72 h 67"/>
                <a:gd name="T36" fmla="*/ 218 w 209"/>
                <a:gd name="T37" fmla="*/ 56 h 67"/>
                <a:gd name="T38" fmla="*/ 246 w 209"/>
                <a:gd name="T39" fmla="*/ 60 h 67"/>
                <a:gd name="T40" fmla="*/ 278 w 209"/>
                <a:gd name="T41" fmla="*/ 62 h 67"/>
                <a:gd name="T42" fmla="*/ 292 w 209"/>
                <a:gd name="T43" fmla="*/ 49 h 67"/>
                <a:gd name="T44" fmla="*/ 303 w 209"/>
                <a:gd name="T45" fmla="*/ 55 h 67"/>
                <a:gd name="T46" fmla="*/ 314 w 209"/>
                <a:gd name="T47" fmla="*/ 49 h 67"/>
                <a:gd name="T48" fmla="*/ 362 w 209"/>
                <a:gd name="T49" fmla="*/ 59 h 67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</a:gdLst>
              <a:ahLst/>
              <a:cxnLst>
                <a:cxn ang="T50">
                  <a:pos x="T0" y="T1"/>
                </a:cxn>
                <a:cxn ang="T51">
                  <a:pos x="T2" y="T3"/>
                </a:cxn>
                <a:cxn ang="T52">
                  <a:pos x="T4" y="T5"/>
                </a:cxn>
                <a:cxn ang="T53">
                  <a:pos x="T6" y="T7"/>
                </a:cxn>
                <a:cxn ang="T54">
                  <a:pos x="T8" y="T9"/>
                </a:cxn>
                <a:cxn ang="T55">
                  <a:pos x="T10" y="T11"/>
                </a:cxn>
                <a:cxn ang="T56">
                  <a:pos x="T12" y="T13"/>
                </a:cxn>
                <a:cxn ang="T57">
                  <a:pos x="T14" y="T15"/>
                </a:cxn>
                <a:cxn ang="T58">
                  <a:pos x="T16" y="T17"/>
                </a:cxn>
                <a:cxn ang="T59">
                  <a:pos x="T18" y="T19"/>
                </a:cxn>
                <a:cxn ang="T60">
                  <a:pos x="T20" y="T21"/>
                </a:cxn>
                <a:cxn ang="T61">
                  <a:pos x="T22" y="T23"/>
                </a:cxn>
                <a:cxn ang="T62">
                  <a:pos x="T24" y="T25"/>
                </a:cxn>
                <a:cxn ang="T63">
                  <a:pos x="T26" y="T27"/>
                </a:cxn>
                <a:cxn ang="T64">
                  <a:pos x="T28" y="T29"/>
                </a:cxn>
                <a:cxn ang="T65">
                  <a:pos x="T30" y="T31"/>
                </a:cxn>
                <a:cxn ang="T66">
                  <a:pos x="T32" y="T33"/>
                </a:cxn>
                <a:cxn ang="T67">
                  <a:pos x="T34" y="T35"/>
                </a:cxn>
                <a:cxn ang="T68">
                  <a:pos x="T36" y="T37"/>
                </a:cxn>
                <a:cxn ang="T69">
                  <a:pos x="T38" y="T39"/>
                </a:cxn>
                <a:cxn ang="T70">
                  <a:pos x="T40" y="T41"/>
                </a:cxn>
                <a:cxn ang="T71">
                  <a:pos x="T42" y="T43"/>
                </a:cxn>
                <a:cxn ang="T72">
                  <a:pos x="T44" y="T45"/>
                </a:cxn>
                <a:cxn ang="T73">
                  <a:pos x="T46" y="T47"/>
                </a:cxn>
                <a:cxn ang="T74">
                  <a:pos x="T48" y="T49"/>
                </a:cxn>
              </a:cxnLst>
              <a:rect l="0" t="0" r="r" b="b"/>
              <a:pathLst>
                <a:path w="209" h="67">
                  <a:moveTo>
                    <a:pt x="177" y="21"/>
                  </a:moveTo>
                  <a:cubicBezTo>
                    <a:pt x="169" y="20"/>
                    <a:pt x="161" y="22"/>
                    <a:pt x="153" y="22"/>
                  </a:cubicBezTo>
                  <a:cubicBezTo>
                    <a:pt x="145" y="22"/>
                    <a:pt x="139" y="20"/>
                    <a:pt x="132" y="20"/>
                  </a:cubicBezTo>
                  <a:cubicBezTo>
                    <a:pt x="131" y="21"/>
                    <a:pt x="129" y="22"/>
                    <a:pt x="127" y="23"/>
                  </a:cubicBezTo>
                  <a:cubicBezTo>
                    <a:pt x="125" y="23"/>
                    <a:pt x="122" y="21"/>
                    <a:pt x="121" y="20"/>
                  </a:cubicBezTo>
                  <a:cubicBezTo>
                    <a:pt x="119" y="20"/>
                    <a:pt x="113" y="19"/>
                    <a:pt x="109" y="18"/>
                  </a:cubicBezTo>
                  <a:cubicBezTo>
                    <a:pt x="103" y="17"/>
                    <a:pt x="91" y="18"/>
                    <a:pt x="89" y="11"/>
                  </a:cubicBezTo>
                  <a:cubicBezTo>
                    <a:pt x="82" y="13"/>
                    <a:pt x="68" y="14"/>
                    <a:pt x="62" y="13"/>
                  </a:cubicBezTo>
                  <a:cubicBezTo>
                    <a:pt x="62" y="12"/>
                    <a:pt x="62" y="10"/>
                    <a:pt x="61" y="9"/>
                  </a:cubicBezTo>
                  <a:cubicBezTo>
                    <a:pt x="50" y="13"/>
                    <a:pt x="37" y="8"/>
                    <a:pt x="27" y="7"/>
                  </a:cubicBezTo>
                  <a:cubicBezTo>
                    <a:pt x="19" y="7"/>
                    <a:pt x="8" y="0"/>
                    <a:pt x="0" y="1"/>
                  </a:cubicBezTo>
                  <a:cubicBezTo>
                    <a:pt x="11" y="12"/>
                    <a:pt x="29" y="35"/>
                    <a:pt x="39" y="50"/>
                  </a:cubicBezTo>
                  <a:cubicBezTo>
                    <a:pt x="50" y="66"/>
                    <a:pt x="45" y="67"/>
                    <a:pt x="49" y="49"/>
                  </a:cubicBezTo>
                  <a:cubicBezTo>
                    <a:pt x="50" y="50"/>
                    <a:pt x="52" y="51"/>
                    <a:pt x="54" y="53"/>
                  </a:cubicBezTo>
                  <a:cubicBezTo>
                    <a:pt x="55" y="38"/>
                    <a:pt x="64" y="45"/>
                    <a:pt x="70" y="52"/>
                  </a:cubicBezTo>
                  <a:cubicBezTo>
                    <a:pt x="69" y="43"/>
                    <a:pt x="76" y="36"/>
                    <a:pt x="85" y="45"/>
                  </a:cubicBezTo>
                  <a:cubicBezTo>
                    <a:pt x="86" y="36"/>
                    <a:pt x="94" y="41"/>
                    <a:pt x="100" y="43"/>
                  </a:cubicBezTo>
                  <a:cubicBezTo>
                    <a:pt x="102" y="36"/>
                    <a:pt x="108" y="36"/>
                    <a:pt x="112" y="42"/>
                  </a:cubicBezTo>
                  <a:cubicBezTo>
                    <a:pt x="113" y="31"/>
                    <a:pt x="119" y="34"/>
                    <a:pt x="126" y="33"/>
                  </a:cubicBezTo>
                  <a:cubicBezTo>
                    <a:pt x="130" y="33"/>
                    <a:pt x="137" y="32"/>
                    <a:pt x="142" y="35"/>
                  </a:cubicBezTo>
                  <a:cubicBezTo>
                    <a:pt x="147" y="27"/>
                    <a:pt x="155" y="31"/>
                    <a:pt x="160" y="36"/>
                  </a:cubicBezTo>
                  <a:cubicBezTo>
                    <a:pt x="161" y="31"/>
                    <a:pt x="164" y="29"/>
                    <a:pt x="169" y="28"/>
                  </a:cubicBezTo>
                  <a:cubicBezTo>
                    <a:pt x="172" y="27"/>
                    <a:pt x="173" y="32"/>
                    <a:pt x="175" y="32"/>
                  </a:cubicBezTo>
                  <a:cubicBezTo>
                    <a:pt x="177" y="32"/>
                    <a:pt x="180" y="28"/>
                    <a:pt x="182" y="28"/>
                  </a:cubicBezTo>
                  <a:cubicBezTo>
                    <a:pt x="190" y="30"/>
                    <a:pt x="203" y="44"/>
                    <a:pt x="209" y="3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1" name="Freeform 2167">
              <a:extLst>
                <a:ext uri="{FF2B5EF4-FFF2-40B4-BE49-F238E27FC236}">
                  <a16:creationId xmlns:a16="http://schemas.microsoft.com/office/drawing/2014/main" id="{CD065AA1-508E-4DA3-A5A5-66B8D3F0CD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2" y="1336"/>
              <a:ext cx="250" cy="57"/>
            </a:xfrm>
            <a:custGeom>
              <a:avLst/>
              <a:gdLst>
                <a:gd name="T0" fmla="*/ 207 w 190"/>
                <a:gd name="T1" fmla="*/ 60 h 43"/>
                <a:gd name="T2" fmla="*/ 224 w 190"/>
                <a:gd name="T3" fmla="*/ 48 h 43"/>
                <a:gd name="T4" fmla="*/ 193 w 190"/>
                <a:gd name="T5" fmla="*/ 38 h 43"/>
                <a:gd name="T6" fmla="*/ 164 w 190"/>
                <a:gd name="T7" fmla="*/ 28 h 43"/>
                <a:gd name="T8" fmla="*/ 125 w 190"/>
                <a:gd name="T9" fmla="*/ 27 h 43"/>
                <a:gd name="T10" fmla="*/ 67 w 190"/>
                <a:gd name="T11" fmla="*/ 16 h 43"/>
                <a:gd name="T12" fmla="*/ 37 w 190"/>
                <a:gd name="T13" fmla="*/ 15 h 43"/>
                <a:gd name="T14" fmla="*/ 0 w 190"/>
                <a:gd name="T15" fmla="*/ 7 h 43"/>
                <a:gd name="T16" fmla="*/ 21 w 190"/>
                <a:gd name="T17" fmla="*/ 1 h 43"/>
                <a:gd name="T18" fmla="*/ 64 w 190"/>
                <a:gd name="T19" fmla="*/ 1 h 43"/>
                <a:gd name="T20" fmla="*/ 99 w 190"/>
                <a:gd name="T21" fmla="*/ 7 h 43"/>
                <a:gd name="T22" fmla="*/ 174 w 190"/>
                <a:gd name="T23" fmla="*/ 20 h 43"/>
                <a:gd name="T24" fmla="*/ 254 w 190"/>
                <a:gd name="T25" fmla="*/ 37 h 43"/>
                <a:gd name="T26" fmla="*/ 301 w 190"/>
                <a:gd name="T27" fmla="*/ 28 h 43"/>
                <a:gd name="T28" fmla="*/ 329 w 190"/>
                <a:gd name="T29" fmla="*/ 76 h 4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90" h="43">
                  <a:moveTo>
                    <a:pt x="119" y="34"/>
                  </a:moveTo>
                  <a:cubicBezTo>
                    <a:pt x="126" y="37"/>
                    <a:pt x="133" y="34"/>
                    <a:pt x="129" y="27"/>
                  </a:cubicBezTo>
                  <a:cubicBezTo>
                    <a:pt x="127" y="23"/>
                    <a:pt x="115" y="24"/>
                    <a:pt x="112" y="22"/>
                  </a:cubicBezTo>
                  <a:cubicBezTo>
                    <a:pt x="106" y="20"/>
                    <a:pt x="103" y="17"/>
                    <a:pt x="95" y="16"/>
                  </a:cubicBezTo>
                  <a:cubicBezTo>
                    <a:pt x="88" y="14"/>
                    <a:pt x="79" y="16"/>
                    <a:pt x="72" y="15"/>
                  </a:cubicBezTo>
                  <a:cubicBezTo>
                    <a:pt x="60" y="12"/>
                    <a:pt x="51" y="11"/>
                    <a:pt x="39" y="9"/>
                  </a:cubicBezTo>
                  <a:cubicBezTo>
                    <a:pt x="34" y="8"/>
                    <a:pt x="26" y="9"/>
                    <a:pt x="21" y="8"/>
                  </a:cubicBezTo>
                  <a:cubicBezTo>
                    <a:pt x="16" y="6"/>
                    <a:pt x="6" y="4"/>
                    <a:pt x="0" y="4"/>
                  </a:cubicBezTo>
                  <a:cubicBezTo>
                    <a:pt x="3" y="2"/>
                    <a:pt x="9" y="3"/>
                    <a:pt x="12" y="1"/>
                  </a:cubicBezTo>
                  <a:cubicBezTo>
                    <a:pt x="19" y="6"/>
                    <a:pt x="31" y="0"/>
                    <a:pt x="37" y="1"/>
                  </a:cubicBezTo>
                  <a:cubicBezTo>
                    <a:pt x="43" y="2"/>
                    <a:pt x="52" y="4"/>
                    <a:pt x="57" y="4"/>
                  </a:cubicBezTo>
                  <a:cubicBezTo>
                    <a:pt x="71" y="4"/>
                    <a:pt x="85" y="8"/>
                    <a:pt x="100" y="11"/>
                  </a:cubicBezTo>
                  <a:cubicBezTo>
                    <a:pt x="116" y="14"/>
                    <a:pt x="130" y="24"/>
                    <a:pt x="147" y="21"/>
                  </a:cubicBezTo>
                  <a:cubicBezTo>
                    <a:pt x="154" y="19"/>
                    <a:pt x="167" y="13"/>
                    <a:pt x="174" y="16"/>
                  </a:cubicBezTo>
                  <a:cubicBezTo>
                    <a:pt x="183" y="19"/>
                    <a:pt x="184" y="35"/>
                    <a:pt x="190" y="4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2" name="Freeform 2168">
              <a:extLst>
                <a:ext uri="{FF2B5EF4-FFF2-40B4-BE49-F238E27FC236}">
                  <a16:creationId xmlns:a16="http://schemas.microsoft.com/office/drawing/2014/main" id="{9906A5D4-1E50-41DC-8386-90AF4D363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333"/>
              <a:ext cx="143" cy="36"/>
            </a:xfrm>
            <a:custGeom>
              <a:avLst/>
              <a:gdLst>
                <a:gd name="T0" fmla="*/ 188 w 109"/>
                <a:gd name="T1" fmla="*/ 46 h 28"/>
                <a:gd name="T2" fmla="*/ 164 w 109"/>
                <a:gd name="T3" fmla="*/ 19 h 28"/>
                <a:gd name="T4" fmla="*/ 138 w 109"/>
                <a:gd name="T5" fmla="*/ 12 h 28"/>
                <a:gd name="T6" fmla="*/ 106 w 109"/>
                <a:gd name="T7" fmla="*/ 5 h 28"/>
                <a:gd name="T8" fmla="*/ 73 w 109"/>
                <a:gd name="T9" fmla="*/ 4 h 28"/>
                <a:gd name="T10" fmla="*/ 49 w 109"/>
                <a:gd name="T11" fmla="*/ 1 h 28"/>
                <a:gd name="T12" fmla="*/ 26 w 109"/>
                <a:gd name="T13" fmla="*/ 0 h 28"/>
                <a:gd name="T14" fmla="*/ 0 w 109"/>
                <a:gd name="T15" fmla="*/ 15 h 28"/>
                <a:gd name="T16" fmla="*/ 110 w 109"/>
                <a:gd name="T17" fmla="*/ 33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09" h="28">
                  <a:moveTo>
                    <a:pt x="109" y="28"/>
                  </a:moveTo>
                  <a:cubicBezTo>
                    <a:pt x="101" y="27"/>
                    <a:pt x="95" y="20"/>
                    <a:pt x="95" y="12"/>
                  </a:cubicBezTo>
                  <a:cubicBezTo>
                    <a:pt x="90" y="20"/>
                    <a:pt x="79" y="17"/>
                    <a:pt x="80" y="7"/>
                  </a:cubicBezTo>
                  <a:cubicBezTo>
                    <a:pt x="74" y="11"/>
                    <a:pt x="64" y="11"/>
                    <a:pt x="62" y="3"/>
                  </a:cubicBezTo>
                  <a:cubicBezTo>
                    <a:pt x="57" y="8"/>
                    <a:pt x="45" y="10"/>
                    <a:pt x="43" y="2"/>
                  </a:cubicBezTo>
                  <a:cubicBezTo>
                    <a:pt x="39" y="8"/>
                    <a:pt x="32" y="8"/>
                    <a:pt x="28" y="1"/>
                  </a:cubicBezTo>
                  <a:cubicBezTo>
                    <a:pt x="24" y="5"/>
                    <a:pt x="18" y="7"/>
                    <a:pt x="15" y="0"/>
                  </a:cubicBezTo>
                  <a:cubicBezTo>
                    <a:pt x="12" y="5"/>
                    <a:pt x="6" y="9"/>
                    <a:pt x="0" y="9"/>
                  </a:cubicBezTo>
                  <a:cubicBezTo>
                    <a:pt x="21" y="10"/>
                    <a:pt x="42" y="18"/>
                    <a:pt x="64" y="2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3" name="Freeform 2169">
              <a:extLst>
                <a:ext uri="{FF2B5EF4-FFF2-40B4-BE49-F238E27FC236}">
                  <a16:creationId xmlns:a16="http://schemas.microsoft.com/office/drawing/2014/main" id="{322F8ED1-EE3B-4A90-B1B1-B421BCF53A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3" y="1267"/>
              <a:ext cx="46" cy="58"/>
            </a:xfrm>
            <a:custGeom>
              <a:avLst/>
              <a:gdLst>
                <a:gd name="T0" fmla="*/ 32 w 35"/>
                <a:gd name="T1" fmla="*/ 0 h 44"/>
                <a:gd name="T2" fmla="*/ 9 w 35"/>
                <a:gd name="T3" fmla="*/ 20 h 44"/>
                <a:gd name="T4" fmla="*/ 9 w 35"/>
                <a:gd name="T5" fmla="*/ 33 h 44"/>
                <a:gd name="T6" fmla="*/ 0 w 35"/>
                <a:gd name="T7" fmla="*/ 53 h 44"/>
                <a:gd name="T8" fmla="*/ 60 w 35"/>
                <a:gd name="T9" fmla="*/ 49 h 4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" h="44">
                  <a:moveTo>
                    <a:pt x="18" y="0"/>
                  </a:moveTo>
                  <a:cubicBezTo>
                    <a:pt x="18" y="7"/>
                    <a:pt x="11" y="9"/>
                    <a:pt x="5" y="11"/>
                  </a:cubicBezTo>
                  <a:cubicBezTo>
                    <a:pt x="10" y="13"/>
                    <a:pt x="10" y="16"/>
                    <a:pt x="5" y="19"/>
                  </a:cubicBezTo>
                  <a:cubicBezTo>
                    <a:pt x="8" y="24"/>
                    <a:pt x="5" y="28"/>
                    <a:pt x="0" y="30"/>
                  </a:cubicBezTo>
                  <a:cubicBezTo>
                    <a:pt x="6" y="44"/>
                    <a:pt x="27" y="35"/>
                    <a:pt x="35" y="2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4" name="Freeform 2170">
              <a:extLst>
                <a:ext uri="{FF2B5EF4-FFF2-40B4-BE49-F238E27FC236}">
                  <a16:creationId xmlns:a16="http://schemas.microsoft.com/office/drawing/2014/main" id="{CF8BF206-0D9A-4CE9-B95F-2A1A81927E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314"/>
              <a:ext cx="95" cy="211"/>
            </a:xfrm>
            <a:custGeom>
              <a:avLst/>
              <a:gdLst>
                <a:gd name="T0" fmla="*/ 113 w 72"/>
                <a:gd name="T1" fmla="*/ 277 h 161"/>
                <a:gd name="T2" fmla="*/ 96 w 72"/>
                <a:gd name="T3" fmla="*/ 223 h 161"/>
                <a:gd name="T4" fmla="*/ 87 w 72"/>
                <a:gd name="T5" fmla="*/ 193 h 161"/>
                <a:gd name="T6" fmla="*/ 65 w 72"/>
                <a:gd name="T7" fmla="*/ 145 h 161"/>
                <a:gd name="T8" fmla="*/ 28 w 72"/>
                <a:gd name="T9" fmla="*/ 115 h 161"/>
                <a:gd name="T10" fmla="*/ 0 w 72"/>
                <a:gd name="T11" fmla="*/ 89 h 161"/>
                <a:gd name="T12" fmla="*/ 9 w 72"/>
                <a:gd name="T13" fmla="*/ 50 h 161"/>
                <a:gd name="T14" fmla="*/ 29 w 72"/>
                <a:gd name="T15" fmla="*/ 34 h 161"/>
                <a:gd name="T16" fmla="*/ 48 w 72"/>
                <a:gd name="T17" fmla="*/ 13 h 161"/>
                <a:gd name="T18" fmla="*/ 86 w 72"/>
                <a:gd name="T19" fmla="*/ 1 h 161"/>
                <a:gd name="T20" fmla="*/ 120 w 72"/>
                <a:gd name="T21" fmla="*/ 66 h 16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2" h="161">
                  <a:moveTo>
                    <a:pt x="65" y="161"/>
                  </a:moveTo>
                  <a:cubicBezTo>
                    <a:pt x="72" y="148"/>
                    <a:pt x="66" y="136"/>
                    <a:pt x="55" y="130"/>
                  </a:cubicBezTo>
                  <a:cubicBezTo>
                    <a:pt x="70" y="130"/>
                    <a:pt x="51" y="117"/>
                    <a:pt x="50" y="112"/>
                  </a:cubicBezTo>
                  <a:cubicBezTo>
                    <a:pt x="46" y="98"/>
                    <a:pt x="55" y="92"/>
                    <a:pt x="37" y="85"/>
                  </a:cubicBezTo>
                  <a:cubicBezTo>
                    <a:pt x="50" y="75"/>
                    <a:pt x="24" y="68"/>
                    <a:pt x="16" y="67"/>
                  </a:cubicBezTo>
                  <a:cubicBezTo>
                    <a:pt x="28" y="61"/>
                    <a:pt x="6" y="53"/>
                    <a:pt x="0" y="52"/>
                  </a:cubicBezTo>
                  <a:cubicBezTo>
                    <a:pt x="18" y="51"/>
                    <a:pt x="7" y="37"/>
                    <a:pt x="5" y="29"/>
                  </a:cubicBezTo>
                  <a:cubicBezTo>
                    <a:pt x="12" y="32"/>
                    <a:pt x="22" y="30"/>
                    <a:pt x="17" y="20"/>
                  </a:cubicBezTo>
                  <a:cubicBezTo>
                    <a:pt x="23" y="17"/>
                    <a:pt x="31" y="15"/>
                    <a:pt x="27" y="8"/>
                  </a:cubicBezTo>
                  <a:cubicBezTo>
                    <a:pt x="37" y="8"/>
                    <a:pt x="40" y="0"/>
                    <a:pt x="49" y="1"/>
                  </a:cubicBezTo>
                  <a:cubicBezTo>
                    <a:pt x="64" y="3"/>
                    <a:pt x="64" y="27"/>
                    <a:pt x="69" y="3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5" name="Freeform 2171">
              <a:extLst>
                <a:ext uri="{FF2B5EF4-FFF2-40B4-BE49-F238E27FC236}">
                  <a16:creationId xmlns:a16="http://schemas.microsoft.com/office/drawing/2014/main" id="{0ED4B844-1BC8-4592-8965-8906D4EE9065}"/>
                </a:ext>
              </a:extLst>
            </p:cNvPr>
            <p:cNvSpPr>
              <a:spLocks noEditPoints="1"/>
            </p:cNvSpPr>
            <p:nvPr/>
          </p:nvSpPr>
          <p:spPr bwMode="auto">
            <a:xfrm>
              <a:off x="3952" y="2409"/>
              <a:ext cx="133" cy="843"/>
            </a:xfrm>
            <a:custGeom>
              <a:avLst/>
              <a:gdLst>
                <a:gd name="T0" fmla="*/ 95 w 101"/>
                <a:gd name="T1" fmla="*/ 868 h 643"/>
                <a:gd name="T2" fmla="*/ 113 w 101"/>
                <a:gd name="T3" fmla="*/ 1010 h 643"/>
                <a:gd name="T4" fmla="*/ 136 w 101"/>
                <a:gd name="T5" fmla="*/ 1105 h 643"/>
                <a:gd name="T6" fmla="*/ 126 w 101"/>
                <a:gd name="T7" fmla="*/ 684 h 643"/>
                <a:gd name="T8" fmla="*/ 159 w 101"/>
                <a:gd name="T9" fmla="*/ 488 h 643"/>
                <a:gd name="T10" fmla="*/ 161 w 101"/>
                <a:gd name="T11" fmla="*/ 481 h 643"/>
                <a:gd name="T12" fmla="*/ 169 w 101"/>
                <a:gd name="T13" fmla="*/ 486 h 643"/>
                <a:gd name="T14" fmla="*/ 175 w 101"/>
                <a:gd name="T15" fmla="*/ 448 h 643"/>
                <a:gd name="T16" fmla="*/ 154 w 101"/>
                <a:gd name="T17" fmla="*/ 418 h 643"/>
                <a:gd name="T18" fmla="*/ 149 w 101"/>
                <a:gd name="T19" fmla="*/ 378 h 643"/>
                <a:gd name="T20" fmla="*/ 126 w 101"/>
                <a:gd name="T21" fmla="*/ 354 h 643"/>
                <a:gd name="T22" fmla="*/ 130 w 101"/>
                <a:gd name="T23" fmla="*/ 337 h 643"/>
                <a:gd name="T24" fmla="*/ 120 w 101"/>
                <a:gd name="T25" fmla="*/ 321 h 643"/>
                <a:gd name="T26" fmla="*/ 121 w 101"/>
                <a:gd name="T27" fmla="*/ 294 h 643"/>
                <a:gd name="T28" fmla="*/ 121 w 101"/>
                <a:gd name="T29" fmla="*/ 261 h 643"/>
                <a:gd name="T30" fmla="*/ 104 w 101"/>
                <a:gd name="T31" fmla="*/ 243 h 643"/>
                <a:gd name="T32" fmla="*/ 113 w 101"/>
                <a:gd name="T33" fmla="*/ 214 h 643"/>
                <a:gd name="T34" fmla="*/ 99 w 101"/>
                <a:gd name="T35" fmla="*/ 187 h 643"/>
                <a:gd name="T36" fmla="*/ 100 w 101"/>
                <a:gd name="T37" fmla="*/ 186 h 643"/>
                <a:gd name="T38" fmla="*/ 97 w 101"/>
                <a:gd name="T39" fmla="*/ 184 h 643"/>
                <a:gd name="T40" fmla="*/ 95 w 101"/>
                <a:gd name="T41" fmla="*/ 167 h 643"/>
                <a:gd name="T42" fmla="*/ 90 w 101"/>
                <a:gd name="T43" fmla="*/ 170 h 643"/>
                <a:gd name="T44" fmla="*/ 108 w 101"/>
                <a:gd name="T45" fmla="*/ 142 h 643"/>
                <a:gd name="T46" fmla="*/ 115 w 101"/>
                <a:gd name="T47" fmla="*/ 110 h 643"/>
                <a:gd name="T48" fmla="*/ 113 w 101"/>
                <a:gd name="T49" fmla="*/ 84 h 643"/>
                <a:gd name="T50" fmla="*/ 119 w 101"/>
                <a:gd name="T51" fmla="*/ 62 h 643"/>
                <a:gd name="T52" fmla="*/ 111 w 101"/>
                <a:gd name="T53" fmla="*/ 28 h 643"/>
                <a:gd name="T54" fmla="*/ 120 w 101"/>
                <a:gd name="T55" fmla="*/ 0 h 643"/>
                <a:gd name="T56" fmla="*/ 32 w 101"/>
                <a:gd name="T57" fmla="*/ 195 h 643"/>
                <a:gd name="T58" fmla="*/ 32 w 101"/>
                <a:gd name="T59" fmla="*/ 194 h 643"/>
                <a:gd name="T60" fmla="*/ 95 w 101"/>
                <a:gd name="T61" fmla="*/ 868 h 643"/>
                <a:gd name="T62" fmla="*/ 119 w 101"/>
                <a:gd name="T63" fmla="*/ 62 h 643"/>
                <a:gd name="T64" fmla="*/ 130 w 101"/>
                <a:gd name="T65" fmla="*/ 60 h 643"/>
                <a:gd name="T66" fmla="*/ 119 w 101"/>
                <a:gd name="T67" fmla="*/ 62 h 643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0" t="0" r="r" b="b"/>
              <a:pathLst>
                <a:path w="101" h="643">
                  <a:moveTo>
                    <a:pt x="55" y="505"/>
                  </a:moveTo>
                  <a:cubicBezTo>
                    <a:pt x="59" y="518"/>
                    <a:pt x="60" y="563"/>
                    <a:pt x="65" y="587"/>
                  </a:cubicBezTo>
                  <a:cubicBezTo>
                    <a:pt x="66" y="592"/>
                    <a:pt x="75" y="613"/>
                    <a:pt x="78" y="643"/>
                  </a:cubicBezTo>
                  <a:cubicBezTo>
                    <a:pt x="85" y="609"/>
                    <a:pt x="73" y="513"/>
                    <a:pt x="73" y="398"/>
                  </a:cubicBezTo>
                  <a:cubicBezTo>
                    <a:pt x="73" y="320"/>
                    <a:pt x="78" y="295"/>
                    <a:pt x="92" y="284"/>
                  </a:cubicBezTo>
                  <a:cubicBezTo>
                    <a:pt x="93" y="284"/>
                    <a:pt x="93" y="282"/>
                    <a:pt x="93" y="280"/>
                  </a:cubicBezTo>
                  <a:cubicBezTo>
                    <a:pt x="97" y="283"/>
                    <a:pt x="97" y="283"/>
                    <a:pt x="97" y="283"/>
                  </a:cubicBezTo>
                  <a:cubicBezTo>
                    <a:pt x="90" y="276"/>
                    <a:pt x="95" y="267"/>
                    <a:pt x="101" y="261"/>
                  </a:cubicBezTo>
                  <a:cubicBezTo>
                    <a:pt x="89" y="267"/>
                    <a:pt x="84" y="252"/>
                    <a:pt x="89" y="243"/>
                  </a:cubicBezTo>
                  <a:cubicBezTo>
                    <a:pt x="81" y="238"/>
                    <a:pt x="80" y="228"/>
                    <a:pt x="86" y="220"/>
                  </a:cubicBezTo>
                  <a:cubicBezTo>
                    <a:pt x="78" y="218"/>
                    <a:pt x="75" y="214"/>
                    <a:pt x="73" y="206"/>
                  </a:cubicBezTo>
                  <a:cubicBezTo>
                    <a:pt x="72" y="203"/>
                    <a:pt x="76" y="199"/>
                    <a:pt x="75" y="196"/>
                  </a:cubicBezTo>
                  <a:cubicBezTo>
                    <a:pt x="75" y="193"/>
                    <a:pt x="70" y="191"/>
                    <a:pt x="69" y="187"/>
                  </a:cubicBezTo>
                  <a:cubicBezTo>
                    <a:pt x="69" y="180"/>
                    <a:pt x="71" y="176"/>
                    <a:pt x="70" y="171"/>
                  </a:cubicBezTo>
                  <a:cubicBezTo>
                    <a:pt x="70" y="164"/>
                    <a:pt x="63" y="159"/>
                    <a:pt x="70" y="152"/>
                  </a:cubicBezTo>
                  <a:cubicBezTo>
                    <a:pt x="66" y="149"/>
                    <a:pt x="61" y="145"/>
                    <a:pt x="60" y="141"/>
                  </a:cubicBezTo>
                  <a:cubicBezTo>
                    <a:pt x="57" y="133"/>
                    <a:pt x="65" y="129"/>
                    <a:pt x="65" y="124"/>
                  </a:cubicBezTo>
                  <a:cubicBezTo>
                    <a:pt x="64" y="118"/>
                    <a:pt x="60" y="114"/>
                    <a:pt x="57" y="109"/>
                  </a:cubicBezTo>
                  <a:cubicBezTo>
                    <a:pt x="57" y="109"/>
                    <a:pt x="58" y="108"/>
                    <a:pt x="58" y="108"/>
                  </a:cubicBezTo>
                  <a:cubicBezTo>
                    <a:pt x="57" y="108"/>
                    <a:pt x="57" y="108"/>
                    <a:pt x="56" y="107"/>
                  </a:cubicBezTo>
                  <a:cubicBezTo>
                    <a:pt x="55" y="105"/>
                    <a:pt x="54" y="101"/>
                    <a:pt x="55" y="97"/>
                  </a:cubicBezTo>
                  <a:cubicBezTo>
                    <a:pt x="54" y="98"/>
                    <a:pt x="53" y="98"/>
                    <a:pt x="52" y="99"/>
                  </a:cubicBezTo>
                  <a:cubicBezTo>
                    <a:pt x="51" y="92"/>
                    <a:pt x="55" y="85"/>
                    <a:pt x="62" y="82"/>
                  </a:cubicBezTo>
                  <a:cubicBezTo>
                    <a:pt x="52" y="77"/>
                    <a:pt x="53" y="62"/>
                    <a:pt x="66" y="64"/>
                  </a:cubicBezTo>
                  <a:cubicBezTo>
                    <a:pt x="55" y="62"/>
                    <a:pt x="56" y="53"/>
                    <a:pt x="65" y="49"/>
                  </a:cubicBezTo>
                  <a:cubicBezTo>
                    <a:pt x="56" y="47"/>
                    <a:pt x="61" y="39"/>
                    <a:pt x="68" y="36"/>
                  </a:cubicBezTo>
                  <a:cubicBezTo>
                    <a:pt x="63" y="33"/>
                    <a:pt x="64" y="23"/>
                    <a:pt x="64" y="16"/>
                  </a:cubicBezTo>
                  <a:cubicBezTo>
                    <a:pt x="66" y="9"/>
                    <a:pt x="68" y="4"/>
                    <a:pt x="69" y="0"/>
                  </a:cubicBezTo>
                  <a:cubicBezTo>
                    <a:pt x="30" y="39"/>
                    <a:pt x="18" y="114"/>
                    <a:pt x="18" y="114"/>
                  </a:cubicBezTo>
                  <a:cubicBezTo>
                    <a:pt x="18" y="113"/>
                    <a:pt x="18" y="113"/>
                    <a:pt x="18" y="113"/>
                  </a:cubicBezTo>
                  <a:cubicBezTo>
                    <a:pt x="9" y="191"/>
                    <a:pt x="0" y="335"/>
                    <a:pt x="55" y="505"/>
                  </a:cubicBezTo>
                  <a:close/>
                  <a:moveTo>
                    <a:pt x="68" y="36"/>
                  </a:moveTo>
                  <a:cubicBezTo>
                    <a:pt x="70" y="37"/>
                    <a:pt x="72" y="37"/>
                    <a:pt x="75" y="35"/>
                  </a:cubicBezTo>
                  <a:cubicBezTo>
                    <a:pt x="73" y="35"/>
                    <a:pt x="70" y="35"/>
                    <a:pt x="68" y="36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6" name="Freeform 2172">
              <a:extLst>
                <a:ext uri="{FF2B5EF4-FFF2-40B4-BE49-F238E27FC236}">
                  <a16:creationId xmlns:a16="http://schemas.microsoft.com/office/drawing/2014/main" id="{1C0B66FC-E082-47AB-B1FE-E0F9F2BDA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2350"/>
              <a:ext cx="151" cy="453"/>
            </a:xfrm>
            <a:custGeom>
              <a:avLst/>
              <a:gdLst>
                <a:gd name="T0" fmla="*/ 100 w 115"/>
                <a:gd name="T1" fmla="*/ 566 h 345"/>
                <a:gd name="T2" fmla="*/ 33 w 115"/>
                <a:gd name="T3" fmla="*/ 595 h 345"/>
                <a:gd name="T4" fmla="*/ 55 w 115"/>
                <a:gd name="T5" fmla="*/ 549 h 345"/>
                <a:gd name="T6" fmla="*/ 34 w 115"/>
                <a:gd name="T7" fmla="*/ 553 h 345"/>
                <a:gd name="T8" fmla="*/ 38 w 115"/>
                <a:gd name="T9" fmla="*/ 536 h 345"/>
                <a:gd name="T10" fmla="*/ 29 w 115"/>
                <a:gd name="T11" fmla="*/ 538 h 345"/>
                <a:gd name="T12" fmla="*/ 33 w 115"/>
                <a:gd name="T13" fmla="*/ 516 h 345"/>
                <a:gd name="T14" fmla="*/ 17 w 115"/>
                <a:gd name="T15" fmla="*/ 523 h 345"/>
                <a:gd name="T16" fmla="*/ 24 w 115"/>
                <a:gd name="T17" fmla="*/ 485 h 345"/>
                <a:gd name="T18" fmla="*/ 14 w 115"/>
                <a:gd name="T19" fmla="*/ 481 h 345"/>
                <a:gd name="T20" fmla="*/ 17 w 115"/>
                <a:gd name="T21" fmla="*/ 428 h 345"/>
                <a:gd name="T22" fmla="*/ 9 w 115"/>
                <a:gd name="T23" fmla="*/ 408 h 345"/>
                <a:gd name="T24" fmla="*/ 14 w 115"/>
                <a:gd name="T25" fmla="*/ 387 h 345"/>
                <a:gd name="T26" fmla="*/ 7 w 115"/>
                <a:gd name="T27" fmla="*/ 386 h 345"/>
                <a:gd name="T28" fmla="*/ 11 w 115"/>
                <a:gd name="T29" fmla="*/ 368 h 345"/>
                <a:gd name="T30" fmla="*/ 4 w 115"/>
                <a:gd name="T31" fmla="*/ 352 h 345"/>
                <a:gd name="T32" fmla="*/ 4 w 115"/>
                <a:gd name="T33" fmla="*/ 302 h 345"/>
                <a:gd name="T34" fmla="*/ 7 w 115"/>
                <a:gd name="T35" fmla="*/ 247 h 345"/>
                <a:gd name="T36" fmla="*/ 0 w 115"/>
                <a:gd name="T37" fmla="*/ 204 h 345"/>
                <a:gd name="T38" fmla="*/ 22 w 115"/>
                <a:gd name="T39" fmla="*/ 81 h 345"/>
                <a:gd name="T40" fmla="*/ 198 w 115"/>
                <a:gd name="T41" fmla="*/ 131 h 345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115" h="345">
                  <a:moveTo>
                    <a:pt x="58" y="328"/>
                  </a:moveTo>
                  <a:cubicBezTo>
                    <a:pt x="42" y="331"/>
                    <a:pt x="32" y="339"/>
                    <a:pt x="19" y="345"/>
                  </a:cubicBezTo>
                  <a:cubicBezTo>
                    <a:pt x="23" y="338"/>
                    <a:pt x="25" y="324"/>
                    <a:pt x="32" y="318"/>
                  </a:cubicBezTo>
                  <a:cubicBezTo>
                    <a:pt x="28" y="317"/>
                    <a:pt x="23" y="319"/>
                    <a:pt x="20" y="321"/>
                  </a:cubicBezTo>
                  <a:cubicBezTo>
                    <a:pt x="21" y="318"/>
                    <a:pt x="21" y="314"/>
                    <a:pt x="22" y="311"/>
                  </a:cubicBezTo>
                  <a:cubicBezTo>
                    <a:pt x="20" y="312"/>
                    <a:pt x="19" y="312"/>
                    <a:pt x="17" y="312"/>
                  </a:cubicBezTo>
                  <a:cubicBezTo>
                    <a:pt x="15" y="308"/>
                    <a:pt x="17" y="304"/>
                    <a:pt x="19" y="299"/>
                  </a:cubicBezTo>
                  <a:cubicBezTo>
                    <a:pt x="17" y="301"/>
                    <a:pt x="13" y="301"/>
                    <a:pt x="10" y="303"/>
                  </a:cubicBezTo>
                  <a:cubicBezTo>
                    <a:pt x="12" y="296"/>
                    <a:pt x="14" y="288"/>
                    <a:pt x="14" y="281"/>
                  </a:cubicBezTo>
                  <a:cubicBezTo>
                    <a:pt x="12" y="281"/>
                    <a:pt x="10" y="279"/>
                    <a:pt x="8" y="279"/>
                  </a:cubicBezTo>
                  <a:cubicBezTo>
                    <a:pt x="13" y="268"/>
                    <a:pt x="13" y="259"/>
                    <a:pt x="10" y="248"/>
                  </a:cubicBezTo>
                  <a:cubicBezTo>
                    <a:pt x="8" y="243"/>
                    <a:pt x="5" y="244"/>
                    <a:pt x="5" y="237"/>
                  </a:cubicBezTo>
                  <a:cubicBezTo>
                    <a:pt x="5" y="233"/>
                    <a:pt x="8" y="229"/>
                    <a:pt x="8" y="225"/>
                  </a:cubicBezTo>
                  <a:cubicBezTo>
                    <a:pt x="7" y="225"/>
                    <a:pt x="5" y="225"/>
                    <a:pt x="4" y="224"/>
                  </a:cubicBezTo>
                  <a:cubicBezTo>
                    <a:pt x="5" y="221"/>
                    <a:pt x="7" y="216"/>
                    <a:pt x="6" y="213"/>
                  </a:cubicBezTo>
                  <a:cubicBezTo>
                    <a:pt x="6" y="209"/>
                    <a:pt x="2" y="205"/>
                    <a:pt x="2" y="204"/>
                  </a:cubicBezTo>
                  <a:cubicBezTo>
                    <a:pt x="1" y="195"/>
                    <a:pt x="3" y="184"/>
                    <a:pt x="2" y="175"/>
                  </a:cubicBezTo>
                  <a:cubicBezTo>
                    <a:pt x="2" y="164"/>
                    <a:pt x="5" y="154"/>
                    <a:pt x="4" y="143"/>
                  </a:cubicBezTo>
                  <a:cubicBezTo>
                    <a:pt x="3" y="135"/>
                    <a:pt x="1" y="127"/>
                    <a:pt x="0" y="118"/>
                  </a:cubicBezTo>
                  <a:cubicBezTo>
                    <a:pt x="0" y="102"/>
                    <a:pt x="7" y="62"/>
                    <a:pt x="13" y="47"/>
                  </a:cubicBezTo>
                  <a:cubicBezTo>
                    <a:pt x="33" y="0"/>
                    <a:pt x="90" y="53"/>
                    <a:pt x="115" y="7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7" name="Freeform 2173">
              <a:extLst>
                <a:ext uri="{FF2B5EF4-FFF2-40B4-BE49-F238E27FC236}">
                  <a16:creationId xmlns:a16="http://schemas.microsoft.com/office/drawing/2014/main" id="{CAEEBF61-67A3-4D54-BA58-827D05AF79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468"/>
              <a:ext cx="38" cy="163"/>
            </a:xfrm>
            <a:custGeom>
              <a:avLst/>
              <a:gdLst>
                <a:gd name="T0" fmla="*/ 26 w 29"/>
                <a:gd name="T1" fmla="*/ 0 h 124"/>
                <a:gd name="T2" fmla="*/ 0 w 29"/>
                <a:gd name="T3" fmla="*/ 51 h 124"/>
                <a:gd name="T4" fmla="*/ 10 w 29"/>
                <a:gd name="T5" fmla="*/ 66 h 124"/>
                <a:gd name="T6" fmla="*/ 9 w 29"/>
                <a:gd name="T7" fmla="*/ 103 h 124"/>
                <a:gd name="T8" fmla="*/ 17 w 29"/>
                <a:gd name="T9" fmla="*/ 143 h 124"/>
                <a:gd name="T10" fmla="*/ 50 w 29"/>
                <a:gd name="T11" fmla="*/ 183 h 12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24">
                  <a:moveTo>
                    <a:pt x="15" y="0"/>
                  </a:moveTo>
                  <a:cubicBezTo>
                    <a:pt x="12" y="11"/>
                    <a:pt x="3" y="19"/>
                    <a:pt x="0" y="30"/>
                  </a:cubicBezTo>
                  <a:cubicBezTo>
                    <a:pt x="13" y="26"/>
                    <a:pt x="5" y="33"/>
                    <a:pt x="6" y="38"/>
                  </a:cubicBezTo>
                  <a:cubicBezTo>
                    <a:pt x="7" y="46"/>
                    <a:pt x="8" y="50"/>
                    <a:pt x="5" y="59"/>
                  </a:cubicBezTo>
                  <a:cubicBezTo>
                    <a:pt x="15" y="59"/>
                    <a:pt x="10" y="78"/>
                    <a:pt x="10" y="83"/>
                  </a:cubicBezTo>
                  <a:cubicBezTo>
                    <a:pt x="10" y="89"/>
                    <a:pt x="14" y="124"/>
                    <a:pt x="29" y="106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8" name="Freeform 2174">
              <a:extLst>
                <a:ext uri="{FF2B5EF4-FFF2-40B4-BE49-F238E27FC236}">
                  <a16:creationId xmlns:a16="http://schemas.microsoft.com/office/drawing/2014/main" id="{61A3BBFE-EF4D-4D03-8C79-1DB27F2982D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112"/>
              <a:ext cx="78" cy="213"/>
            </a:xfrm>
            <a:custGeom>
              <a:avLst/>
              <a:gdLst>
                <a:gd name="T0" fmla="*/ 34 w 59"/>
                <a:gd name="T1" fmla="*/ 9 h 162"/>
                <a:gd name="T2" fmla="*/ 34 w 59"/>
                <a:gd name="T3" fmla="*/ 0 h 162"/>
                <a:gd name="T4" fmla="*/ 21 w 59"/>
                <a:gd name="T5" fmla="*/ 26 h 162"/>
                <a:gd name="T6" fmla="*/ 20 w 59"/>
                <a:gd name="T7" fmla="*/ 49 h 162"/>
                <a:gd name="T8" fmla="*/ 16 w 59"/>
                <a:gd name="T9" fmla="*/ 47 h 162"/>
                <a:gd name="T10" fmla="*/ 5 w 59"/>
                <a:gd name="T11" fmla="*/ 110 h 162"/>
                <a:gd name="T12" fmla="*/ 32 w 59"/>
                <a:gd name="T13" fmla="*/ 164 h 162"/>
                <a:gd name="T14" fmla="*/ 17 w 59"/>
                <a:gd name="T15" fmla="*/ 153 h 162"/>
                <a:gd name="T16" fmla="*/ 17 w 59"/>
                <a:gd name="T17" fmla="*/ 178 h 162"/>
                <a:gd name="T18" fmla="*/ 48 w 59"/>
                <a:gd name="T19" fmla="*/ 216 h 162"/>
                <a:gd name="T20" fmla="*/ 99 w 59"/>
                <a:gd name="T21" fmla="*/ 280 h 162"/>
                <a:gd name="T22" fmla="*/ 103 w 59"/>
                <a:gd name="T23" fmla="*/ 243 h 162"/>
                <a:gd name="T24" fmla="*/ 87 w 59"/>
                <a:gd name="T25" fmla="*/ 218 h 162"/>
                <a:gd name="T26" fmla="*/ 53 w 59"/>
                <a:gd name="T27" fmla="*/ 153 h 162"/>
                <a:gd name="T28" fmla="*/ 37 w 59"/>
                <a:gd name="T29" fmla="*/ 32 h 162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9" h="162">
                  <a:moveTo>
                    <a:pt x="20" y="5"/>
                  </a:moveTo>
                  <a:cubicBezTo>
                    <a:pt x="20" y="3"/>
                    <a:pt x="20" y="2"/>
                    <a:pt x="20" y="0"/>
                  </a:cubicBezTo>
                  <a:cubicBezTo>
                    <a:pt x="18" y="6"/>
                    <a:pt x="17" y="14"/>
                    <a:pt x="12" y="15"/>
                  </a:cubicBezTo>
                  <a:cubicBezTo>
                    <a:pt x="13" y="20"/>
                    <a:pt x="12" y="24"/>
                    <a:pt x="11" y="28"/>
                  </a:cubicBezTo>
                  <a:cubicBezTo>
                    <a:pt x="10" y="28"/>
                    <a:pt x="9" y="28"/>
                    <a:pt x="9" y="27"/>
                  </a:cubicBezTo>
                  <a:cubicBezTo>
                    <a:pt x="12" y="45"/>
                    <a:pt x="0" y="46"/>
                    <a:pt x="3" y="64"/>
                  </a:cubicBezTo>
                  <a:cubicBezTo>
                    <a:pt x="4" y="75"/>
                    <a:pt x="12" y="84"/>
                    <a:pt x="18" y="95"/>
                  </a:cubicBezTo>
                  <a:cubicBezTo>
                    <a:pt x="16" y="92"/>
                    <a:pt x="13" y="90"/>
                    <a:pt x="10" y="88"/>
                  </a:cubicBezTo>
                  <a:cubicBezTo>
                    <a:pt x="11" y="94"/>
                    <a:pt x="8" y="97"/>
                    <a:pt x="10" y="103"/>
                  </a:cubicBezTo>
                  <a:cubicBezTo>
                    <a:pt x="12" y="111"/>
                    <a:pt x="21" y="119"/>
                    <a:pt x="27" y="125"/>
                  </a:cubicBezTo>
                  <a:cubicBezTo>
                    <a:pt x="38" y="135"/>
                    <a:pt x="52" y="148"/>
                    <a:pt x="57" y="162"/>
                  </a:cubicBezTo>
                  <a:cubicBezTo>
                    <a:pt x="57" y="155"/>
                    <a:pt x="59" y="147"/>
                    <a:pt x="59" y="141"/>
                  </a:cubicBezTo>
                  <a:cubicBezTo>
                    <a:pt x="57" y="132"/>
                    <a:pt x="54" y="132"/>
                    <a:pt x="50" y="126"/>
                  </a:cubicBezTo>
                  <a:cubicBezTo>
                    <a:pt x="42" y="115"/>
                    <a:pt x="36" y="101"/>
                    <a:pt x="30" y="88"/>
                  </a:cubicBezTo>
                  <a:cubicBezTo>
                    <a:pt x="20" y="67"/>
                    <a:pt x="16" y="41"/>
                    <a:pt x="21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39" name="Freeform 2175">
              <a:extLst>
                <a:ext uri="{FF2B5EF4-FFF2-40B4-BE49-F238E27FC236}">
                  <a16:creationId xmlns:a16="http://schemas.microsoft.com/office/drawing/2014/main" id="{BF54C230-ABB7-4D95-AEFC-F418B5B9A9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088"/>
              <a:ext cx="42" cy="237"/>
            </a:xfrm>
            <a:custGeom>
              <a:avLst/>
              <a:gdLst>
                <a:gd name="T0" fmla="*/ 16 w 32"/>
                <a:gd name="T1" fmla="*/ 24 h 180"/>
                <a:gd name="T2" fmla="*/ 28 w 32"/>
                <a:gd name="T3" fmla="*/ 0 h 180"/>
                <a:gd name="T4" fmla="*/ 34 w 32"/>
                <a:gd name="T5" fmla="*/ 32 h 180"/>
                <a:gd name="T6" fmla="*/ 45 w 32"/>
                <a:gd name="T7" fmla="*/ 22 h 180"/>
                <a:gd name="T8" fmla="*/ 45 w 32"/>
                <a:gd name="T9" fmla="*/ 40 h 180"/>
                <a:gd name="T10" fmla="*/ 54 w 32"/>
                <a:gd name="T11" fmla="*/ 54 h 180"/>
                <a:gd name="T12" fmla="*/ 46 w 32"/>
                <a:gd name="T13" fmla="*/ 92 h 180"/>
                <a:gd name="T14" fmla="*/ 43 w 32"/>
                <a:gd name="T15" fmla="*/ 171 h 180"/>
                <a:gd name="T16" fmla="*/ 34 w 32"/>
                <a:gd name="T17" fmla="*/ 248 h 180"/>
                <a:gd name="T18" fmla="*/ 7 w 32"/>
                <a:gd name="T19" fmla="*/ 312 h 180"/>
                <a:gd name="T20" fmla="*/ 7 w 32"/>
                <a:gd name="T21" fmla="*/ 198 h 180"/>
                <a:gd name="T22" fmla="*/ 12 w 32"/>
                <a:gd name="T23" fmla="*/ 72 h 180"/>
                <a:gd name="T24" fmla="*/ 14 w 32"/>
                <a:gd name="T25" fmla="*/ 88 h 180"/>
                <a:gd name="T26" fmla="*/ 17 w 32"/>
                <a:gd name="T27" fmla="*/ 83 h 180"/>
                <a:gd name="T28" fmla="*/ 22 w 32"/>
                <a:gd name="T29" fmla="*/ 104 h 180"/>
                <a:gd name="T30" fmla="*/ 16 w 32"/>
                <a:gd name="T31" fmla="*/ 21 h 1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2" h="180">
                  <a:moveTo>
                    <a:pt x="9" y="14"/>
                  </a:moveTo>
                  <a:cubicBezTo>
                    <a:pt x="15" y="12"/>
                    <a:pt x="16" y="5"/>
                    <a:pt x="16" y="0"/>
                  </a:cubicBezTo>
                  <a:cubicBezTo>
                    <a:pt x="18" y="6"/>
                    <a:pt x="20" y="12"/>
                    <a:pt x="20" y="18"/>
                  </a:cubicBezTo>
                  <a:cubicBezTo>
                    <a:pt x="22" y="16"/>
                    <a:pt x="24" y="15"/>
                    <a:pt x="26" y="13"/>
                  </a:cubicBezTo>
                  <a:cubicBezTo>
                    <a:pt x="26" y="15"/>
                    <a:pt x="25" y="21"/>
                    <a:pt x="26" y="23"/>
                  </a:cubicBezTo>
                  <a:cubicBezTo>
                    <a:pt x="26" y="23"/>
                    <a:pt x="31" y="31"/>
                    <a:pt x="31" y="31"/>
                  </a:cubicBezTo>
                  <a:cubicBezTo>
                    <a:pt x="32" y="39"/>
                    <a:pt x="28" y="45"/>
                    <a:pt x="27" y="53"/>
                  </a:cubicBezTo>
                  <a:cubicBezTo>
                    <a:pt x="26" y="68"/>
                    <a:pt x="26" y="83"/>
                    <a:pt x="25" y="99"/>
                  </a:cubicBezTo>
                  <a:cubicBezTo>
                    <a:pt x="23" y="114"/>
                    <a:pt x="24" y="129"/>
                    <a:pt x="20" y="143"/>
                  </a:cubicBezTo>
                  <a:cubicBezTo>
                    <a:pt x="16" y="156"/>
                    <a:pt x="8" y="167"/>
                    <a:pt x="4" y="180"/>
                  </a:cubicBezTo>
                  <a:cubicBezTo>
                    <a:pt x="3" y="158"/>
                    <a:pt x="6" y="136"/>
                    <a:pt x="4" y="114"/>
                  </a:cubicBezTo>
                  <a:cubicBezTo>
                    <a:pt x="2" y="94"/>
                    <a:pt x="0" y="62"/>
                    <a:pt x="7" y="42"/>
                  </a:cubicBezTo>
                  <a:cubicBezTo>
                    <a:pt x="7" y="45"/>
                    <a:pt x="8" y="48"/>
                    <a:pt x="8" y="51"/>
                  </a:cubicBezTo>
                  <a:cubicBezTo>
                    <a:pt x="9" y="50"/>
                    <a:pt x="9" y="49"/>
                    <a:pt x="10" y="48"/>
                  </a:cubicBezTo>
                  <a:cubicBezTo>
                    <a:pt x="11" y="52"/>
                    <a:pt x="12" y="57"/>
                    <a:pt x="13" y="60"/>
                  </a:cubicBezTo>
                  <a:cubicBezTo>
                    <a:pt x="24" y="56"/>
                    <a:pt x="13" y="21"/>
                    <a:pt x="9" y="1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0" name="Freeform 2176">
              <a:extLst>
                <a:ext uri="{FF2B5EF4-FFF2-40B4-BE49-F238E27FC236}">
                  <a16:creationId xmlns:a16="http://schemas.microsoft.com/office/drawing/2014/main" id="{C08ACD11-345B-4771-8AA4-86577D41E3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153"/>
              <a:ext cx="21" cy="106"/>
            </a:xfrm>
            <a:custGeom>
              <a:avLst/>
              <a:gdLst>
                <a:gd name="T0" fmla="*/ 14 w 16"/>
                <a:gd name="T1" fmla="*/ 9 h 81"/>
                <a:gd name="T2" fmla="*/ 28 w 16"/>
                <a:gd name="T3" fmla="*/ 0 h 81"/>
                <a:gd name="T4" fmla="*/ 21 w 16"/>
                <a:gd name="T5" fmla="*/ 33 h 81"/>
                <a:gd name="T6" fmla="*/ 28 w 16"/>
                <a:gd name="T7" fmla="*/ 33 h 81"/>
                <a:gd name="T8" fmla="*/ 21 w 16"/>
                <a:gd name="T9" fmla="*/ 56 h 81"/>
                <a:gd name="T10" fmla="*/ 16 w 16"/>
                <a:gd name="T11" fmla="*/ 85 h 81"/>
                <a:gd name="T12" fmla="*/ 18 w 16"/>
                <a:gd name="T13" fmla="*/ 110 h 81"/>
                <a:gd name="T14" fmla="*/ 0 w 16"/>
                <a:gd name="T15" fmla="*/ 139 h 8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81">
                  <a:moveTo>
                    <a:pt x="8" y="5"/>
                  </a:moveTo>
                  <a:cubicBezTo>
                    <a:pt x="10" y="3"/>
                    <a:pt x="13" y="1"/>
                    <a:pt x="16" y="0"/>
                  </a:cubicBezTo>
                  <a:cubicBezTo>
                    <a:pt x="15" y="6"/>
                    <a:pt x="11" y="12"/>
                    <a:pt x="12" y="19"/>
                  </a:cubicBezTo>
                  <a:cubicBezTo>
                    <a:pt x="13" y="19"/>
                    <a:pt x="14" y="19"/>
                    <a:pt x="16" y="19"/>
                  </a:cubicBezTo>
                  <a:cubicBezTo>
                    <a:pt x="13" y="24"/>
                    <a:pt x="13" y="28"/>
                    <a:pt x="12" y="33"/>
                  </a:cubicBezTo>
                  <a:cubicBezTo>
                    <a:pt x="11" y="36"/>
                    <a:pt x="10" y="46"/>
                    <a:pt x="9" y="50"/>
                  </a:cubicBezTo>
                  <a:cubicBezTo>
                    <a:pt x="9" y="55"/>
                    <a:pt x="12" y="59"/>
                    <a:pt x="11" y="64"/>
                  </a:cubicBezTo>
                  <a:cubicBezTo>
                    <a:pt x="10" y="70"/>
                    <a:pt x="3" y="75"/>
                    <a:pt x="0" y="8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1" name="Freeform 2177">
              <a:extLst>
                <a:ext uri="{FF2B5EF4-FFF2-40B4-BE49-F238E27FC236}">
                  <a16:creationId xmlns:a16="http://schemas.microsoft.com/office/drawing/2014/main" id="{B9A5C5A6-B804-4E75-99A9-85461281BE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866"/>
              <a:ext cx="22" cy="75"/>
            </a:xfrm>
            <a:custGeom>
              <a:avLst/>
              <a:gdLst>
                <a:gd name="T0" fmla="*/ 4 w 17"/>
                <a:gd name="T1" fmla="*/ 0 h 57"/>
                <a:gd name="T2" fmla="*/ 0 w 17"/>
                <a:gd name="T3" fmla="*/ 51 h 57"/>
                <a:gd name="T4" fmla="*/ 25 w 17"/>
                <a:gd name="T5" fmla="*/ 99 h 57"/>
                <a:gd name="T6" fmla="*/ 12 w 17"/>
                <a:gd name="T7" fmla="*/ 37 h 57"/>
                <a:gd name="T8" fmla="*/ 5 w 17"/>
                <a:gd name="T9" fmla="*/ 4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57">
                  <a:moveTo>
                    <a:pt x="2" y="0"/>
                  </a:moveTo>
                  <a:cubicBezTo>
                    <a:pt x="5" y="9"/>
                    <a:pt x="0" y="21"/>
                    <a:pt x="0" y="30"/>
                  </a:cubicBezTo>
                  <a:cubicBezTo>
                    <a:pt x="0" y="37"/>
                    <a:pt x="8" y="55"/>
                    <a:pt x="15" y="57"/>
                  </a:cubicBezTo>
                  <a:cubicBezTo>
                    <a:pt x="17" y="48"/>
                    <a:pt x="9" y="30"/>
                    <a:pt x="7" y="21"/>
                  </a:cubicBezTo>
                  <a:cubicBezTo>
                    <a:pt x="6" y="16"/>
                    <a:pt x="6" y="7"/>
                    <a:pt x="3" y="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2" name="Freeform 2178">
              <a:extLst>
                <a:ext uri="{FF2B5EF4-FFF2-40B4-BE49-F238E27FC236}">
                  <a16:creationId xmlns:a16="http://schemas.microsoft.com/office/drawing/2014/main" id="{8B6515A2-F167-447D-B4ED-6E7DCDD75C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954"/>
              <a:ext cx="102" cy="106"/>
            </a:xfrm>
            <a:custGeom>
              <a:avLst/>
              <a:gdLst>
                <a:gd name="T0" fmla="*/ 12 w 78"/>
                <a:gd name="T1" fmla="*/ 63 h 81"/>
                <a:gd name="T2" fmla="*/ 26 w 78"/>
                <a:gd name="T3" fmla="*/ 29 h 81"/>
                <a:gd name="T4" fmla="*/ 38 w 78"/>
                <a:gd name="T5" fmla="*/ 33 h 81"/>
                <a:gd name="T6" fmla="*/ 56 w 78"/>
                <a:gd name="T7" fmla="*/ 132 h 81"/>
                <a:gd name="T8" fmla="*/ 33 w 78"/>
                <a:gd name="T9" fmla="*/ 120 h 81"/>
                <a:gd name="T10" fmla="*/ 7 w 78"/>
                <a:gd name="T11" fmla="*/ 89 h 81"/>
                <a:gd name="T12" fmla="*/ 12 w 78"/>
                <a:gd name="T13" fmla="*/ 6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" y="37"/>
                  </a:moveTo>
                  <a:cubicBezTo>
                    <a:pt x="6" y="29"/>
                    <a:pt x="7" y="24"/>
                    <a:pt x="15" y="1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60" y="0"/>
                    <a:pt x="78" y="81"/>
                    <a:pt x="33" y="77"/>
                  </a:cubicBezTo>
                  <a:cubicBezTo>
                    <a:pt x="27" y="76"/>
                    <a:pt x="23" y="74"/>
                    <a:pt x="19" y="70"/>
                  </a:cubicBezTo>
                  <a:cubicBezTo>
                    <a:pt x="13" y="65"/>
                    <a:pt x="6" y="56"/>
                    <a:pt x="4" y="52"/>
                  </a:cubicBezTo>
                  <a:cubicBezTo>
                    <a:pt x="0" y="46"/>
                    <a:pt x="2" y="43"/>
                    <a:pt x="7" y="37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3" name="Freeform 2179">
              <a:extLst>
                <a:ext uri="{FF2B5EF4-FFF2-40B4-BE49-F238E27FC236}">
                  <a16:creationId xmlns:a16="http://schemas.microsoft.com/office/drawing/2014/main" id="{C271EE13-2097-44E5-8710-E28FB2288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954"/>
              <a:ext cx="102" cy="106"/>
            </a:xfrm>
            <a:custGeom>
              <a:avLst/>
              <a:gdLst>
                <a:gd name="T0" fmla="*/ 12 w 78"/>
                <a:gd name="T1" fmla="*/ 63 h 81"/>
                <a:gd name="T2" fmla="*/ 26 w 78"/>
                <a:gd name="T3" fmla="*/ 29 h 81"/>
                <a:gd name="T4" fmla="*/ 38 w 78"/>
                <a:gd name="T5" fmla="*/ 33 h 81"/>
                <a:gd name="T6" fmla="*/ 56 w 78"/>
                <a:gd name="T7" fmla="*/ 132 h 81"/>
                <a:gd name="T8" fmla="*/ 33 w 78"/>
                <a:gd name="T9" fmla="*/ 120 h 81"/>
                <a:gd name="T10" fmla="*/ 7 w 78"/>
                <a:gd name="T11" fmla="*/ 89 h 81"/>
                <a:gd name="T12" fmla="*/ 12 w 78"/>
                <a:gd name="T13" fmla="*/ 63 h 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8" h="81">
                  <a:moveTo>
                    <a:pt x="7" y="37"/>
                  </a:moveTo>
                  <a:cubicBezTo>
                    <a:pt x="6" y="29"/>
                    <a:pt x="7" y="24"/>
                    <a:pt x="15" y="17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60" y="0"/>
                    <a:pt x="78" y="81"/>
                    <a:pt x="33" y="77"/>
                  </a:cubicBezTo>
                  <a:cubicBezTo>
                    <a:pt x="27" y="76"/>
                    <a:pt x="23" y="74"/>
                    <a:pt x="19" y="70"/>
                  </a:cubicBezTo>
                  <a:cubicBezTo>
                    <a:pt x="13" y="65"/>
                    <a:pt x="6" y="56"/>
                    <a:pt x="4" y="52"/>
                  </a:cubicBezTo>
                  <a:cubicBezTo>
                    <a:pt x="0" y="46"/>
                    <a:pt x="2" y="43"/>
                    <a:pt x="7" y="37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4" name="Freeform 2180">
              <a:extLst>
                <a:ext uri="{FF2B5EF4-FFF2-40B4-BE49-F238E27FC236}">
                  <a16:creationId xmlns:a16="http://schemas.microsoft.com/office/drawing/2014/main" id="{765D6CF0-A0FC-4BEC-B7E5-78003CAFE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3528"/>
              <a:ext cx="164" cy="465"/>
            </a:xfrm>
            <a:custGeom>
              <a:avLst/>
              <a:gdLst>
                <a:gd name="T0" fmla="*/ 1 w 125"/>
                <a:gd name="T1" fmla="*/ 39 h 355"/>
                <a:gd name="T2" fmla="*/ 56 w 125"/>
                <a:gd name="T3" fmla="*/ 89 h 355"/>
                <a:gd name="T4" fmla="*/ 104 w 125"/>
                <a:gd name="T5" fmla="*/ 13 h 355"/>
                <a:gd name="T6" fmla="*/ 174 w 125"/>
                <a:gd name="T7" fmla="*/ 46 h 355"/>
                <a:gd name="T8" fmla="*/ 210 w 125"/>
                <a:gd name="T9" fmla="*/ 5 h 355"/>
                <a:gd name="T10" fmla="*/ 181 w 125"/>
                <a:gd name="T11" fmla="*/ 193 h 355"/>
                <a:gd name="T12" fmla="*/ 203 w 125"/>
                <a:gd name="T13" fmla="*/ 608 h 355"/>
                <a:gd name="T14" fmla="*/ 147 w 125"/>
                <a:gd name="T15" fmla="*/ 609 h 355"/>
                <a:gd name="T16" fmla="*/ 73 w 125"/>
                <a:gd name="T17" fmla="*/ 295 h 355"/>
                <a:gd name="T18" fmla="*/ 1 w 125"/>
                <a:gd name="T19" fmla="*/ 39 h 35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25" h="355">
                  <a:moveTo>
                    <a:pt x="1" y="23"/>
                  </a:moveTo>
                  <a:cubicBezTo>
                    <a:pt x="5" y="35"/>
                    <a:pt x="22" y="54"/>
                    <a:pt x="33" y="52"/>
                  </a:cubicBezTo>
                  <a:cubicBezTo>
                    <a:pt x="47" y="48"/>
                    <a:pt x="53" y="11"/>
                    <a:pt x="60" y="8"/>
                  </a:cubicBezTo>
                  <a:cubicBezTo>
                    <a:pt x="67" y="6"/>
                    <a:pt x="86" y="35"/>
                    <a:pt x="101" y="27"/>
                  </a:cubicBezTo>
                  <a:cubicBezTo>
                    <a:pt x="110" y="23"/>
                    <a:pt x="117" y="12"/>
                    <a:pt x="122" y="3"/>
                  </a:cubicBezTo>
                  <a:cubicBezTo>
                    <a:pt x="125" y="0"/>
                    <a:pt x="108" y="83"/>
                    <a:pt x="105" y="112"/>
                  </a:cubicBezTo>
                  <a:cubicBezTo>
                    <a:pt x="103" y="129"/>
                    <a:pt x="98" y="289"/>
                    <a:pt x="118" y="354"/>
                  </a:cubicBezTo>
                  <a:cubicBezTo>
                    <a:pt x="85" y="355"/>
                    <a:pt x="85" y="355"/>
                    <a:pt x="85" y="355"/>
                  </a:cubicBezTo>
                  <a:cubicBezTo>
                    <a:pt x="83" y="337"/>
                    <a:pt x="50" y="201"/>
                    <a:pt x="43" y="172"/>
                  </a:cubicBezTo>
                  <a:cubicBezTo>
                    <a:pt x="32" y="130"/>
                    <a:pt x="0" y="20"/>
                    <a:pt x="1" y="2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5" name="Freeform 2181">
              <a:extLst>
                <a:ext uri="{FF2B5EF4-FFF2-40B4-BE49-F238E27FC236}">
                  <a16:creationId xmlns:a16="http://schemas.microsoft.com/office/drawing/2014/main" id="{31C8D90C-B78A-4DEE-90A7-C25304FC5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170"/>
              <a:ext cx="73" cy="139"/>
            </a:xfrm>
            <a:custGeom>
              <a:avLst/>
              <a:gdLst>
                <a:gd name="T0" fmla="*/ 38 w 55"/>
                <a:gd name="T1" fmla="*/ 5 h 106"/>
                <a:gd name="T2" fmla="*/ 97 w 55"/>
                <a:gd name="T3" fmla="*/ 111 h 106"/>
                <a:gd name="T4" fmla="*/ 56 w 55"/>
                <a:gd name="T5" fmla="*/ 182 h 106"/>
                <a:gd name="T6" fmla="*/ 0 w 55"/>
                <a:gd name="T7" fmla="*/ 110 h 106"/>
                <a:gd name="T8" fmla="*/ 38 w 55"/>
                <a:gd name="T9" fmla="*/ 0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106">
                  <a:moveTo>
                    <a:pt x="22" y="3"/>
                  </a:moveTo>
                  <a:cubicBezTo>
                    <a:pt x="28" y="28"/>
                    <a:pt x="37" y="46"/>
                    <a:pt x="55" y="65"/>
                  </a:cubicBezTo>
                  <a:cubicBezTo>
                    <a:pt x="46" y="74"/>
                    <a:pt x="33" y="90"/>
                    <a:pt x="32" y="106"/>
                  </a:cubicBezTo>
                  <a:cubicBezTo>
                    <a:pt x="28" y="86"/>
                    <a:pt x="14" y="73"/>
                    <a:pt x="0" y="64"/>
                  </a:cubicBezTo>
                  <a:cubicBezTo>
                    <a:pt x="9" y="53"/>
                    <a:pt x="23" y="15"/>
                    <a:pt x="22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6" name="Freeform 2182">
              <a:extLst>
                <a:ext uri="{FF2B5EF4-FFF2-40B4-BE49-F238E27FC236}">
                  <a16:creationId xmlns:a16="http://schemas.microsoft.com/office/drawing/2014/main" id="{FD8E1CDA-B6ED-49A0-A56A-2EEAF6107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178"/>
              <a:ext cx="70" cy="94"/>
            </a:xfrm>
            <a:custGeom>
              <a:avLst/>
              <a:gdLst>
                <a:gd name="T0" fmla="*/ 42 w 53"/>
                <a:gd name="T1" fmla="*/ 18 h 72"/>
                <a:gd name="T2" fmla="*/ 48 w 53"/>
                <a:gd name="T3" fmla="*/ 38 h 72"/>
                <a:gd name="T4" fmla="*/ 58 w 53"/>
                <a:gd name="T5" fmla="*/ 56 h 72"/>
                <a:gd name="T6" fmla="*/ 77 w 53"/>
                <a:gd name="T7" fmla="*/ 77 h 72"/>
                <a:gd name="T8" fmla="*/ 92 w 53"/>
                <a:gd name="T9" fmla="*/ 95 h 72"/>
                <a:gd name="T10" fmla="*/ 69 w 53"/>
                <a:gd name="T11" fmla="*/ 84 h 72"/>
                <a:gd name="T12" fmla="*/ 37 w 53"/>
                <a:gd name="T13" fmla="*/ 77 h 72"/>
                <a:gd name="T14" fmla="*/ 26 w 53"/>
                <a:gd name="T15" fmla="*/ 101 h 72"/>
                <a:gd name="T16" fmla="*/ 34 w 53"/>
                <a:gd name="T17" fmla="*/ 123 h 72"/>
                <a:gd name="T18" fmla="*/ 20 w 53"/>
                <a:gd name="T19" fmla="*/ 110 h 72"/>
                <a:gd name="T20" fmla="*/ 9 w 53"/>
                <a:gd name="T21" fmla="*/ 101 h 72"/>
                <a:gd name="T22" fmla="*/ 4 w 53"/>
                <a:gd name="T23" fmla="*/ 95 h 72"/>
                <a:gd name="T24" fmla="*/ 7 w 53"/>
                <a:gd name="T25" fmla="*/ 82 h 72"/>
                <a:gd name="T26" fmla="*/ 15 w 53"/>
                <a:gd name="T27" fmla="*/ 67 h 72"/>
                <a:gd name="T28" fmla="*/ 28 w 53"/>
                <a:gd name="T29" fmla="*/ 38 h 72"/>
                <a:gd name="T30" fmla="*/ 33 w 53"/>
                <a:gd name="T31" fmla="*/ 18 h 72"/>
                <a:gd name="T32" fmla="*/ 34 w 53"/>
                <a:gd name="T33" fmla="*/ 0 h 72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3" h="72">
                  <a:moveTo>
                    <a:pt x="24" y="11"/>
                  </a:moveTo>
                  <a:cubicBezTo>
                    <a:pt x="26" y="14"/>
                    <a:pt x="25" y="19"/>
                    <a:pt x="27" y="22"/>
                  </a:cubicBezTo>
                  <a:cubicBezTo>
                    <a:pt x="28" y="26"/>
                    <a:pt x="30" y="30"/>
                    <a:pt x="33" y="33"/>
                  </a:cubicBezTo>
                  <a:cubicBezTo>
                    <a:pt x="37" y="37"/>
                    <a:pt x="40" y="42"/>
                    <a:pt x="44" y="45"/>
                  </a:cubicBezTo>
                  <a:cubicBezTo>
                    <a:pt x="47" y="48"/>
                    <a:pt x="53" y="53"/>
                    <a:pt x="53" y="56"/>
                  </a:cubicBezTo>
                  <a:cubicBezTo>
                    <a:pt x="48" y="59"/>
                    <a:pt x="43" y="52"/>
                    <a:pt x="39" y="49"/>
                  </a:cubicBezTo>
                  <a:cubicBezTo>
                    <a:pt x="35" y="46"/>
                    <a:pt x="27" y="41"/>
                    <a:pt x="21" y="45"/>
                  </a:cubicBezTo>
                  <a:cubicBezTo>
                    <a:pt x="16" y="48"/>
                    <a:pt x="15" y="53"/>
                    <a:pt x="15" y="59"/>
                  </a:cubicBezTo>
                  <a:cubicBezTo>
                    <a:pt x="15" y="64"/>
                    <a:pt x="19" y="67"/>
                    <a:pt x="20" y="72"/>
                  </a:cubicBezTo>
                  <a:cubicBezTo>
                    <a:pt x="17" y="69"/>
                    <a:pt x="14" y="67"/>
                    <a:pt x="11" y="64"/>
                  </a:cubicBezTo>
                  <a:cubicBezTo>
                    <a:pt x="9" y="62"/>
                    <a:pt x="7" y="60"/>
                    <a:pt x="5" y="59"/>
                  </a:cubicBezTo>
                  <a:cubicBezTo>
                    <a:pt x="4" y="58"/>
                    <a:pt x="2" y="58"/>
                    <a:pt x="2" y="56"/>
                  </a:cubicBezTo>
                  <a:cubicBezTo>
                    <a:pt x="0" y="54"/>
                    <a:pt x="3" y="50"/>
                    <a:pt x="4" y="48"/>
                  </a:cubicBezTo>
                  <a:cubicBezTo>
                    <a:pt x="6" y="45"/>
                    <a:pt x="7" y="42"/>
                    <a:pt x="8" y="39"/>
                  </a:cubicBezTo>
                  <a:cubicBezTo>
                    <a:pt x="11" y="33"/>
                    <a:pt x="14" y="28"/>
                    <a:pt x="16" y="22"/>
                  </a:cubicBezTo>
                  <a:cubicBezTo>
                    <a:pt x="17" y="19"/>
                    <a:pt x="18" y="15"/>
                    <a:pt x="19" y="11"/>
                  </a:cubicBezTo>
                  <a:cubicBezTo>
                    <a:pt x="19" y="7"/>
                    <a:pt x="19" y="3"/>
                    <a:pt x="20" y="0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7" name="Freeform 2183">
              <a:extLst>
                <a:ext uri="{FF2B5EF4-FFF2-40B4-BE49-F238E27FC236}">
                  <a16:creationId xmlns:a16="http://schemas.microsoft.com/office/drawing/2014/main" id="{A9C5C7DB-A44D-4ADE-B546-6EDB405D4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3176"/>
              <a:ext cx="39" cy="57"/>
            </a:xfrm>
            <a:custGeom>
              <a:avLst/>
              <a:gdLst>
                <a:gd name="T0" fmla="*/ 52 w 29"/>
                <a:gd name="T1" fmla="*/ 76 h 43"/>
                <a:gd name="T2" fmla="*/ 26 w 29"/>
                <a:gd name="T3" fmla="*/ 56 h 43"/>
                <a:gd name="T4" fmla="*/ 11 w 29"/>
                <a:gd name="T5" fmla="*/ 64 h 43"/>
                <a:gd name="T6" fmla="*/ 0 w 29"/>
                <a:gd name="T7" fmla="*/ 70 h 43"/>
                <a:gd name="T8" fmla="*/ 5 w 29"/>
                <a:gd name="T9" fmla="*/ 58 h 43"/>
                <a:gd name="T10" fmla="*/ 9 w 29"/>
                <a:gd name="T11" fmla="*/ 48 h 43"/>
                <a:gd name="T12" fmla="*/ 15 w 29"/>
                <a:gd name="T13" fmla="*/ 30 h 43"/>
                <a:gd name="T14" fmla="*/ 16 w 29"/>
                <a:gd name="T15" fmla="*/ 15 h 43"/>
                <a:gd name="T16" fmla="*/ 22 w 29"/>
                <a:gd name="T17" fmla="*/ 0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43">
                  <a:moveTo>
                    <a:pt x="29" y="43"/>
                  </a:moveTo>
                  <a:cubicBezTo>
                    <a:pt x="28" y="37"/>
                    <a:pt x="20" y="32"/>
                    <a:pt x="14" y="32"/>
                  </a:cubicBezTo>
                  <a:cubicBezTo>
                    <a:pt x="10" y="33"/>
                    <a:pt x="8" y="34"/>
                    <a:pt x="6" y="36"/>
                  </a:cubicBezTo>
                  <a:cubicBezTo>
                    <a:pt x="4" y="38"/>
                    <a:pt x="2" y="40"/>
                    <a:pt x="0" y="40"/>
                  </a:cubicBezTo>
                  <a:cubicBezTo>
                    <a:pt x="2" y="38"/>
                    <a:pt x="2" y="35"/>
                    <a:pt x="3" y="33"/>
                  </a:cubicBezTo>
                  <a:cubicBezTo>
                    <a:pt x="4" y="31"/>
                    <a:pt x="5" y="29"/>
                    <a:pt x="5" y="27"/>
                  </a:cubicBezTo>
                  <a:cubicBezTo>
                    <a:pt x="6" y="24"/>
                    <a:pt x="7" y="21"/>
                    <a:pt x="8" y="17"/>
                  </a:cubicBezTo>
                  <a:cubicBezTo>
                    <a:pt x="8" y="14"/>
                    <a:pt x="8" y="11"/>
                    <a:pt x="9" y="8"/>
                  </a:cubicBezTo>
                  <a:cubicBezTo>
                    <a:pt x="10" y="6"/>
                    <a:pt x="11" y="3"/>
                    <a:pt x="12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8" name="Freeform 2184">
              <a:extLst>
                <a:ext uri="{FF2B5EF4-FFF2-40B4-BE49-F238E27FC236}">
                  <a16:creationId xmlns:a16="http://schemas.microsoft.com/office/drawing/2014/main" id="{275FE254-1CDB-4458-B482-0150C93062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3272"/>
              <a:ext cx="39" cy="155"/>
            </a:xfrm>
            <a:custGeom>
              <a:avLst/>
              <a:gdLst>
                <a:gd name="T0" fmla="*/ 44 w 30"/>
                <a:gd name="T1" fmla="*/ 34 h 118"/>
                <a:gd name="T2" fmla="*/ 44 w 30"/>
                <a:gd name="T3" fmla="*/ 79 h 118"/>
                <a:gd name="T4" fmla="*/ 35 w 30"/>
                <a:gd name="T5" fmla="*/ 76 h 118"/>
                <a:gd name="T6" fmla="*/ 43 w 30"/>
                <a:gd name="T7" fmla="*/ 102 h 118"/>
                <a:gd name="T8" fmla="*/ 39 w 30"/>
                <a:gd name="T9" fmla="*/ 100 h 118"/>
                <a:gd name="T10" fmla="*/ 51 w 30"/>
                <a:gd name="T11" fmla="*/ 137 h 118"/>
                <a:gd name="T12" fmla="*/ 35 w 30"/>
                <a:gd name="T13" fmla="*/ 122 h 118"/>
                <a:gd name="T14" fmla="*/ 44 w 30"/>
                <a:gd name="T15" fmla="*/ 155 h 118"/>
                <a:gd name="T16" fmla="*/ 30 w 30"/>
                <a:gd name="T17" fmla="*/ 148 h 118"/>
                <a:gd name="T18" fmla="*/ 38 w 30"/>
                <a:gd name="T19" fmla="*/ 180 h 118"/>
                <a:gd name="T20" fmla="*/ 27 w 30"/>
                <a:gd name="T21" fmla="*/ 169 h 118"/>
                <a:gd name="T22" fmla="*/ 23 w 30"/>
                <a:gd name="T23" fmla="*/ 204 h 118"/>
                <a:gd name="T24" fmla="*/ 17 w 30"/>
                <a:gd name="T25" fmla="*/ 176 h 118"/>
                <a:gd name="T26" fmla="*/ 1 w 30"/>
                <a:gd name="T27" fmla="*/ 181 h 118"/>
                <a:gd name="T28" fmla="*/ 0 w 30"/>
                <a:gd name="T29" fmla="*/ 138 h 118"/>
                <a:gd name="T30" fmla="*/ 13 w 30"/>
                <a:gd name="T31" fmla="*/ 125 h 118"/>
                <a:gd name="T32" fmla="*/ 9 w 30"/>
                <a:gd name="T33" fmla="*/ 114 h 118"/>
                <a:gd name="T34" fmla="*/ 9 w 30"/>
                <a:gd name="T35" fmla="*/ 81 h 118"/>
                <a:gd name="T36" fmla="*/ 17 w 30"/>
                <a:gd name="T37" fmla="*/ 66 h 118"/>
                <a:gd name="T38" fmla="*/ 5 w 30"/>
                <a:gd name="T39" fmla="*/ 49 h 118"/>
                <a:gd name="T40" fmla="*/ 18 w 30"/>
                <a:gd name="T41" fmla="*/ 34 h 118"/>
                <a:gd name="T42" fmla="*/ 12 w 30"/>
                <a:gd name="T43" fmla="*/ 17 h 118"/>
                <a:gd name="T44" fmla="*/ 16 w 30"/>
                <a:gd name="T45" fmla="*/ 11 h 118"/>
                <a:gd name="T46" fmla="*/ 16 w 30"/>
                <a:gd name="T47" fmla="*/ 0 h 118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30" h="118">
                  <a:moveTo>
                    <a:pt x="26" y="20"/>
                  </a:moveTo>
                  <a:cubicBezTo>
                    <a:pt x="21" y="29"/>
                    <a:pt x="26" y="37"/>
                    <a:pt x="26" y="46"/>
                  </a:cubicBezTo>
                  <a:cubicBezTo>
                    <a:pt x="25" y="45"/>
                    <a:pt x="23" y="44"/>
                    <a:pt x="21" y="44"/>
                  </a:cubicBezTo>
                  <a:cubicBezTo>
                    <a:pt x="20" y="48"/>
                    <a:pt x="24" y="55"/>
                    <a:pt x="25" y="59"/>
                  </a:cubicBezTo>
                  <a:cubicBezTo>
                    <a:pt x="24" y="59"/>
                    <a:pt x="23" y="59"/>
                    <a:pt x="23" y="58"/>
                  </a:cubicBezTo>
                  <a:cubicBezTo>
                    <a:pt x="19" y="65"/>
                    <a:pt x="27" y="74"/>
                    <a:pt x="30" y="79"/>
                  </a:cubicBezTo>
                  <a:cubicBezTo>
                    <a:pt x="28" y="77"/>
                    <a:pt x="23" y="72"/>
                    <a:pt x="21" y="71"/>
                  </a:cubicBezTo>
                  <a:cubicBezTo>
                    <a:pt x="18" y="76"/>
                    <a:pt x="22" y="87"/>
                    <a:pt x="26" y="90"/>
                  </a:cubicBezTo>
                  <a:cubicBezTo>
                    <a:pt x="24" y="88"/>
                    <a:pt x="20" y="80"/>
                    <a:pt x="18" y="86"/>
                  </a:cubicBezTo>
                  <a:cubicBezTo>
                    <a:pt x="16" y="90"/>
                    <a:pt x="20" y="100"/>
                    <a:pt x="22" y="104"/>
                  </a:cubicBezTo>
                  <a:cubicBezTo>
                    <a:pt x="22" y="102"/>
                    <a:pt x="18" y="97"/>
                    <a:pt x="16" y="98"/>
                  </a:cubicBezTo>
                  <a:cubicBezTo>
                    <a:pt x="11" y="100"/>
                    <a:pt x="15" y="114"/>
                    <a:pt x="14" y="118"/>
                  </a:cubicBezTo>
                  <a:cubicBezTo>
                    <a:pt x="15" y="114"/>
                    <a:pt x="13" y="105"/>
                    <a:pt x="10" y="102"/>
                  </a:cubicBezTo>
                  <a:cubicBezTo>
                    <a:pt x="9" y="103"/>
                    <a:pt x="1" y="104"/>
                    <a:pt x="1" y="105"/>
                  </a:cubicBezTo>
                  <a:cubicBezTo>
                    <a:pt x="1" y="102"/>
                    <a:pt x="9" y="72"/>
                    <a:pt x="0" y="80"/>
                  </a:cubicBezTo>
                  <a:cubicBezTo>
                    <a:pt x="1" y="80"/>
                    <a:pt x="8" y="75"/>
                    <a:pt x="8" y="72"/>
                  </a:cubicBezTo>
                  <a:cubicBezTo>
                    <a:pt x="8" y="68"/>
                    <a:pt x="7" y="69"/>
                    <a:pt x="5" y="66"/>
                  </a:cubicBezTo>
                  <a:cubicBezTo>
                    <a:pt x="10" y="63"/>
                    <a:pt x="13" y="49"/>
                    <a:pt x="5" y="47"/>
                  </a:cubicBezTo>
                  <a:cubicBezTo>
                    <a:pt x="7" y="44"/>
                    <a:pt x="10" y="42"/>
                    <a:pt x="10" y="38"/>
                  </a:cubicBezTo>
                  <a:cubicBezTo>
                    <a:pt x="10" y="33"/>
                    <a:pt x="6" y="31"/>
                    <a:pt x="3" y="28"/>
                  </a:cubicBezTo>
                  <a:cubicBezTo>
                    <a:pt x="6" y="26"/>
                    <a:pt x="10" y="25"/>
                    <a:pt x="11" y="20"/>
                  </a:cubicBezTo>
                  <a:cubicBezTo>
                    <a:pt x="11" y="16"/>
                    <a:pt x="6" y="13"/>
                    <a:pt x="7" y="10"/>
                  </a:cubicBezTo>
                  <a:cubicBezTo>
                    <a:pt x="7" y="9"/>
                    <a:pt x="9" y="7"/>
                    <a:pt x="9" y="6"/>
                  </a:cubicBezTo>
                  <a:cubicBezTo>
                    <a:pt x="10" y="4"/>
                    <a:pt x="9" y="2"/>
                    <a:pt x="9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49" name="Freeform 2185">
              <a:extLst>
                <a:ext uri="{FF2B5EF4-FFF2-40B4-BE49-F238E27FC236}">
                  <a16:creationId xmlns:a16="http://schemas.microsoft.com/office/drawing/2014/main" id="{5AC44326-6A22-46AD-BD7B-ACCCB500AE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3" y="3272"/>
              <a:ext cx="34" cy="118"/>
            </a:xfrm>
            <a:custGeom>
              <a:avLst/>
              <a:gdLst>
                <a:gd name="T0" fmla="*/ 10 w 26"/>
                <a:gd name="T1" fmla="*/ 0 h 90"/>
                <a:gd name="T2" fmla="*/ 24 w 26"/>
                <a:gd name="T3" fmla="*/ 18 h 90"/>
                <a:gd name="T4" fmla="*/ 29 w 26"/>
                <a:gd name="T5" fmla="*/ 33 h 90"/>
                <a:gd name="T6" fmla="*/ 34 w 26"/>
                <a:gd name="T7" fmla="*/ 49 h 90"/>
                <a:gd name="T8" fmla="*/ 43 w 26"/>
                <a:gd name="T9" fmla="*/ 67 h 90"/>
                <a:gd name="T10" fmla="*/ 44 w 26"/>
                <a:gd name="T11" fmla="*/ 89 h 90"/>
                <a:gd name="T12" fmla="*/ 44 w 26"/>
                <a:gd name="T13" fmla="*/ 114 h 90"/>
                <a:gd name="T14" fmla="*/ 41 w 26"/>
                <a:gd name="T15" fmla="*/ 142 h 90"/>
                <a:gd name="T16" fmla="*/ 34 w 26"/>
                <a:gd name="T17" fmla="*/ 143 h 90"/>
                <a:gd name="T18" fmla="*/ 34 w 26"/>
                <a:gd name="T19" fmla="*/ 143 h 90"/>
                <a:gd name="T20" fmla="*/ 35 w 26"/>
                <a:gd name="T21" fmla="*/ 155 h 90"/>
                <a:gd name="T22" fmla="*/ 26 w 26"/>
                <a:gd name="T23" fmla="*/ 151 h 90"/>
                <a:gd name="T24" fmla="*/ 24 w 26"/>
                <a:gd name="T25" fmla="*/ 134 h 90"/>
                <a:gd name="T26" fmla="*/ 21 w 26"/>
                <a:gd name="T27" fmla="*/ 123 h 90"/>
                <a:gd name="T28" fmla="*/ 17 w 26"/>
                <a:gd name="T29" fmla="*/ 115 h 90"/>
                <a:gd name="T30" fmla="*/ 12 w 26"/>
                <a:gd name="T31" fmla="*/ 93 h 90"/>
                <a:gd name="T32" fmla="*/ 5 w 26"/>
                <a:gd name="T33" fmla="*/ 68 h 90"/>
                <a:gd name="T34" fmla="*/ 5 w 26"/>
                <a:gd name="T35" fmla="*/ 41 h 90"/>
                <a:gd name="T36" fmla="*/ 1 w 26"/>
                <a:gd name="T37" fmla="*/ 43 h 90"/>
                <a:gd name="T38" fmla="*/ 0 w 26"/>
                <a:gd name="T39" fmla="*/ 18 h 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26" h="90">
                  <a:moveTo>
                    <a:pt x="6" y="0"/>
                  </a:moveTo>
                  <a:cubicBezTo>
                    <a:pt x="4" y="4"/>
                    <a:pt x="10" y="9"/>
                    <a:pt x="14" y="11"/>
                  </a:cubicBezTo>
                  <a:cubicBezTo>
                    <a:pt x="5" y="13"/>
                    <a:pt x="14" y="18"/>
                    <a:pt x="17" y="19"/>
                  </a:cubicBezTo>
                  <a:cubicBezTo>
                    <a:pt x="11" y="22"/>
                    <a:pt x="16" y="26"/>
                    <a:pt x="20" y="28"/>
                  </a:cubicBezTo>
                  <a:cubicBezTo>
                    <a:pt x="9" y="30"/>
                    <a:pt x="21" y="37"/>
                    <a:pt x="25" y="39"/>
                  </a:cubicBezTo>
                  <a:cubicBezTo>
                    <a:pt x="15" y="37"/>
                    <a:pt x="25" y="49"/>
                    <a:pt x="26" y="52"/>
                  </a:cubicBezTo>
                  <a:cubicBezTo>
                    <a:pt x="17" y="51"/>
                    <a:pt x="24" y="63"/>
                    <a:pt x="26" y="66"/>
                  </a:cubicBezTo>
                  <a:cubicBezTo>
                    <a:pt x="17" y="66"/>
                    <a:pt x="22" y="77"/>
                    <a:pt x="24" y="82"/>
                  </a:cubicBezTo>
                  <a:cubicBezTo>
                    <a:pt x="22" y="81"/>
                    <a:pt x="20" y="81"/>
                    <a:pt x="20" y="83"/>
                  </a:cubicBezTo>
                  <a:cubicBezTo>
                    <a:pt x="20" y="83"/>
                    <a:pt x="20" y="83"/>
                    <a:pt x="20" y="83"/>
                  </a:cubicBezTo>
                  <a:cubicBezTo>
                    <a:pt x="20" y="85"/>
                    <a:pt x="21" y="88"/>
                    <a:pt x="21" y="90"/>
                  </a:cubicBezTo>
                  <a:cubicBezTo>
                    <a:pt x="21" y="87"/>
                    <a:pt x="15" y="82"/>
                    <a:pt x="15" y="88"/>
                  </a:cubicBezTo>
                  <a:cubicBezTo>
                    <a:pt x="15" y="84"/>
                    <a:pt x="14" y="81"/>
                    <a:pt x="14" y="78"/>
                  </a:cubicBezTo>
                  <a:cubicBezTo>
                    <a:pt x="13" y="76"/>
                    <a:pt x="13" y="74"/>
                    <a:pt x="12" y="72"/>
                  </a:cubicBezTo>
                  <a:cubicBezTo>
                    <a:pt x="12" y="71"/>
                    <a:pt x="10" y="68"/>
                    <a:pt x="10" y="67"/>
                  </a:cubicBezTo>
                  <a:cubicBezTo>
                    <a:pt x="9" y="63"/>
                    <a:pt x="12" y="58"/>
                    <a:pt x="7" y="54"/>
                  </a:cubicBezTo>
                  <a:cubicBezTo>
                    <a:pt x="8" y="51"/>
                    <a:pt x="10" y="31"/>
                    <a:pt x="3" y="40"/>
                  </a:cubicBezTo>
                  <a:cubicBezTo>
                    <a:pt x="5" y="36"/>
                    <a:pt x="7" y="28"/>
                    <a:pt x="3" y="24"/>
                  </a:cubicBezTo>
                  <a:cubicBezTo>
                    <a:pt x="2" y="25"/>
                    <a:pt x="1" y="25"/>
                    <a:pt x="1" y="25"/>
                  </a:cubicBezTo>
                  <a:cubicBezTo>
                    <a:pt x="3" y="20"/>
                    <a:pt x="3" y="16"/>
                    <a:pt x="0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0" name="Freeform 2186">
              <a:extLst>
                <a:ext uri="{FF2B5EF4-FFF2-40B4-BE49-F238E27FC236}">
                  <a16:creationId xmlns:a16="http://schemas.microsoft.com/office/drawing/2014/main" id="{09EE7B88-AB9E-4961-A7C0-6172A999EA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3066"/>
              <a:ext cx="68" cy="220"/>
            </a:xfrm>
            <a:custGeom>
              <a:avLst/>
              <a:gdLst>
                <a:gd name="T0" fmla="*/ 80 w 52"/>
                <a:gd name="T1" fmla="*/ 60 h 168"/>
                <a:gd name="T2" fmla="*/ 56 w 52"/>
                <a:gd name="T3" fmla="*/ 175 h 168"/>
                <a:gd name="T4" fmla="*/ 56 w 52"/>
                <a:gd name="T5" fmla="*/ 232 h 168"/>
                <a:gd name="T6" fmla="*/ 67 w 52"/>
                <a:gd name="T7" fmla="*/ 288 h 168"/>
                <a:gd name="T8" fmla="*/ 9 w 52"/>
                <a:gd name="T9" fmla="*/ 211 h 168"/>
                <a:gd name="T10" fmla="*/ 5 w 52"/>
                <a:gd name="T11" fmla="*/ 131 h 168"/>
                <a:gd name="T12" fmla="*/ 12 w 52"/>
                <a:gd name="T13" fmla="*/ 151 h 168"/>
                <a:gd name="T14" fmla="*/ 17 w 52"/>
                <a:gd name="T15" fmla="*/ 131 h 168"/>
                <a:gd name="T16" fmla="*/ 27 w 52"/>
                <a:gd name="T17" fmla="*/ 111 h 168"/>
                <a:gd name="T18" fmla="*/ 48 w 52"/>
                <a:gd name="T19" fmla="*/ 81 h 168"/>
                <a:gd name="T20" fmla="*/ 44 w 52"/>
                <a:gd name="T21" fmla="*/ 131 h 168"/>
                <a:gd name="T22" fmla="*/ 48 w 52"/>
                <a:gd name="T23" fmla="*/ 77 h 168"/>
                <a:gd name="T24" fmla="*/ 56 w 52"/>
                <a:gd name="T25" fmla="*/ 16 h 168"/>
                <a:gd name="T26" fmla="*/ 61 w 52"/>
                <a:gd name="T27" fmla="*/ 31 h 168"/>
                <a:gd name="T28" fmla="*/ 71 w 52"/>
                <a:gd name="T29" fmla="*/ 12 h 168"/>
                <a:gd name="T30" fmla="*/ 72 w 52"/>
                <a:gd name="T31" fmla="*/ 18 h 168"/>
                <a:gd name="T32" fmla="*/ 84 w 52"/>
                <a:gd name="T33" fmla="*/ 0 h 168"/>
                <a:gd name="T34" fmla="*/ 89 w 52"/>
                <a:gd name="T35" fmla="*/ 5 h 168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2" h="168">
                  <a:moveTo>
                    <a:pt x="47" y="35"/>
                  </a:moveTo>
                  <a:cubicBezTo>
                    <a:pt x="39" y="56"/>
                    <a:pt x="33" y="79"/>
                    <a:pt x="33" y="102"/>
                  </a:cubicBezTo>
                  <a:cubicBezTo>
                    <a:pt x="33" y="113"/>
                    <a:pt x="31" y="124"/>
                    <a:pt x="33" y="135"/>
                  </a:cubicBezTo>
                  <a:cubicBezTo>
                    <a:pt x="35" y="144"/>
                    <a:pt x="41" y="160"/>
                    <a:pt x="39" y="168"/>
                  </a:cubicBezTo>
                  <a:cubicBezTo>
                    <a:pt x="29" y="153"/>
                    <a:pt x="12" y="140"/>
                    <a:pt x="5" y="123"/>
                  </a:cubicBezTo>
                  <a:cubicBezTo>
                    <a:pt x="0" y="110"/>
                    <a:pt x="1" y="89"/>
                    <a:pt x="3" y="76"/>
                  </a:cubicBezTo>
                  <a:cubicBezTo>
                    <a:pt x="4" y="80"/>
                    <a:pt x="4" y="85"/>
                    <a:pt x="7" y="88"/>
                  </a:cubicBezTo>
                  <a:cubicBezTo>
                    <a:pt x="11" y="85"/>
                    <a:pt x="10" y="80"/>
                    <a:pt x="10" y="76"/>
                  </a:cubicBezTo>
                  <a:cubicBezTo>
                    <a:pt x="14" y="85"/>
                    <a:pt x="18" y="70"/>
                    <a:pt x="16" y="65"/>
                  </a:cubicBezTo>
                  <a:cubicBezTo>
                    <a:pt x="24" y="66"/>
                    <a:pt x="23" y="51"/>
                    <a:pt x="28" y="47"/>
                  </a:cubicBezTo>
                  <a:cubicBezTo>
                    <a:pt x="28" y="55"/>
                    <a:pt x="26" y="68"/>
                    <a:pt x="26" y="76"/>
                  </a:cubicBezTo>
                  <a:cubicBezTo>
                    <a:pt x="24" y="68"/>
                    <a:pt x="27" y="53"/>
                    <a:pt x="28" y="45"/>
                  </a:cubicBezTo>
                  <a:cubicBezTo>
                    <a:pt x="29" y="33"/>
                    <a:pt x="30" y="21"/>
                    <a:pt x="33" y="9"/>
                  </a:cubicBezTo>
                  <a:cubicBezTo>
                    <a:pt x="34" y="12"/>
                    <a:pt x="34" y="15"/>
                    <a:pt x="36" y="18"/>
                  </a:cubicBezTo>
                  <a:cubicBezTo>
                    <a:pt x="40" y="16"/>
                    <a:pt x="40" y="11"/>
                    <a:pt x="41" y="7"/>
                  </a:cubicBezTo>
                  <a:cubicBezTo>
                    <a:pt x="41" y="8"/>
                    <a:pt x="42" y="9"/>
                    <a:pt x="42" y="11"/>
                  </a:cubicBezTo>
                  <a:cubicBezTo>
                    <a:pt x="47" y="10"/>
                    <a:pt x="48" y="4"/>
                    <a:pt x="49" y="0"/>
                  </a:cubicBezTo>
                  <a:cubicBezTo>
                    <a:pt x="50" y="4"/>
                    <a:pt x="51" y="6"/>
                    <a:pt x="52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1" name="Freeform 2187">
              <a:extLst>
                <a:ext uri="{FF2B5EF4-FFF2-40B4-BE49-F238E27FC236}">
                  <a16:creationId xmlns:a16="http://schemas.microsoft.com/office/drawing/2014/main" id="{C4B22ADB-8AE5-4E93-983A-416E91ADC9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614"/>
              <a:ext cx="40" cy="58"/>
            </a:xfrm>
            <a:custGeom>
              <a:avLst/>
              <a:gdLst>
                <a:gd name="T0" fmla="*/ 0 w 30"/>
                <a:gd name="T1" fmla="*/ 21 h 44"/>
                <a:gd name="T2" fmla="*/ 12 w 30"/>
                <a:gd name="T3" fmla="*/ 20 h 44"/>
                <a:gd name="T4" fmla="*/ 11 w 30"/>
                <a:gd name="T5" fmla="*/ 76 h 44"/>
                <a:gd name="T6" fmla="*/ 21 w 30"/>
                <a:gd name="T7" fmla="*/ 37 h 44"/>
                <a:gd name="T8" fmla="*/ 41 w 30"/>
                <a:gd name="T9" fmla="*/ 53 h 44"/>
                <a:gd name="T10" fmla="*/ 52 w 30"/>
                <a:gd name="T11" fmla="*/ 45 h 44"/>
                <a:gd name="T12" fmla="*/ 43 w 30"/>
                <a:gd name="T13" fmla="*/ 0 h 44"/>
                <a:gd name="T14" fmla="*/ 4 w 30"/>
                <a:gd name="T15" fmla="*/ 20 h 4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44">
                  <a:moveTo>
                    <a:pt x="0" y="12"/>
                  </a:moveTo>
                  <a:cubicBezTo>
                    <a:pt x="2" y="11"/>
                    <a:pt x="4" y="10"/>
                    <a:pt x="7" y="11"/>
                  </a:cubicBezTo>
                  <a:cubicBezTo>
                    <a:pt x="6" y="22"/>
                    <a:pt x="8" y="34"/>
                    <a:pt x="6" y="44"/>
                  </a:cubicBezTo>
                  <a:cubicBezTo>
                    <a:pt x="7" y="39"/>
                    <a:pt x="8" y="24"/>
                    <a:pt x="12" y="21"/>
                  </a:cubicBezTo>
                  <a:cubicBezTo>
                    <a:pt x="24" y="12"/>
                    <a:pt x="19" y="25"/>
                    <a:pt x="23" y="30"/>
                  </a:cubicBezTo>
                  <a:cubicBezTo>
                    <a:pt x="29" y="38"/>
                    <a:pt x="30" y="36"/>
                    <a:pt x="29" y="26"/>
                  </a:cubicBezTo>
                  <a:cubicBezTo>
                    <a:pt x="28" y="18"/>
                    <a:pt x="26" y="8"/>
                    <a:pt x="24" y="0"/>
                  </a:cubicBezTo>
                  <a:cubicBezTo>
                    <a:pt x="16" y="2"/>
                    <a:pt x="10" y="8"/>
                    <a:pt x="2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2" name="Freeform 2188">
              <a:extLst>
                <a:ext uri="{FF2B5EF4-FFF2-40B4-BE49-F238E27FC236}">
                  <a16:creationId xmlns:a16="http://schemas.microsoft.com/office/drawing/2014/main" id="{AF11B97C-A9C1-4EEF-8192-E2FFCEBE51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252"/>
              <a:ext cx="32" cy="27"/>
            </a:xfrm>
            <a:custGeom>
              <a:avLst/>
              <a:gdLst>
                <a:gd name="T0" fmla="*/ 12 w 24"/>
                <a:gd name="T1" fmla="*/ 0 h 21"/>
                <a:gd name="T2" fmla="*/ 0 w 24"/>
                <a:gd name="T3" fmla="*/ 35 h 21"/>
                <a:gd name="T4" fmla="*/ 43 w 24"/>
                <a:gd name="T5" fmla="*/ 28 h 21"/>
                <a:gd name="T6" fmla="*/ 28 w 24"/>
                <a:gd name="T7" fmla="*/ 5 h 2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1">
                  <a:moveTo>
                    <a:pt x="7" y="0"/>
                  </a:moveTo>
                  <a:cubicBezTo>
                    <a:pt x="1" y="5"/>
                    <a:pt x="1" y="13"/>
                    <a:pt x="0" y="21"/>
                  </a:cubicBezTo>
                  <a:cubicBezTo>
                    <a:pt x="7" y="19"/>
                    <a:pt x="18" y="21"/>
                    <a:pt x="24" y="17"/>
                  </a:cubicBezTo>
                  <a:cubicBezTo>
                    <a:pt x="20" y="13"/>
                    <a:pt x="17" y="9"/>
                    <a:pt x="16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3" name="Freeform 2189">
              <a:extLst>
                <a:ext uri="{FF2B5EF4-FFF2-40B4-BE49-F238E27FC236}">
                  <a16:creationId xmlns:a16="http://schemas.microsoft.com/office/drawing/2014/main" id="{A6572C6A-F5C3-45A5-BFBE-C0F611467E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277"/>
              <a:ext cx="184" cy="115"/>
            </a:xfrm>
            <a:custGeom>
              <a:avLst/>
              <a:gdLst>
                <a:gd name="T0" fmla="*/ 0 w 140"/>
                <a:gd name="T1" fmla="*/ 144 h 88"/>
                <a:gd name="T2" fmla="*/ 12 w 140"/>
                <a:gd name="T3" fmla="*/ 144 h 88"/>
                <a:gd name="T4" fmla="*/ 16 w 140"/>
                <a:gd name="T5" fmla="*/ 122 h 88"/>
                <a:gd name="T6" fmla="*/ 18 w 140"/>
                <a:gd name="T7" fmla="*/ 111 h 88"/>
                <a:gd name="T8" fmla="*/ 26 w 140"/>
                <a:gd name="T9" fmla="*/ 110 h 88"/>
                <a:gd name="T10" fmla="*/ 29 w 140"/>
                <a:gd name="T11" fmla="*/ 88 h 88"/>
                <a:gd name="T12" fmla="*/ 33 w 140"/>
                <a:gd name="T13" fmla="*/ 80 h 88"/>
                <a:gd name="T14" fmla="*/ 43 w 140"/>
                <a:gd name="T15" fmla="*/ 78 h 88"/>
                <a:gd name="T16" fmla="*/ 50 w 140"/>
                <a:gd name="T17" fmla="*/ 63 h 88"/>
                <a:gd name="T18" fmla="*/ 59 w 140"/>
                <a:gd name="T19" fmla="*/ 65 h 88"/>
                <a:gd name="T20" fmla="*/ 64 w 140"/>
                <a:gd name="T21" fmla="*/ 58 h 88"/>
                <a:gd name="T22" fmla="*/ 67 w 140"/>
                <a:gd name="T23" fmla="*/ 50 h 88"/>
                <a:gd name="T24" fmla="*/ 78 w 140"/>
                <a:gd name="T25" fmla="*/ 48 h 88"/>
                <a:gd name="T26" fmla="*/ 89 w 140"/>
                <a:gd name="T27" fmla="*/ 34 h 88"/>
                <a:gd name="T28" fmla="*/ 100 w 140"/>
                <a:gd name="T29" fmla="*/ 38 h 88"/>
                <a:gd name="T30" fmla="*/ 105 w 140"/>
                <a:gd name="T31" fmla="*/ 33 h 88"/>
                <a:gd name="T32" fmla="*/ 114 w 140"/>
                <a:gd name="T33" fmla="*/ 27 h 88"/>
                <a:gd name="T34" fmla="*/ 125 w 140"/>
                <a:gd name="T35" fmla="*/ 29 h 88"/>
                <a:gd name="T36" fmla="*/ 127 w 140"/>
                <a:gd name="T37" fmla="*/ 22 h 88"/>
                <a:gd name="T38" fmla="*/ 143 w 140"/>
                <a:gd name="T39" fmla="*/ 18 h 88"/>
                <a:gd name="T40" fmla="*/ 152 w 140"/>
                <a:gd name="T41" fmla="*/ 18 h 88"/>
                <a:gd name="T42" fmla="*/ 163 w 140"/>
                <a:gd name="T43" fmla="*/ 16 h 88"/>
                <a:gd name="T44" fmla="*/ 172 w 140"/>
                <a:gd name="T45" fmla="*/ 21 h 88"/>
                <a:gd name="T46" fmla="*/ 181 w 140"/>
                <a:gd name="T47" fmla="*/ 13 h 88"/>
                <a:gd name="T48" fmla="*/ 204 w 140"/>
                <a:gd name="T49" fmla="*/ 18 h 88"/>
                <a:gd name="T50" fmla="*/ 214 w 140"/>
                <a:gd name="T51" fmla="*/ 17 h 88"/>
                <a:gd name="T52" fmla="*/ 227 w 140"/>
                <a:gd name="T53" fmla="*/ 21 h 88"/>
                <a:gd name="T54" fmla="*/ 233 w 140"/>
                <a:gd name="T55" fmla="*/ 22 h 88"/>
                <a:gd name="T56" fmla="*/ 166 w 140"/>
                <a:gd name="T57" fmla="*/ 1 h 88"/>
                <a:gd name="T58" fmla="*/ 87 w 140"/>
                <a:gd name="T59" fmla="*/ 24 h 88"/>
                <a:gd name="T60" fmla="*/ 33 w 140"/>
                <a:gd name="T61" fmla="*/ 67 h 88"/>
                <a:gd name="T62" fmla="*/ 1 w 140"/>
                <a:gd name="T63" fmla="*/ 123 h 88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</a:gdLst>
              <a:ahLst/>
              <a:cxnLst>
                <a:cxn ang="T64">
                  <a:pos x="T0" y="T1"/>
                </a:cxn>
                <a:cxn ang="T65">
                  <a:pos x="T2" y="T3"/>
                </a:cxn>
                <a:cxn ang="T66">
                  <a:pos x="T4" y="T5"/>
                </a:cxn>
                <a:cxn ang="T67">
                  <a:pos x="T6" y="T7"/>
                </a:cxn>
                <a:cxn ang="T68">
                  <a:pos x="T8" y="T9"/>
                </a:cxn>
                <a:cxn ang="T69">
                  <a:pos x="T10" y="T11"/>
                </a:cxn>
                <a:cxn ang="T70">
                  <a:pos x="T12" y="T13"/>
                </a:cxn>
                <a:cxn ang="T71">
                  <a:pos x="T14" y="T15"/>
                </a:cxn>
                <a:cxn ang="T72">
                  <a:pos x="T16" y="T17"/>
                </a:cxn>
                <a:cxn ang="T73">
                  <a:pos x="T18" y="T19"/>
                </a:cxn>
                <a:cxn ang="T74">
                  <a:pos x="T20" y="T21"/>
                </a:cxn>
                <a:cxn ang="T75">
                  <a:pos x="T22" y="T23"/>
                </a:cxn>
                <a:cxn ang="T76">
                  <a:pos x="T24" y="T25"/>
                </a:cxn>
                <a:cxn ang="T77">
                  <a:pos x="T26" y="T27"/>
                </a:cxn>
                <a:cxn ang="T78">
                  <a:pos x="T28" y="T29"/>
                </a:cxn>
                <a:cxn ang="T79">
                  <a:pos x="T30" y="T31"/>
                </a:cxn>
                <a:cxn ang="T80">
                  <a:pos x="T32" y="T33"/>
                </a:cxn>
                <a:cxn ang="T81">
                  <a:pos x="T34" y="T35"/>
                </a:cxn>
                <a:cxn ang="T82">
                  <a:pos x="T36" y="T37"/>
                </a:cxn>
                <a:cxn ang="T83">
                  <a:pos x="T38" y="T39"/>
                </a:cxn>
                <a:cxn ang="T84">
                  <a:pos x="T40" y="T41"/>
                </a:cxn>
                <a:cxn ang="T85">
                  <a:pos x="T42" y="T43"/>
                </a:cxn>
                <a:cxn ang="T86">
                  <a:pos x="T44" y="T45"/>
                </a:cxn>
                <a:cxn ang="T87">
                  <a:pos x="T46" y="T47"/>
                </a:cxn>
                <a:cxn ang="T88">
                  <a:pos x="T48" y="T49"/>
                </a:cxn>
                <a:cxn ang="T89">
                  <a:pos x="T50" y="T51"/>
                </a:cxn>
                <a:cxn ang="T90">
                  <a:pos x="T52" y="T53"/>
                </a:cxn>
                <a:cxn ang="T91">
                  <a:pos x="T54" y="T55"/>
                </a:cxn>
                <a:cxn ang="T92">
                  <a:pos x="T56" y="T57"/>
                </a:cxn>
                <a:cxn ang="T93">
                  <a:pos x="T58" y="T59"/>
                </a:cxn>
                <a:cxn ang="T94">
                  <a:pos x="T60" y="T61"/>
                </a:cxn>
                <a:cxn ang="T95">
                  <a:pos x="T62" y="T63"/>
                </a:cxn>
              </a:cxnLst>
              <a:rect l="0" t="0" r="r" b="b"/>
              <a:pathLst>
                <a:path w="140" h="88">
                  <a:moveTo>
                    <a:pt x="0" y="84"/>
                  </a:moveTo>
                  <a:cubicBezTo>
                    <a:pt x="1" y="88"/>
                    <a:pt x="5" y="87"/>
                    <a:pt x="7" y="84"/>
                  </a:cubicBezTo>
                  <a:cubicBezTo>
                    <a:pt x="9" y="81"/>
                    <a:pt x="8" y="75"/>
                    <a:pt x="9" y="71"/>
                  </a:cubicBezTo>
                  <a:cubicBezTo>
                    <a:pt x="9" y="68"/>
                    <a:pt x="9" y="67"/>
                    <a:pt x="11" y="65"/>
                  </a:cubicBezTo>
                  <a:cubicBezTo>
                    <a:pt x="12" y="64"/>
                    <a:pt x="13" y="66"/>
                    <a:pt x="15" y="64"/>
                  </a:cubicBezTo>
                  <a:cubicBezTo>
                    <a:pt x="17" y="61"/>
                    <a:pt x="16" y="55"/>
                    <a:pt x="17" y="51"/>
                  </a:cubicBezTo>
                  <a:cubicBezTo>
                    <a:pt x="17" y="50"/>
                    <a:pt x="18" y="47"/>
                    <a:pt x="19" y="47"/>
                  </a:cubicBezTo>
                  <a:cubicBezTo>
                    <a:pt x="21" y="45"/>
                    <a:pt x="23" y="47"/>
                    <a:pt x="25" y="46"/>
                  </a:cubicBezTo>
                  <a:cubicBezTo>
                    <a:pt x="29" y="44"/>
                    <a:pt x="26" y="39"/>
                    <a:pt x="29" y="37"/>
                  </a:cubicBezTo>
                  <a:cubicBezTo>
                    <a:pt x="31" y="36"/>
                    <a:pt x="33" y="38"/>
                    <a:pt x="34" y="38"/>
                  </a:cubicBezTo>
                  <a:cubicBezTo>
                    <a:pt x="37" y="37"/>
                    <a:pt x="35" y="36"/>
                    <a:pt x="37" y="34"/>
                  </a:cubicBezTo>
                  <a:cubicBezTo>
                    <a:pt x="38" y="32"/>
                    <a:pt x="38" y="31"/>
                    <a:pt x="39" y="29"/>
                  </a:cubicBezTo>
                  <a:cubicBezTo>
                    <a:pt x="42" y="26"/>
                    <a:pt x="42" y="29"/>
                    <a:pt x="45" y="28"/>
                  </a:cubicBezTo>
                  <a:cubicBezTo>
                    <a:pt x="49" y="26"/>
                    <a:pt x="47" y="22"/>
                    <a:pt x="52" y="20"/>
                  </a:cubicBezTo>
                  <a:cubicBezTo>
                    <a:pt x="54" y="20"/>
                    <a:pt x="56" y="22"/>
                    <a:pt x="58" y="22"/>
                  </a:cubicBezTo>
                  <a:cubicBezTo>
                    <a:pt x="62" y="22"/>
                    <a:pt x="59" y="21"/>
                    <a:pt x="61" y="19"/>
                  </a:cubicBezTo>
                  <a:cubicBezTo>
                    <a:pt x="63" y="17"/>
                    <a:pt x="63" y="16"/>
                    <a:pt x="66" y="16"/>
                  </a:cubicBezTo>
                  <a:cubicBezTo>
                    <a:pt x="68" y="16"/>
                    <a:pt x="70" y="18"/>
                    <a:pt x="72" y="17"/>
                  </a:cubicBezTo>
                  <a:cubicBezTo>
                    <a:pt x="74" y="17"/>
                    <a:pt x="73" y="14"/>
                    <a:pt x="74" y="13"/>
                  </a:cubicBezTo>
                  <a:cubicBezTo>
                    <a:pt x="76" y="11"/>
                    <a:pt x="80" y="11"/>
                    <a:pt x="83" y="11"/>
                  </a:cubicBezTo>
                  <a:cubicBezTo>
                    <a:pt x="86" y="11"/>
                    <a:pt x="85" y="12"/>
                    <a:pt x="88" y="11"/>
                  </a:cubicBezTo>
                  <a:cubicBezTo>
                    <a:pt x="91" y="10"/>
                    <a:pt x="90" y="8"/>
                    <a:pt x="94" y="9"/>
                  </a:cubicBezTo>
                  <a:cubicBezTo>
                    <a:pt x="96" y="9"/>
                    <a:pt x="98" y="12"/>
                    <a:pt x="100" y="12"/>
                  </a:cubicBezTo>
                  <a:cubicBezTo>
                    <a:pt x="104" y="11"/>
                    <a:pt x="102" y="9"/>
                    <a:pt x="105" y="8"/>
                  </a:cubicBezTo>
                  <a:cubicBezTo>
                    <a:pt x="109" y="6"/>
                    <a:pt x="113" y="10"/>
                    <a:pt x="118" y="11"/>
                  </a:cubicBezTo>
                  <a:cubicBezTo>
                    <a:pt x="120" y="11"/>
                    <a:pt x="122" y="10"/>
                    <a:pt x="124" y="10"/>
                  </a:cubicBezTo>
                  <a:cubicBezTo>
                    <a:pt x="126" y="10"/>
                    <a:pt x="130" y="12"/>
                    <a:pt x="132" y="12"/>
                  </a:cubicBezTo>
                  <a:cubicBezTo>
                    <a:pt x="132" y="12"/>
                    <a:pt x="134" y="13"/>
                    <a:pt x="135" y="13"/>
                  </a:cubicBezTo>
                  <a:cubicBezTo>
                    <a:pt x="140" y="4"/>
                    <a:pt x="101" y="2"/>
                    <a:pt x="96" y="1"/>
                  </a:cubicBezTo>
                  <a:cubicBezTo>
                    <a:pt x="80" y="0"/>
                    <a:pt x="64" y="7"/>
                    <a:pt x="50" y="14"/>
                  </a:cubicBezTo>
                  <a:cubicBezTo>
                    <a:pt x="38" y="20"/>
                    <a:pt x="28" y="30"/>
                    <a:pt x="19" y="39"/>
                  </a:cubicBezTo>
                  <a:cubicBezTo>
                    <a:pt x="9" y="49"/>
                    <a:pt x="7" y="60"/>
                    <a:pt x="1" y="7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4" name="Freeform 2190">
              <a:extLst>
                <a:ext uri="{FF2B5EF4-FFF2-40B4-BE49-F238E27FC236}">
                  <a16:creationId xmlns:a16="http://schemas.microsoft.com/office/drawing/2014/main" id="{D0E5CCD9-C153-4FE3-A6A3-30FC79626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324"/>
              <a:ext cx="27" cy="27"/>
            </a:xfrm>
            <a:custGeom>
              <a:avLst/>
              <a:gdLst>
                <a:gd name="T0" fmla="*/ 1 w 21"/>
                <a:gd name="T1" fmla="*/ 35 h 21"/>
                <a:gd name="T2" fmla="*/ 15 w 21"/>
                <a:gd name="T3" fmla="*/ 33 h 21"/>
                <a:gd name="T4" fmla="*/ 15 w 21"/>
                <a:gd name="T5" fmla="*/ 22 h 21"/>
                <a:gd name="T6" fmla="*/ 24 w 21"/>
                <a:gd name="T7" fmla="*/ 19 h 21"/>
                <a:gd name="T8" fmla="*/ 24 w 21"/>
                <a:gd name="T9" fmla="*/ 0 h 21"/>
                <a:gd name="T10" fmla="*/ 0 w 21"/>
                <a:gd name="T11" fmla="*/ 19 h 2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21">
                  <a:moveTo>
                    <a:pt x="1" y="21"/>
                  </a:moveTo>
                  <a:cubicBezTo>
                    <a:pt x="2" y="16"/>
                    <a:pt x="6" y="20"/>
                    <a:pt x="9" y="20"/>
                  </a:cubicBezTo>
                  <a:cubicBezTo>
                    <a:pt x="9" y="18"/>
                    <a:pt x="7" y="15"/>
                    <a:pt x="9" y="13"/>
                  </a:cubicBezTo>
                  <a:cubicBezTo>
                    <a:pt x="11" y="11"/>
                    <a:pt x="13" y="13"/>
                    <a:pt x="15" y="12"/>
                  </a:cubicBezTo>
                  <a:cubicBezTo>
                    <a:pt x="21" y="10"/>
                    <a:pt x="18" y="3"/>
                    <a:pt x="15" y="0"/>
                  </a:cubicBezTo>
                  <a:cubicBezTo>
                    <a:pt x="10" y="4"/>
                    <a:pt x="4" y="7"/>
                    <a:pt x="0" y="1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5" name="Freeform 2191">
              <a:extLst>
                <a:ext uri="{FF2B5EF4-FFF2-40B4-BE49-F238E27FC236}">
                  <a16:creationId xmlns:a16="http://schemas.microsoft.com/office/drawing/2014/main" id="{71DD2D9D-3D2C-4964-A19E-A896C770C1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307"/>
              <a:ext cx="23" cy="22"/>
            </a:xfrm>
            <a:custGeom>
              <a:avLst/>
              <a:gdLst>
                <a:gd name="T0" fmla="*/ 0 w 18"/>
                <a:gd name="T1" fmla="*/ 22 h 17"/>
                <a:gd name="T2" fmla="*/ 13 w 18"/>
                <a:gd name="T3" fmla="*/ 28 h 17"/>
                <a:gd name="T4" fmla="*/ 17 w 18"/>
                <a:gd name="T5" fmla="*/ 17 h 17"/>
                <a:gd name="T6" fmla="*/ 26 w 18"/>
                <a:gd name="T7" fmla="*/ 16 h 17"/>
                <a:gd name="T8" fmla="*/ 23 w 18"/>
                <a:gd name="T9" fmla="*/ 0 h 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7">
                  <a:moveTo>
                    <a:pt x="0" y="13"/>
                  </a:moveTo>
                  <a:cubicBezTo>
                    <a:pt x="3" y="13"/>
                    <a:pt x="5" y="17"/>
                    <a:pt x="8" y="17"/>
                  </a:cubicBezTo>
                  <a:cubicBezTo>
                    <a:pt x="12" y="17"/>
                    <a:pt x="8" y="13"/>
                    <a:pt x="10" y="10"/>
                  </a:cubicBezTo>
                  <a:cubicBezTo>
                    <a:pt x="12" y="7"/>
                    <a:pt x="15" y="11"/>
                    <a:pt x="16" y="9"/>
                  </a:cubicBezTo>
                  <a:cubicBezTo>
                    <a:pt x="18" y="8"/>
                    <a:pt x="14" y="2"/>
                    <a:pt x="14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6" name="Freeform 2192">
              <a:extLst>
                <a:ext uri="{FF2B5EF4-FFF2-40B4-BE49-F238E27FC236}">
                  <a16:creationId xmlns:a16="http://schemas.microsoft.com/office/drawing/2014/main" id="{A8E1BF57-C360-4FA6-B16F-8A8A97AE7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295"/>
              <a:ext cx="30" cy="14"/>
            </a:xfrm>
            <a:custGeom>
              <a:avLst/>
              <a:gdLst>
                <a:gd name="T0" fmla="*/ 0 w 23"/>
                <a:gd name="T1" fmla="*/ 13 h 11"/>
                <a:gd name="T2" fmla="*/ 23 w 23"/>
                <a:gd name="T3" fmla="*/ 14 h 11"/>
                <a:gd name="T4" fmla="*/ 27 w 23"/>
                <a:gd name="T5" fmla="*/ 10 h 11"/>
                <a:gd name="T6" fmla="*/ 33 w 23"/>
                <a:gd name="T7" fmla="*/ 8 h 11"/>
                <a:gd name="T8" fmla="*/ 35 w 23"/>
                <a:gd name="T9" fmla="*/ 0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">
                  <a:moveTo>
                    <a:pt x="0" y="8"/>
                  </a:moveTo>
                  <a:cubicBezTo>
                    <a:pt x="4" y="5"/>
                    <a:pt x="9" y="11"/>
                    <a:pt x="14" y="9"/>
                  </a:cubicBezTo>
                  <a:cubicBezTo>
                    <a:pt x="15" y="8"/>
                    <a:pt x="15" y="6"/>
                    <a:pt x="16" y="6"/>
                  </a:cubicBezTo>
                  <a:cubicBezTo>
                    <a:pt x="17" y="5"/>
                    <a:pt x="18" y="5"/>
                    <a:pt x="19" y="5"/>
                  </a:cubicBezTo>
                  <a:cubicBezTo>
                    <a:pt x="22" y="4"/>
                    <a:pt x="23" y="2"/>
                    <a:pt x="2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7" name="Freeform 2193">
              <a:extLst>
                <a:ext uri="{FF2B5EF4-FFF2-40B4-BE49-F238E27FC236}">
                  <a16:creationId xmlns:a16="http://schemas.microsoft.com/office/drawing/2014/main" id="{FC641FE5-EC62-4CB0-B5FA-5ED3CC5C5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2283"/>
              <a:ext cx="39" cy="13"/>
            </a:xfrm>
            <a:custGeom>
              <a:avLst/>
              <a:gdLst>
                <a:gd name="T0" fmla="*/ 7 w 30"/>
                <a:gd name="T1" fmla="*/ 17 h 10"/>
                <a:gd name="T2" fmla="*/ 16 w 30"/>
                <a:gd name="T3" fmla="*/ 13 h 10"/>
                <a:gd name="T4" fmla="*/ 26 w 30"/>
                <a:gd name="T5" fmla="*/ 16 h 10"/>
                <a:gd name="T6" fmla="*/ 44 w 30"/>
                <a:gd name="T7" fmla="*/ 12 h 10"/>
                <a:gd name="T8" fmla="*/ 43 w 30"/>
                <a:gd name="T9" fmla="*/ 4 h 10"/>
                <a:gd name="T10" fmla="*/ 0 w 30"/>
                <a:gd name="T11" fmla="*/ 9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" h="10">
                  <a:moveTo>
                    <a:pt x="4" y="10"/>
                  </a:moveTo>
                  <a:cubicBezTo>
                    <a:pt x="5" y="9"/>
                    <a:pt x="7" y="8"/>
                    <a:pt x="9" y="8"/>
                  </a:cubicBezTo>
                  <a:cubicBezTo>
                    <a:pt x="12" y="8"/>
                    <a:pt x="12" y="10"/>
                    <a:pt x="15" y="9"/>
                  </a:cubicBezTo>
                  <a:cubicBezTo>
                    <a:pt x="18" y="9"/>
                    <a:pt x="23" y="8"/>
                    <a:pt x="26" y="7"/>
                  </a:cubicBezTo>
                  <a:cubicBezTo>
                    <a:pt x="30" y="5"/>
                    <a:pt x="28" y="3"/>
                    <a:pt x="25" y="2"/>
                  </a:cubicBezTo>
                  <a:cubicBezTo>
                    <a:pt x="17" y="0"/>
                    <a:pt x="8" y="5"/>
                    <a:pt x="0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8" name="Freeform 2194">
              <a:extLst>
                <a:ext uri="{FF2B5EF4-FFF2-40B4-BE49-F238E27FC236}">
                  <a16:creationId xmlns:a16="http://schemas.microsoft.com/office/drawing/2014/main" id="{659D1781-29D8-4A9B-8993-2016BC854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319"/>
              <a:ext cx="20" cy="18"/>
            </a:xfrm>
            <a:custGeom>
              <a:avLst/>
              <a:gdLst>
                <a:gd name="T0" fmla="*/ 15 w 15"/>
                <a:gd name="T1" fmla="*/ 23 h 14"/>
                <a:gd name="T2" fmla="*/ 27 w 15"/>
                <a:gd name="T3" fmla="*/ 8 h 14"/>
                <a:gd name="T4" fmla="*/ 0 w 15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8" y="14"/>
                  </a:moveTo>
                  <a:cubicBezTo>
                    <a:pt x="6" y="10"/>
                    <a:pt x="13" y="7"/>
                    <a:pt x="15" y="5"/>
                  </a:cubicBezTo>
                  <a:cubicBezTo>
                    <a:pt x="10" y="0"/>
                    <a:pt x="2" y="5"/>
                    <a:pt x="0" y="1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59" name="Freeform 2195">
              <a:extLst>
                <a:ext uri="{FF2B5EF4-FFF2-40B4-BE49-F238E27FC236}">
                  <a16:creationId xmlns:a16="http://schemas.microsoft.com/office/drawing/2014/main" id="{09AD4E97-C193-4CD0-82C5-FC2ADD6A74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3" y="2353"/>
              <a:ext cx="14" cy="26"/>
            </a:xfrm>
            <a:custGeom>
              <a:avLst/>
              <a:gdLst>
                <a:gd name="T0" fmla="*/ 1 w 11"/>
                <a:gd name="T1" fmla="*/ 34 h 20"/>
                <a:gd name="T2" fmla="*/ 10 w 11"/>
                <a:gd name="T3" fmla="*/ 21 h 20"/>
                <a:gd name="T4" fmla="*/ 18 w 11"/>
                <a:gd name="T5" fmla="*/ 7 h 20"/>
                <a:gd name="T6" fmla="*/ 10 w 11"/>
                <a:gd name="T7" fmla="*/ 4 h 20"/>
                <a:gd name="T8" fmla="*/ 0 w 11"/>
                <a:gd name="T9" fmla="*/ 2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20">
                  <a:moveTo>
                    <a:pt x="1" y="20"/>
                  </a:moveTo>
                  <a:cubicBezTo>
                    <a:pt x="3" y="17"/>
                    <a:pt x="4" y="14"/>
                    <a:pt x="6" y="12"/>
                  </a:cubicBezTo>
                  <a:cubicBezTo>
                    <a:pt x="8" y="9"/>
                    <a:pt x="11" y="8"/>
                    <a:pt x="11" y="4"/>
                  </a:cubicBezTo>
                  <a:cubicBezTo>
                    <a:pt x="11" y="0"/>
                    <a:pt x="9" y="0"/>
                    <a:pt x="6" y="2"/>
                  </a:cubicBezTo>
                  <a:cubicBezTo>
                    <a:pt x="2" y="5"/>
                    <a:pt x="1" y="8"/>
                    <a:pt x="0" y="13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0" name="Freeform 2196">
              <a:extLst>
                <a:ext uri="{FF2B5EF4-FFF2-40B4-BE49-F238E27FC236}">
                  <a16:creationId xmlns:a16="http://schemas.microsoft.com/office/drawing/2014/main" id="{AF2A80C8-1B96-4B2C-8B1D-F314246E7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6" y="1974"/>
              <a:ext cx="67" cy="166"/>
            </a:xfrm>
            <a:custGeom>
              <a:avLst/>
              <a:gdLst>
                <a:gd name="T0" fmla="*/ 81 w 51"/>
                <a:gd name="T1" fmla="*/ 9 h 127"/>
                <a:gd name="T2" fmla="*/ 62 w 51"/>
                <a:gd name="T3" fmla="*/ 9 h 127"/>
                <a:gd name="T4" fmla="*/ 37 w 51"/>
                <a:gd name="T5" fmla="*/ 4 h 127"/>
                <a:gd name="T6" fmla="*/ 0 w 51"/>
                <a:gd name="T7" fmla="*/ 17 h 127"/>
                <a:gd name="T8" fmla="*/ 49 w 51"/>
                <a:gd name="T9" fmla="*/ 50 h 127"/>
                <a:gd name="T10" fmla="*/ 46 w 51"/>
                <a:gd name="T11" fmla="*/ 72 h 127"/>
                <a:gd name="T12" fmla="*/ 49 w 51"/>
                <a:gd name="T13" fmla="*/ 89 h 127"/>
                <a:gd name="T14" fmla="*/ 43 w 51"/>
                <a:gd name="T15" fmla="*/ 105 h 127"/>
                <a:gd name="T16" fmla="*/ 50 w 51"/>
                <a:gd name="T17" fmla="*/ 122 h 127"/>
                <a:gd name="T18" fmla="*/ 51 w 51"/>
                <a:gd name="T19" fmla="*/ 163 h 127"/>
                <a:gd name="T20" fmla="*/ 55 w 51"/>
                <a:gd name="T21" fmla="*/ 217 h 127"/>
                <a:gd name="T22" fmla="*/ 76 w 51"/>
                <a:gd name="T23" fmla="*/ 144 h 127"/>
                <a:gd name="T24" fmla="*/ 87 w 51"/>
                <a:gd name="T25" fmla="*/ 101 h 127"/>
                <a:gd name="T26" fmla="*/ 81 w 51"/>
                <a:gd name="T27" fmla="*/ 55 h 127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1" h="127">
                  <a:moveTo>
                    <a:pt x="47" y="5"/>
                  </a:moveTo>
                  <a:cubicBezTo>
                    <a:pt x="43" y="1"/>
                    <a:pt x="41" y="4"/>
                    <a:pt x="36" y="5"/>
                  </a:cubicBezTo>
                  <a:cubicBezTo>
                    <a:pt x="30" y="5"/>
                    <a:pt x="26" y="3"/>
                    <a:pt x="21" y="2"/>
                  </a:cubicBezTo>
                  <a:cubicBezTo>
                    <a:pt x="14" y="0"/>
                    <a:pt x="2" y="3"/>
                    <a:pt x="0" y="10"/>
                  </a:cubicBezTo>
                  <a:cubicBezTo>
                    <a:pt x="13" y="13"/>
                    <a:pt x="23" y="17"/>
                    <a:pt x="28" y="29"/>
                  </a:cubicBezTo>
                  <a:cubicBezTo>
                    <a:pt x="31" y="35"/>
                    <a:pt x="27" y="38"/>
                    <a:pt x="27" y="42"/>
                  </a:cubicBezTo>
                  <a:cubicBezTo>
                    <a:pt x="27" y="46"/>
                    <a:pt x="28" y="48"/>
                    <a:pt x="28" y="52"/>
                  </a:cubicBezTo>
                  <a:cubicBezTo>
                    <a:pt x="28" y="54"/>
                    <a:pt x="25" y="57"/>
                    <a:pt x="25" y="61"/>
                  </a:cubicBezTo>
                  <a:cubicBezTo>
                    <a:pt x="25" y="64"/>
                    <a:pt x="28" y="68"/>
                    <a:pt x="29" y="71"/>
                  </a:cubicBezTo>
                  <a:cubicBezTo>
                    <a:pt x="21" y="76"/>
                    <a:pt x="28" y="90"/>
                    <a:pt x="30" y="96"/>
                  </a:cubicBezTo>
                  <a:cubicBezTo>
                    <a:pt x="35" y="107"/>
                    <a:pt x="34" y="116"/>
                    <a:pt x="32" y="127"/>
                  </a:cubicBezTo>
                  <a:cubicBezTo>
                    <a:pt x="42" y="119"/>
                    <a:pt x="41" y="96"/>
                    <a:pt x="44" y="84"/>
                  </a:cubicBezTo>
                  <a:cubicBezTo>
                    <a:pt x="47" y="76"/>
                    <a:pt x="49" y="68"/>
                    <a:pt x="50" y="59"/>
                  </a:cubicBezTo>
                  <a:cubicBezTo>
                    <a:pt x="51" y="49"/>
                    <a:pt x="46" y="41"/>
                    <a:pt x="47" y="32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1" name="Freeform 2197">
              <a:extLst>
                <a:ext uri="{FF2B5EF4-FFF2-40B4-BE49-F238E27FC236}">
                  <a16:creationId xmlns:a16="http://schemas.microsoft.com/office/drawing/2014/main" id="{C452D2A1-2D8C-42DA-82E5-CA014E6A5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1979"/>
              <a:ext cx="61" cy="153"/>
            </a:xfrm>
            <a:custGeom>
              <a:avLst/>
              <a:gdLst>
                <a:gd name="T0" fmla="*/ 36 w 46"/>
                <a:gd name="T1" fmla="*/ 4 h 117"/>
                <a:gd name="T2" fmla="*/ 12 w 46"/>
                <a:gd name="T3" fmla="*/ 1 h 117"/>
                <a:gd name="T4" fmla="*/ 1 w 46"/>
                <a:gd name="T5" fmla="*/ 12 h 117"/>
                <a:gd name="T6" fmla="*/ 23 w 46"/>
                <a:gd name="T7" fmla="*/ 26 h 117"/>
                <a:gd name="T8" fmla="*/ 42 w 46"/>
                <a:gd name="T9" fmla="*/ 41 h 117"/>
                <a:gd name="T10" fmla="*/ 54 w 46"/>
                <a:gd name="T11" fmla="*/ 61 h 117"/>
                <a:gd name="T12" fmla="*/ 45 w 46"/>
                <a:gd name="T13" fmla="*/ 78 h 117"/>
                <a:gd name="T14" fmla="*/ 37 w 46"/>
                <a:gd name="T15" fmla="*/ 105 h 117"/>
                <a:gd name="T16" fmla="*/ 44 w 46"/>
                <a:gd name="T17" fmla="*/ 171 h 117"/>
                <a:gd name="T18" fmla="*/ 56 w 46"/>
                <a:gd name="T19" fmla="*/ 195 h 117"/>
                <a:gd name="T20" fmla="*/ 61 w 46"/>
                <a:gd name="T21" fmla="*/ 195 h 117"/>
                <a:gd name="T22" fmla="*/ 61 w 46"/>
                <a:gd name="T23" fmla="*/ 195 h 117"/>
                <a:gd name="T24" fmla="*/ 61 w 46"/>
                <a:gd name="T25" fmla="*/ 184 h 117"/>
                <a:gd name="T26" fmla="*/ 58 w 46"/>
                <a:gd name="T27" fmla="*/ 149 h 117"/>
                <a:gd name="T28" fmla="*/ 56 w 46"/>
                <a:gd name="T29" fmla="*/ 120 h 117"/>
                <a:gd name="T30" fmla="*/ 66 w 46"/>
                <a:gd name="T31" fmla="*/ 95 h 117"/>
                <a:gd name="T32" fmla="*/ 74 w 46"/>
                <a:gd name="T33" fmla="*/ 55 h 117"/>
                <a:gd name="T34" fmla="*/ 61 w 46"/>
                <a:gd name="T35" fmla="*/ 39 h 117"/>
                <a:gd name="T36" fmla="*/ 49 w 46"/>
                <a:gd name="T37" fmla="*/ 24 h 117"/>
                <a:gd name="T38" fmla="*/ 32 w 46"/>
                <a:gd name="T39" fmla="*/ 13 h 117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" h="117">
                  <a:moveTo>
                    <a:pt x="20" y="2"/>
                  </a:moveTo>
                  <a:cubicBezTo>
                    <a:pt x="16" y="3"/>
                    <a:pt x="12" y="0"/>
                    <a:pt x="7" y="1"/>
                  </a:cubicBezTo>
                  <a:cubicBezTo>
                    <a:pt x="5" y="2"/>
                    <a:pt x="0" y="4"/>
                    <a:pt x="1" y="7"/>
                  </a:cubicBezTo>
                  <a:cubicBezTo>
                    <a:pt x="2" y="10"/>
                    <a:pt x="10" y="14"/>
                    <a:pt x="13" y="15"/>
                  </a:cubicBezTo>
                  <a:cubicBezTo>
                    <a:pt x="18" y="17"/>
                    <a:pt x="21" y="20"/>
                    <a:pt x="24" y="24"/>
                  </a:cubicBezTo>
                  <a:cubicBezTo>
                    <a:pt x="27" y="28"/>
                    <a:pt x="32" y="31"/>
                    <a:pt x="31" y="36"/>
                  </a:cubicBezTo>
                  <a:cubicBezTo>
                    <a:pt x="31" y="39"/>
                    <a:pt x="28" y="42"/>
                    <a:pt x="26" y="46"/>
                  </a:cubicBezTo>
                  <a:cubicBezTo>
                    <a:pt x="24" y="51"/>
                    <a:pt x="23" y="56"/>
                    <a:pt x="21" y="61"/>
                  </a:cubicBezTo>
                  <a:cubicBezTo>
                    <a:pt x="15" y="73"/>
                    <a:pt x="18" y="89"/>
                    <a:pt x="25" y="100"/>
                  </a:cubicBezTo>
                  <a:cubicBezTo>
                    <a:pt x="28" y="104"/>
                    <a:pt x="30" y="109"/>
                    <a:pt x="32" y="114"/>
                  </a:cubicBezTo>
                  <a:cubicBezTo>
                    <a:pt x="34" y="117"/>
                    <a:pt x="35" y="111"/>
                    <a:pt x="35" y="114"/>
                  </a:cubicBezTo>
                  <a:cubicBezTo>
                    <a:pt x="34" y="113"/>
                    <a:pt x="35" y="116"/>
                    <a:pt x="35" y="114"/>
                  </a:cubicBezTo>
                  <a:cubicBezTo>
                    <a:pt x="34" y="110"/>
                    <a:pt x="35" y="112"/>
                    <a:pt x="35" y="108"/>
                  </a:cubicBezTo>
                  <a:cubicBezTo>
                    <a:pt x="35" y="101"/>
                    <a:pt x="34" y="94"/>
                    <a:pt x="33" y="87"/>
                  </a:cubicBezTo>
                  <a:cubicBezTo>
                    <a:pt x="32" y="81"/>
                    <a:pt x="31" y="75"/>
                    <a:pt x="32" y="70"/>
                  </a:cubicBezTo>
                  <a:cubicBezTo>
                    <a:pt x="33" y="65"/>
                    <a:pt x="35" y="60"/>
                    <a:pt x="38" y="56"/>
                  </a:cubicBezTo>
                  <a:cubicBezTo>
                    <a:pt x="42" y="49"/>
                    <a:pt x="46" y="40"/>
                    <a:pt x="42" y="32"/>
                  </a:cubicBezTo>
                  <a:cubicBezTo>
                    <a:pt x="41" y="29"/>
                    <a:pt x="37" y="26"/>
                    <a:pt x="35" y="23"/>
                  </a:cubicBezTo>
                  <a:cubicBezTo>
                    <a:pt x="33" y="20"/>
                    <a:pt x="31" y="17"/>
                    <a:pt x="28" y="14"/>
                  </a:cubicBezTo>
                  <a:cubicBezTo>
                    <a:pt x="25" y="12"/>
                    <a:pt x="22" y="9"/>
                    <a:pt x="18" y="8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2" name="Freeform 2198">
              <a:extLst>
                <a:ext uri="{FF2B5EF4-FFF2-40B4-BE49-F238E27FC236}">
                  <a16:creationId xmlns:a16="http://schemas.microsoft.com/office/drawing/2014/main" id="{4BFCC005-1663-4222-93E6-830746E63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0" y="2026"/>
              <a:ext cx="32" cy="75"/>
            </a:xfrm>
            <a:custGeom>
              <a:avLst/>
              <a:gdLst>
                <a:gd name="T0" fmla="*/ 37 w 24"/>
                <a:gd name="T1" fmla="*/ 14 h 57"/>
                <a:gd name="T2" fmla="*/ 33 w 24"/>
                <a:gd name="T3" fmla="*/ 0 h 57"/>
                <a:gd name="T4" fmla="*/ 27 w 24"/>
                <a:gd name="T5" fmla="*/ 11 h 57"/>
                <a:gd name="T6" fmla="*/ 23 w 24"/>
                <a:gd name="T7" fmla="*/ 24 h 57"/>
                <a:gd name="T8" fmla="*/ 20 w 24"/>
                <a:gd name="T9" fmla="*/ 24 h 57"/>
                <a:gd name="T10" fmla="*/ 11 w 24"/>
                <a:gd name="T11" fmla="*/ 57 h 57"/>
                <a:gd name="T12" fmla="*/ 0 w 24"/>
                <a:gd name="T13" fmla="*/ 99 h 57"/>
                <a:gd name="T14" fmla="*/ 31 w 24"/>
                <a:gd name="T15" fmla="*/ 51 h 57"/>
                <a:gd name="T16" fmla="*/ 37 w 24"/>
                <a:gd name="T17" fmla="*/ 9 h 57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" h="57">
                  <a:moveTo>
                    <a:pt x="21" y="8"/>
                  </a:moveTo>
                  <a:cubicBezTo>
                    <a:pt x="20" y="6"/>
                    <a:pt x="20" y="3"/>
                    <a:pt x="19" y="0"/>
                  </a:cubicBezTo>
                  <a:cubicBezTo>
                    <a:pt x="19" y="4"/>
                    <a:pt x="18" y="7"/>
                    <a:pt x="15" y="6"/>
                  </a:cubicBezTo>
                  <a:cubicBezTo>
                    <a:pt x="15" y="8"/>
                    <a:pt x="14" y="11"/>
                    <a:pt x="13" y="14"/>
                  </a:cubicBezTo>
                  <a:cubicBezTo>
                    <a:pt x="13" y="14"/>
                    <a:pt x="12" y="14"/>
                    <a:pt x="11" y="14"/>
                  </a:cubicBezTo>
                  <a:cubicBezTo>
                    <a:pt x="11" y="20"/>
                    <a:pt x="8" y="26"/>
                    <a:pt x="6" y="33"/>
                  </a:cubicBezTo>
                  <a:cubicBezTo>
                    <a:pt x="3" y="40"/>
                    <a:pt x="2" y="48"/>
                    <a:pt x="0" y="57"/>
                  </a:cubicBezTo>
                  <a:cubicBezTo>
                    <a:pt x="6" y="51"/>
                    <a:pt x="13" y="38"/>
                    <a:pt x="17" y="30"/>
                  </a:cubicBezTo>
                  <a:cubicBezTo>
                    <a:pt x="21" y="24"/>
                    <a:pt x="24" y="14"/>
                    <a:pt x="21" y="5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3" name="Freeform 2199">
              <a:extLst>
                <a:ext uri="{FF2B5EF4-FFF2-40B4-BE49-F238E27FC236}">
                  <a16:creationId xmlns:a16="http://schemas.microsoft.com/office/drawing/2014/main" id="{C4543242-ECED-46FA-AEED-F6D1F57F1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007"/>
              <a:ext cx="35" cy="77"/>
            </a:xfrm>
            <a:custGeom>
              <a:avLst/>
              <a:gdLst>
                <a:gd name="T0" fmla="*/ 25 w 27"/>
                <a:gd name="T1" fmla="*/ 0 h 59"/>
                <a:gd name="T2" fmla="*/ 45 w 27"/>
                <a:gd name="T3" fmla="*/ 27 h 59"/>
                <a:gd name="T4" fmla="*/ 35 w 27"/>
                <a:gd name="T5" fmla="*/ 30 h 59"/>
                <a:gd name="T6" fmla="*/ 41 w 27"/>
                <a:gd name="T7" fmla="*/ 51 h 59"/>
                <a:gd name="T8" fmla="*/ 32 w 27"/>
                <a:gd name="T9" fmla="*/ 80 h 59"/>
                <a:gd name="T10" fmla="*/ 12 w 27"/>
                <a:gd name="T11" fmla="*/ 100 h 59"/>
                <a:gd name="T12" fmla="*/ 0 w 27"/>
                <a:gd name="T13" fmla="*/ 5 h 5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7" h="59">
                  <a:moveTo>
                    <a:pt x="15" y="0"/>
                  </a:moveTo>
                  <a:cubicBezTo>
                    <a:pt x="20" y="4"/>
                    <a:pt x="25" y="10"/>
                    <a:pt x="27" y="16"/>
                  </a:cubicBezTo>
                  <a:cubicBezTo>
                    <a:pt x="25" y="16"/>
                    <a:pt x="22" y="18"/>
                    <a:pt x="21" y="18"/>
                  </a:cubicBezTo>
                  <a:cubicBezTo>
                    <a:pt x="22" y="22"/>
                    <a:pt x="23" y="26"/>
                    <a:pt x="25" y="30"/>
                  </a:cubicBezTo>
                  <a:cubicBezTo>
                    <a:pt x="15" y="30"/>
                    <a:pt x="19" y="40"/>
                    <a:pt x="19" y="47"/>
                  </a:cubicBezTo>
                  <a:cubicBezTo>
                    <a:pt x="11" y="42"/>
                    <a:pt x="8" y="52"/>
                    <a:pt x="7" y="59"/>
                  </a:cubicBezTo>
                  <a:cubicBezTo>
                    <a:pt x="4" y="42"/>
                    <a:pt x="10" y="18"/>
                    <a:pt x="0" y="3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4" name="Freeform 2200">
              <a:extLst>
                <a:ext uri="{FF2B5EF4-FFF2-40B4-BE49-F238E27FC236}">
                  <a16:creationId xmlns:a16="http://schemas.microsoft.com/office/drawing/2014/main" id="{71D190AC-43A2-432E-827A-D74BD20466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219"/>
              <a:ext cx="28" cy="96"/>
            </a:xfrm>
            <a:custGeom>
              <a:avLst/>
              <a:gdLst>
                <a:gd name="T0" fmla="*/ 32 w 21"/>
                <a:gd name="T1" fmla="*/ 11 h 73"/>
                <a:gd name="T2" fmla="*/ 32 w 21"/>
                <a:gd name="T3" fmla="*/ 16 h 73"/>
                <a:gd name="T4" fmla="*/ 32 w 21"/>
                <a:gd name="T5" fmla="*/ 1 h 73"/>
                <a:gd name="T6" fmla="*/ 27 w 21"/>
                <a:gd name="T7" fmla="*/ 7 h 73"/>
                <a:gd name="T8" fmla="*/ 23 w 21"/>
                <a:gd name="T9" fmla="*/ 0 h 73"/>
                <a:gd name="T10" fmla="*/ 20 w 21"/>
                <a:gd name="T11" fmla="*/ 37 h 73"/>
                <a:gd name="T12" fmla="*/ 16 w 21"/>
                <a:gd name="T13" fmla="*/ 24 h 73"/>
                <a:gd name="T14" fmla="*/ 11 w 21"/>
                <a:gd name="T15" fmla="*/ 39 h 73"/>
                <a:gd name="T16" fmla="*/ 9 w 21"/>
                <a:gd name="T17" fmla="*/ 37 h 73"/>
                <a:gd name="T18" fmla="*/ 1 w 21"/>
                <a:gd name="T19" fmla="*/ 79 h 73"/>
                <a:gd name="T20" fmla="*/ 0 w 21"/>
                <a:gd name="T21" fmla="*/ 126 h 73"/>
                <a:gd name="T22" fmla="*/ 21 w 21"/>
                <a:gd name="T23" fmla="*/ 83 h 73"/>
                <a:gd name="T24" fmla="*/ 33 w 21"/>
                <a:gd name="T25" fmla="*/ 64 h 73"/>
                <a:gd name="T26" fmla="*/ 31 w 21"/>
                <a:gd name="T27" fmla="*/ 45 h 73"/>
                <a:gd name="T28" fmla="*/ 33 w 21"/>
                <a:gd name="T29" fmla="*/ 14 h 73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21" h="73">
                  <a:moveTo>
                    <a:pt x="18" y="6"/>
                  </a:moveTo>
                  <a:cubicBezTo>
                    <a:pt x="19" y="7"/>
                    <a:pt x="21" y="8"/>
                    <a:pt x="18" y="9"/>
                  </a:cubicBezTo>
                  <a:cubicBezTo>
                    <a:pt x="16" y="7"/>
                    <a:pt x="17" y="4"/>
                    <a:pt x="18" y="1"/>
                  </a:cubicBezTo>
                  <a:cubicBezTo>
                    <a:pt x="17" y="2"/>
                    <a:pt x="16" y="3"/>
                    <a:pt x="15" y="4"/>
                  </a:cubicBezTo>
                  <a:cubicBezTo>
                    <a:pt x="15" y="2"/>
                    <a:pt x="13" y="0"/>
                    <a:pt x="13" y="0"/>
                  </a:cubicBezTo>
                  <a:cubicBezTo>
                    <a:pt x="14" y="5"/>
                    <a:pt x="13" y="16"/>
                    <a:pt x="11" y="21"/>
                  </a:cubicBezTo>
                  <a:cubicBezTo>
                    <a:pt x="9" y="20"/>
                    <a:pt x="9" y="17"/>
                    <a:pt x="9" y="14"/>
                  </a:cubicBezTo>
                  <a:cubicBezTo>
                    <a:pt x="8" y="17"/>
                    <a:pt x="8" y="21"/>
                    <a:pt x="6" y="23"/>
                  </a:cubicBezTo>
                  <a:cubicBezTo>
                    <a:pt x="6" y="22"/>
                    <a:pt x="5" y="21"/>
                    <a:pt x="5" y="21"/>
                  </a:cubicBezTo>
                  <a:cubicBezTo>
                    <a:pt x="0" y="28"/>
                    <a:pt x="1" y="38"/>
                    <a:pt x="1" y="46"/>
                  </a:cubicBezTo>
                  <a:cubicBezTo>
                    <a:pt x="1" y="55"/>
                    <a:pt x="0" y="65"/>
                    <a:pt x="0" y="73"/>
                  </a:cubicBezTo>
                  <a:cubicBezTo>
                    <a:pt x="6" y="66"/>
                    <a:pt x="7" y="56"/>
                    <a:pt x="12" y="48"/>
                  </a:cubicBezTo>
                  <a:cubicBezTo>
                    <a:pt x="14" y="44"/>
                    <a:pt x="18" y="41"/>
                    <a:pt x="19" y="37"/>
                  </a:cubicBezTo>
                  <a:cubicBezTo>
                    <a:pt x="19" y="34"/>
                    <a:pt x="17" y="29"/>
                    <a:pt x="17" y="26"/>
                  </a:cubicBezTo>
                  <a:cubicBezTo>
                    <a:pt x="18" y="20"/>
                    <a:pt x="18" y="14"/>
                    <a:pt x="19" y="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5" name="Freeform 2201">
              <a:extLst>
                <a:ext uri="{FF2B5EF4-FFF2-40B4-BE49-F238E27FC236}">
                  <a16:creationId xmlns:a16="http://schemas.microsoft.com/office/drawing/2014/main" id="{0AF43C92-F519-4390-B5B8-364E9B7AEF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344"/>
              <a:ext cx="24" cy="42"/>
            </a:xfrm>
            <a:custGeom>
              <a:avLst/>
              <a:gdLst>
                <a:gd name="T0" fmla="*/ 32 w 18"/>
                <a:gd name="T1" fmla="*/ 32 h 32"/>
                <a:gd name="T2" fmla="*/ 5 w 18"/>
                <a:gd name="T3" fmla="*/ 0 h 32"/>
                <a:gd name="T4" fmla="*/ 4 w 18"/>
                <a:gd name="T5" fmla="*/ 55 h 32"/>
                <a:gd name="T6" fmla="*/ 27 w 18"/>
                <a:gd name="T7" fmla="*/ 29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32">
                  <a:moveTo>
                    <a:pt x="18" y="18"/>
                  </a:moveTo>
                  <a:cubicBezTo>
                    <a:pt x="9" y="18"/>
                    <a:pt x="8" y="5"/>
                    <a:pt x="3" y="0"/>
                  </a:cubicBezTo>
                  <a:cubicBezTo>
                    <a:pt x="1" y="5"/>
                    <a:pt x="0" y="27"/>
                    <a:pt x="2" y="32"/>
                  </a:cubicBezTo>
                  <a:cubicBezTo>
                    <a:pt x="10" y="32"/>
                    <a:pt x="9" y="20"/>
                    <a:pt x="15" y="17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6" name="Freeform 2202">
              <a:extLst>
                <a:ext uri="{FF2B5EF4-FFF2-40B4-BE49-F238E27FC236}">
                  <a16:creationId xmlns:a16="http://schemas.microsoft.com/office/drawing/2014/main" id="{671B0ACA-7D7B-453E-A8FE-51A239306A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374"/>
              <a:ext cx="15" cy="21"/>
            </a:xfrm>
            <a:custGeom>
              <a:avLst/>
              <a:gdLst>
                <a:gd name="T0" fmla="*/ 20 w 11"/>
                <a:gd name="T1" fmla="*/ 11 h 16"/>
                <a:gd name="T2" fmla="*/ 10 w 11"/>
                <a:gd name="T3" fmla="*/ 24 h 16"/>
                <a:gd name="T4" fmla="*/ 7 w 11"/>
                <a:gd name="T5" fmla="*/ 0 h 16"/>
                <a:gd name="T6" fmla="*/ 20 w 11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6">
                  <a:moveTo>
                    <a:pt x="11" y="6"/>
                  </a:moveTo>
                  <a:cubicBezTo>
                    <a:pt x="10" y="10"/>
                    <a:pt x="10" y="16"/>
                    <a:pt x="5" y="14"/>
                  </a:cubicBezTo>
                  <a:cubicBezTo>
                    <a:pt x="0" y="12"/>
                    <a:pt x="4" y="4"/>
                    <a:pt x="4" y="0"/>
                  </a:cubicBezTo>
                  <a:cubicBezTo>
                    <a:pt x="4" y="5"/>
                    <a:pt x="10" y="8"/>
                    <a:pt x="11" y="3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7" name="Freeform 2203">
              <a:extLst>
                <a:ext uri="{FF2B5EF4-FFF2-40B4-BE49-F238E27FC236}">
                  <a16:creationId xmlns:a16="http://schemas.microsoft.com/office/drawing/2014/main" id="{CD8EC332-3D60-473F-A341-E37CE56092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365"/>
              <a:ext cx="20" cy="26"/>
            </a:xfrm>
            <a:custGeom>
              <a:avLst/>
              <a:gdLst>
                <a:gd name="T0" fmla="*/ 23 w 15"/>
                <a:gd name="T1" fmla="*/ 1 h 20"/>
                <a:gd name="T2" fmla="*/ 27 w 15"/>
                <a:gd name="T3" fmla="*/ 34 h 20"/>
                <a:gd name="T4" fmla="*/ 4 w 15"/>
                <a:gd name="T5" fmla="*/ 27 h 20"/>
                <a:gd name="T6" fmla="*/ 25 w 15"/>
                <a:gd name="T7" fmla="*/ 0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0">
                  <a:moveTo>
                    <a:pt x="13" y="1"/>
                  </a:moveTo>
                  <a:cubicBezTo>
                    <a:pt x="15" y="7"/>
                    <a:pt x="15" y="15"/>
                    <a:pt x="15" y="20"/>
                  </a:cubicBezTo>
                  <a:cubicBezTo>
                    <a:pt x="13" y="20"/>
                    <a:pt x="3" y="18"/>
                    <a:pt x="2" y="16"/>
                  </a:cubicBezTo>
                  <a:cubicBezTo>
                    <a:pt x="0" y="11"/>
                    <a:pt x="11" y="2"/>
                    <a:pt x="14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8" name="Freeform 2204">
              <a:extLst>
                <a:ext uri="{FF2B5EF4-FFF2-40B4-BE49-F238E27FC236}">
                  <a16:creationId xmlns:a16="http://schemas.microsoft.com/office/drawing/2014/main" id="{66EA80EA-5FEB-41E3-B4BB-6B959AD39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1" y="2299"/>
              <a:ext cx="51" cy="97"/>
            </a:xfrm>
            <a:custGeom>
              <a:avLst/>
              <a:gdLst>
                <a:gd name="T0" fmla="*/ 67 w 39"/>
                <a:gd name="T1" fmla="*/ 0 h 74"/>
                <a:gd name="T2" fmla="*/ 60 w 39"/>
                <a:gd name="T3" fmla="*/ 18 h 74"/>
                <a:gd name="T4" fmla="*/ 58 w 39"/>
                <a:gd name="T5" fmla="*/ 16 h 74"/>
                <a:gd name="T6" fmla="*/ 51 w 39"/>
                <a:gd name="T7" fmla="*/ 31 h 74"/>
                <a:gd name="T8" fmla="*/ 48 w 39"/>
                <a:gd name="T9" fmla="*/ 21 h 74"/>
                <a:gd name="T10" fmla="*/ 44 w 39"/>
                <a:gd name="T11" fmla="*/ 31 h 74"/>
                <a:gd name="T12" fmla="*/ 41 w 39"/>
                <a:gd name="T13" fmla="*/ 24 h 74"/>
                <a:gd name="T14" fmla="*/ 38 w 39"/>
                <a:gd name="T15" fmla="*/ 28 h 74"/>
                <a:gd name="T16" fmla="*/ 34 w 39"/>
                <a:gd name="T17" fmla="*/ 24 h 74"/>
                <a:gd name="T18" fmla="*/ 33 w 39"/>
                <a:gd name="T19" fmla="*/ 28 h 74"/>
                <a:gd name="T20" fmla="*/ 29 w 39"/>
                <a:gd name="T21" fmla="*/ 9 h 74"/>
                <a:gd name="T22" fmla="*/ 26 w 39"/>
                <a:gd name="T23" fmla="*/ 16 h 74"/>
                <a:gd name="T24" fmla="*/ 24 w 39"/>
                <a:gd name="T25" fmla="*/ 10 h 74"/>
                <a:gd name="T26" fmla="*/ 18 w 39"/>
                <a:gd name="T27" fmla="*/ 33 h 74"/>
                <a:gd name="T28" fmla="*/ 13 w 39"/>
                <a:gd name="T29" fmla="*/ 22 h 74"/>
                <a:gd name="T30" fmla="*/ 12 w 39"/>
                <a:gd name="T31" fmla="*/ 26 h 74"/>
                <a:gd name="T32" fmla="*/ 4 w 39"/>
                <a:gd name="T33" fmla="*/ 17 h 74"/>
                <a:gd name="T34" fmla="*/ 18 w 39"/>
                <a:gd name="T35" fmla="*/ 122 h 74"/>
                <a:gd name="T36" fmla="*/ 55 w 39"/>
                <a:gd name="T37" fmla="*/ 123 h 74"/>
                <a:gd name="T38" fmla="*/ 60 w 39"/>
                <a:gd name="T39" fmla="*/ 100 h 74"/>
                <a:gd name="T40" fmla="*/ 63 w 39"/>
                <a:gd name="T41" fmla="*/ 21 h 74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39" h="74">
                  <a:moveTo>
                    <a:pt x="39" y="0"/>
                  </a:moveTo>
                  <a:cubicBezTo>
                    <a:pt x="37" y="3"/>
                    <a:pt x="36" y="7"/>
                    <a:pt x="35" y="11"/>
                  </a:cubicBezTo>
                  <a:cubicBezTo>
                    <a:pt x="35" y="10"/>
                    <a:pt x="34" y="9"/>
                    <a:pt x="34" y="9"/>
                  </a:cubicBezTo>
                  <a:cubicBezTo>
                    <a:pt x="33" y="12"/>
                    <a:pt x="32" y="15"/>
                    <a:pt x="30" y="18"/>
                  </a:cubicBezTo>
                  <a:cubicBezTo>
                    <a:pt x="29" y="16"/>
                    <a:pt x="28" y="14"/>
                    <a:pt x="28" y="12"/>
                  </a:cubicBezTo>
                  <a:cubicBezTo>
                    <a:pt x="28" y="14"/>
                    <a:pt x="27" y="17"/>
                    <a:pt x="26" y="18"/>
                  </a:cubicBezTo>
                  <a:cubicBezTo>
                    <a:pt x="25" y="17"/>
                    <a:pt x="24" y="16"/>
                    <a:pt x="24" y="14"/>
                  </a:cubicBezTo>
                  <a:cubicBezTo>
                    <a:pt x="23" y="15"/>
                    <a:pt x="22" y="16"/>
                    <a:pt x="22" y="16"/>
                  </a:cubicBezTo>
                  <a:cubicBezTo>
                    <a:pt x="21" y="15"/>
                    <a:pt x="20" y="15"/>
                    <a:pt x="20" y="14"/>
                  </a:cubicBezTo>
                  <a:cubicBezTo>
                    <a:pt x="20" y="14"/>
                    <a:pt x="19" y="15"/>
                    <a:pt x="19" y="16"/>
                  </a:cubicBezTo>
                  <a:cubicBezTo>
                    <a:pt x="17" y="13"/>
                    <a:pt x="16" y="9"/>
                    <a:pt x="17" y="5"/>
                  </a:cubicBezTo>
                  <a:cubicBezTo>
                    <a:pt x="17" y="7"/>
                    <a:pt x="15" y="8"/>
                    <a:pt x="15" y="9"/>
                  </a:cubicBezTo>
                  <a:cubicBezTo>
                    <a:pt x="15" y="8"/>
                    <a:pt x="14" y="7"/>
                    <a:pt x="14" y="6"/>
                  </a:cubicBezTo>
                  <a:cubicBezTo>
                    <a:pt x="12" y="10"/>
                    <a:pt x="12" y="15"/>
                    <a:pt x="11" y="19"/>
                  </a:cubicBezTo>
                  <a:cubicBezTo>
                    <a:pt x="8" y="19"/>
                    <a:pt x="8" y="16"/>
                    <a:pt x="8" y="13"/>
                  </a:cubicBezTo>
                  <a:cubicBezTo>
                    <a:pt x="8" y="14"/>
                    <a:pt x="8" y="14"/>
                    <a:pt x="7" y="15"/>
                  </a:cubicBezTo>
                  <a:cubicBezTo>
                    <a:pt x="5" y="14"/>
                    <a:pt x="3" y="12"/>
                    <a:pt x="2" y="10"/>
                  </a:cubicBezTo>
                  <a:cubicBezTo>
                    <a:pt x="0" y="30"/>
                    <a:pt x="9" y="51"/>
                    <a:pt x="11" y="71"/>
                  </a:cubicBezTo>
                  <a:cubicBezTo>
                    <a:pt x="17" y="68"/>
                    <a:pt x="26" y="74"/>
                    <a:pt x="32" y="72"/>
                  </a:cubicBezTo>
                  <a:cubicBezTo>
                    <a:pt x="38" y="71"/>
                    <a:pt x="35" y="64"/>
                    <a:pt x="35" y="58"/>
                  </a:cubicBezTo>
                  <a:cubicBezTo>
                    <a:pt x="35" y="46"/>
                    <a:pt x="37" y="24"/>
                    <a:pt x="37" y="1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69" name="Freeform 2205">
              <a:extLst>
                <a:ext uri="{FF2B5EF4-FFF2-40B4-BE49-F238E27FC236}">
                  <a16:creationId xmlns:a16="http://schemas.microsoft.com/office/drawing/2014/main" id="{B305CDD4-3BD9-40D0-B3F5-0A5B74CE8E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258"/>
              <a:ext cx="52" cy="138"/>
            </a:xfrm>
            <a:custGeom>
              <a:avLst/>
              <a:gdLst>
                <a:gd name="T0" fmla="*/ 27 w 40"/>
                <a:gd name="T1" fmla="*/ 45 h 105"/>
                <a:gd name="T2" fmla="*/ 23 w 40"/>
                <a:gd name="T3" fmla="*/ 29 h 105"/>
                <a:gd name="T4" fmla="*/ 18 w 40"/>
                <a:gd name="T5" fmla="*/ 38 h 105"/>
                <a:gd name="T6" fmla="*/ 16 w 40"/>
                <a:gd name="T7" fmla="*/ 37 h 105"/>
                <a:gd name="T8" fmla="*/ 9 w 40"/>
                <a:gd name="T9" fmla="*/ 105 h 105"/>
                <a:gd name="T10" fmla="*/ 4 w 40"/>
                <a:gd name="T11" fmla="*/ 180 h 105"/>
                <a:gd name="T12" fmla="*/ 17 w 40"/>
                <a:gd name="T13" fmla="*/ 181 h 105"/>
                <a:gd name="T14" fmla="*/ 30 w 40"/>
                <a:gd name="T15" fmla="*/ 130 h 105"/>
                <a:gd name="T16" fmla="*/ 43 w 40"/>
                <a:gd name="T17" fmla="*/ 95 h 105"/>
                <a:gd name="T18" fmla="*/ 57 w 40"/>
                <a:gd name="T19" fmla="*/ 59 h 105"/>
                <a:gd name="T20" fmla="*/ 68 w 40"/>
                <a:gd name="T21" fmla="*/ 34 h 105"/>
                <a:gd name="T22" fmla="*/ 68 w 40"/>
                <a:gd name="T23" fmla="*/ 12 h 105"/>
                <a:gd name="T24" fmla="*/ 62 w 40"/>
                <a:gd name="T25" fmla="*/ 17 h 105"/>
                <a:gd name="T26" fmla="*/ 66 w 40"/>
                <a:gd name="T27" fmla="*/ 0 h 105"/>
                <a:gd name="T28" fmla="*/ 44 w 40"/>
                <a:gd name="T29" fmla="*/ 49 h 105"/>
                <a:gd name="T30" fmla="*/ 46 w 40"/>
                <a:gd name="T31" fmla="*/ 29 h 105"/>
                <a:gd name="T32" fmla="*/ 39 w 40"/>
                <a:gd name="T33" fmla="*/ 45 h 105"/>
                <a:gd name="T34" fmla="*/ 39 w 40"/>
                <a:gd name="T35" fmla="*/ 39 h 105"/>
                <a:gd name="T36" fmla="*/ 30 w 40"/>
                <a:gd name="T37" fmla="*/ 49 h 105"/>
                <a:gd name="T38" fmla="*/ 29 w 40"/>
                <a:gd name="T39" fmla="*/ 45 h 105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0" h="105">
                  <a:moveTo>
                    <a:pt x="16" y="26"/>
                  </a:moveTo>
                  <a:cubicBezTo>
                    <a:pt x="14" y="23"/>
                    <a:pt x="14" y="20"/>
                    <a:pt x="14" y="17"/>
                  </a:cubicBezTo>
                  <a:cubicBezTo>
                    <a:pt x="14" y="19"/>
                    <a:pt x="12" y="20"/>
                    <a:pt x="11" y="22"/>
                  </a:cubicBezTo>
                  <a:cubicBezTo>
                    <a:pt x="10" y="22"/>
                    <a:pt x="9" y="22"/>
                    <a:pt x="9" y="21"/>
                  </a:cubicBezTo>
                  <a:cubicBezTo>
                    <a:pt x="3" y="32"/>
                    <a:pt x="7" y="49"/>
                    <a:pt x="5" y="61"/>
                  </a:cubicBezTo>
                  <a:cubicBezTo>
                    <a:pt x="2" y="75"/>
                    <a:pt x="0" y="90"/>
                    <a:pt x="2" y="104"/>
                  </a:cubicBezTo>
                  <a:cubicBezTo>
                    <a:pt x="5" y="104"/>
                    <a:pt x="7" y="104"/>
                    <a:pt x="10" y="105"/>
                  </a:cubicBezTo>
                  <a:cubicBezTo>
                    <a:pt x="14" y="96"/>
                    <a:pt x="16" y="84"/>
                    <a:pt x="18" y="75"/>
                  </a:cubicBezTo>
                  <a:cubicBezTo>
                    <a:pt x="20" y="67"/>
                    <a:pt x="21" y="63"/>
                    <a:pt x="25" y="55"/>
                  </a:cubicBezTo>
                  <a:cubicBezTo>
                    <a:pt x="28" y="48"/>
                    <a:pt x="31" y="41"/>
                    <a:pt x="34" y="34"/>
                  </a:cubicBezTo>
                  <a:cubicBezTo>
                    <a:pt x="36" y="30"/>
                    <a:pt x="40" y="23"/>
                    <a:pt x="40" y="20"/>
                  </a:cubicBezTo>
                  <a:cubicBezTo>
                    <a:pt x="40" y="15"/>
                    <a:pt x="35" y="12"/>
                    <a:pt x="40" y="7"/>
                  </a:cubicBezTo>
                  <a:cubicBezTo>
                    <a:pt x="39" y="8"/>
                    <a:pt x="38" y="9"/>
                    <a:pt x="37" y="10"/>
                  </a:cubicBezTo>
                  <a:cubicBezTo>
                    <a:pt x="37" y="6"/>
                    <a:pt x="38" y="3"/>
                    <a:pt x="39" y="0"/>
                  </a:cubicBezTo>
                  <a:cubicBezTo>
                    <a:pt x="34" y="10"/>
                    <a:pt x="31" y="19"/>
                    <a:pt x="26" y="28"/>
                  </a:cubicBezTo>
                  <a:cubicBezTo>
                    <a:pt x="24" y="25"/>
                    <a:pt x="26" y="20"/>
                    <a:pt x="27" y="17"/>
                  </a:cubicBezTo>
                  <a:cubicBezTo>
                    <a:pt x="26" y="20"/>
                    <a:pt x="25" y="23"/>
                    <a:pt x="23" y="26"/>
                  </a:cubicBezTo>
                  <a:cubicBezTo>
                    <a:pt x="23" y="25"/>
                    <a:pt x="23" y="24"/>
                    <a:pt x="23" y="23"/>
                  </a:cubicBezTo>
                  <a:cubicBezTo>
                    <a:pt x="22" y="25"/>
                    <a:pt x="20" y="27"/>
                    <a:pt x="18" y="28"/>
                  </a:cubicBezTo>
                  <a:cubicBezTo>
                    <a:pt x="18" y="27"/>
                    <a:pt x="18" y="26"/>
                    <a:pt x="17" y="2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0" name="Freeform 2206">
              <a:extLst>
                <a:ext uri="{FF2B5EF4-FFF2-40B4-BE49-F238E27FC236}">
                  <a16:creationId xmlns:a16="http://schemas.microsoft.com/office/drawing/2014/main" id="{7A89B1A8-2C02-401F-B243-71C7996B9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382"/>
              <a:ext cx="7" cy="9"/>
            </a:xfrm>
            <a:custGeom>
              <a:avLst/>
              <a:gdLst>
                <a:gd name="T0" fmla="*/ 8 w 5"/>
                <a:gd name="T1" fmla="*/ 0 h 7"/>
                <a:gd name="T2" fmla="*/ 10 w 5"/>
                <a:gd name="T3" fmla="*/ 12 h 7"/>
                <a:gd name="T4" fmla="*/ 0 w 5"/>
                <a:gd name="T5" fmla="*/ 12 h 7"/>
                <a:gd name="T6" fmla="*/ 1 w 5"/>
                <a:gd name="T7" fmla="*/ 8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4" y="0"/>
                  </a:moveTo>
                  <a:cubicBezTo>
                    <a:pt x="4" y="3"/>
                    <a:pt x="5" y="5"/>
                    <a:pt x="5" y="7"/>
                  </a:cubicBezTo>
                  <a:cubicBezTo>
                    <a:pt x="4" y="7"/>
                    <a:pt x="1" y="7"/>
                    <a:pt x="0" y="7"/>
                  </a:cubicBezTo>
                  <a:cubicBezTo>
                    <a:pt x="0" y="6"/>
                    <a:pt x="1" y="6"/>
                    <a:pt x="1" y="5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1" name="Freeform 2207">
              <a:extLst>
                <a:ext uri="{FF2B5EF4-FFF2-40B4-BE49-F238E27FC236}">
                  <a16:creationId xmlns:a16="http://schemas.microsoft.com/office/drawing/2014/main" id="{388D6639-3B24-4513-B573-0E9AF9595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1" y="2359"/>
              <a:ext cx="8" cy="34"/>
            </a:xfrm>
            <a:custGeom>
              <a:avLst/>
              <a:gdLst>
                <a:gd name="T0" fmla="*/ 7 w 6"/>
                <a:gd name="T1" fmla="*/ 0 h 26"/>
                <a:gd name="T2" fmla="*/ 9 w 6"/>
                <a:gd name="T3" fmla="*/ 44 h 26"/>
                <a:gd name="T4" fmla="*/ 4 w 6"/>
                <a:gd name="T5" fmla="*/ 44 h 26"/>
                <a:gd name="T6" fmla="*/ 0 w 6"/>
                <a:gd name="T7" fmla="*/ 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26">
                  <a:moveTo>
                    <a:pt x="4" y="0"/>
                  </a:moveTo>
                  <a:cubicBezTo>
                    <a:pt x="4" y="9"/>
                    <a:pt x="6" y="18"/>
                    <a:pt x="5" y="26"/>
                  </a:cubicBezTo>
                  <a:cubicBezTo>
                    <a:pt x="3" y="26"/>
                    <a:pt x="3" y="26"/>
                    <a:pt x="2" y="26"/>
                  </a:cubicBezTo>
                  <a:cubicBezTo>
                    <a:pt x="3" y="20"/>
                    <a:pt x="2" y="10"/>
                    <a:pt x="0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2" name="Freeform 2208">
              <a:extLst>
                <a:ext uri="{FF2B5EF4-FFF2-40B4-BE49-F238E27FC236}">
                  <a16:creationId xmlns:a16="http://schemas.microsoft.com/office/drawing/2014/main" id="{CE4DCE0B-810C-422F-9A77-A1584A5A9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1" y="2034"/>
              <a:ext cx="38" cy="105"/>
            </a:xfrm>
            <a:custGeom>
              <a:avLst/>
              <a:gdLst>
                <a:gd name="T0" fmla="*/ 46 w 29"/>
                <a:gd name="T1" fmla="*/ 0 h 80"/>
                <a:gd name="T2" fmla="*/ 46 w 29"/>
                <a:gd name="T3" fmla="*/ 39 h 80"/>
                <a:gd name="T4" fmla="*/ 48 w 29"/>
                <a:gd name="T5" fmla="*/ 60 h 80"/>
                <a:gd name="T6" fmla="*/ 43 w 29"/>
                <a:gd name="T7" fmla="*/ 51 h 80"/>
                <a:gd name="T8" fmla="*/ 39 w 29"/>
                <a:gd name="T9" fmla="*/ 74 h 80"/>
                <a:gd name="T10" fmla="*/ 31 w 29"/>
                <a:gd name="T11" fmla="*/ 92 h 80"/>
                <a:gd name="T12" fmla="*/ 29 w 29"/>
                <a:gd name="T13" fmla="*/ 89 h 80"/>
                <a:gd name="T14" fmla="*/ 21 w 29"/>
                <a:gd name="T15" fmla="*/ 117 h 80"/>
                <a:gd name="T16" fmla="*/ 4 w 29"/>
                <a:gd name="T17" fmla="*/ 138 h 80"/>
                <a:gd name="T18" fmla="*/ 5 w 29"/>
                <a:gd name="T19" fmla="*/ 110 h 80"/>
                <a:gd name="T20" fmla="*/ 4 w 29"/>
                <a:gd name="T21" fmla="*/ 81 h 80"/>
                <a:gd name="T22" fmla="*/ 16 w 29"/>
                <a:gd name="T23" fmla="*/ 51 h 80"/>
                <a:gd name="T24" fmla="*/ 21 w 29"/>
                <a:gd name="T25" fmla="*/ 42 h 80"/>
                <a:gd name="T26" fmla="*/ 22 w 29"/>
                <a:gd name="T27" fmla="*/ 24 h 80"/>
                <a:gd name="T28" fmla="*/ 31 w 29"/>
                <a:gd name="T29" fmla="*/ 14 h 80"/>
                <a:gd name="T30" fmla="*/ 37 w 29"/>
                <a:gd name="T31" fmla="*/ 4 h 80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29" h="80">
                  <a:moveTo>
                    <a:pt x="27" y="0"/>
                  </a:moveTo>
                  <a:cubicBezTo>
                    <a:pt x="27" y="8"/>
                    <a:pt x="27" y="15"/>
                    <a:pt x="27" y="23"/>
                  </a:cubicBezTo>
                  <a:cubicBezTo>
                    <a:pt x="28" y="27"/>
                    <a:pt x="29" y="31"/>
                    <a:pt x="28" y="35"/>
                  </a:cubicBezTo>
                  <a:cubicBezTo>
                    <a:pt x="27" y="33"/>
                    <a:pt x="26" y="32"/>
                    <a:pt x="25" y="30"/>
                  </a:cubicBezTo>
                  <a:cubicBezTo>
                    <a:pt x="23" y="34"/>
                    <a:pt x="22" y="39"/>
                    <a:pt x="23" y="43"/>
                  </a:cubicBezTo>
                  <a:cubicBezTo>
                    <a:pt x="18" y="38"/>
                    <a:pt x="18" y="50"/>
                    <a:pt x="18" y="53"/>
                  </a:cubicBezTo>
                  <a:cubicBezTo>
                    <a:pt x="18" y="52"/>
                    <a:pt x="17" y="52"/>
                    <a:pt x="17" y="52"/>
                  </a:cubicBezTo>
                  <a:cubicBezTo>
                    <a:pt x="11" y="55"/>
                    <a:pt x="14" y="63"/>
                    <a:pt x="12" y="68"/>
                  </a:cubicBezTo>
                  <a:cubicBezTo>
                    <a:pt x="7" y="59"/>
                    <a:pt x="5" y="77"/>
                    <a:pt x="2" y="80"/>
                  </a:cubicBezTo>
                  <a:cubicBezTo>
                    <a:pt x="3" y="75"/>
                    <a:pt x="3" y="70"/>
                    <a:pt x="3" y="64"/>
                  </a:cubicBezTo>
                  <a:cubicBezTo>
                    <a:pt x="3" y="59"/>
                    <a:pt x="0" y="52"/>
                    <a:pt x="2" y="47"/>
                  </a:cubicBezTo>
                  <a:cubicBezTo>
                    <a:pt x="8" y="53"/>
                    <a:pt x="8" y="34"/>
                    <a:pt x="9" y="30"/>
                  </a:cubicBezTo>
                  <a:cubicBezTo>
                    <a:pt x="9" y="28"/>
                    <a:pt x="12" y="27"/>
                    <a:pt x="12" y="24"/>
                  </a:cubicBezTo>
                  <a:cubicBezTo>
                    <a:pt x="13" y="19"/>
                    <a:pt x="10" y="17"/>
                    <a:pt x="13" y="14"/>
                  </a:cubicBezTo>
                  <a:cubicBezTo>
                    <a:pt x="14" y="12"/>
                    <a:pt x="17" y="10"/>
                    <a:pt x="18" y="8"/>
                  </a:cubicBezTo>
                  <a:cubicBezTo>
                    <a:pt x="20" y="7"/>
                    <a:pt x="20" y="4"/>
                    <a:pt x="21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3" name="Freeform 2209">
              <a:extLst>
                <a:ext uri="{FF2B5EF4-FFF2-40B4-BE49-F238E27FC236}">
                  <a16:creationId xmlns:a16="http://schemas.microsoft.com/office/drawing/2014/main" id="{7CC06C11-1F71-45A3-8146-29F1B8126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1971"/>
              <a:ext cx="29" cy="37"/>
            </a:xfrm>
            <a:custGeom>
              <a:avLst/>
              <a:gdLst>
                <a:gd name="T0" fmla="*/ 28 w 22"/>
                <a:gd name="T1" fmla="*/ 4 h 28"/>
                <a:gd name="T2" fmla="*/ 38 w 22"/>
                <a:gd name="T3" fmla="*/ 9 h 28"/>
                <a:gd name="T4" fmla="*/ 29 w 22"/>
                <a:gd name="T5" fmla="*/ 16 h 28"/>
                <a:gd name="T6" fmla="*/ 24 w 22"/>
                <a:gd name="T7" fmla="*/ 29 h 28"/>
                <a:gd name="T8" fmla="*/ 17 w 22"/>
                <a:gd name="T9" fmla="*/ 49 h 28"/>
                <a:gd name="T10" fmla="*/ 5 w 22"/>
                <a:gd name="T11" fmla="*/ 22 h 28"/>
                <a:gd name="T12" fmla="*/ 28 w 22"/>
                <a:gd name="T13" fmla="*/ 0 h 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2" h="28">
                  <a:moveTo>
                    <a:pt x="16" y="2"/>
                  </a:moveTo>
                  <a:cubicBezTo>
                    <a:pt x="18" y="3"/>
                    <a:pt x="20" y="4"/>
                    <a:pt x="22" y="5"/>
                  </a:cubicBezTo>
                  <a:cubicBezTo>
                    <a:pt x="19" y="5"/>
                    <a:pt x="14" y="5"/>
                    <a:pt x="17" y="9"/>
                  </a:cubicBezTo>
                  <a:cubicBezTo>
                    <a:pt x="11" y="8"/>
                    <a:pt x="12" y="12"/>
                    <a:pt x="14" y="17"/>
                  </a:cubicBezTo>
                  <a:cubicBezTo>
                    <a:pt x="7" y="13"/>
                    <a:pt x="7" y="24"/>
                    <a:pt x="10" y="28"/>
                  </a:cubicBezTo>
                  <a:cubicBezTo>
                    <a:pt x="6" y="23"/>
                    <a:pt x="0" y="18"/>
                    <a:pt x="3" y="13"/>
                  </a:cubicBezTo>
                  <a:cubicBezTo>
                    <a:pt x="5" y="8"/>
                    <a:pt x="12" y="4"/>
                    <a:pt x="16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4" name="Freeform 2210">
              <a:extLst>
                <a:ext uri="{FF2B5EF4-FFF2-40B4-BE49-F238E27FC236}">
                  <a16:creationId xmlns:a16="http://schemas.microsoft.com/office/drawing/2014/main" id="{D5C3ED8B-19F9-4611-8124-3A0F82B4EE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1992"/>
              <a:ext cx="85" cy="101"/>
            </a:xfrm>
            <a:custGeom>
              <a:avLst/>
              <a:gdLst>
                <a:gd name="T0" fmla="*/ 20 w 64"/>
                <a:gd name="T1" fmla="*/ 5 h 77"/>
                <a:gd name="T2" fmla="*/ 41 w 64"/>
                <a:gd name="T3" fmla="*/ 37 h 77"/>
                <a:gd name="T4" fmla="*/ 64 w 64"/>
                <a:gd name="T5" fmla="*/ 62 h 77"/>
                <a:gd name="T6" fmla="*/ 113 w 64"/>
                <a:gd name="T7" fmla="*/ 114 h 77"/>
                <a:gd name="T8" fmla="*/ 106 w 64"/>
                <a:gd name="T9" fmla="*/ 109 h 77"/>
                <a:gd name="T10" fmla="*/ 106 w 64"/>
                <a:gd name="T11" fmla="*/ 132 h 77"/>
                <a:gd name="T12" fmla="*/ 96 w 64"/>
                <a:gd name="T13" fmla="*/ 132 h 77"/>
                <a:gd name="T14" fmla="*/ 82 w 64"/>
                <a:gd name="T15" fmla="*/ 98 h 77"/>
                <a:gd name="T16" fmla="*/ 82 w 64"/>
                <a:gd name="T17" fmla="*/ 115 h 77"/>
                <a:gd name="T18" fmla="*/ 74 w 64"/>
                <a:gd name="T19" fmla="*/ 89 h 77"/>
                <a:gd name="T20" fmla="*/ 70 w 64"/>
                <a:gd name="T21" fmla="*/ 105 h 77"/>
                <a:gd name="T22" fmla="*/ 60 w 64"/>
                <a:gd name="T23" fmla="*/ 84 h 77"/>
                <a:gd name="T24" fmla="*/ 53 w 64"/>
                <a:gd name="T25" fmla="*/ 105 h 77"/>
                <a:gd name="T26" fmla="*/ 41 w 64"/>
                <a:gd name="T27" fmla="*/ 101 h 77"/>
                <a:gd name="T28" fmla="*/ 37 w 64"/>
                <a:gd name="T29" fmla="*/ 76 h 77"/>
                <a:gd name="T30" fmla="*/ 31 w 64"/>
                <a:gd name="T31" fmla="*/ 77 h 77"/>
                <a:gd name="T32" fmla="*/ 15 w 64"/>
                <a:gd name="T33" fmla="*/ 83 h 77"/>
                <a:gd name="T34" fmla="*/ 12 w 64"/>
                <a:gd name="T35" fmla="*/ 55 h 77"/>
                <a:gd name="T36" fmla="*/ 7 w 64"/>
                <a:gd name="T37" fmla="*/ 59 h 77"/>
                <a:gd name="T38" fmla="*/ 4 w 64"/>
                <a:gd name="T39" fmla="*/ 22 h 77"/>
                <a:gd name="T40" fmla="*/ 16 w 64"/>
                <a:gd name="T41" fmla="*/ 0 h 77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64" h="77">
                  <a:moveTo>
                    <a:pt x="11" y="3"/>
                  </a:moveTo>
                  <a:cubicBezTo>
                    <a:pt x="11" y="9"/>
                    <a:pt x="19" y="17"/>
                    <a:pt x="23" y="21"/>
                  </a:cubicBezTo>
                  <a:cubicBezTo>
                    <a:pt x="27" y="26"/>
                    <a:pt x="31" y="31"/>
                    <a:pt x="36" y="36"/>
                  </a:cubicBezTo>
                  <a:cubicBezTo>
                    <a:pt x="45" y="45"/>
                    <a:pt x="56" y="58"/>
                    <a:pt x="64" y="66"/>
                  </a:cubicBezTo>
                  <a:cubicBezTo>
                    <a:pt x="63" y="64"/>
                    <a:pt x="61" y="64"/>
                    <a:pt x="60" y="63"/>
                  </a:cubicBezTo>
                  <a:cubicBezTo>
                    <a:pt x="58" y="68"/>
                    <a:pt x="59" y="73"/>
                    <a:pt x="60" y="77"/>
                  </a:cubicBezTo>
                  <a:cubicBezTo>
                    <a:pt x="58" y="71"/>
                    <a:pt x="52" y="69"/>
                    <a:pt x="54" y="77"/>
                  </a:cubicBezTo>
                  <a:cubicBezTo>
                    <a:pt x="54" y="72"/>
                    <a:pt x="53" y="58"/>
                    <a:pt x="47" y="57"/>
                  </a:cubicBezTo>
                  <a:cubicBezTo>
                    <a:pt x="45" y="60"/>
                    <a:pt x="46" y="64"/>
                    <a:pt x="47" y="67"/>
                  </a:cubicBezTo>
                  <a:cubicBezTo>
                    <a:pt x="46" y="63"/>
                    <a:pt x="47" y="53"/>
                    <a:pt x="42" y="52"/>
                  </a:cubicBezTo>
                  <a:cubicBezTo>
                    <a:pt x="36" y="52"/>
                    <a:pt x="40" y="58"/>
                    <a:pt x="40" y="61"/>
                  </a:cubicBezTo>
                  <a:cubicBezTo>
                    <a:pt x="37" y="57"/>
                    <a:pt x="36" y="52"/>
                    <a:pt x="34" y="49"/>
                  </a:cubicBezTo>
                  <a:cubicBezTo>
                    <a:pt x="30" y="51"/>
                    <a:pt x="30" y="57"/>
                    <a:pt x="30" y="61"/>
                  </a:cubicBezTo>
                  <a:cubicBezTo>
                    <a:pt x="31" y="50"/>
                    <a:pt x="22" y="48"/>
                    <a:pt x="23" y="59"/>
                  </a:cubicBezTo>
                  <a:cubicBezTo>
                    <a:pt x="23" y="56"/>
                    <a:pt x="24" y="47"/>
                    <a:pt x="21" y="44"/>
                  </a:cubicBezTo>
                  <a:cubicBezTo>
                    <a:pt x="19" y="41"/>
                    <a:pt x="17" y="41"/>
                    <a:pt x="17" y="45"/>
                  </a:cubicBezTo>
                  <a:cubicBezTo>
                    <a:pt x="18" y="36"/>
                    <a:pt x="8" y="40"/>
                    <a:pt x="8" y="48"/>
                  </a:cubicBezTo>
                  <a:cubicBezTo>
                    <a:pt x="8" y="42"/>
                    <a:pt x="8" y="37"/>
                    <a:pt x="7" y="32"/>
                  </a:cubicBezTo>
                  <a:cubicBezTo>
                    <a:pt x="6" y="32"/>
                    <a:pt x="4" y="33"/>
                    <a:pt x="4" y="34"/>
                  </a:cubicBezTo>
                  <a:cubicBezTo>
                    <a:pt x="5" y="26"/>
                    <a:pt x="0" y="20"/>
                    <a:pt x="2" y="13"/>
                  </a:cubicBezTo>
                  <a:cubicBezTo>
                    <a:pt x="3" y="8"/>
                    <a:pt x="7" y="5"/>
                    <a:pt x="9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5" name="Freeform 2211">
              <a:extLst>
                <a:ext uri="{FF2B5EF4-FFF2-40B4-BE49-F238E27FC236}">
                  <a16:creationId xmlns:a16="http://schemas.microsoft.com/office/drawing/2014/main" id="{8D812DC8-3B9C-4134-9823-2DB37662C8F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1630"/>
              <a:ext cx="61" cy="42"/>
            </a:xfrm>
            <a:custGeom>
              <a:avLst/>
              <a:gdLst>
                <a:gd name="T0" fmla="*/ 70 w 46"/>
                <a:gd name="T1" fmla="*/ 55 h 32"/>
                <a:gd name="T2" fmla="*/ 81 w 46"/>
                <a:gd name="T3" fmla="*/ 0 h 32"/>
                <a:gd name="T4" fmla="*/ 0 w 46"/>
                <a:gd name="T5" fmla="*/ 37 h 32"/>
                <a:gd name="T6" fmla="*/ 69 w 46"/>
                <a:gd name="T7" fmla="*/ 5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32">
                  <a:moveTo>
                    <a:pt x="40" y="32"/>
                  </a:moveTo>
                  <a:cubicBezTo>
                    <a:pt x="43" y="22"/>
                    <a:pt x="45" y="10"/>
                    <a:pt x="46" y="0"/>
                  </a:cubicBezTo>
                  <a:cubicBezTo>
                    <a:pt x="39" y="6"/>
                    <a:pt x="9" y="9"/>
                    <a:pt x="0" y="21"/>
                  </a:cubicBezTo>
                  <a:cubicBezTo>
                    <a:pt x="14" y="10"/>
                    <a:pt x="37" y="11"/>
                    <a:pt x="39" y="3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6" name="Freeform 2212">
              <a:extLst>
                <a:ext uri="{FF2B5EF4-FFF2-40B4-BE49-F238E27FC236}">
                  <a16:creationId xmlns:a16="http://schemas.microsoft.com/office/drawing/2014/main" id="{121A4AFD-80D8-4C6F-BA60-DFC411018C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984"/>
              <a:ext cx="34" cy="38"/>
            </a:xfrm>
            <a:custGeom>
              <a:avLst/>
              <a:gdLst>
                <a:gd name="T0" fmla="*/ 13 w 26"/>
                <a:gd name="T1" fmla="*/ 0 h 29"/>
                <a:gd name="T2" fmla="*/ 35 w 26"/>
                <a:gd name="T3" fmla="*/ 12 h 29"/>
                <a:gd name="T4" fmla="*/ 43 w 26"/>
                <a:gd name="T5" fmla="*/ 26 h 29"/>
                <a:gd name="T6" fmla="*/ 41 w 26"/>
                <a:gd name="T7" fmla="*/ 50 h 29"/>
                <a:gd name="T8" fmla="*/ 21 w 26"/>
                <a:gd name="T9" fmla="*/ 12 h 29"/>
                <a:gd name="T10" fmla="*/ 13 w 26"/>
                <a:gd name="T11" fmla="*/ 10 h 29"/>
                <a:gd name="T12" fmla="*/ 9 w 26"/>
                <a:gd name="T13" fmla="*/ 5 h 29"/>
                <a:gd name="T14" fmla="*/ 1 w 26"/>
                <a:gd name="T15" fmla="*/ 5 h 29"/>
                <a:gd name="T16" fmla="*/ 1 w 26"/>
                <a:gd name="T17" fmla="*/ 4 h 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6" h="29">
                  <a:moveTo>
                    <a:pt x="8" y="0"/>
                  </a:moveTo>
                  <a:cubicBezTo>
                    <a:pt x="14" y="2"/>
                    <a:pt x="18" y="1"/>
                    <a:pt x="21" y="7"/>
                  </a:cubicBezTo>
                  <a:cubicBezTo>
                    <a:pt x="22" y="10"/>
                    <a:pt x="24" y="12"/>
                    <a:pt x="25" y="15"/>
                  </a:cubicBezTo>
                  <a:cubicBezTo>
                    <a:pt x="26" y="20"/>
                    <a:pt x="26" y="24"/>
                    <a:pt x="24" y="29"/>
                  </a:cubicBezTo>
                  <a:cubicBezTo>
                    <a:pt x="21" y="20"/>
                    <a:pt x="22" y="10"/>
                    <a:pt x="12" y="7"/>
                  </a:cubicBezTo>
                  <a:cubicBezTo>
                    <a:pt x="10" y="6"/>
                    <a:pt x="9" y="7"/>
                    <a:pt x="8" y="6"/>
                  </a:cubicBezTo>
                  <a:cubicBezTo>
                    <a:pt x="7" y="5"/>
                    <a:pt x="6" y="3"/>
                    <a:pt x="5" y="3"/>
                  </a:cubicBezTo>
                  <a:cubicBezTo>
                    <a:pt x="3" y="2"/>
                    <a:pt x="3" y="3"/>
                    <a:pt x="1" y="3"/>
                  </a:cubicBezTo>
                  <a:cubicBezTo>
                    <a:pt x="0" y="2"/>
                    <a:pt x="1" y="3"/>
                    <a:pt x="1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7" name="Freeform 2213">
              <a:extLst>
                <a:ext uri="{FF2B5EF4-FFF2-40B4-BE49-F238E27FC236}">
                  <a16:creationId xmlns:a16="http://schemas.microsoft.com/office/drawing/2014/main" id="{135AB786-F505-49BC-9EE3-5A1198D3329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2" y="936"/>
              <a:ext cx="158" cy="250"/>
            </a:xfrm>
            <a:custGeom>
              <a:avLst/>
              <a:gdLst>
                <a:gd name="T0" fmla="*/ 34 w 120"/>
                <a:gd name="T1" fmla="*/ 154 h 190"/>
                <a:gd name="T2" fmla="*/ 33 w 120"/>
                <a:gd name="T3" fmla="*/ 191 h 190"/>
                <a:gd name="T4" fmla="*/ 47 w 120"/>
                <a:gd name="T5" fmla="*/ 199 h 190"/>
                <a:gd name="T6" fmla="*/ 62 w 120"/>
                <a:gd name="T7" fmla="*/ 218 h 190"/>
                <a:gd name="T8" fmla="*/ 72 w 120"/>
                <a:gd name="T9" fmla="*/ 220 h 190"/>
                <a:gd name="T10" fmla="*/ 92 w 120"/>
                <a:gd name="T11" fmla="*/ 212 h 190"/>
                <a:gd name="T12" fmla="*/ 111 w 120"/>
                <a:gd name="T13" fmla="*/ 225 h 190"/>
                <a:gd name="T14" fmla="*/ 141 w 120"/>
                <a:gd name="T15" fmla="*/ 239 h 190"/>
                <a:gd name="T16" fmla="*/ 147 w 120"/>
                <a:gd name="T17" fmla="*/ 229 h 190"/>
                <a:gd name="T18" fmla="*/ 147 w 120"/>
                <a:gd name="T19" fmla="*/ 279 h 190"/>
                <a:gd name="T20" fmla="*/ 153 w 120"/>
                <a:gd name="T21" fmla="*/ 305 h 190"/>
                <a:gd name="T22" fmla="*/ 166 w 120"/>
                <a:gd name="T23" fmla="*/ 329 h 190"/>
                <a:gd name="T24" fmla="*/ 179 w 120"/>
                <a:gd name="T25" fmla="*/ 284 h 190"/>
                <a:gd name="T26" fmla="*/ 194 w 120"/>
                <a:gd name="T27" fmla="*/ 286 h 190"/>
                <a:gd name="T28" fmla="*/ 191 w 120"/>
                <a:gd name="T29" fmla="*/ 168 h 190"/>
                <a:gd name="T30" fmla="*/ 192 w 120"/>
                <a:gd name="T31" fmla="*/ 55 h 190"/>
                <a:gd name="T32" fmla="*/ 169 w 120"/>
                <a:gd name="T33" fmla="*/ 14 h 190"/>
                <a:gd name="T34" fmla="*/ 95 w 120"/>
                <a:gd name="T35" fmla="*/ 5 h 190"/>
                <a:gd name="T36" fmla="*/ 33 w 120"/>
                <a:gd name="T37" fmla="*/ 12 h 190"/>
                <a:gd name="T38" fmla="*/ 0 w 120"/>
                <a:gd name="T39" fmla="*/ 42 h 190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120" h="190">
                  <a:moveTo>
                    <a:pt x="20" y="89"/>
                  </a:moveTo>
                  <a:cubicBezTo>
                    <a:pt x="18" y="94"/>
                    <a:pt x="19" y="104"/>
                    <a:pt x="19" y="110"/>
                  </a:cubicBezTo>
                  <a:cubicBezTo>
                    <a:pt x="21" y="101"/>
                    <a:pt x="28" y="108"/>
                    <a:pt x="27" y="115"/>
                  </a:cubicBezTo>
                  <a:cubicBezTo>
                    <a:pt x="35" y="105"/>
                    <a:pt x="34" y="122"/>
                    <a:pt x="36" y="126"/>
                  </a:cubicBezTo>
                  <a:cubicBezTo>
                    <a:pt x="38" y="121"/>
                    <a:pt x="42" y="122"/>
                    <a:pt x="42" y="127"/>
                  </a:cubicBezTo>
                  <a:cubicBezTo>
                    <a:pt x="41" y="120"/>
                    <a:pt x="50" y="113"/>
                    <a:pt x="53" y="122"/>
                  </a:cubicBezTo>
                  <a:cubicBezTo>
                    <a:pt x="55" y="112"/>
                    <a:pt x="65" y="122"/>
                    <a:pt x="64" y="130"/>
                  </a:cubicBezTo>
                  <a:cubicBezTo>
                    <a:pt x="67" y="117"/>
                    <a:pt x="83" y="130"/>
                    <a:pt x="81" y="138"/>
                  </a:cubicBezTo>
                  <a:cubicBezTo>
                    <a:pt x="82" y="136"/>
                    <a:pt x="84" y="134"/>
                    <a:pt x="85" y="132"/>
                  </a:cubicBezTo>
                  <a:cubicBezTo>
                    <a:pt x="97" y="134"/>
                    <a:pt x="90" y="155"/>
                    <a:pt x="85" y="161"/>
                  </a:cubicBezTo>
                  <a:cubicBezTo>
                    <a:pt x="88" y="165"/>
                    <a:pt x="87" y="171"/>
                    <a:pt x="88" y="176"/>
                  </a:cubicBezTo>
                  <a:cubicBezTo>
                    <a:pt x="90" y="181"/>
                    <a:pt x="94" y="185"/>
                    <a:pt x="96" y="190"/>
                  </a:cubicBezTo>
                  <a:cubicBezTo>
                    <a:pt x="98" y="180"/>
                    <a:pt x="103" y="174"/>
                    <a:pt x="103" y="164"/>
                  </a:cubicBezTo>
                  <a:cubicBezTo>
                    <a:pt x="103" y="160"/>
                    <a:pt x="112" y="169"/>
                    <a:pt x="112" y="165"/>
                  </a:cubicBezTo>
                  <a:cubicBezTo>
                    <a:pt x="113" y="146"/>
                    <a:pt x="108" y="116"/>
                    <a:pt x="110" y="97"/>
                  </a:cubicBezTo>
                  <a:cubicBezTo>
                    <a:pt x="112" y="75"/>
                    <a:pt x="120" y="53"/>
                    <a:pt x="111" y="32"/>
                  </a:cubicBezTo>
                  <a:cubicBezTo>
                    <a:pt x="107" y="23"/>
                    <a:pt x="106" y="13"/>
                    <a:pt x="97" y="8"/>
                  </a:cubicBezTo>
                  <a:cubicBezTo>
                    <a:pt x="86" y="0"/>
                    <a:pt x="68" y="3"/>
                    <a:pt x="55" y="3"/>
                  </a:cubicBezTo>
                  <a:cubicBezTo>
                    <a:pt x="43" y="3"/>
                    <a:pt x="31" y="4"/>
                    <a:pt x="19" y="7"/>
                  </a:cubicBezTo>
                  <a:cubicBezTo>
                    <a:pt x="4" y="11"/>
                    <a:pt x="14" y="20"/>
                    <a:pt x="0" y="2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8" name="Freeform 2214">
              <a:extLst>
                <a:ext uri="{FF2B5EF4-FFF2-40B4-BE49-F238E27FC236}">
                  <a16:creationId xmlns:a16="http://schemas.microsoft.com/office/drawing/2014/main" id="{EE4A0A51-2773-4D15-AE35-D7EA5D016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1346"/>
              <a:ext cx="69" cy="13"/>
            </a:xfrm>
            <a:custGeom>
              <a:avLst/>
              <a:gdLst>
                <a:gd name="T0" fmla="*/ 0 w 52"/>
                <a:gd name="T1" fmla="*/ 4 h 10"/>
                <a:gd name="T2" fmla="*/ 42 w 52"/>
                <a:gd name="T3" fmla="*/ 9 h 10"/>
                <a:gd name="T4" fmla="*/ 92 w 52"/>
                <a:gd name="T5" fmla="*/ 16 h 10"/>
                <a:gd name="T6" fmla="*/ 65 w 52"/>
                <a:gd name="T7" fmla="*/ 17 h 10"/>
                <a:gd name="T8" fmla="*/ 42 w 52"/>
                <a:gd name="T9" fmla="*/ 13 h 10"/>
                <a:gd name="T10" fmla="*/ 5 w 52"/>
                <a:gd name="T11" fmla="*/ 5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2" h="10">
                  <a:moveTo>
                    <a:pt x="0" y="2"/>
                  </a:moveTo>
                  <a:cubicBezTo>
                    <a:pt x="8" y="0"/>
                    <a:pt x="16" y="4"/>
                    <a:pt x="24" y="5"/>
                  </a:cubicBezTo>
                  <a:cubicBezTo>
                    <a:pt x="32" y="7"/>
                    <a:pt x="46" y="2"/>
                    <a:pt x="52" y="9"/>
                  </a:cubicBezTo>
                  <a:cubicBezTo>
                    <a:pt x="49" y="8"/>
                    <a:pt x="41" y="9"/>
                    <a:pt x="37" y="10"/>
                  </a:cubicBezTo>
                  <a:cubicBezTo>
                    <a:pt x="32" y="10"/>
                    <a:pt x="29" y="9"/>
                    <a:pt x="24" y="8"/>
                  </a:cubicBezTo>
                  <a:cubicBezTo>
                    <a:pt x="17" y="6"/>
                    <a:pt x="10" y="7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79" name="Freeform 2215">
              <a:extLst>
                <a:ext uri="{FF2B5EF4-FFF2-40B4-BE49-F238E27FC236}">
                  <a16:creationId xmlns:a16="http://schemas.microsoft.com/office/drawing/2014/main" id="{E9B15104-1848-40C5-A88C-5C8992151F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817"/>
              <a:ext cx="138" cy="220"/>
            </a:xfrm>
            <a:custGeom>
              <a:avLst/>
              <a:gdLst>
                <a:gd name="T0" fmla="*/ 33 w 105"/>
                <a:gd name="T1" fmla="*/ 288 h 168"/>
                <a:gd name="T2" fmla="*/ 4 w 105"/>
                <a:gd name="T3" fmla="*/ 221 h 168"/>
                <a:gd name="T4" fmla="*/ 9 w 105"/>
                <a:gd name="T5" fmla="*/ 148 h 168"/>
                <a:gd name="T6" fmla="*/ 32 w 105"/>
                <a:gd name="T7" fmla="*/ 73 h 168"/>
                <a:gd name="T8" fmla="*/ 89 w 105"/>
                <a:gd name="T9" fmla="*/ 26 h 168"/>
                <a:gd name="T10" fmla="*/ 181 w 105"/>
                <a:gd name="T11" fmla="*/ 0 h 168"/>
                <a:gd name="T12" fmla="*/ 177 w 105"/>
                <a:gd name="T13" fmla="*/ 123 h 168"/>
                <a:gd name="T14" fmla="*/ 170 w 105"/>
                <a:gd name="T15" fmla="*/ 288 h 16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" h="168">
                  <a:moveTo>
                    <a:pt x="19" y="168"/>
                  </a:moveTo>
                  <a:cubicBezTo>
                    <a:pt x="10" y="159"/>
                    <a:pt x="4" y="141"/>
                    <a:pt x="2" y="129"/>
                  </a:cubicBezTo>
                  <a:cubicBezTo>
                    <a:pt x="0" y="116"/>
                    <a:pt x="2" y="99"/>
                    <a:pt x="5" y="86"/>
                  </a:cubicBezTo>
                  <a:cubicBezTo>
                    <a:pt x="8" y="72"/>
                    <a:pt x="10" y="54"/>
                    <a:pt x="18" y="43"/>
                  </a:cubicBezTo>
                  <a:cubicBezTo>
                    <a:pt x="27" y="31"/>
                    <a:pt x="41" y="24"/>
                    <a:pt x="52" y="15"/>
                  </a:cubicBezTo>
                  <a:cubicBezTo>
                    <a:pt x="68" y="2"/>
                    <a:pt x="85" y="0"/>
                    <a:pt x="105" y="0"/>
                  </a:cubicBezTo>
                  <a:cubicBezTo>
                    <a:pt x="98" y="22"/>
                    <a:pt x="102" y="48"/>
                    <a:pt x="103" y="72"/>
                  </a:cubicBezTo>
                  <a:cubicBezTo>
                    <a:pt x="104" y="104"/>
                    <a:pt x="102" y="137"/>
                    <a:pt x="98" y="16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0" name="Freeform 2216">
              <a:extLst>
                <a:ext uri="{FF2B5EF4-FFF2-40B4-BE49-F238E27FC236}">
                  <a16:creationId xmlns:a16="http://schemas.microsoft.com/office/drawing/2014/main" id="{A350B169-17BA-4430-BE0D-ADA26BB005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1020"/>
              <a:ext cx="131" cy="49"/>
            </a:xfrm>
            <a:custGeom>
              <a:avLst/>
              <a:gdLst>
                <a:gd name="T0" fmla="*/ 0 w 100"/>
                <a:gd name="T1" fmla="*/ 5 h 37"/>
                <a:gd name="T2" fmla="*/ 7 w 100"/>
                <a:gd name="T3" fmla="*/ 28 h 37"/>
                <a:gd name="T4" fmla="*/ 16 w 100"/>
                <a:gd name="T5" fmla="*/ 17 h 37"/>
                <a:gd name="T6" fmla="*/ 22 w 100"/>
                <a:gd name="T7" fmla="*/ 26 h 37"/>
                <a:gd name="T8" fmla="*/ 33 w 100"/>
                <a:gd name="T9" fmla="*/ 25 h 37"/>
                <a:gd name="T10" fmla="*/ 38 w 100"/>
                <a:gd name="T11" fmla="*/ 26 h 37"/>
                <a:gd name="T12" fmla="*/ 43 w 100"/>
                <a:gd name="T13" fmla="*/ 21 h 37"/>
                <a:gd name="T14" fmla="*/ 55 w 100"/>
                <a:gd name="T15" fmla="*/ 34 h 37"/>
                <a:gd name="T16" fmla="*/ 59 w 100"/>
                <a:gd name="T17" fmla="*/ 32 h 37"/>
                <a:gd name="T18" fmla="*/ 62 w 100"/>
                <a:gd name="T19" fmla="*/ 38 h 37"/>
                <a:gd name="T20" fmla="*/ 79 w 100"/>
                <a:gd name="T21" fmla="*/ 44 h 37"/>
                <a:gd name="T22" fmla="*/ 96 w 100"/>
                <a:gd name="T23" fmla="*/ 42 h 37"/>
                <a:gd name="T24" fmla="*/ 111 w 100"/>
                <a:gd name="T25" fmla="*/ 49 h 37"/>
                <a:gd name="T26" fmla="*/ 132 w 100"/>
                <a:gd name="T27" fmla="*/ 53 h 37"/>
                <a:gd name="T28" fmla="*/ 143 w 100"/>
                <a:gd name="T29" fmla="*/ 56 h 37"/>
                <a:gd name="T30" fmla="*/ 148 w 100"/>
                <a:gd name="T31" fmla="*/ 64 h 37"/>
                <a:gd name="T32" fmla="*/ 172 w 100"/>
                <a:gd name="T33" fmla="*/ 56 h 37"/>
                <a:gd name="T34" fmla="*/ 168 w 100"/>
                <a:gd name="T35" fmla="*/ 23 h 37"/>
                <a:gd name="T36" fmla="*/ 165 w 100"/>
                <a:gd name="T37" fmla="*/ 21 h 37"/>
                <a:gd name="T38" fmla="*/ 148 w 100"/>
                <a:gd name="T39" fmla="*/ 23 h 37"/>
                <a:gd name="T40" fmla="*/ 140 w 100"/>
                <a:gd name="T41" fmla="*/ 28 h 37"/>
                <a:gd name="T42" fmla="*/ 135 w 100"/>
                <a:gd name="T43" fmla="*/ 26 h 37"/>
                <a:gd name="T44" fmla="*/ 121 w 100"/>
                <a:gd name="T45" fmla="*/ 26 h 37"/>
                <a:gd name="T46" fmla="*/ 115 w 100"/>
                <a:gd name="T47" fmla="*/ 20 h 37"/>
                <a:gd name="T48" fmla="*/ 110 w 100"/>
                <a:gd name="T49" fmla="*/ 23 h 37"/>
                <a:gd name="T50" fmla="*/ 90 w 100"/>
                <a:gd name="T51" fmla="*/ 17 h 37"/>
                <a:gd name="T52" fmla="*/ 66 w 100"/>
                <a:gd name="T53" fmla="*/ 5 h 37"/>
                <a:gd name="T54" fmla="*/ 55 w 100"/>
                <a:gd name="T55" fmla="*/ 11 h 37"/>
                <a:gd name="T56" fmla="*/ 34 w 100"/>
                <a:gd name="T57" fmla="*/ 12 h 37"/>
                <a:gd name="T58" fmla="*/ 4 w 100"/>
                <a:gd name="T59" fmla="*/ 9 h 37"/>
                <a:gd name="T60" fmla="*/ 1 w 100"/>
                <a:gd name="T61" fmla="*/ 7 h 37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</a:gdLst>
              <a:ahLst/>
              <a:cxnLst>
                <a:cxn ang="T62">
                  <a:pos x="T0" y="T1"/>
                </a:cxn>
                <a:cxn ang="T63">
                  <a:pos x="T2" y="T3"/>
                </a:cxn>
                <a:cxn ang="T64">
                  <a:pos x="T4" y="T5"/>
                </a:cxn>
                <a:cxn ang="T65">
                  <a:pos x="T6" y="T7"/>
                </a:cxn>
                <a:cxn ang="T66">
                  <a:pos x="T8" y="T9"/>
                </a:cxn>
                <a:cxn ang="T67">
                  <a:pos x="T10" y="T11"/>
                </a:cxn>
                <a:cxn ang="T68">
                  <a:pos x="T12" y="T13"/>
                </a:cxn>
                <a:cxn ang="T69">
                  <a:pos x="T14" y="T15"/>
                </a:cxn>
                <a:cxn ang="T70">
                  <a:pos x="T16" y="T17"/>
                </a:cxn>
                <a:cxn ang="T71">
                  <a:pos x="T18" y="T19"/>
                </a:cxn>
                <a:cxn ang="T72">
                  <a:pos x="T20" y="T21"/>
                </a:cxn>
                <a:cxn ang="T73">
                  <a:pos x="T22" y="T23"/>
                </a:cxn>
                <a:cxn ang="T74">
                  <a:pos x="T24" y="T25"/>
                </a:cxn>
                <a:cxn ang="T75">
                  <a:pos x="T26" y="T27"/>
                </a:cxn>
                <a:cxn ang="T76">
                  <a:pos x="T28" y="T29"/>
                </a:cxn>
                <a:cxn ang="T77">
                  <a:pos x="T30" y="T31"/>
                </a:cxn>
                <a:cxn ang="T78">
                  <a:pos x="T32" y="T33"/>
                </a:cxn>
                <a:cxn ang="T79">
                  <a:pos x="T34" y="T35"/>
                </a:cxn>
                <a:cxn ang="T80">
                  <a:pos x="T36" y="T37"/>
                </a:cxn>
                <a:cxn ang="T81">
                  <a:pos x="T38" y="T39"/>
                </a:cxn>
                <a:cxn ang="T82">
                  <a:pos x="T40" y="T41"/>
                </a:cxn>
                <a:cxn ang="T83">
                  <a:pos x="T42" y="T43"/>
                </a:cxn>
                <a:cxn ang="T84">
                  <a:pos x="T44" y="T45"/>
                </a:cxn>
                <a:cxn ang="T85">
                  <a:pos x="T46" y="T47"/>
                </a:cxn>
                <a:cxn ang="T86">
                  <a:pos x="T48" y="T49"/>
                </a:cxn>
                <a:cxn ang="T87">
                  <a:pos x="T50" y="T51"/>
                </a:cxn>
                <a:cxn ang="T88">
                  <a:pos x="T52" y="T53"/>
                </a:cxn>
                <a:cxn ang="T89">
                  <a:pos x="T54" y="T55"/>
                </a:cxn>
                <a:cxn ang="T90">
                  <a:pos x="T56" y="T57"/>
                </a:cxn>
                <a:cxn ang="T91">
                  <a:pos x="T58" y="T59"/>
                </a:cxn>
                <a:cxn ang="T92">
                  <a:pos x="T60" y="T61"/>
                </a:cxn>
              </a:cxnLst>
              <a:rect l="0" t="0" r="r" b="b"/>
              <a:pathLst>
                <a:path w="100" h="37">
                  <a:moveTo>
                    <a:pt x="0" y="3"/>
                  </a:moveTo>
                  <a:cubicBezTo>
                    <a:pt x="1" y="7"/>
                    <a:pt x="3" y="12"/>
                    <a:pt x="4" y="16"/>
                  </a:cubicBezTo>
                  <a:cubicBezTo>
                    <a:pt x="6" y="14"/>
                    <a:pt x="8" y="12"/>
                    <a:pt x="9" y="10"/>
                  </a:cubicBezTo>
                  <a:cubicBezTo>
                    <a:pt x="10" y="12"/>
                    <a:pt x="12" y="14"/>
                    <a:pt x="13" y="15"/>
                  </a:cubicBezTo>
                  <a:cubicBezTo>
                    <a:pt x="15" y="10"/>
                    <a:pt x="16" y="14"/>
                    <a:pt x="19" y="14"/>
                  </a:cubicBezTo>
                  <a:cubicBezTo>
                    <a:pt x="19" y="14"/>
                    <a:pt x="21" y="15"/>
                    <a:pt x="22" y="15"/>
                  </a:cubicBezTo>
                  <a:cubicBezTo>
                    <a:pt x="23" y="15"/>
                    <a:pt x="24" y="12"/>
                    <a:pt x="25" y="12"/>
                  </a:cubicBezTo>
                  <a:cubicBezTo>
                    <a:pt x="28" y="12"/>
                    <a:pt x="30" y="16"/>
                    <a:pt x="32" y="20"/>
                  </a:cubicBezTo>
                  <a:cubicBezTo>
                    <a:pt x="32" y="19"/>
                    <a:pt x="34" y="19"/>
                    <a:pt x="34" y="18"/>
                  </a:cubicBezTo>
                  <a:cubicBezTo>
                    <a:pt x="34" y="20"/>
                    <a:pt x="36" y="21"/>
                    <a:pt x="36" y="22"/>
                  </a:cubicBezTo>
                  <a:cubicBezTo>
                    <a:pt x="40" y="18"/>
                    <a:pt x="43" y="22"/>
                    <a:pt x="46" y="25"/>
                  </a:cubicBezTo>
                  <a:cubicBezTo>
                    <a:pt x="50" y="21"/>
                    <a:pt x="52" y="18"/>
                    <a:pt x="56" y="24"/>
                  </a:cubicBezTo>
                  <a:cubicBezTo>
                    <a:pt x="61" y="19"/>
                    <a:pt x="62" y="26"/>
                    <a:pt x="65" y="28"/>
                  </a:cubicBezTo>
                  <a:cubicBezTo>
                    <a:pt x="68" y="30"/>
                    <a:pt x="74" y="29"/>
                    <a:pt x="77" y="30"/>
                  </a:cubicBezTo>
                  <a:cubicBezTo>
                    <a:pt x="80" y="31"/>
                    <a:pt x="81" y="31"/>
                    <a:pt x="83" y="32"/>
                  </a:cubicBezTo>
                  <a:cubicBezTo>
                    <a:pt x="84" y="33"/>
                    <a:pt x="85" y="36"/>
                    <a:pt x="86" y="36"/>
                  </a:cubicBezTo>
                  <a:cubicBezTo>
                    <a:pt x="91" y="37"/>
                    <a:pt x="95" y="31"/>
                    <a:pt x="100" y="32"/>
                  </a:cubicBezTo>
                  <a:cubicBezTo>
                    <a:pt x="99" y="26"/>
                    <a:pt x="99" y="18"/>
                    <a:pt x="98" y="13"/>
                  </a:cubicBezTo>
                  <a:cubicBezTo>
                    <a:pt x="97" y="12"/>
                    <a:pt x="96" y="12"/>
                    <a:pt x="96" y="12"/>
                  </a:cubicBezTo>
                  <a:cubicBezTo>
                    <a:pt x="91" y="15"/>
                    <a:pt x="90" y="13"/>
                    <a:pt x="86" y="13"/>
                  </a:cubicBezTo>
                  <a:cubicBezTo>
                    <a:pt x="85" y="13"/>
                    <a:pt x="84" y="16"/>
                    <a:pt x="82" y="16"/>
                  </a:cubicBezTo>
                  <a:cubicBezTo>
                    <a:pt x="81" y="16"/>
                    <a:pt x="80" y="15"/>
                    <a:pt x="79" y="15"/>
                  </a:cubicBezTo>
                  <a:cubicBezTo>
                    <a:pt x="76" y="15"/>
                    <a:pt x="74" y="12"/>
                    <a:pt x="70" y="15"/>
                  </a:cubicBezTo>
                  <a:cubicBezTo>
                    <a:pt x="70" y="13"/>
                    <a:pt x="68" y="12"/>
                    <a:pt x="67" y="11"/>
                  </a:cubicBezTo>
                  <a:cubicBezTo>
                    <a:pt x="67" y="12"/>
                    <a:pt x="65" y="12"/>
                    <a:pt x="64" y="13"/>
                  </a:cubicBezTo>
                  <a:cubicBezTo>
                    <a:pt x="61" y="8"/>
                    <a:pt x="58" y="10"/>
                    <a:pt x="53" y="10"/>
                  </a:cubicBezTo>
                  <a:cubicBezTo>
                    <a:pt x="47" y="10"/>
                    <a:pt x="42" y="7"/>
                    <a:pt x="38" y="3"/>
                  </a:cubicBezTo>
                  <a:cubicBezTo>
                    <a:pt x="36" y="7"/>
                    <a:pt x="35" y="5"/>
                    <a:pt x="32" y="6"/>
                  </a:cubicBezTo>
                  <a:cubicBezTo>
                    <a:pt x="29" y="6"/>
                    <a:pt x="23" y="7"/>
                    <a:pt x="20" y="7"/>
                  </a:cubicBezTo>
                  <a:cubicBezTo>
                    <a:pt x="13" y="7"/>
                    <a:pt x="8" y="0"/>
                    <a:pt x="2" y="5"/>
                  </a:cubicBezTo>
                  <a:cubicBezTo>
                    <a:pt x="1" y="4"/>
                    <a:pt x="0" y="3"/>
                    <a:pt x="1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1" name="Freeform 2217">
              <a:extLst>
                <a:ext uri="{FF2B5EF4-FFF2-40B4-BE49-F238E27FC236}">
                  <a16:creationId xmlns:a16="http://schemas.microsoft.com/office/drawing/2014/main" id="{21856D9E-92E0-4186-92EF-FD5259816C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870"/>
              <a:ext cx="41" cy="164"/>
            </a:xfrm>
            <a:custGeom>
              <a:avLst/>
              <a:gdLst>
                <a:gd name="T0" fmla="*/ 37 w 31"/>
                <a:gd name="T1" fmla="*/ 0 h 125"/>
                <a:gd name="T2" fmla="*/ 34 w 31"/>
                <a:gd name="T3" fmla="*/ 131 h 125"/>
                <a:gd name="T4" fmla="*/ 32 w 31"/>
                <a:gd name="T5" fmla="*/ 127 h 125"/>
                <a:gd name="T6" fmla="*/ 33 w 31"/>
                <a:gd name="T7" fmla="*/ 138 h 125"/>
                <a:gd name="T8" fmla="*/ 32 w 31"/>
                <a:gd name="T9" fmla="*/ 136 h 125"/>
                <a:gd name="T10" fmla="*/ 33 w 31"/>
                <a:gd name="T11" fmla="*/ 144 h 125"/>
                <a:gd name="T12" fmla="*/ 53 w 31"/>
                <a:gd name="T13" fmla="*/ 206 h 125"/>
                <a:gd name="T14" fmla="*/ 34 w 31"/>
                <a:gd name="T15" fmla="*/ 209 h 125"/>
                <a:gd name="T16" fmla="*/ 12 w 31"/>
                <a:gd name="T17" fmla="*/ 181 h 125"/>
                <a:gd name="T18" fmla="*/ 0 w 31"/>
                <a:gd name="T19" fmla="*/ 119 h 125"/>
                <a:gd name="T20" fmla="*/ 7 w 31"/>
                <a:gd name="T21" fmla="*/ 59 h 125"/>
                <a:gd name="T22" fmla="*/ 20 w 31"/>
                <a:gd name="T23" fmla="*/ 12 h 12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1" h="125">
                  <a:moveTo>
                    <a:pt x="21" y="0"/>
                  </a:moveTo>
                  <a:cubicBezTo>
                    <a:pt x="11" y="24"/>
                    <a:pt x="16" y="52"/>
                    <a:pt x="20" y="76"/>
                  </a:cubicBezTo>
                  <a:cubicBezTo>
                    <a:pt x="19" y="75"/>
                    <a:pt x="19" y="74"/>
                    <a:pt x="18" y="74"/>
                  </a:cubicBezTo>
                  <a:cubicBezTo>
                    <a:pt x="18" y="76"/>
                    <a:pt x="18" y="78"/>
                    <a:pt x="19" y="80"/>
                  </a:cubicBezTo>
                  <a:cubicBezTo>
                    <a:pt x="19" y="80"/>
                    <a:pt x="18" y="79"/>
                    <a:pt x="18" y="79"/>
                  </a:cubicBezTo>
                  <a:cubicBezTo>
                    <a:pt x="17" y="80"/>
                    <a:pt x="17" y="82"/>
                    <a:pt x="19" y="84"/>
                  </a:cubicBezTo>
                  <a:cubicBezTo>
                    <a:pt x="11" y="85"/>
                    <a:pt x="31" y="115"/>
                    <a:pt x="30" y="120"/>
                  </a:cubicBezTo>
                  <a:cubicBezTo>
                    <a:pt x="29" y="125"/>
                    <a:pt x="23" y="123"/>
                    <a:pt x="20" y="121"/>
                  </a:cubicBezTo>
                  <a:cubicBezTo>
                    <a:pt x="15" y="118"/>
                    <a:pt x="10" y="110"/>
                    <a:pt x="7" y="105"/>
                  </a:cubicBezTo>
                  <a:cubicBezTo>
                    <a:pt x="1" y="94"/>
                    <a:pt x="1" y="81"/>
                    <a:pt x="0" y="69"/>
                  </a:cubicBezTo>
                  <a:cubicBezTo>
                    <a:pt x="0" y="56"/>
                    <a:pt x="0" y="47"/>
                    <a:pt x="4" y="34"/>
                  </a:cubicBezTo>
                  <a:cubicBezTo>
                    <a:pt x="7" y="25"/>
                    <a:pt x="7" y="16"/>
                    <a:pt x="11" y="7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2" name="Freeform 2218">
              <a:extLst>
                <a:ext uri="{FF2B5EF4-FFF2-40B4-BE49-F238E27FC236}">
                  <a16:creationId xmlns:a16="http://schemas.microsoft.com/office/drawing/2014/main" id="{E4AC03E7-7A28-4902-A537-330C5FD8E3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851"/>
              <a:ext cx="37" cy="88"/>
            </a:xfrm>
            <a:custGeom>
              <a:avLst/>
              <a:gdLst>
                <a:gd name="T0" fmla="*/ 49 w 28"/>
                <a:gd name="T1" fmla="*/ 0 h 67"/>
                <a:gd name="T2" fmla="*/ 9 w 28"/>
                <a:gd name="T3" fmla="*/ 116 h 67"/>
                <a:gd name="T4" fmla="*/ 4 w 28"/>
                <a:gd name="T5" fmla="*/ 71 h 67"/>
                <a:gd name="T6" fmla="*/ 29 w 28"/>
                <a:gd name="T7" fmla="*/ 1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67">
                  <a:moveTo>
                    <a:pt x="28" y="0"/>
                  </a:moveTo>
                  <a:cubicBezTo>
                    <a:pt x="15" y="20"/>
                    <a:pt x="4" y="43"/>
                    <a:pt x="5" y="67"/>
                  </a:cubicBezTo>
                  <a:cubicBezTo>
                    <a:pt x="5" y="59"/>
                    <a:pt x="4" y="50"/>
                    <a:pt x="2" y="41"/>
                  </a:cubicBezTo>
                  <a:cubicBezTo>
                    <a:pt x="0" y="24"/>
                    <a:pt x="3" y="12"/>
                    <a:pt x="17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3" name="Freeform 2219">
              <a:extLst>
                <a:ext uri="{FF2B5EF4-FFF2-40B4-BE49-F238E27FC236}">
                  <a16:creationId xmlns:a16="http://schemas.microsoft.com/office/drawing/2014/main" id="{13D29C58-381A-47D9-9BCB-27CC1F0D1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925"/>
              <a:ext cx="97" cy="76"/>
            </a:xfrm>
            <a:custGeom>
              <a:avLst/>
              <a:gdLst>
                <a:gd name="T0" fmla="*/ 33 w 74"/>
                <a:gd name="T1" fmla="*/ 21 h 58"/>
                <a:gd name="T2" fmla="*/ 64 w 74"/>
                <a:gd name="T3" fmla="*/ 24 h 58"/>
                <a:gd name="T4" fmla="*/ 76 w 74"/>
                <a:gd name="T5" fmla="*/ 10 h 58"/>
                <a:gd name="T6" fmla="*/ 100 w 74"/>
                <a:gd name="T7" fmla="*/ 17 h 58"/>
                <a:gd name="T8" fmla="*/ 106 w 74"/>
                <a:gd name="T9" fmla="*/ 34 h 58"/>
                <a:gd name="T10" fmla="*/ 122 w 74"/>
                <a:gd name="T11" fmla="*/ 4 h 58"/>
                <a:gd name="T12" fmla="*/ 127 w 74"/>
                <a:gd name="T13" fmla="*/ 0 h 58"/>
                <a:gd name="T14" fmla="*/ 127 w 74"/>
                <a:gd name="T15" fmla="*/ 100 h 58"/>
                <a:gd name="T16" fmla="*/ 123 w 74"/>
                <a:gd name="T17" fmla="*/ 100 h 58"/>
                <a:gd name="T18" fmla="*/ 94 w 74"/>
                <a:gd name="T19" fmla="*/ 93 h 58"/>
                <a:gd name="T20" fmla="*/ 72 w 74"/>
                <a:gd name="T21" fmla="*/ 93 h 58"/>
                <a:gd name="T22" fmla="*/ 49 w 74"/>
                <a:gd name="T23" fmla="*/ 94 h 58"/>
                <a:gd name="T24" fmla="*/ 41 w 74"/>
                <a:gd name="T25" fmla="*/ 81 h 58"/>
                <a:gd name="T26" fmla="*/ 39 w 74"/>
                <a:gd name="T27" fmla="*/ 90 h 58"/>
                <a:gd name="T28" fmla="*/ 33 w 74"/>
                <a:gd name="T29" fmla="*/ 79 h 58"/>
                <a:gd name="T30" fmla="*/ 31 w 74"/>
                <a:gd name="T31" fmla="*/ 93 h 58"/>
                <a:gd name="T32" fmla="*/ 28 w 74"/>
                <a:gd name="T33" fmla="*/ 68 h 58"/>
                <a:gd name="T34" fmla="*/ 21 w 74"/>
                <a:gd name="T35" fmla="*/ 81 h 58"/>
                <a:gd name="T36" fmla="*/ 13 w 74"/>
                <a:gd name="T37" fmla="*/ 59 h 58"/>
                <a:gd name="T38" fmla="*/ 12 w 74"/>
                <a:gd name="T39" fmla="*/ 77 h 58"/>
                <a:gd name="T40" fmla="*/ 9 w 74"/>
                <a:gd name="T41" fmla="*/ 4 h 58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</a:gdLst>
              <a:ahLst/>
              <a:cxnLst>
                <a:cxn ang="T42">
                  <a:pos x="T0" y="T1"/>
                </a:cxn>
                <a:cxn ang="T43">
                  <a:pos x="T2" y="T3"/>
                </a:cxn>
                <a:cxn ang="T44">
                  <a:pos x="T4" y="T5"/>
                </a:cxn>
                <a:cxn ang="T45">
                  <a:pos x="T6" y="T7"/>
                </a:cxn>
                <a:cxn ang="T46">
                  <a:pos x="T8" y="T9"/>
                </a:cxn>
                <a:cxn ang="T47">
                  <a:pos x="T10" y="T11"/>
                </a:cxn>
                <a:cxn ang="T48">
                  <a:pos x="T12" y="T13"/>
                </a:cxn>
                <a:cxn ang="T49">
                  <a:pos x="T14" y="T15"/>
                </a:cxn>
                <a:cxn ang="T50">
                  <a:pos x="T16" y="T17"/>
                </a:cxn>
                <a:cxn ang="T51">
                  <a:pos x="T18" y="T19"/>
                </a:cxn>
                <a:cxn ang="T52">
                  <a:pos x="T20" y="T21"/>
                </a:cxn>
                <a:cxn ang="T53">
                  <a:pos x="T22" y="T23"/>
                </a:cxn>
                <a:cxn ang="T54">
                  <a:pos x="T24" y="T25"/>
                </a:cxn>
                <a:cxn ang="T55">
                  <a:pos x="T26" y="T27"/>
                </a:cxn>
                <a:cxn ang="T56">
                  <a:pos x="T28" y="T29"/>
                </a:cxn>
                <a:cxn ang="T57">
                  <a:pos x="T30" y="T31"/>
                </a:cxn>
                <a:cxn ang="T58">
                  <a:pos x="T32" y="T33"/>
                </a:cxn>
                <a:cxn ang="T59">
                  <a:pos x="T34" y="T35"/>
                </a:cxn>
                <a:cxn ang="T60">
                  <a:pos x="T36" y="T37"/>
                </a:cxn>
                <a:cxn ang="T61">
                  <a:pos x="T38" y="T39"/>
                </a:cxn>
                <a:cxn ang="T62">
                  <a:pos x="T40" y="T41"/>
                </a:cxn>
              </a:cxnLst>
              <a:rect l="0" t="0" r="r" b="b"/>
              <a:pathLst>
                <a:path w="74" h="58">
                  <a:moveTo>
                    <a:pt x="19" y="12"/>
                  </a:moveTo>
                  <a:cubicBezTo>
                    <a:pt x="24" y="19"/>
                    <a:pt x="30" y="10"/>
                    <a:pt x="37" y="14"/>
                  </a:cubicBezTo>
                  <a:cubicBezTo>
                    <a:pt x="39" y="11"/>
                    <a:pt x="41" y="9"/>
                    <a:pt x="44" y="6"/>
                  </a:cubicBezTo>
                  <a:cubicBezTo>
                    <a:pt x="47" y="11"/>
                    <a:pt x="54" y="17"/>
                    <a:pt x="58" y="10"/>
                  </a:cubicBezTo>
                  <a:cubicBezTo>
                    <a:pt x="59" y="13"/>
                    <a:pt x="60" y="17"/>
                    <a:pt x="62" y="20"/>
                  </a:cubicBezTo>
                  <a:cubicBezTo>
                    <a:pt x="69" y="18"/>
                    <a:pt x="69" y="9"/>
                    <a:pt x="71" y="2"/>
                  </a:cubicBezTo>
                  <a:cubicBezTo>
                    <a:pt x="74" y="0"/>
                    <a:pt x="74" y="0"/>
                    <a:pt x="74" y="0"/>
                  </a:cubicBezTo>
                  <a:cubicBezTo>
                    <a:pt x="74" y="58"/>
                    <a:pt x="74" y="58"/>
                    <a:pt x="74" y="58"/>
                  </a:cubicBezTo>
                  <a:cubicBezTo>
                    <a:pt x="72" y="58"/>
                    <a:pt x="72" y="58"/>
                    <a:pt x="72" y="58"/>
                  </a:cubicBezTo>
                  <a:cubicBezTo>
                    <a:pt x="71" y="49"/>
                    <a:pt x="58" y="43"/>
                    <a:pt x="55" y="54"/>
                  </a:cubicBezTo>
                  <a:cubicBezTo>
                    <a:pt x="53" y="43"/>
                    <a:pt x="46" y="45"/>
                    <a:pt x="42" y="54"/>
                  </a:cubicBezTo>
                  <a:cubicBezTo>
                    <a:pt x="39" y="40"/>
                    <a:pt x="32" y="49"/>
                    <a:pt x="28" y="55"/>
                  </a:cubicBezTo>
                  <a:cubicBezTo>
                    <a:pt x="27" y="53"/>
                    <a:pt x="26" y="50"/>
                    <a:pt x="24" y="47"/>
                  </a:cubicBezTo>
                  <a:cubicBezTo>
                    <a:pt x="24" y="49"/>
                    <a:pt x="23" y="51"/>
                    <a:pt x="23" y="53"/>
                  </a:cubicBezTo>
                  <a:cubicBezTo>
                    <a:pt x="22" y="51"/>
                    <a:pt x="20" y="47"/>
                    <a:pt x="19" y="46"/>
                  </a:cubicBezTo>
                  <a:cubicBezTo>
                    <a:pt x="19" y="48"/>
                    <a:pt x="18" y="51"/>
                    <a:pt x="18" y="54"/>
                  </a:cubicBezTo>
                  <a:cubicBezTo>
                    <a:pt x="17" y="49"/>
                    <a:pt x="17" y="44"/>
                    <a:pt x="16" y="40"/>
                  </a:cubicBezTo>
                  <a:cubicBezTo>
                    <a:pt x="14" y="42"/>
                    <a:pt x="13" y="44"/>
                    <a:pt x="12" y="47"/>
                  </a:cubicBezTo>
                  <a:cubicBezTo>
                    <a:pt x="11" y="43"/>
                    <a:pt x="9" y="38"/>
                    <a:pt x="8" y="34"/>
                  </a:cubicBezTo>
                  <a:cubicBezTo>
                    <a:pt x="9" y="38"/>
                    <a:pt x="9" y="42"/>
                    <a:pt x="7" y="45"/>
                  </a:cubicBezTo>
                  <a:cubicBezTo>
                    <a:pt x="0" y="34"/>
                    <a:pt x="4" y="15"/>
                    <a:pt x="5" y="2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4" name="Freeform 2220">
              <a:extLst>
                <a:ext uri="{FF2B5EF4-FFF2-40B4-BE49-F238E27FC236}">
                  <a16:creationId xmlns:a16="http://schemas.microsoft.com/office/drawing/2014/main" id="{71C8D5BA-AB7F-4AB5-9244-CEA59FB93A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975"/>
              <a:ext cx="43" cy="37"/>
            </a:xfrm>
            <a:custGeom>
              <a:avLst/>
              <a:gdLst>
                <a:gd name="T0" fmla="*/ 0 w 33"/>
                <a:gd name="T1" fmla="*/ 15 h 28"/>
                <a:gd name="T2" fmla="*/ 4 w 33"/>
                <a:gd name="T3" fmla="*/ 49 h 28"/>
                <a:gd name="T4" fmla="*/ 17 w 33"/>
                <a:gd name="T5" fmla="*/ 45 h 28"/>
                <a:gd name="T6" fmla="*/ 30 w 33"/>
                <a:gd name="T7" fmla="*/ 40 h 28"/>
                <a:gd name="T8" fmla="*/ 35 w 33"/>
                <a:gd name="T9" fmla="*/ 37 h 28"/>
                <a:gd name="T10" fmla="*/ 44 w 33"/>
                <a:gd name="T11" fmla="*/ 34 h 28"/>
                <a:gd name="T12" fmla="*/ 56 w 33"/>
                <a:gd name="T13" fmla="*/ 32 h 28"/>
                <a:gd name="T14" fmla="*/ 46 w 33"/>
                <a:gd name="T15" fmla="*/ 0 h 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28">
                  <a:moveTo>
                    <a:pt x="0" y="8"/>
                  </a:moveTo>
                  <a:cubicBezTo>
                    <a:pt x="0" y="15"/>
                    <a:pt x="0" y="22"/>
                    <a:pt x="2" y="28"/>
                  </a:cubicBezTo>
                  <a:cubicBezTo>
                    <a:pt x="3" y="21"/>
                    <a:pt x="6" y="15"/>
                    <a:pt x="10" y="26"/>
                  </a:cubicBezTo>
                  <a:cubicBezTo>
                    <a:pt x="9" y="20"/>
                    <a:pt x="15" y="19"/>
                    <a:pt x="18" y="23"/>
                  </a:cubicBezTo>
                  <a:cubicBezTo>
                    <a:pt x="18" y="19"/>
                    <a:pt x="19" y="18"/>
                    <a:pt x="21" y="21"/>
                  </a:cubicBezTo>
                  <a:cubicBezTo>
                    <a:pt x="23" y="17"/>
                    <a:pt x="24" y="20"/>
                    <a:pt x="26" y="20"/>
                  </a:cubicBezTo>
                  <a:cubicBezTo>
                    <a:pt x="28" y="19"/>
                    <a:pt x="31" y="18"/>
                    <a:pt x="33" y="18"/>
                  </a:cubicBezTo>
                  <a:cubicBezTo>
                    <a:pt x="33" y="11"/>
                    <a:pt x="27" y="7"/>
                    <a:pt x="27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5" name="Freeform 2221">
              <a:extLst>
                <a:ext uri="{FF2B5EF4-FFF2-40B4-BE49-F238E27FC236}">
                  <a16:creationId xmlns:a16="http://schemas.microsoft.com/office/drawing/2014/main" id="{CC9ED8EE-040D-45AB-A47A-5261EEEF3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433"/>
              <a:ext cx="135" cy="67"/>
            </a:xfrm>
            <a:custGeom>
              <a:avLst/>
              <a:gdLst>
                <a:gd name="T0" fmla="*/ 161 w 103"/>
                <a:gd name="T1" fmla="*/ 21 h 51"/>
                <a:gd name="T2" fmla="*/ 161 w 103"/>
                <a:gd name="T3" fmla="*/ 78 h 51"/>
                <a:gd name="T4" fmla="*/ 131 w 103"/>
                <a:gd name="T5" fmla="*/ 88 h 51"/>
                <a:gd name="T6" fmla="*/ 96 w 103"/>
                <a:gd name="T7" fmla="*/ 72 h 51"/>
                <a:gd name="T8" fmla="*/ 43 w 103"/>
                <a:gd name="T9" fmla="*/ 67 h 51"/>
                <a:gd name="T10" fmla="*/ 10 w 103"/>
                <a:gd name="T11" fmla="*/ 55 h 51"/>
                <a:gd name="T12" fmla="*/ 12 w 103"/>
                <a:gd name="T13" fmla="*/ 33 h 51"/>
                <a:gd name="T14" fmla="*/ 33 w 103"/>
                <a:gd name="T15" fmla="*/ 5 h 51"/>
                <a:gd name="T16" fmla="*/ 72 w 103"/>
                <a:gd name="T17" fmla="*/ 5 h 51"/>
                <a:gd name="T18" fmla="*/ 134 w 103"/>
                <a:gd name="T19" fmla="*/ 7 h 5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3" h="51">
                  <a:moveTo>
                    <a:pt x="94" y="12"/>
                  </a:moveTo>
                  <a:cubicBezTo>
                    <a:pt x="103" y="19"/>
                    <a:pt x="102" y="38"/>
                    <a:pt x="94" y="45"/>
                  </a:cubicBezTo>
                  <a:cubicBezTo>
                    <a:pt x="89" y="48"/>
                    <a:pt x="82" y="51"/>
                    <a:pt x="76" y="51"/>
                  </a:cubicBezTo>
                  <a:cubicBezTo>
                    <a:pt x="67" y="51"/>
                    <a:pt x="63" y="46"/>
                    <a:pt x="56" y="42"/>
                  </a:cubicBezTo>
                  <a:cubicBezTo>
                    <a:pt x="46" y="36"/>
                    <a:pt x="35" y="43"/>
                    <a:pt x="25" y="39"/>
                  </a:cubicBezTo>
                  <a:cubicBezTo>
                    <a:pt x="19" y="37"/>
                    <a:pt x="11" y="35"/>
                    <a:pt x="6" y="32"/>
                  </a:cubicBezTo>
                  <a:cubicBezTo>
                    <a:pt x="0" y="28"/>
                    <a:pt x="2" y="25"/>
                    <a:pt x="7" y="19"/>
                  </a:cubicBezTo>
                  <a:cubicBezTo>
                    <a:pt x="10" y="15"/>
                    <a:pt x="15" y="6"/>
                    <a:pt x="19" y="3"/>
                  </a:cubicBezTo>
                  <a:cubicBezTo>
                    <a:pt x="24" y="0"/>
                    <a:pt x="37" y="3"/>
                    <a:pt x="42" y="3"/>
                  </a:cubicBezTo>
                  <a:cubicBezTo>
                    <a:pt x="54" y="3"/>
                    <a:pt x="66" y="3"/>
                    <a:pt x="78" y="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6" name="Freeform 2222">
              <a:extLst>
                <a:ext uri="{FF2B5EF4-FFF2-40B4-BE49-F238E27FC236}">
                  <a16:creationId xmlns:a16="http://schemas.microsoft.com/office/drawing/2014/main" id="{926AABA0-4312-450D-91D5-4DABB84E2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490"/>
              <a:ext cx="17" cy="54"/>
            </a:xfrm>
            <a:custGeom>
              <a:avLst/>
              <a:gdLst>
                <a:gd name="T0" fmla="*/ 7 w 13"/>
                <a:gd name="T1" fmla="*/ 71 h 41"/>
                <a:gd name="T2" fmla="*/ 1 w 13"/>
                <a:gd name="T3" fmla="*/ 57 h 41"/>
                <a:gd name="T4" fmla="*/ 1 w 13"/>
                <a:gd name="T5" fmla="*/ 0 h 41"/>
                <a:gd name="T6" fmla="*/ 12 w 13"/>
                <a:gd name="T7" fmla="*/ 0 h 41"/>
                <a:gd name="T8" fmla="*/ 22 w 13"/>
                <a:gd name="T9" fmla="*/ 61 h 41"/>
                <a:gd name="T10" fmla="*/ 22 w 13"/>
                <a:gd name="T11" fmla="*/ 66 h 41"/>
                <a:gd name="T12" fmla="*/ 7 w 13"/>
                <a:gd name="T13" fmla="*/ 71 h 4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3" h="41">
                  <a:moveTo>
                    <a:pt x="4" y="41"/>
                  </a:moveTo>
                  <a:cubicBezTo>
                    <a:pt x="2" y="39"/>
                    <a:pt x="2" y="36"/>
                    <a:pt x="1" y="33"/>
                  </a:cubicBezTo>
                  <a:cubicBezTo>
                    <a:pt x="0" y="22"/>
                    <a:pt x="1" y="11"/>
                    <a:pt x="1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8" y="11"/>
                    <a:pt x="13" y="23"/>
                    <a:pt x="13" y="35"/>
                  </a:cubicBezTo>
                  <a:cubicBezTo>
                    <a:pt x="13" y="36"/>
                    <a:pt x="13" y="37"/>
                    <a:pt x="13" y="38"/>
                  </a:cubicBezTo>
                  <a:cubicBezTo>
                    <a:pt x="10" y="39"/>
                    <a:pt x="7" y="40"/>
                    <a:pt x="4" y="41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7" name="Freeform 2223">
              <a:extLst>
                <a:ext uri="{FF2B5EF4-FFF2-40B4-BE49-F238E27FC236}">
                  <a16:creationId xmlns:a16="http://schemas.microsoft.com/office/drawing/2014/main" id="{7159931A-9F02-4EC4-8B06-58DDB540F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2485"/>
              <a:ext cx="21" cy="61"/>
            </a:xfrm>
            <a:custGeom>
              <a:avLst/>
              <a:gdLst>
                <a:gd name="T0" fmla="*/ 7 w 16"/>
                <a:gd name="T1" fmla="*/ 81 h 46"/>
                <a:gd name="T2" fmla="*/ 1 w 16"/>
                <a:gd name="T3" fmla="*/ 56 h 46"/>
                <a:gd name="T4" fmla="*/ 4 w 16"/>
                <a:gd name="T5" fmla="*/ 32 h 46"/>
                <a:gd name="T6" fmla="*/ 9 w 16"/>
                <a:gd name="T7" fmla="*/ 9 h 46"/>
                <a:gd name="T8" fmla="*/ 22 w 16"/>
                <a:gd name="T9" fmla="*/ 4 h 46"/>
                <a:gd name="T10" fmla="*/ 26 w 16"/>
                <a:gd name="T11" fmla="*/ 50 h 46"/>
                <a:gd name="T12" fmla="*/ 17 w 16"/>
                <a:gd name="T13" fmla="*/ 81 h 46"/>
                <a:gd name="T14" fmla="*/ 7 w 16"/>
                <a:gd name="T15" fmla="*/ 81 h 4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" h="46">
                  <a:moveTo>
                    <a:pt x="4" y="46"/>
                  </a:moveTo>
                  <a:cubicBezTo>
                    <a:pt x="2" y="43"/>
                    <a:pt x="1" y="35"/>
                    <a:pt x="1" y="32"/>
                  </a:cubicBezTo>
                  <a:cubicBezTo>
                    <a:pt x="0" y="27"/>
                    <a:pt x="1" y="23"/>
                    <a:pt x="2" y="18"/>
                  </a:cubicBezTo>
                  <a:cubicBezTo>
                    <a:pt x="3" y="15"/>
                    <a:pt x="3" y="8"/>
                    <a:pt x="5" y="5"/>
                  </a:cubicBezTo>
                  <a:cubicBezTo>
                    <a:pt x="8" y="0"/>
                    <a:pt x="10" y="5"/>
                    <a:pt x="13" y="2"/>
                  </a:cubicBezTo>
                  <a:cubicBezTo>
                    <a:pt x="15" y="29"/>
                    <a:pt x="15" y="29"/>
                    <a:pt x="15" y="29"/>
                  </a:cubicBezTo>
                  <a:cubicBezTo>
                    <a:pt x="16" y="32"/>
                    <a:pt x="14" y="42"/>
                    <a:pt x="10" y="46"/>
                  </a:cubicBezTo>
                  <a:cubicBezTo>
                    <a:pt x="8" y="46"/>
                    <a:pt x="6" y="46"/>
                    <a:pt x="4" y="46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8" name="Freeform 2224">
              <a:extLst>
                <a:ext uri="{FF2B5EF4-FFF2-40B4-BE49-F238E27FC236}">
                  <a16:creationId xmlns:a16="http://schemas.microsoft.com/office/drawing/2014/main" id="{433105D3-E573-426B-89FA-95F16A2746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480"/>
              <a:ext cx="54" cy="66"/>
            </a:xfrm>
            <a:custGeom>
              <a:avLst/>
              <a:gdLst>
                <a:gd name="T0" fmla="*/ 70 w 41"/>
                <a:gd name="T1" fmla="*/ 87 h 50"/>
                <a:gd name="T2" fmla="*/ 17 w 41"/>
                <a:gd name="T3" fmla="*/ 83 h 50"/>
                <a:gd name="T4" fmla="*/ 1 w 41"/>
                <a:gd name="T5" fmla="*/ 78 h 50"/>
                <a:gd name="T6" fmla="*/ 7 w 41"/>
                <a:gd name="T7" fmla="*/ 54 h 50"/>
                <a:gd name="T8" fmla="*/ 21 w 41"/>
                <a:gd name="T9" fmla="*/ 15 h 50"/>
                <a:gd name="T10" fmla="*/ 37 w 41"/>
                <a:gd name="T11" fmla="*/ 4 h 50"/>
                <a:gd name="T12" fmla="*/ 49 w 41"/>
                <a:gd name="T13" fmla="*/ 12 h 50"/>
                <a:gd name="T14" fmla="*/ 70 w 41"/>
                <a:gd name="T15" fmla="*/ 44 h 50"/>
                <a:gd name="T16" fmla="*/ 70 w 41"/>
                <a:gd name="T17" fmla="*/ 87 h 5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1" h="50">
                  <a:moveTo>
                    <a:pt x="40" y="50"/>
                  </a:moveTo>
                  <a:cubicBezTo>
                    <a:pt x="30" y="50"/>
                    <a:pt x="20" y="49"/>
                    <a:pt x="10" y="48"/>
                  </a:cubicBezTo>
                  <a:cubicBezTo>
                    <a:pt x="8" y="47"/>
                    <a:pt x="5" y="46"/>
                    <a:pt x="1" y="45"/>
                  </a:cubicBezTo>
                  <a:cubicBezTo>
                    <a:pt x="0" y="41"/>
                    <a:pt x="2" y="37"/>
                    <a:pt x="4" y="31"/>
                  </a:cubicBezTo>
                  <a:cubicBezTo>
                    <a:pt x="7" y="23"/>
                    <a:pt x="11" y="16"/>
                    <a:pt x="12" y="8"/>
                  </a:cubicBezTo>
                  <a:cubicBezTo>
                    <a:pt x="14" y="1"/>
                    <a:pt x="15" y="4"/>
                    <a:pt x="21" y="2"/>
                  </a:cubicBezTo>
                  <a:cubicBezTo>
                    <a:pt x="28" y="7"/>
                    <a:pt x="28" y="7"/>
                    <a:pt x="28" y="7"/>
                  </a:cubicBezTo>
                  <a:cubicBezTo>
                    <a:pt x="39" y="0"/>
                    <a:pt x="40" y="18"/>
                    <a:pt x="40" y="25"/>
                  </a:cubicBezTo>
                  <a:cubicBezTo>
                    <a:pt x="39" y="33"/>
                    <a:pt x="41" y="43"/>
                    <a:pt x="40" y="50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89" name="Freeform 2225">
              <a:extLst>
                <a:ext uri="{FF2B5EF4-FFF2-40B4-BE49-F238E27FC236}">
                  <a16:creationId xmlns:a16="http://schemas.microsoft.com/office/drawing/2014/main" id="{6AFFEB42-56D2-4039-9E63-2EB6FE589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484"/>
              <a:ext cx="34" cy="52"/>
            </a:xfrm>
            <a:custGeom>
              <a:avLst/>
              <a:gdLst>
                <a:gd name="T0" fmla="*/ 41 w 26"/>
                <a:gd name="T1" fmla="*/ 56 h 40"/>
                <a:gd name="T2" fmla="*/ 29 w 26"/>
                <a:gd name="T3" fmla="*/ 68 h 40"/>
                <a:gd name="T4" fmla="*/ 16 w 26"/>
                <a:gd name="T5" fmla="*/ 64 h 40"/>
                <a:gd name="T6" fmla="*/ 9 w 26"/>
                <a:gd name="T7" fmla="*/ 0 h 40"/>
                <a:gd name="T8" fmla="*/ 33 w 26"/>
                <a:gd name="T9" fmla="*/ 1 h 40"/>
                <a:gd name="T10" fmla="*/ 43 w 26"/>
                <a:gd name="T11" fmla="*/ 56 h 40"/>
                <a:gd name="T12" fmla="*/ 41 w 26"/>
                <a:gd name="T13" fmla="*/ 57 h 40"/>
                <a:gd name="T14" fmla="*/ 41 w 26"/>
                <a:gd name="T15" fmla="*/ 56 h 4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6" h="40">
                  <a:moveTo>
                    <a:pt x="24" y="33"/>
                  </a:moveTo>
                  <a:cubicBezTo>
                    <a:pt x="22" y="36"/>
                    <a:pt x="19" y="38"/>
                    <a:pt x="17" y="40"/>
                  </a:cubicBezTo>
                  <a:cubicBezTo>
                    <a:pt x="14" y="40"/>
                    <a:pt x="11" y="40"/>
                    <a:pt x="9" y="38"/>
                  </a:cubicBezTo>
                  <a:cubicBezTo>
                    <a:pt x="0" y="32"/>
                    <a:pt x="5" y="9"/>
                    <a:pt x="5" y="0"/>
                  </a:cubicBezTo>
                  <a:cubicBezTo>
                    <a:pt x="19" y="1"/>
                    <a:pt x="19" y="1"/>
                    <a:pt x="19" y="1"/>
                  </a:cubicBezTo>
                  <a:cubicBezTo>
                    <a:pt x="22" y="10"/>
                    <a:pt x="26" y="24"/>
                    <a:pt x="25" y="33"/>
                  </a:cubicBezTo>
                  <a:cubicBezTo>
                    <a:pt x="25" y="34"/>
                    <a:pt x="24" y="34"/>
                    <a:pt x="24" y="34"/>
                  </a:cubicBezTo>
                  <a:cubicBezTo>
                    <a:pt x="24" y="33"/>
                    <a:pt x="24" y="33"/>
                    <a:pt x="24" y="33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0" name="Freeform 2226">
              <a:extLst>
                <a:ext uri="{FF2B5EF4-FFF2-40B4-BE49-F238E27FC236}">
                  <a16:creationId xmlns:a16="http://schemas.microsoft.com/office/drawing/2014/main" id="{C583BDCB-1CF6-406C-98C1-D15C48F799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469"/>
              <a:ext cx="27" cy="69"/>
            </a:xfrm>
            <a:custGeom>
              <a:avLst/>
              <a:gdLst>
                <a:gd name="T0" fmla="*/ 6 w 21"/>
                <a:gd name="T1" fmla="*/ 92 h 52"/>
                <a:gd name="T2" fmla="*/ 6 w 21"/>
                <a:gd name="T3" fmla="*/ 92 h 52"/>
                <a:gd name="T4" fmla="*/ 4 w 21"/>
                <a:gd name="T5" fmla="*/ 88 h 52"/>
                <a:gd name="T6" fmla="*/ 0 w 21"/>
                <a:gd name="T7" fmla="*/ 72 h 52"/>
                <a:gd name="T8" fmla="*/ 4 w 21"/>
                <a:gd name="T9" fmla="*/ 60 h 52"/>
                <a:gd name="T10" fmla="*/ 8 w 21"/>
                <a:gd name="T11" fmla="*/ 46 h 52"/>
                <a:gd name="T12" fmla="*/ 10 w 21"/>
                <a:gd name="T13" fmla="*/ 33 h 52"/>
                <a:gd name="T14" fmla="*/ 31 w 21"/>
                <a:gd name="T15" fmla="*/ 16 h 52"/>
                <a:gd name="T16" fmla="*/ 35 w 21"/>
                <a:gd name="T17" fmla="*/ 27 h 52"/>
                <a:gd name="T18" fmla="*/ 15 w 21"/>
                <a:gd name="T19" fmla="*/ 82 h 52"/>
                <a:gd name="T20" fmla="*/ 6 w 21"/>
                <a:gd name="T21" fmla="*/ 92 h 5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" h="52">
                  <a:moveTo>
                    <a:pt x="4" y="52"/>
                  </a:moveTo>
                  <a:cubicBezTo>
                    <a:pt x="4" y="52"/>
                    <a:pt x="4" y="52"/>
                    <a:pt x="4" y="52"/>
                  </a:cubicBezTo>
                  <a:cubicBezTo>
                    <a:pt x="3" y="52"/>
                    <a:pt x="2" y="51"/>
                    <a:pt x="2" y="50"/>
                  </a:cubicBezTo>
                  <a:cubicBezTo>
                    <a:pt x="1" y="49"/>
                    <a:pt x="0" y="43"/>
                    <a:pt x="0" y="41"/>
                  </a:cubicBezTo>
                  <a:cubicBezTo>
                    <a:pt x="0" y="37"/>
                    <a:pt x="0" y="37"/>
                    <a:pt x="2" y="34"/>
                  </a:cubicBezTo>
                  <a:cubicBezTo>
                    <a:pt x="5" y="31"/>
                    <a:pt x="3" y="29"/>
                    <a:pt x="5" y="26"/>
                  </a:cubicBezTo>
                  <a:cubicBezTo>
                    <a:pt x="6" y="23"/>
                    <a:pt x="9" y="22"/>
                    <a:pt x="6" y="19"/>
                  </a:cubicBezTo>
                  <a:cubicBezTo>
                    <a:pt x="15" y="19"/>
                    <a:pt x="8" y="0"/>
                    <a:pt x="19" y="9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17" y="25"/>
                    <a:pt x="14" y="36"/>
                    <a:pt x="9" y="47"/>
                  </a:cubicBezTo>
                  <a:cubicBezTo>
                    <a:pt x="8" y="49"/>
                    <a:pt x="6" y="52"/>
                    <a:pt x="4" y="52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1" name="Freeform 2227">
              <a:extLst>
                <a:ext uri="{FF2B5EF4-FFF2-40B4-BE49-F238E27FC236}">
                  <a16:creationId xmlns:a16="http://schemas.microsoft.com/office/drawing/2014/main" id="{BCECED06-E438-423E-9B4D-A4C11049CB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4" y="2477"/>
              <a:ext cx="54" cy="53"/>
            </a:xfrm>
            <a:custGeom>
              <a:avLst/>
              <a:gdLst>
                <a:gd name="T0" fmla="*/ 57 w 41"/>
                <a:gd name="T1" fmla="*/ 25 h 40"/>
                <a:gd name="T2" fmla="*/ 54 w 41"/>
                <a:gd name="T3" fmla="*/ 40 h 40"/>
                <a:gd name="T4" fmla="*/ 45 w 41"/>
                <a:gd name="T5" fmla="*/ 61 h 40"/>
                <a:gd name="T6" fmla="*/ 38 w 41"/>
                <a:gd name="T7" fmla="*/ 70 h 40"/>
                <a:gd name="T8" fmla="*/ 32 w 41"/>
                <a:gd name="T9" fmla="*/ 66 h 40"/>
                <a:gd name="T10" fmla="*/ 17 w 41"/>
                <a:gd name="T11" fmla="*/ 60 h 40"/>
                <a:gd name="T12" fmla="*/ 14 w 41"/>
                <a:gd name="T13" fmla="*/ 58 h 40"/>
                <a:gd name="T14" fmla="*/ 5 w 41"/>
                <a:gd name="T15" fmla="*/ 50 h 40"/>
                <a:gd name="T16" fmla="*/ 1 w 41"/>
                <a:gd name="T17" fmla="*/ 45 h 40"/>
                <a:gd name="T18" fmla="*/ 21 w 41"/>
                <a:gd name="T19" fmla="*/ 23 h 40"/>
                <a:gd name="T20" fmla="*/ 55 w 41"/>
                <a:gd name="T21" fmla="*/ 0 h 40"/>
                <a:gd name="T22" fmla="*/ 71 w 41"/>
                <a:gd name="T23" fmla="*/ 1 h 40"/>
                <a:gd name="T24" fmla="*/ 57 w 41"/>
                <a:gd name="T25" fmla="*/ 25 h 4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41" h="40">
                  <a:moveTo>
                    <a:pt x="33" y="14"/>
                  </a:moveTo>
                  <a:cubicBezTo>
                    <a:pt x="26" y="13"/>
                    <a:pt x="28" y="19"/>
                    <a:pt x="31" y="23"/>
                  </a:cubicBezTo>
                  <a:cubicBezTo>
                    <a:pt x="24" y="25"/>
                    <a:pt x="26" y="30"/>
                    <a:pt x="26" y="35"/>
                  </a:cubicBezTo>
                  <a:cubicBezTo>
                    <a:pt x="21" y="33"/>
                    <a:pt x="21" y="36"/>
                    <a:pt x="22" y="40"/>
                  </a:cubicBezTo>
                  <a:cubicBezTo>
                    <a:pt x="20" y="39"/>
                    <a:pt x="19" y="38"/>
                    <a:pt x="18" y="38"/>
                  </a:cubicBezTo>
                  <a:cubicBezTo>
                    <a:pt x="15" y="36"/>
                    <a:pt x="13" y="35"/>
                    <a:pt x="10" y="34"/>
                  </a:cubicBezTo>
                  <a:cubicBezTo>
                    <a:pt x="9" y="33"/>
                    <a:pt x="9" y="33"/>
                    <a:pt x="8" y="33"/>
                  </a:cubicBezTo>
                  <a:cubicBezTo>
                    <a:pt x="6" y="32"/>
                    <a:pt x="4" y="31"/>
                    <a:pt x="3" y="29"/>
                  </a:cubicBezTo>
                  <a:cubicBezTo>
                    <a:pt x="2" y="28"/>
                    <a:pt x="1" y="27"/>
                    <a:pt x="1" y="26"/>
                  </a:cubicBezTo>
                  <a:cubicBezTo>
                    <a:pt x="0" y="20"/>
                    <a:pt x="9" y="16"/>
                    <a:pt x="12" y="13"/>
                  </a:cubicBezTo>
                  <a:cubicBezTo>
                    <a:pt x="19" y="8"/>
                    <a:pt x="23" y="2"/>
                    <a:pt x="32" y="0"/>
                  </a:cubicBezTo>
                  <a:cubicBezTo>
                    <a:pt x="41" y="1"/>
                    <a:pt x="41" y="1"/>
                    <a:pt x="41" y="1"/>
                  </a:cubicBezTo>
                  <a:cubicBezTo>
                    <a:pt x="35" y="3"/>
                    <a:pt x="34" y="9"/>
                    <a:pt x="33" y="14"/>
                  </a:cubicBezTo>
                  <a:close/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2" name="Freeform 2228">
              <a:extLst>
                <a:ext uri="{FF2B5EF4-FFF2-40B4-BE49-F238E27FC236}">
                  <a16:creationId xmlns:a16="http://schemas.microsoft.com/office/drawing/2014/main" id="{0E4D20DF-A0D2-4F27-B5CA-83470DBD1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455"/>
              <a:ext cx="51" cy="51"/>
            </a:xfrm>
            <a:custGeom>
              <a:avLst/>
              <a:gdLst>
                <a:gd name="T0" fmla="*/ 50 w 39"/>
                <a:gd name="T1" fmla="*/ 27 h 39"/>
                <a:gd name="T2" fmla="*/ 24 w 39"/>
                <a:gd name="T3" fmla="*/ 51 h 39"/>
                <a:gd name="T4" fmla="*/ 7 w 39"/>
                <a:gd name="T5" fmla="*/ 67 h 39"/>
                <a:gd name="T6" fmla="*/ 1 w 39"/>
                <a:gd name="T7" fmla="*/ 60 h 39"/>
                <a:gd name="T8" fmla="*/ 0 w 39"/>
                <a:gd name="T9" fmla="*/ 58 h 39"/>
                <a:gd name="T10" fmla="*/ 5 w 39"/>
                <a:gd name="T11" fmla="*/ 51 h 39"/>
                <a:gd name="T12" fmla="*/ 16 w 39"/>
                <a:gd name="T13" fmla="*/ 33 h 39"/>
                <a:gd name="T14" fmla="*/ 41 w 39"/>
                <a:gd name="T15" fmla="*/ 0 h 39"/>
                <a:gd name="T16" fmla="*/ 67 w 39"/>
                <a:gd name="T17" fmla="*/ 12 h 39"/>
                <a:gd name="T18" fmla="*/ 50 w 39"/>
                <a:gd name="T19" fmla="*/ 27 h 39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39">
                  <a:moveTo>
                    <a:pt x="29" y="16"/>
                  </a:moveTo>
                  <a:cubicBezTo>
                    <a:pt x="24" y="20"/>
                    <a:pt x="19" y="25"/>
                    <a:pt x="14" y="30"/>
                  </a:cubicBezTo>
                  <a:cubicBezTo>
                    <a:pt x="11" y="33"/>
                    <a:pt x="8" y="37"/>
                    <a:pt x="4" y="39"/>
                  </a:cubicBezTo>
                  <a:cubicBezTo>
                    <a:pt x="2" y="37"/>
                    <a:pt x="1" y="36"/>
                    <a:pt x="1" y="35"/>
                  </a:cubicBezTo>
                  <a:cubicBezTo>
                    <a:pt x="1" y="34"/>
                    <a:pt x="0" y="34"/>
                    <a:pt x="0" y="34"/>
                  </a:cubicBezTo>
                  <a:cubicBezTo>
                    <a:pt x="1" y="32"/>
                    <a:pt x="2" y="31"/>
                    <a:pt x="3" y="30"/>
                  </a:cubicBezTo>
                  <a:cubicBezTo>
                    <a:pt x="5" y="26"/>
                    <a:pt x="6" y="22"/>
                    <a:pt x="9" y="19"/>
                  </a:cubicBezTo>
                  <a:cubicBezTo>
                    <a:pt x="13" y="12"/>
                    <a:pt x="18" y="6"/>
                    <a:pt x="24" y="0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36" y="11"/>
                    <a:pt x="32" y="13"/>
                    <a:pt x="29" y="16"/>
                  </a:cubicBezTo>
                  <a:close/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3" name="Freeform 2229">
              <a:extLst>
                <a:ext uri="{FF2B5EF4-FFF2-40B4-BE49-F238E27FC236}">
                  <a16:creationId xmlns:a16="http://schemas.microsoft.com/office/drawing/2014/main" id="{DBA0F8AA-2551-40EC-8BF9-0A44A9ACCD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8" y="2494"/>
              <a:ext cx="12" cy="33"/>
            </a:xfrm>
            <a:custGeom>
              <a:avLst/>
              <a:gdLst>
                <a:gd name="T0" fmla="*/ 9 w 9"/>
                <a:gd name="T1" fmla="*/ 5 h 25"/>
                <a:gd name="T2" fmla="*/ 16 w 9"/>
                <a:gd name="T3" fmla="*/ 11 h 25"/>
                <a:gd name="T4" fmla="*/ 16 w 9"/>
                <a:gd name="T5" fmla="*/ 17 h 25"/>
                <a:gd name="T6" fmla="*/ 12 w 9"/>
                <a:gd name="T7" fmla="*/ 32 h 25"/>
                <a:gd name="T8" fmla="*/ 9 w 9"/>
                <a:gd name="T9" fmla="*/ 44 h 25"/>
                <a:gd name="T10" fmla="*/ 1 w 9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" h="25">
                  <a:moveTo>
                    <a:pt x="5" y="3"/>
                  </a:moveTo>
                  <a:cubicBezTo>
                    <a:pt x="6" y="4"/>
                    <a:pt x="8" y="5"/>
                    <a:pt x="9" y="6"/>
                  </a:cubicBezTo>
                  <a:cubicBezTo>
                    <a:pt x="6" y="7"/>
                    <a:pt x="9" y="8"/>
                    <a:pt x="9" y="10"/>
                  </a:cubicBezTo>
                  <a:cubicBezTo>
                    <a:pt x="9" y="13"/>
                    <a:pt x="8" y="15"/>
                    <a:pt x="7" y="18"/>
                  </a:cubicBezTo>
                  <a:cubicBezTo>
                    <a:pt x="7" y="20"/>
                    <a:pt x="8" y="25"/>
                    <a:pt x="5" y="25"/>
                  </a:cubicBezTo>
                  <a:cubicBezTo>
                    <a:pt x="0" y="25"/>
                    <a:pt x="3" y="4"/>
                    <a:pt x="1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4" name="Freeform 2230">
              <a:extLst>
                <a:ext uri="{FF2B5EF4-FFF2-40B4-BE49-F238E27FC236}">
                  <a16:creationId xmlns:a16="http://schemas.microsoft.com/office/drawing/2014/main" id="{8D595D42-2315-4507-A5D1-48E9AF62D1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3848"/>
              <a:ext cx="24" cy="90"/>
            </a:xfrm>
            <a:custGeom>
              <a:avLst/>
              <a:gdLst>
                <a:gd name="T0" fmla="*/ 1 w 18"/>
                <a:gd name="T1" fmla="*/ 0 h 69"/>
                <a:gd name="T2" fmla="*/ 15 w 18"/>
                <a:gd name="T3" fmla="*/ 23 h 69"/>
                <a:gd name="T4" fmla="*/ 23 w 18"/>
                <a:gd name="T5" fmla="*/ 55 h 69"/>
                <a:gd name="T6" fmla="*/ 16 w 18"/>
                <a:gd name="T7" fmla="*/ 117 h 69"/>
                <a:gd name="T8" fmla="*/ 0 w 18"/>
                <a:gd name="T9" fmla="*/ 13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69">
                  <a:moveTo>
                    <a:pt x="1" y="0"/>
                  </a:moveTo>
                  <a:cubicBezTo>
                    <a:pt x="1" y="4"/>
                    <a:pt x="6" y="10"/>
                    <a:pt x="8" y="14"/>
                  </a:cubicBezTo>
                  <a:cubicBezTo>
                    <a:pt x="10" y="20"/>
                    <a:pt x="11" y="26"/>
                    <a:pt x="13" y="32"/>
                  </a:cubicBezTo>
                  <a:cubicBezTo>
                    <a:pt x="18" y="46"/>
                    <a:pt x="14" y="55"/>
                    <a:pt x="9" y="69"/>
                  </a:cubicBezTo>
                  <a:cubicBezTo>
                    <a:pt x="3" y="51"/>
                    <a:pt x="4" y="28"/>
                    <a:pt x="0" y="8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5" name="Freeform 2231">
              <a:extLst>
                <a:ext uri="{FF2B5EF4-FFF2-40B4-BE49-F238E27FC236}">
                  <a16:creationId xmlns:a16="http://schemas.microsoft.com/office/drawing/2014/main" id="{483F6010-9144-445E-B9CE-924072F5A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862"/>
              <a:ext cx="23" cy="80"/>
            </a:xfrm>
            <a:custGeom>
              <a:avLst/>
              <a:gdLst>
                <a:gd name="T0" fmla="*/ 7 w 17"/>
                <a:gd name="T1" fmla="*/ 0 h 61"/>
                <a:gd name="T2" fmla="*/ 7 w 17"/>
                <a:gd name="T3" fmla="*/ 72 h 61"/>
                <a:gd name="T4" fmla="*/ 31 w 17"/>
                <a:gd name="T5" fmla="*/ 105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61">
                  <a:moveTo>
                    <a:pt x="4" y="0"/>
                  </a:moveTo>
                  <a:cubicBezTo>
                    <a:pt x="6" y="14"/>
                    <a:pt x="0" y="29"/>
                    <a:pt x="4" y="42"/>
                  </a:cubicBezTo>
                  <a:cubicBezTo>
                    <a:pt x="8" y="54"/>
                    <a:pt x="17" y="61"/>
                    <a:pt x="17" y="6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6" name="Freeform 2232">
              <a:extLst>
                <a:ext uri="{FF2B5EF4-FFF2-40B4-BE49-F238E27FC236}">
                  <a16:creationId xmlns:a16="http://schemas.microsoft.com/office/drawing/2014/main" id="{7390A9E6-ECD8-4CB2-BD73-8B9FAFE84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3852"/>
              <a:ext cx="18" cy="89"/>
            </a:xfrm>
            <a:custGeom>
              <a:avLst/>
              <a:gdLst>
                <a:gd name="T0" fmla="*/ 0 w 14"/>
                <a:gd name="T1" fmla="*/ 0 h 68"/>
                <a:gd name="T2" fmla="*/ 22 w 14"/>
                <a:gd name="T3" fmla="*/ 73 h 68"/>
                <a:gd name="T4" fmla="*/ 12 w 14"/>
                <a:gd name="T5" fmla="*/ 116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68">
                  <a:moveTo>
                    <a:pt x="0" y="0"/>
                  </a:moveTo>
                  <a:cubicBezTo>
                    <a:pt x="8" y="9"/>
                    <a:pt x="14" y="30"/>
                    <a:pt x="13" y="43"/>
                  </a:cubicBezTo>
                  <a:cubicBezTo>
                    <a:pt x="13" y="57"/>
                    <a:pt x="7" y="68"/>
                    <a:pt x="7" y="6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7" name="Freeform 2233">
              <a:extLst>
                <a:ext uri="{FF2B5EF4-FFF2-40B4-BE49-F238E27FC236}">
                  <a16:creationId xmlns:a16="http://schemas.microsoft.com/office/drawing/2014/main" id="{C971BDB8-A40C-4D5B-AC33-997E2F18EE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761"/>
              <a:ext cx="63" cy="245"/>
            </a:xfrm>
            <a:custGeom>
              <a:avLst/>
              <a:gdLst>
                <a:gd name="T0" fmla="*/ 49 w 48"/>
                <a:gd name="T1" fmla="*/ 144 h 187"/>
                <a:gd name="T2" fmla="*/ 59 w 48"/>
                <a:gd name="T3" fmla="*/ 172 h 187"/>
                <a:gd name="T4" fmla="*/ 67 w 48"/>
                <a:gd name="T5" fmla="*/ 194 h 187"/>
                <a:gd name="T6" fmla="*/ 79 w 48"/>
                <a:gd name="T7" fmla="*/ 258 h 187"/>
                <a:gd name="T8" fmla="*/ 66 w 48"/>
                <a:gd name="T9" fmla="*/ 321 h 187"/>
                <a:gd name="T10" fmla="*/ 64 w 48"/>
                <a:gd name="T11" fmla="*/ 290 h 187"/>
                <a:gd name="T12" fmla="*/ 51 w 48"/>
                <a:gd name="T13" fmla="*/ 265 h 187"/>
                <a:gd name="T14" fmla="*/ 51 w 48"/>
                <a:gd name="T15" fmla="*/ 221 h 187"/>
                <a:gd name="T16" fmla="*/ 37 w 48"/>
                <a:gd name="T17" fmla="*/ 166 h 187"/>
                <a:gd name="T18" fmla="*/ 11 w 48"/>
                <a:gd name="T19" fmla="*/ 63 h 187"/>
                <a:gd name="T20" fmla="*/ 0 w 48"/>
                <a:gd name="T21" fmla="*/ 0 h 18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8" h="187">
                  <a:moveTo>
                    <a:pt x="28" y="84"/>
                  </a:moveTo>
                  <a:cubicBezTo>
                    <a:pt x="28" y="89"/>
                    <a:pt x="32" y="95"/>
                    <a:pt x="34" y="100"/>
                  </a:cubicBezTo>
                  <a:cubicBezTo>
                    <a:pt x="36" y="104"/>
                    <a:pt x="38" y="108"/>
                    <a:pt x="39" y="113"/>
                  </a:cubicBezTo>
                  <a:cubicBezTo>
                    <a:pt x="42" y="125"/>
                    <a:pt x="45" y="137"/>
                    <a:pt x="46" y="150"/>
                  </a:cubicBezTo>
                  <a:cubicBezTo>
                    <a:pt x="46" y="157"/>
                    <a:pt x="48" y="187"/>
                    <a:pt x="38" y="187"/>
                  </a:cubicBezTo>
                  <a:cubicBezTo>
                    <a:pt x="36" y="182"/>
                    <a:pt x="39" y="175"/>
                    <a:pt x="37" y="169"/>
                  </a:cubicBezTo>
                  <a:cubicBezTo>
                    <a:pt x="35" y="164"/>
                    <a:pt x="31" y="159"/>
                    <a:pt x="30" y="154"/>
                  </a:cubicBezTo>
                  <a:cubicBezTo>
                    <a:pt x="28" y="146"/>
                    <a:pt x="30" y="137"/>
                    <a:pt x="30" y="129"/>
                  </a:cubicBezTo>
                  <a:cubicBezTo>
                    <a:pt x="28" y="118"/>
                    <a:pt x="25" y="108"/>
                    <a:pt x="21" y="97"/>
                  </a:cubicBezTo>
                  <a:cubicBezTo>
                    <a:pt x="16" y="77"/>
                    <a:pt x="11" y="57"/>
                    <a:pt x="6" y="37"/>
                  </a:cubicBezTo>
                  <a:cubicBezTo>
                    <a:pt x="4" y="25"/>
                    <a:pt x="2" y="11"/>
                    <a:pt x="0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8" name="Freeform 2234">
              <a:extLst>
                <a:ext uri="{FF2B5EF4-FFF2-40B4-BE49-F238E27FC236}">
                  <a16:creationId xmlns:a16="http://schemas.microsoft.com/office/drawing/2014/main" id="{BCA0B728-68ED-477F-A4A4-792DC18A5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3955"/>
              <a:ext cx="17" cy="55"/>
            </a:xfrm>
            <a:custGeom>
              <a:avLst/>
              <a:gdLst>
                <a:gd name="T0" fmla="*/ 16 w 13"/>
                <a:gd name="T1" fmla="*/ 4 h 42"/>
                <a:gd name="T2" fmla="*/ 21 w 13"/>
                <a:gd name="T3" fmla="*/ 31 h 42"/>
                <a:gd name="T4" fmla="*/ 16 w 13"/>
                <a:gd name="T5" fmla="*/ 45 h 42"/>
                <a:gd name="T6" fmla="*/ 5 w 13"/>
                <a:gd name="T7" fmla="*/ 72 h 42"/>
                <a:gd name="T8" fmla="*/ 1 w 13"/>
                <a:gd name="T9" fmla="*/ 56 h 42"/>
                <a:gd name="T10" fmla="*/ 7 w 13"/>
                <a:gd name="T11" fmla="*/ 38 h 42"/>
                <a:gd name="T12" fmla="*/ 1 w 13"/>
                <a:gd name="T13" fmla="*/ 0 h 42"/>
                <a:gd name="T14" fmla="*/ 18 w 13"/>
                <a:gd name="T15" fmla="*/ 5 h 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3" h="42">
                  <a:moveTo>
                    <a:pt x="9" y="2"/>
                  </a:moveTo>
                  <a:cubicBezTo>
                    <a:pt x="10" y="7"/>
                    <a:pt x="13" y="13"/>
                    <a:pt x="12" y="18"/>
                  </a:cubicBezTo>
                  <a:cubicBezTo>
                    <a:pt x="12" y="20"/>
                    <a:pt x="10" y="23"/>
                    <a:pt x="9" y="26"/>
                  </a:cubicBezTo>
                  <a:cubicBezTo>
                    <a:pt x="8" y="31"/>
                    <a:pt x="9" y="40"/>
                    <a:pt x="3" y="42"/>
                  </a:cubicBezTo>
                  <a:cubicBezTo>
                    <a:pt x="2" y="40"/>
                    <a:pt x="0" y="35"/>
                    <a:pt x="1" y="33"/>
                  </a:cubicBezTo>
                  <a:cubicBezTo>
                    <a:pt x="1" y="29"/>
                    <a:pt x="3" y="26"/>
                    <a:pt x="4" y="22"/>
                  </a:cubicBezTo>
                  <a:cubicBezTo>
                    <a:pt x="4" y="15"/>
                    <a:pt x="1" y="7"/>
                    <a:pt x="1" y="0"/>
                  </a:cubicBezTo>
                  <a:cubicBezTo>
                    <a:pt x="4" y="1"/>
                    <a:pt x="8" y="2"/>
                    <a:pt x="11" y="3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399" name="Freeform 2235">
              <a:extLst>
                <a:ext uri="{FF2B5EF4-FFF2-40B4-BE49-F238E27FC236}">
                  <a16:creationId xmlns:a16="http://schemas.microsoft.com/office/drawing/2014/main" id="{BE53F02A-CC94-456D-9B63-06769E5FB9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4010"/>
              <a:ext cx="63" cy="46"/>
            </a:xfrm>
            <a:custGeom>
              <a:avLst/>
              <a:gdLst>
                <a:gd name="T0" fmla="*/ 83 w 48"/>
                <a:gd name="T1" fmla="*/ 17 h 35"/>
                <a:gd name="T2" fmla="*/ 38 w 48"/>
                <a:gd name="T3" fmla="*/ 45 h 35"/>
                <a:gd name="T4" fmla="*/ 1 w 48"/>
                <a:gd name="T5" fmla="*/ 1 h 35"/>
                <a:gd name="T6" fmla="*/ 17 w 48"/>
                <a:gd name="T7" fmla="*/ 1 h 35"/>
                <a:gd name="T8" fmla="*/ 24 w 48"/>
                <a:gd name="T9" fmla="*/ 17 h 35"/>
                <a:gd name="T10" fmla="*/ 71 w 48"/>
                <a:gd name="T11" fmla="*/ 18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8" h="35">
                  <a:moveTo>
                    <a:pt x="48" y="10"/>
                  </a:moveTo>
                  <a:cubicBezTo>
                    <a:pt x="44" y="22"/>
                    <a:pt x="37" y="35"/>
                    <a:pt x="22" y="26"/>
                  </a:cubicBezTo>
                  <a:cubicBezTo>
                    <a:pt x="16" y="22"/>
                    <a:pt x="0" y="9"/>
                    <a:pt x="1" y="1"/>
                  </a:cubicBezTo>
                  <a:cubicBezTo>
                    <a:pt x="5" y="5"/>
                    <a:pt x="7" y="0"/>
                    <a:pt x="10" y="1"/>
                  </a:cubicBezTo>
                  <a:cubicBezTo>
                    <a:pt x="14" y="3"/>
                    <a:pt x="12" y="7"/>
                    <a:pt x="14" y="10"/>
                  </a:cubicBezTo>
                  <a:cubicBezTo>
                    <a:pt x="20" y="19"/>
                    <a:pt x="35" y="19"/>
                    <a:pt x="41" y="11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0" name="Freeform 2236">
              <a:extLst>
                <a:ext uri="{FF2B5EF4-FFF2-40B4-BE49-F238E27FC236}">
                  <a16:creationId xmlns:a16="http://schemas.microsoft.com/office/drawing/2014/main" id="{F0D10A24-1862-4AAA-AB49-409746244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4018"/>
              <a:ext cx="40" cy="34"/>
            </a:xfrm>
            <a:custGeom>
              <a:avLst/>
              <a:gdLst>
                <a:gd name="T0" fmla="*/ 52 w 31"/>
                <a:gd name="T1" fmla="*/ 34 h 26"/>
                <a:gd name="T2" fmla="*/ 23 w 31"/>
                <a:gd name="T3" fmla="*/ 27 h 26"/>
                <a:gd name="T4" fmla="*/ 1 w 31"/>
                <a:gd name="T5" fmla="*/ 0 h 26"/>
                <a:gd name="T6" fmla="*/ 50 w 31"/>
                <a:gd name="T7" fmla="*/ 24 h 26"/>
                <a:gd name="T8" fmla="*/ 46 w 31"/>
                <a:gd name="T9" fmla="*/ 34 h 2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26">
                  <a:moveTo>
                    <a:pt x="31" y="20"/>
                  </a:moveTo>
                  <a:cubicBezTo>
                    <a:pt x="24" y="26"/>
                    <a:pt x="20" y="21"/>
                    <a:pt x="14" y="16"/>
                  </a:cubicBezTo>
                  <a:cubicBezTo>
                    <a:pt x="10" y="12"/>
                    <a:pt x="0" y="8"/>
                    <a:pt x="1" y="0"/>
                  </a:cubicBezTo>
                  <a:cubicBezTo>
                    <a:pt x="6" y="9"/>
                    <a:pt x="20" y="16"/>
                    <a:pt x="30" y="14"/>
                  </a:cubicBezTo>
                  <a:cubicBezTo>
                    <a:pt x="30" y="16"/>
                    <a:pt x="29" y="19"/>
                    <a:pt x="28" y="2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1" name="Freeform 2237">
              <a:extLst>
                <a:ext uri="{FF2B5EF4-FFF2-40B4-BE49-F238E27FC236}">
                  <a16:creationId xmlns:a16="http://schemas.microsoft.com/office/drawing/2014/main" id="{64337E17-6E63-45B7-96DF-37214D956E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2359"/>
              <a:ext cx="59" cy="166"/>
            </a:xfrm>
            <a:custGeom>
              <a:avLst/>
              <a:gdLst>
                <a:gd name="T0" fmla="*/ 0 w 45"/>
                <a:gd name="T1" fmla="*/ 42 h 126"/>
                <a:gd name="T2" fmla="*/ 12 w 45"/>
                <a:gd name="T3" fmla="*/ 92 h 126"/>
                <a:gd name="T4" fmla="*/ 21 w 45"/>
                <a:gd name="T5" fmla="*/ 103 h 126"/>
                <a:gd name="T6" fmla="*/ 18 w 45"/>
                <a:gd name="T7" fmla="*/ 119 h 126"/>
                <a:gd name="T8" fmla="*/ 18 w 45"/>
                <a:gd name="T9" fmla="*/ 137 h 126"/>
                <a:gd name="T10" fmla="*/ 26 w 45"/>
                <a:gd name="T11" fmla="*/ 154 h 126"/>
                <a:gd name="T12" fmla="*/ 21 w 45"/>
                <a:gd name="T13" fmla="*/ 180 h 126"/>
                <a:gd name="T14" fmla="*/ 24 w 45"/>
                <a:gd name="T15" fmla="*/ 200 h 126"/>
                <a:gd name="T16" fmla="*/ 24 w 45"/>
                <a:gd name="T17" fmla="*/ 219 h 126"/>
                <a:gd name="T18" fmla="*/ 28 w 45"/>
                <a:gd name="T19" fmla="*/ 207 h 126"/>
                <a:gd name="T20" fmla="*/ 31 w 45"/>
                <a:gd name="T21" fmla="*/ 191 h 126"/>
                <a:gd name="T22" fmla="*/ 31 w 45"/>
                <a:gd name="T23" fmla="*/ 153 h 126"/>
                <a:gd name="T24" fmla="*/ 37 w 45"/>
                <a:gd name="T25" fmla="*/ 94 h 126"/>
                <a:gd name="T26" fmla="*/ 38 w 45"/>
                <a:gd name="T27" fmla="*/ 70 h 126"/>
                <a:gd name="T28" fmla="*/ 56 w 45"/>
                <a:gd name="T29" fmla="*/ 45 h 126"/>
                <a:gd name="T30" fmla="*/ 60 w 45"/>
                <a:gd name="T31" fmla="*/ 24 h 126"/>
                <a:gd name="T32" fmla="*/ 77 w 45"/>
                <a:gd name="T33" fmla="*/ 0 h 126"/>
                <a:gd name="T34" fmla="*/ 38 w 45"/>
                <a:gd name="T35" fmla="*/ 32 h 12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45" h="126">
                  <a:moveTo>
                    <a:pt x="0" y="24"/>
                  </a:moveTo>
                  <a:cubicBezTo>
                    <a:pt x="9" y="35"/>
                    <a:pt x="5" y="42"/>
                    <a:pt x="7" y="53"/>
                  </a:cubicBezTo>
                  <a:cubicBezTo>
                    <a:pt x="7" y="55"/>
                    <a:pt x="11" y="56"/>
                    <a:pt x="12" y="59"/>
                  </a:cubicBezTo>
                  <a:cubicBezTo>
                    <a:pt x="12" y="62"/>
                    <a:pt x="11" y="65"/>
                    <a:pt x="11" y="68"/>
                  </a:cubicBezTo>
                  <a:cubicBezTo>
                    <a:pt x="11" y="72"/>
                    <a:pt x="10" y="75"/>
                    <a:pt x="11" y="79"/>
                  </a:cubicBezTo>
                  <a:cubicBezTo>
                    <a:pt x="12" y="83"/>
                    <a:pt x="15" y="85"/>
                    <a:pt x="15" y="89"/>
                  </a:cubicBezTo>
                  <a:cubicBezTo>
                    <a:pt x="16" y="94"/>
                    <a:pt x="13" y="99"/>
                    <a:pt x="12" y="104"/>
                  </a:cubicBezTo>
                  <a:cubicBezTo>
                    <a:pt x="12" y="107"/>
                    <a:pt x="14" y="112"/>
                    <a:pt x="14" y="115"/>
                  </a:cubicBezTo>
                  <a:cubicBezTo>
                    <a:pt x="14" y="119"/>
                    <a:pt x="13" y="122"/>
                    <a:pt x="14" y="126"/>
                  </a:cubicBezTo>
                  <a:cubicBezTo>
                    <a:pt x="14" y="123"/>
                    <a:pt x="16" y="122"/>
                    <a:pt x="16" y="119"/>
                  </a:cubicBezTo>
                  <a:cubicBezTo>
                    <a:pt x="17" y="120"/>
                    <a:pt x="17" y="110"/>
                    <a:pt x="18" y="110"/>
                  </a:cubicBezTo>
                  <a:cubicBezTo>
                    <a:pt x="18" y="99"/>
                    <a:pt x="19" y="97"/>
                    <a:pt x="18" y="88"/>
                  </a:cubicBezTo>
                  <a:cubicBezTo>
                    <a:pt x="18" y="76"/>
                    <a:pt x="20" y="65"/>
                    <a:pt x="21" y="54"/>
                  </a:cubicBezTo>
                  <a:cubicBezTo>
                    <a:pt x="22" y="50"/>
                    <a:pt x="20" y="44"/>
                    <a:pt x="22" y="40"/>
                  </a:cubicBezTo>
                  <a:cubicBezTo>
                    <a:pt x="24" y="34"/>
                    <a:pt x="31" y="31"/>
                    <a:pt x="33" y="26"/>
                  </a:cubicBezTo>
                  <a:cubicBezTo>
                    <a:pt x="35" y="22"/>
                    <a:pt x="33" y="18"/>
                    <a:pt x="35" y="14"/>
                  </a:cubicBezTo>
                  <a:cubicBezTo>
                    <a:pt x="38" y="8"/>
                    <a:pt x="44" y="7"/>
                    <a:pt x="45" y="0"/>
                  </a:cubicBezTo>
                  <a:cubicBezTo>
                    <a:pt x="38" y="6"/>
                    <a:pt x="28" y="14"/>
                    <a:pt x="22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2" name="Freeform 2238">
              <a:extLst>
                <a:ext uri="{FF2B5EF4-FFF2-40B4-BE49-F238E27FC236}">
                  <a16:creationId xmlns:a16="http://schemas.microsoft.com/office/drawing/2014/main" id="{ABD6ECDB-C768-41D2-BEE1-8F8A3FD8F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0" y="1676"/>
              <a:ext cx="127" cy="35"/>
            </a:xfrm>
            <a:custGeom>
              <a:avLst/>
              <a:gdLst>
                <a:gd name="T0" fmla="*/ 0 w 97"/>
                <a:gd name="T1" fmla="*/ 41 h 27"/>
                <a:gd name="T2" fmla="*/ 166 w 97"/>
                <a:gd name="T3" fmla="*/ 0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27">
                  <a:moveTo>
                    <a:pt x="0" y="25"/>
                  </a:moveTo>
                  <a:cubicBezTo>
                    <a:pt x="33" y="27"/>
                    <a:pt x="84" y="14"/>
                    <a:pt x="9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3" name="Freeform 2239">
              <a:extLst>
                <a:ext uri="{FF2B5EF4-FFF2-40B4-BE49-F238E27FC236}">
                  <a16:creationId xmlns:a16="http://schemas.microsoft.com/office/drawing/2014/main" id="{081807AB-1C69-4755-AF90-8A8C600795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1155"/>
              <a:ext cx="61" cy="66"/>
            </a:xfrm>
            <a:custGeom>
              <a:avLst/>
              <a:gdLst>
                <a:gd name="T0" fmla="*/ 15 w 46"/>
                <a:gd name="T1" fmla="*/ 22 h 50"/>
                <a:gd name="T2" fmla="*/ 0 w 46"/>
                <a:gd name="T3" fmla="*/ 61 h 50"/>
                <a:gd name="T4" fmla="*/ 4 w 46"/>
                <a:gd name="T5" fmla="*/ 87 h 50"/>
                <a:gd name="T6" fmla="*/ 76 w 46"/>
                <a:gd name="T7" fmla="*/ 81 h 50"/>
                <a:gd name="T8" fmla="*/ 81 w 46"/>
                <a:gd name="T9" fmla="*/ 63 h 50"/>
                <a:gd name="T10" fmla="*/ 61 w 46"/>
                <a:gd name="T11" fmla="*/ 0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6" h="50">
                  <a:moveTo>
                    <a:pt x="8" y="13"/>
                  </a:moveTo>
                  <a:cubicBezTo>
                    <a:pt x="8" y="23"/>
                    <a:pt x="5" y="28"/>
                    <a:pt x="0" y="35"/>
                  </a:cubicBezTo>
                  <a:cubicBezTo>
                    <a:pt x="10" y="35"/>
                    <a:pt x="5" y="44"/>
                    <a:pt x="2" y="50"/>
                  </a:cubicBezTo>
                  <a:cubicBezTo>
                    <a:pt x="13" y="48"/>
                    <a:pt x="36" y="24"/>
                    <a:pt x="43" y="46"/>
                  </a:cubicBezTo>
                  <a:cubicBezTo>
                    <a:pt x="43" y="42"/>
                    <a:pt x="44" y="39"/>
                    <a:pt x="46" y="36"/>
                  </a:cubicBezTo>
                  <a:cubicBezTo>
                    <a:pt x="39" y="27"/>
                    <a:pt x="38" y="12"/>
                    <a:pt x="35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4" name="Freeform 2240">
              <a:extLst>
                <a:ext uri="{FF2B5EF4-FFF2-40B4-BE49-F238E27FC236}">
                  <a16:creationId xmlns:a16="http://schemas.microsoft.com/office/drawing/2014/main" id="{6270A187-9C9B-45D4-80FD-C85F2B69D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259"/>
              <a:ext cx="25" cy="66"/>
            </a:xfrm>
            <a:custGeom>
              <a:avLst/>
              <a:gdLst>
                <a:gd name="T0" fmla="*/ 0 w 19"/>
                <a:gd name="T1" fmla="*/ 0 h 50"/>
                <a:gd name="T2" fmla="*/ 28 w 19"/>
                <a:gd name="T3" fmla="*/ 21 h 50"/>
                <a:gd name="T4" fmla="*/ 32 w 19"/>
                <a:gd name="T5" fmla="*/ 53 h 50"/>
                <a:gd name="T6" fmla="*/ 4 w 19"/>
                <a:gd name="T7" fmla="*/ 83 h 5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50">
                  <a:moveTo>
                    <a:pt x="0" y="0"/>
                  </a:moveTo>
                  <a:cubicBezTo>
                    <a:pt x="3" y="6"/>
                    <a:pt x="10" y="9"/>
                    <a:pt x="16" y="12"/>
                  </a:cubicBezTo>
                  <a:cubicBezTo>
                    <a:pt x="2" y="16"/>
                    <a:pt x="17" y="25"/>
                    <a:pt x="18" y="30"/>
                  </a:cubicBezTo>
                  <a:cubicBezTo>
                    <a:pt x="19" y="39"/>
                    <a:pt x="11" y="50"/>
                    <a:pt x="2" y="4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5" name="Freeform 2241">
              <a:extLst>
                <a:ext uri="{FF2B5EF4-FFF2-40B4-BE49-F238E27FC236}">
                  <a16:creationId xmlns:a16="http://schemas.microsoft.com/office/drawing/2014/main" id="{6711282B-52A2-4191-8F2E-159F5C7C22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364"/>
              <a:ext cx="86" cy="75"/>
            </a:xfrm>
            <a:custGeom>
              <a:avLst/>
              <a:gdLst>
                <a:gd name="T0" fmla="*/ 0 w 65"/>
                <a:gd name="T1" fmla="*/ 99 h 57"/>
                <a:gd name="T2" fmla="*/ 34 w 65"/>
                <a:gd name="T3" fmla="*/ 87 h 57"/>
                <a:gd name="T4" fmla="*/ 64 w 65"/>
                <a:gd name="T5" fmla="*/ 64 h 57"/>
                <a:gd name="T6" fmla="*/ 89 w 65"/>
                <a:gd name="T7" fmla="*/ 62 h 57"/>
                <a:gd name="T8" fmla="*/ 114 w 65"/>
                <a:gd name="T9" fmla="*/ 42 h 57"/>
                <a:gd name="T10" fmla="*/ 9 w 65"/>
                <a:gd name="T11" fmla="*/ 71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57">
                  <a:moveTo>
                    <a:pt x="0" y="57"/>
                  </a:moveTo>
                  <a:cubicBezTo>
                    <a:pt x="5" y="52"/>
                    <a:pt x="14" y="42"/>
                    <a:pt x="20" y="50"/>
                  </a:cubicBezTo>
                  <a:cubicBezTo>
                    <a:pt x="19" y="41"/>
                    <a:pt x="27" y="34"/>
                    <a:pt x="36" y="37"/>
                  </a:cubicBezTo>
                  <a:cubicBezTo>
                    <a:pt x="34" y="28"/>
                    <a:pt x="48" y="30"/>
                    <a:pt x="51" y="36"/>
                  </a:cubicBezTo>
                  <a:cubicBezTo>
                    <a:pt x="48" y="26"/>
                    <a:pt x="56" y="21"/>
                    <a:pt x="65" y="24"/>
                  </a:cubicBezTo>
                  <a:cubicBezTo>
                    <a:pt x="43" y="0"/>
                    <a:pt x="23" y="30"/>
                    <a:pt x="5" y="4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6" name="Freeform 2242">
              <a:extLst>
                <a:ext uri="{FF2B5EF4-FFF2-40B4-BE49-F238E27FC236}">
                  <a16:creationId xmlns:a16="http://schemas.microsoft.com/office/drawing/2014/main" id="{FE66EEE9-E703-4AFF-9E02-1498D7868E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336"/>
              <a:ext cx="70" cy="33"/>
            </a:xfrm>
            <a:custGeom>
              <a:avLst/>
              <a:gdLst>
                <a:gd name="T0" fmla="*/ 0 w 54"/>
                <a:gd name="T1" fmla="*/ 0 h 25"/>
                <a:gd name="T2" fmla="*/ 22 w 54"/>
                <a:gd name="T3" fmla="*/ 4 h 25"/>
                <a:gd name="T4" fmla="*/ 67 w 54"/>
                <a:gd name="T5" fmla="*/ 12 h 25"/>
                <a:gd name="T6" fmla="*/ 0 w 54"/>
                <a:gd name="T7" fmla="*/ 32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5">
                  <a:moveTo>
                    <a:pt x="0" y="0"/>
                  </a:moveTo>
                  <a:cubicBezTo>
                    <a:pt x="4" y="3"/>
                    <a:pt x="9" y="6"/>
                    <a:pt x="13" y="2"/>
                  </a:cubicBezTo>
                  <a:cubicBezTo>
                    <a:pt x="20" y="7"/>
                    <a:pt x="34" y="1"/>
                    <a:pt x="40" y="7"/>
                  </a:cubicBezTo>
                  <a:cubicBezTo>
                    <a:pt x="54" y="18"/>
                    <a:pt x="8" y="25"/>
                    <a:pt x="0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7" name="Freeform 2243">
              <a:extLst>
                <a:ext uri="{FF2B5EF4-FFF2-40B4-BE49-F238E27FC236}">
                  <a16:creationId xmlns:a16="http://schemas.microsoft.com/office/drawing/2014/main" id="{32347ECD-A2F3-4997-849B-AF92C925D4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1666"/>
              <a:ext cx="31" cy="108"/>
            </a:xfrm>
            <a:custGeom>
              <a:avLst/>
              <a:gdLst>
                <a:gd name="T0" fmla="*/ 16 w 24"/>
                <a:gd name="T1" fmla="*/ 0 h 83"/>
                <a:gd name="T2" fmla="*/ 32 w 24"/>
                <a:gd name="T3" fmla="*/ 29 h 83"/>
                <a:gd name="T4" fmla="*/ 27 w 24"/>
                <a:gd name="T5" fmla="*/ 61 h 83"/>
                <a:gd name="T6" fmla="*/ 28 w 24"/>
                <a:gd name="T7" fmla="*/ 61 h 83"/>
                <a:gd name="T8" fmla="*/ 21 w 24"/>
                <a:gd name="T9" fmla="*/ 141 h 83"/>
                <a:gd name="T10" fmla="*/ 10 w 24"/>
                <a:gd name="T11" fmla="*/ 91 h 83"/>
                <a:gd name="T12" fmla="*/ 5 w 24"/>
                <a:gd name="T13" fmla="*/ 51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83">
                  <a:moveTo>
                    <a:pt x="9" y="0"/>
                  </a:moveTo>
                  <a:cubicBezTo>
                    <a:pt x="8" y="7"/>
                    <a:pt x="10" y="18"/>
                    <a:pt x="19" y="17"/>
                  </a:cubicBezTo>
                  <a:cubicBezTo>
                    <a:pt x="15" y="22"/>
                    <a:pt x="15" y="30"/>
                    <a:pt x="16" y="36"/>
                  </a:cubicBezTo>
                  <a:cubicBezTo>
                    <a:pt x="16" y="36"/>
                    <a:pt x="17" y="36"/>
                    <a:pt x="17" y="36"/>
                  </a:cubicBezTo>
                  <a:cubicBezTo>
                    <a:pt x="8" y="52"/>
                    <a:pt x="24" y="67"/>
                    <a:pt x="12" y="83"/>
                  </a:cubicBezTo>
                  <a:cubicBezTo>
                    <a:pt x="4" y="78"/>
                    <a:pt x="7" y="63"/>
                    <a:pt x="6" y="54"/>
                  </a:cubicBezTo>
                  <a:cubicBezTo>
                    <a:pt x="5" y="47"/>
                    <a:pt x="0" y="37"/>
                    <a:pt x="3" y="3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8" name="Freeform 2244">
              <a:extLst>
                <a:ext uri="{FF2B5EF4-FFF2-40B4-BE49-F238E27FC236}">
                  <a16:creationId xmlns:a16="http://schemas.microsoft.com/office/drawing/2014/main" id="{A3AE3471-2B5F-424B-8FDC-82713317C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815"/>
              <a:ext cx="38" cy="117"/>
            </a:xfrm>
            <a:custGeom>
              <a:avLst/>
              <a:gdLst>
                <a:gd name="T0" fmla="*/ 24 w 29"/>
                <a:gd name="T1" fmla="*/ 0 h 89"/>
                <a:gd name="T2" fmla="*/ 43 w 29"/>
                <a:gd name="T3" fmla="*/ 17 h 89"/>
                <a:gd name="T4" fmla="*/ 46 w 29"/>
                <a:gd name="T5" fmla="*/ 62 h 89"/>
                <a:gd name="T6" fmla="*/ 0 w 29"/>
                <a:gd name="T7" fmla="*/ 154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89">
                  <a:moveTo>
                    <a:pt x="14" y="0"/>
                  </a:moveTo>
                  <a:cubicBezTo>
                    <a:pt x="15" y="5"/>
                    <a:pt x="19" y="10"/>
                    <a:pt x="25" y="10"/>
                  </a:cubicBezTo>
                  <a:cubicBezTo>
                    <a:pt x="17" y="19"/>
                    <a:pt x="29" y="26"/>
                    <a:pt x="27" y="36"/>
                  </a:cubicBezTo>
                  <a:cubicBezTo>
                    <a:pt x="23" y="56"/>
                    <a:pt x="13" y="75"/>
                    <a:pt x="0" y="8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09" name="Freeform 2245">
              <a:extLst>
                <a:ext uri="{FF2B5EF4-FFF2-40B4-BE49-F238E27FC236}">
                  <a16:creationId xmlns:a16="http://schemas.microsoft.com/office/drawing/2014/main" id="{37C843CD-3FFE-4572-9449-B09614EFE4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875"/>
              <a:ext cx="46" cy="200"/>
            </a:xfrm>
            <a:custGeom>
              <a:avLst/>
              <a:gdLst>
                <a:gd name="T0" fmla="*/ 0 w 35"/>
                <a:gd name="T1" fmla="*/ 0 h 152"/>
                <a:gd name="T2" fmla="*/ 26 w 35"/>
                <a:gd name="T3" fmla="*/ 33 h 152"/>
                <a:gd name="T4" fmla="*/ 37 w 35"/>
                <a:gd name="T5" fmla="*/ 111 h 152"/>
                <a:gd name="T6" fmla="*/ 60 w 35"/>
                <a:gd name="T7" fmla="*/ 179 h 152"/>
                <a:gd name="T8" fmla="*/ 37 w 35"/>
                <a:gd name="T9" fmla="*/ 232 h 152"/>
                <a:gd name="T10" fmla="*/ 0 w 35"/>
                <a:gd name="T11" fmla="*/ 142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52">
                  <a:moveTo>
                    <a:pt x="0" y="0"/>
                  </a:moveTo>
                  <a:cubicBezTo>
                    <a:pt x="3" y="8"/>
                    <a:pt x="6" y="18"/>
                    <a:pt x="15" y="19"/>
                  </a:cubicBezTo>
                  <a:cubicBezTo>
                    <a:pt x="8" y="31"/>
                    <a:pt x="24" y="48"/>
                    <a:pt x="21" y="64"/>
                  </a:cubicBezTo>
                  <a:cubicBezTo>
                    <a:pt x="19" y="79"/>
                    <a:pt x="16" y="100"/>
                    <a:pt x="35" y="103"/>
                  </a:cubicBezTo>
                  <a:cubicBezTo>
                    <a:pt x="23" y="110"/>
                    <a:pt x="28" y="126"/>
                    <a:pt x="21" y="134"/>
                  </a:cubicBezTo>
                  <a:cubicBezTo>
                    <a:pt x="4" y="152"/>
                    <a:pt x="2" y="90"/>
                    <a:pt x="0" y="8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0" name="Freeform 2246">
              <a:extLst>
                <a:ext uri="{FF2B5EF4-FFF2-40B4-BE49-F238E27FC236}">
                  <a16:creationId xmlns:a16="http://schemas.microsoft.com/office/drawing/2014/main" id="{AD81EBA0-F30F-4F53-BE77-4227855CC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3" y="2115"/>
              <a:ext cx="40" cy="71"/>
            </a:xfrm>
            <a:custGeom>
              <a:avLst/>
              <a:gdLst>
                <a:gd name="T0" fmla="*/ 0 w 31"/>
                <a:gd name="T1" fmla="*/ 9 h 54"/>
                <a:gd name="T2" fmla="*/ 19 w 31"/>
                <a:gd name="T3" fmla="*/ 0 h 54"/>
                <a:gd name="T4" fmla="*/ 36 w 31"/>
                <a:gd name="T5" fmla="*/ 18 h 54"/>
                <a:gd name="T6" fmla="*/ 50 w 31"/>
                <a:gd name="T7" fmla="*/ 42 h 54"/>
                <a:gd name="T8" fmla="*/ 34 w 31"/>
                <a:gd name="T9" fmla="*/ 93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4">
                  <a:moveTo>
                    <a:pt x="0" y="5"/>
                  </a:moveTo>
                  <a:cubicBezTo>
                    <a:pt x="4" y="5"/>
                    <a:pt x="9" y="2"/>
                    <a:pt x="12" y="0"/>
                  </a:cubicBezTo>
                  <a:cubicBezTo>
                    <a:pt x="11" y="6"/>
                    <a:pt x="14" y="14"/>
                    <a:pt x="22" y="11"/>
                  </a:cubicBezTo>
                  <a:cubicBezTo>
                    <a:pt x="23" y="15"/>
                    <a:pt x="29" y="21"/>
                    <a:pt x="30" y="24"/>
                  </a:cubicBezTo>
                  <a:cubicBezTo>
                    <a:pt x="31" y="33"/>
                    <a:pt x="18" y="46"/>
                    <a:pt x="20" y="5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1" name="Freeform 2247">
              <a:extLst>
                <a:ext uri="{FF2B5EF4-FFF2-40B4-BE49-F238E27FC236}">
                  <a16:creationId xmlns:a16="http://schemas.microsoft.com/office/drawing/2014/main" id="{252DC714-0E17-47F7-B6D6-B65A070D85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925"/>
              <a:ext cx="106" cy="76"/>
            </a:xfrm>
            <a:custGeom>
              <a:avLst/>
              <a:gdLst>
                <a:gd name="T0" fmla="*/ 107 w 80"/>
                <a:gd name="T1" fmla="*/ 21 h 58"/>
                <a:gd name="T2" fmla="*/ 76 w 80"/>
                <a:gd name="T3" fmla="*/ 24 h 58"/>
                <a:gd name="T4" fmla="*/ 64 w 80"/>
                <a:gd name="T5" fmla="*/ 10 h 58"/>
                <a:gd name="T6" fmla="*/ 38 w 80"/>
                <a:gd name="T7" fmla="*/ 17 h 58"/>
                <a:gd name="T8" fmla="*/ 32 w 80"/>
                <a:gd name="T9" fmla="*/ 34 h 58"/>
                <a:gd name="T10" fmla="*/ 16 w 80"/>
                <a:gd name="T11" fmla="*/ 4 h 58"/>
                <a:gd name="T12" fmla="*/ 11 w 80"/>
                <a:gd name="T13" fmla="*/ 0 h 58"/>
                <a:gd name="T14" fmla="*/ 0 w 80"/>
                <a:gd name="T15" fmla="*/ 39 h 58"/>
                <a:gd name="T16" fmla="*/ 11 w 80"/>
                <a:gd name="T17" fmla="*/ 100 h 58"/>
                <a:gd name="T18" fmla="*/ 15 w 80"/>
                <a:gd name="T19" fmla="*/ 100 h 58"/>
                <a:gd name="T20" fmla="*/ 44 w 80"/>
                <a:gd name="T21" fmla="*/ 93 h 58"/>
                <a:gd name="T22" fmla="*/ 66 w 80"/>
                <a:gd name="T23" fmla="*/ 93 h 58"/>
                <a:gd name="T24" fmla="*/ 93 w 80"/>
                <a:gd name="T25" fmla="*/ 94 h 58"/>
                <a:gd name="T26" fmla="*/ 98 w 80"/>
                <a:gd name="T27" fmla="*/ 81 h 58"/>
                <a:gd name="T28" fmla="*/ 102 w 80"/>
                <a:gd name="T29" fmla="*/ 90 h 58"/>
                <a:gd name="T30" fmla="*/ 107 w 80"/>
                <a:gd name="T31" fmla="*/ 79 h 58"/>
                <a:gd name="T32" fmla="*/ 109 w 80"/>
                <a:gd name="T33" fmla="*/ 93 h 58"/>
                <a:gd name="T34" fmla="*/ 113 w 80"/>
                <a:gd name="T35" fmla="*/ 68 h 58"/>
                <a:gd name="T36" fmla="*/ 119 w 80"/>
                <a:gd name="T37" fmla="*/ 81 h 58"/>
                <a:gd name="T38" fmla="*/ 126 w 80"/>
                <a:gd name="T39" fmla="*/ 59 h 58"/>
                <a:gd name="T40" fmla="*/ 129 w 80"/>
                <a:gd name="T41" fmla="*/ 77 h 58"/>
                <a:gd name="T42" fmla="*/ 131 w 80"/>
                <a:gd name="T43" fmla="*/ 4 h 58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80" h="58">
                  <a:moveTo>
                    <a:pt x="61" y="12"/>
                  </a:moveTo>
                  <a:cubicBezTo>
                    <a:pt x="57" y="19"/>
                    <a:pt x="50" y="10"/>
                    <a:pt x="43" y="14"/>
                  </a:cubicBezTo>
                  <a:cubicBezTo>
                    <a:pt x="41" y="11"/>
                    <a:pt x="39" y="9"/>
                    <a:pt x="36" y="6"/>
                  </a:cubicBezTo>
                  <a:cubicBezTo>
                    <a:pt x="33" y="11"/>
                    <a:pt x="27" y="17"/>
                    <a:pt x="22" y="10"/>
                  </a:cubicBezTo>
                  <a:cubicBezTo>
                    <a:pt x="21" y="13"/>
                    <a:pt x="20" y="17"/>
                    <a:pt x="18" y="20"/>
                  </a:cubicBezTo>
                  <a:cubicBezTo>
                    <a:pt x="11" y="18"/>
                    <a:pt x="11" y="9"/>
                    <a:pt x="9" y="2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0" y="23"/>
                    <a:pt x="0" y="23"/>
                    <a:pt x="0" y="23"/>
                  </a:cubicBezTo>
                  <a:cubicBezTo>
                    <a:pt x="6" y="58"/>
                    <a:pt x="6" y="58"/>
                    <a:pt x="6" y="58"/>
                  </a:cubicBezTo>
                  <a:cubicBezTo>
                    <a:pt x="8" y="58"/>
                    <a:pt x="8" y="58"/>
                    <a:pt x="8" y="58"/>
                  </a:cubicBezTo>
                  <a:cubicBezTo>
                    <a:pt x="9" y="49"/>
                    <a:pt x="22" y="43"/>
                    <a:pt x="25" y="54"/>
                  </a:cubicBezTo>
                  <a:cubicBezTo>
                    <a:pt x="27" y="43"/>
                    <a:pt x="34" y="45"/>
                    <a:pt x="38" y="54"/>
                  </a:cubicBezTo>
                  <a:cubicBezTo>
                    <a:pt x="41" y="40"/>
                    <a:pt x="48" y="49"/>
                    <a:pt x="53" y="55"/>
                  </a:cubicBezTo>
                  <a:cubicBezTo>
                    <a:pt x="53" y="53"/>
                    <a:pt x="54" y="50"/>
                    <a:pt x="56" y="47"/>
                  </a:cubicBezTo>
                  <a:cubicBezTo>
                    <a:pt x="56" y="49"/>
                    <a:pt x="57" y="51"/>
                    <a:pt x="58" y="53"/>
                  </a:cubicBezTo>
                  <a:cubicBezTo>
                    <a:pt x="58" y="51"/>
                    <a:pt x="60" y="47"/>
                    <a:pt x="61" y="46"/>
                  </a:cubicBezTo>
                  <a:cubicBezTo>
                    <a:pt x="61" y="48"/>
                    <a:pt x="62" y="51"/>
                    <a:pt x="62" y="54"/>
                  </a:cubicBezTo>
                  <a:cubicBezTo>
                    <a:pt x="63" y="49"/>
                    <a:pt x="63" y="44"/>
                    <a:pt x="64" y="40"/>
                  </a:cubicBezTo>
                  <a:cubicBezTo>
                    <a:pt x="66" y="42"/>
                    <a:pt x="67" y="44"/>
                    <a:pt x="68" y="47"/>
                  </a:cubicBezTo>
                  <a:cubicBezTo>
                    <a:pt x="69" y="43"/>
                    <a:pt x="72" y="38"/>
                    <a:pt x="72" y="34"/>
                  </a:cubicBezTo>
                  <a:cubicBezTo>
                    <a:pt x="72" y="38"/>
                    <a:pt x="71" y="42"/>
                    <a:pt x="73" y="45"/>
                  </a:cubicBezTo>
                  <a:cubicBezTo>
                    <a:pt x="80" y="34"/>
                    <a:pt x="76" y="15"/>
                    <a:pt x="75" y="2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2" name="Freeform 2248">
              <a:extLst>
                <a:ext uri="{FF2B5EF4-FFF2-40B4-BE49-F238E27FC236}">
                  <a16:creationId xmlns:a16="http://schemas.microsoft.com/office/drawing/2014/main" id="{184DA9B4-0189-4A8A-8E59-298AA69CE8E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922"/>
              <a:ext cx="29" cy="50"/>
            </a:xfrm>
            <a:custGeom>
              <a:avLst/>
              <a:gdLst>
                <a:gd name="T0" fmla="*/ 4 w 22"/>
                <a:gd name="T1" fmla="*/ 12 h 38"/>
                <a:gd name="T2" fmla="*/ 21 w 22"/>
                <a:gd name="T3" fmla="*/ 7 h 38"/>
                <a:gd name="T4" fmla="*/ 33 w 22"/>
                <a:gd name="T5" fmla="*/ 32 h 38"/>
                <a:gd name="T6" fmla="*/ 37 w 22"/>
                <a:gd name="T7" fmla="*/ 51 h 38"/>
                <a:gd name="T8" fmla="*/ 11 w 22"/>
                <a:gd name="T9" fmla="*/ 61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38">
                  <a:moveTo>
                    <a:pt x="2" y="7"/>
                  </a:moveTo>
                  <a:cubicBezTo>
                    <a:pt x="0" y="0"/>
                    <a:pt x="8" y="4"/>
                    <a:pt x="12" y="4"/>
                  </a:cubicBezTo>
                  <a:cubicBezTo>
                    <a:pt x="13" y="11"/>
                    <a:pt x="16" y="13"/>
                    <a:pt x="19" y="18"/>
                  </a:cubicBezTo>
                  <a:cubicBezTo>
                    <a:pt x="21" y="21"/>
                    <a:pt x="22" y="27"/>
                    <a:pt x="21" y="30"/>
                  </a:cubicBezTo>
                  <a:cubicBezTo>
                    <a:pt x="19" y="38"/>
                    <a:pt x="12" y="33"/>
                    <a:pt x="6" y="35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3" name="Freeform 2249">
              <a:extLst>
                <a:ext uri="{FF2B5EF4-FFF2-40B4-BE49-F238E27FC236}">
                  <a16:creationId xmlns:a16="http://schemas.microsoft.com/office/drawing/2014/main" id="{5BF240DA-A359-4921-A269-80C7EBC9F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969"/>
              <a:ext cx="48" cy="33"/>
            </a:xfrm>
            <a:custGeom>
              <a:avLst/>
              <a:gdLst>
                <a:gd name="T0" fmla="*/ 0 w 37"/>
                <a:gd name="T1" fmla="*/ 26 h 25"/>
                <a:gd name="T2" fmla="*/ 12 w 37"/>
                <a:gd name="T3" fmla="*/ 42 h 25"/>
                <a:gd name="T4" fmla="*/ 29 w 37"/>
                <a:gd name="T5" fmla="*/ 44 h 25"/>
                <a:gd name="T6" fmla="*/ 45 w 37"/>
                <a:gd name="T7" fmla="*/ 33 h 25"/>
                <a:gd name="T8" fmla="*/ 58 w 37"/>
                <a:gd name="T9" fmla="*/ 24 h 25"/>
                <a:gd name="T10" fmla="*/ 54 w 37"/>
                <a:gd name="T11" fmla="*/ 0 h 2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25">
                  <a:moveTo>
                    <a:pt x="0" y="15"/>
                  </a:moveTo>
                  <a:cubicBezTo>
                    <a:pt x="4" y="17"/>
                    <a:pt x="5" y="20"/>
                    <a:pt x="7" y="24"/>
                  </a:cubicBezTo>
                  <a:cubicBezTo>
                    <a:pt x="11" y="19"/>
                    <a:pt x="13" y="25"/>
                    <a:pt x="17" y="25"/>
                  </a:cubicBezTo>
                  <a:cubicBezTo>
                    <a:pt x="18" y="25"/>
                    <a:pt x="25" y="20"/>
                    <a:pt x="27" y="19"/>
                  </a:cubicBezTo>
                  <a:cubicBezTo>
                    <a:pt x="29" y="18"/>
                    <a:pt x="34" y="15"/>
                    <a:pt x="35" y="14"/>
                  </a:cubicBezTo>
                  <a:cubicBezTo>
                    <a:pt x="37" y="10"/>
                    <a:pt x="34" y="3"/>
                    <a:pt x="32" y="0"/>
                  </a:cubicBezTo>
                </a:path>
              </a:pathLst>
            </a:custGeom>
            <a:solidFill>
              <a:srgbClr val="EAAF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4" name="Freeform 2250">
              <a:extLst>
                <a:ext uri="{FF2B5EF4-FFF2-40B4-BE49-F238E27FC236}">
                  <a16:creationId xmlns:a16="http://schemas.microsoft.com/office/drawing/2014/main" id="{0449D344-440B-4942-9737-B3E6C3153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859"/>
              <a:ext cx="31" cy="171"/>
            </a:xfrm>
            <a:custGeom>
              <a:avLst/>
              <a:gdLst>
                <a:gd name="T0" fmla="*/ 1 w 24"/>
                <a:gd name="T1" fmla="*/ 225 h 130"/>
                <a:gd name="T2" fmla="*/ 28 w 24"/>
                <a:gd name="T3" fmla="*/ 163 h 130"/>
                <a:gd name="T4" fmla="*/ 35 w 24"/>
                <a:gd name="T5" fmla="*/ 116 h 130"/>
                <a:gd name="T6" fmla="*/ 36 w 24"/>
                <a:gd name="T7" fmla="*/ 62 h 130"/>
                <a:gd name="T8" fmla="*/ 10 w 24"/>
                <a:gd name="T9" fmla="*/ 0 h 130"/>
                <a:gd name="T10" fmla="*/ 23 w 24"/>
                <a:gd name="T11" fmla="*/ 64 h 130"/>
                <a:gd name="T12" fmla="*/ 23 w 24"/>
                <a:gd name="T13" fmla="*/ 125 h 130"/>
                <a:gd name="T14" fmla="*/ 0 w 24"/>
                <a:gd name="T15" fmla="*/ 224 h 13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30">
                  <a:moveTo>
                    <a:pt x="1" y="130"/>
                  </a:moveTo>
                  <a:cubicBezTo>
                    <a:pt x="9" y="122"/>
                    <a:pt x="14" y="105"/>
                    <a:pt x="17" y="94"/>
                  </a:cubicBezTo>
                  <a:cubicBezTo>
                    <a:pt x="19" y="85"/>
                    <a:pt x="21" y="77"/>
                    <a:pt x="21" y="67"/>
                  </a:cubicBezTo>
                  <a:cubicBezTo>
                    <a:pt x="22" y="57"/>
                    <a:pt x="24" y="46"/>
                    <a:pt x="22" y="36"/>
                  </a:cubicBezTo>
                  <a:cubicBezTo>
                    <a:pt x="20" y="25"/>
                    <a:pt x="17" y="6"/>
                    <a:pt x="6" y="0"/>
                  </a:cubicBezTo>
                  <a:cubicBezTo>
                    <a:pt x="13" y="11"/>
                    <a:pt x="13" y="24"/>
                    <a:pt x="14" y="37"/>
                  </a:cubicBezTo>
                  <a:cubicBezTo>
                    <a:pt x="15" y="49"/>
                    <a:pt x="15" y="60"/>
                    <a:pt x="14" y="72"/>
                  </a:cubicBezTo>
                  <a:cubicBezTo>
                    <a:pt x="11" y="90"/>
                    <a:pt x="11" y="114"/>
                    <a:pt x="0" y="129"/>
                  </a:cubicBezTo>
                </a:path>
              </a:pathLst>
            </a:custGeom>
            <a:solidFill>
              <a:srgbClr val="FBD98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5" name="Freeform 2251">
              <a:extLst>
                <a:ext uri="{FF2B5EF4-FFF2-40B4-BE49-F238E27FC236}">
                  <a16:creationId xmlns:a16="http://schemas.microsoft.com/office/drawing/2014/main" id="{5AA7DAF0-6C39-4085-B856-4586A0EA2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832"/>
              <a:ext cx="63" cy="131"/>
            </a:xfrm>
            <a:custGeom>
              <a:avLst/>
              <a:gdLst>
                <a:gd name="T0" fmla="*/ 9 w 48"/>
                <a:gd name="T1" fmla="*/ 172 h 100"/>
                <a:gd name="T2" fmla="*/ 7 w 48"/>
                <a:gd name="T3" fmla="*/ 110 h 100"/>
                <a:gd name="T4" fmla="*/ 14 w 48"/>
                <a:gd name="T5" fmla="*/ 71 h 100"/>
                <a:gd name="T6" fmla="*/ 28 w 48"/>
                <a:gd name="T7" fmla="*/ 38 h 100"/>
                <a:gd name="T8" fmla="*/ 83 w 48"/>
                <a:gd name="T9" fmla="*/ 0 h 100"/>
                <a:gd name="T10" fmla="*/ 45 w 48"/>
                <a:gd name="T11" fmla="*/ 33 h 100"/>
                <a:gd name="T12" fmla="*/ 33 w 48"/>
                <a:gd name="T13" fmla="*/ 66 h 100"/>
                <a:gd name="T14" fmla="*/ 17 w 48"/>
                <a:gd name="T15" fmla="*/ 88 h 100"/>
                <a:gd name="T16" fmla="*/ 9 w 48"/>
                <a:gd name="T17" fmla="*/ 122 h 1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00">
                  <a:moveTo>
                    <a:pt x="5" y="100"/>
                  </a:moveTo>
                  <a:cubicBezTo>
                    <a:pt x="0" y="91"/>
                    <a:pt x="3" y="74"/>
                    <a:pt x="4" y="64"/>
                  </a:cubicBezTo>
                  <a:cubicBezTo>
                    <a:pt x="4" y="56"/>
                    <a:pt x="5" y="49"/>
                    <a:pt x="8" y="41"/>
                  </a:cubicBezTo>
                  <a:cubicBezTo>
                    <a:pt x="10" y="35"/>
                    <a:pt x="12" y="27"/>
                    <a:pt x="16" y="22"/>
                  </a:cubicBezTo>
                  <a:cubicBezTo>
                    <a:pt x="24" y="13"/>
                    <a:pt x="37" y="4"/>
                    <a:pt x="48" y="0"/>
                  </a:cubicBezTo>
                  <a:cubicBezTo>
                    <a:pt x="40" y="5"/>
                    <a:pt x="32" y="12"/>
                    <a:pt x="26" y="19"/>
                  </a:cubicBezTo>
                  <a:cubicBezTo>
                    <a:pt x="21" y="25"/>
                    <a:pt x="22" y="32"/>
                    <a:pt x="19" y="38"/>
                  </a:cubicBezTo>
                  <a:cubicBezTo>
                    <a:pt x="16" y="43"/>
                    <a:pt x="11" y="45"/>
                    <a:pt x="10" y="51"/>
                  </a:cubicBezTo>
                  <a:cubicBezTo>
                    <a:pt x="8" y="57"/>
                    <a:pt x="6" y="64"/>
                    <a:pt x="5" y="7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6" name="Freeform 2252">
              <a:extLst>
                <a:ext uri="{FF2B5EF4-FFF2-40B4-BE49-F238E27FC236}">
                  <a16:creationId xmlns:a16="http://schemas.microsoft.com/office/drawing/2014/main" id="{91CB156D-75CE-4A49-9AF7-57A215C8FE7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7" y="2560"/>
              <a:ext cx="39" cy="374"/>
            </a:xfrm>
            <a:custGeom>
              <a:avLst/>
              <a:gdLst>
                <a:gd name="T0" fmla="*/ 0 w 29"/>
                <a:gd name="T1" fmla="*/ 491 h 285"/>
                <a:gd name="T2" fmla="*/ 7 w 29"/>
                <a:gd name="T3" fmla="*/ 0 h 285"/>
                <a:gd name="T4" fmla="*/ 0 w 29"/>
                <a:gd name="T5" fmla="*/ 491 h 2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5">
                  <a:moveTo>
                    <a:pt x="0" y="285"/>
                  </a:moveTo>
                  <a:cubicBezTo>
                    <a:pt x="29" y="150"/>
                    <a:pt x="11" y="23"/>
                    <a:pt x="4" y="0"/>
                  </a:cubicBezTo>
                  <a:cubicBezTo>
                    <a:pt x="7" y="25"/>
                    <a:pt x="24" y="172"/>
                    <a:pt x="0" y="285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7" name="Freeform 2253">
              <a:extLst>
                <a:ext uri="{FF2B5EF4-FFF2-40B4-BE49-F238E27FC236}">
                  <a16:creationId xmlns:a16="http://schemas.microsoft.com/office/drawing/2014/main" id="{73608F8A-A2FD-4EBE-AF17-42E4A5989D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856"/>
              <a:ext cx="37" cy="208"/>
            </a:xfrm>
            <a:custGeom>
              <a:avLst/>
              <a:gdLst>
                <a:gd name="T0" fmla="*/ 49 w 28"/>
                <a:gd name="T1" fmla="*/ 0 h 158"/>
                <a:gd name="T2" fmla="*/ 0 w 28"/>
                <a:gd name="T3" fmla="*/ 274 h 1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8">
                  <a:moveTo>
                    <a:pt x="28" y="0"/>
                  </a:moveTo>
                  <a:cubicBezTo>
                    <a:pt x="27" y="32"/>
                    <a:pt x="9" y="124"/>
                    <a:pt x="0" y="15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8" name="Freeform 2254">
              <a:extLst>
                <a:ext uri="{FF2B5EF4-FFF2-40B4-BE49-F238E27FC236}">
                  <a16:creationId xmlns:a16="http://schemas.microsoft.com/office/drawing/2014/main" id="{AFEA016C-9C21-46F9-B80C-0EB745E0A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2633"/>
              <a:ext cx="13" cy="179"/>
            </a:xfrm>
            <a:custGeom>
              <a:avLst/>
              <a:gdLst>
                <a:gd name="T0" fmla="*/ 0 w 10"/>
                <a:gd name="T1" fmla="*/ 0 h 136"/>
                <a:gd name="T2" fmla="*/ 13 w 10"/>
                <a:gd name="T3" fmla="*/ 236 h 1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6">
                  <a:moveTo>
                    <a:pt x="0" y="0"/>
                  </a:moveTo>
                  <a:cubicBezTo>
                    <a:pt x="4" y="22"/>
                    <a:pt x="10" y="102"/>
                    <a:pt x="8" y="1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19" name="Freeform 2255">
              <a:extLst>
                <a:ext uri="{FF2B5EF4-FFF2-40B4-BE49-F238E27FC236}">
                  <a16:creationId xmlns:a16="http://schemas.microsoft.com/office/drawing/2014/main" id="{81C576A5-007E-4F79-A44A-E0503C6846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2" y="2766"/>
              <a:ext cx="21" cy="152"/>
            </a:xfrm>
            <a:custGeom>
              <a:avLst/>
              <a:gdLst>
                <a:gd name="T0" fmla="*/ 4 w 16"/>
                <a:gd name="T1" fmla="*/ 199 h 116"/>
                <a:gd name="T2" fmla="*/ 0 w 16"/>
                <a:gd name="T3" fmla="*/ 0 h 116"/>
                <a:gd name="T4" fmla="*/ 4 w 16"/>
                <a:gd name="T5" fmla="*/ 199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6">
                  <a:moveTo>
                    <a:pt x="2" y="116"/>
                  </a:moveTo>
                  <a:cubicBezTo>
                    <a:pt x="13" y="53"/>
                    <a:pt x="9" y="21"/>
                    <a:pt x="0" y="0"/>
                  </a:cubicBezTo>
                  <a:cubicBezTo>
                    <a:pt x="13" y="24"/>
                    <a:pt x="16" y="30"/>
                    <a:pt x="2" y="116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0" name="Freeform 2256">
              <a:extLst>
                <a:ext uri="{FF2B5EF4-FFF2-40B4-BE49-F238E27FC236}">
                  <a16:creationId xmlns:a16="http://schemas.microsoft.com/office/drawing/2014/main" id="{708951B1-8E2E-41DA-93D1-03CD6F06B7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809"/>
              <a:ext cx="10" cy="243"/>
            </a:xfrm>
            <a:custGeom>
              <a:avLst/>
              <a:gdLst>
                <a:gd name="T0" fmla="*/ 0 w 8"/>
                <a:gd name="T1" fmla="*/ 0 h 185"/>
                <a:gd name="T2" fmla="*/ 0 w 8"/>
                <a:gd name="T3" fmla="*/ 319 h 185"/>
                <a:gd name="T4" fmla="*/ 0 w 8"/>
                <a:gd name="T5" fmla="*/ 0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85">
                  <a:moveTo>
                    <a:pt x="0" y="0"/>
                  </a:moveTo>
                  <a:cubicBezTo>
                    <a:pt x="6" y="42"/>
                    <a:pt x="8" y="128"/>
                    <a:pt x="0" y="185"/>
                  </a:cubicBezTo>
                  <a:cubicBezTo>
                    <a:pt x="3" y="144"/>
                    <a:pt x="1" y="19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1" name="Freeform 2257">
              <a:extLst>
                <a:ext uri="{FF2B5EF4-FFF2-40B4-BE49-F238E27FC236}">
                  <a16:creationId xmlns:a16="http://schemas.microsoft.com/office/drawing/2014/main" id="{760BCC4D-73C6-425B-B47D-ADAB9B758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3078"/>
              <a:ext cx="11" cy="119"/>
            </a:xfrm>
            <a:custGeom>
              <a:avLst/>
              <a:gdLst>
                <a:gd name="T0" fmla="*/ 15 w 8"/>
                <a:gd name="T1" fmla="*/ 0 h 91"/>
                <a:gd name="T2" fmla="*/ 0 w 8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1">
                  <a:moveTo>
                    <a:pt x="8" y="0"/>
                  </a:moveTo>
                  <a:cubicBezTo>
                    <a:pt x="4" y="16"/>
                    <a:pt x="0" y="76"/>
                    <a:pt x="0" y="9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2" name="Freeform 2258">
              <a:extLst>
                <a:ext uri="{FF2B5EF4-FFF2-40B4-BE49-F238E27FC236}">
                  <a16:creationId xmlns:a16="http://schemas.microsoft.com/office/drawing/2014/main" id="{29F03B34-616E-44A3-9BD4-21ABC84683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3196"/>
              <a:ext cx="66" cy="96"/>
            </a:xfrm>
            <a:custGeom>
              <a:avLst/>
              <a:gdLst>
                <a:gd name="T0" fmla="*/ 67 w 50"/>
                <a:gd name="T1" fmla="*/ 0 h 73"/>
                <a:gd name="T2" fmla="*/ 26 w 50"/>
                <a:gd name="T3" fmla="*/ 84 h 73"/>
                <a:gd name="T4" fmla="*/ 0 w 50"/>
                <a:gd name="T5" fmla="*/ 126 h 73"/>
                <a:gd name="T6" fmla="*/ 67 w 50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73">
                  <a:moveTo>
                    <a:pt x="39" y="0"/>
                  </a:moveTo>
                  <a:cubicBezTo>
                    <a:pt x="40" y="13"/>
                    <a:pt x="27" y="32"/>
                    <a:pt x="15" y="49"/>
                  </a:cubicBezTo>
                  <a:cubicBezTo>
                    <a:pt x="4" y="66"/>
                    <a:pt x="0" y="73"/>
                    <a:pt x="0" y="73"/>
                  </a:cubicBezTo>
                  <a:cubicBezTo>
                    <a:pt x="14" y="56"/>
                    <a:pt x="50" y="4"/>
                    <a:pt x="39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3" name="Freeform 2259">
              <a:extLst>
                <a:ext uri="{FF2B5EF4-FFF2-40B4-BE49-F238E27FC236}">
                  <a16:creationId xmlns:a16="http://schemas.microsoft.com/office/drawing/2014/main" id="{289C48EF-19DA-4644-A3B9-AE3578ECA2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167"/>
              <a:ext cx="5" cy="26"/>
            </a:xfrm>
            <a:custGeom>
              <a:avLst/>
              <a:gdLst>
                <a:gd name="T0" fmla="*/ 0 w 4"/>
                <a:gd name="T1" fmla="*/ 0 h 20"/>
                <a:gd name="T2" fmla="*/ 1 w 4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0" y="0"/>
                  </a:moveTo>
                  <a:cubicBezTo>
                    <a:pt x="4" y="12"/>
                    <a:pt x="1" y="15"/>
                    <a:pt x="1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4" name="Freeform 2260">
              <a:extLst>
                <a:ext uri="{FF2B5EF4-FFF2-40B4-BE49-F238E27FC236}">
                  <a16:creationId xmlns:a16="http://schemas.microsoft.com/office/drawing/2014/main" id="{5806B77E-CF65-4B27-BBD2-F8BD6A9101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3104"/>
              <a:ext cx="19" cy="114"/>
            </a:xfrm>
            <a:custGeom>
              <a:avLst/>
              <a:gdLst>
                <a:gd name="T0" fmla="*/ 20 w 14"/>
                <a:gd name="T1" fmla="*/ 149 h 87"/>
                <a:gd name="T2" fmla="*/ 0 w 14"/>
                <a:gd name="T3" fmla="*/ 0 h 87"/>
                <a:gd name="T4" fmla="*/ 20 w 14"/>
                <a:gd name="T5" fmla="*/ 149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87">
                  <a:moveTo>
                    <a:pt x="11" y="87"/>
                  </a:moveTo>
                  <a:cubicBezTo>
                    <a:pt x="14" y="65"/>
                    <a:pt x="8" y="23"/>
                    <a:pt x="0" y="0"/>
                  </a:cubicBezTo>
                  <a:cubicBezTo>
                    <a:pt x="4" y="15"/>
                    <a:pt x="13" y="68"/>
                    <a:pt x="11" y="8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5" name="Freeform 2261">
              <a:extLst>
                <a:ext uri="{FF2B5EF4-FFF2-40B4-BE49-F238E27FC236}">
                  <a16:creationId xmlns:a16="http://schemas.microsoft.com/office/drawing/2014/main" id="{56662ED9-EBFE-49E4-9EC3-FC07F2F5D7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3245"/>
              <a:ext cx="17" cy="52"/>
            </a:xfrm>
            <a:custGeom>
              <a:avLst/>
              <a:gdLst>
                <a:gd name="T0" fmla="*/ 0 w 13"/>
                <a:gd name="T1" fmla="*/ 0 h 40"/>
                <a:gd name="T2" fmla="*/ 22 w 13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0" y="0"/>
                  </a:moveTo>
                  <a:cubicBezTo>
                    <a:pt x="5" y="15"/>
                    <a:pt x="10" y="26"/>
                    <a:pt x="13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6" name="Freeform 2262">
              <a:extLst>
                <a:ext uri="{FF2B5EF4-FFF2-40B4-BE49-F238E27FC236}">
                  <a16:creationId xmlns:a16="http://schemas.microsoft.com/office/drawing/2014/main" id="{B3D0B8EC-8BCE-4C82-A9BF-0BDF3A3E9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2" y="3172"/>
              <a:ext cx="6" cy="87"/>
            </a:xfrm>
            <a:custGeom>
              <a:avLst/>
              <a:gdLst>
                <a:gd name="T0" fmla="*/ 5 w 5"/>
                <a:gd name="T1" fmla="*/ 0 h 66"/>
                <a:gd name="T2" fmla="*/ 7 w 5"/>
                <a:gd name="T3" fmla="*/ 1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6">
                  <a:moveTo>
                    <a:pt x="3" y="0"/>
                  </a:moveTo>
                  <a:cubicBezTo>
                    <a:pt x="2" y="26"/>
                    <a:pt x="0" y="42"/>
                    <a:pt x="5" y="6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7" name="Freeform 2263">
              <a:extLst>
                <a:ext uri="{FF2B5EF4-FFF2-40B4-BE49-F238E27FC236}">
                  <a16:creationId xmlns:a16="http://schemas.microsoft.com/office/drawing/2014/main" id="{322DE7F4-705C-4026-ADE2-4F8663A1C3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292"/>
              <a:ext cx="9" cy="19"/>
            </a:xfrm>
            <a:custGeom>
              <a:avLst/>
              <a:gdLst>
                <a:gd name="T0" fmla="*/ 12 w 7"/>
                <a:gd name="T1" fmla="*/ 0 h 14"/>
                <a:gd name="T2" fmla="*/ 0 w 7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7" y="0"/>
                  </a:moveTo>
                  <a:cubicBezTo>
                    <a:pt x="1" y="5"/>
                    <a:pt x="0" y="14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8" name="Freeform 2264">
              <a:extLst>
                <a:ext uri="{FF2B5EF4-FFF2-40B4-BE49-F238E27FC236}">
                  <a16:creationId xmlns:a16="http://schemas.microsoft.com/office/drawing/2014/main" id="{58631160-EC6D-492F-85DF-A3A2C58D3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303"/>
              <a:ext cx="10" cy="10"/>
            </a:xfrm>
            <a:custGeom>
              <a:avLst/>
              <a:gdLst>
                <a:gd name="T0" fmla="*/ 13 w 8"/>
                <a:gd name="T1" fmla="*/ 0 h 8"/>
                <a:gd name="T2" fmla="*/ 0 w 8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8" y="0"/>
                  </a:moveTo>
                  <a:cubicBezTo>
                    <a:pt x="3" y="3"/>
                    <a:pt x="0" y="8"/>
                    <a:pt x="0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29" name="Freeform 2265">
              <a:extLst>
                <a:ext uri="{FF2B5EF4-FFF2-40B4-BE49-F238E27FC236}">
                  <a16:creationId xmlns:a16="http://schemas.microsoft.com/office/drawing/2014/main" id="{4FCEC478-C692-4C52-8E0D-10FDDFB4F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8" y="2312"/>
              <a:ext cx="13" cy="18"/>
            </a:xfrm>
            <a:custGeom>
              <a:avLst/>
              <a:gdLst>
                <a:gd name="T0" fmla="*/ 17 w 10"/>
                <a:gd name="T1" fmla="*/ 0 h 14"/>
                <a:gd name="T2" fmla="*/ 0 w 10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10" y="0"/>
                  </a:moveTo>
                  <a:cubicBezTo>
                    <a:pt x="2" y="5"/>
                    <a:pt x="0" y="12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0" name="Freeform 2266">
              <a:extLst>
                <a:ext uri="{FF2B5EF4-FFF2-40B4-BE49-F238E27FC236}">
                  <a16:creationId xmlns:a16="http://schemas.microsoft.com/office/drawing/2014/main" id="{3EB015AF-9262-4604-B270-932C32747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8" y="2330"/>
              <a:ext cx="11" cy="19"/>
            </a:xfrm>
            <a:custGeom>
              <a:avLst/>
              <a:gdLst>
                <a:gd name="T0" fmla="*/ 15 w 8"/>
                <a:gd name="T1" fmla="*/ 0 h 14"/>
                <a:gd name="T2" fmla="*/ 0 w 8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3" y="3"/>
                    <a:pt x="2" y="11"/>
                    <a:pt x="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1" name="Freeform 2267">
              <a:extLst>
                <a:ext uri="{FF2B5EF4-FFF2-40B4-BE49-F238E27FC236}">
                  <a16:creationId xmlns:a16="http://schemas.microsoft.com/office/drawing/2014/main" id="{A0003972-8E8D-4307-B7B1-1199D7DA0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349"/>
              <a:ext cx="6" cy="10"/>
            </a:xfrm>
            <a:custGeom>
              <a:avLst/>
              <a:gdLst>
                <a:gd name="T0" fmla="*/ 7 w 5"/>
                <a:gd name="T1" fmla="*/ 0 h 8"/>
                <a:gd name="T2" fmla="*/ 0 w 5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">
                  <a:moveTo>
                    <a:pt x="5" y="0"/>
                  </a:moveTo>
                  <a:cubicBezTo>
                    <a:pt x="0" y="3"/>
                    <a:pt x="0" y="3"/>
                    <a:pt x="0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2" name="Freeform 2268">
              <a:extLst>
                <a:ext uri="{FF2B5EF4-FFF2-40B4-BE49-F238E27FC236}">
                  <a16:creationId xmlns:a16="http://schemas.microsoft.com/office/drawing/2014/main" id="{FECA6EF1-B997-4E2D-8075-6C21072EBC0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6" y="2295"/>
              <a:ext cx="3" cy="16"/>
            </a:xfrm>
            <a:custGeom>
              <a:avLst/>
              <a:gdLst>
                <a:gd name="T0" fmla="*/ 5 w 2"/>
                <a:gd name="T1" fmla="*/ 0 h 12"/>
                <a:gd name="T2" fmla="*/ 3 w 2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2" y="0"/>
                  </a:moveTo>
                  <a:cubicBezTo>
                    <a:pt x="0" y="3"/>
                    <a:pt x="1" y="12"/>
                    <a:pt x="1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3" name="Freeform 2269">
              <a:extLst>
                <a:ext uri="{FF2B5EF4-FFF2-40B4-BE49-F238E27FC236}">
                  <a16:creationId xmlns:a16="http://schemas.microsoft.com/office/drawing/2014/main" id="{004AF2CE-C448-46A9-8D6E-DD6ED6B9BC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2290"/>
              <a:ext cx="7" cy="16"/>
            </a:xfrm>
            <a:custGeom>
              <a:avLst/>
              <a:gdLst>
                <a:gd name="T0" fmla="*/ 10 w 5"/>
                <a:gd name="T1" fmla="*/ 0 h 12"/>
                <a:gd name="T2" fmla="*/ 0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0" y="4"/>
                    <a:pt x="0" y="12"/>
                    <a:pt x="0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4" name="Freeform 2270">
              <a:extLst>
                <a:ext uri="{FF2B5EF4-FFF2-40B4-BE49-F238E27FC236}">
                  <a16:creationId xmlns:a16="http://schemas.microsoft.com/office/drawing/2014/main" id="{E7CD62C7-B534-4CC1-AC35-E7277AE75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2" y="2291"/>
              <a:ext cx="5" cy="13"/>
            </a:xfrm>
            <a:custGeom>
              <a:avLst/>
              <a:gdLst>
                <a:gd name="T0" fmla="*/ 6 w 4"/>
                <a:gd name="T1" fmla="*/ 0 h 10"/>
                <a:gd name="T2" fmla="*/ 0 w 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4" y="0"/>
                  </a:moveTo>
                  <a:cubicBezTo>
                    <a:pt x="1" y="3"/>
                    <a:pt x="0" y="6"/>
                    <a:pt x="0" y="1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5" name="Freeform 2271">
              <a:extLst>
                <a:ext uri="{FF2B5EF4-FFF2-40B4-BE49-F238E27FC236}">
                  <a16:creationId xmlns:a16="http://schemas.microsoft.com/office/drawing/2014/main" id="{5163B746-76DE-485B-AB21-215F32C6D1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1" y="2365"/>
              <a:ext cx="5" cy="21"/>
            </a:xfrm>
            <a:custGeom>
              <a:avLst/>
              <a:gdLst>
                <a:gd name="T0" fmla="*/ 5 w 4"/>
                <a:gd name="T1" fmla="*/ 0 h 16"/>
                <a:gd name="T2" fmla="*/ 0 w 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3" y="0"/>
                  </a:moveTo>
                  <a:cubicBezTo>
                    <a:pt x="4" y="7"/>
                    <a:pt x="0" y="12"/>
                    <a:pt x="0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6" name="Freeform 2272">
              <a:extLst>
                <a:ext uri="{FF2B5EF4-FFF2-40B4-BE49-F238E27FC236}">
                  <a16:creationId xmlns:a16="http://schemas.microsoft.com/office/drawing/2014/main" id="{ADCFA693-E481-4791-A42A-90333D973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2404"/>
              <a:ext cx="198" cy="191"/>
            </a:xfrm>
            <a:custGeom>
              <a:avLst/>
              <a:gdLst>
                <a:gd name="T0" fmla="*/ 0 w 151"/>
                <a:gd name="T1" fmla="*/ 0 h 146"/>
                <a:gd name="T2" fmla="*/ 148 w 151"/>
                <a:gd name="T3" fmla="*/ 170 h 146"/>
                <a:gd name="T4" fmla="*/ 260 w 151"/>
                <a:gd name="T5" fmla="*/ 250 h 146"/>
                <a:gd name="T6" fmla="*/ 139 w 151"/>
                <a:gd name="T7" fmla="*/ 144 h 146"/>
                <a:gd name="T8" fmla="*/ 0 w 151"/>
                <a:gd name="T9" fmla="*/ 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46">
                  <a:moveTo>
                    <a:pt x="0" y="0"/>
                  </a:moveTo>
                  <a:cubicBezTo>
                    <a:pt x="8" y="18"/>
                    <a:pt x="46" y="68"/>
                    <a:pt x="86" y="99"/>
                  </a:cubicBezTo>
                  <a:cubicBezTo>
                    <a:pt x="127" y="130"/>
                    <a:pt x="150" y="141"/>
                    <a:pt x="151" y="146"/>
                  </a:cubicBezTo>
                  <a:cubicBezTo>
                    <a:pt x="135" y="120"/>
                    <a:pt x="99" y="100"/>
                    <a:pt x="81" y="84"/>
                  </a:cubicBezTo>
                  <a:cubicBezTo>
                    <a:pt x="46" y="56"/>
                    <a:pt x="2" y="5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7" name="Freeform 2273">
              <a:extLst>
                <a:ext uri="{FF2B5EF4-FFF2-40B4-BE49-F238E27FC236}">
                  <a16:creationId xmlns:a16="http://schemas.microsoft.com/office/drawing/2014/main" id="{391F18B3-B19E-44B2-9796-6C1BE8729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87"/>
              <a:ext cx="138" cy="121"/>
            </a:xfrm>
            <a:custGeom>
              <a:avLst/>
              <a:gdLst>
                <a:gd name="T0" fmla="*/ 0 w 105"/>
                <a:gd name="T1" fmla="*/ 0 h 92"/>
                <a:gd name="T2" fmla="*/ 106 w 105"/>
                <a:gd name="T3" fmla="*/ 103 h 92"/>
                <a:gd name="T4" fmla="*/ 181 w 105"/>
                <a:gd name="T5" fmla="*/ 159 h 92"/>
                <a:gd name="T6" fmla="*/ 81 w 105"/>
                <a:gd name="T7" fmla="*/ 64 h 9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92">
                  <a:moveTo>
                    <a:pt x="0" y="0"/>
                  </a:moveTo>
                  <a:cubicBezTo>
                    <a:pt x="12" y="19"/>
                    <a:pt x="41" y="42"/>
                    <a:pt x="62" y="59"/>
                  </a:cubicBezTo>
                  <a:cubicBezTo>
                    <a:pt x="83" y="75"/>
                    <a:pt x="102" y="87"/>
                    <a:pt x="105" y="92"/>
                  </a:cubicBezTo>
                  <a:cubicBezTo>
                    <a:pt x="95" y="80"/>
                    <a:pt x="57" y="43"/>
                    <a:pt x="47" y="3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8" name="Freeform 2274">
              <a:extLst>
                <a:ext uri="{FF2B5EF4-FFF2-40B4-BE49-F238E27FC236}">
                  <a16:creationId xmlns:a16="http://schemas.microsoft.com/office/drawing/2014/main" id="{118EAFDD-5B4F-467D-BCF4-CD8760F1EA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549"/>
              <a:ext cx="122" cy="103"/>
            </a:xfrm>
            <a:custGeom>
              <a:avLst/>
              <a:gdLst>
                <a:gd name="T0" fmla="*/ 0 w 93"/>
                <a:gd name="T1" fmla="*/ 0 h 78"/>
                <a:gd name="T2" fmla="*/ 160 w 93"/>
                <a:gd name="T3" fmla="*/ 136 h 78"/>
                <a:gd name="T4" fmla="*/ 33 w 93"/>
                <a:gd name="T5" fmla="*/ 4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3" h="78">
                  <a:moveTo>
                    <a:pt x="0" y="0"/>
                  </a:moveTo>
                  <a:cubicBezTo>
                    <a:pt x="15" y="10"/>
                    <a:pt x="81" y="62"/>
                    <a:pt x="93" y="78"/>
                  </a:cubicBezTo>
                  <a:cubicBezTo>
                    <a:pt x="86" y="75"/>
                    <a:pt x="30" y="37"/>
                    <a:pt x="19" y="2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39" name="Freeform 2275">
              <a:extLst>
                <a:ext uri="{FF2B5EF4-FFF2-40B4-BE49-F238E27FC236}">
                  <a16:creationId xmlns:a16="http://schemas.microsoft.com/office/drawing/2014/main" id="{3A92CD5E-FB27-462A-AFE9-021EC6E868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633"/>
              <a:ext cx="175" cy="120"/>
            </a:xfrm>
            <a:custGeom>
              <a:avLst/>
              <a:gdLst>
                <a:gd name="T0" fmla="*/ 99 w 133"/>
                <a:gd name="T1" fmla="*/ 67 h 91"/>
                <a:gd name="T2" fmla="*/ 230 w 133"/>
                <a:gd name="T3" fmla="*/ 158 h 91"/>
                <a:gd name="T4" fmla="*/ 126 w 133"/>
                <a:gd name="T5" fmla="*/ 98 h 91"/>
                <a:gd name="T6" fmla="*/ 9 w 133"/>
                <a:gd name="T7" fmla="*/ 12 h 91"/>
                <a:gd name="T8" fmla="*/ 99 w 133"/>
                <a:gd name="T9" fmla="*/ 67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3" h="91">
                  <a:moveTo>
                    <a:pt x="57" y="39"/>
                  </a:moveTo>
                  <a:cubicBezTo>
                    <a:pt x="76" y="49"/>
                    <a:pt x="133" y="91"/>
                    <a:pt x="133" y="91"/>
                  </a:cubicBezTo>
                  <a:cubicBezTo>
                    <a:pt x="133" y="91"/>
                    <a:pt x="96" y="64"/>
                    <a:pt x="73" y="56"/>
                  </a:cubicBezTo>
                  <a:cubicBezTo>
                    <a:pt x="50" y="48"/>
                    <a:pt x="16" y="22"/>
                    <a:pt x="5" y="7"/>
                  </a:cubicBezTo>
                  <a:cubicBezTo>
                    <a:pt x="0" y="0"/>
                    <a:pt x="38" y="34"/>
                    <a:pt x="57" y="39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0" name="Freeform 2276">
              <a:extLst>
                <a:ext uri="{FF2B5EF4-FFF2-40B4-BE49-F238E27FC236}">
                  <a16:creationId xmlns:a16="http://schemas.microsoft.com/office/drawing/2014/main" id="{04E80498-205C-437A-9E38-479BD7E3B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2317"/>
              <a:ext cx="9" cy="40"/>
            </a:xfrm>
            <a:custGeom>
              <a:avLst/>
              <a:gdLst>
                <a:gd name="T0" fmla="*/ 10 w 7"/>
                <a:gd name="T1" fmla="*/ 0 h 30"/>
                <a:gd name="T2" fmla="*/ 0 w 7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0">
                  <a:moveTo>
                    <a:pt x="6" y="0"/>
                  </a:moveTo>
                  <a:cubicBezTo>
                    <a:pt x="7" y="12"/>
                    <a:pt x="5" y="19"/>
                    <a:pt x="0" y="3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1" name="Freeform 2277">
              <a:extLst>
                <a:ext uri="{FF2B5EF4-FFF2-40B4-BE49-F238E27FC236}">
                  <a16:creationId xmlns:a16="http://schemas.microsoft.com/office/drawing/2014/main" id="{F639AB5C-FF14-4EEC-B4FA-7CB12341F0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333"/>
              <a:ext cx="13" cy="39"/>
            </a:xfrm>
            <a:custGeom>
              <a:avLst/>
              <a:gdLst>
                <a:gd name="T0" fmla="*/ 12 w 10"/>
                <a:gd name="T1" fmla="*/ 0 h 30"/>
                <a:gd name="T2" fmla="*/ 4 w 10"/>
                <a:gd name="T3" fmla="*/ 51 h 30"/>
                <a:gd name="T4" fmla="*/ 17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7" y="0"/>
                  </a:moveTo>
                  <a:cubicBezTo>
                    <a:pt x="1" y="7"/>
                    <a:pt x="0" y="22"/>
                    <a:pt x="2" y="30"/>
                  </a:cubicBezTo>
                  <a:cubicBezTo>
                    <a:pt x="4" y="19"/>
                    <a:pt x="5" y="10"/>
                    <a:pt x="1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2" name="Freeform 2278">
              <a:extLst>
                <a:ext uri="{FF2B5EF4-FFF2-40B4-BE49-F238E27FC236}">
                  <a16:creationId xmlns:a16="http://schemas.microsoft.com/office/drawing/2014/main" id="{C7B3DEBC-D082-4824-BA77-3740A88B0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2345"/>
              <a:ext cx="9" cy="39"/>
            </a:xfrm>
            <a:custGeom>
              <a:avLst/>
              <a:gdLst>
                <a:gd name="T0" fmla="*/ 10 w 7"/>
                <a:gd name="T1" fmla="*/ 4 h 30"/>
                <a:gd name="T2" fmla="*/ 1 w 7"/>
                <a:gd name="T3" fmla="*/ 51 h 30"/>
                <a:gd name="T4" fmla="*/ 12 w 7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30">
                  <a:moveTo>
                    <a:pt x="6" y="2"/>
                  </a:moveTo>
                  <a:cubicBezTo>
                    <a:pt x="0" y="4"/>
                    <a:pt x="0" y="24"/>
                    <a:pt x="1" y="30"/>
                  </a:cubicBezTo>
                  <a:cubicBezTo>
                    <a:pt x="3" y="20"/>
                    <a:pt x="7" y="10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3" name="Freeform 2279">
              <a:extLst>
                <a:ext uri="{FF2B5EF4-FFF2-40B4-BE49-F238E27FC236}">
                  <a16:creationId xmlns:a16="http://schemas.microsoft.com/office/drawing/2014/main" id="{CA70560C-5FD0-4F8A-A62F-0206A36C3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359"/>
              <a:ext cx="16" cy="48"/>
            </a:xfrm>
            <a:custGeom>
              <a:avLst/>
              <a:gdLst>
                <a:gd name="T0" fmla="*/ 15 w 12"/>
                <a:gd name="T1" fmla="*/ 1 h 36"/>
                <a:gd name="T2" fmla="*/ 7 w 12"/>
                <a:gd name="T3" fmla="*/ 64 h 36"/>
                <a:gd name="T4" fmla="*/ 20 w 1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6">
                  <a:moveTo>
                    <a:pt x="8" y="1"/>
                  </a:moveTo>
                  <a:cubicBezTo>
                    <a:pt x="3" y="8"/>
                    <a:pt x="0" y="28"/>
                    <a:pt x="4" y="36"/>
                  </a:cubicBezTo>
                  <a:cubicBezTo>
                    <a:pt x="7" y="24"/>
                    <a:pt x="12" y="13"/>
                    <a:pt x="1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4" name="Freeform 2280">
              <a:extLst>
                <a:ext uri="{FF2B5EF4-FFF2-40B4-BE49-F238E27FC236}">
                  <a16:creationId xmlns:a16="http://schemas.microsoft.com/office/drawing/2014/main" id="{8AA9098B-8E21-407F-80E7-4B94B88BE8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3" y="2384"/>
              <a:ext cx="13" cy="55"/>
            </a:xfrm>
            <a:custGeom>
              <a:avLst/>
              <a:gdLst>
                <a:gd name="T0" fmla="*/ 7 w 10"/>
                <a:gd name="T1" fmla="*/ 1 h 42"/>
                <a:gd name="T2" fmla="*/ 1 w 10"/>
                <a:gd name="T3" fmla="*/ 72 h 42"/>
                <a:gd name="T4" fmla="*/ 12 w 10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2">
                  <a:moveTo>
                    <a:pt x="4" y="1"/>
                  </a:moveTo>
                  <a:cubicBezTo>
                    <a:pt x="4" y="15"/>
                    <a:pt x="0" y="29"/>
                    <a:pt x="1" y="42"/>
                  </a:cubicBezTo>
                  <a:cubicBezTo>
                    <a:pt x="10" y="30"/>
                    <a:pt x="7" y="14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5" name="Freeform 2281">
              <a:extLst>
                <a:ext uri="{FF2B5EF4-FFF2-40B4-BE49-F238E27FC236}">
                  <a16:creationId xmlns:a16="http://schemas.microsoft.com/office/drawing/2014/main" id="{14BA02E4-68CD-4E1A-AF2B-8560076823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308"/>
              <a:ext cx="88" cy="59"/>
            </a:xfrm>
            <a:custGeom>
              <a:avLst/>
              <a:gdLst>
                <a:gd name="T0" fmla="*/ 0 w 67"/>
                <a:gd name="T1" fmla="*/ 12 h 45"/>
                <a:gd name="T2" fmla="*/ 28 w 67"/>
                <a:gd name="T3" fmla="*/ 0 h 45"/>
                <a:gd name="T4" fmla="*/ 64 w 67"/>
                <a:gd name="T5" fmla="*/ 17 h 45"/>
                <a:gd name="T6" fmla="*/ 74 w 67"/>
                <a:gd name="T7" fmla="*/ 45 h 45"/>
                <a:gd name="T8" fmla="*/ 99 w 67"/>
                <a:gd name="T9" fmla="*/ 28 h 45"/>
                <a:gd name="T10" fmla="*/ 116 w 67"/>
                <a:gd name="T11" fmla="*/ 59 h 45"/>
                <a:gd name="T12" fmla="*/ 116 w 67"/>
                <a:gd name="T13" fmla="*/ 77 h 45"/>
                <a:gd name="T14" fmla="*/ 92 w 67"/>
                <a:gd name="T15" fmla="*/ 62 h 45"/>
                <a:gd name="T16" fmla="*/ 64 w 67"/>
                <a:gd name="T17" fmla="*/ 41 h 45"/>
                <a:gd name="T18" fmla="*/ 5 w 67"/>
                <a:gd name="T19" fmla="*/ 1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45">
                  <a:moveTo>
                    <a:pt x="0" y="7"/>
                  </a:moveTo>
                  <a:cubicBezTo>
                    <a:pt x="5" y="15"/>
                    <a:pt x="12" y="2"/>
                    <a:pt x="16" y="0"/>
                  </a:cubicBezTo>
                  <a:cubicBezTo>
                    <a:pt x="16" y="9"/>
                    <a:pt x="32" y="22"/>
                    <a:pt x="37" y="10"/>
                  </a:cubicBezTo>
                  <a:cubicBezTo>
                    <a:pt x="37" y="15"/>
                    <a:pt x="38" y="23"/>
                    <a:pt x="43" y="26"/>
                  </a:cubicBezTo>
                  <a:cubicBezTo>
                    <a:pt x="49" y="29"/>
                    <a:pt x="55" y="22"/>
                    <a:pt x="57" y="16"/>
                  </a:cubicBezTo>
                  <a:cubicBezTo>
                    <a:pt x="57" y="23"/>
                    <a:pt x="53" y="41"/>
                    <a:pt x="67" y="34"/>
                  </a:cubicBezTo>
                  <a:cubicBezTo>
                    <a:pt x="67" y="37"/>
                    <a:pt x="67" y="41"/>
                    <a:pt x="67" y="45"/>
                  </a:cubicBezTo>
                  <a:cubicBezTo>
                    <a:pt x="62" y="45"/>
                    <a:pt x="57" y="39"/>
                    <a:pt x="53" y="36"/>
                  </a:cubicBezTo>
                  <a:cubicBezTo>
                    <a:pt x="48" y="32"/>
                    <a:pt x="43" y="28"/>
                    <a:pt x="37" y="24"/>
                  </a:cubicBezTo>
                  <a:cubicBezTo>
                    <a:pt x="26" y="19"/>
                    <a:pt x="13" y="16"/>
                    <a:pt x="3" y="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6" name="Freeform 2282">
              <a:extLst>
                <a:ext uri="{FF2B5EF4-FFF2-40B4-BE49-F238E27FC236}">
                  <a16:creationId xmlns:a16="http://schemas.microsoft.com/office/drawing/2014/main" id="{C0F82801-89ED-4C0C-B1E8-582DB37B6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5" y="2353"/>
              <a:ext cx="76" cy="95"/>
            </a:xfrm>
            <a:custGeom>
              <a:avLst/>
              <a:gdLst>
                <a:gd name="T0" fmla="*/ 0 w 58"/>
                <a:gd name="T1" fmla="*/ 17 h 73"/>
                <a:gd name="T2" fmla="*/ 50 w 58"/>
                <a:gd name="T3" fmla="*/ 66 h 73"/>
                <a:gd name="T4" fmla="*/ 94 w 58"/>
                <a:gd name="T5" fmla="*/ 124 h 73"/>
                <a:gd name="T6" fmla="*/ 100 w 58"/>
                <a:gd name="T7" fmla="*/ 69 h 73"/>
                <a:gd name="T8" fmla="*/ 77 w 58"/>
                <a:gd name="T9" fmla="*/ 81 h 73"/>
                <a:gd name="T10" fmla="*/ 63 w 58"/>
                <a:gd name="T11" fmla="*/ 44 h 73"/>
                <a:gd name="T12" fmla="*/ 33 w 58"/>
                <a:gd name="T13" fmla="*/ 12 h 73"/>
                <a:gd name="T14" fmla="*/ 13 w 58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73">
                  <a:moveTo>
                    <a:pt x="0" y="10"/>
                  </a:moveTo>
                  <a:cubicBezTo>
                    <a:pt x="10" y="20"/>
                    <a:pt x="21" y="28"/>
                    <a:pt x="29" y="39"/>
                  </a:cubicBezTo>
                  <a:cubicBezTo>
                    <a:pt x="38" y="51"/>
                    <a:pt x="47" y="61"/>
                    <a:pt x="55" y="73"/>
                  </a:cubicBezTo>
                  <a:cubicBezTo>
                    <a:pt x="55" y="62"/>
                    <a:pt x="57" y="52"/>
                    <a:pt x="58" y="41"/>
                  </a:cubicBezTo>
                  <a:cubicBezTo>
                    <a:pt x="54" y="48"/>
                    <a:pt x="53" y="57"/>
                    <a:pt x="45" y="48"/>
                  </a:cubicBezTo>
                  <a:cubicBezTo>
                    <a:pt x="38" y="41"/>
                    <a:pt x="41" y="33"/>
                    <a:pt x="37" y="26"/>
                  </a:cubicBezTo>
                  <a:cubicBezTo>
                    <a:pt x="28" y="34"/>
                    <a:pt x="22" y="11"/>
                    <a:pt x="19" y="7"/>
                  </a:cubicBezTo>
                  <a:cubicBezTo>
                    <a:pt x="16" y="18"/>
                    <a:pt x="7" y="6"/>
                    <a:pt x="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7" name="Freeform 2283">
              <a:extLst>
                <a:ext uri="{FF2B5EF4-FFF2-40B4-BE49-F238E27FC236}">
                  <a16:creationId xmlns:a16="http://schemas.microsoft.com/office/drawing/2014/main" id="{3F5D699C-0F24-400A-AC77-B8EEE81F7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2" y="2428"/>
              <a:ext cx="22" cy="45"/>
            </a:xfrm>
            <a:custGeom>
              <a:avLst/>
              <a:gdLst>
                <a:gd name="T0" fmla="*/ 1 w 17"/>
                <a:gd name="T1" fmla="*/ 15 h 35"/>
                <a:gd name="T2" fmla="*/ 25 w 17"/>
                <a:gd name="T3" fmla="*/ 58 h 35"/>
                <a:gd name="T4" fmla="*/ 28 w 17"/>
                <a:gd name="T5" fmla="*/ 15 h 35"/>
                <a:gd name="T6" fmla="*/ 0 w 1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5">
                  <a:moveTo>
                    <a:pt x="1" y="9"/>
                  </a:moveTo>
                  <a:cubicBezTo>
                    <a:pt x="2" y="19"/>
                    <a:pt x="12" y="26"/>
                    <a:pt x="15" y="35"/>
                  </a:cubicBezTo>
                  <a:cubicBezTo>
                    <a:pt x="15" y="27"/>
                    <a:pt x="17" y="18"/>
                    <a:pt x="17" y="9"/>
                  </a:cubicBezTo>
                  <a:cubicBezTo>
                    <a:pt x="13" y="25"/>
                    <a:pt x="2" y="11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8" name="Freeform 2284">
              <a:extLst>
                <a:ext uri="{FF2B5EF4-FFF2-40B4-BE49-F238E27FC236}">
                  <a16:creationId xmlns:a16="http://schemas.microsoft.com/office/drawing/2014/main" id="{90BD9332-850B-4FA5-96AC-A959FD58C1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746"/>
              <a:ext cx="70" cy="55"/>
            </a:xfrm>
            <a:custGeom>
              <a:avLst/>
              <a:gdLst>
                <a:gd name="T0" fmla="*/ 0 w 53"/>
                <a:gd name="T1" fmla="*/ 7 h 42"/>
                <a:gd name="T2" fmla="*/ 4 w 53"/>
                <a:gd name="T3" fmla="*/ 46 h 42"/>
                <a:gd name="T4" fmla="*/ 9 w 53"/>
                <a:gd name="T5" fmla="*/ 34 h 42"/>
                <a:gd name="T6" fmla="*/ 22 w 53"/>
                <a:gd name="T7" fmla="*/ 62 h 42"/>
                <a:gd name="T8" fmla="*/ 40 w 53"/>
                <a:gd name="T9" fmla="*/ 54 h 42"/>
                <a:gd name="T10" fmla="*/ 75 w 53"/>
                <a:gd name="T11" fmla="*/ 72 h 42"/>
                <a:gd name="T12" fmla="*/ 91 w 53"/>
                <a:gd name="T13" fmla="*/ 59 h 42"/>
                <a:gd name="T14" fmla="*/ 87 w 53"/>
                <a:gd name="T15" fmla="*/ 31 h 42"/>
                <a:gd name="T16" fmla="*/ 59 w 53"/>
                <a:gd name="T17" fmla="*/ 22 h 42"/>
                <a:gd name="T18" fmla="*/ 9 w 53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42">
                  <a:moveTo>
                    <a:pt x="0" y="4"/>
                  </a:moveTo>
                  <a:cubicBezTo>
                    <a:pt x="0" y="12"/>
                    <a:pt x="2" y="20"/>
                    <a:pt x="2" y="27"/>
                  </a:cubicBezTo>
                  <a:cubicBezTo>
                    <a:pt x="3" y="25"/>
                    <a:pt x="3" y="22"/>
                    <a:pt x="5" y="20"/>
                  </a:cubicBezTo>
                  <a:cubicBezTo>
                    <a:pt x="9" y="23"/>
                    <a:pt x="12" y="30"/>
                    <a:pt x="13" y="36"/>
                  </a:cubicBezTo>
                  <a:cubicBezTo>
                    <a:pt x="11" y="25"/>
                    <a:pt x="22" y="15"/>
                    <a:pt x="23" y="31"/>
                  </a:cubicBezTo>
                  <a:cubicBezTo>
                    <a:pt x="25" y="15"/>
                    <a:pt x="41" y="36"/>
                    <a:pt x="43" y="42"/>
                  </a:cubicBezTo>
                  <a:cubicBezTo>
                    <a:pt x="42" y="38"/>
                    <a:pt x="47" y="28"/>
                    <a:pt x="52" y="34"/>
                  </a:cubicBezTo>
                  <a:cubicBezTo>
                    <a:pt x="49" y="30"/>
                    <a:pt x="53" y="22"/>
                    <a:pt x="50" y="18"/>
                  </a:cubicBezTo>
                  <a:cubicBezTo>
                    <a:pt x="47" y="14"/>
                    <a:pt x="38" y="14"/>
                    <a:pt x="34" y="13"/>
                  </a:cubicBezTo>
                  <a:cubicBezTo>
                    <a:pt x="24" y="10"/>
                    <a:pt x="14" y="6"/>
                    <a:pt x="5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49" name="Freeform 2285">
              <a:extLst>
                <a:ext uri="{FF2B5EF4-FFF2-40B4-BE49-F238E27FC236}">
                  <a16:creationId xmlns:a16="http://schemas.microsoft.com/office/drawing/2014/main" id="{42FE3ED7-F017-4F5D-B5C9-9DC9072DF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2770"/>
              <a:ext cx="71" cy="51"/>
            </a:xfrm>
            <a:custGeom>
              <a:avLst/>
              <a:gdLst>
                <a:gd name="T0" fmla="*/ 0 w 54"/>
                <a:gd name="T1" fmla="*/ 21 h 39"/>
                <a:gd name="T2" fmla="*/ 16 w 54"/>
                <a:gd name="T3" fmla="*/ 41 h 39"/>
                <a:gd name="T4" fmla="*/ 38 w 54"/>
                <a:gd name="T5" fmla="*/ 29 h 39"/>
                <a:gd name="T6" fmla="*/ 59 w 54"/>
                <a:gd name="T7" fmla="*/ 67 h 39"/>
                <a:gd name="T8" fmla="*/ 83 w 54"/>
                <a:gd name="T9" fmla="*/ 44 h 39"/>
                <a:gd name="T10" fmla="*/ 93 w 54"/>
                <a:gd name="T11" fmla="*/ 31 h 39"/>
                <a:gd name="T12" fmla="*/ 4 w 54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9">
                  <a:moveTo>
                    <a:pt x="0" y="12"/>
                  </a:moveTo>
                  <a:cubicBezTo>
                    <a:pt x="4" y="9"/>
                    <a:pt x="8" y="20"/>
                    <a:pt x="9" y="24"/>
                  </a:cubicBezTo>
                  <a:cubicBezTo>
                    <a:pt x="5" y="12"/>
                    <a:pt x="16" y="13"/>
                    <a:pt x="22" y="17"/>
                  </a:cubicBezTo>
                  <a:cubicBezTo>
                    <a:pt x="30" y="23"/>
                    <a:pt x="32" y="29"/>
                    <a:pt x="34" y="39"/>
                  </a:cubicBezTo>
                  <a:cubicBezTo>
                    <a:pt x="33" y="31"/>
                    <a:pt x="38" y="17"/>
                    <a:pt x="48" y="26"/>
                  </a:cubicBezTo>
                  <a:cubicBezTo>
                    <a:pt x="48" y="22"/>
                    <a:pt x="50" y="19"/>
                    <a:pt x="54" y="18"/>
                  </a:cubicBezTo>
                  <a:cubicBezTo>
                    <a:pt x="54" y="7"/>
                    <a:pt x="11" y="0"/>
                    <a:pt x="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0" name="Freeform 2286">
              <a:extLst>
                <a:ext uri="{FF2B5EF4-FFF2-40B4-BE49-F238E27FC236}">
                  <a16:creationId xmlns:a16="http://schemas.microsoft.com/office/drawing/2014/main" id="{220F17EC-4E52-4E31-B921-6CA1160E3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683"/>
              <a:ext cx="75" cy="100"/>
            </a:xfrm>
            <a:custGeom>
              <a:avLst/>
              <a:gdLst>
                <a:gd name="T0" fmla="*/ 4 w 57"/>
                <a:gd name="T1" fmla="*/ 11 h 76"/>
                <a:gd name="T2" fmla="*/ 14 w 57"/>
                <a:gd name="T3" fmla="*/ 72 h 76"/>
                <a:gd name="T4" fmla="*/ 24 w 57"/>
                <a:gd name="T5" fmla="*/ 95 h 76"/>
                <a:gd name="T6" fmla="*/ 47 w 57"/>
                <a:gd name="T7" fmla="*/ 109 h 76"/>
                <a:gd name="T8" fmla="*/ 54 w 57"/>
                <a:gd name="T9" fmla="*/ 99 h 76"/>
                <a:gd name="T10" fmla="*/ 66 w 57"/>
                <a:gd name="T11" fmla="*/ 108 h 76"/>
                <a:gd name="T12" fmla="*/ 76 w 57"/>
                <a:gd name="T13" fmla="*/ 114 h 76"/>
                <a:gd name="T14" fmla="*/ 78 w 57"/>
                <a:gd name="T15" fmla="*/ 132 h 76"/>
                <a:gd name="T16" fmla="*/ 93 w 57"/>
                <a:gd name="T17" fmla="*/ 125 h 76"/>
                <a:gd name="T18" fmla="*/ 95 w 57"/>
                <a:gd name="T19" fmla="*/ 84 h 76"/>
                <a:gd name="T20" fmla="*/ 64 w 57"/>
                <a:gd name="T21" fmla="*/ 64 h 76"/>
                <a:gd name="T22" fmla="*/ 37 w 57"/>
                <a:gd name="T23" fmla="*/ 47 h 76"/>
                <a:gd name="T24" fmla="*/ 0 w 57"/>
                <a:gd name="T25" fmla="*/ 0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76">
                  <a:moveTo>
                    <a:pt x="2" y="6"/>
                  </a:moveTo>
                  <a:cubicBezTo>
                    <a:pt x="4" y="18"/>
                    <a:pt x="6" y="30"/>
                    <a:pt x="8" y="42"/>
                  </a:cubicBezTo>
                  <a:cubicBezTo>
                    <a:pt x="14" y="42"/>
                    <a:pt x="13" y="51"/>
                    <a:pt x="14" y="55"/>
                  </a:cubicBezTo>
                  <a:cubicBezTo>
                    <a:pt x="17" y="41"/>
                    <a:pt x="29" y="52"/>
                    <a:pt x="27" y="63"/>
                  </a:cubicBezTo>
                  <a:cubicBezTo>
                    <a:pt x="27" y="61"/>
                    <a:pt x="29" y="58"/>
                    <a:pt x="31" y="57"/>
                  </a:cubicBezTo>
                  <a:cubicBezTo>
                    <a:pt x="36" y="55"/>
                    <a:pt x="35" y="59"/>
                    <a:pt x="38" y="62"/>
                  </a:cubicBezTo>
                  <a:cubicBezTo>
                    <a:pt x="40" y="64"/>
                    <a:pt x="42" y="63"/>
                    <a:pt x="44" y="66"/>
                  </a:cubicBezTo>
                  <a:cubicBezTo>
                    <a:pt x="46" y="69"/>
                    <a:pt x="45" y="73"/>
                    <a:pt x="45" y="76"/>
                  </a:cubicBezTo>
                  <a:cubicBezTo>
                    <a:pt x="48" y="74"/>
                    <a:pt x="51" y="73"/>
                    <a:pt x="54" y="72"/>
                  </a:cubicBezTo>
                  <a:cubicBezTo>
                    <a:pt x="53" y="66"/>
                    <a:pt x="57" y="55"/>
                    <a:pt x="55" y="49"/>
                  </a:cubicBezTo>
                  <a:cubicBezTo>
                    <a:pt x="53" y="45"/>
                    <a:pt x="41" y="40"/>
                    <a:pt x="37" y="37"/>
                  </a:cubicBezTo>
                  <a:cubicBezTo>
                    <a:pt x="32" y="33"/>
                    <a:pt x="26" y="31"/>
                    <a:pt x="21" y="27"/>
                  </a:cubicBezTo>
                  <a:cubicBezTo>
                    <a:pt x="11" y="21"/>
                    <a:pt x="7" y="9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1" name="Freeform 2287">
              <a:extLst>
                <a:ext uri="{FF2B5EF4-FFF2-40B4-BE49-F238E27FC236}">
                  <a16:creationId xmlns:a16="http://schemas.microsoft.com/office/drawing/2014/main" id="{B11A5136-6C5B-4B21-B5A1-BFB336F4C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3153"/>
              <a:ext cx="21" cy="71"/>
            </a:xfrm>
            <a:custGeom>
              <a:avLst/>
              <a:gdLst>
                <a:gd name="T0" fmla="*/ 18 w 16"/>
                <a:gd name="T1" fmla="*/ 0 h 54"/>
                <a:gd name="T2" fmla="*/ 4 w 16"/>
                <a:gd name="T3" fmla="*/ 49 h 54"/>
                <a:gd name="T4" fmla="*/ 4 w 16"/>
                <a:gd name="T5" fmla="*/ 75 h 54"/>
                <a:gd name="T6" fmla="*/ 5 w 16"/>
                <a:gd name="T7" fmla="*/ 93 h 54"/>
                <a:gd name="T8" fmla="*/ 28 w 16"/>
                <a:gd name="T9" fmla="*/ 1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4">
                  <a:moveTo>
                    <a:pt x="11" y="0"/>
                  </a:moveTo>
                  <a:cubicBezTo>
                    <a:pt x="12" y="10"/>
                    <a:pt x="3" y="19"/>
                    <a:pt x="2" y="28"/>
                  </a:cubicBezTo>
                  <a:cubicBezTo>
                    <a:pt x="2" y="33"/>
                    <a:pt x="3" y="38"/>
                    <a:pt x="2" y="43"/>
                  </a:cubicBezTo>
                  <a:cubicBezTo>
                    <a:pt x="2" y="47"/>
                    <a:pt x="0" y="50"/>
                    <a:pt x="3" y="54"/>
                  </a:cubicBezTo>
                  <a:cubicBezTo>
                    <a:pt x="15" y="43"/>
                    <a:pt x="11" y="25"/>
                    <a:pt x="16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2" name="Freeform 2288">
              <a:extLst>
                <a:ext uri="{FF2B5EF4-FFF2-40B4-BE49-F238E27FC236}">
                  <a16:creationId xmlns:a16="http://schemas.microsoft.com/office/drawing/2014/main" id="{871345B9-7855-4214-B184-E503C04A55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082"/>
              <a:ext cx="19" cy="79"/>
            </a:xfrm>
            <a:custGeom>
              <a:avLst/>
              <a:gdLst>
                <a:gd name="T0" fmla="*/ 16 w 15"/>
                <a:gd name="T1" fmla="*/ 0 h 60"/>
                <a:gd name="T2" fmla="*/ 6 w 15"/>
                <a:gd name="T3" fmla="*/ 65 h 60"/>
                <a:gd name="T4" fmla="*/ 4 w 15"/>
                <a:gd name="T5" fmla="*/ 104 h 60"/>
                <a:gd name="T6" fmla="*/ 18 w 15"/>
                <a:gd name="T7" fmla="*/ 67 h 60"/>
                <a:gd name="T8" fmla="*/ 24 w 15"/>
                <a:gd name="T9" fmla="*/ 45 h 60"/>
                <a:gd name="T10" fmla="*/ 23 w 15"/>
                <a:gd name="T11" fmla="*/ 12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0">
                  <a:moveTo>
                    <a:pt x="10" y="0"/>
                  </a:moveTo>
                  <a:cubicBezTo>
                    <a:pt x="10" y="13"/>
                    <a:pt x="6" y="25"/>
                    <a:pt x="4" y="37"/>
                  </a:cubicBezTo>
                  <a:cubicBezTo>
                    <a:pt x="4" y="44"/>
                    <a:pt x="0" y="54"/>
                    <a:pt x="2" y="60"/>
                  </a:cubicBezTo>
                  <a:cubicBezTo>
                    <a:pt x="5" y="52"/>
                    <a:pt x="9" y="46"/>
                    <a:pt x="11" y="39"/>
                  </a:cubicBezTo>
                  <a:cubicBezTo>
                    <a:pt x="12" y="35"/>
                    <a:pt x="14" y="30"/>
                    <a:pt x="15" y="26"/>
                  </a:cubicBezTo>
                  <a:cubicBezTo>
                    <a:pt x="15" y="19"/>
                    <a:pt x="12" y="13"/>
                    <a:pt x="14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3" name="Freeform 2289">
              <a:extLst>
                <a:ext uri="{FF2B5EF4-FFF2-40B4-BE49-F238E27FC236}">
                  <a16:creationId xmlns:a16="http://schemas.microsoft.com/office/drawing/2014/main" id="{3ADA5BFB-291B-4C86-AD22-24361F78A80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2911"/>
              <a:ext cx="18" cy="100"/>
            </a:xfrm>
            <a:custGeom>
              <a:avLst/>
              <a:gdLst>
                <a:gd name="T0" fmla="*/ 12 w 14"/>
                <a:gd name="T1" fmla="*/ 0 h 76"/>
                <a:gd name="T2" fmla="*/ 4 w 14"/>
                <a:gd name="T3" fmla="*/ 67 h 76"/>
                <a:gd name="T4" fmla="*/ 12 w 14"/>
                <a:gd name="T5" fmla="*/ 132 h 76"/>
                <a:gd name="T6" fmla="*/ 22 w 14"/>
                <a:gd name="T7" fmla="*/ 76 h 76"/>
                <a:gd name="T8" fmla="*/ 17 w 14"/>
                <a:gd name="T9" fmla="*/ 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7" y="0"/>
                  </a:moveTo>
                  <a:cubicBezTo>
                    <a:pt x="4" y="11"/>
                    <a:pt x="0" y="28"/>
                    <a:pt x="2" y="39"/>
                  </a:cubicBezTo>
                  <a:cubicBezTo>
                    <a:pt x="5" y="51"/>
                    <a:pt x="5" y="64"/>
                    <a:pt x="7" y="76"/>
                  </a:cubicBezTo>
                  <a:cubicBezTo>
                    <a:pt x="11" y="67"/>
                    <a:pt x="13" y="54"/>
                    <a:pt x="13" y="44"/>
                  </a:cubicBezTo>
                  <a:cubicBezTo>
                    <a:pt x="14" y="30"/>
                    <a:pt x="6" y="14"/>
                    <a:pt x="1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4" name="Freeform 2290">
              <a:extLst>
                <a:ext uri="{FF2B5EF4-FFF2-40B4-BE49-F238E27FC236}">
                  <a16:creationId xmlns:a16="http://schemas.microsoft.com/office/drawing/2014/main" id="{7FD7AE2C-28AA-4082-A920-9A04589710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2746"/>
              <a:ext cx="25" cy="74"/>
            </a:xfrm>
            <a:custGeom>
              <a:avLst/>
              <a:gdLst>
                <a:gd name="T0" fmla="*/ 33 w 19"/>
                <a:gd name="T1" fmla="*/ 15 h 56"/>
                <a:gd name="T2" fmla="*/ 12 w 19"/>
                <a:gd name="T3" fmla="*/ 98 h 56"/>
                <a:gd name="T4" fmla="*/ 11 w 19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6">
                  <a:moveTo>
                    <a:pt x="19" y="8"/>
                  </a:moveTo>
                  <a:cubicBezTo>
                    <a:pt x="12" y="22"/>
                    <a:pt x="8" y="40"/>
                    <a:pt x="7" y="56"/>
                  </a:cubicBezTo>
                  <a:cubicBezTo>
                    <a:pt x="9" y="38"/>
                    <a:pt x="0" y="17"/>
                    <a:pt x="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5" name="Freeform 2291">
              <a:extLst>
                <a:ext uri="{FF2B5EF4-FFF2-40B4-BE49-F238E27FC236}">
                  <a16:creationId xmlns:a16="http://schemas.microsoft.com/office/drawing/2014/main" id="{99EA3550-DB10-49DC-A772-99E9A6ABC2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2779"/>
              <a:ext cx="25" cy="98"/>
            </a:xfrm>
            <a:custGeom>
              <a:avLst/>
              <a:gdLst>
                <a:gd name="T0" fmla="*/ 0 w 19"/>
                <a:gd name="T1" fmla="*/ 13 h 75"/>
                <a:gd name="T2" fmla="*/ 24 w 19"/>
                <a:gd name="T3" fmla="*/ 128 h 75"/>
                <a:gd name="T4" fmla="*/ 21 w 19"/>
                <a:gd name="T5" fmla="*/ 48 h 75"/>
                <a:gd name="T6" fmla="*/ 22 w 19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5">
                  <a:moveTo>
                    <a:pt x="0" y="8"/>
                  </a:moveTo>
                  <a:cubicBezTo>
                    <a:pt x="8" y="29"/>
                    <a:pt x="9" y="53"/>
                    <a:pt x="14" y="75"/>
                  </a:cubicBezTo>
                  <a:cubicBezTo>
                    <a:pt x="19" y="62"/>
                    <a:pt x="13" y="42"/>
                    <a:pt x="12" y="28"/>
                  </a:cubicBezTo>
                  <a:cubicBezTo>
                    <a:pt x="12" y="19"/>
                    <a:pt x="14" y="9"/>
                    <a:pt x="1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6" name="Freeform 2292">
              <a:extLst>
                <a:ext uri="{FF2B5EF4-FFF2-40B4-BE49-F238E27FC236}">
                  <a16:creationId xmlns:a16="http://schemas.microsoft.com/office/drawing/2014/main" id="{917AB2E8-7142-4091-ACE9-55B0303EA2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792"/>
              <a:ext cx="29" cy="50"/>
            </a:xfrm>
            <a:custGeom>
              <a:avLst/>
              <a:gdLst>
                <a:gd name="T0" fmla="*/ 0 w 22"/>
                <a:gd name="T1" fmla="*/ 5 h 38"/>
                <a:gd name="T2" fmla="*/ 38 w 22"/>
                <a:gd name="T3" fmla="*/ 66 h 38"/>
                <a:gd name="T4" fmla="*/ 29 w 22"/>
                <a:gd name="T5" fmla="*/ 24 h 38"/>
                <a:gd name="T6" fmla="*/ 22 w 22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8">
                  <a:moveTo>
                    <a:pt x="0" y="3"/>
                  </a:moveTo>
                  <a:cubicBezTo>
                    <a:pt x="14" y="8"/>
                    <a:pt x="16" y="27"/>
                    <a:pt x="22" y="38"/>
                  </a:cubicBezTo>
                  <a:cubicBezTo>
                    <a:pt x="20" y="30"/>
                    <a:pt x="20" y="22"/>
                    <a:pt x="17" y="14"/>
                  </a:cubicBezTo>
                  <a:cubicBezTo>
                    <a:pt x="16" y="10"/>
                    <a:pt x="13" y="3"/>
                    <a:pt x="1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7" name="Freeform 2293">
              <a:extLst>
                <a:ext uri="{FF2B5EF4-FFF2-40B4-BE49-F238E27FC236}">
                  <a16:creationId xmlns:a16="http://schemas.microsoft.com/office/drawing/2014/main" id="{ABF9584E-4BAF-4E5F-9F0E-76C564F1D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0" y="3387"/>
              <a:ext cx="24" cy="86"/>
            </a:xfrm>
            <a:custGeom>
              <a:avLst/>
              <a:gdLst>
                <a:gd name="T0" fmla="*/ 32 w 18"/>
                <a:gd name="T1" fmla="*/ 7 h 65"/>
                <a:gd name="T2" fmla="*/ 4 w 18"/>
                <a:gd name="T3" fmla="*/ 114 h 65"/>
                <a:gd name="T4" fmla="*/ 7 w 18"/>
                <a:gd name="T5" fmla="*/ 44 h 65"/>
                <a:gd name="T6" fmla="*/ 28 w 18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5">
                  <a:moveTo>
                    <a:pt x="18" y="4"/>
                  </a:moveTo>
                  <a:cubicBezTo>
                    <a:pt x="9" y="24"/>
                    <a:pt x="7" y="44"/>
                    <a:pt x="2" y="65"/>
                  </a:cubicBezTo>
                  <a:cubicBezTo>
                    <a:pt x="5" y="52"/>
                    <a:pt x="0" y="38"/>
                    <a:pt x="4" y="25"/>
                  </a:cubicBezTo>
                  <a:cubicBezTo>
                    <a:pt x="6" y="16"/>
                    <a:pt x="12" y="9"/>
                    <a:pt x="1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8" name="Freeform 2294">
              <a:extLst>
                <a:ext uri="{FF2B5EF4-FFF2-40B4-BE49-F238E27FC236}">
                  <a16:creationId xmlns:a16="http://schemas.microsoft.com/office/drawing/2014/main" id="{DAE28F38-A273-4308-B77A-74E5E8A047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3423"/>
              <a:ext cx="13" cy="126"/>
            </a:xfrm>
            <a:custGeom>
              <a:avLst/>
              <a:gdLst>
                <a:gd name="T0" fmla="*/ 17 w 10"/>
                <a:gd name="T1" fmla="*/ 0 h 96"/>
                <a:gd name="T2" fmla="*/ 5 w 10"/>
                <a:gd name="T3" fmla="*/ 101 h 96"/>
                <a:gd name="T4" fmla="*/ 9 w 10"/>
                <a:gd name="T5" fmla="*/ 16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6">
                  <a:moveTo>
                    <a:pt x="10" y="0"/>
                  </a:moveTo>
                  <a:cubicBezTo>
                    <a:pt x="8" y="20"/>
                    <a:pt x="4" y="39"/>
                    <a:pt x="3" y="59"/>
                  </a:cubicBezTo>
                  <a:cubicBezTo>
                    <a:pt x="3" y="69"/>
                    <a:pt x="0" y="87"/>
                    <a:pt x="5" y="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59" name="Freeform 2295">
              <a:extLst>
                <a:ext uri="{FF2B5EF4-FFF2-40B4-BE49-F238E27FC236}">
                  <a16:creationId xmlns:a16="http://schemas.microsoft.com/office/drawing/2014/main" id="{9727759E-B494-44EA-BE6F-4E8146C810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3374"/>
              <a:ext cx="20" cy="128"/>
            </a:xfrm>
            <a:custGeom>
              <a:avLst/>
              <a:gdLst>
                <a:gd name="T0" fmla="*/ 9 w 15"/>
                <a:gd name="T1" fmla="*/ 0 h 97"/>
                <a:gd name="T2" fmla="*/ 12 w 15"/>
                <a:gd name="T3" fmla="*/ 110 h 97"/>
                <a:gd name="T4" fmla="*/ 27 w 15"/>
                <a:gd name="T5" fmla="*/ 169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7">
                  <a:moveTo>
                    <a:pt x="5" y="0"/>
                  </a:moveTo>
                  <a:cubicBezTo>
                    <a:pt x="0" y="20"/>
                    <a:pt x="4" y="43"/>
                    <a:pt x="7" y="63"/>
                  </a:cubicBezTo>
                  <a:cubicBezTo>
                    <a:pt x="8" y="74"/>
                    <a:pt x="12" y="88"/>
                    <a:pt x="15" y="9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0" name="Freeform 2296">
              <a:extLst>
                <a:ext uri="{FF2B5EF4-FFF2-40B4-BE49-F238E27FC236}">
                  <a16:creationId xmlns:a16="http://schemas.microsoft.com/office/drawing/2014/main" id="{97ECF5D0-9C1A-4834-A461-2123CCAA42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3322"/>
              <a:ext cx="29" cy="97"/>
            </a:xfrm>
            <a:custGeom>
              <a:avLst/>
              <a:gdLst>
                <a:gd name="T0" fmla="*/ 0 w 22"/>
                <a:gd name="T1" fmla="*/ 0 h 74"/>
                <a:gd name="T2" fmla="*/ 20 w 22"/>
                <a:gd name="T3" fmla="*/ 77 h 74"/>
                <a:gd name="T4" fmla="*/ 37 w 22"/>
                <a:gd name="T5" fmla="*/ 127 h 74"/>
                <a:gd name="T6" fmla="*/ 24 w 22"/>
                <a:gd name="T7" fmla="*/ 43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4">
                  <a:moveTo>
                    <a:pt x="0" y="0"/>
                  </a:moveTo>
                  <a:cubicBezTo>
                    <a:pt x="1" y="15"/>
                    <a:pt x="7" y="31"/>
                    <a:pt x="11" y="45"/>
                  </a:cubicBezTo>
                  <a:cubicBezTo>
                    <a:pt x="14" y="53"/>
                    <a:pt x="15" y="66"/>
                    <a:pt x="21" y="74"/>
                  </a:cubicBezTo>
                  <a:cubicBezTo>
                    <a:pt x="22" y="58"/>
                    <a:pt x="17" y="40"/>
                    <a:pt x="14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1" name="Freeform 2297">
              <a:extLst>
                <a:ext uri="{FF2B5EF4-FFF2-40B4-BE49-F238E27FC236}">
                  <a16:creationId xmlns:a16="http://schemas.microsoft.com/office/drawing/2014/main" id="{8A0012C2-6B14-43CB-83AF-2D3357E79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684"/>
              <a:ext cx="244" cy="250"/>
            </a:xfrm>
            <a:custGeom>
              <a:avLst/>
              <a:gdLst>
                <a:gd name="T0" fmla="*/ 0 w 186"/>
                <a:gd name="T1" fmla="*/ 327 h 191"/>
                <a:gd name="T2" fmla="*/ 320 w 186"/>
                <a:gd name="T3" fmla="*/ 0 h 191"/>
                <a:gd name="T4" fmla="*/ 0 w 186"/>
                <a:gd name="T5" fmla="*/ 327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191">
                  <a:moveTo>
                    <a:pt x="0" y="191"/>
                  </a:moveTo>
                  <a:cubicBezTo>
                    <a:pt x="51" y="158"/>
                    <a:pt x="155" y="60"/>
                    <a:pt x="186" y="0"/>
                  </a:cubicBezTo>
                  <a:cubicBezTo>
                    <a:pt x="157" y="91"/>
                    <a:pt x="61" y="158"/>
                    <a:pt x="0" y="19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2" name="Freeform 2298">
              <a:extLst>
                <a:ext uri="{FF2B5EF4-FFF2-40B4-BE49-F238E27FC236}">
                  <a16:creationId xmlns:a16="http://schemas.microsoft.com/office/drawing/2014/main" id="{6BB2B68E-872F-4FC1-82DA-A1BAFA8D94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799"/>
              <a:ext cx="193" cy="191"/>
            </a:xfrm>
            <a:custGeom>
              <a:avLst/>
              <a:gdLst>
                <a:gd name="T0" fmla="*/ 0 w 147"/>
                <a:gd name="T1" fmla="*/ 252 h 145"/>
                <a:gd name="T2" fmla="*/ 253 w 147"/>
                <a:gd name="T3" fmla="*/ 0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7" h="145">
                  <a:moveTo>
                    <a:pt x="0" y="145"/>
                  </a:moveTo>
                  <a:cubicBezTo>
                    <a:pt x="45" y="122"/>
                    <a:pt x="119" y="46"/>
                    <a:pt x="14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3" name="Freeform 2299">
              <a:extLst>
                <a:ext uri="{FF2B5EF4-FFF2-40B4-BE49-F238E27FC236}">
                  <a16:creationId xmlns:a16="http://schemas.microsoft.com/office/drawing/2014/main" id="{39BEE158-8812-4FBB-B0CF-568A81B7A3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037"/>
              <a:ext cx="110" cy="92"/>
            </a:xfrm>
            <a:custGeom>
              <a:avLst/>
              <a:gdLst>
                <a:gd name="T0" fmla="*/ 144 w 84"/>
                <a:gd name="T1" fmla="*/ 0 h 70"/>
                <a:gd name="T2" fmla="*/ 0 w 84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70">
                  <a:moveTo>
                    <a:pt x="84" y="0"/>
                  </a:moveTo>
                  <a:cubicBezTo>
                    <a:pt x="58" y="35"/>
                    <a:pt x="21" y="64"/>
                    <a:pt x="0" y="7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4" name="Freeform 2300">
              <a:extLst>
                <a:ext uri="{FF2B5EF4-FFF2-40B4-BE49-F238E27FC236}">
                  <a16:creationId xmlns:a16="http://schemas.microsoft.com/office/drawing/2014/main" id="{AAF13037-0863-4679-9FCE-FCFF04288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092"/>
              <a:ext cx="88" cy="73"/>
            </a:xfrm>
            <a:custGeom>
              <a:avLst/>
              <a:gdLst>
                <a:gd name="T0" fmla="*/ 116 w 67"/>
                <a:gd name="T1" fmla="*/ 0 h 56"/>
                <a:gd name="T2" fmla="*/ 0 w 67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56">
                  <a:moveTo>
                    <a:pt x="67" y="0"/>
                  </a:moveTo>
                  <a:cubicBezTo>
                    <a:pt x="43" y="27"/>
                    <a:pt x="19" y="54"/>
                    <a:pt x="0" y="5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5" name="Freeform 2301">
              <a:extLst>
                <a:ext uri="{FF2B5EF4-FFF2-40B4-BE49-F238E27FC236}">
                  <a16:creationId xmlns:a16="http://schemas.microsoft.com/office/drawing/2014/main" id="{302A0679-5EA7-48B1-8DBF-7D826C054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2143"/>
              <a:ext cx="50" cy="51"/>
            </a:xfrm>
            <a:custGeom>
              <a:avLst/>
              <a:gdLst>
                <a:gd name="T0" fmla="*/ 66 w 38"/>
                <a:gd name="T1" fmla="*/ 0 h 39"/>
                <a:gd name="T2" fmla="*/ 0 w 3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9">
                  <a:moveTo>
                    <a:pt x="38" y="0"/>
                  </a:moveTo>
                  <a:cubicBezTo>
                    <a:pt x="26" y="19"/>
                    <a:pt x="16" y="33"/>
                    <a:pt x="0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6" name="Freeform 2302">
              <a:extLst>
                <a:ext uri="{FF2B5EF4-FFF2-40B4-BE49-F238E27FC236}">
                  <a16:creationId xmlns:a16="http://schemas.microsoft.com/office/drawing/2014/main" id="{0B3CAF0E-3C52-4F32-B132-CE6159A93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1713"/>
              <a:ext cx="127" cy="30"/>
            </a:xfrm>
            <a:custGeom>
              <a:avLst/>
              <a:gdLst>
                <a:gd name="T0" fmla="*/ 0 w 97"/>
                <a:gd name="T1" fmla="*/ 33 h 23"/>
                <a:gd name="T2" fmla="*/ 166 w 9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23">
                  <a:moveTo>
                    <a:pt x="0" y="19"/>
                  </a:moveTo>
                  <a:cubicBezTo>
                    <a:pt x="25" y="23"/>
                    <a:pt x="75" y="10"/>
                    <a:pt x="9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7" name="Freeform 2303">
              <a:extLst>
                <a:ext uri="{FF2B5EF4-FFF2-40B4-BE49-F238E27FC236}">
                  <a16:creationId xmlns:a16="http://schemas.microsoft.com/office/drawing/2014/main" id="{AEF8B166-853E-4D9D-A110-595643F17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734"/>
              <a:ext cx="163" cy="76"/>
            </a:xfrm>
            <a:custGeom>
              <a:avLst/>
              <a:gdLst>
                <a:gd name="T0" fmla="*/ 0 w 124"/>
                <a:gd name="T1" fmla="*/ 100 h 58"/>
                <a:gd name="T2" fmla="*/ 214 w 124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" h="58">
                  <a:moveTo>
                    <a:pt x="0" y="58"/>
                  </a:moveTo>
                  <a:cubicBezTo>
                    <a:pt x="26" y="51"/>
                    <a:pt x="103" y="20"/>
                    <a:pt x="12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8" name="Freeform 2304">
              <a:extLst>
                <a:ext uri="{FF2B5EF4-FFF2-40B4-BE49-F238E27FC236}">
                  <a16:creationId xmlns:a16="http://schemas.microsoft.com/office/drawing/2014/main" id="{1B643F87-BE5C-4746-9A94-EEE59F2ED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1764"/>
              <a:ext cx="162" cy="125"/>
            </a:xfrm>
            <a:custGeom>
              <a:avLst/>
              <a:gdLst>
                <a:gd name="T0" fmla="*/ 0 w 123"/>
                <a:gd name="T1" fmla="*/ 164 h 95"/>
                <a:gd name="T2" fmla="*/ 213 w 123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95">
                  <a:moveTo>
                    <a:pt x="0" y="95"/>
                  </a:moveTo>
                  <a:cubicBezTo>
                    <a:pt x="40" y="78"/>
                    <a:pt x="97" y="38"/>
                    <a:pt x="12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69" name="Freeform 2305">
              <a:extLst>
                <a:ext uri="{FF2B5EF4-FFF2-40B4-BE49-F238E27FC236}">
                  <a16:creationId xmlns:a16="http://schemas.microsoft.com/office/drawing/2014/main" id="{4FB44EF5-0528-45BA-99EB-694B7BC96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874"/>
              <a:ext cx="103" cy="96"/>
            </a:xfrm>
            <a:custGeom>
              <a:avLst/>
              <a:gdLst>
                <a:gd name="T0" fmla="*/ 136 w 78"/>
                <a:gd name="T1" fmla="*/ 0 h 73"/>
                <a:gd name="T2" fmla="*/ 0 w 78"/>
                <a:gd name="T3" fmla="*/ 126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73">
                  <a:moveTo>
                    <a:pt x="78" y="0"/>
                  </a:moveTo>
                  <a:cubicBezTo>
                    <a:pt x="59" y="31"/>
                    <a:pt x="19" y="63"/>
                    <a:pt x="0" y="7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0" name="Freeform 2306">
              <a:extLst>
                <a:ext uri="{FF2B5EF4-FFF2-40B4-BE49-F238E27FC236}">
                  <a16:creationId xmlns:a16="http://schemas.microsoft.com/office/drawing/2014/main" id="{A4F16590-A06E-442E-957C-D08212FD2D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009"/>
              <a:ext cx="31" cy="25"/>
            </a:xfrm>
            <a:custGeom>
              <a:avLst/>
              <a:gdLst>
                <a:gd name="T0" fmla="*/ 40 w 24"/>
                <a:gd name="T1" fmla="*/ 0 h 19"/>
                <a:gd name="T2" fmla="*/ 0 w 2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9">
                  <a:moveTo>
                    <a:pt x="24" y="0"/>
                  </a:moveTo>
                  <a:cubicBezTo>
                    <a:pt x="10" y="12"/>
                    <a:pt x="9" y="13"/>
                    <a:pt x="0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1" name="Freeform 2307">
              <a:extLst>
                <a:ext uri="{FF2B5EF4-FFF2-40B4-BE49-F238E27FC236}">
                  <a16:creationId xmlns:a16="http://schemas.microsoft.com/office/drawing/2014/main" id="{06819DB4-DA4A-4ED4-8A1F-3E10180EF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056"/>
              <a:ext cx="44" cy="40"/>
            </a:xfrm>
            <a:custGeom>
              <a:avLst/>
              <a:gdLst>
                <a:gd name="T0" fmla="*/ 57 w 34"/>
                <a:gd name="T1" fmla="*/ 0 h 30"/>
                <a:gd name="T2" fmla="*/ 0 w 34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0">
                  <a:moveTo>
                    <a:pt x="34" y="0"/>
                  </a:moveTo>
                  <a:cubicBezTo>
                    <a:pt x="23" y="16"/>
                    <a:pt x="6" y="23"/>
                    <a:pt x="0" y="3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2" name="Freeform 2308">
              <a:extLst>
                <a:ext uri="{FF2B5EF4-FFF2-40B4-BE49-F238E27FC236}">
                  <a16:creationId xmlns:a16="http://schemas.microsoft.com/office/drawing/2014/main" id="{8EDC5E50-FD35-45EF-8E94-ED9564C5D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2077"/>
              <a:ext cx="66" cy="50"/>
            </a:xfrm>
            <a:custGeom>
              <a:avLst/>
              <a:gdLst>
                <a:gd name="T0" fmla="*/ 87 w 50"/>
                <a:gd name="T1" fmla="*/ 0 h 38"/>
                <a:gd name="T2" fmla="*/ 0 w 50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8">
                  <a:moveTo>
                    <a:pt x="50" y="0"/>
                  </a:moveTo>
                  <a:cubicBezTo>
                    <a:pt x="27" y="23"/>
                    <a:pt x="5" y="36"/>
                    <a:pt x="0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3" name="Freeform 2309">
              <a:extLst>
                <a:ext uri="{FF2B5EF4-FFF2-40B4-BE49-F238E27FC236}">
                  <a16:creationId xmlns:a16="http://schemas.microsoft.com/office/drawing/2014/main" id="{2A951BCA-AD6C-43B3-A41D-BCCBDE511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170"/>
              <a:ext cx="107" cy="124"/>
            </a:xfrm>
            <a:custGeom>
              <a:avLst/>
              <a:gdLst>
                <a:gd name="T0" fmla="*/ 140 w 82"/>
                <a:gd name="T1" fmla="*/ 0 h 94"/>
                <a:gd name="T2" fmla="*/ 63 w 82"/>
                <a:gd name="T3" fmla="*/ 83 h 94"/>
                <a:gd name="T4" fmla="*/ 0 w 82"/>
                <a:gd name="T5" fmla="*/ 164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94">
                  <a:moveTo>
                    <a:pt x="82" y="0"/>
                  </a:moveTo>
                  <a:cubicBezTo>
                    <a:pt x="70" y="9"/>
                    <a:pt x="55" y="28"/>
                    <a:pt x="37" y="48"/>
                  </a:cubicBezTo>
                  <a:cubicBezTo>
                    <a:pt x="23" y="63"/>
                    <a:pt x="6" y="78"/>
                    <a:pt x="0" y="9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4" name="Freeform 2310">
              <a:extLst>
                <a:ext uri="{FF2B5EF4-FFF2-40B4-BE49-F238E27FC236}">
                  <a16:creationId xmlns:a16="http://schemas.microsoft.com/office/drawing/2014/main" id="{D9B550B8-6201-4CE5-B5DA-901885E61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232"/>
              <a:ext cx="24" cy="34"/>
            </a:xfrm>
            <a:custGeom>
              <a:avLst/>
              <a:gdLst>
                <a:gd name="T0" fmla="*/ 32 w 18"/>
                <a:gd name="T1" fmla="*/ 0 h 26"/>
                <a:gd name="T2" fmla="*/ 0 w 18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18" y="0"/>
                  </a:moveTo>
                  <a:cubicBezTo>
                    <a:pt x="11" y="9"/>
                    <a:pt x="2" y="16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5" name="Freeform 2311">
              <a:extLst>
                <a:ext uri="{FF2B5EF4-FFF2-40B4-BE49-F238E27FC236}">
                  <a16:creationId xmlns:a16="http://schemas.microsoft.com/office/drawing/2014/main" id="{F27DFC3C-EBBF-4B8D-A6D0-D5887D53F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216"/>
              <a:ext cx="88" cy="92"/>
            </a:xfrm>
            <a:custGeom>
              <a:avLst/>
              <a:gdLst>
                <a:gd name="T0" fmla="*/ 116 w 67"/>
                <a:gd name="T1" fmla="*/ 0 h 70"/>
                <a:gd name="T2" fmla="*/ 0 w 67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70">
                  <a:moveTo>
                    <a:pt x="67" y="0"/>
                  </a:moveTo>
                  <a:cubicBezTo>
                    <a:pt x="51" y="12"/>
                    <a:pt x="11" y="47"/>
                    <a:pt x="0" y="7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6" name="Freeform 2312">
              <a:extLst>
                <a:ext uri="{FF2B5EF4-FFF2-40B4-BE49-F238E27FC236}">
                  <a16:creationId xmlns:a16="http://schemas.microsoft.com/office/drawing/2014/main" id="{5E0FCFC4-1E00-48F3-875B-F2A2B05B9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2253"/>
              <a:ext cx="64" cy="114"/>
            </a:xfrm>
            <a:custGeom>
              <a:avLst/>
              <a:gdLst>
                <a:gd name="T0" fmla="*/ 84 w 49"/>
                <a:gd name="T1" fmla="*/ 0 h 87"/>
                <a:gd name="T2" fmla="*/ 39 w 49"/>
                <a:gd name="T3" fmla="*/ 73 h 87"/>
                <a:gd name="T4" fmla="*/ 0 w 49"/>
                <a:gd name="T5" fmla="*/ 149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" h="87">
                  <a:moveTo>
                    <a:pt x="49" y="0"/>
                  </a:moveTo>
                  <a:cubicBezTo>
                    <a:pt x="41" y="10"/>
                    <a:pt x="31" y="26"/>
                    <a:pt x="23" y="43"/>
                  </a:cubicBezTo>
                  <a:cubicBezTo>
                    <a:pt x="12" y="63"/>
                    <a:pt x="4" y="75"/>
                    <a:pt x="0" y="8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7" name="Freeform 2313">
              <a:extLst>
                <a:ext uri="{FF2B5EF4-FFF2-40B4-BE49-F238E27FC236}">
                  <a16:creationId xmlns:a16="http://schemas.microsoft.com/office/drawing/2014/main" id="{F8E5F026-0C5F-4E39-97C6-EFA779857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153"/>
              <a:ext cx="81" cy="87"/>
            </a:xfrm>
            <a:custGeom>
              <a:avLst/>
              <a:gdLst>
                <a:gd name="T0" fmla="*/ 108 w 61"/>
                <a:gd name="T1" fmla="*/ 0 h 66"/>
                <a:gd name="T2" fmla="*/ 0 w 61"/>
                <a:gd name="T3" fmla="*/ 1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66">
                  <a:moveTo>
                    <a:pt x="61" y="0"/>
                  </a:moveTo>
                  <a:cubicBezTo>
                    <a:pt x="46" y="12"/>
                    <a:pt x="9" y="47"/>
                    <a:pt x="0" y="6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8" name="Freeform 2314">
              <a:extLst>
                <a:ext uri="{FF2B5EF4-FFF2-40B4-BE49-F238E27FC236}">
                  <a16:creationId xmlns:a16="http://schemas.microsoft.com/office/drawing/2014/main" id="{87824ABD-1FE5-439C-8F40-54C70034E1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2132"/>
              <a:ext cx="55" cy="54"/>
            </a:xfrm>
            <a:custGeom>
              <a:avLst/>
              <a:gdLst>
                <a:gd name="T0" fmla="*/ 72 w 42"/>
                <a:gd name="T1" fmla="*/ 0 h 41"/>
                <a:gd name="T2" fmla="*/ 0 w 42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1">
                  <a:moveTo>
                    <a:pt x="42" y="0"/>
                  </a:moveTo>
                  <a:cubicBezTo>
                    <a:pt x="27" y="9"/>
                    <a:pt x="9" y="28"/>
                    <a:pt x="0" y="4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79" name="Freeform 2315">
              <a:extLst>
                <a:ext uri="{FF2B5EF4-FFF2-40B4-BE49-F238E27FC236}">
                  <a16:creationId xmlns:a16="http://schemas.microsoft.com/office/drawing/2014/main" id="{7EE6A5BE-8BE3-4FF5-A850-F13115ED8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938"/>
              <a:ext cx="43" cy="50"/>
            </a:xfrm>
            <a:custGeom>
              <a:avLst/>
              <a:gdLst>
                <a:gd name="T0" fmla="*/ 56 w 33"/>
                <a:gd name="T1" fmla="*/ 0 h 38"/>
                <a:gd name="T2" fmla="*/ 0 w 33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38">
                  <a:moveTo>
                    <a:pt x="33" y="0"/>
                  </a:moveTo>
                  <a:cubicBezTo>
                    <a:pt x="14" y="16"/>
                    <a:pt x="3" y="33"/>
                    <a:pt x="0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0" name="Freeform 2316">
              <a:extLst>
                <a:ext uri="{FF2B5EF4-FFF2-40B4-BE49-F238E27FC236}">
                  <a16:creationId xmlns:a16="http://schemas.microsoft.com/office/drawing/2014/main" id="{87677407-9D13-4D4E-8474-2CA049DC67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991"/>
              <a:ext cx="25" cy="26"/>
            </a:xfrm>
            <a:custGeom>
              <a:avLst/>
              <a:gdLst>
                <a:gd name="T0" fmla="*/ 33 w 19"/>
                <a:gd name="T1" fmla="*/ 0 h 20"/>
                <a:gd name="T2" fmla="*/ 0 w 19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19" y="0"/>
                  </a:moveTo>
                  <a:cubicBezTo>
                    <a:pt x="6" y="9"/>
                    <a:pt x="4" y="17"/>
                    <a:pt x="0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1" name="Freeform 2317">
              <a:extLst>
                <a:ext uri="{FF2B5EF4-FFF2-40B4-BE49-F238E27FC236}">
                  <a16:creationId xmlns:a16="http://schemas.microsoft.com/office/drawing/2014/main" id="{8263D045-D3F3-4234-B07C-CB4A9220F1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433"/>
              <a:ext cx="171" cy="412"/>
            </a:xfrm>
            <a:custGeom>
              <a:avLst/>
              <a:gdLst>
                <a:gd name="T0" fmla="*/ 225 w 130"/>
                <a:gd name="T1" fmla="*/ 0 h 314"/>
                <a:gd name="T2" fmla="*/ 155 w 130"/>
                <a:gd name="T3" fmla="*/ 154 h 314"/>
                <a:gd name="T4" fmla="*/ 88 w 130"/>
                <a:gd name="T5" fmla="*/ 374 h 314"/>
                <a:gd name="T6" fmla="*/ 0 w 130"/>
                <a:gd name="T7" fmla="*/ 541 h 314"/>
                <a:gd name="T8" fmla="*/ 87 w 130"/>
                <a:gd name="T9" fmla="*/ 335 h 314"/>
                <a:gd name="T10" fmla="*/ 225 w 130"/>
                <a:gd name="T11" fmla="*/ 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314">
                  <a:moveTo>
                    <a:pt x="130" y="0"/>
                  </a:moveTo>
                  <a:cubicBezTo>
                    <a:pt x="106" y="32"/>
                    <a:pt x="103" y="40"/>
                    <a:pt x="90" y="89"/>
                  </a:cubicBezTo>
                  <a:cubicBezTo>
                    <a:pt x="78" y="138"/>
                    <a:pt x="70" y="177"/>
                    <a:pt x="51" y="217"/>
                  </a:cubicBezTo>
                  <a:cubicBezTo>
                    <a:pt x="33" y="257"/>
                    <a:pt x="10" y="297"/>
                    <a:pt x="0" y="314"/>
                  </a:cubicBezTo>
                  <a:cubicBezTo>
                    <a:pt x="20" y="287"/>
                    <a:pt x="42" y="228"/>
                    <a:pt x="50" y="194"/>
                  </a:cubicBezTo>
                  <a:cubicBezTo>
                    <a:pt x="59" y="159"/>
                    <a:pt x="92" y="19"/>
                    <a:pt x="13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2" name="Freeform 2318">
              <a:extLst>
                <a:ext uri="{FF2B5EF4-FFF2-40B4-BE49-F238E27FC236}">
                  <a16:creationId xmlns:a16="http://schemas.microsoft.com/office/drawing/2014/main" id="{72A3EA74-8A54-4727-B4C4-852B35C516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423"/>
              <a:ext cx="63" cy="159"/>
            </a:xfrm>
            <a:custGeom>
              <a:avLst/>
              <a:gdLst>
                <a:gd name="T0" fmla="*/ 83 w 48"/>
                <a:gd name="T1" fmla="*/ 0 h 121"/>
                <a:gd name="T2" fmla="*/ 0 w 48"/>
                <a:gd name="T3" fmla="*/ 209 h 1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21">
                  <a:moveTo>
                    <a:pt x="48" y="0"/>
                  </a:moveTo>
                  <a:cubicBezTo>
                    <a:pt x="31" y="17"/>
                    <a:pt x="13" y="67"/>
                    <a:pt x="0" y="1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3" name="Freeform 2319">
              <a:extLst>
                <a:ext uri="{FF2B5EF4-FFF2-40B4-BE49-F238E27FC236}">
                  <a16:creationId xmlns:a16="http://schemas.microsoft.com/office/drawing/2014/main" id="{FF025A7D-6D13-4308-82C2-DEFBD6101A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426"/>
              <a:ext cx="109" cy="188"/>
            </a:xfrm>
            <a:custGeom>
              <a:avLst/>
              <a:gdLst>
                <a:gd name="T0" fmla="*/ 143 w 83"/>
                <a:gd name="T1" fmla="*/ 0 h 144"/>
                <a:gd name="T2" fmla="*/ 0 w 83"/>
                <a:gd name="T3" fmla="*/ 245 h 1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144">
                  <a:moveTo>
                    <a:pt x="83" y="0"/>
                  </a:moveTo>
                  <a:cubicBezTo>
                    <a:pt x="57" y="72"/>
                    <a:pt x="24" y="117"/>
                    <a:pt x="0" y="14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4" name="Freeform 2320">
              <a:extLst>
                <a:ext uri="{FF2B5EF4-FFF2-40B4-BE49-F238E27FC236}">
                  <a16:creationId xmlns:a16="http://schemas.microsoft.com/office/drawing/2014/main" id="{AA0FD567-D197-454A-AAF1-259C83D9CE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231"/>
              <a:ext cx="18" cy="55"/>
            </a:xfrm>
            <a:custGeom>
              <a:avLst/>
              <a:gdLst>
                <a:gd name="T0" fmla="*/ 0 w 13"/>
                <a:gd name="T1" fmla="*/ 0 h 42"/>
                <a:gd name="T2" fmla="*/ 19 w 13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2">
                  <a:moveTo>
                    <a:pt x="0" y="0"/>
                  </a:moveTo>
                  <a:cubicBezTo>
                    <a:pt x="13" y="25"/>
                    <a:pt x="10" y="28"/>
                    <a:pt x="10" y="4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5" name="Freeform 2321">
              <a:extLst>
                <a:ext uri="{FF2B5EF4-FFF2-40B4-BE49-F238E27FC236}">
                  <a16:creationId xmlns:a16="http://schemas.microsoft.com/office/drawing/2014/main" id="{998E1E14-07C2-42D4-B783-6CC9EE0545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216"/>
              <a:ext cx="28" cy="99"/>
            </a:xfrm>
            <a:custGeom>
              <a:avLst/>
              <a:gdLst>
                <a:gd name="T0" fmla="*/ 0 w 21"/>
                <a:gd name="T1" fmla="*/ 0 h 75"/>
                <a:gd name="T2" fmla="*/ 37 w 21"/>
                <a:gd name="T3" fmla="*/ 131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5">
                  <a:moveTo>
                    <a:pt x="0" y="0"/>
                  </a:moveTo>
                  <a:cubicBezTo>
                    <a:pt x="16" y="35"/>
                    <a:pt x="18" y="57"/>
                    <a:pt x="21" y="7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6" name="Freeform 2322">
              <a:extLst>
                <a:ext uri="{FF2B5EF4-FFF2-40B4-BE49-F238E27FC236}">
                  <a16:creationId xmlns:a16="http://schemas.microsoft.com/office/drawing/2014/main" id="{FA30A651-FA90-40AB-B291-9EE47537FE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2222"/>
              <a:ext cx="20" cy="67"/>
            </a:xfrm>
            <a:custGeom>
              <a:avLst/>
              <a:gdLst>
                <a:gd name="T0" fmla="*/ 0 w 15"/>
                <a:gd name="T1" fmla="*/ 0 h 51"/>
                <a:gd name="T2" fmla="*/ 27 w 15"/>
                <a:gd name="T3" fmla="*/ 8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1">
                  <a:moveTo>
                    <a:pt x="0" y="0"/>
                  </a:moveTo>
                  <a:cubicBezTo>
                    <a:pt x="12" y="21"/>
                    <a:pt x="15" y="38"/>
                    <a:pt x="15" y="5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7" name="Freeform 2323">
              <a:extLst>
                <a:ext uri="{FF2B5EF4-FFF2-40B4-BE49-F238E27FC236}">
                  <a16:creationId xmlns:a16="http://schemas.microsoft.com/office/drawing/2014/main" id="{D7732513-3F94-4108-94A9-ABA27AA4FD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1239"/>
              <a:ext cx="121" cy="55"/>
            </a:xfrm>
            <a:custGeom>
              <a:avLst/>
              <a:gdLst>
                <a:gd name="T0" fmla="*/ 159 w 92"/>
                <a:gd name="T1" fmla="*/ 72 h 42"/>
                <a:gd name="T2" fmla="*/ 0 w 92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42">
                  <a:moveTo>
                    <a:pt x="92" y="42"/>
                  </a:moveTo>
                  <a:cubicBezTo>
                    <a:pt x="68" y="38"/>
                    <a:pt x="14" y="2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8" name="Freeform 2324">
              <a:extLst>
                <a:ext uri="{FF2B5EF4-FFF2-40B4-BE49-F238E27FC236}">
                  <a16:creationId xmlns:a16="http://schemas.microsoft.com/office/drawing/2014/main" id="{B8A5A66B-A691-4685-AF5A-F6E381EA8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4" y="1096"/>
              <a:ext cx="79" cy="160"/>
            </a:xfrm>
            <a:custGeom>
              <a:avLst/>
              <a:gdLst>
                <a:gd name="T0" fmla="*/ 104 w 60"/>
                <a:gd name="T1" fmla="*/ 210 h 122"/>
                <a:gd name="T2" fmla="*/ 0 w 60"/>
                <a:gd name="T3" fmla="*/ 0 h 122"/>
                <a:gd name="T4" fmla="*/ 104 w 60"/>
                <a:gd name="T5" fmla="*/ 21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22">
                  <a:moveTo>
                    <a:pt x="60" y="122"/>
                  </a:moveTo>
                  <a:cubicBezTo>
                    <a:pt x="35" y="110"/>
                    <a:pt x="10" y="63"/>
                    <a:pt x="0" y="0"/>
                  </a:cubicBezTo>
                  <a:cubicBezTo>
                    <a:pt x="4" y="21"/>
                    <a:pt x="31" y="110"/>
                    <a:pt x="60" y="122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89" name="Freeform 2325">
              <a:extLst>
                <a:ext uri="{FF2B5EF4-FFF2-40B4-BE49-F238E27FC236}">
                  <a16:creationId xmlns:a16="http://schemas.microsoft.com/office/drawing/2014/main" id="{B3F9DE04-6E9A-4F8B-8B7E-5D17332991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089"/>
              <a:ext cx="49" cy="143"/>
            </a:xfrm>
            <a:custGeom>
              <a:avLst/>
              <a:gdLst>
                <a:gd name="T0" fmla="*/ 1 w 37"/>
                <a:gd name="T1" fmla="*/ 0 h 109"/>
                <a:gd name="T2" fmla="*/ 65 w 37"/>
                <a:gd name="T3" fmla="*/ 188 h 109"/>
                <a:gd name="T4" fmla="*/ 1 w 37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109">
                  <a:moveTo>
                    <a:pt x="1" y="0"/>
                  </a:moveTo>
                  <a:cubicBezTo>
                    <a:pt x="1" y="45"/>
                    <a:pt x="21" y="92"/>
                    <a:pt x="37" y="109"/>
                  </a:cubicBezTo>
                  <a:cubicBezTo>
                    <a:pt x="25" y="92"/>
                    <a:pt x="0" y="15"/>
                    <a:pt x="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0" name="Freeform 2326">
              <a:extLst>
                <a:ext uri="{FF2B5EF4-FFF2-40B4-BE49-F238E27FC236}">
                  <a16:creationId xmlns:a16="http://schemas.microsoft.com/office/drawing/2014/main" id="{EA912CA6-E34C-460D-AE94-7CF538AE8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176"/>
              <a:ext cx="45" cy="67"/>
            </a:xfrm>
            <a:custGeom>
              <a:avLst/>
              <a:gdLst>
                <a:gd name="T0" fmla="*/ 60 w 34"/>
                <a:gd name="T1" fmla="*/ 88 h 51"/>
                <a:gd name="T2" fmla="*/ 0 w 34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1">
                  <a:moveTo>
                    <a:pt x="34" y="51"/>
                  </a:moveTo>
                  <a:cubicBezTo>
                    <a:pt x="6" y="31"/>
                    <a:pt x="0" y="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1" name="Freeform 2327">
              <a:extLst>
                <a:ext uri="{FF2B5EF4-FFF2-40B4-BE49-F238E27FC236}">
                  <a16:creationId xmlns:a16="http://schemas.microsoft.com/office/drawing/2014/main" id="{15D83759-DA3D-41A2-A7EA-76134DE2C7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1283"/>
              <a:ext cx="188" cy="56"/>
            </a:xfrm>
            <a:custGeom>
              <a:avLst/>
              <a:gdLst>
                <a:gd name="T0" fmla="*/ 247 w 143"/>
                <a:gd name="T1" fmla="*/ 73 h 43"/>
                <a:gd name="T2" fmla="*/ 99 w 143"/>
                <a:gd name="T3" fmla="*/ 22 h 43"/>
                <a:gd name="T4" fmla="*/ 0 w 143"/>
                <a:gd name="T5" fmla="*/ 0 h 43"/>
                <a:gd name="T6" fmla="*/ 135 w 143"/>
                <a:gd name="T7" fmla="*/ 43 h 43"/>
                <a:gd name="T8" fmla="*/ 247 w 143"/>
                <a:gd name="T9" fmla="*/ 7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43">
                  <a:moveTo>
                    <a:pt x="143" y="43"/>
                  </a:moveTo>
                  <a:cubicBezTo>
                    <a:pt x="124" y="30"/>
                    <a:pt x="98" y="21"/>
                    <a:pt x="57" y="13"/>
                  </a:cubicBezTo>
                  <a:cubicBezTo>
                    <a:pt x="16" y="5"/>
                    <a:pt x="0" y="0"/>
                    <a:pt x="0" y="0"/>
                  </a:cubicBezTo>
                  <a:cubicBezTo>
                    <a:pt x="19" y="10"/>
                    <a:pt x="53" y="21"/>
                    <a:pt x="78" y="25"/>
                  </a:cubicBezTo>
                  <a:cubicBezTo>
                    <a:pt x="103" y="29"/>
                    <a:pt x="137" y="35"/>
                    <a:pt x="143" y="43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2" name="Freeform 2328">
              <a:extLst>
                <a:ext uri="{FF2B5EF4-FFF2-40B4-BE49-F238E27FC236}">
                  <a16:creationId xmlns:a16="http://schemas.microsoft.com/office/drawing/2014/main" id="{2743A5D2-D7C8-4835-9E33-107C55113B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296"/>
              <a:ext cx="105" cy="31"/>
            </a:xfrm>
            <a:custGeom>
              <a:avLst/>
              <a:gdLst>
                <a:gd name="T0" fmla="*/ 138 w 80"/>
                <a:gd name="T1" fmla="*/ 40 h 24"/>
                <a:gd name="T2" fmla="*/ 0 w 8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24">
                  <a:moveTo>
                    <a:pt x="80" y="24"/>
                  </a:moveTo>
                  <a:cubicBezTo>
                    <a:pt x="63" y="17"/>
                    <a:pt x="16" y="11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3" name="Freeform 2329">
              <a:extLst>
                <a:ext uri="{FF2B5EF4-FFF2-40B4-BE49-F238E27FC236}">
                  <a16:creationId xmlns:a16="http://schemas.microsoft.com/office/drawing/2014/main" id="{5679513A-4331-4417-A203-9FE0DEFE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318"/>
              <a:ext cx="47" cy="13"/>
            </a:xfrm>
            <a:custGeom>
              <a:avLst/>
              <a:gdLst>
                <a:gd name="T0" fmla="*/ 61 w 36"/>
                <a:gd name="T1" fmla="*/ 17 h 10"/>
                <a:gd name="T2" fmla="*/ 0 w 3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">
                  <a:moveTo>
                    <a:pt x="36" y="10"/>
                  </a:moveTo>
                  <a:cubicBezTo>
                    <a:pt x="13" y="6"/>
                    <a:pt x="5" y="3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4" name="Freeform 2330">
              <a:extLst>
                <a:ext uri="{FF2B5EF4-FFF2-40B4-BE49-F238E27FC236}">
                  <a16:creationId xmlns:a16="http://schemas.microsoft.com/office/drawing/2014/main" id="{E51878E6-1DDA-427E-B77E-8C2CD675B1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1079"/>
              <a:ext cx="7" cy="128"/>
            </a:xfrm>
            <a:custGeom>
              <a:avLst/>
              <a:gdLst>
                <a:gd name="T0" fmla="*/ 10 w 5"/>
                <a:gd name="T1" fmla="*/ 0 h 97"/>
                <a:gd name="T2" fmla="*/ 8 w 5"/>
                <a:gd name="T3" fmla="*/ 169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97">
                  <a:moveTo>
                    <a:pt x="5" y="0"/>
                  </a:moveTo>
                  <a:cubicBezTo>
                    <a:pt x="0" y="19"/>
                    <a:pt x="0" y="80"/>
                    <a:pt x="4" y="9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5" name="Freeform 2331">
              <a:extLst>
                <a:ext uri="{FF2B5EF4-FFF2-40B4-BE49-F238E27FC236}">
                  <a16:creationId xmlns:a16="http://schemas.microsoft.com/office/drawing/2014/main" id="{67E5B8B8-B8CF-4BF6-98D5-1FBA23C5A2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1095"/>
              <a:ext cx="21" cy="114"/>
            </a:xfrm>
            <a:custGeom>
              <a:avLst/>
              <a:gdLst>
                <a:gd name="T0" fmla="*/ 1 w 16"/>
                <a:gd name="T1" fmla="*/ 0 h 87"/>
                <a:gd name="T2" fmla="*/ 16 w 16"/>
                <a:gd name="T3" fmla="*/ 122 h 87"/>
                <a:gd name="T4" fmla="*/ 5 w 16"/>
                <a:gd name="T5" fmla="*/ 17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7">
                  <a:moveTo>
                    <a:pt x="1" y="0"/>
                  </a:moveTo>
                  <a:cubicBezTo>
                    <a:pt x="0" y="17"/>
                    <a:pt x="3" y="56"/>
                    <a:pt x="9" y="71"/>
                  </a:cubicBezTo>
                  <a:cubicBezTo>
                    <a:pt x="16" y="87"/>
                    <a:pt x="3" y="10"/>
                    <a:pt x="3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6" name="Freeform 2332">
              <a:extLst>
                <a:ext uri="{FF2B5EF4-FFF2-40B4-BE49-F238E27FC236}">
                  <a16:creationId xmlns:a16="http://schemas.microsoft.com/office/drawing/2014/main" id="{1C8D1CFB-A4D8-4F71-AD80-D1E649292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094"/>
              <a:ext cx="23" cy="111"/>
            </a:xfrm>
            <a:custGeom>
              <a:avLst/>
              <a:gdLst>
                <a:gd name="T0" fmla="*/ 10 w 23"/>
                <a:gd name="T1" fmla="*/ 2 h 111"/>
                <a:gd name="T2" fmla="*/ 23 w 23"/>
                <a:gd name="T3" fmla="*/ 111 h 111"/>
                <a:gd name="T4" fmla="*/ 4 w 23"/>
                <a:gd name="T5" fmla="*/ 56 h 111"/>
                <a:gd name="T6" fmla="*/ 0 w 23"/>
                <a:gd name="T7" fmla="*/ 0 h 111"/>
                <a:gd name="T8" fmla="*/ 10 w 23"/>
                <a:gd name="T9" fmla="*/ 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1">
                  <a:moveTo>
                    <a:pt x="10" y="2"/>
                  </a:moveTo>
                  <a:lnTo>
                    <a:pt x="23" y="111"/>
                  </a:lnTo>
                  <a:lnTo>
                    <a:pt x="4" y="56"/>
                  </a:lnTo>
                  <a:lnTo>
                    <a:pt x="0" y="0"/>
                  </a:lnTo>
                  <a:lnTo>
                    <a:pt x="10" y="2"/>
                  </a:ln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7" name="Freeform 2333">
              <a:extLst>
                <a:ext uri="{FF2B5EF4-FFF2-40B4-BE49-F238E27FC236}">
                  <a16:creationId xmlns:a16="http://schemas.microsoft.com/office/drawing/2014/main" id="{8405A924-0B8A-4C86-9F95-7DA3AE983C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1094"/>
              <a:ext cx="23" cy="111"/>
            </a:xfrm>
            <a:custGeom>
              <a:avLst/>
              <a:gdLst>
                <a:gd name="T0" fmla="*/ 10 w 23"/>
                <a:gd name="T1" fmla="*/ 2 h 111"/>
                <a:gd name="T2" fmla="*/ 23 w 23"/>
                <a:gd name="T3" fmla="*/ 111 h 111"/>
                <a:gd name="T4" fmla="*/ 4 w 23"/>
                <a:gd name="T5" fmla="*/ 56 h 111"/>
                <a:gd name="T6" fmla="*/ 0 w 23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1">
                  <a:moveTo>
                    <a:pt x="10" y="2"/>
                  </a:moveTo>
                  <a:lnTo>
                    <a:pt x="23" y="111"/>
                  </a:lnTo>
                  <a:lnTo>
                    <a:pt x="4" y="56"/>
                  </a:lnTo>
                  <a:lnTo>
                    <a:pt x="0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8" name="Freeform 2334">
              <a:extLst>
                <a:ext uri="{FF2B5EF4-FFF2-40B4-BE49-F238E27FC236}">
                  <a16:creationId xmlns:a16="http://schemas.microsoft.com/office/drawing/2014/main" id="{D09C5571-85A2-4E34-B72A-F23507EEB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604"/>
              <a:ext cx="94" cy="387"/>
            </a:xfrm>
            <a:custGeom>
              <a:avLst/>
              <a:gdLst>
                <a:gd name="T0" fmla="*/ 124 w 71"/>
                <a:gd name="T1" fmla="*/ 0 h 295"/>
                <a:gd name="T2" fmla="*/ 0 w 71"/>
                <a:gd name="T3" fmla="*/ 508 h 2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95">
                  <a:moveTo>
                    <a:pt x="71" y="0"/>
                  </a:moveTo>
                  <a:cubicBezTo>
                    <a:pt x="63" y="23"/>
                    <a:pt x="9" y="230"/>
                    <a:pt x="0" y="29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499" name="Freeform 2335">
              <a:extLst>
                <a:ext uri="{FF2B5EF4-FFF2-40B4-BE49-F238E27FC236}">
                  <a16:creationId xmlns:a16="http://schemas.microsoft.com/office/drawing/2014/main" id="{3B2DC5D2-4C2F-4A2B-ACA7-62B34DF6B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3572"/>
              <a:ext cx="32" cy="421"/>
            </a:xfrm>
            <a:custGeom>
              <a:avLst/>
              <a:gdLst>
                <a:gd name="T0" fmla="*/ 7 w 24"/>
                <a:gd name="T1" fmla="*/ 0 h 321"/>
                <a:gd name="T2" fmla="*/ 25 w 24"/>
                <a:gd name="T3" fmla="*/ 399 h 321"/>
                <a:gd name="T4" fmla="*/ 0 w 24"/>
                <a:gd name="T5" fmla="*/ 552 h 321"/>
                <a:gd name="T6" fmla="*/ 32 w 24"/>
                <a:gd name="T7" fmla="*/ 366 h 321"/>
                <a:gd name="T8" fmla="*/ 7 w 24"/>
                <a:gd name="T9" fmla="*/ 0 h 3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21">
                  <a:moveTo>
                    <a:pt x="4" y="0"/>
                  </a:moveTo>
                  <a:cubicBezTo>
                    <a:pt x="9" y="30"/>
                    <a:pt x="24" y="156"/>
                    <a:pt x="14" y="232"/>
                  </a:cubicBezTo>
                  <a:cubicBezTo>
                    <a:pt x="10" y="278"/>
                    <a:pt x="0" y="321"/>
                    <a:pt x="0" y="321"/>
                  </a:cubicBezTo>
                  <a:cubicBezTo>
                    <a:pt x="6" y="291"/>
                    <a:pt x="18" y="244"/>
                    <a:pt x="18" y="213"/>
                  </a:cubicBezTo>
                  <a:cubicBezTo>
                    <a:pt x="19" y="182"/>
                    <a:pt x="4" y="0"/>
                    <a:pt x="4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0" name="Freeform 2336">
              <a:extLst>
                <a:ext uri="{FF2B5EF4-FFF2-40B4-BE49-F238E27FC236}">
                  <a16:creationId xmlns:a16="http://schemas.microsoft.com/office/drawing/2014/main" id="{ACDD7BE2-F8A4-42FC-B103-18F9339545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4" y="3574"/>
              <a:ext cx="6" cy="241"/>
            </a:xfrm>
            <a:custGeom>
              <a:avLst/>
              <a:gdLst>
                <a:gd name="T0" fmla="*/ 5 w 5"/>
                <a:gd name="T1" fmla="*/ 0 h 184"/>
                <a:gd name="T2" fmla="*/ 0 w 5"/>
                <a:gd name="T3" fmla="*/ 316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4">
                  <a:moveTo>
                    <a:pt x="3" y="0"/>
                  </a:moveTo>
                  <a:cubicBezTo>
                    <a:pt x="5" y="31"/>
                    <a:pt x="4" y="155"/>
                    <a:pt x="0" y="18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1" name="Freeform 2337">
              <a:extLst>
                <a:ext uri="{FF2B5EF4-FFF2-40B4-BE49-F238E27FC236}">
                  <a16:creationId xmlns:a16="http://schemas.microsoft.com/office/drawing/2014/main" id="{A29D7D1B-DC15-43DC-A71A-E8FB9DEB71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563"/>
              <a:ext cx="53" cy="432"/>
            </a:xfrm>
            <a:custGeom>
              <a:avLst/>
              <a:gdLst>
                <a:gd name="T0" fmla="*/ 66 w 40"/>
                <a:gd name="T1" fmla="*/ 0 h 329"/>
                <a:gd name="T2" fmla="*/ 0 w 40"/>
                <a:gd name="T3" fmla="*/ 567 h 329"/>
                <a:gd name="T4" fmla="*/ 66 w 4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29">
                  <a:moveTo>
                    <a:pt x="38" y="0"/>
                  </a:moveTo>
                  <a:cubicBezTo>
                    <a:pt x="40" y="43"/>
                    <a:pt x="19" y="268"/>
                    <a:pt x="0" y="329"/>
                  </a:cubicBezTo>
                  <a:cubicBezTo>
                    <a:pt x="5" y="294"/>
                    <a:pt x="39" y="73"/>
                    <a:pt x="38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2" name="Freeform 2338">
              <a:extLst>
                <a:ext uri="{FF2B5EF4-FFF2-40B4-BE49-F238E27FC236}">
                  <a16:creationId xmlns:a16="http://schemas.microsoft.com/office/drawing/2014/main" id="{44ECE558-9D88-4ADB-83BE-8B555F00D4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3601"/>
              <a:ext cx="50" cy="270"/>
            </a:xfrm>
            <a:custGeom>
              <a:avLst/>
              <a:gdLst>
                <a:gd name="T0" fmla="*/ 66 w 38"/>
                <a:gd name="T1" fmla="*/ 0 h 206"/>
                <a:gd name="T2" fmla="*/ 0 w 38"/>
                <a:gd name="T3" fmla="*/ 354 h 2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206">
                  <a:moveTo>
                    <a:pt x="38" y="0"/>
                  </a:moveTo>
                  <a:cubicBezTo>
                    <a:pt x="38" y="39"/>
                    <a:pt x="4" y="187"/>
                    <a:pt x="0" y="20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3" name="Freeform 2339">
              <a:extLst>
                <a:ext uri="{FF2B5EF4-FFF2-40B4-BE49-F238E27FC236}">
                  <a16:creationId xmlns:a16="http://schemas.microsoft.com/office/drawing/2014/main" id="{99981D16-063F-4A1C-BDEA-2222A91E7B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566"/>
              <a:ext cx="6" cy="139"/>
            </a:xfrm>
            <a:custGeom>
              <a:avLst/>
              <a:gdLst>
                <a:gd name="T0" fmla="*/ 3 w 4"/>
                <a:gd name="T1" fmla="*/ 0 h 106"/>
                <a:gd name="T2" fmla="*/ 0 w 4"/>
                <a:gd name="T3" fmla="*/ 1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6">
                  <a:moveTo>
                    <a:pt x="1" y="0"/>
                  </a:moveTo>
                  <a:cubicBezTo>
                    <a:pt x="4" y="17"/>
                    <a:pt x="2" y="89"/>
                    <a:pt x="0" y="10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4" name="Freeform 2340">
              <a:extLst>
                <a:ext uri="{FF2B5EF4-FFF2-40B4-BE49-F238E27FC236}">
                  <a16:creationId xmlns:a16="http://schemas.microsoft.com/office/drawing/2014/main" id="{599989C3-AD62-4E97-A8DA-922520689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585"/>
              <a:ext cx="10" cy="185"/>
            </a:xfrm>
            <a:custGeom>
              <a:avLst/>
              <a:gdLst>
                <a:gd name="T0" fmla="*/ 10 w 7"/>
                <a:gd name="T1" fmla="*/ 0 h 141"/>
                <a:gd name="T2" fmla="*/ 10 w 7"/>
                <a:gd name="T3" fmla="*/ 243 h 141"/>
                <a:gd name="T4" fmla="*/ 10 w 7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1">
                  <a:moveTo>
                    <a:pt x="5" y="0"/>
                  </a:moveTo>
                  <a:cubicBezTo>
                    <a:pt x="7" y="21"/>
                    <a:pt x="7" y="128"/>
                    <a:pt x="5" y="141"/>
                  </a:cubicBezTo>
                  <a:cubicBezTo>
                    <a:pt x="4" y="116"/>
                    <a:pt x="0" y="13"/>
                    <a:pt x="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5" name="Freeform 2341">
              <a:extLst>
                <a:ext uri="{FF2B5EF4-FFF2-40B4-BE49-F238E27FC236}">
                  <a16:creationId xmlns:a16="http://schemas.microsoft.com/office/drawing/2014/main" id="{E7BA633D-388B-4010-B94E-C864C0D6AF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624"/>
              <a:ext cx="51" cy="200"/>
            </a:xfrm>
            <a:custGeom>
              <a:avLst/>
              <a:gdLst>
                <a:gd name="T0" fmla="*/ 67 w 39"/>
                <a:gd name="T1" fmla="*/ 0 h 153"/>
                <a:gd name="T2" fmla="*/ 0 w 39"/>
                <a:gd name="T3" fmla="*/ 261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3">
                  <a:moveTo>
                    <a:pt x="39" y="0"/>
                  </a:moveTo>
                  <a:cubicBezTo>
                    <a:pt x="28" y="21"/>
                    <a:pt x="2" y="139"/>
                    <a:pt x="0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6" name="Freeform 2342">
              <a:extLst>
                <a:ext uri="{FF2B5EF4-FFF2-40B4-BE49-F238E27FC236}">
                  <a16:creationId xmlns:a16="http://schemas.microsoft.com/office/drawing/2014/main" id="{4A3EFBB3-C4E9-4B1E-9384-4331A11FB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599"/>
              <a:ext cx="37" cy="211"/>
            </a:xfrm>
            <a:custGeom>
              <a:avLst/>
              <a:gdLst>
                <a:gd name="T0" fmla="*/ 49 w 28"/>
                <a:gd name="T1" fmla="*/ 0 h 161"/>
                <a:gd name="T2" fmla="*/ 0 w 28"/>
                <a:gd name="T3" fmla="*/ 277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1">
                  <a:moveTo>
                    <a:pt x="28" y="0"/>
                  </a:moveTo>
                  <a:cubicBezTo>
                    <a:pt x="23" y="18"/>
                    <a:pt x="5" y="117"/>
                    <a:pt x="0" y="1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7" name="Freeform 2343">
              <a:extLst>
                <a:ext uri="{FF2B5EF4-FFF2-40B4-BE49-F238E27FC236}">
                  <a16:creationId xmlns:a16="http://schemas.microsoft.com/office/drawing/2014/main" id="{3C0D3CDF-3314-437C-AB85-064AD56644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58"/>
              <a:ext cx="10" cy="11"/>
            </a:xfrm>
            <a:custGeom>
              <a:avLst/>
              <a:gdLst>
                <a:gd name="T0" fmla="*/ 0 w 8"/>
                <a:gd name="T1" fmla="*/ 0 h 8"/>
                <a:gd name="T2" fmla="*/ 13 w 8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2" y="2"/>
                    <a:pt x="4" y="6"/>
                    <a:pt x="8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8" name="Freeform 2344">
              <a:extLst>
                <a:ext uri="{FF2B5EF4-FFF2-40B4-BE49-F238E27FC236}">
                  <a16:creationId xmlns:a16="http://schemas.microsoft.com/office/drawing/2014/main" id="{32962F69-C60E-4D5B-A4AE-085179416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942"/>
              <a:ext cx="10" cy="24"/>
            </a:xfrm>
            <a:custGeom>
              <a:avLst/>
              <a:gdLst>
                <a:gd name="T0" fmla="*/ 13 w 8"/>
                <a:gd name="T1" fmla="*/ 0 h 18"/>
                <a:gd name="T2" fmla="*/ 0 w 8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8">
                  <a:moveTo>
                    <a:pt x="8" y="0"/>
                  </a:moveTo>
                  <a:cubicBezTo>
                    <a:pt x="8" y="6"/>
                    <a:pt x="3" y="13"/>
                    <a:pt x="0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09" name="Freeform 2345">
              <a:extLst>
                <a:ext uri="{FF2B5EF4-FFF2-40B4-BE49-F238E27FC236}">
                  <a16:creationId xmlns:a16="http://schemas.microsoft.com/office/drawing/2014/main" id="{E2ABC746-AEC2-4745-AB90-479B0B7F5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1874"/>
              <a:ext cx="5" cy="42"/>
            </a:xfrm>
            <a:custGeom>
              <a:avLst/>
              <a:gdLst>
                <a:gd name="T0" fmla="*/ 6 w 4"/>
                <a:gd name="T1" fmla="*/ 0 h 32"/>
                <a:gd name="T2" fmla="*/ 0 w 4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4" y="0"/>
                  </a:moveTo>
                  <a:cubicBezTo>
                    <a:pt x="4" y="11"/>
                    <a:pt x="2" y="22"/>
                    <a:pt x="0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0" name="Freeform 2346">
              <a:extLst>
                <a:ext uri="{FF2B5EF4-FFF2-40B4-BE49-F238E27FC236}">
                  <a16:creationId xmlns:a16="http://schemas.microsoft.com/office/drawing/2014/main" id="{3F2691E7-6501-4038-A69B-14182ACED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9" y="1878"/>
              <a:ext cx="12" cy="46"/>
            </a:xfrm>
            <a:custGeom>
              <a:avLst/>
              <a:gdLst>
                <a:gd name="T0" fmla="*/ 5 w 9"/>
                <a:gd name="T1" fmla="*/ 0 h 35"/>
                <a:gd name="T2" fmla="*/ 16 w 9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5">
                  <a:moveTo>
                    <a:pt x="3" y="0"/>
                  </a:moveTo>
                  <a:cubicBezTo>
                    <a:pt x="0" y="11"/>
                    <a:pt x="5" y="25"/>
                    <a:pt x="9" y="3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1" name="Freeform 2347">
              <a:extLst>
                <a:ext uri="{FF2B5EF4-FFF2-40B4-BE49-F238E27FC236}">
                  <a16:creationId xmlns:a16="http://schemas.microsoft.com/office/drawing/2014/main" id="{68965CC2-F219-461F-835E-7357FFBB2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3" y="2560"/>
              <a:ext cx="38" cy="374"/>
            </a:xfrm>
            <a:custGeom>
              <a:avLst/>
              <a:gdLst>
                <a:gd name="T0" fmla="*/ 50 w 29"/>
                <a:gd name="T1" fmla="*/ 491 h 285"/>
                <a:gd name="T2" fmla="*/ 43 w 29"/>
                <a:gd name="T3" fmla="*/ 0 h 285"/>
                <a:gd name="T4" fmla="*/ 50 w 29"/>
                <a:gd name="T5" fmla="*/ 491 h 2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9" h="285">
                  <a:moveTo>
                    <a:pt x="29" y="285"/>
                  </a:moveTo>
                  <a:cubicBezTo>
                    <a:pt x="0" y="150"/>
                    <a:pt x="18" y="23"/>
                    <a:pt x="25" y="0"/>
                  </a:cubicBezTo>
                  <a:cubicBezTo>
                    <a:pt x="22" y="25"/>
                    <a:pt x="5" y="172"/>
                    <a:pt x="29" y="285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2" name="Freeform 2348">
              <a:extLst>
                <a:ext uri="{FF2B5EF4-FFF2-40B4-BE49-F238E27FC236}">
                  <a16:creationId xmlns:a16="http://schemas.microsoft.com/office/drawing/2014/main" id="{78472C3D-C6A3-4C81-8365-1351A2B53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9" y="2856"/>
              <a:ext cx="37" cy="208"/>
            </a:xfrm>
            <a:custGeom>
              <a:avLst/>
              <a:gdLst>
                <a:gd name="T0" fmla="*/ 0 w 28"/>
                <a:gd name="T1" fmla="*/ 0 h 158"/>
                <a:gd name="T2" fmla="*/ 49 w 28"/>
                <a:gd name="T3" fmla="*/ 274 h 1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58">
                  <a:moveTo>
                    <a:pt x="0" y="0"/>
                  </a:moveTo>
                  <a:cubicBezTo>
                    <a:pt x="1" y="32"/>
                    <a:pt x="20" y="124"/>
                    <a:pt x="28" y="15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3" name="Freeform 2349">
              <a:extLst>
                <a:ext uri="{FF2B5EF4-FFF2-40B4-BE49-F238E27FC236}">
                  <a16:creationId xmlns:a16="http://schemas.microsoft.com/office/drawing/2014/main" id="{B8975646-DC11-4757-BE30-DA48CFCAEFC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8" y="2633"/>
              <a:ext cx="12" cy="179"/>
            </a:xfrm>
            <a:custGeom>
              <a:avLst/>
              <a:gdLst>
                <a:gd name="T0" fmla="*/ 16 w 9"/>
                <a:gd name="T1" fmla="*/ 0 h 136"/>
                <a:gd name="T2" fmla="*/ 1 w 9"/>
                <a:gd name="T3" fmla="*/ 236 h 1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6">
                  <a:moveTo>
                    <a:pt x="9" y="0"/>
                  </a:moveTo>
                  <a:cubicBezTo>
                    <a:pt x="5" y="22"/>
                    <a:pt x="0" y="102"/>
                    <a:pt x="1" y="13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4" name="Freeform 2350">
              <a:extLst>
                <a:ext uri="{FF2B5EF4-FFF2-40B4-BE49-F238E27FC236}">
                  <a16:creationId xmlns:a16="http://schemas.microsoft.com/office/drawing/2014/main" id="{DCE08100-C676-4D11-A2C0-B347EDF24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766"/>
              <a:ext cx="21" cy="152"/>
            </a:xfrm>
            <a:custGeom>
              <a:avLst/>
              <a:gdLst>
                <a:gd name="T0" fmla="*/ 24 w 16"/>
                <a:gd name="T1" fmla="*/ 199 h 116"/>
                <a:gd name="T2" fmla="*/ 28 w 16"/>
                <a:gd name="T3" fmla="*/ 0 h 116"/>
                <a:gd name="T4" fmla="*/ 24 w 16"/>
                <a:gd name="T5" fmla="*/ 199 h 1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16">
                  <a:moveTo>
                    <a:pt x="14" y="116"/>
                  </a:moveTo>
                  <a:cubicBezTo>
                    <a:pt x="3" y="53"/>
                    <a:pt x="7" y="21"/>
                    <a:pt x="16" y="0"/>
                  </a:cubicBezTo>
                  <a:cubicBezTo>
                    <a:pt x="3" y="24"/>
                    <a:pt x="0" y="30"/>
                    <a:pt x="14" y="116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5" name="Freeform 2351">
              <a:extLst>
                <a:ext uri="{FF2B5EF4-FFF2-40B4-BE49-F238E27FC236}">
                  <a16:creationId xmlns:a16="http://schemas.microsoft.com/office/drawing/2014/main" id="{FDD7ED45-AA1B-4A99-BCFB-5694709DA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1" y="2809"/>
              <a:ext cx="12" cy="243"/>
            </a:xfrm>
            <a:custGeom>
              <a:avLst/>
              <a:gdLst>
                <a:gd name="T0" fmla="*/ 16 w 9"/>
                <a:gd name="T1" fmla="*/ 0 h 185"/>
                <a:gd name="T2" fmla="*/ 16 w 9"/>
                <a:gd name="T3" fmla="*/ 319 h 185"/>
                <a:gd name="T4" fmla="*/ 16 w 9"/>
                <a:gd name="T5" fmla="*/ 0 h 1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85">
                  <a:moveTo>
                    <a:pt x="9" y="0"/>
                  </a:moveTo>
                  <a:cubicBezTo>
                    <a:pt x="2" y="42"/>
                    <a:pt x="0" y="128"/>
                    <a:pt x="9" y="185"/>
                  </a:cubicBezTo>
                  <a:cubicBezTo>
                    <a:pt x="5" y="144"/>
                    <a:pt x="7" y="19"/>
                    <a:pt x="9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6" name="Freeform 2352">
              <a:extLst>
                <a:ext uri="{FF2B5EF4-FFF2-40B4-BE49-F238E27FC236}">
                  <a16:creationId xmlns:a16="http://schemas.microsoft.com/office/drawing/2014/main" id="{29415261-863B-4BFF-826A-A4EC9E7509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3078"/>
              <a:ext cx="10" cy="119"/>
            </a:xfrm>
            <a:custGeom>
              <a:avLst/>
              <a:gdLst>
                <a:gd name="T0" fmla="*/ 0 w 7"/>
                <a:gd name="T1" fmla="*/ 0 h 91"/>
                <a:gd name="T2" fmla="*/ 14 w 7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1">
                  <a:moveTo>
                    <a:pt x="0" y="0"/>
                  </a:moveTo>
                  <a:cubicBezTo>
                    <a:pt x="3" y="16"/>
                    <a:pt x="7" y="76"/>
                    <a:pt x="7" y="9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7" name="Freeform 2353">
              <a:extLst>
                <a:ext uri="{FF2B5EF4-FFF2-40B4-BE49-F238E27FC236}">
                  <a16:creationId xmlns:a16="http://schemas.microsoft.com/office/drawing/2014/main" id="{584EA8F3-1BB6-409A-910C-B0972610F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6" y="3196"/>
              <a:ext cx="66" cy="96"/>
            </a:xfrm>
            <a:custGeom>
              <a:avLst/>
              <a:gdLst>
                <a:gd name="T0" fmla="*/ 20 w 50"/>
                <a:gd name="T1" fmla="*/ 0 h 73"/>
                <a:gd name="T2" fmla="*/ 61 w 50"/>
                <a:gd name="T3" fmla="*/ 84 h 73"/>
                <a:gd name="T4" fmla="*/ 87 w 50"/>
                <a:gd name="T5" fmla="*/ 126 h 73"/>
                <a:gd name="T6" fmla="*/ 20 w 50"/>
                <a:gd name="T7" fmla="*/ 0 h 7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0" h="73">
                  <a:moveTo>
                    <a:pt x="11" y="0"/>
                  </a:moveTo>
                  <a:cubicBezTo>
                    <a:pt x="10" y="13"/>
                    <a:pt x="23" y="32"/>
                    <a:pt x="35" y="49"/>
                  </a:cubicBezTo>
                  <a:cubicBezTo>
                    <a:pt x="46" y="66"/>
                    <a:pt x="50" y="73"/>
                    <a:pt x="50" y="73"/>
                  </a:cubicBezTo>
                  <a:cubicBezTo>
                    <a:pt x="36" y="56"/>
                    <a:pt x="0" y="4"/>
                    <a:pt x="11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8" name="Freeform 2354">
              <a:extLst>
                <a:ext uri="{FF2B5EF4-FFF2-40B4-BE49-F238E27FC236}">
                  <a16:creationId xmlns:a16="http://schemas.microsoft.com/office/drawing/2014/main" id="{5E175E64-3565-4642-A45B-CD8A59ABB5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4" y="3167"/>
              <a:ext cx="6" cy="26"/>
            </a:xfrm>
            <a:custGeom>
              <a:avLst/>
              <a:gdLst>
                <a:gd name="T0" fmla="*/ 9 w 4"/>
                <a:gd name="T1" fmla="*/ 0 h 20"/>
                <a:gd name="T2" fmla="*/ 8 w 4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0">
                  <a:moveTo>
                    <a:pt x="4" y="0"/>
                  </a:moveTo>
                  <a:cubicBezTo>
                    <a:pt x="0" y="12"/>
                    <a:pt x="3" y="15"/>
                    <a:pt x="3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19" name="Freeform 2355">
              <a:extLst>
                <a:ext uri="{FF2B5EF4-FFF2-40B4-BE49-F238E27FC236}">
                  <a16:creationId xmlns:a16="http://schemas.microsoft.com/office/drawing/2014/main" id="{A1B31422-C923-4326-B26B-335548CC0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3104"/>
              <a:ext cx="20" cy="114"/>
            </a:xfrm>
            <a:custGeom>
              <a:avLst/>
              <a:gdLst>
                <a:gd name="T0" fmla="*/ 5 w 15"/>
                <a:gd name="T1" fmla="*/ 149 h 87"/>
                <a:gd name="T2" fmla="*/ 27 w 15"/>
                <a:gd name="T3" fmla="*/ 0 h 87"/>
                <a:gd name="T4" fmla="*/ 5 w 15"/>
                <a:gd name="T5" fmla="*/ 149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87">
                  <a:moveTo>
                    <a:pt x="3" y="87"/>
                  </a:moveTo>
                  <a:cubicBezTo>
                    <a:pt x="0" y="65"/>
                    <a:pt x="6" y="23"/>
                    <a:pt x="15" y="0"/>
                  </a:cubicBezTo>
                  <a:cubicBezTo>
                    <a:pt x="10" y="15"/>
                    <a:pt x="1" y="68"/>
                    <a:pt x="3" y="8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0" name="Freeform 2356">
              <a:extLst>
                <a:ext uri="{FF2B5EF4-FFF2-40B4-BE49-F238E27FC236}">
                  <a16:creationId xmlns:a16="http://schemas.microsoft.com/office/drawing/2014/main" id="{43D5162A-C99F-4CCA-9171-AF3FCC0EC3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245"/>
              <a:ext cx="17" cy="52"/>
            </a:xfrm>
            <a:custGeom>
              <a:avLst/>
              <a:gdLst>
                <a:gd name="T0" fmla="*/ 22 w 13"/>
                <a:gd name="T1" fmla="*/ 0 h 40"/>
                <a:gd name="T2" fmla="*/ 0 w 13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0">
                  <a:moveTo>
                    <a:pt x="13" y="0"/>
                  </a:moveTo>
                  <a:cubicBezTo>
                    <a:pt x="8" y="15"/>
                    <a:pt x="3" y="26"/>
                    <a:pt x="0" y="4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1" name="Freeform 2357">
              <a:extLst>
                <a:ext uri="{FF2B5EF4-FFF2-40B4-BE49-F238E27FC236}">
                  <a16:creationId xmlns:a16="http://schemas.microsoft.com/office/drawing/2014/main" id="{1DFC54FD-F9BF-452D-BAB2-1ECCB5DB34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0" y="3172"/>
              <a:ext cx="6" cy="87"/>
            </a:xfrm>
            <a:custGeom>
              <a:avLst/>
              <a:gdLst>
                <a:gd name="T0" fmla="*/ 2 w 5"/>
                <a:gd name="T1" fmla="*/ 0 h 66"/>
                <a:gd name="T2" fmla="*/ 0 w 5"/>
                <a:gd name="T3" fmla="*/ 1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6">
                  <a:moveTo>
                    <a:pt x="2" y="0"/>
                  </a:moveTo>
                  <a:cubicBezTo>
                    <a:pt x="3" y="26"/>
                    <a:pt x="5" y="42"/>
                    <a:pt x="0" y="6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2" name="Freeform 2358">
              <a:extLst>
                <a:ext uri="{FF2B5EF4-FFF2-40B4-BE49-F238E27FC236}">
                  <a16:creationId xmlns:a16="http://schemas.microsoft.com/office/drawing/2014/main" id="{75B6DBA1-1E2A-4E70-B2AB-6D1721FFC1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292"/>
              <a:ext cx="9" cy="19"/>
            </a:xfrm>
            <a:custGeom>
              <a:avLst/>
              <a:gdLst>
                <a:gd name="T0" fmla="*/ 0 w 7"/>
                <a:gd name="T1" fmla="*/ 0 h 14"/>
                <a:gd name="T2" fmla="*/ 12 w 7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">
                  <a:moveTo>
                    <a:pt x="0" y="0"/>
                  </a:moveTo>
                  <a:cubicBezTo>
                    <a:pt x="6" y="5"/>
                    <a:pt x="7" y="14"/>
                    <a:pt x="7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3" name="Freeform 2359">
              <a:extLst>
                <a:ext uri="{FF2B5EF4-FFF2-40B4-BE49-F238E27FC236}">
                  <a16:creationId xmlns:a16="http://schemas.microsoft.com/office/drawing/2014/main" id="{6CF1BC68-C22F-4FE7-96C0-134BB84B76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303"/>
              <a:ext cx="10" cy="10"/>
            </a:xfrm>
            <a:custGeom>
              <a:avLst/>
              <a:gdLst>
                <a:gd name="T0" fmla="*/ 0 w 8"/>
                <a:gd name="T1" fmla="*/ 0 h 8"/>
                <a:gd name="T2" fmla="*/ 13 w 8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cubicBezTo>
                    <a:pt x="5" y="3"/>
                    <a:pt x="8" y="8"/>
                    <a:pt x="8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4" name="Freeform 2360">
              <a:extLst>
                <a:ext uri="{FF2B5EF4-FFF2-40B4-BE49-F238E27FC236}">
                  <a16:creationId xmlns:a16="http://schemas.microsoft.com/office/drawing/2014/main" id="{6F636CB5-71AF-4DFE-927B-B5FA6D1FED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312"/>
              <a:ext cx="13" cy="18"/>
            </a:xfrm>
            <a:custGeom>
              <a:avLst/>
              <a:gdLst>
                <a:gd name="T0" fmla="*/ 0 w 10"/>
                <a:gd name="T1" fmla="*/ 0 h 14"/>
                <a:gd name="T2" fmla="*/ 17 w 10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4">
                  <a:moveTo>
                    <a:pt x="0" y="0"/>
                  </a:moveTo>
                  <a:cubicBezTo>
                    <a:pt x="8" y="5"/>
                    <a:pt x="10" y="12"/>
                    <a:pt x="10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5" name="Freeform 2361">
              <a:extLst>
                <a:ext uri="{FF2B5EF4-FFF2-40B4-BE49-F238E27FC236}">
                  <a16:creationId xmlns:a16="http://schemas.microsoft.com/office/drawing/2014/main" id="{0628A3D5-93AD-4549-BD84-A9CEB64D2D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330"/>
              <a:ext cx="10" cy="19"/>
            </a:xfrm>
            <a:custGeom>
              <a:avLst/>
              <a:gdLst>
                <a:gd name="T0" fmla="*/ 0 w 8"/>
                <a:gd name="T1" fmla="*/ 0 h 14"/>
                <a:gd name="T2" fmla="*/ 13 w 8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0"/>
                  </a:moveTo>
                  <a:cubicBezTo>
                    <a:pt x="5" y="3"/>
                    <a:pt x="6" y="11"/>
                    <a:pt x="8" y="1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6" name="Freeform 2362">
              <a:extLst>
                <a:ext uri="{FF2B5EF4-FFF2-40B4-BE49-F238E27FC236}">
                  <a16:creationId xmlns:a16="http://schemas.microsoft.com/office/drawing/2014/main" id="{5747E3E3-B8EB-4B61-817C-F9D6F78E12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2349"/>
              <a:ext cx="8" cy="10"/>
            </a:xfrm>
            <a:custGeom>
              <a:avLst/>
              <a:gdLst>
                <a:gd name="T0" fmla="*/ 0 w 6"/>
                <a:gd name="T1" fmla="*/ 0 h 8"/>
                <a:gd name="T2" fmla="*/ 11 w 6"/>
                <a:gd name="T3" fmla="*/ 13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">
                  <a:moveTo>
                    <a:pt x="0" y="0"/>
                  </a:moveTo>
                  <a:cubicBezTo>
                    <a:pt x="5" y="3"/>
                    <a:pt x="6" y="3"/>
                    <a:pt x="6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7" name="Freeform 2363">
              <a:extLst>
                <a:ext uri="{FF2B5EF4-FFF2-40B4-BE49-F238E27FC236}">
                  <a16:creationId xmlns:a16="http://schemas.microsoft.com/office/drawing/2014/main" id="{0D32D9D4-283C-430E-9D32-EAC7F9840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9" y="2295"/>
              <a:ext cx="3" cy="16"/>
            </a:xfrm>
            <a:custGeom>
              <a:avLst/>
              <a:gdLst>
                <a:gd name="T0" fmla="*/ 0 w 2"/>
                <a:gd name="T1" fmla="*/ 0 h 12"/>
                <a:gd name="T2" fmla="*/ 3 w 2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12">
                  <a:moveTo>
                    <a:pt x="0" y="0"/>
                  </a:moveTo>
                  <a:cubicBezTo>
                    <a:pt x="2" y="3"/>
                    <a:pt x="1" y="12"/>
                    <a:pt x="1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8" name="Freeform 2364">
              <a:extLst>
                <a:ext uri="{FF2B5EF4-FFF2-40B4-BE49-F238E27FC236}">
                  <a16:creationId xmlns:a16="http://schemas.microsoft.com/office/drawing/2014/main" id="{441EE19F-CF4D-4C57-AC43-FF32BDD34F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2290"/>
              <a:ext cx="6" cy="16"/>
            </a:xfrm>
            <a:custGeom>
              <a:avLst/>
              <a:gdLst>
                <a:gd name="T0" fmla="*/ 0 w 5"/>
                <a:gd name="T1" fmla="*/ 0 h 12"/>
                <a:gd name="T2" fmla="*/ 7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5" y="4"/>
                    <a:pt x="5" y="12"/>
                    <a:pt x="5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29" name="Freeform 2365">
              <a:extLst>
                <a:ext uri="{FF2B5EF4-FFF2-40B4-BE49-F238E27FC236}">
                  <a16:creationId xmlns:a16="http://schemas.microsoft.com/office/drawing/2014/main" id="{E7CACACF-A209-45D8-9D63-FF71AC7EF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1" y="2291"/>
              <a:ext cx="5" cy="13"/>
            </a:xfrm>
            <a:custGeom>
              <a:avLst/>
              <a:gdLst>
                <a:gd name="T0" fmla="*/ 0 w 4"/>
                <a:gd name="T1" fmla="*/ 0 h 10"/>
                <a:gd name="T2" fmla="*/ 6 w 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">
                  <a:moveTo>
                    <a:pt x="0" y="0"/>
                  </a:moveTo>
                  <a:cubicBezTo>
                    <a:pt x="4" y="3"/>
                    <a:pt x="4" y="6"/>
                    <a:pt x="4" y="1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0" name="Freeform 2366">
              <a:extLst>
                <a:ext uri="{FF2B5EF4-FFF2-40B4-BE49-F238E27FC236}">
                  <a16:creationId xmlns:a16="http://schemas.microsoft.com/office/drawing/2014/main" id="{2331B995-1687-49B9-ADF4-90B11C283F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3" y="2365"/>
              <a:ext cx="6" cy="21"/>
            </a:xfrm>
            <a:custGeom>
              <a:avLst/>
              <a:gdLst>
                <a:gd name="T0" fmla="*/ 0 w 4"/>
                <a:gd name="T1" fmla="*/ 0 h 16"/>
                <a:gd name="T2" fmla="*/ 9 w 4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6">
                  <a:moveTo>
                    <a:pt x="0" y="0"/>
                  </a:moveTo>
                  <a:cubicBezTo>
                    <a:pt x="0" y="7"/>
                    <a:pt x="3" y="12"/>
                    <a:pt x="4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1" name="Freeform 2367">
              <a:extLst>
                <a:ext uri="{FF2B5EF4-FFF2-40B4-BE49-F238E27FC236}">
                  <a16:creationId xmlns:a16="http://schemas.microsoft.com/office/drawing/2014/main" id="{CA38ECB3-0D1D-4E0F-B09E-DC7A975AE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1" y="2454"/>
              <a:ext cx="229" cy="262"/>
            </a:xfrm>
            <a:custGeom>
              <a:avLst/>
              <a:gdLst>
                <a:gd name="T0" fmla="*/ 301 w 174"/>
                <a:gd name="T1" fmla="*/ 0 h 200"/>
                <a:gd name="T2" fmla="*/ 208 w 174"/>
                <a:gd name="T3" fmla="*/ 182 h 200"/>
                <a:gd name="T4" fmla="*/ 0 w 174"/>
                <a:gd name="T5" fmla="*/ 343 h 200"/>
                <a:gd name="T6" fmla="*/ 120 w 174"/>
                <a:gd name="T7" fmla="*/ 232 h 200"/>
                <a:gd name="T8" fmla="*/ 237 w 174"/>
                <a:gd name="T9" fmla="*/ 126 h 200"/>
                <a:gd name="T10" fmla="*/ 301 w 174"/>
                <a:gd name="T11" fmla="*/ 0 h 20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4" h="200">
                  <a:moveTo>
                    <a:pt x="174" y="0"/>
                  </a:moveTo>
                  <a:cubicBezTo>
                    <a:pt x="171" y="29"/>
                    <a:pt x="147" y="83"/>
                    <a:pt x="120" y="106"/>
                  </a:cubicBezTo>
                  <a:cubicBezTo>
                    <a:pt x="93" y="130"/>
                    <a:pt x="19" y="168"/>
                    <a:pt x="0" y="200"/>
                  </a:cubicBezTo>
                  <a:cubicBezTo>
                    <a:pt x="5" y="188"/>
                    <a:pt x="54" y="146"/>
                    <a:pt x="69" y="135"/>
                  </a:cubicBezTo>
                  <a:cubicBezTo>
                    <a:pt x="83" y="124"/>
                    <a:pt x="125" y="91"/>
                    <a:pt x="137" y="73"/>
                  </a:cubicBezTo>
                  <a:cubicBezTo>
                    <a:pt x="159" y="42"/>
                    <a:pt x="174" y="0"/>
                    <a:pt x="174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2" name="Freeform 2368">
              <a:extLst>
                <a:ext uri="{FF2B5EF4-FFF2-40B4-BE49-F238E27FC236}">
                  <a16:creationId xmlns:a16="http://schemas.microsoft.com/office/drawing/2014/main" id="{981A60B0-C4D7-4E56-8370-0AD7774CCD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404"/>
              <a:ext cx="198" cy="191"/>
            </a:xfrm>
            <a:custGeom>
              <a:avLst/>
              <a:gdLst>
                <a:gd name="T0" fmla="*/ 260 w 151"/>
                <a:gd name="T1" fmla="*/ 0 h 146"/>
                <a:gd name="T2" fmla="*/ 111 w 151"/>
                <a:gd name="T3" fmla="*/ 170 h 146"/>
                <a:gd name="T4" fmla="*/ 0 w 151"/>
                <a:gd name="T5" fmla="*/ 250 h 146"/>
                <a:gd name="T6" fmla="*/ 121 w 151"/>
                <a:gd name="T7" fmla="*/ 144 h 146"/>
                <a:gd name="T8" fmla="*/ 260 w 151"/>
                <a:gd name="T9" fmla="*/ 0 h 1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46">
                  <a:moveTo>
                    <a:pt x="151" y="0"/>
                  </a:moveTo>
                  <a:cubicBezTo>
                    <a:pt x="143" y="18"/>
                    <a:pt x="105" y="68"/>
                    <a:pt x="65" y="99"/>
                  </a:cubicBezTo>
                  <a:cubicBezTo>
                    <a:pt x="24" y="130"/>
                    <a:pt x="1" y="141"/>
                    <a:pt x="0" y="146"/>
                  </a:cubicBezTo>
                  <a:cubicBezTo>
                    <a:pt x="16" y="120"/>
                    <a:pt x="52" y="100"/>
                    <a:pt x="70" y="84"/>
                  </a:cubicBezTo>
                  <a:cubicBezTo>
                    <a:pt x="105" y="56"/>
                    <a:pt x="149" y="5"/>
                    <a:pt x="151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3" name="Freeform 2369">
              <a:extLst>
                <a:ext uri="{FF2B5EF4-FFF2-40B4-BE49-F238E27FC236}">
                  <a16:creationId xmlns:a16="http://schemas.microsoft.com/office/drawing/2014/main" id="{34FD583F-A40D-4E4D-A4FF-EAFC9DA89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405"/>
              <a:ext cx="137" cy="122"/>
            </a:xfrm>
            <a:custGeom>
              <a:avLst/>
              <a:gdLst>
                <a:gd name="T0" fmla="*/ 179 w 105"/>
                <a:gd name="T1" fmla="*/ 0 h 93"/>
                <a:gd name="T2" fmla="*/ 73 w 105"/>
                <a:gd name="T3" fmla="*/ 101 h 93"/>
                <a:gd name="T4" fmla="*/ 0 w 105"/>
                <a:gd name="T5" fmla="*/ 160 h 93"/>
                <a:gd name="T6" fmla="*/ 97 w 105"/>
                <a:gd name="T7" fmla="*/ 64 h 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5" h="93">
                  <a:moveTo>
                    <a:pt x="105" y="0"/>
                  </a:moveTo>
                  <a:cubicBezTo>
                    <a:pt x="93" y="20"/>
                    <a:pt x="64" y="43"/>
                    <a:pt x="43" y="59"/>
                  </a:cubicBezTo>
                  <a:cubicBezTo>
                    <a:pt x="22" y="75"/>
                    <a:pt x="3" y="87"/>
                    <a:pt x="0" y="93"/>
                  </a:cubicBezTo>
                  <a:cubicBezTo>
                    <a:pt x="9" y="80"/>
                    <a:pt x="47" y="44"/>
                    <a:pt x="57" y="3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4" name="Freeform 2370">
              <a:extLst>
                <a:ext uri="{FF2B5EF4-FFF2-40B4-BE49-F238E27FC236}">
                  <a16:creationId xmlns:a16="http://schemas.microsoft.com/office/drawing/2014/main" id="{9ECCC7F8-8336-400F-94C9-DFB881197D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2549"/>
              <a:ext cx="123" cy="103"/>
            </a:xfrm>
            <a:custGeom>
              <a:avLst/>
              <a:gdLst>
                <a:gd name="T0" fmla="*/ 161 w 94"/>
                <a:gd name="T1" fmla="*/ 0 h 78"/>
                <a:gd name="T2" fmla="*/ 0 w 94"/>
                <a:gd name="T3" fmla="*/ 136 h 78"/>
                <a:gd name="T4" fmla="*/ 127 w 94"/>
                <a:gd name="T5" fmla="*/ 4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4" h="78">
                  <a:moveTo>
                    <a:pt x="94" y="0"/>
                  </a:moveTo>
                  <a:cubicBezTo>
                    <a:pt x="78" y="10"/>
                    <a:pt x="12" y="62"/>
                    <a:pt x="0" y="78"/>
                  </a:cubicBezTo>
                  <a:cubicBezTo>
                    <a:pt x="8" y="75"/>
                    <a:pt x="63" y="37"/>
                    <a:pt x="74" y="2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5" name="Freeform 2371">
              <a:extLst>
                <a:ext uri="{FF2B5EF4-FFF2-40B4-BE49-F238E27FC236}">
                  <a16:creationId xmlns:a16="http://schemas.microsoft.com/office/drawing/2014/main" id="{781AAB84-C791-4186-A252-B07779C0B2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633"/>
              <a:ext cx="173" cy="120"/>
            </a:xfrm>
            <a:custGeom>
              <a:avLst/>
              <a:gdLst>
                <a:gd name="T0" fmla="*/ 131 w 132"/>
                <a:gd name="T1" fmla="*/ 67 h 91"/>
                <a:gd name="T2" fmla="*/ 0 w 132"/>
                <a:gd name="T3" fmla="*/ 158 h 91"/>
                <a:gd name="T4" fmla="*/ 101 w 132"/>
                <a:gd name="T5" fmla="*/ 98 h 91"/>
                <a:gd name="T6" fmla="*/ 218 w 132"/>
                <a:gd name="T7" fmla="*/ 12 h 91"/>
                <a:gd name="T8" fmla="*/ 131 w 132"/>
                <a:gd name="T9" fmla="*/ 67 h 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2" h="91">
                  <a:moveTo>
                    <a:pt x="76" y="39"/>
                  </a:moveTo>
                  <a:cubicBezTo>
                    <a:pt x="56" y="49"/>
                    <a:pt x="0" y="91"/>
                    <a:pt x="0" y="91"/>
                  </a:cubicBezTo>
                  <a:cubicBezTo>
                    <a:pt x="0" y="91"/>
                    <a:pt x="36" y="64"/>
                    <a:pt x="59" y="56"/>
                  </a:cubicBezTo>
                  <a:cubicBezTo>
                    <a:pt x="82" y="48"/>
                    <a:pt x="116" y="22"/>
                    <a:pt x="127" y="7"/>
                  </a:cubicBezTo>
                  <a:cubicBezTo>
                    <a:pt x="132" y="0"/>
                    <a:pt x="94" y="34"/>
                    <a:pt x="76" y="39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6" name="Freeform 2372">
              <a:extLst>
                <a:ext uri="{FF2B5EF4-FFF2-40B4-BE49-F238E27FC236}">
                  <a16:creationId xmlns:a16="http://schemas.microsoft.com/office/drawing/2014/main" id="{BDAB1CE9-2D25-4710-8191-72436D8B3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317"/>
              <a:ext cx="10" cy="40"/>
            </a:xfrm>
            <a:custGeom>
              <a:avLst/>
              <a:gdLst>
                <a:gd name="T0" fmla="*/ 1 w 8"/>
                <a:gd name="T1" fmla="*/ 0 h 30"/>
                <a:gd name="T2" fmla="*/ 13 w 8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0">
                  <a:moveTo>
                    <a:pt x="1" y="0"/>
                  </a:moveTo>
                  <a:cubicBezTo>
                    <a:pt x="0" y="12"/>
                    <a:pt x="3" y="19"/>
                    <a:pt x="8" y="3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7" name="Freeform 2373">
              <a:extLst>
                <a:ext uri="{FF2B5EF4-FFF2-40B4-BE49-F238E27FC236}">
                  <a16:creationId xmlns:a16="http://schemas.microsoft.com/office/drawing/2014/main" id="{F7C70A39-105E-43E3-9D78-765DEC8A52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333"/>
              <a:ext cx="13" cy="39"/>
            </a:xfrm>
            <a:custGeom>
              <a:avLst/>
              <a:gdLst>
                <a:gd name="T0" fmla="*/ 5 w 10"/>
                <a:gd name="T1" fmla="*/ 0 h 30"/>
                <a:gd name="T2" fmla="*/ 13 w 10"/>
                <a:gd name="T3" fmla="*/ 51 h 30"/>
                <a:gd name="T4" fmla="*/ 0 w 10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30">
                  <a:moveTo>
                    <a:pt x="3" y="0"/>
                  </a:moveTo>
                  <a:cubicBezTo>
                    <a:pt x="9" y="7"/>
                    <a:pt x="10" y="22"/>
                    <a:pt x="8" y="30"/>
                  </a:cubicBezTo>
                  <a:cubicBezTo>
                    <a:pt x="7" y="19"/>
                    <a:pt x="5" y="1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8" name="Freeform 2374">
              <a:extLst>
                <a:ext uri="{FF2B5EF4-FFF2-40B4-BE49-F238E27FC236}">
                  <a16:creationId xmlns:a16="http://schemas.microsoft.com/office/drawing/2014/main" id="{23F5AA30-D8A2-45C1-8D2C-B36C96667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345"/>
              <a:ext cx="10" cy="39"/>
            </a:xfrm>
            <a:custGeom>
              <a:avLst/>
              <a:gdLst>
                <a:gd name="T0" fmla="*/ 1 w 8"/>
                <a:gd name="T1" fmla="*/ 4 h 30"/>
                <a:gd name="T2" fmla="*/ 10 w 8"/>
                <a:gd name="T3" fmla="*/ 51 h 30"/>
                <a:gd name="T4" fmla="*/ 0 w 8"/>
                <a:gd name="T5" fmla="*/ 0 h 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30">
                  <a:moveTo>
                    <a:pt x="1" y="2"/>
                  </a:moveTo>
                  <a:cubicBezTo>
                    <a:pt x="8" y="4"/>
                    <a:pt x="7" y="24"/>
                    <a:pt x="6" y="30"/>
                  </a:cubicBezTo>
                  <a:cubicBezTo>
                    <a:pt x="4" y="20"/>
                    <a:pt x="1" y="1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39" name="Freeform 2375">
              <a:extLst>
                <a:ext uri="{FF2B5EF4-FFF2-40B4-BE49-F238E27FC236}">
                  <a16:creationId xmlns:a16="http://schemas.microsoft.com/office/drawing/2014/main" id="{A75CA256-CB6A-462A-8D34-6175A8F22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2359"/>
              <a:ext cx="16" cy="48"/>
            </a:xfrm>
            <a:custGeom>
              <a:avLst/>
              <a:gdLst>
                <a:gd name="T0" fmla="*/ 9 w 12"/>
                <a:gd name="T1" fmla="*/ 1 h 36"/>
                <a:gd name="T2" fmla="*/ 15 w 12"/>
                <a:gd name="T3" fmla="*/ 64 h 36"/>
                <a:gd name="T4" fmla="*/ 1 w 12"/>
                <a:gd name="T5" fmla="*/ 0 h 3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36">
                  <a:moveTo>
                    <a:pt x="5" y="1"/>
                  </a:moveTo>
                  <a:cubicBezTo>
                    <a:pt x="9" y="8"/>
                    <a:pt x="12" y="28"/>
                    <a:pt x="8" y="36"/>
                  </a:cubicBezTo>
                  <a:cubicBezTo>
                    <a:pt x="5" y="24"/>
                    <a:pt x="0" y="13"/>
                    <a:pt x="1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0" name="Freeform 2376">
              <a:extLst>
                <a:ext uri="{FF2B5EF4-FFF2-40B4-BE49-F238E27FC236}">
                  <a16:creationId xmlns:a16="http://schemas.microsoft.com/office/drawing/2014/main" id="{DB6D4EB8-16B5-4B9B-938E-E94075DA9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2" y="2384"/>
              <a:ext cx="13" cy="55"/>
            </a:xfrm>
            <a:custGeom>
              <a:avLst/>
              <a:gdLst>
                <a:gd name="T0" fmla="*/ 10 w 10"/>
                <a:gd name="T1" fmla="*/ 1 h 42"/>
                <a:gd name="T2" fmla="*/ 16 w 10"/>
                <a:gd name="T3" fmla="*/ 72 h 42"/>
                <a:gd name="T4" fmla="*/ 5 w 10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42">
                  <a:moveTo>
                    <a:pt x="6" y="1"/>
                  </a:moveTo>
                  <a:cubicBezTo>
                    <a:pt x="6" y="15"/>
                    <a:pt x="10" y="29"/>
                    <a:pt x="9" y="42"/>
                  </a:cubicBezTo>
                  <a:cubicBezTo>
                    <a:pt x="0" y="30"/>
                    <a:pt x="3" y="14"/>
                    <a:pt x="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1" name="Freeform 2377">
              <a:extLst>
                <a:ext uri="{FF2B5EF4-FFF2-40B4-BE49-F238E27FC236}">
                  <a16:creationId xmlns:a16="http://schemas.microsoft.com/office/drawing/2014/main" id="{9732232B-B806-4573-B25F-E97CB33CF7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2308"/>
              <a:ext cx="88" cy="59"/>
            </a:xfrm>
            <a:custGeom>
              <a:avLst/>
              <a:gdLst>
                <a:gd name="T0" fmla="*/ 116 w 67"/>
                <a:gd name="T1" fmla="*/ 12 h 45"/>
                <a:gd name="T2" fmla="*/ 88 w 67"/>
                <a:gd name="T3" fmla="*/ 0 h 45"/>
                <a:gd name="T4" fmla="*/ 51 w 67"/>
                <a:gd name="T5" fmla="*/ 17 h 45"/>
                <a:gd name="T6" fmla="*/ 42 w 67"/>
                <a:gd name="T7" fmla="*/ 45 h 45"/>
                <a:gd name="T8" fmla="*/ 17 w 67"/>
                <a:gd name="T9" fmla="*/ 28 h 45"/>
                <a:gd name="T10" fmla="*/ 1 w 67"/>
                <a:gd name="T11" fmla="*/ 59 h 45"/>
                <a:gd name="T12" fmla="*/ 0 w 67"/>
                <a:gd name="T13" fmla="*/ 77 h 45"/>
                <a:gd name="T14" fmla="*/ 24 w 67"/>
                <a:gd name="T15" fmla="*/ 62 h 45"/>
                <a:gd name="T16" fmla="*/ 51 w 67"/>
                <a:gd name="T17" fmla="*/ 41 h 45"/>
                <a:gd name="T18" fmla="*/ 110 w 67"/>
                <a:gd name="T19" fmla="*/ 16 h 4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7" h="45">
                  <a:moveTo>
                    <a:pt x="67" y="7"/>
                  </a:moveTo>
                  <a:cubicBezTo>
                    <a:pt x="62" y="15"/>
                    <a:pt x="55" y="2"/>
                    <a:pt x="51" y="0"/>
                  </a:cubicBezTo>
                  <a:cubicBezTo>
                    <a:pt x="51" y="9"/>
                    <a:pt x="35" y="22"/>
                    <a:pt x="30" y="10"/>
                  </a:cubicBezTo>
                  <a:cubicBezTo>
                    <a:pt x="31" y="15"/>
                    <a:pt x="30" y="23"/>
                    <a:pt x="24" y="26"/>
                  </a:cubicBezTo>
                  <a:cubicBezTo>
                    <a:pt x="18" y="29"/>
                    <a:pt x="12" y="22"/>
                    <a:pt x="10" y="16"/>
                  </a:cubicBezTo>
                  <a:cubicBezTo>
                    <a:pt x="10" y="23"/>
                    <a:pt x="14" y="41"/>
                    <a:pt x="1" y="34"/>
                  </a:cubicBezTo>
                  <a:cubicBezTo>
                    <a:pt x="0" y="37"/>
                    <a:pt x="0" y="41"/>
                    <a:pt x="0" y="45"/>
                  </a:cubicBezTo>
                  <a:cubicBezTo>
                    <a:pt x="5" y="45"/>
                    <a:pt x="10" y="39"/>
                    <a:pt x="14" y="36"/>
                  </a:cubicBezTo>
                  <a:cubicBezTo>
                    <a:pt x="19" y="32"/>
                    <a:pt x="24" y="28"/>
                    <a:pt x="30" y="24"/>
                  </a:cubicBezTo>
                  <a:cubicBezTo>
                    <a:pt x="41" y="19"/>
                    <a:pt x="54" y="16"/>
                    <a:pt x="64" y="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2" name="Freeform 2378">
              <a:extLst>
                <a:ext uri="{FF2B5EF4-FFF2-40B4-BE49-F238E27FC236}">
                  <a16:creationId xmlns:a16="http://schemas.microsoft.com/office/drawing/2014/main" id="{6C244C0D-3C9F-481E-8936-3C168C3333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7" y="2353"/>
              <a:ext cx="76" cy="95"/>
            </a:xfrm>
            <a:custGeom>
              <a:avLst/>
              <a:gdLst>
                <a:gd name="T0" fmla="*/ 100 w 58"/>
                <a:gd name="T1" fmla="*/ 17 h 73"/>
                <a:gd name="T2" fmla="*/ 50 w 58"/>
                <a:gd name="T3" fmla="*/ 66 h 73"/>
                <a:gd name="T4" fmla="*/ 5 w 58"/>
                <a:gd name="T5" fmla="*/ 124 h 73"/>
                <a:gd name="T6" fmla="*/ 0 w 58"/>
                <a:gd name="T7" fmla="*/ 69 h 73"/>
                <a:gd name="T8" fmla="*/ 22 w 58"/>
                <a:gd name="T9" fmla="*/ 81 h 73"/>
                <a:gd name="T10" fmla="*/ 38 w 58"/>
                <a:gd name="T11" fmla="*/ 44 h 73"/>
                <a:gd name="T12" fmla="*/ 67 w 58"/>
                <a:gd name="T13" fmla="*/ 12 h 73"/>
                <a:gd name="T14" fmla="*/ 86 w 58"/>
                <a:gd name="T15" fmla="*/ 0 h 7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8" h="73">
                  <a:moveTo>
                    <a:pt x="58" y="10"/>
                  </a:moveTo>
                  <a:cubicBezTo>
                    <a:pt x="49" y="20"/>
                    <a:pt x="37" y="28"/>
                    <a:pt x="29" y="39"/>
                  </a:cubicBezTo>
                  <a:cubicBezTo>
                    <a:pt x="21" y="51"/>
                    <a:pt x="11" y="61"/>
                    <a:pt x="3" y="73"/>
                  </a:cubicBezTo>
                  <a:cubicBezTo>
                    <a:pt x="3" y="62"/>
                    <a:pt x="1" y="52"/>
                    <a:pt x="0" y="41"/>
                  </a:cubicBezTo>
                  <a:cubicBezTo>
                    <a:pt x="4" y="48"/>
                    <a:pt x="5" y="57"/>
                    <a:pt x="13" y="48"/>
                  </a:cubicBezTo>
                  <a:cubicBezTo>
                    <a:pt x="20" y="41"/>
                    <a:pt x="17" y="33"/>
                    <a:pt x="22" y="26"/>
                  </a:cubicBezTo>
                  <a:cubicBezTo>
                    <a:pt x="30" y="34"/>
                    <a:pt x="36" y="11"/>
                    <a:pt x="39" y="7"/>
                  </a:cubicBezTo>
                  <a:cubicBezTo>
                    <a:pt x="42" y="18"/>
                    <a:pt x="51" y="6"/>
                    <a:pt x="5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3" name="Freeform 2379">
              <a:extLst>
                <a:ext uri="{FF2B5EF4-FFF2-40B4-BE49-F238E27FC236}">
                  <a16:creationId xmlns:a16="http://schemas.microsoft.com/office/drawing/2014/main" id="{4A56B1CC-F5B3-42BE-87ED-9324019C5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428"/>
              <a:ext cx="22" cy="45"/>
            </a:xfrm>
            <a:custGeom>
              <a:avLst/>
              <a:gdLst>
                <a:gd name="T0" fmla="*/ 27 w 17"/>
                <a:gd name="T1" fmla="*/ 15 h 35"/>
                <a:gd name="T2" fmla="*/ 4 w 17"/>
                <a:gd name="T3" fmla="*/ 58 h 35"/>
                <a:gd name="T4" fmla="*/ 0 w 17"/>
                <a:gd name="T5" fmla="*/ 15 h 35"/>
                <a:gd name="T6" fmla="*/ 28 w 17"/>
                <a:gd name="T7" fmla="*/ 0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35">
                  <a:moveTo>
                    <a:pt x="16" y="9"/>
                  </a:moveTo>
                  <a:cubicBezTo>
                    <a:pt x="16" y="19"/>
                    <a:pt x="5" y="26"/>
                    <a:pt x="2" y="35"/>
                  </a:cubicBezTo>
                  <a:cubicBezTo>
                    <a:pt x="2" y="27"/>
                    <a:pt x="0" y="18"/>
                    <a:pt x="0" y="9"/>
                  </a:cubicBezTo>
                  <a:cubicBezTo>
                    <a:pt x="5" y="25"/>
                    <a:pt x="15" y="11"/>
                    <a:pt x="1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4" name="Freeform 2380">
              <a:extLst>
                <a:ext uri="{FF2B5EF4-FFF2-40B4-BE49-F238E27FC236}">
                  <a16:creationId xmlns:a16="http://schemas.microsoft.com/office/drawing/2014/main" id="{1369407C-4290-40FA-BB3B-B8F6017FA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746"/>
              <a:ext cx="70" cy="55"/>
            </a:xfrm>
            <a:custGeom>
              <a:avLst/>
              <a:gdLst>
                <a:gd name="T0" fmla="*/ 92 w 53"/>
                <a:gd name="T1" fmla="*/ 7 h 42"/>
                <a:gd name="T2" fmla="*/ 88 w 53"/>
                <a:gd name="T3" fmla="*/ 46 h 42"/>
                <a:gd name="T4" fmla="*/ 86 w 53"/>
                <a:gd name="T5" fmla="*/ 34 h 42"/>
                <a:gd name="T6" fmla="*/ 71 w 53"/>
                <a:gd name="T7" fmla="*/ 62 h 42"/>
                <a:gd name="T8" fmla="*/ 53 w 53"/>
                <a:gd name="T9" fmla="*/ 54 h 42"/>
                <a:gd name="T10" fmla="*/ 20 w 53"/>
                <a:gd name="T11" fmla="*/ 72 h 42"/>
                <a:gd name="T12" fmla="*/ 4 w 53"/>
                <a:gd name="T13" fmla="*/ 59 h 42"/>
                <a:gd name="T14" fmla="*/ 5 w 53"/>
                <a:gd name="T15" fmla="*/ 31 h 42"/>
                <a:gd name="T16" fmla="*/ 33 w 53"/>
                <a:gd name="T17" fmla="*/ 22 h 42"/>
                <a:gd name="T18" fmla="*/ 83 w 53"/>
                <a:gd name="T19" fmla="*/ 0 h 4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53" h="42">
                  <a:moveTo>
                    <a:pt x="53" y="4"/>
                  </a:moveTo>
                  <a:cubicBezTo>
                    <a:pt x="53" y="12"/>
                    <a:pt x="51" y="20"/>
                    <a:pt x="51" y="27"/>
                  </a:cubicBezTo>
                  <a:cubicBezTo>
                    <a:pt x="51" y="25"/>
                    <a:pt x="50" y="22"/>
                    <a:pt x="49" y="20"/>
                  </a:cubicBezTo>
                  <a:cubicBezTo>
                    <a:pt x="44" y="23"/>
                    <a:pt x="41" y="30"/>
                    <a:pt x="41" y="36"/>
                  </a:cubicBezTo>
                  <a:cubicBezTo>
                    <a:pt x="42" y="25"/>
                    <a:pt x="31" y="15"/>
                    <a:pt x="30" y="31"/>
                  </a:cubicBezTo>
                  <a:cubicBezTo>
                    <a:pt x="29" y="15"/>
                    <a:pt x="12" y="36"/>
                    <a:pt x="11" y="42"/>
                  </a:cubicBezTo>
                  <a:cubicBezTo>
                    <a:pt x="11" y="38"/>
                    <a:pt x="6" y="28"/>
                    <a:pt x="2" y="34"/>
                  </a:cubicBezTo>
                  <a:cubicBezTo>
                    <a:pt x="4" y="30"/>
                    <a:pt x="0" y="22"/>
                    <a:pt x="3" y="18"/>
                  </a:cubicBezTo>
                  <a:cubicBezTo>
                    <a:pt x="6" y="14"/>
                    <a:pt x="15" y="14"/>
                    <a:pt x="19" y="13"/>
                  </a:cubicBezTo>
                  <a:cubicBezTo>
                    <a:pt x="29" y="10"/>
                    <a:pt x="40" y="6"/>
                    <a:pt x="48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5" name="Freeform 2381">
              <a:extLst>
                <a:ext uri="{FF2B5EF4-FFF2-40B4-BE49-F238E27FC236}">
                  <a16:creationId xmlns:a16="http://schemas.microsoft.com/office/drawing/2014/main" id="{2E771575-081F-4AB0-B98A-1ECBCCDE03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770"/>
              <a:ext cx="71" cy="51"/>
            </a:xfrm>
            <a:custGeom>
              <a:avLst/>
              <a:gdLst>
                <a:gd name="T0" fmla="*/ 93 w 54"/>
                <a:gd name="T1" fmla="*/ 21 h 39"/>
                <a:gd name="T2" fmla="*/ 79 w 54"/>
                <a:gd name="T3" fmla="*/ 41 h 39"/>
                <a:gd name="T4" fmla="*/ 55 w 54"/>
                <a:gd name="T5" fmla="*/ 29 h 39"/>
                <a:gd name="T6" fmla="*/ 34 w 54"/>
                <a:gd name="T7" fmla="*/ 67 h 39"/>
                <a:gd name="T8" fmla="*/ 11 w 54"/>
                <a:gd name="T9" fmla="*/ 44 h 39"/>
                <a:gd name="T10" fmla="*/ 0 w 54"/>
                <a:gd name="T11" fmla="*/ 31 h 39"/>
                <a:gd name="T12" fmla="*/ 89 w 54"/>
                <a:gd name="T13" fmla="*/ 0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4" h="39">
                  <a:moveTo>
                    <a:pt x="54" y="12"/>
                  </a:moveTo>
                  <a:cubicBezTo>
                    <a:pt x="50" y="9"/>
                    <a:pt x="46" y="20"/>
                    <a:pt x="46" y="24"/>
                  </a:cubicBezTo>
                  <a:cubicBezTo>
                    <a:pt x="49" y="12"/>
                    <a:pt x="39" y="13"/>
                    <a:pt x="32" y="17"/>
                  </a:cubicBezTo>
                  <a:cubicBezTo>
                    <a:pt x="24" y="23"/>
                    <a:pt x="22" y="29"/>
                    <a:pt x="20" y="39"/>
                  </a:cubicBezTo>
                  <a:cubicBezTo>
                    <a:pt x="21" y="31"/>
                    <a:pt x="16" y="17"/>
                    <a:pt x="6" y="26"/>
                  </a:cubicBezTo>
                  <a:cubicBezTo>
                    <a:pt x="6" y="22"/>
                    <a:pt x="4" y="19"/>
                    <a:pt x="0" y="18"/>
                  </a:cubicBezTo>
                  <a:cubicBezTo>
                    <a:pt x="0" y="7"/>
                    <a:pt x="43" y="0"/>
                    <a:pt x="5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6" name="Freeform 2382">
              <a:extLst>
                <a:ext uri="{FF2B5EF4-FFF2-40B4-BE49-F238E27FC236}">
                  <a16:creationId xmlns:a16="http://schemas.microsoft.com/office/drawing/2014/main" id="{36553AFB-AE26-4270-B46C-7CA7DC6C95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683"/>
              <a:ext cx="75" cy="100"/>
            </a:xfrm>
            <a:custGeom>
              <a:avLst/>
              <a:gdLst>
                <a:gd name="T0" fmla="*/ 95 w 57"/>
                <a:gd name="T1" fmla="*/ 11 h 76"/>
                <a:gd name="T2" fmla="*/ 84 w 57"/>
                <a:gd name="T3" fmla="*/ 72 h 76"/>
                <a:gd name="T4" fmla="*/ 75 w 57"/>
                <a:gd name="T5" fmla="*/ 95 h 76"/>
                <a:gd name="T6" fmla="*/ 51 w 57"/>
                <a:gd name="T7" fmla="*/ 109 h 76"/>
                <a:gd name="T8" fmla="*/ 45 w 57"/>
                <a:gd name="T9" fmla="*/ 99 h 76"/>
                <a:gd name="T10" fmla="*/ 33 w 57"/>
                <a:gd name="T11" fmla="*/ 108 h 76"/>
                <a:gd name="T12" fmla="*/ 22 w 57"/>
                <a:gd name="T13" fmla="*/ 114 h 76"/>
                <a:gd name="T14" fmla="*/ 21 w 57"/>
                <a:gd name="T15" fmla="*/ 132 h 76"/>
                <a:gd name="T16" fmla="*/ 5 w 57"/>
                <a:gd name="T17" fmla="*/ 125 h 76"/>
                <a:gd name="T18" fmla="*/ 5 w 57"/>
                <a:gd name="T19" fmla="*/ 84 h 76"/>
                <a:gd name="T20" fmla="*/ 34 w 57"/>
                <a:gd name="T21" fmla="*/ 64 h 76"/>
                <a:gd name="T22" fmla="*/ 62 w 57"/>
                <a:gd name="T23" fmla="*/ 47 h 76"/>
                <a:gd name="T24" fmla="*/ 99 w 57"/>
                <a:gd name="T25" fmla="*/ 0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57" h="76">
                  <a:moveTo>
                    <a:pt x="55" y="6"/>
                  </a:moveTo>
                  <a:cubicBezTo>
                    <a:pt x="53" y="18"/>
                    <a:pt x="51" y="30"/>
                    <a:pt x="49" y="42"/>
                  </a:cubicBezTo>
                  <a:cubicBezTo>
                    <a:pt x="43" y="42"/>
                    <a:pt x="44" y="51"/>
                    <a:pt x="43" y="55"/>
                  </a:cubicBezTo>
                  <a:cubicBezTo>
                    <a:pt x="40" y="41"/>
                    <a:pt x="28" y="52"/>
                    <a:pt x="30" y="63"/>
                  </a:cubicBezTo>
                  <a:cubicBezTo>
                    <a:pt x="30" y="61"/>
                    <a:pt x="28" y="58"/>
                    <a:pt x="26" y="57"/>
                  </a:cubicBezTo>
                  <a:cubicBezTo>
                    <a:pt x="21" y="55"/>
                    <a:pt x="22" y="59"/>
                    <a:pt x="19" y="62"/>
                  </a:cubicBezTo>
                  <a:cubicBezTo>
                    <a:pt x="17" y="64"/>
                    <a:pt x="15" y="63"/>
                    <a:pt x="13" y="66"/>
                  </a:cubicBezTo>
                  <a:cubicBezTo>
                    <a:pt x="12" y="69"/>
                    <a:pt x="12" y="73"/>
                    <a:pt x="12" y="76"/>
                  </a:cubicBezTo>
                  <a:cubicBezTo>
                    <a:pt x="9" y="74"/>
                    <a:pt x="6" y="73"/>
                    <a:pt x="3" y="72"/>
                  </a:cubicBezTo>
                  <a:cubicBezTo>
                    <a:pt x="4" y="66"/>
                    <a:pt x="0" y="55"/>
                    <a:pt x="3" y="49"/>
                  </a:cubicBezTo>
                  <a:cubicBezTo>
                    <a:pt x="4" y="45"/>
                    <a:pt x="16" y="40"/>
                    <a:pt x="20" y="37"/>
                  </a:cubicBezTo>
                  <a:cubicBezTo>
                    <a:pt x="25" y="33"/>
                    <a:pt x="31" y="31"/>
                    <a:pt x="36" y="27"/>
                  </a:cubicBezTo>
                  <a:cubicBezTo>
                    <a:pt x="46" y="21"/>
                    <a:pt x="51" y="9"/>
                    <a:pt x="5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7" name="Freeform 2383">
              <a:extLst>
                <a:ext uri="{FF2B5EF4-FFF2-40B4-BE49-F238E27FC236}">
                  <a16:creationId xmlns:a16="http://schemas.microsoft.com/office/drawing/2014/main" id="{55C6F439-96CD-4EAB-8382-CE771326C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3153"/>
              <a:ext cx="21" cy="71"/>
            </a:xfrm>
            <a:custGeom>
              <a:avLst/>
              <a:gdLst>
                <a:gd name="T0" fmla="*/ 9 w 16"/>
                <a:gd name="T1" fmla="*/ 0 h 54"/>
                <a:gd name="T2" fmla="*/ 24 w 16"/>
                <a:gd name="T3" fmla="*/ 49 h 54"/>
                <a:gd name="T4" fmla="*/ 24 w 16"/>
                <a:gd name="T5" fmla="*/ 75 h 54"/>
                <a:gd name="T6" fmla="*/ 22 w 16"/>
                <a:gd name="T7" fmla="*/ 93 h 54"/>
                <a:gd name="T8" fmla="*/ 0 w 16"/>
                <a:gd name="T9" fmla="*/ 18 h 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54">
                  <a:moveTo>
                    <a:pt x="5" y="0"/>
                  </a:moveTo>
                  <a:cubicBezTo>
                    <a:pt x="4" y="10"/>
                    <a:pt x="13" y="19"/>
                    <a:pt x="14" y="28"/>
                  </a:cubicBezTo>
                  <a:cubicBezTo>
                    <a:pt x="14" y="33"/>
                    <a:pt x="13" y="38"/>
                    <a:pt x="14" y="43"/>
                  </a:cubicBezTo>
                  <a:cubicBezTo>
                    <a:pt x="14" y="47"/>
                    <a:pt x="16" y="50"/>
                    <a:pt x="13" y="54"/>
                  </a:cubicBezTo>
                  <a:cubicBezTo>
                    <a:pt x="1" y="43"/>
                    <a:pt x="5" y="25"/>
                    <a:pt x="0" y="1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8" name="Freeform 2384">
              <a:extLst>
                <a:ext uri="{FF2B5EF4-FFF2-40B4-BE49-F238E27FC236}">
                  <a16:creationId xmlns:a16="http://schemas.microsoft.com/office/drawing/2014/main" id="{1634F823-2481-4340-8AAE-53F64E354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3082"/>
              <a:ext cx="20" cy="79"/>
            </a:xfrm>
            <a:custGeom>
              <a:avLst/>
              <a:gdLst>
                <a:gd name="T0" fmla="*/ 9 w 15"/>
                <a:gd name="T1" fmla="*/ 0 h 60"/>
                <a:gd name="T2" fmla="*/ 20 w 15"/>
                <a:gd name="T3" fmla="*/ 65 h 60"/>
                <a:gd name="T4" fmla="*/ 23 w 15"/>
                <a:gd name="T5" fmla="*/ 104 h 60"/>
                <a:gd name="T6" fmla="*/ 7 w 15"/>
                <a:gd name="T7" fmla="*/ 67 h 60"/>
                <a:gd name="T8" fmla="*/ 1 w 15"/>
                <a:gd name="T9" fmla="*/ 45 h 60"/>
                <a:gd name="T10" fmla="*/ 1 w 15"/>
                <a:gd name="T11" fmla="*/ 12 h 6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60">
                  <a:moveTo>
                    <a:pt x="5" y="0"/>
                  </a:moveTo>
                  <a:cubicBezTo>
                    <a:pt x="5" y="13"/>
                    <a:pt x="9" y="25"/>
                    <a:pt x="11" y="37"/>
                  </a:cubicBezTo>
                  <a:cubicBezTo>
                    <a:pt x="11" y="44"/>
                    <a:pt x="15" y="54"/>
                    <a:pt x="13" y="60"/>
                  </a:cubicBezTo>
                  <a:cubicBezTo>
                    <a:pt x="10" y="52"/>
                    <a:pt x="6" y="46"/>
                    <a:pt x="4" y="39"/>
                  </a:cubicBezTo>
                  <a:cubicBezTo>
                    <a:pt x="3" y="35"/>
                    <a:pt x="1" y="30"/>
                    <a:pt x="1" y="26"/>
                  </a:cubicBezTo>
                  <a:cubicBezTo>
                    <a:pt x="0" y="19"/>
                    <a:pt x="3" y="13"/>
                    <a:pt x="1" y="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49" name="Freeform 2385">
              <a:extLst>
                <a:ext uri="{FF2B5EF4-FFF2-40B4-BE49-F238E27FC236}">
                  <a16:creationId xmlns:a16="http://schemas.microsoft.com/office/drawing/2014/main" id="{35537007-0EF0-484F-AEE5-7FE08BCD92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2911"/>
              <a:ext cx="18" cy="100"/>
            </a:xfrm>
            <a:custGeom>
              <a:avLst/>
              <a:gdLst>
                <a:gd name="T0" fmla="*/ 12 w 14"/>
                <a:gd name="T1" fmla="*/ 0 h 76"/>
                <a:gd name="T2" fmla="*/ 19 w 14"/>
                <a:gd name="T3" fmla="*/ 67 h 76"/>
                <a:gd name="T4" fmla="*/ 12 w 14"/>
                <a:gd name="T5" fmla="*/ 132 h 76"/>
                <a:gd name="T6" fmla="*/ 1 w 14"/>
                <a:gd name="T7" fmla="*/ 76 h 76"/>
                <a:gd name="T8" fmla="*/ 6 w 14"/>
                <a:gd name="T9" fmla="*/ 1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76">
                  <a:moveTo>
                    <a:pt x="7" y="0"/>
                  </a:moveTo>
                  <a:cubicBezTo>
                    <a:pt x="10" y="11"/>
                    <a:pt x="14" y="28"/>
                    <a:pt x="12" y="39"/>
                  </a:cubicBezTo>
                  <a:cubicBezTo>
                    <a:pt x="9" y="51"/>
                    <a:pt x="9" y="64"/>
                    <a:pt x="7" y="76"/>
                  </a:cubicBezTo>
                  <a:cubicBezTo>
                    <a:pt x="3" y="67"/>
                    <a:pt x="2" y="54"/>
                    <a:pt x="1" y="44"/>
                  </a:cubicBezTo>
                  <a:cubicBezTo>
                    <a:pt x="0" y="30"/>
                    <a:pt x="8" y="14"/>
                    <a:pt x="4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0" name="Freeform 2386">
              <a:extLst>
                <a:ext uri="{FF2B5EF4-FFF2-40B4-BE49-F238E27FC236}">
                  <a16:creationId xmlns:a16="http://schemas.microsoft.com/office/drawing/2014/main" id="{D34D4A9C-8B58-4E3D-8183-5DD0A44E51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746"/>
              <a:ext cx="25" cy="74"/>
            </a:xfrm>
            <a:custGeom>
              <a:avLst/>
              <a:gdLst>
                <a:gd name="T0" fmla="*/ 0 w 19"/>
                <a:gd name="T1" fmla="*/ 15 h 56"/>
                <a:gd name="T2" fmla="*/ 21 w 19"/>
                <a:gd name="T3" fmla="*/ 98 h 56"/>
                <a:gd name="T4" fmla="*/ 22 w 19"/>
                <a:gd name="T5" fmla="*/ 0 h 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56">
                  <a:moveTo>
                    <a:pt x="0" y="8"/>
                  </a:moveTo>
                  <a:cubicBezTo>
                    <a:pt x="7" y="22"/>
                    <a:pt x="11" y="40"/>
                    <a:pt x="12" y="56"/>
                  </a:cubicBezTo>
                  <a:cubicBezTo>
                    <a:pt x="10" y="38"/>
                    <a:pt x="19" y="17"/>
                    <a:pt x="1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1" name="Freeform 2387">
              <a:extLst>
                <a:ext uri="{FF2B5EF4-FFF2-40B4-BE49-F238E27FC236}">
                  <a16:creationId xmlns:a16="http://schemas.microsoft.com/office/drawing/2014/main" id="{C0841D6D-1C8B-4BCC-82E8-EE7900B698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779"/>
              <a:ext cx="25" cy="98"/>
            </a:xfrm>
            <a:custGeom>
              <a:avLst/>
              <a:gdLst>
                <a:gd name="T0" fmla="*/ 33 w 19"/>
                <a:gd name="T1" fmla="*/ 13 h 75"/>
                <a:gd name="T2" fmla="*/ 9 w 19"/>
                <a:gd name="T3" fmla="*/ 128 h 75"/>
                <a:gd name="T4" fmla="*/ 12 w 19"/>
                <a:gd name="T5" fmla="*/ 48 h 75"/>
                <a:gd name="T6" fmla="*/ 11 w 19"/>
                <a:gd name="T7" fmla="*/ 0 h 7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75">
                  <a:moveTo>
                    <a:pt x="19" y="8"/>
                  </a:moveTo>
                  <a:cubicBezTo>
                    <a:pt x="11" y="29"/>
                    <a:pt x="10" y="53"/>
                    <a:pt x="5" y="75"/>
                  </a:cubicBezTo>
                  <a:cubicBezTo>
                    <a:pt x="0" y="62"/>
                    <a:pt x="6" y="42"/>
                    <a:pt x="7" y="28"/>
                  </a:cubicBezTo>
                  <a:cubicBezTo>
                    <a:pt x="7" y="19"/>
                    <a:pt x="5" y="9"/>
                    <a:pt x="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2" name="Freeform 2388">
              <a:extLst>
                <a:ext uri="{FF2B5EF4-FFF2-40B4-BE49-F238E27FC236}">
                  <a16:creationId xmlns:a16="http://schemas.microsoft.com/office/drawing/2014/main" id="{457B7ABF-1A24-40C3-8437-937B28B450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792"/>
              <a:ext cx="29" cy="50"/>
            </a:xfrm>
            <a:custGeom>
              <a:avLst/>
              <a:gdLst>
                <a:gd name="T0" fmla="*/ 38 w 22"/>
                <a:gd name="T1" fmla="*/ 5 h 38"/>
                <a:gd name="T2" fmla="*/ 0 w 22"/>
                <a:gd name="T3" fmla="*/ 66 h 38"/>
                <a:gd name="T4" fmla="*/ 9 w 22"/>
                <a:gd name="T5" fmla="*/ 24 h 38"/>
                <a:gd name="T6" fmla="*/ 16 w 22"/>
                <a:gd name="T7" fmla="*/ 0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38">
                  <a:moveTo>
                    <a:pt x="22" y="3"/>
                  </a:moveTo>
                  <a:cubicBezTo>
                    <a:pt x="8" y="8"/>
                    <a:pt x="6" y="27"/>
                    <a:pt x="0" y="38"/>
                  </a:cubicBezTo>
                  <a:cubicBezTo>
                    <a:pt x="2" y="30"/>
                    <a:pt x="3" y="22"/>
                    <a:pt x="5" y="14"/>
                  </a:cubicBezTo>
                  <a:cubicBezTo>
                    <a:pt x="6" y="10"/>
                    <a:pt x="9" y="3"/>
                    <a:pt x="9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3" name="Freeform 2389">
              <a:extLst>
                <a:ext uri="{FF2B5EF4-FFF2-40B4-BE49-F238E27FC236}">
                  <a16:creationId xmlns:a16="http://schemas.microsoft.com/office/drawing/2014/main" id="{990153E7-828F-4EF5-A901-E85FE5CD2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3387"/>
              <a:ext cx="24" cy="86"/>
            </a:xfrm>
            <a:custGeom>
              <a:avLst/>
              <a:gdLst>
                <a:gd name="T0" fmla="*/ 0 w 18"/>
                <a:gd name="T1" fmla="*/ 7 h 65"/>
                <a:gd name="T2" fmla="*/ 28 w 18"/>
                <a:gd name="T3" fmla="*/ 114 h 65"/>
                <a:gd name="T4" fmla="*/ 27 w 18"/>
                <a:gd name="T5" fmla="*/ 44 h 65"/>
                <a:gd name="T6" fmla="*/ 5 w 18"/>
                <a:gd name="T7" fmla="*/ 0 h 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65">
                  <a:moveTo>
                    <a:pt x="0" y="4"/>
                  </a:moveTo>
                  <a:cubicBezTo>
                    <a:pt x="9" y="24"/>
                    <a:pt x="11" y="44"/>
                    <a:pt x="16" y="65"/>
                  </a:cubicBezTo>
                  <a:cubicBezTo>
                    <a:pt x="13" y="52"/>
                    <a:pt x="18" y="38"/>
                    <a:pt x="15" y="25"/>
                  </a:cubicBezTo>
                  <a:cubicBezTo>
                    <a:pt x="12" y="16"/>
                    <a:pt x="6" y="9"/>
                    <a:pt x="3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4" name="Freeform 2390">
              <a:extLst>
                <a:ext uri="{FF2B5EF4-FFF2-40B4-BE49-F238E27FC236}">
                  <a16:creationId xmlns:a16="http://schemas.microsoft.com/office/drawing/2014/main" id="{4661BF31-9A31-4478-BF47-2EB3C46E90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3423"/>
              <a:ext cx="13" cy="126"/>
            </a:xfrm>
            <a:custGeom>
              <a:avLst/>
              <a:gdLst>
                <a:gd name="T0" fmla="*/ 0 w 10"/>
                <a:gd name="T1" fmla="*/ 0 h 96"/>
                <a:gd name="T2" fmla="*/ 12 w 10"/>
                <a:gd name="T3" fmla="*/ 101 h 96"/>
                <a:gd name="T4" fmla="*/ 9 w 10"/>
                <a:gd name="T5" fmla="*/ 16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96">
                  <a:moveTo>
                    <a:pt x="0" y="0"/>
                  </a:moveTo>
                  <a:cubicBezTo>
                    <a:pt x="2" y="20"/>
                    <a:pt x="6" y="39"/>
                    <a:pt x="7" y="59"/>
                  </a:cubicBezTo>
                  <a:cubicBezTo>
                    <a:pt x="7" y="69"/>
                    <a:pt x="10" y="87"/>
                    <a:pt x="5" y="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5" name="Freeform 2391">
              <a:extLst>
                <a:ext uri="{FF2B5EF4-FFF2-40B4-BE49-F238E27FC236}">
                  <a16:creationId xmlns:a16="http://schemas.microsoft.com/office/drawing/2014/main" id="{51FD6C4D-9495-4D04-9BEA-CE3FA12AD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374"/>
              <a:ext cx="20" cy="128"/>
            </a:xfrm>
            <a:custGeom>
              <a:avLst/>
              <a:gdLst>
                <a:gd name="T0" fmla="*/ 20 w 15"/>
                <a:gd name="T1" fmla="*/ 0 h 97"/>
                <a:gd name="T2" fmla="*/ 16 w 15"/>
                <a:gd name="T3" fmla="*/ 110 h 97"/>
                <a:gd name="T4" fmla="*/ 0 w 15"/>
                <a:gd name="T5" fmla="*/ 169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7">
                  <a:moveTo>
                    <a:pt x="11" y="0"/>
                  </a:moveTo>
                  <a:cubicBezTo>
                    <a:pt x="15" y="20"/>
                    <a:pt x="11" y="43"/>
                    <a:pt x="9" y="63"/>
                  </a:cubicBezTo>
                  <a:cubicBezTo>
                    <a:pt x="7" y="74"/>
                    <a:pt x="3" y="88"/>
                    <a:pt x="0" y="9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6" name="Freeform 2392">
              <a:extLst>
                <a:ext uri="{FF2B5EF4-FFF2-40B4-BE49-F238E27FC236}">
                  <a16:creationId xmlns:a16="http://schemas.microsoft.com/office/drawing/2014/main" id="{FB4F053D-1607-419B-83D7-DA099B7CC4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322"/>
              <a:ext cx="28" cy="97"/>
            </a:xfrm>
            <a:custGeom>
              <a:avLst/>
              <a:gdLst>
                <a:gd name="T0" fmla="*/ 36 w 22"/>
                <a:gd name="T1" fmla="*/ 0 h 74"/>
                <a:gd name="T2" fmla="*/ 18 w 22"/>
                <a:gd name="T3" fmla="*/ 77 h 74"/>
                <a:gd name="T4" fmla="*/ 4 w 22"/>
                <a:gd name="T5" fmla="*/ 127 h 74"/>
                <a:gd name="T6" fmla="*/ 14 w 22"/>
                <a:gd name="T7" fmla="*/ 43 h 7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74">
                  <a:moveTo>
                    <a:pt x="22" y="0"/>
                  </a:moveTo>
                  <a:cubicBezTo>
                    <a:pt x="21" y="15"/>
                    <a:pt x="15" y="31"/>
                    <a:pt x="11" y="45"/>
                  </a:cubicBezTo>
                  <a:cubicBezTo>
                    <a:pt x="9" y="53"/>
                    <a:pt x="7" y="66"/>
                    <a:pt x="2" y="74"/>
                  </a:cubicBezTo>
                  <a:cubicBezTo>
                    <a:pt x="0" y="58"/>
                    <a:pt x="5" y="40"/>
                    <a:pt x="9" y="2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7" name="Freeform 2393">
              <a:extLst>
                <a:ext uri="{FF2B5EF4-FFF2-40B4-BE49-F238E27FC236}">
                  <a16:creationId xmlns:a16="http://schemas.microsoft.com/office/drawing/2014/main" id="{F0E31BC3-068C-454A-81EC-E9949B6C1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8" y="1684"/>
              <a:ext cx="244" cy="250"/>
            </a:xfrm>
            <a:custGeom>
              <a:avLst/>
              <a:gdLst>
                <a:gd name="T0" fmla="*/ 320 w 186"/>
                <a:gd name="T1" fmla="*/ 327 h 191"/>
                <a:gd name="T2" fmla="*/ 0 w 186"/>
                <a:gd name="T3" fmla="*/ 0 h 191"/>
                <a:gd name="T4" fmla="*/ 320 w 186"/>
                <a:gd name="T5" fmla="*/ 327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6" h="191">
                  <a:moveTo>
                    <a:pt x="186" y="191"/>
                  </a:moveTo>
                  <a:cubicBezTo>
                    <a:pt x="135" y="158"/>
                    <a:pt x="31" y="60"/>
                    <a:pt x="0" y="0"/>
                  </a:cubicBezTo>
                  <a:cubicBezTo>
                    <a:pt x="29" y="91"/>
                    <a:pt x="125" y="158"/>
                    <a:pt x="186" y="19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8" name="Freeform 2394">
              <a:extLst>
                <a:ext uri="{FF2B5EF4-FFF2-40B4-BE49-F238E27FC236}">
                  <a16:creationId xmlns:a16="http://schemas.microsoft.com/office/drawing/2014/main" id="{F1645752-D3C0-4C74-B27F-938DA676B5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799"/>
              <a:ext cx="193" cy="191"/>
            </a:xfrm>
            <a:custGeom>
              <a:avLst/>
              <a:gdLst>
                <a:gd name="T0" fmla="*/ 253 w 147"/>
                <a:gd name="T1" fmla="*/ 252 h 145"/>
                <a:gd name="T2" fmla="*/ 0 w 147"/>
                <a:gd name="T3" fmla="*/ 0 h 1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7" h="145">
                  <a:moveTo>
                    <a:pt x="147" y="145"/>
                  </a:moveTo>
                  <a:cubicBezTo>
                    <a:pt x="102" y="122"/>
                    <a:pt x="28" y="46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59" name="Freeform 2395">
              <a:extLst>
                <a:ext uri="{FF2B5EF4-FFF2-40B4-BE49-F238E27FC236}">
                  <a16:creationId xmlns:a16="http://schemas.microsoft.com/office/drawing/2014/main" id="{96F89064-67BA-4784-B4B3-DC5640D08C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0" y="1916"/>
              <a:ext cx="159" cy="144"/>
            </a:xfrm>
            <a:custGeom>
              <a:avLst/>
              <a:gdLst>
                <a:gd name="T0" fmla="*/ 209 w 121"/>
                <a:gd name="T1" fmla="*/ 189 h 110"/>
                <a:gd name="T2" fmla="*/ 0 w 121"/>
                <a:gd name="T3" fmla="*/ 0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1" h="110">
                  <a:moveTo>
                    <a:pt x="121" y="110"/>
                  </a:moveTo>
                  <a:cubicBezTo>
                    <a:pt x="95" y="94"/>
                    <a:pt x="21" y="41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0" name="Freeform 2396">
              <a:extLst>
                <a:ext uri="{FF2B5EF4-FFF2-40B4-BE49-F238E27FC236}">
                  <a16:creationId xmlns:a16="http://schemas.microsoft.com/office/drawing/2014/main" id="{D1DD91F8-BE65-4511-A7ED-6B78BE67C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7" y="1987"/>
              <a:ext cx="122" cy="103"/>
            </a:xfrm>
            <a:custGeom>
              <a:avLst/>
              <a:gdLst>
                <a:gd name="T0" fmla="*/ 160 w 93"/>
                <a:gd name="T1" fmla="*/ 134 h 79"/>
                <a:gd name="T2" fmla="*/ 0 w 93"/>
                <a:gd name="T3" fmla="*/ 0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3" h="79">
                  <a:moveTo>
                    <a:pt x="93" y="79"/>
                  </a:moveTo>
                  <a:cubicBezTo>
                    <a:pt x="52" y="56"/>
                    <a:pt x="12" y="18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1" name="Freeform 2397">
              <a:extLst>
                <a:ext uri="{FF2B5EF4-FFF2-40B4-BE49-F238E27FC236}">
                  <a16:creationId xmlns:a16="http://schemas.microsoft.com/office/drawing/2014/main" id="{4AE4FF74-AB2C-455D-9B71-454A6834C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037"/>
              <a:ext cx="111" cy="92"/>
            </a:xfrm>
            <a:custGeom>
              <a:avLst/>
              <a:gdLst>
                <a:gd name="T0" fmla="*/ 0 w 84"/>
                <a:gd name="T1" fmla="*/ 0 h 70"/>
                <a:gd name="T2" fmla="*/ 147 w 84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70">
                  <a:moveTo>
                    <a:pt x="0" y="0"/>
                  </a:moveTo>
                  <a:cubicBezTo>
                    <a:pt x="26" y="35"/>
                    <a:pt x="64" y="64"/>
                    <a:pt x="84" y="7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2" name="Freeform 2398">
              <a:extLst>
                <a:ext uri="{FF2B5EF4-FFF2-40B4-BE49-F238E27FC236}">
                  <a16:creationId xmlns:a16="http://schemas.microsoft.com/office/drawing/2014/main" id="{DAC66C26-1825-456E-906E-8EAB08C6C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092"/>
              <a:ext cx="88" cy="73"/>
            </a:xfrm>
            <a:custGeom>
              <a:avLst/>
              <a:gdLst>
                <a:gd name="T0" fmla="*/ 0 w 67"/>
                <a:gd name="T1" fmla="*/ 0 h 56"/>
                <a:gd name="T2" fmla="*/ 116 w 67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56">
                  <a:moveTo>
                    <a:pt x="0" y="0"/>
                  </a:moveTo>
                  <a:cubicBezTo>
                    <a:pt x="24" y="27"/>
                    <a:pt x="49" y="54"/>
                    <a:pt x="67" y="5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3" name="Freeform 2399">
              <a:extLst>
                <a:ext uri="{FF2B5EF4-FFF2-40B4-BE49-F238E27FC236}">
                  <a16:creationId xmlns:a16="http://schemas.microsoft.com/office/drawing/2014/main" id="{AAC16940-E72C-4E88-A839-D733D334BA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143"/>
              <a:ext cx="50" cy="51"/>
            </a:xfrm>
            <a:custGeom>
              <a:avLst/>
              <a:gdLst>
                <a:gd name="T0" fmla="*/ 0 w 38"/>
                <a:gd name="T1" fmla="*/ 0 h 39"/>
                <a:gd name="T2" fmla="*/ 66 w 3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9">
                  <a:moveTo>
                    <a:pt x="0" y="0"/>
                  </a:moveTo>
                  <a:cubicBezTo>
                    <a:pt x="13" y="19"/>
                    <a:pt x="22" y="33"/>
                    <a:pt x="38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4" name="Freeform 2400">
              <a:extLst>
                <a:ext uri="{FF2B5EF4-FFF2-40B4-BE49-F238E27FC236}">
                  <a16:creationId xmlns:a16="http://schemas.microsoft.com/office/drawing/2014/main" id="{22B47BEE-E299-462A-BDBE-3A2E0E70A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7" y="1685"/>
              <a:ext cx="153" cy="21"/>
            </a:xfrm>
            <a:custGeom>
              <a:avLst/>
              <a:gdLst>
                <a:gd name="T0" fmla="*/ 200 w 117"/>
                <a:gd name="T1" fmla="*/ 16 h 16"/>
                <a:gd name="T2" fmla="*/ 0 w 117"/>
                <a:gd name="T3" fmla="*/ 0 h 16"/>
                <a:gd name="T4" fmla="*/ 200 w 117"/>
                <a:gd name="T5" fmla="*/ 5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16">
                  <a:moveTo>
                    <a:pt x="117" y="9"/>
                  </a:moveTo>
                  <a:cubicBezTo>
                    <a:pt x="90" y="15"/>
                    <a:pt x="26" y="16"/>
                    <a:pt x="0" y="0"/>
                  </a:cubicBezTo>
                  <a:cubicBezTo>
                    <a:pt x="24" y="6"/>
                    <a:pt x="95" y="15"/>
                    <a:pt x="117" y="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5" name="Freeform 2401">
              <a:extLst>
                <a:ext uri="{FF2B5EF4-FFF2-40B4-BE49-F238E27FC236}">
                  <a16:creationId xmlns:a16="http://schemas.microsoft.com/office/drawing/2014/main" id="{477B8A27-5DB5-4F12-9DC0-537116271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713"/>
              <a:ext cx="127" cy="30"/>
            </a:xfrm>
            <a:custGeom>
              <a:avLst/>
              <a:gdLst>
                <a:gd name="T0" fmla="*/ 166 w 97"/>
                <a:gd name="T1" fmla="*/ 33 h 23"/>
                <a:gd name="T2" fmla="*/ 0 w 97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7" h="23">
                  <a:moveTo>
                    <a:pt x="97" y="19"/>
                  </a:moveTo>
                  <a:cubicBezTo>
                    <a:pt x="72" y="23"/>
                    <a:pt x="22" y="1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6" name="Freeform 2402">
              <a:extLst>
                <a:ext uri="{FF2B5EF4-FFF2-40B4-BE49-F238E27FC236}">
                  <a16:creationId xmlns:a16="http://schemas.microsoft.com/office/drawing/2014/main" id="{CAAB94F8-CBB7-403C-A9DA-46199EA78E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7" y="1734"/>
              <a:ext cx="162" cy="76"/>
            </a:xfrm>
            <a:custGeom>
              <a:avLst/>
              <a:gdLst>
                <a:gd name="T0" fmla="*/ 213 w 123"/>
                <a:gd name="T1" fmla="*/ 100 h 58"/>
                <a:gd name="T2" fmla="*/ 0 w 123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58">
                  <a:moveTo>
                    <a:pt x="123" y="58"/>
                  </a:moveTo>
                  <a:cubicBezTo>
                    <a:pt x="97" y="51"/>
                    <a:pt x="20" y="20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7" name="Freeform 2403">
              <a:extLst>
                <a:ext uri="{FF2B5EF4-FFF2-40B4-BE49-F238E27FC236}">
                  <a16:creationId xmlns:a16="http://schemas.microsoft.com/office/drawing/2014/main" id="{2A46F6F8-7E42-445A-B481-8F7A5E397E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7" y="1764"/>
              <a:ext cx="162" cy="125"/>
            </a:xfrm>
            <a:custGeom>
              <a:avLst/>
              <a:gdLst>
                <a:gd name="T0" fmla="*/ 213 w 123"/>
                <a:gd name="T1" fmla="*/ 164 h 95"/>
                <a:gd name="T2" fmla="*/ 0 w 123"/>
                <a:gd name="T3" fmla="*/ 0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3" h="95">
                  <a:moveTo>
                    <a:pt x="123" y="95"/>
                  </a:moveTo>
                  <a:cubicBezTo>
                    <a:pt x="83" y="78"/>
                    <a:pt x="26" y="38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8" name="Freeform 2404">
              <a:extLst>
                <a:ext uri="{FF2B5EF4-FFF2-40B4-BE49-F238E27FC236}">
                  <a16:creationId xmlns:a16="http://schemas.microsoft.com/office/drawing/2014/main" id="{265DCE11-000E-4FB1-952B-60AC5E596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1" y="1874"/>
              <a:ext cx="103" cy="96"/>
            </a:xfrm>
            <a:custGeom>
              <a:avLst/>
              <a:gdLst>
                <a:gd name="T0" fmla="*/ 0 w 78"/>
                <a:gd name="T1" fmla="*/ 0 h 73"/>
                <a:gd name="T2" fmla="*/ 136 w 78"/>
                <a:gd name="T3" fmla="*/ 126 h 7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73">
                  <a:moveTo>
                    <a:pt x="0" y="0"/>
                  </a:moveTo>
                  <a:cubicBezTo>
                    <a:pt x="20" y="31"/>
                    <a:pt x="60" y="63"/>
                    <a:pt x="78" y="7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69" name="Freeform 2405">
              <a:extLst>
                <a:ext uri="{FF2B5EF4-FFF2-40B4-BE49-F238E27FC236}">
                  <a16:creationId xmlns:a16="http://schemas.microsoft.com/office/drawing/2014/main" id="{245DDA5A-F6A6-4F25-B121-C41CB27B9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009"/>
              <a:ext cx="33" cy="25"/>
            </a:xfrm>
            <a:custGeom>
              <a:avLst/>
              <a:gdLst>
                <a:gd name="T0" fmla="*/ 0 w 25"/>
                <a:gd name="T1" fmla="*/ 0 h 19"/>
                <a:gd name="T2" fmla="*/ 44 w 25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9">
                  <a:moveTo>
                    <a:pt x="0" y="0"/>
                  </a:moveTo>
                  <a:cubicBezTo>
                    <a:pt x="14" y="12"/>
                    <a:pt x="15" y="13"/>
                    <a:pt x="25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0" name="Freeform 2406">
              <a:extLst>
                <a:ext uri="{FF2B5EF4-FFF2-40B4-BE49-F238E27FC236}">
                  <a16:creationId xmlns:a16="http://schemas.microsoft.com/office/drawing/2014/main" id="{D4CD9159-B75F-4DED-90F3-7B63EB3DE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047"/>
              <a:ext cx="44" cy="38"/>
            </a:xfrm>
            <a:custGeom>
              <a:avLst/>
              <a:gdLst>
                <a:gd name="T0" fmla="*/ 0 w 34"/>
                <a:gd name="T1" fmla="*/ 0 h 29"/>
                <a:gd name="T2" fmla="*/ 57 w 34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29">
                  <a:moveTo>
                    <a:pt x="0" y="0"/>
                  </a:moveTo>
                  <a:cubicBezTo>
                    <a:pt x="11" y="16"/>
                    <a:pt x="28" y="23"/>
                    <a:pt x="34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1" name="Freeform 2407">
              <a:extLst>
                <a:ext uri="{FF2B5EF4-FFF2-40B4-BE49-F238E27FC236}">
                  <a16:creationId xmlns:a16="http://schemas.microsoft.com/office/drawing/2014/main" id="{843E3B87-5DEC-4665-9F55-9F96311764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090"/>
              <a:ext cx="66" cy="52"/>
            </a:xfrm>
            <a:custGeom>
              <a:avLst/>
              <a:gdLst>
                <a:gd name="T0" fmla="*/ 0 w 50"/>
                <a:gd name="T1" fmla="*/ 0 h 39"/>
                <a:gd name="T2" fmla="*/ 87 w 50"/>
                <a:gd name="T3" fmla="*/ 6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39">
                  <a:moveTo>
                    <a:pt x="0" y="0"/>
                  </a:moveTo>
                  <a:cubicBezTo>
                    <a:pt x="23" y="23"/>
                    <a:pt x="45" y="36"/>
                    <a:pt x="50" y="3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2" name="Freeform 2408">
              <a:extLst>
                <a:ext uri="{FF2B5EF4-FFF2-40B4-BE49-F238E27FC236}">
                  <a16:creationId xmlns:a16="http://schemas.microsoft.com/office/drawing/2014/main" id="{B728C9D1-D69F-4F32-94E6-8EDF6FF8A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170"/>
              <a:ext cx="109" cy="143"/>
            </a:xfrm>
            <a:custGeom>
              <a:avLst/>
              <a:gdLst>
                <a:gd name="T0" fmla="*/ 0 w 83"/>
                <a:gd name="T1" fmla="*/ 0 h 109"/>
                <a:gd name="T2" fmla="*/ 143 w 83"/>
                <a:gd name="T3" fmla="*/ 188 h 10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109">
                  <a:moveTo>
                    <a:pt x="0" y="0"/>
                  </a:moveTo>
                  <a:cubicBezTo>
                    <a:pt x="21" y="15"/>
                    <a:pt x="70" y="73"/>
                    <a:pt x="83" y="10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3" name="Freeform 2409">
              <a:extLst>
                <a:ext uri="{FF2B5EF4-FFF2-40B4-BE49-F238E27FC236}">
                  <a16:creationId xmlns:a16="http://schemas.microsoft.com/office/drawing/2014/main" id="{5803A7FF-D050-452B-A6BA-31A8D587B3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232"/>
              <a:ext cx="24" cy="34"/>
            </a:xfrm>
            <a:custGeom>
              <a:avLst/>
              <a:gdLst>
                <a:gd name="T0" fmla="*/ 0 w 18"/>
                <a:gd name="T1" fmla="*/ 0 h 26"/>
                <a:gd name="T2" fmla="*/ 32 w 18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6">
                  <a:moveTo>
                    <a:pt x="0" y="0"/>
                  </a:moveTo>
                  <a:cubicBezTo>
                    <a:pt x="7" y="9"/>
                    <a:pt x="16" y="16"/>
                    <a:pt x="18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4" name="Freeform 2410">
              <a:extLst>
                <a:ext uri="{FF2B5EF4-FFF2-40B4-BE49-F238E27FC236}">
                  <a16:creationId xmlns:a16="http://schemas.microsoft.com/office/drawing/2014/main" id="{98842E13-DDE4-436F-BCAB-3B5FFD6D2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216"/>
              <a:ext cx="88" cy="92"/>
            </a:xfrm>
            <a:custGeom>
              <a:avLst/>
              <a:gdLst>
                <a:gd name="T0" fmla="*/ 0 w 67"/>
                <a:gd name="T1" fmla="*/ 0 h 70"/>
                <a:gd name="T2" fmla="*/ 116 w 67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7" h="70">
                  <a:moveTo>
                    <a:pt x="0" y="0"/>
                  </a:moveTo>
                  <a:cubicBezTo>
                    <a:pt x="16" y="12"/>
                    <a:pt x="56" y="47"/>
                    <a:pt x="67" y="7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5" name="Freeform 2411">
              <a:extLst>
                <a:ext uri="{FF2B5EF4-FFF2-40B4-BE49-F238E27FC236}">
                  <a16:creationId xmlns:a16="http://schemas.microsoft.com/office/drawing/2014/main" id="{13ABEB06-6188-4EE9-8C3D-38F9148919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2253"/>
              <a:ext cx="66" cy="127"/>
            </a:xfrm>
            <a:custGeom>
              <a:avLst/>
              <a:gdLst>
                <a:gd name="T0" fmla="*/ 0 w 50"/>
                <a:gd name="T1" fmla="*/ 0 h 97"/>
                <a:gd name="T2" fmla="*/ 87 w 50"/>
                <a:gd name="T3" fmla="*/ 166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97">
                  <a:moveTo>
                    <a:pt x="0" y="0"/>
                  </a:moveTo>
                  <a:cubicBezTo>
                    <a:pt x="18" y="23"/>
                    <a:pt x="44" y="74"/>
                    <a:pt x="50" y="9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6" name="Freeform 2412">
              <a:extLst>
                <a:ext uri="{FF2B5EF4-FFF2-40B4-BE49-F238E27FC236}">
                  <a16:creationId xmlns:a16="http://schemas.microsoft.com/office/drawing/2014/main" id="{0BC87AD9-D24E-4324-B8F0-33432975F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2148"/>
              <a:ext cx="80" cy="87"/>
            </a:xfrm>
            <a:custGeom>
              <a:avLst/>
              <a:gdLst>
                <a:gd name="T0" fmla="*/ 0 w 61"/>
                <a:gd name="T1" fmla="*/ 0 h 66"/>
                <a:gd name="T2" fmla="*/ 105 w 61"/>
                <a:gd name="T3" fmla="*/ 115 h 6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66">
                  <a:moveTo>
                    <a:pt x="0" y="0"/>
                  </a:moveTo>
                  <a:cubicBezTo>
                    <a:pt x="14" y="12"/>
                    <a:pt x="52" y="47"/>
                    <a:pt x="61" y="6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7" name="Freeform 2413">
              <a:extLst>
                <a:ext uri="{FF2B5EF4-FFF2-40B4-BE49-F238E27FC236}">
                  <a16:creationId xmlns:a16="http://schemas.microsoft.com/office/drawing/2014/main" id="{DB1712CD-7EB5-4263-AA62-0064DF06F0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127"/>
              <a:ext cx="54" cy="54"/>
            </a:xfrm>
            <a:custGeom>
              <a:avLst/>
              <a:gdLst>
                <a:gd name="T0" fmla="*/ 0 w 41"/>
                <a:gd name="T1" fmla="*/ 0 h 41"/>
                <a:gd name="T2" fmla="*/ 71 w 41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41">
                  <a:moveTo>
                    <a:pt x="0" y="0"/>
                  </a:moveTo>
                  <a:cubicBezTo>
                    <a:pt x="15" y="8"/>
                    <a:pt x="33" y="28"/>
                    <a:pt x="41" y="4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8" name="Freeform 2414">
              <a:extLst>
                <a:ext uri="{FF2B5EF4-FFF2-40B4-BE49-F238E27FC236}">
                  <a16:creationId xmlns:a16="http://schemas.microsoft.com/office/drawing/2014/main" id="{49BF90E1-8463-4B54-9157-6B7E1AC685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944"/>
              <a:ext cx="37" cy="27"/>
            </a:xfrm>
            <a:custGeom>
              <a:avLst/>
              <a:gdLst>
                <a:gd name="T0" fmla="*/ 0 w 28"/>
                <a:gd name="T1" fmla="*/ 0 h 21"/>
                <a:gd name="T2" fmla="*/ 49 w 28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21">
                  <a:moveTo>
                    <a:pt x="0" y="0"/>
                  </a:moveTo>
                  <a:cubicBezTo>
                    <a:pt x="19" y="9"/>
                    <a:pt x="24" y="16"/>
                    <a:pt x="28" y="2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79" name="Freeform 2415">
              <a:extLst>
                <a:ext uri="{FF2B5EF4-FFF2-40B4-BE49-F238E27FC236}">
                  <a16:creationId xmlns:a16="http://schemas.microsoft.com/office/drawing/2014/main" id="{3757A7C4-D270-47B2-A8F8-1B31C8006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2" y="1971"/>
              <a:ext cx="25" cy="26"/>
            </a:xfrm>
            <a:custGeom>
              <a:avLst/>
              <a:gdLst>
                <a:gd name="T0" fmla="*/ 0 w 19"/>
                <a:gd name="T1" fmla="*/ 0 h 20"/>
                <a:gd name="T2" fmla="*/ 33 w 19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0">
                  <a:moveTo>
                    <a:pt x="0" y="0"/>
                  </a:moveTo>
                  <a:cubicBezTo>
                    <a:pt x="13" y="10"/>
                    <a:pt x="14" y="17"/>
                    <a:pt x="19" y="2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0" name="Freeform 2416">
              <a:extLst>
                <a:ext uri="{FF2B5EF4-FFF2-40B4-BE49-F238E27FC236}">
                  <a16:creationId xmlns:a16="http://schemas.microsoft.com/office/drawing/2014/main" id="{806C4B39-6AF1-4D18-AEA2-410B5B0E2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1433"/>
              <a:ext cx="171" cy="412"/>
            </a:xfrm>
            <a:custGeom>
              <a:avLst/>
              <a:gdLst>
                <a:gd name="T0" fmla="*/ 0 w 130"/>
                <a:gd name="T1" fmla="*/ 0 h 314"/>
                <a:gd name="T2" fmla="*/ 70 w 130"/>
                <a:gd name="T3" fmla="*/ 154 h 314"/>
                <a:gd name="T4" fmla="*/ 137 w 130"/>
                <a:gd name="T5" fmla="*/ 374 h 314"/>
                <a:gd name="T6" fmla="*/ 225 w 130"/>
                <a:gd name="T7" fmla="*/ 541 h 314"/>
                <a:gd name="T8" fmla="*/ 138 w 130"/>
                <a:gd name="T9" fmla="*/ 335 h 314"/>
                <a:gd name="T10" fmla="*/ 0 w 130"/>
                <a:gd name="T11" fmla="*/ 0 h 3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0" h="314">
                  <a:moveTo>
                    <a:pt x="0" y="0"/>
                  </a:moveTo>
                  <a:cubicBezTo>
                    <a:pt x="24" y="32"/>
                    <a:pt x="28" y="40"/>
                    <a:pt x="40" y="89"/>
                  </a:cubicBezTo>
                  <a:cubicBezTo>
                    <a:pt x="52" y="138"/>
                    <a:pt x="60" y="177"/>
                    <a:pt x="79" y="217"/>
                  </a:cubicBezTo>
                  <a:cubicBezTo>
                    <a:pt x="97" y="257"/>
                    <a:pt x="121" y="297"/>
                    <a:pt x="130" y="314"/>
                  </a:cubicBezTo>
                  <a:cubicBezTo>
                    <a:pt x="110" y="287"/>
                    <a:pt x="88" y="228"/>
                    <a:pt x="80" y="194"/>
                  </a:cubicBezTo>
                  <a:cubicBezTo>
                    <a:pt x="71" y="159"/>
                    <a:pt x="39" y="19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1" name="Freeform 2417">
              <a:extLst>
                <a:ext uri="{FF2B5EF4-FFF2-40B4-BE49-F238E27FC236}">
                  <a16:creationId xmlns:a16="http://schemas.microsoft.com/office/drawing/2014/main" id="{4FA0CF5A-FBB3-421B-AA44-783EAB10A1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6" y="1423"/>
              <a:ext cx="63" cy="159"/>
            </a:xfrm>
            <a:custGeom>
              <a:avLst/>
              <a:gdLst>
                <a:gd name="T0" fmla="*/ 0 w 48"/>
                <a:gd name="T1" fmla="*/ 0 h 121"/>
                <a:gd name="T2" fmla="*/ 83 w 48"/>
                <a:gd name="T3" fmla="*/ 209 h 1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21">
                  <a:moveTo>
                    <a:pt x="0" y="0"/>
                  </a:moveTo>
                  <a:cubicBezTo>
                    <a:pt x="17" y="17"/>
                    <a:pt x="35" y="67"/>
                    <a:pt x="48" y="1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2" name="Freeform 2418">
              <a:extLst>
                <a:ext uri="{FF2B5EF4-FFF2-40B4-BE49-F238E27FC236}">
                  <a16:creationId xmlns:a16="http://schemas.microsoft.com/office/drawing/2014/main" id="{5A1B51D8-EF02-463F-9C29-AF235D2A1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1405"/>
              <a:ext cx="86" cy="76"/>
            </a:xfrm>
            <a:custGeom>
              <a:avLst/>
              <a:gdLst>
                <a:gd name="T0" fmla="*/ 112 w 66"/>
                <a:gd name="T1" fmla="*/ 100 h 58"/>
                <a:gd name="T2" fmla="*/ 0 w 66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6" h="58">
                  <a:moveTo>
                    <a:pt x="66" y="58"/>
                  </a:moveTo>
                  <a:cubicBezTo>
                    <a:pt x="32" y="43"/>
                    <a:pt x="10" y="17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3" name="Freeform 2419">
              <a:extLst>
                <a:ext uri="{FF2B5EF4-FFF2-40B4-BE49-F238E27FC236}">
                  <a16:creationId xmlns:a16="http://schemas.microsoft.com/office/drawing/2014/main" id="{3F643359-7127-4904-9363-D75DBB993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1414"/>
              <a:ext cx="107" cy="128"/>
            </a:xfrm>
            <a:custGeom>
              <a:avLst/>
              <a:gdLst>
                <a:gd name="T0" fmla="*/ 0 w 82"/>
                <a:gd name="T1" fmla="*/ 0 h 98"/>
                <a:gd name="T2" fmla="*/ 140 w 82"/>
                <a:gd name="T3" fmla="*/ 167 h 98"/>
                <a:gd name="T4" fmla="*/ 0 w 82"/>
                <a:gd name="T5" fmla="*/ 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2" h="98">
                  <a:moveTo>
                    <a:pt x="0" y="0"/>
                  </a:moveTo>
                  <a:cubicBezTo>
                    <a:pt x="15" y="38"/>
                    <a:pt x="59" y="85"/>
                    <a:pt x="82" y="98"/>
                  </a:cubicBezTo>
                  <a:cubicBezTo>
                    <a:pt x="57" y="85"/>
                    <a:pt x="5" y="8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4" name="Freeform 2420">
              <a:extLst>
                <a:ext uri="{FF2B5EF4-FFF2-40B4-BE49-F238E27FC236}">
                  <a16:creationId xmlns:a16="http://schemas.microsoft.com/office/drawing/2014/main" id="{9A14E38E-C9A8-47C9-BDC2-6FFC3668F0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" y="1426"/>
              <a:ext cx="110" cy="188"/>
            </a:xfrm>
            <a:custGeom>
              <a:avLst/>
              <a:gdLst>
                <a:gd name="T0" fmla="*/ 0 w 84"/>
                <a:gd name="T1" fmla="*/ 0 h 144"/>
                <a:gd name="T2" fmla="*/ 144 w 84"/>
                <a:gd name="T3" fmla="*/ 245 h 1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4" h="144">
                  <a:moveTo>
                    <a:pt x="0" y="0"/>
                  </a:moveTo>
                  <a:cubicBezTo>
                    <a:pt x="26" y="72"/>
                    <a:pt x="59" y="117"/>
                    <a:pt x="84" y="14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5" name="Freeform 2421">
              <a:extLst>
                <a:ext uri="{FF2B5EF4-FFF2-40B4-BE49-F238E27FC236}">
                  <a16:creationId xmlns:a16="http://schemas.microsoft.com/office/drawing/2014/main" id="{918B03E2-93A9-483A-B879-E9929311E6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622"/>
              <a:ext cx="63" cy="122"/>
            </a:xfrm>
            <a:custGeom>
              <a:avLst/>
              <a:gdLst>
                <a:gd name="T0" fmla="*/ 0 w 48"/>
                <a:gd name="T1" fmla="*/ 0 h 93"/>
                <a:gd name="T2" fmla="*/ 83 w 48"/>
                <a:gd name="T3" fmla="*/ 16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93">
                  <a:moveTo>
                    <a:pt x="0" y="0"/>
                  </a:moveTo>
                  <a:cubicBezTo>
                    <a:pt x="19" y="41"/>
                    <a:pt x="27" y="71"/>
                    <a:pt x="48" y="9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6" name="Freeform 2422">
              <a:extLst>
                <a:ext uri="{FF2B5EF4-FFF2-40B4-BE49-F238E27FC236}">
                  <a16:creationId xmlns:a16="http://schemas.microsoft.com/office/drawing/2014/main" id="{CADE9AC4-7C3C-41D4-94BD-E490CA9999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231"/>
              <a:ext cx="17" cy="55"/>
            </a:xfrm>
            <a:custGeom>
              <a:avLst/>
              <a:gdLst>
                <a:gd name="T0" fmla="*/ 22 w 13"/>
                <a:gd name="T1" fmla="*/ 0 h 42"/>
                <a:gd name="T2" fmla="*/ 5 w 13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2">
                  <a:moveTo>
                    <a:pt x="13" y="0"/>
                  </a:moveTo>
                  <a:cubicBezTo>
                    <a:pt x="0" y="25"/>
                    <a:pt x="3" y="28"/>
                    <a:pt x="3" y="4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7" name="Freeform 2423">
              <a:extLst>
                <a:ext uri="{FF2B5EF4-FFF2-40B4-BE49-F238E27FC236}">
                  <a16:creationId xmlns:a16="http://schemas.microsoft.com/office/drawing/2014/main" id="{C304108C-C86F-4504-88B6-B8F757989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216"/>
              <a:ext cx="27" cy="99"/>
            </a:xfrm>
            <a:custGeom>
              <a:avLst/>
              <a:gdLst>
                <a:gd name="T0" fmla="*/ 35 w 21"/>
                <a:gd name="T1" fmla="*/ 0 h 75"/>
                <a:gd name="T2" fmla="*/ 0 w 21"/>
                <a:gd name="T3" fmla="*/ 131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75">
                  <a:moveTo>
                    <a:pt x="21" y="0"/>
                  </a:moveTo>
                  <a:cubicBezTo>
                    <a:pt x="5" y="35"/>
                    <a:pt x="3" y="57"/>
                    <a:pt x="0" y="7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8" name="Freeform 2424">
              <a:extLst>
                <a:ext uri="{FF2B5EF4-FFF2-40B4-BE49-F238E27FC236}">
                  <a16:creationId xmlns:a16="http://schemas.microsoft.com/office/drawing/2014/main" id="{5ECB6BEE-4B95-4694-948D-86CF85469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2222"/>
              <a:ext cx="20" cy="67"/>
            </a:xfrm>
            <a:custGeom>
              <a:avLst/>
              <a:gdLst>
                <a:gd name="T0" fmla="*/ 27 w 15"/>
                <a:gd name="T1" fmla="*/ 0 h 51"/>
                <a:gd name="T2" fmla="*/ 0 w 15"/>
                <a:gd name="T3" fmla="*/ 8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1">
                  <a:moveTo>
                    <a:pt x="15" y="0"/>
                  </a:moveTo>
                  <a:cubicBezTo>
                    <a:pt x="3" y="21"/>
                    <a:pt x="0" y="38"/>
                    <a:pt x="0" y="5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89" name="Freeform 2425">
              <a:extLst>
                <a:ext uri="{FF2B5EF4-FFF2-40B4-BE49-F238E27FC236}">
                  <a16:creationId xmlns:a16="http://schemas.microsoft.com/office/drawing/2014/main" id="{E60F52F4-BCBB-4F3E-B1C8-DDBAE1EB7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1239"/>
              <a:ext cx="121" cy="55"/>
            </a:xfrm>
            <a:custGeom>
              <a:avLst/>
              <a:gdLst>
                <a:gd name="T0" fmla="*/ 0 w 92"/>
                <a:gd name="T1" fmla="*/ 72 h 42"/>
                <a:gd name="T2" fmla="*/ 159 w 92"/>
                <a:gd name="T3" fmla="*/ 0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2" h="42">
                  <a:moveTo>
                    <a:pt x="0" y="42"/>
                  </a:moveTo>
                  <a:cubicBezTo>
                    <a:pt x="24" y="38"/>
                    <a:pt x="78" y="20"/>
                    <a:pt x="92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0" name="Freeform 2426">
              <a:extLst>
                <a:ext uri="{FF2B5EF4-FFF2-40B4-BE49-F238E27FC236}">
                  <a16:creationId xmlns:a16="http://schemas.microsoft.com/office/drawing/2014/main" id="{D5F45D62-2811-46AC-8EA3-CDEE4E94E2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1096"/>
              <a:ext cx="79" cy="160"/>
            </a:xfrm>
            <a:custGeom>
              <a:avLst/>
              <a:gdLst>
                <a:gd name="T0" fmla="*/ 0 w 60"/>
                <a:gd name="T1" fmla="*/ 210 h 122"/>
                <a:gd name="T2" fmla="*/ 104 w 60"/>
                <a:gd name="T3" fmla="*/ 0 h 122"/>
                <a:gd name="T4" fmla="*/ 0 w 60"/>
                <a:gd name="T5" fmla="*/ 210 h 1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22">
                  <a:moveTo>
                    <a:pt x="0" y="122"/>
                  </a:moveTo>
                  <a:cubicBezTo>
                    <a:pt x="25" y="110"/>
                    <a:pt x="50" y="63"/>
                    <a:pt x="60" y="0"/>
                  </a:cubicBezTo>
                  <a:cubicBezTo>
                    <a:pt x="56" y="21"/>
                    <a:pt x="29" y="110"/>
                    <a:pt x="0" y="122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1" name="Freeform 2427">
              <a:extLst>
                <a:ext uri="{FF2B5EF4-FFF2-40B4-BE49-F238E27FC236}">
                  <a16:creationId xmlns:a16="http://schemas.microsoft.com/office/drawing/2014/main" id="{EEF2E646-8813-4D72-BA58-6452CBF5DE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089"/>
              <a:ext cx="50" cy="143"/>
            </a:xfrm>
            <a:custGeom>
              <a:avLst/>
              <a:gdLst>
                <a:gd name="T0" fmla="*/ 62 w 38"/>
                <a:gd name="T1" fmla="*/ 0 h 109"/>
                <a:gd name="T2" fmla="*/ 0 w 38"/>
                <a:gd name="T3" fmla="*/ 188 h 109"/>
                <a:gd name="T4" fmla="*/ 62 w 38"/>
                <a:gd name="T5" fmla="*/ 0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109">
                  <a:moveTo>
                    <a:pt x="36" y="0"/>
                  </a:moveTo>
                  <a:cubicBezTo>
                    <a:pt x="36" y="45"/>
                    <a:pt x="16" y="92"/>
                    <a:pt x="0" y="109"/>
                  </a:cubicBezTo>
                  <a:cubicBezTo>
                    <a:pt x="12" y="92"/>
                    <a:pt x="38" y="15"/>
                    <a:pt x="36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2" name="Freeform 2428">
              <a:extLst>
                <a:ext uri="{FF2B5EF4-FFF2-40B4-BE49-F238E27FC236}">
                  <a16:creationId xmlns:a16="http://schemas.microsoft.com/office/drawing/2014/main" id="{6FC99841-634C-4110-A958-D13D594D0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176"/>
              <a:ext cx="45" cy="67"/>
            </a:xfrm>
            <a:custGeom>
              <a:avLst/>
              <a:gdLst>
                <a:gd name="T0" fmla="*/ 0 w 34"/>
                <a:gd name="T1" fmla="*/ 88 h 51"/>
                <a:gd name="T2" fmla="*/ 60 w 34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51">
                  <a:moveTo>
                    <a:pt x="0" y="51"/>
                  </a:moveTo>
                  <a:cubicBezTo>
                    <a:pt x="28" y="31"/>
                    <a:pt x="34" y="0"/>
                    <a:pt x="34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3" name="Freeform 2429">
              <a:extLst>
                <a:ext uri="{FF2B5EF4-FFF2-40B4-BE49-F238E27FC236}">
                  <a16:creationId xmlns:a16="http://schemas.microsoft.com/office/drawing/2014/main" id="{1E370547-E856-4A62-B47B-BE92678FC1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1283"/>
              <a:ext cx="188" cy="56"/>
            </a:xfrm>
            <a:custGeom>
              <a:avLst/>
              <a:gdLst>
                <a:gd name="T0" fmla="*/ 0 w 143"/>
                <a:gd name="T1" fmla="*/ 73 h 43"/>
                <a:gd name="T2" fmla="*/ 149 w 143"/>
                <a:gd name="T3" fmla="*/ 22 h 43"/>
                <a:gd name="T4" fmla="*/ 247 w 143"/>
                <a:gd name="T5" fmla="*/ 0 h 43"/>
                <a:gd name="T6" fmla="*/ 112 w 143"/>
                <a:gd name="T7" fmla="*/ 43 h 43"/>
                <a:gd name="T8" fmla="*/ 0 w 143"/>
                <a:gd name="T9" fmla="*/ 73 h 4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3" h="43">
                  <a:moveTo>
                    <a:pt x="0" y="43"/>
                  </a:moveTo>
                  <a:cubicBezTo>
                    <a:pt x="19" y="30"/>
                    <a:pt x="45" y="21"/>
                    <a:pt x="86" y="13"/>
                  </a:cubicBezTo>
                  <a:cubicBezTo>
                    <a:pt x="127" y="5"/>
                    <a:pt x="143" y="0"/>
                    <a:pt x="143" y="0"/>
                  </a:cubicBezTo>
                  <a:cubicBezTo>
                    <a:pt x="124" y="10"/>
                    <a:pt x="90" y="21"/>
                    <a:pt x="65" y="25"/>
                  </a:cubicBezTo>
                  <a:cubicBezTo>
                    <a:pt x="40" y="29"/>
                    <a:pt x="6" y="35"/>
                    <a:pt x="0" y="43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4" name="Freeform 2430">
              <a:extLst>
                <a:ext uri="{FF2B5EF4-FFF2-40B4-BE49-F238E27FC236}">
                  <a16:creationId xmlns:a16="http://schemas.microsoft.com/office/drawing/2014/main" id="{80F5CD1E-436F-44E8-9737-CABB02CD6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296"/>
              <a:ext cx="105" cy="31"/>
            </a:xfrm>
            <a:custGeom>
              <a:avLst/>
              <a:gdLst>
                <a:gd name="T0" fmla="*/ 0 w 80"/>
                <a:gd name="T1" fmla="*/ 40 h 24"/>
                <a:gd name="T2" fmla="*/ 138 w 80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24">
                  <a:moveTo>
                    <a:pt x="0" y="24"/>
                  </a:moveTo>
                  <a:cubicBezTo>
                    <a:pt x="17" y="17"/>
                    <a:pt x="64" y="11"/>
                    <a:pt x="8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5" name="Freeform 2431">
              <a:extLst>
                <a:ext uri="{FF2B5EF4-FFF2-40B4-BE49-F238E27FC236}">
                  <a16:creationId xmlns:a16="http://schemas.microsoft.com/office/drawing/2014/main" id="{E18173CA-8F2C-4FF2-8186-E9BE19F6C5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318"/>
              <a:ext cx="47" cy="13"/>
            </a:xfrm>
            <a:custGeom>
              <a:avLst/>
              <a:gdLst>
                <a:gd name="T0" fmla="*/ 0 w 36"/>
                <a:gd name="T1" fmla="*/ 17 h 10"/>
                <a:gd name="T2" fmla="*/ 61 w 36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0">
                  <a:moveTo>
                    <a:pt x="0" y="10"/>
                  </a:moveTo>
                  <a:cubicBezTo>
                    <a:pt x="23" y="6"/>
                    <a:pt x="31" y="3"/>
                    <a:pt x="36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6" name="Freeform 2432">
              <a:extLst>
                <a:ext uri="{FF2B5EF4-FFF2-40B4-BE49-F238E27FC236}">
                  <a16:creationId xmlns:a16="http://schemas.microsoft.com/office/drawing/2014/main" id="{B227B383-FEF6-43A6-8EE5-5D468CD955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1079"/>
              <a:ext cx="5" cy="128"/>
            </a:xfrm>
            <a:custGeom>
              <a:avLst/>
              <a:gdLst>
                <a:gd name="T0" fmla="*/ 0 w 4"/>
                <a:gd name="T1" fmla="*/ 0 h 97"/>
                <a:gd name="T2" fmla="*/ 0 w 4"/>
                <a:gd name="T3" fmla="*/ 169 h 9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7">
                  <a:moveTo>
                    <a:pt x="0" y="0"/>
                  </a:moveTo>
                  <a:cubicBezTo>
                    <a:pt x="4" y="19"/>
                    <a:pt x="4" y="80"/>
                    <a:pt x="0" y="9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7" name="Freeform 2433">
              <a:extLst>
                <a:ext uri="{FF2B5EF4-FFF2-40B4-BE49-F238E27FC236}">
                  <a16:creationId xmlns:a16="http://schemas.microsoft.com/office/drawing/2014/main" id="{58537574-7372-4535-9869-A48E62499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1095"/>
              <a:ext cx="21" cy="114"/>
            </a:xfrm>
            <a:custGeom>
              <a:avLst/>
              <a:gdLst>
                <a:gd name="T0" fmla="*/ 26 w 16"/>
                <a:gd name="T1" fmla="*/ 0 h 87"/>
                <a:gd name="T2" fmla="*/ 12 w 16"/>
                <a:gd name="T3" fmla="*/ 122 h 87"/>
                <a:gd name="T4" fmla="*/ 22 w 16"/>
                <a:gd name="T5" fmla="*/ 17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87">
                  <a:moveTo>
                    <a:pt x="15" y="0"/>
                  </a:moveTo>
                  <a:cubicBezTo>
                    <a:pt x="16" y="17"/>
                    <a:pt x="13" y="56"/>
                    <a:pt x="7" y="71"/>
                  </a:cubicBezTo>
                  <a:cubicBezTo>
                    <a:pt x="0" y="87"/>
                    <a:pt x="13" y="10"/>
                    <a:pt x="13" y="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8" name="Freeform 2434">
              <a:extLst>
                <a:ext uri="{FF2B5EF4-FFF2-40B4-BE49-F238E27FC236}">
                  <a16:creationId xmlns:a16="http://schemas.microsoft.com/office/drawing/2014/main" id="{41A411E7-B1B0-48CB-89DC-FBFAA3D1A1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094"/>
              <a:ext cx="23" cy="111"/>
            </a:xfrm>
            <a:custGeom>
              <a:avLst/>
              <a:gdLst>
                <a:gd name="T0" fmla="*/ 14 w 23"/>
                <a:gd name="T1" fmla="*/ 2 h 111"/>
                <a:gd name="T2" fmla="*/ 0 w 23"/>
                <a:gd name="T3" fmla="*/ 111 h 111"/>
                <a:gd name="T4" fmla="*/ 19 w 23"/>
                <a:gd name="T5" fmla="*/ 56 h 111"/>
                <a:gd name="T6" fmla="*/ 23 w 23"/>
                <a:gd name="T7" fmla="*/ 0 h 111"/>
                <a:gd name="T8" fmla="*/ 14 w 23"/>
                <a:gd name="T9" fmla="*/ 2 h 1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111">
                  <a:moveTo>
                    <a:pt x="14" y="2"/>
                  </a:moveTo>
                  <a:lnTo>
                    <a:pt x="0" y="111"/>
                  </a:lnTo>
                  <a:lnTo>
                    <a:pt x="19" y="56"/>
                  </a:lnTo>
                  <a:lnTo>
                    <a:pt x="23" y="0"/>
                  </a:lnTo>
                  <a:lnTo>
                    <a:pt x="14" y="2"/>
                  </a:ln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599" name="Freeform 2435">
              <a:extLst>
                <a:ext uri="{FF2B5EF4-FFF2-40B4-BE49-F238E27FC236}">
                  <a16:creationId xmlns:a16="http://schemas.microsoft.com/office/drawing/2014/main" id="{B4C8BFFE-B84F-4B50-900E-379ADA1290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1094"/>
              <a:ext cx="23" cy="111"/>
            </a:xfrm>
            <a:custGeom>
              <a:avLst/>
              <a:gdLst>
                <a:gd name="T0" fmla="*/ 14 w 23"/>
                <a:gd name="T1" fmla="*/ 2 h 111"/>
                <a:gd name="T2" fmla="*/ 0 w 23"/>
                <a:gd name="T3" fmla="*/ 111 h 111"/>
                <a:gd name="T4" fmla="*/ 19 w 23"/>
                <a:gd name="T5" fmla="*/ 56 h 111"/>
                <a:gd name="T6" fmla="*/ 23 w 23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111">
                  <a:moveTo>
                    <a:pt x="14" y="2"/>
                  </a:moveTo>
                  <a:lnTo>
                    <a:pt x="0" y="111"/>
                  </a:lnTo>
                  <a:lnTo>
                    <a:pt x="19" y="56"/>
                  </a:lnTo>
                  <a:lnTo>
                    <a:pt x="23" y="0"/>
                  </a:lnTo>
                </a:path>
              </a:pathLst>
            </a:cu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0" name="Freeform 2436">
              <a:extLst>
                <a:ext uri="{FF2B5EF4-FFF2-40B4-BE49-F238E27FC236}">
                  <a16:creationId xmlns:a16="http://schemas.microsoft.com/office/drawing/2014/main" id="{B1C369AE-5B50-4567-A267-5626198B40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6" y="3604"/>
              <a:ext cx="94" cy="387"/>
            </a:xfrm>
            <a:custGeom>
              <a:avLst/>
              <a:gdLst>
                <a:gd name="T0" fmla="*/ 0 w 71"/>
                <a:gd name="T1" fmla="*/ 0 h 295"/>
                <a:gd name="T2" fmla="*/ 124 w 71"/>
                <a:gd name="T3" fmla="*/ 508 h 2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295">
                  <a:moveTo>
                    <a:pt x="0" y="0"/>
                  </a:moveTo>
                  <a:cubicBezTo>
                    <a:pt x="8" y="23"/>
                    <a:pt x="62" y="230"/>
                    <a:pt x="71" y="29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1" name="Freeform 2437">
              <a:extLst>
                <a:ext uri="{FF2B5EF4-FFF2-40B4-BE49-F238E27FC236}">
                  <a16:creationId xmlns:a16="http://schemas.microsoft.com/office/drawing/2014/main" id="{05BA620D-A179-4D9B-A261-2816888E00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3572"/>
              <a:ext cx="32" cy="421"/>
            </a:xfrm>
            <a:custGeom>
              <a:avLst/>
              <a:gdLst>
                <a:gd name="T0" fmla="*/ 36 w 24"/>
                <a:gd name="T1" fmla="*/ 0 h 321"/>
                <a:gd name="T2" fmla="*/ 17 w 24"/>
                <a:gd name="T3" fmla="*/ 399 h 321"/>
                <a:gd name="T4" fmla="*/ 43 w 24"/>
                <a:gd name="T5" fmla="*/ 552 h 321"/>
                <a:gd name="T6" fmla="*/ 11 w 24"/>
                <a:gd name="T7" fmla="*/ 366 h 321"/>
                <a:gd name="T8" fmla="*/ 36 w 24"/>
                <a:gd name="T9" fmla="*/ 0 h 3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321">
                  <a:moveTo>
                    <a:pt x="20" y="0"/>
                  </a:moveTo>
                  <a:cubicBezTo>
                    <a:pt x="15" y="30"/>
                    <a:pt x="0" y="156"/>
                    <a:pt x="10" y="232"/>
                  </a:cubicBezTo>
                  <a:cubicBezTo>
                    <a:pt x="15" y="278"/>
                    <a:pt x="24" y="321"/>
                    <a:pt x="24" y="321"/>
                  </a:cubicBezTo>
                  <a:cubicBezTo>
                    <a:pt x="18" y="291"/>
                    <a:pt x="6" y="244"/>
                    <a:pt x="6" y="213"/>
                  </a:cubicBezTo>
                  <a:cubicBezTo>
                    <a:pt x="5" y="182"/>
                    <a:pt x="20" y="0"/>
                    <a:pt x="2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2" name="Freeform 2438">
              <a:extLst>
                <a:ext uri="{FF2B5EF4-FFF2-40B4-BE49-F238E27FC236}">
                  <a16:creationId xmlns:a16="http://schemas.microsoft.com/office/drawing/2014/main" id="{B2FF5B49-05AC-4D11-997E-4CA625957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3574"/>
              <a:ext cx="6" cy="241"/>
            </a:xfrm>
            <a:custGeom>
              <a:avLst/>
              <a:gdLst>
                <a:gd name="T0" fmla="*/ 2 w 5"/>
                <a:gd name="T1" fmla="*/ 0 h 184"/>
                <a:gd name="T2" fmla="*/ 7 w 5"/>
                <a:gd name="T3" fmla="*/ 316 h 1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84">
                  <a:moveTo>
                    <a:pt x="2" y="0"/>
                  </a:moveTo>
                  <a:cubicBezTo>
                    <a:pt x="0" y="31"/>
                    <a:pt x="2" y="155"/>
                    <a:pt x="5" y="18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3" name="Freeform 2439">
              <a:extLst>
                <a:ext uri="{FF2B5EF4-FFF2-40B4-BE49-F238E27FC236}">
                  <a16:creationId xmlns:a16="http://schemas.microsoft.com/office/drawing/2014/main" id="{D4C397D7-1031-4D21-9A26-959D0F8F27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0" y="3563"/>
              <a:ext cx="53" cy="432"/>
            </a:xfrm>
            <a:custGeom>
              <a:avLst/>
              <a:gdLst>
                <a:gd name="T0" fmla="*/ 4 w 40"/>
                <a:gd name="T1" fmla="*/ 0 h 329"/>
                <a:gd name="T2" fmla="*/ 70 w 40"/>
                <a:gd name="T3" fmla="*/ 567 h 329"/>
                <a:gd name="T4" fmla="*/ 4 w 40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329">
                  <a:moveTo>
                    <a:pt x="2" y="0"/>
                  </a:moveTo>
                  <a:cubicBezTo>
                    <a:pt x="0" y="43"/>
                    <a:pt x="21" y="268"/>
                    <a:pt x="40" y="329"/>
                  </a:cubicBezTo>
                  <a:cubicBezTo>
                    <a:pt x="35" y="294"/>
                    <a:pt x="2" y="73"/>
                    <a:pt x="2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4" name="Freeform 2440">
              <a:extLst>
                <a:ext uri="{FF2B5EF4-FFF2-40B4-BE49-F238E27FC236}">
                  <a16:creationId xmlns:a16="http://schemas.microsoft.com/office/drawing/2014/main" id="{B788A4A8-E0C5-4474-B56E-EE51E06CA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601"/>
              <a:ext cx="51" cy="270"/>
            </a:xfrm>
            <a:custGeom>
              <a:avLst/>
              <a:gdLst>
                <a:gd name="T0" fmla="*/ 0 w 39"/>
                <a:gd name="T1" fmla="*/ 0 h 206"/>
                <a:gd name="T2" fmla="*/ 67 w 39"/>
                <a:gd name="T3" fmla="*/ 354 h 2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206">
                  <a:moveTo>
                    <a:pt x="0" y="0"/>
                  </a:moveTo>
                  <a:cubicBezTo>
                    <a:pt x="0" y="39"/>
                    <a:pt x="34" y="187"/>
                    <a:pt x="39" y="20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5" name="Freeform 2441">
              <a:extLst>
                <a:ext uri="{FF2B5EF4-FFF2-40B4-BE49-F238E27FC236}">
                  <a16:creationId xmlns:a16="http://schemas.microsoft.com/office/drawing/2014/main" id="{0D0A4973-907B-4CC1-9CD1-FD24B98DAD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566"/>
              <a:ext cx="6" cy="139"/>
            </a:xfrm>
            <a:custGeom>
              <a:avLst/>
              <a:gdLst>
                <a:gd name="T0" fmla="*/ 8 w 4"/>
                <a:gd name="T1" fmla="*/ 0 h 106"/>
                <a:gd name="T2" fmla="*/ 9 w 4"/>
                <a:gd name="T3" fmla="*/ 1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06">
                  <a:moveTo>
                    <a:pt x="3" y="0"/>
                  </a:moveTo>
                  <a:cubicBezTo>
                    <a:pt x="0" y="17"/>
                    <a:pt x="2" y="89"/>
                    <a:pt x="4" y="10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6" name="Freeform 2442">
              <a:extLst>
                <a:ext uri="{FF2B5EF4-FFF2-40B4-BE49-F238E27FC236}">
                  <a16:creationId xmlns:a16="http://schemas.microsoft.com/office/drawing/2014/main" id="{23194E74-D61F-413E-8E6F-70638DF5DC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6" y="3585"/>
              <a:ext cx="8" cy="185"/>
            </a:xfrm>
            <a:custGeom>
              <a:avLst/>
              <a:gdLst>
                <a:gd name="T0" fmla="*/ 1 w 6"/>
                <a:gd name="T1" fmla="*/ 0 h 141"/>
                <a:gd name="T2" fmla="*/ 1 w 6"/>
                <a:gd name="T3" fmla="*/ 243 h 141"/>
                <a:gd name="T4" fmla="*/ 1 w 6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41">
                  <a:moveTo>
                    <a:pt x="1" y="0"/>
                  </a:moveTo>
                  <a:cubicBezTo>
                    <a:pt x="0" y="21"/>
                    <a:pt x="0" y="128"/>
                    <a:pt x="1" y="141"/>
                  </a:cubicBezTo>
                  <a:cubicBezTo>
                    <a:pt x="2" y="116"/>
                    <a:pt x="6" y="13"/>
                    <a:pt x="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7" name="Freeform 2443">
              <a:extLst>
                <a:ext uri="{FF2B5EF4-FFF2-40B4-BE49-F238E27FC236}">
                  <a16:creationId xmlns:a16="http://schemas.microsoft.com/office/drawing/2014/main" id="{2450F80A-002C-47E6-8B72-9D8FEA0FF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624"/>
              <a:ext cx="52" cy="200"/>
            </a:xfrm>
            <a:custGeom>
              <a:avLst/>
              <a:gdLst>
                <a:gd name="T0" fmla="*/ 0 w 39"/>
                <a:gd name="T1" fmla="*/ 0 h 153"/>
                <a:gd name="T2" fmla="*/ 69 w 39"/>
                <a:gd name="T3" fmla="*/ 261 h 1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53">
                  <a:moveTo>
                    <a:pt x="0" y="0"/>
                  </a:moveTo>
                  <a:cubicBezTo>
                    <a:pt x="11" y="21"/>
                    <a:pt x="38" y="139"/>
                    <a:pt x="39" y="15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8" name="Freeform 2444">
              <a:extLst>
                <a:ext uri="{FF2B5EF4-FFF2-40B4-BE49-F238E27FC236}">
                  <a16:creationId xmlns:a16="http://schemas.microsoft.com/office/drawing/2014/main" id="{2248118C-67ED-4470-A02E-1E1F4B4577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3599"/>
              <a:ext cx="37" cy="211"/>
            </a:xfrm>
            <a:custGeom>
              <a:avLst/>
              <a:gdLst>
                <a:gd name="T0" fmla="*/ 0 w 28"/>
                <a:gd name="T1" fmla="*/ 0 h 161"/>
                <a:gd name="T2" fmla="*/ 49 w 28"/>
                <a:gd name="T3" fmla="*/ 277 h 1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61">
                  <a:moveTo>
                    <a:pt x="0" y="0"/>
                  </a:moveTo>
                  <a:cubicBezTo>
                    <a:pt x="5" y="18"/>
                    <a:pt x="23" y="117"/>
                    <a:pt x="28" y="16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09" name="Freeform 2445">
              <a:extLst>
                <a:ext uri="{FF2B5EF4-FFF2-40B4-BE49-F238E27FC236}">
                  <a16:creationId xmlns:a16="http://schemas.microsoft.com/office/drawing/2014/main" id="{80F309D3-8F7C-46D4-A28D-24FD54519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4" y="1958"/>
              <a:ext cx="9" cy="11"/>
            </a:xfrm>
            <a:custGeom>
              <a:avLst/>
              <a:gdLst>
                <a:gd name="T0" fmla="*/ 12 w 7"/>
                <a:gd name="T1" fmla="*/ 0 h 8"/>
                <a:gd name="T2" fmla="*/ 0 w 7"/>
                <a:gd name="T3" fmla="*/ 1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7" y="0"/>
                  </a:moveTo>
                  <a:cubicBezTo>
                    <a:pt x="5" y="2"/>
                    <a:pt x="3" y="6"/>
                    <a:pt x="0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0" name="Freeform 2446">
              <a:extLst>
                <a:ext uri="{FF2B5EF4-FFF2-40B4-BE49-F238E27FC236}">
                  <a16:creationId xmlns:a16="http://schemas.microsoft.com/office/drawing/2014/main" id="{91B50073-FC2E-4930-B22D-9FCC0F405A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8" y="1942"/>
              <a:ext cx="9" cy="24"/>
            </a:xfrm>
            <a:custGeom>
              <a:avLst/>
              <a:gdLst>
                <a:gd name="T0" fmla="*/ 0 w 7"/>
                <a:gd name="T1" fmla="*/ 0 h 18"/>
                <a:gd name="T2" fmla="*/ 12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0" y="6"/>
                    <a:pt x="4" y="13"/>
                    <a:pt x="7" y="1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1" name="Freeform 2447">
              <a:extLst>
                <a:ext uri="{FF2B5EF4-FFF2-40B4-BE49-F238E27FC236}">
                  <a16:creationId xmlns:a16="http://schemas.microsoft.com/office/drawing/2014/main" id="{D256829E-CDEF-4BEA-81D3-C0A7A3F53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874"/>
              <a:ext cx="5" cy="42"/>
            </a:xfrm>
            <a:custGeom>
              <a:avLst/>
              <a:gdLst>
                <a:gd name="T0" fmla="*/ 0 w 4"/>
                <a:gd name="T1" fmla="*/ 0 h 32"/>
                <a:gd name="T2" fmla="*/ 6 w 4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2">
                  <a:moveTo>
                    <a:pt x="0" y="0"/>
                  </a:moveTo>
                  <a:cubicBezTo>
                    <a:pt x="0" y="11"/>
                    <a:pt x="2" y="22"/>
                    <a:pt x="4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2" name="Freeform 2448">
              <a:extLst>
                <a:ext uri="{FF2B5EF4-FFF2-40B4-BE49-F238E27FC236}">
                  <a16:creationId xmlns:a16="http://schemas.microsoft.com/office/drawing/2014/main" id="{E5320E53-AE54-4E7D-9050-A9F32BC47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878"/>
              <a:ext cx="12" cy="46"/>
            </a:xfrm>
            <a:custGeom>
              <a:avLst/>
              <a:gdLst>
                <a:gd name="T0" fmla="*/ 11 w 9"/>
                <a:gd name="T1" fmla="*/ 0 h 35"/>
                <a:gd name="T2" fmla="*/ 0 w 9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5">
                  <a:moveTo>
                    <a:pt x="6" y="0"/>
                  </a:moveTo>
                  <a:cubicBezTo>
                    <a:pt x="9" y="11"/>
                    <a:pt x="4" y="25"/>
                    <a:pt x="0" y="3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3" name="Freeform 2449">
              <a:extLst>
                <a:ext uri="{FF2B5EF4-FFF2-40B4-BE49-F238E27FC236}">
                  <a16:creationId xmlns:a16="http://schemas.microsoft.com/office/drawing/2014/main" id="{D6A5C84B-23E4-4746-88FF-D145898FD0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1910"/>
              <a:ext cx="18" cy="34"/>
            </a:xfrm>
            <a:custGeom>
              <a:avLst/>
              <a:gdLst>
                <a:gd name="T0" fmla="*/ 23 w 14"/>
                <a:gd name="T1" fmla="*/ 0 h 26"/>
                <a:gd name="T2" fmla="*/ 0 w 1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6">
                  <a:moveTo>
                    <a:pt x="14" y="0"/>
                  </a:moveTo>
                  <a:cubicBezTo>
                    <a:pt x="5" y="10"/>
                    <a:pt x="3" y="20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4" name="Freeform 2450">
              <a:extLst>
                <a:ext uri="{FF2B5EF4-FFF2-40B4-BE49-F238E27FC236}">
                  <a16:creationId xmlns:a16="http://schemas.microsoft.com/office/drawing/2014/main" id="{31A1649B-EF8D-463C-A470-CA0D274F03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8" y="2543"/>
              <a:ext cx="131" cy="139"/>
            </a:xfrm>
            <a:custGeom>
              <a:avLst/>
              <a:gdLst>
                <a:gd name="T0" fmla="*/ 59 w 100"/>
                <a:gd name="T1" fmla="*/ 92 h 106"/>
                <a:gd name="T2" fmla="*/ 153 w 100"/>
                <a:gd name="T3" fmla="*/ 160 h 106"/>
                <a:gd name="T4" fmla="*/ 155 w 100"/>
                <a:gd name="T5" fmla="*/ 161 h 106"/>
                <a:gd name="T6" fmla="*/ 60 w 100"/>
                <a:gd name="T7" fmla="*/ 105 h 106"/>
                <a:gd name="T8" fmla="*/ 0 w 100"/>
                <a:gd name="T9" fmla="*/ 0 h 106"/>
                <a:gd name="T10" fmla="*/ 59 w 100"/>
                <a:gd name="T11" fmla="*/ 92 h 1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0" h="106">
                  <a:moveTo>
                    <a:pt x="34" y="53"/>
                  </a:moveTo>
                  <a:cubicBezTo>
                    <a:pt x="41" y="62"/>
                    <a:pt x="77" y="80"/>
                    <a:pt x="89" y="93"/>
                  </a:cubicBezTo>
                  <a:cubicBezTo>
                    <a:pt x="100" y="106"/>
                    <a:pt x="96" y="100"/>
                    <a:pt x="90" y="94"/>
                  </a:cubicBezTo>
                  <a:cubicBezTo>
                    <a:pt x="84" y="88"/>
                    <a:pt x="55" y="73"/>
                    <a:pt x="35" y="61"/>
                  </a:cubicBezTo>
                  <a:cubicBezTo>
                    <a:pt x="15" y="49"/>
                    <a:pt x="4" y="26"/>
                    <a:pt x="0" y="0"/>
                  </a:cubicBezTo>
                  <a:cubicBezTo>
                    <a:pt x="2" y="11"/>
                    <a:pt x="17" y="42"/>
                    <a:pt x="34" y="53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5" name="Freeform 2451">
              <a:extLst>
                <a:ext uri="{FF2B5EF4-FFF2-40B4-BE49-F238E27FC236}">
                  <a16:creationId xmlns:a16="http://schemas.microsoft.com/office/drawing/2014/main" id="{9B63953A-12A4-49FD-840E-BF4FBDA89A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372"/>
              <a:ext cx="71" cy="84"/>
            </a:xfrm>
            <a:custGeom>
              <a:avLst/>
              <a:gdLst>
                <a:gd name="T0" fmla="*/ 0 w 54"/>
                <a:gd name="T1" fmla="*/ 0 h 64"/>
                <a:gd name="T2" fmla="*/ 93 w 54"/>
                <a:gd name="T3" fmla="*/ 11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4" h="64">
                  <a:moveTo>
                    <a:pt x="0" y="0"/>
                  </a:moveTo>
                  <a:cubicBezTo>
                    <a:pt x="13" y="26"/>
                    <a:pt x="40" y="52"/>
                    <a:pt x="54" y="6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6" name="Freeform 2452">
              <a:extLst>
                <a:ext uri="{FF2B5EF4-FFF2-40B4-BE49-F238E27FC236}">
                  <a16:creationId xmlns:a16="http://schemas.microsoft.com/office/drawing/2014/main" id="{AEF214BE-471C-43D1-8759-4D40A6916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443"/>
              <a:ext cx="52" cy="91"/>
            </a:xfrm>
            <a:custGeom>
              <a:avLst/>
              <a:gdLst>
                <a:gd name="T0" fmla="*/ 0 w 39"/>
                <a:gd name="T1" fmla="*/ 0 h 69"/>
                <a:gd name="T2" fmla="*/ 69 w 39"/>
                <a:gd name="T3" fmla="*/ 12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9">
                  <a:moveTo>
                    <a:pt x="0" y="0"/>
                  </a:moveTo>
                  <a:cubicBezTo>
                    <a:pt x="3" y="16"/>
                    <a:pt x="25" y="53"/>
                    <a:pt x="39" y="6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7" name="Freeform 2453">
              <a:extLst>
                <a:ext uri="{FF2B5EF4-FFF2-40B4-BE49-F238E27FC236}">
                  <a16:creationId xmlns:a16="http://schemas.microsoft.com/office/drawing/2014/main" id="{5EFA5AE8-CC4F-4FE8-973F-BFFBDE215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9" y="2682"/>
              <a:ext cx="189" cy="106"/>
            </a:xfrm>
            <a:custGeom>
              <a:avLst/>
              <a:gdLst>
                <a:gd name="T0" fmla="*/ 0 w 144"/>
                <a:gd name="T1" fmla="*/ 0 h 81"/>
                <a:gd name="T2" fmla="*/ 88 w 144"/>
                <a:gd name="T3" fmla="*/ 79 h 81"/>
                <a:gd name="T4" fmla="*/ 230 w 144"/>
                <a:gd name="T5" fmla="*/ 122 h 81"/>
                <a:gd name="T6" fmla="*/ 231 w 144"/>
                <a:gd name="T7" fmla="*/ 123 h 81"/>
                <a:gd name="T8" fmla="*/ 126 w 144"/>
                <a:gd name="T9" fmla="*/ 76 h 81"/>
                <a:gd name="T10" fmla="*/ 0 w 144"/>
                <a:gd name="T11" fmla="*/ 0 h 8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4" h="81">
                  <a:moveTo>
                    <a:pt x="0" y="0"/>
                  </a:moveTo>
                  <a:cubicBezTo>
                    <a:pt x="7" y="23"/>
                    <a:pt x="32" y="42"/>
                    <a:pt x="51" y="46"/>
                  </a:cubicBezTo>
                  <a:cubicBezTo>
                    <a:pt x="71" y="50"/>
                    <a:pt x="123" y="65"/>
                    <a:pt x="133" y="71"/>
                  </a:cubicBezTo>
                  <a:cubicBezTo>
                    <a:pt x="143" y="78"/>
                    <a:pt x="144" y="81"/>
                    <a:pt x="134" y="72"/>
                  </a:cubicBezTo>
                  <a:cubicBezTo>
                    <a:pt x="125" y="63"/>
                    <a:pt x="85" y="47"/>
                    <a:pt x="73" y="44"/>
                  </a:cubicBezTo>
                  <a:cubicBezTo>
                    <a:pt x="61" y="41"/>
                    <a:pt x="4" y="15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8" name="Freeform 2454">
              <a:extLst>
                <a:ext uri="{FF2B5EF4-FFF2-40B4-BE49-F238E27FC236}">
                  <a16:creationId xmlns:a16="http://schemas.microsoft.com/office/drawing/2014/main" id="{D79CB90C-2363-4922-BBD4-78A5AA002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928"/>
              <a:ext cx="145" cy="105"/>
            </a:xfrm>
            <a:custGeom>
              <a:avLst/>
              <a:gdLst>
                <a:gd name="T0" fmla="*/ 0 w 110"/>
                <a:gd name="T1" fmla="*/ 138 h 80"/>
                <a:gd name="T2" fmla="*/ 191 w 110"/>
                <a:gd name="T3" fmla="*/ 0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0" h="80">
                  <a:moveTo>
                    <a:pt x="0" y="80"/>
                  </a:moveTo>
                  <a:cubicBezTo>
                    <a:pt x="34" y="73"/>
                    <a:pt x="95" y="29"/>
                    <a:pt x="11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19" name="Freeform 2455">
              <a:extLst>
                <a:ext uri="{FF2B5EF4-FFF2-40B4-BE49-F238E27FC236}">
                  <a16:creationId xmlns:a16="http://schemas.microsoft.com/office/drawing/2014/main" id="{0F3F3D12-8DB6-4085-8F09-3FE39DE677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014"/>
              <a:ext cx="105" cy="76"/>
            </a:xfrm>
            <a:custGeom>
              <a:avLst/>
              <a:gdLst>
                <a:gd name="T0" fmla="*/ 0 w 80"/>
                <a:gd name="T1" fmla="*/ 100 h 58"/>
                <a:gd name="T2" fmla="*/ 138 w 80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0" h="58">
                  <a:moveTo>
                    <a:pt x="0" y="58"/>
                  </a:moveTo>
                  <a:cubicBezTo>
                    <a:pt x="20" y="50"/>
                    <a:pt x="68" y="16"/>
                    <a:pt x="8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0" name="Freeform 2456">
              <a:extLst>
                <a:ext uri="{FF2B5EF4-FFF2-40B4-BE49-F238E27FC236}">
                  <a16:creationId xmlns:a16="http://schemas.microsoft.com/office/drawing/2014/main" id="{2946BF17-A330-4B92-87AC-A34EA5BE7C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2088"/>
              <a:ext cx="39" cy="25"/>
            </a:xfrm>
            <a:custGeom>
              <a:avLst/>
              <a:gdLst>
                <a:gd name="T0" fmla="*/ 0 w 30"/>
                <a:gd name="T1" fmla="*/ 33 h 19"/>
                <a:gd name="T2" fmla="*/ 51 w 30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19">
                  <a:moveTo>
                    <a:pt x="0" y="19"/>
                  </a:moveTo>
                  <a:cubicBezTo>
                    <a:pt x="11" y="10"/>
                    <a:pt x="24" y="3"/>
                    <a:pt x="3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1" name="Freeform 2457">
              <a:extLst>
                <a:ext uri="{FF2B5EF4-FFF2-40B4-BE49-F238E27FC236}">
                  <a16:creationId xmlns:a16="http://schemas.microsoft.com/office/drawing/2014/main" id="{5F2AF361-FEC0-46F8-AEB5-617E10BC5E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298"/>
              <a:ext cx="29" cy="44"/>
            </a:xfrm>
            <a:custGeom>
              <a:avLst/>
              <a:gdLst>
                <a:gd name="T0" fmla="*/ 0 w 22"/>
                <a:gd name="T1" fmla="*/ 57 h 34"/>
                <a:gd name="T2" fmla="*/ 38 w 22"/>
                <a:gd name="T3" fmla="*/ 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34">
                  <a:moveTo>
                    <a:pt x="0" y="34"/>
                  </a:moveTo>
                  <a:cubicBezTo>
                    <a:pt x="11" y="22"/>
                    <a:pt x="16" y="10"/>
                    <a:pt x="2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2" name="Freeform 2458">
              <a:extLst>
                <a:ext uri="{FF2B5EF4-FFF2-40B4-BE49-F238E27FC236}">
                  <a16:creationId xmlns:a16="http://schemas.microsoft.com/office/drawing/2014/main" id="{5BC98FB5-E1FC-4A04-AA52-806325BB3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6" y="1419"/>
              <a:ext cx="69" cy="122"/>
            </a:xfrm>
            <a:custGeom>
              <a:avLst/>
              <a:gdLst>
                <a:gd name="T0" fmla="*/ 92 w 52"/>
                <a:gd name="T1" fmla="*/ 0 h 93"/>
                <a:gd name="T2" fmla="*/ 0 w 52"/>
                <a:gd name="T3" fmla="*/ 16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93">
                  <a:moveTo>
                    <a:pt x="52" y="0"/>
                  </a:moveTo>
                  <a:cubicBezTo>
                    <a:pt x="49" y="22"/>
                    <a:pt x="14" y="81"/>
                    <a:pt x="0" y="9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3" name="Freeform 2459">
              <a:extLst>
                <a:ext uri="{FF2B5EF4-FFF2-40B4-BE49-F238E27FC236}">
                  <a16:creationId xmlns:a16="http://schemas.microsoft.com/office/drawing/2014/main" id="{94820DFC-F213-4CAA-BCD8-3F58FAAD1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439"/>
              <a:ext cx="21" cy="51"/>
            </a:xfrm>
            <a:custGeom>
              <a:avLst/>
              <a:gdLst>
                <a:gd name="T0" fmla="*/ 28 w 16"/>
                <a:gd name="T1" fmla="*/ 0 h 39"/>
                <a:gd name="T2" fmla="*/ 0 w 16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9">
                  <a:moveTo>
                    <a:pt x="16" y="0"/>
                  </a:moveTo>
                  <a:cubicBezTo>
                    <a:pt x="16" y="15"/>
                    <a:pt x="9" y="27"/>
                    <a:pt x="0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4" name="Freeform 2460">
              <a:extLst>
                <a:ext uri="{FF2B5EF4-FFF2-40B4-BE49-F238E27FC236}">
                  <a16:creationId xmlns:a16="http://schemas.microsoft.com/office/drawing/2014/main" id="{D3DE1426-149D-4D80-81A6-484932CE5A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8" y="1588"/>
              <a:ext cx="70" cy="138"/>
            </a:xfrm>
            <a:custGeom>
              <a:avLst/>
              <a:gdLst>
                <a:gd name="T0" fmla="*/ 92 w 53"/>
                <a:gd name="T1" fmla="*/ 0 h 105"/>
                <a:gd name="T2" fmla="*/ 0 w 53"/>
                <a:gd name="T3" fmla="*/ 181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105">
                  <a:moveTo>
                    <a:pt x="53" y="0"/>
                  </a:moveTo>
                  <a:cubicBezTo>
                    <a:pt x="48" y="31"/>
                    <a:pt x="18" y="88"/>
                    <a:pt x="0" y="10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5" name="Freeform 2461">
              <a:extLst>
                <a:ext uri="{FF2B5EF4-FFF2-40B4-BE49-F238E27FC236}">
                  <a16:creationId xmlns:a16="http://schemas.microsoft.com/office/drawing/2014/main" id="{DD66CD6A-C058-4B42-8E79-B23A379E6C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697"/>
              <a:ext cx="41" cy="76"/>
            </a:xfrm>
            <a:custGeom>
              <a:avLst/>
              <a:gdLst>
                <a:gd name="T0" fmla="*/ 54 w 31"/>
                <a:gd name="T1" fmla="*/ 0 h 58"/>
                <a:gd name="T2" fmla="*/ 0 w 31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58">
                  <a:moveTo>
                    <a:pt x="31" y="0"/>
                  </a:moveTo>
                  <a:cubicBezTo>
                    <a:pt x="28" y="17"/>
                    <a:pt x="9" y="49"/>
                    <a:pt x="0" y="5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6" name="Freeform 2462">
              <a:extLst>
                <a:ext uri="{FF2B5EF4-FFF2-40B4-BE49-F238E27FC236}">
                  <a16:creationId xmlns:a16="http://schemas.microsoft.com/office/drawing/2014/main" id="{80ADD4CA-3F8B-43D0-8709-4C9B6B6E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2336"/>
              <a:ext cx="169" cy="140"/>
            </a:xfrm>
            <a:custGeom>
              <a:avLst/>
              <a:gdLst>
                <a:gd name="T0" fmla="*/ 221 w 129"/>
                <a:gd name="T1" fmla="*/ 183 h 107"/>
                <a:gd name="T2" fmla="*/ 0 w 129"/>
                <a:gd name="T3" fmla="*/ 0 h 107"/>
                <a:gd name="T4" fmla="*/ 221 w 129"/>
                <a:gd name="T5" fmla="*/ 183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107">
                  <a:moveTo>
                    <a:pt x="129" y="107"/>
                  </a:moveTo>
                  <a:cubicBezTo>
                    <a:pt x="96" y="46"/>
                    <a:pt x="24" y="13"/>
                    <a:pt x="0" y="0"/>
                  </a:cubicBezTo>
                  <a:cubicBezTo>
                    <a:pt x="30" y="10"/>
                    <a:pt x="108" y="49"/>
                    <a:pt x="129" y="10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7" name="Freeform 2463">
              <a:extLst>
                <a:ext uri="{FF2B5EF4-FFF2-40B4-BE49-F238E27FC236}">
                  <a16:creationId xmlns:a16="http://schemas.microsoft.com/office/drawing/2014/main" id="{361F3B72-459C-4546-AEEC-AE354CEB24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544"/>
              <a:ext cx="159" cy="142"/>
            </a:xfrm>
            <a:custGeom>
              <a:avLst/>
              <a:gdLst>
                <a:gd name="T0" fmla="*/ 54 w 121"/>
                <a:gd name="T1" fmla="*/ 54 h 108"/>
                <a:gd name="T2" fmla="*/ 209 w 121"/>
                <a:gd name="T3" fmla="*/ 187 h 108"/>
                <a:gd name="T4" fmla="*/ 0 w 121"/>
                <a:gd name="T5" fmla="*/ 0 h 108"/>
                <a:gd name="T6" fmla="*/ 54 w 121"/>
                <a:gd name="T7" fmla="*/ 54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08">
                  <a:moveTo>
                    <a:pt x="31" y="31"/>
                  </a:moveTo>
                  <a:cubicBezTo>
                    <a:pt x="66" y="59"/>
                    <a:pt x="116" y="94"/>
                    <a:pt x="121" y="108"/>
                  </a:cubicBezTo>
                  <a:cubicBezTo>
                    <a:pt x="98" y="73"/>
                    <a:pt x="25" y="44"/>
                    <a:pt x="0" y="0"/>
                  </a:cubicBezTo>
                  <a:cubicBezTo>
                    <a:pt x="3" y="5"/>
                    <a:pt x="16" y="19"/>
                    <a:pt x="31" y="31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8" name="Freeform 2464">
              <a:extLst>
                <a:ext uri="{FF2B5EF4-FFF2-40B4-BE49-F238E27FC236}">
                  <a16:creationId xmlns:a16="http://schemas.microsoft.com/office/drawing/2014/main" id="{2B131B15-DF58-49F4-8408-91DF4C95C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2382"/>
              <a:ext cx="210" cy="216"/>
            </a:xfrm>
            <a:custGeom>
              <a:avLst/>
              <a:gdLst>
                <a:gd name="T0" fmla="*/ 276 w 160"/>
                <a:gd name="T1" fmla="*/ 283 h 165"/>
                <a:gd name="T2" fmla="*/ 165 w 160"/>
                <a:gd name="T3" fmla="*/ 192 h 165"/>
                <a:gd name="T4" fmla="*/ 0 w 160"/>
                <a:gd name="T5" fmla="*/ 0 h 165"/>
                <a:gd name="T6" fmla="*/ 95 w 160"/>
                <a:gd name="T7" fmla="*/ 123 h 165"/>
                <a:gd name="T8" fmla="*/ 276 w 160"/>
                <a:gd name="T9" fmla="*/ 28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65">
                  <a:moveTo>
                    <a:pt x="160" y="165"/>
                  </a:moveTo>
                  <a:cubicBezTo>
                    <a:pt x="160" y="165"/>
                    <a:pt x="130" y="136"/>
                    <a:pt x="96" y="112"/>
                  </a:cubicBezTo>
                  <a:cubicBezTo>
                    <a:pt x="62" y="87"/>
                    <a:pt x="12" y="31"/>
                    <a:pt x="0" y="0"/>
                  </a:cubicBezTo>
                  <a:cubicBezTo>
                    <a:pt x="9" y="21"/>
                    <a:pt x="41" y="58"/>
                    <a:pt x="55" y="72"/>
                  </a:cubicBezTo>
                  <a:cubicBezTo>
                    <a:pt x="70" y="86"/>
                    <a:pt x="148" y="141"/>
                    <a:pt x="160" y="16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29" name="Freeform 2465">
              <a:extLst>
                <a:ext uri="{FF2B5EF4-FFF2-40B4-BE49-F238E27FC236}">
                  <a16:creationId xmlns:a16="http://schemas.microsoft.com/office/drawing/2014/main" id="{7F0179E8-029C-4173-ACB6-7E68B6F082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2372"/>
              <a:ext cx="159" cy="146"/>
            </a:xfrm>
            <a:custGeom>
              <a:avLst/>
              <a:gdLst>
                <a:gd name="T0" fmla="*/ 0 w 121"/>
                <a:gd name="T1" fmla="*/ 0 h 111"/>
                <a:gd name="T2" fmla="*/ 209 w 121"/>
                <a:gd name="T3" fmla="*/ 192 h 111"/>
                <a:gd name="T4" fmla="*/ 67 w 121"/>
                <a:gd name="T5" fmla="*/ 50 h 111"/>
                <a:gd name="T6" fmla="*/ 0 w 121"/>
                <a:gd name="T7" fmla="*/ 0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1" h="111">
                  <a:moveTo>
                    <a:pt x="0" y="0"/>
                  </a:moveTo>
                  <a:cubicBezTo>
                    <a:pt x="18" y="21"/>
                    <a:pt x="116" y="88"/>
                    <a:pt x="121" y="111"/>
                  </a:cubicBezTo>
                  <a:cubicBezTo>
                    <a:pt x="115" y="92"/>
                    <a:pt x="55" y="42"/>
                    <a:pt x="39" y="29"/>
                  </a:cubicBezTo>
                  <a:cubicBezTo>
                    <a:pt x="23" y="16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0" name="Freeform 2466">
              <a:extLst>
                <a:ext uri="{FF2B5EF4-FFF2-40B4-BE49-F238E27FC236}">
                  <a16:creationId xmlns:a16="http://schemas.microsoft.com/office/drawing/2014/main" id="{12746CB7-88DA-46EF-81F3-361D4F86A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469"/>
              <a:ext cx="90" cy="83"/>
            </a:xfrm>
            <a:custGeom>
              <a:avLst/>
              <a:gdLst>
                <a:gd name="T0" fmla="*/ 0 w 69"/>
                <a:gd name="T1" fmla="*/ 0 h 63"/>
                <a:gd name="T2" fmla="*/ 117 w 69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63">
                  <a:moveTo>
                    <a:pt x="0" y="0"/>
                  </a:moveTo>
                  <a:cubicBezTo>
                    <a:pt x="22" y="33"/>
                    <a:pt x="57" y="54"/>
                    <a:pt x="69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1" name="Freeform 2467">
              <a:extLst>
                <a:ext uri="{FF2B5EF4-FFF2-40B4-BE49-F238E27FC236}">
                  <a16:creationId xmlns:a16="http://schemas.microsoft.com/office/drawing/2014/main" id="{1525F534-D3D0-49AF-952C-DCA8A2899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2662"/>
              <a:ext cx="170" cy="101"/>
            </a:xfrm>
            <a:custGeom>
              <a:avLst/>
              <a:gdLst>
                <a:gd name="T0" fmla="*/ 0 w 129"/>
                <a:gd name="T1" fmla="*/ 0 h 77"/>
                <a:gd name="T2" fmla="*/ 0 w 129"/>
                <a:gd name="T3" fmla="*/ 0 h 77"/>
                <a:gd name="T4" fmla="*/ 130 w 129"/>
                <a:gd name="T5" fmla="*/ 81 h 77"/>
                <a:gd name="T6" fmla="*/ 224 w 129"/>
                <a:gd name="T7" fmla="*/ 132 h 77"/>
                <a:gd name="T8" fmla="*/ 104 w 129"/>
                <a:gd name="T9" fmla="*/ 62 h 77"/>
                <a:gd name="T10" fmla="*/ 0 w 129"/>
                <a:gd name="T11" fmla="*/ 0 h 7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9" h="77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23" y="23"/>
                    <a:pt x="55" y="37"/>
                    <a:pt x="75" y="47"/>
                  </a:cubicBezTo>
                  <a:cubicBezTo>
                    <a:pt x="105" y="60"/>
                    <a:pt x="129" y="77"/>
                    <a:pt x="129" y="77"/>
                  </a:cubicBezTo>
                  <a:cubicBezTo>
                    <a:pt x="116" y="63"/>
                    <a:pt x="86" y="48"/>
                    <a:pt x="60" y="36"/>
                  </a:cubicBezTo>
                  <a:cubicBezTo>
                    <a:pt x="34" y="24"/>
                    <a:pt x="20" y="15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2" name="Freeform 2468">
              <a:extLst>
                <a:ext uri="{FF2B5EF4-FFF2-40B4-BE49-F238E27FC236}">
                  <a16:creationId xmlns:a16="http://schemas.microsoft.com/office/drawing/2014/main" id="{8527590D-1E08-4F52-9F00-E37B4E7436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2780"/>
              <a:ext cx="12" cy="329"/>
            </a:xfrm>
            <a:custGeom>
              <a:avLst/>
              <a:gdLst>
                <a:gd name="T0" fmla="*/ 0 w 9"/>
                <a:gd name="T1" fmla="*/ 0 h 251"/>
                <a:gd name="T2" fmla="*/ 15 w 9"/>
                <a:gd name="T3" fmla="*/ 431 h 2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1">
                  <a:moveTo>
                    <a:pt x="0" y="0"/>
                  </a:moveTo>
                  <a:cubicBezTo>
                    <a:pt x="7" y="28"/>
                    <a:pt x="9" y="233"/>
                    <a:pt x="8" y="2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3" name="Freeform 2469">
              <a:extLst>
                <a:ext uri="{FF2B5EF4-FFF2-40B4-BE49-F238E27FC236}">
                  <a16:creationId xmlns:a16="http://schemas.microsoft.com/office/drawing/2014/main" id="{BD79D3E7-125E-4B21-9733-537BFB4B02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2797"/>
              <a:ext cx="21" cy="285"/>
            </a:xfrm>
            <a:custGeom>
              <a:avLst/>
              <a:gdLst>
                <a:gd name="T0" fmla="*/ 4 w 16"/>
                <a:gd name="T1" fmla="*/ 374 h 217"/>
                <a:gd name="T2" fmla="*/ 0 w 16"/>
                <a:gd name="T3" fmla="*/ 0 h 217"/>
                <a:gd name="T4" fmla="*/ 4 w 16"/>
                <a:gd name="T5" fmla="*/ 374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7">
                  <a:moveTo>
                    <a:pt x="2" y="217"/>
                  </a:moveTo>
                  <a:cubicBezTo>
                    <a:pt x="16" y="120"/>
                    <a:pt x="7" y="21"/>
                    <a:pt x="0" y="0"/>
                  </a:cubicBezTo>
                  <a:cubicBezTo>
                    <a:pt x="2" y="28"/>
                    <a:pt x="13" y="158"/>
                    <a:pt x="2" y="21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4" name="Freeform 2470">
              <a:extLst>
                <a:ext uri="{FF2B5EF4-FFF2-40B4-BE49-F238E27FC236}">
                  <a16:creationId xmlns:a16="http://schemas.microsoft.com/office/drawing/2014/main" id="{FDD3F4A2-375C-4118-A606-A824CEDD7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9" y="2904"/>
              <a:ext cx="8" cy="198"/>
            </a:xfrm>
            <a:custGeom>
              <a:avLst/>
              <a:gdLst>
                <a:gd name="T0" fmla="*/ 0 w 6"/>
                <a:gd name="T1" fmla="*/ 0 h 151"/>
                <a:gd name="T2" fmla="*/ 4 w 6"/>
                <a:gd name="T3" fmla="*/ 260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1">
                  <a:moveTo>
                    <a:pt x="0" y="0"/>
                  </a:moveTo>
                  <a:cubicBezTo>
                    <a:pt x="6" y="22"/>
                    <a:pt x="1" y="136"/>
                    <a:pt x="2" y="1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5" name="Freeform 2471">
              <a:extLst>
                <a:ext uri="{FF2B5EF4-FFF2-40B4-BE49-F238E27FC236}">
                  <a16:creationId xmlns:a16="http://schemas.microsoft.com/office/drawing/2014/main" id="{9291BA7C-039F-454A-A6B0-FA24EEF113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813"/>
              <a:ext cx="9" cy="185"/>
            </a:xfrm>
            <a:custGeom>
              <a:avLst/>
              <a:gdLst>
                <a:gd name="T0" fmla="*/ 0 w 7"/>
                <a:gd name="T1" fmla="*/ 0 h 141"/>
                <a:gd name="T2" fmla="*/ 6 w 7"/>
                <a:gd name="T3" fmla="*/ 243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1">
                  <a:moveTo>
                    <a:pt x="0" y="0"/>
                  </a:moveTo>
                  <a:cubicBezTo>
                    <a:pt x="5" y="23"/>
                    <a:pt x="7" y="113"/>
                    <a:pt x="4" y="1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6" name="Freeform 2472">
              <a:extLst>
                <a:ext uri="{FF2B5EF4-FFF2-40B4-BE49-F238E27FC236}">
                  <a16:creationId xmlns:a16="http://schemas.microsoft.com/office/drawing/2014/main" id="{D733A9FA-BA39-4E32-A7BF-A814001CD4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775"/>
              <a:ext cx="19" cy="386"/>
            </a:xfrm>
            <a:custGeom>
              <a:avLst/>
              <a:gdLst>
                <a:gd name="T0" fmla="*/ 0 w 14"/>
                <a:gd name="T1" fmla="*/ 0 h 294"/>
                <a:gd name="T2" fmla="*/ 20 w 14"/>
                <a:gd name="T3" fmla="*/ 507 h 2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94">
                  <a:moveTo>
                    <a:pt x="0" y="0"/>
                  </a:moveTo>
                  <a:cubicBezTo>
                    <a:pt x="3" y="17"/>
                    <a:pt x="14" y="268"/>
                    <a:pt x="11" y="29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7" name="Freeform 2473">
              <a:extLst>
                <a:ext uri="{FF2B5EF4-FFF2-40B4-BE49-F238E27FC236}">
                  <a16:creationId xmlns:a16="http://schemas.microsoft.com/office/drawing/2014/main" id="{9A231D95-0596-496E-9C77-B04A6DD392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2" y="2775"/>
              <a:ext cx="20" cy="278"/>
            </a:xfrm>
            <a:custGeom>
              <a:avLst/>
              <a:gdLst>
                <a:gd name="T0" fmla="*/ 4 w 15"/>
                <a:gd name="T1" fmla="*/ 0 h 212"/>
                <a:gd name="T2" fmla="*/ 27 w 15"/>
                <a:gd name="T3" fmla="*/ 365 h 2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2">
                  <a:moveTo>
                    <a:pt x="2" y="0"/>
                  </a:moveTo>
                  <a:cubicBezTo>
                    <a:pt x="0" y="27"/>
                    <a:pt x="7" y="179"/>
                    <a:pt x="15" y="2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8" name="Freeform 2474">
              <a:extLst>
                <a:ext uri="{FF2B5EF4-FFF2-40B4-BE49-F238E27FC236}">
                  <a16:creationId xmlns:a16="http://schemas.microsoft.com/office/drawing/2014/main" id="{08723472-8B23-4B96-9F60-76BF7038E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2762"/>
              <a:ext cx="21" cy="364"/>
            </a:xfrm>
            <a:custGeom>
              <a:avLst/>
              <a:gdLst>
                <a:gd name="T0" fmla="*/ 5 w 16"/>
                <a:gd name="T1" fmla="*/ 0 h 278"/>
                <a:gd name="T2" fmla="*/ 28 w 16"/>
                <a:gd name="T3" fmla="*/ 477 h 2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8">
                  <a:moveTo>
                    <a:pt x="3" y="0"/>
                  </a:moveTo>
                  <a:cubicBezTo>
                    <a:pt x="0" y="16"/>
                    <a:pt x="11" y="248"/>
                    <a:pt x="16" y="27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39" name="Freeform 2475">
              <a:extLst>
                <a:ext uri="{FF2B5EF4-FFF2-40B4-BE49-F238E27FC236}">
                  <a16:creationId xmlns:a16="http://schemas.microsoft.com/office/drawing/2014/main" id="{C72AA22A-8708-4B7A-BD30-BF3B8D9A72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2741"/>
              <a:ext cx="14" cy="83"/>
            </a:xfrm>
            <a:custGeom>
              <a:avLst/>
              <a:gdLst>
                <a:gd name="T0" fmla="*/ 18 w 11"/>
                <a:gd name="T1" fmla="*/ 0 h 63"/>
                <a:gd name="T2" fmla="*/ 0 w 11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3">
                  <a:moveTo>
                    <a:pt x="11" y="0"/>
                  </a:moveTo>
                  <a:cubicBezTo>
                    <a:pt x="6" y="11"/>
                    <a:pt x="0" y="53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0" name="Freeform 2476">
              <a:extLst>
                <a:ext uri="{FF2B5EF4-FFF2-40B4-BE49-F238E27FC236}">
                  <a16:creationId xmlns:a16="http://schemas.microsoft.com/office/drawing/2014/main" id="{DAB80655-C876-4109-814F-80F30EEE0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2770"/>
              <a:ext cx="20" cy="134"/>
            </a:xfrm>
            <a:custGeom>
              <a:avLst/>
              <a:gdLst>
                <a:gd name="T0" fmla="*/ 27 w 15"/>
                <a:gd name="T1" fmla="*/ 0 h 102"/>
                <a:gd name="T2" fmla="*/ 4 w 15"/>
                <a:gd name="T3" fmla="*/ 176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2">
                  <a:moveTo>
                    <a:pt x="15" y="0"/>
                  </a:moveTo>
                  <a:cubicBezTo>
                    <a:pt x="9" y="17"/>
                    <a:pt x="0" y="76"/>
                    <a:pt x="2" y="10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1" name="Freeform 2477">
              <a:extLst>
                <a:ext uri="{FF2B5EF4-FFF2-40B4-BE49-F238E27FC236}">
                  <a16:creationId xmlns:a16="http://schemas.microsoft.com/office/drawing/2014/main" id="{A6DDB5D8-2129-4E94-A0E5-D9CD0205FC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2868"/>
              <a:ext cx="14" cy="83"/>
            </a:xfrm>
            <a:custGeom>
              <a:avLst/>
              <a:gdLst>
                <a:gd name="T0" fmla="*/ 18 w 11"/>
                <a:gd name="T1" fmla="*/ 0 h 63"/>
                <a:gd name="T2" fmla="*/ 0 w 11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3">
                  <a:moveTo>
                    <a:pt x="11" y="0"/>
                  </a:moveTo>
                  <a:cubicBezTo>
                    <a:pt x="5" y="18"/>
                    <a:pt x="0" y="51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2" name="Freeform 2478">
              <a:extLst>
                <a:ext uri="{FF2B5EF4-FFF2-40B4-BE49-F238E27FC236}">
                  <a16:creationId xmlns:a16="http://schemas.microsoft.com/office/drawing/2014/main" id="{361D7BB7-F346-4137-B837-478B65461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2721"/>
              <a:ext cx="29" cy="339"/>
            </a:xfrm>
            <a:custGeom>
              <a:avLst/>
              <a:gdLst>
                <a:gd name="T0" fmla="*/ 0 w 22"/>
                <a:gd name="T1" fmla="*/ 0 h 258"/>
                <a:gd name="T2" fmla="*/ 38 w 22"/>
                <a:gd name="T3" fmla="*/ 445 h 2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58">
                  <a:moveTo>
                    <a:pt x="0" y="0"/>
                  </a:moveTo>
                  <a:cubicBezTo>
                    <a:pt x="0" y="21"/>
                    <a:pt x="12" y="227"/>
                    <a:pt x="22" y="2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3" name="Freeform 2479">
              <a:extLst>
                <a:ext uri="{FF2B5EF4-FFF2-40B4-BE49-F238E27FC236}">
                  <a16:creationId xmlns:a16="http://schemas.microsoft.com/office/drawing/2014/main" id="{DB0290F1-CB20-4CAC-B4F8-4D377E1D22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019"/>
              <a:ext cx="8" cy="55"/>
            </a:xfrm>
            <a:custGeom>
              <a:avLst/>
              <a:gdLst>
                <a:gd name="T0" fmla="*/ 0 w 6"/>
                <a:gd name="T1" fmla="*/ 0 h 42"/>
                <a:gd name="T2" fmla="*/ 9 w 6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0" y="0"/>
                  </a:moveTo>
                  <a:cubicBezTo>
                    <a:pt x="6" y="12"/>
                    <a:pt x="5" y="35"/>
                    <a:pt x="5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4" name="Freeform 2480">
              <a:extLst>
                <a:ext uri="{FF2B5EF4-FFF2-40B4-BE49-F238E27FC236}">
                  <a16:creationId xmlns:a16="http://schemas.microsoft.com/office/drawing/2014/main" id="{C7CE4E3E-00B6-4033-8B0B-8874B41C93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977"/>
              <a:ext cx="7" cy="105"/>
            </a:xfrm>
            <a:custGeom>
              <a:avLst/>
              <a:gdLst>
                <a:gd name="T0" fmla="*/ 10 w 5"/>
                <a:gd name="T1" fmla="*/ 0 h 80"/>
                <a:gd name="T2" fmla="*/ 6 w 5"/>
                <a:gd name="T3" fmla="*/ 1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0">
                  <a:moveTo>
                    <a:pt x="5" y="0"/>
                  </a:moveTo>
                  <a:cubicBezTo>
                    <a:pt x="0" y="10"/>
                    <a:pt x="3" y="63"/>
                    <a:pt x="3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5" name="Freeform 2481">
              <a:extLst>
                <a:ext uri="{FF2B5EF4-FFF2-40B4-BE49-F238E27FC236}">
                  <a16:creationId xmlns:a16="http://schemas.microsoft.com/office/drawing/2014/main" id="{3F5DEF0C-FB4A-40E8-8B62-730AFE6AE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066"/>
              <a:ext cx="8" cy="76"/>
            </a:xfrm>
            <a:custGeom>
              <a:avLst/>
              <a:gdLst>
                <a:gd name="T0" fmla="*/ 11 w 6"/>
                <a:gd name="T1" fmla="*/ 0 h 58"/>
                <a:gd name="T2" fmla="*/ 5 w 6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8">
                  <a:moveTo>
                    <a:pt x="6" y="0"/>
                  </a:moveTo>
                  <a:cubicBezTo>
                    <a:pt x="0" y="25"/>
                    <a:pt x="3" y="46"/>
                    <a:pt x="3" y="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6" name="Freeform 2482">
              <a:extLst>
                <a:ext uri="{FF2B5EF4-FFF2-40B4-BE49-F238E27FC236}">
                  <a16:creationId xmlns:a16="http://schemas.microsoft.com/office/drawing/2014/main" id="{D96D5B7F-93F5-406E-AD65-08B3884D07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130"/>
              <a:ext cx="4" cy="36"/>
            </a:xfrm>
            <a:custGeom>
              <a:avLst/>
              <a:gdLst>
                <a:gd name="T0" fmla="*/ 1 w 3"/>
                <a:gd name="T1" fmla="*/ 0 h 27"/>
                <a:gd name="T2" fmla="*/ 0 w 3"/>
                <a:gd name="T3" fmla="*/ 4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7">
                  <a:moveTo>
                    <a:pt x="1" y="0"/>
                  </a:moveTo>
                  <a:cubicBezTo>
                    <a:pt x="3" y="14"/>
                    <a:pt x="1" y="23"/>
                    <a:pt x="0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7" name="Freeform 2483">
              <a:extLst>
                <a:ext uri="{FF2B5EF4-FFF2-40B4-BE49-F238E27FC236}">
                  <a16:creationId xmlns:a16="http://schemas.microsoft.com/office/drawing/2014/main" id="{BCD63057-CBD7-4868-BB61-509D83CD2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2" y="3179"/>
              <a:ext cx="32" cy="55"/>
            </a:xfrm>
            <a:custGeom>
              <a:avLst/>
              <a:gdLst>
                <a:gd name="T0" fmla="*/ 43 w 24"/>
                <a:gd name="T1" fmla="*/ 0 h 42"/>
                <a:gd name="T2" fmla="*/ 0 w 24"/>
                <a:gd name="T3" fmla="*/ 72 h 42"/>
                <a:gd name="T4" fmla="*/ 43 w 24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2">
                  <a:moveTo>
                    <a:pt x="24" y="0"/>
                  </a:moveTo>
                  <a:cubicBezTo>
                    <a:pt x="23" y="16"/>
                    <a:pt x="14" y="29"/>
                    <a:pt x="0" y="42"/>
                  </a:cubicBezTo>
                  <a:cubicBezTo>
                    <a:pt x="10" y="30"/>
                    <a:pt x="23" y="13"/>
                    <a:pt x="2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8" name="Freeform 2484">
              <a:extLst>
                <a:ext uri="{FF2B5EF4-FFF2-40B4-BE49-F238E27FC236}">
                  <a16:creationId xmlns:a16="http://schemas.microsoft.com/office/drawing/2014/main" id="{014D169F-17C1-4620-9464-31A42C0CB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3351"/>
              <a:ext cx="28" cy="170"/>
            </a:xfrm>
            <a:custGeom>
              <a:avLst/>
              <a:gdLst>
                <a:gd name="T0" fmla="*/ 11 w 21"/>
                <a:gd name="T1" fmla="*/ 222 h 130"/>
                <a:gd name="T2" fmla="*/ 37 w 21"/>
                <a:gd name="T3" fmla="*/ 0 h 130"/>
                <a:gd name="T4" fmla="*/ 11 w 21"/>
                <a:gd name="T5" fmla="*/ 222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30">
                  <a:moveTo>
                    <a:pt x="6" y="130"/>
                  </a:moveTo>
                  <a:cubicBezTo>
                    <a:pt x="0" y="99"/>
                    <a:pt x="11" y="13"/>
                    <a:pt x="21" y="0"/>
                  </a:cubicBezTo>
                  <a:cubicBezTo>
                    <a:pt x="13" y="19"/>
                    <a:pt x="5" y="93"/>
                    <a:pt x="6" y="13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49" name="Freeform 2485">
              <a:extLst>
                <a:ext uri="{FF2B5EF4-FFF2-40B4-BE49-F238E27FC236}">
                  <a16:creationId xmlns:a16="http://schemas.microsoft.com/office/drawing/2014/main" id="{C20FED87-E981-49B7-B9CD-E0C71A824D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263"/>
              <a:ext cx="31" cy="59"/>
            </a:xfrm>
            <a:custGeom>
              <a:avLst/>
              <a:gdLst>
                <a:gd name="T0" fmla="*/ 0 w 23"/>
                <a:gd name="T1" fmla="*/ 0 h 45"/>
                <a:gd name="T2" fmla="*/ 42 w 23"/>
                <a:gd name="T3" fmla="*/ 77 h 45"/>
                <a:gd name="T4" fmla="*/ 5 w 23"/>
                <a:gd name="T5" fmla="*/ 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0" y="0"/>
                  </a:moveTo>
                  <a:cubicBezTo>
                    <a:pt x="18" y="16"/>
                    <a:pt x="20" y="31"/>
                    <a:pt x="23" y="45"/>
                  </a:cubicBezTo>
                  <a:cubicBezTo>
                    <a:pt x="19" y="36"/>
                    <a:pt x="7" y="8"/>
                    <a:pt x="3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0" name="Freeform 2486">
              <a:extLst>
                <a:ext uri="{FF2B5EF4-FFF2-40B4-BE49-F238E27FC236}">
                  <a16:creationId xmlns:a16="http://schemas.microsoft.com/office/drawing/2014/main" id="{D5AD57A2-A081-43CB-BE0C-0590D2D86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318"/>
              <a:ext cx="32" cy="140"/>
            </a:xfrm>
            <a:custGeom>
              <a:avLst/>
              <a:gdLst>
                <a:gd name="T0" fmla="*/ 0 w 24"/>
                <a:gd name="T1" fmla="*/ 0 h 107"/>
                <a:gd name="T2" fmla="*/ 41 w 24"/>
                <a:gd name="T3" fmla="*/ 183 h 107"/>
                <a:gd name="T4" fmla="*/ 0 w 24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7">
                  <a:moveTo>
                    <a:pt x="0" y="0"/>
                  </a:moveTo>
                  <a:cubicBezTo>
                    <a:pt x="13" y="23"/>
                    <a:pt x="24" y="45"/>
                    <a:pt x="23" y="107"/>
                  </a:cubicBezTo>
                  <a:cubicBezTo>
                    <a:pt x="21" y="93"/>
                    <a:pt x="20" y="34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1" name="Freeform 2487">
              <a:extLst>
                <a:ext uri="{FF2B5EF4-FFF2-40B4-BE49-F238E27FC236}">
                  <a16:creationId xmlns:a16="http://schemas.microsoft.com/office/drawing/2014/main" id="{55A7E624-5365-422D-8B92-A1E403A7D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390"/>
              <a:ext cx="13" cy="139"/>
            </a:xfrm>
            <a:custGeom>
              <a:avLst/>
              <a:gdLst>
                <a:gd name="T0" fmla="*/ 0 w 10"/>
                <a:gd name="T1" fmla="*/ 0 h 106"/>
                <a:gd name="T2" fmla="*/ 12 w 10"/>
                <a:gd name="T3" fmla="*/ 1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6">
                  <a:moveTo>
                    <a:pt x="0" y="0"/>
                  </a:moveTo>
                  <a:cubicBezTo>
                    <a:pt x="9" y="30"/>
                    <a:pt x="10" y="80"/>
                    <a:pt x="7" y="10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2" name="Freeform 2488">
              <a:extLst>
                <a:ext uri="{FF2B5EF4-FFF2-40B4-BE49-F238E27FC236}">
                  <a16:creationId xmlns:a16="http://schemas.microsoft.com/office/drawing/2014/main" id="{DA304AC5-1556-49CF-9916-2039F3CAEE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3429"/>
              <a:ext cx="11" cy="122"/>
            </a:xfrm>
            <a:custGeom>
              <a:avLst/>
              <a:gdLst>
                <a:gd name="T0" fmla="*/ 14 w 8"/>
                <a:gd name="T1" fmla="*/ 0 h 93"/>
                <a:gd name="T2" fmla="*/ 15 w 8"/>
                <a:gd name="T3" fmla="*/ 16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93">
                  <a:moveTo>
                    <a:pt x="7" y="0"/>
                  </a:moveTo>
                  <a:cubicBezTo>
                    <a:pt x="0" y="25"/>
                    <a:pt x="4" y="78"/>
                    <a:pt x="8" y="9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3" name="Freeform 2489">
              <a:extLst>
                <a:ext uri="{FF2B5EF4-FFF2-40B4-BE49-F238E27FC236}">
                  <a16:creationId xmlns:a16="http://schemas.microsoft.com/office/drawing/2014/main" id="{B860CA2A-54D1-4444-A8E3-9CB00E19B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415"/>
              <a:ext cx="13" cy="85"/>
            </a:xfrm>
            <a:custGeom>
              <a:avLst/>
              <a:gdLst>
                <a:gd name="T0" fmla="*/ 17 w 10"/>
                <a:gd name="T1" fmla="*/ 0 h 65"/>
                <a:gd name="T2" fmla="*/ 1 w 10"/>
                <a:gd name="T3" fmla="*/ 111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5">
                  <a:moveTo>
                    <a:pt x="10" y="0"/>
                  </a:moveTo>
                  <a:cubicBezTo>
                    <a:pt x="4" y="15"/>
                    <a:pt x="0" y="49"/>
                    <a:pt x="1" y="6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4" name="Freeform 2490">
              <a:extLst>
                <a:ext uri="{FF2B5EF4-FFF2-40B4-BE49-F238E27FC236}">
                  <a16:creationId xmlns:a16="http://schemas.microsoft.com/office/drawing/2014/main" id="{CC330EDB-3B08-41C6-AC1E-7831A39F80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3457"/>
              <a:ext cx="6" cy="98"/>
            </a:xfrm>
            <a:custGeom>
              <a:avLst/>
              <a:gdLst>
                <a:gd name="T0" fmla="*/ 0 w 4"/>
                <a:gd name="T1" fmla="*/ 0 h 75"/>
                <a:gd name="T2" fmla="*/ 5 w 4"/>
                <a:gd name="T3" fmla="*/ 128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5">
                  <a:moveTo>
                    <a:pt x="0" y="0"/>
                  </a:moveTo>
                  <a:cubicBezTo>
                    <a:pt x="3" y="24"/>
                    <a:pt x="4" y="64"/>
                    <a:pt x="2" y="7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5" name="Freeform 2491">
              <a:extLst>
                <a:ext uri="{FF2B5EF4-FFF2-40B4-BE49-F238E27FC236}">
                  <a16:creationId xmlns:a16="http://schemas.microsoft.com/office/drawing/2014/main" id="{B02763E8-7338-4FD6-B34A-E77697E4A8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5" y="3395"/>
              <a:ext cx="29" cy="135"/>
            </a:xfrm>
            <a:custGeom>
              <a:avLst/>
              <a:gdLst>
                <a:gd name="T0" fmla="*/ 38 w 22"/>
                <a:gd name="T1" fmla="*/ 0 h 103"/>
                <a:gd name="T2" fmla="*/ 1 w 22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3">
                  <a:moveTo>
                    <a:pt x="22" y="0"/>
                  </a:moveTo>
                  <a:cubicBezTo>
                    <a:pt x="14" y="12"/>
                    <a:pt x="0" y="86"/>
                    <a:pt x="1" y="10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6" name="Freeform 2492">
              <a:extLst>
                <a:ext uri="{FF2B5EF4-FFF2-40B4-BE49-F238E27FC236}">
                  <a16:creationId xmlns:a16="http://schemas.microsoft.com/office/drawing/2014/main" id="{B731E28F-0085-4D26-BD41-20207E218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0" y="3412"/>
              <a:ext cx="17" cy="145"/>
            </a:xfrm>
            <a:custGeom>
              <a:avLst/>
              <a:gdLst>
                <a:gd name="T0" fmla="*/ 16 w 13"/>
                <a:gd name="T1" fmla="*/ 0 h 110"/>
                <a:gd name="T2" fmla="*/ 0 w 13"/>
                <a:gd name="T3" fmla="*/ 191 h 110"/>
                <a:gd name="T4" fmla="*/ 16 w 13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0">
                  <a:moveTo>
                    <a:pt x="9" y="0"/>
                  </a:moveTo>
                  <a:cubicBezTo>
                    <a:pt x="13" y="24"/>
                    <a:pt x="9" y="91"/>
                    <a:pt x="0" y="110"/>
                  </a:cubicBezTo>
                  <a:cubicBezTo>
                    <a:pt x="5" y="90"/>
                    <a:pt x="12" y="12"/>
                    <a:pt x="9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7" name="Freeform 2493">
              <a:extLst>
                <a:ext uri="{FF2B5EF4-FFF2-40B4-BE49-F238E27FC236}">
                  <a16:creationId xmlns:a16="http://schemas.microsoft.com/office/drawing/2014/main" id="{9A2F2F7A-5882-4070-9ED1-DD67F43D41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3368"/>
              <a:ext cx="19" cy="145"/>
            </a:xfrm>
            <a:custGeom>
              <a:avLst/>
              <a:gdLst>
                <a:gd name="T0" fmla="*/ 0 w 14"/>
                <a:gd name="T1" fmla="*/ 0 h 111"/>
                <a:gd name="T2" fmla="*/ 19 w 14"/>
                <a:gd name="T3" fmla="*/ 189 h 111"/>
                <a:gd name="T4" fmla="*/ 0 w 14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1">
                  <a:moveTo>
                    <a:pt x="0" y="0"/>
                  </a:moveTo>
                  <a:cubicBezTo>
                    <a:pt x="8" y="23"/>
                    <a:pt x="14" y="89"/>
                    <a:pt x="10" y="111"/>
                  </a:cubicBezTo>
                  <a:cubicBezTo>
                    <a:pt x="9" y="101"/>
                    <a:pt x="6" y="10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8" name="Freeform 2494">
              <a:extLst>
                <a:ext uri="{FF2B5EF4-FFF2-40B4-BE49-F238E27FC236}">
                  <a16:creationId xmlns:a16="http://schemas.microsoft.com/office/drawing/2014/main" id="{CB09BF4E-37BA-44E9-8D3F-2CE6836BC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336"/>
              <a:ext cx="12" cy="45"/>
            </a:xfrm>
            <a:custGeom>
              <a:avLst/>
              <a:gdLst>
                <a:gd name="T0" fmla="*/ 0 w 9"/>
                <a:gd name="T1" fmla="*/ 0 h 34"/>
                <a:gd name="T2" fmla="*/ 16 w 9"/>
                <a:gd name="T3" fmla="*/ 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4">
                  <a:moveTo>
                    <a:pt x="0" y="0"/>
                  </a:moveTo>
                  <a:cubicBezTo>
                    <a:pt x="8" y="11"/>
                    <a:pt x="9" y="26"/>
                    <a:pt x="9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59" name="Freeform 2495">
              <a:extLst>
                <a:ext uri="{FF2B5EF4-FFF2-40B4-BE49-F238E27FC236}">
                  <a16:creationId xmlns:a16="http://schemas.microsoft.com/office/drawing/2014/main" id="{EAFF2218-CFCC-440B-9C51-2E0CA3847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3288"/>
              <a:ext cx="26" cy="38"/>
            </a:xfrm>
            <a:custGeom>
              <a:avLst/>
              <a:gdLst>
                <a:gd name="T0" fmla="*/ 0 w 20"/>
                <a:gd name="T1" fmla="*/ 50 h 29"/>
                <a:gd name="T2" fmla="*/ 34 w 20"/>
                <a:gd name="T3" fmla="*/ 0 h 29"/>
                <a:gd name="T4" fmla="*/ 0 w 20"/>
                <a:gd name="T5" fmla="*/ 5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0" y="29"/>
                  </a:moveTo>
                  <a:cubicBezTo>
                    <a:pt x="2" y="19"/>
                    <a:pt x="7" y="7"/>
                    <a:pt x="20" y="0"/>
                  </a:cubicBezTo>
                  <a:cubicBezTo>
                    <a:pt x="16" y="2"/>
                    <a:pt x="1" y="21"/>
                    <a:pt x="0" y="2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0" name="Freeform 2496">
              <a:extLst>
                <a:ext uri="{FF2B5EF4-FFF2-40B4-BE49-F238E27FC236}">
                  <a16:creationId xmlns:a16="http://schemas.microsoft.com/office/drawing/2014/main" id="{78472F7F-E54F-47BC-8BD4-741CAB88CF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3331"/>
              <a:ext cx="15" cy="42"/>
            </a:xfrm>
            <a:custGeom>
              <a:avLst/>
              <a:gdLst>
                <a:gd name="T0" fmla="*/ 20 w 11"/>
                <a:gd name="T1" fmla="*/ 0 h 32"/>
                <a:gd name="T2" fmla="*/ 0 w 11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11" y="0"/>
                  </a:moveTo>
                  <a:cubicBezTo>
                    <a:pt x="5" y="6"/>
                    <a:pt x="0" y="28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1" name="Freeform 2497">
              <a:extLst>
                <a:ext uri="{FF2B5EF4-FFF2-40B4-BE49-F238E27FC236}">
                  <a16:creationId xmlns:a16="http://schemas.microsoft.com/office/drawing/2014/main" id="{68333DBF-9D4A-47AD-94E5-43B5641B7B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304"/>
              <a:ext cx="10" cy="24"/>
            </a:xfrm>
            <a:custGeom>
              <a:avLst/>
              <a:gdLst>
                <a:gd name="T0" fmla="*/ 14 w 7"/>
                <a:gd name="T1" fmla="*/ 0 h 18"/>
                <a:gd name="T2" fmla="*/ 9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7" y="0"/>
                  </a:moveTo>
                  <a:cubicBezTo>
                    <a:pt x="0" y="11"/>
                    <a:pt x="3" y="14"/>
                    <a:pt x="4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2" name="Freeform 2498">
              <a:extLst>
                <a:ext uri="{FF2B5EF4-FFF2-40B4-BE49-F238E27FC236}">
                  <a16:creationId xmlns:a16="http://schemas.microsoft.com/office/drawing/2014/main" id="{412BB4A3-39B8-44A1-BE02-FD1021114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9" y="2311"/>
              <a:ext cx="8" cy="27"/>
            </a:xfrm>
            <a:custGeom>
              <a:avLst/>
              <a:gdLst>
                <a:gd name="T0" fmla="*/ 11 w 6"/>
                <a:gd name="T1" fmla="*/ 0 h 21"/>
                <a:gd name="T2" fmla="*/ 1 w 6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6" y="0"/>
                  </a:moveTo>
                  <a:cubicBezTo>
                    <a:pt x="3" y="13"/>
                    <a:pt x="0" y="9"/>
                    <a:pt x="1" y="2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3" name="Freeform 2499">
              <a:extLst>
                <a:ext uri="{FF2B5EF4-FFF2-40B4-BE49-F238E27FC236}">
                  <a16:creationId xmlns:a16="http://schemas.microsoft.com/office/drawing/2014/main" id="{BFAEA3C1-FBBE-4210-A292-27B632B4B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319"/>
              <a:ext cx="10" cy="31"/>
            </a:xfrm>
            <a:custGeom>
              <a:avLst/>
              <a:gdLst>
                <a:gd name="T0" fmla="*/ 13 w 8"/>
                <a:gd name="T1" fmla="*/ 0 h 24"/>
                <a:gd name="T2" fmla="*/ 0 w 8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4">
                  <a:moveTo>
                    <a:pt x="8" y="0"/>
                  </a:moveTo>
                  <a:cubicBezTo>
                    <a:pt x="1" y="8"/>
                    <a:pt x="0" y="17"/>
                    <a:pt x="0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4" name="Freeform 2500">
              <a:extLst>
                <a:ext uri="{FF2B5EF4-FFF2-40B4-BE49-F238E27FC236}">
                  <a16:creationId xmlns:a16="http://schemas.microsoft.com/office/drawing/2014/main" id="{24ECF324-804F-4A19-A62A-5AD1026EEE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334"/>
              <a:ext cx="9" cy="32"/>
            </a:xfrm>
            <a:custGeom>
              <a:avLst/>
              <a:gdLst>
                <a:gd name="T0" fmla="*/ 12 w 7"/>
                <a:gd name="T1" fmla="*/ 0 h 24"/>
                <a:gd name="T2" fmla="*/ 4 w 7"/>
                <a:gd name="T3" fmla="*/ 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7" y="0"/>
                  </a:moveTo>
                  <a:cubicBezTo>
                    <a:pt x="2" y="12"/>
                    <a:pt x="0" y="16"/>
                    <a:pt x="2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5" name="Freeform 2501">
              <a:extLst>
                <a:ext uri="{FF2B5EF4-FFF2-40B4-BE49-F238E27FC236}">
                  <a16:creationId xmlns:a16="http://schemas.microsoft.com/office/drawing/2014/main" id="{F9C4B29E-285A-40D4-8177-E87B612F6D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349"/>
              <a:ext cx="8" cy="29"/>
            </a:xfrm>
            <a:custGeom>
              <a:avLst/>
              <a:gdLst>
                <a:gd name="T0" fmla="*/ 11 w 6"/>
                <a:gd name="T1" fmla="*/ 0 h 22"/>
                <a:gd name="T2" fmla="*/ 1 w 6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6" y="0"/>
                  </a:moveTo>
                  <a:cubicBezTo>
                    <a:pt x="0" y="9"/>
                    <a:pt x="1" y="15"/>
                    <a:pt x="1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6" name="Freeform 2502">
              <a:extLst>
                <a:ext uri="{FF2B5EF4-FFF2-40B4-BE49-F238E27FC236}">
                  <a16:creationId xmlns:a16="http://schemas.microsoft.com/office/drawing/2014/main" id="{B9750017-F205-40AA-9B01-00D1D9C5D3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0" y="2405"/>
              <a:ext cx="7" cy="64"/>
            </a:xfrm>
            <a:custGeom>
              <a:avLst/>
              <a:gdLst>
                <a:gd name="T0" fmla="*/ 4 w 5"/>
                <a:gd name="T1" fmla="*/ 0 h 49"/>
                <a:gd name="T2" fmla="*/ 0 w 5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9">
                  <a:moveTo>
                    <a:pt x="2" y="0"/>
                  </a:moveTo>
                  <a:cubicBezTo>
                    <a:pt x="5" y="16"/>
                    <a:pt x="2" y="38"/>
                    <a:pt x="0" y="4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7" name="Freeform 2503">
              <a:extLst>
                <a:ext uri="{FF2B5EF4-FFF2-40B4-BE49-F238E27FC236}">
                  <a16:creationId xmlns:a16="http://schemas.microsoft.com/office/drawing/2014/main" id="{FE6DE989-11F8-420F-B4D5-C33A40C9C9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2383"/>
              <a:ext cx="6" cy="51"/>
            </a:xfrm>
            <a:custGeom>
              <a:avLst/>
              <a:gdLst>
                <a:gd name="T0" fmla="*/ 9 w 4"/>
                <a:gd name="T1" fmla="*/ 0 h 39"/>
                <a:gd name="T2" fmla="*/ 0 w 4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9">
                  <a:moveTo>
                    <a:pt x="4" y="0"/>
                  </a:moveTo>
                  <a:cubicBezTo>
                    <a:pt x="4" y="15"/>
                    <a:pt x="3" y="28"/>
                    <a:pt x="0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8" name="Freeform 2504">
              <a:extLst>
                <a:ext uri="{FF2B5EF4-FFF2-40B4-BE49-F238E27FC236}">
                  <a16:creationId xmlns:a16="http://schemas.microsoft.com/office/drawing/2014/main" id="{1B85F1C6-7987-48EE-9D10-1B3956B09D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2363"/>
              <a:ext cx="8" cy="34"/>
            </a:xfrm>
            <a:custGeom>
              <a:avLst/>
              <a:gdLst>
                <a:gd name="T0" fmla="*/ 11 w 6"/>
                <a:gd name="T1" fmla="*/ 0 h 26"/>
                <a:gd name="T2" fmla="*/ 1 w 6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6">
                  <a:moveTo>
                    <a:pt x="6" y="0"/>
                  </a:moveTo>
                  <a:cubicBezTo>
                    <a:pt x="0" y="10"/>
                    <a:pt x="2" y="19"/>
                    <a:pt x="1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69" name="Freeform 2505">
              <a:extLst>
                <a:ext uri="{FF2B5EF4-FFF2-40B4-BE49-F238E27FC236}">
                  <a16:creationId xmlns:a16="http://schemas.microsoft.com/office/drawing/2014/main" id="{23F3AD52-D14E-4473-8309-E22F3FD07A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2841"/>
              <a:ext cx="7" cy="135"/>
            </a:xfrm>
            <a:custGeom>
              <a:avLst/>
              <a:gdLst>
                <a:gd name="T0" fmla="*/ 0 w 5"/>
                <a:gd name="T1" fmla="*/ 0 h 103"/>
                <a:gd name="T2" fmla="*/ 6 w 5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3">
                  <a:moveTo>
                    <a:pt x="0" y="0"/>
                  </a:moveTo>
                  <a:cubicBezTo>
                    <a:pt x="5" y="18"/>
                    <a:pt x="5" y="90"/>
                    <a:pt x="3" y="1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0" name="Freeform 2506">
              <a:extLst>
                <a:ext uri="{FF2B5EF4-FFF2-40B4-BE49-F238E27FC236}">
                  <a16:creationId xmlns:a16="http://schemas.microsoft.com/office/drawing/2014/main" id="{2E7700B1-0003-4F32-8D84-446FDA1A5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2657"/>
              <a:ext cx="5" cy="121"/>
            </a:xfrm>
            <a:custGeom>
              <a:avLst/>
              <a:gdLst>
                <a:gd name="T0" fmla="*/ 0 w 4"/>
                <a:gd name="T1" fmla="*/ 0 h 92"/>
                <a:gd name="T2" fmla="*/ 5 w 4"/>
                <a:gd name="T3" fmla="*/ 159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2">
                  <a:moveTo>
                    <a:pt x="0" y="0"/>
                  </a:moveTo>
                  <a:cubicBezTo>
                    <a:pt x="4" y="18"/>
                    <a:pt x="4" y="73"/>
                    <a:pt x="3" y="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1" name="Freeform 2507">
              <a:extLst>
                <a:ext uri="{FF2B5EF4-FFF2-40B4-BE49-F238E27FC236}">
                  <a16:creationId xmlns:a16="http://schemas.microsoft.com/office/drawing/2014/main" id="{9824E319-A6BC-43A2-B096-63E1096E80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2930"/>
              <a:ext cx="19" cy="106"/>
            </a:xfrm>
            <a:custGeom>
              <a:avLst/>
              <a:gdLst>
                <a:gd name="T0" fmla="*/ 24 w 15"/>
                <a:gd name="T1" fmla="*/ 0 h 81"/>
                <a:gd name="T2" fmla="*/ 0 w 15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1">
                  <a:moveTo>
                    <a:pt x="15" y="0"/>
                  </a:moveTo>
                  <a:cubicBezTo>
                    <a:pt x="14" y="25"/>
                    <a:pt x="4" y="68"/>
                    <a:pt x="0" y="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2" name="Freeform 2508">
              <a:extLst>
                <a:ext uri="{FF2B5EF4-FFF2-40B4-BE49-F238E27FC236}">
                  <a16:creationId xmlns:a16="http://schemas.microsoft.com/office/drawing/2014/main" id="{977F99CA-029B-4D74-9044-9E4F987DF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469"/>
              <a:ext cx="8" cy="61"/>
            </a:xfrm>
            <a:custGeom>
              <a:avLst/>
              <a:gdLst>
                <a:gd name="T0" fmla="*/ 0 w 6"/>
                <a:gd name="T1" fmla="*/ 0 h 47"/>
                <a:gd name="T2" fmla="*/ 7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0" y="0"/>
                  </a:moveTo>
                  <a:cubicBezTo>
                    <a:pt x="4" y="11"/>
                    <a:pt x="6" y="40"/>
                    <a:pt x="4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3" name="Freeform 2509">
              <a:extLst>
                <a:ext uri="{FF2B5EF4-FFF2-40B4-BE49-F238E27FC236}">
                  <a16:creationId xmlns:a16="http://schemas.microsoft.com/office/drawing/2014/main" id="{35D72004-A54E-4D35-8829-38D7E9FFF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3453"/>
              <a:ext cx="4" cy="83"/>
            </a:xfrm>
            <a:custGeom>
              <a:avLst/>
              <a:gdLst>
                <a:gd name="T0" fmla="*/ 4 w 3"/>
                <a:gd name="T1" fmla="*/ 0 h 63"/>
                <a:gd name="T2" fmla="*/ 5 w 3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3">
                  <a:moveTo>
                    <a:pt x="2" y="0"/>
                  </a:moveTo>
                  <a:cubicBezTo>
                    <a:pt x="0" y="8"/>
                    <a:pt x="2" y="55"/>
                    <a:pt x="3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4" name="Freeform 2510">
              <a:extLst>
                <a:ext uri="{FF2B5EF4-FFF2-40B4-BE49-F238E27FC236}">
                  <a16:creationId xmlns:a16="http://schemas.microsoft.com/office/drawing/2014/main" id="{578E0D0D-E173-4A47-BE73-7C6F233710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1" y="3425"/>
              <a:ext cx="20" cy="92"/>
            </a:xfrm>
            <a:custGeom>
              <a:avLst/>
              <a:gdLst>
                <a:gd name="T0" fmla="*/ 27 w 15"/>
                <a:gd name="T1" fmla="*/ 0 h 70"/>
                <a:gd name="T2" fmla="*/ 0 w 15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0">
                  <a:moveTo>
                    <a:pt x="15" y="0"/>
                  </a:moveTo>
                  <a:cubicBezTo>
                    <a:pt x="10" y="8"/>
                    <a:pt x="0" y="59"/>
                    <a:pt x="0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5" name="Freeform 2511">
              <a:extLst>
                <a:ext uri="{FF2B5EF4-FFF2-40B4-BE49-F238E27FC236}">
                  <a16:creationId xmlns:a16="http://schemas.microsoft.com/office/drawing/2014/main" id="{719B432F-FB4B-40F7-A2F7-990344A6E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3450"/>
              <a:ext cx="16" cy="104"/>
            </a:xfrm>
            <a:custGeom>
              <a:avLst/>
              <a:gdLst>
                <a:gd name="T0" fmla="*/ 17 w 12"/>
                <a:gd name="T1" fmla="*/ 0 h 79"/>
                <a:gd name="T2" fmla="*/ 0 w 12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9">
                  <a:moveTo>
                    <a:pt x="10" y="0"/>
                  </a:moveTo>
                  <a:cubicBezTo>
                    <a:pt x="12" y="16"/>
                    <a:pt x="2" y="73"/>
                    <a:pt x="0" y="7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6" name="Freeform 2512">
              <a:extLst>
                <a:ext uri="{FF2B5EF4-FFF2-40B4-BE49-F238E27FC236}">
                  <a16:creationId xmlns:a16="http://schemas.microsoft.com/office/drawing/2014/main" id="{73FD6F67-7747-40B5-8E91-2AD3697350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377"/>
              <a:ext cx="9" cy="59"/>
            </a:xfrm>
            <a:custGeom>
              <a:avLst/>
              <a:gdLst>
                <a:gd name="T0" fmla="*/ 0 w 7"/>
                <a:gd name="T1" fmla="*/ 0 h 45"/>
                <a:gd name="T2" fmla="*/ 12 w 7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5">
                  <a:moveTo>
                    <a:pt x="0" y="0"/>
                  </a:moveTo>
                  <a:cubicBezTo>
                    <a:pt x="5" y="14"/>
                    <a:pt x="6" y="38"/>
                    <a:pt x="7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7" name="Freeform 2513">
              <a:extLst>
                <a:ext uri="{FF2B5EF4-FFF2-40B4-BE49-F238E27FC236}">
                  <a16:creationId xmlns:a16="http://schemas.microsoft.com/office/drawing/2014/main" id="{D4D8F4A0-7587-4182-A649-86C0E43170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440"/>
              <a:ext cx="8" cy="60"/>
            </a:xfrm>
            <a:custGeom>
              <a:avLst/>
              <a:gdLst>
                <a:gd name="T0" fmla="*/ 11 w 6"/>
                <a:gd name="T1" fmla="*/ 0 h 46"/>
                <a:gd name="T2" fmla="*/ 0 w 6"/>
                <a:gd name="T3" fmla="*/ 78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6" y="0"/>
                  </a:moveTo>
                  <a:cubicBezTo>
                    <a:pt x="3" y="12"/>
                    <a:pt x="0" y="32"/>
                    <a:pt x="0" y="4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8" name="Freeform 2514">
              <a:extLst>
                <a:ext uri="{FF2B5EF4-FFF2-40B4-BE49-F238E27FC236}">
                  <a16:creationId xmlns:a16="http://schemas.microsoft.com/office/drawing/2014/main" id="{D09E23EE-14DC-4817-97A9-6B71BD593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2814"/>
              <a:ext cx="15" cy="247"/>
            </a:xfrm>
            <a:custGeom>
              <a:avLst/>
              <a:gdLst>
                <a:gd name="T0" fmla="*/ 0 w 12"/>
                <a:gd name="T1" fmla="*/ 0 h 188"/>
                <a:gd name="T2" fmla="*/ 11 w 12"/>
                <a:gd name="T3" fmla="*/ 325 h 1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8">
                  <a:moveTo>
                    <a:pt x="0" y="0"/>
                  </a:moveTo>
                  <a:cubicBezTo>
                    <a:pt x="4" y="15"/>
                    <a:pt x="12" y="158"/>
                    <a:pt x="7" y="18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79" name="Freeform 2515">
              <a:extLst>
                <a:ext uri="{FF2B5EF4-FFF2-40B4-BE49-F238E27FC236}">
                  <a16:creationId xmlns:a16="http://schemas.microsoft.com/office/drawing/2014/main" id="{546621DB-F9C9-4ADB-A3DB-DABD0F7DF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2847"/>
              <a:ext cx="9" cy="181"/>
            </a:xfrm>
            <a:custGeom>
              <a:avLst/>
              <a:gdLst>
                <a:gd name="T0" fmla="*/ 0 w 7"/>
                <a:gd name="T1" fmla="*/ 0 h 138"/>
                <a:gd name="T2" fmla="*/ 8 w 7"/>
                <a:gd name="T3" fmla="*/ 237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8">
                  <a:moveTo>
                    <a:pt x="0" y="0"/>
                  </a:moveTo>
                  <a:cubicBezTo>
                    <a:pt x="6" y="14"/>
                    <a:pt x="7" y="124"/>
                    <a:pt x="5" y="1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0" name="Freeform 2516">
              <a:extLst>
                <a:ext uri="{FF2B5EF4-FFF2-40B4-BE49-F238E27FC236}">
                  <a16:creationId xmlns:a16="http://schemas.microsoft.com/office/drawing/2014/main" id="{2B1BBE03-807F-44F0-87A9-C71754D779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8" y="2956"/>
              <a:ext cx="3" cy="79"/>
            </a:xfrm>
            <a:custGeom>
              <a:avLst/>
              <a:gdLst>
                <a:gd name="T0" fmla="*/ 0 w 2"/>
                <a:gd name="T1" fmla="*/ 0 h 60"/>
                <a:gd name="T2" fmla="*/ 0 w 2"/>
                <a:gd name="T3" fmla="*/ 10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60">
                  <a:moveTo>
                    <a:pt x="0" y="0"/>
                  </a:moveTo>
                  <a:cubicBezTo>
                    <a:pt x="2" y="11"/>
                    <a:pt x="1" y="52"/>
                    <a:pt x="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1" name="Freeform 2517">
              <a:extLst>
                <a:ext uri="{FF2B5EF4-FFF2-40B4-BE49-F238E27FC236}">
                  <a16:creationId xmlns:a16="http://schemas.microsoft.com/office/drawing/2014/main" id="{57E0B9F7-98FC-4B52-9205-CF77D9E67C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856"/>
              <a:ext cx="5" cy="112"/>
            </a:xfrm>
            <a:custGeom>
              <a:avLst/>
              <a:gdLst>
                <a:gd name="T0" fmla="*/ 0 w 4"/>
                <a:gd name="T1" fmla="*/ 0 h 85"/>
                <a:gd name="T2" fmla="*/ 4 w 4"/>
                <a:gd name="T3" fmla="*/ 148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5">
                  <a:moveTo>
                    <a:pt x="0" y="0"/>
                  </a:moveTo>
                  <a:cubicBezTo>
                    <a:pt x="4" y="15"/>
                    <a:pt x="4" y="76"/>
                    <a:pt x="2" y="8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2" name="Freeform 2518">
              <a:extLst>
                <a:ext uri="{FF2B5EF4-FFF2-40B4-BE49-F238E27FC236}">
                  <a16:creationId xmlns:a16="http://schemas.microsoft.com/office/drawing/2014/main" id="{3D16267F-2B57-48C4-8DB1-7BCDA626C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9" y="2793"/>
              <a:ext cx="10" cy="145"/>
            </a:xfrm>
            <a:custGeom>
              <a:avLst/>
              <a:gdLst>
                <a:gd name="T0" fmla="*/ 0 w 8"/>
                <a:gd name="T1" fmla="*/ 0 h 110"/>
                <a:gd name="T2" fmla="*/ 10 w 8"/>
                <a:gd name="T3" fmla="*/ 191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0">
                  <a:moveTo>
                    <a:pt x="0" y="0"/>
                  </a:moveTo>
                  <a:cubicBezTo>
                    <a:pt x="3" y="16"/>
                    <a:pt x="8" y="93"/>
                    <a:pt x="6" y="1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3" name="Freeform 2519">
              <a:extLst>
                <a:ext uri="{FF2B5EF4-FFF2-40B4-BE49-F238E27FC236}">
                  <a16:creationId xmlns:a16="http://schemas.microsoft.com/office/drawing/2014/main" id="{1A4D9D08-6AD5-4B06-A847-283275514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807"/>
              <a:ext cx="11" cy="80"/>
            </a:xfrm>
            <a:custGeom>
              <a:avLst/>
              <a:gdLst>
                <a:gd name="T0" fmla="*/ 15 w 8"/>
                <a:gd name="T1" fmla="*/ 0 h 61"/>
                <a:gd name="T2" fmla="*/ 1 w 8"/>
                <a:gd name="T3" fmla="*/ 10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1">
                  <a:moveTo>
                    <a:pt x="8" y="0"/>
                  </a:moveTo>
                  <a:cubicBezTo>
                    <a:pt x="6" y="8"/>
                    <a:pt x="0" y="49"/>
                    <a:pt x="1" y="6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4" name="Freeform 2520">
              <a:extLst>
                <a:ext uri="{FF2B5EF4-FFF2-40B4-BE49-F238E27FC236}">
                  <a16:creationId xmlns:a16="http://schemas.microsoft.com/office/drawing/2014/main" id="{0E57BBBD-BD2C-4AFA-81C7-10BAF6455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036"/>
              <a:ext cx="7" cy="50"/>
            </a:xfrm>
            <a:custGeom>
              <a:avLst/>
              <a:gdLst>
                <a:gd name="T0" fmla="*/ 10 w 5"/>
                <a:gd name="T1" fmla="*/ 0 h 38"/>
                <a:gd name="T2" fmla="*/ 1 w 5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8">
                  <a:moveTo>
                    <a:pt x="5" y="0"/>
                  </a:moveTo>
                  <a:cubicBezTo>
                    <a:pt x="1" y="7"/>
                    <a:pt x="0" y="25"/>
                    <a:pt x="1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5" name="Freeform 2521">
              <a:extLst>
                <a:ext uri="{FF2B5EF4-FFF2-40B4-BE49-F238E27FC236}">
                  <a16:creationId xmlns:a16="http://schemas.microsoft.com/office/drawing/2014/main" id="{F03F26FC-47E4-485C-98AB-B34D961E93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2585"/>
              <a:ext cx="60" cy="44"/>
            </a:xfrm>
            <a:custGeom>
              <a:avLst/>
              <a:gdLst>
                <a:gd name="T0" fmla="*/ 0 w 46"/>
                <a:gd name="T1" fmla="*/ 0 h 34"/>
                <a:gd name="T2" fmla="*/ 78 w 4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4">
                  <a:moveTo>
                    <a:pt x="0" y="0"/>
                  </a:moveTo>
                  <a:cubicBezTo>
                    <a:pt x="7" y="10"/>
                    <a:pt x="40" y="30"/>
                    <a:pt x="46" y="3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6" name="Freeform 2522">
              <a:extLst>
                <a:ext uri="{FF2B5EF4-FFF2-40B4-BE49-F238E27FC236}">
                  <a16:creationId xmlns:a16="http://schemas.microsoft.com/office/drawing/2014/main" id="{D630BBB2-B715-418C-8DF1-25601B468E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2342"/>
              <a:ext cx="12" cy="20"/>
            </a:xfrm>
            <a:custGeom>
              <a:avLst/>
              <a:gdLst>
                <a:gd name="T0" fmla="*/ 16 w 9"/>
                <a:gd name="T1" fmla="*/ 0 h 15"/>
                <a:gd name="T2" fmla="*/ 1 w 9"/>
                <a:gd name="T3" fmla="*/ 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3" y="2"/>
                    <a:pt x="0" y="9"/>
                    <a:pt x="1" y="1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7" name="Freeform 2523">
              <a:extLst>
                <a:ext uri="{FF2B5EF4-FFF2-40B4-BE49-F238E27FC236}">
                  <a16:creationId xmlns:a16="http://schemas.microsoft.com/office/drawing/2014/main" id="{2CAC6148-188A-4C6F-B7AB-42D1F5DA9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306"/>
              <a:ext cx="14" cy="13"/>
            </a:xfrm>
            <a:custGeom>
              <a:avLst/>
              <a:gdLst>
                <a:gd name="T0" fmla="*/ 20 w 10"/>
                <a:gd name="T1" fmla="*/ 0 h 10"/>
                <a:gd name="T2" fmla="*/ 0 w 10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0" y="0"/>
                  </a:moveTo>
                  <a:cubicBezTo>
                    <a:pt x="5" y="0"/>
                    <a:pt x="1" y="5"/>
                    <a:pt x="0" y="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8" name="Freeform 2524">
              <a:extLst>
                <a:ext uri="{FF2B5EF4-FFF2-40B4-BE49-F238E27FC236}">
                  <a16:creationId xmlns:a16="http://schemas.microsoft.com/office/drawing/2014/main" id="{4B9C4576-B0C2-4321-9122-92FB4CC572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2316"/>
              <a:ext cx="11" cy="18"/>
            </a:xfrm>
            <a:custGeom>
              <a:avLst/>
              <a:gdLst>
                <a:gd name="T0" fmla="*/ 13 w 9"/>
                <a:gd name="T1" fmla="*/ 0 h 14"/>
                <a:gd name="T2" fmla="*/ 5 w 9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9" y="0"/>
                  </a:moveTo>
                  <a:cubicBezTo>
                    <a:pt x="5" y="3"/>
                    <a:pt x="0" y="9"/>
                    <a:pt x="3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89" name="Freeform 2525">
              <a:extLst>
                <a:ext uri="{FF2B5EF4-FFF2-40B4-BE49-F238E27FC236}">
                  <a16:creationId xmlns:a16="http://schemas.microsoft.com/office/drawing/2014/main" id="{D845F12A-ABBF-4F4B-BA23-ABD9CFE6E7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5" y="2351"/>
              <a:ext cx="6" cy="25"/>
            </a:xfrm>
            <a:custGeom>
              <a:avLst/>
              <a:gdLst>
                <a:gd name="T0" fmla="*/ 7 w 5"/>
                <a:gd name="T1" fmla="*/ 0 h 19"/>
                <a:gd name="T2" fmla="*/ 6 w 5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5" y="0"/>
                  </a:moveTo>
                  <a:cubicBezTo>
                    <a:pt x="2" y="6"/>
                    <a:pt x="0" y="13"/>
                    <a:pt x="4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0" name="Freeform 2526">
              <a:extLst>
                <a:ext uri="{FF2B5EF4-FFF2-40B4-BE49-F238E27FC236}">
                  <a16:creationId xmlns:a16="http://schemas.microsoft.com/office/drawing/2014/main" id="{95D56210-7675-421D-9059-DD9B1B4FE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375"/>
              <a:ext cx="8" cy="30"/>
            </a:xfrm>
            <a:custGeom>
              <a:avLst/>
              <a:gdLst>
                <a:gd name="T0" fmla="*/ 11 w 6"/>
                <a:gd name="T1" fmla="*/ 0 h 23"/>
                <a:gd name="T2" fmla="*/ 5 w 6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3">
                  <a:moveTo>
                    <a:pt x="6" y="0"/>
                  </a:moveTo>
                  <a:cubicBezTo>
                    <a:pt x="0" y="6"/>
                    <a:pt x="2" y="16"/>
                    <a:pt x="3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1" name="Freeform 2527">
              <a:extLst>
                <a:ext uri="{FF2B5EF4-FFF2-40B4-BE49-F238E27FC236}">
                  <a16:creationId xmlns:a16="http://schemas.microsoft.com/office/drawing/2014/main" id="{46415F4C-7075-4686-8B1C-7C33EEB2B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325"/>
              <a:ext cx="8" cy="25"/>
            </a:xfrm>
            <a:custGeom>
              <a:avLst/>
              <a:gdLst>
                <a:gd name="T0" fmla="*/ 11 w 6"/>
                <a:gd name="T1" fmla="*/ 0 h 19"/>
                <a:gd name="T2" fmla="*/ 5 w 6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9">
                  <a:moveTo>
                    <a:pt x="6" y="0"/>
                  </a:moveTo>
                  <a:cubicBezTo>
                    <a:pt x="5" y="7"/>
                    <a:pt x="0" y="12"/>
                    <a:pt x="3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2" name="Freeform 2528">
              <a:extLst>
                <a:ext uri="{FF2B5EF4-FFF2-40B4-BE49-F238E27FC236}">
                  <a16:creationId xmlns:a16="http://schemas.microsoft.com/office/drawing/2014/main" id="{8168FBB2-2A34-4715-B663-8831AE41E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3" y="2311"/>
              <a:ext cx="7" cy="26"/>
            </a:xfrm>
            <a:custGeom>
              <a:avLst/>
              <a:gdLst>
                <a:gd name="T0" fmla="*/ 10 w 5"/>
                <a:gd name="T1" fmla="*/ 0 h 20"/>
                <a:gd name="T2" fmla="*/ 4 w 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5" y="0"/>
                  </a:moveTo>
                  <a:cubicBezTo>
                    <a:pt x="3" y="7"/>
                    <a:pt x="0" y="13"/>
                    <a:pt x="2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3" name="Freeform 2529">
              <a:extLst>
                <a:ext uri="{FF2B5EF4-FFF2-40B4-BE49-F238E27FC236}">
                  <a16:creationId xmlns:a16="http://schemas.microsoft.com/office/drawing/2014/main" id="{05FC93ED-DA84-4D11-96B3-DAC55594A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287"/>
              <a:ext cx="6" cy="16"/>
            </a:xfrm>
            <a:custGeom>
              <a:avLst/>
              <a:gdLst>
                <a:gd name="T0" fmla="*/ 7 w 5"/>
                <a:gd name="T1" fmla="*/ 0 h 12"/>
                <a:gd name="T2" fmla="*/ 1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2" y="3"/>
                    <a:pt x="0" y="8"/>
                    <a:pt x="1" y="1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4" name="Freeform 2530">
              <a:extLst>
                <a:ext uri="{FF2B5EF4-FFF2-40B4-BE49-F238E27FC236}">
                  <a16:creationId xmlns:a16="http://schemas.microsoft.com/office/drawing/2014/main" id="{841A6E9F-3CDD-48D5-8314-7D261CD8BB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1839"/>
              <a:ext cx="112" cy="112"/>
            </a:xfrm>
            <a:custGeom>
              <a:avLst/>
              <a:gdLst>
                <a:gd name="T0" fmla="*/ 0 w 86"/>
                <a:gd name="T1" fmla="*/ 146 h 86"/>
                <a:gd name="T2" fmla="*/ 146 w 86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86">
                  <a:moveTo>
                    <a:pt x="0" y="86"/>
                  </a:moveTo>
                  <a:cubicBezTo>
                    <a:pt x="37" y="61"/>
                    <a:pt x="75" y="21"/>
                    <a:pt x="86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5" name="Freeform 2531">
              <a:extLst>
                <a:ext uri="{FF2B5EF4-FFF2-40B4-BE49-F238E27FC236}">
                  <a16:creationId xmlns:a16="http://schemas.microsoft.com/office/drawing/2014/main" id="{B708F34F-089F-4502-9CC3-945ED58082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3" y="1740"/>
              <a:ext cx="119" cy="128"/>
            </a:xfrm>
            <a:custGeom>
              <a:avLst/>
              <a:gdLst>
                <a:gd name="T0" fmla="*/ 0 w 91"/>
                <a:gd name="T1" fmla="*/ 169 h 97"/>
                <a:gd name="T2" fmla="*/ 156 w 91"/>
                <a:gd name="T3" fmla="*/ 0 h 97"/>
                <a:gd name="T4" fmla="*/ 0 w 91"/>
                <a:gd name="T5" fmla="*/ 169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1" h="97">
                  <a:moveTo>
                    <a:pt x="0" y="97"/>
                  </a:moveTo>
                  <a:cubicBezTo>
                    <a:pt x="52" y="64"/>
                    <a:pt x="86" y="17"/>
                    <a:pt x="91" y="0"/>
                  </a:cubicBezTo>
                  <a:cubicBezTo>
                    <a:pt x="81" y="19"/>
                    <a:pt x="19" y="82"/>
                    <a:pt x="0" y="9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6" name="Freeform 2532">
              <a:extLst>
                <a:ext uri="{FF2B5EF4-FFF2-40B4-BE49-F238E27FC236}">
                  <a16:creationId xmlns:a16="http://schemas.microsoft.com/office/drawing/2014/main" id="{F1646E4B-6172-4ED4-920A-8377FF792F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793"/>
              <a:ext cx="102" cy="76"/>
            </a:xfrm>
            <a:custGeom>
              <a:avLst/>
              <a:gdLst>
                <a:gd name="T0" fmla="*/ 0 w 78"/>
                <a:gd name="T1" fmla="*/ 100 h 58"/>
                <a:gd name="T2" fmla="*/ 133 w 78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58">
                  <a:moveTo>
                    <a:pt x="0" y="58"/>
                  </a:moveTo>
                  <a:cubicBezTo>
                    <a:pt x="35" y="41"/>
                    <a:pt x="68" y="17"/>
                    <a:pt x="78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7" name="Freeform 2533">
              <a:extLst>
                <a:ext uri="{FF2B5EF4-FFF2-40B4-BE49-F238E27FC236}">
                  <a16:creationId xmlns:a16="http://schemas.microsoft.com/office/drawing/2014/main" id="{FD7BB89A-6CFA-4B58-8FC3-62BBCE6381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1743"/>
              <a:ext cx="104" cy="47"/>
            </a:xfrm>
            <a:custGeom>
              <a:avLst/>
              <a:gdLst>
                <a:gd name="T0" fmla="*/ 0 w 79"/>
                <a:gd name="T1" fmla="*/ 61 h 36"/>
                <a:gd name="T2" fmla="*/ 137 w 79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36">
                  <a:moveTo>
                    <a:pt x="0" y="36"/>
                  </a:moveTo>
                  <a:cubicBezTo>
                    <a:pt x="28" y="30"/>
                    <a:pt x="69" y="10"/>
                    <a:pt x="79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8" name="Freeform 2534">
              <a:extLst>
                <a:ext uri="{FF2B5EF4-FFF2-40B4-BE49-F238E27FC236}">
                  <a16:creationId xmlns:a16="http://schemas.microsoft.com/office/drawing/2014/main" id="{1C3C5F0C-6FF4-427F-938A-27DCBF42CF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060"/>
              <a:ext cx="50" cy="51"/>
            </a:xfrm>
            <a:custGeom>
              <a:avLst/>
              <a:gdLst>
                <a:gd name="T0" fmla="*/ 66 w 38"/>
                <a:gd name="T1" fmla="*/ 0 h 39"/>
                <a:gd name="T2" fmla="*/ 0 w 38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39">
                  <a:moveTo>
                    <a:pt x="38" y="0"/>
                  </a:moveTo>
                  <a:cubicBezTo>
                    <a:pt x="31" y="16"/>
                    <a:pt x="15" y="33"/>
                    <a:pt x="0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699" name="Freeform 2535">
              <a:extLst>
                <a:ext uri="{FF2B5EF4-FFF2-40B4-BE49-F238E27FC236}">
                  <a16:creationId xmlns:a16="http://schemas.microsoft.com/office/drawing/2014/main" id="{4106FBA4-5DB6-434F-9AAB-9A52E66CF3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122"/>
              <a:ext cx="31" cy="26"/>
            </a:xfrm>
            <a:custGeom>
              <a:avLst/>
              <a:gdLst>
                <a:gd name="T0" fmla="*/ 40 w 24"/>
                <a:gd name="T1" fmla="*/ 0 h 20"/>
                <a:gd name="T2" fmla="*/ 0 w 24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24" y="0"/>
                  </a:moveTo>
                  <a:cubicBezTo>
                    <a:pt x="22" y="10"/>
                    <a:pt x="9" y="14"/>
                    <a:pt x="0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0" name="Freeform 2536">
              <a:extLst>
                <a:ext uri="{FF2B5EF4-FFF2-40B4-BE49-F238E27FC236}">
                  <a16:creationId xmlns:a16="http://schemas.microsoft.com/office/drawing/2014/main" id="{43E4AB33-6EFC-4B44-8920-84F1C6A7D8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722"/>
              <a:ext cx="82" cy="24"/>
            </a:xfrm>
            <a:custGeom>
              <a:avLst/>
              <a:gdLst>
                <a:gd name="T0" fmla="*/ 108 w 62"/>
                <a:gd name="T1" fmla="*/ 0 h 18"/>
                <a:gd name="T2" fmla="*/ 0 w 62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8">
                  <a:moveTo>
                    <a:pt x="62" y="0"/>
                  </a:moveTo>
                  <a:cubicBezTo>
                    <a:pt x="48" y="11"/>
                    <a:pt x="13" y="16"/>
                    <a:pt x="0" y="1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1" name="Freeform 2537">
              <a:extLst>
                <a:ext uri="{FF2B5EF4-FFF2-40B4-BE49-F238E27FC236}">
                  <a16:creationId xmlns:a16="http://schemas.microsoft.com/office/drawing/2014/main" id="{061C97FF-3CBD-4404-94B4-3F2ED08506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2130"/>
              <a:ext cx="31" cy="29"/>
            </a:xfrm>
            <a:custGeom>
              <a:avLst/>
              <a:gdLst>
                <a:gd name="T0" fmla="*/ 40 w 24"/>
                <a:gd name="T1" fmla="*/ 0 h 22"/>
                <a:gd name="T2" fmla="*/ 0 w 24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2">
                  <a:moveTo>
                    <a:pt x="24" y="0"/>
                  </a:moveTo>
                  <a:cubicBezTo>
                    <a:pt x="19" y="8"/>
                    <a:pt x="7" y="19"/>
                    <a:pt x="0" y="2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2" name="Freeform 2538">
              <a:extLst>
                <a:ext uri="{FF2B5EF4-FFF2-40B4-BE49-F238E27FC236}">
                  <a16:creationId xmlns:a16="http://schemas.microsoft.com/office/drawing/2014/main" id="{EA63C243-35B6-423B-AA3D-3BE3D7F366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2088"/>
              <a:ext cx="53" cy="39"/>
            </a:xfrm>
            <a:custGeom>
              <a:avLst/>
              <a:gdLst>
                <a:gd name="T0" fmla="*/ 70 w 40"/>
                <a:gd name="T1" fmla="*/ 0 h 30"/>
                <a:gd name="T2" fmla="*/ 0 w 40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0">
                  <a:moveTo>
                    <a:pt x="40" y="0"/>
                  </a:moveTo>
                  <a:cubicBezTo>
                    <a:pt x="29" y="11"/>
                    <a:pt x="10" y="26"/>
                    <a:pt x="0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3" name="Freeform 2539">
              <a:extLst>
                <a:ext uri="{FF2B5EF4-FFF2-40B4-BE49-F238E27FC236}">
                  <a16:creationId xmlns:a16="http://schemas.microsoft.com/office/drawing/2014/main" id="{61F71E2B-345B-421C-B453-194368E315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2142"/>
              <a:ext cx="33" cy="40"/>
            </a:xfrm>
            <a:custGeom>
              <a:avLst/>
              <a:gdLst>
                <a:gd name="T0" fmla="*/ 44 w 25"/>
                <a:gd name="T1" fmla="*/ 0 h 31"/>
                <a:gd name="T2" fmla="*/ 0 w 25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25" y="0"/>
                  </a:moveTo>
                  <a:cubicBezTo>
                    <a:pt x="13" y="9"/>
                    <a:pt x="3" y="27"/>
                    <a:pt x="0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4" name="Freeform 2540">
              <a:extLst>
                <a:ext uri="{FF2B5EF4-FFF2-40B4-BE49-F238E27FC236}">
                  <a16:creationId xmlns:a16="http://schemas.microsoft.com/office/drawing/2014/main" id="{8F9F5E44-8F49-46C6-895C-75BE6A3C2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2185"/>
              <a:ext cx="59" cy="72"/>
            </a:xfrm>
            <a:custGeom>
              <a:avLst/>
              <a:gdLst>
                <a:gd name="T0" fmla="*/ 77 w 45"/>
                <a:gd name="T1" fmla="*/ 0 h 55"/>
                <a:gd name="T2" fmla="*/ 0 w 45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5">
                  <a:moveTo>
                    <a:pt x="45" y="0"/>
                  </a:moveTo>
                  <a:cubicBezTo>
                    <a:pt x="28" y="14"/>
                    <a:pt x="10" y="35"/>
                    <a:pt x="0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5" name="Freeform 2541">
              <a:extLst>
                <a:ext uri="{FF2B5EF4-FFF2-40B4-BE49-F238E27FC236}">
                  <a16:creationId xmlns:a16="http://schemas.microsoft.com/office/drawing/2014/main" id="{C6937FDA-ED9F-4A96-BB36-2D65D4FEC8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2195"/>
              <a:ext cx="35" cy="44"/>
            </a:xfrm>
            <a:custGeom>
              <a:avLst/>
              <a:gdLst>
                <a:gd name="T0" fmla="*/ 45 w 27"/>
                <a:gd name="T1" fmla="*/ 0 h 33"/>
                <a:gd name="T2" fmla="*/ 0 w 27"/>
                <a:gd name="T3" fmla="*/ 5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3">
                  <a:moveTo>
                    <a:pt x="27" y="0"/>
                  </a:moveTo>
                  <a:cubicBezTo>
                    <a:pt x="10" y="16"/>
                    <a:pt x="9" y="21"/>
                    <a:pt x="0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6" name="Freeform 2542">
              <a:extLst>
                <a:ext uri="{FF2B5EF4-FFF2-40B4-BE49-F238E27FC236}">
                  <a16:creationId xmlns:a16="http://schemas.microsoft.com/office/drawing/2014/main" id="{28F16F12-C125-4C5D-8A84-3A9D46B34B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227"/>
              <a:ext cx="41" cy="43"/>
            </a:xfrm>
            <a:custGeom>
              <a:avLst/>
              <a:gdLst>
                <a:gd name="T0" fmla="*/ 54 w 31"/>
                <a:gd name="T1" fmla="*/ 0 h 33"/>
                <a:gd name="T2" fmla="*/ 0 w 31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3">
                  <a:moveTo>
                    <a:pt x="31" y="0"/>
                  </a:moveTo>
                  <a:cubicBezTo>
                    <a:pt x="8" y="19"/>
                    <a:pt x="8" y="25"/>
                    <a:pt x="0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7" name="Freeform 2543">
              <a:extLst>
                <a:ext uri="{FF2B5EF4-FFF2-40B4-BE49-F238E27FC236}">
                  <a16:creationId xmlns:a16="http://schemas.microsoft.com/office/drawing/2014/main" id="{08A33C90-032B-498F-B523-1FED21286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020"/>
              <a:ext cx="26" cy="25"/>
            </a:xfrm>
            <a:custGeom>
              <a:avLst/>
              <a:gdLst>
                <a:gd name="T0" fmla="*/ 34 w 20"/>
                <a:gd name="T1" fmla="*/ 0 h 19"/>
                <a:gd name="T2" fmla="*/ 0 w 20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9">
                  <a:moveTo>
                    <a:pt x="20" y="0"/>
                  </a:moveTo>
                  <a:cubicBezTo>
                    <a:pt x="15" y="10"/>
                    <a:pt x="6" y="15"/>
                    <a:pt x="0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8" name="Freeform 2544">
              <a:extLst>
                <a:ext uri="{FF2B5EF4-FFF2-40B4-BE49-F238E27FC236}">
                  <a16:creationId xmlns:a16="http://schemas.microsoft.com/office/drawing/2014/main" id="{688ECF96-E824-4F5B-9CF2-918721310B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2041"/>
              <a:ext cx="35" cy="38"/>
            </a:xfrm>
            <a:custGeom>
              <a:avLst/>
              <a:gdLst>
                <a:gd name="T0" fmla="*/ 45 w 27"/>
                <a:gd name="T1" fmla="*/ 0 h 29"/>
                <a:gd name="T2" fmla="*/ 0 w 27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9">
                  <a:moveTo>
                    <a:pt x="27" y="0"/>
                  </a:moveTo>
                  <a:cubicBezTo>
                    <a:pt x="24" y="12"/>
                    <a:pt x="11" y="21"/>
                    <a:pt x="0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09" name="Freeform 2545">
              <a:extLst>
                <a:ext uri="{FF2B5EF4-FFF2-40B4-BE49-F238E27FC236}">
                  <a16:creationId xmlns:a16="http://schemas.microsoft.com/office/drawing/2014/main" id="{F930E979-1ACA-4CA0-A6B8-4F989F602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529"/>
              <a:ext cx="49" cy="162"/>
            </a:xfrm>
            <a:custGeom>
              <a:avLst/>
              <a:gdLst>
                <a:gd name="T0" fmla="*/ 65 w 37"/>
                <a:gd name="T1" fmla="*/ 0 h 123"/>
                <a:gd name="T2" fmla="*/ 0 w 37"/>
                <a:gd name="T3" fmla="*/ 213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23">
                  <a:moveTo>
                    <a:pt x="37" y="0"/>
                  </a:moveTo>
                  <a:cubicBezTo>
                    <a:pt x="30" y="50"/>
                    <a:pt x="20" y="94"/>
                    <a:pt x="0" y="12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0" name="Freeform 2546">
              <a:extLst>
                <a:ext uri="{FF2B5EF4-FFF2-40B4-BE49-F238E27FC236}">
                  <a16:creationId xmlns:a16="http://schemas.microsoft.com/office/drawing/2014/main" id="{B489B555-6AD3-47A9-AB70-9E12E0660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3" y="1447"/>
              <a:ext cx="29" cy="59"/>
            </a:xfrm>
            <a:custGeom>
              <a:avLst/>
              <a:gdLst>
                <a:gd name="T0" fmla="*/ 38 w 22"/>
                <a:gd name="T1" fmla="*/ 0 h 45"/>
                <a:gd name="T2" fmla="*/ 0 w 22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5">
                  <a:moveTo>
                    <a:pt x="22" y="0"/>
                  </a:moveTo>
                  <a:cubicBezTo>
                    <a:pt x="11" y="13"/>
                    <a:pt x="4" y="26"/>
                    <a:pt x="0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1" name="Freeform 2547">
              <a:extLst>
                <a:ext uri="{FF2B5EF4-FFF2-40B4-BE49-F238E27FC236}">
                  <a16:creationId xmlns:a16="http://schemas.microsoft.com/office/drawing/2014/main" id="{ED7C37DA-4EDD-4037-BD04-61246F9EC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474"/>
              <a:ext cx="63" cy="110"/>
            </a:xfrm>
            <a:custGeom>
              <a:avLst/>
              <a:gdLst>
                <a:gd name="T0" fmla="*/ 0 w 48"/>
                <a:gd name="T1" fmla="*/ 144 h 84"/>
                <a:gd name="T2" fmla="*/ 83 w 48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84">
                  <a:moveTo>
                    <a:pt x="0" y="84"/>
                  </a:moveTo>
                  <a:cubicBezTo>
                    <a:pt x="10" y="75"/>
                    <a:pt x="46" y="14"/>
                    <a:pt x="48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2" name="Freeform 2548">
              <a:extLst>
                <a:ext uri="{FF2B5EF4-FFF2-40B4-BE49-F238E27FC236}">
                  <a16:creationId xmlns:a16="http://schemas.microsoft.com/office/drawing/2014/main" id="{790134D7-A46E-44AE-AD7E-23C76505C6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4" y="1452"/>
              <a:ext cx="34" cy="82"/>
            </a:xfrm>
            <a:custGeom>
              <a:avLst/>
              <a:gdLst>
                <a:gd name="T0" fmla="*/ 44 w 26"/>
                <a:gd name="T1" fmla="*/ 0 h 63"/>
                <a:gd name="T2" fmla="*/ 0 w 26"/>
                <a:gd name="T3" fmla="*/ 107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3">
                  <a:moveTo>
                    <a:pt x="26" y="0"/>
                  </a:moveTo>
                  <a:cubicBezTo>
                    <a:pt x="10" y="28"/>
                    <a:pt x="5" y="46"/>
                    <a:pt x="0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3" name="Freeform 2549">
              <a:extLst>
                <a:ext uri="{FF2B5EF4-FFF2-40B4-BE49-F238E27FC236}">
                  <a16:creationId xmlns:a16="http://schemas.microsoft.com/office/drawing/2014/main" id="{841AD019-0F78-4440-B276-CE0AFB57105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364"/>
              <a:ext cx="33" cy="43"/>
            </a:xfrm>
            <a:custGeom>
              <a:avLst/>
              <a:gdLst>
                <a:gd name="T0" fmla="*/ 44 w 25"/>
                <a:gd name="T1" fmla="*/ 0 h 33"/>
                <a:gd name="T2" fmla="*/ 0 w 25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3">
                  <a:moveTo>
                    <a:pt x="25" y="0"/>
                  </a:moveTo>
                  <a:cubicBezTo>
                    <a:pt x="13" y="13"/>
                    <a:pt x="2" y="23"/>
                    <a:pt x="0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4" name="Freeform 2550">
              <a:extLst>
                <a:ext uri="{FF2B5EF4-FFF2-40B4-BE49-F238E27FC236}">
                  <a16:creationId xmlns:a16="http://schemas.microsoft.com/office/drawing/2014/main" id="{6CBD6F7E-F20E-4C72-BF2E-A5727FA16C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372"/>
              <a:ext cx="23" cy="29"/>
            </a:xfrm>
            <a:custGeom>
              <a:avLst/>
              <a:gdLst>
                <a:gd name="T0" fmla="*/ 31 w 17"/>
                <a:gd name="T1" fmla="*/ 0 h 22"/>
                <a:gd name="T2" fmla="*/ 0 w 17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17" y="0"/>
                  </a:moveTo>
                  <a:cubicBezTo>
                    <a:pt x="5" y="11"/>
                    <a:pt x="3" y="15"/>
                    <a:pt x="0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5" name="Freeform 2551">
              <a:extLst>
                <a:ext uri="{FF2B5EF4-FFF2-40B4-BE49-F238E27FC236}">
                  <a16:creationId xmlns:a16="http://schemas.microsoft.com/office/drawing/2014/main" id="{0D95D740-255A-4DE3-B4F5-98569EB17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1380"/>
              <a:ext cx="10" cy="21"/>
            </a:xfrm>
            <a:custGeom>
              <a:avLst/>
              <a:gdLst>
                <a:gd name="T0" fmla="*/ 13 w 8"/>
                <a:gd name="T1" fmla="*/ 0 h 16"/>
                <a:gd name="T2" fmla="*/ 0 w 8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0" y="7"/>
                    <a:pt x="0" y="16"/>
                    <a:pt x="0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6" name="Freeform 2552">
              <a:extLst>
                <a:ext uri="{FF2B5EF4-FFF2-40B4-BE49-F238E27FC236}">
                  <a16:creationId xmlns:a16="http://schemas.microsoft.com/office/drawing/2014/main" id="{EF223E32-F77E-4E07-AA85-C6D9201578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380"/>
              <a:ext cx="10" cy="15"/>
            </a:xfrm>
            <a:custGeom>
              <a:avLst/>
              <a:gdLst>
                <a:gd name="T0" fmla="*/ 14 w 7"/>
                <a:gd name="T1" fmla="*/ 0 h 12"/>
                <a:gd name="T2" fmla="*/ 0 w 7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7" y="0"/>
                  </a:moveTo>
                  <a:cubicBezTo>
                    <a:pt x="7" y="7"/>
                    <a:pt x="0" y="12"/>
                    <a:pt x="0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7" name="Freeform 2553">
              <a:extLst>
                <a:ext uri="{FF2B5EF4-FFF2-40B4-BE49-F238E27FC236}">
                  <a16:creationId xmlns:a16="http://schemas.microsoft.com/office/drawing/2014/main" id="{94504469-88FE-400C-B751-C367FFB6F5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534"/>
              <a:ext cx="16" cy="21"/>
            </a:xfrm>
            <a:custGeom>
              <a:avLst/>
              <a:gdLst>
                <a:gd name="T0" fmla="*/ 21 w 12"/>
                <a:gd name="T1" fmla="*/ 0 h 16"/>
                <a:gd name="T2" fmla="*/ 0 w 12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12" y="0"/>
                  </a:moveTo>
                  <a:cubicBezTo>
                    <a:pt x="6" y="14"/>
                    <a:pt x="0" y="16"/>
                    <a:pt x="0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8" name="Freeform 2554">
              <a:extLst>
                <a:ext uri="{FF2B5EF4-FFF2-40B4-BE49-F238E27FC236}">
                  <a16:creationId xmlns:a16="http://schemas.microsoft.com/office/drawing/2014/main" id="{D6CEE4D4-76A4-432B-9C19-1A986BE52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569"/>
              <a:ext cx="17" cy="30"/>
            </a:xfrm>
            <a:custGeom>
              <a:avLst/>
              <a:gdLst>
                <a:gd name="T0" fmla="*/ 22 w 13"/>
                <a:gd name="T1" fmla="*/ 0 h 23"/>
                <a:gd name="T2" fmla="*/ 0 w 13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3">
                  <a:moveTo>
                    <a:pt x="13" y="0"/>
                  </a:moveTo>
                  <a:cubicBezTo>
                    <a:pt x="9" y="17"/>
                    <a:pt x="3" y="19"/>
                    <a:pt x="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19" name="Freeform 2555">
              <a:extLst>
                <a:ext uri="{FF2B5EF4-FFF2-40B4-BE49-F238E27FC236}">
                  <a16:creationId xmlns:a16="http://schemas.microsoft.com/office/drawing/2014/main" id="{57C43E70-AC51-4E77-BAC0-B0203C6FC8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668"/>
              <a:ext cx="17" cy="38"/>
            </a:xfrm>
            <a:custGeom>
              <a:avLst/>
              <a:gdLst>
                <a:gd name="T0" fmla="*/ 22 w 13"/>
                <a:gd name="T1" fmla="*/ 0 h 29"/>
                <a:gd name="T2" fmla="*/ 0 w 13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13" y="0"/>
                  </a:moveTo>
                  <a:cubicBezTo>
                    <a:pt x="10" y="17"/>
                    <a:pt x="5" y="25"/>
                    <a:pt x="0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0" name="Freeform 2556">
              <a:extLst>
                <a:ext uri="{FF2B5EF4-FFF2-40B4-BE49-F238E27FC236}">
                  <a16:creationId xmlns:a16="http://schemas.microsoft.com/office/drawing/2014/main" id="{5BDCE214-93E9-440F-B317-168E685C4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873"/>
              <a:ext cx="9" cy="25"/>
            </a:xfrm>
            <a:custGeom>
              <a:avLst/>
              <a:gdLst>
                <a:gd name="T0" fmla="*/ 12 w 7"/>
                <a:gd name="T1" fmla="*/ 0 h 19"/>
                <a:gd name="T2" fmla="*/ 0 w 7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7" y="0"/>
                  </a:moveTo>
                  <a:cubicBezTo>
                    <a:pt x="6" y="7"/>
                    <a:pt x="4" y="13"/>
                    <a:pt x="0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1" name="Freeform 2557">
              <a:extLst>
                <a:ext uri="{FF2B5EF4-FFF2-40B4-BE49-F238E27FC236}">
                  <a16:creationId xmlns:a16="http://schemas.microsoft.com/office/drawing/2014/main" id="{6F94C8CD-5C91-4834-9865-8C64571D60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1386"/>
              <a:ext cx="18" cy="3"/>
            </a:xfrm>
            <a:custGeom>
              <a:avLst/>
              <a:gdLst>
                <a:gd name="T0" fmla="*/ 0 w 13"/>
                <a:gd name="T1" fmla="*/ 3 h 2"/>
                <a:gd name="T2" fmla="*/ 25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0" y="1"/>
                  </a:moveTo>
                  <a:cubicBezTo>
                    <a:pt x="5" y="2"/>
                    <a:pt x="9" y="1"/>
                    <a:pt x="13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2" name="Freeform 2558">
              <a:extLst>
                <a:ext uri="{FF2B5EF4-FFF2-40B4-BE49-F238E27FC236}">
                  <a16:creationId xmlns:a16="http://schemas.microsoft.com/office/drawing/2014/main" id="{A31D938D-8532-4292-A384-07AFE01089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1380"/>
              <a:ext cx="15" cy="4"/>
            </a:xfrm>
            <a:custGeom>
              <a:avLst/>
              <a:gdLst>
                <a:gd name="T0" fmla="*/ 19 w 12"/>
                <a:gd name="T1" fmla="*/ 4 h 3"/>
                <a:gd name="T2" fmla="*/ 0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12" y="2"/>
                  </a:moveTo>
                  <a:cubicBezTo>
                    <a:pt x="8" y="3"/>
                    <a:pt x="4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3" name="Freeform 2559">
              <a:extLst>
                <a:ext uri="{FF2B5EF4-FFF2-40B4-BE49-F238E27FC236}">
                  <a16:creationId xmlns:a16="http://schemas.microsoft.com/office/drawing/2014/main" id="{05DB6D1F-5ADF-49E9-B050-53D559741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0" y="1376"/>
              <a:ext cx="20" cy="26"/>
            </a:xfrm>
            <a:custGeom>
              <a:avLst/>
              <a:gdLst>
                <a:gd name="T0" fmla="*/ 27 w 15"/>
                <a:gd name="T1" fmla="*/ 0 h 20"/>
                <a:gd name="T2" fmla="*/ 0 w 1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15" y="0"/>
                  </a:moveTo>
                  <a:cubicBezTo>
                    <a:pt x="8" y="4"/>
                    <a:pt x="5" y="13"/>
                    <a:pt x="0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4" name="Freeform 2560">
              <a:extLst>
                <a:ext uri="{FF2B5EF4-FFF2-40B4-BE49-F238E27FC236}">
                  <a16:creationId xmlns:a16="http://schemas.microsoft.com/office/drawing/2014/main" id="{10585AF0-A339-479D-862C-621F61FE71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380"/>
              <a:ext cx="10" cy="21"/>
            </a:xfrm>
            <a:custGeom>
              <a:avLst/>
              <a:gdLst>
                <a:gd name="T0" fmla="*/ 13 w 8"/>
                <a:gd name="T1" fmla="*/ 0 h 16"/>
                <a:gd name="T2" fmla="*/ 0 w 8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8" y="0"/>
                  </a:moveTo>
                  <a:cubicBezTo>
                    <a:pt x="5" y="5"/>
                    <a:pt x="1" y="10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5" name="Freeform 2561">
              <a:extLst>
                <a:ext uri="{FF2B5EF4-FFF2-40B4-BE49-F238E27FC236}">
                  <a16:creationId xmlns:a16="http://schemas.microsoft.com/office/drawing/2014/main" id="{A0104143-2BEA-4762-A38A-85304A3DBF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378"/>
              <a:ext cx="12" cy="21"/>
            </a:xfrm>
            <a:custGeom>
              <a:avLst/>
              <a:gdLst>
                <a:gd name="T0" fmla="*/ 16 w 9"/>
                <a:gd name="T1" fmla="*/ 0 h 16"/>
                <a:gd name="T2" fmla="*/ 0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9" y="0"/>
                  </a:moveTo>
                  <a:cubicBezTo>
                    <a:pt x="8" y="6"/>
                    <a:pt x="5" y="12"/>
                    <a:pt x="0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6" name="Freeform 2562">
              <a:extLst>
                <a:ext uri="{FF2B5EF4-FFF2-40B4-BE49-F238E27FC236}">
                  <a16:creationId xmlns:a16="http://schemas.microsoft.com/office/drawing/2014/main" id="{E01FE03D-2B59-45A8-9904-86B204B724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7" y="1380"/>
              <a:ext cx="4" cy="9"/>
            </a:xfrm>
            <a:custGeom>
              <a:avLst/>
              <a:gdLst>
                <a:gd name="T0" fmla="*/ 5 w 3"/>
                <a:gd name="T1" fmla="*/ 0 h 7"/>
                <a:gd name="T2" fmla="*/ 0 w 3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0"/>
                  </a:moveTo>
                  <a:cubicBezTo>
                    <a:pt x="3" y="3"/>
                    <a:pt x="2" y="5"/>
                    <a:pt x="0" y="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7" name="Freeform 2563">
              <a:extLst>
                <a:ext uri="{FF2B5EF4-FFF2-40B4-BE49-F238E27FC236}">
                  <a16:creationId xmlns:a16="http://schemas.microsoft.com/office/drawing/2014/main" id="{F9AF1B66-B412-468C-9B1A-02F96A251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550"/>
              <a:ext cx="10" cy="19"/>
            </a:xfrm>
            <a:custGeom>
              <a:avLst/>
              <a:gdLst>
                <a:gd name="T0" fmla="*/ 0 w 8"/>
                <a:gd name="T1" fmla="*/ 26 h 14"/>
                <a:gd name="T2" fmla="*/ 13 w 8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0" y="14"/>
                  </a:moveTo>
                  <a:cubicBezTo>
                    <a:pt x="3" y="10"/>
                    <a:pt x="7" y="5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8" name="Freeform 2564">
              <a:extLst>
                <a:ext uri="{FF2B5EF4-FFF2-40B4-BE49-F238E27FC236}">
                  <a16:creationId xmlns:a16="http://schemas.microsoft.com/office/drawing/2014/main" id="{39E929DF-6988-4676-B7E2-A437FA853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586"/>
              <a:ext cx="9" cy="19"/>
            </a:xfrm>
            <a:custGeom>
              <a:avLst/>
              <a:gdLst>
                <a:gd name="T0" fmla="*/ 0 w 7"/>
                <a:gd name="T1" fmla="*/ 24 h 15"/>
                <a:gd name="T2" fmla="*/ 12 w 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cubicBezTo>
                    <a:pt x="4" y="11"/>
                    <a:pt x="7" y="6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29" name="Freeform 2565">
              <a:extLst>
                <a:ext uri="{FF2B5EF4-FFF2-40B4-BE49-F238E27FC236}">
                  <a16:creationId xmlns:a16="http://schemas.microsoft.com/office/drawing/2014/main" id="{B27D3273-3108-4AF1-9B39-B87C944EB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629"/>
              <a:ext cx="12" cy="31"/>
            </a:xfrm>
            <a:custGeom>
              <a:avLst/>
              <a:gdLst>
                <a:gd name="T0" fmla="*/ 0 w 9"/>
                <a:gd name="T1" fmla="*/ 40 h 24"/>
                <a:gd name="T2" fmla="*/ 15 w 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0" y="24"/>
                  </a:moveTo>
                  <a:cubicBezTo>
                    <a:pt x="5" y="16"/>
                    <a:pt x="9" y="10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0" name="Freeform 2566">
              <a:extLst>
                <a:ext uri="{FF2B5EF4-FFF2-40B4-BE49-F238E27FC236}">
                  <a16:creationId xmlns:a16="http://schemas.microsoft.com/office/drawing/2014/main" id="{F049C468-2A62-4E6A-AFF4-4F1F9AE36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691"/>
              <a:ext cx="9" cy="19"/>
            </a:xfrm>
            <a:custGeom>
              <a:avLst/>
              <a:gdLst>
                <a:gd name="T0" fmla="*/ 0 w 7"/>
                <a:gd name="T1" fmla="*/ 24 h 15"/>
                <a:gd name="T2" fmla="*/ 12 w 7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5">
                  <a:moveTo>
                    <a:pt x="0" y="15"/>
                  </a:moveTo>
                  <a:cubicBezTo>
                    <a:pt x="3" y="11"/>
                    <a:pt x="6" y="5"/>
                    <a:pt x="7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1" name="Freeform 2567">
              <a:extLst>
                <a:ext uri="{FF2B5EF4-FFF2-40B4-BE49-F238E27FC236}">
                  <a16:creationId xmlns:a16="http://schemas.microsoft.com/office/drawing/2014/main" id="{06E4F271-1ECA-4DC0-BB9A-C848E9FBFD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632"/>
              <a:ext cx="24" cy="135"/>
            </a:xfrm>
            <a:custGeom>
              <a:avLst/>
              <a:gdLst>
                <a:gd name="T0" fmla="*/ 1 w 18"/>
                <a:gd name="T1" fmla="*/ 0 h 103"/>
                <a:gd name="T2" fmla="*/ 32 w 18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3">
                  <a:moveTo>
                    <a:pt x="1" y="0"/>
                  </a:moveTo>
                  <a:cubicBezTo>
                    <a:pt x="0" y="35"/>
                    <a:pt x="8" y="70"/>
                    <a:pt x="18" y="10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2" name="Freeform 2568">
              <a:extLst>
                <a:ext uri="{FF2B5EF4-FFF2-40B4-BE49-F238E27FC236}">
                  <a16:creationId xmlns:a16="http://schemas.microsoft.com/office/drawing/2014/main" id="{38132312-3B19-4C92-A2C6-B8D3968DD1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6" y="1673"/>
              <a:ext cx="39" cy="120"/>
            </a:xfrm>
            <a:custGeom>
              <a:avLst/>
              <a:gdLst>
                <a:gd name="T0" fmla="*/ 0 w 30"/>
                <a:gd name="T1" fmla="*/ 0 h 91"/>
                <a:gd name="T2" fmla="*/ 7 w 30"/>
                <a:gd name="T3" fmla="*/ 50 h 91"/>
                <a:gd name="T4" fmla="*/ 51 w 30"/>
                <a:gd name="T5" fmla="*/ 158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1">
                  <a:moveTo>
                    <a:pt x="0" y="0"/>
                  </a:moveTo>
                  <a:cubicBezTo>
                    <a:pt x="3" y="9"/>
                    <a:pt x="2" y="20"/>
                    <a:pt x="4" y="29"/>
                  </a:cubicBezTo>
                  <a:cubicBezTo>
                    <a:pt x="8" y="52"/>
                    <a:pt x="19" y="71"/>
                    <a:pt x="30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3" name="Freeform 2569">
              <a:extLst>
                <a:ext uri="{FF2B5EF4-FFF2-40B4-BE49-F238E27FC236}">
                  <a16:creationId xmlns:a16="http://schemas.microsoft.com/office/drawing/2014/main" id="{A35C59B0-DFAE-4B09-A326-09FA0F6EF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742"/>
              <a:ext cx="40" cy="95"/>
            </a:xfrm>
            <a:custGeom>
              <a:avLst/>
              <a:gdLst>
                <a:gd name="T0" fmla="*/ 0 w 30"/>
                <a:gd name="T1" fmla="*/ 0 h 73"/>
                <a:gd name="T2" fmla="*/ 17 w 30"/>
                <a:gd name="T3" fmla="*/ 47 h 73"/>
                <a:gd name="T4" fmla="*/ 53 w 30"/>
                <a:gd name="T5" fmla="*/ 124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3">
                  <a:moveTo>
                    <a:pt x="0" y="0"/>
                  </a:moveTo>
                  <a:cubicBezTo>
                    <a:pt x="3" y="9"/>
                    <a:pt x="7" y="19"/>
                    <a:pt x="10" y="28"/>
                  </a:cubicBezTo>
                  <a:cubicBezTo>
                    <a:pt x="14" y="40"/>
                    <a:pt x="16" y="68"/>
                    <a:pt x="30" y="7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4" name="Freeform 2570">
              <a:extLst>
                <a:ext uri="{FF2B5EF4-FFF2-40B4-BE49-F238E27FC236}">
                  <a16:creationId xmlns:a16="http://schemas.microsoft.com/office/drawing/2014/main" id="{A9AE5585-5021-4C8C-B870-89B971AA2FA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1659"/>
              <a:ext cx="13" cy="119"/>
            </a:xfrm>
            <a:custGeom>
              <a:avLst/>
              <a:gdLst>
                <a:gd name="T0" fmla="*/ 0 w 10"/>
                <a:gd name="T1" fmla="*/ 0 h 91"/>
                <a:gd name="T2" fmla="*/ 9 w 10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1">
                  <a:moveTo>
                    <a:pt x="0" y="0"/>
                  </a:moveTo>
                  <a:cubicBezTo>
                    <a:pt x="10" y="30"/>
                    <a:pt x="6" y="60"/>
                    <a:pt x="5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5" name="Freeform 2571">
              <a:extLst>
                <a:ext uri="{FF2B5EF4-FFF2-40B4-BE49-F238E27FC236}">
                  <a16:creationId xmlns:a16="http://schemas.microsoft.com/office/drawing/2014/main" id="{8A876B6C-C0C3-4B52-925B-BEA30FB6F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676"/>
              <a:ext cx="29" cy="138"/>
            </a:xfrm>
            <a:custGeom>
              <a:avLst/>
              <a:gdLst>
                <a:gd name="T0" fmla="*/ 21 w 22"/>
                <a:gd name="T1" fmla="*/ 0 h 105"/>
                <a:gd name="T2" fmla="*/ 0 w 22"/>
                <a:gd name="T3" fmla="*/ 181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5">
                  <a:moveTo>
                    <a:pt x="12" y="0"/>
                  </a:moveTo>
                  <a:cubicBezTo>
                    <a:pt x="22" y="36"/>
                    <a:pt x="13" y="71"/>
                    <a:pt x="0" y="10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6" name="Freeform 2572">
              <a:extLst>
                <a:ext uri="{FF2B5EF4-FFF2-40B4-BE49-F238E27FC236}">
                  <a16:creationId xmlns:a16="http://schemas.microsoft.com/office/drawing/2014/main" id="{69187970-D9E6-4BA4-86FE-2369725EFC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1790"/>
              <a:ext cx="31" cy="114"/>
            </a:xfrm>
            <a:custGeom>
              <a:avLst/>
              <a:gdLst>
                <a:gd name="T0" fmla="*/ 39 w 24"/>
                <a:gd name="T1" fmla="*/ 0 h 87"/>
                <a:gd name="T2" fmla="*/ 0 w 24"/>
                <a:gd name="T3" fmla="*/ 149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87">
                  <a:moveTo>
                    <a:pt x="23" y="0"/>
                  </a:moveTo>
                  <a:cubicBezTo>
                    <a:pt x="24" y="31"/>
                    <a:pt x="12" y="59"/>
                    <a:pt x="0" y="8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7" name="Freeform 2573">
              <a:extLst>
                <a:ext uri="{FF2B5EF4-FFF2-40B4-BE49-F238E27FC236}">
                  <a16:creationId xmlns:a16="http://schemas.microsoft.com/office/drawing/2014/main" id="{9FEAE75D-859B-4AF0-9A29-50BDF7733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6" y="1980"/>
              <a:ext cx="75" cy="51"/>
            </a:xfrm>
            <a:custGeom>
              <a:avLst/>
              <a:gdLst>
                <a:gd name="T0" fmla="*/ 0 w 57"/>
                <a:gd name="T1" fmla="*/ 65 h 39"/>
                <a:gd name="T2" fmla="*/ 42 w 57"/>
                <a:gd name="T3" fmla="*/ 39 h 39"/>
                <a:gd name="T4" fmla="*/ 99 w 57"/>
                <a:gd name="T5" fmla="*/ 0 h 39"/>
                <a:gd name="T6" fmla="*/ 66 w 57"/>
                <a:gd name="T7" fmla="*/ 43 h 39"/>
                <a:gd name="T8" fmla="*/ 14 w 57"/>
                <a:gd name="T9" fmla="*/ 6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9">
                  <a:moveTo>
                    <a:pt x="0" y="38"/>
                  </a:moveTo>
                  <a:cubicBezTo>
                    <a:pt x="6" y="29"/>
                    <a:pt x="15" y="28"/>
                    <a:pt x="24" y="23"/>
                  </a:cubicBezTo>
                  <a:cubicBezTo>
                    <a:pt x="37" y="18"/>
                    <a:pt x="48" y="10"/>
                    <a:pt x="57" y="0"/>
                  </a:cubicBezTo>
                  <a:cubicBezTo>
                    <a:pt x="54" y="10"/>
                    <a:pt x="47" y="17"/>
                    <a:pt x="38" y="25"/>
                  </a:cubicBezTo>
                  <a:cubicBezTo>
                    <a:pt x="30" y="31"/>
                    <a:pt x="14" y="33"/>
                    <a:pt x="8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8" name="Freeform 2574">
              <a:extLst>
                <a:ext uri="{FF2B5EF4-FFF2-40B4-BE49-F238E27FC236}">
                  <a16:creationId xmlns:a16="http://schemas.microsoft.com/office/drawing/2014/main" id="{D5F27B67-93C0-4F0A-8F0A-52214B81F5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0" y="2007"/>
              <a:ext cx="66" cy="53"/>
            </a:xfrm>
            <a:custGeom>
              <a:avLst/>
              <a:gdLst>
                <a:gd name="T0" fmla="*/ 0 w 50"/>
                <a:gd name="T1" fmla="*/ 69 h 41"/>
                <a:gd name="T2" fmla="*/ 87 w 50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1">
                  <a:moveTo>
                    <a:pt x="0" y="41"/>
                  </a:moveTo>
                  <a:cubicBezTo>
                    <a:pt x="20" y="34"/>
                    <a:pt x="41" y="18"/>
                    <a:pt x="5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39" name="Freeform 2575">
              <a:extLst>
                <a:ext uri="{FF2B5EF4-FFF2-40B4-BE49-F238E27FC236}">
                  <a16:creationId xmlns:a16="http://schemas.microsoft.com/office/drawing/2014/main" id="{D2F91DC2-B6DE-40D2-A9D3-44BA7B8FD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892"/>
              <a:ext cx="22" cy="52"/>
            </a:xfrm>
            <a:custGeom>
              <a:avLst/>
              <a:gdLst>
                <a:gd name="T0" fmla="*/ 0 w 17"/>
                <a:gd name="T1" fmla="*/ 0 h 39"/>
                <a:gd name="T2" fmla="*/ 28 w 17"/>
                <a:gd name="T3" fmla="*/ 6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9">
                  <a:moveTo>
                    <a:pt x="0" y="0"/>
                  </a:moveTo>
                  <a:cubicBezTo>
                    <a:pt x="1" y="13"/>
                    <a:pt x="8" y="30"/>
                    <a:pt x="17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0" name="Freeform 2576">
              <a:extLst>
                <a:ext uri="{FF2B5EF4-FFF2-40B4-BE49-F238E27FC236}">
                  <a16:creationId xmlns:a16="http://schemas.microsoft.com/office/drawing/2014/main" id="{F2286765-17F3-41A1-A65E-F027723D16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4" y="1367"/>
              <a:ext cx="136" cy="262"/>
            </a:xfrm>
            <a:custGeom>
              <a:avLst/>
              <a:gdLst>
                <a:gd name="T0" fmla="*/ 0 w 104"/>
                <a:gd name="T1" fmla="*/ 4 h 200"/>
                <a:gd name="T2" fmla="*/ 143 w 104"/>
                <a:gd name="T3" fmla="*/ 156 h 200"/>
                <a:gd name="T4" fmla="*/ 166 w 104"/>
                <a:gd name="T5" fmla="*/ 343 h 200"/>
                <a:gd name="T6" fmla="*/ 123 w 104"/>
                <a:gd name="T7" fmla="*/ 155 h 200"/>
                <a:gd name="T8" fmla="*/ 0 w 104"/>
                <a:gd name="T9" fmla="*/ 4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00">
                  <a:moveTo>
                    <a:pt x="0" y="2"/>
                  </a:moveTo>
                  <a:cubicBezTo>
                    <a:pt x="35" y="8"/>
                    <a:pt x="61" y="23"/>
                    <a:pt x="83" y="91"/>
                  </a:cubicBezTo>
                  <a:cubicBezTo>
                    <a:pt x="104" y="159"/>
                    <a:pt x="98" y="186"/>
                    <a:pt x="97" y="200"/>
                  </a:cubicBezTo>
                  <a:cubicBezTo>
                    <a:pt x="98" y="174"/>
                    <a:pt x="86" y="127"/>
                    <a:pt x="72" y="90"/>
                  </a:cubicBezTo>
                  <a:cubicBezTo>
                    <a:pt x="57" y="54"/>
                    <a:pt x="40" y="0"/>
                    <a:pt x="0" y="2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1" name="Freeform 2577">
              <a:extLst>
                <a:ext uri="{FF2B5EF4-FFF2-40B4-BE49-F238E27FC236}">
                  <a16:creationId xmlns:a16="http://schemas.microsoft.com/office/drawing/2014/main" id="{DC77D5F6-198F-4579-B0FC-CC3BEC5ED4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381"/>
              <a:ext cx="102" cy="114"/>
            </a:xfrm>
            <a:custGeom>
              <a:avLst/>
              <a:gdLst>
                <a:gd name="T0" fmla="*/ 0 w 78"/>
                <a:gd name="T1" fmla="*/ 0 h 87"/>
                <a:gd name="T2" fmla="*/ 133 w 78"/>
                <a:gd name="T3" fmla="*/ 149 h 87"/>
                <a:gd name="T4" fmla="*/ 0 w 78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87">
                  <a:moveTo>
                    <a:pt x="0" y="0"/>
                  </a:moveTo>
                  <a:cubicBezTo>
                    <a:pt x="34" y="16"/>
                    <a:pt x="57" y="31"/>
                    <a:pt x="78" y="87"/>
                  </a:cubicBezTo>
                  <a:cubicBezTo>
                    <a:pt x="68" y="71"/>
                    <a:pt x="22" y="8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2" name="Freeform 2578">
              <a:extLst>
                <a:ext uri="{FF2B5EF4-FFF2-40B4-BE49-F238E27FC236}">
                  <a16:creationId xmlns:a16="http://schemas.microsoft.com/office/drawing/2014/main" id="{77C8B446-4E61-4115-B75F-FDE530A07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460"/>
              <a:ext cx="234" cy="202"/>
            </a:xfrm>
            <a:custGeom>
              <a:avLst/>
              <a:gdLst>
                <a:gd name="T0" fmla="*/ 308 w 178"/>
                <a:gd name="T1" fmla="*/ 265 h 154"/>
                <a:gd name="T2" fmla="*/ 131 w 178"/>
                <a:gd name="T3" fmla="*/ 160 h 154"/>
                <a:gd name="T4" fmla="*/ 0 w 178"/>
                <a:gd name="T5" fmla="*/ 0 h 154"/>
                <a:gd name="T6" fmla="*/ 103 w 178"/>
                <a:gd name="T7" fmla="*/ 121 h 154"/>
                <a:gd name="T8" fmla="*/ 308 w 178"/>
                <a:gd name="T9" fmla="*/ 265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54">
                  <a:moveTo>
                    <a:pt x="178" y="154"/>
                  </a:moveTo>
                  <a:cubicBezTo>
                    <a:pt x="165" y="127"/>
                    <a:pt x="102" y="113"/>
                    <a:pt x="76" y="93"/>
                  </a:cubicBezTo>
                  <a:cubicBezTo>
                    <a:pt x="51" y="74"/>
                    <a:pt x="12" y="30"/>
                    <a:pt x="0" y="0"/>
                  </a:cubicBezTo>
                  <a:cubicBezTo>
                    <a:pt x="8" y="23"/>
                    <a:pt x="37" y="51"/>
                    <a:pt x="59" y="70"/>
                  </a:cubicBezTo>
                  <a:cubicBezTo>
                    <a:pt x="81" y="90"/>
                    <a:pt x="170" y="135"/>
                    <a:pt x="178" y="15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3" name="Freeform 2579">
              <a:extLst>
                <a:ext uri="{FF2B5EF4-FFF2-40B4-BE49-F238E27FC236}">
                  <a16:creationId xmlns:a16="http://schemas.microsoft.com/office/drawing/2014/main" id="{348D3B7A-2518-41AE-8214-76749EB2D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1437"/>
              <a:ext cx="186" cy="183"/>
            </a:xfrm>
            <a:custGeom>
              <a:avLst/>
              <a:gdLst>
                <a:gd name="T0" fmla="*/ 0 w 142"/>
                <a:gd name="T1" fmla="*/ 0 h 139"/>
                <a:gd name="T2" fmla="*/ 128 w 142"/>
                <a:gd name="T3" fmla="*/ 153 h 139"/>
                <a:gd name="T4" fmla="*/ 244 w 142"/>
                <a:gd name="T5" fmla="*/ 241 h 139"/>
                <a:gd name="T6" fmla="*/ 128 w 142"/>
                <a:gd name="T7" fmla="*/ 141 h 139"/>
                <a:gd name="T8" fmla="*/ 0 w 142"/>
                <a:gd name="T9" fmla="*/ 0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39">
                  <a:moveTo>
                    <a:pt x="0" y="0"/>
                  </a:moveTo>
                  <a:cubicBezTo>
                    <a:pt x="14" y="40"/>
                    <a:pt x="49" y="65"/>
                    <a:pt x="75" y="88"/>
                  </a:cubicBezTo>
                  <a:cubicBezTo>
                    <a:pt x="101" y="112"/>
                    <a:pt x="131" y="126"/>
                    <a:pt x="142" y="139"/>
                  </a:cubicBezTo>
                  <a:cubicBezTo>
                    <a:pt x="126" y="112"/>
                    <a:pt x="93" y="98"/>
                    <a:pt x="75" y="81"/>
                  </a:cubicBezTo>
                  <a:cubicBezTo>
                    <a:pt x="57" y="64"/>
                    <a:pt x="5" y="16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4" name="Freeform 2580">
              <a:extLst>
                <a:ext uri="{FF2B5EF4-FFF2-40B4-BE49-F238E27FC236}">
                  <a16:creationId xmlns:a16="http://schemas.microsoft.com/office/drawing/2014/main" id="{11B44758-1739-48AD-BC1E-BEF4816457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1" y="1405"/>
              <a:ext cx="131" cy="154"/>
            </a:xfrm>
            <a:custGeom>
              <a:avLst/>
              <a:gdLst>
                <a:gd name="T0" fmla="*/ 0 w 100"/>
                <a:gd name="T1" fmla="*/ 0 h 118"/>
                <a:gd name="T2" fmla="*/ 172 w 100"/>
                <a:gd name="T3" fmla="*/ 201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118">
                  <a:moveTo>
                    <a:pt x="0" y="0"/>
                  </a:moveTo>
                  <a:cubicBezTo>
                    <a:pt x="19" y="17"/>
                    <a:pt x="78" y="71"/>
                    <a:pt x="100" y="1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5" name="Freeform 2581">
              <a:extLst>
                <a:ext uri="{FF2B5EF4-FFF2-40B4-BE49-F238E27FC236}">
                  <a16:creationId xmlns:a16="http://schemas.microsoft.com/office/drawing/2014/main" id="{FA3B0FC6-AA34-4B86-8935-E47D6FA883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416"/>
              <a:ext cx="50" cy="142"/>
            </a:xfrm>
            <a:custGeom>
              <a:avLst/>
              <a:gdLst>
                <a:gd name="T0" fmla="*/ 0 w 38"/>
                <a:gd name="T1" fmla="*/ 0 h 108"/>
                <a:gd name="T2" fmla="*/ 66 w 38"/>
                <a:gd name="T3" fmla="*/ 187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8">
                  <a:moveTo>
                    <a:pt x="0" y="0"/>
                  </a:moveTo>
                  <a:cubicBezTo>
                    <a:pt x="14" y="12"/>
                    <a:pt x="36" y="80"/>
                    <a:pt x="38" y="10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6" name="Freeform 2582">
              <a:extLst>
                <a:ext uri="{FF2B5EF4-FFF2-40B4-BE49-F238E27FC236}">
                  <a16:creationId xmlns:a16="http://schemas.microsoft.com/office/drawing/2014/main" id="{B45E4C05-7384-490B-997C-CC67741CA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9" y="1411"/>
              <a:ext cx="35" cy="50"/>
            </a:xfrm>
            <a:custGeom>
              <a:avLst/>
              <a:gdLst>
                <a:gd name="T0" fmla="*/ 0 w 27"/>
                <a:gd name="T1" fmla="*/ 0 h 38"/>
                <a:gd name="T2" fmla="*/ 45 w 27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8">
                  <a:moveTo>
                    <a:pt x="0" y="0"/>
                  </a:moveTo>
                  <a:cubicBezTo>
                    <a:pt x="13" y="9"/>
                    <a:pt x="20" y="17"/>
                    <a:pt x="27" y="3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7" name="Freeform 2583">
              <a:extLst>
                <a:ext uri="{FF2B5EF4-FFF2-40B4-BE49-F238E27FC236}">
                  <a16:creationId xmlns:a16="http://schemas.microsoft.com/office/drawing/2014/main" id="{B9C6615B-CDCA-4DA7-9126-7ABADC282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1440"/>
              <a:ext cx="64" cy="75"/>
            </a:xfrm>
            <a:custGeom>
              <a:avLst/>
              <a:gdLst>
                <a:gd name="T0" fmla="*/ 0 w 49"/>
                <a:gd name="T1" fmla="*/ 0 h 57"/>
                <a:gd name="T2" fmla="*/ 84 w 49"/>
                <a:gd name="T3" fmla="*/ 9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7">
                  <a:moveTo>
                    <a:pt x="0" y="0"/>
                  </a:moveTo>
                  <a:cubicBezTo>
                    <a:pt x="15" y="31"/>
                    <a:pt x="37" y="50"/>
                    <a:pt x="49" y="5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8" name="Freeform 2584">
              <a:extLst>
                <a:ext uri="{FF2B5EF4-FFF2-40B4-BE49-F238E27FC236}">
                  <a16:creationId xmlns:a16="http://schemas.microsoft.com/office/drawing/2014/main" id="{89E8C8D8-3B13-4B3D-9186-0F6EF9A2D3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492"/>
              <a:ext cx="104" cy="92"/>
            </a:xfrm>
            <a:custGeom>
              <a:avLst/>
              <a:gdLst>
                <a:gd name="T0" fmla="*/ 0 w 79"/>
                <a:gd name="T1" fmla="*/ 0 h 70"/>
                <a:gd name="T2" fmla="*/ 137 w 79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70">
                  <a:moveTo>
                    <a:pt x="0" y="0"/>
                  </a:moveTo>
                  <a:cubicBezTo>
                    <a:pt x="9" y="21"/>
                    <a:pt x="63" y="60"/>
                    <a:pt x="79" y="7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49" name="Freeform 2585">
              <a:extLst>
                <a:ext uri="{FF2B5EF4-FFF2-40B4-BE49-F238E27FC236}">
                  <a16:creationId xmlns:a16="http://schemas.microsoft.com/office/drawing/2014/main" id="{A4EC38F5-F321-4FB5-86A6-2A89620B26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555"/>
              <a:ext cx="81" cy="54"/>
            </a:xfrm>
            <a:custGeom>
              <a:avLst/>
              <a:gdLst>
                <a:gd name="T0" fmla="*/ 0 w 62"/>
                <a:gd name="T1" fmla="*/ 0 h 41"/>
                <a:gd name="T2" fmla="*/ 106 w 62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1">
                  <a:moveTo>
                    <a:pt x="0" y="0"/>
                  </a:moveTo>
                  <a:cubicBezTo>
                    <a:pt x="20" y="18"/>
                    <a:pt x="40" y="31"/>
                    <a:pt x="62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0" name="Freeform 2586">
              <a:extLst>
                <a:ext uri="{FF2B5EF4-FFF2-40B4-BE49-F238E27FC236}">
                  <a16:creationId xmlns:a16="http://schemas.microsoft.com/office/drawing/2014/main" id="{D6875CD3-DE48-4E23-9ED2-54BC2D5309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1468"/>
              <a:ext cx="134" cy="116"/>
            </a:xfrm>
            <a:custGeom>
              <a:avLst/>
              <a:gdLst>
                <a:gd name="T0" fmla="*/ 0 w 102"/>
                <a:gd name="T1" fmla="*/ 0 h 89"/>
                <a:gd name="T2" fmla="*/ 176 w 102"/>
                <a:gd name="T3" fmla="*/ 151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89">
                  <a:moveTo>
                    <a:pt x="0" y="0"/>
                  </a:moveTo>
                  <a:cubicBezTo>
                    <a:pt x="19" y="25"/>
                    <a:pt x="88" y="78"/>
                    <a:pt x="102" y="8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1" name="Freeform 2587">
              <a:extLst>
                <a:ext uri="{FF2B5EF4-FFF2-40B4-BE49-F238E27FC236}">
                  <a16:creationId xmlns:a16="http://schemas.microsoft.com/office/drawing/2014/main" id="{3A0A7EAE-5939-4D81-B99E-815C7DCA3B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426"/>
              <a:ext cx="78" cy="91"/>
            </a:xfrm>
            <a:custGeom>
              <a:avLst/>
              <a:gdLst>
                <a:gd name="T0" fmla="*/ 0 w 59"/>
                <a:gd name="T1" fmla="*/ 0 h 70"/>
                <a:gd name="T2" fmla="*/ 103 w 59"/>
                <a:gd name="T3" fmla="*/ 11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70">
                  <a:moveTo>
                    <a:pt x="0" y="0"/>
                  </a:moveTo>
                  <a:cubicBezTo>
                    <a:pt x="25" y="18"/>
                    <a:pt x="57" y="60"/>
                    <a:pt x="59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2" name="Freeform 2588">
              <a:extLst>
                <a:ext uri="{FF2B5EF4-FFF2-40B4-BE49-F238E27FC236}">
                  <a16:creationId xmlns:a16="http://schemas.microsoft.com/office/drawing/2014/main" id="{1FB5267A-5430-4D5F-BC67-2178C6BD1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8" y="1527"/>
              <a:ext cx="61" cy="51"/>
            </a:xfrm>
            <a:custGeom>
              <a:avLst/>
              <a:gdLst>
                <a:gd name="T0" fmla="*/ 0 w 46"/>
                <a:gd name="T1" fmla="*/ 0 h 39"/>
                <a:gd name="T2" fmla="*/ 81 w 46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9">
                  <a:moveTo>
                    <a:pt x="0" y="0"/>
                  </a:moveTo>
                  <a:cubicBezTo>
                    <a:pt x="14" y="17"/>
                    <a:pt x="39" y="35"/>
                    <a:pt x="46" y="3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3" name="Freeform 2589">
              <a:extLst>
                <a:ext uri="{FF2B5EF4-FFF2-40B4-BE49-F238E27FC236}">
                  <a16:creationId xmlns:a16="http://schemas.microsoft.com/office/drawing/2014/main" id="{8BE5CCAB-6FD1-439F-877A-429E592BF2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401"/>
              <a:ext cx="23" cy="31"/>
            </a:xfrm>
            <a:custGeom>
              <a:avLst/>
              <a:gdLst>
                <a:gd name="T0" fmla="*/ 0 w 18"/>
                <a:gd name="T1" fmla="*/ 0 h 24"/>
                <a:gd name="T2" fmla="*/ 29 w 18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4">
                  <a:moveTo>
                    <a:pt x="0" y="0"/>
                  </a:moveTo>
                  <a:cubicBezTo>
                    <a:pt x="12" y="11"/>
                    <a:pt x="18" y="24"/>
                    <a:pt x="18" y="2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4" name="Freeform 2590">
              <a:extLst>
                <a:ext uri="{FF2B5EF4-FFF2-40B4-BE49-F238E27FC236}">
                  <a16:creationId xmlns:a16="http://schemas.microsoft.com/office/drawing/2014/main" id="{5D480FCD-6185-435F-B304-62AA2C81AF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7" y="1711"/>
              <a:ext cx="11" cy="60"/>
            </a:xfrm>
            <a:custGeom>
              <a:avLst/>
              <a:gdLst>
                <a:gd name="T0" fmla="*/ 11 w 8"/>
                <a:gd name="T1" fmla="*/ 0 h 45"/>
                <a:gd name="T2" fmla="*/ 0 w 8"/>
                <a:gd name="T3" fmla="*/ 8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5">
                  <a:moveTo>
                    <a:pt x="6" y="0"/>
                  </a:moveTo>
                  <a:cubicBezTo>
                    <a:pt x="8" y="19"/>
                    <a:pt x="4" y="28"/>
                    <a:pt x="0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5" name="Freeform 2591">
              <a:extLst>
                <a:ext uri="{FF2B5EF4-FFF2-40B4-BE49-F238E27FC236}">
                  <a16:creationId xmlns:a16="http://schemas.microsoft.com/office/drawing/2014/main" id="{4188D74B-13C7-4FC8-A222-B955FA5C9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711"/>
              <a:ext cx="20" cy="56"/>
            </a:xfrm>
            <a:custGeom>
              <a:avLst/>
              <a:gdLst>
                <a:gd name="T0" fmla="*/ 0 w 15"/>
                <a:gd name="T1" fmla="*/ 0 h 42"/>
                <a:gd name="T2" fmla="*/ 27 w 15"/>
                <a:gd name="T3" fmla="*/ 7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0" y="0"/>
                  </a:moveTo>
                  <a:cubicBezTo>
                    <a:pt x="5" y="22"/>
                    <a:pt x="9" y="34"/>
                    <a:pt x="15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6" name="Freeform 2592">
              <a:extLst>
                <a:ext uri="{FF2B5EF4-FFF2-40B4-BE49-F238E27FC236}">
                  <a16:creationId xmlns:a16="http://schemas.microsoft.com/office/drawing/2014/main" id="{5A9B5FB8-6243-43F7-BC5C-0788DEFB1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5" y="1790"/>
              <a:ext cx="15" cy="34"/>
            </a:xfrm>
            <a:custGeom>
              <a:avLst/>
              <a:gdLst>
                <a:gd name="T0" fmla="*/ 0 w 11"/>
                <a:gd name="T1" fmla="*/ 0 h 26"/>
                <a:gd name="T2" fmla="*/ 20 w 11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0" y="0"/>
                  </a:moveTo>
                  <a:cubicBezTo>
                    <a:pt x="6" y="24"/>
                    <a:pt x="11" y="26"/>
                    <a:pt x="11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7" name="Freeform 2593">
              <a:extLst>
                <a:ext uri="{FF2B5EF4-FFF2-40B4-BE49-F238E27FC236}">
                  <a16:creationId xmlns:a16="http://schemas.microsoft.com/office/drawing/2014/main" id="{D2092FD7-0354-469C-B696-18F3C8AA63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685"/>
              <a:ext cx="11" cy="57"/>
            </a:xfrm>
            <a:custGeom>
              <a:avLst/>
              <a:gdLst>
                <a:gd name="T0" fmla="*/ 10 w 8"/>
                <a:gd name="T1" fmla="*/ 0 h 43"/>
                <a:gd name="T2" fmla="*/ 10 w 8"/>
                <a:gd name="T3" fmla="*/ 76 h 43"/>
                <a:gd name="T4" fmla="*/ 6 w 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3">
                  <a:moveTo>
                    <a:pt x="5" y="0"/>
                  </a:moveTo>
                  <a:cubicBezTo>
                    <a:pt x="8" y="14"/>
                    <a:pt x="4" y="29"/>
                    <a:pt x="5" y="43"/>
                  </a:cubicBezTo>
                  <a:cubicBezTo>
                    <a:pt x="2" y="30"/>
                    <a:pt x="0" y="14"/>
                    <a:pt x="3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8" name="Freeform 2594">
              <a:extLst>
                <a:ext uri="{FF2B5EF4-FFF2-40B4-BE49-F238E27FC236}">
                  <a16:creationId xmlns:a16="http://schemas.microsoft.com/office/drawing/2014/main" id="{9F092733-4B57-4119-97C8-202F2E0B66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1826"/>
              <a:ext cx="21" cy="60"/>
            </a:xfrm>
            <a:custGeom>
              <a:avLst/>
              <a:gdLst>
                <a:gd name="T0" fmla="*/ 28 w 16"/>
                <a:gd name="T1" fmla="*/ 0 h 46"/>
                <a:gd name="T2" fmla="*/ 16 w 16"/>
                <a:gd name="T3" fmla="*/ 38 h 46"/>
                <a:gd name="T4" fmla="*/ 0 w 16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46">
                  <a:moveTo>
                    <a:pt x="16" y="0"/>
                  </a:moveTo>
                  <a:cubicBezTo>
                    <a:pt x="10" y="7"/>
                    <a:pt x="11" y="14"/>
                    <a:pt x="9" y="22"/>
                  </a:cubicBezTo>
                  <a:cubicBezTo>
                    <a:pt x="7" y="30"/>
                    <a:pt x="3" y="38"/>
                    <a:pt x="0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59" name="Freeform 2595">
              <a:extLst>
                <a:ext uri="{FF2B5EF4-FFF2-40B4-BE49-F238E27FC236}">
                  <a16:creationId xmlns:a16="http://schemas.microsoft.com/office/drawing/2014/main" id="{57A95819-138C-4F31-B715-7B1655810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1759"/>
              <a:ext cx="22" cy="82"/>
            </a:xfrm>
            <a:custGeom>
              <a:avLst/>
              <a:gdLst>
                <a:gd name="T0" fmla="*/ 28 w 17"/>
                <a:gd name="T1" fmla="*/ 0 h 63"/>
                <a:gd name="T2" fmla="*/ 0 w 17"/>
                <a:gd name="T3" fmla="*/ 107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3">
                  <a:moveTo>
                    <a:pt x="17" y="0"/>
                  </a:moveTo>
                  <a:cubicBezTo>
                    <a:pt x="14" y="21"/>
                    <a:pt x="12" y="46"/>
                    <a:pt x="0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0" name="Freeform 2596">
              <a:extLst>
                <a:ext uri="{FF2B5EF4-FFF2-40B4-BE49-F238E27FC236}">
                  <a16:creationId xmlns:a16="http://schemas.microsoft.com/office/drawing/2014/main" id="{C28E434C-DE0E-45BC-970A-668654270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1848"/>
              <a:ext cx="16" cy="52"/>
            </a:xfrm>
            <a:custGeom>
              <a:avLst/>
              <a:gdLst>
                <a:gd name="T0" fmla="*/ 21 w 12"/>
                <a:gd name="T1" fmla="*/ 0 h 40"/>
                <a:gd name="T2" fmla="*/ 0 w 12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12" y="0"/>
                  </a:moveTo>
                  <a:cubicBezTo>
                    <a:pt x="11" y="14"/>
                    <a:pt x="5" y="28"/>
                    <a:pt x="0" y="4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1" name="Freeform 2597">
              <a:extLst>
                <a:ext uri="{FF2B5EF4-FFF2-40B4-BE49-F238E27FC236}">
                  <a16:creationId xmlns:a16="http://schemas.microsoft.com/office/drawing/2014/main" id="{7DDF4345-A2C7-4122-83EF-69AA11C243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1656"/>
              <a:ext cx="19" cy="74"/>
            </a:xfrm>
            <a:custGeom>
              <a:avLst/>
              <a:gdLst>
                <a:gd name="T0" fmla="*/ 1 w 14"/>
                <a:gd name="T1" fmla="*/ 0 h 56"/>
                <a:gd name="T2" fmla="*/ 26 w 14"/>
                <a:gd name="T3" fmla="*/ 9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6">
                  <a:moveTo>
                    <a:pt x="1" y="0"/>
                  </a:moveTo>
                  <a:cubicBezTo>
                    <a:pt x="0" y="18"/>
                    <a:pt x="6" y="40"/>
                    <a:pt x="14" y="5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2" name="Freeform 2598">
              <a:extLst>
                <a:ext uri="{FF2B5EF4-FFF2-40B4-BE49-F238E27FC236}">
                  <a16:creationId xmlns:a16="http://schemas.microsoft.com/office/drawing/2014/main" id="{49C09A30-7D4B-4D99-B5EC-A5880FE160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1765"/>
              <a:ext cx="25" cy="50"/>
            </a:xfrm>
            <a:custGeom>
              <a:avLst/>
              <a:gdLst>
                <a:gd name="T0" fmla="*/ 0 w 19"/>
                <a:gd name="T1" fmla="*/ 0 h 38"/>
                <a:gd name="T2" fmla="*/ 33 w 19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8">
                  <a:moveTo>
                    <a:pt x="0" y="0"/>
                  </a:moveTo>
                  <a:cubicBezTo>
                    <a:pt x="2" y="15"/>
                    <a:pt x="9" y="26"/>
                    <a:pt x="19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3" name="Freeform 2599">
              <a:extLst>
                <a:ext uri="{FF2B5EF4-FFF2-40B4-BE49-F238E27FC236}">
                  <a16:creationId xmlns:a16="http://schemas.microsoft.com/office/drawing/2014/main" id="{6928381F-A176-4E7D-B150-7D0EFA4E4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1679"/>
              <a:ext cx="6" cy="59"/>
            </a:xfrm>
            <a:custGeom>
              <a:avLst/>
              <a:gdLst>
                <a:gd name="T0" fmla="*/ 0 w 5"/>
                <a:gd name="T1" fmla="*/ 0 h 45"/>
                <a:gd name="T2" fmla="*/ 5 w 5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5">
                  <a:moveTo>
                    <a:pt x="0" y="0"/>
                  </a:moveTo>
                  <a:cubicBezTo>
                    <a:pt x="3" y="15"/>
                    <a:pt x="5" y="31"/>
                    <a:pt x="3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4" name="Freeform 2600">
              <a:extLst>
                <a:ext uri="{FF2B5EF4-FFF2-40B4-BE49-F238E27FC236}">
                  <a16:creationId xmlns:a16="http://schemas.microsoft.com/office/drawing/2014/main" id="{61D893A6-5F5F-49D3-BC1E-24215FB97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1562"/>
              <a:ext cx="82" cy="114"/>
            </a:xfrm>
            <a:custGeom>
              <a:avLst/>
              <a:gdLst>
                <a:gd name="T0" fmla="*/ 107 w 63"/>
                <a:gd name="T1" fmla="*/ 0 h 87"/>
                <a:gd name="T2" fmla="*/ 0 w 63"/>
                <a:gd name="T3" fmla="*/ 149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87">
                  <a:moveTo>
                    <a:pt x="63" y="0"/>
                  </a:moveTo>
                  <a:cubicBezTo>
                    <a:pt x="47" y="34"/>
                    <a:pt x="21" y="77"/>
                    <a:pt x="0" y="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5" name="Freeform 2601">
              <a:extLst>
                <a:ext uri="{FF2B5EF4-FFF2-40B4-BE49-F238E27FC236}">
                  <a16:creationId xmlns:a16="http://schemas.microsoft.com/office/drawing/2014/main" id="{5F04AF9C-667F-4B92-9292-BB30B3199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1" y="1587"/>
              <a:ext cx="51" cy="24"/>
            </a:xfrm>
            <a:custGeom>
              <a:avLst/>
              <a:gdLst>
                <a:gd name="T0" fmla="*/ 67 w 39"/>
                <a:gd name="T1" fmla="*/ 0 h 18"/>
                <a:gd name="T2" fmla="*/ 0 w 39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8">
                  <a:moveTo>
                    <a:pt x="39" y="0"/>
                  </a:moveTo>
                  <a:cubicBezTo>
                    <a:pt x="28" y="18"/>
                    <a:pt x="0" y="1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6" name="Freeform 2602">
              <a:extLst>
                <a:ext uri="{FF2B5EF4-FFF2-40B4-BE49-F238E27FC236}">
                  <a16:creationId xmlns:a16="http://schemas.microsoft.com/office/drawing/2014/main" id="{98CC7C2C-ADB1-4F9F-A861-26B22063C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559"/>
              <a:ext cx="72" cy="108"/>
            </a:xfrm>
            <a:custGeom>
              <a:avLst/>
              <a:gdLst>
                <a:gd name="T0" fmla="*/ 94 w 55"/>
                <a:gd name="T1" fmla="*/ 0 h 82"/>
                <a:gd name="T2" fmla="*/ 0 w 55"/>
                <a:gd name="T3" fmla="*/ 14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82">
                  <a:moveTo>
                    <a:pt x="55" y="0"/>
                  </a:moveTo>
                  <a:cubicBezTo>
                    <a:pt x="44" y="39"/>
                    <a:pt x="18" y="68"/>
                    <a:pt x="0" y="8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7" name="Freeform 2603">
              <a:extLst>
                <a:ext uri="{FF2B5EF4-FFF2-40B4-BE49-F238E27FC236}">
                  <a16:creationId xmlns:a16="http://schemas.microsoft.com/office/drawing/2014/main" id="{277DFB07-8D63-4232-9436-0E873DA906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1541"/>
              <a:ext cx="59" cy="113"/>
            </a:xfrm>
            <a:custGeom>
              <a:avLst/>
              <a:gdLst>
                <a:gd name="T0" fmla="*/ 77 w 45"/>
                <a:gd name="T1" fmla="*/ 0 h 86"/>
                <a:gd name="T2" fmla="*/ 0 w 45"/>
                <a:gd name="T3" fmla="*/ 148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6">
                  <a:moveTo>
                    <a:pt x="45" y="0"/>
                  </a:moveTo>
                  <a:cubicBezTo>
                    <a:pt x="34" y="36"/>
                    <a:pt x="11" y="73"/>
                    <a:pt x="0" y="8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8" name="Freeform 2604">
              <a:extLst>
                <a:ext uri="{FF2B5EF4-FFF2-40B4-BE49-F238E27FC236}">
                  <a16:creationId xmlns:a16="http://schemas.microsoft.com/office/drawing/2014/main" id="{963D6D4A-0D5E-4D46-8B27-3432E396C2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1" y="1511"/>
              <a:ext cx="40" cy="126"/>
            </a:xfrm>
            <a:custGeom>
              <a:avLst/>
              <a:gdLst>
                <a:gd name="T0" fmla="*/ 52 w 31"/>
                <a:gd name="T1" fmla="*/ 0 h 96"/>
                <a:gd name="T2" fmla="*/ 0 w 31"/>
                <a:gd name="T3" fmla="*/ 165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6">
                  <a:moveTo>
                    <a:pt x="31" y="0"/>
                  </a:moveTo>
                  <a:cubicBezTo>
                    <a:pt x="20" y="29"/>
                    <a:pt x="3" y="65"/>
                    <a:pt x="0" y="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69" name="Freeform 2605">
              <a:extLst>
                <a:ext uri="{FF2B5EF4-FFF2-40B4-BE49-F238E27FC236}">
                  <a16:creationId xmlns:a16="http://schemas.microsoft.com/office/drawing/2014/main" id="{CBE30A9A-51DA-4484-9581-630A46C536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3" y="1618"/>
              <a:ext cx="104" cy="42"/>
            </a:xfrm>
            <a:custGeom>
              <a:avLst/>
              <a:gdLst>
                <a:gd name="T0" fmla="*/ 137 w 79"/>
                <a:gd name="T1" fmla="*/ 0 h 32"/>
                <a:gd name="T2" fmla="*/ 0 w 79"/>
                <a:gd name="T3" fmla="*/ 55 h 32"/>
                <a:gd name="T4" fmla="*/ 137 w 7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2">
                  <a:moveTo>
                    <a:pt x="79" y="0"/>
                  </a:moveTo>
                  <a:cubicBezTo>
                    <a:pt x="64" y="32"/>
                    <a:pt x="21" y="31"/>
                    <a:pt x="0" y="32"/>
                  </a:cubicBezTo>
                  <a:cubicBezTo>
                    <a:pt x="30" y="29"/>
                    <a:pt x="75" y="12"/>
                    <a:pt x="79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0" name="Freeform 2606">
              <a:extLst>
                <a:ext uri="{FF2B5EF4-FFF2-40B4-BE49-F238E27FC236}">
                  <a16:creationId xmlns:a16="http://schemas.microsoft.com/office/drawing/2014/main" id="{6C6E4086-DD82-4183-B9F6-3791149292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1617"/>
              <a:ext cx="62" cy="29"/>
            </a:xfrm>
            <a:custGeom>
              <a:avLst/>
              <a:gdLst>
                <a:gd name="T0" fmla="*/ 82 w 47"/>
                <a:gd name="T1" fmla="*/ 0 h 22"/>
                <a:gd name="T2" fmla="*/ 0 w 47"/>
                <a:gd name="T3" fmla="*/ 3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22">
                  <a:moveTo>
                    <a:pt x="47" y="0"/>
                  </a:moveTo>
                  <a:cubicBezTo>
                    <a:pt x="22" y="16"/>
                    <a:pt x="9" y="22"/>
                    <a:pt x="0" y="1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1" name="Freeform 2607">
              <a:extLst>
                <a:ext uri="{FF2B5EF4-FFF2-40B4-BE49-F238E27FC236}">
                  <a16:creationId xmlns:a16="http://schemas.microsoft.com/office/drawing/2014/main" id="{9A498F07-127F-4842-9639-1395CA69A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641"/>
              <a:ext cx="49" cy="13"/>
            </a:xfrm>
            <a:custGeom>
              <a:avLst/>
              <a:gdLst>
                <a:gd name="T0" fmla="*/ 65 w 37"/>
                <a:gd name="T1" fmla="*/ 0 h 10"/>
                <a:gd name="T2" fmla="*/ 0 w 37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">
                  <a:moveTo>
                    <a:pt x="37" y="0"/>
                  </a:moveTo>
                  <a:cubicBezTo>
                    <a:pt x="25" y="7"/>
                    <a:pt x="14" y="10"/>
                    <a:pt x="0" y="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2" name="Freeform 2608">
              <a:extLst>
                <a:ext uri="{FF2B5EF4-FFF2-40B4-BE49-F238E27FC236}">
                  <a16:creationId xmlns:a16="http://schemas.microsoft.com/office/drawing/2014/main" id="{6E7FD894-CF2D-4182-9EEF-BA672DE291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1626"/>
              <a:ext cx="38" cy="19"/>
            </a:xfrm>
            <a:custGeom>
              <a:avLst/>
              <a:gdLst>
                <a:gd name="T0" fmla="*/ 50 w 29"/>
                <a:gd name="T1" fmla="*/ 0 h 14"/>
                <a:gd name="T2" fmla="*/ 0 w 29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29" y="0"/>
                  </a:moveTo>
                  <a:cubicBezTo>
                    <a:pt x="25" y="9"/>
                    <a:pt x="9" y="14"/>
                    <a:pt x="0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3" name="Freeform 2609">
              <a:extLst>
                <a:ext uri="{FF2B5EF4-FFF2-40B4-BE49-F238E27FC236}">
                  <a16:creationId xmlns:a16="http://schemas.microsoft.com/office/drawing/2014/main" id="{BAE8BB62-5A4B-42BC-A353-53C9A1C2B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586"/>
              <a:ext cx="46" cy="68"/>
            </a:xfrm>
            <a:custGeom>
              <a:avLst/>
              <a:gdLst>
                <a:gd name="T0" fmla="*/ 60 w 35"/>
                <a:gd name="T1" fmla="*/ 0 h 52"/>
                <a:gd name="T2" fmla="*/ 0 w 35"/>
                <a:gd name="T3" fmla="*/ 89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35" y="0"/>
                  </a:moveTo>
                  <a:cubicBezTo>
                    <a:pt x="30" y="17"/>
                    <a:pt x="16" y="43"/>
                    <a:pt x="0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4" name="Freeform 2610">
              <a:extLst>
                <a:ext uri="{FF2B5EF4-FFF2-40B4-BE49-F238E27FC236}">
                  <a16:creationId xmlns:a16="http://schemas.microsoft.com/office/drawing/2014/main" id="{B56B310F-4182-4BA4-85CD-26F30ABC2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574"/>
              <a:ext cx="33" cy="56"/>
            </a:xfrm>
            <a:custGeom>
              <a:avLst/>
              <a:gdLst>
                <a:gd name="T0" fmla="*/ 44 w 25"/>
                <a:gd name="T1" fmla="*/ 0 h 43"/>
                <a:gd name="T2" fmla="*/ 0 w 25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43">
                  <a:moveTo>
                    <a:pt x="25" y="0"/>
                  </a:moveTo>
                  <a:cubicBezTo>
                    <a:pt x="21" y="21"/>
                    <a:pt x="13" y="30"/>
                    <a:pt x="0" y="4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5" name="Freeform 2611">
              <a:extLst>
                <a:ext uri="{FF2B5EF4-FFF2-40B4-BE49-F238E27FC236}">
                  <a16:creationId xmlns:a16="http://schemas.microsoft.com/office/drawing/2014/main" id="{AA20D446-E5C4-44E6-95D4-358988C4A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235"/>
              <a:ext cx="15" cy="47"/>
            </a:xfrm>
            <a:custGeom>
              <a:avLst/>
              <a:gdLst>
                <a:gd name="T0" fmla="*/ 0 w 11"/>
                <a:gd name="T1" fmla="*/ 0 h 36"/>
                <a:gd name="T2" fmla="*/ 20 w 11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0" y="0"/>
                  </a:moveTo>
                  <a:cubicBezTo>
                    <a:pt x="5" y="12"/>
                    <a:pt x="11" y="23"/>
                    <a:pt x="11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6" name="Freeform 2612">
              <a:extLst>
                <a:ext uri="{FF2B5EF4-FFF2-40B4-BE49-F238E27FC236}">
                  <a16:creationId xmlns:a16="http://schemas.microsoft.com/office/drawing/2014/main" id="{ADC18730-542F-4E11-9A3E-155A5F1F50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2244"/>
              <a:ext cx="11" cy="41"/>
            </a:xfrm>
            <a:custGeom>
              <a:avLst/>
              <a:gdLst>
                <a:gd name="T0" fmla="*/ 0 w 9"/>
                <a:gd name="T1" fmla="*/ 0 h 31"/>
                <a:gd name="T2" fmla="*/ 7 w 9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0" y="0"/>
                  </a:moveTo>
                  <a:cubicBezTo>
                    <a:pt x="8" y="7"/>
                    <a:pt x="9" y="21"/>
                    <a:pt x="5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7" name="Freeform 2613">
              <a:extLst>
                <a:ext uri="{FF2B5EF4-FFF2-40B4-BE49-F238E27FC236}">
                  <a16:creationId xmlns:a16="http://schemas.microsoft.com/office/drawing/2014/main" id="{309F8A40-0938-4758-854E-94C0805D8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3" y="1545"/>
              <a:ext cx="29" cy="72"/>
            </a:xfrm>
            <a:custGeom>
              <a:avLst/>
              <a:gdLst>
                <a:gd name="T0" fmla="*/ 38 w 22"/>
                <a:gd name="T1" fmla="*/ 0 h 55"/>
                <a:gd name="T2" fmla="*/ 0 w 22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5">
                  <a:moveTo>
                    <a:pt x="22" y="0"/>
                  </a:moveTo>
                  <a:cubicBezTo>
                    <a:pt x="4" y="28"/>
                    <a:pt x="3" y="45"/>
                    <a:pt x="0" y="5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8" name="Freeform 2614">
              <a:extLst>
                <a:ext uri="{FF2B5EF4-FFF2-40B4-BE49-F238E27FC236}">
                  <a16:creationId xmlns:a16="http://schemas.microsoft.com/office/drawing/2014/main" id="{ABD82475-FC4F-4854-BF66-7BFE2E8DB9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4" y="2239"/>
              <a:ext cx="9" cy="32"/>
            </a:xfrm>
            <a:custGeom>
              <a:avLst/>
              <a:gdLst>
                <a:gd name="T0" fmla="*/ 0 w 7"/>
                <a:gd name="T1" fmla="*/ 0 h 25"/>
                <a:gd name="T2" fmla="*/ 12 w 7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0" y="0"/>
                  </a:moveTo>
                  <a:cubicBezTo>
                    <a:pt x="7" y="14"/>
                    <a:pt x="7" y="14"/>
                    <a:pt x="7" y="2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79" name="Freeform 2615">
              <a:extLst>
                <a:ext uri="{FF2B5EF4-FFF2-40B4-BE49-F238E27FC236}">
                  <a16:creationId xmlns:a16="http://schemas.microsoft.com/office/drawing/2014/main" id="{697151C4-3CB7-4C7A-8D4B-002C28BD48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2" y="2244"/>
              <a:ext cx="21" cy="59"/>
            </a:xfrm>
            <a:custGeom>
              <a:avLst/>
              <a:gdLst>
                <a:gd name="T0" fmla="*/ 0 w 16"/>
                <a:gd name="T1" fmla="*/ 0 h 45"/>
                <a:gd name="T2" fmla="*/ 28 w 16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0" y="0"/>
                  </a:moveTo>
                  <a:cubicBezTo>
                    <a:pt x="10" y="19"/>
                    <a:pt x="12" y="24"/>
                    <a:pt x="16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0" name="Freeform 2616">
              <a:extLst>
                <a:ext uri="{FF2B5EF4-FFF2-40B4-BE49-F238E27FC236}">
                  <a16:creationId xmlns:a16="http://schemas.microsoft.com/office/drawing/2014/main" id="{CA137C6B-C3B7-4D5C-93FD-8FDE87740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2351"/>
              <a:ext cx="93" cy="79"/>
            </a:xfrm>
            <a:custGeom>
              <a:avLst/>
              <a:gdLst>
                <a:gd name="T0" fmla="*/ 122 w 71"/>
                <a:gd name="T1" fmla="*/ 104 h 60"/>
                <a:gd name="T2" fmla="*/ 0 w 71"/>
                <a:gd name="T3" fmla="*/ 0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60">
                  <a:moveTo>
                    <a:pt x="71" y="60"/>
                  </a:moveTo>
                  <a:cubicBezTo>
                    <a:pt x="45" y="26"/>
                    <a:pt x="11" y="8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1" name="Freeform 2617">
              <a:extLst>
                <a:ext uri="{FF2B5EF4-FFF2-40B4-BE49-F238E27FC236}">
                  <a16:creationId xmlns:a16="http://schemas.microsoft.com/office/drawing/2014/main" id="{F094403E-3258-4000-95DD-9A3D711B5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5" y="2257"/>
              <a:ext cx="17" cy="17"/>
            </a:xfrm>
            <a:custGeom>
              <a:avLst/>
              <a:gdLst>
                <a:gd name="T0" fmla="*/ 22 w 13"/>
                <a:gd name="T1" fmla="*/ 0 h 13"/>
                <a:gd name="T2" fmla="*/ 0 w 1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13" y="0"/>
                  </a:moveTo>
                  <a:cubicBezTo>
                    <a:pt x="2" y="4"/>
                    <a:pt x="2" y="7"/>
                    <a:pt x="0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2" name="Freeform 2618">
              <a:extLst>
                <a:ext uri="{FF2B5EF4-FFF2-40B4-BE49-F238E27FC236}">
                  <a16:creationId xmlns:a16="http://schemas.microsoft.com/office/drawing/2014/main" id="{9DA91FF2-1BF7-45D6-B9D7-E336E11BB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2269"/>
              <a:ext cx="8" cy="9"/>
            </a:xfrm>
            <a:custGeom>
              <a:avLst/>
              <a:gdLst>
                <a:gd name="T0" fmla="*/ 11 w 6"/>
                <a:gd name="T1" fmla="*/ 0 h 7"/>
                <a:gd name="T2" fmla="*/ 0 w 6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0"/>
                  </a:moveTo>
                  <a:cubicBezTo>
                    <a:pt x="0" y="2"/>
                    <a:pt x="1" y="4"/>
                    <a:pt x="0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3" name="Freeform 2619">
              <a:extLst>
                <a:ext uri="{FF2B5EF4-FFF2-40B4-BE49-F238E27FC236}">
                  <a16:creationId xmlns:a16="http://schemas.microsoft.com/office/drawing/2014/main" id="{03457ED6-8ED7-4FCB-91EE-AABF513351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8" y="2085"/>
              <a:ext cx="15" cy="175"/>
            </a:xfrm>
            <a:custGeom>
              <a:avLst/>
              <a:gdLst>
                <a:gd name="T0" fmla="*/ 15 w 11"/>
                <a:gd name="T1" fmla="*/ 0 h 133"/>
                <a:gd name="T2" fmla="*/ 20 w 11"/>
                <a:gd name="T3" fmla="*/ 230 h 1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3">
                  <a:moveTo>
                    <a:pt x="8" y="0"/>
                  </a:moveTo>
                  <a:cubicBezTo>
                    <a:pt x="0" y="35"/>
                    <a:pt x="4" y="100"/>
                    <a:pt x="11" y="1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4" name="Freeform 2620">
              <a:extLst>
                <a:ext uri="{FF2B5EF4-FFF2-40B4-BE49-F238E27FC236}">
                  <a16:creationId xmlns:a16="http://schemas.microsoft.com/office/drawing/2014/main" id="{BE235246-476D-45EF-BC41-8603A016E1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6" y="2135"/>
              <a:ext cx="9" cy="144"/>
            </a:xfrm>
            <a:custGeom>
              <a:avLst/>
              <a:gdLst>
                <a:gd name="T0" fmla="*/ 8 w 7"/>
                <a:gd name="T1" fmla="*/ 0 h 110"/>
                <a:gd name="T2" fmla="*/ 12 w 7"/>
                <a:gd name="T3" fmla="*/ 189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0">
                  <a:moveTo>
                    <a:pt x="5" y="0"/>
                  </a:moveTo>
                  <a:cubicBezTo>
                    <a:pt x="5" y="32"/>
                    <a:pt x="0" y="66"/>
                    <a:pt x="7" y="1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5" name="Freeform 2621">
              <a:extLst>
                <a:ext uri="{FF2B5EF4-FFF2-40B4-BE49-F238E27FC236}">
                  <a16:creationId xmlns:a16="http://schemas.microsoft.com/office/drawing/2014/main" id="{92BC0BF5-511A-4EBF-B340-9E6175AD63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104"/>
              <a:ext cx="10" cy="185"/>
            </a:xfrm>
            <a:custGeom>
              <a:avLst/>
              <a:gdLst>
                <a:gd name="T0" fmla="*/ 0 w 7"/>
                <a:gd name="T1" fmla="*/ 0 h 141"/>
                <a:gd name="T2" fmla="*/ 6 w 7"/>
                <a:gd name="T3" fmla="*/ 243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1">
                  <a:moveTo>
                    <a:pt x="0" y="0"/>
                  </a:moveTo>
                  <a:cubicBezTo>
                    <a:pt x="5" y="30"/>
                    <a:pt x="7" y="110"/>
                    <a:pt x="3" y="1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6" name="Freeform 2622">
              <a:extLst>
                <a:ext uri="{FF2B5EF4-FFF2-40B4-BE49-F238E27FC236}">
                  <a16:creationId xmlns:a16="http://schemas.microsoft.com/office/drawing/2014/main" id="{02B479CA-3D94-4AD5-A3F5-9479D740D8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167"/>
              <a:ext cx="7" cy="133"/>
            </a:xfrm>
            <a:custGeom>
              <a:avLst/>
              <a:gdLst>
                <a:gd name="T0" fmla="*/ 0 w 5"/>
                <a:gd name="T1" fmla="*/ 0 h 102"/>
                <a:gd name="T2" fmla="*/ 4 w 5"/>
                <a:gd name="T3" fmla="*/ 173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2">
                  <a:moveTo>
                    <a:pt x="0" y="0"/>
                  </a:moveTo>
                  <a:cubicBezTo>
                    <a:pt x="5" y="45"/>
                    <a:pt x="2" y="73"/>
                    <a:pt x="2" y="10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7" name="Freeform 2623">
              <a:extLst>
                <a:ext uri="{FF2B5EF4-FFF2-40B4-BE49-F238E27FC236}">
                  <a16:creationId xmlns:a16="http://schemas.microsoft.com/office/drawing/2014/main" id="{17C62DA9-D8AF-44F3-ABC6-07802E206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108"/>
              <a:ext cx="11" cy="61"/>
            </a:xfrm>
            <a:custGeom>
              <a:avLst/>
              <a:gdLst>
                <a:gd name="T0" fmla="*/ 15 w 8"/>
                <a:gd name="T1" fmla="*/ 0 h 47"/>
                <a:gd name="T2" fmla="*/ 11 w 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7">
                  <a:moveTo>
                    <a:pt x="8" y="0"/>
                  </a:moveTo>
                  <a:cubicBezTo>
                    <a:pt x="0" y="25"/>
                    <a:pt x="3" y="25"/>
                    <a:pt x="6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8" name="Freeform 2624">
              <a:extLst>
                <a:ext uri="{FF2B5EF4-FFF2-40B4-BE49-F238E27FC236}">
                  <a16:creationId xmlns:a16="http://schemas.microsoft.com/office/drawing/2014/main" id="{BE9DC5A3-BBF4-414E-A241-FB255D3BD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2140"/>
              <a:ext cx="13" cy="104"/>
            </a:xfrm>
            <a:custGeom>
              <a:avLst/>
              <a:gdLst>
                <a:gd name="T0" fmla="*/ 7 w 10"/>
                <a:gd name="T1" fmla="*/ 0 h 79"/>
                <a:gd name="T2" fmla="*/ 17 w 10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9">
                  <a:moveTo>
                    <a:pt x="4" y="0"/>
                  </a:moveTo>
                  <a:cubicBezTo>
                    <a:pt x="0" y="26"/>
                    <a:pt x="2" y="51"/>
                    <a:pt x="1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89" name="Freeform 2625">
              <a:extLst>
                <a:ext uri="{FF2B5EF4-FFF2-40B4-BE49-F238E27FC236}">
                  <a16:creationId xmlns:a16="http://schemas.microsoft.com/office/drawing/2014/main" id="{76A0AC61-411A-4971-955E-D9DB144444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5" y="2132"/>
              <a:ext cx="31" cy="104"/>
            </a:xfrm>
            <a:custGeom>
              <a:avLst/>
              <a:gdLst>
                <a:gd name="T0" fmla="*/ 0 w 24"/>
                <a:gd name="T1" fmla="*/ 0 h 79"/>
                <a:gd name="T2" fmla="*/ 40 w 24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9">
                  <a:moveTo>
                    <a:pt x="0" y="0"/>
                  </a:moveTo>
                  <a:cubicBezTo>
                    <a:pt x="1" y="25"/>
                    <a:pt x="12" y="52"/>
                    <a:pt x="24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0" name="Freeform 2626">
              <a:extLst>
                <a:ext uri="{FF2B5EF4-FFF2-40B4-BE49-F238E27FC236}">
                  <a16:creationId xmlns:a16="http://schemas.microsoft.com/office/drawing/2014/main" id="{2250ACE4-1C47-4344-A1FC-B6FC395FF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8" y="2055"/>
              <a:ext cx="13" cy="119"/>
            </a:xfrm>
            <a:custGeom>
              <a:avLst/>
              <a:gdLst>
                <a:gd name="T0" fmla="*/ 0 w 10"/>
                <a:gd name="T1" fmla="*/ 0 h 91"/>
                <a:gd name="T2" fmla="*/ 16 w 10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1">
                  <a:moveTo>
                    <a:pt x="0" y="0"/>
                  </a:moveTo>
                  <a:cubicBezTo>
                    <a:pt x="7" y="23"/>
                    <a:pt x="10" y="63"/>
                    <a:pt x="9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1" name="Freeform 2627">
              <a:extLst>
                <a:ext uri="{FF2B5EF4-FFF2-40B4-BE49-F238E27FC236}">
                  <a16:creationId xmlns:a16="http://schemas.microsoft.com/office/drawing/2014/main" id="{E18201FA-C4F3-448D-B1C0-E22D93B1E5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1904"/>
              <a:ext cx="10" cy="47"/>
            </a:xfrm>
            <a:custGeom>
              <a:avLst/>
              <a:gdLst>
                <a:gd name="T0" fmla="*/ 0 w 8"/>
                <a:gd name="T1" fmla="*/ 0 h 36"/>
                <a:gd name="T2" fmla="*/ 13 w 8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6">
                  <a:moveTo>
                    <a:pt x="0" y="0"/>
                  </a:moveTo>
                  <a:cubicBezTo>
                    <a:pt x="1" y="19"/>
                    <a:pt x="1" y="24"/>
                    <a:pt x="8" y="3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2" name="Freeform 2628">
              <a:extLst>
                <a:ext uri="{FF2B5EF4-FFF2-40B4-BE49-F238E27FC236}">
                  <a16:creationId xmlns:a16="http://schemas.microsoft.com/office/drawing/2014/main" id="{DC380B73-2EFA-4941-9A81-7778F2D0F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8" y="1881"/>
              <a:ext cx="4" cy="46"/>
            </a:xfrm>
            <a:custGeom>
              <a:avLst/>
              <a:gdLst>
                <a:gd name="T0" fmla="*/ 0 w 3"/>
                <a:gd name="T1" fmla="*/ 0 h 35"/>
                <a:gd name="T2" fmla="*/ 5 w 3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5">
                  <a:moveTo>
                    <a:pt x="0" y="0"/>
                  </a:moveTo>
                  <a:cubicBezTo>
                    <a:pt x="0" y="23"/>
                    <a:pt x="0" y="26"/>
                    <a:pt x="3" y="3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3" name="Freeform 2629">
              <a:extLst>
                <a:ext uri="{FF2B5EF4-FFF2-40B4-BE49-F238E27FC236}">
                  <a16:creationId xmlns:a16="http://schemas.microsoft.com/office/drawing/2014/main" id="{2B660098-1860-4DD2-B5BC-0995A8A69A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1948"/>
              <a:ext cx="41" cy="66"/>
            </a:xfrm>
            <a:custGeom>
              <a:avLst/>
              <a:gdLst>
                <a:gd name="T0" fmla="*/ 54 w 31"/>
                <a:gd name="T1" fmla="*/ 85 h 51"/>
                <a:gd name="T2" fmla="*/ 0 w 31"/>
                <a:gd name="T3" fmla="*/ 0 h 51"/>
                <a:gd name="T4" fmla="*/ 54 w 31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1">
                  <a:moveTo>
                    <a:pt x="31" y="51"/>
                  </a:moveTo>
                  <a:cubicBezTo>
                    <a:pt x="30" y="34"/>
                    <a:pt x="16" y="15"/>
                    <a:pt x="0" y="0"/>
                  </a:cubicBezTo>
                  <a:cubicBezTo>
                    <a:pt x="6" y="8"/>
                    <a:pt x="29" y="41"/>
                    <a:pt x="31" y="5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4" name="Freeform 2630">
              <a:extLst>
                <a:ext uri="{FF2B5EF4-FFF2-40B4-BE49-F238E27FC236}">
                  <a16:creationId xmlns:a16="http://schemas.microsoft.com/office/drawing/2014/main" id="{482197A0-2538-4A83-8C87-7AD8C3B25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294"/>
              <a:ext cx="21" cy="44"/>
            </a:xfrm>
            <a:custGeom>
              <a:avLst/>
              <a:gdLst>
                <a:gd name="T0" fmla="*/ 0 w 16"/>
                <a:gd name="T1" fmla="*/ 0 h 34"/>
                <a:gd name="T2" fmla="*/ 28 w 1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4">
                  <a:moveTo>
                    <a:pt x="0" y="0"/>
                  </a:moveTo>
                  <a:cubicBezTo>
                    <a:pt x="10" y="14"/>
                    <a:pt x="15" y="28"/>
                    <a:pt x="16" y="3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5" name="Freeform 2631">
              <a:extLst>
                <a:ext uri="{FF2B5EF4-FFF2-40B4-BE49-F238E27FC236}">
                  <a16:creationId xmlns:a16="http://schemas.microsoft.com/office/drawing/2014/main" id="{47674C8C-EC06-4CE3-BFFA-1CEC784527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8" y="2337"/>
              <a:ext cx="15" cy="17"/>
            </a:xfrm>
            <a:custGeom>
              <a:avLst/>
              <a:gdLst>
                <a:gd name="T0" fmla="*/ 0 w 12"/>
                <a:gd name="T1" fmla="*/ 0 h 13"/>
                <a:gd name="T2" fmla="*/ 19 w 12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10" y="5"/>
                    <a:pt x="12" y="13"/>
                    <a:pt x="12" y="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6" name="Freeform 2632">
              <a:extLst>
                <a:ext uri="{FF2B5EF4-FFF2-40B4-BE49-F238E27FC236}">
                  <a16:creationId xmlns:a16="http://schemas.microsoft.com/office/drawing/2014/main" id="{FA04C636-8EBB-4933-9F72-37E659D42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313"/>
              <a:ext cx="19" cy="28"/>
            </a:xfrm>
            <a:custGeom>
              <a:avLst/>
              <a:gdLst>
                <a:gd name="T0" fmla="*/ 0 w 14"/>
                <a:gd name="T1" fmla="*/ 0 h 21"/>
                <a:gd name="T2" fmla="*/ 26 w 14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1">
                  <a:moveTo>
                    <a:pt x="0" y="0"/>
                  </a:moveTo>
                  <a:cubicBezTo>
                    <a:pt x="11" y="9"/>
                    <a:pt x="12" y="14"/>
                    <a:pt x="14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7" name="Freeform 2633">
              <a:extLst>
                <a:ext uri="{FF2B5EF4-FFF2-40B4-BE49-F238E27FC236}">
                  <a16:creationId xmlns:a16="http://schemas.microsoft.com/office/drawing/2014/main" id="{EBB71E8E-3D35-4E55-8C63-DBC77164D7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127"/>
              <a:ext cx="7" cy="84"/>
            </a:xfrm>
            <a:custGeom>
              <a:avLst/>
              <a:gdLst>
                <a:gd name="T0" fmla="*/ 4 w 5"/>
                <a:gd name="T1" fmla="*/ 0 h 64"/>
                <a:gd name="T2" fmla="*/ 10 w 5"/>
                <a:gd name="T3" fmla="*/ 11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4">
                  <a:moveTo>
                    <a:pt x="2" y="0"/>
                  </a:moveTo>
                  <a:cubicBezTo>
                    <a:pt x="0" y="15"/>
                    <a:pt x="0" y="42"/>
                    <a:pt x="5" y="6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8" name="Freeform 2634">
              <a:extLst>
                <a:ext uri="{FF2B5EF4-FFF2-40B4-BE49-F238E27FC236}">
                  <a16:creationId xmlns:a16="http://schemas.microsoft.com/office/drawing/2014/main" id="{5E89D274-AB73-4A7C-8A36-C5EE1DCCA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139"/>
              <a:ext cx="9" cy="105"/>
            </a:xfrm>
            <a:custGeom>
              <a:avLst/>
              <a:gdLst>
                <a:gd name="T0" fmla="*/ 1 w 7"/>
                <a:gd name="T1" fmla="*/ 0 h 80"/>
                <a:gd name="T2" fmla="*/ 0 w 7"/>
                <a:gd name="T3" fmla="*/ 1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0">
                  <a:moveTo>
                    <a:pt x="1" y="0"/>
                  </a:moveTo>
                  <a:cubicBezTo>
                    <a:pt x="7" y="28"/>
                    <a:pt x="3" y="55"/>
                    <a:pt x="0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799" name="Freeform 2635">
              <a:extLst>
                <a:ext uri="{FF2B5EF4-FFF2-40B4-BE49-F238E27FC236}">
                  <a16:creationId xmlns:a16="http://schemas.microsoft.com/office/drawing/2014/main" id="{93CA0ED6-72F7-4E6D-A551-90CCC99C96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0" y="2152"/>
              <a:ext cx="12" cy="42"/>
            </a:xfrm>
            <a:custGeom>
              <a:avLst/>
              <a:gdLst>
                <a:gd name="T0" fmla="*/ 0 w 9"/>
                <a:gd name="T1" fmla="*/ 0 h 32"/>
                <a:gd name="T2" fmla="*/ 16 w 9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2">
                  <a:moveTo>
                    <a:pt x="0" y="0"/>
                  </a:moveTo>
                  <a:cubicBezTo>
                    <a:pt x="0" y="18"/>
                    <a:pt x="5" y="19"/>
                    <a:pt x="9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0" name="Freeform 2636">
              <a:extLst>
                <a:ext uri="{FF2B5EF4-FFF2-40B4-BE49-F238E27FC236}">
                  <a16:creationId xmlns:a16="http://schemas.microsoft.com/office/drawing/2014/main" id="{825A4FF6-A76A-406B-9BCC-0CCE4D4C27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5" y="2126"/>
              <a:ext cx="11" cy="73"/>
            </a:xfrm>
            <a:custGeom>
              <a:avLst/>
              <a:gdLst>
                <a:gd name="T0" fmla="*/ 8 w 8"/>
                <a:gd name="T1" fmla="*/ 0 h 56"/>
                <a:gd name="T2" fmla="*/ 15 w 8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6">
                  <a:moveTo>
                    <a:pt x="4" y="0"/>
                  </a:moveTo>
                  <a:cubicBezTo>
                    <a:pt x="0" y="18"/>
                    <a:pt x="3" y="37"/>
                    <a:pt x="8" y="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1" name="Freeform 2637">
              <a:extLst>
                <a:ext uri="{FF2B5EF4-FFF2-40B4-BE49-F238E27FC236}">
                  <a16:creationId xmlns:a16="http://schemas.microsoft.com/office/drawing/2014/main" id="{D04933D7-32B9-4E23-9814-1C92D42F93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1" y="1993"/>
              <a:ext cx="45" cy="25"/>
            </a:xfrm>
            <a:custGeom>
              <a:avLst/>
              <a:gdLst>
                <a:gd name="T0" fmla="*/ 0 w 34"/>
                <a:gd name="T1" fmla="*/ 33 h 19"/>
                <a:gd name="T2" fmla="*/ 60 w 3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9">
                  <a:moveTo>
                    <a:pt x="0" y="19"/>
                  </a:moveTo>
                  <a:cubicBezTo>
                    <a:pt x="17" y="16"/>
                    <a:pt x="27" y="8"/>
                    <a:pt x="34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2" name="Freeform 2638">
              <a:extLst>
                <a:ext uri="{FF2B5EF4-FFF2-40B4-BE49-F238E27FC236}">
                  <a16:creationId xmlns:a16="http://schemas.microsoft.com/office/drawing/2014/main" id="{74A4CEBC-1C2A-4EE8-AD5D-1738D3147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1" y="2012"/>
              <a:ext cx="38" cy="34"/>
            </a:xfrm>
            <a:custGeom>
              <a:avLst/>
              <a:gdLst>
                <a:gd name="T0" fmla="*/ 0 w 29"/>
                <a:gd name="T1" fmla="*/ 44 h 26"/>
                <a:gd name="T2" fmla="*/ 50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26"/>
                  </a:moveTo>
                  <a:cubicBezTo>
                    <a:pt x="15" y="19"/>
                    <a:pt x="23" y="11"/>
                    <a:pt x="29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3" name="Freeform 2639">
              <a:extLst>
                <a:ext uri="{FF2B5EF4-FFF2-40B4-BE49-F238E27FC236}">
                  <a16:creationId xmlns:a16="http://schemas.microsoft.com/office/drawing/2014/main" id="{974C1C09-5CE0-4497-8A49-35D420AC6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079"/>
              <a:ext cx="9" cy="53"/>
            </a:xfrm>
            <a:custGeom>
              <a:avLst/>
              <a:gdLst>
                <a:gd name="T0" fmla="*/ 0 w 7"/>
                <a:gd name="T1" fmla="*/ 0 h 41"/>
                <a:gd name="T2" fmla="*/ 10 w 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0" y="0"/>
                  </a:moveTo>
                  <a:cubicBezTo>
                    <a:pt x="5" y="20"/>
                    <a:pt x="7" y="21"/>
                    <a:pt x="6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4" name="Freeform 2640">
              <a:extLst>
                <a:ext uri="{FF2B5EF4-FFF2-40B4-BE49-F238E27FC236}">
                  <a16:creationId xmlns:a16="http://schemas.microsoft.com/office/drawing/2014/main" id="{F131CE32-0911-44A5-A0AA-CA94BC6DF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0" y="2148"/>
              <a:ext cx="7" cy="110"/>
            </a:xfrm>
            <a:custGeom>
              <a:avLst/>
              <a:gdLst>
                <a:gd name="T0" fmla="*/ 0 w 5"/>
                <a:gd name="T1" fmla="*/ 0 h 84"/>
                <a:gd name="T2" fmla="*/ 8 w 5"/>
                <a:gd name="T3" fmla="*/ 144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4">
                  <a:moveTo>
                    <a:pt x="0" y="0"/>
                  </a:moveTo>
                  <a:cubicBezTo>
                    <a:pt x="5" y="18"/>
                    <a:pt x="5" y="71"/>
                    <a:pt x="4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5" name="Freeform 2641">
              <a:extLst>
                <a:ext uri="{FF2B5EF4-FFF2-40B4-BE49-F238E27FC236}">
                  <a16:creationId xmlns:a16="http://schemas.microsoft.com/office/drawing/2014/main" id="{81879592-31C6-4152-BE19-F5D8D799E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212"/>
              <a:ext cx="3" cy="91"/>
            </a:xfrm>
            <a:custGeom>
              <a:avLst/>
              <a:gdLst>
                <a:gd name="T0" fmla="*/ 0 w 3"/>
                <a:gd name="T1" fmla="*/ 0 h 69"/>
                <a:gd name="T2" fmla="*/ 0 w 3"/>
                <a:gd name="T3" fmla="*/ 12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9">
                  <a:moveTo>
                    <a:pt x="0" y="0"/>
                  </a:moveTo>
                  <a:cubicBezTo>
                    <a:pt x="3" y="16"/>
                    <a:pt x="1" y="58"/>
                    <a:pt x="0" y="6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6" name="Freeform 2642">
              <a:extLst>
                <a:ext uri="{FF2B5EF4-FFF2-40B4-BE49-F238E27FC236}">
                  <a16:creationId xmlns:a16="http://schemas.microsoft.com/office/drawing/2014/main" id="{D3E3E2EC-159A-4DD9-A4FB-77B5C3300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1" y="2132"/>
              <a:ext cx="18" cy="67"/>
            </a:xfrm>
            <a:custGeom>
              <a:avLst/>
              <a:gdLst>
                <a:gd name="T0" fmla="*/ 0 w 13"/>
                <a:gd name="T1" fmla="*/ 0 h 51"/>
                <a:gd name="T2" fmla="*/ 25 w 13"/>
                <a:gd name="T3" fmla="*/ 8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1">
                  <a:moveTo>
                    <a:pt x="0" y="0"/>
                  </a:moveTo>
                  <a:cubicBezTo>
                    <a:pt x="0" y="18"/>
                    <a:pt x="7" y="41"/>
                    <a:pt x="13" y="5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7" name="Freeform 2643">
              <a:extLst>
                <a:ext uri="{FF2B5EF4-FFF2-40B4-BE49-F238E27FC236}">
                  <a16:creationId xmlns:a16="http://schemas.microsoft.com/office/drawing/2014/main" id="{A3B803B7-7BA0-4BA6-8193-18BF8DEEB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8" y="1993"/>
              <a:ext cx="47" cy="27"/>
            </a:xfrm>
            <a:custGeom>
              <a:avLst/>
              <a:gdLst>
                <a:gd name="T0" fmla="*/ 0 w 36"/>
                <a:gd name="T1" fmla="*/ 36 h 20"/>
                <a:gd name="T2" fmla="*/ 61 w 36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0">
                  <a:moveTo>
                    <a:pt x="0" y="20"/>
                  </a:moveTo>
                  <a:cubicBezTo>
                    <a:pt x="10" y="9"/>
                    <a:pt x="32" y="2"/>
                    <a:pt x="36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8" name="Freeform 2644">
              <a:extLst>
                <a:ext uri="{FF2B5EF4-FFF2-40B4-BE49-F238E27FC236}">
                  <a16:creationId xmlns:a16="http://schemas.microsoft.com/office/drawing/2014/main" id="{0D1ADE74-465E-43C5-8737-1173D7AEFD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0" y="2021"/>
              <a:ext cx="26" cy="20"/>
            </a:xfrm>
            <a:custGeom>
              <a:avLst/>
              <a:gdLst>
                <a:gd name="T0" fmla="*/ 0 w 20"/>
                <a:gd name="T1" fmla="*/ 27 h 15"/>
                <a:gd name="T2" fmla="*/ 34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0" y="15"/>
                  </a:moveTo>
                  <a:cubicBezTo>
                    <a:pt x="6" y="7"/>
                    <a:pt x="15" y="3"/>
                    <a:pt x="2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09" name="Freeform 2645">
              <a:extLst>
                <a:ext uri="{FF2B5EF4-FFF2-40B4-BE49-F238E27FC236}">
                  <a16:creationId xmlns:a16="http://schemas.microsoft.com/office/drawing/2014/main" id="{31BEE729-2B0E-463D-8E68-E148B6954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1131"/>
              <a:ext cx="25" cy="72"/>
            </a:xfrm>
            <a:custGeom>
              <a:avLst/>
              <a:gdLst>
                <a:gd name="T0" fmla="*/ 0 w 19"/>
                <a:gd name="T1" fmla="*/ 0 h 55"/>
                <a:gd name="T2" fmla="*/ 33 w 19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5">
                  <a:moveTo>
                    <a:pt x="0" y="0"/>
                  </a:moveTo>
                  <a:cubicBezTo>
                    <a:pt x="1" y="17"/>
                    <a:pt x="10" y="38"/>
                    <a:pt x="19" y="5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0" name="Freeform 2646">
              <a:extLst>
                <a:ext uri="{FF2B5EF4-FFF2-40B4-BE49-F238E27FC236}">
                  <a16:creationId xmlns:a16="http://schemas.microsoft.com/office/drawing/2014/main" id="{E8603065-60CC-4C69-974A-E42C730034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2" y="1192"/>
              <a:ext cx="22" cy="36"/>
            </a:xfrm>
            <a:custGeom>
              <a:avLst/>
              <a:gdLst>
                <a:gd name="T0" fmla="*/ 0 w 17"/>
                <a:gd name="T1" fmla="*/ 0 h 27"/>
                <a:gd name="T2" fmla="*/ 28 w 17"/>
                <a:gd name="T3" fmla="*/ 4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7">
                  <a:moveTo>
                    <a:pt x="0" y="0"/>
                  </a:moveTo>
                  <a:cubicBezTo>
                    <a:pt x="4" y="13"/>
                    <a:pt x="8" y="19"/>
                    <a:pt x="17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1" name="Freeform 2647">
              <a:extLst>
                <a:ext uri="{FF2B5EF4-FFF2-40B4-BE49-F238E27FC236}">
                  <a16:creationId xmlns:a16="http://schemas.microsoft.com/office/drawing/2014/main" id="{47167580-9D4B-43F7-89C1-73C305777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8" y="1251"/>
              <a:ext cx="68" cy="30"/>
            </a:xfrm>
            <a:custGeom>
              <a:avLst/>
              <a:gdLst>
                <a:gd name="T0" fmla="*/ 89 w 52"/>
                <a:gd name="T1" fmla="*/ 39 h 23"/>
                <a:gd name="T2" fmla="*/ 0 w 5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23">
                  <a:moveTo>
                    <a:pt x="52" y="23"/>
                  </a:moveTo>
                  <a:cubicBezTo>
                    <a:pt x="27" y="19"/>
                    <a:pt x="10" y="1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2" name="Freeform 2648">
              <a:extLst>
                <a:ext uri="{FF2B5EF4-FFF2-40B4-BE49-F238E27FC236}">
                  <a16:creationId xmlns:a16="http://schemas.microsoft.com/office/drawing/2014/main" id="{FF4C7DD9-EA69-4352-8E28-6D928014B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1301"/>
              <a:ext cx="77" cy="18"/>
            </a:xfrm>
            <a:custGeom>
              <a:avLst/>
              <a:gdLst>
                <a:gd name="T0" fmla="*/ 100 w 59"/>
                <a:gd name="T1" fmla="*/ 23 h 14"/>
                <a:gd name="T2" fmla="*/ 0 w 59"/>
                <a:gd name="T3" fmla="*/ 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4">
                  <a:moveTo>
                    <a:pt x="59" y="14"/>
                  </a:moveTo>
                  <a:cubicBezTo>
                    <a:pt x="32" y="3"/>
                    <a:pt x="7" y="0"/>
                    <a:pt x="0" y="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3" name="Freeform 2649">
              <a:extLst>
                <a:ext uri="{FF2B5EF4-FFF2-40B4-BE49-F238E27FC236}">
                  <a16:creationId xmlns:a16="http://schemas.microsoft.com/office/drawing/2014/main" id="{31B4750E-7D35-402C-BC10-CB47F9E45B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209"/>
              <a:ext cx="28" cy="34"/>
            </a:xfrm>
            <a:custGeom>
              <a:avLst/>
              <a:gdLst>
                <a:gd name="T0" fmla="*/ 36 w 22"/>
                <a:gd name="T1" fmla="*/ 44 h 26"/>
                <a:gd name="T2" fmla="*/ 0 w 2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22" y="26"/>
                  </a:moveTo>
                  <a:cubicBezTo>
                    <a:pt x="5" y="15"/>
                    <a:pt x="3" y="5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4" name="Freeform 2650">
              <a:extLst>
                <a:ext uri="{FF2B5EF4-FFF2-40B4-BE49-F238E27FC236}">
                  <a16:creationId xmlns:a16="http://schemas.microsoft.com/office/drawing/2014/main" id="{2D05916D-0E55-4DA0-B7CD-825743C4A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8" y="1270"/>
              <a:ext cx="59" cy="18"/>
            </a:xfrm>
            <a:custGeom>
              <a:avLst/>
              <a:gdLst>
                <a:gd name="T0" fmla="*/ 77 w 45"/>
                <a:gd name="T1" fmla="*/ 23 h 14"/>
                <a:gd name="T2" fmla="*/ 0 w 4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45" y="14"/>
                  </a:moveTo>
                  <a:cubicBezTo>
                    <a:pt x="27" y="11"/>
                    <a:pt x="5" y="3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5" name="Freeform 2651">
              <a:extLst>
                <a:ext uri="{FF2B5EF4-FFF2-40B4-BE49-F238E27FC236}">
                  <a16:creationId xmlns:a16="http://schemas.microsoft.com/office/drawing/2014/main" id="{8A91A82C-670B-4337-AF4A-EE609D488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306"/>
              <a:ext cx="83" cy="21"/>
            </a:xfrm>
            <a:custGeom>
              <a:avLst/>
              <a:gdLst>
                <a:gd name="T0" fmla="*/ 109 w 63"/>
                <a:gd name="T1" fmla="*/ 28 h 16"/>
                <a:gd name="T2" fmla="*/ 0 w 6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6">
                  <a:moveTo>
                    <a:pt x="63" y="16"/>
                  </a:moveTo>
                  <a:cubicBezTo>
                    <a:pt x="44" y="8"/>
                    <a:pt x="9" y="0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6" name="Freeform 2652">
              <a:extLst>
                <a:ext uri="{FF2B5EF4-FFF2-40B4-BE49-F238E27FC236}">
                  <a16:creationId xmlns:a16="http://schemas.microsoft.com/office/drawing/2014/main" id="{FC1935B3-B4FA-4990-B180-56896C9273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385"/>
              <a:ext cx="44" cy="37"/>
            </a:xfrm>
            <a:custGeom>
              <a:avLst/>
              <a:gdLst>
                <a:gd name="T0" fmla="*/ 59 w 33"/>
                <a:gd name="T1" fmla="*/ 0 h 28"/>
                <a:gd name="T2" fmla="*/ 0 w 33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8">
                  <a:moveTo>
                    <a:pt x="33" y="0"/>
                  </a:moveTo>
                  <a:cubicBezTo>
                    <a:pt x="22" y="15"/>
                    <a:pt x="5" y="24"/>
                    <a:pt x="0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7" name="Freeform 2653">
              <a:extLst>
                <a:ext uri="{FF2B5EF4-FFF2-40B4-BE49-F238E27FC236}">
                  <a16:creationId xmlns:a16="http://schemas.microsoft.com/office/drawing/2014/main" id="{28B65AC9-8049-47CB-82CD-525315224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121"/>
              <a:ext cx="24" cy="79"/>
            </a:xfrm>
            <a:custGeom>
              <a:avLst/>
              <a:gdLst>
                <a:gd name="T0" fmla="*/ 0 w 18"/>
                <a:gd name="T1" fmla="*/ 0 h 60"/>
                <a:gd name="T2" fmla="*/ 32 w 18"/>
                <a:gd name="T3" fmla="*/ 10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0">
                  <a:moveTo>
                    <a:pt x="0" y="0"/>
                  </a:moveTo>
                  <a:cubicBezTo>
                    <a:pt x="0" y="16"/>
                    <a:pt x="10" y="49"/>
                    <a:pt x="18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8" name="Freeform 2654">
              <a:extLst>
                <a:ext uri="{FF2B5EF4-FFF2-40B4-BE49-F238E27FC236}">
                  <a16:creationId xmlns:a16="http://schemas.microsoft.com/office/drawing/2014/main" id="{54E8020C-D4DF-4BF6-8A07-85621E4113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116"/>
              <a:ext cx="23" cy="75"/>
            </a:xfrm>
            <a:custGeom>
              <a:avLst/>
              <a:gdLst>
                <a:gd name="T0" fmla="*/ 1 w 18"/>
                <a:gd name="T1" fmla="*/ 0 h 57"/>
                <a:gd name="T2" fmla="*/ 29 w 18"/>
                <a:gd name="T3" fmla="*/ 9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57">
                  <a:moveTo>
                    <a:pt x="1" y="0"/>
                  </a:moveTo>
                  <a:cubicBezTo>
                    <a:pt x="0" y="13"/>
                    <a:pt x="11" y="46"/>
                    <a:pt x="18" y="5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19" name="Freeform 2655">
              <a:extLst>
                <a:ext uri="{FF2B5EF4-FFF2-40B4-BE49-F238E27FC236}">
                  <a16:creationId xmlns:a16="http://schemas.microsoft.com/office/drawing/2014/main" id="{C93DB667-FC90-4724-BAF6-63AF3ABFBD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114"/>
              <a:ext cx="4" cy="62"/>
            </a:xfrm>
            <a:custGeom>
              <a:avLst/>
              <a:gdLst>
                <a:gd name="T0" fmla="*/ 5 w 3"/>
                <a:gd name="T1" fmla="*/ 0 h 48"/>
                <a:gd name="T2" fmla="*/ 5 w 3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8">
                  <a:moveTo>
                    <a:pt x="3" y="0"/>
                  </a:moveTo>
                  <a:cubicBezTo>
                    <a:pt x="0" y="18"/>
                    <a:pt x="1" y="37"/>
                    <a:pt x="3" y="4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0" name="Freeform 2656">
              <a:extLst>
                <a:ext uri="{FF2B5EF4-FFF2-40B4-BE49-F238E27FC236}">
                  <a16:creationId xmlns:a16="http://schemas.microsoft.com/office/drawing/2014/main" id="{E79260E1-7424-45D1-8B3E-51EFC44ADA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083"/>
              <a:ext cx="7" cy="74"/>
            </a:xfrm>
            <a:custGeom>
              <a:avLst/>
              <a:gdLst>
                <a:gd name="T0" fmla="*/ 10 w 5"/>
                <a:gd name="T1" fmla="*/ 0 h 56"/>
                <a:gd name="T2" fmla="*/ 1 w 5"/>
                <a:gd name="T3" fmla="*/ 9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6">
                  <a:moveTo>
                    <a:pt x="5" y="0"/>
                  </a:moveTo>
                  <a:cubicBezTo>
                    <a:pt x="1" y="15"/>
                    <a:pt x="0" y="46"/>
                    <a:pt x="1" y="5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1" name="Freeform 2657">
              <a:extLst>
                <a:ext uri="{FF2B5EF4-FFF2-40B4-BE49-F238E27FC236}">
                  <a16:creationId xmlns:a16="http://schemas.microsoft.com/office/drawing/2014/main" id="{3EEDC489-8C56-4CBB-A3FC-D2031935C9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381"/>
              <a:ext cx="29" cy="32"/>
            </a:xfrm>
            <a:custGeom>
              <a:avLst/>
              <a:gdLst>
                <a:gd name="T0" fmla="*/ 4 w 22"/>
                <a:gd name="T1" fmla="*/ 43 h 24"/>
                <a:gd name="T2" fmla="*/ 1 w 22"/>
                <a:gd name="T3" fmla="*/ 23 h 24"/>
                <a:gd name="T4" fmla="*/ 20 w 22"/>
                <a:gd name="T5" fmla="*/ 36 h 24"/>
                <a:gd name="T6" fmla="*/ 20 w 22"/>
                <a:gd name="T7" fmla="*/ 5 h 24"/>
                <a:gd name="T8" fmla="*/ 38 w 22"/>
                <a:gd name="T9" fmla="*/ 2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2" y="24"/>
                  </a:moveTo>
                  <a:cubicBezTo>
                    <a:pt x="0" y="21"/>
                    <a:pt x="0" y="16"/>
                    <a:pt x="1" y="13"/>
                  </a:cubicBezTo>
                  <a:cubicBezTo>
                    <a:pt x="6" y="12"/>
                    <a:pt x="9" y="15"/>
                    <a:pt x="11" y="20"/>
                  </a:cubicBezTo>
                  <a:cubicBezTo>
                    <a:pt x="10" y="16"/>
                    <a:pt x="5" y="6"/>
                    <a:pt x="11" y="3"/>
                  </a:cubicBezTo>
                  <a:cubicBezTo>
                    <a:pt x="17" y="0"/>
                    <a:pt x="22" y="11"/>
                    <a:pt x="22" y="15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2" name="Freeform 2658">
              <a:extLst>
                <a:ext uri="{FF2B5EF4-FFF2-40B4-BE49-F238E27FC236}">
                  <a16:creationId xmlns:a16="http://schemas.microsoft.com/office/drawing/2014/main" id="{0F7B2556-8C63-4ACD-BDF8-62E92C92B4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369"/>
              <a:ext cx="6" cy="16"/>
            </a:xfrm>
            <a:custGeom>
              <a:avLst/>
              <a:gdLst>
                <a:gd name="T0" fmla="*/ 0 w 5"/>
                <a:gd name="T1" fmla="*/ 21 h 12"/>
                <a:gd name="T2" fmla="*/ 5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12"/>
                  </a:moveTo>
                  <a:cubicBezTo>
                    <a:pt x="0" y="7"/>
                    <a:pt x="5" y="5"/>
                    <a:pt x="3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3" name="Freeform 2659">
              <a:extLst>
                <a:ext uri="{FF2B5EF4-FFF2-40B4-BE49-F238E27FC236}">
                  <a16:creationId xmlns:a16="http://schemas.microsoft.com/office/drawing/2014/main" id="{31E38964-73B1-4ABE-9767-C78F30EC55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876"/>
              <a:ext cx="15" cy="112"/>
            </a:xfrm>
            <a:custGeom>
              <a:avLst/>
              <a:gdLst>
                <a:gd name="T0" fmla="*/ 13 w 12"/>
                <a:gd name="T1" fmla="*/ 148 h 85"/>
                <a:gd name="T2" fmla="*/ 0 w 12"/>
                <a:gd name="T3" fmla="*/ 0 h 85"/>
                <a:gd name="T4" fmla="*/ 13 w 12"/>
                <a:gd name="T5" fmla="*/ 14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5">
                  <a:moveTo>
                    <a:pt x="8" y="85"/>
                  </a:moveTo>
                  <a:cubicBezTo>
                    <a:pt x="11" y="62"/>
                    <a:pt x="12" y="26"/>
                    <a:pt x="0" y="0"/>
                  </a:cubicBezTo>
                  <a:cubicBezTo>
                    <a:pt x="7" y="15"/>
                    <a:pt x="9" y="60"/>
                    <a:pt x="8" y="85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4" name="Freeform 2660">
              <a:extLst>
                <a:ext uri="{FF2B5EF4-FFF2-40B4-BE49-F238E27FC236}">
                  <a16:creationId xmlns:a16="http://schemas.microsoft.com/office/drawing/2014/main" id="{D88F8BFD-FDE4-4752-A351-4E10B4722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856"/>
              <a:ext cx="22" cy="126"/>
            </a:xfrm>
            <a:custGeom>
              <a:avLst/>
              <a:gdLst>
                <a:gd name="T0" fmla="*/ 27 w 17"/>
                <a:gd name="T1" fmla="*/ 165 h 96"/>
                <a:gd name="T2" fmla="*/ 0 w 17"/>
                <a:gd name="T3" fmla="*/ 0 h 96"/>
                <a:gd name="T4" fmla="*/ 27 w 17"/>
                <a:gd name="T5" fmla="*/ 16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6">
                  <a:moveTo>
                    <a:pt x="16" y="96"/>
                  </a:moveTo>
                  <a:cubicBezTo>
                    <a:pt x="17" y="77"/>
                    <a:pt x="16" y="34"/>
                    <a:pt x="0" y="0"/>
                  </a:cubicBezTo>
                  <a:cubicBezTo>
                    <a:pt x="5" y="12"/>
                    <a:pt x="15" y="80"/>
                    <a:pt x="16" y="96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5" name="Freeform 2661">
              <a:extLst>
                <a:ext uri="{FF2B5EF4-FFF2-40B4-BE49-F238E27FC236}">
                  <a16:creationId xmlns:a16="http://schemas.microsoft.com/office/drawing/2014/main" id="{332E07CF-26EC-4195-80B1-A03ED1CF1E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841"/>
              <a:ext cx="17" cy="63"/>
            </a:xfrm>
            <a:custGeom>
              <a:avLst/>
              <a:gdLst>
                <a:gd name="T0" fmla="*/ 0 w 13"/>
                <a:gd name="T1" fmla="*/ 0 h 48"/>
                <a:gd name="T2" fmla="*/ 22 w 13"/>
                <a:gd name="T3" fmla="*/ 8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8">
                  <a:moveTo>
                    <a:pt x="0" y="0"/>
                  </a:moveTo>
                  <a:cubicBezTo>
                    <a:pt x="13" y="17"/>
                    <a:pt x="13" y="48"/>
                    <a:pt x="13" y="4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6" name="Freeform 2662">
              <a:extLst>
                <a:ext uri="{FF2B5EF4-FFF2-40B4-BE49-F238E27FC236}">
                  <a16:creationId xmlns:a16="http://schemas.microsoft.com/office/drawing/2014/main" id="{497749DE-1854-487D-9553-1E299FA1E3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838"/>
              <a:ext cx="32" cy="163"/>
            </a:xfrm>
            <a:custGeom>
              <a:avLst/>
              <a:gdLst>
                <a:gd name="T0" fmla="*/ 36 w 24"/>
                <a:gd name="T1" fmla="*/ 214 h 124"/>
                <a:gd name="T2" fmla="*/ 0 w 24"/>
                <a:gd name="T3" fmla="*/ 0 h 124"/>
                <a:gd name="T4" fmla="*/ 36 w 24"/>
                <a:gd name="T5" fmla="*/ 21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4">
                  <a:moveTo>
                    <a:pt x="20" y="124"/>
                  </a:moveTo>
                  <a:cubicBezTo>
                    <a:pt x="24" y="67"/>
                    <a:pt x="14" y="30"/>
                    <a:pt x="0" y="0"/>
                  </a:cubicBezTo>
                  <a:cubicBezTo>
                    <a:pt x="7" y="14"/>
                    <a:pt x="22" y="70"/>
                    <a:pt x="20" y="124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7" name="Freeform 2663">
              <a:extLst>
                <a:ext uri="{FF2B5EF4-FFF2-40B4-BE49-F238E27FC236}">
                  <a16:creationId xmlns:a16="http://schemas.microsoft.com/office/drawing/2014/main" id="{EF7B0F69-F644-4F56-A253-8D4297A0C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943"/>
              <a:ext cx="5" cy="35"/>
            </a:xfrm>
            <a:custGeom>
              <a:avLst/>
              <a:gdLst>
                <a:gd name="T0" fmla="*/ 4 w 4"/>
                <a:gd name="T1" fmla="*/ 0 h 27"/>
                <a:gd name="T2" fmla="*/ 5 w 4"/>
                <a:gd name="T3" fmla="*/ 8 h 27"/>
                <a:gd name="T4" fmla="*/ 5 w 4"/>
                <a:gd name="T5" fmla="*/ 25 h 27"/>
                <a:gd name="T6" fmla="*/ 5 w 4"/>
                <a:gd name="T7" fmla="*/ 45 h 27"/>
                <a:gd name="T8" fmla="*/ 4 w 4"/>
                <a:gd name="T9" fmla="*/ 25 h 27"/>
                <a:gd name="T10" fmla="*/ 0 w 4"/>
                <a:gd name="T11" fmla="*/ 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7">
                  <a:moveTo>
                    <a:pt x="2" y="0"/>
                  </a:moveTo>
                  <a:cubicBezTo>
                    <a:pt x="2" y="2"/>
                    <a:pt x="2" y="4"/>
                    <a:pt x="3" y="5"/>
                  </a:cubicBezTo>
                  <a:cubicBezTo>
                    <a:pt x="3" y="9"/>
                    <a:pt x="3" y="12"/>
                    <a:pt x="3" y="15"/>
                  </a:cubicBezTo>
                  <a:cubicBezTo>
                    <a:pt x="4" y="19"/>
                    <a:pt x="4" y="23"/>
                    <a:pt x="3" y="27"/>
                  </a:cubicBezTo>
                  <a:cubicBezTo>
                    <a:pt x="2" y="23"/>
                    <a:pt x="2" y="19"/>
                    <a:pt x="2" y="15"/>
                  </a:cubicBezTo>
                  <a:cubicBezTo>
                    <a:pt x="1" y="10"/>
                    <a:pt x="1" y="6"/>
                    <a:pt x="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8" name="Freeform 2664">
              <a:extLst>
                <a:ext uri="{FF2B5EF4-FFF2-40B4-BE49-F238E27FC236}">
                  <a16:creationId xmlns:a16="http://schemas.microsoft.com/office/drawing/2014/main" id="{6EEC0C3F-FF87-481A-8DBD-11E47F2B43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835"/>
              <a:ext cx="25" cy="180"/>
            </a:xfrm>
            <a:custGeom>
              <a:avLst/>
              <a:gdLst>
                <a:gd name="T0" fmla="*/ 0 w 19"/>
                <a:gd name="T1" fmla="*/ 0 h 137"/>
                <a:gd name="T2" fmla="*/ 28 w 19"/>
                <a:gd name="T3" fmla="*/ 236 h 137"/>
                <a:gd name="T4" fmla="*/ 0 w 19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7">
                  <a:moveTo>
                    <a:pt x="0" y="0"/>
                  </a:moveTo>
                  <a:cubicBezTo>
                    <a:pt x="10" y="25"/>
                    <a:pt x="19" y="96"/>
                    <a:pt x="16" y="137"/>
                  </a:cubicBezTo>
                  <a:cubicBezTo>
                    <a:pt x="14" y="119"/>
                    <a:pt x="14" y="58"/>
                    <a:pt x="0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29" name="Freeform 2665">
              <a:extLst>
                <a:ext uri="{FF2B5EF4-FFF2-40B4-BE49-F238E27FC236}">
                  <a16:creationId xmlns:a16="http://schemas.microsoft.com/office/drawing/2014/main" id="{47907170-8780-4AAB-94ED-14CA47383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915"/>
              <a:ext cx="12" cy="115"/>
            </a:xfrm>
            <a:custGeom>
              <a:avLst/>
              <a:gdLst>
                <a:gd name="T0" fmla="*/ 9 w 9"/>
                <a:gd name="T1" fmla="*/ 152 h 87"/>
                <a:gd name="T2" fmla="*/ 0 w 9"/>
                <a:gd name="T3" fmla="*/ 0 h 87"/>
                <a:gd name="T4" fmla="*/ 9 w 9"/>
                <a:gd name="T5" fmla="*/ 152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7">
                  <a:moveTo>
                    <a:pt x="5" y="87"/>
                  </a:moveTo>
                  <a:cubicBezTo>
                    <a:pt x="7" y="81"/>
                    <a:pt x="9" y="30"/>
                    <a:pt x="0" y="0"/>
                  </a:cubicBezTo>
                  <a:cubicBezTo>
                    <a:pt x="4" y="21"/>
                    <a:pt x="6" y="76"/>
                    <a:pt x="5" y="8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0" name="Freeform 2666">
              <a:extLst>
                <a:ext uri="{FF2B5EF4-FFF2-40B4-BE49-F238E27FC236}">
                  <a16:creationId xmlns:a16="http://schemas.microsoft.com/office/drawing/2014/main" id="{1400CECA-CB37-456F-8066-74F343727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5" y="1047"/>
              <a:ext cx="5" cy="34"/>
            </a:xfrm>
            <a:custGeom>
              <a:avLst/>
              <a:gdLst>
                <a:gd name="T0" fmla="*/ 0 w 4"/>
                <a:gd name="T1" fmla="*/ 0 h 26"/>
                <a:gd name="T2" fmla="*/ 0 w 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0" y="0"/>
                  </a:moveTo>
                  <a:cubicBezTo>
                    <a:pt x="1" y="8"/>
                    <a:pt x="4" y="19"/>
                    <a:pt x="0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1" name="Freeform 2667">
              <a:extLst>
                <a:ext uri="{FF2B5EF4-FFF2-40B4-BE49-F238E27FC236}">
                  <a16:creationId xmlns:a16="http://schemas.microsoft.com/office/drawing/2014/main" id="{02A98018-49D6-478D-8552-93B6F9132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1049"/>
              <a:ext cx="4" cy="40"/>
            </a:xfrm>
            <a:custGeom>
              <a:avLst/>
              <a:gdLst>
                <a:gd name="T0" fmla="*/ 5 w 3"/>
                <a:gd name="T1" fmla="*/ 0 h 30"/>
                <a:gd name="T2" fmla="*/ 5 w 3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0">
                  <a:moveTo>
                    <a:pt x="3" y="0"/>
                  </a:moveTo>
                  <a:cubicBezTo>
                    <a:pt x="0" y="8"/>
                    <a:pt x="0" y="22"/>
                    <a:pt x="3" y="3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2" name="Freeform 2668">
              <a:extLst>
                <a:ext uri="{FF2B5EF4-FFF2-40B4-BE49-F238E27FC236}">
                  <a16:creationId xmlns:a16="http://schemas.microsoft.com/office/drawing/2014/main" id="{D34B32A3-FC3A-4852-89A7-C377145722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1057"/>
              <a:ext cx="3" cy="29"/>
            </a:xfrm>
            <a:custGeom>
              <a:avLst/>
              <a:gdLst>
                <a:gd name="T0" fmla="*/ 5 w 2"/>
                <a:gd name="T1" fmla="*/ 0 h 22"/>
                <a:gd name="T2" fmla="*/ 3 w 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2" y="0"/>
                  </a:moveTo>
                  <a:cubicBezTo>
                    <a:pt x="0" y="7"/>
                    <a:pt x="1" y="15"/>
                    <a:pt x="1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3" name="Freeform 2669">
              <a:extLst>
                <a:ext uri="{FF2B5EF4-FFF2-40B4-BE49-F238E27FC236}">
                  <a16:creationId xmlns:a16="http://schemas.microsoft.com/office/drawing/2014/main" id="{C64ABBD4-3747-41AC-A4C4-E39B8D6FED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7" y="1062"/>
              <a:ext cx="6" cy="31"/>
            </a:xfrm>
            <a:custGeom>
              <a:avLst/>
              <a:gdLst>
                <a:gd name="T0" fmla="*/ 9 w 4"/>
                <a:gd name="T1" fmla="*/ 0 h 23"/>
                <a:gd name="T2" fmla="*/ 8 w 4"/>
                <a:gd name="T3" fmla="*/ 4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4" y="0"/>
                  </a:moveTo>
                  <a:cubicBezTo>
                    <a:pt x="0" y="7"/>
                    <a:pt x="2" y="16"/>
                    <a:pt x="3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4" name="Freeform 2670">
              <a:extLst>
                <a:ext uri="{FF2B5EF4-FFF2-40B4-BE49-F238E27FC236}">
                  <a16:creationId xmlns:a16="http://schemas.microsoft.com/office/drawing/2014/main" id="{C6CBFB1B-C39D-445C-B07F-70E5A73D3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1053"/>
              <a:ext cx="4" cy="37"/>
            </a:xfrm>
            <a:custGeom>
              <a:avLst/>
              <a:gdLst>
                <a:gd name="T0" fmla="*/ 5 w 3"/>
                <a:gd name="T1" fmla="*/ 0 h 28"/>
                <a:gd name="T2" fmla="*/ 0 w 3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8">
                  <a:moveTo>
                    <a:pt x="3" y="0"/>
                  </a:moveTo>
                  <a:cubicBezTo>
                    <a:pt x="0" y="9"/>
                    <a:pt x="0" y="19"/>
                    <a:pt x="0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5" name="Freeform 2671">
              <a:extLst>
                <a:ext uri="{FF2B5EF4-FFF2-40B4-BE49-F238E27FC236}">
                  <a16:creationId xmlns:a16="http://schemas.microsoft.com/office/drawing/2014/main" id="{5C754C61-41C5-463E-AD11-4803415A1E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1062"/>
              <a:ext cx="8" cy="3"/>
            </a:xfrm>
            <a:custGeom>
              <a:avLst/>
              <a:gdLst>
                <a:gd name="T0" fmla="*/ 0 w 6"/>
                <a:gd name="T1" fmla="*/ 3 h 2"/>
                <a:gd name="T2" fmla="*/ 1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1"/>
                  </a:moveTo>
                  <a:cubicBezTo>
                    <a:pt x="2" y="2"/>
                    <a:pt x="4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6" name="Freeform 2672">
              <a:extLst>
                <a:ext uri="{FF2B5EF4-FFF2-40B4-BE49-F238E27FC236}">
                  <a16:creationId xmlns:a16="http://schemas.microsoft.com/office/drawing/2014/main" id="{5D0B92AA-8D06-4CB4-B371-C8D18CF605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069"/>
              <a:ext cx="16" cy="5"/>
            </a:xfrm>
            <a:custGeom>
              <a:avLst/>
              <a:gdLst>
                <a:gd name="T0" fmla="*/ 21 w 12"/>
                <a:gd name="T1" fmla="*/ 6 h 4"/>
                <a:gd name="T2" fmla="*/ 0 w 12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">
                  <a:moveTo>
                    <a:pt x="12" y="4"/>
                  </a:moveTo>
                  <a:cubicBezTo>
                    <a:pt x="9" y="0"/>
                    <a:pt x="1" y="0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7" name="Freeform 2673">
              <a:extLst>
                <a:ext uri="{FF2B5EF4-FFF2-40B4-BE49-F238E27FC236}">
                  <a16:creationId xmlns:a16="http://schemas.microsoft.com/office/drawing/2014/main" id="{7765A531-4CFD-4BD0-B41F-C4432E3AC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992"/>
              <a:ext cx="26" cy="35"/>
            </a:xfrm>
            <a:custGeom>
              <a:avLst/>
              <a:gdLst>
                <a:gd name="T0" fmla="*/ 29 w 20"/>
                <a:gd name="T1" fmla="*/ 45 h 27"/>
                <a:gd name="T2" fmla="*/ 13 w 20"/>
                <a:gd name="T3" fmla="*/ 38 h 27"/>
                <a:gd name="T4" fmla="*/ 34 w 20"/>
                <a:gd name="T5" fmla="*/ 29 h 27"/>
                <a:gd name="T6" fmla="*/ 7 w 20"/>
                <a:gd name="T7" fmla="*/ 17 h 27"/>
                <a:gd name="T8" fmla="*/ 34 w 20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17" y="27"/>
                  </a:moveTo>
                  <a:cubicBezTo>
                    <a:pt x="14" y="27"/>
                    <a:pt x="8" y="26"/>
                    <a:pt x="8" y="22"/>
                  </a:cubicBezTo>
                  <a:cubicBezTo>
                    <a:pt x="9" y="19"/>
                    <a:pt x="18" y="18"/>
                    <a:pt x="20" y="17"/>
                  </a:cubicBezTo>
                  <a:cubicBezTo>
                    <a:pt x="17" y="11"/>
                    <a:pt x="7" y="15"/>
                    <a:pt x="4" y="10"/>
                  </a:cubicBezTo>
                  <a:cubicBezTo>
                    <a:pt x="0" y="3"/>
                    <a:pt x="16" y="0"/>
                    <a:pt x="20" y="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8" name="Freeform 2674">
              <a:extLst>
                <a:ext uri="{FF2B5EF4-FFF2-40B4-BE49-F238E27FC236}">
                  <a16:creationId xmlns:a16="http://schemas.microsoft.com/office/drawing/2014/main" id="{26941F6C-3AB4-4A15-A353-383A8D793D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849"/>
              <a:ext cx="23" cy="26"/>
            </a:xfrm>
            <a:custGeom>
              <a:avLst/>
              <a:gdLst>
                <a:gd name="T0" fmla="*/ 4 w 18"/>
                <a:gd name="T1" fmla="*/ 1 h 20"/>
                <a:gd name="T2" fmla="*/ 17 w 18"/>
                <a:gd name="T3" fmla="*/ 5 h 20"/>
                <a:gd name="T4" fmla="*/ 10 w 18"/>
                <a:gd name="T5" fmla="*/ 18 h 20"/>
                <a:gd name="T6" fmla="*/ 29 w 18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20">
                  <a:moveTo>
                    <a:pt x="2" y="1"/>
                  </a:moveTo>
                  <a:cubicBezTo>
                    <a:pt x="4" y="0"/>
                    <a:pt x="8" y="0"/>
                    <a:pt x="10" y="3"/>
                  </a:cubicBezTo>
                  <a:cubicBezTo>
                    <a:pt x="13" y="8"/>
                    <a:pt x="8" y="7"/>
                    <a:pt x="6" y="11"/>
                  </a:cubicBezTo>
                  <a:cubicBezTo>
                    <a:pt x="0" y="18"/>
                    <a:pt x="11" y="19"/>
                    <a:pt x="18" y="2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39" name="Freeform 2675">
              <a:extLst>
                <a:ext uri="{FF2B5EF4-FFF2-40B4-BE49-F238E27FC236}">
                  <a16:creationId xmlns:a16="http://schemas.microsoft.com/office/drawing/2014/main" id="{45B2C127-697A-4F4F-91E7-1EFBFD496E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845"/>
              <a:ext cx="21" cy="18"/>
            </a:xfrm>
            <a:custGeom>
              <a:avLst/>
              <a:gdLst>
                <a:gd name="T0" fmla="*/ 0 w 16"/>
                <a:gd name="T1" fmla="*/ 8 h 14"/>
                <a:gd name="T2" fmla="*/ 4 w 1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0" y="5"/>
                  </a:moveTo>
                  <a:cubicBezTo>
                    <a:pt x="3" y="0"/>
                    <a:pt x="16" y="9"/>
                    <a:pt x="2" y="1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0" name="Freeform 2676">
              <a:extLst>
                <a:ext uri="{FF2B5EF4-FFF2-40B4-BE49-F238E27FC236}">
                  <a16:creationId xmlns:a16="http://schemas.microsoft.com/office/drawing/2014/main" id="{ACE5B2E1-0409-4B2D-837D-ABBF745671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849"/>
              <a:ext cx="13" cy="2"/>
            </a:xfrm>
            <a:custGeom>
              <a:avLst/>
              <a:gdLst>
                <a:gd name="T0" fmla="*/ 17 w 10"/>
                <a:gd name="T1" fmla="*/ 1 h 2"/>
                <a:gd name="T2" fmla="*/ 0 w 1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10" y="1"/>
                  </a:moveTo>
                  <a:cubicBezTo>
                    <a:pt x="7" y="0"/>
                    <a:pt x="3" y="0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1" name="Freeform 2677">
              <a:extLst>
                <a:ext uri="{FF2B5EF4-FFF2-40B4-BE49-F238E27FC236}">
                  <a16:creationId xmlns:a16="http://schemas.microsoft.com/office/drawing/2014/main" id="{BD1301B2-CE9A-4F03-BD18-D0FA1C1ECE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884"/>
              <a:ext cx="13" cy="4"/>
            </a:xfrm>
            <a:custGeom>
              <a:avLst/>
              <a:gdLst>
                <a:gd name="T0" fmla="*/ 0 w 10"/>
                <a:gd name="T1" fmla="*/ 0 h 3"/>
                <a:gd name="T2" fmla="*/ 17 w 10"/>
                <a:gd name="T3" fmla="*/ 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0" y="0"/>
                  </a:moveTo>
                  <a:cubicBezTo>
                    <a:pt x="3" y="0"/>
                    <a:pt x="9" y="3"/>
                    <a:pt x="1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2" name="Freeform 2678">
              <a:extLst>
                <a:ext uri="{FF2B5EF4-FFF2-40B4-BE49-F238E27FC236}">
                  <a16:creationId xmlns:a16="http://schemas.microsoft.com/office/drawing/2014/main" id="{E45A1B38-FA04-469B-8BDD-4938C836C9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872"/>
              <a:ext cx="8" cy="1"/>
            </a:xfrm>
            <a:custGeom>
              <a:avLst/>
              <a:gdLst>
                <a:gd name="T0" fmla="*/ 0 w 6"/>
                <a:gd name="T1" fmla="*/ 0 h 1"/>
                <a:gd name="T2" fmla="*/ 1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0"/>
                    <a:pt x="4" y="0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3" name="Freeform 2679">
              <a:extLst>
                <a:ext uri="{FF2B5EF4-FFF2-40B4-BE49-F238E27FC236}">
                  <a16:creationId xmlns:a16="http://schemas.microsoft.com/office/drawing/2014/main" id="{27A2F9CE-8A6A-483B-8282-22DFF00A1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891"/>
              <a:ext cx="19" cy="19"/>
            </a:xfrm>
            <a:custGeom>
              <a:avLst/>
              <a:gdLst>
                <a:gd name="T0" fmla="*/ 0 w 14"/>
                <a:gd name="T1" fmla="*/ 6 h 15"/>
                <a:gd name="T2" fmla="*/ 24 w 14"/>
                <a:gd name="T3" fmla="*/ 11 h 15"/>
                <a:gd name="T4" fmla="*/ 1 w 14"/>
                <a:gd name="T5" fmla="*/ 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0" y="4"/>
                  </a:moveTo>
                  <a:cubicBezTo>
                    <a:pt x="5" y="3"/>
                    <a:pt x="12" y="0"/>
                    <a:pt x="13" y="7"/>
                  </a:cubicBezTo>
                  <a:cubicBezTo>
                    <a:pt x="14" y="15"/>
                    <a:pt x="6" y="14"/>
                    <a:pt x="1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4" name="Freeform 2680">
              <a:extLst>
                <a:ext uri="{FF2B5EF4-FFF2-40B4-BE49-F238E27FC236}">
                  <a16:creationId xmlns:a16="http://schemas.microsoft.com/office/drawing/2014/main" id="{D59E5D8B-A4A3-463F-8F59-8517869D7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969"/>
              <a:ext cx="8" cy="2"/>
            </a:xfrm>
            <a:custGeom>
              <a:avLst/>
              <a:gdLst>
                <a:gd name="T0" fmla="*/ 1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1"/>
                    <a:pt x="2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5" name="Freeform 2681">
              <a:extLst>
                <a:ext uri="{FF2B5EF4-FFF2-40B4-BE49-F238E27FC236}">
                  <a16:creationId xmlns:a16="http://schemas.microsoft.com/office/drawing/2014/main" id="{3D9B3298-83F8-49E1-A893-935A44C41E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978"/>
              <a:ext cx="12" cy="3"/>
            </a:xfrm>
            <a:custGeom>
              <a:avLst/>
              <a:gdLst>
                <a:gd name="T0" fmla="*/ 16 w 9"/>
                <a:gd name="T1" fmla="*/ 0 h 2"/>
                <a:gd name="T2" fmla="*/ 0 w 9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9" y="0"/>
                  </a:moveTo>
                  <a:cubicBezTo>
                    <a:pt x="7" y="2"/>
                    <a:pt x="3" y="2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6" name="Freeform 2682">
              <a:extLst>
                <a:ext uri="{FF2B5EF4-FFF2-40B4-BE49-F238E27FC236}">
                  <a16:creationId xmlns:a16="http://schemas.microsoft.com/office/drawing/2014/main" id="{364054DD-9A68-418F-976E-1FA26BF32F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0" y="1013"/>
              <a:ext cx="18" cy="6"/>
            </a:xfrm>
            <a:custGeom>
              <a:avLst/>
              <a:gdLst>
                <a:gd name="T0" fmla="*/ 0 w 14"/>
                <a:gd name="T1" fmla="*/ 2 h 5"/>
                <a:gd name="T2" fmla="*/ 23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0" y="2"/>
                  </a:moveTo>
                  <a:cubicBezTo>
                    <a:pt x="5" y="3"/>
                    <a:pt x="11" y="5"/>
                    <a:pt x="14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7" name="Freeform 2683">
              <a:extLst>
                <a:ext uri="{FF2B5EF4-FFF2-40B4-BE49-F238E27FC236}">
                  <a16:creationId xmlns:a16="http://schemas.microsoft.com/office/drawing/2014/main" id="{152A61ED-D0FD-425D-ABC8-69DA84A0C4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883"/>
              <a:ext cx="12" cy="89"/>
            </a:xfrm>
            <a:custGeom>
              <a:avLst/>
              <a:gdLst>
                <a:gd name="T0" fmla="*/ 0 w 9"/>
                <a:gd name="T1" fmla="*/ 0 h 68"/>
                <a:gd name="T2" fmla="*/ 16 w 9"/>
                <a:gd name="T3" fmla="*/ 116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8">
                  <a:moveTo>
                    <a:pt x="0" y="0"/>
                  </a:moveTo>
                  <a:cubicBezTo>
                    <a:pt x="6" y="23"/>
                    <a:pt x="7" y="53"/>
                    <a:pt x="9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8" name="Freeform 2684">
              <a:extLst>
                <a:ext uri="{FF2B5EF4-FFF2-40B4-BE49-F238E27FC236}">
                  <a16:creationId xmlns:a16="http://schemas.microsoft.com/office/drawing/2014/main" id="{3189B0FF-A580-469A-91CF-1A77DCD722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897"/>
              <a:ext cx="13" cy="100"/>
            </a:xfrm>
            <a:custGeom>
              <a:avLst/>
              <a:gdLst>
                <a:gd name="T0" fmla="*/ 0 w 10"/>
                <a:gd name="T1" fmla="*/ 0 h 76"/>
                <a:gd name="T2" fmla="*/ 17 w 10"/>
                <a:gd name="T3" fmla="*/ 132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6">
                  <a:moveTo>
                    <a:pt x="0" y="0"/>
                  </a:moveTo>
                  <a:cubicBezTo>
                    <a:pt x="10" y="31"/>
                    <a:pt x="10" y="76"/>
                    <a:pt x="10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49" name="Freeform 2685">
              <a:extLst>
                <a:ext uri="{FF2B5EF4-FFF2-40B4-BE49-F238E27FC236}">
                  <a16:creationId xmlns:a16="http://schemas.microsoft.com/office/drawing/2014/main" id="{F5B9DA59-2321-4A35-8169-4C6AAB6F16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902"/>
              <a:ext cx="10" cy="111"/>
            </a:xfrm>
            <a:custGeom>
              <a:avLst/>
              <a:gdLst>
                <a:gd name="T0" fmla="*/ 0 w 8"/>
                <a:gd name="T1" fmla="*/ 0 h 84"/>
                <a:gd name="T2" fmla="*/ 0 w 8"/>
                <a:gd name="T3" fmla="*/ 14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4">
                  <a:moveTo>
                    <a:pt x="0" y="0"/>
                  </a:moveTo>
                  <a:cubicBezTo>
                    <a:pt x="8" y="19"/>
                    <a:pt x="5" y="72"/>
                    <a:pt x="0" y="8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0" name="Freeform 2686">
              <a:extLst>
                <a:ext uri="{FF2B5EF4-FFF2-40B4-BE49-F238E27FC236}">
                  <a16:creationId xmlns:a16="http://schemas.microsoft.com/office/drawing/2014/main" id="{63D984DB-89BC-494E-8752-E9F0DE861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897"/>
              <a:ext cx="8" cy="113"/>
            </a:xfrm>
            <a:custGeom>
              <a:avLst/>
              <a:gdLst>
                <a:gd name="T0" fmla="*/ 0 w 6"/>
                <a:gd name="T1" fmla="*/ 0 h 86"/>
                <a:gd name="T2" fmla="*/ 9 w 6"/>
                <a:gd name="T3" fmla="*/ 148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6">
                  <a:moveTo>
                    <a:pt x="0" y="0"/>
                  </a:moveTo>
                  <a:cubicBezTo>
                    <a:pt x="5" y="14"/>
                    <a:pt x="6" y="76"/>
                    <a:pt x="5" y="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1" name="Freeform 2687">
              <a:extLst>
                <a:ext uri="{FF2B5EF4-FFF2-40B4-BE49-F238E27FC236}">
                  <a16:creationId xmlns:a16="http://schemas.microsoft.com/office/drawing/2014/main" id="{A55B2A7A-E1E1-4EAF-82A4-523D5934B9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938"/>
              <a:ext cx="8" cy="50"/>
            </a:xfrm>
            <a:custGeom>
              <a:avLst/>
              <a:gdLst>
                <a:gd name="T0" fmla="*/ 4 w 6"/>
                <a:gd name="T1" fmla="*/ 1 h 38"/>
                <a:gd name="T2" fmla="*/ 5 w 6"/>
                <a:gd name="T3" fmla="*/ 17 h 38"/>
                <a:gd name="T4" fmla="*/ 7 w 6"/>
                <a:gd name="T5" fmla="*/ 38 h 38"/>
                <a:gd name="T6" fmla="*/ 9 w 6"/>
                <a:gd name="T7" fmla="*/ 66 h 38"/>
                <a:gd name="T8" fmla="*/ 4 w 6"/>
                <a:gd name="T9" fmla="*/ 66 h 38"/>
                <a:gd name="T10" fmla="*/ 4 w 6"/>
                <a:gd name="T11" fmla="*/ 34 h 38"/>
                <a:gd name="T12" fmla="*/ 0 w 6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" h="38">
                  <a:moveTo>
                    <a:pt x="2" y="1"/>
                  </a:moveTo>
                  <a:cubicBezTo>
                    <a:pt x="2" y="4"/>
                    <a:pt x="3" y="7"/>
                    <a:pt x="3" y="10"/>
                  </a:cubicBezTo>
                  <a:cubicBezTo>
                    <a:pt x="3" y="14"/>
                    <a:pt x="4" y="18"/>
                    <a:pt x="4" y="22"/>
                  </a:cubicBezTo>
                  <a:cubicBezTo>
                    <a:pt x="5" y="27"/>
                    <a:pt x="6" y="33"/>
                    <a:pt x="5" y="38"/>
                  </a:cubicBezTo>
                  <a:cubicBezTo>
                    <a:pt x="4" y="37"/>
                    <a:pt x="3" y="37"/>
                    <a:pt x="2" y="38"/>
                  </a:cubicBezTo>
                  <a:cubicBezTo>
                    <a:pt x="4" y="32"/>
                    <a:pt x="2" y="25"/>
                    <a:pt x="2" y="20"/>
                  </a:cubicBezTo>
                  <a:cubicBezTo>
                    <a:pt x="1" y="14"/>
                    <a:pt x="2" y="6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2" name="Freeform 2688">
              <a:extLst>
                <a:ext uri="{FF2B5EF4-FFF2-40B4-BE49-F238E27FC236}">
                  <a16:creationId xmlns:a16="http://schemas.microsoft.com/office/drawing/2014/main" id="{BC280AFA-C25A-406C-8DED-AE5DE3F98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943"/>
              <a:ext cx="7" cy="46"/>
            </a:xfrm>
            <a:custGeom>
              <a:avLst/>
              <a:gdLst>
                <a:gd name="T0" fmla="*/ 1 w 5"/>
                <a:gd name="T1" fmla="*/ 0 h 35"/>
                <a:gd name="T2" fmla="*/ 8 w 5"/>
                <a:gd name="T3" fmla="*/ 37 h 35"/>
                <a:gd name="T4" fmla="*/ 8 w 5"/>
                <a:gd name="T5" fmla="*/ 59 h 35"/>
                <a:gd name="T6" fmla="*/ 1 w 5"/>
                <a:gd name="T7" fmla="*/ 60 h 35"/>
                <a:gd name="T8" fmla="*/ 4 w 5"/>
                <a:gd name="T9" fmla="*/ 50 h 35"/>
                <a:gd name="T10" fmla="*/ 0 w 5"/>
                <a:gd name="T11" fmla="*/ 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5">
                  <a:moveTo>
                    <a:pt x="1" y="0"/>
                  </a:moveTo>
                  <a:cubicBezTo>
                    <a:pt x="1" y="7"/>
                    <a:pt x="3" y="14"/>
                    <a:pt x="4" y="21"/>
                  </a:cubicBezTo>
                  <a:cubicBezTo>
                    <a:pt x="4" y="25"/>
                    <a:pt x="5" y="30"/>
                    <a:pt x="4" y="34"/>
                  </a:cubicBezTo>
                  <a:cubicBezTo>
                    <a:pt x="3" y="34"/>
                    <a:pt x="2" y="34"/>
                    <a:pt x="1" y="35"/>
                  </a:cubicBezTo>
                  <a:cubicBezTo>
                    <a:pt x="1" y="33"/>
                    <a:pt x="1" y="31"/>
                    <a:pt x="2" y="29"/>
                  </a:cubicBezTo>
                  <a:cubicBezTo>
                    <a:pt x="2" y="20"/>
                    <a:pt x="0" y="10"/>
                    <a:pt x="0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3" name="Freeform 2689">
              <a:extLst>
                <a:ext uri="{FF2B5EF4-FFF2-40B4-BE49-F238E27FC236}">
                  <a16:creationId xmlns:a16="http://schemas.microsoft.com/office/drawing/2014/main" id="{53AD723F-613A-47DC-804E-9E08AE4FD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931"/>
              <a:ext cx="9" cy="41"/>
            </a:xfrm>
            <a:custGeom>
              <a:avLst/>
              <a:gdLst>
                <a:gd name="T0" fmla="*/ 5 w 7"/>
                <a:gd name="T1" fmla="*/ 0 h 31"/>
                <a:gd name="T2" fmla="*/ 8 w 7"/>
                <a:gd name="T3" fmla="*/ 29 h 31"/>
                <a:gd name="T4" fmla="*/ 6 w 7"/>
                <a:gd name="T5" fmla="*/ 54 h 31"/>
                <a:gd name="T6" fmla="*/ 6 w 7"/>
                <a:gd name="T7" fmla="*/ 42 h 31"/>
                <a:gd name="T8" fmla="*/ 4 w 7"/>
                <a:gd name="T9" fmla="*/ 21 h 31"/>
                <a:gd name="T10" fmla="*/ 0 w 7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1">
                  <a:moveTo>
                    <a:pt x="3" y="0"/>
                  </a:moveTo>
                  <a:cubicBezTo>
                    <a:pt x="5" y="5"/>
                    <a:pt x="4" y="12"/>
                    <a:pt x="5" y="17"/>
                  </a:cubicBezTo>
                  <a:cubicBezTo>
                    <a:pt x="5" y="21"/>
                    <a:pt x="7" y="28"/>
                    <a:pt x="4" y="31"/>
                  </a:cubicBezTo>
                  <a:cubicBezTo>
                    <a:pt x="4" y="29"/>
                    <a:pt x="5" y="27"/>
                    <a:pt x="4" y="24"/>
                  </a:cubicBezTo>
                  <a:cubicBezTo>
                    <a:pt x="4" y="20"/>
                    <a:pt x="3" y="16"/>
                    <a:pt x="2" y="12"/>
                  </a:cubicBezTo>
                  <a:cubicBezTo>
                    <a:pt x="2" y="8"/>
                    <a:pt x="1" y="4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4" name="Freeform 2690">
              <a:extLst>
                <a:ext uri="{FF2B5EF4-FFF2-40B4-BE49-F238E27FC236}">
                  <a16:creationId xmlns:a16="http://schemas.microsoft.com/office/drawing/2014/main" id="{B3BBF314-C0A9-41FB-BE17-2AC1334EFF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945"/>
              <a:ext cx="16" cy="17"/>
            </a:xfrm>
            <a:custGeom>
              <a:avLst/>
              <a:gdLst>
                <a:gd name="T0" fmla="*/ 0 w 12"/>
                <a:gd name="T1" fmla="*/ 0 h 13"/>
                <a:gd name="T2" fmla="*/ 21 w 12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0" y="0"/>
                  </a:moveTo>
                  <a:cubicBezTo>
                    <a:pt x="4" y="4"/>
                    <a:pt x="7" y="9"/>
                    <a:pt x="12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5" name="Freeform 2691">
              <a:extLst>
                <a:ext uri="{FF2B5EF4-FFF2-40B4-BE49-F238E27FC236}">
                  <a16:creationId xmlns:a16="http://schemas.microsoft.com/office/drawing/2014/main" id="{09A103AC-0D54-43A0-8CC1-FF898A9CC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9" y="1944"/>
              <a:ext cx="9" cy="30"/>
            </a:xfrm>
            <a:custGeom>
              <a:avLst/>
              <a:gdLst>
                <a:gd name="T0" fmla="*/ 12 w 7"/>
                <a:gd name="T1" fmla="*/ 0 h 23"/>
                <a:gd name="T2" fmla="*/ 0 w 7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7" y="0"/>
                  </a:moveTo>
                  <a:cubicBezTo>
                    <a:pt x="7" y="8"/>
                    <a:pt x="4" y="17"/>
                    <a:pt x="0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6" name="Freeform 2692">
              <a:extLst>
                <a:ext uri="{FF2B5EF4-FFF2-40B4-BE49-F238E27FC236}">
                  <a16:creationId xmlns:a16="http://schemas.microsoft.com/office/drawing/2014/main" id="{65F7FCB6-8546-4C12-BC4B-A69C12910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6" y="2450"/>
              <a:ext cx="233" cy="274"/>
            </a:xfrm>
            <a:custGeom>
              <a:avLst/>
              <a:gdLst>
                <a:gd name="T0" fmla="*/ 307 w 177"/>
                <a:gd name="T1" fmla="*/ 0 h 209"/>
                <a:gd name="T2" fmla="*/ 163 w 177"/>
                <a:gd name="T3" fmla="*/ 228 h 209"/>
                <a:gd name="T4" fmla="*/ 0 w 177"/>
                <a:gd name="T5" fmla="*/ 359 h 209"/>
                <a:gd name="T6" fmla="*/ 166 w 177"/>
                <a:gd name="T7" fmla="*/ 218 h 209"/>
                <a:gd name="T8" fmla="*/ 307 w 177"/>
                <a:gd name="T9" fmla="*/ 0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209">
                  <a:moveTo>
                    <a:pt x="177" y="0"/>
                  </a:moveTo>
                  <a:cubicBezTo>
                    <a:pt x="172" y="46"/>
                    <a:pt x="150" y="103"/>
                    <a:pt x="94" y="133"/>
                  </a:cubicBezTo>
                  <a:cubicBezTo>
                    <a:pt x="39" y="163"/>
                    <a:pt x="3" y="201"/>
                    <a:pt x="0" y="209"/>
                  </a:cubicBezTo>
                  <a:cubicBezTo>
                    <a:pt x="12" y="190"/>
                    <a:pt x="80" y="135"/>
                    <a:pt x="96" y="127"/>
                  </a:cubicBezTo>
                  <a:cubicBezTo>
                    <a:pt x="112" y="119"/>
                    <a:pt x="173" y="63"/>
                    <a:pt x="17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7" name="Freeform 2693">
              <a:extLst>
                <a:ext uri="{FF2B5EF4-FFF2-40B4-BE49-F238E27FC236}">
                  <a16:creationId xmlns:a16="http://schemas.microsoft.com/office/drawing/2014/main" id="{329E1CCF-40A6-4233-8218-E62ED4DFB9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336"/>
              <a:ext cx="168" cy="140"/>
            </a:xfrm>
            <a:custGeom>
              <a:avLst/>
              <a:gdLst>
                <a:gd name="T0" fmla="*/ 0 w 128"/>
                <a:gd name="T1" fmla="*/ 183 h 107"/>
                <a:gd name="T2" fmla="*/ 221 w 128"/>
                <a:gd name="T3" fmla="*/ 0 h 107"/>
                <a:gd name="T4" fmla="*/ 0 w 128"/>
                <a:gd name="T5" fmla="*/ 183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107">
                  <a:moveTo>
                    <a:pt x="0" y="107"/>
                  </a:moveTo>
                  <a:cubicBezTo>
                    <a:pt x="32" y="46"/>
                    <a:pt x="104" y="13"/>
                    <a:pt x="128" y="0"/>
                  </a:cubicBezTo>
                  <a:cubicBezTo>
                    <a:pt x="98" y="10"/>
                    <a:pt x="21" y="49"/>
                    <a:pt x="0" y="10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8" name="Freeform 2694">
              <a:extLst>
                <a:ext uri="{FF2B5EF4-FFF2-40B4-BE49-F238E27FC236}">
                  <a16:creationId xmlns:a16="http://schemas.microsoft.com/office/drawing/2014/main" id="{BB3F2EB7-06FA-4342-8C0D-7FA1FB8534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544"/>
              <a:ext cx="161" cy="142"/>
            </a:xfrm>
            <a:custGeom>
              <a:avLst/>
              <a:gdLst>
                <a:gd name="T0" fmla="*/ 157 w 122"/>
                <a:gd name="T1" fmla="*/ 54 h 108"/>
                <a:gd name="T2" fmla="*/ 0 w 122"/>
                <a:gd name="T3" fmla="*/ 187 h 108"/>
                <a:gd name="T4" fmla="*/ 212 w 122"/>
                <a:gd name="T5" fmla="*/ 0 h 108"/>
                <a:gd name="T6" fmla="*/ 157 w 122"/>
                <a:gd name="T7" fmla="*/ 54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2" h="108">
                  <a:moveTo>
                    <a:pt x="90" y="31"/>
                  </a:moveTo>
                  <a:cubicBezTo>
                    <a:pt x="55" y="59"/>
                    <a:pt x="5" y="94"/>
                    <a:pt x="0" y="108"/>
                  </a:cubicBezTo>
                  <a:cubicBezTo>
                    <a:pt x="24" y="73"/>
                    <a:pt x="96" y="44"/>
                    <a:pt x="122" y="0"/>
                  </a:cubicBezTo>
                  <a:cubicBezTo>
                    <a:pt x="118" y="5"/>
                    <a:pt x="105" y="19"/>
                    <a:pt x="90" y="31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59" name="Freeform 2695">
              <a:extLst>
                <a:ext uri="{FF2B5EF4-FFF2-40B4-BE49-F238E27FC236}">
                  <a16:creationId xmlns:a16="http://schemas.microsoft.com/office/drawing/2014/main" id="{3B814EF2-552A-4E3A-96A4-9073EDC739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0" y="2382"/>
              <a:ext cx="210" cy="216"/>
            </a:xfrm>
            <a:custGeom>
              <a:avLst/>
              <a:gdLst>
                <a:gd name="T0" fmla="*/ 0 w 160"/>
                <a:gd name="T1" fmla="*/ 283 h 165"/>
                <a:gd name="T2" fmla="*/ 110 w 160"/>
                <a:gd name="T3" fmla="*/ 192 h 165"/>
                <a:gd name="T4" fmla="*/ 276 w 160"/>
                <a:gd name="T5" fmla="*/ 0 h 165"/>
                <a:gd name="T6" fmla="*/ 181 w 160"/>
                <a:gd name="T7" fmla="*/ 123 h 165"/>
                <a:gd name="T8" fmla="*/ 0 w 160"/>
                <a:gd name="T9" fmla="*/ 283 h 1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0" h="165">
                  <a:moveTo>
                    <a:pt x="0" y="165"/>
                  </a:moveTo>
                  <a:cubicBezTo>
                    <a:pt x="0" y="165"/>
                    <a:pt x="30" y="136"/>
                    <a:pt x="64" y="112"/>
                  </a:cubicBezTo>
                  <a:cubicBezTo>
                    <a:pt x="98" y="87"/>
                    <a:pt x="149" y="31"/>
                    <a:pt x="160" y="0"/>
                  </a:cubicBezTo>
                  <a:cubicBezTo>
                    <a:pt x="151" y="21"/>
                    <a:pt x="119" y="58"/>
                    <a:pt x="105" y="72"/>
                  </a:cubicBezTo>
                  <a:cubicBezTo>
                    <a:pt x="90" y="86"/>
                    <a:pt x="12" y="141"/>
                    <a:pt x="0" y="165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0" name="Freeform 2696">
              <a:extLst>
                <a:ext uri="{FF2B5EF4-FFF2-40B4-BE49-F238E27FC236}">
                  <a16:creationId xmlns:a16="http://schemas.microsoft.com/office/drawing/2014/main" id="{A0679B77-92FE-4C70-8CE9-442B8C903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4" y="2392"/>
              <a:ext cx="158" cy="144"/>
            </a:xfrm>
            <a:custGeom>
              <a:avLst/>
              <a:gdLst>
                <a:gd name="T0" fmla="*/ 208 w 120"/>
                <a:gd name="T1" fmla="*/ 0 h 110"/>
                <a:gd name="T2" fmla="*/ 0 w 120"/>
                <a:gd name="T3" fmla="*/ 189 h 110"/>
                <a:gd name="T4" fmla="*/ 142 w 120"/>
                <a:gd name="T5" fmla="*/ 48 h 110"/>
                <a:gd name="T6" fmla="*/ 208 w 120"/>
                <a:gd name="T7" fmla="*/ 0 h 1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0" h="110">
                  <a:moveTo>
                    <a:pt x="120" y="0"/>
                  </a:moveTo>
                  <a:cubicBezTo>
                    <a:pt x="103" y="21"/>
                    <a:pt x="5" y="88"/>
                    <a:pt x="0" y="110"/>
                  </a:cubicBezTo>
                  <a:cubicBezTo>
                    <a:pt x="5" y="91"/>
                    <a:pt x="65" y="41"/>
                    <a:pt x="82" y="28"/>
                  </a:cubicBezTo>
                  <a:cubicBezTo>
                    <a:pt x="98" y="15"/>
                    <a:pt x="120" y="0"/>
                    <a:pt x="12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1" name="Freeform 2697">
              <a:extLst>
                <a:ext uri="{FF2B5EF4-FFF2-40B4-BE49-F238E27FC236}">
                  <a16:creationId xmlns:a16="http://schemas.microsoft.com/office/drawing/2014/main" id="{EF29B589-3755-41B5-A487-DBD6CC11A7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438"/>
              <a:ext cx="91" cy="83"/>
            </a:xfrm>
            <a:custGeom>
              <a:avLst/>
              <a:gdLst>
                <a:gd name="T0" fmla="*/ 120 w 69"/>
                <a:gd name="T1" fmla="*/ 0 h 63"/>
                <a:gd name="T2" fmla="*/ 0 w 69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9" h="63">
                  <a:moveTo>
                    <a:pt x="69" y="0"/>
                  </a:moveTo>
                  <a:cubicBezTo>
                    <a:pt x="47" y="33"/>
                    <a:pt x="12" y="53"/>
                    <a:pt x="0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2" name="Freeform 2698">
              <a:extLst>
                <a:ext uri="{FF2B5EF4-FFF2-40B4-BE49-F238E27FC236}">
                  <a16:creationId xmlns:a16="http://schemas.microsoft.com/office/drawing/2014/main" id="{8D27E921-A768-4BE4-B307-D78DEB57E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473"/>
              <a:ext cx="127" cy="122"/>
            </a:xfrm>
            <a:custGeom>
              <a:avLst/>
              <a:gdLst>
                <a:gd name="T0" fmla="*/ 166 w 97"/>
                <a:gd name="T1" fmla="*/ 0 h 93"/>
                <a:gd name="T2" fmla="*/ 0 w 97"/>
                <a:gd name="T3" fmla="*/ 160 h 93"/>
                <a:gd name="T4" fmla="*/ 166 w 97"/>
                <a:gd name="T5" fmla="*/ 0 h 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7" h="93">
                  <a:moveTo>
                    <a:pt x="97" y="0"/>
                  </a:moveTo>
                  <a:cubicBezTo>
                    <a:pt x="81" y="38"/>
                    <a:pt x="25" y="76"/>
                    <a:pt x="0" y="93"/>
                  </a:cubicBezTo>
                  <a:cubicBezTo>
                    <a:pt x="17" y="86"/>
                    <a:pt x="86" y="27"/>
                    <a:pt x="97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3" name="Freeform 2699">
              <a:extLst>
                <a:ext uri="{FF2B5EF4-FFF2-40B4-BE49-F238E27FC236}">
                  <a16:creationId xmlns:a16="http://schemas.microsoft.com/office/drawing/2014/main" id="{3A0A0247-805B-4895-BE6A-8567F3AE2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2612"/>
              <a:ext cx="200" cy="151"/>
            </a:xfrm>
            <a:custGeom>
              <a:avLst/>
              <a:gdLst>
                <a:gd name="T0" fmla="*/ 263 w 152"/>
                <a:gd name="T1" fmla="*/ 0 h 115"/>
                <a:gd name="T2" fmla="*/ 93 w 152"/>
                <a:gd name="T3" fmla="*/ 147 h 115"/>
                <a:gd name="T4" fmla="*/ 0 w 152"/>
                <a:gd name="T5" fmla="*/ 198 h 115"/>
                <a:gd name="T6" fmla="*/ 120 w 152"/>
                <a:gd name="T7" fmla="*/ 127 h 115"/>
                <a:gd name="T8" fmla="*/ 263 w 152"/>
                <a:gd name="T9" fmla="*/ 0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2" h="115">
                  <a:moveTo>
                    <a:pt x="152" y="0"/>
                  </a:moveTo>
                  <a:cubicBezTo>
                    <a:pt x="139" y="47"/>
                    <a:pt x="84" y="71"/>
                    <a:pt x="54" y="85"/>
                  </a:cubicBezTo>
                  <a:cubicBezTo>
                    <a:pt x="24" y="98"/>
                    <a:pt x="0" y="115"/>
                    <a:pt x="0" y="115"/>
                  </a:cubicBezTo>
                  <a:cubicBezTo>
                    <a:pt x="13" y="101"/>
                    <a:pt x="43" y="86"/>
                    <a:pt x="69" y="74"/>
                  </a:cubicBezTo>
                  <a:cubicBezTo>
                    <a:pt x="95" y="62"/>
                    <a:pt x="145" y="34"/>
                    <a:pt x="152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4" name="Freeform 2700">
              <a:extLst>
                <a:ext uri="{FF2B5EF4-FFF2-40B4-BE49-F238E27FC236}">
                  <a16:creationId xmlns:a16="http://schemas.microsoft.com/office/drawing/2014/main" id="{2A0F007D-0B8C-44F5-92D8-45575CB05B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691"/>
              <a:ext cx="110" cy="59"/>
            </a:xfrm>
            <a:custGeom>
              <a:avLst/>
              <a:gdLst>
                <a:gd name="T0" fmla="*/ 144 w 84"/>
                <a:gd name="T1" fmla="*/ 0 h 45"/>
                <a:gd name="T2" fmla="*/ 0 w 84"/>
                <a:gd name="T3" fmla="*/ 77 h 45"/>
                <a:gd name="T4" fmla="*/ 144 w 84"/>
                <a:gd name="T5" fmla="*/ 0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4" h="45">
                  <a:moveTo>
                    <a:pt x="84" y="0"/>
                  </a:moveTo>
                  <a:cubicBezTo>
                    <a:pt x="69" y="28"/>
                    <a:pt x="35" y="42"/>
                    <a:pt x="0" y="45"/>
                  </a:cubicBezTo>
                  <a:cubicBezTo>
                    <a:pt x="21" y="42"/>
                    <a:pt x="69" y="27"/>
                    <a:pt x="8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5" name="Freeform 2701">
              <a:extLst>
                <a:ext uri="{FF2B5EF4-FFF2-40B4-BE49-F238E27FC236}">
                  <a16:creationId xmlns:a16="http://schemas.microsoft.com/office/drawing/2014/main" id="{0439B7D7-F139-45B3-8732-2DF6A7CE9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2780"/>
              <a:ext cx="11" cy="329"/>
            </a:xfrm>
            <a:custGeom>
              <a:avLst/>
              <a:gdLst>
                <a:gd name="T0" fmla="*/ 13 w 9"/>
                <a:gd name="T1" fmla="*/ 0 h 251"/>
                <a:gd name="T2" fmla="*/ 0 w 9"/>
                <a:gd name="T3" fmla="*/ 431 h 2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1">
                  <a:moveTo>
                    <a:pt x="9" y="0"/>
                  </a:moveTo>
                  <a:cubicBezTo>
                    <a:pt x="1" y="28"/>
                    <a:pt x="0" y="233"/>
                    <a:pt x="0" y="2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6" name="Freeform 2702">
              <a:extLst>
                <a:ext uri="{FF2B5EF4-FFF2-40B4-BE49-F238E27FC236}">
                  <a16:creationId xmlns:a16="http://schemas.microsoft.com/office/drawing/2014/main" id="{1DE69989-BBA0-497A-AE43-A16C9C4875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2797"/>
              <a:ext cx="21" cy="285"/>
            </a:xfrm>
            <a:custGeom>
              <a:avLst/>
              <a:gdLst>
                <a:gd name="T0" fmla="*/ 24 w 16"/>
                <a:gd name="T1" fmla="*/ 374 h 217"/>
                <a:gd name="T2" fmla="*/ 28 w 16"/>
                <a:gd name="T3" fmla="*/ 0 h 217"/>
                <a:gd name="T4" fmla="*/ 24 w 16"/>
                <a:gd name="T5" fmla="*/ 374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17">
                  <a:moveTo>
                    <a:pt x="14" y="217"/>
                  </a:moveTo>
                  <a:cubicBezTo>
                    <a:pt x="0" y="120"/>
                    <a:pt x="10" y="21"/>
                    <a:pt x="16" y="0"/>
                  </a:cubicBezTo>
                  <a:cubicBezTo>
                    <a:pt x="14" y="28"/>
                    <a:pt x="3" y="158"/>
                    <a:pt x="14" y="21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7" name="Freeform 2703">
              <a:extLst>
                <a:ext uri="{FF2B5EF4-FFF2-40B4-BE49-F238E27FC236}">
                  <a16:creationId xmlns:a16="http://schemas.microsoft.com/office/drawing/2014/main" id="{2D86BE40-68FC-4487-B740-4A47707A7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2904"/>
              <a:ext cx="8" cy="198"/>
            </a:xfrm>
            <a:custGeom>
              <a:avLst/>
              <a:gdLst>
                <a:gd name="T0" fmla="*/ 11 w 6"/>
                <a:gd name="T1" fmla="*/ 0 h 151"/>
                <a:gd name="T2" fmla="*/ 7 w 6"/>
                <a:gd name="T3" fmla="*/ 260 h 1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51">
                  <a:moveTo>
                    <a:pt x="6" y="0"/>
                  </a:moveTo>
                  <a:cubicBezTo>
                    <a:pt x="0" y="22"/>
                    <a:pt x="5" y="136"/>
                    <a:pt x="4" y="15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8" name="Freeform 2704">
              <a:extLst>
                <a:ext uri="{FF2B5EF4-FFF2-40B4-BE49-F238E27FC236}">
                  <a16:creationId xmlns:a16="http://schemas.microsoft.com/office/drawing/2014/main" id="{EEF5460C-CCD8-40FD-BBC7-C2DC36500C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813"/>
              <a:ext cx="9" cy="185"/>
            </a:xfrm>
            <a:custGeom>
              <a:avLst/>
              <a:gdLst>
                <a:gd name="T0" fmla="*/ 12 w 7"/>
                <a:gd name="T1" fmla="*/ 0 h 141"/>
                <a:gd name="T2" fmla="*/ 5 w 7"/>
                <a:gd name="T3" fmla="*/ 243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1">
                  <a:moveTo>
                    <a:pt x="7" y="0"/>
                  </a:moveTo>
                  <a:cubicBezTo>
                    <a:pt x="3" y="23"/>
                    <a:pt x="0" y="113"/>
                    <a:pt x="3" y="1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69" name="Freeform 2705">
              <a:extLst>
                <a:ext uri="{FF2B5EF4-FFF2-40B4-BE49-F238E27FC236}">
                  <a16:creationId xmlns:a16="http://schemas.microsoft.com/office/drawing/2014/main" id="{B0DEDB5E-8EA6-4D4A-8F14-144BC6B253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2775"/>
              <a:ext cx="20" cy="386"/>
            </a:xfrm>
            <a:custGeom>
              <a:avLst/>
              <a:gdLst>
                <a:gd name="T0" fmla="*/ 27 w 15"/>
                <a:gd name="T1" fmla="*/ 0 h 294"/>
                <a:gd name="T2" fmla="*/ 5 w 15"/>
                <a:gd name="T3" fmla="*/ 507 h 29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94">
                  <a:moveTo>
                    <a:pt x="15" y="0"/>
                  </a:moveTo>
                  <a:cubicBezTo>
                    <a:pt x="11" y="17"/>
                    <a:pt x="0" y="268"/>
                    <a:pt x="3" y="29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0" name="Freeform 2706">
              <a:extLst>
                <a:ext uri="{FF2B5EF4-FFF2-40B4-BE49-F238E27FC236}">
                  <a16:creationId xmlns:a16="http://schemas.microsoft.com/office/drawing/2014/main" id="{BBD8EBB1-3042-4EF9-8D6D-07C97FDB74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775"/>
              <a:ext cx="20" cy="278"/>
            </a:xfrm>
            <a:custGeom>
              <a:avLst/>
              <a:gdLst>
                <a:gd name="T0" fmla="*/ 23 w 15"/>
                <a:gd name="T1" fmla="*/ 0 h 212"/>
                <a:gd name="T2" fmla="*/ 0 w 15"/>
                <a:gd name="T3" fmla="*/ 365 h 2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12">
                  <a:moveTo>
                    <a:pt x="13" y="0"/>
                  </a:moveTo>
                  <a:cubicBezTo>
                    <a:pt x="15" y="27"/>
                    <a:pt x="8" y="179"/>
                    <a:pt x="0" y="21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1" name="Freeform 2707">
              <a:extLst>
                <a:ext uri="{FF2B5EF4-FFF2-40B4-BE49-F238E27FC236}">
                  <a16:creationId xmlns:a16="http://schemas.microsoft.com/office/drawing/2014/main" id="{A8DDC123-A1EC-4E05-AA29-EB413230F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" y="2762"/>
              <a:ext cx="21" cy="364"/>
            </a:xfrm>
            <a:custGeom>
              <a:avLst/>
              <a:gdLst>
                <a:gd name="T0" fmla="*/ 22 w 16"/>
                <a:gd name="T1" fmla="*/ 0 h 278"/>
                <a:gd name="T2" fmla="*/ 0 w 16"/>
                <a:gd name="T3" fmla="*/ 477 h 2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278">
                  <a:moveTo>
                    <a:pt x="13" y="0"/>
                  </a:moveTo>
                  <a:cubicBezTo>
                    <a:pt x="16" y="16"/>
                    <a:pt x="5" y="248"/>
                    <a:pt x="0" y="27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2" name="Freeform 2708">
              <a:extLst>
                <a:ext uri="{FF2B5EF4-FFF2-40B4-BE49-F238E27FC236}">
                  <a16:creationId xmlns:a16="http://schemas.microsoft.com/office/drawing/2014/main" id="{2D44FDC3-B4E5-423E-A4A6-4C3A0C2C08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2741"/>
              <a:ext cx="14" cy="83"/>
            </a:xfrm>
            <a:custGeom>
              <a:avLst/>
              <a:gdLst>
                <a:gd name="T0" fmla="*/ 0 w 11"/>
                <a:gd name="T1" fmla="*/ 0 h 63"/>
                <a:gd name="T2" fmla="*/ 18 w 11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3">
                  <a:moveTo>
                    <a:pt x="0" y="0"/>
                  </a:moveTo>
                  <a:cubicBezTo>
                    <a:pt x="5" y="11"/>
                    <a:pt x="11" y="53"/>
                    <a:pt x="11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3" name="Freeform 2709">
              <a:extLst>
                <a:ext uri="{FF2B5EF4-FFF2-40B4-BE49-F238E27FC236}">
                  <a16:creationId xmlns:a16="http://schemas.microsoft.com/office/drawing/2014/main" id="{28C5EAEE-AFF2-447F-9AFE-5C6BA61AC72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2770"/>
              <a:ext cx="20" cy="134"/>
            </a:xfrm>
            <a:custGeom>
              <a:avLst/>
              <a:gdLst>
                <a:gd name="T0" fmla="*/ 0 w 15"/>
                <a:gd name="T1" fmla="*/ 0 h 102"/>
                <a:gd name="T2" fmla="*/ 23 w 15"/>
                <a:gd name="T3" fmla="*/ 176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02">
                  <a:moveTo>
                    <a:pt x="0" y="0"/>
                  </a:moveTo>
                  <a:cubicBezTo>
                    <a:pt x="6" y="17"/>
                    <a:pt x="15" y="76"/>
                    <a:pt x="13" y="10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4" name="Freeform 2710">
              <a:extLst>
                <a:ext uri="{FF2B5EF4-FFF2-40B4-BE49-F238E27FC236}">
                  <a16:creationId xmlns:a16="http://schemas.microsoft.com/office/drawing/2014/main" id="{2BCB6194-A905-4653-907D-F65BEEC85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2868"/>
              <a:ext cx="14" cy="83"/>
            </a:xfrm>
            <a:custGeom>
              <a:avLst/>
              <a:gdLst>
                <a:gd name="T0" fmla="*/ 0 w 11"/>
                <a:gd name="T1" fmla="*/ 0 h 63"/>
                <a:gd name="T2" fmla="*/ 18 w 11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63">
                  <a:moveTo>
                    <a:pt x="0" y="0"/>
                  </a:moveTo>
                  <a:cubicBezTo>
                    <a:pt x="6" y="18"/>
                    <a:pt x="11" y="51"/>
                    <a:pt x="11" y="6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5" name="Freeform 2711">
              <a:extLst>
                <a:ext uri="{FF2B5EF4-FFF2-40B4-BE49-F238E27FC236}">
                  <a16:creationId xmlns:a16="http://schemas.microsoft.com/office/drawing/2014/main" id="{7EDD47BE-FDE0-4D0D-8E91-26993D08C1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721"/>
              <a:ext cx="29" cy="339"/>
            </a:xfrm>
            <a:custGeom>
              <a:avLst/>
              <a:gdLst>
                <a:gd name="T0" fmla="*/ 38 w 22"/>
                <a:gd name="T1" fmla="*/ 0 h 258"/>
                <a:gd name="T2" fmla="*/ 0 w 22"/>
                <a:gd name="T3" fmla="*/ 445 h 2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58">
                  <a:moveTo>
                    <a:pt x="22" y="0"/>
                  </a:moveTo>
                  <a:cubicBezTo>
                    <a:pt x="22" y="21"/>
                    <a:pt x="10" y="227"/>
                    <a:pt x="0" y="2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6" name="Freeform 2712">
              <a:extLst>
                <a:ext uri="{FF2B5EF4-FFF2-40B4-BE49-F238E27FC236}">
                  <a16:creationId xmlns:a16="http://schemas.microsoft.com/office/drawing/2014/main" id="{1382565E-6EF0-4FAC-AC33-0C96815B1A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3019"/>
              <a:ext cx="8" cy="55"/>
            </a:xfrm>
            <a:custGeom>
              <a:avLst/>
              <a:gdLst>
                <a:gd name="T0" fmla="*/ 11 w 6"/>
                <a:gd name="T1" fmla="*/ 0 h 42"/>
                <a:gd name="T2" fmla="*/ 1 w 6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2">
                  <a:moveTo>
                    <a:pt x="6" y="0"/>
                  </a:moveTo>
                  <a:cubicBezTo>
                    <a:pt x="0" y="12"/>
                    <a:pt x="1" y="35"/>
                    <a:pt x="1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7" name="Freeform 2713">
              <a:extLst>
                <a:ext uri="{FF2B5EF4-FFF2-40B4-BE49-F238E27FC236}">
                  <a16:creationId xmlns:a16="http://schemas.microsoft.com/office/drawing/2014/main" id="{98057965-382D-4E0C-A373-2C76201A5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4" y="2977"/>
              <a:ext cx="5" cy="105"/>
            </a:xfrm>
            <a:custGeom>
              <a:avLst/>
              <a:gdLst>
                <a:gd name="T0" fmla="*/ 0 w 4"/>
                <a:gd name="T1" fmla="*/ 0 h 80"/>
                <a:gd name="T2" fmla="*/ 1 w 4"/>
                <a:gd name="T3" fmla="*/ 1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0">
                  <a:moveTo>
                    <a:pt x="0" y="0"/>
                  </a:moveTo>
                  <a:cubicBezTo>
                    <a:pt x="4" y="10"/>
                    <a:pt x="1" y="63"/>
                    <a:pt x="1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8" name="Freeform 2714">
              <a:extLst>
                <a:ext uri="{FF2B5EF4-FFF2-40B4-BE49-F238E27FC236}">
                  <a16:creationId xmlns:a16="http://schemas.microsoft.com/office/drawing/2014/main" id="{A2CAB6E1-C05A-4297-9A02-C31A2E30FE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3066"/>
              <a:ext cx="8" cy="76"/>
            </a:xfrm>
            <a:custGeom>
              <a:avLst/>
              <a:gdLst>
                <a:gd name="T0" fmla="*/ 0 w 6"/>
                <a:gd name="T1" fmla="*/ 0 h 58"/>
                <a:gd name="T2" fmla="*/ 5 w 6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8">
                  <a:moveTo>
                    <a:pt x="0" y="0"/>
                  </a:moveTo>
                  <a:cubicBezTo>
                    <a:pt x="6" y="25"/>
                    <a:pt x="3" y="46"/>
                    <a:pt x="3" y="5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79" name="Freeform 2715">
              <a:extLst>
                <a:ext uri="{FF2B5EF4-FFF2-40B4-BE49-F238E27FC236}">
                  <a16:creationId xmlns:a16="http://schemas.microsoft.com/office/drawing/2014/main" id="{CC5F53D5-BB7D-45B1-8075-8FC4C7DE62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3130"/>
              <a:ext cx="4" cy="36"/>
            </a:xfrm>
            <a:custGeom>
              <a:avLst/>
              <a:gdLst>
                <a:gd name="T0" fmla="*/ 4 w 3"/>
                <a:gd name="T1" fmla="*/ 0 h 27"/>
                <a:gd name="T2" fmla="*/ 5 w 3"/>
                <a:gd name="T3" fmla="*/ 4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7">
                  <a:moveTo>
                    <a:pt x="2" y="0"/>
                  </a:moveTo>
                  <a:cubicBezTo>
                    <a:pt x="0" y="14"/>
                    <a:pt x="2" y="23"/>
                    <a:pt x="3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0" name="Freeform 2716">
              <a:extLst>
                <a:ext uri="{FF2B5EF4-FFF2-40B4-BE49-F238E27FC236}">
                  <a16:creationId xmlns:a16="http://schemas.microsoft.com/office/drawing/2014/main" id="{3222EE30-D0F4-435E-93D0-CB49841134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3179"/>
              <a:ext cx="32" cy="55"/>
            </a:xfrm>
            <a:custGeom>
              <a:avLst/>
              <a:gdLst>
                <a:gd name="T0" fmla="*/ 0 w 24"/>
                <a:gd name="T1" fmla="*/ 0 h 42"/>
                <a:gd name="T2" fmla="*/ 43 w 24"/>
                <a:gd name="T3" fmla="*/ 72 h 42"/>
                <a:gd name="T4" fmla="*/ 0 w 24"/>
                <a:gd name="T5" fmla="*/ 0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2">
                  <a:moveTo>
                    <a:pt x="0" y="0"/>
                  </a:moveTo>
                  <a:cubicBezTo>
                    <a:pt x="2" y="16"/>
                    <a:pt x="10" y="29"/>
                    <a:pt x="24" y="42"/>
                  </a:cubicBezTo>
                  <a:cubicBezTo>
                    <a:pt x="14" y="30"/>
                    <a:pt x="2" y="13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1" name="Freeform 2717">
              <a:extLst>
                <a:ext uri="{FF2B5EF4-FFF2-40B4-BE49-F238E27FC236}">
                  <a16:creationId xmlns:a16="http://schemas.microsoft.com/office/drawing/2014/main" id="{0C04D83C-9FF6-4FD0-83DD-75600B6DC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1" y="3351"/>
              <a:ext cx="26" cy="170"/>
            </a:xfrm>
            <a:custGeom>
              <a:avLst/>
              <a:gdLst>
                <a:gd name="T0" fmla="*/ 23 w 20"/>
                <a:gd name="T1" fmla="*/ 222 h 130"/>
                <a:gd name="T2" fmla="*/ 0 w 20"/>
                <a:gd name="T3" fmla="*/ 0 h 130"/>
                <a:gd name="T4" fmla="*/ 23 w 20"/>
                <a:gd name="T5" fmla="*/ 222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30">
                  <a:moveTo>
                    <a:pt x="14" y="130"/>
                  </a:moveTo>
                  <a:cubicBezTo>
                    <a:pt x="20" y="99"/>
                    <a:pt x="9" y="13"/>
                    <a:pt x="0" y="0"/>
                  </a:cubicBezTo>
                  <a:cubicBezTo>
                    <a:pt x="7" y="19"/>
                    <a:pt x="15" y="93"/>
                    <a:pt x="14" y="13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2" name="Freeform 2718">
              <a:extLst>
                <a:ext uri="{FF2B5EF4-FFF2-40B4-BE49-F238E27FC236}">
                  <a16:creationId xmlns:a16="http://schemas.microsoft.com/office/drawing/2014/main" id="{83B7A68D-E26A-4754-B5E1-968D336097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263"/>
              <a:ext cx="30" cy="59"/>
            </a:xfrm>
            <a:custGeom>
              <a:avLst/>
              <a:gdLst>
                <a:gd name="T0" fmla="*/ 39 w 23"/>
                <a:gd name="T1" fmla="*/ 0 h 45"/>
                <a:gd name="T2" fmla="*/ 0 w 23"/>
                <a:gd name="T3" fmla="*/ 77 h 45"/>
                <a:gd name="T4" fmla="*/ 34 w 23"/>
                <a:gd name="T5" fmla="*/ 9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45">
                  <a:moveTo>
                    <a:pt x="23" y="0"/>
                  </a:moveTo>
                  <a:cubicBezTo>
                    <a:pt x="5" y="16"/>
                    <a:pt x="3" y="31"/>
                    <a:pt x="0" y="45"/>
                  </a:cubicBezTo>
                  <a:cubicBezTo>
                    <a:pt x="4" y="36"/>
                    <a:pt x="16" y="8"/>
                    <a:pt x="20" y="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3" name="Freeform 2719">
              <a:extLst>
                <a:ext uri="{FF2B5EF4-FFF2-40B4-BE49-F238E27FC236}">
                  <a16:creationId xmlns:a16="http://schemas.microsoft.com/office/drawing/2014/main" id="{1D8BEEDF-6784-4A7B-9B0E-DE3AF880BD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3318"/>
              <a:ext cx="32" cy="140"/>
            </a:xfrm>
            <a:custGeom>
              <a:avLst/>
              <a:gdLst>
                <a:gd name="T0" fmla="*/ 43 w 24"/>
                <a:gd name="T1" fmla="*/ 0 h 107"/>
                <a:gd name="T2" fmla="*/ 1 w 24"/>
                <a:gd name="T3" fmla="*/ 183 h 107"/>
                <a:gd name="T4" fmla="*/ 43 w 24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07">
                  <a:moveTo>
                    <a:pt x="24" y="0"/>
                  </a:moveTo>
                  <a:cubicBezTo>
                    <a:pt x="11" y="23"/>
                    <a:pt x="0" y="45"/>
                    <a:pt x="1" y="107"/>
                  </a:cubicBezTo>
                  <a:cubicBezTo>
                    <a:pt x="3" y="93"/>
                    <a:pt x="4" y="34"/>
                    <a:pt x="2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4" name="Freeform 2720">
              <a:extLst>
                <a:ext uri="{FF2B5EF4-FFF2-40B4-BE49-F238E27FC236}">
                  <a16:creationId xmlns:a16="http://schemas.microsoft.com/office/drawing/2014/main" id="{0DAC2B34-E9F4-41DB-AF59-E7D74C34D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9" y="3390"/>
              <a:ext cx="13" cy="139"/>
            </a:xfrm>
            <a:custGeom>
              <a:avLst/>
              <a:gdLst>
                <a:gd name="T0" fmla="*/ 17 w 10"/>
                <a:gd name="T1" fmla="*/ 0 h 106"/>
                <a:gd name="T2" fmla="*/ 5 w 10"/>
                <a:gd name="T3" fmla="*/ 182 h 10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6">
                  <a:moveTo>
                    <a:pt x="10" y="0"/>
                  </a:moveTo>
                  <a:cubicBezTo>
                    <a:pt x="1" y="30"/>
                    <a:pt x="0" y="80"/>
                    <a:pt x="3" y="10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5" name="Freeform 2721">
              <a:extLst>
                <a:ext uri="{FF2B5EF4-FFF2-40B4-BE49-F238E27FC236}">
                  <a16:creationId xmlns:a16="http://schemas.microsoft.com/office/drawing/2014/main" id="{78B56E7E-8E17-4EA9-A2FB-0A698D13F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8" y="3429"/>
              <a:ext cx="10" cy="122"/>
            </a:xfrm>
            <a:custGeom>
              <a:avLst/>
              <a:gdLst>
                <a:gd name="T0" fmla="*/ 0 w 7"/>
                <a:gd name="T1" fmla="*/ 0 h 93"/>
                <a:gd name="T2" fmla="*/ 0 w 7"/>
                <a:gd name="T3" fmla="*/ 160 h 9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3">
                  <a:moveTo>
                    <a:pt x="0" y="0"/>
                  </a:moveTo>
                  <a:cubicBezTo>
                    <a:pt x="7" y="25"/>
                    <a:pt x="4" y="78"/>
                    <a:pt x="0" y="9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6" name="Freeform 2722">
              <a:extLst>
                <a:ext uri="{FF2B5EF4-FFF2-40B4-BE49-F238E27FC236}">
                  <a16:creationId xmlns:a16="http://schemas.microsoft.com/office/drawing/2014/main" id="{40FF31C1-2A17-4482-A65E-67B55F406F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415"/>
              <a:ext cx="13" cy="85"/>
            </a:xfrm>
            <a:custGeom>
              <a:avLst/>
              <a:gdLst>
                <a:gd name="T0" fmla="*/ 0 w 10"/>
                <a:gd name="T1" fmla="*/ 0 h 65"/>
                <a:gd name="T2" fmla="*/ 17 w 10"/>
                <a:gd name="T3" fmla="*/ 111 h 6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5">
                  <a:moveTo>
                    <a:pt x="0" y="0"/>
                  </a:moveTo>
                  <a:cubicBezTo>
                    <a:pt x="6" y="15"/>
                    <a:pt x="10" y="49"/>
                    <a:pt x="10" y="6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7" name="Freeform 2723">
              <a:extLst>
                <a:ext uri="{FF2B5EF4-FFF2-40B4-BE49-F238E27FC236}">
                  <a16:creationId xmlns:a16="http://schemas.microsoft.com/office/drawing/2014/main" id="{6627874F-9E3D-4C05-B184-3B5CB766E9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3457"/>
              <a:ext cx="6" cy="98"/>
            </a:xfrm>
            <a:custGeom>
              <a:avLst/>
              <a:gdLst>
                <a:gd name="T0" fmla="*/ 9 w 4"/>
                <a:gd name="T1" fmla="*/ 0 h 75"/>
                <a:gd name="T2" fmla="*/ 8 w 4"/>
                <a:gd name="T3" fmla="*/ 128 h 7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75">
                  <a:moveTo>
                    <a:pt x="4" y="0"/>
                  </a:moveTo>
                  <a:cubicBezTo>
                    <a:pt x="1" y="24"/>
                    <a:pt x="0" y="64"/>
                    <a:pt x="3" y="7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8" name="Freeform 2724">
              <a:extLst>
                <a:ext uri="{FF2B5EF4-FFF2-40B4-BE49-F238E27FC236}">
                  <a16:creationId xmlns:a16="http://schemas.microsoft.com/office/drawing/2014/main" id="{6002602B-B7D1-49B4-B24C-83107773D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4" y="3395"/>
              <a:ext cx="29" cy="135"/>
            </a:xfrm>
            <a:custGeom>
              <a:avLst/>
              <a:gdLst>
                <a:gd name="T0" fmla="*/ 0 w 22"/>
                <a:gd name="T1" fmla="*/ 0 h 103"/>
                <a:gd name="T2" fmla="*/ 37 w 22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3">
                  <a:moveTo>
                    <a:pt x="0" y="0"/>
                  </a:moveTo>
                  <a:cubicBezTo>
                    <a:pt x="8" y="12"/>
                    <a:pt x="22" y="86"/>
                    <a:pt x="21" y="10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89" name="Freeform 2725">
              <a:extLst>
                <a:ext uri="{FF2B5EF4-FFF2-40B4-BE49-F238E27FC236}">
                  <a16:creationId xmlns:a16="http://schemas.microsoft.com/office/drawing/2014/main" id="{8257D462-A525-4C76-9631-FBD73551EC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3412"/>
              <a:ext cx="17" cy="145"/>
            </a:xfrm>
            <a:custGeom>
              <a:avLst/>
              <a:gdLst>
                <a:gd name="T0" fmla="*/ 7 w 13"/>
                <a:gd name="T1" fmla="*/ 0 h 110"/>
                <a:gd name="T2" fmla="*/ 22 w 13"/>
                <a:gd name="T3" fmla="*/ 191 h 110"/>
                <a:gd name="T4" fmla="*/ 7 w 13"/>
                <a:gd name="T5" fmla="*/ 0 h 1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10">
                  <a:moveTo>
                    <a:pt x="4" y="0"/>
                  </a:moveTo>
                  <a:cubicBezTo>
                    <a:pt x="0" y="24"/>
                    <a:pt x="5" y="91"/>
                    <a:pt x="13" y="110"/>
                  </a:cubicBezTo>
                  <a:cubicBezTo>
                    <a:pt x="8" y="90"/>
                    <a:pt x="1" y="12"/>
                    <a:pt x="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0" name="Freeform 2726">
              <a:extLst>
                <a:ext uri="{FF2B5EF4-FFF2-40B4-BE49-F238E27FC236}">
                  <a16:creationId xmlns:a16="http://schemas.microsoft.com/office/drawing/2014/main" id="{98307386-EE04-499B-9139-BB6327AB4A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3368"/>
              <a:ext cx="19" cy="145"/>
            </a:xfrm>
            <a:custGeom>
              <a:avLst/>
              <a:gdLst>
                <a:gd name="T0" fmla="*/ 26 w 14"/>
                <a:gd name="T1" fmla="*/ 0 h 111"/>
                <a:gd name="T2" fmla="*/ 10 w 14"/>
                <a:gd name="T3" fmla="*/ 189 h 111"/>
                <a:gd name="T4" fmla="*/ 26 w 14"/>
                <a:gd name="T5" fmla="*/ 0 h 1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11">
                  <a:moveTo>
                    <a:pt x="14" y="0"/>
                  </a:moveTo>
                  <a:cubicBezTo>
                    <a:pt x="6" y="23"/>
                    <a:pt x="0" y="89"/>
                    <a:pt x="5" y="111"/>
                  </a:cubicBezTo>
                  <a:cubicBezTo>
                    <a:pt x="5" y="101"/>
                    <a:pt x="8" y="10"/>
                    <a:pt x="14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1" name="Freeform 2727">
              <a:extLst>
                <a:ext uri="{FF2B5EF4-FFF2-40B4-BE49-F238E27FC236}">
                  <a16:creationId xmlns:a16="http://schemas.microsoft.com/office/drawing/2014/main" id="{091D8C3A-71EE-4734-8CBD-CFA1187652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3336"/>
              <a:ext cx="12" cy="45"/>
            </a:xfrm>
            <a:custGeom>
              <a:avLst/>
              <a:gdLst>
                <a:gd name="T0" fmla="*/ 16 w 9"/>
                <a:gd name="T1" fmla="*/ 0 h 34"/>
                <a:gd name="T2" fmla="*/ 0 w 9"/>
                <a:gd name="T3" fmla="*/ 60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4">
                  <a:moveTo>
                    <a:pt x="9" y="0"/>
                  </a:moveTo>
                  <a:cubicBezTo>
                    <a:pt x="1" y="11"/>
                    <a:pt x="1" y="26"/>
                    <a:pt x="0" y="3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2" name="Freeform 2728">
              <a:extLst>
                <a:ext uri="{FF2B5EF4-FFF2-40B4-BE49-F238E27FC236}">
                  <a16:creationId xmlns:a16="http://schemas.microsoft.com/office/drawing/2014/main" id="{FA3F66D0-DA88-4996-9371-B26DE09BF8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8" y="3288"/>
              <a:ext cx="26" cy="38"/>
            </a:xfrm>
            <a:custGeom>
              <a:avLst/>
              <a:gdLst>
                <a:gd name="T0" fmla="*/ 34 w 20"/>
                <a:gd name="T1" fmla="*/ 50 h 29"/>
                <a:gd name="T2" fmla="*/ 0 w 20"/>
                <a:gd name="T3" fmla="*/ 0 h 29"/>
                <a:gd name="T4" fmla="*/ 34 w 20"/>
                <a:gd name="T5" fmla="*/ 5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9">
                  <a:moveTo>
                    <a:pt x="20" y="29"/>
                  </a:moveTo>
                  <a:cubicBezTo>
                    <a:pt x="18" y="19"/>
                    <a:pt x="13" y="7"/>
                    <a:pt x="0" y="0"/>
                  </a:cubicBezTo>
                  <a:cubicBezTo>
                    <a:pt x="5" y="2"/>
                    <a:pt x="19" y="21"/>
                    <a:pt x="20" y="29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3" name="Freeform 2729">
              <a:extLst>
                <a:ext uri="{FF2B5EF4-FFF2-40B4-BE49-F238E27FC236}">
                  <a16:creationId xmlns:a16="http://schemas.microsoft.com/office/drawing/2014/main" id="{EF0F1779-97A6-4D7A-B909-F876B7796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3331"/>
              <a:ext cx="15" cy="42"/>
            </a:xfrm>
            <a:custGeom>
              <a:avLst/>
              <a:gdLst>
                <a:gd name="T0" fmla="*/ 0 w 11"/>
                <a:gd name="T1" fmla="*/ 0 h 32"/>
                <a:gd name="T2" fmla="*/ 20 w 11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2">
                  <a:moveTo>
                    <a:pt x="0" y="0"/>
                  </a:moveTo>
                  <a:cubicBezTo>
                    <a:pt x="6" y="6"/>
                    <a:pt x="11" y="28"/>
                    <a:pt x="11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4" name="Freeform 2730">
              <a:extLst>
                <a:ext uri="{FF2B5EF4-FFF2-40B4-BE49-F238E27FC236}">
                  <a16:creationId xmlns:a16="http://schemas.microsoft.com/office/drawing/2014/main" id="{DA1AE822-0876-40C3-A0DA-07D746B372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2304"/>
              <a:ext cx="9" cy="24"/>
            </a:xfrm>
            <a:custGeom>
              <a:avLst/>
              <a:gdLst>
                <a:gd name="T0" fmla="*/ 0 w 7"/>
                <a:gd name="T1" fmla="*/ 0 h 18"/>
                <a:gd name="T2" fmla="*/ 6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7" y="11"/>
                    <a:pt x="4" y="14"/>
                    <a:pt x="4" y="1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5" name="Freeform 2731">
              <a:extLst>
                <a:ext uri="{FF2B5EF4-FFF2-40B4-BE49-F238E27FC236}">
                  <a16:creationId xmlns:a16="http://schemas.microsoft.com/office/drawing/2014/main" id="{A2F567E7-861B-439C-AF72-A8161CD2F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1" y="2311"/>
              <a:ext cx="8" cy="27"/>
            </a:xfrm>
            <a:custGeom>
              <a:avLst/>
              <a:gdLst>
                <a:gd name="T0" fmla="*/ 0 w 6"/>
                <a:gd name="T1" fmla="*/ 0 h 21"/>
                <a:gd name="T2" fmla="*/ 9 w 6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1">
                  <a:moveTo>
                    <a:pt x="0" y="0"/>
                  </a:moveTo>
                  <a:cubicBezTo>
                    <a:pt x="3" y="13"/>
                    <a:pt x="6" y="9"/>
                    <a:pt x="5" y="2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6" name="Freeform 2732">
              <a:extLst>
                <a:ext uri="{FF2B5EF4-FFF2-40B4-BE49-F238E27FC236}">
                  <a16:creationId xmlns:a16="http://schemas.microsoft.com/office/drawing/2014/main" id="{098313A1-C4FF-4CA6-8F7F-43371F225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319"/>
              <a:ext cx="9" cy="31"/>
            </a:xfrm>
            <a:custGeom>
              <a:avLst/>
              <a:gdLst>
                <a:gd name="T0" fmla="*/ 0 w 7"/>
                <a:gd name="T1" fmla="*/ 0 h 24"/>
                <a:gd name="T2" fmla="*/ 12 w 7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6" y="8"/>
                    <a:pt x="7" y="17"/>
                    <a:pt x="7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7" name="Freeform 2733">
              <a:extLst>
                <a:ext uri="{FF2B5EF4-FFF2-40B4-BE49-F238E27FC236}">
                  <a16:creationId xmlns:a16="http://schemas.microsoft.com/office/drawing/2014/main" id="{E74A9A16-F418-4687-8B83-610AE750E6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0" y="2334"/>
              <a:ext cx="9" cy="32"/>
            </a:xfrm>
            <a:custGeom>
              <a:avLst/>
              <a:gdLst>
                <a:gd name="T0" fmla="*/ 0 w 7"/>
                <a:gd name="T1" fmla="*/ 0 h 24"/>
                <a:gd name="T2" fmla="*/ 8 w 7"/>
                <a:gd name="T3" fmla="*/ 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4">
                  <a:moveTo>
                    <a:pt x="0" y="0"/>
                  </a:moveTo>
                  <a:cubicBezTo>
                    <a:pt x="5" y="12"/>
                    <a:pt x="7" y="16"/>
                    <a:pt x="5" y="2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8" name="Freeform 2734">
              <a:extLst>
                <a:ext uri="{FF2B5EF4-FFF2-40B4-BE49-F238E27FC236}">
                  <a16:creationId xmlns:a16="http://schemas.microsoft.com/office/drawing/2014/main" id="{1A6FBA7C-DAA7-4F03-9F00-78D103D0DE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349"/>
              <a:ext cx="8" cy="29"/>
            </a:xfrm>
            <a:custGeom>
              <a:avLst/>
              <a:gdLst>
                <a:gd name="T0" fmla="*/ 0 w 6"/>
                <a:gd name="T1" fmla="*/ 0 h 22"/>
                <a:gd name="T2" fmla="*/ 9 w 6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2">
                  <a:moveTo>
                    <a:pt x="0" y="0"/>
                  </a:moveTo>
                  <a:cubicBezTo>
                    <a:pt x="6" y="9"/>
                    <a:pt x="5" y="15"/>
                    <a:pt x="5" y="2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899" name="Freeform 2735">
              <a:extLst>
                <a:ext uri="{FF2B5EF4-FFF2-40B4-BE49-F238E27FC236}">
                  <a16:creationId xmlns:a16="http://schemas.microsoft.com/office/drawing/2014/main" id="{1458C89A-8986-4966-A316-A6C34AF24AC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1" y="2405"/>
              <a:ext cx="7" cy="64"/>
            </a:xfrm>
            <a:custGeom>
              <a:avLst/>
              <a:gdLst>
                <a:gd name="T0" fmla="*/ 6 w 5"/>
                <a:gd name="T1" fmla="*/ 0 h 49"/>
                <a:gd name="T2" fmla="*/ 10 w 5"/>
                <a:gd name="T3" fmla="*/ 84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9">
                  <a:moveTo>
                    <a:pt x="3" y="0"/>
                  </a:moveTo>
                  <a:cubicBezTo>
                    <a:pt x="0" y="16"/>
                    <a:pt x="3" y="38"/>
                    <a:pt x="5" y="4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0" name="Freeform 2736">
              <a:extLst>
                <a:ext uri="{FF2B5EF4-FFF2-40B4-BE49-F238E27FC236}">
                  <a16:creationId xmlns:a16="http://schemas.microsoft.com/office/drawing/2014/main" id="{0F27B4B4-199B-4BB4-AD0B-7183B0D483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2383"/>
              <a:ext cx="5" cy="51"/>
            </a:xfrm>
            <a:custGeom>
              <a:avLst/>
              <a:gdLst>
                <a:gd name="T0" fmla="*/ 0 w 4"/>
                <a:gd name="T1" fmla="*/ 0 h 39"/>
                <a:gd name="T2" fmla="*/ 6 w 4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9">
                  <a:moveTo>
                    <a:pt x="0" y="0"/>
                  </a:moveTo>
                  <a:cubicBezTo>
                    <a:pt x="0" y="15"/>
                    <a:pt x="1" y="28"/>
                    <a:pt x="4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1" name="Freeform 2737">
              <a:extLst>
                <a:ext uri="{FF2B5EF4-FFF2-40B4-BE49-F238E27FC236}">
                  <a16:creationId xmlns:a16="http://schemas.microsoft.com/office/drawing/2014/main" id="{6CBB4586-1667-43A8-9EB3-28078D2AC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3" y="2363"/>
              <a:ext cx="10" cy="34"/>
            </a:xfrm>
            <a:custGeom>
              <a:avLst/>
              <a:gdLst>
                <a:gd name="T0" fmla="*/ 0 w 7"/>
                <a:gd name="T1" fmla="*/ 0 h 26"/>
                <a:gd name="T2" fmla="*/ 10 w 7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6">
                  <a:moveTo>
                    <a:pt x="0" y="0"/>
                  </a:moveTo>
                  <a:cubicBezTo>
                    <a:pt x="7" y="10"/>
                    <a:pt x="4" y="19"/>
                    <a:pt x="5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2" name="Freeform 2738">
              <a:extLst>
                <a:ext uri="{FF2B5EF4-FFF2-40B4-BE49-F238E27FC236}">
                  <a16:creationId xmlns:a16="http://schemas.microsoft.com/office/drawing/2014/main" id="{9FA7F4D0-063F-464A-A5EF-AC5CFE5B59C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841"/>
              <a:ext cx="7" cy="135"/>
            </a:xfrm>
            <a:custGeom>
              <a:avLst/>
              <a:gdLst>
                <a:gd name="T0" fmla="*/ 10 w 5"/>
                <a:gd name="T1" fmla="*/ 0 h 103"/>
                <a:gd name="T2" fmla="*/ 6 w 5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3">
                  <a:moveTo>
                    <a:pt x="5" y="0"/>
                  </a:moveTo>
                  <a:cubicBezTo>
                    <a:pt x="1" y="18"/>
                    <a:pt x="0" y="90"/>
                    <a:pt x="3" y="10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3" name="Freeform 2739">
              <a:extLst>
                <a:ext uri="{FF2B5EF4-FFF2-40B4-BE49-F238E27FC236}">
                  <a16:creationId xmlns:a16="http://schemas.microsoft.com/office/drawing/2014/main" id="{B41D9FE0-7E0A-4601-A752-B234BDB639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94" y="2657"/>
              <a:ext cx="5" cy="121"/>
            </a:xfrm>
            <a:custGeom>
              <a:avLst/>
              <a:gdLst>
                <a:gd name="T0" fmla="*/ 6 w 4"/>
                <a:gd name="T1" fmla="*/ 0 h 92"/>
                <a:gd name="T2" fmla="*/ 1 w 4"/>
                <a:gd name="T3" fmla="*/ 159 h 9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92">
                  <a:moveTo>
                    <a:pt x="4" y="0"/>
                  </a:moveTo>
                  <a:cubicBezTo>
                    <a:pt x="0" y="18"/>
                    <a:pt x="0" y="73"/>
                    <a:pt x="1" y="9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4" name="Freeform 2740">
              <a:extLst>
                <a:ext uri="{FF2B5EF4-FFF2-40B4-BE49-F238E27FC236}">
                  <a16:creationId xmlns:a16="http://schemas.microsoft.com/office/drawing/2014/main" id="{B4B25A50-AD69-4693-9C3F-C065C8934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5" y="2930"/>
              <a:ext cx="19" cy="106"/>
            </a:xfrm>
            <a:custGeom>
              <a:avLst/>
              <a:gdLst>
                <a:gd name="T0" fmla="*/ 0 w 15"/>
                <a:gd name="T1" fmla="*/ 0 h 81"/>
                <a:gd name="T2" fmla="*/ 24 w 15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81">
                  <a:moveTo>
                    <a:pt x="0" y="0"/>
                  </a:moveTo>
                  <a:cubicBezTo>
                    <a:pt x="1" y="25"/>
                    <a:pt x="11" y="68"/>
                    <a:pt x="15" y="8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5" name="Freeform 2741">
              <a:extLst>
                <a:ext uri="{FF2B5EF4-FFF2-40B4-BE49-F238E27FC236}">
                  <a16:creationId xmlns:a16="http://schemas.microsoft.com/office/drawing/2014/main" id="{BE754FB2-8F70-4137-B282-204F6CBA4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469"/>
              <a:ext cx="8" cy="61"/>
            </a:xfrm>
            <a:custGeom>
              <a:avLst/>
              <a:gdLst>
                <a:gd name="T0" fmla="*/ 11 w 6"/>
                <a:gd name="T1" fmla="*/ 0 h 47"/>
                <a:gd name="T2" fmla="*/ 4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6" y="0"/>
                  </a:moveTo>
                  <a:cubicBezTo>
                    <a:pt x="2" y="11"/>
                    <a:pt x="0" y="40"/>
                    <a:pt x="2" y="4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6" name="Freeform 2742">
              <a:extLst>
                <a:ext uri="{FF2B5EF4-FFF2-40B4-BE49-F238E27FC236}">
                  <a16:creationId xmlns:a16="http://schemas.microsoft.com/office/drawing/2014/main" id="{358BE5A2-2696-4C39-BBAE-D79CF9A152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3453"/>
              <a:ext cx="4" cy="83"/>
            </a:xfrm>
            <a:custGeom>
              <a:avLst/>
              <a:gdLst>
                <a:gd name="T0" fmla="*/ 1 w 3"/>
                <a:gd name="T1" fmla="*/ 0 h 63"/>
                <a:gd name="T2" fmla="*/ 0 w 3"/>
                <a:gd name="T3" fmla="*/ 109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3">
                  <a:moveTo>
                    <a:pt x="1" y="0"/>
                  </a:moveTo>
                  <a:cubicBezTo>
                    <a:pt x="3" y="8"/>
                    <a:pt x="1" y="55"/>
                    <a:pt x="0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7" name="Freeform 2743">
              <a:extLst>
                <a:ext uri="{FF2B5EF4-FFF2-40B4-BE49-F238E27FC236}">
                  <a16:creationId xmlns:a16="http://schemas.microsoft.com/office/drawing/2014/main" id="{2E741C9B-A207-41F6-9D71-C5271349C5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3425"/>
              <a:ext cx="20" cy="92"/>
            </a:xfrm>
            <a:custGeom>
              <a:avLst/>
              <a:gdLst>
                <a:gd name="T0" fmla="*/ 0 w 15"/>
                <a:gd name="T1" fmla="*/ 0 h 70"/>
                <a:gd name="T2" fmla="*/ 27 w 15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70">
                  <a:moveTo>
                    <a:pt x="0" y="0"/>
                  </a:moveTo>
                  <a:cubicBezTo>
                    <a:pt x="5" y="8"/>
                    <a:pt x="15" y="59"/>
                    <a:pt x="15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8" name="Freeform 2744">
              <a:extLst>
                <a:ext uri="{FF2B5EF4-FFF2-40B4-BE49-F238E27FC236}">
                  <a16:creationId xmlns:a16="http://schemas.microsoft.com/office/drawing/2014/main" id="{E2CB7C05-752F-4720-8A8D-3AA9834A8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5" y="3450"/>
              <a:ext cx="16" cy="104"/>
            </a:xfrm>
            <a:custGeom>
              <a:avLst/>
              <a:gdLst>
                <a:gd name="T0" fmla="*/ 4 w 12"/>
                <a:gd name="T1" fmla="*/ 0 h 79"/>
                <a:gd name="T2" fmla="*/ 21 w 12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9">
                  <a:moveTo>
                    <a:pt x="2" y="0"/>
                  </a:moveTo>
                  <a:cubicBezTo>
                    <a:pt x="0" y="16"/>
                    <a:pt x="10" y="73"/>
                    <a:pt x="12" y="7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09" name="Freeform 2745">
              <a:extLst>
                <a:ext uri="{FF2B5EF4-FFF2-40B4-BE49-F238E27FC236}">
                  <a16:creationId xmlns:a16="http://schemas.microsoft.com/office/drawing/2014/main" id="{6846A392-B94B-4E58-AD5F-93D87F2DDB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3377"/>
              <a:ext cx="9" cy="59"/>
            </a:xfrm>
            <a:custGeom>
              <a:avLst/>
              <a:gdLst>
                <a:gd name="T0" fmla="*/ 12 w 7"/>
                <a:gd name="T1" fmla="*/ 0 h 45"/>
                <a:gd name="T2" fmla="*/ 0 w 7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5">
                  <a:moveTo>
                    <a:pt x="7" y="0"/>
                  </a:moveTo>
                  <a:cubicBezTo>
                    <a:pt x="2" y="14"/>
                    <a:pt x="1" y="38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0" name="Freeform 2746">
              <a:extLst>
                <a:ext uri="{FF2B5EF4-FFF2-40B4-BE49-F238E27FC236}">
                  <a16:creationId xmlns:a16="http://schemas.microsoft.com/office/drawing/2014/main" id="{DC8F0B7C-8716-4659-BB30-4866629DF6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440"/>
              <a:ext cx="8" cy="60"/>
            </a:xfrm>
            <a:custGeom>
              <a:avLst/>
              <a:gdLst>
                <a:gd name="T0" fmla="*/ 0 w 6"/>
                <a:gd name="T1" fmla="*/ 0 h 46"/>
                <a:gd name="T2" fmla="*/ 11 w 6"/>
                <a:gd name="T3" fmla="*/ 78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6">
                  <a:moveTo>
                    <a:pt x="0" y="0"/>
                  </a:moveTo>
                  <a:cubicBezTo>
                    <a:pt x="3" y="12"/>
                    <a:pt x="6" y="32"/>
                    <a:pt x="6" y="4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1" name="Freeform 2747">
              <a:extLst>
                <a:ext uri="{FF2B5EF4-FFF2-40B4-BE49-F238E27FC236}">
                  <a16:creationId xmlns:a16="http://schemas.microsoft.com/office/drawing/2014/main" id="{82F50534-5876-4F1C-912E-8852C1032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2814"/>
              <a:ext cx="15" cy="247"/>
            </a:xfrm>
            <a:custGeom>
              <a:avLst/>
              <a:gdLst>
                <a:gd name="T0" fmla="*/ 19 w 12"/>
                <a:gd name="T1" fmla="*/ 0 h 188"/>
                <a:gd name="T2" fmla="*/ 8 w 12"/>
                <a:gd name="T3" fmla="*/ 325 h 18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88">
                  <a:moveTo>
                    <a:pt x="12" y="0"/>
                  </a:moveTo>
                  <a:cubicBezTo>
                    <a:pt x="8" y="15"/>
                    <a:pt x="0" y="158"/>
                    <a:pt x="5" y="18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2" name="Freeform 2748">
              <a:extLst>
                <a:ext uri="{FF2B5EF4-FFF2-40B4-BE49-F238E27FC236}">
                  <a16:creationId xmlns:a16="http://schemas.microsoft.com/office/drawing/2014/main" id="{88088A4D-A401-4E7F-8901-73E3FFD925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3" y="2847"/>
              <a:ext cx="9" cy="181"/>
            </a:xfrm>
            <a:custGeom>
              <a:avLst/>
              <a:gdLst>
                <a:gd name="T0" fmla="*/ 12 w 7"/>
                <a:gd name="T1" fmla="*/ 0 h 138"/>
                <a:gd name="T2" fmla="*/ 4 w 7"/>
                <a:gd name="T3" fmla="*/ 237 h 1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38">
                  <a:moveTo>
                    <a:pt x="7" y="0"/>
                  </a:moveTo>
                  <a:cubicBezTo>
                    <a:pt x="1" y="14"/>
                    <a:pt x="0" y="124"/>
                    <a:pt x="2" y="1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3" name="Freeform 2749">
              <a:extLst>
                <a:ext uri="{FF2B5EF4-FFF2-40B4-BE49-F238E27FC236}">
                  <a16:creationId xmlns:a16="http://schemas.microsoft.com/office/drawing/2014/main" id="{D1E6E4E8-61B9-41AE-93D6-C7679C7AF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2956"/>
              <a:ext cx="4" cy="79"/>
            </a:xfrm>
            <a:custGeom>
              <a:avLst/>
              <a:gdLst>
                <a:gd name="T0" fmla="*/ 5 w 3"/>
                <a:gd name="T1" fmla="*/ 0 h 60"/>
                <a:gd name="T2" fmla="*/ 5 w 3"/>
                <a:gd name="T3" fmla="*/ 10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0">
                  <a:moveTo>
                    <a:pt x="3" y="0"/>
                  </a:moveTo>
                  <a:cubicBezTo>
                    <a:pt x="0" y="11"/>
                    <a:pt x="1" y="52"/>
                    <a:pt x="3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4" name="Freeform 2750">
              <a:extLst>
                <a:ext uri="{FF2B5EF4-FFF2-40B4-BE49-F238E27FC236}">
                  <a16:creationId xmlns:a16="http://schemas.microsoft.com/office/drawing/2014/main" id="{C0E5524A-69A7-40D0-B30B-1948117E98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4" y="2856"/>
              <a:ext cx="5" cy="112"/>
            </a:xfrm>
            <a:custGeom>
              <a:avLst/>
              <a:gdLst>
                <a:gd name="T0" fmla="*/ 6 w 4"/>
                <a:gd name="T1" fmla="*/ 0 h 85"/>
                <a:gd name="T2" fmla="*/ 4 w 4"/>
                <a:gd name="T3" fmla="*/ 148 h 8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85">
                  <a:moveTo>
                    <a:pt x="4" y="0"/>
                  </a:moveTo>
                  <a:cubicBezTo>
                    <a:pt x="0" y="15"/>
                    <a:pt x="0" y="76"/>
                    <a:pt x="2" y="8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5" name="Freeform 2751">
              <a:extLst>
                <a:ext uri="{FF2B5EF4-FFF2-40B4-BE49-F238E27FC236}">
                  <a16:creationId xmlns:a16="http://schemas.microsoft.com/office/drawing/2014/main" id="{EDED1431-2C18-4EDA-8905-081682866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2793"/>
              <a:ext cx="10" cy="145"/>
            </a:xfrm>
            <a:custGeom>
              <a:avLst/>
              <a:gdLst>
                <a:gd name="T0" fmla="*/ 13 w 8"/>
                <a:gd name="T1" fmla="*/ 0 h 110"/>
                <a:gd name="T2" fmla="*/ 4 w 8"/>
                <a:gd name="T3" fmla="*/ 191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10">
                  <a:moveTo>
                    <a:pt x="8" y="0"/>
                  </a:moveTo>
                  <a:cubicBezTo>
                    <a:pt x="5" y="16"/>
                    <a:pt x="0" y="93"/>
                    <a:pt x="2" y="1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6" name="Freeform 2752">
              <a:extLst>
                <a:ext uri="{FF2B5EF4-FFF2-40B4-BE49-F238E27FC236}">
                  <a16:creationId xmlns:a16="http://schemas.microsoft.com/office/drawing/2014/main" id="{4058C96B-C400-4D66-8824-B1C907757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807"/>
              <a:ext cx="12" cy="80"/>
            </a:xfrm>
            <a:custGeom>
              <a:avLst/>
              <a:gdLst>
                <a:gd name="T0" fmla="*/ 0 w 9"/>
                <a:gd name="T1" fmla="*/ 0 h 61"/>
                <a:gd name="T2" fmla="*/ 12 w 9"/>
                <a:gd name="T3" fmla="*/ 105 h 6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1">
                  <a:moveTo>
                    <a:pt x="0" y="0"/>
                  </a:moveTo>
                  <a:cubicBezTo>
                    <a:pt x="2" y="8"/>
                    <a:pt x="9" y="49"/>
                    <a:pt x="7" y="6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7" name="Freeform 2753">
              <a:extLst>
                <a:ext uri="{FF2B5EF4-FFF2-40B4-BE49-F238E27FC236}">
                  <a16:creationId xmlns:a16="http://schemas.microsoft.com/office/drawing/2014/main" id="{22D9EE69-4E62-4436-85D9-B07626CAE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7" y="3036"/>
              <a:ext cx="7" cy="50"/>
            </a:xfrm>
            <a:custGeom>
              <a:avLst/>
              <a:gdLst>
                <a:gd name="T0" fmla="*/ 0 w 5"/>
                <a:gd name="T1" fmla="*/ 0 h 38"/>
                <a:gd name="T2" fmla="*/ 8 w 5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38">
                  <a:moveTo>
                    <a:pt x="0" y="0"/>
                  </a:moveTo>
                  <a:cubicBezTo>
                    <a:pt x="4" y="7"/>
                    <a:pt x="5" y="25"/>
                    <a:pt x="4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8" name="Freeform 2754">
              <a:extLst>
                <a:ext uri="{FF2B5EF4-FFF2-40B4-BE49-F238E27FC236}">
                  <a16:creationId xmlns:a16="http://schemas.microsoft.com/office/drawing/2014/main" id="{4FB38314-4423-4C3A-8495-EE6DFCE18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2568"/>
              <a:ext cx="168" cy="134"/>
            </a:xfrm>
            <a:custGeom>
              <a:avLst/>
              <a:gdLst>
                <a:gd name="T0" fmla="*/ 221 w 128"/>
                <a:gd name="T1" fmla="*/ 0 h 102"/>
                <a:gd name="T2" fmla="*/ 119 w 128"/>
                <a:gd name="T3" fmla="*/ 88 h 102"/>
                <a:gd name="T4" fmla="*/ 0 w 128"/>
                <a:gd name="T5" fmla="*/ 176 h 102"/>
                <a:gd name="T6" fmla="*/ 127 w 128"/>
                <a:gd name="T7" fmla="*/ 89 h 102"/>
                <a:gd name="T8" fmla="*/ 221 w 128"/>
                <a:gd name="T9" fmla="*/ 0 h 1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102">
                  <a:moveTo>
                    <a:pt x="128" y="0"/>
                  </a:moveTo>
                  <a:cubicBezTo>
                    <a:pt x="121" y="20"/>
                    <a:pt x="85" y="43"/>
                    <a:pt x="69" y="51"/>
                  </a:cubicBezTo>
                  <a:cubicBezTo>
                    <a:pt x="53" y="60"/>
                    <a:pt x="9" y="92"/>
                    <a:pt x="0" y="102"/>
                  </a:cubicBezTo>
                  <a:cubicBezTo>
                    <a:pt x="11" y="88"/>
                    <a:pt x="57" y="59"/>
                    <a:pt x="74" y="52"/>
                  </a:cubicBezTo>
                  <a:cubicBezTo>
                    <a:pt x="105" y="40"/>
                    <a:pt x="123" y="13"/>
                    <a:pt x="128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19" name="Freeform 2755">
              <a:extLst>
                <a:ext uri="{FF2B5EF4-FFF2-40B4-BE49-F238E27FC236}">
                  <a16:creationId xmlns:a16="http://schemas.microsoft.com/office/drawing/2014/main" id="{4BE71AF3-77AA-4AA1-B4DB-F1C8072CF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7" y="2585"/>
              <a:ext cx="60" cy="44"/>
            </a:xfrm>
            <a:custGeom>
              <a:avLst/>
              <a:gdLst>
                <a:gd name="T0" fmla="*/ 78 w 46"/>
                <a:gd name="T1" fmla="*/ 0 h 34"/>
                <a:gd name="T2" fmla="*/ 0 w 46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4">
                  <a:moveTo>
                    <a:pt x="46" y="0"/>
                  </a:moveTo>
                  <a:cubicBezTo>
                    <a:pt x="39" y="10"/>
                    <a:pt x="6" y="30"/>
                    <a:pt x="0" y="3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0" name="Freeform 2756">
              <a:extLst>
                <a:ext uri="{FF2B5EF4-FFF2-40B4-BE49-F238E27FC236}">
                  <a16:creationId xmlns:a16="http://schemas.microsoft.com/office/drawing/2014/main" id="{FAF82026-BCA4-449C-BE36-423E6AB5A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2522"/>
              <a:ext cx="47" cy="42"/>
            </a:xfrm>
            <a:custGeom>
              <a:avLst/>
              <a:gdLst>
                <a:gd name="T0" fmla="*/ 61 w 36"/>
                <a:gd name="T1" fmla="*/ 0 h 32"/>
                <a:gd name="T2" fmla="*/ 0 w 36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32">
                  <a:moveTo>
                    <a:pt x="36" y="0"/>
                  </a:moveTo>
                  <a:cubicBezTo>
                    <a:pt x="32" y="9"/>
                    <a:pt x="3" y="30"/>
                    <a:pt x="0" y="3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1" name="Freeform 2757">
              <a:extLst>
                <a:ext uri="{FF2B5EF4-FFF2-40B4-BE49-F238E27FC236}">
                  <a16:creationId xmlns:a16="http://schemas.microsoft.com/office/drawing/2014/main" id="{8A75742A-B01C-4ED8-9B44-F4FB54D722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2458"/>
              <a:ext cx="29" cy="30"/>
            </a:xfrm>
            <a:custGeom>
              <a:avLst/>
              <a:gdLst>
                <a:gd name="T0" fmla="*/ 38 w 22"/>
                <a:gd name="T1" fmla="*/ 0 h 23"/>
                <a:gd name="T2" fmla="*/ 0 w 2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3">
                  <a:moveTo>
                    <a:pt x="22" y="0"/>
                  </a:moveTo>
                  <a:cubicBezTo>
                    <a:pt x="18" y="10"/>
                    <a:pt x="5" y="19"/>
                    <a:pt x="0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2" name="Freeform 2758">
              <a:extLst>
                <a:ext uri="{FF2B5EF4-FFF2-40B4-BE49-F238E27FC236}">
                  <a16:creationId xmlns:a16="http://schemas.microsoft.com/office/drawing/2014/main" id="{CA82A233-8304-4226-A92D-C4EFEDD5B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2641"/>
              <a:ext cx="119" cy="86"/>
            </a:xfrm>
            <a:custGeom>
              <a:avLst/>
              <a:gdLst>
                <a:gd name="T0" fmla="*/ 156 w 91"/>
                <a:gd name="T1" fmla="*/ 0 h 65"/>
                <a:gd name="T2" fmla="*/ 68 w 91"/>
                <a:gd name="T3" fmla="*/ 77 h 65"/>
                <a:gd name="T4" fmla="*/ 0 w 91"/>
                <a:gd name="T5" fmla="*/ 114 h 65"/>
                <a:gd name="T6" fmla="*/ 101 w 91"/>
                <a:gd name="T7" fmla="*/ 65 h 65"/>
                <a:gd name="T8" fmla="*/ 156 w 91"/>
                <a:gd name="T9" fmla="*/ 0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65">
                  <a:moveTo>
                    <a:pt x="91" y="0"/>
                  </a:moveTo>
                  <a:cubicBezTo>
                    <a:pt x="83" y="16"/>
                    <a:pt x="62" y="34"/>
                    <a:pt x="40" y="44"/>
                  </a:cubicBezTo>
                  <a:cubicBezTo>
                    <a:pt x="18" y="55"/>
                    <a:pt x="0" y="65"/>
                    <a:pt x="0" y="65"/>
                  </a:cubicBezTo>
                  <a:cubicBezTo>
                    <a:pt x="17" y="59"/>
                    <a:pt x="44" y="46"/>
                    <a:pt x="59" y="37"/>
                  </a:cubicBezTo>
                  <a:cubicBezTo>
                    <a:pt x="74" y="28"/>
                    <a:pt x="91" y="0"/>
                    <a:pt x="91" y="0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3" name="Freeform 2759">
              <a:extLst>
                <a:ext uri="{FF2B5EF4-FFF2-40B4-BE49-F238E27FC236}">
                  <a16:creationId xmlns:a16="http://schemas.microsoft.com/office/drawing/2014/main" id="{7F3A313C-6AA8-4F50-A306-0FD076B3A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342"/>
              <a:ext cx="11" cy="20"/>
            </a:xfrm>
            <a:custGeom>
              <a:avLst/>
              <a:gdLst>
                <a:gd name="T0" fmla="*/ 0 w 8"/>
                <a:gd name="T1" fmla="*/ 0 h 15"/>
                <a:gd name="T2" fmla="*/ 14 w 8"/>
                <a:gd name="T3" fmla="*/ 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cubicBezTo>
                    <a:pt x="5" y="2"/>
                    <a:pt x="8" y="9"/>
                    <a:pt x="7" y="1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4" name="Freeform 2760">
              <a:extLst>
                <a:ext uri="{FF2B5EF4-FFF2-40B4-BE49-F238E27FC236}">
                  <a16:creationId xmlns:a16="http://schemas.microsoft.com/office/drawing/2014/main" id="{E5771C1B-B39D-4E3E-A87B-54402A3692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2306"/>
              <a:ext cx="13" cy="13"/>
            </a:xfrm>
            <a:custGeom>
              <a:avLst/>
              <a:gdLst>
                <a:gd name="T0" fmla="*/ 0 w 10"/>
                <a:gd name="T1" fmla="*/ 0 h 10"/>
                <a:gd name="T2" fmla="*/ 17 w 10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0"/>
                  </a:moveTo>
                  <a:cubicBezTo>
                    <a:pt x="6" y="0"/>
                    <a:pt x="9" y="5"/>
                    <a:pt x="10" y="1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5" name="Freeform 2761">
              <a:extLst>
                <a:ext uri="{FF2B5EF4-FFF2-40B4-BE49-F238E27FC236}">
                  <a16:creationId xmlns:a16="http://schemas.microsoft.com/office/drawing/2014/main" id="{52942DAC-0F8E-4E89-A640-499487B22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9" y="2316"/>
              <a:ext cx="12" cy="18"/>
            </a:xfrm>
            <a:custGeom>
              <a:avLst/>
              <a:gdLst>
                <a:gd name="T0" fmla="*/ 0 w 9"/>
                <a:gd name="T1" fmla="*/ 0 h 14"/>
                <a:gd name="T2" fmla="*/ 12 w 9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4">
                  <a:moveTo>
                    <a:pt x="0" y="0"/>
                  </a:moveTo>
                  <a:cubicBezTo>
                    <a:pt x="4" y="3"/>
                    <a:pt x="9" y="9"/>
                    <a:pt x="7" y="1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6" name="Freeform 2762">
              <a:extLst>
                <a:ext uri="{FF2B5EF4-FFF2-40B4-BE49-F238E27FC236}">
                  <a16:creationId xmlns:a16="http://schemas.microsoft.com/office/drawing/2014/main" id="{70CDA90A-73F7-4A5D-85C7-79D2FBAE8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351"/>
              <a:ext cx="5" cy="25"/>
            </a:xfrm>
            <a:custGeom>
              <a:avLst/>
              <a:gdLst>
                <a:gd name="T0" fmla="*/ 0 w 4"/>
                <a:gd name="T1" fmla="*/ 0 h 19"/>
                <a:gd name="T2" fmla="*/ 0 w 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0" y="0"/>
                  </a:moveTo>
                  <a:cubicBezTo>
                    <a:pt x="2" y="6"/>
                    <a:pt x="4" y="13"/>
                    <a:pt x="0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7" name="Freeform 2763">
              <a:extLst>
                <a:ext uri="{FF2B5EF4-FFF2-40B4-BE49-F238E27FC236}">
                  <a16:creationId xmlns:a16="http://schemas.microsoft.com/office/drawing/2014/main" id="{2B895C1B-3C92-4327-9B86-EEFF64D6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375"/>
              <a:ext cx="6" cy="30"/>
            </a:xfrm>
            <a:custGeom>
              <a:avLst/>
              <a:gdLst>
                <a:gd name="T0" fmla="*/ 0 w 5"/>
                <a:gd name="T1" fmla="*/ 0 h 23"/>
                <a:gd name="T2" fmla="*/ 2 w 5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3">
                  <a:moveTo>
                    <a:pt x="0" y="0"/>
                  </a:moveTo>
                  <a:cubicBezTo>
                    <a:pt x="5" y="6"/>
                    <a:pt x="3" y="16"/>
                    <a:pt x="2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8" name="Freeform 2764">
              <a:extLst>
                <a:ext uri="{FF2B5EF4-FFF2-40B4-BE49-F238E27FC236}">
                  <a16:creationId xmlns:a16="http://schemas.microsoft.com/office/drawing/2014/main" id="{77AAB658-8ACB-49EC-A288-C9296325E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2" y="2325"/>
              <a:ext cx="7" cy="25"/>
            </a:xfrm>
            <a:custGeom>
              <a:avLst/>
              <a:gdLst>
                <a:gd name="T0" fmla="*/ 0 w 5"/>
                <a:gd name="T1" fmla="*/ 0 h 19"/>
                <a:gd name="T2" fmla="*/ 4 w 5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9">
                  <a:moveTo>
                    <a:pt x="0" y="0"/>
                  </a:moveTo>
                  <a:cubicBezTo>
                    <a:pt x="0" y="7"/>
                    <a:pt x="5" y="12"/>
                    <a:pt x="2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29" name="Freeform 2765">
              <a:extLst>
                <a:ext uri="{FF2B5EF4-FFF2-40B4-BE49-F238E27FC236}">
                  <a16:creationId xmlns:a16="http://schemas.microsoft.com/office/drawing/2014/main" id="{BE32F858-A7B1-4805-A0EC-D5215B79CD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8" y="2311"/>
              <a:ext cx="7" cy="26"/>
            </a:xfrm>
            <a:custGeom>
              <a:avLst/>
              <a:gdLst>
                <a:gd name="T0" fmla="*/ 0 w 5"/>
                <a:gd name="T1" fmla="*/ 0 h 20"/>
                <a:gd name="T2" fmla="*/ 6 w 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0">
                  <a:moveTo>
                    <a:pt x="0" y="0"/>
                  </a:moveTo>
                  <a:cubicBezTo>
                    <a:pt x="2" y="7"/>
                    <a:pt x="5" y="13"/>
                    <a:pt x="3" y="2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0" name="Freeform 2766">
              <a:extLst>
                <a:ext uri="{FF2B5EF4-FFF2-40B4-BE49-F238E27FC236}">
                  <a16:creationId xmlns:a16="http://schemas.microsoft.com/office/drawing/2014/main" id="{B5EAC9F6-9C48-4C35-917E-AB16D07E5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2" y="2287"/>
              <a:ext cx="7" cy="16"/>
            </a:xfrm>
            <a:custGeom>
              <a:avLst/>
              <a:gdLst>
                <a:gd name="T0" fmla="*/ 0 w 5"/>
                <a:gd name="T1" fmla="*/ 0 h 12"/>
                <a:gd name="T2" fmla="*/ 8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3" y="3"/>
                    <a:pt x="5" y="8"/>
                    <a:pt x="4" y="1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1" name="Freeform 2767">
              <a:extLst>
                <a:ext uri="{FF2B5EF4-FFF2-40B4-BE49-F238E27FC236}">
                  <a16:creationId xmlns:a16="http://schemas.microsoft.com/office/drawing/2014/main" id="{2D1399A5-A207-4D15-A17B-296744AEA3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0" y="1938"/>
              <a:ext cx="89" cy="82"/>
            </a:xfrm>
            <a:custGeom>
              <a:avLst/>
              <a:gdLst>
                <a:gd name="T0" fmla="*/ 116 w 68"/>
                <a:gd name="T1" fmla="*/ 108 h 62"/>
                <a:gd name="T2" fmla="*/ 0 w 68"/>
                <a:gd name="T3" fmla="*/ 0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62">
                  <a:moveTo>
                    <a:pt x="68" y="62"/>
                  </a:moveTo>
                  <a:cubicBezTo>
                    <a:pt x="44" y="48"/>
                    <a:pt x="19" y="26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2" name="Freeform 2768">
              <a:extLst>
                <a:ext uri="{FF2B5EF4-FFF2-40B4-BE49-F238E27FC236}">
                  <a16:creationId xmlns:a16="http://schemas.microsoft.com/office/drawing/2014/main" id="{7872CC4E-540E-407F-90E4-C0EEE1695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839"/>
              <a:ext cx="113" cy="112"/>
            </a:xfrm>
            <a:custGeom>
              <a:avLst/>
              <a:gdLst>
                <a:gd name="T0" fmla="*/ 148 w 86"/>
                <a:gd name="T1" fmla="*/ 146 h 86"/>
                <a:gd name="T2" fmla="*/ 0 w 86"/>
                <a:gd name="T3" fmla="*/ 0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6" h="86">
                  <a:moveTo>
                    <a:pt x="86" y="86"/>
                  </a:moveTo>
                  <a:cubicBezTo>
                    <a:pt x="50" y="61"/>
                    <a:pt x="11" y="2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3" name="Freeform 2769">
              <a:extLst>
                <a:ext uri="{FF2B5EF4-FFF2-40B4-BE49-F238E27FC236}">
                  <a16:creationId xmlns:a16="http://schemas.microsoft.com/office/drawing/2014/main" id="{EB521750-4C3E-4D23-A051-6635F638E9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6" y="1740"/>
              <a:ext cx="121" cy="128"/>
            </a:xfrm>
            <a:custGeom>
              <a:avLst/>
              <a:gdLst>
                <a:gd name="T0" fmla="*/ 159 w 92"/>
                <a:gd name="T1" fmla="*/ 169 h 97"/>
                <a:gd name="T2" fmla="*/ 0 w 92"/>
                <a:gd name="T3" fmla="*/ 0 h 97"/>
                <a:gd name="T4" fmla="*/ 159 w 92"/>
                <a:gd name="T5" fmla="*/ 169 h 9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2" h="97">
                  <a:moveTo>
                    <a:pt x="92" y="97"/>
                  </a:moveTo>
                  <a:cubicBezTo>
                    <a:pt x="39" y="64"/>
                    <a:pt x="5" y="17"/>
                    <a:pt x="0" y="0"/>
                  </a:cubicBezTo>
                  <a:cubicBezTo>
                    <a:pt x="10" y="19"/>
                    <a:pt x="72" y="82"/>
                    <a:pt x="92" y="97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4" name="Freeform 2770">
              <a:extLst>
                <a:ext uri="{FF2B5EF4-FFF2-40B4-BE49-F238E27FC236}">
                  <a16:creationId xmlns:a16="http://schemas.microsoft.com/office/drawing/2014/main" id="{B57D6FC4-6C65-45EA-9A33-7569EC765C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793"/>
              <a:ext cx="102" cy="76"/>
            </a:xfrm>
            <a:custGeom>
              <a:avLst/>
              <a:gdLst>
                <a:gd name="T0" fmla="*/ 133 w 78"/>
                <a:gd name="T1" fmla="*/ 100 h 58"/>
                <a:gd name="T2" fmla="*/ 0 w 78"/>
                <a:gd name="T3" fmla="*/ 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58">
                  <a:moveTo>
                    <a:pt x="78" y="58"/>
                  </a:moveTo>
                  <a:cubicBezTo>
                    <a:pt x="43" y="41"/>
                    <a:pt x="10" y="17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5" name="Freeform 2771">
              <a:extLst>
                <a:ext uri="{FF2B5EF4-FFF2-40B4-BE49-F238E27FC236}">
                  <a16:creationId xmlns:a16="http://schemas.microsoft.com/office/drawing/2014/main" id="{6A7747D7-2E6C-4EA4-9A62-B218E0ABF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743"/>
              <a:ext cx="104" cy="47"/>
            </a:xfrm>
            <a:custGeom>
              <a:avLst/>
              <a:gdLst>
                <a:gd name="T0" fmla="*/ 137 w 79"/>
                <a:gd name="T1" fmla="*/ 61 h 36"/>
                <a:gd name="T2" fmla="*/ 0 w 79"/>
                <a:gd name="T3" fmla="*/ 0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9" h="36">
                  <a:moveTo>
                    <a:pt x="79" y="36"/>
                  </a:moveTo>
                  <a:cubicBezTo>
                    <a:pt x="51" y="30"/>
                    <a:pt x="10" y="10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6" name="Freeform 2772">
              <a:extLst>
                <a:ext uri="{FF2B5EF4-FFF2-40B4-BE49-F238E27FC236}">
                  <a16:creationId xmlns:a16="http://schemas.microsoft.com/office/drawing/2014/main" id="{DB0AAFB1-2B7F-46B4-96D6-C1C41C6D75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1689"/>
              <a:ext cx="80" cy="15"/>
            </a:xfrm>
            <a:custGeom>
              <a:avLst/>
              <a:gdLst>
                <a:gd name="T0" fmla="*/ 105 w 61"/>
                <a:gd name="T1" fmla="*/ 16 h 11"/>
                <a:gd name="T2" fmla="*/ 0 w 61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11">
                  <a:moveTo>
                    <a:pt x="61" y="9"/>
                  </a:moveTo>
                  <a:cubicBezTo>
                    <a:pt x="33" y="9"/>
                    <a:pt x="15" y="1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7" name="Freeform 2773">
              <a:extLst>
                <a:ext uri="{FF2B5EF4-FFF2-40B4-BE49-F238E27FC236}">
                  <a16:creationId xmlns:a16="http://schemas.microsoft.com/office/drawing/2014/main" id="{C3B2D7A9-B625-470F-AF08-EF68DB253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8" y="2025"/>
              <a:ext cx="44" cy="42"/>
            </a:xfrm>
            <a:custGeom>
              <a:avLst/>
              <a:gdLst>
                <a:gd name="T0" fmla="*/ 0 w 34"/>
                <a:gd name="T1" fmla="*/ 0 h 32"/>
                <a:gd name="T2" fmla="*/ 57 w 34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2">
                  <a:moveTo>
                    <a:pt x="0" y="0"/>
                  </a:moveTo>
                  <a:cubicBezTo>
                    <a:pt x="13" y="17"/>
                    <a:pt x="20" y="21"/>
                    <a:pt x="34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8" name="Freeform 2774">
              <a:extLst>
                <a:ext uri="{FF2B5EF4-FFF2-40B4-BE49-F238E27FC236}">
                  <a16:creationId xmlns:a16="http://schemas.microsoft.com/office/drawing/2014/main" id="{A8181BE9-85E8-489C-9FF9-BFDB8808B3E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060"/>
              <a:ext cx="51" cy="51"/>
            </a:xfrm>
            <a:custGeom>
              <a:avLst/>
              <a:gdLst>
                <a:gd name="T0" fmla="*/ 0 w 39"/>
                <a:gd name="T1" fmla="*/ 0 h 39"/>
                <a:gd name="T2" fmla="*/ 67 w 39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9">
                  <a:moveTo>
                    <a:pt x="0" y="0"/>
                  </a:moveTo>
                  <a:cubicBezTo>
                    <a:pt x="7" y="16"/>
                    <a:pt x="23" y="33"/>
                    <a:pt x="39" y="3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39" name="Freeform 2775">
              <a:extLst>
                <a:ext uri="{FF2B5EF4-FFF2-40B4-BE49-F238E27FC236}">
                  <a16:creationId xmlns:a16="http://schemas.microsoft.com/office/drawing/2014/main" id="{38C60690-89F4-41D8-87B0-04511223D3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2122"/>
              <a:ext cx="31" cy="26"/>
            </a:xfrm>
            <a:custGeom>
              <a:avLst/>
              <a:gdLst>
                <a:gd name="T0" fmla="*/ 0 w 24"/>
                <a:gd name="T1" fmla="*/ 0 h 20"/>
                <a:gd name="T2" fmla="*/ 40 w 24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0">
                  <a:moveTo>
                    <a:pt x="0" y="0"/>
                  </a:moveTo>
                  <a:cubicBezTo>
                    <a:pt x="3" y="10"/>
                    <a:pt x="15" y="14"/>
                    <a:pt x="24" y="2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0" name="Freeform 2776">
              <a:extLst>
                <a:ext uri="{FF2B5EF4-FFF2-40B4-BE49-F238E27FC236}">
                  <a16:creationId xmlns:a16="http://schemas.microsoft.com/office/drawing/2014/main" id="{0740BDF9-3BF3-4BBF-87FF-BF557A86E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1972"/>
              <a:ext cx="101" cy="88"/>
            </a:xfrm>
            <a:custGeom>
              <a:avLst/>
              <a:gdLst>
                <a:gd name="T0" fmla="*/ 0 w 77"/>
                <a:gd name="T1" fmla="*/ 0 h 67"/>
                <a:gd name="T2" fmla="*/ 132 w 77"/>
                <a:gd name="T3" fmla="*/ 116 h 6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7" h="67">
                  <a:moveTo>
                    <a:pt x="0" y="0"/>
                  </a:moveTo>
                  <a:cubicBezTo>
                    <a:pt x="7" y="17"/>
                    <a:pt x="67" y="62"/>
                    <a:pt x="77" y="6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1" name="Freeform 2777">
              <a:extLst>
                <a:ext uri="{FF2B5EF4-FFF2-40B4-BE49-F238E27FC236}">
                  <a16:creationId xmlns:a16="http://schemas.microsoft.com/office/drawing/2014/main" id="{E8D8FD68-BF62-4107-8862-7C8AB17185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9" y="2047"/>
              <a:ext cx="54" cy="46"/>
            </a:xfrm>
            <a:custGeom>
              <a:avLst/>
              <a:gdLst>
                <a:gd name="T0" fmla="*/ 0 w 41"/>
                <a:gd name="T1" fmla="*/ 0 h 35"/>
                <a:gd name="T2" fmla="*/ 71 w 41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1" h="35">
                  <a:moveTo>
                    <a:pt x="0" y="0"/>
                  </a:moveTo>
                  <a:cubicBezTo>
                    <a:pt x="7" y="10"/>
                    <a:pt x="29" y="28"/>
                    <a:pt x="41" y="3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2" name="Freeform 2778">
              <a:extLst>
                <a:ext uri="{FF2B5EF4-FFF2-40B4-BE49-F238E27FC236}">
                  <a16:creationId xmlns:a16="http://schemas.microsoft.com/office/drawing/2014/main" id="{FB133DED-F63F-4E73-9F05-6EAFD9C406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1" y="2089"/>
              <a:ext cx="55" cy="49"/>
            </a:xfrm>
            <a:custGeom>
              <a:avLst/>
              <a:gdLst>
                <a:gd name="T0" fmla="*/ 0 w 42"/>
                <a:gd name="T1" fmla="*/ 0 h 37"/>
                <a:gd name="T2" fmla="*/ 72 w 42"/>
                <a:gd name="T3" fmla="*/ 65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37">
                  <a:moveTo>
                    <a:pt x="0" y="0"/>
                  </a:moveTo>
                  <a:cubicBezTo>
                    <a:pt x="7" y="12"/>
                    <a:pt x="33" y="33"/>
                    <a:pt x="42" y="3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3" name="Freeform 2779">
              <a:extLst>
                <a:ext uri="{FF2B5EF4-FFF2-40B4-BE49-F238E27FC236}">
                  <a16:creationId xmlns:a16="http://schemas.microsoft.com/office/drawing/2014/main" id="{70CAFDEF-175D-4C5F-AAFE-166F3C72BD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1864"/>
              <a:ext cx="106" cy="106"/>
            </a:xfrm>
            <a:custGeom>
              <a:avLst/>
              <a:gdLst>
                <a:gd name="T0" fmla="*/ 0 w 81"/>
                <a:gd name="T1" fmla="*/ 0 h 81"/>
                <a:gd name="T2" fmla="*/ 139 w 81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81">
                  <a:moveTo>
                    <a:pt x="0" y="0"/>
                  </a:moveTo>
                  <a:cubicBezTo>
                    <a:pt x="2" y="13"/>
                    <a:pt x="70" y="73"/>
                    <a:pt x="81" y="8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4" name="Freeform 2780">
              <a:extLst>
                <a:ext uri="{FF2B5EF4-FFF2-40B4-BE49-F238E27FC236}">
                  <a16:creationId xmlns:a16="http://schemas.microsoft.com/office/drawing/2014/main" id="{C6529B9F-BF6F-4394-A8CC-CAAF29FC9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823"/>
              <a:ext cx="64" cy="51"/>
            </a:xfrm>
            <a:custGeom>
              <a:avLst/>
              <a:gdLst>
                <a:gd name="T0" fmla="*/ 0 w 49"/>
                <a:gd name="T1" fmla="*/ 0 h 39"/>
                <a:gd name="T2" fmla="*/ 84 w 49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39">
                  <a:moveTo>
                    <a:pt x="0" y="0"/>
                  </a:moveTo>
                  <a:cubicBezTo>
                    <a:pt x="12" y="13"/>
                    <a:pt x="35" y="33"/>
                    <a:pt x="49" y="3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5" name="Freeform 2781">
              <a:extLst>
                <a:ext uri="{FF2B5EF4-FFF2-40B4-BE49-F238E27FC236}">
                  <a16:creationId xmlns:a16="http://schemas.microsoft.com/office/drawing/2014/main" id="{5A3071F7-5785-4537-875D-9B5101DC2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1722"/>
              <a:ext cx="82" cy="24"/>
            </a:xfrm>
            <a:custGeom>
              <a:avLst/>
              <a:gdLst>
                <a:gd name="T0" fmla="*/ 0 w 62"/>
                <a:gd name="T1" fmla="*/ 0 h 18"/>
                <a:gd name="T2" fmla="*/ 108 w 62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18">
                  <a:moveTo>
                    <a:pt x="0" y="0"/>
                  </a:moveTo>
                  <a:cubicBezTo>
                    <a:pt x="14" y="11"/>
                    <a:pt x="49" y="16"/>
                    <a:pt x="62" y="1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6" name="Freeform 2782">
              <a:extLst>
                <a:ext uri="{FF2B5EF4-FFF2-40B4-BE49-F238E27FC236}">
                  <a16:creationId xmlns:a16="http://schemas.microsoft.com/office/drawing/2014/main" id="{7FEEEA3A-CA09-461D-8ABB-45775B0926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2130"/>
              <a:ext cx="31" cy="29"/>
            </a:xfrm>
            <a:custGeom>
              <a:avLst/>
              <a:gdLst>
                <a:gd name="T0" fmla="*/ 0 w 24"/>
                <a:gd name="T1" fmla="*/ 0 h 22"/>
                <a:gd name="T2" fmla="*/ 40 w 24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22">
                  <a:moveTo>
                    <a:pt x="0" y="0"/>
                  </a:moveTo>
                  <a:cubicBezTo>
                    <a:pt x="5" y="8"/>
                    <a:pt x="17" y="19"/>
                    <a:pt x="24" y="2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7" name="Freeform 2783">
              <a:extLst>
                <a:ext uri="{FF2B5EF4-FFF2-40B4-BE49-F238E27FC236}">
                  <a16:creationId xmlns:a16="http://schemas.microsoft.com/office/drawing/2014/main" id="{ABA094FE-8709-467A-ADFA-DD9AE3823A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2105"/>
              <a:ext cx="53" cy="39"/>
            </a:xfrm>
            <a:custGeom>
              <a:avLst/>
              <a:gdLst>
                <a:gd name="T0" fmla="*/ 0 w 40"/>
                <a:gd name="T1" fmla="*/ 0 h 30"/>
                <a:gd name="T2" fmla="*/ 70 w 40"/>
                <a:gd name="T3" fmla="*/ 51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0">
                  <a:moveTo>
                    <a:pt x="0" y="0"/>
                  </a:moveTo>
                  <a:cubicBezTo>
                    <a:pt x="11" y="11"/>
                    <a:pt x="31" y="25"/>
                    <a:pt x="40" y="3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8" name="Freeform 2784">
              <a:extLst>
                <a:ext uri="{FF2B5EF4-FFF2-40B4-BE49-F238E27FC236}">
                  <a16:creationId xmlns:a16="http://schemas.microsoft.com/office/drawing/2014/main" id="{A44E4B01-0DB9-408C-9D42-DB8D576BF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2136"/>
              <a:ext cx="33" cy="41"/>
            </a:xfrm>
            <a:custGeom>
              <a:avLst/>
              <a:gdLst>
                <a:gd name="T0" fmla="*/ 0 w 25"/>
                <a:gd name="T1" fmla="*/ 0 h 31"/>
                <a:gd name="T2" fmla="*/ 44 w 25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1">
                  <a:moveTo>
                    <a:pt x="0" y="0"/>
                  </a:moveTo>
                  <a:cubicBezTo>
                    <a:pt x="12" y="9"/>
                    <a:pt x="21" y="27"/>
                    <a:pt x="25" y="3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49" name="Freeform 2785">
              <a:extLst>
                <a:ext uri="{FF2B5EF4-FFF2-40B4-BE49-F238E27FC236}">
                  <a16:creationId xmlns:a16="http://schemas.microsoft.com/office/drawing/2014/main" id="{278038CB-AA7E-4724-9D1F-EE542D8AA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2180"/>
              <a:ext cx="59" cy="72"/>
            </a:xfrm>
            <a:custGeom>
              <a:avLst/>
              <a:gdLst>
                <a:gd name="T0" fmla="*/ 0 w 45"/>
                <a:gd name="T1" fmla="*/ 0 h 55"/>
                <a:gd name="T2" fmla="*/ 77 w 45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55">
                  <a:moveTo>
                    <a:pt x="0" y="0"/>
                  </a:moveTo>
                  <a:cubicBezTo>
                    <a:pt x="17" y="15"/>
                    <a:pt x="35" y="35"/>
                    <a:pt x="45" y="5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0" name="Freeform 2786">
              <a:extLst>
                <a:ext uri="{FF2B5EF4-FFF2-40B4-BE49-F238E27FC236}">
                  <a16:creationId xmlns:a16="http://schemas.microsoft.com/office/drawing/2014/main" id="{F4457547-29AE-41CF-8052-5C4B323E10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2195"/>
              <a:ext cx="36" cy="44"/>
            </a:xfrm>
            <a:custGeom>
              <a:avLst/>
              <a:gdLst>
                <a:gd name="T0" fmla="*/ 0 w 27"/>
                <a:gd name="T1" fmla="*/ 0 h 33"/>
                <a:gd name="T2" fmla="*/ 48 w 27"/>
                <a:gd name="T3" fmla="*/ 5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3">
                  <a:moveTo>
                    <a:pt x="0" y="0"/>
                  </a:moveTo>
                  <a:cubicBezTo>
                    <a:pt x="17" y="16"/>
                    <a:pt x="18" y="21"/>
                    <a:pt x="27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1" name="Freeform 2787">
              <a:extLst>
                <a:ext uri="{FF2B5EF4-FFF2-40B4-BE49-F238E27FC236}">
                  <a16:creationId xmlns:a16="http://schemas.microsoft.com/office/drawing/2014/main" id="{BE177ADE-C90B-4182-8853-5E8583929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4" y="2227"/>
              <a:ext cx="41" cy="43"/>
            </a:xfrm>
            <a:custGeom>
              <a:avLst/>
              <a:gdLst>
                <a:gd name="T0" fmla="*/ 0 w 31"/>
                <a:gd name="T1" fmla="*/ 0 h 33"/>
                <a:gd name="T2" fmla="*/ 54 w 31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3">
                  <a:moveTo>
                    <a:pt x="0" y="0"/>
                  </a:moveTo>
                  <a:cubicBezTo>
                    <a:pt x="23" y="19"/>
                    <a:pt x="23" y="25"/>
                    <a:pt x="31" y="3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2" name="Freeform 2788">
              <a:extLst>
                <a:ext uri="{FF2B5EF4-FFF2-40B4-BE49-F238E27FC236}">
                  <a16:creationId xmlns:a16="http://schemas.microsoft.com/office/drawing/2014/main" id="{54F29AC2-4E60-48DE-A48E-19DB6512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2020"/>
              <a:ext cx="25" cy="25"/>
            </a:xfrm>
            <a:custGeom>
              <a:avLst/>
              <a:gdLst>
                <a:gd name="T0" fmla="*/ 0 w 19"/>
                <a:gd name="T1" fmla="*/ 0 h 19"/>
                <a:gd name="T2" fmla="*/ 33 w 19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9">
                  <a:moveTo>
                    <a:pt x="0" y="0"/>
                  </a:moveTo>
                  <a:cubicBezTo>
                    <a:pt x="4" y="10"/>
                    <a:pt x="13" y="15"/>
                    <a:pt x="19" y="1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3" name="Freeform 2789">
              <a:extLst>
                <a:ext uri="{FF2B5EF4-FFF2-40B4-BE49-F238E27FC236}">
                  <a16:creationId xmlns:a16="http://schemas.microsoft.com/office/drawing/2014/main" id="{87E71B78-BB7B-43B6-A49E-6B7901D351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055"/>
              <a:ext cx="34" cy="38"/>
            </a:xfrm>
            <a:custGeom>
              <a:avLst/>
              <a:gdLst>
                <a:gd name="T0" fmla="*/ 0 w 26"/>
                <a:gd name="T1" fmla="*/ 0 h 29"/>
                <a:gd name="T2" fmla="*/ 44 w 26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29">
                  <a:moveTo>
                    <a:pt x="0" y="0"/>
                  </a:moveTo>
                  <a:cubicBezTo>
                    <a:pt x="2" y="12"/>
                    <a:pt x="15" y="21"/>
                    <a:pt x="26" y="29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4" name="Freeform 2790">
              <a:extLst>
                <a:ext uri="{FF2B5EF4-FFF2-40B4-BE49-F238E27FC236}">
                  <a16:creationId xmlns:a16="http://schemas.microsoft.com/office/drawing/2014/main" id="{28C5B574-DB95-4FEC-AAC6-CA090E8C1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7" y="1529"/>
              <a:ext cx="47" cy="162"/>
            </a:xfrm>
            <a:custGeom>
              <a:avLst/>
              <a:gdLst>
                <a:gd name="T0" fmla="*/ 0 w 36"/>
                <a:gd name="T1" fmla="*/ 0 h 123"/>
                <a:gd name="T2" fmla="*/ 61 w 36"/>
                <a:gd name="T3" fmla="*/ 213 h 1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123">
                  <a:moveTo>
                    <a:pt x="0" y="0"/>
                  </a:moveTo>
                  <a:cubicBezTo>
                    <a:pt x="6" y="50"/>
                    <a:pt x="17" y="94"/>
                    <a:pt x="36" y="12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5" name="Freeform 2791">
              <a:extLst>
                <a:ext uri="{FF2B5EF4-FFF2-40B4-BE49-F238E27FC236}">
                  <a16:creationId xmlns:a16="http://schemas.microsoft.com/office/drawing/2014/main" id="{C77D6D6E-272B-4D4F-B84D-3A48547019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1447"/>
              <a:ext cx="29" cy="59"/>
            </a:xfrm>
            <a:custGeom>
              <a:avLst/>
              <a:gdLst>
                <a:gd name="T0" fmla="*/ 0 w 22"/>
                <a:gd name="T1" fmla="*/ 0 h 45"/>
                <a:gd name="T2" fmla="*/ 38 w 22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45">
                  <a:moveTo>
                    <a:pt x="0" y="0"/>
                  </a:moveTo>
                  <a:cubicBezTo>
                    <a:pt x="11" y="13"/>
                    <a:pt x="18" y="26"/>
                    <a:pt x="22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6" name="Freeform 2792">
              <a:extLst>
                <a:ext uri="{FF2B5EF4-FFF2-40B4-BE49-F238E27FC236}">
                  <a16:creationId xmlns:a16="http://schemas.microsoft.com/office/drawing/2014/main" id="{B871CFB9-599B-4C24-887D-7A221DCCB0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1423"/>
              <a:ext cx="40" cy="41"/>
            </a:xfrm>
            <a:custGeom>
              <a:avLst/>
              <a:gdLst>
                <a:gd name="T0" fmla="*/ 0 w 30"/>
                <a:gd name="T1" fmla="*/ 0 h 31"/>
                <a:gd name="T2" fmla="*/ 53 w 30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31">
                  <a:moveTo>
                    <a:pt x="0" y="0"/>
                  </a:moveTo>
                  <a:cubicBezTo>
                    <a:pt x="6" y="17"/>
                    <a:pt x="19" y="27"/>
                    <a:pt x="30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7" name="Freeform 2793">
              <a:extLst>
                <a:ext uri="{FF2B5EF4-FFF2-40B4-BE49-F238E27FC236}">
                  <a16:creationId xmlns:a16="http://schemas.microsoft.com/office/drawing/2014/main" id="{6F52263F-6640-4B05-8A71-5F061E2C45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447"/>
              <a:ext cx="41" cy="57"/>
            </a:xfrm>
            <a:custGeom>
              <a:avLst/>
              <a:gdLst>
                <a:gd name="T0" fmla="*/ 0 w 31"/>
                <a:gd name="T1" fmla="*/ 0 h 44"/>
                <a:gd name="T2" fmla="*/ 54 w 31"/>
                <a:gd name="T3" fmla="*/ 74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4">
                  <a:moveTo>
                    <a:pt x="0" y="0"/>
                  </a:moveTo>
                  <a:cubicBezTo>
                    <a:pt x="5" y="19"/>
                    <a:pt x="23" y="37"/>
                    <a:pt x="31" y="4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8" name="Freeform 2794">
              <a:extLst>
                <a:ext uri="{FF2B5EF4-FFF2-40B4-BE49-F238E27FC236}">
                  <a16:creationId xmlns:a16="http://schemas.microsoft.com/office/drawing/2014/main" id="{420D6AF1-B20B-45B8-AA2A-47DA7F8CF2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7" y="1474"/>
              <a:ext cx="63" cy="110"/>
            </a:xfrm>
            <a:custGeom>
              <a:avLst/>
              <a:gdLst>
                <a:gd name="T0" fmla="*/ 83 w 48"/>
                <a:gd name="T1" fmla="*/ 144 h 84"/>
                <a:gd name="T2" fmla="*/ 0 w 48"/>
                <a:gd name="T3" fmla="*/ 0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84">
                  <a:moveTo>
                    <a:pt x="48" y="84"/>
                  </a:moveTo>
                  <a:cubicBezTo>
                    <a:pt x="39" y="75"/>
                    <a:pt x="2" y="14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59" name="Freeform 2795">
              <a:extLst>
                <a:ext uri="{FF2B5EF4-FFF2-40B4-BE49-F238E27FC236}">
                  <a16:creationId xmlns:a16="http://schemas.microsoft.com/office/drawing/2014/main" id="{E4810801-2AFE-4C9D-8EB4-9D37398BB2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4" y="1536"/>
              <a:ext cx="56" cy="81"/>
            </a:xfrm>
            <a:custGeom>
              <a:avLst/>
              <a:gdLst>
                <a:gd name="T0" fmla="*/ 0 w 43"/>
                <a:gd name="T1" fmla="*/ 0 h 62"/>
                <a:gd name="T2" fmla="*/ 73 w 43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62">
                  <a:moveTo>
                    <a:pt x="0" y="0"/>
                  </a:moveTo>
                  <a:cubicBezTo>
                    <a:pt x="9" y="27"/>
                    <a:pt x="35" y="54"/>
                    <a:pt x="43" y="6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0" name="Freeform 2796">
              <a:extLst>
                <a:ext uri="{FF2B5EF4-FFF2-40B4-BE49-F238E27FC236}">
                  <a16:creationId xmlns:a16="http://schemas.microsoft.com/office/drawing/2014/main" id="{4B1763E2-A6C8-4844-87F2-8F8455A1E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1437"/>
              <a:ext cx="65" cy="54"/>
            </a:xfrm>
            <a:custGeom>
              <a:avLst/>
              <a:gdLst>
                <a:gd name="T0" fmla="*/ 85 w 50"/>
                <a:gd name="T1" fmla="*/ 65 h 41"/>
                <a:gd name="T2" fmla="*/ 0 w 50"/>
                <a:gd name="T3" fmla="*/ 0 h 41"/>
                <a:gd name="T4" fmla="*/ 85 w 50"/>
                <a:gd name="T5" fmla="*/ 65 h 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41">
                  <a:moveTo>
                    <a:pt x="50" y="37"/>
                  </a:moveTo>
                  <a:cubicBezTo>
                    <a:pt x="27" y="29"/>
                    <a:pt x="0" y="0"/>
                    <a:pt x="0" y="0"/>
                  </a:cubicBezTo>
                  <a:cubicBezTo>
                    <a:pt x="11" y="13"/>
                    <a:pt x="37" y="41"/>
                    <a:pt x="50" y="37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1" name="Freeform 2797">
              <a:extLst>
                <a:ext uri="{FF2B5EF4-FFF2-40B4-BE49-F238E27FC236}">
                  <a16:creationId xmlns:a16="http://schemas.microsoft.com/office/drawing/2014/main" id="{16324585-21FD-4FDE-B298-CB67986F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" y="1452"/>
              <a:ext cx="34" cy="82"/>
            </a:xfrm>
            <a:custGeom>
              <a:avLst/>
              <a:gdLst>
                <a:gd name="T0" fmla="*/ 0 w 26"/>
                <a:gd name="T1" fmla="*/ 0 h 63"/>
                <a:gd name="T2" fmla="*/ 44 w 26"/>
                <a:gd name="T3" fmla="*/ 107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63">
                  <a:moveTo>
                    <a:pt x="0" y="0"/>
                  </a:moveTo>
                  <a:cubicBezTo>
                    <a:pt x="16" y="28"/>
                    <a:pt x="21" y="46"/>
                    <a:pt x="26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2" name="Freeform 2798">
              <a:extLst>
                <a:ext uri="{FF2B5EF4-FFF2-40B4-BE49-F238E27FC236}">
                  <a16:creationId xmlns:a16="http://schemas.microsoft.com/office/drawing/2014/main" id="{6EEC51C3-51B7-46C2-B3E5-C31D04CE2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3" y="1607"/>
              <a:ext cx="61" cy="133"/>
            </a:xfrm>
            <a:custGeom>
              <a:avLst/>
              <a:gdLst>
                <a:gd name="T0" fmla="*/ 79 w 47"/>
                <a:gd name="T1" fmla="*/ 173 h 102"/>
                <a:gd name="T2" fmla="*/ 0 w 47"/>
                <a:gd name="T3" fmla="*/ 0 h 102"/>
                <a:gd name="T4" fmla="*/ 79 w 47"/>
                <a:gd name="T5" fmla="*/ 173 h 1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02">
                  <a:moveTo>
                    <a:pt x="47" y="102"/>
                  </a:moveTo>
                  <a:cubicBezTo>
                    <a:pt x="37" y="89"/>
                    <a:pt x="7" y="17"/>
                    <a:pt x="0" y="0"/>
                  </a:cubicBezTo>
                  <a:cubicBezTo>
                    <a:pt x="6" y="34"/>
                    <a:pt x="34" y="86"/>
                    <a:pt x="47" y="102"/>
                  </a:cubicBezTo>
                  <a:close/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3" name="Freeform 2799">
              <a:extLst>
                <a:ext uri="{FF2B5EF4-FFF2-40B4-BE49-F238E27FC236}">
                  <a16:creationId xmlns:a16="http://schemas.microsoft.com/office/drawing/2014/main" id="{C23CBBB2-C275-4DEC-916E-9A8FC05170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1364"/>
              <a:ext cx="33" cy="43"/>
            </a:xfrm>
            <a:custGeom>
              <a:avLst/>
              <a:gdLst>
                <a:gd name="T0" fmla="*/ 0 w 25"/>
                <a:gd name="T1" fmla="*/ 0 h 33"/>
                <a:gd name="T2" fmla="*/ 44 w 25"/>
                <a:gd name="T3" fmla="*/ 56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33">
                  <a:moveTo>
                    <a:pt x="0" y="0"/>
                  </a:moveTo>
                  <a:cubicBezTo>
                    <a:pt x="13" y="13"/>
                    <a:pt x="24" y="23"/>
                    <a:pt x="25" y="3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4" name="Freeform 2800">
              <a:extLst>
                <a:ext uri="{FF2B5EF4-FFF2-40B4-BE49-F238E27FC236}">
                  <a16:creationId xmlns:a16="http://schemas.microsoft.com/office/drawing/2014/main" id="{8D39F5DA-3D42-4F9C-99F2-DEED5DA23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2" y="1372"/>
              <a:ext cx="23" cy="29"/>
            </a:xfrm>
            <a:custGeom>
              <a:avLst/>
              <a:gdLst>
                <a:gd name="T0" fmla="*/ 0 w 17"/>
                <a:gd name="T1" fmla="*/ 0 h 22"/>
                <a:gd name="T2" fmla="*/ 31 w 17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22">
                  <a:moveTo>
                    <a:pt x="0" y="0"/>
                  </a:moveTo>
                  <a:cubicBezTo>
                    <a:pt x="12" y="11"/>
                    <a:pt x="15" y="15"/>
                    <a:pt x="17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5" name="Freeform 2801">
              <a:extLst>
                <a:ext uri="{FF2B5EF4-FFF2-40B4-BE49-F238E27FC236}">
                  <a16:creationId xmlns:a16="http://schemas.microsoft.com/office/drawing/2014/main" id="{51CC0605-809C-4FC9-90BC-A41AD1D15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3" y="1380"/>
              <a:ext cx="11" cy="21"/>
            </a:xfrm>
            <a:custGeom>
              <a:avLst/>
              <a:gdLst>
                <a:gd name="T0" fmla="*/ 0 w 9"/>
                <a:gd name="T1" fmla="*/ 0 h 16"/>
                <a:gd name="T2" fmla="*/ 13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9" y="7"/>
                    <a:pt x="9" y="16"/>
                    <a:pt x="9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6" name="Freeform 2802">
              <a:extLst>
                <a:ext uri="{FF2B5EF4-FFF2-40B4-BE49-F238E27FC236}">
                  <a16:creationId xmlns:a16="http://schemas.microsoft.com/office/drawing/2014/main" id="{BCEDC284-1D1B-41C7-B457-74FD680A3C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1380"/>
              <a:ext cx="10" cy="15"/>
            </a:xfrm>
            <a:custGeom>
              <a:avLst/>
              <a:gdLst>
                <a:gd name="T0" fmla="*/ 0 w 7"/>
                <a:gd name="T1" fmla="*/ 0 h 12"/>
                <a:gd name="T2" fmla="*/ 14 w 7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2">
                  <a:moveTo>
                    <a:pt x="0" y="0"/>
                  </a:moveTo>
                  <a:cubicBezTo>
                    <a:pt x="0" y="7"/>
                    <a:pt x="7" y="12"/>
                    <a:pt x="7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7" name="Freeform 2803">
              <a:extLst>
                <a:ext uri="{FF2B5EF4-FFF2-40B4-BE49-F238E27FC236}">
                  <a16:creationId xmlns:a16="http://schemas.microsoft.com/office/drawing/2014/main" id="{C2566514-DEE2-4C13-BF03-316491ECCE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495"/>
              <a:ext cx="18" cy="13"/>
            </a:xfrm>
            <a:custGeom>
              <a:avLst/>
              <a:gdLst>
                <a:gd name="T0" fmla="*/ 0 w 14"/>
                <a:gd name="T1" fmla="*/ 0 h 10"/>
                <a:gd name="T2" fmla="*/ 23 w 14"/>
                <a:gd name="T3" fmla="*/ 17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0">
                  <a:moveTo>
                    <a:pt x="0" y="0"/>
                  </a:moveTo>
                  <a:cubicBezTo>
                    <a:pt x="6" y="7"/>
                    <a:pt x="10" y="8"/>
                    <a:pt x="14" y="1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8" name="Freeform 2804">
              <a:extLst>
                <a:ext uri="{FF2B5EF4-FFF2-40B4-BE49-F238E27FC236}">
                  <a16:creationId xmlns:a16="http://schemas.microsoft.com/office/drawing/2014/main" id="{6B94AD94-E9DA-4216-8227-CCA1F32A92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45"/>
              <a:ext cx="17" cy="21"/>
            </a:xfrm>
            <a:custGeom>
              <a:avLst/>
              <a:gdLst>
                <a:gd name="T0" fmla="*/ 0 w 13"/>
                <a:gd name="T1" fmla="*/ 0 h 16"/>
                <a:gd name="T2" fmla="*/ 22 w 13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6">
                  <a:moveTo>
                    <a:pt x="0" y="0"/>
                  </a:moveTo>
                  <a:cubicBezTo>
                    <a:pt x="6" y="15"/>
                    <a:pt x="13" y="16"/>
                    <a:pt x="13" y="1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69" name="Freeform 2805">
              <a:extLst>
                <a:ext uri="{FF2B5EF4-FFF2-40B4-BE49-F238E27FC236}">
                  <a16:creationId xmlns:a16="http://schemas.microsoft.com/office/drawing/2014/main" id="{309E5AD4-6589-485D-9D55-0D884EDB65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637"/>
              <a:ext cx="15" cy="29"/>
            </a:xfrm>
            <a:custGeom>
              <a:avLst/>
              <a:gdLst>
                <a:gd name="T0" fmla="*/ 0 w 12"/>
                <a:gd name="T1" fmla="*/ 0 h 22"/>
                <a:gd name="T2" fmla="*/ 19 w 1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22">
                  <a:moveTo>
                    <a:pt x="0" y="0"/>
                  </a:moveTo>
                  <a:cubicBezTo>
                    <a:pt x="6" y="18"/>
                    <a:pt x="12" y="22"/>
                    <a:pt x="12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0" name="Freeform 2806">
              <a:extLst>
                <a:ext uri="{FF2B5EF4-FFF2-40B4-BE49-F238E27FC236}">
                  <a16:creationId xmlns:a16="http://schemas.microsoft.com/office/drawing/2014/main" id="{98EA1196-99A4-4F1D-9FC2-301832F69A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586"/>
              <a:ext cx="18" cy="30"/>
            </a:xfrm>
            <a:custGeom>
              <a:avLst/>
              <a:gdLst>
                <a:gd name="T0" fmla="*/ 0 w 14"/>
                <a:gd name="T1" fmla="*/ 0 h 23"/>
                <a:gd name="T2" fmla="*/ 23 w 14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3">
                  <a:moveTo>
                    <a:pt x="0" y="0"/>
                  </a:moveTo>
                  <a:cubicBezTo>
                    <a:pt x="4" y="17"/>
                    <a:pt x="10" y="19"/>
                    <a:pt x="14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1" name="Freeform 2807">
              <a:extLst>
                <a:ext uri="{FF2B5EF4-FFF2-40B4-BE49-F238E27FC236}">
                  <a16:creationId xmlns:a16="http://schemas.microsoft.com/office/drawing/2014/main" id="{0D4CE147-B752-485A-9B58-18E78A8AA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688"/>
              <a:ext cx="17" cy="38"/>
            </a:xfrm>
            <a:custGeom>
              <a:avLst/>
              <a:gdLst>
                <a:gd name="T0" fmla="*/ 0 w 13"/>
                <a:gd name="T1" fmla="*/ 0 h 29"/>
                <a:gd name="T2" fmla="*/ 22 w 13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9">
                  <a:moveTo>
                    <a:pt x="0" y="0"/>
                  </a:moveTo>
                  <a:cubicBezTo>
                    <a:pt x="3" y="17"/>
                    <a:pt x="8" y="24"/>
                    <a:pt x="13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2" name="Freeform 2808">
              <a:extLst>
                <a:ext uri="{FF2B5EF4-FFF2-40B4-BE49-F238E27FC236}">
                  <a16:creationId xmlns:a16="http://schemas.microsoft.com/office/drawing/2014/main" id="{F8234541-147D-4EC7-AF97-B626EC0F40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8" y="1732"/>
              <a:ext cx="13" cy="31"/>
            </a:xfrm>
            <a:custGeom>
              <a:avLst/>
              <a:gdLst>
                <a:gd name="T0" fmla="*/ 0 w 10"/>
                <a:gd name="T1" fmla="*/ 0 h 23"/>
                <a:gd name="T2" fmla="*/ 17 w 10"/>
                <a:gd name="T3" fmla="*/ 4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0"/>
                  </a:moveTo>
                  <a:cubicBezTo>
                    <a:pt x="3" y="10"/>
                    <a:pt x="10" y="23"/>
                    <a:pt x="10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3" name="Freeform 2809">
              <a:extLst>
                <a:ext uri="{FF2B5EF4-FFF2-40B4-BE49-F238E27FC236}">
                  <a16:creationId xmlns:a16="http://schemas.microsoft.com/office/drawing/2014/main" id="{A1D66111-680C-4E16-9E6C-0494BBF42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7" y="1773"/>
              <a:ext cx="21" cy="42"/>
            </a:xfrm>
            <a:custGeom>
              <a:avLst/>
              <a:gdLst>
                <a:gd name="T0" fmla="*/ 0 w 16"/>
                <a:gd name="T1" fmla="*/ 0 h 32"/>
                <a:gd name="T2" fmla="*/ 28 w 16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2">
                  <a:moveTo>
                    <a:pt x="0" y="0"/>
                  </a:moveTo>
                  <a:cubicBezTo>
                    <a:pt x="3" y="11"/>
                    <a:pt x="7" y="27"/>
                    <a:pt x="16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4" name="Freeform 2810">
              <a:extLst>
                <a:ext uri="{FF2B5EF4-FFF2-40B4-BE49-F238E27FC236}">
                  <a16:creationId xmlns:a16="http://schemas.microsoft.com/office/drawing/2014/main" id="{38B3372A-6BEB-415A-BE34-53016E624D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819"/>
              <a:ext cx="9" cy="25"/>
            </a:xfrm>
            <a:custGeom>
              <a:avLst/>
              <a:gdLst>
                <a:gd name="T0" fmla="*/ 0 w 7"/>
                <a:gd name="T1" fmla="*/ 0 h 19"/>
                <a:gd name="T2" fmla="*/ 12 w 7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9">
                  <a:moveTo>
                    <a:pt x="0" y="0"/>
                  </a:moveTo>
                  <a:cubicBezTo>
                    <a:pt x="1" y="7"/>
                    <a:pt x="3" y="13"/>
                    <a:pt x="7" y="1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5" name="Freeform 2811">
              <a:extLst>
                <a:ext uri="{FF2B5EF4-FFF2-40B4-BE49-F238E27FC236}">
                  <a16:creationId xmlns:a16="http://schemas.microsoft.com/office/drawing/2014/main" id="{3835F6E9-CEF4-4345-AAA7-C1A257466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904"/>
              <a:ext cx="28" cy="29"/>
            </a:xfrm>
            <a:custGeom>
              <a:avLst/>
              <a:gdLst>
                <a:gd name="T0" fmla="*/ 37 w 21"/>
                <a:gd name="T1" fmla="*/ 38 h 22"/>
                <a:gd name="T2" fmla="*/ 0 w 21"/>
                <a:gd name="T3" fmla="*/ 0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22">
                  <a:moveTo>
                    <a:pt x="21" y="22"/>
                  </a:moveTo>
                  <a:cubicBezTo>
                    <a:pt x="18" y="12"/>
                    <a:pt x="9" y="2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6" name="Freeform 2812">
              <a:extLst>
                <a:ext uri="{FF2B5EF4-FFF2-40B4-BE49-F238E27FC236}">
                  <a16:creationId xmlns:a16="http://schemas.microsoft.com/office/drawing/2014/main" id="{53E5F889-AC7F-4FF9-8231-859648BC15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6" y="1496"/>
              <a:ext cx="4" cy="15"/>
            </a:xfrm>
            <a:custGeom>
              <a:avLst/>
              <a:gdLst>
                <a:gd name="T0" fmla="*/ 5 w 3"/>
                <a:gd name="T1" fmla="*/ 0 h 11"/>
                <a:gd name="T2" fmla="*/ 0 w 3"/>
                <a:gd name="T3" fmla="*/ 2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1">
                  <a:moveTo>
                    <a:pt x="3" y="0"/>
                  </a:moveTo>
                  <a:cubicBezTo>
                    <a:pt x="2" y="3"/>
                    <a:pt x="1" y="7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7" name="Freeform 2813">
              <a:extLst>
                <a:ext uri="{FF2B5EF4-FFF2-40B4-BE49-F238E27FC236}">
                  <a16:creationId xmlns:a16="http://schemas.microsoft.com/office/drawing/2014/main" id="{60D4850D-90B4-497A-B9A9-CADAB8FE7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8" y="1386"/>
              <a:ext cx="17" cy="3"/>
            </a:xfrm>
            <a:custGeom>
              <a:avLst/>
              <a:gdLst>
                <a:gd name="T0" fmla="*/ 22 w 13"/>
                <a:gd name="T1" fmla="*/ 3 h 2"/>
                <a:gd name="T2" fmla="*/ 0 w 13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">
                  <a:moveTo>
                    <a:pt x="13" y="1"/>
                  </a:moveTo>
                  <a:cubicBezTo>
                    <a:pt x="9" y="2"/>
                    <a:pt x="4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8" name="Freeform 2814">
              <a:extLst>
                <a:ext uri="{FF2B5EF4-FFF2-40B4-BE49-F238E27FC236}">
                  <a16:creationId xmlns:a16="http://schemas.microsoft.com/office/drawing/2014/main" id="{61F64182-E3CC-41CD-9FAF-4A0C22D94B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380"/>
              <a:ext cx="15" cy="4"/>
            </a:xfrm>
            <a:custGeom>
              <a:avLst/>
              <a:gdLst>
                <a:gd name="T0" fmla="*/ 0 w 12"/>
                <a:gd name="T1" fmla="*/ 4 h 3"/>
                <a:gd name="T2" fmla="*/ 19 w 12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3">
                  <a:moveTo>
                    <a:pt x="0" y="2"/>
                  </a:moveTo>
                  <a:cubicBezTo>
                    <a:pt x="4" y="3"/>
                    <a:pt x="8" y="2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79" name="Freeform 2815">
              <a:extLst>
                <a:ext uri="{FF2B5EF4-FFF2-40B4-BE49-F238E27FC236}">
                  <a16:creationId xmlns:a16="http://schemas.microsoft.com/office/drawing/2014/main" id="{6F69C36C-84BC-42F6-BD37-A8C5BB4EC29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9" y="1647"/>
              <a:ext cx="6" cy="16"/>
            </a:xfrm>
            <a:custGeom>
              <a:avLst/>
              <a:gdLst>
                <a:gd name="T0" fmla="*/ 7 w 5"/>
                <a:gd name="T1" fmla="*/ 0 h 12"/>
                <a:gd name="T2" fmla="*/ 0 w 5"/>
                <a:gd name="T3" fmla="*/ 21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0"/>
                  </a:moveTo>
                  <a:cubicBezTo>
                    <a:pt x="2" y="4"/>
                    <a:pt x="1" y="8"/>
                    <a:pt x="0" y="1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0" name="Freeform 2816">
              <a:extLst>
                <a:ext uri="{FF2B5EF4-FFF2-40B4-BE49-F238E27FC236}">
                  <a16:creationId xmlns:a16="http://schemas.microsoft.com/office/drawing/2014/main" id="{7ED23E87-0976-4354-9394-CBCCCEC77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789"/>
              <a:ext cx="10" cy="18"/>
            </a:xfrm>
            <a:custGeom>
              <a:avLst/>
              <a:gdLst>
                <a:gd name="T0" fmla="*/ 13 w 8"/>
                <a:gd name="T1" fmla="*/ 0 h 14"/>
                <a:gd name="T2" fmla="*/ 0 w 8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4">
                  <a:moveTo>
                    <a:pt x="8" y="0"/>
                  </a:moveTo>
                  <a:cubicBezTo>
                    <a:pt x="5" y="5"/>
                    <a:pt x="2" y="9"/>
                    <a:pt x="0" y="1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1" name="Freeform 2817">
              <a:extLst>
                <a:ext uri="{FF2B5EF4-FFF2-40B4-BE49-F238E27FC236}">
                  <a16:creationId xmlns:a16="http://schemas.microsoft.com/office/drawing/2014/main" id="{AEA1F084-09F0-465E-80D3-29C2318334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376"/>
              <a:ext cx="20" cy="26"/>
            </a:xfrm>
            <a:custGeom>
              <a:avLst/>
              <a:gdLst>
                <a:gd name="T0" fmla="*/ 0 w 15"/>
                <a:gd name="T1" fmla="*/ 0 h 20"/>
                <a:gd name="T2" fmla="*/ 27 w 15"/>
                <a:gd name="T3" fmla="*/ 34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0">
                  <a:moveTo>
                    <a:pt x="0" y="0"/>
                  </a:moveTo>
                  <a:cubicBezTo>
                    <a:pt x="7" y="4"/>
                    <a:pt x="11" y="13"/>
                    <a:pt x="15" y="2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2" name="Freeform 2818">
              <a:extLst>
                <a:ext uri="{FF2B5EF4-FFF2-40B4-BE49-F238E27FC236}">
                  <a16:creationId xmlns:a16="http://schemas.microsoft.com/office/drawing/2014/main" id="{3838AD04-F9E6-42D9-904F-B8BC64B88C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1380"/>
              <a:ext cx="10" cy="21"/>
            </a:xfrm>
            <a:custGeom>
              <a:avLst/>
              <a:gdLst>
                <a:gd name="T0" fmla="*/ 0 w 8"/>
                <a:gd name="T1" fmla="*/ 0 h 16"/>
                <a:gd name="T2" fmla="*/ 13 w 8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6">
                  <a:moveTo>
                    <a:pt x="0" y="0"/>
                  </a:moveTo>
                  <a:cubicBezTo>
                    <a:pt x="3" y="5"/>
                    <a:pt x="7" y="10"/>
                    <a:pt x="8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3" name="Freeform 2819">
              <a:extLst>
                <a:ext uri="{FF2B5EF4-FFF2-40B4-BE49-F238E27FC236}">
                  <a16:creationId xmlns:a16="http://schemas.microsoft.com/office/drawing/2014/main" id="{0749846E-B3E0-4F6F-A233-4C2F12A48E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2" y="1378"/>
              <a:ext cx="12" cy="21"/>
            </a:xfrm>
            <a:custGeom>
              <a:avLst/>
              <a:gdLst>
                <a:gd name="T0" fmla="*/ 0 w 9"/>
                <a:gd name="T1" fmla="*/ 0 h 16"/>
                <a:gd name="T2" fmla="*/ 16 w 9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2" y="6"/>
                    <a:pt x="4" y="12"/>
                    <a:pt x="9" y="1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4" name="Freeform 2820">
              <a:extLst>
                <a:ext uri="{FF2B5EF4-FFF2-40B4-BE49-F238E27FC236}">
                  <a16:creationId xmlns:a16="http://schemas.microsoft.com/office/drawing/2014/main" id="{1DC4D99D-3821-456B-83DA-3A317EA047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7" y="1380"/>
              <a:ext cx="4" cy="9"/>
            </a:xfrm>
            <a:custGeom>
              <a:avLst/>
              <a:gdLst>
                <a:gd name="T0" fmla="*/ 0 w 3"/>
                <a:gd name="T1" fmla="*/ 0 h 7"/>
                <a:gd name="T2" fmla="*/ 5 w 3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0" y="0"/>
                  </a:moveTo>
                  <a:cubicBezTo>
                    <a:pt x="0" y="3"/>
                    <a:pt x="1" y="5"/>
                    <a:pt x="3" y="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5" name="Freeform 2821">
              <a:extLst>
                <a:ext uri="{FF2B5EF4-FFF2-40B4-BE49-F238E27FC236}">
                  <a16:creationId xmlns:a16="http://schemas.microsoft.com/office/drawing/2014/main" id="{8F1C4B05-EDBF-4B59-85BC-C0B133399B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506"/>
              <a:ext cx="11" cy="14"/>
            </a:xfrm>
            <a:custGeom>
              <a:avLst/>
              <a:gdLst>
                <a:gd name="T0" fmla="*/ 13 w 9"/>
                <a:gd name="T1" fmla="*/ 18 h 11"/>
                <a:gd name="T2" fmla="*/ 0 w 9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">
                  <a:moveTo>
                    <a:pt x="9" y="11"/>
                  </a:moveTo>
                  <a:cubicBezTo>
                    <a:pt x="5" y="9"/>
                    <a:pt x="1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6" name="Freeform 2822">
              <a:extLst>
                <a:ext uri="{FF2B5EF4-FFF2-40B4-BE49-F238E27FC236}">
                  <a16:creationId xmlns:a16="http://schemas.microsoft.com/office/drawing/2014/main" id="{B446616A-FAC6-4AC6-87BE-0D6F062FD9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562"/>
              <a:ext cx="10" cy="17"/>
            </a:xfrm>
            <a:custGeom>
              <a:avLst/>
              <a:gdLst>
                <a:gd name="T0" fmla="*/ 13 w 8"/>
                <a:gd name="T1" fmla="*/ 22 h 13"/>
                <a:gd name="T2" fmla="*/ 0 w 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3">
                  <a:moveTo>
                    <a:pt x="8" y="13"/>
                  </a:moveTo>
                  <a:cubicBezTo>
                    <a:pt x="4" y="9"/>
                    <a:pt x="0" y="5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7" name="Freeform 2823">
              <a:extLst>
                <a:ext uri="{FF2B5EF4-FFF2-40B4-BE49-F238E27FC236}">
                  <a16:creationId xmlns:a16="http://schemas.microsoft.com/office/drawing/2014/main" id="{2C8A0062-DF63-41FE-93BE-2D6C63036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603"/>
              <a:ext cx="10" cy="19"/>
            </a:xfrm>
            <a:custGeom>
              <a:avLst/>
              <a:gdLst>
                <a:gd name="T0" fmla="*/ 13 w 8"/>
                <a:gd name="T1" fmla="*/ 24 h 15"/>
                <a:gd name="T2" fmla="*/ 0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15"/>
                  </a:moveTo>
                  <a:cubicBezTo>
                    <a:pt x="4" y="11"/>
                    <a:pt x="0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8" name="Freeform 2824">
              <a:extLst>
                <a:ext uri="{FF2B5EF4-FFF2-40B4-BE49-F238E27FC236}">
                  <a16:creationId xmlns:a16="http://schemas.microsoft.com/office/drawing/2014/main" id="{D855EA47-6432-455D-99E6-8A05582A46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642"/>
              <a:ext cx="12" cy="31"/>
            </a:xfrm>
            <a:custGeom>
              <a:avLst/>
              <a:gdLst>
                <a:gd name="T0" fmla="*/ 16 w 9"/>
                <a:gd name="T1" fmla="*/ 40 h 24"/>
                <a:gd name="T2" fmla="*/ 1 w 9"/>
                <a:gd name="T3" fmla="*/ 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4">
                  <a:moveTo>
                    <a:pt x="9" y="24"/>
                  </a:moveTo>
                  <a:cubicBezTo>
                    <a:pt x="4" y="16"/>
                    <a:pt x="0" y="10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89" name="Freeform 2825">
              <a:extLst>
                <a:ext uri="{FF2B5EF4-FFF2-40B4-BE49-F238E27FC236}">
                  <a16:creationId xmlns:a16="http://schemas.microsoft.com/office/drawing/2014/main" id="{FA5D5EB2-4E94-4244-A565-FBA148059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2" y="1715"/>
              <a:ext cx="10" cy="20"/>
            </a:xfrm>
            <a:custGeom>
              <a:avLst/>
              <a:gdLst>
                <a:gd name="T0" fmla="*/ 13 w 8"/>
                <a:gd name="T1" fmla="*/ 27 h 15"/>
                <a:gd name="T2" fmla="*/ 0 w 8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5">
                  <a:moveTo>
                    <a:pt x="8" y="15"/>
                  </a:moveTo>
                  <a:cubicBezTo>
                    <a:pt x="4" y="11"/>
                    <a:pt x="1" y="6"/>
                    <a:pt x="0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0" name="Freeform 2826">
              <a:extLst>
                <a:ext uri="{FF2B5EF4-FFF2-40B4-BE49-F238E27FC236}">
                  <a16:creationId xmlns:a16="http://schemas.microsoft.com/office/drawing/2014/main" id="{1279855F-6BEE-4919-B6E4-6C1A11A161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1632"/>
              <a:ext cx="24" cy="135"/>
            </a:xfrm>
            <a:custGeom>
              <a:avLst/>
              <a:gdLst>
                <a:gd name="T0" fmla="*/ 31 w 18"/>
                <a:gd name="T1" fmla="*/ 0 h 103"/>
                <a:gd name="T2" fmla="*/ 0 w 18"/>
                <a:gd name="T3" fmla="*/ 177 h 10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103">
                  <a:moveTo>
                    <a:pt x="17" y="0"/>
                  </a:moveTo>
                  <a:cubicBezTo>
                    <a:pt x="18" y="35"/>
                    <a:pt x="10" y="70"/>
                    <a:pt x="0" y="10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1" name="Freeform 2827">
              <a:extLst>
                <a:ext uri="{FF2B5EF4-FFF2-40B4-BE49-F238E27FC236}">
                  <a16:creationId xmlns:a16="http://schemas.microsoft.com/office/drawing/2014/main" id="{99A662A4-8CE0-4B78-B60E-D5B6A62433B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3" y="1673"/>
              <a:ext cx="39" cy="120"/>
            </a:xfrm>
            <a:custGeom>
              <a:avLst/>
              <a:gdLst>
                <a:gd name="T0" fmla="*/ 51 w 30"/>
                <a:gd name="T1" fmla="*/ 0 h 91"/>
                <a:gd name="T2" fmla="*/ 44 w 30"/>
                <a:gd name="T3" fmla="*/ 50 h 91"/>
                <a:gd name="T4" fmla="*/ 0 w 30"/>
                <a:gd name="T5" fmla="*/ 158 h 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91">
                  <a:moveTo>
                    <a:pt x="30" y="0"/>
                  </a:moveTo>
                  <a:cubicBezTo>
                    <a:pt x="27" y="9"/>
                    <a:pt x="28" y="20"/>
                    <a:pt x="26" y="29"/>
                  </a:cubicBezTo>
                  <a:cubicBezTo>
                    <a:pt x="22" y="52"/>
                    <a:pt x="12" y="71"/>
                    <a:pt x="0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2" name="Freeform 2828">
              <a:extLst>
                <a:ext uri="{FF2B5EF4-FFF2-40B4-BE49-F238E27FC236}">
                  <a16:creationId xmlns:a16="http://schemas.microsoft.com/office/drawing/2014/main" id="{5548CBC8-AE06-40BA-A7B7-7E6D3DC65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742"/>
              <a:ext cx="39" cy="95"/>
            </a:xfrm>
            <a:custGeom>
              <a:avLst/>
              <a:gdLst>
                <a:gd name="T0" fmla="*/ 51 w 30"/>
                <a:gd name="T1" fmla="*/ 0 h 73"/>
                <a:gd name="T2" fmla="*/ 34 w 30"/>
                <a:gd name="T3" fmla="*/ 47 h 73"/>
                <a:gd name="T4" fmla="*/ 0 w 30"/>
                <a:gd name="T5" fmla="*/ 124 h 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73">
                  <a:moveTo>
                    <a:pt x="30" y="0"/>
                  </a:moveTo>
                  <a:cubicBezTo>
                    <a:pt x="27" y="9"/>
                    <a:pt x="23" y="19"/>
                    <a:pt x="20" y="28"/>
                  </a:cubicBezTo>
                  <a:cubicBezTo>
                    <a:pt x="16" y="40"/>
                    <a:pt x="14" y="68"/>
                    <a:pt x="0" y="7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3" name="Freeform 2829">
              <a:extLst>
                <a:ext uri="{FF2B5EF4-FFF2-40B4-BE49-F238E27FC236}">
                  <a16:creationId xmlns:a16="http://schemas.microsoft.com/office/drawing/2014/main" id="{6135ADDF-8A5B-4BA4-AD50-F381593D7DB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1659"/>
              <a:ext cx="14" cy="119"/>
            </a:xfrm>
            <a:custGeom>
              <a:avLst/>
              <a:gdLst>
                <a:gd name="T0" fmla="*/ 20 w 10"/>
                <a:gd name="T1" fmla="*/ 0 h 91"/>
                <a:gd name="T2" fmla="*/ 10 w 10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91">
                  <a:moveTo>
                    <a:pt x="10" y="0"/>
                  </a:moveTo>
                  <a:cubicBezTo>
                    <a:pt x="0" y="30"/>
                    <a:pt x="4" y="60"/>
                    <a:pt x="5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4" name="Freeform 2830">
              <a:extLst>
                <a:ext uri="{FF2B5EF4-FFF2-40B4-BE49-F238E27FC236}">
                  <a16:creationId xmlns:a16="http://schemas.microsoft.com/office/drawing/2014/main" id="{F9D8DC87-A21C-4F61-B9D9-71669564E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676"/>
              <a:ext cx="29" cy="138"/>
            </a:xfrm>
            <a:custGeom>
              <a:avLst/>
              <a:gdLst>
                <a:gd name="T0" fmla="*/ 17 w 22"/>
                <a:gd name="T1" fmla="*/ 0 h 105"/>
                <a:gd name="T2" fmla="*/ 38 w 22"/>
                <a:gd name="T3" fmla="*/ 181 h 10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105">
                  <a:moveTo>
                    <a:pt x="10" y="0"/>
                  </a:moveTo>
                  <a:cubicBezTo>
                    <a:pt x="0" y="36"/>
                    <a:pt x="9" y="71"/>
                    <a:pt x="22" y="10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5" name="Freeform 2831">
              <a:extLst>
                <a:ext uri="{FF2B5EF4-FFF2-40B4-BE49-F238E27FC236}">
                  <a16:creationId xmlns:a16="http://schemas.microsoft.com/office/drawing/2014/main" id="{F0CD9E94-576D-4DA3-B74E-6232454EA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790"/>
              <a:ext cx="30" cy="114"/>
            </a:xfrm>
            <a:custGeom>
              <a:avLst/>
              <a:gdLst>
                <a:gd name="T0" fmla="*/ 0 w 23"/>
                <a:gd name="T1" fmla="*/ 0 h 87"/>
                <a:gd name="T2" fmla="*/ 39 w 23"/>
                <a:gd name="T3" fmla="*/ 149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87">
                  <a:moveTo>
                    <a:pt x="0" y="0"/>
                  </a:moveTo>
                  <a:cubicBezTo>
                    <a:pt x="0" y="31"/>
                    <a:pt x="11" y="59"/>
                    <a:pt x="23" y="8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6" name="Freeform 2832">
              <a:extLst>
                <a:ext uri="{FF2B5EF4-FFF2-40B4-BE49-F238E27FC236}">
                  <a16:creationId xmlns:a16="http://schemas.microsoft.com/office/drawing/2014/main" id="{ED5D486B-3826-4BEA-82C1-1A63C224F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7" y="1980"/>
              <a:ext cx="75" cy="51"/>
            </a:xfrm>
            <a:custGeom>
              <a:avLst/>
              <a:gdLst>
                <a:gd name="T0" fmla="*/ 99 w 57"/>
                <a:gd name="T1" fmla="*/ 65 h 39"/>
                <a:gd name="T2" fmla="*/ 57 w 57"/>
                <a:gd name="T3" fmla="*/ 39 h 39"/>
                <a:gd name="T4" fmla="*/ 0 w 57"/>
                <a:gd name="T5" fmla="*/ 0 h 39"/>
                <a:gd name="T6" fmla="*/ 33 w 57"/>
                <a:gd name="T7" fmla="*/ 43 h 39"/>
                <a:gd name="T8" fmla="*/ 84 w 57"/>
                <a:gd name="T9" fmla="*/ 6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39">
                  <a:moveTo>
                    <a:pt x="57" y="38"/>
                  </a:moveTo>
                  <a:cubicBezTo>
                    <a:pt x="51" y="29"/>
                    <a:pt x="43" y="28"/>
                    <a:pt x="33" y="23"/>
                  </a:cubicBezTo>
                  <a:cubicBezTo>
                    <a:pt x="20" y="18"/>
                    <a:pt x="9" y="10"/>
                    <a:pt x="0" y="0"/>
                  </a:cubicBezTo>
                  <a:cubicBezTo>
                    <a:pt x="4" y="10"/>
                    <a:pt x="10" y="17"/>
                    <a:pt x="19" y="25"/>
                  </a:cubicBezTo>
                  <a:cubicBezTo>
                    <a:pt x="27" y="31"/>
                    <a:pt x="43" y="33"/>
                    <a:pt x="49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7" name="Freeform 2833">
              <a:extLst>
                <a:ext uri="{FF2B5EF4-FFF2-40B4-BE49-F238E27FC236}">
                  <a16:creationId xmlns:a16="http://schemas.microsoft.com/office/drawing/2014/main" id="{560E079F-D9FF-44DC-BAB5-0C27F5EEC9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007"/>
              <a:ext cx="66" cy="53"/>
            </a:xfrm>
            <a:custGeom>
              <a:avLst/>
              <a:gdLst>
                <a:gd name="T0" fmla="*/ 87 w 50"/>
                <a:gd name="T1" fmla="*/ 69 h 41"/>
                <a:gd name="T2" fmla="*/ 0 w 50"/>
                <a:gd name="T3" fmla="*/ 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41">
                  <a:moveTo>
                    <a:pt x="50" y="41"/>
                  </a:moveTo>
                  <a:cubicBezTo>
                    <a:pt x="30" y="34"/>
                    <a:pt x="10" y="18"/>
                    <a:pt x="0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8" name="Freeform 2834">
              <a:extLst>
                <a:ext uri="{FF2B5EF4-FFF2-40B4-BE49-F238E27FC236}">
                  <a16:creationId xmlns:a16="http://schemas.microsoft.com/office/drawing/2014/main" id="{0B4DC56E-6C65-42E6-A956-5152869F2A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9" y="1892"/>
              <a:ext cx="23" cy="52"/>
            </a:xfrm>
            <a:custGeom>
              <a:avLst/>
              <a:gdLst>
                <a:gd name="T0" fmla="*/ 31 w 17"/>
                <a:gd name="T1" fmla="*/ 0 h 39"/>
                <a:gd name="T2" fmla="*/ 0 w 17"/>
                <a:gd name="T3" fmla="*/ 69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9">
                  <a:moveTo>
                    <a:pt x="17" y="0"/>
                  </a:moveTo>
                  <a:cubicBezTo>
                    <a:pt x="15" y="13"/>
                    <a:pt x="8" y="30"/>
                    <a:pt x="0" y="3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6999" name="Freeform 2835">
              <a:extLst>
                <a:ext uri="{FF2B5EF4-FFF2-40B4-BE49-F238E27FC236}">
                  <a16:creationId xmlns:a16="http://schemas.microsoft.com/office/drawing/2014/main" id="{98DCE38C-2384-458B-8005-70FB47E13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1367"/>
              <a:ext cx="136" cy="262"/>
            </a:xfrm>
            <a:custGeom>
              <a:avLst/>
              <a:gdLst>
                <a:gd name="T0" fmla="*/ 178 w 104"/>
                <a:gd name="T1" fmla="*/ 4 h 200"/>
                <a:gd name="T2" fmla="*/ 38 w 104"/>
                <a:gd name="T3" fmla="*/ 156 h 200"/>
                <a:gd name="T4" fmla="*/ 12 w 104"/>
                <a:gd name="T5" fmla="*/ 343 h 200"/>
                <a:gd name="T6" fmla="*/ 55 w 104"/>
                <a:gd name="T7" fmla="*/ 155 h 200"/>
                <a:gd name="T8" fmla="*/ 178 w 104"/>
                <a:gd name="T9" fmla="*/ 4 h 20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200">
                  <a:moveTo>
                    <a:pt x="104" y="2"/>
                  </a:moveTo>
                  <a:cubicBezTo>
                    <a:pt x="69" y="8"/>
                    <a:pt x="43" y="23"/>
                    <a:pt x="22" y="91"/>
                  </a:cubicBezTo>
                  <a:cubicBezTo>
                    <a:pt x="0" y="159"/>
                    <a:pt x="6" y="186"/>
                    <a:pt x="7" y="200"/>
                  </a:cubicBezTo>
                  <a:cubicBezTo>
                    <a:pt x="6" y="174"/>
                    <a:pt x="18" y="127"/>
                    <a:pt x="32" y="90"/>
                  </a:cubicBezTo>
                  <a:cubicBezTo>
                    <a:pt x="47" y="54"/>
                    <a:pt x="64" y="0"/>
                    <a:pt x="104" y="2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0" name="Freeform 2836">
              <a:extLst>
                <a:ext uri="{FF2B5EF4-FFF2-40B4-BE49-F238E27FC236}">
                  <a16:creationId xmlns:a16="http://schemas.microsoft.com/office/drawing/2014/main" id="{F132A828-3E9B-4088-B186-7E2D4AE246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1381"/>
              <a:ext cx="102" cy="114"/>
            </a:xfrm>
            <a:custGeom>
              <a:avLst/>
              <a:gdLst>
                <a:gd name="T0" fmla="*/ 133 w 78"/>
                <a:gd name="T1" fmla="*/ 0 h 87"/>
                <a:gd name="T2" fmla="*/ 0 w 78"/>
                <a:gd name="T3" fmla="*/ 149 h 87"/>
                <a:gd name="T4" fmla="*/ 133 w 78"/>
                <a:gd name="T5" fmla="*/ 0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8" h="87">
                  <a:moveTo>
                    <a:pt x="78" y="0"/>
                  </a:moveTo>
                  <a:cubicBezTo>
                    <a:pt x="44" y="16"/>
                    <a:pt x="21" y="31"/>
                    <a:pt x="0" y="87"/>
                  </a:cubicBezTo>
                  <a:cubicBezTo>
                    <a:pt x="10" y="71"/>
                    <a:pt x="56" y="8"/>
                    <a:pt x="78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1" name="Freeform 2837">
              <a:extLst>
                <a:ext uri="{FF2B5EF4-FFF2-40B4-BE49-F238E27FC236}">
                  <a16:creationId xmlns:a16="http://schemas.microsoft.com/office/drawing/2014/main" id="{5FEEF9A8-A3A0-446B-B05E-7B4BDA647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1460"/>
              <a:ext cx="234" cy="202"/>
            </a:xfrm>
            <a:custGeom>
              <a:avLst/>
              <a:gdLst>
                <a:gd name="T0" fmla="*/ 0 w 178"/>
                <a:gd name="T1" fmla="*/ 265 h 154"/>
                <a:gd name="T2" fmla="*/ 176 w 178"/>
                <a:gd name="T3" fmla="*/ 160 h 154"/>
                <a:gd name="T4" fmla="*/ 308 w 178"/>
                <a:gd name="T5" fmla="*/ 0 h 154"/>
                <a:gd name="T6" fmla="*/ 205 w 178"/>
                <a:gd name="T7" fmla="*/ 121 h 154"/>
                <a:gd name="T8" fmla="*/ 0 w 178"/>
                <a:gd name="T9" fmla="*/ 265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8" h="154">
                  <a:moveTo>
                    <a:pt x="0" y="154"/>
                  </a:moveTo>
                  <a:cubicBezTo>
                    <a:pt x="13" y="127"/>
                    <a:pt x="76" y="113"/>
                    <a:pt x="102" y="93"/>
                  </a:cubicBezTo>
                  <a:cubicBezTo>
                    <a:pt x="127" y="74"/>
                    <a:pt x="166" y="30"/>
                    <a:pt x="178" y="0"/>
                  </a:cubicBezTo>
                  <a:cubicBezTo>
                    <a:pt x="170" y="23"/>
                    <a:pt x="141" y="51"/>
                    <a:pt x="119" y="70"/>
                  </a:cubicBezTo>
                  <a:cubicBezTo>
                    <a:pt x="97" y="90"/>
                    <a:pt x="8" y="135"/>
                    <a:pt x="0" y="154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2" name="Freeform 2838">
              <a:extLst>
                <a:ext uri="{FF2B5EF4-FFF2-40B4-BE49-F238E27FC236}">
                  <a16:creationId xmlns:a16="http://schemas.microsoft.com/office/drawing/2014/main" id="{EE33F9F7-1E91-4D46-9189-D03AAABF2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4" y="1437"/>
              <a:ext cx="187" cy="183"/>
            </a:xfrm>
            <a:custGeom>
              <a:avLst/>
              <a:gdLst>
                <a:gd name="T0" fmla="*/ 246 w 142"/>
                <a:gd name="T1" fmla="*/ 0 h 139"/>
                <a:gd name="T2" fmla="*/ 116 w 142"/>
                <a:gd name="T3" fmla="*/ 153 h 139"/>
                <a:gd name="T4" fmla="*/ 0 w 142"/>
                <a:gd name="T5" fmla="*/ 241 h 139"/>
                <a:gd name="T6" fmla="*/ 116 w 142"/>
                <a:gd name="T7" fmla="*/ 141 h 139"/>
                <a:gd name="T8" fmla="*/ 246 w 142"/>
                <a:gd name="T9" fmla="*/ 0 h 1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2" h="139">
                  <a:moveTo>
                    <a:pt x="142" y="0"/>
                  </a:moveTo>
                  <a:cubicBezTo>
                    <a:pt x="128" y="40"/>
                    <a:pt x="93" y="65"/>
                    <a:pt x="67" y="88"/>
                  </a:cubicBezTo>
                  <a:cubicBezTo>
                    <a:pt x="42" y="112"/>
                    <a:pt x="11" y="126"/>
                    <a:pt x="0" y="139"/>
                  </a:cubicBezTo>
                  <a:cubicBezTo>
                    <a:pt x="16" y="112"/>
                    <a:pt x="49" y="98"/>
                    <a:pt x="67" y="81"/>
                  </a:cubicBezTo>
                  <a:cubicBezTo>
                    <a:pt x="85" y="64"/>
                    <a:pt x="138" y="16"/>
                    <a:pt x="142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3" name="Freeform 2839">
              <a:extLst>
                <a:ext uri="{FF2B5EF4-FFF2-40B4-BE49-F238E27FC236}">
                  <a16:creationId xmlns:a16="http://schemas.microsoft.com/office/drawing/2014/main" id="{527AF1DC-2DC8-43E0-9A92-77B39C1AC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7" y="1405"/>
              <a:ext cx="130" cy="154"/>
            </a:xfrm>
            <a:custGeom>
              <a:avLst/>
              <a:gdLst>
                <a:gd name="T0" fmla="*/ 171 w 99"/>
                <a:gd name="T1" fmla="*/ 0 h 118"/>
                <a:gd name="T2" fmla="*/ 0 w 99"/>
                <a:gd name="T3" fmla="*/ 201 h 1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9" h="118">
                  <a:moveTo>
                    <a:pt x="99" y="0"/>
                  </a:moveTo>
                  <a:cubicBezTo>
                    <a:pt x="80" y="17"/>
                    <a:pt x="21" y="71"/>
                    <a:pt x="0" y="118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4" name="Freeform 2840">
              <a:extLst>
                <a:ext uri="{FF2B5EF4-FFF2-40B4-BE49-F238E27FC236}">
                  <a16:creationId xmlns:a16="http://schemas.microsoft.com/office/drawing/2014/main" id="{F09936DE-466B-4D92-9927-21835EE2C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1416"/>
              <a:ext cx="50" cy="142"/>
            </a:xfrm>
            <a:custGeom>
              <a:avLst/>
              <a:gdLst>
                <a:gd name="T0" fmla="*/ 66 w 38"/>
                <a:gd name="T1" fmla="*/ 0 h 108"/>
                <a:gd name="T2" fmla="*/ 0 w 38"/>
                <a:gd name="T3" fmla="*/ 187 h 10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8" h="108">
                  <a:moveTo>
                    <a:pt x="38" y="0"/>
                  </a:moveTo>
                  <a:cubicBezTo>
                    <a:pt x="24" y="12"/>
                    <a:pt x="2" y="80"/>
                    <a:pt x="0" y="10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5" name="Freeform 2841">
              <a:extLst>
                <a:ext uri="{FF2B5EF4-FFF2-40B4-BE49-F238E27FC236}">
                  <a16:creationId xmlns:a16="http://schemas.microsoft.com/office/drawing/2014/main" id="{77855C85-DE66-4835-84C4-F87DBC5CB0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411"/>
              <a:ext cx="35" cy="50"/>
            </a:xfrm>
            <a:custGeom>
              <a:avLst/>
              <a:gdLst>
                <a:gd name="T0" fmla="*/ 45 w 27"/>
                <a:gd name="T1" fmla="*/ 0 h 38"/>
                <a:gd name="T2" fmla="*/ 0 w 27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38">
                  <a:moveTo>
                    <a:pt x="27" y="0"/>
                  </a:moveTo>
                  <a:cubicBezTo>
                    <a:pt x="15" y="9"/>
                    <a:pt x="7" y="17"/>
                    <a:pt x="0" y="3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6" name="Freeform 2842">
              <a:extLst>
                <a:ext uri="{FF2B5EF4-FFF2-40B4-BE49-F238E27FC236}">
                  <a16:creationId xmlns:a16="http://schemas.microsoft.com/office/drawing/2014/main" id="{79FCFA81-4BBC-4E82-8C3F-77521E74DC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0" y="1440"/>
              <a:ext cx="64" cy="75"/>
            </a:xfrm>
            <a:custGeom>
              <a:avLst/>
              <a:gdLst>
                <a:gd name="T0" fmla="*/ 84 w 49"/>
                <a:gd name="T1" fmla="*/ 0 h 57"/>
                <a:gd name="T2" fmla="*/ 0 w 49"/>
                <a:gd name="T3" fmla="*/ 9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57">
                  <a:moveTo>
                    <a:pt x="49" y="0"/>
                  </a:moveTo>
                  <a:cubicBezTo>
                    <a:pt x="34" y="31"/>
                    <a:pt x="12" y="50"/>
                    <a:pt x="0" y="5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7" name="Freeform 2843">
              <a:extLst>
                <a:ext uri="{FF2B5EF4-FFF2-40B4-BE49-F238E27FC236}">
                  <a16:creationId xmlns:a16="http://schemas.microsoft.com/office/drawing/2014/main" id="{2289D870-6FB2-4023-B165-5E80CFA37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1492"/>
              <a:ext cx="103" cy="92"/>
            </a:xfrm>
            <a:custGeom>
              <a:avLst/>
              <a:gdLst>
                <a:gd name="T0" fmla="*/ 136 w 78"/>
                <a:gd name="T1" fmla="*/ 0 h 70"/>
                <a:gd name="T2" fmla="*/ 0 w 78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8" h="70">
                  <a:moveTo>
                    <a:pt x="78" y="0"/>
                  </a:moveTo>
                  <a:cubicBezTo>
                    <a:pt x="69" y="21"/>
                    <a:pt x="15" y="60"/>
                    <a:pt x="0" y="7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8" name="Freeform 2844">
              <a:extLst>
                <a:ext uri="{FF2B5EF4-FFF2-40B4-BE49-F238E27FC236}">
                  <a16:creationId xmlns:a16="http://schemas.microsoft.com/office/drawing/2014/main" id="{258FB550-BEC1-46E3-BF2C-BE8B4831B5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555"/>
              <a:ext cx="81" cy="54"/>
            </a:xfrm>
            <a:custGeom>
              <a:avLst/>
              <a:gdLst>
                <a:gd name="T0" fmla="*/ 106 w 62"/>
                <a:gd name="T1" fmla="*/ 0 h 41"/>
                <a:gd name="T2" fmla="*/ 0 w 62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1">
                  <a:moveTo>
                    <a:pt x="62" y="0"/>
                  </a:moveTo>
                  <a:cubicBezTo>
                    <a:pt x="42" y="18"/>
                    <a:pt x="22" y="31"/>
                    <a:pt x="0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09" name="Freeform 2845">
              <a:extLst>
                <a:ext uri="{FF2B5EF4-FFF2-40B4-BE49-F238E27FC236}">
                  <a16:creationId xmlns:a16="http://schemas.microsoft.com/office/drawing/2014/main" id="{62762F5F-5D37-4E1F-901A-7D16A84A1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468"/>
              <a:ext cx="134" cy="116"/>
            </a:xfrm>
            <a:custGeom>
              <a:avLst/>
              <a:gdLst>
                <a:gd name="T0" fmla="*/ 176 w 102"/>
                <a:gd name="T1" fmla="*/ 0 h 89"/>
                <a:gd name="T2" fmla="*/ 0 w 102"/>
                <a:gd name="T3" fmla="*/ 151 h 8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2" h="89">
                  <a:moveTo>
                    <a:pt x="102" y="0"/>
                  </a:moveTo>
                  <a:cubicBezTo>
                    <a:pt x="82" y="25"/>
                    <a:pt x="13" y="78"/>
                    <a:pt x="0" y="8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0" name="Freeform 2846">
              <a:extLst>
                <a:ext uri="{FF2B5EF4-FFF2-40B4-BE49-F238E27FC236}">
                  <a16:creationId xmlns:a16="http://schemas.microsoft.com/office/drawing/2014/main" id="{C52266C2-A308-421E-9050-25BE97337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1426"/>
              <a:ext cx="78" cy="91"/>
            </a:xfrm>
            <a:custGeom>
              <a:avLst/>
              <a:gdLst>
                <a:gd name="T0" fmla="*/ 103 w 59"/>
                <a:gd name="T1" fmla="*/ 0 h 70"/>
                <a:gd name="T2" fmla="*/ 0 w 59"/>
                <a:gd name="T3" fmla="*/ 118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70">
                  <a:moveTo>
                    <a:pt x="59" y="0"/>
                  </a:moveTo>
                  <a:cubicBezTo>
                    <a:pt x="34" y="18"/>
                    <a:pt x="2" y="60"/>
                    <a:pt x="0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1" name="Freeform 2847">
              <a:extLst>
                <a:ext uri="{FF2B5EF4-FFF2-40B4-BE49-F238E27FC236}">
                  <a16:creationId xmlns:a16="http://schemas.microsoft.com/office/drawing/2014/main" id="{2A487E36-D353-4F4D-9A95-78B90E08D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1527"/>
              <a:ext cx="61" cy="51"/>
            </a:xfrm>
            <a:custGeom>
              <a:avLst/>
              <a:gdLst>
                <a:gd name="T0" fmla="*/ 81 w 46"/>
                <a:gd name="T1" fmla="*/ 0 h 39"/>
                <a:gd name="T2" fmla="*/ 0 w 46"/>
                <a:gd name="T3" fmla="*/ 67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39">
                  <a:moveTo>
                    <a:pt x="46" y="0"/>
                  </a:moveTo>
                  <a:cubicBezTo>
                    <a:pt x="32" y="17"/>
                    <a:pt x="7" y="35"/>
                    <a:pt x="0" y="3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2" name="Freeform 2848">
              <a:extLst>
                <a:ext uri="{FF2B5EF4-FFF2-40B4-BE49-F238E27FC236}">
                  <a16:creationId xmlns:a16="http://schemas.microsoft.com/office/drawing/2014/main" id="{D40612D8-700F-46F3-A8D6-2D8E4DF61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7" y="1401"/>
              <a:ext cx="25" cy="31"/>
            </a:xfrm>
            <a:custGeom>
              <a:avLst/>
              <a:gdLst>
                <a:gd name="T0" fmla="*/ 33 w 19"/>
                <a:gd name="T1" fmla="*/ 0 h 24"/>
                <a:gd name="T2" fmla="*/ 0 w 19"/>
                <a:gd name="T3" fmla="*/ 40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24">
                  <a:moveTo>
                    <a:pt x="19" y="0"/>
                  </a:moveTo>
                  <a:cubicBezTo>
                    <a:pt x="6" y="11"/>
                    <a:pt x="0" y="24"/>
                    <a:pt x="0" y="2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3" name="Freeform 2849">
              <a:extLst>
                <a:ext uri="{FF2B5EF4-FFF2-40B4-BE49-F238E27FC236}">
                  <a16:creationId xmlns:a16="http://schemas.microsoft.com/office/drawing/2014/main" id="{05BF9F6B-9F79-4E35-A5B4-1BC819293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1711"/>
              <a:ext cx="12" cy="60"/>
            </a:xfrm>
            <a:custGeom>
              <a:avLst/>
              <a:gdLst>
                <a:gd name="T0" fmla="*/ 4 w 9"/>
                <a:gd name="T1" fmla="*/ 0 h 45"/>
                <a:gd name="T2" fmla="*/ 16 w 9"/>
                <a:gd name="T3" fmla="*/ 80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45">
                  <a:moveTo>
                    <a:pt x="2" y="0"/>
                  </a:moveTo>
                  <a:cubicBezTo>
                    <a:pt x="0" y="19"/>
                    <a:pt x="4" y="28"/>
                    <a:pt x="9" y="4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4" name="Freeform 2850">
              <a:extLst>
                <a:ext uri="{FF2B5EF4-FFF2-40B4-BE49-F238E27FC236}">
                  <a16:creationId xmlns:a16="http://schemas.microsoft.com/office/drawing/2014/main" id="{D0D98170-0D92-4768-B4C5-C1380FBA5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7" y="1711"/>
              <a:ext cx="20" cy="56"/>
            </a:xfrm>
            <a:custGeom>
              <a:avLst/>
              <a:gdLst>
                <a:gd name="T0" fmla="*/ 27 w 15"/>
                <a:gd name="T1" fmla="*/ 0 h 42"/>
                <a:gd name="T2" fmla="*/ 0 w 15"/>
                <a:gd name="T3" fmla="*/ 75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15" y="0"/>
                  </a:moveTo>
                  <a:cubicBezTo>
                    <a:pt x="11" y="22"/>
                    <a:pt x="6" y="34"/>
                    <a:pt x="0" y="4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5" name="Freeform 2851">
              <a:extLst>
                <a:ext uri="{FF2B5EF4-FFF2-40B4-BE49-F238E27FC236}">
                  <a16:creationId xmlns:a16="http://schemas.microsoft.com/office/drawing/2014/main" id="{48D99FCF-D628-4638-BBEE-44629E8CE3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790"/>
              <a:ext cx="15" cy="34"/>
            </a:xfrm>
            <a:custGeom>
              <a:avLst/>
              <a:gdLst>
                <a:gd name="T0" fmla="*/ 20 w 11"/>
                <a:gd name="T1" fmla="*/ 0 h 26"/>
                <a:gd name="T2" fmla="*/ 0 w 11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5" y="24"/>
                    <a:pt x="0" y="26"/>
                    <a:pt x="0" y="2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6" name="Freeform 2852">
              <a:extLst>
                <a:ext uri="{FF2B5EF4-FFF2-40B4-BE49-F238E27FC236}">
                  <a16:creationId xmlns:a16="http://schemas.microsoft.com/office/drawing/2014/main" id="{2BFE9E70-4719-486B-82C2-38158A1DEE7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9" y="1685"/>
              <a:ext cx="11" cy="57"/>
            </a:xfrm>
            <a:custGeom>
              <a:avLst/>
              <a:gdLst>
                <a:gd name="T0" fmla="*/ 8 w 8"/>
                <a:gd name="T1" fmla="*/ 0 h 43"/>
                <a:gd name="T2" fmla="*/ 8 w 8"/>
                <a:gd name="T3" fmla="*/ 76 h 43"/>
                <a:gd name="T4" fmla="*/ 10 w 8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3">
                  <a:moveTo>
                    <a:pt x="4" y="0"/>
                  </a:moveTo>
                  <a:cubicBezTo>
                    <a:pt x="0" y="14"/>
                    <a:pt x="4" y="29"/>
                    <a:pt x="4" y="43"/>
                  </a:cubicBezTo>
                  <a:cubicBezTo>
                    <a:pt x="7" y="30"/>
                    <a:pt x="8" y="14"/>
                    <a:pt x="5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7" name="Freeform 2853">
              <a:extLst>
                <a:ext uri="{FF2B5EF4-FFF2-40B4-BE49-F238E27FC236}">
                  <a16:creationId xmlns:a16="http://schemas.microsoft.com/office/drawing/2014/main" id="{E3F0530B-B6BF-4A45-A6D2-3798DD718A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826"/>
              <a:ext cx="20" cy="60"/>
            </a:xfrm>
            <a:custGeom>
              <a:avLst/>
              <a:gdLst>
                <a:gd name="T0" fmla="*/ 0 w 15"/>
                <a:gd name="T1" fmla="*/ 0 h 46"/>
                <a:gd name="T2" fmla="*/ 11 w 15"/>
                <a:gd name="T3" fmla="*/ 38 h 46"/>
                <a:gd name="T4" fmla="*/ 27 w 15"/>
                <a:gd name="T5" fmla="*/ 78 h 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46">
                  <a:moveTo>
                    <a:pt x="0" y="0"/>
                  </a:moveTo>
                  <a:cubicBezTo>
                    <a:pt x="5" y="7"/>
                    <a:pt x="4" y="14"/>
                    <a:pt x="6" y="22"/>
                  </a:cubicBezTo>
                  <a:cubicBezTo>
                    <a:pt x="8" y="30"/>
                    <a:pt x="12" y="38"/>
                    <a:pt x="15" y="4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8" name="Freeform 2854">
              <a:extLst>
                <a:ext uri="{FF2B5EF4-FFF2-40B4-BE49-F238E27FC236}">
                  <a16:creationId xmlns:a16="http://schemas.microsoft.com/office/drawing/2014/main" id="{32E4B340-07B7-4E50-8928-62EE147B9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1759"/>
              <a:ext cx="22" cy="82"/>
            </a:xfrm>
            <a:custGeom>
              <a:avLst/>
              <a:gdLst>
                <a:gd name="T0" fmla="*/ 0 w 17"/>
                <a:gd name="T1" fmla="*/ 0 h 63"/>
                <a:gd name="T2" fmla="*/ 28 w 17"/>
                <a:gd name="T3" fmla="*/ 107 h 6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63">
                  <a:moveTo>
                    <a:pt x="0" y="0"/>
                  </a:moveTo>
                  <a:cubicBezTo>
                    <a:pt x="3" y="21"/>
                    <a:pt x="6" y="46"/>
                    <a:pt x="17" y="6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19" name="Freeform 2855">
              <a:extLst>
                <a:ext uri="{FF2B5EF4-FFF2-40B4-BE49-F238E27FC236}">
                  <a16:creationId xmlns:a16="http://schemas.microsoft.com/office/drawing/2014/main" id="{F2BEA962-C7B4-49F5-B580-401E53165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1848"/>
              <a:ext cx="16" cy="52"/>
            </a:xfrm>
            <a:custGeom>
              <a:avLst/>
              <a:gdLst>
                <a:gd name="T0" fmla="*/ 0 w 12"/>
                <a:gd name="T1" fmla="*/ 0 h 40"/>
                <a:gd name="T2" fmla="*/ 21 w 12"/>
                <a:gd name="T3" fmla="*/ 68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40">
                  <a:moveTo>
                    <a:pt x="0" y="0"/>
                  </a:moveTo>
                  <a:cubicBezTo>
                    <a:pt x="1" y="14"/>
                    <a:pt x="7" y="28"/>
                    <a:pt x="12" y="4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0" name="Freeform 2856">
              <a:extLst>
                <a:ext uri="{FF2B5EF4-FFF2-40B4-BE49-F238E27FC236}">
                  <a16:creationId xmlns:a16="http://schemas.microsoft.com/office/drawing/2014/main" id="{B8A69C7D-4026-48D5-9D48-2DBCD85493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8" y="1656"/>
              <a:ext cx="19" cy="74"/>
            </a:xfrm>
            <a:custGeom>
              <a:avLst/>
              <a:gdLst>
                <a:gd name="T0" fmla="*/ 24 w 14"/>
                <a:gd name="T1" fmla="*/ 0 h 56"/>
                <a:gd name="T2" fmla="*/ 0 w 14"/>
                <a:gd name="T3" fmla="*/ 9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6">
                  <a:moveTo>
                    <a:pt x="13" y="0"/>
                  </a:moveTo>
                  <a:cubicBezTo>
                    <a:pt x="14" y="18"/>
                    <a:pt x="8" y="40"/>
                    <a:pt x="0" y="5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1" name="Freeform 2857">
              <a:extLst>
                <a:ext uri="{FF2B5EF4-FFF2-40B4-BE49-F238E27FC236}">
                  <a16:creationId xmlns:a16="http://schemas.microsoft.com/office/drawing/2014/main" id="{EE4C4066-1301-4357-9BA3-5DD69A74DC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5" y="1765"/>
              <a:ext cx="27" cy="50"/>
            </a:xfrm>
            <a:custGeom>
              <a:avLst/>
              <a:gdLst>
                <a:gd name="T0" fmla="*/ 36 w 20"/>
                <a:gd name="T1" fmla="*/ 0 h 38"/>
                <a:gd name="T2" fmla="*/ 0 w 20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38">
                  <a:moveTo>
                    <a:pt x="20" y="0"/>
                  </a:moveTo>
                  <a:cubicBezTo>
                    <a:pt x="17" y="15"/>
                    <a:pt x="11" y="26"/>
                    <a:pt x="0" y="38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2" name="Freeform 2858">
              <a:extLst>
                <a:ext uri="{FF2B5EF4-FFF2-40B4-BE49-F238E27FC236}">
                  <a16:creationId xmlns:a16="http://schemas.microsoft.com/office/drawing/2014/main" id="{517671DC-4CA0-4325-AA3A-4A805F66D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9" y="1679"/>
              <a:ext cx="8" cy="59"/>
            </a:xfrm>
            <a:custGeom>
              <a:avLst/>
              <a:gdLst>
                <a:gd name="T0" fmla="*/ 11 w 6"/>
                <a:gd name="T1" fmla="*/ 0 h 45"/>
                <a:gd name="T2" fmla="*/ 4 w 6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5">
                  <a:moveTo>
                    <a:pt x="6" y="0"/>
                  </a:moveTo>
                  <a:cubicBezTo>
                    <a:pt x="2" y="15"/>
                    <a:pt x="0" y="31"/>
                    <a:pt x="2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3" name="Freeform 2859">
              <a:extLst>
                <a:ext uri="{FF2B5EF4-FFF2-40B4-BE49-F238E27FC236}">
                  <a16:creationId xmlns:a16="http://schemas.microsoft.com/office/drawing/2014/main" id="{7FDE7C86-0424-4646-AAAC-8372D99D31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4" y="1562"/>
              <a:ext cx="82" cy="114"/>
            </a:xfrm>
            <a:custGeom>
              <a:avLst/>
              <a:gdLst>
                <a:gd name="T0" fmla="*/ 0 w 63"/>
                <a:gd name="T1" fmla="*/ 0 h 87"/>
                <a:gd name="T2" fmla="*/ 107 w 63"/>
                <a:gd name="T3" fmla="*/ 149 h 8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87">
                  <a:moveTo>
                    <a:pt x="0" y="0"/>
                  </a:moveTo>
                  <a:cubicBezTo>
                    <a:pt x="16" y="34"/>
                    <a:pt x="42" y="77"/>
                    <a:pt x="63" y="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4" name="Freeform 2860">
              <a:extLst>
                <a:ext uri="{FF2B5EF4-FFF2-40B4-BE49-F238E27FC236}">
                  <a16:creationId xmlns:a16="http://schemas.microsoft.com/office/drawing/2014/main" id="{CEA1C35D-5D38-4CFE-9B44-0238DB090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587"/>
              <a:ext cx="51" cy="24"/>
            </a:xfrm>
            <a:custGeom>
              <a:avLst/>
              <a:gdLst>
                <a:gd name="T0" fmla="*/ 0 w 39"/>
                <a:gd name="T1" fmla="*/ 0 h 18"/>
                <a:gd name="T2" fmla="*/ 67 w 39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18">
                  <a:moveTo>
                    <a:pt x="0" y="0"/>
                  </a:moveTo>
                  <a:cubicBezTo>
                    <a:pt x="11" y="18"/>
                    <a:pt x="39" y="18"/>
                    <a:pt x="39" y="1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5" name="Freeform 2861">
              <a:extLst>
                <a:ext uri="{FF2B5EF4-FFF2-40B4-BE49-F238E27FC236}">
                  <a16:creationId xmlns:a16="http://schemas.microsoft.com/office/drawing/2014/main" id="{A3F0E531-C8D2-42F2-A3E0-8E592AD08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2" y="1559"/>
              <a:ext cx="72" cy="108"/>
            </a:xfrm>
            <a:custGeom>
              <a:avLst/>
              <a:gdLst>
                <a:gd name="T0" fmla="*/ 0 w 55"/>
                <a:gd name="T1" fmla="*/ 0 h 82"/>
                <a:gd name="T2" fmla="*/ 94 w 55"/>
                <a:gd name="T3" fmla="*/ 142 h 8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5" h="82">
                  <a:moveTo>
                    <a:pt x="0" y="0"/>
                  </a:moveTo>
                  <a:cubicBezTo>
                    <a:pt x="11" y="39"/>
                    <a:pt x="37" y="68"/>
                    <a:pt x="55" y="8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6" name="Freeform 2862">
              <a:extLst>
                <a:ext uri="{FF2B5EF4-FFF2-40B4-BE49-F238E27FC236}">
                  <a16:creationId xmlns:a16="http://schemas.microsoft.com/office/drawing/2014/main" id="{7FCB1B92-CBFB-41E1-9010-CE920A6FFC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2" y="1541"/>
              <a:ext cx="59" cy="113"/>
            </a:xfrm>
            <a:custGeom>
              <a:avLst/>
              <a:gdLst>
                <a:gd name="T0" fmla="*/ 0 w 45"/>
                <a:gd name="T1" fmla="*/ 0 h 86"/>
                <a:gd name="T2" fmla="*/ 77 w 45"/>
                <a:gd name="T3" fmla="*/ 148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86">
                  <a:moveTo>
                    <a:pt x="0" y="0"/>
                  </a:moveTo>
                  <a:cubicBezTo>
                    <a:pt x="11" y="36"/>
                    <a:pt x="34" y="73"/>
                    <a:pt x="45" y="8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7" name="Freeform 2863">
              <a:extLst>
                <a:ext uri="{FF2B5EF4-FFF2-40B4-BE49-F238E27FC236}">
                  <a16:creationId xmlns:a16="http://schemas.microsoft.com/office/drawing/2014/main" id="{DA2B6BEA-A660-4937-ABB2-EA5CE55078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7" y="1511"/>
              <a:ext cx="41" cy="126"/>
            </a:xfrm>
            <a:custGeom>
              <a:avLst/>
              <a:gdLst>
                <a:gd name="T0" fmla="*/ 0 w 31"/>
                <a:gd name="T1" fmla="*/ 0 h 96"/>
                <a:gd name="T2" fmla="*/ 54 w 31"/>
                <a:gd name="T3" fmla="*/ 165 h 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96">
                  <a:moveTo>
                    <a:pt x="0" y="0"/>
                  </a:moveTo>
                  <a:cubicBezTo>
                    <a:pt x="11" y="29"/>
                    <a:pt x="28" y="65"/>
                    <a:pt x="31" y="9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8" name="Freeform 2864">
              <a:extLst>
                <a:ext uri="{FF2B5EF4-FFF2-40B4-BE49-F238E27FC236}">
                  <a16:creationId xmlns:a16="http://schemas.microsoft.com/office/drawing/2014/main" id="{AE2C9F3C-59E1-4E50-ABE1-7D79A86F4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1" y="1618"/>
              <a:ext cx="104" cy="42"/>
            </a:xfrm>
            <a:custGeom>
              <a:avLst/>
              <a:gdLst>
                <a:gd name="T0" fmla="*/ 0 w 79"/>
                <a:gd name="T1" fmla="*/ 0 h 32"/>
                <a:gd name="T2" fmla="*/ 137 w 79"/>
                <a:gd name="T3" fmla="*/ 55 h 32"/>
                <a:gd name="T4" fmla="*/ 0 w 7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32">
                  <a:moveTo>
                    <a:pt x="0" y="0"/>
                  </a:moveTo>
                  <a:cubicBezTo>
                    <a:pt x="16" y="32"/>
                    <a:pt x="58" y="31"/>
                    <a:pt x="79" y="32"/>
                  </a:cubicBezTo>
                  <a:cubicBezTo>
                    <a:pt x="50" y="29"/>
                    <a:pt x="5" y="12"/>
                    <a:pt x="0" y="0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29" name="Freeform 2865">
              <a:extLst>
                <a:ext uri="{FF2B5EF4-FFF2-40B4-BE49-F238E27FC236}">
                  <a16:creationId xmlns:a16="http://schemas.microsoft.com/office/drawing/2014/main" id="{303CFB72-4F16-48CD-9E62-4425C9BDF1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2" y="1617"/>
              <a:ext cx="61" cy="29"/>
            </a:xfrm>
            <a:custGeom>
              <a:avLst/>
              <a:gdLst>
                <a:gd name="T0" fmla="*/ 0 w 46"/>
                <a:gd name="T1" fmla="*/ 0 h 22"/>
                <a:gd name="T2" fmla="*/ 81 w 46"/>
                <a:gd name="T3" fmla="*/ 33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22">
                  <a:moveTo>
                    <a:pt x="0" y="0"/>
                  </a:moveTo>
                  <a:cubicBezTo>
                    <a:pt x="24" y="16"/>
                    <a:pt x="37" y="22"/>
                    <a:pt x="46" y="1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0" name="Freeform 2866">
              <a:extLst>
                <a:ext uri="{FF2B5EF4-FFF2-40B4-BE49-F238E27FC236}">
                  <a16:creationId xmlns:a16="http://schemas.microsoft.com/office/drawing/2014/main" id="{E774F219-875A-4E6B-97A1-6412117988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1641"/>
              <a:ext cx="49" cy="13"/>
            </a:xfrm>
            <a:custGeom>
              <a:avLst/>
              <a:gdLst>
                <a:gd name="T0" fmla="*/ 0 w 37"/>
                <a:gd name="T1" fmla="*/ 0 h 10"/>
                <a:gd name="T2" fmla="*/ 65 w 37"/>
                <a:gd name="T3" fmla="*/ 16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0">
                  <a:moveTo>
                    <a:pt x="0" y="0"/>
                  </a:moveTo>
                  <a:cubicBezTo>
                    <a:pt x="12" y="7"/>
                    <a:pt x="23" y="10"/>
                    <a:pt x="37" y="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1" name="Freeform 2867">
              <a:extLst>
                <a:ext uri="{FF2B5EF4-FFF2-40B4-BE49-F238E27FC236}">
                  <a16:creationId xmlns:a16="http://schemas.microsoft.com/office/drawing/2014/main" id="{0D68A409-9175-4748-87FB-13013B51D7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626"/>
              <a:ext cx="38" cy="19"/>
            </a:xfrm>
            <a:custGeom>
              <a:avLst/>
              <a:gdLst>
                <a:gd name="T0" fmla="*/ 0 w 29"/>
                <a:gd name="T1" fmla="*/ 0 h 14"/>
                <a:gd name="T2" fmla="*/ 50 w 29"/>
                <a:gd name="T3" fmla="*/ 26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4">
                  <a:moveTo>
                    <a:pt x="0" y="0"/>
                  </a:moveTo>
                  <a:cubicBezTo>
                    <a:pt x="4" y="9"/>
                    <a:pt x="21" y="14"/>
                    <a:pt x="29" y="1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2" name="Freeform 2868">
              <a:extLst>
                <a:ext uri="{FF2B5EF4-FFF2-40B4-BE49-F238E27FC236}">
                  <a16:creationId xmlns:a16="http://schemas.microsoft.com/office/drawing/2014/main" id="{97E13F6D-5F3E-44D7-988B-5B6ACCAD22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1586"/>
              <a:ext cx="46" cy="68"/>
            </a:xfrm>
            <a:custGeom>
              <a:avLst/>
              <a:gdLst>
                <a:gd name="T0" fmla="*/ 0 w 35"/>
                <a:gd name="T1" fmla="*/ 0 h 52"/>
                <a:gd name="T2" fmla="*/ 60 w 35"/>
                <a:gd name="T3" fmla="*/ 89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52">
                  <a:moveTo>
                    <a:pt x="0" y="0"/>
                  </a:moveTo>
                  <a:cubicBezTo>
                    <a:pt x="5" y="17"/>
                    <a:pt x="19" y="43"/>
                    <a:pt x="35" y="5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3" name="Freeform 2869">
              <a:extLst>
                <a:ext uri="{FF2B5EF4-FFF2-40B4-BE49-F238E27FC236}">
                  <a16:creationId xmlns:a16="http://schemas.microsoft.com/office/drawing/2014/main" id="{5FE993FD-41A8-49B0-9F8B-24BD28154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574"/>
              <a:ext cx="31" cy="56"/>
            </a:xfrm>
            <a:custGeom>
              <a:avLst/>
              <a:gdLst>
                <a:gd name="T0" fmla="*/ 0 w 24"/>
                <a:gd name="T1" fmla="*/ 0 h 43"/>
                <a:gd name="T2" fmla="*/ 40 w 24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3">
                  <a:moveTo>
                    <a:pt x="0" y="0"/>
                  </a:moveTo>
                  <a:cubicBezTo>
                    <a:pt x="3" y="21"/>
                    <a:pt x="11" y="30"/>
                    <a:pt x="24" y="4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4" name="Freeform 2870">
              <a:extLst>
                <a:ext uri="{FF2B5EF4-FFF2-40B4-BE49-F238E27FC236}">
                  <a16:creationId xmlns:a16="http://schemas.microsoft.com/office/drawing/2014/main" id="{B6F7EE95-37FD-447B-AA74-8C4431D503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0" y="2235"/>
              <a:ext cx="14" cy="47"/>
            </a:xfrm>
            <a:custGeom>
              <a:avLst/>
              <a:gdLst>
                <a:gd name="T0" fmla="*/ 18 w 11"/>
                <a:gd name="T1" fmla="*/ 0 h 36"/>
                <a:gd name="T2" fmla="*/ 0 w 11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36">
                  <a:moveTo>
                    <a:pt x="11" y="0"/>
                  </a:moveTo>
                  <a:cubicBezTo>
                    <a:pt x="6" y="12"/>
                    <a:pt x="0" y="23"/>
                    <a:pt x="0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5" name="Freeform 2871">
              <a:extLst>
                <a:ext uri="{FF2B5EF4-FFF2-40B4-BE49-F238E27FC236}">
                  <a16:creationId xmlns:a16="http://schemas.microsoft.com/office/drawing/2014/main" id="{C9850747-29CF-4050-913E-28B87F3AC5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7" y="2244"/>
              <a:ext cx="11" cy="41"/>
            </a:xfrm>
            <a:custGeom>
              <a:avLst/>
              <a:gdLst>
                <a:gd name="T0" fmla="*/ 13 w 9"/>
                <a:gd name="T1" fmla="*/ 0 h 31"/>
                <a:gd name="T2" fmla="*/ 6 w 9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1">
                  <a:moveTo>
                    <a:pt x="9" y="0"/>
                  </a:moveTo>
                  <a:cubicBezTo>
                    <a:pt x="2" y="7"/>
                    <a:pt x="0" y="21"/>
                    <a:pt x="4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6" name="Freeform 2872">
              <a:extLst>
                <a:ext uri="{FF2B5EF4-FFF2-40B4-BE49-F238E27FC236}">
                  <a16:creationId xmlns:a16="http://schemas.microsoft.com/office/drawing/2014/main" id="{105D40D3-3F6B-4F22-8BA6-8788C15F155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6" y="1545"/>
              <a:ext cx="29" cy="72"/>
            </a:xfrm>
            <a:custGeom>
              <a:avLst/>
              <a:gdLst>
                <a:gd name="T0" fmla="*/ 0 w 22"/>
                <a:gd name="T1" fmla="*/ 0 h 55"/>
                <a:gd name="T2" fmla="*/ 38 w 22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55">
                  <a:moveTo>
                    <a:pt x="0" y="0"/>
                  </a:moveTo>
                  <a:cubicBezTo>
                    <a:pt x="18" y="28"/>
                    <a:pt x="19" y="45"/>
                    <a:pt x="22" y="5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7" name="Freeform 2873">
              <a:extLst>
                <a:ext uri="{FF2B5EF4-FFF2-40B4-BE49-F238E27FC236}">
                  <a16:creationId xmlns:a16="http://schemas.microsoft.com/office/drawing/2014/main" id="{ED40D01B-A1B6-4447-A2E7-E557BD7642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5" y="2239"/>
              <a:ext cx="9" cy="32"/>
            </a:xfrm>
            <a:custGeom>
              <a:avLst/>
              <a:gdLst>
                <a:gd name="T0" fmla="*/ 12 w 7"/>
                <a:gd name="T1" fmla="*/ 0 h 25"/>
                <a:gd name="T2" fmla="*/ 0 w 7"/>
                <a:gd name="T3" fmla="*/ 41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5">
                  <a:moveTo>
                    <a:pt x="7" y="0"/>
                  </a:moveTo>
                  <a:cubicBezTo>
                    <a:pt x="0" y="14"/>
                    <a:pt x="0" y="14"/>
                    <a:pt x="0" y="2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8" name="Freeform 2874">
              <a:extLst>
                <a:ext uri="{FF2B5EF4-FFF2-40B4-BE49-F238E27FC236}">
                  <a16:creationId xmlns:a16="http://schemas.microsoft.com/office/drawing/2014/main" id="{911C4A61-B3AA-4048-A41D-EB4BE6741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5" y="2244"/>
              <a:ext cx="21" cy="59"/>
            </a:xfrm>
            <a:custGeom>
              <a:avLst/>
              <a:gdLst>
                <a:gd name="T0" fmla="*/ 28 w 16"/>
                <a:gd name="T1" fmla="*/ 0 h 45"/>
                <a:gd name="T2" fmla="*/ 0 w 16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45">
                  <a:moveTo>
                    <a:pt x="16" y="0"/>
                  </a:moveTo>
                  <a:cubicBezTo>
                    <a:pt x="6" y="19"/>
                    <a:pt x="4" y="24"/>
                    <a:pt x="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39" name="Freeform 2875">
              <a:extLst>
                <a:ext uri="{FF2B5EF4-FFF2-40B4-BE49-F238E27FC236}">
                  <a16:creationId xmlns:a16="http://schemas.microsoft.com/office/drawing/2014/main" id="{E0AD8F7C-213E-4EC8-AC00-B197F5432E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2372"/>
              <a:ext cx="93" cy="78"/>
            </a:xfrm>
            <a:custGeom>
              <a:avLst/>
              <a:gdLst>
                <a:gd name="T0" fmla="*/ 0 w 71"/>
                <a:gd name="T1" fmla="*/ 103 h 59"/>
                <a:gd name="T2" fmla="*/ 122 w 71"/>
                <a:gd name="T3" fmla="*/ 0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59">
                  <a:moveTo>
                    <a:pt x="0" y="59"/>
                  </a:moveTo>
                  <a:cubicBezTo>
                    <a:pt x="26" y="26"/>
                    <a:pt x="60" y="8"/>
                    <a:pt x="7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0" name="Freeform 2876">
              <a:extLst>
                <a:ext uri="{FF2B5EF4-FFF2-40B4-BE49-F238E27FC236}">
                  <a16:creationId xmlns:a16="http://schemas.microsoft.com/office/drawing/2014/main" id="{1FA61256-5083-4358-93E1-8B86DA622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2257"/>
              <a:ext cx="17" cy="17"/>
            </a:xfrm>
            <a:custGeom>
              <a:avLst/>
              <a:gdLst>
                <a:gd name="T0" fmla="*/ 0 w 13"/>
                <a:gd name="T1" fmla="*/ 0 h 13"/>
                <a:gd name="T2" fmla="*/ 22 w 1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3">
                  <a:moveTo>
                    <a:pt x="0" y="0"/>
                  </a:moveTo>
                  <a:cubicBezTo>
                    <a:pt x="11" y="4"/>
                    <a:pt x="11" y="7"/>
                    <a:pt x="13" y="13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1" name="Freeform 2877">
              <a:extLst>
                <a:ext uri="{FF2B5EF4-FFF2-40B4-BE49-F238E27FC236}">
                  <a16:creationId xmlns:a16="http://schemas.microsoft.com/office/drawing/2014/main" id="{46E9AA9B-7627-499D-8E07-945944254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5" y="2269"/>
              <a:ext cx="8" cy="9"/>
            </a:xfrm>
            <a:custGeom>
              <a:avLst/>
              <a:gdLst>
                <a:gd name="T0" fmla="*/ 0 w 6"/>
                <a:gd name="T1" fmla="*/ 0 h 7"/>
                <a:gd name="T2" fmla="*/ 11 w 6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0"/>
                  </a:moveTo>
                  <a:cubicBezTo>
                    <a:pt x="5" y="2"/>
                    <a:pt x="4" y="4"/>
                    <a:pt x="6" y="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2" name="Freeform 2878">
              <a:extLst>
                <a:ext uri="{FF2B5EF4-FFF2-40B4-BE49-F238E27FC236}">
                  <a16:creationId xmlns:a16="http://schemas.microsoft.com/office/drawing/2014/main" id="{1C93AC4C-A60F-4FDC-87EA-FB782C07D4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085"/>
              <a:ext cx="15" cy="175"/>
            </a:xfrm>
            <a:custGeom>
              <a:avLst/>
              <a:gdLst>
                <a:gd name="T0" fmla="*/ 5 w 11"/>
                <a:gd name="T1" fmla="*/ 0 h 133"/>
                <a:gd name="T2" fmla="*/ 0 w 11"/>
                <a:gd name="T3" fmla="*/ 230 h 1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33">
                  <a:moveTo>
                    <a:pt x="3" y="0"/>
                  </a:moveTo>
                  <a:cubicBezTo>
                    <a:pt x="11" y="35"/>
                    <a:pt x="7" y="100"/>
                    <a:pt x="0" y="13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3" name="Freeform 2879">
              <a:extLst>
                <a:ext uri="{FF2B5EF4-FFF2-40B4-BE49-F238E27FC236}">
                  <a16:creationId xmlns:a16="http://schemas.microsoft.com/office/drawing/2014/main" id="{878B94E5-9345-47D3-B74B-4B317F5B49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3" y="2135"/>
              <a:ext cx="10" cy="144"/>
            </a:xfrm>
            <a:custGeom>
              <a:avLst/>
              <a:gdLst>
                <a:gd name="T0" fmla="*/ 4 w 7"/>
                <a:gd name="T1" fmla="*/ 0 h 110"/>
                <a:gd name="T2" fmla="*/ 0 w 7"/>
                <a:gd name="T3" fmla="*/ 189 h 1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10">
                  <a:moveTo>
                    <a:pt x="2" y="0"/>
                  </a:moveTo>
                  <a:cubicBezTo>
                    <a:pt x="3" y="32"/>
                    <a:pt x="7" y="66"/>
                    <a:pt x="0" y="11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4" name="Freeform 2880">
              <a:extLst>
                <a:ext uri="{FF2B5EF4-FFF2-40B4-BE49-F238E27FC236}">
                  <a16:creationId xmlns:a16="http://schemas.microsoft.com/office/drawing/2014/main" id="{0BD84767-7954-4025-9D57-207C322AD8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104"/>
              <a:ext cx="9" cy="185"/>
            </a:xfrm>
            <a:custGeom>
              <a:avLst/>
              <a:gdLst>
                <a:gd name="T0" fmla="*/ 12 w 7"/>
                <a:gd name="T1" fmla="*/ 0 h 141"/>
                <a:gd name="T2" fmla="*/ 6 w 7"/>
                <a:gd name="T3" fmla="*/ 243 h 1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41">
                  <a:moveTo>
                    <a:pt x="7" y="0"/>
                  </a:moveTo>
                  <a:cubicBezTo>
                    <a:pt x="2" y="30"/>
                    <a:pt x="0" y="110"/>
                    <a:pt x="4" y="1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5" name="Freeform 2881">
              <a:extLst>
                <a:ext uri="{FF2B5EF4-FFF2-40B4-BE49-F238E27FC236}">
                  <a16:creationId xmlns:a16="http://schemas.microsoft.com/office/drawing/2014/main" id="{913D15D0-548D-4F71-BD5A-22539F19475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8" y="2167"/>
              <a:ext cx="7" cy="133"/>
            </a:xfrm>
            <a:custGeom>
              <a:avLst/>
              <a:gdLst>
                <a:gd name="T0" fmla="*/ 10 w 5"/>
                <a:gd name="T1" fmla="*/ 0 h 102"/>
                <a:gd name="T2" fmla="*/ 6 w 5"/>
                <a:gd name="T3" fmla="*/ 173 h 10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02">
                  <a:moveTo>
                    <a:pt x="5" y="0"/>
                  </a:moveTo>
                  <a:cubicBezTo>
                    <a:pt x="0" y="45"/>
                    <a:pt x="3" y="73"/>
                    <a:pt x="3" y="102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6" name="Freeform 2882">
              <a:extLst>
                <a:ext uri="{FF2B5EF4-FFF2-40B4-BE49-F238E27FC236}">
                  <a16:creationId xmlns:a16="http://schemas.microsoft.com/office/drawing/2014/main" id="{E7471F0F-1E7D-487D-9D6C-68A3B5D110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108"/>
              <a:ext cx="11" cy="61"/>
            </a:xfrm>
            <a:custGeom>
              <a:avLst/>
              <a:gdLst>
                <a:gd name="T0" fmla="*/ 0 w 8"/>
                <a:gd name="T1" fmla="*/ 0 h 47"/>
                <a:gd name="T2" fmla="*/ 6 w 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47">
                  <a:moveTo>
                    <a:pt x="0" y="0"/>
                  </a:moveTo>
                  <a:cubicBezTo>
                    <a:pt x="8" y="25"/>
                    <a:pt x="6" y="25"/>
                    <a:pt x="3" y="47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7" name="Freeform 2883">
              <a:extLst>
                <a:ext uri="{FF2B5EF4-FFF2-40B4-BE49-F238E27FC236}">
                  <a16:creationId xmlns:a16="http://schemas.microsoft.com/office/drawing/2014/main" id="{735AEB74-E5D8-4B0D-9ABB-D22A9DDE5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140"/>
              <a:ext cx="13" cy="104"/>
            </a:xfrm>
            <a:custGeom>
              <a:avLst/>
              <a:gdLst>
                <a:gd name="T0" fmla="*/ 10 w 10"/>
                <a:gd name="T1" fmla="*/ 0 h 79"/>
                <a:gd name="T2" fmla="*/ 0 w 10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9">
                  <a:moveTo>
                    <a:pt x="6" y="0"/>
                  </a:moveTo>
                  <a:cubicBezTo>
                    <a:pt x="10" y="26"/>
                    <a:pt x="8" y="51"/>
                    <a:pt x="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8" name="Freeform 2884">
              <a:extLst>
                <a:ext uri="{FF2B5EF4-FFF2-40B4-BE49-F238E27FC236}">
                  <a16:creationId xmlns:a16="http://schemas.microsoft.com/office/drawing/2014/main" id="{6664A179-F2B3-488A-B904-3ADC4F3D4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2" y="2132"/>
              <a:ext cx="31" cy="104"/>
            </a:xfrm>
            <a:custGeom>
              <a:avLst/>
              <a:gdLst>
                <a:gd name="T0" fmla="*/ 40 w 24"/>
                <a:gd name="T1" fmla="*/ 0 h 79"/>
                <a:gd name="T2" fmla="*/ 0 w 24"/>
                <a:gd name="T3" fmla="*/ 137 h 7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79">
                  <a:moveTo>
                    <a:pt x="24" y="0"/>
                  </a:moveTo>
                  <a:cubicBezTo>
                    <a:pt x="23" y="25"/>
                    <a:pt x="12" y="52"/>
                    <a:pt x="0" y="79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49" name="Freeform 2885">
              <a:extLst>
                <a:ext uri="{FF2B5EF4-FFF2-40B4-BE49-F238E27FC236}">
                  <a16:creationId xmlns:a16="http://schemas.microsoft.com/office/drawing/2014/main" id="{C0EF3ED9-8AD6-44EC-8F6F-083064805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2055"/>
              <a:ext cx="14" cy="119"/>
            </a:xfrm>
            <a:custGeom>
              <a:avLst/>
              <a:gdLst>
                <a:gd name="T0" fmla="*/ 18 w 11"/>
                <a:gd name="T1" fmla="*/ 0 h 91"/>
                <a:gd name="T2" fmla="*/ 1 w 11"/>
                <a:gd name="T3" fmla="*/ 156 h 9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91">
                  <a:moveTo>
                    <a:pt x="11" y="0"/>
                  </a:moveTo>
                  <a:cubicBezTo>
                    <a:pt x="3" y="23"/>
                    <a:pt x="0" y="63"/>
                    <a:pt x="1" y="9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0" name="Freeform 2886">
              <a:extLst>
                <a:ext uri="{FF2B5EF4-FFF2-40B4-BE49-F238E27FC236}">
                  <a16:creationId xmlns:a16="http://schemas.microsoft.com/office/drawing/2014/main" id="{090FEBDF-3A5C-40D0-9D76-E5805A633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1904"/>
              <a:ext cx="10" cy="47"/>
            </a:xfrm>
            <a:custGeom>
              <a:avLst/>
              <a:gdLst>
                <a:gd name="T0" fmla="*/ 13 w 8"/>
                <a:gd name="T1" fmla="*/ 0 h 36"/>
                <a:gd name="T2" fmla="*/ 0 w 8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6">
                  <a:moveTo>
                    <a:pt x="8" y="0"/>
                  </a:moveTo>
                  <a:cubicBezTo>
                    <a:pt x="7" y="19"/>
                    <a:pt x="7" y="24"/>
                    <a:pt x="0" y="36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1" name="Freeform 2887">
              <a:extLst>
                <a:ext uri="{FF2B5EF4-FFF2-40B4-BE49-F238E27FC236}">
                  <a16:creationId xmlns:a16="http://schemas.microsoft.com/office/drawing/2014/main" id="{713AC855-1437-4EDA-A8CB-45B191A403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881"/>
              <a:ext cx="4" cy="46"/>
            </a:xfrm>
            <a:custGeom>
              <a:avLst/>
              <a:gdLst>
                <a:gd name="T0" fmla="*/ 5 w 3"/>
                <a:gd name="T1" fmla="*/ 0 h 35"/>
                <a:gd name="T2" fmla="*/ 0 w 3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35">
                  <a:moveTo>
                    <a:pt x="3" y="0"/>
                  </a:moveTo>
                  <a:cubicBezTo>
                    <a:pt x="3" y="23"/>
                    <a:pt x="3" y="26"/>
                    <a:pt x="0" y="35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2" name="Freeform 2888">
              <a:extLst>
                <a:ext uri="{FF2B5EF4-FFF2-40B4-BE49-F238E27FC236}">
                  <a16:creationId xmlns:a16="http://schemas.microsoft.com/office/drawing/2014/main" id="{2F35D277-574F-4F87-9C72-1BBC85EEDA0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1948"/>
              <a:ext cx="41" cy="66"/>
            </a:xfrm>
            <a:custGeom>
              <a:avLst/>
              <a:gdLst>
                <a:gd name="T0" fmla="*/ 0 w 31"/>
                <a:gd name="T1" fmla="*/ 85 h 51"/>
                <a:gd name="T2" fmla="*/ 54 w 31"/>
                <a:gd name="T3" fmla="*/ 0 h 51"/>
                <a:gd name="T4" fmla="*/ 0 w 31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51">
                  <a:moveTo>
                    <a:pt x="0" y="51"/>
                  </a:moveTo>
                  <a:cubicBezTo>
                    <a:pt x="1" y="34"/>
                    <a:pt x="15" y="15"/>
                    <a:pt x="31" y="0"/>
                  </a:cubicBezTo>
                  <a:cubicBezTo>
                    <a:pt x="25" y="8"/>
                    <a:pt x="2" y="41"/>
                    <a:pt x="0" y="51"/>
                  </a:cubicBezTo>
                  <a:close/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3" name="Freeform 2889">
              <a:extLst>
                <a:ext uri="{FF2B5EF4-FFF2-40B4-BE49-F238E27FC236}">
                  <a16:creationId xmlns:a16="http://schemas.microsoft.com/office/drawing/2014/main" id="{F70AB4CE-51E2-4B05-9944-F263E6EEFD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294"/>
              <a:ext cx="23" cy="44"/>
            </a:xfrm>
            <a:custGeom>
              <a:avLst/>
              <a:gdLst>
                <a:gd name="T0" fmla="*/ 31 w 17"/>
                <a:gd name="T1" fmla="*/ 0 h 34"/>
                <a:gd name="T2" fmla="*/ 0 w 17"/>
                <a:gd name="T3" fmla="*/ 5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34">
                  <a:moveTo>
                    <a:pt x="17" y="0"/>
                  </a:moveTo>
                  <a:cubicBezTo>
                    <a:pt x="6" y="14"/>
                    <a:pt x="1" y="28"/>
                    <a:pt x="0" y="34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4" name="Freeform 2890">
              <a:extLst>
                <a:ext uri="{FF2B5EF4-FFF2-40B4-BE49-F238E27FC236}">
                  <a16:creationId xmlns:a16="http://schemas.microsoft.com/office/drawing/2014/main" id="{E717CC8F-FF77-45DB-A068-32F28EF3FF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5" y="2337"/>
              <a:ext cx="16" cy="17"/>
            </a:xfrm>
            <a:custGeom>
              <a:avLst/>
              <a:gdLst>
                <a:gd name="T0" fmla="*/ 21 w 12"/>
                <a:gd name="T1" fmla="*/ 0 h 13"/>
                <a:gd name="T2" fmla="*/ 0 w 12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2" y="0"/>
                  </a:moveTo>
                  <a:cubicBezTo>
                    <a:pt x="3" y="5"/>
                    <a:pt x="0" y="13"/>
                    <a:pt x="0" y="13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5" name="Freeform 2891">
              <a:extLst>
                <a:ext uri="{FF2B5EF4-FFF2-40B4-BE49-F238E27FC236}">
                  <a16:creationId xmlns:a16="http://schemas.microsoft.com/office/drawing/2014/main" id="{5948249F-A02D-4119-B5AE-CDA72F50A8E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0" y="2313"/>
              <a:ext cx="18" cy="28"/>
            </a:xfrm>
            <a:custGeom>
              <a:avLst/>
              <a:gdLst>
                <a:gd name="T0" fmla="*/ 23 w 14"/>
                <a:gd name="T1" fmla="*/ 0 h 21"/>
                <a:gd name="T2" fmla="*/ 0 w 14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21">
                  <a:moveTo>
                    <a:pt x="14" y="0"/>
                  </a:moveTo>
                  <a:cubicBezTo>
                    <a:pt x="3" y="9"/>
                    <a:pt x="2" y="14"/>
                    <a:pt x="0" y="2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6" name="Freeform 2892">
              <a:extLst>
                <a:ext uri="{FF2B5EF4-FFF2-40B4-BE49-F238E27FC236}">
                  <a16:creationId xmlns:a16="http://schemas.microsoft.com/office/drawing/2014/main" id="{D5635305-3615-485C-A4A8-6F26AE0E11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127"/>
              <a:ext cx="7" cy="84"/>
            </a:xfrm>
            <a:custGeom>
              <a:avLst/>
              <a:gdLst>
                <a:gd name="T0" fmla="*/ 6 w 5"/>
                <a:gd name="T1" fmla="*/ 0 h 64"/>
                <a:gd name="T2" fmla="*/ 0 w 5"/>
                <a:gd name="T3" fmla="*/ 11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64">
                  <a:moveTo>
                    <a:pt x="3" y="0"/>
                  </a:moveTo>
                  <a:cubicBezTo>
                    <a:pt x="5" y="15"/>
                    <a:pt x="5" y="42"/>
                    <a:pt x="0" y="64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7" name="Freeform 2893">
              <a:extLst>
                <a:ext uri="{FF2B5EF4-FFF2-40B4-BE49-F238E27FC236}">
                  <a16:creationId xmlns:a16="http://schemas.microsoft.com/office/drawing/2014/main" id="{E7557309-E613-4195-B996-FC576A545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139"/>
              <a:ext cx="9" cy="105"/>
            </a:xfrm>
            <a:custGeom>
              <a:avLst/>
              <a:gdLst>
                <a:gd name="T0" fmla="*/ 10 w 7"/>
                <a:gd name="T1" fmla="*/ 0 h 80"/>
                <a:gd name="T2" fmla="*/ 12 w 7"/>
                <a:gd name="T3" fmla="*/ 138 h 8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0">
                  <a:moveTo>
                    <a:pt x="6" y="0"/>
                  </a:moveTo>
                  <a:cubicBezTo>
                    <a:pt x="0" y="28"/>
                    <a:pt x="4" y="55"/>
                    <a:pt x="7" y="8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8" name="Freeform 2894">
              <a:extLst>
                <a:ext uri="{FF2B5EF4-FFF2-40B4-BE49-F238E27FC236}">
                  <a16:creationId xmlns:a16="http://schemas.microsoft.com/office/drawing/2014/main" id="{90775058-71A7-44E1-B057-5E9D0B6C27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6" y="2152"/>
              <a:ext cx="12" cy="42"/>
            </a:xfrm>
            <a:custGeom>
              <a:avLst/>
              <a:gdLst>
                <a:gd name="T0" fmla="*/ 16 w 9"/>
                <a:gd name="T1" fmla="*/ 0 h 32"/>
                <a:gd name="T2" fmla="*/ 0 w 9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32">
                  <a:moveTo>
                    <a:pt x="9" y="0"/>
                  </a:moveTo>
                  <a:cubicBezTo>
                    <a:pt x="9" y="18"/>
                    <a:pt x="4" y="19"/>
                    <a:pt x="0" y="3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59" name="Freeform 2895">
              <a:extLst>
                <a:ext uri="{FF2B5EF4-FFF2-40B4-BE49-F238E27FC236}">
                  <a16:creationId xmlns:a16="http://schemas.microsoft.com/office/drawing/2014/main" id="{D6929D43-D714-4323-BE43-28D09FC5A4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2" y="2126"/>
              <a:ext cx="11" cy="73"/>
            </a:xfrm>
            <a:custGeom>
              <a:avLst/>
              <a:gdLst>
                <a:gd name="T0" fmla="*/ 8 w 8"/>
                <a:gd name="T1" fmla="*/ 0 h 56"/>
                <a:gd name="T2" fmla="*/ 0 w 8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56">
                  <a:moveTo>
                    <a:pt x="4" y="0"/>
                  </a:moveTo>
                  <a:cubicBezTo>
                    <a:pt x="8" y="18"/>
                    <a:pt x="6" y="37"/>
                    <a:pt x="0" y="5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0" name="Freeform 2896">
              <a:extLst>
                <a:ext uri="{FF2B5EF4-FFF2-40B4-BE49-F238E27FC236}">
                  <a16:creationId xmlns:a16="http://schemas.microsoft.com/office/drawing/2014/main" id="{FDCAB201-17FE-4A57-B73F-BDC5EE29D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1993"/>
              <a:ext cx="44" cy="25"/>
            </a:xfrm>
            <a:custGeom>
              <a:avLst/>
              <a:gdLst>
                <a:gd name="T0" fmla="*/ 57 w 34"/>
                <a:gd name="T1" fmla="*/ 33 h 19"/>
                <a:gd name="T2" fmla="*/ 0 w 34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19">
                  <a:moveTo>
                    <a:pt x="34" y="19"/>
                  </a:moveTo>
                  <a:cubicBezTo>
                    <a:pt x="17" y="16"/>
                    <a:pt x="7" y="8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1" name="Freeform 2897">
              <a:extLst>
                <a:ext uri="{FF2B5EF4-FFF2-40B4-BE49-F238E27FC236}">
                  <a16:creationId xmlns:a16="http://schemas.microsoft.com/office/drawing/2014/main" id="{160CECF3-3DC9-4536-BC8F-16D966ED7B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012"/>
              <a:ext cx="38" cy="34"/>
            </a:xfrm>
            <a:custGeom>
              <a:avLst/>
              <a:gdLst>
                <a:gd name="T0" fmla="*/ 50 w 29"/>
                <a:gd name="T1" fmla="*/ 44 h 26"/>
                <a:gd name="T2" fmla="*/ 0 w 29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29" y="26"/>
                  </a:moveTo>
                  <a:cubicBezTo>
                    <a:pt x="14" y="19"/>
                    <a:pt x="6" y="11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2" name="Freeform 2898">
              <a:extLst>
                <a:ext uri="{FF2B5EF4-FFF2-40B4-BE49-F238E27FC236}">
                  <a16:creationId xmlns:a16="http://schemas.microsoft.com/office/drawing/2014/main" id="{01EF3B6A-6947-43C3-A437-BCAC79FAA9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079"/>
              <a:ext cx="9" cy="53"/>
            </a:xfrm>
            <a:custGeom>
              <a:avLst/>
              <a:gdLst>
                <a:gd name="T0" fmla="*/ 12 w 7"/>
                <a:gd name="T1" fmla="*/ 0 h 41"/>
                <a:gd name="T2" fmla="*/ 1 w 7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1">
                  <a:moveTo>
                    <a:pt x="7" y="0"/>
                  </a:moveTo>
                  <a:cubicBezTo>
                    <a:pt x="2" y="20"/>
                    <a:pt x="0" y="21"/>
                    <a:pt x="1" y="4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3" name="Freeform 2899">
              <a:extLst>
                <a:ext uri="{FF2B5EF4-FFF2-40B4-BE49-F238E27FC236}">
                  <a16:creationId xmlns:a16="http://schemas.microsoft.com/office/drawing/2014/main" id="{B1D3C964-F2B8-414F-B18F-D81F59E4FF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148"/>
              <a:ext cx="7" cy="110"/>
            </a:xfrm>
            <a:custGeom>
              <a:avLst/>
              <a:gdLst>
                <a:gd name="T0" fmla="*/ 10 w 5"/>
                <a:gd name="T1" fmla="*/ 0 h 84"/>
                <a:gd name="T2" fmla="*/ 1 w 5"/>
                <a:gd name="T3" fmla="*/ 144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84">
                  <a:moveTo>
                    <a:pt x="5" y="0"/>
                  </a:moveTo>
                  <a:cubicBezTo>
                    <a:pt x="0" y="18"/>
                    <a:pt x="0" y="71"/>
                    <a:pt x="1" y="8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4" name="Freeform 2900">
              <a:extLst>
                <a:ext uri="{FF2B5EF4-FFF2-40B4-BE49-F238E27FC236}">
                  <a16:creationId xmlns:a16="http://schemas.microsoft.com/office/drawing/2014/main" id="{14FC4DD9-92A8-4DDC-8503-CD5C7A11D5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212"/>
              <a:ext cx="4" cy="91"/>
            </a:xfrm>
            <a:custGeom>
              <a:avLst/>
              <a:gdLst>
                <a:gd name="T0" fmla="*/ 5 w 3"/>
                <a:gd name="T1" fmla="*/ 0 h 69"/>
                <a:gd name="T2" fmla="*/ 5 w 3"/>
                <a:gd name="T3" fmla="*/ 120 h 6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69">
                  <a:moveTo>
                    <a:pt x="3" y="0"/>
                  </a:moveTo>
                  <a:cubicBezTo>
                    <a:pt x="0" y="16"/>
                    <a:pt x="2" y="58"/>
                    <a:pt x="3" y="6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5" name="Freeform 2901">
              <a:extLst>
                <a:ext uri="{FF2B5EF4-FFF2-40B4-BE49-F238E27FC236}">
                  <a16:creationId xmlns:a16="http://schemas.microsoft.com/office/drawing/2014/main" id="{5F71F805-7961-45D5-AE1D-42FB4B2CD89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2132"/>
              <a:ext cx="17" cy="67"/>
            </a:xfrm>
            <a:custGeom>
              <a:avLst/>
              <a:gdLst>
                <a:gd name="T0" fmla="*/ 22 w 13"/>
                <a:gd name="T1" fmla="*/ 0 h 51"/>
                <a:gd name="T2" fmla="*/ 0 w 13"/>
                <a:gd name="T3" fmla="*/ 8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1">
                  <a:moveTo>
                    <a:pt x="13" y="0"/>
                  </a:moveTo>
                  <a:cubicBezTo>
                    <a:pt x="13" y="18"/>
                    <a:pt x="6" y="41"/>
                    <a:pt x="0" y="51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6" name="Freeform 2902">
              <a:extLst>
                <a:ext uri="{FF2B5EF4-FFF2-40B4-BE49-F238E27FC236}">
                  <a16:creationId xmlns:a16="http://schemas.microsoft.com/office/drawing/2014/main" id="{20FD7A38-8AA9-49BE-9C83-C74BADFC746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3" y="1993"/>
              <a:ext cx="47" cy="27"/>
            </a:xfrm>
            <a:custGeom>
              <a:avLst/>
              <a:gdLst>
                <a:gd name="T0" fmla="*/ 61 w 36"/>
                <a:gd name="T1" fmla="*/ 36 h 20"/>
                <a:gd name="T2" fmla="*/ 0 w 36"/>
                <a:gd name="T3" fmla="*/ 0 h 2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6" h="20">
                  <a:moveTo>
                    <a:pt x="36" y="20"/>
                  </a:moveTo>
                  <a:cubicBezTo>
                    <a:pt x="26" y="9"/>
                    <a:pt x="5" y="2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7" name="Freeform 2903">
              <a:extLst>
                <a:ext uri="{FF2B5EF4-FFF2-40B4-BE49-F238E27FC236}">
                  <a16:creationId xmlns:a16="http://schemas.microsoft.com/office/drawing/2014/main" id="{B0EECB3C-DF41-4E01-9FF6-CEF4ED63B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2" y="2021"/>
              <a:ext cx="27" cy="20"/>
            </a:xfrm>
            <a:custGeom>
              <a:avLst/>
              <a:gdLst>
                <a:gd name="T0" fmla="*/ 36 w 20"/>
                <a:gd name="T1" fmla="*/ 27 h 15"/>
                <a:gd name="T2" fmla="*/ 0 w 20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15">
                  <a:moveTo>
                    <a:pt x="20" y="15"/>
                  </a:moveTo>
                  <a:cubicBezTo>
                    <a:pt x="14" y="7"/>
                    <a:pt x="5" y="3"/>
                    <a:pt x="0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8" name="Freeform 2904">
              <a:extLst>
                <a:ext uri="{FF2B5EF4-FFF2-40B4-BE49-F238E27FC236}">
                  <a16:creationId xmlns:a16="http://schemas.microsoft.com/office/drawing/2014/main" id="{142126E6-6D52-449F-9E91-A9E4E94438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374"/>
              <a:ext cx="65" cy="39"/>
            </a:xfrm>
            <a:custGeom>
              <a:avLst/>
              <a:gdLst>
                <a:gd name="T0" fmla="*/ 0 w 49"/>
                <a:gd name="T1" fmla="*/ 0 h 29"/>
                <a:gd name="T2" fmla="*/ 86 w 49"/>
                <a:gd name="T3" fmla="*/ 52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29">
                  <a:moveTo>
                    <a:pt x="0" y="0"/>
                  </a:moveTo>
                  <a:cubicBezTo>
                    <a:pt x="28" y="6"/>
                    <a:pt x="49" y="29"/>
                    <a:pt x="49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69" name="Freeform 2905">
              <a:extLst>
                <a:ext uri="{FF2B5EF4-FFF2-40B4-BE49-F238E27FC236}">
                  <a16:creationId xmlns:a16="http://schemas.microsoft.com/office/drawing/2014/main" id="{D43B778E-AEC2-45B0-B78E-CFEA7EF9B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359"/>
              <a:ext cx="62" cy="19"/>
            </a:xfrm>
            <a:custGeom>
              <a:avLst/>
              <a:gdLst>
                <a:gd name="T0" fmla="*/ 0 w 47"/>
                <a:gd name="T1" fmla="*/ 0 h 15"/>
                <a:gd name="T2" fmla="*/ 82 w 47"/>
                <a:gd name="T3" fmla="*/ 24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5">
                  <a:moveTo>
                    <a:pt x="0" y="0"/>
                  </a:moveTo>
                  <a:cubicBezTo>
                    <a:pt x="19" y="2"/>
                    <a:pt x="47" y="15"/>
                    <a:pt x="47" y="1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0" name="Freeform 2906">
              <a:extLst>
                <a:ext uri="{FF2B5EF4-FFF2-40B4-BE49-F238E27FC236}">
                  <a16:creationId xmlns:a16="http://schemas.microsoft.com/office/drawing/2014/main" id="{A4AA4DCF-36B1-4083-8FB4-CE0700201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1331"/>
              <a:ext cx="51" cy="8"/>
            </a:xfrm>
            <a:custGeom>
              <a:avLst/>
              <a:gdLst>
                <a:gd name="T0" fmla="*/ 0 w 39"/>
                <a:gd name="T1" fmla="*/ 11 h 6"/>
                <a:gd name="T2" fmla="*/ 67 w 3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6">
                  <a:moveTo>
                    <a:pt x="0" y="6"/>
                  </a:moveTo>
                  <a:cubicBezTo>
                    <a:pt x="16" y="5"/>
                    <a:pt x="34" y="2"/>
                    <a:pt x="39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1" name="Freeform 2907">
              <a:extLst>
                <a:ext uri="{FF2B5EF4-FFF2-40B4-BE49-F238E27FC236}">
                  <a16:creationId xmlns:a16="http://schemas.microsoft.com/office/drawing/2014/main" id="{A4533C12-2315-4592-8045-4ED85CA76C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6" y="1298"/>
              <a:ext cx="36" cy="17"/>
            </a:xfrm>
            <a:custGeom>
              <a:avLst/>
              <a:gdLst>
                <a:gd name="T0" fmla="*/ 0 w 28"/>
                <a:gd name="T1" fmla="*/ 22 h 13"/>
                <a:gd name="T2" fmla="*/ 46 w 2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13">
                  <a:moveTo>
                    <a:pt x="0" y="13"/>
                  </a:moveTo>
                  <a:cubicBezTo>
                    <a:pt x="14" y="10"/>
                    <a:pt x="26" y="3"/>
                    <a:pt x="28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2" name="Freeform 2908">
              <a:extLst>
                <a:ext uri="{FF2B5EF4-FFF2-40B4-BE49-F238E27FC236}">
                  <a16:creationId xmlns:a16="http://schemas.microsoft.com/office/drawing/2014/main" id="{9B5CA41F-B0E8-48BE-A631-107209C3B76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213"/>
              <a:ext cx="16" cy="21"/>
            </a:xfrm>
            <a:custGeom>
              <a:avLst/>
              <a:gdLst>
                <a:gd name="T0" fmla="*/ 0 w 12"/>
                <a:gd name="T1" fmla="*/ 28 h 16"/>
                <a:gd name="T2" fmla="*/ 21 w 12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6">
                  <a:moveTo>
                    <a:pt x="0" y="16"/>
                  </a:moveTo>
                  <a:cubicBezTo>
                    <a:pt x="7" y="11"/>
                    <a:pt x="12" y="0"/>
                    <a:pt x="1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3" name="Freeform 2909">
              <a:extLst>
                <a:ext uri="{FF2B5EF4-FFF2-40B4-BE49-F238E27FC236}">
                  <a16:creationId xmlns:a16="http://schemas.microsoft.com/office/drawing/2014/main" id="{824EE7A7-3ECC-4DD1-8ADC-F70EEF3313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254"/>
              <a:ext cx="31" cy="18"/>
            </a:xfrm>
            <a:custGeom>
              <a:avLst/>
              <a:gdLst>
                <a:gd name="T0" fmla="*/ 0 w 24"/>
                <a:gd name="T1" fmla="*/ 23 h 14"/>
                <a:gd name="T2" fmla="*/ 40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0" y="14"/>
                  </a:moveTo>
                  <a:cubicBezTo>
                    <a:pt x="15" y="9"/>
                    <a:pt x="24" y="0"/>
                    <a:pt x="24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4" name="Freeform 2910">
              <a:extLst>
                <a:ext uri="{FF2B5EF4-FFF2-40B4-BE49-F238E27FC236}">
                  <a16:creationId xmlns:a16="http://schemas.microsoft.com/office/drawing/2014/main" id="{F5962089-AE71-4EBD-A5B3-D9EECAE459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7" y="1276"/>
              <a:ext cx="33" cy="20"/>
            </a:xfrm>
            <a:custGeom>
              <a:avLst/>
              <a:gdLst>
                <a:gd name="T0" fmla="*/ 0 w 25"/>
                <a:gd name="T1" fmla="*/ 27 h 15"/>
                <a:gd name="T2" fmla="*/ 44 w 25"/>
                <a:gd name="T3" fmla="*/ 0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15">
                  <a:moveTo>
                    <a:pt x="0" y="15"/>
                  </a:moveTo>
                  <a:cubicBezTo>
                    <a:pt x="18" y="11"/>
                    <a:pt x="25" y="0"/>
                    <a:pt x="25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5" name="Freeform 2911">
              <a:extLst>
                <a:ext uri="{FF2B5EF4-FFF2-40B4-BE49-F238E27FC236}">
                  <a16:creationId xmlns:a16="http://schemas.microsoft.com/office/drawing/2014/main" id="{7D423EA1-C82F-474F-AB56-64C8535C6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131"/>
              <a:ext cx="25" cy="72"/>
            </a:xfrm>
            <a:custGeom>
              <a:avLst/>
              <a:gdLst>
                <a:gd name="T0" fmla="*/ 33 w 19"/>
                <a:gd name="T1" fmla="*/ 0 h 55"/>
                <a:gd name="T2" fmla="*/ 0 w 19"/>
                <a:gd name="T3" fmla="*/ 94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5">
                  <a:moveTo>
                    <a:pt x="19" y="0"/>
                  </a:moveTo>
                  <a:cubicBezTo>
                    <a:pt x="18" y="17"/>
                    <a:pt x="9" y="38"/>
                    <a:pt x="0" y="5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6" name="Freeform 2912">
              <a:extLst>
                <a:ext uri="{FF2B5EF4-FFF2-40B4-BE49-F238E27FC236}">
                  <a16:creationId xmlns:a16="http://schemas.microsoft.com/office/drawing/2014/main" id="{D0832E13-8033-4C3C-9A90-5B922D2099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192"/>
              <a:ext cx="24" cy="36"/>
            </a:xfrm>
            <a:custGeom>
              <a:avLst/>
              <a:gdLst>
                <a:gd name="T0" fmla="*/ 32 w 18"/>
                <a:gd name="T1" fmla="*/ 0 h 27"/>
                <a:gd name="T2" fmla="*/ 0 w 18"/>
                <a:gd name="T3" fmla="*/ 48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7">
                  <a:moveTo>
                    <a:pt x="18" y="0"/>
                  </a:moveTo>
                  <a:cubicBezTo>
                    <a:pt x="14" y="13"/>
                    <a:pt x="9" y="19"/>
                    <a:pt x="0" y="27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7" name="Freeform 2913">
              <a:extLst>
                <a:ext uri="{FF2B5EF4-FFF2-40B4-BE49-F238E27FC236}">
                  <a16:creationId xmlns:a16="http://schemas.microsoft.com/office/drawing/2014/main" id="{D08FFA93-DB16-4816-BD6D-57A526AE30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1251"/>
              <a:ext cx="67" cy="30"/>
            </a:xfrm>
            <a:custGeom>
              <a:avLst/>
              <a:gdLst>
                <a:gd name="T0" fmla="*/ 0 w 51"/>
                <a:gd name="T1" fmla="*/ 39 h 23"/>
                <a:gd name="T2" fmla="*/ 88 w 51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23">
                  <a:moveTo>
                    <a:pt x="0" y="23"/>
                  </a:moveTo>
                  <a:cubicBezTo>
                    <a:pt x="24" y="19"/>
                    <a:pt x="41" y="11"/>
                    <a:pt x="51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8" name="Freeform 2914">
              <a:extLst>
                <a:ext uri="{FF2B5EF4-FFF2-40B4-BE49-F238E27FC236}">
                  <a16:creationId xmlns:a16="http://schemas.microsoft.com/office/drawing/2014/main" id="{0484C141-9C02-482A-8EB3-1482D1101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4" y="1301"/>
              <a:ext cx="77" cy="18"/>
            </a:xfrm>
            <a:custGeom>
              <a:avLst/>
              <a:gdLst>
                <a:gd name="T0" fmla="*/ 0 w 59"/>
                <a:gd name="T1" fmla="*/ 23 h 14"/>
                <a:gd name="T2" fmla="*/ 100 w 59"/>
                <a:gd name="T3" fmla="*/ 4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9" h="14">
                  <a:moveTo>
                    <a:pt x="0" y="14"/>
                  </a:moveTo>
                  <a:cubicBezTo>
                    <a:pt x="27" y="3"/>
                    <a:pt x="52" y="0"/>
                    <a:pt x="59" y="2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79" name="Freeform 2915">
              <a:extLst>
                <a:ext uri="{FF2B5EF4-FFF2-40B4-BE49-F238E27FC236}">
                  <a16:creationId xmlns:a16="http://schemas.microsoft.com/office/drawing/2014/main" id="{ECF1A6D4-F40B-44DE-A279-1BF6A04EC9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1209"/>
              <a:ext cx="29" cy="34"/>
            </a:xfrm>
            <a:custGeom>
              <a:avLst/>
              <a:gdLst>
                <a:gd name="T0" fmla="*/ 0 w 22"/>
                <a:gd name="T1" fmla="*/ 44 h 26"/>
                <a:gd name="T2" fmla="*/ 38 w 22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2" h="26">
                  <a:moveTo>
                    <a:pt x="0" y="26"/>
                  </a:moveTo>
                  <a:cubicBezTo>
                    <a:pt x="17" y="15"/>
                    <a:pt x="19" y="5"/>
                    <a:pt x="22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0" name="Freeform 2916">
              <a:extLst>
                <a:ext uri="{FF2B5EF4-FFF2-40B4-BE49-F238E27FC236}">
                  <a16:creationId xmlns:a16="http://schemas.microsoft.com/office/drawing/2014/main" id="{C0753DAE-B8A0-4C60-8A20-4851A74A49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1270"/>
              <a:ext cx="59" cy="18"/>
            </a:xfrm>
            <a:custGeom>
              <a:avLst/>
              <a:gdLst>
                <a:gd name="T0" fmla="*/ 0 w 45"/>
                <a:gd name="T1" fmla="*/ 23 h 14"/>
                <a:gd name="T2" fmla="*/ 77 w 45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5" h="14">
                  <a:moveTo>
                    <a:pt x="0" y="14"/>
                  </a:moveTo>
                  <a:cubicBezTo>
                    <a:pt x="18" y="11"/>
                    <a:pt x="40" y="3"/>
                    <a:pt x="45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1" name="Freeform 2917">
              <a:extLst>
                <a:ext uri="{FF2B5EF4-FFF2-40B4-BE49-F238E27FC236}">
                  <a16:creationId xmlns:a16="http://schemas.microsoft.com/office/drawing/2014/main" id="{F7474F15-5100-42CE-976D-CEF159D2AC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1" y="1306"/>
              <a:ext cx="83" cy="21"/>
            </a:xfrm>
            <a:custGeom>
              <a:avLst/>
              <a:gdLst>
                <a:gd name="T0" fmla="*/ 0 w 63"/>
                <a:gd name="T1" fmla="*/ 28 h 16"/>
                <a:gd name="T2" fmla="*/ 109 w 63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3" h="16">
                  <a:moveTo>
                    <a:pt x="0" y="16"/>
                  </a:moveTo>
                  <a:cubicBezTo>
                    <a:pt x="19" y="8"/>
                    <a:pt x="55" y="0"/>
                    <a:pt x="63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2" name="Freeform 2918">
              <a:extLst>
                <a:ext uri="{FF2B5EF4-FFF2-40B4-BE49-F238E27FC236}">
                  <a16:creationId xmlns:a16="http://schemas.microsoft.com/office/drawing/2014/main" id="{E096E980-60A3-4666-AE32-F85468CB6F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279"/>
              <a:ext cx="27" cy="21"/>
            </a:xfrm>
            <a:custGeom>
              <a:avLst/>
              <a:gdLst>
                <a:gd name="T0" fmla="*/ 0 w 21"/>
                <a:gd name="T1" fmla="*/ 28 h 16"/>
                <a:gd name="T2" fmla="*/ 35 w 21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1" h="16">
                  <a:moveTo>
                    <a:pt x="0" y="16"/>
                  </a:moveTo>
                  <a:cubicBezTo>
                    <a:pt x="13" y="11"/>
                    <a:pt x="21" y="0"/>
                    <a:pt x="2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3" name="Freeform 2919">
              <a:extLst>
                <a:ext uri="{FF2B5EF4-FFF2-40B4-BE49-F238E27FC236}">
                  <a16:creationId xmlns:a16="http://schemas.microsoft.com/office/drawing/2014/main" id="{44F65F35-AC21-44D6-A860-EA400FF44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1368"/>
              <a:ext cx="38" cy="14"/>
            </a:xfrm>
            <a:custGeom>
              <a:avLst/>
              <a:gdLst>
                <a:gd name="T0" fmla="*/ 0 w 29"/>
                <a:gd name="T1" fmla="*/ 0 h 11"/>
                <a:gd name="T2" fmla="*/ 50 w 29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11">
                  <a:moveTo>
                    <a:pt x="0" y="0"/>
                  </a:moveTo>
                  <a:cubicBezTo>
                    <a:pt x="11" y="9"/>
                    <a:pt x="22" y="7"/>
                    <a:pt x="29" y="1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4" name="Freeform 2920">
              <a:extLst>
                <a:ext uri="{FF2B5EF4-FFF2-40B4-BE49-F238E27FC236}">
                  <a16:creationId xmlns:a16="http://schemas.microsoft.com/office/drawing/2014/main" id="{F6284595-C2BB-4597-895A-AD1B55033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1385"/>
              <a:ext cx="44" cy="37"/>
            </a:xfrm>
            <a:custGeom>
              <a:avLst/>
              <a:gdLst>
                <a:gd name="T0" fmla="*/ 0 w 33"/>
                <a:gd name="T1" fmla="*/ 0 h 28"/>
                <a:gd name="T2" fmla="*/ 59 w 33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28">
                  <a:moveTo>
                    <a:pt x="0" y="0"/>
                  </a:moveTo>
                  <a:cubicBezTo>
                    <a:pt x="11" y="15"/>
                    <a:pt x="28" y="24"/>
                    <a:pt x="33" y="2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5" name="Freeform 2921">
              <a:extLst>
                <a:ext uri="{FF2B5EF4-FFF2-40B4-BE49-F238E27FC236}">
                  <a16:creationId xmlns:a16="http://schemas.microsoft.com/office/drawing/2014/main" id="{805C93C6-8B51-4073-A539-420EE76B9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121"/>
              <a:ext cx="24" cy="79"/>
            </a:xfrm>
            <a:custGeom>
              <a:avLst/>
              <a:gdLst>
                <a:gd name="T0" fmla="*/ 32 w 18"/>
                <a:gd name="T1" fmla="*/ 0 h 60"/>
                <a:gd name="T2" fmla="*/ 0 w 18"/>
                <a:gd name="T3" fmla="*/ 104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60">
                  <a:moveTo>
                    <a:pt x="18" y="0"/>
                  </a:moveTo>
                  <a:cubicBezTo>
                    <a:pt x="18" y="16"/>
                    <a:pt x="8" y="49"/>
                    <a:pt x="0" y="6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6" name="Freeform 2922">
              <a:extLst>
                <a:ext uri="{FF2B5EF4-FFF2-40B4-BE49-F238E27FC236}">
                  <a16:creationId xmlns:a16="http://schemas.microsoft.com/office/drawing/2014/main" id="{5ABA0AAE-2627-439D-825E-E59AC6CCC3C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116"/>
              <a:ext cx="22" cy="75"/>
            </a:xfrm>
            <a:custGeom>
              <a:avLst/>
              <a:gdLst>
                <a:gd name="T0" fmla="*/ 27 w 17"/>
                <a:gd name="T1" fmla="*/ 0 h 57"/>
                <a:gd name="T2" fmla="*/ 0 w 17"/>
                <a:gd name="T3" fmla="*/ 99 h 5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7" h="57">
                  <a:moveTo>
                    <a:pt x="16" y="0"/>
                  </a:moveTo>
                  <a:cubicBezTo>
                    <a:pt x="17" y="13"/>
                    <a:pt x="6" y="46"/>
                    <a:pt x="0" y="57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7" name="Freeform 2923">
              <a:extLst>
                <a:ext uri="{FF2B5EF4-FFF2-40B4-BE49-F238E27FC236}">
                  <a16:creationId xmlns:a16="http://schemas.microsoft.com/office/drawing/2014/main" id="{6BFC8ACD-04A4-4966-8BAD-245DC4BD93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114"/>
              <a:ext cx="4" cy="62"/>
            </a:xfrm>
            <a:custGeom>
              <a:avLst/>
              <a:gdLst>
                <a:gd name="T0" fmla="*/ 0 w 3"/>
                <a:gd name="T1" fmla="*/ 0 h 48"/>
                <a:gd name="T2" fmla="*/ 0 w 3"/>
                <a:gd name="T3" fmla="*/ 8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8">
                  <a:moveTo>
                    <a:pt x="0" y="0"/>
                  </a:moveTo>
                  <a:cubicBezTo>
                    <a:pt x="3" y="18"/>
                    <a:pt x="2" y="37"/>
                    <a:pt x="0" y="48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8" name="Freeform 2924">
              <a:extLst>
                <a:ext uri="{FF2B5EF4-FFF2-40B4-BE49-F238E27FC236}">
                  <a16:creationId xmlns:a16="http://schemas.microsoft.com/office/drawing/2014/main" id="{7BD9B64F-659B-4B7E-A6F8-F0D350FCA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4" y="1083"/>
              <a:ext cx="7" cy="74"/>
            </a:xfrm>
            <a:custGeom>
              <a:avLst/>
              <a:gdLst>
                <a:gd name="T0" fmla="*/ 0 w 5"/>
                <a:gd name="T1" fmla="*/ 0 h 56"/>
                <a:gd name="T2" fmla="*/ 8 w 5"/>
                <a:gd name="T3" fmla="*/ 98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6">
                  <a:moveTo>
                    <a:pt x="0" y="0"/>
                  </a:moveTo>
                  <a:cubicBezTo>
                    <a:pt x="4" y="15"/>
                    <a:pt x="5" y="46"/>
                    <a:pt x="4" y="56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89" name="Freeform 2925">
              <a:extLst>
                <a:ext uri="{FF2B5EF4-FFF2-40B4-BE49-F238E27FC236}">
                  <a16:creationId xmlns:a16="http://schemas.microsoft.com/office/drawing/2014/main" id="{E1418737-C315-43EB-A215-E6D251764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4" y="1381"/>
              <a:ext cx="29" cy="32"/>
            </a:xfrm>
            <a:custGeom>
              <a:avLst/>
              <a:gdLst>
                <a:gd name="T0" fmla="*/ 34 w 22"/>
                <a:gd name="T1" fmla="*/ 43 h 24"/>
                <a:gd name="T2" fmla="*/ 37 w 22"/>
                <a:gd name="T3" fmla="*/ 23 h 24"/>
                <a:gd name="T4" fmla="*/ 20 w 22"/>
                <a:gd name="T5" fmla="*/ 36 h 24"/>
                <a:gd name="T6" fmla="*/ 20 w 22"/>
                <a:gd name="T7" fmla="*/ 5 h 24"/>
                <a:gd name="T8" fmla="*/ 0 w 22"/>
                <a:gd name="T9" fmla="*/ 27 h 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24">
                  <a:moveTo>
                    <a:pt x="20" y="24"/>
                  </a:moveTo>
                  <a:cubicBezTo>
                    <a:pt x="22" y="21"/>
                    <a:pt x="22" y="16"/>
                    <a:pt x="21" y="13"/>
                  </a:cubicBezTo>
                  <a:cubicBezTo>
                    <a:pt x="16" y="12"/>
                    <a:pt x="13" y="15"/>
                    <a:pt x="11" y="20"/>
                  </a:cubicBezTo>
                  <a:cubicBezTo>
                    <a:pt x="12" y="16"/>
                    <a:pt x="17" y="6"/>
                    <a:pt x="11" y="3"/>
                  </a:cubicBezTo>
                  <a:cubicBezTo>
                    <a:pt x="5" y="0"/>
                    <a:pt x="1" y="11"/>
                    <a:pt x="0" y="15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0" name="Freeform 2926">
              <a:extLst>
                <a:ext uri="{FF2B5EF4-FFF2-40B4-BE49-F238E27FC236}">
                  <a16:creationId xmlns:a16="http://schemas.microsoft.com/office/drawing/2014/main" id="{5CA3BE14-775C-4B04-BAEF-98CBE2A1B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369"/>
              <a:ext cx="6" cy="16"/>
            </a:xfrm>
            <a:custGeom>
              <a:avLst/>
              <a:gdLst>
                <a:gd name="T0" fmla="*/ 7 w 5"/>
                <a:gd name="T1" fmla="*/ 21 h 12"/>
                <a:gd name="T2" fmla="*/ 5 w 5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2">
                  <a:moveTo>
                    <a:pt x="5" y="12"/>
                  </a:moveTo>
                  <a:cubicBezTo>
                    <a:pt x="5" y="7"/>
                    <a:pt x="0" y="5"/>
                    <a:pt x="3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1" name="Freeform 2927">
              <a:extLst>
                <a:ext uri="{FF2B5EF4-FFF2-40B4-BE49-F238E27FC236}">
                  <a16:creationId xmlns:a16="http://schemas.microsoft.com/office/drawing/2014/main" id="{C8F4C5F8-E05D-4EB5-93E7-D87C7189F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0" y="1327"/>
              <a:ext cx="16" cy="24"/>
            </a:xfrm>
            <a:custGeom>
              <a:avLst/>
              <a:gdLst>
                <a:gd name="T0" fmla="*/ 1 w 12"/>
                <a:gd name="T1" fmla="*/ 7 h 18"/>
                <a:gd name="T2" fmla="*/ 11 w 12"/>
                <a:gd name="T3" fmla="*/ 27 h 18"/>
                <a:gd name="T4" fmla="*/ 17 w 12"/>
                <a:gd name="T5" fmla="*/ 0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8">
                  <a:moveTo>
                    <a:pt x="1" y="4"/>
                  </a:moveTo>
                  <a:cubicBezTo>
                    <a:pt x="0" y="7"/>
                    <a:pt x="0" y="18"/>
                    <a:pt x="6" y="15"/>
                  </a:cubicBezTo>
                  <a:cubicBezTo>
                    <a:pt x="12" y="13"/>
                    <a:pt x="11" y="4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2" name="Freeform 2928">
              <a:extLst>
                <a:ext uri="{FF2B5EF4-FFF2-40B4-BE49-F238E27FC236}">
                  <a16:creationId xmlns:a16="http://schemas.microsoft.com/office/drawing/2014/main" id="{2AC8B068-C099-4B10-A01E-ED6FB229F2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1" y="1254"/>
              <a:ext cx="19" cy="17"/>
            </a:xfrm>
            <a:custGeom>
              <a:avLst/>
              <a:gdLst>
                <a:gd name="T0" fmla="*/ 26 w 14"/>
                <a:gd name="T1" fmla="*/ 16 h 13"/>
                <a:gd name="T2" fmla="*/ 11 w 14"/>
                <a:gd name="T3" fmla="*/ 0 h 13"/>
                <a:gd name="T4" fmla="*/ 10 w 14"/>
                <a:gd name="T5" fmla="*/ 2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3">
                  <a:moveTo>
                    <a:pt x="14" y="9"/>
                  </a:moveTo>
                  <a:cubicBezTo>
                    <a:pt x="11" y="6"/>
                    <a:pt x="9" y="2"/>
                    <a:pt x="6" y="0"/>
                  </a:cubicBezTo>
                  <a:cubicBezTo>
                    <a:pt x="4" y="4"/>
                    <a:pt x="0" y="9"/>
                    <a:pt x="5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3" name="Freeform 2929">
              <a:extLst>
                <a:ext uri="{FF2B5EF4-FFF2-40B4-BE49-F238E27FC236}">
                  <a16:creationId xmlns:a16="http://schemas.microsoft.com/office/drawing/2014/main" id="{A8694C5F-5A19-48DA-B157-41B6021349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218"/>
              <a:ext cx="4" cy="10"/>
            </a:xfrm>
            <a:custGeom>
              <a:avLst/>
              <a:gdLst>
                <a:gd name="T0" fmla="*/ 5 w 3"/>
                <a:gd name="T1" fmla="*/ 14 h 7"/>
                <a:gd name="T2" fmla="*/ 0 w 3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7">
                  <a:moveTo>
                    <a:pt x="3" y="7"/>
                  </a:moveTo>
                  <a:cubicBezTo>
                    <a:pt x="2" y="5"/>
                    <a:pt x="1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4" name="Freeform 2930">
              <a:extLst>
                <a:ext uri="{FF2B5EF4-FFF2-40B4-BE49-F238E27FC236}">
                  <a16:creationId xmlns:a16="http://schemas.microsoft.com/office/drawing/2014/main" id="{1243C08B-006B-4E33-BB8A-04A5730FD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1285"/>
              <a:ext cx="3" cy="9"/>
            </a:xfrm>
            <a:custGeom>
              <a:avLst/>
              <a:gdLst>
                <a:gd name="T0" fmla="*/ 3 w 2"/>
                <a:gd name="T1" fmla="*/ 0 h 7"/>
                <a:gd name="T2" fmla="*/ 5 w 2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0" y="3"/>
                    <a:pt x="1" y="5"/>
                    <a:pt x="2" y="7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5" name="Freeform 2931">
              <a:extLst>
                <a:ext uri="{FF2B5EF4-FFF2-40B4-BE49-F238E27FC236}">
                  <a16:creationId xmlns:a16="http://schemas.microsoft.com/office/drawing/2014/main" id="{061C5B5F-A8F0-40C6-B738-DA5317E67D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876"/>
              <a:ext cx="16" cy="112"/>
            </a:xfrm>
            <a:custGeom>
              <a:avLst/>
              <a:gdLst>
                <a:gd name="T0" fmla="*/ 7 w 12"/>
                <a:gd name="T1" fmla="*/ 148 h 85"/>
                <a:gd name="T2" fmla="*/ 21 w 12"/>
                <a:gd name="T3" fmla="*/ 0 h 85"/>
                <a:gd name="T4" fmla="*/ 7 w 12"/>
                <a:gd name="T5" fmla="*/ 148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85">
                  <a:moveTo>
                    <a:pt x="4" y="85"/>
                  </a:moveTo>
                  <a:cubicBezTo>
                    <a:pt x="1" y="62"/>
                    <a:pt x="0" y="26"/>
                    <a:pt x="12" y="0"/>
                  </a:cubicBezTo>
                  <a:cubicBezTo>
                    <a:pt x="5" y="15"/>
                    <a:pt x="3" y="60"/>
                    <a:pt x="4" y="85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6" name="Freeform 2932">
              <a:extLst>
                <a:ext uri="{FF2B5EF4-FFF2-40B4-BE49-F238E27FC236}">
                  <a16:creationId xmlns:a16="http://schemas.microsoft.com/office/drawing/2014/main" id="{EAD09599-7260-4ED1-B300-3AAAD16E0A0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856"/>
              <a:ext cx="22" cy="126"/>
            </a:xfrm>
            <a:custGeom>
              <a:avLst/>
              <a:gdLst>
                <a:gd name="T0" fmla="*/ 4 w 17"/>
                <a:gd name="T1" fmla="*/ 165 h 96"/>
                <a:gd name="T2" fmla="*/ 28 w 17"/>
                <a:gd name="T3" fmla="*/ 0 h 96"/>
                <a:gd name="T4" fmla="*/ 4 w 17"/>
                <a:gd name="T5" fmla="*/ 165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96">
                  <a:moveTo>
                    <a:pt x="2" y="96"/>
                  </a:moveTo>
                  <a:cubicBezTo>
                    <a:pt x="0" y="77"/>
                    <a:pt x="1" y="34"/>
                    <a:pt x="17" y="0"/>
                  </a:cubicBezTo>
                  <a:cubicBezTo>
                    <a:pt x="12" y="12"/>
                    <a:pt x="2" y="80"/>
                    <a:pt x="2" y="96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7" name="Freeform 2933">
              <a:extLst>
                <a:ext uri="{FF2B5EF4-FFF2-40B4-BE49-F238E27FC236}">
                  <a16:creationId xmlns:a16="http://schemas.microsoft.com/office/drawing/2014/main" id="{6F2C2C3A-7CA7-4493-99CD-35E0CE599F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841"/>
              <a:ext cx="17" cy="63"/>
            </a:xfrm>
            <a:custGeom>
              <a:avLst/>
              <a:gdLst>
                <a:gd name="T0" fmla="*/ 22 w 13"/>
                <a:gd name="T1" fmla="*/ 0 h 48"/>
                <a:gd name="T2" fmla="*/ 0 w 13"/>
                <a:gd name="T3" fmla="*/ 83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48">
                  <a:moveTo>
                    <a:pt x="13" y="0"/>
                  </a:moveTo>
                  <a:cubicBezTo>
                    <a:pt x="0" y="17"/>
                    <a:pt x="0" y="48"/>
                    <a:pt x="0" y="4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8" name="Freeform 2934">
              <a:extLst>
                <a:ext uri="{FF2B5EF4-FFF2-40B4-BE49-F238E27FC236}">
                  <a16:creationId xmlns:a16="http://schemas.microsoft.com/office/drawing/2014/main" id="{36E38E0D-C3E3-4E07-9F25-00A7B8087A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838"/>
              <a:ext cx="32" cy="163"/>
            </a:xfrm>
            <a:custGeom>
              <a:avLst/>
              <a:gdLst>
                <a:gd name="T0" fmla="*/ 7 w 24"/>
                <a:gd name="T1" fmla="*/ 214 h 124"/>
                <a:gd name="T2" fmla="*/ 43 w 24"/>
                <a:gd name="T3" fmla="*/ 0 h 124"/>
                <a:gd name="T4" fmla="*/ 7 w 24"/>
                <a:gd name="T5" fmla="*/ 214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24">
                  <a:moveTo>
                    <a:pt x="4" y="124"/>
                  </a:moveTo>
                  <a:cubicBezTo>
                    <a:pt x="0" y="67"/>
                    <a:pt x="10" y="30"/>
                    <a:pt x="24" y="0"/>
                  </a:cubicBezTo>
                  <a:cubicBezTo>
                    <a:pt x="17" y="14"/>
                    <a:pt x="2" y="70"/>
                    <a:pt x="4" y="124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099" name="Freeform 2935">
              <a:extLst>
                <a:ext uri="{FF2B5EF4-FFF2-40B4-BE49-F238E27FC236}">
                  <a16:creationId xmlns:a16="http://schemas.microsoft.com/office/drawing/2014/main" id="{AE17E57D-DF78-4728-A898-C02ACD766A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943"/>
              <a:ext cx="5" cy="35"/>
            </a:xfrm>
            <a:custGeom>
              <a:avLst/>
              <a:gdLst>
                <a:gd name="T0" fmla="*/ 4 w 4"/>
                <a:gd name="T1" fmla="*/ 0 h 27"/>
                <a:gd name="T2" fmla="*/ 4 w 4"/>
                <a:gd name="T3" fmla="*/ 8 h 27"/>
                <a:gd name="T4" fmla="*/ 1 w 4"/>
                <a:gd name="T5" fmla="*/ 25 h 27"/>
                <a:gd name="T6" fmla="*/ 1 w 4"/>
                <a:gd name="T7" fmla="*/ 45 h 27"/>
                <a:gd name="T8" fmla="*/ 4 w 4"/>
                <a:gd name="T9" fmla="*/ 25 h 27"/>
                <a:gd name="T10" fmla="*/ 6 w 4"/>
                <a:gd name="T11" fmla="*/ 1 h 2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27">
                  <a:moveTo>
                    <a:pt x="2" y="0"/>
                  </a:moveTo>
                  <a:cubicBezTo>
                    <a:pt x="2" y="2"/>
                    <a:pt x="2" y="4"/>
                    <a:pt x="2" y="5"/>
                  </a:cubicBezTo>
                  <a:cubicBezTo>
                    <a:pt x="1" y="9"/>
                    <a:pt x="1" y="12"/>
                    <a:pt x="1" y="15"/>
                  </a:cubicBezTo>
                  <a:cubicBezTo>
                    <a:pt x="1" y="19"/>
                    <a:pt x="0" y="23"/>
                    <a:pt x="1" y="27"/>
                  </a:cubicBezTo>
                  <a:cubicBezTo>
                    <a:pt x="2" y="23"/>
                    <a:pt x="2" y="19"/>
                    <a:pt x="2" y="15"/>
                  </a:cubicBezTo>
                  <a:cubicBezTo>
                    <a:pt x="3" y="10"/>
                    <a:pt x="3" y="6"/>
                    <a:pt x="4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0" name="Freeform 2936">
              <a:extLst>
                <a:ext uri="{FF2B5EF4-FFF2-40B4-BE49-F238E27FC236}">
                  <a16:creationId xmlns:a16="http://schemas.microsoft.com/office/drawing/2014/main" id="{4DB566AC-2BB9-40AC-A9E8-E8990A64D9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5" y="835"/>
              <a:ext cx="25" cy="180"/>
            </a:xfrm>
            <a:custGeom>
              <a:avLst/>
              <a:gdLst>
                <a:gd name="T0" fmla="*/ 33 w 19"/>
                <a:gd name="T1" fmla="*/ 0 h 137"/>
                <a:gd name="T2" fmla="*/ 5 w 19"/>
                <a:gd name="T3" fmla="*/ 236 h 137"/>
                <a:gd name="T4" fmla="*/ 33 w 19"/>
                <a:gd name="T5" fmla="*/ 0 h 1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7">
                  <a:moveTo>
                    <a:pt x="19" y="0"/>
                  </a:moveTo>
                  <a:cubicBezTo>
                    <a:pt x="9" y="25"/>
                    <a:pt x="0" y="96"/>
                    <a:pt x="3" y="137"/>
                  </a:cubicBezTo>
                  <a:cubicBezTo>
                    <a:pt x="5" y="119"/>
                    <a:pt x="5" y="58"/>
                    <a:pt x="19" y="0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1" name="Freeform 2937">
              <a:extLst>
                <a:ext uri="{FF2B5EF4-FFF2-40B4-BE49-F238E27FC236}">
                  <a16:creationId xmlns:a16="http://schemas.microsoft.com/office/drawing/2014/main" id="{E527D24E-D676-41C7-9A17-E503019BC1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6" y="915"/>
              <a:ext cx="12" cy="115"/>
            </a:xfrm>
            <a:custGeom>
              <a:avLst/>
              <a:gdLst>
                <a:gd name="T0" fmla="*/ 7 w 9"/>
                <a:gd name="T1" fmla="*/ 152 h 87"/>
                <a:gd name="T2" fmla="*/ 16 w 9"/>
                <a:gd name="T3" fmla="*/ 0 h 87"/>
                <a:gd name="T4" fmla="*/ 7 w 9"/>
                <a:gd name="T5" fmla="*/ 152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7">
                  <a:moveTo>
                    <a:pt x="4" y="87"/>
                  </a:moveTo>
                  <a:cubicBezTo>
                    <a:pt x="2" y="81"/>
                    <a:pt x="0" y="30"/>
                    <a:pt x="9" y="0"/>
                  </a:cubicBezTo>
                  <a:cubicBezTo>
                    <a:pt x="6" y="21"/>
                    <a:pt x="4" y="76"/>
                    <a:pt x="4" y="87"/>
                  </a:cubicBezTo>
                  <a:close/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2" name="Freeform 2938">
              <a:extLst>
                <a:ext uri="{FF2B5EF4-FFF2-40B4-BE49-F238E27FC236}">
                  <a16:creationId xmlns:a16="http://schemas.microsoft.com/office/drawing/2014/main" id="{FC062098-376A-45A2-974F-7D193F83197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1047"/>
              <a:ext cx="5" cy="34"/>
            </a:xfrm>
            <a:custGeom>
              <a:avLst/>
              <a:gdLst>
                <a:gd name="T0" fmla="*/ 6 w 4"/>
                <a:gd name="T1" fmla="*/ 0 h 26"/>
                <a:gd name="T2" fmla="*/ 6 w 4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4" y="0"/>
                  </a:moveTo>
                  <a:cubicBezTo>
                    <a:pt x="3" y="8"/>
                    <a:pt x="0" y="19"/>
                    <a:pt x="4" y="2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3" name="Freeform 2939">
              <a:extLst>
                <a:ext uri="{FF2B5EF4-FFF2-40B4-BE49-F238E27FC236}">
                  <a16:creationId xmlns:a16="http://schemas.microsoft.com/office/drawing/2014/main" id="{9AC4FA8A-279A-41E8-93FB-B511C83435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049"/>
              <a:ext cx="6" cy="40"/>
            </a:xfrm>
            <a:custGeom>
              <a:avLst/>
              <a:gdLst>
                <a:gd name="T0" fmla="*/ 0 w 4"/>
                <a:gd name="T1" fmla="*/ 0 h 30"/>
                <a:gd name="T2" fmla="*/ 0 w 4"/>
                <a:gd name="T3" fmla="*/ 53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0">
                  <a:moveTo>
                    <a:pt x="0" y="0"/>
                  </a:moveTo>
                  <a:cubicBezTo>
                    <a:pt x="3" y="8"/>
                    <a:pt x="4" y="22"/>
                    <a:pt x="0" y="3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4" name="Freeform 2940">
              <a:extLst>
                <a:ext uri="{FF2B5EF4-FFF2-40B4-BE49-F238E27FC236}">
                  <a16:creationId xmlns:a16="http://schemas.microsoft.com/office/drawing/2014/main" id="{B83C9D35-851B-4DD1-AF21-66B2EE0AD0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057"/>
              <a:ext cx="3" cy="29"/>
            </a:xfrm>
            <a:custGeom>
              <a:avLst/>
              <a:gdLst>
                <a:gd name="T0" fmla="*/ 0 w 2"/>
                <a:gd name="T1" fmla="*/ 0 h 22"/>
                <a:gd name="T2" fmla="*/ 3 w 2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2">
                  <a:moveTo>
                    <a:pt x="0" y="0"/>
                  </a:moveTo>
                  <a:cubicBezTo>
                    <a:pt x="2" y="7"/>
                    <a:pt x="1" y="15"/>
                    <a:pt x="1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5" name="Freeform 2941">
              <a:extLst>
                <a:ext uri="{FF2B5EF4-FFF2-40B4-BE49-F238E27FC236}">
                  <a16:creationId xmlns:a16="http://schemas.microsoft.com/office/drawing/2014/main" id="{78EFE066-A6D3-4119-9733-A697BF62CD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1062"/>
              <a:ext cx="6" cy="31"/>
            </a:xfrm>
            <a:custGeom>
              <a:avLst/>
              <a:gdLst>
                <a:gd name="T0" fmla="*/ 0 w 4"/>
                <a:gd name="T1" fmla="*/ 0 h 23"/>
                <a:gd name="T2" fmla="*/ 3 w 4"/>
                <a:gd name="T3" fmla="*/ 42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3">
                  <a:moveTo>
                    <a:pt x="0" y="0"/>
                  </a:moveTo>
                  <a:cubicBezTo>
                    <a:pt x="4" y="7"/>
                    <a:pt x="2" y="16"/>
                    <a:pt x="1" y="2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6" name="Freeform 2942">
              <a:extLst>
                <a:ext uri="{FF2B5EF4-FFF2-40B4-BE49-F238E27FC236}">
                  <a16:creationId xmlns:a16="http://schemas.microsoft.com/office/drawing/2014/main" id="{37CA715F-7F81-41FC-AD62-4B8AB4A8E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1" y="1053"/>
              <a:ext cx="4" cy="37"/>
            </a:xfrm>
            <a:custGeom>
              <a:avLst/>
              <a:gdLst>
                <a:gd name="T0" fmla="*/ 0 w 3"/>
                <a:gd name="T1" fmla="*/ 0 h 28"/>
                <a:gd name="T2" fmla="*/ 5 w 3"/>
                <a:gd name="T3" fmla="*/ 49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8">
                  <a:moveTo>
                    <a:pt x="0" y="0"/>
                  </a:moveTo>
                  <a:cubicBezTo>
                    <a:pt x="3" y="9"/>
                    <a:pt x="3" y="19"/>
                    <a:pt x="3" y="2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7" name="Freeform 2943">
              <a:extLst>
                <a:ext uri="{FF2B5EF4-FFF2-40B4-BE49-F238E27FC236}">
                  <a16:creationId xmlns:a16="http://schemas.microsoft.com/office/drawing/2014/main" id="{12632CE1-0B7C-483C-BEAA-F74E1AAA6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9" y="1062"/>
              <a:ext cx="8" cy="3"/>
            </a:xfrm>
            <a:custGeom>
              <a:avLst/>
              <a:gdLst>
                <a:gd name="T0" fmla="*/ 11 w 6"/>
                <a:gd name="T1" fmla="*/ 3 h 2"/>
                <a:gd name="T2" fmla="*/ 0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1"/>
                  </a:moveTo>
                  <a:cubicBezTo>
                    <a:pt x="4" y="2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8" name="Freeform 2944">
              <a:extLst>
                <a:ext uri="{FF2B5EF4-FFF2-40B4-BE49-F238E27FC236}">
                  <a16:creationId xmlns:a16="http://schemas.microsoft.com/office/drawing/2014/main" id="{968F16D7-DF15-45FC-8E30-BE4A34B701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1069"/>
              <a:ext cx="15" cy="5"/>
            </a:xfrm>
            <a:custGeom>
              <a:avLst/>
              <a:gdLst>
                <a:gd name="T0" fmla="*/ 0 w 11"/>
                <a:gd name="T1" fmla="*/ 6 h 4"/>
                <a:gd name="T2" fmla="*/ 20 w 11"/>
                <a:gd name="T3" fmla="*/ 6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4">
                  <a:moveTo>
                    <a:pt x="0" y="4"/>
                  </a:moveTo>
                  <a:cubicBezTo>
                    <a:pt x="2" y="0"/>
                    <a:pt x="10" y="0"/>
                    <a:pt x="11" y="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09" name="Freeform 2945">
              <a:extLst>
                <a:ext uri="{FF2B5EF4-FFF2-40B4-BE49-F238E27FC236}">
                  <a16:creationId xmlns:a16="http://schemas.microsoft.com/office/drawing/2014/main" id="{D607418D-56D9-440B-8421-91E876E4F5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992"/>
              <a:ext cx="26" cy="35"/>
            </a:xfrm>
            <a:custGeom>
              <a:avLst/>
              <a:gdLst>
                <a:gd name="T0" fmla="*/ 5 w 20"/>
                <a:gd name="T1" fmla="*/ 45 h 27"/>
                <a:gd name="T2" fmla="*/ 21 w 20"/>
                <a:gd name="T3" fmla="*/ 38 h 27"/>
                <a:gd name="T4" fmla="*/ 0 w 20"/>
                <a:gd name="T5" fmla="*/ 29 h 27"/>
                <a:gd name="T6" fmla="*/ 27 w 20"/>
                <a:gd name="T7" fmla="*/ 17 h 27"/>
                <a:gd name="T8" fmla="*/ 0 w 20"/>
                <a:gd name="T9" fmla="*/ 1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27">
                  <a:moveTo>
                    <a:pt x="3" y="27"/>
                  </a:moveTo>
                  <a:cubicBezTo>
                    <a:pt x="6" y="27"/>
                    <a:pt x="12" y="26"/>
                    <a:pt x="12" y="22"/>
                  </a:cubicBezTo>
                  <a:cubicBezTo>
                    <a:pt x="11" y="19"/>
                    <a:pt x="2" y="18"/>
                    <a:pt x="0" y="17"/>
                  </a:cubicBezTo>
                  <a:cubicBezTo>
                    <a:pt x="3" y="11"/>
                    <a:pt x="13" y="15"/>
                    <a:pt x="16" y="10"/>
                  </a:cubicBezTo>
                  <a:cubicBezTo>
                    <a:pt x="20" y="3"/>
                    <a:pt x="4" y="0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0" name="Freeform 2946">
              <a:extLst>
                <a:ext uri="{FF2B5EF4-FFF2-40B4-BE49-F238E27FC236}">
                  <a16:creationId xmlns:a16="http://schemas.microsoft.com/office/drawing/2014/main" id="{90B5733A-94CA-42DD-8BB5-7EA85E324F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849"/>
              <a:ext cx="22" cy="26"/>
            </a:xfrm>
            <a:custGeom>
              <a:avLst/>
              <a:gdLst>
                <a:gd name="T0" fmla="*/ 27 w 17"/>
                <a:gd name="T1" fmla="*/ 1 h 20"/>
                <a:gd name="T2" fmla="*/ 12 w 17"/>
                <a:gd name="T3" fmla="*/ 5 h 20"/>
                <a:gd name="T4" fmla="*/ 18 w 17"/>
                <a:gd name="T5" fmla="*/ 18 h 20"/>
                <a:gd name="T6" fmla="*/ 0 w 17"/>
                <a:gd name="T7" fmla="*/ 34 h 2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" h="20">
                  <a:moveTo>
                    <a:pt x="16" y="1"/>
                  </a:moveTo>
                  <a:cubicBezTo>
                    <a:pt x="13" y="0"/>
                    <a:pt x="9" y="0"/>
                    <a:pt x="7" y="3"/>
                  </a:cubicBezTo>
                  <a:cubicBezTo>
                    <a:pt x="4" y="8"/>
                    <a:pt x="9" y="7"/>
                    <a:pt x="11" y="11"/>
                  </a:cubicBezTo>
                  <a:cubicBezTo>
                    <a:pt x="17" y="18"/>
                    <a:pt x="6" y="19"/>
                    <a:pt x="0" y="2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1" name="Freeform 2947">
              <a:extLst>
                <a:ext uri="{FF2B5EF4-FFF2-40B4-BE49-F238E27FC236}">
                  <a16:creationId xmlns:a16="http://schemas.microsoft.com/office/drawing/2014/main" id="{E8ED4568-0E82-4E34-A077-8C86260135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845"/>
              <a:ext cx="21" cy="18"/>
            </a:xfrm>
            <a:custGeom>
              <a:avLst/>
              <a:gdLst>
                <a:gd name="T0" fmla="*/ 28 w 16"/>
                <a:gd name="T1" fmla="*/ 8 h 14"/>
                <a:gd name="T2" fmla="*/ 24 w 16"/>
                <a:gd name="T3" fmla="*/ 23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4">
                  <a:moveTo>
                    <a:pt x="16" y="5"/>
                  </a:moveTo>
                  <a:cubicBezTo>
                    <a:pt x="13" y="0"/>
                    <a:pt x="0" y="9"/>
                    <a:pt x="14" y="1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2" name="Freeform 2948">
              <a:extLst>
                <a:ext uri="{FF2B5EF4-FFF2-40B4-BE49-F238E27FC236}">
                  <a16:creationId xmlns:a16="http://schemas.microsoft.com/office/drawing/2014/main" id="{5881DF03-4E0F-43D2-ABEC-01529CC472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849"/>
              <a:ext cx="13" cy="2"/>
            </a:xfrm>
            <a:custGeom>
              <a:avLst/>
              <a:gdLst>
                <a:gd name="T0" fmla="*/ 0 w 10"/>
                <a:gd name="T1" fmla="*/ 1 h 2"/>
                <a:gd name="T2" fmla="*/ 17 w 10"/>
                <a:gd name="T3" fmla="*/ 2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">
                  <a:moveTo>
                    <a:pt x="0" y="1"/>
                  </a:moveTo>
                  <a:cubicBezTo>
                    <a:pt x="3" y="0"/>
                    <a:pt x="7" y="0"/>
                    <a:pt x="1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3" name="Freeform 2949">
              <a:extLst>
                <a:ext uri="{FF2B5EF4-FFF2-40B4-BE49-F238E27FC236}">
                  <a16:creationId xmlns:a16="http://schemas.microsoft.com/office/drawing/2014/main" id="{D2C2F163-E151-4F73-BE57-85F364C44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884"/>
              <a:ext cx="13" cy="4"/>
            </a:xfrm>
            <a:custGeom>
              <a:avLst/>
              <a:gdLst>
                <a:gd name="T0" fmla="*/ 17 w 10"/>
                <a:gd name="T1" fmla="*/ 0 h 3"/>
                <a:gd name="T2" fmla="*/ 0 w 10"/>
                <a:gd name="T3" fmla="*/ 4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">
                  <a:moveTo>
                    <a:pt x="10" y="0"/>
                  </a:moveTo>
                  <a:cubicBezTo>
                    <a:pt x="7" y="0"/>
                    <a:pt x="1" y="3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4" name="Freeform 2950">
              <a:extLst>
                <a:ext uri="{FF2B5EF4-FFF2-40B4-BE49-F238E27FC236}">
                  <a16:creationId xmlns:a16="http://schemas.microsoft.com/office/drawing/2014/main" id="{FCBBF2A3-0E54-4E61-9DA8-3FF7351D9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872"/>
              <a:ext cx="8" cy="1"/>
            </a:xfrm>
            <a:custGeom>
              <a:avLst/>
              <a:gdLst>
                <a:gd name="T0" fmla="*/ 1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0"/>
                    <a:pt x="2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5" name="Freeform 2951">
              <a:extLst>
                <a:ext uri="{FF2B5EF4-FFF2-40B4-BE49-F238E27FC236}">
                  <a16:creationId xmlns:a16="http://schemas.microsoft.com/office/drawing/2014/main" id="{875C8CFC-16BC-4CCE-85F5-FA9769BC67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891"/>
              <a:ext cx="19" cy="19"/>
            </a:xfrm>
            <a:custGeom>
              <a:avLst/>
              <a:gdLst>
                <a:gd name="T0" fmla="*/ 26 w 14"/>
                <a:gd name="T1" fmla="*/ 6 h 15"/>
                <a:gd name="T2" fmla="*/ 1 w 14"/>
                <a:gd name="T3" fmla="*/ 11 h 15"/>
                <a:gd name="T4" fmla="*/ 24 w 14"/>
                <a:gd name="T5" fmla="*/ 20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5">
                  <a:moveTo>
                    <a:pt x="14" y="4"/>
                  </a:moveTo>
                  <a:cubicBezTo>
                    <a:pt x="9" y="3"/>
                    <a:pt x="2" y="0"/>
                    <a:pt x="1" y="7"/>
                  </a:cubicBezTo>
                  <a:cubicBezTo>
                    <a:pt x="0" y="15"/>
                    <a:pt x="9" y="14"/>
                    <a:pt x="13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6" name="Freeform 2952">
              <a:extLst>
                <a:ext uri="{FF2B5EF4-FFF2-40B4-BE49-F238E27FC236}">
                  <a16:creationId xmlns:a16="http://schemas.microsoft.com/office/drawing/2014/main" id="{59EF3769-2EB2-4291-8F34-5279292B7D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969"/>
              <a:ext cx="7" cy="2"/>
            </a:xfrm>
            <a:custGeom>
              <a:avLst/>
              <a:gdLst>
                <a:gd name="T0" fmla="*/ 0 w 5"/>
                <a:gd name="T1" fmla="*/ 0 h 1"/>
                <a:gd name="T2" fmla="*/ 10 w 5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0"/>
                  </a:moveTo>
                  <a:cubicBezTo>
                    <a:pt x="1" y="1"/>
                    <a:pt x="3" y="1"/>
                    <a:pt x="5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7" name="Freeform 2953">
              <a:extLst>
                <a:ext uri="{FF2B5EF4-FFF2-40B4-BE49-F238E27FC236}">
                  <a16:creationId xmlns:a16="http://schemas.microsoft.com/office/drawing/2014/main" id="{7692E9F4-065F-480F-82F8-8BF53465C3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2" y="978"/>
              <a:ext cx="12" cy="3"/>
            </a:xfrm>
            <a:custGeom>
              <a:avLst/>
              <a:gdLst>
                <a:gd name="T0" fmla="*/ 0 w 9"/>
                <a:gd name="T1" fmla="*/ 0 h 2"/>
                <a:gd name="T2" fmla="*/ 16 w 9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0"/>
                  </a:moveTo>
                  <a:cubicBezTo>
                    <a:pt x="2" y="2"/>
                    <a:pt x="6" y="2"/>
                    <a:pt x="9" y="2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8" name="Freeform 2954">
              <a:extLst>
                <a:ext uri="{FF2B5EF4-FFF2-40B4-BE49-F238E27FC236}">
                  <a16:creationId xmlns:a16="http://schemas.microsoft.com/office/drawing/2014/main" id="{880A1667-63CC-48D8-95AD-89340CC40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1013"/>
              <a:ext cx="18" cy="6"/>
            </a:xfrm>
            <a:custGeom>
              <a:avLst/>
              <a:gdLst>
                <a:gd name="T0" fmla="*/ 23 w 14"/>
                <a:gd name="T1" fmla="*/ 2 h 5"/>
                <a:gd name="T2" fmla="*/ 0 w 14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5">
                  <a:moveTo>
                    <a:pt x="14" y="2"/>
                  </a:moveTo>
                  <a:cubicBezTo>
                    <a:pt x="9" y="3"/>
                    <a:pt x="3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19" name="Freeform 2955">
              <a:extLst>
                <a:ext uri="{FF2B5EF4-FFF2-40B4-BE49-F238E27FC236}">
                  <a16:creationId xmlns:a16="http://schemas.microsoft.com/office/drawing/2014/main" id="{FC547A12-FFEA-43EC-83BB-69E48FA09B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5" y="883"/>
              <a:ext cx="11" cy="89"/>
            </a:xfrm>
            <a:custGeom>
              <a:avLst/>
              <a:gdLst>
                <a:gd name="T0" fmla="*/ 15 w 8"/>
                <a:gd name="T1" fmla="*/ 0 h 68"/>
                <a:gd name="T2" fmla="*/ 0 w 8"/>
                <a:gd name="T3" fmla="*/ 116 h 6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8">
                  <a:moveTo>
                    <a:pt x="8" y="0"/>
                  </a:moveTo>
                  <a:cubicBezTo>
                    <a:pt x="2" y="23"/>
                    <a:pt x="1" y="53"/>
                    <a:pt x="0" y="68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0" name="Freeform 2956">
              <a:extLst>
                <a:ext uri="{FF2B5EF4-FFF2-40B4-BE49-F238E27FC236}">
                  <a16:creationId xmlns:a16="http://schemas.microsoft.com/office/drawing/2014/main" id="{824562DF-BCEB-470A-905B-76A69A5E8C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897"/>
              <a:ext cx="13" cy="100"/>
            </a:xfrm>
            <a:custGeom>
              <a:avLst/>
              <a:gdLst>
                <a:gd name="T0" fmla="*/ 17 w 10"/>
                <a:gd name="T1" fmla="*/ 0 h 76"/>
                <a:gd name="T2" fmla="*/ 0 w 10"/>
                <a:gd name="T3" fmla="*/ 132 h 7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6">
                  <a:moveTo>
                    <a:pt x="10" y="0"/>
                  </a:moveTo>
                  <a:cubicBezTo>
                    <a:pt x="1" y="31"/>
                    <a:pt x="0" y="76"/>
                    <a:pt x="0" y="7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1" name="Freeform 2957">
              <a:extLst>
                <a:ext uri="{FF2B5EF4-FFF2-40B4-BE49-F238E27FC236}">
                  <a16:creationId xmlns:a16="http://schemas.microsoft.com/office/drawing/2014/main" id="{3F18D308-4FED-470F-A3CD-23EF74B54F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902"/>
              <a:ext cx="11" cy="111"/>
            </a:xfrm>
            <a:custGeom>
              <a:avLst/>
              <a:gdLst>
                <a:gd name="T0" fmla="*/ 15 w 8"/>
                <a:gd name="T1" fmla="*/ 0 h 84"/>
                <a:gd name="T2" fmla="*/ 15 w 8"/>
                <a:gd name="T3" fmla="*/ 14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84">
                  <a:moveTo>
                    <a:pt x="8" y="0"/>
                  </a:moveTo>
                  <a:cubicBezTo>
                    <a:pt x="0" y="19"/>
                    <a:pt x="3" y="72"/>
                    <a:pt x="8" y="8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2" name="Freeform 2958">
              <a:extLst>
                <a:ext uri="{FF2B5EF4-FFF2-40B4-BE49-F238E27FC236}">
                  <a16:creationId xmlns:a16="http://schemas.microsoft.com/office/drawing/2014/main" id="{2B83CA77-9AA4-4C32-A79F-8CCB16DB2B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5" y="897"/>
              <a:ext cx="8" cy="113"/>
            </a:xfrm>
            <a:custGeom>
              <a:avLst/>
              <a:gdLst>
                <a:gd name="T0" fmla="*/ 11 w 6"/>
                <a:gd name="T1" fmla="*/ 0 h 86"/>
                <a:gd name="T2" fmla="*/ 1 w 6"/>
                <a:gd name="T3" fmla="*/ 148 h 8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86">
                  <a:moveTo>
                    <a:pt x="6" y="0"/>
                  </a:moveTo>
                  <a:cubicBezTo>
                    <a:pt x="1" y="14"/>
                    <a:pt x="0" y="76"/>
                    <a:pt x="1" y="8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3" name="Freeform 2959">
              <a:extLst>
                <a:ext uri="{FF2B5EF4-FFF2-40B4-BE49-F238E27FC236}">
                  <a16:creationId xmlns:a16="http://schemas.microsoft.com/office/drawing/2014/main" id="{0646B56E-AD35-464C-A194-0F26191C08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938"/>
              <a:ext cx="9" cy="50"/>
            </a:xfrm>
            <a:custGeom>
              <a:avLst/>
              <a:gdLst>
                <a:gd name="T0" fmla="*/ 6 w 7"/>
                <a:gd name="T1" fmla="*/ 1 h 38"/>
                <a:gd name="T2" fmla="*/ 5 w 7"/>
                <a:gd name="T3" fmla="*/ 17 h 38"/>
                <a:gd name="T4" fmla="*/ 4 w 7"/>
                <a:gd name="T5" fmla="*/ 38 h 38"/>
                <a:gd name="T6" fmla="*/ 4 w 7"/>
                <a:gd name="T7" fmla="*/ 66 h 38"/>
                <a:gd name="T8" fmla="*/ 6 w 7"/>
                <a:gd name="T9" fmla="*/ 66 h 38"/>
                <a:gd name="T10" fmla="*/ 6 w 7"/>
                <a:gd name="T11" fmla="*/ 34 h 38"/>
                <a:gd name="T12" fmla="*/ 12 w 7"/>
                <a:gd name="T13" fmla="*/ 0 h 3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38">
                  <a:moveTo>
                    <a:pt x="4" y="1"/>
                  </a:moveTo>
                  <a:cubicBezTo>
                    <a:pt x="4" y="4"/>
                    <a:pt x="3" y="7"/>
                    <a:pt x="3" y="10"/>
                  </a:cubicBezTo>
                  <a:cubicBezTo>
                    <a:pt x="3" y="14"/>
                    <a:pt x="3" y="18"/>
                    <a:pt x="2" y="22"/>
                  </a:cubicBezTo>
                  <a:cubicBezTo>
                    <a:pt x="1" y="27"/>
                    <a:pt x="0" y="33"/>
                    <a:pt x="2" y="38"/>
                  </a:cubicBezTo>
                  <a:cubicBezTo>
                    <a:pt x="2" y="37"/>
                    <a:pt x="3" y="37"/>
                    <a:pt x="4" y="38"/>
                  </a:cubicBezTo>
                  <a:cubicBezTo>
                    <a:pt x="3" y="32"/>
                    <a:pt x="4" y="25"/>
                    <a:pt x="4" y="20"/>
                  </a:cubicBezTo>
                  <a:cubicBezTo>
                    <a:pt x="5" y="14"/>
                    <a:pt x="4" y="6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4" name="Freeform 2960">
              <a:extLst>
                <a:ext uri="{FF2B5EF4-FFF2-40B4-BE49-F238E27FC236}">
                  <a16:creationId xmlns:a16="http://schemas.microsoft.com/office/drawing/2014/main" id="{E71701FF-CBDA-4874-B35F-CF35F1BBD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6" y="943"/>
              <a:ext cx="7" cy="46"/>
            </a:xfrm>
            <a:custGeom>
              <a:avLst/>
              <a:gdLst>
                <a:gd name="T0" fmla="*/ 8 w 5"/>
                <a:gd name="T1" fmla="*/ 0 h 35"/>
                <a:gd name="T2" fmla="*/ 1 w 5"/>
                <a:gd name="T3" fmla="*/ 37 h 35"/>
                <a:gd name="T4" fmla="*/ 1 w 5"/>
                <a:gd name="T5" fmla="*/ 59 h 35"/>
                <a:gd name="T6" fmla="*/ 8 w 5"/>
                <a:gd name="T7" fmla="*/ 60 h 35"/>
                <a:gd name="T8" fmla="*/ 8 w 5"/>
                <a:gd name="T9" fmla="*/ 50 h 35"/>
                <a:gd name="T10" fmla="*/ 10 w 5"/>
                <a:gd name="T11" fmla="*/ 1 h 3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" h="35">
                  <a:moveTo>
                    <a:pt x="4" y="0"/>
                  </a:moveTo>
                  <a:cubicBezTo>
                    <a:pt x="4" y="7"/>
                    <a:pt x="2" y="14"/>
                    <a:pt x="1" y="21"/>
                  </a:cubicBezTo>
                  <a:cubicBezTo>
                    <a:pt x="1" y="25"/>
                    <a:pt x="0" y="30"/>
                    <a:pt x="1" y="34"/>
                  </a:cubicBezTo>
                  <a:cubicBezTo>
                    <a:pt x="2" y="34"/>
                    <a:pt x="3" y="34"/>
                    <a:pt x="4" y="35"/>
                  </a:cubicBezTo>
                  <a:cubicBezTo>
                    <a:pt x="5" y="33"/>
                    <a:pt x="4" y="31"/>
                    <a:pt x="4" y="29"/>
                  </a:cubicBezTo>
                  <a:cubicBezTo>
                    <a:pt x="3" y="20"/>
                    <a:pt x="5" y="10"/>
                    <a:pt x="5" y="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5" name="Freeform 2961">
              <a:extLst>
                <a:ext uri="{FF2B5EF4-FFF2-40B4-BE49-F238E27FC236}">
                  <a16:creationId xmlns:a16="http://schemas.microsoft.com/office/drawing/2014/main" id="{A4696511-C9D4-4877-A277-B3A622CA25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2" y="931"/>
              <a:ext cx="9" cy="41"/>
            </a:xfrm>
            <a:custGeom>
              <a:avLst/>
              <a:gdLst>
                <a:gd name="T0" fmla="*/ 6 w 7"/>
                <a:gd name="T1" fmla="*/ 0 h 31"/>
                <a:gd name="T2" fmla="*/ 4 w 7"/>
                <a:gd name="T3" fmla="*/ 29 h 31"/>
                <a:gd name="T4" fmla="*/ 5 w 7"/>
                <a:gd name="T5" fmla="*/ 54 h 31"/>
                <a:gd name="T6" fmla="*/ 5 w 7"/>
                <a:gd name="T7" fmla="*/ 42 h 31"/>
                <a:gd name="T8" fmla="*/ 8 w 7"/>
                <a:gd name="T9" fmla="*/ 21 h 31"/>
                <a:gd name="T10" fmla="*/ 12 w 7"/>
                <a:gd name="T11" fmla="*/ 0 h 3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" h="31">
                  <a:moveTo>
                    <a:pt x="4" y="0"/>
                  </a:moveTo>
                  <a:cubicBezTo>
                    <a:pt x="2" y="5"/>
                    <a:pt x="3" y="12"/>
                    <a:pt x="2" y="17"/>
                  </a:cubicBezTo>
                  <a:cubicBezTo>
                    <a:pt x="2" y="21"/>
                    <a:pt x="0" y="28"/>
                    <a:pt x="3" y="31"/>
                  </a:cubicBezTo>
                  <a:cubicBezTo>
                    <a:pt x="3" y="29"/>
                    <a:pt x="3" y="27"/>
                    <a:pt x="3" y="24"/>
                  </a:cubicBezTo>
                  <a:cubicBezTo>
                    <a:pt x="3" y="20"/>
                    <a:pt x="4" y="16"/>
                    <a:pt x="5" y="12"/>
                  </a:cubicBezTo>
                  <a:cubicBezTo>
                    <a:pt x="5" y="8"/>
                    <a:pt x="7" y="4"/>
                    <a:pt x="7" y="0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6" name="Freeform 2962">
              <a:extLst>
                <a:ext uri="{FF2B5EF4-FFF2-40B4-BE49-F238E27FC236}">
                  <a16:creationId xmlns:a16="http://schemas.microsoft.com/office/drawing/2014/main" id="{BE112864-1AB9-4281-80C1-166B788A59A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945"/>
              <a:ext cx="16" cy="17"/>
            </a:xfrm>
            <a:custGeom>
              <a:avLst/>
              <a:gdLst>
                <a:gd name="T0" fmla="*/ 21 w 12"/>
                <a:gd name="T1" fmla="*/ 0 h 13"/>
                <a:gd name="T2" fmla="*/ 0 w 12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3">
                  <a:moveTo>
                    <a:pt x="12" y="0"/>
                  </a:moveTo>
                  <a:cubicBezTo>
                    <a:pt x="8" y="4"/>
                    <a:pt x="6" y="9"/>
                    <a:pt x="0" y="1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7" name="Freeform 2963">
              <a:extLst>
                <a:ext uri="{FF2B5EF4-FFF2-40B4-BE49-F238E27FC236}">
                  <a16:creationId xmlns:a16="http://schemas.microsoft.com/office/drawing/2014/main" id="{5DE45F46-0648-481A-B337-B1AE66FB0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0" y="1944"/>
              <a:ext cx="9" cy="30"/>
            </a:xfrm>
            <a:custGeom>
              <a:avLst/>
              <a:gdLst>
                <a:gd name="T0" fmla="*/ 1 w 7"/>
                <a:gd name="T1" fmla="*/ 0 h 23"/>
                <a:gd name="T2" fmla="*/ 12 w 7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3">
                  <a:moveTo>
                    <a:pt x="1" y="0"/>
                  </a:moveTo>
                  <a:cubicBezTo>
                    <a:pt x="0" y="8"/>
                    <a:pt x="3" y="17"/>
                    <a:pt x="7" y="2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8" name="Freeform 2964">
              <a:extLst>
                <a:ext uri="{FF2B5EF4-FFF2-40B4-BE49-F238E27FC236}">
                  <a16:creationId xmlns:a16="http://schemas.microsoft.com/office/drawing/2014/main" id="{B246130C-63E0-490F-8AD2-92EB51BEC2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312"/>
              <a:ext cx="40" cy="10"/>
            </a:xfrm>
            <a:custGeom>
              <a:avLst/>
              <a:gdLst>
                <a:gd name="T0" fmla="*/ 0 w 31"/>
                <a:gd name="T1" fmla="*/ 0 h 8"/>
                <a:gd name="T2" fmla="*/ 52 w 31"/>
                <a:gd name="T3" fmla="*/ 1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0"/>
                  </a:moveTo>
                  <a:cubicBezTo>
                    <a:pt x="12" y="8"/>
                    <a:pt x="30" y="6"/>
                    <a:pt x="31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29" name="Freeform 2965">
              <a:extLst>
                <a:ext uri="{FF2B5EF4-FFF2-40B4-BE49-F238E27FC236}">
                  <a16:creationId xmlns:a16="http://schemas.microsoft.com/office/drawing/2014/main" id="{9F5E5755-2D0C-4006-B8E2-E50A4CE35C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288"/>
              <a:ext cx="20" cy="8"/>
            </a:xfrm>
            <a:custGeom>
              <a:avLst/>
              <a:gdLst>
                <a:gd name="T0" fmla="*/ 0 w 15"/>
                <a:gd name="T1" fmla="*/ 0 h 6"/>
                <a:gd name="T2" fmla="*/ 27 w 15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6">
                  <a:moveTo>
                    <a:pt x="0" y="0"/>
                  </a:moveTo>
                  <a:cubicBezTo>
                    <a:pt x="3" y="2"/>
                    <a:pt x="15" y="6"/>
                    <a:pt x="15" y="6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0" name="Freeform 2966">
              <a:extLst>
                <a:ext uri="{FF2B5EF4-FFF2-40B4-BE49-F238E27FC236}">
                  <a16:creationId xmlns:a16="http://schemas.microsoft.com/office/drawing/2014/main" id="{88A3080F-8958-495D-B080-FFB9052C9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266"/>
              <a:ext cx="25" cy="15"/>
            </a:xfrm>
            <a:custGeom>
              <a:avLst/>
              <a:gdLst>
                <a:gd name="T0" fmla="*/ 0 w 19"/>
                <a:gd name="T1" fmla="*/ 0 h 12"/>
                <a:gd name="T2" fmla="*/ 33 w 19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12">
                  <a:moveTo>
                    <a:pt x="0" y="0"/>
                  </a:moveTo>
                  <a:cubicBezTo>
                    <a:pt x="3" y="5"/>
                    <a:pt x="19" y="12"/>
                    <a:pt x="19" y="1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1" name="Freeform 2967">
              <a:extLst>
                <a:ext uri="{FF2B5EF4-FFF2-40B4-BE49-F238E27FC236}">
                  <a16:creationId xmlns:a16="http://schemas.microsoft.com/office/drawing/2014/main" id="{A65BBE93-3FA4-4C3D-8F3F-CA68428D64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3" y="1228"/>
              <a:ext cx="20" cy="28"/>
            </a:xfrm>
            <a:custGeom>
              <a:avLst/>
              <a:gdLst>
                <a:gd name="T0" fmla="*/ 0 w 15"/>
                <a:gd name="T1" fmla="*/ 0 h 22"/>
                <a:gd name="T2" fmla="*/ 27 w 15"/>
                <a:gd name="T3" fmla="*/ 36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22">
                  <a:moveTo>
                    <a:pt x="0" y="0"/>
                  </a:moveTo>
                  <a:cubicBezTo>
                    <a:pt x="3" y="10"/>
                    <a:pt x="13" y="20"/>
                    <a:pt x="15" y="2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2" name="Freeform 2968">
              <a:extLst>
                <a:ext uri="{FF2B5EF4-FFF2-40B4-BE49-F238E27FC236}">
                  <a16:creationId xmlns:a16="http://schemas.microsoft.com/office/drawing/2014/main" id="{039F80AE-3C8B-4AA2-B070-CE22376D3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2" y="1338"/>
              <a:ext cx="61" cy="14"/>
            </a:xfrm>
            <a:custGeom>
              <a:avLst/>
              <a:gdLst>
                <a:gd name="T0" fmla="*/ 0 w 47"/>
                <a:gd name="T1" fmla="*/ 14 h 11"/>
                <a:gd name="T2" fmla="*/ 79 w 47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1">
                  <a:moveTo>
                    <a:pt x="0" y="9"/>
                  </a:moveTo>
                  <a:cubicBezTo>
                    <a:pt x="7" y="11"/>
                    <a:pt x="45" y="0"/>
                    <a:pt x="47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3" name="Freeform 2969">
              <a:extLst>
                <a:ext uri="{FF2B5EF4-FFF2-40B4-BE49-F238E27FC236}">
                  <a16:creationId xmlns:a16="http://schemas.microsoft.com/office/drawing/2014/main" id="{48223275-C714-4B73-8587-50C44DB1EF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1353"/>
              <a:ext cx="63" cy="18"/>
            </a:xfrm>
            <a:custGeom>
              <a:avLst/>
              <a:gdLst>
                <a:gd name="T0" fmla="*/ 0 w 48"/>
                <a:gd name="T1" fmla="*/ 24 h 13"/>
                <a:gd name="T2" fmla="*/ 83 w 48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3">
                  <a:moveTo>
                    <a:pt x="0" y="12"/>
                  </a:moveTo>
                  <a:cubicBezTo>
                    <a:pt x="8" y="13"/>
                    <a:pt x="45" y="2"/>
                    <a:pt x="48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4" name="Freeform 2970">
              <a:extLst>
                <a:ext uri="{FF2B5EF4-FFF2-40B4-BE49-F238E27FC236}">
                  <a16:creationId xmlns:a16="http://schemas.microsoft.com/office/drawing/2014/main" id="{D0D85ADC-974C-4777-9E62-AA54769E9F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5" y="1373"/>
              <a:ext cx="49" cy="37"/>
            </a:xfrm>
            <a:custGeom>
              <a:avLst/>
              <a:gdLst>
                <a:gd name="T0" fmla="*/ 0 w 37"/>
                <a:gd name="T1" fmla="*/ 49 h 28"/>
                <a:gd name="T2" fmla="*/ 65 w 37"/>
                <a:gd name="T3" fmla="*/ 0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28">
                  <a:moveTo>
                    <a:pt x="0" y="28"/>
                  </a:moveTo>
                  <a:cubicBezTo>
                    <a:pt x="9" y="16"/>
                    <a:pt x="33" y="1"/>
                    <a:pt x="37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5" name="Freeform 2971">
              <a:extLst>
                <a:ext uri="{FF2B5EF4-FFF2-40B4-BE49-F238E27FC236}">
                  <a16:creationId xmlns:a16="http://schemas.microsoft.com/office/drawing/2014/main" id="{DDCCA98D-1E10-4347-8E88-51323675B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7" y="1490"/>
              <a:ext cx="14" cy="9"/>
            </a:xfrm>
            <a:custGeom>
              <a:avLst/>
              <a:gdLst>
                <a:gd name="T0" fmla="*/ 0 w 11"/>
                <a:gd name="T1" fmla="*/ 12 h 7"/>
                <a:gd name="T2" fmla="*/ 18 w 11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7">
                  <a:moveTo>
                    <a:pt x="0" y="7"/>
                  </a:moveTo>
                  <a:cubicBezTo>
                    <a:pt x="5" y="5"/>
                    <a:pt x="10" y="0"/>
                    <a:pt x="1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6" name="Freeform 2972">
              <a:extLst>
                <a:ext uri="{FF2B5EF4-FFF2-40B4-BE49-F238E27FC236}">
                  <a16:creationId xmlns:a16="http://schemas.microsoft.com/office/drawing/2014/main" id="{0BDD1C98-3DB6-44C0-B18B-D09B69075C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0" y="1521"/>
              <a:ext cx="19" cy="16"/>
            </a:xfrm>
            <a:custGeom>
              <a:avLst/>
              <a:gdLst>
                <a:gd name="T0" fmla="*/ 0 w 14"/>
                <a:gd name="T1" fmla="*/ 21 h 12"/>
                <a:gd name="T2" fmla="*/ 26 w 1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2">
                  <a:moveTo>
                    <a:pt x="0" y="12"/>
                  </a:moveTo>
                  <a:cubicBezTo>
                    <a:pt x="7" y="9"/>
                    <a:pt x="13" y="0"/>
                    <a:pt x="14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7" name="Freeform 2973">
              <a:extLst>
                <a:ext uri="{FF2B5EF4-FFF2-40B4-BE49-F238E27FC236}">
                  <a16:creationId xmlns:a16="http://schemas.microsoft.com/office/drawing/2014/main" id="{803F6B69-156A-4F0C-966A-C57DFF102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626"/>
              <a:ext cx="12" cy="33"/>
            </a:xfrm>
            <a:custGeom>
              <a:avLst/>
              <a:gdLst>
                <a:gd name="T0" fmla="*/ 16 w 9"/>
                <a:gd name="T1" fmla="*/ 0 h 25"/>
                <a:gd name="T2" fmla="*/ 0 w 9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5">
                  <a:moveTo>
                    <a:pt x="9" y="0"/>
                  </a:moveTo>
                  <a:cubicBezTo>
                    <a:pt x="6" y="9"/>
                    <a:pt x="1" y="16"/>
                    <a:pt x="0" y="2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8" name="Freeform 2974">
              <a:extLst>
                <a:ext uri="{FF2B5EF4-FFF2-40B4-BE49-F238E27FC236}">
                  <a16:creationId xmlns:a16="http://schemas.microsoft.com/office/drawing/2014/main" id="{869038BA-40AE-428D-8267-5DFDC6A9FF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1744"/>
              <a:ext cx="10" cy="33"/>
            </a:xfrm>
            <a:custGeom>
              <a:avLst/>
              <a:gdLst>
                <a:gd name="T0" fmla="*/ 13 w 8"/>
                <a:gd name="T1" fmla="*/ 0 h 25"/>
                <a:gd name="T2" fmla="*/ 0 w 8"/>
                <a:gd name="T3" fmla="*/ 44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5">
                  <a:moveTo>
                    <a:pt x="8" y="0"/>
                  </a:moveTo>
                  <a:cubicBezTo>
                    <a:pt x="6" y="13"/>
                    <a:pt x="1" y="22"/>
                    <a:pt x="0" y="25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39" name="Freeform 2975">
              <a:extLst>
                <a:ext uri="{FF2B5EF4-FFF2-40B4-BE49-F238E27FC236}">
                  <a16:creationId xmlns:a16="http://schemas.microsoft.com/office/drawing/2014/main" id="{A8457696-B8C3-4DBF-B11F-0A58AF9FB08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1778"/>
              <a:ext cx="7" cy="32"/>
            </a:xfrm>
            <a:custGeom>
              <a:avLst/>
              <a:gdLst>
                <a:gd name="T0" fmla="*/ 10 w 5"/>
                <a:gd name="T1" fmla="*/ 0 h 24"/>
                <a:gd name="T2" fmla="*/ 0 w 5"/>
                <a:gd name="T3" fmla="*/ 43 h 2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4">
                  <a:moveTo>
                    <a:pt x="5" y="0"/>
                  </a:moveTo>
                  <a:cubicBezTo>
                    <a:pt x="3" y="11"/>
                    <a:pt x="2" y="19"/>
                    <a:pt x="0" y="2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0" name="Freeform 2976">
              <a:extLst>
                <a:ext uri="{FF2B5EF4-FFF2-40B4-BE49-F238E27FC236}">
                  <a16:creationId xmlns:a16="http://schemas.microsoft.com/office/drawing/2014/main" id="{CC61D5E9-5686-4651-A2A5-4477BDC20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1841"/>
              <a:ext cx="13" cy="42"/>
            </a:xfrm>
            <a:custGeom>
              <a:avLst/>
              <a:gdLst>
                <a:gd name="T0" fmla="*/ 17 w 10"/>
                <a:gd name="T1" fmla="*/ 0 h 32"/>
                <a:gd name="T2" fmla="*/ 0 w 10"/>
                <a:gd name="T3" fmla="*/ 55 h 3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2">
                  <a:moveTo>
                    <a:pt x="10" y="0"/>
                  </a:moveTo>
                  <a:cubicBezTo>
                    <a:pt x="8" y="11"/>
                    <a:pt x="2" y="29"/>
                    <a:pt x="0" y="3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1" name="Freeform 2977">
              <a:extLst>
                <a:ext uri="{FF2B5EF4-FFF2-40B4-BE49-F238E27FC236}">
                  <a16:creationId xmlns:a16="http://schemas.microsoft.com/office/drawing/2014/main" id="{1A8E710B-5F66-4942-A315-4E6560B8B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7" y="2573"/>
              <a:ext cx="30" cy="41"/>
            </a:xfrm>
            <a:custGeom>
              <a:avLst/>
              <a:gdLst>
                <a:gd name="T0" fmla="*/ 0 w 23"/>
                <a:gd name="T1" fmla="*/ 0 h 31"/>
                <a:gd name="T2" fmla="*/ 39 w 23"/>
                <a:gd name="T3" fmla="*/ 54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31">
                  <a:moveTo>
                    <a:pt x="0" y="0"/>
                  </a:moveTo>
                  <a:cubicBezTo>
                    <a:pt x="3" y="15"/>
                    <a:pt x="15" y="26"/>
                    <a:pt x="23" y="3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2" name="Freeform 2978">
              <a:extLst>
                <a:ext uri="{FF2B5EF4-FFF2-40B4-BE49-F238E27FC236}">
                  <a16:creationId xmlns:a16="http://schemas.microsoft.com/office/drawing/2014/main" id="{B897625A-5B15-4184-9584-4FD3FEE296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3" y="2397"/>
              <a:ext cx="21" cy="25"/>
            </a:xfrm>
            <a:custGeom>
              <a:avLst/>
              <a:gdLst>
                <a:gd name="T0" fmla="*/ 0 w 16"/>
                <a:gd name="T1" fmla="*/ 0 h 19"/>
                <a:gd name="T2" fmla="*/ 28 w 16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19">
                  <a:moveTo>
                    <a:pt x="0" y="0"/>
                  </a:moveTo>
                  <a:cubicBezTo>
                    <a:pt x="6" y="13"/>
                    <a:pt x="10" y="11"/>
                    <a:pt x="16" y="19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3" name="Freeform 2979">
              <a:extLst>
                <a:ext uri="{FF2B5EF4-FFF2-40B4-BE49-F238E27FC236}">
                  <a16:creationId xmlns:a16="http://schemas.microsoft.com/office/drawing/2014/main" id="{764E0B3C-FDD4-49C8-82C9-7718AA7DF1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463"/>
              <a:ext cx="15" cy="27"/>
            </a:xfrm>
            <a:custGeom>
              <a:avLst/>
              <a:gdLst>
                <a:gd name="T0" fmla="*/ 0 w 11"/>
                <a:gd name="T1" fmla="*/ 0 h 21"/>
                <a:gd name="T2" fmla="*/ 20 w 11"/>
                <a:gd name="T3" fmla="*/ 35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1">
                  <a:moveTo>
                    <a:pt x="0" y="0"/>
                  </a:moveTo>
                  <a:cubicBezTo>
                    <a:pt x="3" y="12"/>
                    <a:pt x="3" y="11"/>
                    <a:pt x="11" y="21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4" name="Freeform 2980">
              <a:extLst>
                <a:ext uri="{FF2B5EF4-FFF2-40B4-BE49-F238E27FC236}">
                  <a16:creationId xmlns:a16="http://schemas.microsoft.com/office/drawing/2014/main" id="{3B5011BD-D564-471A-8F06-64EF3FACE3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2" y="2452"/>
              <a:ext cx="27" cy="59"/>
            </a:xfrm>
            <a:custGeom>
              <a:avLst/>
              <a:gdLst>
                <a:gd name="T0" fmla="*/ 0 w 20"/>
                <a:gd name="T1" fmla="*/ 0 h 45"/>
                <a:gd name="T2" fmla="*/ 36 w 20"/>
                <a:gd name="T3" fmla="*/ 77 h 4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45">
                  <a:moveTo>
                    <a:pt x="0" y="0"/>
                  </a:moveTo>
                  <a:cubicBezTo>
                    <a:pt x="3" y="20"/>
                    <a:pt x="12" y="32"/>
                    <a:pt x="20" y="45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5" name="Freeform 2981">
              <a:extLst>
                <a:ext uri="{FF2B5EF4-FFF2-40B4-BE49-F238E27FC236}">
                  <a16:creationId xmlns:a16="http://schemas.microsoft.com/office/drawing/2014/main" id="{C01F4EB8-F09E-4B94-9107-2E2569B394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7" y="2706"/>
              <a:ext cx="56" cy="24"/>
            </a:xfrm>
            <a:custGeom>
              <a:avLst/>
              <a:gdLst>
                <a:gd name="T0" fmla="*/ 0 w 43"/>
                <a:gd name="T1" fmla="*/ 0 h 19"/>
                <a:gd name="T2" fmla="*/ 73 w 43"/>
                <a:gd name="T3" fmla="*/ 3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19">
                  <a:moveTo>
                    <a:pt x="0" y="0"/>
                  </a:moveTo>
                  <a:cubicBezTo>
                    <a:pt x="16" y="14"/>
                    <a:pt x="33" y="16"/>
                    <a:pt x="43" y="19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6" name="Freeform 2982">
              <a:extLst>
                <a:ext uri="{FF2B5EF4-FFF2-40B4-BE49-F238E27FC236}">
                  <a16:creationId xmlns:a16="http://schemas.microsoft.com/office/drawing/2014/main" id="{0442034C-8FA7-4B04-99CB-8FB752668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3" y="2695"/>
              <a:ext cx="180" cy="84"/>
            </a:xfrm>
            <a:custGeom>
              <a:avLst/>
              <a:gdLst>
                <a:gd name="T0" fmla="*/ 0 w 137"/>
                <a:gd name="T1" fmla="*/ 0 h 64"/>
                <a:gd name="T2" fmla="*/ 126 w 137"/>
                <a:gd name="T3" fmla="*/ 76 h 64"/>
                <a:gd name="T4" fmla="*/ 236 w 137"/>
                <a:gd name="T5" fmla="*/ 110 h 64"/>
                <a:gd name="T6" fmla="*/ 127 w 137"/>
                <a:gd name="T7" fmla="*/ 72 h 64"/>
                <a:gd name="T8" fmla="*/ 0 w 137"/>
                <a:gd name="T9" fmla="*/ 0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64">
                  <a:moveTo>
                    <a:pt x="0" y="0"/>
                  </a:moveTo>
                  <a:cubicBezTo>
                    <a:pt x="11" y="24"/>
                    <a:pt x="43" y="38"/>
                    <a:pt x="73" y="44"/>
                  </a:cubicBezTo>
                  <a:cubicBezTo>
                    <a:pt x="103" y="50"/>
                    <a:pt x="132" y="60"/>
                    <a:pt x="137" y="64"/>
                  </a:cubicBezTo>
                  <a:cubicBezTo>
                    <a:pt x="122" y="55"/>
                    <a:pt x="83" y="44"/>
                    <a:pt x="74" y="42"/>
                  </a:cubicBezTo>
                  <a:cubicBezTo>
                    <a:pt x="64" y="40"/>
                    <a:pt x="2" y="11"/>
                    <a:pt x="0" y="0"/>
                  </a:cubicBezTo>
                  <a:close/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7" name="Freeform 2983">
              <a:extLst>
                <a:ext uri="{FF2B5EF4-FFF2-40B4-BE49-F238E27FC236}">
                  <a16:creationId xmlns:a16="http://schemas.microsoft.com/office/drawing/2014/main" id="{4F398D4F-789E-4F73-96F5-A8F95A6E76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2615"/>
              <a:ext cx="42" cy="30"/>
            </a:xfrm>
            <a:custGeom>
              <a:avLst/>
              <a:gdLst>
                <a:gd name="T0" fmla="*/ 0 w 32"/>
                <a:gd name="T1" fmla="*/ 0 h 23"/>
                <a:gd name="T2" fmla="*/ 55 w 32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3">
                  <a:moveTo>
                    <a:pt x="0" y="0"/>
                  </a:moveTo>
                  <a:cubicBezTo>
                    <a:pt x="17" y="18"/>
                    <a:pt x="19" y="18"/>
                    <a:pt x="32" y="23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8" name="Freeform 2984">
              <a:extLst>
                <a:ext uri="{FF2B5EF4-FFF2-40B4-BE49-F238E27FC236}">
                  <a16:creationId xmlns:a16="http://schemas.microsoft.com/office/drawing/2014/main" id="{555DD327-D44C-4220-B0AD-5E46FBDBA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1958"/>
              <a:ext cx="70" cy="51"/>
            </a:xfrm>
            <a:custGeom>
              <a:avLst/>
              <a:gdLst>
                <a:gd name="T0" fmla="*/ 0 w 53"/>
                <a:gd name="T1" fmla="*/ 67 h 39"/>
                <a:gd name="T2" fmla="*/ 92 w 53"/>
                <a:gd name="T3" fmla="*/ 0 h 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3" h="39">
                  <a:moveTo>
                    <a:pt x="0" y="39"/>
                  </a:moveTo>
                  <a:cubicBezTo>
                    <a:pt x="25" y="27"/>
                    <a:pt x="43" y="11"/>
                    <a:pt x="53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49" name="Freeform 2985">
              <a:extLst>
                <a:ext uri="{FF2B5EF4-FFF2-40B4-BE49-F238E27FC236}">
                  <a16:creationId xmlns:a16="http://schemas.microsoft.com/office/drawing/2014/main" id="{77CE1DF2-9261-4E52-B307-471CEC11B6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5" y="2039"/>
              <a:ext cx="42" cy="31"/>
            </a:xfrm>
            <a:custGeom>
              <a:avLst/>
              <a:gdLst>
                <a:gd name="T0" fmla="*/ 0 w 32"/>
                <a:gd name="T1" fmla="*/ 42 h 23"/>
                <a:gd name="T2" fmla="*/ 55 w 3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3">
                  <a:moveTo>
                    <a:pt x="0" y="23"/>
                  </a:moveTo>
                  <a:cubicBezTo>
                    <a:pt x="17" y="16"/>
                    <a:pt x="32" y="0"/>
                    <a:pt x="32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0" name="Freeform 2986">
              <a:extLst>
                <a:ext uri="{FF2B5EF4-FFF2-40B4-BE49-F238E27FC236}">
                  <a16:creationId xmlns:a16="http://schemas.microsoft.com/office/drawing/2014/main" id="{334C7B4C-54CF-42F6-AA5A-A7B55DCAB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000"/>
              <a:ext cx="67" cy="63"/>
            </a:xfrm>
            <a:custGeom>
              <a:avLst/>
              <a:gdLst>
                <a:gd name="T0" fmla="*/ 0 w 51"/>
                <a:gd name="T1" fmla="*/ 83 h 48"/>
                <a:gd name="T2" fmla="*/ 88 w 51"/>
                <a:gd name="T3" fmla="*/ 0 h 4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1" h="48">
                  <a:moveTo>
                    <a:pt x="0" y="48"/>
                  </a:moveTo>
                  <a:cubicBezTo>
                    <a:pt x="21" y="33"/>
                    <a:pt x="49" y="5"/>
                    <a:pt x="5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1" name="Freeform 2987">
              <a:extLst>
                <a:ext uri="{FF2B5EF4-FFF2-40B4-BE49-F238E27FC236}">
                  <a16:creationId xmlns:a16="http://schemas.microsoft.com/office/drawing/2014/main" id="{34B38DF8-6F04-47AF-9F3E-1AD9CB4F11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8" y="1942"/>
              <a:ext cx="80" cy="66"/>
            </a:xfrm>
            <a:custGeom>
              <a:avLst/>
              <a:gdLst>
                <a:gd name="T0" fmla="*/ 0 w 61"/>
                <a:gd name="T1" fmla="*/ 87 h 50"/>
                <a:gd name="T2" fmla="*/ 105 w 61"/>
                <a:gd name="T3" fmla="*/ 0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1" h="50">
                  <a:moveTo>
                    <a:pt x="0" y="50"/>
                  </a:moveTo>
                  <a:cubicBezTo>
                    <a:pt x="33" y="33"/>
                    <a:pt x="59" y="8"/>
                    <a:pt x="61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2" name="Freeform 2988">
              <a:extLst>
                <a:ext uri="{FF2B5EF4-FFF2-40B4-BE49-F238E27FC236}">
                  <a16:creationId xmlns:a16="http://schemas.microsoft.com/office/drawing/2014/main" id="{25F6AFD0-8DAF-47E6-B5FD-035000073C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0" y="1936"/>
              <a:ext cx="76" cy="60"/>
            </a:xfrm>
            <a:custGeom>
              <a:avLst/>
              <a:gdLst>
                <a:gd name="T0" fmla="*/ 0 w 58"/>
                <a:gd name="T1" fmla="*/ 78 h 46"/>
                <a:gd name="T2" fmla="*/ 100 w 58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8" h="46">
                  <a:moveTo>
                    <a:pt x="0" y="46"/>
                  </a:moveTo>
                  <a:cubicBezTo>
                    <a:pt x="17" y="39"/>
                    <a:pt x="52" y="7"/>
                    <a:pt x="58" y="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3" name="Freeform 2989">
              <a:extLst>
                <a:ext uri="{FF2B5EF4-FFF2-40B4-BE49-F238E27FC236}">
                  <a16:creationId xmlns:a16="http://schemas.microsoft.com/office/drawing/2014/main" id="{FD3641A8-27FE-4655-AE55-65222967C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1683"/>
              <a:ext cx="65" cy="21"/>
            </a:xfrm>
            <a:custGeom>
              <a:avLst/>
              <a:gdLst>
                <a:gd name="T0" fmla="*/ 0 w 50"/>
                <a:gd name="T1" fmla="*/ 28 h 16"/>
                <a:gd name="T2" fmla="*/ 85 w 50"/>
                <a:gd name="T3" fmla="*/ 0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6">
                  <a:moveTo>
                    <a:pt x="0" y="16"/>
                  </a:moveTo>
                  <a:cubicBezTo>
                    <a:pt x="22" y="11"/>
                    <a:pt x="37" y="10"/>
                    <a:pt x="5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4" name="Freeform 2990">
              <a:extLst>
                <a:ext uri="{FF2B5EF4-FFF2-40B4-BE49-F238E27FC236}">
                  <a16:creationId xmlns:a16="http://schemas.microsoft.com/office/drawing/2014/main" id="{89A27DF6-7EE8-4D19-8F62-28BC1D464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457"/>
              <a:ext cx="19" cy="46"/>
            </a:xfrm>
            <a:custGeom>
              <a:avLst/>
              <a:gdLst>
                <a:gd name="T0" fmla="*/ 26 w 14"/>
                <a:gd name="T1" fmla="*/ 0 h 35"/>
                <a:gd name="T2" fmla="*/ 0 w 14"/>
                <a:gd name="T3" fmla="*/ 6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35">
                  <a:moveTo>
                    <a:pt x="14" y="0"/>
                  </a:moveTo>
                  <a:cubicBezTo>
                    <a:pt x="12" y="18"/>
                    <a:pt x="9" y="24"/>
                    <a:pt x="0" y="35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5" name="Freeform 2991">
              <a:extLst>
                <a:ext uri="{FF2B5EF4-FFF2-40B4-BE49-F238E27FC236}">
                  <a16:creationId xmlns:a16="http://schemas.microsoft.com/office/drawing/2014/main" id="{7AC10DEE-F670-455F-9F05-EC7877A834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453"/>
              <a:ext cx="10" cy="21"/>
            </a:xfrm>
            <a:custGeom>
              <a:avLst/>
              <a:gdLst>
                <a:gd name="T0" fmla="*/ 10 w 7"/>
                <a:gd name="T1" fmla="*/ 0 h 16"/>
                <a:gd name="T2" fmla="*/ 0 w 7"/>
                <a:gd name="T3" fmla="*/ 28 h 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6">
                  <a:moveTo>
                    <a:pt x="5" y="0"/>
                  </a:moveTo>
                  <a:cubicBezTo>
                    <a:pt x="7" y="8"/>
                    <a:pt x="5" y="7"/>
                    <a:pt x="0" y="1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6" name="Freeform 2992">
              <a:extLst>
                <a:ext uri="{FF2B5EF4-FFF2-40B4-BE49-F238E27FC236}">
                  <a16:creationId xmlns:a16="http://schemas.microsoft.com/office/drawing/2014/main" id="{0462FE02-9E30-44D0-97CF-666F425A4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423"/>
              <a:ext cx="43" cy="92"/>
            </a:xfrm>
            <a:custGeom>
              <a:avLst/>
              <a:gdLst>
                <a:gd name="T0" fmla="*/ 56 w 33"/>
                <a:gd name="T1" fmla="*/ 0 h 70"/>
                <a:gd name="T2" fmla="*/ 0 w 33"/>
                <a:gd name="T3" fmla="*/ 121 h 7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70">
                  <a:moveTo>
                    <a:pt x="33" y="0"/>
                  </a:moveTo>
                  <a:cubicBezTo>
                    <a:pt x="32" y="12"/>
                    <a:pt x="14" y="57"/>
                    <a:pt x="0" y="70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7" name="Freeform 2993">
              <a:extLst>
                <a:ext uri="{FF2B5EF4-FFF2-40B4-BE49-F238E27FC236}">
                  <a16:creationId xmlns:a16="http://schemas.microsoft.com/office/drawing/2014/main" id="{F98F8F74-4A7C-41AA-A93A-DCF99C61C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1642"/>
              <a:ext cx="25" cy="47"/>
            </a:xfrm>
            <a:custGeom>
              <a:avLst/>
              <a:gdLst>
                <a:gd name="T0" fmla="*/ 33 w 19"/>
                <a:gd name="T1" fmla="*/ 0 h 36"/>
                <a:gd name="T2" fmla="*/ 0 w 19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36">
                  <a:moveTo>
                    <a:pt x="19" y="0"/>
                  </a:moveTo>
                  <a:cubicBezTo>
                    <a:pt x="16" y="15"/>
                    <a:pt x="12" y="17"/>
                    <a:pt x="0" y="36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8" name="Freeform 2994">
              <a:extLst>
                <a:ext uri="{FF2B5EF4-FFF2-40B4-BE49-F238E27FC236}">
                  <a16:creationId xmlns:a16="http://schemas.microsoft.com/office/drawing/2014/main" id="{2004D593-AA22-4663-B162-F9BD4F62C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719"/>
              <a:ext cx="25" cy="55"/>
            </a:xfrm>
            <a:custGeom>
              <a:avLst/>
              <a:gdLst>
                <a:gd name="T0" fmla="*/ 33 w 19"/>
                <a:gd name="T1" fmla="*/ 0 h 42"/>
                <a:gd name="T2" fmla="*/ 0 w 19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42">
                  <a:moveTo>
                    <a:pt x="19" y="0"/>
                  </a:moveTo>
                  <a:cubicBezTo>
                    <a:pt x="16" y="19"/>
                    <a:pt x="11" y="28"/>
                    <a:pt x="0" y="42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59" name="Freeform 2995">
              <a:extLst>
                <a:ext uri="{FF2B5EF4-FFF2-40B4-BE49-F238E27FC236}">
                  <a16:creationId xmlns:a16="http://schemas.microsoft.com/office/drawing/2014/main" id="{4A026411-0236-4C47-A08D-61E883658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1511"/>
              <a:ext cx="34" cy="58"/>
            </a:xfrm>
            <a:custGeom>
              <a:avLst/>
              <a:gdLst>
                <a:gd name="T0" fmla="*/ 44 w 26"/>
                <a:gd name="T1" fmla="*/ 0 h 44"/>
                <a:gd name="T2" fmla="*/ 0 w 26"/>
                <a:gd name="T3" fmla="*/ 76 h 4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44">
                  <a:moveTo>
                    <a:pt x="26" y="0"/>
                  </a:moveTo>
                  <a:cubicBezTo>
                    <a:pt x="23" y="16"/>
                    <a:pt x="3" y="36"/>
                    <a:pt x="0" y="44"/>
                  </a:cubicBezTo>
                </a:path>
              </a:pathLst>
            </a:custGeom>
            <a:solidFill>
              <a:srgbClr val="F6DCC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0" name="Freeform 2996">
              <a:extLst>
                <a:ext uri="{FF2B5EF4-FFF2-40B4-BE49-F238E27FC236}">
                  <a16:creationId xmlns:a16="http://schemas.microsoft.com/office/drawing/2014/main" id="{3153DE32-7575-4738-B96A-028DF99EE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5" y="1378"/>
              <a:ext cx="43" cy="15"/>
            </a:xfrm>
            <a:custGeom>
              <a:avLst/>
              <a:gdLst>
                <a:gd name="T0" fmla="*/ 0 w 33"/>
                <a:gd name="T1" fmla="*/ 20 h 11"/>
                <a:gd name="T2" fmla="*/ 56 w 33"/>
                <a:gd name="T3" fmla="*/ 0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11">
                  <a:moveTo>
                    <a:pt x="0" y="11"/>
                  </a:moveTo>
                  <a:cubicBezTo>
                    <a:pt x="18" y="9"/>
                    <a:pt x="28" y="5"/>
                    <a:pt x="3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1" name="Freeform 2997">
              <a:extLst>
                <a:ext uri="{FF2B5EF4-FFF2-40B4-BE49-F238E27FC236}">
                  <a16:creationId xmlns:a16="http://schemas.microsoft.com/office/drawing/2014/main" id="{8125836D-9462-42FC-A371-C1A661404A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935"/>
              <a:ext cx="4" cy="54"/>
            </a:xfrm>
            <a:custGeom>
              <a:avLst/>
              <a:gdLst>
                <a:gd name="T0" fmla="*/ 5 w 3"/>
                <a:gd name="T1" fmla="*/ 0 h 41"/>
                <a:gd name="T2" fmla="*/ 5 w 3"/>
                <a:gd name="T3" fmla="*/ 71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1">
                  <a:moveTo>
                    <a:pt x="3" y="0"/>
                  </a:moveTo>
                  <a:cubicBezTo>
                    <a:pt x="0" y="21"/>
                    <a:pt x="0" y="27"/>
                    <a:pt x="3" y="41"/>
                  </a:cubicBezTo>
                </a:path>
              </a:pathLst>
            </a:custGeom>
            <a:solidFill>
              <a:srgbClr val="DD98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2" name="Freeform 2998">
              <a:extLst>
                <a:ext uri="{FF2B5EF4-FFF2-40B4-BE49-F238E27FC236}">
                  <a16:creationId xmlns:a16="http://schemas.microsoft.com/office/drawing/2014/main" id="{48B8B6D4-45AF-4FC7-8913-AB55CBDBA7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8" y="948"/>
              <a:ext cx="5" cy="29"/>
            </a:xfrm>
            <a:custGeom>
              <a:avLst/>
              <a:gdLst>
                <a:gd name="T0" fmla="*/ 4 w 4"/>
                <a:gd name="T1" fmla="*/ 0 h 22"/>
                <a:gd name="T2" fmla="*/ 6 w 4"/>
                <a:gd name="T3" fmla="*/ 3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2">
                  <a:moveTo>
                    <a:pt x="2" y="0"/>
                  </a:moveTo>
                  <a:cubicBezTo>
                    <a:pt x="2" y="13"/>
                    <a:pt x="0" y="12"/>
                    <a:pt x="4" y="2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3" name="Freeform 2999">
              <a:extLst>
                <a:ext uri="{FF2B5EF4-FFF2-40B4-BE49-F238E27FC236}">
                  <a16:creationId xmlns:a16="http://schemas.microsoft.com/office/drawing/2014/main" id="{AE09FD59-F1F2-4D08-9A05-0AA5634D6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859"/>
              <a:ext cx="6" cy="50"/>
            </a:xfrm>
            <a:custGeom>
              <a:avLst/>
              <a:gdLst>
                <a:gd name="T0" fmla="*/ 9 w 4"/>
                <a:gd name="T1" fmla="*/ 0 h 38"/>
                <a:gd name="T2" fmla="*/ 8 w 4"/>
                <a:gd name="T3" fmla="*/ 66 h 3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8">
                  <a:moveTo>
                    <a:pt x="4" y="0"/>
                  </a:moveTo>
                  <a:cubicBezTo>
                    <a:pt x="1" y="17"/>
                    <a:pt x="0" y="20"/>
                    <a:pt x="3" y="3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4" name="Freeform 3000">
              <a:extLst>
                <a:ext uri="{FF2B5EF4-FFF2-40B4-BE49-F238E27FC236}">
                  <a16:creationId xmlns:a16="http://schemas.microsoft.com/office/drawing/2014/main" id="{A74AC1A0-F2D8-4DA4-8FE3-EFFCEA767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1073"/>
              <a:ext cx="8" cy="38"/>
            </a:xfrm>
            <a:custGeom>
              <a:avLst/>
              <a:gdLst>
                <a:gd name="T0" fmla="*/ 5 w 6"/>
                <a:gd name="T1" fmla="*/ 0 h 29"/>
                <a:gd name="T2" fmla="*/ 0 w 6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9">
                  <a:moveTo>
                    <a:pt x="3" y="0"/>
                  </a:moveTo>
                  <a:cubicBezTo>
                    <a:pt x="6" y="16"/>
                    <a:pt x="3" y="14"/>
                    <a:pt x="0" y="2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5" name="Freeform 3001">
              <a:extLst>
                <a:ext uri="{FF2B5EF4-FFF2-40B4-BE49-F238E27FC236}">
                  <a16:creationId xmlns:a16="http://schemas.microsoft.com/office/drawing/2014/main" id="{D23FEA85-88D7-4EA0-AAC1-58116EEB01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1115"/>
              <a:ext cx="8" cy="61"/>
            </a:xfrm>
            <a:custGeom>
              <a:avLst/>
              <a:gdLst>
                <a:gd name="T0" fmla="*/ 0 w 6"/>
                <a:gd name="T1" fmla="*/ 0 h 47"/>
                <a:gd name="T2" fmla="*/ 11 w 6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47">
                  <a:moveTo>
                    <a:pt x="0" y="0"/>
                  </a:moveTo>
                  <a:cubicBezTo>
                    <a:pt x="0" y="14"/>
                    <a:pt x="0" y="29"/>
                    <a:pt x="6" y="4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6" name="Freeform 3002">
              <a:extLst>
                <a:ext uri="{FF2B5EF4-FFF2-40B4-BE49-F238E27FC236}">
                  <a16:creationId xmlns:a16="http://schemas.microsoft.com/office/drawing/2014/main" id="{E52B7FCC-3A3F-42ED-B910-D8A8C0307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0" y="1096"/>
              <a:ext cx="12" cy="2"/>
            </a:xfrm>
            <a:custGeom>
              <a:avLst/>
              <a:gdLst>
                <a:gd name="T0" fmla="*/ 0 w 9"/>
                <a:gd name="T1" fmla="*/ 4 h 1"/>
                <a:gd name="T2" fmla="*/ 16 w 9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">
                  <a:moveTo>
                    <a:pt x="0" y="1"/>
                  </a:moveTo>
                  <a:cubicBezTo>
                    <a:pt x="3" y="0"/>
                    <a:pt x="6" y="1"/>
                    <a:pt x="9" y="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7" name="Freeform 3003">
              <a:extLst>
                <a:ext uri="{FF2B5EF4-FFF2-40B4-BE49-F238E27FC236}">
                  <a16:creationId xmlns:a16="http://schemas.microsoft.com/office/drawing/2014/main" id="{B2FCA972-3621-4548-8600-3DE0D4AE0B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1129"/>
              <a:ext cx="14" cy="8"/>
            </a:xfrm>
            <a:custGeom>
              <a:avLst/>
              <a:gdLst>
                <a:gd name="T0" fmla="*/ 20 w 10"/>
                <a:gd name="T1" fmla="*/ 0 h 6"/>
                <a:gd name="T2" fmla="*/ 0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2"/>
                    <a:pt x="3" y="4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8" name="Freeform 3004">
              <a:extLst>
                <a:ext uri="{FF2B5EF4-FFF2-40B4-BE49-F238E27FC236}">
                  <a16:creationId xmlns:a16="http://schemas.microsoft.com/office/drawing/2014/main" id="{45636728-748C-49A5-923B-3F927E6765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893"/>
              <a:ext cx="12" cy="3"/>
            </a:xfrm>
            <a:custGeom>
              <a:avLst/>
              <a:gdLst>
                <a:gd name="T0" fmla="*/ 0 w 9"/>
                <a:gd name="T1" fmla="*/ 5 h 2"/>
                <a:gd name="T2" fmla="*/ 16 w 9"/>
                <a:gd name="T3" fmla="*/ 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2">
                  <a:moveTo>
                    <a:pt x="0" y="2"/>
                  </a:moveTo>
                  <a:cubicBezTo>
                    <a:pt x="3" y="0"/>
                    <a:pt x="6" y="0"/>
                    <a:pt x="9" y="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69" name="Freeform 3005">
              <a:extLst>
                <a:ext uri="{FF2B5EF4-FFF2-40B4-BE49-F238E27FC236}">
                  <a16:creationId xmlns:a16="http://schemas.microsoft.com/office/drawing/2014/main" id="{1AEB535C-1E7E-4483-BB51-E7F03ECA8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4" y="849"/>
              <a:ext cx="13" cy="38"/>
            </a:xfrm>
            <a:custGeom>
              <a:avLst/>
              <a:gdLst>
                <a:gd name="T0" fmla="*/ 0 w 10"/>
                <a:gd name="T1" fmla="*/ 0 h 29"/>
                <a:gd name="T2" fmla="*/ 17 w 10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9">
                  <a:moveTo>
                    <a:pt x="0" y="0"/>
                  </a:moveTo>
                  <a:cubicBezTo>
                    <a:pt x="5" y="7"/>
                    <a:pt x="10" y="20"/>
                    <a:pt x="10" y="29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0" name="Freeform 3006">
              <a:extLst>
                <a:ext uri="{FF2B5EF4-FFF2-40B4-BE49-F238E27FC236}">
                  <a16:creationId xmlns:a16="http://schemas.microsoft.com/office/drawing/2014/main" id="{074DDB39-84CC-43A8-8CED-EFBA5A98D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887"/>
              <a:ext cx="7" cy="38"/>
            </a:xfrm>
            <a:custGeom>
              <a:avLst/>
              <a:gdLst>
                <a:gd name="T0" fmla="*/ 0 w 5"/>
                <a:gd name="T1" fmla="*/ 0 h 29"/>
                <a:gd name="T2" fmla="*/ 10 w 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9">
                  <a:moveTo>
                    <a:pt x="0" y="0"/>
                  </a:moveTo>
                  <a:cubicBezTo>
                    <a:pt x="5" y="9"/>
                    <a:pt x="2" y="20"/>
                    <a:pt x="5" y="29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1" name="Freeform 3007">
              <a:extLst>
                <a:ext uri="{FF2B5EF4-FFF2-40B4-BE49-F238E27FC236}">
                  <a16:creationId xmlns:a16="http://schemas.microsoft.com/office/drawing/2014/main" id="{F415BF5A-5D83-4D80-8A84-FEB813081F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8" y="898"/>
              <a:ext cx="16" cy="8"/>
            </a:xfrm>
            <a:custGeom>
              <a:avLst/>
              <a:gdLst>
                <a:gd name="T0" fmla="*/ 0 w 12"/>
                <a:gd name="T1" fmla="*/ 11 h 6"/>
                <a:gd name="T2" fmla="*/ 21 w 1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6">
                  <a:moveTo>
                    <a:pt x="0" y="6"/>
                  </a:moveTo>
                  <a:cubicBezTo>
                    <a:pt x="4" y="4"/>
                    <a:pt x="8" y="2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2" name="Freeform 3008">
              <a:extLst>
                <a:ext uri="{FF2B5EF4-FFF2-40B4-BE49-F238E27FC236}">
                  <a16:creationId xmlns:a16="http://schemas.microsoft.com/office/drawing/2014/main" id="{3751867D-5A90-47C9-8C50-CBA954DB14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3780"/>
              <a:ext cx="13" cy="152"/>
            </a:xfrm>
            <a:custGeom>
              <a:avLst/>
              <a:gdLst>
                <a:gd name="T0" fmla="*/ 13 w 10"/>
                <a:gd name="T1" fmla="*/ 0 h 116"/>
                <a:gd name="T2" fmla="*/ 0 w 10"/>
                <a:gd name="T3" fmla="*/ 199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6">
                  <a:moveTo>
                    <a:pt x="8" y="0"/>
                  </a:moveTo>
                  <a:cubicBezTo>
                    <a:pt x="10" y="19"/>
                    <a:pt x="6" y="78"/>
                    <a:pt x="0" y="11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3" name="Freeform 3009">
              <a:extLst>
                <a:ext uri="{FF2B5EF4-FFF2-40B4-BE49-F238E27FC236}">
                  <a16:creationId xmlns:a16="http://schemas.microsoft.com/office/drawing/2014/main" id="{348CC82A-C485-48E8-BA5D-72953C96E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942"/>
              <a:ext cx="13" cy="40"/>
            </a:xfrm>
            <a:custGeom>
              <a:avLst/>
              <a:gdLst>
                <a:gd name="T0" fmla="*/ 10 w 10"/>
                <a:gd name="T1" fmla="*/ 0 h 30"/>
                <a:gd name="T2" fmla="*/ 5 w 10"/>
                <a:gd name="T3" fmla="*/ 52 h 30"/>
                <a:gd name="T4" fmla="*/ 13 w 10"/>
                <a:gd name="T5" fmla="*/ 53 h 30"/>
                <a:gd name="T6" fmla="*/ 17 w 10"/>
                <a:gd name="T7" fmla="*/ 1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0">
                  <a:moveTo>
                    <a:pt x="6" y="0"/>
                  </a:moveTo>
                  <a:cubicBezTo>
                    <a:pt x="6" y="10"/>
                    <a:pt x="0" y="20"/>
                    <a:pt x="3" y="29"/>
                  </a:cubicBezTo>
                  <a:cubicBezTo>
                    <a:pt x="4" y="30"/>
                    <a:pt x="6" y="30"/>
                    <a:pt x="8" y="30"/>
                  </a:cubicBezTo>
                  <a:cubicBezTo>
                    <a:pt x="8" y="22"/>
                    <a:pt x="10" y="14"/>
                    <a:pt x="10" y="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4" name="Freeform 3010">
              <a:extLst>
                <a:ext uri="{FF2B5EF4-FFF2-40B4-BE49-F238E27FC236}">
                  <a16:creationId xmlns:a16="http://schemas.microsoft.com/office/drawing/2014/main" id="{C73817B7-4D89-474E-A4B3-3E3C378F6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442"/>
              <a:ext cx="20" cy="56"/>
            </a:xfrm>
            <a:custGeom>
              <a:avLst/>
              <a:gdLst>
                <a:gd name="T0" fmla="*/ 12 w 15"/>
                <a:gd name="T1" fmla="*/ 7 h 43"/>
                <a:gd name="T2" fmla="*/ 9 w 15"/>
                <a:gd name="T3" fmla="*/ 27 h 43"/>
                <a:gd name="T4" fmla="*/ 0 w 15"/>
                <a:gd name="T5" fmla="*/ 66 h 43"/>
                <a:gd name="T6" fmla="*/ 5 w 15"/>
                <a:gd name="T7" fmla="*/ 72 h 43"/>
                <a:gd name="T8" fmla="*/ 12 w 15"/>
                <a:gd name="T9" fmla="*/ 66 h 43"/>
                <a:gd name="T10" fmla="*/ 21 w 15"/>
                <a:gd name="T11" fmla="*/ 30 h 43"/>
                <a:gd name="T12" fmla="*/ 25 w 15"/>
                <a:gd name="T13" fmla="*/ 9 h 43"/>
                <a:gd name="T14" fmla="*/ 21 w 15"/>
                <a:gd name="T15" fmla="*/ 1 h 43"/>
                <a:gd name="T16" fmla="*/ 12 w 15"/>
                <a:gd name="T17" fmla="*/ 7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3">
                  <a:moveTo>
                    <a:pt x="7" y="4"/>
                  </a:moveTo>
                  <a:cubicBezTo>
                    <a:pt x="5" y="16"/>
                    <a:pt x="5" y="16"/>
                    <a:pt x="5" y="16"/>
                  </a:cubicBezTo>
                  <a:cubicBezTo>
                    <a:pt x="2" y="25"/>
                    <a:pt x="0" y="33"/>
                    <a:pt x="0" y="39"/>
                  </a:cubicBezTo>
                  <a:cubicBezTo>
                    <a:pt x="0" y="41"/>
                    <a:pt x="1" y="42"/>
                    <a:pt x="3" y="42"/>
                  </a:cubicBezTo>
                  <a:cubicBezTo>
                    <a:pt x="5" y="43"/>
                    <a:pt x="7" y="41"/>
                    <a:pt x="7" y="39"/>
                  </a:cubicBezTo>
                  <a:cubicBezTo>
                    <a:pt x="8" y="34"/>
                    <a:pt x="10" y="26"/>
                    <a:pt x="12" y="18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3"/>
                    <a:pt x="14" y="1"/>
                    <a:pt x="12" y="1"/>
                  </a:cubicBezTo>
                  <a:cubicBezTo>
                    <a:pt x="10" y="0"/>
                    <a:pt x="8" y="2"/>
                    <a:pt x="7" y="4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5" name="Freeform 3011">
              <a:extLst>
                <a:ext uri="{FF2B5EF4-FFF2-40B4-BE49-F238E27FC236}">
                  <a16:creationId xmlns:a16="http://schemas.microsoft.com/office/drawing/2014/main" id="{3E8879FC-9AFE-417B-8FE5-D5DF68B07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4" y="2442"/>
              <a:ext cx="20" cy="51"/>
            </a:xfrm>
            <a:custGeom>
              <a:avLst/>
              <a:gdLst>
                <a:gd name="T0" fmla="*/ 12 w 15"/>
                <a:gd name="T1" fmla="*/ 67 h 39"/>
                <a:gd name="T2" fmla="*/ 21 w 15"/>
                <a:gd name="T3" fmla="*/ 31 h 39"/>
                <a:gd name="T4" fmla="*/ 25 w 15"/>
                <a:gd name="T5" fmla="*/ 9 h 39"/>
                <a:gd name="T6" fmla="*/ 21 w 15"/>
                <a:gd name="T7" fmla="*/ 1 h 39"/>
                <a:gd name="T8" fmla="*/ 12 w 15"/>
                <a:gd name="T9" fmla="*/ 7 h 39"/>
                <a:gd name="T10" fmla="*/ 9 w 15"/>
                <a:gd name="T11" fmla="*/ 27 h 39"/>
                <a:gd name="T12" fmla="*/ 0 w 15"/>
                <a:gd name="T13" fmla="*/ 6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9">
                  <a:moveTo>
                    <a:pt x="7" y="39"/>
                  </a:moveTo>
                  <a:cubicBezTo>
                    <a:pt x="8" y="34"/>
                    <a:pt x="10" y="26"/>
                    <a:pt x="12" y="18"/>
                  </a:cubicBezTo>
                  <a:cubicBezTo>
                    <a:pt x="14" y="5"/>
                    <a:pt x="14" y="5"/>
                    <a:pt x="14" y="5"/>
                  </a:cubicBezTo>
                  <a:cubicBezTo>
                    <a:pt x="15" y="3"/>
                    <a:pt x="14" y="1"/>
                    <a:pt x="12" y="1"/>
                  </a:cubicBezTo>
                  <a:cubicBezTo>
                    <a:pt x="10" y="0"/>
                    <a:pt x="8" y="2"/>
                    <a:pt x="7" y="4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2" y="25"/>
                    <a:pt x="0" y="33"/>
                    <a:pt x="0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6" name="Freeform 3012">
              <a:extLst>
                <a:ext uri="{FF2B5EF4-FFF2-40B4-BE49-F238E27FC236}">
                  <a16:creationId xmlns:a16="http://schemas.microsoft.com/office/drawing/2014/main" id="{2EE523E5-9935-413D-B465-399FDC695E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443"/>
              <a:ext cx="19" cy="99"/>
            </a:xfrm>
            <a:custGeom>
              <a:avLst/>
              <a:gdLst>
                <a:gd name="T0" fmla="*/ 19 w 15"/>
                <a:gd name="T1" fmla="*/ 1 h 75"/>
                <a:gd name="T2" fmla="*/ 13 w 15"/>
                <a:gd name="T3" fmla="*/ 7 h 75"/>
                <a:gd name="T4" fmla="*/ 0 w 15"/>
                <a:gd name="T5" fmla="*/ 125 h 75"/>
                <a:gd name="T6" fmla="*/ 11 w 15"/>
                <a:gd name="T7" fmla="*/ 131 h 75"/>
                <a:gd name="T8" fmla="*/ 24 w 15"/>
                <a:gd name="T9" fmla="*/ 9 h 75"/>
                <a:gd name="T10" fmla="*/ 19 w 1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5">
                  <a:moveTo>
                    <a:pt x="12" y="1"/>
                  </a:moveTo>
                  <a:cubicBezTo>
                    <a:pt x="10" y="0"/>
                    <a:pt x="8" y="2"/>
                    <a:pt x="8" y="4"/>
                  </a:cubicBezTo>
                  <a:cubicBezTo>
                    <a:pt x="6" y="16"/>
                    <a:pt x="2" y="43"/>
                    <a:pt x="0" y="72"/>
                  </a:cubicBezTo>
                  <a:cubicBezTo>
                    <a:pt x="2" y="73"/>
                    <a:pt x="5" y="74"/>
                    <a:pt x="7" y="75"/>
                  </a:cubicBezTo>
                  <a:cubicBezTo>
                    <a:pt x="9" y="46"/>
                    <a:pt x="13" y="17"/>
                    <a:pt x="15" y="5"/>
                  </a:cubicBezTo>
                  <a:cubicBezTo>
                    <a:pt x="15" y="3"/>
                    <a:pt x="14" y="1"/>
                    <a:pt x="12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7" name="Freeform 3013">
              <a:extLst>
                <a:ext uri="{FF2B5EF4-FFF2-40B4-BE49-F238E27FC236}">
                  <a16:creationId xmlns:a16="http://schemas.microsoft.com/office/drawing/2014/main" id="{D98954D9-D97B-4E5C-9D9D-12E8F2008C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443"/>
              <a:ext cx="19" cy="99"/>
            </a:xfrm>
            <a:custGeom>
              <a:avLst/>
              <a:gdLst>
                <a:gd name="T0" fmla="*/ 11 w 15"/>
                <a:gd name="T1" fmla="*/ 131 h 75"/>
                <a:gd name="T2" fmla="*/ 24 w 15"/>
                <a:gd name="T3" fmla="*/ 9 h 75"/>
                <a:gd name="T4" fmla="*/ 19 w 15"/>
                <a:gd name="T5" fmla="*/ 1 h 75"/>
                <a:gd name="T6" fmla="*/ 13 w 15"/>
                <a:gd name="T7" fmla="*/ 7 h 75"/>
                <a:gd name="T8" fmla="*/ 0 w 15"/>
                <a:gd name="T9" fmla="*/ 125 h 75"/>
                <a:gd name="T10" fmla="*/ 11 w 15"/>
                <a:gd name="T11" fmla="*/ 13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5">
                  <a:moveTo>
                    <a:pt x="7" y="75"/>
                  </a:moveTo>
                  <a:cubicBezTo>
                    <a:pt x="9" y="46"/>
                    <a:pt x="13" y="17"/>
                    <a:pt x="15" y="5"/>
                  </a:cubicBezTo>
                  <a:cubicBezTo>
                    <a:pt x="15" y="3"/>
                    <a:pt x="14" y="1"/>
                    <a:pt x="12" y="1"/>
                  </a:cubicBezTo>
                  <a:cubicBezTo>
                    <a:pt x="10" y="0"/>
                    <a:pt x="8" y="2"/>
                    <a:pt x="8" y="4"/>
                  </a:cubicBezTo>
                  <a:cubicBezTo>
                    <a:pt x="6" y="16"/>
                    <a:pt x="2" y="43"/>
                    <a:pt x="0" y="72"/>
                  </a:cubicBezTo>
                  <a:cubicBezTo>
                    <a:pt x="2" y="73"/>
                    <a:pt x="5" y="74"/>
                    <a:pt x="7" y="75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8" name="Freeform 3014">
              <a:extLst>
                <a:ext uri="{FF2B5EF4-FFF2-40B4-BE49-F238E27FC236}">
                  <a16:creationId xmlns:a16="http://schemas.microsoft.com/office/drawing/2014/main" id="{CDF28B4A-7D21-41F3-A6C4-58CC4778FF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437"/>
              <a:ext cx="20" cy="51"/>
            </a:xfrm>
            <a:custGeom>
              <a:avLst/>
              <a:gdLst>
                <a:gd name="T0" fmla="*/ 5 w 15"/>
                <a:gd name="T1" fmla="*/ 1 h 39"/>
                <a:gd name="T2" fmla="*/ 0 w 15"/>
                <a:gd name="T3" fmla="*/ 9 h 39"/>
                <a:gd name="T4" fmla="*/ 1 w 15"/>
                <a:gd name="T5" fmla="*/ 13 h 39"/>
                <a:gd name="T6" fmla="*/ 11 w 15"/>
                <a:gd name="T7" fmla="*/ 58 h 39"/>
                <a:gd name="T8" fmla="*/ 16 w 15"/>
                <a:gd name="T9" fmla="*/ 67 h 39"/>
                <a:gd name="T10" fmla="*/ 23 w 15"/>
                <a:gd name="T11" fmla="*/ 61 h 39"/>
                <a:gd name="T12" fmla="*/ 15 w 15"/>
                <a:gd name="T13" fmla="*/ 10 h 39"/>
                <a:gd name="T14" fmla="*/ 12 w 15"/>
                <a:gd name="T15" fmla="*/ 5 h 39"/>
                <a:gd name="T16" fmla="*/ 5 w 15"/>
                <a:gd name="T17" fmla="*/ 1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39">
                  <a:moveTo>
                    <a:pt x="3" y="1"/>
                  </a:moveTo>
                  <a:cubicBezTo>
                    <a:pt x="1" y="1"/>
                    <a:pt x="0" y="4"/>
                    <a:pt x="0" y="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5" y="17"/>
                    <a:pt x="8" y="26"/>
                    <a:pt x="6" y="34"/>
                  </a:cubicBezTo>
                  <a:cubicBezTo>
                    <a:pt x="6" y="36"/>
                    <a:pt x="7" y="38"/>
                    <a:pt x="9" y="39"/>
                  </a:cubicBezTo>
                  <a:cubicBezTo>
                    <a:pt x="11" y="39"/>
                    <a:pt x="13" y="38"/>
                    <a:pt x="13" y="36"/>
                  </a:cubicBezTo>
                  <a:cubicBezTo>
                    <a:pt x="15" y="25"/>
                    <a:pt x="12" y="15"/>
                    <a:pt x="8" y="6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79" name="Freeform 3015">
              <a:extLst>
                <a:ext uri="{FF2B5EF4-FFF2-40B4-BE49-F238E27FC236}">
                  <a16:creationId xmlns:a16="http://schemas.microsoft.com/office/drawing/2014/main" id="{E4D30FA1-2999-45C7-A79F-644EB52FB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481"/>
              <a:ext cx="13" cy="13"/>
            </a:xfrm>
            <a:custGeom>
              <a:avLst/>
              <a:gdLst>
                <a:gd name="T0" fmla="*/ 4 w 10"/>
                <a:gd name="T1" fmla="*/ 0 h 10"/>
                <a:gd name="T2" fmla="*/ 0 w 10"/>
                <a:gd name="T3" fmla="*/ 17 h 10"/>
                <a:gd name="T4" fmla="*/ 7 w 10"/>
                <a:gd name="T5" fmla="*/ 10 h 10"/>
                <a:gd name="T6" fmla="*/ 9 w 10"/>
                <a:gd name="T7" fmla="*/ 17 h 10"/>
                <a:gd name="T8" fmla="*/ 17 w 10"/>
                <a:gd name="T9" fmla="*/ 16 h 10"/>
                <a:gd name="T10" fmla="*/ 12 w 10"/>
                <a:gd name="T11" fmla="*/ 4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2" y="0"/>
                  </a:moveTo>
                  <a:cubicBezTo>
                    <a:pt x="1" y="3"/>
                    <a:pt x="0" y="7"/>
                    <a:pt x="0" y="10"/>
                  </a:cubicBezTo>
                  <a:cubicBezTo>
                    <a:pt x="1" y="8"/>
                    <a:pt x="2" y="7"/>
                    <a:pt x="4" y="6"/>
                  </a:cubicBezTo>
                  <a:cubicBezTo>
                    <a:pt x="4" y="8"/>
                    <a:pt x="5" y="9"/>
                    <a:pt x="5" y="10"/>
                  </a:cubicBezTo>
                  <a:cubicBezTo>
                    <a:pt x="6" y="8"/>
                    <a:pt x="8" y="7"/>
                    <a:pt x="10" y="9"/>
                  </a:cubicBezTo>
                  <a:cubicBezTo>
                    <a:pt x="9" y="6"/>
                    <a:pt x="9" y="4"/>
                    <a:pt x="7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0" name="Freeform 3016">
              <a:extLst>
                <a:ext uri="{FF2B5EF4-FFF2-40B4-BE49-F238E27FC236}">
                  <a16:creationId xmlns:a16="http://schemas.microsoft.com/office/drawing/2014/main" id="{27DCBD44-BB27-404E-A9F2-C8E0C18DE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437"/>
              <a:ext cx="12" cy="46"/>
            </a:xfrm>
            <a:custGeom>
              <a:avLst/>
              <a:gdLst>
                <a:gd name="T0" fmla="*/ 5 w 9"/>
                <a:gd name="T1" fmla="*/ 1 h 35"/>
                <a:gd name="T2" fmla="*/ 0 w 9"/>
                <a:gd name="T3" fmla="*/ 9 h 35"/>
                <a:gd name="T4" fmla="*/ 1 w 9"/>
                <a:gd name="T5" fmla="*/ 54 h 35"/>
                <a:gd name="T6" fmla="*/ 7 w 9"/>
                <a:gd name="T7" fmla="*/ 60 h 35"/>
                <a:gd name="T8" fmla="*/ 15 w 9"/>
                <a:gd name="T9" fmla="*/ 55 h 35"/>
                <a:gd name="T10" fmla="*/ 15 w 9"/>
                <a:gd name="T11" fmla="*/ 5 h 35"/>
                <a:gd name="T12" fmla="*/ 5 w 9"/>
                <a:gd name="T13" fmla="*/ 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5">
                  <a:moveTo>
                    <a:pt x="3" y="1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2" y="13"/>
                    <a:pt x="2" y="22"/>
                    <a:pt x="1" y="31"/>
                  </a:cubicBezTo>
                  <a:cubicBezTo>
                    <a:pt x="1" y="33"/>
                    <a:pt x="2" y="35"/>
                    <a:pt x="4" y="35"/>
                  </a:cubicBezTo>
                  <a:cubicBezTo>
                    <a:pt x="6" y="35"/>
                    <a:pt x="8" y="34"/>
                    <a:pt x="8" y="32"/>
                  </a:cubicBezTo>
                  <a:cubicBezTo>
                    <a:pt x="9" y="22"/>
                    <a:pt x="9" y="12"/>
                    <a:pt x="8" y="3"/>
                  </a:cubicBezTo>
                  <a:cubicBezTo>
                    <a:pt x="7" y="1"/>
                    <a:pt x="5" y="0"/>
                    <a:pt x="3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1" name="Freeform 3017">
              <a:extLst>
                <a:ext uri="{FF2B5EF4-FFF2-40B4-BE49-F238E27FC236}">
                  <a16:creationId xmlns:a16="http://schemas.microsoft.com/office/drawing/2014/main" id="{CF6A8B5C-89CC-4D4D-9347-3AC80AA6C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3" y="2437"/>
              <a:ext cx="20" cy="47"/>
            </a:xfrm>
            <a:custGeom>
              <a:avLst/>
              <a:gdLst>
                <a:gd name="T0" fmla="*/ 23 w 15"/>
                <a:gd name="T1" fmla="*/ 61 h 36"/>
                <a:gd name="T2" fmla="*/ 15 w 15"/>
                <a:gd name="T3" fmla="*/ 10 h 36"/>
                <a:gd name="T4" fmla="*/ 12 w 15"/>
                <a:gd name="T5" fmla="*/ 5 h 36"/>
                <a:gd name="T6" fmla="*/ 5 w 15"/>
                <a:gd name="T7" fmla="*/ 1 h 36"/>
                <a:gd name="T8" fmla="*/ 0 w 15"/>
                <a:gd name="T9" fmla="*/ 9 h 36"/>
                <a:gd name="T10" fmla="*/ 1 w 15"/>
                <a:gd name="T11" fmla="*/ 13 h 36"/>
                <a:gd name="T12" fmla="*/ 11 w 15"/>
                <a:gd name="T13" fmla="*/ 5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6">
                  <a:moveTo>
                    <a:pt x="13" y="36"/>
                  </a:moveTo>
                  <a:cubicBezTo>
                    <a:pt x="15" y="25"/>
                    <a:pt x="12" y="15"/>
                    <a:pt x="8" y="6"/>
                  </a:cubicBezTo>
                  <a:cubicBezTo>
                    <a:pt x="7" y="3"/>
                    <a:pt x="7" y="3"/>
                    <a:pt x="7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4"/>
                    <a:pt x="0" y="5"/>
                  </a:cubicBezTo>
                  <a:cubicBezTo>
                    <a:pt x="1" y="8"/>
                    <a:pt x="1" y="8"/>
                    <a:pt x="1" y="8"/>
                  </a:cubicBezTo>
                  <a:cubicBezTo>
                    <a:pt x="5" y="17"/>
                    <a:pt x="8" y="26"/>
                    <a:pt x="6" y="3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2" name="Freeform 3018">
              <a:extLst>
                <a:ext uri="{FF2B5EF4-FFF2-40B4-BE49-F238E27FC236}">
                  <a16:creationId xmlns:a16="http://schemas.microsoft.com/office/drawing/2014/main" id="{4EE23C68-89D4-497A-9281-A797797F3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3" y="2437"/>
              <a:ext cx="12" cy="42"/>
            </a:xfrm>
            <a:custGeom>
              <a:avLst/>
              <a:gdLst>
                <a:gd name="T0" fmla="*/ 15 w 9"/>
                <a:gd name="T1" fmla="*/ 55 h 32"/>
                <a:gd name="T2" fmla="*/ 15 w 9"/>
                <a:gd name="T3" fmla="*/ 5 h 32"/>
                <a:gd name="T4" fmla="*/ 5 w 9"/>
                <a:gd name="T5" fmla="*/ 1 h 32"/>
                <a:gd name="T6" fmla="*/ 0 w 9"/>
                <a:gd name="T7" fmla="*/ 9 h 32"/>
                <a:gd name="T8" fmla="*/ 1 w 9"/>
                <a:gd name="T9" fmla="*/ 5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2">
                  <a:moveTo>
                    <a:pt x="8" y="32"/>
                  </a:moveTo>
                  <a:cubicBezTo>
                    <a:pt x="9" y="22"/>
                    <a:pt x="9" y="12"/>
                    <a:pt x="8" y="3"/>
                  </a:cubicBezTo>
                  <a:cubicBezTo>
                    <a:pt x="7" y="1"/>
                    <a:pt x="5" y="0"/>
                    <a:pt x="3" y="1"/>
                  </a:cubicBezTo>
                  <a:cubicBezTo>
                    <a:pt x="1" y="1"/>
                    <a:pt x="0" y="3"/>
                    <a:pt x="0" y="5"/>
                  </a:cubicBezTo>
                  <a:cubicBezTo>
                    <a:pt x="2" y="13"/>
                    <a:pt x="2" y="22"/>
                    <a:pt x="1" y="3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3" name="Freeform 3019">
              <a:extLst>
                <a:ext uri="{FF2B5EF4-FFF2-40B4-BE49-F238E27FC236}">
                  <a16:creationId xmlns:a16="http://schemas.microsoft.com/office/drawing/2014/main" id="{7A9AC582-C903-43F8-A7BA-E18A078DB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441"/>
              <a:ext cx="44" cy="99"/>
            </a:xfrm>
            <a:custGeom>
              <a:avLst/>
              <a:gdLst>
                <a:gd name="T0" fmla="*/ 47 w 33"/>
                <a:gd name="T1" fmla="*/ 129 h 76"/>
                <a:gd name="T2" fmla="*/ 59 w 33"/>
                <a:gd name="T3" fmla="*/ 125 h 76"/>
                <a:gd name="T4" fmla="*/ 32 w 33"/>
                <a:gd name="T5" fmla="*/ 60 h 76"/>
                <a:gd name="T6" fmla="*/ 12 w 33"/>
                <a:gd name="T7" fmla="*/ 7 h 76"/>
                <a:gd name="T8" fmla="*/ 5 w 33"/>
                <a:gd name="T9" fmla="*/ 1 h 76"/>
                <a:gd name="T10" fmla="*/ 0 w 33"/>
                <a:gd name="T11" fmla="*/ 7 h 76"/>
                <a:gd name="T12" fmla="*/ 20 w 33"/>
                <a:gd name="T13" fmla="*/ 63 h 76"/>
                <a:gd name="T14" fmla="*/ 47 w 33"/>
                <a:gd name="T15" fmla="*/ 129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6">
                  <a:moveTo>
                    <a:pt x="26" y="76"/>
                  </a:moveTo>
                  <a:cubicBezTo>
                    <a:pt x="28" y="75"/>
                    <a:pt x="30" y="74"/>
                    <a:pt x="33" y="74"/>
                  </a:cubicBezTo>
                  <a:cubicBezTo>
                    <a:pt x="28" y="60"/>
                    <a:pt x="22" y="46"/>
                    <a:pt x="18" y="35"/>
                  </a:cubicBezTo>
                  <a:cubicBezTo>
                    <a:pt x="12" y="21"/>
                    <a:pt x="7" y="7"/>
                    <a:pt x="7" y="4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9"/>
                    <a:pt x="4" y="19"/>
                    <a:pt x="11" y="37"/>
                  </a:cubicBezTo>
                  <a:cubicBezTo>
                    <a:pt x="16" y="49"/>
                    <a:pt x="21" y="62"/>
                    <a:pt x="26" y="76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4" name="Freeform 3020">
              <a:extLst>
                <a:ext uri="{FF2B5EF4-FFF2-40B4-BE49-F238E27FC236}">
                  <a16:creationId xmlns:a16="http://schemas.microsoft.com/office/drawing/2014/main" id="{43FA0CFC-9760-454D-98A5-5005505B339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443"/>
              <a:ext cx="25" cy="101"/>
            </a:xfrm>
            <a:custGeom>
              <a:avLst/>
              <a:gdLst>
                <a:gd name="T0" fmla="*/ 18 w 19"/>
                <a:gd name="T1" fmla="*/ 132 h 77"/>
                <a:gd name="T2" fmla="*/ 33 w 19"/>
                <a:gd name="T3" fmla="*/ 132 h 77"/>
                <a:gd name="T4" fmla="*/ 26 w 19"/>
                <a:gd name="T5" fmla="*/ 89 h 77"/>
                <a:gd name="T6" fmla="*/ 14 w 19"/>
                <a:gd name="T7" fmla="*/ 7 h 77"/>
                <a:gd name="T8" fmla="*/ 7 w 19"/>
                <a:gd name="T9" fmla="*/ 0 h 77"/>
                <a:gd name="T10" fmla="*/ 1 w 19"/>
                <a:gd name="T11" fmla="*/ 9 h 77"/>
                <a:gd name="T12" fmla="*/ 14 w 19"/>
                <a:gd name="T13" fmla="*/ 92 h 77"/>
                <a:gd name="T14" fmla="*/ 18 w 19"/>
                <a:gd name="T15" fmla="*/ 132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77">
                  <a:moveTo>
                    <a:pt x="11" y="77"/>
                  </a:moveTo>
                  <a:cubicBezTo>
                    <a:pt x="14" y="77"/>
                    <a:pt x="16" y="77"/>
                    <a:pt x="19" y="77"/>
                  </a:cubicBezTo>
                  <a:cubicBezTo>
                    <a:pt x="17" y="68"/>
                    <a:pt x="16" y="60"/>
                    <a:pt x="15" y="5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1"/>
                    <a:pt x="0" y="3"/>
                    <a:pt x="1" y="5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9" y="61"/>
                    <a:pt x="10" y="69"/>
                    <a:pt x="11" y="77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5" name="Freeform 3021">
              <a:extLst>
                <a:ext uri="{FF2B5EF4-FFF2-40B4-BE49-F238E27FC236}">
                  <a16:creationId xmlns:a16="http://schemas.microsoft.com/office/drawing/2014/main" id="{C0CC2382-D45C-455B-8C43-0BEBED5382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443"/>
              <a:ext cx="16" cy="103"/>
            </a:xfrm>
            <a:custGeom>
              <a:avLst/>
              <a:gdLst>
                <a:gd name="T0" fmla="*/ 7 w 12"/>
                <a:gd name="T1" fmla="*/ 136 h 78"/>
                <a:gd name="T2" fmla="*/ 21 w 12"/>
                <a:gd name="T3" fmla="*/ 136 h 78"/>
                <a:gd name="T4" fmla="*/ 15 w 12"/>
                <a:gd name="T5" fmla="*/ 21 h 78"/>
                <a:gd name="T6" fmla="*/ 15 w 12"/>
                <a:gd name="T7" fmla="*/ 5 h 78"/>
                <a:gd name="T8" fmla="*/ 7 w 12"/>
                <a:gd name="T9" fmla="*/ 0 h 78"/>
                <a:gd name="T10" fmla="*/ 1 w 12"/>
                <a:gd name="T11" fmla="*/ 7 h 78"/>
                <a:gd name="T12" fmla="*/ 1 w 12"/>
                <a:gd name="T13" fmla="*/ 21 h 78"/>
                <a:gd name="T14" fmla="*/ 7 w 12"/>
                <a:gd name="T15" fmla="*/ 13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8">
                  <a:moveTo>
                    <a:pt x="4" y="78"/>
                  </a:moveTo>
                  <a:cubicBezTo>
                    <a:pt x="7" y="78"/>
                    <a:pt x="9" y="78"/>
                    <a:pt x="12" y="78"/>
                  </a:cubicBezTo>
                  <a:cubicBezTo>
                    <a:pt x="10" y="52"/>
                    <a:pt x="9" y="25"/>
                    <a:pt x="8" y="1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2"/>
                    <a:pt x="1" y="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26"/>
                    <a:pt x="3" y="52"/>
                    <a:pt x="4" y="7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6" name="Freeform 3022">
              <a:extLst>
                <a:ext uri="{FF2B5EF4-FFF2-40B4-BE49-F238E27FC236}">
                  <a16:creationId xmlns:a16="http://schemas.microsoft.com/office/drawing/2014/main" id="{8C9364D6-6D4F-41BF-823D-F16698C2728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443"/>
              <a:ext cx="11" cy="103"/>
            </a:xfrm>
            <a:custGeom>
              <a:avLst/>
              <a:gdLst>
                <a:gd name="T0" fmla="*/ 15 w 8"/>
                <a:gd name="T1" fmla="*/ 136 h 78"/>
                <a:gd name="T2" fmla="*/ 15 w 8"/>
                <a:gd name="T3" fmla="*/ 7 h 78"/>
                <a:gd name="T4" fmla="*/ 10 w 8"/>
                <a:gd name="T5" fmla="*/ 0 h 78"/>
                <a:gd name="T6" fmla="*/ 1 w 8"/>
                <a:gd name="T7" fmla="*/ 5 h 78"/>
                <a:gd name="T8" fmla="*/ 0 w 8"/>
                <a:gd name="T9" fmla="*/ 135 h 78"/>
                <a:gd name="T10" fmla="*/ 15 w 8"/>
                <a:gd name="T11" fmla="*/ 13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8">
                  <a:moveTo>
                    <a:pt x="8" y="78"/>
                  </a:moveTo>
                  <a:cubicBezTo>
                    <a:pt x="7" y="48"/>
                    <a:pt x="8" y="11"/>
                    <a:pt x="8" y="4"/>
                  </a:cubicBezTo>
                  <a:cubicBezTo>
                    <a:pt x="8" y="2"/>
                    <a:pt x="7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1" y="11"/>
                    <a:pt x="0" y="47"/>
                    <a:pt x="0" y="77"/>
                  </a:cubicBezTo>
                  <a:cubicBezTo>
                    <a:pt x="3" y="77"/>
                    <a:pt x="5" y="78"/>
                    <a:pt x="8" y="7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7" name="Freeform 3023">
              <a:extLst>
                <a:ext uri="{FF2B5EF4-FFF2-40B4-BE49-F238E27FC236}">
                  <a16:creationId xmlns:a16="http://schemas.microsoft.com/office/drawing/2014/main" id="{5576FDA1-90F6-476E-8BBE-87944FAD55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441"/>
              <a:ext cx="86" cy="73"/>
            </a:xfrm>
            <a:custGeom>
              <a:avLst/>
              <a:gdLst>
                <a:gd name="T0" fmla="*/ 40 w 66"/>
                <a:gd name="T1" fmla="*/ 48 h 56"/>
                <a:gd name="T2" fmla="*/ 102 w 66"/>
                <a:gd name="T3" fmla="*/ 95 h 56"/>
                <a:gd name="T4" fmla="*/ 112 w 66"/>
                <a:gd name="T5" fmla="*/ 89 h 56"/>
                <a:gd name="T6" fmla="*/ 47 w 66"/>
                <a:gd name="T7" fmla="*/ 38 h 56"/>
                <a:gd name="T8" fmla="*/ 12 w 66"/>
                <a:gd name="T9" fmla="*/ 7 h 56"/>
                <a:gd name="T10" fmla="*/ 7 w 66"/>
                <a:gd name="T11" fmla="*/ 0 h 56"/>
                <a:gd name="T12" fmla="*/ 0 w 66"/>
                <a:gd name="T13" fmla="*/ 7 h 56"/>
                <a:gd name="T14" fmla="*/ 40 w 66"/>
                <a:gd name="T15" fmla="*/ 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6">
                  <a:moveTo>
                    <a:pt x="24" y="28"/>
                  </a:moveTo>
                  <a:cubicBezTo>
                    <a:pt x="35" y="35"/>
                    <a:pt x="48" y="45"/>
                    <a:pt x="60" y="56"/>
                  </a:cubicBezTo>
                  <a:cubicBezTo>
                    <a:pt x="62" y="55"/>
                    <a:pt x="64" y="53"/>
                    <a:pt x="66" y="52"/>
                  </a:cubicBezTo>
                  <a:cubicBezTo>
                    <a:pt x="53" y="40"/>
                    <a:pt x="39" y="30"/>
                    <a:pt x="28" y="22"/>
                  </a:cubicBezTo>
                  <a:cubicBezTo>
                    <a:pt x="19" y="15"/>
                    <a:pt x="8" y="7"/>
                    <a:pt x="7" y="4"/>
                  </a:cubicBezTo>
                  <a:cubicBezTo>
                    <a:pt x="7" y="2"/>
                    <a:pt x="5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0"/>
                    <a:pt x="7" y="15"/>
                    <a:pt x="24" y="2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8" name="Freeform 3024">
              <a:extLst>
                <a:ext uri="{FF2B5EF4-FFF2-40B4-BE49-F238E27FC236}">
                  <a16:creationId xmlns:a16="http://schemas.microsoft.com/office/drawing/2014/main" id="{0CFB56AB-62C7-446B-B7AF-CA286BA04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435"/>
              <a:ext cx="65" cy="73"/>
            </a:xfrm>
            <a:custGeom>
              <a:avLst/>
              <a:gdLst>
                <a:gd name="T0" fmla="*/ 77 w 49"/>
                <a:gd name="T1" fmla="*/ 97 h 55"/>
                <a:gd name="T2" fmla="*/ 86 w 49"/>
                <a:gd name="T3" fmla="*/ 88 h 55"/>
                <a:gd name="T4" fmla="*/ 86 w 49"/>
                <a:gd name="T5" fmla="*/ 88 h 55"/>
                <a:gd name="T6" fmla="*/ 50 w 49"/>
                <a:gd name="T7" fmla="*/ 50 h 55"/>
                <a:gd name="T8" fmla="*/ 15 w 49"/>
                <a:gd name="T9" fmla="*/ 7 h 55"/>
                <a:gd name="T10" fmla="*/ 7 w 49"/>
                <a:gd name="T11" fmla="*/ 0 h 55"/>
                <a:gd name="T12" fmla="*/ 0 w 49"/>
                <a:gd name="T13" fmla="*/ 7 h 55"/>
                <a:gd name="T14" fmla="*/ 42 w 49"/>
                <a:gd name="T15" fmla="*/ 60 h 55"/>
                <a:gd name="T16" fmla="*/ 77 w 49"/>
                <a:gd name="T17" fmla="*/ 9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5">
                  <a:moveTo>
                    <a:pt x="44" y="55"/>
                  </a:moveTo>
                  <a:cubicBezTo>
                    <a:pt x="46" y="54"/>
                    <a:pt x="47" y="52"/>
                    <a:pt x="49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2" y="42"/>
                    <a:pt x="35" y="35"/>
                    <a:pt x="29" y="29"/>
                  </a:cubicBezTo>
                  <a:cubicBezTo>
                    <a:pt x="19" y="19"/>
                    <a:pt x="8" y="8"/>
                    <a:pt x="8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1" y="11"/>
                    <a:pt x="9" y="19"/>
                    <a:pt x="24" y="34"/>
                  </a:cubicBezTo>
                  <a:cubicBezTo>
                    <a:pt x="30" y="41"/>
                    <a:pt x="37" y="48"/>
                    <a:pt x="44" y="5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89" name="Freeform 3025">
              <a:extLst>
                <a:ext uri="{FF2B5EF4-FFF2-40B4-BE49-F238E27FC236}">
                  <a16:creationId xmlns:a16="http://schemas.microsoft.com/office/drawing/2014/main" id="{C5C6895C-55C7-41B9-A50D-37240D45AFFC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433"/>
              <a:ext cx="27" cy="30"/>
            </a:xfrm>
            <a:custGeom>
              <a:avLst/>
              <a:gdLst>
                <a:gd name="T0" fmla="*/ 6 w 21"/>
                <a:gd name="T1" fmla="*/ 0 h 23"/>
                <a:gd name="T2" fmla="*/ 1 w 21"/>
                <a:gd name="T3" fmla="*/ 7 h 23"/>
                <a:gd name="T4" fmla="*/ 17 w 21"/>
                <a:gd name="T5" fmla="*/ 30 h 23"/>
                <a:gd name="T6" fmla="*/ 22 w 21"/>
                <a:gd name="T7" fmla="*/ 35 h 23"/>
                <a:gd name="T8" fmla="*/ 31 w 21"/>
                <a:gd name="T9" fmla="*/ 38 h 23"/>
                <a:gd name="T10" fmla="*/ 31 w 21"/>
                <a:gd name="T11" fmla="*/ 29 h 23"/>
                <a:gd name="T12" fmla="*/ 24 w 21"/>
                <a:gd name="T13" fmla="*/ 22 h 23"/>
                <a:gd name="T14" fmla="*/ 13 w 21"/>
                <a:gd name="T15" fmla="*/ 5 h 23"/>
                <a:gd name="T16" fmla="*/ 6 w 21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3">
                  <a:moveTo>
                    <a:pt x="4" y="0"/>
                  </a:moveTo>
                  <a:cubicBezTo>
                    <a:pt x="2" y="0"/>
                    <a:pt x="0" y="2"/>
                    <a:pt x="1" y="4"/>
                  </a:cubicBezTo>
                  <a:cubicBezTo>
                    <a:pt x="2" y="10"/>
                    <a:pt x="7" y="15"/>
                    <a:pt x="10" y="18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5" y="23"/>
                    <a:pt x="17" y="23"/>
                    <a:pt x="19" y="22"/>
                  </a:cubicBezTo>
                  <a:cubicBezTo>
                    <a:pt x="20" y="21"/>
                    <a:pt x="21" y="19"/>
                    <a:pt x="19" y="17"/>
                  </a:cubicBezTo>
                  <a:cubicBezTo>
                    <a:pt x="15" y="13"/>
                    <a:pt x="15" y="13"/>
                    <a:pt x="15" y="13"/>
                  </a:cubicBezTo>
                  <a:cubicBezTo>
                    <a:pt x="12" y="10"/>
                    <a:pt x="9" y="7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0" name="Freeform 3026">
              <a:extLst>
                <a:ext uri="{FF2B5EF4-FFF2-40B4-BE49-F238E27FC236}">
                  <a16:creationId xmlns:a16="http://schemas.microsoft.com/office/drawing/2014/main" id="{62C83344-D9CE-4D45-8E7E-26EA0E529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0" y="2441"/>
              <a:ext cx="44" cy="99"/>
            </a:xfrm>
            <a:custGeom>
              <a:avLst/>
              <a:gdLst>
                <a:gd name="T0" fmla="*/ 47 w 33"/>
                <a:gd name="T1" fmla="*/ 129 h 76"/>
                <a:gd name="T2" fmla="*/ 59 w 33"/>
                <a:gd name="T3" fmla="*/ 125 h 76"/>
                <a:gd name="T4" fmla="*/ 32 w 33"/>
                <a:gd name="T5" fmla="*/ 60 h 76"/>
                <a:gd name="T6" fmla="*/ 12 w 33"/>
                <a:gd name="T7" fmla="*/ 7 h 76"/>
                <a:gd name="T8" fmla="*/ 5 w 33"/>
                <a:gd name="T9" fmla="*/ 1 h 76"/>
                <a:gd name="T10" fmla="*/ 0 w 33"/>
                <a:gd name="T11" fmla="*/ 7 h 76"/>
                <a:gd name="T12" fmla="*/ 20 w 33"/>
                <a:gd name="T13" fmla="*/ 63 h 76"/>
                <a:gd name="T14" fmla="*/ 47 w 33"/>
                <a:gd name="T15" fmla="*/ 129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6">
                  <a:moveTo>
                    <a:pt x="26" y="76"/>
                  </a:moveTo>
                  <a:cubicBezTo>
                    <a:pt x="28" y="75"/>
                    <a:pt x="30" y="74"/>
                    <a:pt x="33" y="74"/>
                  </a:cubicBezTo>
                  <a:cubicBezTo>
                    <a:pt x="28" y="60"/>
                    <a:pt x="22" y="46"/>
                    <a:pt x="18" y="35"/>
                  </a:cubicBezTo>
                  <a:cubicBezTo>
                    <a:pt x="12" y="21"/>
                    <a:pt x="7" y="7"/>
                    <a:pt x="7" y="4"/>
                  </a:cubicBezTo>
                  <a:cubicBezTo>
                    <a:pt x="7" y="2"/>
                    <a:pt x="5" y="0"/>
                    <a:pt x="3" y="1"/>
                  </a:cubicBezTo>
                  <a:cubicBezTo>
                    <a:pt x="1" y="1"/>
                    <a:pt x="0" y="2"/>
                    <a:pt x="0" y="4"/>
                  </a:cubicBezTo>
                  <a:cubicBezTo>
                    <a:pt x="0" y="9"/>
                    <a:pt x="4" y="19"/>
                    <a:pt x="11" y="37"/>
                  </a:cubicBezTo>
                  <a:cubicBezTo>
                    <a:pt x="16" y="49"/>
                    <a:pt x="21" y="62"/>
                    <a:pt x="26" y="76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1" name="Freeform 3027">
              <a:extLst>
                <a:ext uri="{FF2B5EF4-FFF2-40B4-BE49-F238E27FC236}">
                  <a16:creationId xmlns:a16="http://schemas.microsoft.com/office/drawing/2014/main" id="{346D2E62-A350-4FF8-A997-82C825C51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443"/>
              <a:ext cx="25" cy="101"/>
            </a:xfrm>
            <a:custGeom>
              <a:avLst/>
              <a:gdLst>
                <a:gd name="T0" fmla="*/ 18 w 19"/>
                <a:gd name="T1" fmla="*/ 132 h 77"/>
                <a:gd name="T2" fmla="*/ 33 w 19"/>
                <a:gd name="T3" fmla="*/ 132 h 77"/>
                <a:gd name="T4" fmla="*/ 26 w 19"/>
                <a:gd name="T5" fmla="*/ 89 h 77"/>
                <a:gd name="T6" fmla="*/ 14 w 19"/>
                <a:gd name="T7" fmla="*/ 7 h 77"/>
                <a:gd name="T8" fmla="*/ 7 w 19"/>
                <a:gd name="T9" fmla="*/ 0 h 77"/>
                <a:gd name="T10" fmla="*/ 1 w 19"/>
                <a:gd name="T11" fmla="*/ 9 h 77"/>
                <a:gd name="T12" fmla="*/ 14 w 19"/>
                <a:gd name="T13" fmla="*/ 92 h 77"/>
                <a:gd name="T14" fmla="*/ 18 w 19"/>
                <a:gd name="T15" fmla="*/ 132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77">
                  <a:moveTo>
                    <a:pt x="11" y="77"/>
                  </a:moveTo>
                  <a:cubicBezTo>
                    <a:pt x="14" y="77"/>
                    <a:pt x="16" y="77"/>
                    <a:pt x="19" y="77"/>
                  </a:cubicBezTo>
                  <a:cubicBezTo>
                    <a:pt x="17" y="68"/>
                    <a:pt x="16" y="60"/>
                    <a:pt x="15" y="52"/>
                  </a:cubicBezTo>
                  <a:cubicBezTo>
                    <a:pt x="8" y="4"/>
                    <a:pt x="8" y="4"/>
                    <a:pt x="8" y="4"/>
                  </a:cubicBezTo>
                  <a:cubicBezTo>
                    <a:pt x="8" y="2"/>
                    <a:pt x="6" y="0"/>
                    <a:pt x="4" y="0"/>
                  </a:cubicBezTo>
                  <a:cubicBezTo>
                    <a:pt x="2" y="1"/>
                    <a:pt x="0" y="3"/>
                    <a:pt x="1" y="5"/>
                  </a:cubicBezTo>
                  <a:cubicBezTo>
                    <a:pt x="8" y="53"/>
                    <a:pt x="8" y="53"/>
                    <a:pt x="8" y="53"/>
                  </a:cubicBezTo>
                  <a:cubicBezTo>
                    <a:pt x="9" y="61"/>
                    <a:pt x="10" y="69"/>
                    <a:pt x="11" y="77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2" name="Freeform 3028">
              <a:extLst>
                <a:ext uri="{FF2B5EF4-FFF2-40B4-BE49-F238E27FC236}">
                  <a16:creationId xmlns:a16="http://schemas.microsoft.com/office/drawing/2014/main" id="{D4A7A217-3531-40D0-A239-723E90588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8" y="2443"/>
              <a:ext cx="16" cy="103"/>
            </a:xfrm>
            <a:custGeom>
              <a:avLst/>
              <a:gdLst>
                <a:gd name="T0" fmla="*/ 7 w 12"/>
                <a:gd name="T1" fmla="*/ 136 h 78"/>
                <a:gd name="T2" fmla="*/ 21 w 12"/>
                <a:gd name="T3" fmla="*/ 136 h 78"/>
                <a:gd name="T4" fmla="*/ 15 w 12"/>
                <a:gd name="T5" fmla="*/ 21 h 78"/>
                <a:gd name="T6" fmla="*/ 15 w 12"/>
                <a:gd name="T7" fmla="*/ 5 h 78"/>
                <a:gd name="T8" fmla="*/ 7 w 12"/>
                <a:gd name="T9" fmla="*/ 0 h 78"/>
                <a:gd name="T10" fmla="*/ 1 w 12"/>
                <a:gd name="T11" fmla="*/ 7 h 78"/>
                <a:gd name="T12" fmla="*/ 1 w 12"/>
                <a:gd name="T13" fmla="*/ 21 h 78"/>
                <a:gd name="T14" fmla="*/ 7 w 12"/>
                <a:gd name="T15" fmla="*/ 13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8">
                  <a:moveTo>
                    <a:pt x="4" y="78"/>
                  </a:moveTo>
                  <a:cubicBezTo>
                    <a:pt x="7" y="78"/>
                    <a:pt x="9" y="78"/>
                    <a:pt x="12" y="78"/>
                  </a:cubicBezTo>
                  <a:cubicBezTo>
                    <a:pt x="10" y="52"/>
                    <a:pt x="9" y="25"/>
                    <a:pt x="8" y="12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2"/>
                    <a:pt x="1" y="4"/>
                  </a:cubicBezTo>
                  <a:cubicBezTo>
                    <a:pt x="1" y="12"/>
                    <a:pt x="1" y="12"/>
                    <a:pt x="1" y="12"/>
                  </a:cubicBezTo>
                  <a:cubicBezTo>
                    <a:pt x="2" y="26"/>
                    <a:pt x="3" y="52"/>
                    <a:pt x="4" y="7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3" name="Freeform 3029">
              <a:extLst>
                <a:ext uri="{FF2B5EF4-FFF2-40B4-BE49-F238E27FC236}">
                  <a16:creationId xmlns:a16="http://schemas.microsoft.com/office/drawing/2014/main" id="{A25951F6-3694-45DD-9F3B-D7F1AD9C1E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443"/>
              <a:ext cx="11" cy="103"/>
            </a:xfrm>
            <a:custGeom>
              <a:avLst/>
              <a:gdLst>
                <a:gd name="T0" fmla="*/ 15 w 8"/>
                <a:gd name="T1" fmla="*/ 136 h 78"/>
                <a:gd name="T2" fmla="*/ 15 w 8"/>
                <a:gd name="T3" fmla="*/ 7 h 78"/>
                <a:gd name="T4" fmla="*/ 10 w 8"/>
                <a:gd name="T5" fmla="*/ 0 h 78"/>
                <a:gd name="T6" fmla="*/ 1 w 8"/>
                <a:gd name="T7" fmla="*/ 5 h 78"/>
                <a:gd name="T8" fmla="*/ 0 w 8"/>
                <a:gd name="T9" fmla="*/ 135 h 78"/>
                <a:gd name="T10" fmla="*/ 15 w 8"/>
                <a:gd name="T11" fmla="*/ 13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8">
                  <a:moveTo>
                    <a:pt x="8" y="78"/>
                  </a:moveTo>
                  <a:cubicBezTo>
                    <a:pt x="7" y="48"/>
                    <a:pt x="8" y="11"/>
                    <a:pt x="8" y="4"/>
                  </a:cubicBezTo>
                  <a:cubicBezTo>
                    <a:pt x="8" y="2"/>
                    <a:pt x="7" y="0"/>
                    <a:pt x="5" y="0"/>
                  </a:cubicBezTo>
                  <a:cubicBezTo>
                    <a:pt x="3" y="0"/>
                    <a:pt x="1" y="1"/>
                    <a:pt x="1" y="3"/>
                  </a:cubicBezTo>
                  <a:cubicBezTo>
                    <a:pt x="1" y="11"/>
                    <a:pt x="0" y="47"/>
                    <a:pt x="0" y="77"/>
                  </a:cubicBezTo>
                  <a:cubicBezTo>
                    <a:pt x="3" y="77"/>
                    <a:pt x="5" y="78"/>
                    <a:pt x="8" y="7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4" name="Freeform 3030">
              <a:extLst>
                <a:ext uri="{FF2B5EF4-FFF2-40B4-BE49-F238E27FC236}">
                  <a16:creationId xmlns:a16="http://schemas.microsoft.com/office/drawing/2014/main" id="{7C9E9166-5212-453C-83E6-16AA77D8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4" y="2441"/>
              <a:ext cx="86" cy="73"/>
            </a:xfrm>
            <a:custGeom>
              <a:avLst/>
              <a:gdLst>
                <a:gd name="T0" fmla="*/ 40 w 66"/>
                <a:gd name="T1" fmla="*/ 48 h 56"/>
                <a:gd name="T2" fmla="*/ 102 w 66"/>
                <a:gd name="T3" fmla="*/ 95 h 56"/>
                <a:gd name="T4" fmla="*/ 112 w 66"/>
                <a:gd name="T5" fmla="*/ 89 h 56"/>
                <a:gd name="T6" fmla="*/ 47 w 66"/>
                <a:gd name="T7" fmla="*/ 38 h 56"/>
                <a:gd name="T8" fmla="*/ 12 w 66"/>
                <a:gd name="T9" fmla="*/ 7 h 56"/>
                <a:gd name="T10" fmla="*/ 7 w 66"/>
                <a:gd name="T11" fmla="*/ 0 h 56"/>
                <a:gd name="T12" fmla="*/ 0 w 66"/>
                <a:gd name="T13" fmla="*/ 7 h 56"/>
                <a:gd name="T14" fmla="*/ 40 w 66"/>
                <a:gd name="T15" fmla="*/ 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6" h="56">
                  <a:moveTo>
                    <a:pt x="24" y="28"/>
                  </a:moveTo>
                  <a:cubicBezTo>
                    <a:pt x="35" y="35"/>
                    <a:pt x="48" y="45"/>
                    <a:pt x="60" y="56"/>
                  </a:cubicBezTo>
                  <a:cubicBezTo>
                    <a:pt x="62" y="55"/>
                    <a:pt x="64" y="53"/>
                    <a:pt x="66" y="52"/>
                  </a:cubicBezTo>
                  <a:cubicBezTo>
                    <a:pt x="53" y="40"/>
                    <a:pt x="39" y="30"/>
                    <a:pt x="28" y="22"/>
                  </a:cubicBezTo>
                  <a:cubicBezTo>
                    <a:pt x="19" y="15"/>
                    <a:pt x="8" y="7"/>
                    <a:pt x="7" y="4"/>
                  </a:cubicBezTo>
                  <a:cubicBezTo>
                    <a:pt x="7" y="2"/>
                    <a:pt x="5" y="0"/>
                    <a:pt x="4" y="0"/>
                  </a:cubicBezTo>
                  <a:cubicBezTo>
                    <a:pt x="2" y="0"/>
                    <a:pt x="0" y="2"/>
                    <a:pt x="0" y="4"/>
                  </a:cubicBezTo>
                  <a:cubicBezTo>
                    <a:pt x="0" y="10"/>
                    <a:pt x="7" y="15"/>
                    <a:pt x="24" y="2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5" name="Freeform 3031">
              <a:extLst>
                <a:ext uri="{FF2B5EF4-FFF2-40B4-BE49-F238E27FC236}">
                  <a16:creationId xmlns:a16="http://schemas.microsoft.com/office/drawing/2014/main" id="{92BFAA1C-4433-4C1B-930B-723F0A9A4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2" y="2435"/>
              <a:ext cx="65" cy="73"/>
            </a:xfrm>
            <a:custGeom>
              <a:avLst/>
              <a:gdLst>
                <a:gd name="T0" fmla="*/ 77 w 49"/>
                <a:gd name="T1" fmla="*/ 97 h 55"/>
                <a:gd name="T2" fmla="*/ 86 w 49"/>
                <a:gd name="T3" fmla="*/ 88 h 55"/>
                <a:gd name="T4" fmla="*/ 86 w 49"/>
                <a:gd name="T5" fmla="*/ 88 h 55"/>
                <a:gd name="T6" fmla="*/ 50 w 49"/>
                <a:gd name="T7" fmla="*/ 50 h 55"/>
                <a:gd name="T8" fmla="*/ 15 w 49"/>
                <a:gd name="T9" fmla="*/ 7 h 55"/>
                <a:gd name="T10" fmla="*/ 7 w 49"/>
                <a:gd name="T11" fmla="*/ 0 h 55"/>
                <a:gd name="T12" fmla="*/ 0 w 49"/>
                <a:gd name="T13" fmla="*/ 7 h 55"/>
                <a:gd name="T14" fmla="*/ 42 w 49"/>
                <a:gd name="T15" fmla="*/ 60 h 55"/>
                <a:gd name="T16" fmla="*/ 77 w 49"/>
                <a:gd name="T17" fmla="*/ 9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9" h="55">
                  <a:moveTo>
                    <a:pt x="44" y="55"/>
                  </a:moveTo>
                  <a:cubicBezTo>
                    <a:pt x="46" y="54"/>
                    <a:pt x="47" y="52"/>
                    <a:pt x="49" y="50"/>
                  </a:cubicBezTo>
                  <a:cubicBezTo>
                    <a:pt x="49" y="50"/>
                    <a:pt x="49" y="50"/>
                    <a:pt x="49" y="50"/>
                  </a:cubicBezTo>
                  <a:cubicBezTo>
                    <a:pt x="42" y="42"/>
                    <a:pt x="35" y="35"/>
                    <a:pt x="29" y="29"/>
                  </a:cubicBezTo>
                  <a:cubicBezTo>
                    <a:pt x="19" y="19"/>
                    <a:pt x="8" y="8"/>
                    <a:pt x="8" y="4"/>
                  </a:cubicBezTo>
                  <a:cubicBezTo>
                    <a:pt x="7" y="2"/>
                    <a:pt x="6" y="0"/>
                    <a:pt x="4" y="0"/>
                  </a:cubicBezTo>
                  <a:cubicBezTo>
                    <a:pt x="2" y="1"/>
                    <a:pt x="0" y="2"/>
                    <a:pt x="0" y="4"/>
                  </a:cubicBezTo>
                  <a:cubicBezTo>
                    <a:pt x="1" y="11"/>
                    <a:pt x="9" y="19"/>
                    <a:pt x="24" y="34"/>
                  </a:cubicBezTo>
                  <a:cubicBezTo>
                    <a:pt x="30" y="41"/>
                    <a:pt x="37" y="48"/>
                    <a:pt x="44" y="55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6" name="Freeform 3032">
              <a:extLst>
                <a:ext uri="{FF2B5EF4-FFF2-40B4-BE49-F238E27FC236}">
                  <a16:creationId xmlns:a16="http://schemas.microsoft.com/office/drawing/2014/main" id="{0F974283-5389-485E-93ED-236BEFB2CF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2" y="2433"/>
              <a:ext cx="25" cy="27"/>
            </a:xfrm>
            <a:custGeom>
              <a:avLst/>
              <a:gdLst>
                <a:gd name="T0" fmla="*/ 33 w 19"/>
                <a:gd name="T1" fmla="*/ 28 h 21"/>
                <a:gd name="T2" fmla="*/ 26 w 19"/>
                <a:gd name="T3" fmla="*/ 22 h 21"/>
                <a:gd name="T4" fmla="*/ 14 w 19"/>
                <a:gd name="T5" fmla="*/ 5 h 21"/>
                <a:gd name="T6" fmla="*/ 7 w 19"/>
                <a:gd name="T7" fmla="*/ 0 h 21"/>
                <a:gd name="T8" fmla="*/ 1 w 19"/>
                <a:gd name="T9" fmla="*/ 6 h 21"/>
                <a:gd name="T10" fmla="*/ 17 w 19"/>
                <a:gd name="T11" fmla="*/ 30 h 21"/>
                <a:gd name="T12" fmla="*/ 22 w 19"/>
                <a:gd name="T13" fmla="*/ 3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1">
                  <a:moveTo>
                    <a:pt x="19" y="17"/>
                  </a:moveTo>
                  <a:cubicBezTo>
                    <a:pt x="15" y="13"/>
                    <a:pt x="15" y="13"/>
                    <a:pt x="15" y="13"/>
                  </a:cubicBezTo>
                  <a:cubicBezTo>
                    <a:pt x="12" y="10"/>
                    <a:pt x="9" y="7"/>
                    <a:pt x="8" y="3"/>
                  </a:cubicBezTo>
                  <a:cubicBezTo>
                    <a:pt x="8" y="1"/>
                    <a:pt x="6" y="0"/>
                    <a:pt x="4" y="0"/>
                  </a:cubicBezTo>
                  <a:cubicBezTo>
                    <a:pt x="2" y="0"/>
                    <a:pt x="0" y="2"/>
                    <a:pt x="1" y="4"/>
                  </a:cubicBezTo>
                  <a:cubicBezTo>
                    <a:pt x="2" y="10"/>
                    <a:pt x="7" y="15"/>
                    <a:pt x="10" y="18"/>
                  </a:cubicBezTo>
                  <a:cubicBezTo>
                    <a:pt x="13" y="21"/>
                    <a:pt x="13" y="21"/>
                    <a:pt x="13" y="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7" name="Freeform 3033">
              <a:extLst>
                <a:ext uri="{FF2B5EF4-FFF2-40B4-BE49-F238E27FC236}">
                  <a16:creationId xmlns:a16="http://schemas.microsoft.com/office/drawing/2014/main" id="{CAE527F7-524B-4DF9-86B4-D27140AEBD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2271"/>
              <a:ext cx="188" cy="117"/>
            </a:xfrm>
            <a:custGeom>
              <a:avLst/>
              <a:gdLst>
                <a:gd name="T0" fmla="*/ 0 w 143"/>
                <a:gd name="T1" fmla="*/ 29 h 89"/>
                <a:gd name="T2" fmla="*/ 116 w 143"/>
                <a:gd name="T3" fmla="*/ 16 h 89"/>
                <a:gd name="T4" fmla="*/ 242 w 143"/>
                <a:gd name="T5" fmla="*/ 128 h 89"/>
                <a:gd name="T6" fmla="*/ 247 w 143"/>
                <a:gd name="T7" fmla="*/ 154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89">
                  <a:moveTo>
                    <a:pt x="0" y="17"/>
                  </a:moveTo>
                  <a:cubicBezTo>
                    <a:pt x="13" y="9"/>
                    <a:pt x="42" y="0"/>
                    <a:pt x="67" y="9"/>
                  </a:cubicBezTo>
                  <a:cubicBezTo>
                    <a:pt x="87" y="15"/>
                    <a:pt x="130" y="33"/>
                    <a:pt x="140" y="74"/>
                  </a:cubicBezTo>
                  <a:cubicBezTo>
                    <a:pt x="142" y="79"/>
                    <a:pt x="143" y="84"/>
                    <a:pt x="143" y="8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8" name="Freeform 3034">
              <a:extLst>
                <a:ext uri="{FF2B5EF4-FFF2-40B4-BE49-F238E27FC236}">
                  <a16:creationId xmlns:a16="http://schemas.microsoft.com/office/drawing/2014/main" id="{ABF13856-4A0F-4973-95BF-364CA6C4C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0" y="2439"/>
              <a:ext cx="31" cy="76"/>
            </a:xfrm>
            <a:custGeom>
              <a:avLst/>
              <a:gdLst>
                <a:gd name="T0" fmla="*/ 0 w 23"/>
                <a:gd name="T1" fmla="*/ 0 h 58"/>
                <a:gd name="T2" fmla="*/ 42 w 23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8">
                  <a:moveTo>
                    <a:pt x="0" y="0"/>
                  </a:moveTo>
                  <a:cubicBezTo>
                    <a:pt x="14" y="23"/>
                    <a:pt x="23" y="45"/>
                    <a:pt x="23" y="5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199" name="Freeform 3035">
              <a:extLst>
                <a:ext uri="{FF2B5EF4-FFF2-40B4-BE49-F238E27FC236}">
                  <a16:creationId xmlns:a16="http://schemas.microsoft.com/office/drawing/2014/main" id="{986BE6F7-E651-4838-8354-BCB0BA994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2290"/>
              <a:ext cx="173" cy="149"/>
            </a:xfrm>
            <a:custGeom>
              <a:avLst/>
              <a:gdLst>
                <a:gd name="T0" fmla="*/ 0 w 132"/>
                <a:gd name="T1" fmla="*/ 0 h 114"/>
                <a:gd name="T2" fmla="*/ 153 w 132"/>
                <a:gd name="T3" fmla="*/ 107 h 114"/>
                <a:gd name="T4" fmla="*/ 227 w 132"/>
                <a:gd name="T5" fmla="*/ 195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114">
                  <a:moveTo>
                    <a:pt x="0" y="0"/>
                  </a:moveTo>
                  <a:cubicBezTo>
                    <a:pt x="0" y="23"/>
                    <a:pt x="49" y="28"/>
                    <a:pt x="89" y="63"/>
                  </a:cubicBezTo>
                  <a:cubicBezTo>
                    <a:pt x="106" y="79"/>
                    <a:pt x="121" y="97"/>
                    <a:pt x="132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0" name="Freeform 3036">
              <a:extLst>
                <a:ext uri="{FF2B5EF4-FFF2-40B4-BE49-F238E27FC236}">
                  <a16:creationId xmlns:a16="http://schemas.microsoft.com/office/drawing/2014/main" id="{1D041F35-C0DC-4E03-8689-97A635CCEE6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236"/>
              <a:ext cx="33" cy="38"/>
            </a:xfrm>
            <a:custGeom>
              <a:avLst/>
              <a:gdLst>
                <a:gd name="T0" fmla="*/ 44 w 25"/>
                <a:gd name="T1" fmla="*/ 0 h 29"/>
                <a:gd name="T2" fmla="*/ 0 w 2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9">
                  <a:moveTo>
                    <a:pt x="25" y="0"/>
                  </a:moveTo>
                  <a:cubicBezTo>
                    <a:pt x="14" y="9"/>
                    <a:pt x="4" y="19"/>
                    <a:pt x="0" y="2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1" name="Freeform 3037">
              <a:extLst>
                <a:ext uri="{FF2B5EF4-FFF2-40B4-BE49-F238E27FC236}">
                  <a16:creationId xmlns:a16="http://schemas.microsoft.com/office/drawing/2014/main" id="{FE5480A6-1693-42BE-A84B-865B383C63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7" y="2155"/>
              <a:ext cx="65" cy="81"/>
            </a:xfrm>
            <a:custGeom>
              <a:avLst/>
              <a:gdLst>
                <a:gd name="T0" fmla="*/ 86 w 49"/>
                <a:gd name="T1" fmla="*/ 0 h 62"/>
                <a:gd name="T2" fmla="*/ 0 w 49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62">
                  <a:moveTo>
                    <a:pt x="49" y="0"/>
                  </a:moveTo>
                  <a:cubicBezTo>
                    <a:pt x="48" y="26"/>
                    <a:pt x="22" y="44"/>
                    <a:pt x="0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2" name="Freeform 3038">
              <a:extLst>
                <a:ext uri="{FF2B5EF4-FFF2-40B4-BE49-F238E27FC236}">
                  <a16:creationId xmlns:a16="http://schemas.microsoft.com/office/drawing/2014/main" id="{0927C365-5E7D-41BB-A719-19684F5C6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8" y="2678"/>
              <a:ext cx="69" cy="1195"/>
            </a:xfrm>
            <a:custGeom>
              <a:avLst/>
              <a:gdLst>
                <a:gd name="T0" fmla="*/ 85 w 52"/>
                <a:gd name="T1" fmla="*/ 1568 h 911"/>
                <a:gd name="T2" fmla="*/ 61 w 52"/>
                <a:gd name="T3" fmla="*/ 1282 h 911"/>
                <a:gd name="T4" fmla="*/ 41 w 52"/>
                <a:gd name="T5" fmla="*/ 1026 h 911"/>
                <a:gd name="T6" fmla="*/ 74 w 52"/>
                <a:gd name="T7" fmla="*/ 756 h 911"/>
                <a:gd name="T8" fmla="*/ 74 w 52"/>
                <a:gd name="T9" fmla="*/ 690 h 911"/>
                <a:gd name="T10" fmla="*/ 25 w 52"/>
                <a:gd name="T11" fmla="*/ 260 h 911"/>
                <a:gd name="T12" fmla="*/ 11 w 52"/>
                <a:gd name="T13" fmla="*/ 76 h 911"/>
                <a:gd name="T14" fmla="*/ 0 w 52"/>
                <a:gd name="T15" fmla="*/ 0 h 9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911">
                  <a:moveTo>
                    <a:pt x="48" y="911"/>
                  </a:moveTo>
                  <a:cubicBezTo>
                    <a:pt x="52" y="884"/>
                    <a:pt x="35" y="763"/>
                    <a:pt x="35" y="745"/>
                  </a:cubicBezTo>
                  <a:cubicBezTo>
                    <a:pt x="35" y="714"/>
                    <a:pt x="18" y="662"/>
                    <a:pt x="23" y="596"/>
                  </a:cubicBezTo>
                  <a:cubicBezTo>
                    <a:pt x="26" y="559"/>
                    <a:pt x="42" y="465"/>
                    <a:pt x="42" y="439"/>
                  </a:cubicBezTo>
                  <a:cubicBezTo>
                    <a:pt x="42" y="435"/>
                    <a:pt x="43" y="406"/>
                    <a:pt x="42" y="401"/>
                  </a:cubicBezTo>
                  <a:cubicBezTo>
                    <a:pt x="36" y="384"/>
                    <a:pt x="14" y="153"/>
                    <a:pt x="14" y="151"/>
                  </a:cubicBezTo>
                  <a:cubicBezTo>
                    <a:pt x="12" y="138"/>
                    <a:pt x="9" y="89"/>
                    <a:pt x="6" y="44"/>
                  </a:cubicBezTo>
                  <a:cubicBezTo>
                    <a:pt x="5" y="26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3" name="Freeform 3039">
              <a:extLst>
                <a:ext uri="{FF2B5EF4-FFF2-40B4-BE49-F238E27FC236}">
                  <a16:creationId xmlns:a16="http://schemas.microsoft.com/office/drawing/2014/main" id="{68D05321-6281-47F6-86D9-64AB5BA798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5" y="1353"/>
              <a:ext cx="226" cy="899"/>
            </a:xfrm>
            <a:custGeom>
              <a:avLst/>
              <a:gdLst>
                <a:gd name="T0" fmla="*/ 297 w 172"/>
                <a:gd name="T1" fmla="*/ 1180 h 685"/>
                <a:gd name="T2" fmla="*/ 263 w 172"/>
                <a:gd name="T3" fmla="*/ 818 h 685"/>
                <a:gd name="T4" fmla="*/ 248 w 172"/>
                <a:gd name="T5" fmla="*/ 693 h 685"/>
                <a:gd name="T6" fmla="*/ 213 w 172"/>
                <a:gd name="T7" fmla="*/ 386 h 685"/>
                <a:gd name="T8" fmla="*/ 193 w 172"/>
                <a:gd name="T9" fmla="*/ 172 h 685"/>
                <a:gd name="T10" fmla="*/ 70 w 172"/>
                <a:gd name="T11" fmla="*/ 10 h 685"/>
                <a:gd name="T12" fmla="*/ 0 w 172"/>
                <a:gd name="T13" fmla="*/ 0 h 6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685">
                  <a:moveTo>
                    <a:pt x="172" y="685"/>
                  </a:moveTo>
                  <a:cubicBezTo>
                    <a:pt x="171" y="646"/>
                    <a:pt x="171" y="521"/>
                    <a:pt x="152" y="475"/>
                  </a:cubicBezTo>
                  <a:cubicBezTo>
                    <a:pt x="148" y="460"/>
                    <a:pt x="144" y="436"/>
                    <a:pt x="144" y="402"/>
                  </a:cubicBezTo>
                  <a:cubicBezTo>
                    <a:pt x="142" y="307"/>
                    <a:pt x="121" y="253"/>
                    <a:pt x="123" y="224"/>
                  </a:cubicBezTo>
                  <a:cubicBezTo>
                    <a:pt x="129" y="182"/>
                    <a:pt x="120" y="136"/>
                    <a:pt x="112" y="100"/>
                  </a:cubicBezTo>
                  <a:cubicBezTo>
                    <a:pt x="94" y="24"/>
                    <a:pt x="58" y="10"/>
                    <a:pt x="40" y="6"/>
                  </a:cubicBezTo>
                  <a:cubicBezTo>
                    <a:pt x="23" y="2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4" name="Freeform 3040">
              <a:extLst>
                <a:ext uri="{FF2B5EF4-FFF2-40B4-BE49-F238E27FC236}">
                  <a16:creationId xmlns:a16="http://schemas.microsoft.com/office/drawing/2014/main" id="{98FBC40C-064C-4B7C-BDCB-DD6B8E73D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1" y="2252"/>
              <a:ext cx="4" cy="71"/>
            </a:xfrm>
            <a:custGeom>
              <a:avLst/>
              <a:gdLst>
                <a:gd name="T0" fmla="*/ 5 w 3"/>
                <a:gd name="T1" fmla="*/ 93 h 54"/>
                <a:gd name="T2" fmla="*/ 1 w 3"/>
                <a:gd name="T3" fmla="*/ 5 h 54"/>
                <a:gd name="T4" fmla="*/ 0 w 3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4">
                  <a:moveTo>
                    <a:pt x="3" y="54"/>
                  </a:moveTo>
                  <a:cubicBezTo>
                    <a:pt x="2" y="39"/>
                    <a:pt x="1" y="18"/>
                    <a:pt x="1" y="3"/>
                  </a:cubicBezTo>
                  <a:cubicBezTo>
                    <a:pt x="1" y="2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5" name="Freeform 3041">
              <a:extLst>
                <a:ext uri="{FF2B5EF4-FFF2-40B4-BE49-F238E27FC236}">
                  <a16:creationId xmlns:a16="http://schemas.microsoft.com/office/drawing/2014/main" id="{5D5D35EC-1E59-4E0B-A60F-C7FC609589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5" y="2323"/>
              <a:ext cx="15" cy="114"/>
            </a:xfrm>
            <a:custGeom>
              <a:avLst/>
              <a:gdLst>
                <a:gd name="T0" fmla="*/ 20 w 11"/>
                <a:gd name="T1" fmla="*/ 149 h 87"/>
                <a:gd name="T2" fmla="*/ 14 w 11"/>
                <a:gd name="T3" fmla="*/ 89 h 87"/>
                <a:gd name="T4" fmla="*/ 4 w 11"/>
                <a:gd name="T5" fmla="*/ 21 h 87"/>
                <a:gd name="T6" fmla="*/ 0 w 11"/>
                <a:gd name="T7" fmla="*/ 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7">
                  <a:moveTo>
                    <a:pt x="11" y="87"/>
                  </a:moveTo>
                  <a:cubicBezTo>
                    <a:pt x="9" y="82"/>
                    <a:pt x="11" y="64"/>
                    <a:pt x="7" y="52"/>
                  </a:cubicBezTo>
                  <a:cubicBezTo>
                    <a:pt x="3" y="40"/>
                    <a:pt x="6" y="27"/>
                    <a:pt x="2" y="12"/>
                  </a:cubicBezTo>
                  <a:cubicBezTo>
                    <a:pt x="1" y="9"/>
                    <a:pt x="1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6" name="Freeform 3042">
              <a:extLst>
                <a:ext uri="{FF2B5EF4-FFF2-40B4-BE49-F238E27FC236}">
                  <a16:creationId xmlns:a16="http://schemas.microsoft.com/office/drawing/2014/main" id="{A9056BC2-F23C-40B8-8BF9-7511AA3929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041"/>
              <a:ext cx="3" cy="31"/>
            </a:xfrm>
            <a:custGeom>
              <a:avLst/>
              <a:gdLst>
                <a:gd name="T0" fmla="*/ 0 w 2"/>
                <a:gd name="T1" fmla="*/ 42 h 23"/>
                <a:gd name="T2" fmla="*/ 5 w 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0" y="23"/>
                  </a:moveTo>
                  <a:cubicBezTo>
                    <a:pt x="1" y="9"/>
                    <a:pt x="2" y="0"/>
                    <a:pt x="2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7" name="Freeform 3043">
              <a:extLst>
                <a:ext uri="{FF2B5EF4-FFF2-40B4-BE49-F238E27FC236}">
                  <a16:creationId xmlns:a16="http://schemas.microsoft.com/office/drawing/2014/main" id="{9188967F-EEEE-4286-ACED-796F7160F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1072"/>
              <a:ext cx="182" cy="270"/>
            </a:xfrm>
            <a:custGeom>
              <a:avLst/>
              <a:gdLst>
                <a:gd name="T0" fmla="*/ 240 w 138"/>
                <a:gd name="T1" fmla="*/ 354 h 206"/>
                <a:gd name="T2" fmla="*/ 100 w 138"/>
                <a:gd name="T3" fmla="*/ 291 h 206"/>
                <a:gd name="T4" fmla="*/ 22 w 138"/>
                <a:gd name="T5" fmla="*/ 101 h 206"/>
                <a:gd name="T6" fmla="*/ 28 w 138"/>
                <a:gd name="T7" fmla="*/ 0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206">
                  <a:moveTo>
                    <a:pt x="138" y="206"/>
                  </a:moveTo>
                  <a:cubicBezTo>
                    <a:pt x="115" y="191"/>
                    <a:pt x="85" y="174"/>
                    <a:pt x="58" y="169"/>
                  </a:cubicBezTo>
                  <a:cubicBezTo>
                    <a:pt x="0" y="153"/>
                    <a:pt x="13" y="59"/>
                    <a:pt x="13" y="59"/>
                  </a:cubicBezTo>
                  <a:cubicBezTo>
                    <a:pt x="13" y="44"/>
                    <a:pt x="15" y="18"/>
                    <a:pt x="16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8" name="Freeform 3044">
              <a:extLst>
                <a:ext uri="{FF2B5EF4-FFF2-40B4-BE49-F238E27FC236}">
                  <a16:creationId xmlns:a16="http://schemas.microsoft.com/office/drawing/2014/main" id="{41299444-77D3-40E6-8633-DF26FD4726C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1" y="2247"/>
              <a:ext cx="9" cy="36"/>
            </a:xfrm>
            <a:custGeom>
              <a:avLst/>
              <a:gdLst>
                <a:gd name="T0" fmla="*/ 0 w 7"/>
                <a:gd name="T1" fmla="*/ 0 h 28"/>
                <a:gd name="T2" fmla="*/ 12 w 7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8">
                  <a:moveTo>
                    <a:pt x="0" y="0"/>
                  </a:moveTo>
                  <a:cubicBezTo>
                    <a:pt x="7" y="11"/>
                    <a:pt x="6" y="22"/>
                    <a:pt x="7" y="2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09" name="Freeform 3045">
              <a:extLst>
                <a:ext uri="{FF2B5EF4-FFF2-40B4-BE49-F238E27FC236}">
                  <a16:creationId xmlns:a16="http://schemas.microsoft.com/office/drawing/2014/main" id="{B9E65193-4980-4738-953B-CA5BCFB9FD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1474"/>
              <a:ext cx="247" cy="199"/>
            </a:xfrm>
            <a:custGeom>
              <a:avLst/>
              <a:gdLst>
                <a:gd name="T0" fmla="*/ 0 w 188"/>
                <a:gd name="T1" fmla="*/ 0 h 152"/>
                <a:gd name="T2" fmla="*/ 130 w 188"/>
                <a:gd name="T3" fmla="*/ 153 h 152"/>
                <a:gd name="T4" fmla="*/ 325 w 188"/>
                <a:gd name="T5" fmla="*/ 261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152">
                  <a:moveTo>
                    <a:pt x="0" y="0"/>
                  </a:moveTo>
                  <a:cubicBezTo>
                    <a:pt x="19" y="34"/>
                    <a:pt x="46" y="69"/>
                    <a:pt x="75" y="89"/>
                  </a:cubicBezTo>
                  <a:cubicBezTo>
                    <a:pt x="127" y="124"/>
                    <a:pt x="176" y="124"/>
                    <a:pt x="188" y="15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0" name="Freeform 3046">
              <a:extLst>
                <a:ext uri="{FF2B5EF4-FFF2-40B4-BE49-F238E27FC236}">
                  <a16:creationId xmlns:a16="http://schemas.microsoft.com/office/drawing/2014/main" id="{96E5C944-DAF3-4543-A5E7-A07A6E588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1904"/>
              <a:ext cx="20" cy="55"/>
            </a:xfrm>
            <a:custGeom>
              <a:avLst/>
              <a:gdLst>
                <a:gd name="T0" fmla="*/ 27 w 15"/>
                <a:gd name="T1" fmla="*/ 0 h 42"/>
                <a:gd name="T2" fmla="*/ 0 w 15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15" y="0"/>
                  </a:moveTo>
                  <a:cubicBezTo>
                    <a:pt x="7" y="16"/>
                    <a:pt x="1" y="30"/>
                    <a:pt x="0" y="4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1" name="Freeform 3047">
              <a:extLst>
                <a:ext uri="{FF2B5EF4-FFF2-40B4-BE49-F238E27FC236}">
                  <a16:creationId xmlns:a16="http://schemas.microsoft.com/office/drawing/2014/main" id="{79624160-26C9-40B7-8A33-DD7F049ACF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9" y="1843"/>
              <a:ext cx="36" cy="61"/>
            </a:xfrm>
            <a:custGeom>
              <a:avLst/>
              <a:gdLst>
                <a:gd name="T0" fmla="*/ 46 w 28"/>
                <a:gd name="T1" fmla="*/ 0 h 47"/>
                <a:gd name="T2" fmla="*/ 0 w 28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47">
                  <a:moveTo>
                    <a:pt x="28" y="0"/>
                  </a:moveTo>
                  <a:cubicBezTo>
                    <a:pt x="18" y="17"/>
                    <a:pt x="8" y="33"/>
                    <a:pt x="0" y="4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2" name="Freeform 3048">
              <a:extLst>
                <a:ext uri="{FF2B5EF4-FFF2-40B4-BE49-F238E27FC236}">
                  <a16:creationId xmlns:a16="http://schemas.microsoft.com/office/drawing/2014/main" id="{D6DDAC29-7BE6-4921-9E0F-944256ADE5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1364"/>
              <a:ext cx="222" cy="479"/>
            </a:xfrm>
            <a:custGeom>
              <a:avLst/>
              <a:gdLst>
                <a:gd name="T0" fmla="*/ 292 w 169"/>
                <a:gd name="T1" fmla="*/ 0 h 365"/>
                <a:gd name="T2" fmla="*/ 208 w 169"/>
                <a:gd name="T3" fmla="*/ 109 h 365"/>
                <a:gd name="T4" fmla="*/ 88 w 169"/>
                <a:gd name="T5" fmla="*/ 450 h 365"/>
                <a:gd name="T6" fmla="*/ 0 w 169"/>
                <a:gd name="T7" fmla="*/ 629 h 36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365">
                  <a:moveTo>
                    <a:pt x="169" y="0"/>
                  </a:moveTo>
                  <a:cubicBezTo>
                    <a:pt x="157" y="13"/>
                    <a:pt x="136" y="35"/>
                    <a:pt x="120" y="63"/>
                  </a:cubicBezTo>
                  <a:cubicBezTo>
                    <a:pt x="87" y="120"/>
                    <a:pt x="66" y="213"/>
                    <a:pt x="51" y="261"/>
                  </a:cubicBezTo>
                  <a:cubicBezTo>
                    <a:pt x="41" y="296"/>
                    <a:pt x="20" y="332"/>
                    <a:pt x="0" y="36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3" name="Freeform 3049">
              <a:extLst>
                <a:ext uri="{FF2B5EF4-FFF2-40B4-BE49-F238E27FC236}">
                  <a16:creationId xmlns:a16="http://schemas.microsoft.com/office/drawing/2014/main" id="{838001D0-D4D8-4A1A-B1C1-9F540DED4C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5" y="1626"/>
              <a:ext cx="25" cy="190"/>
            </a:xfrm>
            <a:custGeom>
              <a:avLst/>
              <a:gdLst>
                <a:gd name="T0" fmla="*/ 0 w 19"/>
                <a:gd name="T1" fmla="*/ 0 h 145"/>
                <a:gd name="T2" fmla="*/ 18 w 19"/>
                <a:gd name="T3" fmla="*/ 143 h 145"/>
                <a:gd name="T4" fmla="*/ 33 w 19"/>
                <a:gd name="T5" fmla="*/ 249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45">
                  <a:moveTo>
                    <a:pt x="0" y="0"/>
                  </a:moveTo>
                  <a:cubicBezTo>
                    <a:pt x="2" y="13"/>
                    <a:pt x="7" y="46"/>
                    <a:pt x="11" y="83"/>
                  </a:cubicBezTo>
                  <a:cubicBezTo>
                    <a:pt x="16" y="123"/>
                    <a:pt x="16" y="132"/>
                    <a:pt x="19" y="14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4" name="Freeform 3050">
              <a:extLst>
                <a:ext uri="{FF2B5EF4-FFF2-40B4-BE49-F238E27FC236}">
                  <a16:creationId xmlns:a16="http://schemas.microsoft.com/office/drawing/2014/main" id="{5925A8D9-24A7-4735-8147-2E2D5E2AF7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3339"/>
              <a:ext cx="120" cy="611"/>
            </a:xfrm>
            <a:custGeom>
              <a:avLst/>
              <a:gdLst>
                <a:gd name="T0" fmla="*/ 149 w 91"/>
                <a:gd name="T1" fmla="*/ 0 h 466"/>
                <a:gd name="T2" fmla="*/ 157 w 91"/>
                <a:gd name="T3" fmla="*/ 237 h 466"/>
                <a:gd name="T4" fmla="*/ 78 w 91"/>
                <a:gd name="T5" fmla="*/ 557 h 466"/>
                <a:gd name="T6" fmla="*/ 0 w 91"/>
                <a:gd name="T7" fmla="*/ 801 h 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466">
                  <a:moveTo>
                    <a:pt x="86" y="0"/>
                  </a:moveTo>
                  <a:cubicBezTo>
                    <a:pt x="88" y="51"/>
                    <a:pt x="91" y="105"/>
                    <a:pt x="90" y="138"/>
                  </a:cubicBezTo>
                  <a:cubicBezTo>
                    <a:pt x="87" y="210"/>
                    <a:pt x="56" y="277"/>
                    <a:pt x="45" y="324"/>
                  </a:cubicBezTo>
                  <a:cubicBezTo>
                    <a:pt x="37" y="353"/>
                    <a:pt x="1" y="449"/>
                    <a:pt x="0" y="46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5" name="Freeform 3051">
              <a:extLst>
                <a:ext uri="{FF2B5EF4-FFF2-40B4-BE49-F238E27FC236}">
                  <a16:creationId xmlns:a16="http://schemas.microsoft.com/office/drawing/2014/main" id="{23EF2C1F-B826-41E8-9DA1-F490BF0338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3686"/>
              <a:ext cx="63" cy="278"/>
            </a:xfrm>
            <a:custGeom>
              <a:avLst/>
              <a:gdLst>
                <a:gd name="T0" fmla="*/ 83 w 48"/>
                <a:gd name="T1" fmla="*/ 0 h 212"/>
                <a:gd name="T2" fmla="*/ 21 w 48"/>
                <a:gd name="T3" fmla="*/ 260 h 212"/>
                <a:gd name="T4" fmla="*/ 9 w 48"/>
                <a:gd name="T5" fmla="*/ 327 h 212"/>
                <a:gd name="T6" fmla="*/ 1 w 48"/>
                <a:gd name="T7" fmla="*/ 365 h 2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12">
                  <a:moveTo>
                    <a:pt x="48" y="0"/>
                  </a:moveTo>
                  <a:cubicBezTo>
                    <a:pt x="44" y="12"/>
                    <a:pt x="17" y="123"/>
                    <a:pt x="12" y="151"/>
                  </a:cubicBezTo>
                  <a:cubicBezTo>
                    <a:pt x="9" y="167"/>
                    <a:pt x="7" y="179"/>
                    <a:pt x="5" y="190"/>
                  </a:cubicBezTo>
                  <a:cubicBezTo>
                    <a:pt x="3" y="197"/>
                    <a:pt x="0" y="208"/>
                    <a:pt x="1" y="21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6" name="Freeform 3052">
              <a:extLst>
                <a:ext uri="{FF2B5EF4-FFF2-40B4-BE49-F238E27FC236}">
                  <a16:creationId xmlns:a16="http://schemas.microsoft.com/office/drawing/2014/main" id="{D98CFECC-4CE1-492F-B5EB-7D2B7EB355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3871"/>
              <a:ext cx="76" cy="194"/>
            </a:xfrm>
            <a:custGeom>
              <a:avLst/>
              <a:gdLst>
                <a:gd name="T0" fmla="*/ 94 w 58"/>
                <a:gd name="T1" fmla="*/ 0 h 148"/>
                <a:gd name="T2" fmla="*/ 96 w 58"/>
                <a:gd name="T3" fmla="*/ 18 h 148"/>
                <a:gd name="T4" fmla="*/ 84 w 58"/>
                <a:gd name="T5" fmla="*/ 84 h 148"/>
                <a:gd name="T6" fmla="*/ 50 w 58"/>
                <a:gd name="T7" fmla="*/ 146 h 148"/>
                <a:gd name="T8" fmla="*/ 0 w 58"/>
                <a:gd name="T9" fmla="*/ 254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8">
                  <a:moveTo>
                    <a:pt x="55" y="0"/>
                  </a:moveTo>
                  <a:cubicBezTo>
                    <a:pt x="55" y="5"/>
                    <a:pt x="55" y="9"/>
                    <a:pt x="56" y="11"/>
                  </a:cubicBezTo>
                  <a:cubicBezTo>
                    <a:pt x="58" y="19"/>
                    <a:pt x="55" y="36"/>
                    <a:pt x="49" y="49"/>
                  </a:cubicBezTo>
                  <a:cubicBezTo>
                    <a:pt x="45" y="57"/>
                    <a:pt x="31" y="72"/>
                    <a:pt x="29" y="85"/>
                  </a:cubicBezTo>
                  <a:cubicBezTo>
                    <a:pt x="28" y="98"/>
                    <a:pt x="17" y="141"/>
                    <a:pt x="0" y="14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7" name="Freeform 3053">
              <a:extLst>
                <a:ext uri="{FF2B5EF4-FFF2-40B4-BE49-F238E27FC236}">
                  <a16:creationId xmlns:a16="http://schemas.microsoft.com/office/drawing/2014/main" id="{88A4EC69-8C2F-4059-B01E-132B1164511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2" y="2549"/>
              <a:ext cx="107" cy="790"/>
            </a:xfrm>
            <a:custGeom>
              <a:avLst/>
              <a:gdLst>
                <a:gd name="T0" fmla="*/ 107 w 81"/>
                <a:gd name="T1" fmla="*/ 0 h 602"/>
                <a:gd name="T2" fmla="*/ 42 w 81"/>
                <a:gd name="T3" fmla="*/ 685 h 602"/>
                <a:gd name="T4" fmla="*/ 26 w 81"/>
                <a:gd name="T5" fmla="*/ 827 h 602"/>
                <a:gd name="T6" fmla="*/ 0 w 81"/>
                <a:gd name="T7" fmla="*/ 953 h 602"/>
                <a:gd name="T8" fmla="*/ 0 w 81"/>
                <a:gd name="T9" fmla="*/ 1037 h 6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602">
                  <a:moveTo>
                    <a:pt x="61" y="0"/>
                  </a:moveTo>
                  <a:cubicBezTo>
                    <a:pt x="69" y="77"/>
                    <a:pt x="81" y="223"/>
                    <a:pt x="24" y="398"/>
                  </a:cubicBezTo>
                  <a:cubicBezTo>
                    <a:pt x="20" y="411"/>
                    <a:pt x="19" y="456"/>
                    <a:pt x="15" y="480"/>
                  </a:cubicBezTo>
                  <a:cubicBezTo>
                    <a:pt x="13" y="486"/>
                    <a:pt x="1" y="514"/>
                    <a:pt x="0" y="553"/>
                  </a:cubicBezTo>
                  <a:cubicBezTo>
                    <a:pt x="0" y="569"/>
                    <a:pt x="0" y="585"/>
                    <a:pt x="0" y="60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8" name="Freeform 3054">
              <a:extLst>
                <a:ext uri="{FF2B5EF4-FFF2-40B4-BE49-F238E27FC236}">
                  <a16:creationId xmlns:a16="http://schemas.microsoft.com/office/drawing/2014/main" id="{652CA82B-BD91-4081-AB85-C8596FEBBA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6" y="1639"/>
              <a:ext cx="182" cy="910"/>
            </a:xfrm>
            <a:custGeom>
              <a:avLst/>
              <a:gdLst>
                <a:gd name="T0" fmla="*/ 0 w 139"/>
                <a:gd name="T1" fmla="*/ 39 h 694"/>
                <a:gd name="T2" fmla="*/ 238 w 139"/>
                <a:gd name="T3" fmla="*/ 0 h 694"/>
                <a:gd name="T4" fmla="*/ 211 w 139"/>
                <a:gd name="T5" fmla="*/ 199 h 694"/>
                <a:gd name="T6" fmla="*/ 200 w 139"/>
                <a:gd name="T7" fmla="*/ 298 h 694"/>
                <a:gd name="T8" fmla="*/ 177 w 139"/>
                <a:gd name="T9" fmla="*/ 476 h 694"/>
                <a:gd name="T10" fmla="*/ 162 w 139"/>
                <a:gd name="T11" fmla="*/ 705 h 694"/>
                <a:gd name="T12" fmla="*/ 170 w 139"/>
                <a:gd name="T13" fmla="*/ 758 h 694"/>
                <a:gd name="T14" fmla="*/ 211 w 139"/>
                <a:gd name="T15" fmla="*/ 983 h 694"/>
                <a:gd name="T16" fmla="*/ 207 w 139"/>
                <a:gd name="T17" fmla="*/ 1111 h 694"/>
                <a:gd name="T18" fmla="*/ 217 w 139"/>
                <a:gd name="T19" fmla="*/ 1193 h 6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694">
                  <a:moveTo>
                    <a:pt x="0" y="23"/>
                  </a:moveTo>
                  <a:cubicBezTo>
                    <a:pt x="50" y="34"/>
                    <a:pt x="123" y="27"/>
                    <a:pt x="139" y="0"/>
                  </a:cubicBezTo>
                  <a:cubicBezTo>
                    <a:pt x="139" y="9"/>
                    <a:pt x="127" y="91"/>
                    <a:pt x="123" y="116"/>
                  </a:cubicBezTo>
                  <a:cubicBezTo>
                    <a:pt x="121" y="129"/>
                    <a:pt x="119" y="147"/>
                    <a:pt x="117" y="173"/>
                  </a:cubicBezTo>
                  <a:cubicBezTo>
                    <a:pt x="119" y="201"/>
                    <a:pt x="105" y="251"/>
                    <a:pt x="103" y="277"/>
                  </a:cubicBezTo>
                  <a:cubicBezTo>
                    <a:pt x="106" y="284"/>
                    <a:pt x="98" y="373"/>
                    <a:pt x="95" y="410"/>
                  </a:cubicBezTo>
                  <a:cubicBezTo>
                    <a:pt x="94" y="419"/>
                    <a:pt x="96" y="433"/>
                    <a:pt x="99" y="441"/>
                  </a:cubicBezTo>
                  <a:cubicBezTo>
                    <a:pt x="107" y="473"/>
                    <a:pt x="122" y="546"/>
                    <a:pt x="123" y="572"/>
                  </a:cubicBezTo>
                  <a:cubicBezTo>
                    <a:pt x="126" y="587"/>
                    <a:pt x="120" y="610"/>
                    <a:pt x="121" y="646"/>
                  </a:cubicBezTo>
                  <a:cubicBezTo>
                    <a:pt x="122" y="656"/>
                    <a:pt x="124" y="672"/>
                    <a:pt x="127" y="69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19" name="Freeform 3055">
              <a:extLst>
                <a:ext uri="{FF2B5EF4-FFF2-40B4-BE49-F238E27FC236}">
                  <a16:creationId xmlns:a16="http://schemas.microsoft.com/office/drawing/2014/main" id="{F82BBC19-09FF-4D7F-BCA3-00042D5BAC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8" y="1609"/>
              <a:ext cx="13" cy="30"/>
            </a:xfrm>
            <a:custGeom>
              <a:avLst/>
              <a:gdLst>
                <a:gd name="T0" fmla="*/ 0 w 10"/>
                <a:gd name="T1" fmla="*/ 39 h 23"/>
                <a:gd name="T2" fmla="*/ 17 w 1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0" y="23"/>
                  </a:moveTo>
                  <a:cubicBezTo>
                    <a:pt x="3" y="19"/>
                    <a:pt x="7" y="13"/>
                    <a:pt x="1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0" name="Freeform 3056">
              <a:extLst>
                <a:ext uri="{FF2B5EF4-FFF2-40B4-BE49-F238E27FC236}">
                  <a16:creationId xmlns:a16="http://schemas.microsoft.com/office/drawing/2014/main" id="{E0365385-EE8F-4F8C-AF35-5C815364A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3" y="2279"/>
              <a:ext cx="41" cy="129"/>
            </a:xfrm>
            <a:custGeom>
              <a:avLst/>
              <a:gdLst>
                <a:gd name="T0" fmla="*/ 0 w 31"/>
                <a:gd name="T1" fmla="*/ 0 h 98"/>
                <a:gd name="T2" fmla="*/ 42 w 31"/>
                <a:gd name="T3" fmla="*/ 115 h 98"/>
                <a:gd name="T4" fmla="*/ 54 w 31"/>
                <a:gd name="T5" fmla="*/ 17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8">
                  <a:moveTo>
                    <a:pt x="0" y="0"/>
                  </a:moveTo>
                  <a:cubicBezTo>
                    <a:pt x="12" y="32"/>
                    <a:pt x="23" y="59"/>
                    <a:pt x="24" y="66"/>
                  </a:cubicBezTo>
                  <a:cubicBezTo>
                    <a:pt x="26" y="80"/>
                    <a:pt x="30" y="95"/>
                    <a:pt x="31" y="9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1" name="Freeform 3057">
              <a:extLst>
                <a:ext uri="{FF2B5EF4-FFF2-40B4-BE49-F238E27FC236}">
                  <a16:creationId xmlns:a16="http://schemas.microsoft.com/office/drawing/2014/main" id="{7ABD0F70-4CAB-40BD-A4F4-4D8ABCFDD4F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030"/>
              <a:ext cx="55" cy="249"/>
            </a:xfrm>
            <a:custGeom>
              <a:avLst/>
              <a:gdLst>
                <a:gd name="T0" fmla="*/ 5 w 42"/>
                <a:gd name="T1" fmla="*/ 0 h 190"/>
                <a:gd name="T2" fmla="*/ 12 w 42"/>
                <a:gd name="T3" fmla="*/ 151 h 190"/>
                <a:gd name="T4" fmla="*/ 72 w 42"/>
                <a:gd name="T5" fmla="*/ 326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90">
                  <a:moveTo>
                    <a:pt x="3" y="0"/>
                  </a:moveTo>
                  <a:cubicBezTo>
                    <a:pt x="2" y="22"/>
                    <a:pt x="0" y="51"/>
                    <a:pt x="7" y="88"/>
                  </a:cubicBezTo>
                  <a:cubicBezTo>
                    <a:pt x="10" y="104"/>
                    <a:pt x="27" y="150"/>
                    <a:pt x="42" y="19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2" name="Freeform 3058">
              <a:extLst>
                <a:ext uri="{FF2B5EF4-FFF2-40B4-BE49-F238E27FC236}">
                  <a16:creationId xmlns:a16="http://schemas.microsoft.com/office/drawing/2014/main" id="{FEC5A5DE-B8FC-49D0-9B7C-25378FEC66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700"/>
              <a:ext cx="44" cy="280"/>
            </a:xfrm>
            <a:custGeom>
              <a:avLst/>
              <a:gdLst>
                <a:gd name="T0" fmla="*/ 0 w 33"/>
                <a:gd name="T1" fmla="*/ 0 h 214"/>
                <a:gd name="T2" fmla="*/ 17 w 33"/>
                <a:gd name="T3" fmla="*/ 187 h 214"/>
                <a:gd name="T4" fmla="*/ 33 w 33"/>
                <a:gd name="T5" fmla="*/ 287 h 214"/>
                <a:gd name="T6" fmla="*/ 59 w 33"/>
                <a:gd name="T7" fmla="*/ 366 h 2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4">
                  <a:moveTo>
                    <a:pt x="0" y="0"/>
                  </a:moveTo>
                  <a:cubicBezTo>
                    <a:pt x="0" y="29"/>
                    <a:pt x="10" y="109"/>
                    <a:pt x="10" y="109"/>
                  </a:cubicBezTo>
                  <a:cubicBezTo>
                    <a:pt x="11" y="116"/>
                    <a:pt x="14" y="146"/>
                    <a:pt x="19" y="167"/>
                  </a:cubicBezTo>
                  <a:cubicBezTo>
                    <a:pt x="25" y="187"/>
                    <a:pt x="32" y="198"/>
                    <a:pt x="33" y="2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3" name="Freeform 3059">
              <a:extLst>
                <a:ext uri="{FF2B5EF4-FFF2-40B4-BE49-F238E27FC236}">
                  <a16:creationId xmlns:a16="http://schemas.microsoft.com/office/drawing/2014/main" id="{4ABF169E-C9F6-4D9B-AFEC-8E7085AAB7A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4" y="1782"/>
              <a:ext cx="39" cy="185"/>
            </a:xfrm>
            <a:custGeom>
              <a:avLst/>
              <a:gdLst>
                <a:gd name="T0" fmla="*/ 43 w 30"/>
                <a:gd name="T1" fmla="*/ 0 h 141"/>
                <a:gd name="T2" fmla="*/ 30 w 30"/>
                <a:gd name="T3" fmla="*/ 144 h 141"/>
                <a:gd name="T4" fmla="*/ 0 w 30"/>
                <a:gd name="T5" fmla="*/ 243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1">
                  <a:moveTo>
                    <a:pt x="25" y="0"/>
                  </a:moveTo>
                  <a:cubicBezTo>
                    <a:pt x="30" y="27"/>
                    <a:pt x="27" y="57"/>
                    <a:pt x="18" y="84"/>
                  </a:cubicBezTo>
                  <a:cubicBezTo>
                    <a:pt x="12" y="99"/>
                    <a:pt x="9" y="115"/>
                    <a:pt x="0" y="1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4" name="Freeform 3060">
              <a:extLst>
                <a:ext uri="{FF2B5EF4-FFF2-40B4-BE49-F238E27FC236}">
                  <a16:creationId xmlns:a16="http://schemas.microsoft.com/office/drawing/2014/main" id="{CCE44D26-16D3-4188-AF0F-DC0E33403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1774"/>
              <a:ext cx="44" cy="125"/>
            </a:xfrm>
            <a:custGeom>
              <a:avLst/>
              <a:gdLst>
                <a:gd name="T0" fmla="*/ 0 w 33"/>
                <a:gd name="T1" fmla="*/ 0 h 95"/>
                <a:gd name="T2" fmla="*/ 59 w 33"/>
                <a:gd name="T3" fmla="*/ 164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5">
                  <a:moveTo>
                    <a:pt x="0" y="0"/>
                  </a:moveTo>
                  <a:cubicBezTo>
                    <a:pt x="4" y="36"/>
                    <a:pt x="18" y="76"/>
                    <a:pt x="33" y="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5" name="Freeform 3061">
              <a:extLst>
                <a:ext uri="{FF2B5EF4-FFF2-40B4-BE49-F238E27FC236}">
                  <a16:creationId xmlns:a16="http://schemas.microsoft.com/office/drawing/2014/main" id="{6E7BD654-853B-4136-8094-E400B8CF29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2" y="1972"/>
              <a:ext cx="81" cy="53"/>
            </a:xfrm>
            <a:custGeom>
              <a:avLst/>
              <a:gdLst>
                <a:gd name="T0" fmla="*/ 0 w 62"/>
                <a:gd name="T1" fmla="*/ 70 h 40"/>
                <a:gd name="T2" fmla="*/ 106 w 6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0">
                  <a:moveTo>
                    <a:pt x="0" y="40"/>
                  </a:moveTo>
                  <a:cubicBezTo>
                    <a:pt x="11" y="18"/>
                    <a:pt x="46" y="9"/>
                    <a:pt x="6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6" name="Freeform 3062">
              <a:extLst>
                <a:ext uri="{FF2B5EF4-FFF2-40B4-BE49-F238E27FC236}">
                  <a16:creationId xmlns:a16="http://schemas.microsoft.com/office/drawing/2014/main" id="{30475088-D63D-48A1-A7B9-A80225E2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5" y="2799"/>
              <a:ext cx="19" cy="14"/>
            </a:xfrm>
            <a:custGeom>
              <a:avLst/>
              <a:gdLst>
                <a:gd name="T0" fmla="*/ 0 w 14"/>
                <a:gd name="T1" fmla="*/ 0 h 11"/>
                <a:gd name="T2" fmla="*/ 26 w 14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5" y="3"/>
                    <a:pt x="10" y="7"/>
                    <a:pt x="14" y="1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7" name="Freeform 3063">
              <a:extLst>
                <a:ext uri="{FF2B5EF4-FFF2-40B4-BE49-F238E27FC236}">
                  <a16:creationId xmlns:a16="http://schemas.microsoft.com/office/drawing/2014/main" id="{10BF7EEB-ABA6-4ACA-8388-6BB92D764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9" y="2793"/>
              <a:ext cx="17" cy="23"/>
            </a:xfrm>
            <a:custGeom>
              <a:avLst/>
              <a:gdLst>
                <a:gd name="T0" fmla="*/ 12 w 13"/>
                <a:gd name="T1" fmla="*/ 30 h 17"/>
                <a:gd name="T2" fmla="*/ 17 w 13"/>
                <a:gd name="T3" fmla="*/ 9 h 17"/>
                <a:gd name="T4" fmla="*/ 0 w 13"/>
                <a:gd name="T5" fmla="*/ 3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">
                  <a:moveTo>
                    <a:pt x="7" y="16"/>
                  </a:moveTo>
                  <a:cubicBezTo>
                    <a:pt x="9" y="15"/>
                    <a:pt x="13" y="8"/>
                    <a:pt x="10" y="5"/>
                  </a:cubicBezTo>
                  <a:cubicBezTo>
                    <a:pt x="5" y="0"/>
                    <a:pt x="0" y="13"/>
                    <a:pt x="0" y="17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8" name="Freeform 3064">
              <a:extLst>
                <a:ext uri="{FF2B5EF4-FFF2-40B4-BE49-F238E27FC236}">
                  <a16:creationId xmlns:a16="http://schemas.microsoft.com/office/drawing/2014/main" id="{59EFCFC6-DA1E-4130-90AB-3B66D2642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611"/>
              <a:ext cx="236" cy="188"/>
            </a:xfrm>
            <a:custGeom>
              <a:avLst/>
              <a:gdLst>
                <a:gd name="T0" fmla="*/ 0 w 180"/>
                <a:gd name="T1" fmla="*/ 0 h 143"/>
                <a:gd name="T2" fmla="*/ 153 w 180"/>
                <a:gd name="T3" fmla="*/ 196 h 143"/>
                <a:gd name="T4" fmla="*/ 309 w 180"/>
                <a:gd name="T5" fmla="*/ 247 h 1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0" h="143">
                  <a:moveTo>
                    <a:pt x="0" y="0"/>
                  </a:moveTo>
                  <a:cubicBezTo>
                    <a:pt x="0" y="82"/>
                    <a:pt x="42" y="99"/>
                    <a:pt x="89" y="113"/>
                  </a:cubicBezTo>
                  <a:cubicBezTo>
                    <a:pt x="122" y="122"/>
                    <a:pt x="156" y="127"/>
                    <a:pt x="180" y="14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29" name="Freeform 3065">
              <a:extLst>
                <a:ext uri="{FF2B5EF4-FFF2-40B4-BE49-F238E27FC236}">
                  <a16:creationId xmlns:a16="http://schemas.microsoft.com/office/drawing/2014/main" id="{AB445C67-78CF-4AD0-AD15-D08BF24CEF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2768"/>
              <a:ext cx="53" cy="501"/>
            </a:xfrm>
            <a:custGeom>
              <a:avLst/>
              <a:gdLst>
                <a:gd name="T0" fmla="*/ 70 w 40"/>
                <a:gd name="T1" fmla="*/ 657 h 382"/>
                <a:gd name="T2" fmla="*/ 45 w 40"/>
                <a:gd name="T3" fmla="*/ 609 h 382"/>
                <a:gd name="T4" fmla="*/ 12 w 40"/>
                <a:gd name="T5" fmla="*/ 430 h 382"/>
                <a:gd name="T6" fmla="*/ 0 w 40"/>
                <a:gd name="T7" fmla="*/ 0 h 3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2">
                  <a:moveTo>
                    <a:pt x="40" y="382"/>
                  </a:moveTo>
                  <a:cubicBezTo>
                    <a:pt x="35" y="371"/>
                    <a:pt x="30" y="361"/>
                    <a:pt x="26" y="354"/>
                  </a:cubicBezTo>
                  <a:cubicBezTo>
                    <a:pt x="16" y="333"/>
                    <a:pt x="8" y="301"/>
                    <a:pt x="7" y="250"/>
                  </a:cubicBezTo>
                  <a:cubicBezTo>
                    <a:pt x="6" y="199"/>
                    <a:pt x="1" y="48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0" name="Freeform 3066">
              <a:extLst>
                <a:ext uri="{FF2B5EF4-FFF2-40B4-BE49-F238E27FC236}">
                  <a16:creationId xmlns:a16="http://schemas.microsoft.com/office/drawing/2014/main" id="{C95E51FC-26A4-4AED-8DC2-5425C503F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9" y="3165"/>
              <a:ext cx="26" cy="179"/>
            </a:xfrm>
            <a:custGeom>
              <a:avLst/>
              <a:gdLst>
                <a:gd name="T0" fmla="*/ 10 w 20"/>
                <a:gd name="T1" fmla="*/ 0 h 137"/>
                <a:gd name="T2" fmla="*/ 13 w 20"/>
                <a:gd name="T3" fmla="*/ 110 h 137"/>
                <a:gd name="T4" fmla="*/ 30 w 20"/>
                <a:gd name="T5" fmla="*/ 234 h 137"/>
                <a:gd name="T6" fmla="*/ 0 w 20"/>
                <a:gd name="T7" fmla="*/ 137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7">
                  <a:moveTo>
                    <a:pt x="6" y="0"/>
                  </a:moveTo>
                  <a:cubicBezTo>
                    <a:pt x="3" y="24"/>
                    <a:pt x="3" y="46"/>
                    <a:pt x="8" y="64"/>
                  </a:cubicBezTo>
                  <a:cubicBezTo>
                    <a:pt x="20" y="102"/>
                    <a:pt x="18" y="119"/>
                    <a:pt x="18" y="137"/>
                  </a:cubicBezTo>
                  <a:cubicBezTo>
                    <a:pt x="17" y="124"/>
                    <a:pt x="9" y="100"/>
                    <a:pt x="0" y="8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1" name="Freeform 3067">
              <a:extLst>
                <a:ext uri="{FF2B5EF4-FFF2-40B4-BE49-F238E27FC236}">
                  <a16:creationId xmlns:a16="http://schemas.microsoft.com/office/drawing/2014/main" id="{2389E30A-C49A-40FA-AB2D-135CFD0025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2788"/>
              <a:ext cx="27" cy="377"/>
            </a:xfrm>
            <a:custGeom>
              <a:avLst/>
              <a:gdLst>
                <a:gd name="T0" fmla="*/ 12 w 21"/>
                <a:gd name="T1" fmla="*/ 0 h 287"/>
                <a:gd name="T2" fmla="*/ 22 w 21"/>
                <a:gd name="T3" fmla="*/ 352 h 287"/>
                <a:gd name="T4" fmla="*/ 0 w 21"/>
                <a:gd name="T5" fmla="*/ 495 h 2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287">
                  <a:moveTo>
                    <a:pt x="7" y="0"/>
                  </a:moveTo>
                  <a:cubicBezTo>
                    <a:pt x="21" y="33"/>
                    <a:pt x="21" y="152"/>
                    <a:pt x="13" y="204"/>
                  </a:cubicBezTo>
                  <a:cubicBezTo>
                    <a:pt x="9" y="232"/>
                    <a:pt x="3" y="260"/>
                    <a:pt x="0" y="2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2" name="Freeform 3068">
              <a:extLst>
                <a:ext uri="{FF2B5EF4-FFF2-40B4-BE49-F238E27FC236}">
                  <a16:creationId xmlns:a16="http://schemas.microsoft.com/office/drawing/2014/main" id="{4EA3CC04-F2FC-4BCA-82D4-A97B84DB0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184"/>
              <a:ext cx="49" cy="117"/>
            </a:xfrm>
            <a:custGeom>
              <a:avLst/>
              <a:gdLst>
                <a:gd name="T0" fmla="*/ 65 w 37"/>
                <a:gd name="T1" fmla="*/ 0 h 89"/>
                <a:gd name="T2" fmla="*/ 49 w 37"/>
                <a:gd name="T3" fmla="*/ 54 h 89"/>
                <a:gd name="T4" fmla="*/ 0 w 37"/>
                <a:gd name="T5" fmla="*/ 154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89">
                  <a:moveTo>
                    <a:pt x="37" y="0"/>
                  </a:moveTo>
                  <a:cubicBezTo>
                    <a:pt x="35" y="12"/>
                    <a:pt x="32" y="22"/>
                    <a:pt x="28" y="31"/>
                  </a:cubicBezTo>
                  <a:cubicBezTo>
                    <a:pt x="12" y="65"/>
                    <a:pt x="2" y="72"/>
                    <a:pt x="0" y="8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3" name="Freeform 3069">
              <a:extLst>
                <a:ext uri="{FF2B5EF4-FFF2-40B4-BE49-F238E27FC236}">
                  <a16:creationId xmlns:a16="http://schemas.microsoft.com/office/drawing/2014/main" id="{4D93247D-F207-4C17-A708-A0F1E78930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2749"/>
              <a:ext cx="32" cy="435"/>
            </a:xfrm>
            <a:custGeom>
              <a:avLst/>
              <a:gdLst>
                <a:gd name="T0" fmla="*/ 1 w 24"/>
                <a:gd name="T1" fmla="*/ 0 h 332"/>
                <a:gd name="T2" fmla="*/ 32 w 24"/>
                <a:gd name="T3" fmla="*/ 430 h 332"/>
                <a:gd name="T4" fmla="*/ 39 w 24"/>
                <a:gd name="T5" fmla="*/ 57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2">
                  <a:moveTo>
                    <a:pt x="1" y="0"/>
                  </a:moveTo>
                  <a:cubicBezTo>
                    <a:pt x="0" y="36"/>
                    <a:pt x="9" y="188"/>
                    <a:pt x="18" y="250"/>
                  </a:cubicBezTo>
                  <a:cubicBezTo>
                    <a:pt x="23" y="288"/>
                    <a:pt x="24" y="313"/>
                    <a:pt x="22" y="33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4" name="Freeform 3070">
              <a:extLst>
                <a:ext uri="{FF2B5EF4-FFF2-40B4-BE49-F238E27FC236}">
                  <a16:creationId xmlns:a16="http://schemas.microsoft.com/office/drawing/2014/main" id="{FCD9EB6D-7400-4805-87AE-13B7DF0599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229"/>
              <a:ext cx="62" cy="107"/>
            </a:xfrm>
            <a:custGeom>
              <a:avLst/>
              <a:gdLst>
                <a:gd name="T0" fmla="*/ 82 w 47"/>
                <a:gd name="T1" fmla="*/ 0 h 82"/>
                <a:gd name="T2" fmla="*/ 80 w 47"/>
                <a:gd name="T3" fmla="*/ 4 h 82"/>
                <a:gd name="T4" fmla="*/ 0 w 47"/>
                <a:gd name="T5" fmla="*/ 14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82">
                  <a:moveTo>
                    <a:pt x="47" y="0"/>
                  </a:moveTo>
                  <a:cubicBezTo>
                    <a:pt x="47" y="0"/>
                    <a:pt x="46" y="1"/>
                    <a:pt x="46" y="2"/>
                  </a:cubicBezTo>
                  <a:cubicBezTo>
                    <a:pt x="25" y="35"/>
                    <a:pt x="3" y="61"/>
                    <a:pt x="0" y="8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5" name="Freeform 3071">
              <a:extLst>
                <a:ext uri="{FF2B5EF4-FFF2-40B4-BE49-F238E27FC236}">
                  <a16:creationId xmlns:a16="http://schemas.microsoft.com/office/drawing/2014/main" id="{A62676E2-951A-4A53-B265-D84CCF0BC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3126"/>
              <a:ext cx="40" cy="103"/>
            </a:xfrm>
            <a:custGeom>
              <a:avLst/>
              <a:gdLst>
                <a:gd name="T0" fmla="*/ 53 w 30"/>
                <a:gd name="T1" fmla="*/ 0 h 78"/>
                <a:gd name="T2" fmla="*/ 0 w 30"/>
                <a:gd name="T3" fmla="*/ 13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8">
                  <a:moveTo>
                    <a:pt x="30" y="0"/>
                  </a:moveTo>
                  <a:cubicBezTo>
                    <a:pt x="29" y="40"/>
                    <a:pt x="20" y="47"/>
                    <a:pt x="0" y="7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6" name="Freeform 3072">
              <a:extLst>
                <a:ext uri="{FF2B5EF4-FFF2-40B4-BE49-F238E27FC236}">
                  <a16:creationId xmlns:a16="http://schemas.microsoft.com/office/drawing/2014/main" id="{33FFC368-FA3A-46C9-99BB-18AC409EC1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3" y="3254"/>
              <a:ext cx="56" cy="61"/>
            </a:xfrm>
            <a:custGeom>
              <a:avLst/>
              <a:gdLst>
                <a:gd name="T0" fmla="*/ 75 w 42"/>
                <a:gd name="T1" fmla="*/ 0 h 47"/>
                <a:gd name="T2" fmla="*/ 0 w 42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47">
                  <a:moveTo>
                    <a:pt x="42" y="0"/>
                  </a:moveTo>
                  <a:cubicBezTo>
                    <a:pt x="28" y="14"/>
                    <a:pt x="11" y="27"/>
                    <a:pt x="0" y="4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7" name="Freeform 3073">
              <a:extLst>
                <a:ext uri="{FF2B5EF4-FFF2-40B4-BE49-F238E27FC236}">
                  <a16:creationId xmlns:a16="http://schemas.microsoft.com/office/drawing/2014/main" id="{917A9F32-E055-4D9C-9808-18363CE860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154"/>
              <a:ext cx="43" cy="100"/>
            </a:xfrm>
            <a:custGeom>
              <a:avLst/>
              <a:gdLst>
                <a:gd name="T0" fmla="*/ 52 w 33"/>
                <a:gd name="T1" fmla="*/ 0 h 76"/>
                <a:gd name="T2" fmla="*/ 22 w 33"/>
                <a:gd name="T3" fmla="*/ 105 h 76"/>
                <a:gd name="T4" fmla="*/ 0 w 33"/>
                <a:gd name="T5" fmla="*/ 13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76">
                  <a:moveTo>
                    <a:pt x="31" y="0"/>
                  </a:moveTo>
                  <a:cubicBezTo>
                    <a:pt x="33" y="28"/>
                    <a:pt x="29" y="41"/>
                    <a:pt x="13" y="61"/>
                  </a:cubicBezTo>
                  <a:cubicBezTo>
                    <a:pt x="9" y="66"/>
                    <a:pt x="5" y="71"/>
                    <a:pt x="0" y="7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8" name="Freeform 3074">
              <a:extLst>
                <a:ext uri="{FF2B5EF4-FFF2-40B4-BE49-F238E27FC236}">
                  <a16:creationId xmlns:a16="http://schemas.microsoft.com/office/drawing/2014/main" id="{4E664CB1-421C-4A68-9831-C0AB563B7D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9" y="3255"/>
              <a:ext cx="30" cy="279"/>
            </a:xfrm>
            <a:custGeom>
              <a:avLst/>
              <a:gdLst>
                <a:gd name="T0" fmla="*/ 0 w 23"/>
                <a:gd name="T1" fmla="*/ 0 h 213"/>
                <a:gd name="T2" fmla="*/ 39 w 23"/>
                <a:gd name="T3" fmla="*/ 93 h 213"/>
                <a:gd name="T4" fmla="*/ 21 w 23"/>
                <a:gd name="T5" fmla="*/ 365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3">
                  <a:moveTo>
                    <a:pt x="0" y="0"/>
                  </a:moveTo>
                  <a:cubicBezTo>
                    <a:pt x="12" y="18"/>
                    <a:pt x="23" y="28"/>
                    <a:pt x="23" y="54"/>
                  </a:cubicBezTo>
                  <a:cubicBezTo>
                    <a:pt x="23" y="79"/>
                    <a:pt x="19" y="169"/>
                    <a:pt x="12" y="21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39" name="Freeform 3075">
              <a:extLst>
                <a:ext uri="{FF2B5EF4-FFF2-40B4-BE49-F238E27FC236}">
                  <a16:creationId xmlns:a16="http://schemas.microsoft.com/office/drawing/2014/main" id="{F97A8B04-4D9D-46D3-B55E-9EE84E91DC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3254"/>
              <a:ext cx="42" cy="56"/>
            </a:xfrm>
            <a:custGeom>
              <a:avLst/>
              <a:gdLst>
                <a:gd name="T0" fmla="*/ 55 w 32"/>
                <a:gd name="T1" fmla="*/ 0 h 43"/>
                <a:gd name="T2" fmla="*/ 0 w 32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43">
                  <a:moveTo>
                    <a:pt x="32" y="0"/>
                  </a:moveTo>
                  <a:cubicBezTo>
                    <a:pt x="21" y="5"/>
                    <a:pt x="2" y="25"/>
                    <a:pt x="0" y="4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0" name="Freeform 3076">
              <a:extLst>
                <a:ext uri="{FF2B5EF4-FFF2-40B4-BE49-F238E27FC236}">
                  <a16:creationId xmlns:a16="http://schemas.microsoft.com/office/drawing/2014/main" id="{5BE43B38-EE03-4F04-91AF-D9D4F01D54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0" y="3022"/>
              <a:ext cx="8" cy="247"/>
            </a:xfrm>
            <a:custGeom>
              <a:avLst/>
              <a:gdLst>
                <a:gd name="T0" fmla="*/ 11 w 6"/>
                <a:gd name="T1" fmla="*/ 0 h 189"/>
                <a:gd name="T2" fmla="*/ 4 w 6"/>
                <a:gd name="T3" fmla="*/ 218 h 189"/>
                <a:gd name="T4" fmla="*/ 4 w 6"/>
                <a:gd name="T5" fmla="*/ 323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89">
                  <a:moveTo>
                    <a:pt x="6" y="0"/>
                  </a:moveTo>
                  <a:cubicBezTo>
                    <a:pt x="2" y="45"/>
                    <a:pt x="4" y="95"/>
                    <a:pt x="2" y="128"/>
                  </a:cubicBezTo>
                  <a:cubicBezTo>
                    <a:pt x="0" y="161"/>
                    <a:pt x="4" y="182"/>
                    <a:pt x="2" y="18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1" name="Freeform 3077">
              <a:extLst>
                <a:ext uri="{FF2B5EF4-FFF2-40B4-BE49-F238E27FC236}">
                  <a16:creationId xmlns:a16="http://schemas.microsoft.com/office/drawing/2014/main" id="{E97685C9-CD2D-4BEA-9B38-EC2FE4E3B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0" y="3141"/>
              <a:ext cx="16" cy="131"/>
            </a:xfrm>
            <a:custGeom>
              <a:avLst/>
              <a:gdLst>
                <a:gd name="T0" fmla="*/ 16 w 12"/>
                <a:gd name="T1" fmla="*/ 0 h 100"/>
                <a:gd name="T2" fmla="*/ 17 w 12"/>
                <a:gd name="T3" fmla="*/ 115 h 100"/>
                <a:gd name="T4" fmla="*/ 0 w 12"/>
                <a:gd name="T5" fmla="*/ 172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00">
                  <a:moveTo>
                    <a:pt x="9" y="0"/>
                  </a:moveTo>
                  <a:cubicBezTo>
                    <a:pt x="12" y="28"/>
                    <a:pt x="12" y="52"/>
                    <a:pt x="10" y="67"/>
                  </a:cubicBezTo>
                  <a:cubicBezTo>
                    <a:pt x="5" y="97"/>
                    <a:pt x="0" y="100"/>
                    <a:pt x="0" y="10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2" name="Freeform 3078">
              <a:extLst>
                <a:ext uri="{FF2B5EF4-FFF2-40B4-BE49-F238E27FC236}">
                  <a16:creationId xmlns:a16="http://schemas.microsoft.com/office/drawing/2014/main" id="{9851E524-5ADE-424C-9B48-CAE0AFD651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1" y="2727"/>
              <a:ext cx="41" cy="414"/>
            </a:xfrm>
            <a:custGeom>
              <a:avLst/>
              <a:gdLst>
                <a:gd name="T0" fmla="*/ 1 w 31"/>
                <a:gd name="T1" fmla="*/ 0 h 316"/>
                <a:gd name="T2" fmla="*/ 16 w 31"/>
                <a:gd name="T3" fmla="*/ 228 h 316"/>
                <a:gd name="T4" fmla="*/ 54 w 31"/>
                <a:gd name="T5" fmla="*/ 542 h 3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6">
                  <a:moveTo>
                    <a:pt x="1" y="0"/>
                  </a:moveTo>
                  <a:cubicBezTo>
                    <a:pt x="2" y="18"/>
                    <a:pt x="0" y="53"/>
                    <a:pt x="9" y="133"/>
                  </a:cubicBezTo>
                  <a:cubicBezTo>
                    <a:pt x="14" y="177"/>
                    <a:pt x="26" y="255"/>
                    <a:pt x="31" y="3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3" name="Freeform 3079">
              <a:extLst>
                <a:ext uri="{FF2B5EF4-FFF2-40B4-BE49-F238E27FC236}">
                  <a16:creationId xmlns:a16="http://schemas.microsoft.com/office/drawing/2014/main" id="{EBD8F93E-D0DA-4D0D-8E91-B9A1E563F2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5" y="3060"/>
              <a:ext cx="30" cy="228"/>
            </a:xfrm>
            <a:custGeom>
              <a:avLst/>
              <a:gdLst>
                <a:gd name="T0" fmla="*/ 0 w 23"/>
                <a:gd name="T1" fmla="*/ 0 h 174"/>
                <a:gd name="T2" fmla="*/ 30 w 23"/>
                <a:gd name="T3" fmla="*/ 161 h 174"/>
                <a:gd name="T4" fmla="*/ 18 w 23"/>
                <a:gd name="T5" fmla="*/ 299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4">
                  <a:moveTo>
                    <a:pt x="0" y="0"/>
                  </a:moveTo>
                  <a:cubicBezTo>
                    <a:pt x="3" y="27"/>
                    <a:pt x="15" y="71"/>
                    <a:pt x="18" y="94"/>
                  </a:cubicBezTo>
                  <a:cubicBezTo>
                    <a:pt x="20" y="111"/>
                    <a:pt x="23" y="145"/>
                    <a:pt x="11" y="17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4" name="Freeform 3080">
              <a:extLst>
                <a:ext uri="{FF2B5EF4-FFF2-40B4-BE49-F238E27FC236}">
                  <a16:creationId xmlns:a16="http://schemas.microsoft.com/office/drawing/2014/main" id="{728E22CF-86E9-4828-9A18-B33DC953D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889"/>
              <a:ext cx="20" cy="148"/>
            </a:xfrm>
            <a:custGeom>
              <a:avLst/>
              <a:gdLst>
                <a:gd name="T0" fmla="*/ 27 w 15"/>
                <a:gd name="T1" fmla="*/ 0 h 113"/>
                <a:gd name="T2" fmla="*/ 7 w 15"/>
                <a:gd name="T3" fmla="*/ 194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3">
                  <a:moveTo>
                    <a:pt x="15" y="0"/>
                  </a:moveTo>
                  <a:cubicBezTo>
                    <a:pt x="13" y="19"/>
                    <a:pt x="0" y="80"/>
                    <a:pt x="4" y="11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5" name="Freeform 3081">
              <a:extLst>
                <a:ext uri="{FF2B5EF4-FFF2-40B4-BE49-F238E27FC236}">
                  <a16:creationId xmlns:a16="http://schemas.microsoft.com/office/drawing/2014/main" id="{F9EF6E76-BB87-4DC4-A2C9-0967B7E41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9" y="2165"/>
              <a:ext cx="21" cy="24"/>
            </a:xfrm>
            <a:custGeom>
              <a:avLst/>
              <a:gdLst>
                <a:gd name="T0" fmla="*/ 16 w 16"/>
                <a:gd name="T1" fmla="*/ 32 h 18"/>
                <a:gd name="T2" fmla="*/ 0 w 16"/>
                <a:gd name="T3" fmla="*/ 0 h 18"/>
                <a:gd name="T4" fmla="*/ 28 w 16"/>
                <a:gd name="T5" fmla="*/ 1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">
                  <a:moveTo>
                    <a:pt x="9" y="18"/>
                  </a:moveTo>
                  <a:cubicBezTo>
                    <a:pt x="6" y="12"/>
                    <a:pt x="1" y="6"/>
                    <a:pt x="0" y="0"/>
                  </a:cubicBezTo>
                  <a:cubicBezTo>
                    <a:pt x="7" y="0"/>
                    <a:pt x="12" y="5"/>
                    <a:pt x="16" y="1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6" name="Freeform 3082">
              <a:extLst>
                <a:ext uri="{FF2B5EF4-FFF2-40B4-BE49-F238E27FC236}">
                  <a16:creationId xmlns:a16="http://schemas.microsoft.com/office/drawing/2014/main" id="{F1EC0B08-C597-4E83-B3D4-40F662EEE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2" y="2152"/>
              <a:ext cx="13" cy="13"/>
            </a:xfrm>
            <a:custGeom>
              <a:avLst/>
              <a:gdLst>
                <a:gd name="T0" fmla="*/ 17 w 10"/>
                <a:gd name="T1" fmla="*/ 17 h 10"/>
                <a:gd name="T2" fmla="*/ 0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10" y="10"/>
                  </a:moveTo>
                  <a:cubicBezTo>
                    <a:pt x="7" y="9"/>
                    <a:pt x="3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7" name="Freeform 3083">
              <a:extLst>
                <a:ext uri="{FF2B5EF4-FFF2-40B4-BE49-F238E27FC236}">
                  <a16:creationId xmlns:a16="http://schemas.microsoft.com/office/drawing/2014/main" id="{293CA7D9-F1DC-4D0C-9B0A-7027EDA36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0" y="2245"/>
              <a:ext cx="40" cy="62"/>
            </a:xfrm>
            <a:custGeom>
              <a:avLst/>
              <a:gdLst>
                <a:gd name="T0" fmla="*/ 25 w 31"/>
                <a:gd name="T1" fmla="*/ 77 h 47"/>
                <a:gd name="T2" fmla="*/ 6 w 31"/>
                <a:gd name="T3" fmla="*/ 40 h 47"/>
                <a:gd name="T4" fmla="*/ 45 w 31"/>
                <a:gd name="T5" fmla="*/ 38 h 47"/>
                <a:gd name="T6" fmla="*/ 28 w 31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7">
                  <a:moveTo>
                    <a:pt x="15" y="44"/>
                  </a:moveTo>
                  <a:cubicBezTo>
                    <a:pt x="5" y="47"/>
                    <a:pt x="0" y="31"/>
                    <a:pt x="4" y="23"/>
                  </a:cubicBezTo>
                  <a:cubicBezTo>
                    <a:pt x="12" y="24"/>
                    <a:pt x="22" y="33"/>
                    <a:pt x="27" y="22"/>
                  </a:cubicBezTo>
                  <a:cubicBezTo>
                    <a:pt x="31" y="14"/>
                    <a:pt x="23" y="5"/>
                    <a:pt x="1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8" name="Freeform 3084">
              <a:extLst>
                <a:ext uri="{FF2B5EF4-FFF2-40B4-BE49-F238E27FC236}">
                  <a16:creationId xmlns:a16="http://schemas.microsoft.com/office/drawing/2014/main" id="{73FB0F47-A559-462E-85C1-3352C683C7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2262"/>
              <a:ext cx="16" cy="13"/>
            </a:xfrm>
            <a:custGeom>
              <a:avLst/>
              <a:gdLst>
                <a:gd name="T0" fmla="*/ 21 w 12"/>
                <a:gd name="T1" fmla="*/ 17 h 10"/>
                <a:gd name="T2" fmla="*/ 0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12" y="10"/>
                  </a:moveTo>
                  <a:cubicBezTo>
                    <a:pt x="7" y="8"/>
                    <a:pt x="2" y="5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49" name="Freeform 3085">
              <a:extLst>
                <a:ext uri="{FF2B5EF4-FFF2-40B4-BE49-F238E27FC236}">
                  <a16:creationId xmlns:a16="http://schemas.microsoft.com/office/drawing/2014/main" id="{2B78ABF9-1310-4D4E-93A1-CCE6135B24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2223"/>
              <a:ext cx="16" cy="9"/>
            </a:xfrm>
            <a:custGeom>
              <a:avLst/>
              <a:gdLst>
                <a:gd name="T0" fmla="*/ 21 w 12"/>
                <a:gd name="T1" fmla="*/ 12 h 7"/>
                <a:gd name="T2" fmla="*/ 0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12" y="7"/>
                  </a:moveTo>
                  <a:cubicBezTo>
                    <a:pt x="8" y="4"/>
                    <a:pt x="5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0" name="Freeform 3086">
              <a:extLst>
                <a:ext uri="{FF2B5EF4-FFF2-40B4-BE49-F238E27FC236}">
                  <a16:creationId xmlns:a16="http://schemas.microsoft.com/office/drawing/2014/main" id="{115D5199-04B7-4AEC-829E-5B4A34CFCB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2" y="2334"/>
              <a:ext cx="25" cy="31"/>
            </a:xfrm>
            <a:custGeom>
              <a:avLst/>
              <a:gdLst>
                <a:gd name="T0" fmla="*/ 0 w 19"/>
                <a:gd name="T1" fmla="*/ 36 h 23"/>
                <a:gd name="T2" fmla="*/ 29 w 19"/>
                <a:gd name="T3" fmla="*/ 27 h 23"/>
                <a:gd name="T4" fmla="*/ 4 w 1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0" y="20"/>
                  </a:moveTo>
                  <a:cubicBezTo>
                    <a:pt x="5" y="23"/>
                    <a:pt x="14" y="22"/>
                    <a:pt x="17" y="15"/>
                  </a:cubicBezTo>
                  <a:cubicBezTo>
                    <a:pt x="19" y="7"/>
                    <a:pt x="8" y="2"/>
                    <a:pt x="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1" name="Freeform 3087">
              <a:extLst>
                <a:ext uri="{FF2B5EF4-FFF2-40B4-BE49-F238E27FC236}">
                  <a16:creationId xmlns:a16="http://schemas.microsoft.com/office/drawing/2014/main" id="{EA3027BC-50B6-4280-9A32-B4BA9F0D9D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2170"/>
              <a:ext cx="24" cy="35"/>
            </a:xfrm>
            <a:custGeom>
              <a:avLst/>
              <a:gdLst>
                <a:gd name="T0" fmla="*/ 31 w 18"/>
                <a:gd name="T1" fmla="*/ 20 h 26"/>
                <a:gd name="T2" fmla="*/ 20 w 18"/>
                <a:gd name="T3" fmla="*/ 0 h 26"/>
                <a:gd name="T4" fmla="*/ 23 w 18"/>
                <a:gd name="T5" fmla="*/ 4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17" y="11"/>
                  </a:moveTo>
                  <a:cubicBezTo>
                    <a:pt x="18" y="6"/>
                    <a:pt x="16" y="2"/>
                    <a:pt x="11" y="0"/>
                  </a:cubicBezTo>
                  <a:cubicBezTo>
                    <a:pt x="2" y="6"/>
                    <a:pt x="0" y="24"/>
                    <a:pt x="13" y="2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2" name="Freeform 3088">
              <a:extLst>
                <a:ext uri="{FF2B5EF4-FFF2-40B4-BE49-F238E27FC236}">
                  <a16:creationId xmlns:a16="http://schemas.microsoft.com/office/drawing/2014/main" id="{B44D2B4A-1437-4860-8272-4B628E55F2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6" y="1937"/>
              <a:ext cx="9" cy="24"/>
            </a:xfrm>
            <a:custGeom>
              <a:avLst/>
              <a:gdLst>
                <a:gd name="T0" fmla="*/ 0 w 7"/>
                <a:gd name="T1" fmla="*/ 0 h 18"/>
                <a:gd name="T2" fmla="*/ 12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0" y="0"/>
                  </a:moveTo>
                  <a:cubicBezTo>
                    <a:pt x="2" y="7"/>
                    <a:pt x="3" y="13"/>
                    <a:pt x="7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3" name="Freeform 3089">
              <a:extLst>
                <a:ext uri="{FF2B5EF4-FFF2-40B4-BE49-F238E27FC236}">
                  <a16:creationId xmlns:a16="http://schemas.microsoft.com/office/drawing/2014/main" id="{BF4143A0-C5CC-48A3-BC19-500E8EF0D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5" y="1948"/>
              <a:ext cx="14" cy="23"/>
            </a:xfrm>
            <a:custGeom>
              <a:avLst/>
              <a:gdLst>
                <a:gd name="T0" fmla="*/ 1 w 11"/>
                <a:gd name="T1" fmla="*/ 0 h 18"/>
                <a:gd name="T2" fmla="*/ 18 w 11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1" y="0"/>
                  </a:moveTo>
                  <a:cubicBezTo>
                    <a:pt x="0" y="7"/>
                    <a:pt x="3" y="15"/>
                    <a:pt x="11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4" name="Freeform 3090">
              <a:extLst>
                <a:ext uri="{FF2B5EF4-FFF2-40B4-BE49-F238E27FC236}">
                  <a16:creationId xmlns:a16="http://schemas.microsoft.com/office/drawing/2014/main" id="{90157F9D-1C97-4DB0-84C2-87624348D8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6" y="1991"/>
              <a:ext cx="12" cy="17"/>
            </a:xfrm>
            <a:custGeom>
              <a:avLst/>
              <a:gdLst>
                <a:gd name="T0" fmla="*/ 0 w 9"/>
                <a:gd name="T1" fmla="*/ 0 h 13"/>
                <a:gd name="T2" fmla="*/ 16 w 9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0"/>
                  </a:moveTo>
                  <a:cubicBezTo>
                    <a:pt x="0" y="6"/>
                    <a:pt x="4" y="10"/>
                    <a:pt x="9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5" name="Freeform 3091">
              <a:extLst>
                <a:ext uri="{FF2B5EF4-FFF2-40B4-BE49-F238E27FC236}">
                  <a16:creationId xmlns:a16="http://schemas.microsoft.com/office/drawing/2014/main" id="{855F0133-FD5F-4A98-8A97-373F2940EC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6" y="2075"/>
              <a:ext cx="4" cy="23"/>
            </a:xfrm>
            <a:custGeom>
              <a:avLst/>
              <a:gdLst>
                <a:gd name="T0" fmla="*/ 0 w 3"/>
                <a:gd name="T1" fmla="*/ 0 h 18"/>
                <a:gd name="T2" fmla="*/ 5 w 3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8">
                  <a:moveTo>
                    <a:pt x="0" y="0"/>
                  </a:moveTo>
                  <a:cubicBezTo>
                    <a:pt x="2" y="6"/>
                    <a:pt x="3" y="12"/>
                    <a:pt x="3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6" name="Freeform 3092">
              <a:extLst>
                <a:ext uri="{FF2B5EF4-FFF2-40B4-BE49-F238E27FC236}">
                  <a16:creationId xmlns:a16="http://schemas.microsoft.com/office/drawing/2014/main" id="{071078A3-524B-4681-9ED3-9F62950A6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2287"/>
              <a:ext cx="32" cy="26"/>
            </a:xfrm>
            <a:custGeom>
              <a:avLst/>
              <a:gdLst>
                <a:gd name="T0" fmla="*/ 0 w 24"/>
                <a:gd name="T1" fmla="*/ 17 h 20"/>
                <a:gd name="T2" fmla="*/ 33 w 24"/>
                <a:gd name="T3" fmla="*/ 0 h 20"/>
                <a:gd name="T4" fmla="*/ 7 w 24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0" y="10"/>
                  </a:moveTo>
                  <a:cubicBezTo>
                    <a:pt x="7" y="10"/>
                    <a:pt x="13" y="4"/>
                    <a:pt x="19" y="0"/>
                  </a:cubicBezTo>
                  <a:cubicBezTo>
                    <a:pt x="24" y="12"/>
                    <a:pt x="11" y="15"/>
                    <a:pt x="4" y="2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7" name="Freeform 3093">
              <a:extLst>
                <a:ext uri="{FF2B5EF4-FFF2-40B4-BE49-F238E27FC236}">
                  <a16:creationId xmlns:a16="http://schemas.microsoft.com/office/drawing/2014/main" id="{3BD73F9E-B69F-48EB-A1C6-48FC7EE6D7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2282"/>
              <a:ext cx="8" cy="14"/>
            </a:xfrm>
            <a:custGeom>
              <a:avLst/>
              <a:gdLst>
                <a:gd name="T0" fmla="*/ 4 w 6"/>
                <a:gd name="T1" fmla="*/ 0 h 11"/>
                <a:gd name="T2" fmla="*/ 11 w 6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2" y="0"/>
                  </a:moveTo>
                  <a:cubicBezTo>
                    <a:pt x="0" y="4"/>
                    <a:pt x="1" y="8"/>
                    <a:pt x="6" y="1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8" name="Freeform 3094">
              <a:extLst>
                <a:ext uri="{FF2B5EF4-FFF2-40B4-BE49-F238E27FC236}">
                  <a16:creationId xmlns:a16="http://schemas.microsoft.com/office/drawing/2014/main" id="{1741519F-3551-4CCA-9287-CD01A05ADE6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282"/>
              <a:ext cx="27" cy="125"/>
            </a:xfrm>
            <a:custGeom>
              <a:avLst/>
              <a:gdLst>
                <a:gd name="T0" fmla="*/ 0 w 20"/>
                <a:gd name="T1" fmla="*/ 0 h 95"/>
                <a:gd name="T2" fmla="*/ 7 w 20"/>
                <a:gd name="T3" fmla="*/ 22 h 95"/>
                <a:gd name="T4" fmla="*/ 36 w 20"/>
                <a:gd name="T5" fmla="*/ 16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5">
                  <a:moveTo>
                    <a:pt x="0" y="0"/>
                  </a:moveTo>
                  <a:cubicBezTo>
                    <a:pt x="1" y="5"/>
                    <a:pt x="3" y="9"/>
                    <a:pt x="4" y="13"/>
                  </a:cubicBezTo>
                  <a:cubicBezTo>
                    <a:pt x="20" y="60"/>
                    <a:pt x="19" y="83"/>
                    <a:pt x="20" y="9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59" name="Freeform 3095">
              <a:extLst>
                <a:ext uri="{FF2B5EF4-FFF2-40B4-BE49-F238E27FC236}">
                  <a16:creationId xmlns:a16="http://schemas.microsoft.com/office/drawing/2014/main" id="{6B32B077-5A87-4A7A-A97B-9FE6766E2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2118"/>
              <a:ext cx="34" cy="164"/>
            </a:xfrm>
            <a:custGeom>
              <a:avLst/>
              <a:gdLst>
                <a:gd name="T0" fmla="*/ 1 w 26"/>
                <a:gd name="T1" fmla="*/ 0 h 125"/>
                <a:gd name="T2" fmla="*/ 44 w 26"/>
                <a:gd name="T3" fmla="*/ 215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5">
                  <a:moveTo>
                    <a:pt x="1" y="0"/>
                  </a:moveTo>
                  <a:cubicBezTo>
                    <a:pt x="0" y="19"/>
                    <a:pt x="12" y="79"/>
                    <a:pt x="26" y="12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0" name="Freeform 3096">
              <a:extLst>
                <a:ext uri="{FF2B5EF4-FFF2-40B4-BE49-F238E27FC236}">
                  <a16:creationId xmlns:a16="http://schemas.microsoft.com/office/drawing/2014/main" id="{E2F469E2-9AD7-4347-8F45-AC3011DB8A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990"/>
              <a:ext cx="94" cy="106"/>
            </a:xfrm>
            <a:custGeom>
              <a:avLst/>
              <a:gdLst>
                <a:gd name="T0" fmla="*/ 123 w 72"/>
                <a:gd name="T1" fmla="*/ 0 h 81"/>
                <a:gd name="T2" fmla="*/ 0 w 72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81">
                  <a:moveTo>
                    <a:pt x="72" y="0"/>
                  </a:moveTo>
                  <a:cubicBezTo>
                    <a:pt x="70" y="17"/>
                    <a:pt x="17" y="67"/>
                    <a:pt x="0" y="8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1" name="Freeform 3097">
              <a:extLst>
                <a:ext uri="{FF2B5EF4-FFF2-40B4-BE49-F238E27FC236}">
                  <a16:creationId xmlns:a16="http://schemas.microsoft.com/office/drawing/2014/main" id="{A92B2F05-B514-47FB-B90F-2AB2BE4738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9" y="1920"/>
              <a:ext cx="42" cy="81"/>
            </a:xfrm>
            <a:custGeom>
              <a:avLst/>
              <a:gdLst>
                <a:gd name="T0" fmla="*/ 0 w 32"/>
                <a:gd name="T1" fmla="*/ 0 h 62"/>
                <a:gd name="T2" fmla="*/ 55 w 32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2">
                  <a:moveTo>
                    <a:pt x="0" y="0"/>
                  </a:moveTo>
                  <a:cubicBezTo>
                    <a:pt x="2" y="23"/>
                    <a:pt x="27" y="36"/>
                    <a:pt x="32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2" name="Freeform 3098">
              <a:extLst>
                <a:ext uri="{FF2B5EF4-FFF2-40B4-BE49-F238E27FC236}">
                  <a16:creationId xmlns:a16="http://schemas.microsoft.com/office/drawing/2014/main" id="{DBBB3B36-EF92-4B97-82A5-05DCAF87EE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9" y="2243"/>
              <a:ext cx="2" cy="40"/>
            </a:xfrm>
            <a:custGeom>
              <a:avLst/>
              <a:gdLst>
                <a:gd name="T0" fmla="*/ 4 w 1"/>
                <a:gd name="T1" fmla="*/ 0 h 31"/>
                <a:gd name="T2" fmla="*/ 4 w 1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1">
                  <a:moveTo>
                    <a:pt x="1" y="0"/>
                  </a:moveTo>
                  <a:cubicBezTo>
                    <a:pt x="1" y="13"/>
                    <a:pt x="0" y="23"/>
                    <a:pt x="1" y="3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3" name="Freeform 3099">
              <a:extLst>
                <a:ext uri="{FF2B5EF4-FFF2-40B4-BE49-F238E27FC236}">
                  <a16:creationId xmlns:a16="http://schemas.microsoft.com/office/drawing/2014/main" id="{F1BEF8B2-02C2-4956-A9BA-FEDF5B408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8" y="1958"/>
              <a:ext cx="63" cy="285"/>
            </a:xfrm>
            <a:custGeom>
              <a:avLst/>
              <a:gdLst>
                <a:gd name="T0" fmla="*/ 0 w 48"/>
                <a:gd name="T1" fmla="*/ 0 h 217"/>
                <a:gd name="T2" fmla="*/ 67 w 48"/>
                <a:gd name="T3" fmla="*/ 127 h 217"/>
                <a:gd name="T4" fmla="*/ 81 w 48"/>
                <a:gd name="T5" fmla="*/ 353 h 217"/>
                <a:gd name="T6" fmla="*/ 83 w 48"/>
                <a:gd name="T7" fmla="*/ 374 h 2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17">
                  <a:moveTo>
                    <a:pt x="0" y="0"/>
                  </a:moveTo>
                  <a:cubicBezTo>
                    <a:pt x="16" y="11"/>
                    <a:pt x="33" y="17"/>
                    <a:pt x="39" y="74"/>
                  </a:cubicBezTo>
                  <a:cubicBezTo>
                    <a:pt x="43" y="114"/>
                    <a:pt x="46" y="166"/>
                    <a:pt x="47" y="205"/>
                  </a:cubicBezTo>
                  <a:cubicBezTo>
                    <a:pt x="47" y="209"/>
                    <a:pt x="47" y="213"/>
                    <a:pt x="48" y="2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4" name="Freeform 3100">
              <a:extLst>
                <a:ext uri="{FF2B5EF4-FFF2-40B4-BE49-F238E27FC236}">
                  <a16:creationId xmlns:a16="http://schemas.microsoft.com/office/drawing/2014/main" id="{478988D4-875D-4650-88F3-E1AE7C35B1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6" y="2294"/>
              <a:ext cx="7" cy="101"/>
            </a:xfrm>
            <a:custGeom>
              <a:avLst/>
              <a:gdLst>
                <a:gd name="T0" fmla="*/ 0 w 5"/>
                <a:gd name="T1" fmla="*/ 0 h 77"/>
                <a:gd name="T2" fmla="*/ 10 w 5"/>
                <a:gd name="T3" fmla="*/ 132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7">
                  <a:moveTo>
                    <a:pt x="0" y="0"/>
                  </a:moveTo>
                  <a:cubicBezTo>
                    <a:pt x="4" y="41"/>
                    <a:pt x="5" y="77"/>
                    <a:pt x="5" y="7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5" name="Freeform 3101">
              <a:extLst>
                <a:ext uri="{FF2B5EF4-FFF2-40B4-BE49-F238E27FC236}">
                  <a16:creationId xmlns:a16="http://schemas.microsoft.com/office/drawing/2014/main" id="{646078FA-233F-4887-BFB1-9070A830E27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9" y="2063"/>
              <a:ext cx="17" cy="231"/>
            </a:xfrm>
            <a:custGeom>
              <a:avLst/>
              <a:gdLst>
                <a:gd name="T0" fmla="*/ 22 w 13"/>
                <a:gd name="T1" fmla="*/ 0 h 176"/>
                <a:gd name="T2" fmla="*/ 13 w 13"/>
                <a:gd name="T3" fmla="*/ 243 h 176"/>
                <a:gd name="T4" fmla="*/ 22 w 13"/>
                <a:gd name="T5" fmla="*/ 303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6">
                  <a:moveTo>
                    <a:pt x="13" y="0"/>
                  </a:moveTo>
                  <a:cubicBezTo>
                    <a:pt x="3" y="34"/>
                    <a:pt x="0" y="88"/>
                    <a:pt x="8" y="141"/>
                  </a:cubicBezTo>
                  <a:cubicBezTo>
                    <a:pt x="10" y="153"/>
                    <a:pt x="11" y="165"/>
                    <a:pt x="13" y="17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6" name="Freeform 3102">
              <a:extLst>
                <a:ext uri="{FF2B5EF4-FFF2-40B4-BE49-F238E27FC236}">
                  <a16:creationId xmlns:a16="http://schemas.microsoft.com/office/drawing/2014/main" id="{729F7307-5F1B-40F1-B5F7-D236F932D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6" y="2089"/>
              <a:ext cx="13" cy="97"/>
            </a:xfrm>
            <a:custGeom>
              <a:avLst/>
              <a:gdLst>
                <a:gd name="T0" fmla="*/ 17 w 10"/>
                <a:gd name="T1" fmla="*/ 0 h 74"/>
                <a:gd name="T2" fmla="*/ 10 w 10"/>
                <a:gd name="T3" fmla="*/ 127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74">
                  <a:moveTo>
                    <a:pt x="10" y="0"/>
                  </a:moveTo>
                  <a:cubicBezTo>
                    <a:pt x="0" y="23"/>
                    <a:pt x="2" y="39"/>
                    <a:pt x="6" y="7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7" name="Freeform 3103">
              <a:extLst>
                <a:ext uri="{FF2B5EF4-FFF2-40B4-BE49-F238E27FC236}">
                  <a16:creationId xmlns:a16="http://schemas.microsoft.com/office/drawing/2014/main" id="{D3483CE7-3367-442D-814F-36B4D6C336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4" y="2220"/>
              <a:ext cx="16" cy="171"/>
            </a:xfrm>
            <a:custGeom>
              <a:avLst/>
              <a:gdLst>
                <a:gd name="T0" fmla="*/ 17 w 12"/>
                <a:gd name="T1" fmla="*/ 0 h 130"/>
                <a:gd name="T2" fmla="*/ 17 w 12"/>
                <a:gd name="T3" fmla="*/ 109 h 130"/>
                <a:gd name="T4" fmla="*/ 0 w 12"/>
                <a:gd name="T5" fmla="*/ 225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0">
                  <a:moveTo>
                    <a:pt x="10" y="0"/>
                  </a:moveTo>
                  <a:cubicBezTo>
                    <a:pt x="11" y="13"/>
                    <a:pt x="12" y="36"/>
                    <a:pt x="10" y="63"/>
                  </a:cubicBezTo>
                  <a:cubicBezTo>
                    <a:pt x="8" y="89"/>
                    <a:pt x="3" y="119"/>
                    <a:pt x="0" y="1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8" name="Line 3104">
              <a:extLst>
                <a:ext uri="{FF2B5EF4-FFF2-40B4-BE49-F238E27FC236}">
                  <a16:creationId xmlns:a16="http://schemas.microsoft.com/office/drawing/2014/main" id="{E45E35C3-410F-41D7-90A8-CA00AB83B1F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31" y="2321"/>
              <a:ext cx="1" cy="71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69" name="Freeform 3105">
              <a:extLst>
                <a:ext uri="{FF2B5EF4-FFF2-40B4-BE49-F238E27FC236}">
                  <a16:creationId xmlns:a16="http://schemas.microsoft.com/office/drawing/2014/main" id="{F00AFB0D-9888-4E91-91E3-EBFB2AB619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7" y="2320"/>
              <a:ext cx="7" cy="73"/>
            </a:xfrm>
            <a:custGeom>
              <a:avLst/>
              <a:gdLst>
                <a:gd name="T0" fmla="*/ 10 w 5"/>
                <a:gd name="T1" fmla="*/ 0 h 56"/>
                <a:gd name="T2" fmla="*/ 0 w 5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6">
                  <a:moveTo>
                    <a:pt x="5" y="0"/>
                  </a:moveTo>
                  <a:cubicBezTo>
                    <a:pt x="5" y="17"/>
                    <a:pt x="0" y="56"/>
                    <a:pt x="0" y="5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0" name="Freeform 3106">
              <a:extLst>
                <a:ext uri="{FF2B5EF4-FFF2-40B4-BE49-F238E27FC236}">
                  <a16:creationId xmlns:a16="http://schemas.microsoft.com/office/drawing/2014/main" id="{8FCF7218-9BBD-4F15-AFF1-E61B5F8BC3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7" y="2321"/>
              <a:ext cx="7" cy="71"/>
            </a:xfrm>
            <a:custGeom>
              <a:avLst/>
              <a:gdLst>
                <a:gd name="T0" fmla="*/ 8 w 6"/>
                <a:gd name="T1" fmla="*/ 0 h 54"/>
                <a:gd name="T2" fmla="*/ 0 w 6"/>
                <a:gd name="T3" fmla="*/ 93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4">
                  <a:moveTo>
                    <a:pt x="6" y="0"/>
                  </a:moveTo>
                  <a:cubicBezTo>
                    <a:pt x="6" y="19"/>
                    <a:pt x="0" y="54"/>
                    <a:pt x="0" y="5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1" name="Freeform 3107">
              <a:extLst>
                <a:ext uri="{FF2B5EF4-FFF2-40B4-BE49-F238E27FC236}">
                  <a16:creationId xmlns:a16="http://schemas.microsoft.com/office/drawing/2014/main" id="{96BBF5C5-A6D4-436C-9226-E7D5411F4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0" y="2358"/>
              <a:ext cx="6" cy="28"/>
            </a:xfrm>
            <a:custGeom>
              <a:avLst/>
              <a:gdLst>
                <a:gd name="T0" fmla="*/ 0 w 5"/>
                <a:gd name="T1" fmla="*/ 0 h 21"/>
                <a:gd name="T2" fmla="*/ 7 w 5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0" y="0"/>
                  </a:moveTo>
                  <a:cubicBezTo>
                    <a:pt x="2" y="6"/>
                    <a:pt x="4" y="12"/>
                    <a:pt x="5" y="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2" name="Freeform 3108">
              <a:extLst>
                <a:ext uri="{FF2B5EF4-FFF2-40B4-BE49-F238E27FC236}">
                  <a16:creationId xmlns:a16="http://schemas.microsoft.com/office/drawing/2014/main" id="{E17A4941-B55A-44A7-B6BA-08D04BE2A6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328"/>
              <a:ext cx="24" cy="30"/>
            </a:xfrm>
            <a:custGeom>
              <a:avLst/>
              <a:gdLst>
                <a:gd name="T0" fmla="*/ 0 w 18"/>
                <a:gd name="T1" fmla="*/ 0 h 23"/>
                <a:gd name="T2" fmla="*/ 32 w 18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0" y="0"/>
                  </a:moveTo>
                  <a:cubicBezTo>
                    <a:pt x="7" y="3"/>
                    <a:pt x="13" y="8"/>
                    <a:pt x="18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3" name="Freeform 3109">
              <a:extLst>
                <a:ext uri="{FF2B5EF4-FFF2-40B4-BE49-F238E27FC236}">
                  <a16:creationId xmlns:a16="http://schemas.microsoft.com/office/drawing/2014/main" id="{A3B22304-78AA-4DB3-BEAD-03CCAD498B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1" y="2367"/>
              <a:ext cx="11" cy="20"/>
            </a:xfrm>
            <a:custGeom>
              <a:avLst/>
              <a:gdLst>
                <a:gd name="T0" fmla="*/ 0 w 9"/>
                <a:gd name="T1" fmla="*/ 0 h 15"/>
                <a:gd name="T2" fmla="*/ 13 w 9"/>
                <a:gd name="T3" fmla="*/ 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0" y="0"/>
                  </a:moveTo>
                  <a:cubicBezTo>
                    <a:pt x="4" y="3"/>
                    <a:pt x="8" y="8"/>
                    <a:pt x="9" y="1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4" name="Freeform 3110">
              <a:extLst>
                <a:ext uri="{FF2B5EF4-FFF2-40B4-BE49-F238E27FC236}">
                  <a16:creationId xmlns:a16="http://schemas.microsoft.com/office/drawing/2014/main" id="{164A6014-D522-459F-9E07-11B69B8054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353"/>
              <a:ext cx="19" cy="14"/>
            </a:xfrm>
            <a:custGeom>
              <a:avLst/>
              <a:gdLst>
                <a:gd name="T0" fmla="*/ 0 w 14"/>
                <a:gd name="T1" fmla="*/ 0 h 11"/>
                <a:gd name="T2" fmla="*/ 26 w 14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0" y="0"/>
                  </a:moveTo>
                  <a:cubicBezTo>
                    <a:pt x="2" y="3"/>
                    <a:pt x="8" y="6"/>
                    <a:pt x="14" y="1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5" name="Line 3111">
              <a:extLst>
                <a:ext uri="{FF2B5EF4-FFF2-40B4-BE49-F238E27FC236}">
                  <a16:creationId xmlns:a16="http://schemas.microsoft.com/office/drawing/2014/main" id="{F52A29C5-F916-45CF-BCED-7CD7EAF221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75" y="2363"/>
              <a:ext cx="1" cy="29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6" name="Line 3112">
              <a:extLst>
                <a:ext uri="{FF2B5EF4-FFF2-40B4-BE49-F238E27FC236}">
                  <a16:creationId xmlns:a16="http://schemas.microsoft.com/office/drawing/2014/main" id="{48E9B364-2409-4B9A-8610-7564D57B3A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783" y="2370"/>
              <a:ext cx="1" cy="19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7" name="Freeform 3113">
              <a:extLst>
                <a:ext uri="{FF2B5EF4-FFF2-40B4-BE49-F238E27FC236}">
                  <a16:creationId xmlns:a16="http://schemas.microsoft.com/office/drawing/2014/main" id="{6BBF3845-6537-42E2-AA29-E8C4BB37CC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2378"/>
              <a:ext cx="4" cy="17"/>
            </a:xfrm>
            <a:custGeom>
              <a:avLst/>
              <a:gdLst>
                <a:gd name="T0" fmla="*/ 0 w 3"/>
                <a:gd name="T1" fmla="*/ 0 h 13"/>
                <a:gd name="T2" fmla="*/ 5 w 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0" y="0"/>
                  </a:moveTo>
                  <a:cubicBezTo>
                    <a:pt x="2" y="4"/>
                    <a:pt x="3" y="13"/>
                    <a:pt x="3" y="1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8" name="Freeform 3114">
              <a:extLst>
                <a:ext uri="{FF2B5EF4-FFF2-40B4-BE49-F238E27FC236}">
                  <a16:creationId xmlns:a16="http://schemas.microsoft.com/office/drawing/2014/main" id="{A27D8F21-EDF9-4C0D-8BF8-E2B9A0912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376"/>
              <a:ext cx="1" cy="17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0" y="7"/>
                    <a:pt x="0" y="13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79" name="Freeform 3115">
              <a:extLst>
                <a:ext uri="{FF2B5EF4-FFF2-40B4-BE49-F238E27FC236}">
                  <a16:creationId xmlns:a16="http://schemas.microsoft.com/office/drawing/2014/main" id="{1147A022-55F6-48DB-82CD-4554BE50DB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0" y="2361"/>
              <a:ext cx="1" cy="15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3"/>
                    <a:pt x="0" y="8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0" name="Freeform 3116">
              <a:extLst>
                <a:ext uri="{FF2B5EF4-FFF2-40B4-BE49-F238E27FC236}">
                  <a16:creationId xmlns:a16="http://schemas.microsoft.com/office/drawing/2014/main" id="{08CAE531-DDC0-4880-8B5C-809112F75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045"/>
              <a:ext cx="53" cy="284"/>
            </a:xfrm>
            <a:custGeom>
              <a:avLst/>
              <a:gdLst>
                <a:gd name="T0" fmla="*/ 0 w 41"/>
                <a:gd name="T1" fmla="*/ 0 h 217"/>
                <a:gd name="T2" fmla="*/ 35 w 41"/>
                <a:gd name="T3" fmla="*/ 289 h 217"/>
                <a:gd name="T4" fmla="*/ 69 w 41"/>
                <a:gd name="T5" fmla="*/ 372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7">
                  <a:moveTo>
                    <a:pt x="0" y="0"/>
                  </a:moveTo>
                  <a:cubicBezTo>
                    <a:pt x="7" y="29"/>
                    <a:pt x="23" y="142"/>
                    <a:pt x="21" y="169"/>
                  </a:cubicBezTo>
                  <a:cubicBezTo>
                    <a:pt x="24" y="177"/>
                    <a:pt x="35" y="196"/>
                    <a:pt x="41" y="2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1" name="Freeform 3117">
              <a:extLst>
                <a:ext uri="{FF2B5EF4-FFF2-40B4-BE49-F238E27FC236}">
                  <a16:creationId xmlns:a16="http://schemas.microsoft.com/office/drawing/2014/main" id="{6915A060-3794-4CE3-B8B4-AA33D8E247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292"/>
              <a:ext cx="16" cy="103"/>
            </a:xfrm>
            <a:custGeom>
              <a:avLst/>
              <a:gdLst>
                <a:gd name="T0" fmla="*/ 0 w 12"/>
                <a:gd name="T1" fmla="*/ 0 h 78"/>
                <a:gd name="T2" fmla="*/ 21 w 12"/>
                <a:gd name="T3" fmla="*/ 13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0" y="0"/>
                  </a:moveTo>
                  <a:cubicBezTo>
                    <a:pt x="7" y="32"/>
                    <a:pt x="11" y="58"/>
                    <a:pt x="12" y="7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2" name="Freeform 3118">
              <a:extLst>
                <a:ext uri="{FF2B5EF4-FFF2-40B4-BE49-F238E27FC236}">
                  <a16:creationId xmlns:a16="http://schemas.microsoft.com/office/drawing/2014/main" id="{4E185904-2143-4C21-BF64-99A14827B4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2" y="2073"/>
              <a:ext cx="31" cy="219"/>
            </a:xfrm>
            <a:custGeom>
              <a:avLst/>
              <a:gdLst>
                <a:gd name="T0" fmla="*/ 32 w 24"/>
                <a:gd name="T1" fmla="*/ 0 h 167"/>
                <a:gd name="T2" fmla="*/ 22 w 24"/>
                <a:gd name="T3" fmla="*/ 199 h 167"/>
                <a:gd name="T4" fmla="*/ 40 w 24"/>
                <a:gd name="T5" fmla="*/ 287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67">
                  <a:moveTo>
                    <a:pt x="19" y="0"/>
                  </a:moveTo>
                  <a:cubicBezTo>
                    <a:pt x="16" y="24"/>
                    <a:pt x="0" y="60"/>
                    <a:pt x="13" y="116"/>
                  </a:cubicBezTo>
                  <a:cubicBezTo>
                    <a:pt x="17" y="134"/>
                    <a:pt x="21" y="151"/>
                    <a:pt x="24" y="16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3" name="Freeform 3119">
              <a:extLst>
                <a:ext uri="{FF2B5EF4-FFF2-40B4-BE49-F238E27FC236}">
                  <a16:creationId xmlns:a16="http://schemas.microsoft.com/office/drawing/2014/main" id="{749692E1-2DB7-434F-A4A9-141775DB57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83"/>
              <a:ext cx="115" cy="65"/>
            </a:xfrm>
            <a:custGeom>
              <a:avLst/>
              <a:gdLst>
                <a:gd name="T0" fmla="*/ 1 w 88"/>
                <a:gd name="T1" fmla="*/ 73 h 50"/>
                <a:gd name="T2" fmla="*/ 5 w 88"/>
                <a:gd name="T3" fmla="*/ 83 h 50"/>
                <a:gd name="T4" fmla="*/ 58 w 88"/>
                <a:gd name="T5" fmla="*/ 81 h 50"/>
                <a:gd name="T6" fmla="*/ 97 w 88"/>
                <a:gd name="T7" fmla="*/ 78 h 50"/>
                <a:gd name="T8" fmla="*/ 146 w 88"/>
                <a:gd name="T9" fmla="*/ 68 h 50"/>
                <a:gd name="T10" fmla="*/ 140 w 88"/>
                <a:gd name="T11" fmla="*/ 0 h 50"/>
                <a:gd name="T12" fmla="*/ 101 w 88"/>
                <a:gd name="T13" fmla="*/ 12 h 50"/>
                <a:gd name="T14" fmla="*/ 54 w 88"/>
                <a:gd name="T15" fmla="*/ 13 h 50"/>
                <a:gd name="T16" fmla="*/ 12 w 88"/>
                <a:gd name="T17" fmla="*/ 17 h 50"/>
                <a:gd name="T18" fmla="*/ 9 w 88"/>
                <a:gd name="T19" fmla="*/ 22 h 50"/>
                <a:gd name="T20" fmla="*/ 7 w 88"/>
                <a:gd name="T21" fmla="*/ 56 h 50"/>
                <a:gd name="T22" fmla="*/ 1 w 88"/>
                <a:gd name="T23" fmla="*/ 73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50">
                  <a:moveTo>
                    <a:pt x="1" y="43"/>
                  </a:moveTo>
                  <a:cubicBezTo>
                    <a:pt x="0" y="47"/>
                    <a:pt x="2" y="49"/>
                    <a:pt x="3" y="49"/>
                  </a:cubicBezTo>
                  <a:cubicBezTo>
                    <a:pt x="13" y="50"/>
                    <a:pt x="23" y="50"/>
                    <a:pt x="34" y="48"/>
                  </a:cubicBezTo>
                  <a:cubicBezTo>
                    <a:pt x="46" y="47"/>
                    <a:pt x="50" y="47"/>
                    <a:pt x="57" y="46"/>
                  </a:cubicBezTo>
                  <a:cubicBezTo>
                    <a:pt x="65" y="44"/>
                    <a:pt x="82" y="43"/>
                    <a:pt x="86" y="40"/>
                  </a:cubicBezTo>
                  <a:cubicBezTo>
                    <a:pt x="88" y="29"/>
                    <a:pt x="82" y="0"/>
                    <a:pt x="82" y="0"/>
                  </a:cubicBezTo>
                  <a:cubicBezTo>
                    <a:pt x="82" y="0"/>
                    <a:pt x="70" y="4"/>
                    <a:pt x="59" y="7"/>
                  </a:cubicBezTo>
                  <a:cubicBezTo>
                    <a:pt x="48" y="10"/>
                    <a:pt x="48" y="8"/>
                    <a:pt x="31" y="8"/>
                  </a:cubicBezTo>
                  <a:cubicBezTo>
                    <a:pt x="17" y="8"/>
                    <a:pt x="14" y="10"/>
                    <a:pt x="7" y="10"/>
                  </a:cubicBezTo>
                  <a:cubicBezTo>
                    <a:pt x="6" y="10"/>
                    <a:pt x="5" y="12"/>
                    <a:pt x="5" y="13"/>
                  </a:cubicBezTo>
                  <a:cubicBezTo>
                    <a:pt x="8" y="20"/>
                    <a:pt x="7" y="24"/>
                    <a:pt x="4" y="33"/>
                  </a:cubicBezTo>
                  <a:cubicBezTo>
                    <a:pt x="2" y="37"/>
                    <a:pt x="1" y="41"/>
                    <a:pt x="1" y="4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4" name="Freeform 3120">
              <a:extLst>
                <a:ext uri="{FF2B5EF4-FFF2-40B4-BE49-F238E27FC236}">
                  <a16:creationId xmlns:a16="http://schemas.microsoft.com/office/drawing/2014/main" id="{A30E3A8C-47E5-4C3A-9290-7E2F03027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2392"/>
              <a:ext cx="50" cy="46"/>
            </a:xfrm>
            <a:custGeom>
              <a:avLst/>
              <a:gdLst>
                <a:gd name="T0" fmla="*/ 0 w 38"/>
                <a:gd name="T1" fmla="*/ 59 h 35"/>
                <a:gd name="T2" fmla="*/ 26 w 38"/>
                <a:gd name="T3" fmla="*/ 55 h 35"/>
                <a:gd name="T4" fmla="*/ 51 w 38"/>
                <a:gd name="T5" fmla="*/ 54 h 35"/>
                <a:gd name="T6" fmla="*/ 59 w 38"/>
                <a:gd name="T7" fmla="*/ 0 h 35"/>
                <a:gd name="T8" fmla="*/ 47 w 38"/>
                <a:gd name="T9" fmla="*/ 22 h 35"/>
                <a:gd name="T10" fmla="*/ 49 w 38"/>
                <a:gd name="T11" fmla="*/ 38 h 35"/>
                <a:gd name="T12" fmla="*/ 38 w 38"/>
                <a:gd name="T13" fmla="*/ 50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8" h="35">
                  <a:moveTo>
                    <a:pt x="0" y="34"/>
                  </a:moveTo>
                  <a:cubicBezTo>
                    <a:pt x="6" y="35"/>
                    <a:pt x="10" y="33"/>
                    <a:pt x="15" y="32"/>
                  </a:cubicBezTo>
                  <a:cubicBezTo>
                    <a:pt x="20" y="32"/>
                    <a:pt x="26" y="33"/>
                    <a:pt x="30" y="31"/>
                  </a:cubicBezTo>
                  <a:cubicBezTo>
                    <a:pt x="38" y="27"/>
                    <a:pt x="37" y="8"/>
                    <a:pt x="34" y="0"/>
                  </a:cubicBezTo>
                  <a:cubicBezTo>
                    <a:pt x="33" y="5"/>
                    <a:pt x="35" y="14"/>
                    <a:pt x="27" y="13"/>
                  </a:cubicBezTo>
                  <a:cubicBezTo>
                    <a:pt x="33" y="14"/>
                    <a:pt x="32" y="20"/>
                    <a:pt x="28" y="22"/>
                  </a:cubicBezTo>
                  <a:cubicBezTo>
                    <a:pt x="37" y="26"/>
                    <a:pt x="24" y="28"/>
                    <a:pt x="22" y="2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5" name="Freeform 3121">
              <a:extLst>
                <a:ext uri="{FF2B5EF4-FFF2-40B4-BE49-F238E27FC236}">
                  <a16:creationId xmlns:a16="http://schemas.microsoft.com/office/drawing/2014/main" id="{328D43A2-1BD4-4639-8A27-5A74B383BD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1" y="2383"/>
              <a:ext cx="115" cy="65"/>
            </a:xfrm>
            <a:custGeom>
              <a:avLst/>
              <a:gdLst>
                <a:gd name="T0" fmla="*/ 1 w 88"/>
                <a:gd name="T1" fmla="*/ 73 h 50"/>
                <a:gd name="T2" fmla="*/ 5 w 88"/>
                <a:gd name="T3" fmla="*/ 83 h 50"/>
                <a:gd name="T4" fmla="*/ 58 w 88"/>
                <a:gd name="T5" fmla="*/ 81 h 50"/>
                <a:gd name="T6" fmla="*/ 97 w 88"/>
                <a:gd name="T7" fmla="*/ 78 h 50"/>
                <a:gd name="T8" fmla="*/ 146 w 88"/>
                <a:gd name="T9" fmla="*/ 68 h 50"/>
                <a:gd name="T10" fmla="*/ 140 w 88"/>
                <a:gd name="T11" fmla="*/ 0 h 50"/>
                <a:gd name="T12" fmla="*/ 101 w 88"/>
                <a:gd name="T13" fmla="*/ 12 h 50"/>
                <a:gd name="T14" fmla="*/ 54 w 88"/>
                <a:gd name="T15" fmla="*/ 13 h 50"/>
                <a:gd name="T16" fmla="*/ 12 w 88"/>
                <a:gd name="T17" fmla="*/ 17 h 50"/>
                <a:gd name="T18" fmla="*/ 9 w 88"/>
                <a:gd name="T19" fmla="*/ 22 h 50"/>
                <a:gd name="T20" fmla="*/ 7 w 88"/>
                <a:gd name="T21" fmla="*/ 56 h 50"/>
                <a:gd name="T22" fmla="*/ 1 w 88"/>
                <a:gd name="T23" fmla="*/ 73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50">
                  <a:moveTo>
                    <a:pt x="1" y="43"/>
                  </a:moveTo>
                  <a:cubicBezTo>
                    <a:pt x="0" y="47"/>
                    <a:pt x="2" y="49"/>
                    <a:pt x="3" y="49"/>
                  </a:cubicBezTo>
                  <a:cubicBezTo>
                    <a:pt x="13" y="50"/>
                    <a:pt x="23" y="50"/>
                    <a:pt x="34" y="48"/>
                  </a:cubicBezTo>
                  <a:cubicBezTo>
                    <a:pt x="46" y="47"/>
                    <a:pt x="50" y="47"/>
                    <a:pt x="57" y="46"/>
                  </a:cubicBezTo>
                  <a:cubicBezTo>
                    <a:pt x="65" y="44"/>
                    <a:pt x="82" y="43"/>
                    <a:pt x="86" y="40"/>
                  </a:cubicBezTo>
                  <a:cubicBezTo>
                    <a:pt x="88" y="29"/>
                    <a:pt x="82" y="0"/>
                    <a:pt x="82" y="0"/>
                  </a:cubicBezTo>
                  <a:cubicBezTo>
                    <a:pt x="82" y="0"/>
                    <a:pt x="70" y="4"/>
                    <a:pt x="59" y="7"/>
                  </a:cubicBezTo>
                  <a:cubicBezTo>
                    <a:pt x="48" y="10"/>
                    <a:pt x="48" y="8"/>
                    <a:pt x="31" y="8"/>
                  </a:cubicBezTo>
                  <a:cubicBezTo>
                    <a:pt x="17" y="8"/>
                    <a:pt x="14" y="10"/>
                    <a:pt x="7" y="10"/>
                  </a:cubicBezTo>
                  <a:cubicBezTo>
                    <a:pt x="6" y="10"/>
                    <a:pt x="5" y="12"/>
                    <a:pt x="5" y="13"/>
                  </a:cubicBezTo>
                  <a:cubicBezTo>
                    <a:pt x="8" y="20"/>
                    <a:pt x="7" y="24"/>
                    <a:pt x="4" y="33"/>
                  </a:cubicBezTo>
                  <a:cubicBezTo>
                    <a:pt x="2" y="37"/>
                    <a:pt x="1" y="41"/>
                    <a:pt x="1" y="43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6" name="Freeform 3122">
              <a:extLst>
                <a:ext uri="{FF2B5EF4-FFF2-40B4-BE49-F238E27FC236}">
                  <a16:creationId xmlns:a16="http://schemas.microsoft.com/office/drawing/2014/main" id="{E458FE52-BCDC-4B69-9C57-EE180A4F42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5" y="2329"/>
              <a:ext cx="13" cy="1"/>
            </a:xfrm>
            <a:custGeom>
              <a:avLst/>
              <a:gdLst>
                <a:gd name="T0" fmla="*/ 0 w 10"/>
                <a:gd name="T1" fmla="*/ 1 h 1"/>
                <a:gd name="T2" fmla="*/ 17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0" y="1"/>
                  </a:moveTo>
                  <a:cubicBezTo>
                    <a:pt x="3" y="0"/>
                    <a:pt x="6" y="0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7" name="Freeform 3123">
              <a:extLst>
                <a:ext uri="{FF2B5EF4-FFF2-40B4-BE49-F238E27FC236}">
                  <a16:creationId xmlns:a16="http://schemas.microsoft.com/office/drawing/2014/main" id="{F6FD5543-E590-4D7B-AB71-CEBA08D9A9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3" y="2330"/>
              <a:ext cx="10" cy="3"/>
            </a:xfrm>
            <a:custGeom>
              <a:avLst/>
              <a:gdLst>
                <a:gd name="T0" fmla="*/ 0 w 8"/>
                <a:gd name="T1" fmla="*/ 5 h 2"/>
                <a:gd name="T2" fmla="*/ 13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0" y="2"/>
                  </a:moveTo>
                  <a:cubicBezTo>
                    <a:pt x="2" y="1"/>
                    <a:pt x="5" y="0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8" name="Freeform 3124">
              <a:extLst>
                <a:ext uri="{FF2B5EF4-FFF2-40B4-BE49-F238E27FC236}">
                  <a16:creationId xmlns:a16="http://schemas.microsoft.com/office/drawing/2014/main" id="{8ACA1192-ED87-4AB1-B3FD-C8BDE1CE5C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3" y="1789"/>
              <a:ext cx="25" cy="17"/>
            </a:xfrm>
            <a:custGeom>
              <a:avLst/>
              <a:gdLst>
                <a:gd name="T0" fmla="*/ 16 w 19"/>
                <a:gd name="T1" fmla="*/ 21 h 13"/>
                <a:gd name="T2" fmla="*/ 32 w 19"/>
                <a:gd name="T3" fmla="*/ 10 h 13"/>
                <a:gd name="T4" fmla="*/ 0 w 19"/>
                <a:gd name="T5" fmla="*/ 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9" y="12"/>
                  </a:moveTo>
                  <a:cubicBezTo>
                    <a:pt x="13" y="13"/>
                    <a:pt x="19" y="11"/>
                    <a:pt x="18" y="6"/>
                  </a:cubicBezTo>
                  <a:cubicBezTo>
                    <a:pt x="16" y="0"/>
                    <a:pt x="4" y="1"/>
                    <a:pt x="0" y="3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89" name="Freeform 3125">
              <a:extLst>
                <a:ext uri="{FF2B5EF4-FFF2-40B4-BE49-F238E27FC236}">
                  <a16:creationId xmlns:a16="http://schemas.microsoft.com/office/drawing/2014/main" id="{217D5D3A-93EA-49AF-B33A-15E96762B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1" y="1885"/>
              <a:ext cx="5" cy="15"/>
            </a:xfrm>
            <a:custGeom>
              <a:avLst/>
              <a:gdLst>
                <a:gd name="T0" fmla="*/ 0 w 4"/>
                <a:gd name="T1" fmla="*/ 19 h 12"/>
                <a:gd name="T2" fmla="*/ 6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0" y="12"/>
                  </a:moveTo>
                  <a:cubicBezTo>
                    <a:pt x="0" y="8"/>
                    <a:pt x="1" y="3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0" name="Freeform 3126">
              <a:extLst>
                <a:ext uri="{FF2B5EF4-FFF2-40B4-BE49-F238E27FC236}">
                  <a16:creationId xmlns:a16="http://schemas.microsoft.com/office/drawing/2014/main" id="{A9420B2B-21FC-491F-BC32-9CFCEDB93E0C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070"/>
              <a:ext cx="11" cy="1"/>
            </a:xfrm>
            <a:custGeom>
              <a:avLst/>
              <a:gdLst>
                <a:gd name="T0" fmla="*/ 0 w 8"/>
                <a:gd name="T1" fmla="*/ 0 h 1"/>
                <a:gd name="T2" fmla="*/ 15 w 8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cubicBezTo>
                    <a:pt x="3" y="1"/>
                    <a:pt x="5" y="1"/>
                    <a:pt x="8" y="1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1" name="Freeform 3127">
              <a:extLst>
                <a:ext uri="{FF2B5EF4-FFF2-40B4-BE49-F238E27FC236}">
                  <a16:creationId xmlns:a16="http://schemas.microsoft.com/office/drawing/2014/main" id="{BA8EF530-CE57-4D20-9174-0CD999912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9" y="2051"/>
              <a:ext cx="9" cy="3"/>
            </a:xfrm>
            <a:custGeom>
              <a:avLst/>
              <a:gdLst>
                <a:gd name="T0" fmla="*/ 0 w 7"/>
                <a:gd name="T1" fmla="*/ 5 h 2"/>
                <a:gd name="T2" fmla="*/ 12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0" y="2"/>
                  </a:moveTo>
                  <a:cubicBezTo>
                    <a:pt x="2" y="0"/>
                    <a:pt x="4" y="0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2" name="Freeform 3128">
              <a:extLst>
                <a:ext uri="{FF2B5EF4-FFF2-40B4-BE49-F238E27FC236}">
                  <a16:creationId xmlns:a16="http://schemas.microsoft.com/office/drawing/2014/main" id="{5E8E9779-BFF0-45CD-8ABF-A1E02F0688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8" y="1759"/>
              <a:ext cx="25" cy="21"/>
            </a:xfrm>
            <a:custGeom>
              <a:avLst/>
              <a:gdLst>
                <a:gd name="T0" fmla="*/ 14 w 19"/>
                <a:gd name="T1" fmla="*/ 28 h 16"/>
                <a:gd name="T2" fmla="*/ 33 w 19"/>
                <a:gd name="T3" fmla="*/ 14 h 16"/>
                <a:gd name="T4" fmla="*/ 0 w 19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8" y="16"/>
                  </a:moveTo>
                  <a:cubicBezTo>
                    <a:pt x="12" y="16"/>
                    <a:pt x="19" y="13"/>
                    <a:pt x="19" y="8"/>
                  </a:cubicBezTo>
                  <a:cubicBezTo>
                    <a:pt x="18" y="0"/>
                    <a:pt x="5" y="2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3" name="Freeform 3129">
              <a:extLst>
                <a:ext uri="{FF2B5EF4-FFF2-40B4-BE49-F238E27FC236}">
                  <a16:creationId xmlns:a16="http://schemas.microsoft.com/office/drawing/2014/main" id="{EABA9A9F-3589-4783-B487-A13D16AFA3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9" y="1983"/>
              <a:ext cx="13" cy="47"/>
            </a:xfrm>
            <a:custGeom>
              <a:avLst/>
              <a:gdLst>
                <a:gd name="T0" fmla="*/ 17 w 10"/>
                <a:gd name="T1" fmla="*/ 0 h 36"/>
                <a:gd name="T2" fmla="*/ 4 w 10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10" y="0"/>
                  </a:moveTo>
                  <a:cubicBezTo>
                    <a:pt x="2" y="10"/>
                    <a:pt x="0" y="27"/>
                    <a:pt x="2" y="3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4" name="Freeform 3130">
              <a:extLst>
                <a:ext uri="{FF2B5EF4-FFF2-40B4-BE49-F238E27FC236}">
                  <a16:creationId xmlns:a16="http://schemas.microsoft.com/office/drawing/2014/main" id="{44ED26D9-C823-4467-BE5C-EBCC1570C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0" y="1963"/>
              <a:ext cx="13" cy="8"/>
            </a:xfrm>
            <a:custGeom>
              <a:avLst/>
              <a:gdLst>
                <a:gd name="T0" fmla="*/ 0 w 10"/>
                <a:gd name="T1" fmla="*/ 0 h 6"/>
                <a:gd name="T2" fmla="*/ 17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3" y="3"/>
                    <a:pt x="6" y="5"/>
                    <a:pt x="10" y="6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5" name="Freeform 3131">
              <a:extLst>
                <a:ext uri="{FF2B5EF4-FFF2-40B4-BE49-F238E27FC236}">
                  <a16:creationId xmlns:a16="http://schemas.microsoft.com/office/drawing/2014/main" id="{43C94025-ABED-4CFF-BBAF-FE4191173D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1060"/>
              <a:ext cx="7" cy="33"/>
            </a:xfrm>
            <a:custGeom>
              <a:avLst/>
              <a:gdLst>
                <a:gd name="T0" fmla="*/ 0 w 5"/>
                <a:gd name="T1" fmla="*/ 44 h 25"/>
                <a:gd name="T2" fmla="*/ 10 w 5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5">
                  <a:moveTo>
                    <a:pt x="0" y="25"/>
                  </a:moveTo>
                  <a:cubicBezTo>
                    <a:pt x="0" y="12"/>
                    <a:pt x="5" y="0"/>
                    <a:pt x="5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6" name="Freeform 3132">
              <a:extLst>
                <a:ext uri="{FF2B5EF4-FFF2-40B4-BE49-F238E27FC236}">
                  <a16:creationId xmlns:a16="http://schemas.microsoft.com/office/drawing/2014/main" id="{178F1481-BC3B-45EF-81C6-CA2C7EFE2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1" y="1053"/>
              <a:ext cx="13" cy="17"/>
            </a:xfrm>
            <a:custGeom>
              <a:avLst/>
              <a:gdLst>
                <a:gd name="T0" fmla="*/ 13 w 10"/>
                <a:gd name="T1" fmla="*/ 7 h 13"/>
                <a:gd name="T2" fmla="*/ 17 w 10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8" y="4"/>
                  </a:moveTo>
                  <a:cubicBezTo>
                    <a:pt x="0" y="0"/>
                    <a:pt x="0" y="13"/>
                    <a:pt x="10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7" name="Freeform 3133">
              <a:extLst>
                <a:ext uri="{FF2B5EF4-FFF2-40B4-BE49-F238E27FC236}">
                  <a16:creationId xmlns:a16="http://schemas.microsoft.com/office/drawing/2014/main" id="{2F6D7BCE-63D0-439A-8736-718230B1E9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5" y="1093"/>
              <a:ext cx="68" cy="182"/>
            </a:xfrm>
            <a:custGeom>
              <a:avLst/>
              <a:gdLst>
                <a:gd name="T0" fmla="*/ 89 w 52"/>
                <a:gd name="T1" fmla="*/ 238 h 139"/>
                <a:gd name="T2" fmla="*/ 1 w 52"/>
                <a:gd name="T3" fmla="*/ 0 h 1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39">
                  <a:moveTo>
                    <a:pt x="52" y="139"/>
                  </a:moveTo>
                  <a:cubicBezTo>
                    <a:pt x="35" y="124"/>
                    <a:pt x="0" y="72"/>
                    <a:pt x="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8" name="Freeform 3134">
              <a:extLst>
                <a:ext uri="{FF2B5EF4-FFF2-40B4-BE49-F238E27FC236}">
                  <a16:creationId xmlns:a16="http://schemas.microsoft.com/office/drawing/2014/main" id="{35478DBB-0EA1-4720-8C51-5953423D49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1064"/>
              <a:ext cx="5" cy="34"/>
            </a:xfrm>
            <a:custGeom>
              <a:avLst/>
              <a:gdLst>
                <a:gd name="T0" fmla="*/ 6 w 4"/>
                <a:gd name="T1" fmla="*/ 44 h 26"/>
                <a:gd name="T2" fmla="*/ 0 w 4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6">
                  <a:moveTo>
                    <a:pt x="4" y="26"/>
                  </a:moveTo>
                  <a:cubicBezTo>
                    <a:pt x="3" y="13"/>
                    <a:pt x="1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299" name="Freeform 3135">
              <a:extLst>
                <a:ext uri="{FF2B5EF4-FFF2-40B4-BE49-F238E27FC236}">
                  <a16:creationId xmlns:a16="http://schemas.microsoft.com/office/drawing/2014/main" id="{B61C46DA-B559-45DF-B63E-709AF3462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9" y="1098"/>
              <a:ext cx="16" cy="123"/>
            </a:xfrm>
            <a:custGeom>
              <a:avLst/>
              <a:gdLst>
                <a:gd name="T0" fmla="*/ 21 w 12"/>
                <a:gd name="T1" fmla="*/ 161 h 94"/>
                <a:gd name="T2" fmla="*/ 9 w 12"/>
                <a:gd name="T3" fmla="*/ 101 h 94"/>
                <a:gd name="T4" fmla="*/ 0 w 12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94">
                  <a:moveTo>
                    <a:pt x="12" y="94"/>
                  </a:moveTo>
                  <a:cubicBezTo>
                    <a:pt x="11" y="90"/>
                    <a:pt x="6" y="75"/>
                    <a:pt x="5" y="59"/>
                  </a:cubicBezTo>
                  <a:cubicBezTo>
                    <a:pt x="3" y="36"/>
                    <a:pt x="1" y="14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0" name="Freeform 3136">
              <a:extLst>
                <a:ext uri="{FF2B5EF4-FFF2-40B4-BE49-F238E27FC236}">
                  <a16:creationId xmlns:a16="http://schemas.microsoft.com/office/drawing/2014/main" id="{F216C48E-CB7A-443B-9E1B-A20E6237D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3" y="1058"/>
              <a:ext cx="6" cy="3"/>
            </a:xfrm>
            <a:custGeom>
              <a:avLst/>
              <a:gdLst>
                <a:gd name="T0" fmla="*/ 7 w 5"/>
                <a:gd name="T1" fmla="*/ 5 h 2"/>
                <a:gd name="T2" fmla="*/ 0 w 5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">
                  <a:moveTo>
                    <a:pt x="5" y="2"/>
                  </a:moveTo>
                  <a:cubicBezTo>
                    <a:pt x="4" y="1"/>
                    <a:pt x="1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1" name="Freeform 3137">
              <a:extLst>
                <a:ext uri="{FF2B5EF4-FFF2-40B4-BE49-F238E27FC236}">
                  <a16:creationId xmlns:a16="http://schemas.microsoft.com/office/drawing/2014/main" id="{F0C3BBEC-551F-47D3-BA9E-6E0A8FDBA8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4" y="1045"/>
              <a:ext cx="9" cy="2"/>
            </a:xfrm>
            <a:custGeom>
              <a:avLst/>
              <a:gdLst>
                <a:gd name="T0" fmla="*/ 12 w 7"/>
                <a:gd name="T1" fmla="*/ 4 h 1"/>
                <a:gd name="T2" fmla="*/ 0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7" y="1"/>
                  </a:moveTo>
                  <a:cubicBezTo>
                    <a:pt x="5" y="1"/>
                    <a:pt x="3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2" name="Freeform 3138">
              <a:extLst>
                <a:ext uri="{FF2B5EF4-FFF2-40B4-BE49-F238E27FC236}">
                  <a16:creationId xmlns:a16="http://schemas.microsoft.com/office/drawing/2014/main" id="{7A673B73-B74A-4FF9-A791-B9CBA25FB4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566"/>
              <a:ext cx="108" cy="430"/>
            </a:xfrm>
            <a:custGeom>
              <a:avLst/>
              <a:gdLst>
                <a:gd name="T0" fmla="*/ 142 w 82"/>
                <a:gd name="T1" fmla="*/ 0 h 328"/>
                <a:gd name="T2" fmla="*/ 0 w 82"/>
                <a:gd name="T3" fmla="*/ 564 h 3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2" h="328">
                  <a:moveTo>
                    <a:pt x="82" y="0"/>
                  </a:moveTo>
                  <a:cubicBezTo>
                    <a:pt x="67" y="50"/>
                    <a:pt x="4" y="273"/>
                    <a:pt x="0" y="32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3" name="Freeform 3139">
              <a:extLst>
                <a:ext uri="{FF2B5EF4-FFF2-40B4-BE49-F238E27FC236}">
                  <a16:creationId xmlns:a16="http://schemas.microsoft.com/office/drawing/2014/main" id="{94BB4112-EEB8-4D42-B462-F50CD2B420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3465"/>
              <a:ext cx="22" cy="101"/>
            </a:xfrm>
            <a:custGeom>
              <a:avLst/>
              <a:gdLst>
                <a:gd name="T0" fmla="*/ 23 w 17"/>
                <a:gd name="T1" fmla="*/ 0 h 77"/>
                <a:gd name="T2" fmla="*/ 1 w 17"/>
                <a:gd name="T3" fmla="*/ 122 h 77"/>
                <a:gd name="T4" fmla="*/ 0 w 17"/>
                <a:gd name="T5" fmla="*/ 132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77">
                  <a:moveTo>
                    <a:pt x="14" y="0"/>
                  </a:moveTo>
                  <a:cubicBezTo>
                    <a:pt x="17" y="29"/>
                    <a:pt x="3" y="68"/>
                    <a:pt x="1" y="71"/>
                  </a:cubicBezTo>
                  <a:cubicBezTo>
                    <a:pt x="1" y="73"/>
                    <a:pt x="0" y="75"/>
                    <a:pt x="0" y="7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4" name="Freeform 3140">
              <a:extLst>
                <a:ext uri="{FF2B5EF4-FFF2-40B4-BE49-F238E27FC236}">
                  <a16:creationId xmlns:a16="http://schemas.microsoft.com/office/drawing/2014/main" id="{4AD62D8B-5E10-40BE-B6C9-A3F42891BA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0" y="3536"/>
              <a:ext cx="51" cy="459"/>
            </a:xfrm>
            <a:custGeom>
              <a:avLst/>
              <a:gdLst>
                <a:gd name="T0" fmla="*/ 0 w 39"/>
                <a:gd name="T1" fmla="*/ 0 h 350"/>
                <a:gd name="T2" fmla="*/ 7 w 39"/>
                <a:gd name="T3" fmla="*/ 602 h 3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50">
                  <a:moveTo>
                    <a:pt x="0" y="0"/>
                  </a:moveTo>
                  <a:cubicBezTo>
                    <a:pt x="3" y="14"/>
                    <a:pt x="39" y="206"/>
                    <a:pt x="4" y="3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5" name="Freeform 3141">
              <a:extLst>
                <a:ext uri="{FF2B5EF4-FFF2-40B4-BE49-F238E27FC236}">
                  <a16:creationId xmlns:a16="http://schemas.microsoft.com/office/drawing/2014/main" id="{E7D35538-96D9-4A65-A1B1-460AEDEBD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3425"/>
              <a:ext cx="16" cy="111"/>
            </a:xfrm>
            <a:custGeom>
              <a:avLst/>
              <a:gdLst>
                <a:gd name="T0" fmla="*/ 11 w 12"/>
                <a:gd name="T1" fmla="*/ 0 h 84"/>
                <a:gd name="T2" fmla="*/ 21 w 12"/>
                <a:gd name="T3" fmla="*/ 14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4">
                  <a:moveTo>
                    <a:pt x="6" y="0"/>
                  </a:moveTo>
                  <a:cubicBezTo>
                    <a:pt x="0" y="24"/>
                    <a:pt x="10" y="70"/>
                    <a:pt x="12" y="8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6" name="Freeform 3142">
              <a:extLst>
                <a:ext uri="{FF2B5EF4-FFF2-40B4-BE49-F238E27FC236}">
                  <a16:creationId xmlns:a16="http://schemas.microsoft.com/office/drawing/2014/main" id="{696E8694-E6B1-47CA-80CB-BEFC7AC7946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3486"/>
              <a:ext cx="15" cy="47"/>
            </a:xfrm>
            <a:custGeom>
              <a:avLst/>
              <a:gdLst>
                <a:gd name="T0" fmla="*/ 1 w 11"/>
                <a:gd name="T1" fmla="*/ 57 h 36"/>
                <a:gd name="T2" fmla="*/ 16 w 11"/>
                <a:gd name="T3" fmla="*/ 57 h 36"/>
                <a:gd name="T4" fmla="*/ 4 w 11"/>
                <a:gd name="T5" fmla="*/ 44 h 36"/>
                <a:gd name="T6" fmla="*/ 4 w 11"/>
                <a:gd name="T7" fmla="*/ 34 h 36"/>
                <a:gd name="T8" fmla="*/ 19 w 11"/>
                <a:gd name="T9" fmla="*/ 34 h 36"/>
                <a:gd name="T10" fmla="*/ 1 w 11"/>
                <a:gd name="T11" fmla="*/ 13 h 36"/>
                <a:gd name="T12" fmla="*/ 19 w 11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" h="36">
                  <a:moveTo>
                    <a:pt x="1" y="34"/>
                  </a:moveTo>
                  <a:cubicBezTo>
                    <a:pt x="2" y="34"/>
                    <a:pt x="8" y="36"/>
                    <a:pt x="9" y="34"/>
                  </a:cubicBezTo>
                  <a:cubicBezTo>
                    <a:pt x="10" y="32"/>
                    <a:pt x="3" y="28"/>
                    <a:pt x="2" y="26"/>
                  </a:cubicBezTo>
                  <a:cubicBezTo>
                    <a:pt x="1" y="24"/>
                    <a:pt x="0" y="22"/>
                    <a:pt x="2" y="20"/>
                  </a:cubicBezTo>
                  <a:cubicBezTo>
                    <a:pt x="5" y="19"/>
                    <a:pt x="7" y="21"/>
                    <a:pt x="10" y="20"/>
                  </a:cubicBezTo>
                  <a:cubicBezTo>
                    <a:pt x="11" y="14"/>
                    <a:pt x="1" y="13"/>
                    <a:pt x="1" y="8"/>
                  </a:cubicBezTo>
                  <a:cubicBezTo>
                    <a:pt x="1" y="3"/>
                    <a:pt x="7" y="2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7" name="Freeform 3143">
              <a:extLst>
                <a:ext uri="{FF2B5EF4-FFF2-40B4-BE49-F238E27FC236}">
                  <a16:creationId xmlns:a16="http://schemas.microsoft.com/office/drawing/2014/main" id="{68336619-8765-4769-A14F-7F27B6BBFEC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7" y="3961"/>
              <a:ext cx="11" cy="24"/>
            </a:xfrm>
            <a:custGeom>
              <a:avLst/>
              <a:gdLst>
                <a:gd name="T0" fmla="*/ 14 w 8"/>
                <a:gd name="T1" fmla="*/ 23 h 19"/>
                <a:gd name="T2" fmla="*/ 0 w 8"/>
                <a:gd name="T3" fmla="*/ 16 h 19"/>
                <a:gd name="T4" fmla="*/ 15 w 8"/>
                <a:gd name="T5" fmla="*/ 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7" y="14"/>
                  </a:moveTo>
                  <a:cubicBezTo>
                    <a:pt x="6" y="19"/>
                    <a:pt x="0" y="14"/>
                    <a:pt x="0" y="10"/>
                  </a:cubicBezTo>
                  <a:cubicBezTo>
                    <a:pt x="0" y="7"/>
                    <a:pt x="5" y="0"/>
                    <a:pt x="8" y="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8" name="Freeform 3144">
              <a:extLst>
                <a:ext uri="{FF2B5EF4-FFF2-40B4-BE49-F238E27FC236}">
                  <a16:creationId xmlns:a16="http://schemas.microsoft.com/office/drawing/2014/main" id="{EBCD6FE7-660B-4F84-AE5C-4B5F4B2EA59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4" y="3980"/>
              <a:ext cx="9" cy="5"/>
            </a:xfrm>
            <a:custGeom>
              <a:avLst/>
              <a:gdLst>
                <a:gd name="T0" fmla="*/ 12 w 7"/>
                <a:gd name="T1" fmla="*/ 6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09" name="Freeform 3145">
              <a:extLst>
                <a:ext uri="{FF2B5EF4-FFF2-40B4-BE49-F238E27FC236}">
                  <a16:creationId xmlns:a16="http://schemas.microsoft.com/office/drawing/2014/main" id="{E9BEDFD2-E09D-444B-B56A-E513728C4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3896"/>
              <a:ext cx="15" cy="21"/>
            </a:xfrm>
            <a:custGeom>
              <a:avLst/>
              <a:gdLst>
                <a:gd name="T0" fmla="*/ 20 w 11"/>
                <a:gd name="T1" fmla="*/ 0 h 16"/>
                <a:gd name="T2" fmla="*/ 1 w 11"/>
                <a:gd name="T3" fmla="*/ 9 h 16"/>
                <a:gd name="T4" fmla="*/ 16 w 11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6">
                  <a:moveTo>
                    <a:pt x="11" y="0"/>
                  </a:moveTo>
                  <a:cubicBezTo>
                    <a:pt x="6" y="0"/>
                    <a:pt x="2" y="1"/>
                    <a:pt x="1" y="5"/>
                  </a:cubicBezTo>
                  <a:cubicBezTo>
                    <a:pt x="0" y="11"/>
                    <a:pt x="5" y="14"/>
                    <a:pt x="9" y="1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0" name="Freeform 3146">
              <a:extLst>
                <a:ext uri="{FF2B5EF4-FFF2-40B4-BE49-F238E27FC236}">
                  <a16:creationId xmlns:a16="http://schemas.microsoft.com/office/drawing/2014/main" id="{44C33E4D-AACF-4AA3-A125-0E74CDA26B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2" y="3578"/>
              <a:ext cx="21" cy="44"/>
            </a:xfrm>
            <a:custGeom>
              <a:avLst/>
              <a:gdLst>
                <a:gd name="T0" fmla="*/ 26 w 16"/>
                <a:gd name="T1" fmla="*/ 4 h 34"/>
                <a:gd name="T2" fmla="*/ 28 w 16"/>
                <a:gd name="T3" fmla="*/ 6 h 34"/>
                <a:gd name="T4" fmla="*/ 4 w 16"/>
                <a:gd name="T5" fmla="*/ 8 h 34"/>
                <a:gd name="T6" fmla="*/ 26 w 16"/>
                <a:gd name="T7" fmla="*/ 30 h 34"/>
                <a:gd name="T8" fmla="*/ 5 w 16"/>
                <a:gd name="T9" fmla="*/ 35 h 34"/>
                <a:gd name="T10" fmla="*/ 21 w 16"/>
                <a:gd name="T11" fmla="*/ 57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34">
                  <a:moveTo>
                    <a:pt x="15" y="2"/>
                  </a:moveTo>
                  <a:cubicBezTo>
                    <a:pt x="16" y="3"/>
                    <a:pt x="16" y="3"/>
                    <a:pt x="16" y="4"/>
                  </a:cubicBezTo>
                  <a:cubicBezTo>
                    <a:pt x="14" y="3"/>
                    <a:pt x="3" y="0"/>
                    <a:pt x="2" y="5"/>
                  </a:cubicBezTo>
                  <a:cubicBezTo>
                    <a:pt x="1" y="11"/>
                    <a:pt x="13" y="14"/>
                    <a:pt x="15" y="18"/>
                  </a:cubicBezTo>
                  <a:cubicBezTo>
                    <a:pt x="12" y="18"/>
                    <a:pt x="5" y="18"/>
                    <a:pt x="3" y="21"/>
                  </a:cubicBezTo>
                  <a:cubicBezTo>
                    <a:pt x="0" y="26"/>
                    <a:pt x="9" y="31"/>
                    <a:pt x="12" y="3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1" name="Freeform 3147">
              <a:extLst>
                <a:ext uri="{FF2B5EF4-FFF2-40B4-BE49-F238E27FC236}">
                  <a16:creationId xmlns:a16="http://schemas.microsoft.com/office/drawing/2014/main" id="{A86441BA-97AC-47BA-9758-05A0A1F39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0" y="3680"/>
              <a:ext cx="9" cy="4"/>
            </a:xfrm>
            <a:custGeom>
              <a:avLst/>
              <a:gdLst>
                <a:gd name="T0" fmla="*/ 12 w 7"/>
                <a:gd name="T1" fmla="*/ 5 h 3"/>
                <a:gd name="T2" fmla="*/ 0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7" y="3"/>
                  </a:moveTo>
                  <a:cubicBezTo>
                    <a:pt x="5" y="3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2" name="Freeform 3148">
              <a:extLst>
                <a:ext uri="{FF2B5EF4-FFF2-40B4-BE49-F238E27FC236}">
                  <a16:creationId xmlns:a16="http://schemas.microsoft.com/office/drawing/2014/main" id="{FAB7F080-1945-4B14-85C8-9BED8B84DCE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3585"/>
              <a:ext cx="8" cy="2"/>
            </a:xfrm>
            <a:custGeom>
              <a:avLst/>
              <a:gdLst>
                <a:gd name="T0" fmla="*/ 0 w 6"/>
                <a:gd name="T1" fmla="*/ 0 h 1"/>
                <a:gd name="T2" fmla="*/ 11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0" y="0"/>
                  </a:moveTo>
                  <a:cubicBezTo>
                    <a:pt x="2" y="1"/>
                    <a:pt x="4" y="0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3" name="Freeform 3149">
              <a:extLst>
                <a:ext uri="{FF2B5EF4-FFF2-40B4-BE49-F238E27FC236}">
                  <a16:creationId xmlns:a16="http://schemas.microsoft.com/office/drawing/2014/main" id="{57CEFA1E-161F-47A5-92F2-B763A5BD06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6" y="3613"/>
              <a:ext cx="11" cy="4"/>
            </a:xfrm>
            <a:custGeom>
              <a:avLst/>
              <a:gdLst>
                <a:gd name="T0" fmla="*/ 15 w 8"/>
                <a:gd name="T1" fmla="*/ 5 h 3"/>
                <a:gd name="T2" fmla="*/ 0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8" y="3"/>
                  </a:moveTo>
                  <a:cubicBezTo>
                    <a:pt x="5" y="2"/>
                    <a:pt x="3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4" name="Freeform 3150">
              <a:extLst>
                <a:ext uri="{FF2B5EF4-FFF2-40B4-BE49-F238E27FC236}">
                  <a16:creationId xmlns:a16="http://schemas.microsoft.com/office/drawing/2014/main" id="{DBE7B6FB-106B-4DC9-9EFD-D0949DE067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3" y="3637"/>
              <a:ext cx="10" cy="5"/>
            </a:xfrm>
            <a:custGeom>
              <a:avLst/>
              <a:gdLst>
                <a:gd name="T0" fmla="*/ 14 w 7"/>
                <a:gd name="T1" fmla="*/ 6 h 4"/>
                <a:gd name="T2" fmla="*/ 0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7" y="4"/>
                  </a:moveTo>
                  <a:cubicBezTo>
                    <a:pt x="5" y="2"/>
                    <a:pt x="3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5" name="Freeform 3151">
              <a:extLst>
                <a:ext uri="{FF2B5EF4-FFF2-40B4-BE49-F238E27FC236}">
                  <a16:creationId xmlns:a16="http://schemas.microsoft.com/office/drawing/2014/main" id="{BC76C2CA-9693-4B82-96BA-0B4D6B106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3617"/>
              <a:ext cx="6" cy="3"/>
            </a:xfrm>
            <a:custGeom>
              <a:avLst/>
              <a:gdLst>
                <a:gd name="T0" fmla="*/ 9 w 4"/>
                <a:gd name="T1" fmla="*/ 5 h 2"/>
                <a:gd name="T2" fmla="*/ 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4" y="2"/>
                  </a:moveTo>
                  <a:cubicBezTo>
                    <a:pt x="3" y="1"/>
                    <a:pt x="2" y="1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6" name="Freeform 3152">
              <a:extLst>
                <a:ext uri="{FF2B5EF4-FFF2-40B4-BE49-F238E27FC236}">
                  <a16:creationId xmlns:a16="http://schemas.microsoft.com/office/drawing/2014/main" id="{AF8DA2F1-C65E-443C-BE7A-61547C926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3991"/>
              <a:ext cx="5" cy="1"/>
            </a:xfrm>
            <a:custGeom>
              <a:avLst/>
              <a:gdLst>
                <a:gd name="T0" fmla="*/ 6 w 4"/>
                <a:gd name="T1" fmla="*/ 0 h 1"/>
                <a:gd name="T2" fmla="*/ 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4" y="0"/>
                  </a:moveTo>
                  <a:cubicBezTo>
                    <a:pt x="3" y="0"/>
                    <a:pt x="1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7" name="Freeform 3153">
              <a:extLst>
                <a:ext uri="{FF2B5EF4-FFF2-40B4-BE49-F238E27FC236}">
                  <a16:creationId xmlns:a16="http://schemas.microsoft.com/office/drawing/2014/main" id="{E9A14F61-0349-4BEA-89E6-E2AF48C684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5" y="3989"/>
              <a:ext cx="8" cy="3"/>
            </a:xfrm>
            <a:custGeom>
              <a:avLst/>
              <a:gdLst>
                <a:gd name="T0" fmla="*/ 0 w 6"/>
                <a:gd name="T1" fmla="*/ 0 h 2"/>
                <a:gd name="T2" fmla="*/ 11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0"/>
                  </a:moveTo>
                  <a:cubicBezTo>
                    <a:pt x="2" y="0"/>
                    <a:pt x="4" y="1"/>
                    <a:pt x="6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8" name="Freeform 3154">
              <a:extLst>
                <a:ext uri="{FF2B5EF4-FFF2-40B4-BE49-F238E27FC236}">
                  <a16:creationId xmlns:a16="http://schemas.microsoft.com/office/drawing/2014/main" id="{16064373-DEA8-491D-96E0-A98FCD356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5" y="2475"/>
              <a:ext cx="10" cy="17"/>
            </a:xfrm>
            <a:custGeom>
              <a:avLst/>
              <a:gdLst>
                <a:gd name="T0" fmla="*/ 0 w 7"/>
                <a:gd name="T1" fmla="*/ 0 h 13"/>
                <a:gd name="T2" fmla="*/ 0 w 7"/>
                <a:gd name="T3" fmla="*/ 12 h 13"/>
                <a:gd name="T4" fmla="*/ 4 w 7"/>
                <a:gd name="T5" fmla="*/ 18 h 13"/>
                <a:gd name="T6" fmla="*/ 9 w 7"/>
                <a:gd name="T7" fmla="*/ 17 h 13"/>
                <a:gd name="T8" fmla="*/ 10 w 7"/>
                <a:gd name="T9" fmla="*/ 22 h 13"/>
                <a:gd name="T10" fmla="*/ 14 w 7"/>
                <a:gd name="T11" fmla="*/ 16 h 13"/>
                <a:gd name="T12" fmla="*/ 10 w 7"/>
                <a:gd name="T13" fmla="*/ 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">
                  <a:moveTo>
                    <a:pt x="0" y="0"/>
                  </a:moveTo>
                  <a:cubicBezTo>
                    <a:pt x="1" y="1"/>
                    <a:pt x="0" y="5"/>
                    <a:pt x="0" y="7"/>
                  </a:cubicBezTo>
                  <a:cubicBezTo>
                    <a:pt x="2" y="7"/>
                    <a:pt x="3" y="8"/>
                    <a:pt x="2" y="11"/>
                  </a:cubicBezTo>
                  <a:cubicBezTo>
                    <a:pt x="3" y="10"/>
                    <a:pt x="4" y="10"/>
                    <a:pt x="4" y="10"/>
                  </a:cubicBezTo>
                  <a:cubicBezTo>
                    <a:pt x="4" y="11"/>
                    <a:pt x="5" y="12"/>
                    <a:pt x="5" y="13"/>
                  </a:cubicBezTo>
                  <a:cubicBezTo>
                    <a:pt x="5" y="13"/>
                    <a:pt x="7" y="10"/>
                    <a:pt x="7" y="9"/>
                  </a:cubicBezTo>
                  <a:cubicBezTo>
                    <a:pt x="7" y="6"/>
                    <a:pt x="4" y="4"/>
                    <a:pt x="5" y="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19" name="Freeform 3155">
              <a:extLst>
                <a:ext uri="{FF2B5EF4-FFF2-40B4-BE49-F238E27FC236}">
                  <a16:creationId xmlns:a16="http://schemas.microsoft.com/office/drawing/2014/main" id="{6FCBC7DA-D8FA-490C-99D7-5027908E5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24" y="2456"/>
              <a:ext cx="8" cy="12"/>
            </a:xfrm>
            <a:custGeom>
              <a:avLst/>
              <a:gdLst>
                <a:gd name="T0" fmla="*/ 4 w 6"/>
                <a:gd name="T1" fmla="*/ 0 h 9"/>
                <a:gd name="T2" fmla="*/ 11 w 6"/>
                <a:gd name="T3" fmla="*/ 9 h 9"/>
                <a:gd name="T4" fmla="*/ 5 w 6"/>
                <a:gd name="T5" fmla="*/ 9 h 9"/>
                <a:gd name="T6" fmla="*/ 9 w 6"/>
                <a:gd name="T7" fmla="*/ 15 h 9"/>
                <a:gd name="T8" fmla="*/ 0 w 6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2" y="0"/>
                  </a:moveTo>
                  <a:cubicBezTo>
                    <a:pt x="4" y="1"/>
                    <a:pt x="6" y="3"/>
                    <a:pt x="6" y="5"/>
                  </a:cubicBezTo>
                  <a:cubicBezTo>
                    <a:pt x="5" y="5"/>
                    <a:pt x="4" y="5"/>
                    <a:pt x="3" y="5"/>
                  </a:cubicBezTo>
                  <a:cubicBezTo>
                    <a:pt x="4" y="6"/>
                    <a:pt x="4" y="7"/>
                    <a:pt x="5" y="8"/>
                  </a:cubicBezTo>
                  <a:cubicBezTo>
                    <a:pt x="2" y="9"/>
                    <a:pt x="1" y="6"/>
                    <a:pt x="0" y="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0" name="Freeform 3156">
              <a:extLst>
                <a:ext uri="{FF2B5EF4-FFF2-40B4-BE49-F238E27FC236}">
                  <a16:creationId xmlns:a16="http://schemas.microsoft.com/office/drawing/2014/main" id="{A2D2BB97-EA70-4572-98BD-21A7E2BAA3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3" y="2492"/>
              <a:ext cx="10" cy="12"/>
            </a:xfrm>
            <a:custGeom>
              <a:avLst/>
              <a:gdLst>
                <a:gd name="T0" fmla="*/ 4 w 8"/>
                <a:gd name="T1" fmla="*/ 1 h 9"/>
                <a:gd name="T2" fmla="*/ 0 w 8"/>
                <a:gd name="T3" fmla="*/ 12 h 9"/>
                <a:gd name="T4" fmla="*/ 5 w 8"/>
                <a:gd name="T5" fmla="*/ 9 h 9"/>
                <a:gd name="T6" fmla="*/ 6 w 8"/>
                <a:gd name="T7" fmla="*/ 16 h 9"/>
                <a:gd name="T8" fmla="*/ 10 w 8"/>
                <a:gd name="T9" fmla="*/ 12 h 9"/>
                <a:gd name="T10" fmla="*/ 11 w 8"/>
                <a:gd name="T11" fmla="*/ 15 h 9"/>
                <a:gd name="T12" fmla="*/ 11 w 8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2" y="1"/>
                  </a:moveTo>
                  <a:cubicBezTo>
                    <a:pt x="1" y="3"/>
                    <a:pt x="1" y="5"/>
                    <a:pt x="0" y="7"/>
                  </a:cubicBezTo>
                  <a:cubicBezTo>
                    <a:pt x="1" y="7"/>
                    <a:pt x="3" y="6"/>
                    <a:pt x="3" y="5"/>
                  </a:cubicBezTo>
                  <a:cubicBezTo>
                    <a:pt x="4" y="6"/>
                    <a:pt x="4" y="8"/>
                    <a:pt x="4" y="9"/>
                  </a:cubicBezTo>
                  <a:cubicBezTo>
                    <a:pt x="4" y="8"/>
                    <a:pt x="5" y="8"/>
                    <a:pt x="6" y="7"/>
                  </a:cubicBezTo>
                  <a:cubicBezTo>
                    <a:pt x="6" y="7"/>
                    <a:pt x="7" y="8"/>
                    <a:pt x="7" y="8"/>
                  </a:cubicBezTo>
                  <a:cubicBezTo>
                    <a:pt x="8" y="5"/>
                    <a:pt x="7" y="3"/>
                    <a:pt x="7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1" name="Freeform 3157">
              <a:extLst>
                <a:ext uri="{FF2B5EF4-FFF2-40B4-BE49-F238E27FC236}">
                  <a16:creationId xmlns:a16="http://schemas.microsoft.com/office/drawing/2014/main" id="{2E416C90-EC9E-4222-B424-D79E1C6586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7" y="2458"/>
              <a:ext cx="170" cy="93"/>
            </a:xfrm>
            <a:custGeom>
              <a:avLst/>
              <a:gdLst>
                <a:gd name="T0" fmla="*/ 9 w 129"/>
                <a:gd name="T1" fmla="*/ 46 h 71"/>
                <a:gd name="T2" fmla="*/ 1 w 129"/>
                <a:gd name="T3" fmla="*/ 90 h 71"/>
                <a:gd name="T4" fmla="*/ 115 w 129"/>
                <a:gd name="T5" fmla="*/ 111 h 71"/>
                <a:gd name="T6" fmla="*/ 224 w 129"/>
                <a:gd name="T7" fmla="*/ 56 h 71"/>
                <a:gd name="T8" fmla="*/ 186 w 129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71">
                  <a:moveTo>
                    <a:pt x="5" y="27"/>
                  </a:moveTo>
                  <a:cubicBezTo>
                    <a:pt x="3" y="37"/>
                    <a:pt x="0" y="50"/>
                    <a:pt x="1" y="53"/>
                  </a:cubicBezTo>
                  <a:cubicBezTo>
                    <a:pt x="15" y="71"/>
                    <a:pt x="41" y="68"/>
                    <a:pt x="66" y="65"/>
                  </a:cubicBezTo>
                  <a:cubicBezTo>
                    <a:pt x="83" y="61"/>
                    <a:pt x="118" y="50"/>
                    <a:pt x="129" y="33"/>
                  </a:cubicBezTo>
                  <a:cubicBezTo>
                    <a:pt x="127" y="25"/>
                    <a:pt x="107" y="0"/>
                    <a:pt x="107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2" name="Freeform 3158">
              <a:extLst>
                <a:ext uri="{FF2B5EF4-FFF2-40B4-BE49-F238E27FC236}">
                  <a16:creationId xmlns:a16="http://schemas.microsoft.com/office/drawing/2014/main" id="{F1E7DAEE-BDFA-4D0B-9ADF-FD2D3AA633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397"/>
              <a:ext cx="63" cy="33"/>
            </a:xfrm>
            <a:custGeom>
              <a:avLst/>
              <a:gdLst>
                <a:gd name="T0" fmla="*/ 1 w 48"/>
                <a:gd name="T1" fmla="*/ 33 h 25"/>
                <a:gd name="T2" fmla="*/ 7 w 48"/>
                <a:gd name="T3" fmla="*/ 7 h 25"/>
                <a:gd name="T4" fmla="*/ 22 w 48"/>
                <a:gd name="T5" fmla="*/ 4 h 25"/>
                <a:gd name="T6" fmla="*/ 83 w 48"/>
                <a:gd name="T7" fmla="*/ 0 h 25"/>
                <a:gd name="T8" fmla="*/ 39 w 48"/>
                <a:gd name="T9" fmla="*/ 5 h 25"/>
                <a:gd name="T10" fmla="*/ 26 w 48"/>
                <a:gd name="T11" fmla="*/ 11 h 25"/>
                <a:gd name="T12" fmla="*/ 33 w 48"/>
                <a:gd name="T13" fmla="*/ 15 h 25"/>
                <a:gd name="T14" fmla="*/ 22 w 48"/>
                <a:gd name="T15" fmla="*/ 22 h 25"/>
                <a:gd name="T16" fmla="*/ 11 w 48"/>
                <a:gd name="T17" fmla="*/ 37 h 25"/>
                <a:gd name="T18" fmla="*/ 4 w 48"/>
                <a:gd name="T19" fmla="*/ 44 h 2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8" h="25">
                  <a:moveTo>
                    <a:pt x="1" y="19"/>
                  </a:moveTo>
                  <a:cubicBezTo>
                    <a:pt x="5" y="15"/>
                    <a:pt x="0" y="8"/>
                    <a:pt x="4" y="4"/>
                  </a:cubicBezTo>
                  <a:cubicBezTo>
                    <a:pt x="6" y="1"/>
                    <a:pt x="9" y="1"/>
                    <a:pt x="13" y="2"/>
                  </a:cubicBezTo>
                  <a:cubicBezTo>
                    <a:pt x="24" y="2"/>
                    <a:pt x="36" y="1"/>
                    <a:pt x="48" y="0"/>
                  </a:cubicBezTo>
                  <a:cubicBezTo>
                    <a:pt x="40" y="0"/>
                    <a:pt x="31" y="3"/>
                    <a:pt x="23" y="3"/>
                  </a:cubicBezTo>
                  <a:cubicBezTo>
                    <a:pt x="21" y="3"/>
                    <a:pt x="16" y="4"/>
                    <a:pt x="15" y="6"/>
                  </a:cubicBezTo>
                  <a:cubicBezTo>
                    <a:pt x="15" y="8"/>
                    <a:pt x="17" y="9"/>
                    <a:pt x="19" y="8"/>
                  </a:cubicBezTo>
                  <a:cubicBezTo>
                    <a:pt x="13" y="7"/>
                    <a:pt x="9" y="13"/>
                    <a:pt x="13" y="13"/>
                  </a:cubicBezTo>
                  <a:cubicBezTo>
                    <a:pt x="9" y="14"/>
                    <a:pt x="1" y="16"/>
                    <a:pt x="6" y="21"/>
                  </a:cubicBezTo>
                  <a:cubicBezTo>
                    <a:pt x="5" y="22"/>
                    <a:pt x="3" y="23"/>
                    <a:pt x="2" y="2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3" name="Freeform 3159">
              <a:extLst>
                <a:ext uri="{FF2B5EF4-FFF2-40B4-BE49-F238E27FC236}">
                  <a16:creationId xmlns:a16="http://schemas.microsoft.com/office/drawing/2014/main" id="{D1BDEE3C-3B46-4DF1-8588-35EBF4FB7B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2" y="2384"/>
              <a:ext cx="7" cy="9"/>
            </a:xfrm>
            <a:custGeom>
              <a:avLst/>
              <a:gdLst>
                <a:gd name="T0" fmla="*/ 0 w 5"/>
                <a:gd name="T1" fmla="*/ 1 h 7"/>
                <a:gd name="T2" fmla="*/ 6 w 5"/>
                <a:gd name="T3" fmla="*/ 10 h 7"/>
                <a:gd name="T4" fmla="*/ 8 w 5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0" y="3"/>
                    <a:pt x="0" y="7"/>
                    <a:pt x="3" y="6"/>
                  </a:cubicBezTo>
                  <a:cubicBezTo>
                    <a:pt x="5" y="6"/>
                    <a:pt x="4" y="2"/>
                    <a:pt x="4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4" name="Freeform 3160">
              <a:extLst>
                <a:ext uri="{FF2B5EF4-FFF2-40B4-BE49-F238E27FC236}">
                  <a16:creationId xmlns:a16="http://schemas.microsoft.com/office/drawing/2014/main" id="{6BF9031A-0CB1-4161-B7CF-6D4E46860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5" y="2376"/>
              <a:ext cx="6" cy="11"/>
            </a:xfrm>
            <a:custGeom>
              <a:avLst/>
              <a:gdLst>
                <a:gd name="T0" fmla="*/ 0 w 5"/>
                <a:gd name="T1" fmla="*/ 8 h 8"/>
                <a:gd name="T2" fmla="*/ 1 w 5"/>
                <a:gd name="T3" fmla="*/ 15 h 8"/>
                <a:gd name="T4" fmla="*/ 6 w 5"/>
                <a:gd name="T5" fmla="*/ 14 h 8"/>
                <a:gd name="T6" fmla="*/ 1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0" y="4"/>
                  </a:moveTo>
                  <a:cubicBezTo>
                    <a:pt x="0" y="5"/>
                    <a:pt x="0" y="7"/>
                    <a:pt x="1" y="8"/>
                  </a:cubicBezTo>
                  <a:cubicBezTo>
                    <a:pt x="2" y="8"/>
                    <a:pt x="3" y="8"/>
                    <a:pt x="4" y="7"/>
                  </a:cubicBezTo>
                  <a:cubicBezTo>
                    <a:pt x="5" y="4"/>
                    <a:pt x="2" y="3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5" name="Freeform 3161">
              <a:extLst>
                <a:ext uri="{FF2B5EF4-FFF2-40B4-BE49-F238E27FC236}">
                  <a16:creationId xmlns:a16="http://schemas.microsoft.com/office/drawing/2014/main" id="{174FD190-97FF-4C30-B211-650FE2565F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382"/>
              <a:ext cx="5" cy="9"/>
            </a:xfrm>
            <a:custGeom>
              <a:avLst/>
              <a:gdLst>
                <a:gd name="T0" fmla="*/ 1 w 4"/>
                <a:gd name="T1" fmla="*/ 0 h 7"/>
                <a:gd name="T2" fmla="*/ 4 w 4"/>
                <a:gd name="T3" fmla="*/ 10 h 7"/>
                <a:gd name="T4" fmla="*/ 6 w 4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1" y="0"/>
                  </a:moveTo>
                  <a:cubicBezTo>
                    <a:pt x="1" y="1"/>
                    <a:pt x="0" y="6"/>
                    <a:pt x="2" y="6"/>
                  </a:cubicBezTo>
                  <a:cubicBezTo>
                    <a:pt x="4" y="7"/>
                    <a:pt x="4" y="3"/>
                    <a:pt x="4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6" name="Freeform 3162">
              <a:extLst>
                <a:ext uri="{FF2B5EF4-FFF2-40B4-BE49-F238E27FC236}">
                  <a16:creationId xmlns:a16="http://schemas.microsoft.com/office/drawing/2014/main" id="{9A6A4E6B-6258-4D49-A966-982DAFF28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0" y="2383"/>
              <a:ext cx="7" cy="9"/>
            </a:xfrm>
            <a:custGeom>
              <a:avLst/>
              <a:gdLst>
                <a:gd name="T0" fmla="*/ 1 w 5"/>
                <a:gd name="T1" fmla="*/ 0 h 7"/>
                <a:gd name="T2" fmla="*/ 0 w 5"/>
                <a:gd name="T3" fmla="*/ 10 h 7"/>
                <a:gd name="T4" fmla="*/ 8 w 5"/>
                <a:gd name="T5" fmla="*/ 10 h 7"/>
                <a:gd name="T6" fmla="*/ 10 w 5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1" y="0"/>
                  </a:moveTo>
                  <a:cubicBezTo>
                    <a:pt x="0" y="2"/>
                    <a:pt x="0" y="4"/>
                    <a:pt x="0" y="6"/>
                  </a:cubicBezTo>
                  <a:cubicBezTo>
                    <a:pt x="1" y="6"/>
                    <a:pt x="3" y="7"/>
                    <a:pt x="4" y="6"/>
                  </a:cubicBezTo>
                  <a:cubicBezTo>
                    <a:pt x="4" y="6"/>
                    <a:pt x="4" y="3"/>
                    <a:pt x="5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7" name="Freeform 3163">
              <a:extLst>
                <a:ext uri="{FF2B5EF4-FFF2-40B4-BE49-F238E27FC236}">
                  <a16:creationId xmlns:a16="http://schemas.microsoft.com/office/drawing/2014/main" id="{6A9C783A-F46D-4BCC-9027-76D39A0B739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9" y="2384"/>
              <a:ext cx="5" cy="7"/>
            </a:xfrm>
            <a:custGeom>
              <a:avLst/>
              <a:gdLst>
                <a:gd name="T0" fmla="*/ 1 w 4"/>
                <a:gd name="T1" fmla="*/ 0 h 5"/>
                <a:gd name="T2" fmla="*/ 0 w 4"/>
                <a:gd name="T3" fmla="*/ 10 h 5"/>
                <a:gd name="T4" fmla="*/ 4 w 4"/>
                <a:gd name="T5" fmla="*/ 10 h 5"/>
                <a:gd name="T6" fmla="*/ 6 w 4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1" y="1"/>
                    <a:pt x="0" y="3"/>
                    <a:pt x="0" y="5"/>
                  </a:cubicBezTo>
                  <a:cubicBezTo>
                    <a:pt x="1" y="4"/>
                    <a:pt x="2" y="4"/>
                    <a:pt x="2" y="5"/>
                  </a:cubicBezTo>
                  <a:cubicBezTo>
                    <a:pt x="3" y="4"/>
                    <a:pt x="3" y="3"/>
                    <a:pt x="4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8" name="Freeform 3164">
              <a:extLst>
                <a:ext uri="{FF2B5EF4-FFF2-40B4-BE49-F238E27FC236}">
                  <a16:creationId xmlns:a16="http://schemas.microsoft.com/office/drawing/2014/main" id="{60E35D4C-AD1C-4685-9008-F38C89F89C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2" y="2383"/>
              <a:ext cx="4" cy="9"/>
            </a:xfrm>
            <a:custGeom>
              <a:avLst/>
              <a:gdLst>
                <a:gd name="T0" fmla="*/ 0 w 3"/>
                <a:gd name="T1" fmla="*/ 1 h 7"/>
                <a:gd name="T2" fmla="*/ 0 w 3"/>
                <a:gd name="T3" fmla="*/ 12 h 7"/>
                <a:gd name="T4" fmla="*/ 5 w 3"/>
                <a:gd name="T5" fmla="*/ 12 h 7"/>
                <a:gd name="T6" fmla="*/ 5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0" y="1"/>
                  </a:moveTo>
                  <a:cubicBezTo>
                    <a:pt x="0" y="3"/>
                    <a:pt x="0" y="5"/>
                    <a:pt x="0" y="7"/>
                  </a:cubicBezTo>
                  <a:cubicBezTo>
                    <a:pt x="1" y="6"/>
                    <a:pt x="2" y="6"/>
                    <a:pt x="3" y="7"/>
                  </a:cubicBezTo>
                  <a:cubicBezTo>
                    <a:pt x="3" y="5"/>
                    <a:pt x="3" y="2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29" name="Freeform 3165">
              <a:extLst>
                <a:ext uri="{FF2B5EF4-FFF2-40B4-BE49-F238E27FC236}">
                  <a16:creationId xmlns:a16="http://schemas.microsoft.com/office/drawing/2014/main" id="{D5253A4E-D9D3-4E68-A9CF-5F0BDBFE955A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2386"/>
              <a:ext cx="5" cy="6"/>
            </a:xfrm>
            <a:custGeom>
              <a:avLst/>
              <a:gdLst>
                <a:gd name="T0" fmla="*/ 1 w 4"/>
                <a:gd name="T1" fmla="*/ 0 h 5"/>
                <a:gd name="T2" fmla="*/ 1 w 4"/>
                <a:gd name="T3" fmla="*/ 7 h 5"/>
                <a:gd name="T4" fmla="*/ 5 w 4"/>
                <a:gd name="T5" fmla="*/ 7 h 5"/>
                <a:gd name="T6" fmla="*/ 5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1" y="1"/>
                    <a:pt x="0" y="3"/>
                    <a:pt x="1" y="5"/>
                  </a:cubicBezTo>
                  <a:cubicBezTo>
                    <a:pt x="1" y="5"/>
                    <a:pt x="2" y="4"/>
                    <a:pt x="3" y="5"/>
                  </a:cubicBezTo>
                  <a:cubicBezTo>
                    <a:pt x="4" y="3"/>
                    <a:pt x="3" y="2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0" name="Freeform 3166">
              <a:extLst>
                <a:ext uri="{FF2B5EF4-FFF2-40B4-BE49-F238E27FC236}">
                  <a16:creationId xmlns:a16="http://schemas.microsoft.com/office/drawing/2014/main" id="{9C347D44-B888-4FAB-A272-A8A00C001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5" y="2386"/>
              <a:ext cx="3" cy="9"/>
            </a:xfrm>
            <a:custGeom>
              <a:avLst/>
              <a:gdLst>
                <a:gd name="T0" fmla="*/ 3 w 2"/>
                <a:gd name="T1" fmla="*/ 0 h 7"/>
                <a:gd name="T2" fmla="*/ 5 w 2"/>
                <a:gd name="T3" fmla="*/ 10 h 7"/>
                <a:gd name="T4" fmla="*/ 0 w 2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1" y="2"/>
                    <a:pt x="1" y="4"/>
                    <a:pt x="2" y="6"/>
                  </a:cubicBezTo>
                  <a:cubicBezTo>
                    <a:pt x="1" y="6"/>
                    <a:pt x="1" y="6"/>
                    <a:pt x="0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1" name="Freeform 3167">
              <a:extLst>
                <a:ext uri="{FF2B5EF4-FFF2-40B4-BE49-F238E27FC236}">
                  <a16:creationId xmlns:a16="http://schemas.microsoft.com/office/drawing/2014/main" id="{35F98393-8EFD-434C-9738-01778C507C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3" y="2450"/>
              <a:ext cx="5" cy="10"/>
            </a:xfrm>
            <a:custGeom>
              <a:avLst/>
              <a:gdLst>
                <a:gd name="T0" fmla="*/ 0 w 4"/>
                <a:gd name="T1" fmla="*/ 8 h 8"/>
                <a:gd name="T2" fmla="*/ 1 w 4"/>
                <a:gd name="T3" fmla="*/ 0 h 8"/>
                <a:gd name="T4" fmla="*/ 6 w 4"/>
                <a:gd name="T5" fmla="*/ 0 h 8"/>
                <a:gd name="T6" fmla="*/ 5 w 4"/>
                <a:gd name="T7" fmla="*/ 1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0" y="5"/>
                  </a:moveTo>
                  <a:cubicBezTo>
                    <a:pt x="1" y="3"/>
                    <a:pt x="0" y="1"/>
                    <a:pt x="1" y="0"/>
                  </a:cubicBezTo>
                  <a:cubicBezTo>
                    <a:pt x="2" y="0"/>
                    <a:pt x="3" y="0"/>
                    <a:pt x="4" y="0"/>
                  </a:cubicBezTo>
                  <a:cubicBezTo>
                    <a:pt x="4" y="2"/>
                    <a:pt x="3" y="5"/>
                    <a:pt x="3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2" name="Freeform 3168">
              <a:extLst>
                <a:ext uri="{FF2B5EF4-FFF2-40B4-BE49-F238E27FC236}">
                  <a16:creationId xmlns:a16="http://schemas.microsoft.com/office/drawing/2014/main" id="{A7B8FB96-7A9B-4664-83E7-320B0B601E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1" y="2451"/>
              <a:ext cx="5" cy="11"/>
            </a:xfrm>
            <a:custGeom>
              <a:avLst/>
              <a:gdLst>
                <a:gd name="T0" fmla="*/ 0 w 4"/>
                <a:gd name="T1" fmla="*/ 15 h 8"/>
                <a:gd name="T2" fmla="*/ 1 w 4"/>
                <a:gd name="T3" fmla="*/ 0 h 8"/>
                <a:gd name="T4" fmla="*/ 5 w 4"/>
                <a:gd name="T5" fmla="*/ 0 h 8"/>
                <a:gd name="T6" fmla="*/ 5 w 4"/>
                <a:gd name="T7" fmla="*/ 11 h 8"/>
                <a:gd name="T8" fmla="*/ 4 w 4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">
                  <a:moveTo>
                    <a:pt x="0" y="8"/>
                  </a:moveTo>
                  <a:cubicBezTo>
                    <a:pt x="0" y="5"/>
                    <a:pt x="1" y="2"/>
                    <a:pt x="1" y="0"/>
                  </a:cubicBezTo>
                  <a:cubicBezTo>
                    <a:pt x="2" y="0"/>
                    <a:pt x="3" y="0"/>
                    <a:pt x="3" y="0"/>
                  </a:cubicBezTo>
                  <a:cubicBezTo>
                    <a:pt x="4" y="2"/>
                    <a:pt x="3" y="4"/>
                    <a:pt x="3" y="6"/>
                  </a:cubicBezTo>
                  <a:cubicBezTo>
                    <a:pt x="3" y="5"/>
                    <a:pt x="3" y="4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3" name="Freeform 3169">
              <a:extLst>
                <a:ext uri="{FF2B5EF4-FFF2-40B4-BE49-F238E27FC236}">
                  <a16:creationId xmlns:a16="http://schemas.microsoft.com/office/drawing/2014/main" id="{90F5615A-2896-4FD9-BDCD-719C489AED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450"/>
              <a:ext cx="7" cy="9"/>
            </a:xfrm>
            <a:custGeom>
              <a:avLst/>
              <a:gdLst>
                <a:gd name="T0" fmla="*/ 0 w 5"/>
                <a:gd name="T1" fmla="*/ 1 h 7"/>
                <a:gd name="T2" fmla="*/ 0 w 5"/>
                <a:gd name="T3" fmla="*/ 12 h 7"/>
                <a:gd name="T4" fmla="*/ 10 w 5"/>
                <a:gd name="T5" fmla="*/ 6 h 7"/>
                <a:gd name="T6" fmla="*/ 1 w 5"/>
                <a:gd name="T7" fmla="*/ 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0" y="1"/>
                  </a:moveTo>
                  <a:cubicBezTo>
                    <a:pt x="1" y="3"/>
                    <a:pt x="0" y="5"/>
                    <a:pt x="0" y="7"/>
                  </a:cubicBezTo>
                  <a:cubicBezTo>
                    <a:pt x="1" y="6"/>
                    <a:pt x="3" y="0"/>
                    <a:pt x="5" y="4"/>
                  </a:cubicBezTo>
                  <a:cubicBezTo>
                    <a:pt x="5" y="1"/>
                    <a:pt x="4" y="1"/>
                    <a:pt x="1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4" name="Freeform 3170">
              <a:extLst>
                <a:ext uri="{FF2B5EF4-FFF2-40B4-BE49-F238E27FC236}">
                  <a16:creationId xmlns:a16="http://schemas.microsoft.com/office/drawing/2014/main" id="{73EEFE96-864A-4EE7-832E-892AFCE95B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1" y="2450"/>
              <a:ext cx="5" cy="8"/>
            </a:xfrm>
            <a:custGeom>
              <a:avLst/>
              <a:gdLst>
                <a:gd name="T0" fmla="*/ 1 w 4"/>
                <a:gd name="T1" fmla="*/ 1 h 6"/>
                <a:gd name="T2" fmla="*/ 1 w 4"/>
                <a:gd name="T3" fmla="*/ 11 h 6"/>
                <a:gd name="T4" fmla="*/ 4 w 4"/>
                <a:gd name="T5" fmla="*/ 4 h 6"/>
                <a:gd name="T6" fmla="*/ 6 w 4"/>
                <a:gd name="T7" fmla="*/ 7 h 6"/>
                <a:gd name="T8" fmla="*/ 6 w 4"/>
                <a:gd name="T9" fmla="*/ 0 h 6"/>
                <a:gd name="T10" fmla="*/ 0 w 4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1" y="1"/>
                  </a:moveTo>
                  <a:cubicBezTo>
                    <a:pt x="1" y="2"/>
                    <a:pt x="1" y="4"/>
                    <a:pt x="1" y="6"/>
                  </a:cubicBezTo>
                  <a:cubicBezTo>
                    <a:pt x="1" y="5"/>
                    <a:pt x="2" y="2"/>
                    <a:pt x="2" y="2"/>
                  </a:cubicBezTo>
                  <a:cubicBezTo>
                    <a:pt x="4" y="2"/>
                    <a:pt x="4" y="3"/>
                    <a:pt x="4" y="4"/>
                  </a:cubicBezTo>
                  <a:cubicBezTo>
                    <a:pt x="4" y="3"/>
                    <a:pt x="4" y="1"/>
                    <a:pt x="4" y="0"/>
                  </a:cubicBezTo>
                  <a:cubicBezTo>
                    <a:pt x="3" y="0"/>
                    <a:pt x="2" y="0"/>
                    <a:pt x="0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5" name="Freeform 3171">
              <a:extLst>
                <a:ext uri="{FF2B5EF4-FFF2-40B4-BE49-F238E27FC236}">
                  <a16:creationId xmlns:a16="http://schemas.microsoft.com/office/drawing/2014/main" id="{16C943AB-187D-47E3-8981-8ADD5AC0FB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447"/>
              <a:ext cx="6" cy="9"/>
            </a:xfrm>
            <a:custGeom>
              <a:avLst/>
              <a:gdLst>
                <a:gd name="T0" fmla="*/ 1 w 5"/>
                <a:gd name="T1" fmla="*/ 12 h 7"/>
                <a:gd name="T2" fmla="*/ 1 w 5"/>
                <a:gd name="T3" fmla="*/ 1 h 7"/>
                <a:gd name="T4" fmla="*/ 6 w 5"/>
                <a:gd name="T5" fmla="*/ 0 h 7"/>
                <a:gd name="T6" fmla="*/ 7 w 5"/>
                <a:gd name="T7" fmla="*/ 8 h 7"/>
                <a:gd name="T8" fmla="*/ 2 w 5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1" y="7"/>
                  </a:moveTo>
                  <a:cubicBezTo>
                    <a:pt x="1" y="6"/>
                    <a:pt x="0" y="2"/>
                    <a:pt x="1" y="1"/>
                  </a:cubicBezTo>
                  <a:cubicBezTo>
                    <a:pt x="1" y="0"/>
                    <a:pt x="3" y="1"/>
                    <a:pt x="4" y="0"/>
                  </a:cubicBezTo>
                  <a:cubicBezTo>
                    <a:pt x="4" y="2"/>
                    <a:pt x="5" y="4"/>
                    <a:pt x="5" y="5"/>
                  </a:cubicBezTo>
                  <a:cubicBezTo>
                    <a:pt x="4" y="4"/>
                    <a:pt x="3" y="3"/>
                    <a:pt x="2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6" name="Freeform 3172">
              <a:extLst>
                <a:ext uri="{FF2B5EF4-FFF2-40B4-BE49-F238E27FC236}">
                  <a16:creationId xmlns:a16="http://schemas.microsoft.com/office/drawing/2014/main" id="{9B4A3E38-8DFB-4A5B-B394-6110C159F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3" y="2447"/>
              <a:ext cx="5" cy="7"/>
            </a:xfrm>
            <a:custGeom>
              <a:avLst/>
              <a:gdLst>
                <a:gd name="T0" fmla="*/ 4 w 4"/>
                <a:gd name="T1" fmla="*/ 10 h 5"/>
                <a:gd name="T2" fmla="*/ 0 w 4"/>
                <a:gd name="T3" fmla="*/ 1 h 5"/>
                <a:gd name="T4" fmla="*/ 5 w 4"/>
                <a:gd name="T5" fmla="*/ 0 h 5"/>
                <a:gd name="T6" fmla="*/ 6 w 4"/>
                <a:gd name="T7" fmla="*/ 8 h 5"/>
                <a:gd name="T8" fmla="*/ 4 w 4"/>
                <a:gd name="T9" fmla="*/ 6 h 5"/>
                <a:gd name="T10" fmla="*/ 4 w 4"/>
                <a:gd name="T11" fmla="*/ 8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cubicBezTo>
                    <a:pt x="1" y="4"/>
                    <a:pt x="0" y="2"/>
                    <a:pt x="0" y="1"/>
                  </a:cubicBezTo>
                  <a:cubicBezTo>
                    <a:pt x="1" y="0"/>
                    <a:pt x="2" y="0"/>
                    <a:pt x="3" y="0"/>
                  </a:cubicBezTo>
                  <a:cubicBezTo>
                    <a:pt x="3" y="1"/>
                    <a:pt x="4" y="3"/>
                    <a:pt x="4" y="4"/>
                  </a:cubicBezTo>
                  <a:cubicBezTo>
                    <a:pt x="4" y="3"/>
                    <a:pt x="3" y="3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7" name="Freeform 3173">
              <a:extLst>
                <a:ext uri="{FF2B5EF4-FFF2-40B4-BE49-F238E27FC236}">
                  <a16:creationId xmlns:a16="http://schemas.microsoft.com/office/drawing/2014/main" id="{4410F1A1-A38F-4B3D-810B-ABA9AFA492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6" y="2446"/>
              <a:ext cx="7" cy="5"/>
            </a:xfrm>
            <a:custGeom>
              <a:avLst/>
              <a:gdLst>
                <a:gd name="T0" fmla="*/ 4 w 5"/>
                <a:gd name="T1" fmla="*/ 6 h 4"/>
                <a:gd name="T2" fmla="*/ 0 w 5"/>
                <a:gd name="T3" fmla="*/ 0 h 4"/>
                <a:gd name="T4" fmla="*/ 8 w 5"/>
                <a:gd name="T5" fmla="*/ 0 h 4"/>
                <a:gd name="T6" fmla="*/ 10 w 5"/>
                <a:gd name="T7" fmla="*/ 5 h 4"/>
                <a:gd name="T8" fmla="*/ 4 w 5"/>
                <a:gd name="T9" fmla="*/ 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2" y="4"/>
                  </a:moveTo>
                  <a:cubicBezTo>
                    <a:pt x="1" y="3"/>
                    <a:pt x="0" y="2"/>
                    <a:pt x="0" y="0"/>
                  </a:cubicBezTo>
                  <a:cubicBezTo>
                    <a:pt x="1" y="0"/>
                    <a:pt x="3" y="0"/>
                    <a:pt x="4" y="0"/>
                  </a:cubicBezTo>
                  <a:cubicBezTo>
                    <a:pt x="4" y="1"/>
                    <a:pt x="4" y="2"/>
                    <a:pt x="5" y="3"/>
                  </a:cubicBezTo>
                  <a:cubicBezTo>
                    <a:pt x="4" y="2"/>
                    <a:pt x="1" y="2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8" name="Freeform 3174">
              <a:extLst>
                <a:ext uri="{FF2B5EF4-FFF2-40B4-BE49-F238E27FC236}">
                  <a16:creationId xmlns:a16="http://schemas.microsoft.com/office/drawing/2014/main" id="{1229B609-AA5F-41A9-8C3C-9337D7BBA8D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445"/>
              <a:ext cx="4" cy="5"/>
            </a:xfrm>
            <a:custGeom>
              <a:avLst/>
              <a:gdLst>
                <a:gd name="T0" fmla="*/ 0 w 3"/>
                <a:gd name="T1" fmla="*/ 1 h 4"/>
                <a:gd name="T2" fmla="*/ 5 w 3"/>
                <a:gd name="T3" fmla="*/ 6 h 4"/>
                <a:gd name="T4" fmla="*/ 5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3"/>
                    <a:pt x="2" y="2"/>
                    <a:pt x="3" y="4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39" name="Freeform 3175">
              <a:extLst>
                <a:ext uri="{FF2B5EF4-FFF2-40B4-BE49-F238E27FC236}">
                  <a16:creationId xmlns:a16="http://schemas.microsoft.com/office/drawing/2014/main" id="{8C1DD402-F7A6-444B-85D8-038F223EE159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7" y="2443"/>
              <a:ext cx="5" cy="7"/>
            </a:xfrm>
            <a:custGeom>
              <a:avLst/>
              <a:gdLst>
                <a:gd name="T0" fmla="*/ 0 w 4"/>
                <a:gd name="T1" fmla="*/ 1 h 5"/>
                <a:gd name="T2" fmla="*/ 1 w 4"/>
                <a:gd name="T3" fmla="*/ 10 h 5"/>
                <a:gd name="T4" fmla="*/ 6 w 4"/>
                <a:gd name="T5" fmla="*/ 4 h 5"/>
                <a:gd name="T6" fmla="*/ 5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0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1" y="3"/>
                    <a:pt x="2" y="2"/>
                    <a:pt x="4" y="2"/>
                  </a:cubicBezTo>
                  <a:cubicBezTo>
                    <a:pt x="3" y="2"/>
                    <a:pt x="3" y="0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0" name="Freeform 3176">
              <a:extLst>
                <a:ext uri="{FF2B5EF4-FFF2-40B4-BE49-F238E27FC236}">
                  <a16:creationId xmlns:a16="http://schemas.microsoft.com/office/drawing/2014/main" id="{BFD34530-FB12-4CB2-A730-56E3634257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796" y="2442"/>
              <a:ext cx="6" cy="4"/>
            </a:xfrm>
            <a:custGeom>
              <a:avLst/>
              <a:gdLst>
                <a:gd name="T0" fmla="*/ 0 w 4"/>
                <a:gd name="T1" fmla="*/ 0 h 3"/>
                <a:gd name="T2" fmla="*/ 5 w 4"/>
                <a:gd name="T3" fmla="*/ 5 h 3"/>
                <a:gd name="T4" fmla="*/ 9 w 4"/>
                <a:gd name="T5" fmla="*/ 4 h 3"/>
                <a:gd name="T6" fmla="*/ 8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0" y="0"/>
                  </a:moveTo>
                  <a:cubicBezTo>
                    <a:pt x="0" y="2"/>
                    <a:pt x="1" y="3"/>
                    <a:pt x="2" y="3"/>
                  </a:cubicBezTo>
                  <a:cubicBezTo>
                    <a:pt x="2" y="3"/>
                    <a:pt x="3" y="2"/>
                    <a:pt x="4" y="2"/>
                  </a:cubicBezTo>
                  <a:cubicBezTo>
                    <a:pt x="4" y="1"/>
                    <a:pt x="3" y="0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1" name="Freeform 3177">
              <a:extLst>
                <a:ext uri="{FF2B5EF4-FFF2-40B4-BE49-F238E27FC236}">
                  <a16:creationId xmlns:a16="http://schemas.microsoft.com/office/drawing/2014/main" id="{C44BBE8E-4B13-4795-AD02-E3638B9A7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807" y="2439"/>
              <a:ext cx="4" cy="6"/>
            </a:xfrm>
            <a:custGeom>
              <a:avLst/>
              <a:gdLst>
                <a:gd name="T0" fmla="*/ 0 w 3"/>
                <a:gd name="T1" fmla="*/ 3 h 4"/>
                <a:gd name="T2" fmla="*/ 1 w 3"/>
                <a:gd name="T3" fmla="*/ 9 h 4"/>
                <a:gd name="T4" fmla="*/ 5 w 3"/>
                <a:gd name="T5" fmla="*/ 5 h 4"/>
                <a:gd name="T6" fmla="*/ 5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0" y="1"/>
                  </a:moveTo>
                  <a:cubicBezTo>
                    <a:pt x="0" y="3"/>
                    <a:pt x="0" y="4"/>
                    <a:pt x="1" y="4"/>
                  </a:cubicBezTo>
                  <a:cubicBezTo>
                    <a:pt x="2" y="3"/>
                    <a:pt x="2" y="2"/>
                    <a:pt x="3" y="2"/>
                  </a:cubicBezTo>
                  <a:cubicBezTo>
                    <a:pt x="3" y="1"/>
                    <a:pt x="3" y="1"/>
                    <a:pt x="3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2" name="Freeform 3178">
              <a:extLst>
                <a:ext uri="{FF2B5EF4-FFF2-40B4-BE49-F238E27FC236}">
                  <a16:creationId xmlns:a16="http://schemas.microsoft.com/office/drawing/2014/main" id="{532216C8-5F9B-4D78-BD94-7A441F322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6" y="3839"/>
              <a:ext cx="29" cy="163"/>
            </a:xfrm>
            <a:custGeom>
              <a:avLst/>
              <a:gdLst>
                <a:gd name="T0" fmla="*/ 38 w 22"/>
                <a:gd name="T1" fmla="*/ 0 h 125"/>
                <a:gd name="T2" fmla="*/ 5 w 22"/>
                <a:gd name="T3" fmla="*/ 170 h 125"/>
                <a:gd name="T4" fmla="*/ 7 w 22"/>
                <a:gd name="T5" fmla="*/ 206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125">
                  <a:moveTo>
                    <a:pt x="22" y="0"/>
                  </a:moveTo>
                  <a:cubicBezTo>
                    <a:pt x="18" y="11"/>
                    <a:pt x="6" y="75"/>
                    <a:pt x="3" y="100"/>
                  </a:cubicBezTo>
                  <a:cubicBezTo>
                    <a:pt x="0" y="125"/>
                    <a:pt x="4" y="121"/>
                    <a:pt x="4" y="1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3" name="Freeform 3179">
              <a:extLst>
                <a:ext uri="{FF2B5EF4-FFF2-40B4-BE49-F238E27FC236}">
                  <a16:creationId xmlns:a16="http://schemas.microsoft.com/office/drawing/2014/main" id="{5F69FE13-F972-4514-AD23-5B399D084A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861"/>
              <a:ext cx="27" cy="90"/>
            </a:xfrm>
            <a:custGeom>
              <a:avLst/>
              <a:gdLst>
                <a:gd name="T0" fmla="*/ 31 w 21"/>
                <a:gd name="T1" fmla="*/ 16 h 69"/>
                <a:gd name="T2" fmla="*/ 15 w 21"/>
                <a:gd name="T3" fmla="*/ 0 h 69"/>
                <a:gd name="T4" fmla="*/ 0 w 21"/>
                <a:gd name="T5" fmla="*/ 48 h 69"/>
                <a:gd name="T6" fmla="*/ 4 w 21"/>
                <a:gd name="T7" fmla="*/ 97 h 69"/>
                <a:gd name="T8" fmla="*/ 19 w 21"/>
                <a:gd name="T9" fmla="*/ 117 h 69"/>
                <a:gd name="T10" fmla="*/ 33 w 21"/>
                <a:gd name="T11" fmla="*/ 3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" h="69">
                  <a:moveTo>
                    <a:pt x="19" y="9"/>
                  </a:moveTo>
                  <a:cubicBezTo>
                    <a:pt x="14" y="13"/>
                    <a:pt x="12" y="2"/>
                    <a:pt x="9" y="0"/>
                  </a:cubicBezTo>
                  <a:cubicBezTo>
                    <a:pt x="5" y="9"/>
                    <a:pt x="1" y="18"/>
                    <a:pt x="0" y="28"/>
                  </a:cubicBezTo>
                  <a:cubicBezTo>
                    <a:pt x="0" y="38"/>
                    <a:pt x="1" y="47"/>
                    <a:pt x="2" y="57"/>
                  </a:cubicBezTo>
                  <a:cubicBezTo>
                    <a:pt x="7" y="57"/>
                    <a:pt x="9" y="65"/>
                    <a:pt x="12" y="69"/>
                  </a:cubicBezTo>
                  <a:cubicBezTo>
                    <a:pt x="15" y="52"/>
                    <a:pt x="21" y="35"/>
                    <a:pt x="20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4" name="Freeform 3180">
              <a:extLst>
                <a:ext uri="{FF2B5EF4-FFF2-40B4-BE49-F238E27FC236}">
                  <a16:creationId xmlns:a16="http://schemas.microsoft.com/office/drawing/2014/main" id="{17361BCE-B758-441E-A0C2-DD6FBBA7A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3878"/>
              <a:ext cx="15" cy="13"/>
            </a:xfrm>
            <a:custGeom>
              <a:avLst/>
              <a:gdLst>
                <a:gd name="T0" fmla="*/ 1 w 11"/>
                <a:gd name="T1" fmla="*/ 0 h 10"/>
                <a:gd name="T2" fmla="*/ 20 w 11"/>
                <a:gd name="T3" fmla="*/ 17 h 10"/>
                <a:gd name="T4" fmla="*/ 0 w 11"/>
                <a:gd name="T5" fmla="*/ 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" y="0"/>
                  </a:moveTo>
                  <a:cubicBezTo>
                    <a:pt x="1" y="4"/>
                    <a:pt x="9" y="7"/>
                    <a:pt x="11" y="10"/>
                  </a:cubicBezTo>
                  <a:cubicBezTo>
                    <a:pt x="4" y="10"/>
                    <a:pt x="4" y="7"/>
                    <a:pt x="0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5" name="Freeform 3181">
              <a:extLst>
                <a:ext uri="{FF2B5EF4-FFF2-40B4-BE49-F238E27FC236}">
                  <a16:creationId xmlns:a16="http://schemas.microsoft.com/office/drawing/2014/main" id="{72D72F1F-E2B8-438E-9948-F6CE3587B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8" y="3892"/>
              <a:ext cx="55" cy="70"/>
            </a:xfrm>
            <a:custGeom>
              <a:avLst/>
              <a:gdLst>
                <a:gd name="T0" fmla="*/ 18 w 42"/>
                <a:gd name="T1" fmla="*/ 20 h 53"/>
                <a:gd name="T2" fmla="*/ 46 w 42"/>
                <a:gd name="T3" fmla="*/ 22 h 53"/>
                <a:gd name="T4" fmla="*/ 62 w 42"/>
                <a:gd name="T5" fmla="*/ 0 h 53"/>
                <a:gd name="T6" fmla="*/ 51 w 42"/>
                <a:gd name="T7" fmla="*/ 63 h 53"/>
                <a:gd name="T8" fmla="*/ 18 w 42"/>
                <a:gd name="T9" fmla="*/ 86 h 53"/>
                <a:gd name="T10" fmla="*/ 5 w 42"/>
                <a:gd name="T11" fmla="*/ 69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3">
                  <a:moveTo>
                    <a:pt x="11" y="11"/>
                  </a:moveTo>
                  <a:cubicBezTo>
                    <a:pt x="12" y="18"/>
                    <a:pt x="23" y="17"/>
                    <a:pt x="27" y="13"/>
                  </a:cubicBezTo>
                  <a:cubicBezTo>
                    <a:pt x="32" y="10"/>
                    <a:pt x="32" y="3"/>
                    <a:pt x="36" y="0"/>
                  </a:cubicBezTo>
                  <a:cubicBezTo>
                    <a:pt x="42" y="9"/>
                    <a:pt x="37" y="28"/>
                    <a:pt x="30" y="36"/>
                  </a:cubicBezTo>
                  <a:cubicBezTo>
                    <a:pt x="25" y="42"/>
                    <a:pt x="18" y="46"/>
                    <a:pt x="11" y="49"/>
                  </a:cubicBezTo>
                  <a:cubicBezTo>
                    <a:pt x="0" y="53"/>
                    <a:pt x="3" y="47"/>
                    <a:pt x="3" y="3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6" name="Freeform 3182">
              <a:extLst>
                <a:ext uri="{FF2B5EF4-FFF2-40B4-BE49-F238E27FC236}">
                  <a16:creationId xmlns:a16="http://schemas.microsoft.com/office/drawing/2014/main" id="{C77035A5-510F-4E7F-BD07-EBD469B2B8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3861"/>
              <a:ext cx="25" cy="90"/>
            </a:xfrm>
            <a:custGeom>
              <a:avLst/>
              <a:gdLst>
                <a:gd name="T0" fmla="*/ 33 w 19"/>
                <a:gd name="T1" fmla="*/ 16 h 69"/>
                <a:gd name="T2" fmla="*/ 16 w 19"/>
                <a:gd name="T3" fmla="*/ 0 h 69"/>
                <a:gd name="T4" fmla="*/ 0 w 19"/>
                <a:gd name="T5" fmla="*/ 48 h 69"/>
                <a:gd name="T6" fmla="*/ 4 w 19"/>
                <a:gd name="T7" fmla="*/ 97 h 69"/>
                <a:gd name="T8" fmla="*/ 21 w 19"/>
                <a:gd name="T9" fmla="*/ 11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69">
                  <a:moveTo>
                    <a:pt x="19" y="9"/>
                  </a:moveTo>
                  <a:cubicBezTo>
                    <a:pt x="14" y="13"/>
                    <a:pt x="12" y="2"/>
                    <a:pt x="9" y="0"/>
                  </a:cubicBezTo>
                  <a:cubicBezTo>
                    <a:pt x="5" y="9"/>
                    <a:pt x="1" y="18"/>
                    <a:pt x="0" y="28"/>
                  </a:cubicBezTo>
                  <a:cubicBezTo>
                    <a:pt x="0" y="38"/>
                    <a:pt x="1" y="47"/>
                    <a:pt x="2" y="57"/>
                  </a:cubicBezTo>
                  <a:cubicBezTo>
                    <a:pt x="7" y="57"/>
                    <a:pt x="9" y="65"/>
                    <a:pt x="12" y="6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7" name="Freeform 3183">
              <a:extLst>
                <a:ext uri="{FF2B5EF4-FFF2-40B4-BE49-F238E27FC236}">
                  <a16:creationId xmlns:a16="http://schemas.microsoft.com/office/drawing/2014/main" id="{B5CEAF56-23DA-49F6-BF60-796B3626A9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8" y="3892"/>
              <a:ext cx="45" cy="66"/>
            </a:xfrm>
            <a:custGeom>
              <a:avLst/>
              <a:gdLst>
                <a:gd name="T0" fmla="*/ 5 w 34"/>
                <a:gd name="T1" fmla="*/ 20 h 50"/>
                <a:gd name="T2" fmla="*/ 33 w 34"/>
                <a:gd name="T3" fmla="*/ 22 h 50"/>
                <a:gd name="T4" fmla="*/ 49 w 34"/>
                <a:gd name="T5" fmla="*/ 0 h 50"/>
                <a:gd name="T6" fmla="*/ 38 w 34"/>
                <a:gd name="T7" fmla="*/ 63 h 50"/>
                <a:gd name="T8" fmla="*/ 5 w 34"/>
                <a:gd name="T9" fmla="*/ 86 h 50"/>
                <a:gd name="T10" fmla="*/ 0 w 34"/>
                <a:gd name="T11" fmla="*/ 8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50">
                  <a:moveTo>
                    <a:pt x="3" y="11"/>
                  </a:moveTo>
                  <a:cubicBezTo>
                    <a:pt x="4" y="18"/>
                    <a:pt x="15" y="17"/>
                    <a:pt x="19" y="13"/>
                  </a:cubicBezTo>
                  <a:cubicBezTo>
                    <a:pt x="24" y="10"/>
                    <a:pt x="24" y="3"/>
                    <a:pt x="28" y="0"/>
                  </a:cubicBezTo>
                  <a:cubicBezTo>
                    <a:pt x="34" y="9"/>
                    <a:pt x="29" y="28"/>
                    <a:pt x="22" y="36"/>
                  </a:cubicBezTo>
                  <a:cubicBezTo>
                    <a:pt x="17" y="42"/>
                    <a:pt x="10" y="46"/>
                    <a:pt x="3" y="49"/>
                  </a:cubicBezTo>
                  <a:cubicBezTo>
                    <a:pt x="1" y="49"/>
                    <a:pt x="0" y="50"/>
                    <a:pt x="0" y="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8" name="Freeform 3184">
              <a:extLst>
                <a:ext uri="{FF2B5EF4-FFF2-40B4-BE49-F238E27FC236}">
                  <a16:creationId xmlns:a16="http://schemas.microsoft.com/office/drawing/2014/main" id="{49E7E468-AF25-48D8-9D6B-A348A0C004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9" y="3940"/>
              <a:ext cx="5" cy="48"/>
            </a:xfrm>
            <a:custGeom>
              <a:avLst/>
              <a:gdLst>
                <a:gd name="T0" fmla="*/ 6 w 4"/>
                <a:gd name="T1" fmla="*/ 0 h 37"/>
                <a:gd name="T2" fmla="*/ 0 w 4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4" y="0"/>
                  </a:moveTo>
                  <a:cubicBezTo>
                    <a:pt x="4" y="12"/>
                    <a:pt x="3" y="25"/>
                    <a:pt x="0" y="3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49" name="Freeform 3185">
              <a:extLst>
                <a:ext uri="{FF2B5EF4-FFF2-40B4-BE49-F238E27FC236}">
                  <a16:creationId xmlns:a16="http://schemas.microsoft.com/office/drawing/2014/main" id="{CA0332AA-AA78-4503-8304-85D740C44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895"/>
              <a:ext cx="15" cy="16"/>
            </a:xfrm>
            <a:custGeom>
              <a:avLst/>
              <a:gdLst>
                <a:gd name="T0" fmla="*/ 0 w 11"/>
                <a:gd name="T1" fmla="*/ 0 h 12"/>
                <a:gd name="T2" fmla="*/ 20 w 11"/>
                <a:gd name="T3" fmla="*/ 21 h 12"/>
                <a:gd name="T4" fmla="*/ 0 w 11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2">
                  <a:moveTo>
                    <a:pt x="0" y="0"/>
                  </a:moveTo>
                  <a:cubicBezTo>
                    <a:pt x="0" y="6"/>
                    <a:pt x="9" y="7"/>
                    <a:pt x="11" y="12"/>
                  </a:cubicBezTo>
                  <a:cubicBezTo>
                    <a:pt x="6" y="9"/>
                    <a:pt x="1" y="10"/>
                    <a:pt x="0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0" name="Freeform 3186">
              <a:extLst>
                <a:ext uri="{FF2B5EF4-FFF2-40B4-BE49-F238E27FC236}">
                  <a16:creationId xmlns:a16="http://schemas.microsoft.com/office/drawing/2014/main" id="{46F12F38-B4D6-45D8-9DFA-EFB8C3CAB3A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9" y="3915"/>
              <a:ext cx="12" cy="14"/>
            </a:xfrm>
            <a:custGeom>
              <a:avLst/>
              <a:gdLst>
                <a:gd name="T0" fmla="*/ 0 w 9"/>
                <a:gd name="T1" fmla="*/ 0 h 11"/>
                <a:gd name="T2" fmla="*/ 16 w 9"/>
                <a:gd name="T3" fmla="*/ 18 h 11"/>
                <a:gd name="T4" fmla="*/ 0 w 9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1">
                  <a:moveTo>
                    <a:pt x="0" y="0"/>
                  </a:moveTo>
                  <a:cubicBezTo>
                    <a:pt x="1" y="5"/>
                    <a:pt x="7" y="7"/>
                    <a:pt x="9" y="11"/>
                  </a:cubicBezTo>
                  <a:cubicBezTo>
                    <a:pt x="5" y="11"/>
                    <a:pt x="1" y="7"/>
                    <a:pt x="0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1" name="Freeform 3187">
              <a:extLst>
                <a:ext uri="{FF2B5EF4-FFF2-40B4-BE49-F238E27FC236}">
                  <a16:creationId xmlns:a16="http://schemas.microsoft.com/office/drawing/2014/main" id="{8FF2330A-28B5-45AF-B605-24DD6496D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5" y="3913"/>
              <a:ext cx="25" cy="13"/>
            </a:xfrm>
            <a:custGeom>
              <a:avLst/>
              <a:gdLst>
                <a:gd name="T0" fmla="*/ 0 w 19"/>
                <a:gd name="T1" fmla="*/ 10 h 10"/>
                <a:gd name="T2" fmla="*/ 33 w 19"/>
                <a:gd name="T3" fmla="*/ 0 h 10"/>
                <a:gd name="T4" fmla="*/ 26 w 19"/>
                <a:gd name="T5" fmla="*/ 12 h 10"/>
                <a:gd name="T6" fmla="*/ 4 w 19"/>
                <a:gd name="T7" fmla="*/ 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0" y="6"/>
                  </a:moveTo>
                  <a:cubicBezTo>
                    <a:pt x="6" y="10"/>
                    <a:pt x="16" y="5"/>
                    <a:pt x="19" y="0"/>
                  </a:cubicBezTo>
                  <a:cubicBezTo>
                    <a:pt x="18" y="3"/>
                    <a:pt x="17" y="5"/>
                    <a:pt x="15" y="7"/>
                  </a:cubicBezTo>
                  <a:cubicBezTo>
                    <a:pt x="10" y="10"/>
                    <a:pt x="7" y="9"/>
                    <a:pt x="2" y="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2" name="Freeform 3188">
              <a:extLst>
                <a:ext uri="{FF2B5EF4-FFF2-40B4-BE49-F238E27FC236}">
                  <a16:creationId xmlns:a16="http://schemas.microsoft.com/office/drawing/2014/main" id="{F3AF97A4-684C-48DA-81EF-1C7DD1190C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1" y="3929"/>
              <a:ext cx="19" cy="12"/>
            </a:xfrm>
            <a:custGeom>
              <a:avLst/>
              <a:gdLst>
                <a:gd name="T0" fmla="*/ 0 w 15"/>
                <a:gd name="T1" fmla="*/ 11 h 9"/>
                <a:gd name="T2" fmla="*/ 24 w 15"/>
                <a:gd name="T3" fmla="*/ 0 h 9"/>
                <a:gd name="T4" fmla="*/ 0 w 15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9">
                  <a:moveTo>
                    <a:pt x="0" y="6"/>
                  </a:moveTo>
                  <a:cubicBezTo>
                    <a:pt x="6" y="6"/>
                    <a:pt x="10" y="4"/>
                    <a:pt x="15" y="0"/>
                  </a:cubicBezTo>
                  <a:cubicBezTo>
                    <a:pt x="15" y="6"/>
                    <a:pt x="4" y="9"/>
                    <a:pt x="0" y="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3" name="Freeform 3189">
              <a:extLst>
                <a:ext uri="{FF2B5EF4-FFF2-40B4-BE49-F238E27FC236}">
                  <a16:creationId xmlns:a16="http://schemas.microsoft.com/office/drawing/2014/main" id="{95027F5D-D50B-4955-BBCB-C4FBD1E17A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1" y="1889"/>
              <a:ext cx="13" cy="7"/>
            </a:xfrm>
            <a:custGeom>
              <a:avLst/>
              <a:gdLst>
                <a:gd name="T0" fmla="*/ 0 w 10"/>
                <a:gd name="T1" fmla="*/ 8 h 6"/>
                <a:gd name="T2" fmla="*/ 17 w 10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6"/>
                  </a:moveTo>
                  <a:cubicBezTo>
                    <a:pt x="3" y="4"/>
                    <a:pt x="6" y="2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4" name="Freeform 3190">
              <a:extLst>
                <a:ext uri="{FF2B5EF4-FFF2-40B4-BE49-F238E27FC236}">
                  <a16:creationId xmlns:a16="http://schemas.microsoft.com/office/drawing/2014/main" id="{1F782166-9BEA-4250-802B-603D862A9E2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8" y="1953"/>
              <a:ext cx="13" cy="8"/>
            </a:xfrm>
            <a:custGeom>
              <a:avLst/>
              <a:gdLst>
                <a:gd name="T0" fmla="*/ 0 w 10"/>
                <a:gd name="T1" fmla="*/ 0 h 6"/>
                <a:gd name="T2" fmla="*/ 17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0" y="0"/>
                  </a:moveTo>
                  <a:cubicBezTo>
                    <a:pt x="3" y="3"/>
                    <a:pt x="7" y="4"/>
                    <a:pt x="10" y="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5" name="Freeform 3191">
              <a:extLst>
                <a:ext uri="{FF2B5EF4-FFF2-40B4-BE49-F238E27FC236}">
                  <a16:creationId xmlns:a16="http://schemas.microsoft.com/office/drawing/2014/main" id="{A446CAE4-6272-492D-BD0D-3BCADD740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5" y="1959"/>
              <a:ext cx="7" cy="10"/>
            </a:xfrm>
            <a:custGeom>
              <a:avLst/>
              <a:gdLst>
                <a:gd name="T0" fmla="*/ 0 w 6"/>
                <a:gd name="T1" fmla="*/ 14 h 7"/>
                <a:gd name="T2" fmla="*/ 8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0" y="7"/>
                  </a:moveTo>
                  <a:cubicBezTo>
                    <a:pt x="3" y="5"/>
                    <a:pt x="4" y="2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6" name="Freeform 3192">
              <a:extLst>
                <a:ext uri="{FF2B5EF4-FFF2-40B4-BE49-F238E27FC236}">
                  <a16:creationId xmlns:a16="http://schemas.microsoft.com/office/drawing/2014/main" id="{6717F279-F71C-4180-8857-815768353F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3780"/>
              <a:ext cx="13" cy="152"/>
            </a:xfrm>
            <a:custGeom>
              <a:avLst/>
              <a:gdLst>
                <a:gd name="T0" fmla="*/ 4 w 10"/>
                <a:gd name="T1" fmla="*/ 0 h 116"/>
                <a:gd name="T2" fmla="*/ 17 w 10"/>
                <a:gd name="T3" fmla="*/ 199 h 11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16">
                  <a:moveTo>
                    <a:pt x="2" y="0"/>
                  </a:moveTo>
                  <a:cubicBezTo>
                    <a:pt x="0" y="19"/>
                    <a:pt x="4" y="78"/>
                    <a:pt x="10" y="11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7" name="Freeform 3193">
              <a:extLst>
                <a:ext uri="{FF2B5EF4-FFF2-40B4-BE49-F238E27FC236}">
                  <a16:creationId xmlns:a16="http://schemas.microsoft.com/office/drawing/2014/main" id="{C9B6CB7D-548D-469D-9520-1B0C152745B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3942"/>
              <a:ext cx="13" cy="40"/>
            </a:xfrm>
            <a:custGeom>
              <a:avLst/>
              <a:gdLst>
                <a:gd name="T0" fmla="*/ 9 w 10"/>
                <a:gd name="T1" fmla="*/ 0 h 30"/>
                <a:gd name="T2" fmla="*/ 12 w 10"/>
                <a:gd name="T3" fmla="*/ 52 h 30"/>
                <a:gd name="T4" fmla="*/ 4 w 10"/>
                <a:gd name="T5" fmla="*/ 53 h 30"/>
                <a:gd name="T6" fmla="*/ 0 w 10"/>
                <a:gd name="T7" fmla="*/ 11 h 3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30">
                  <a:moveTo>
                    <a:pt x="5" y="0"/>
                  </a:moveTo>
                  <a:cubicBezTo>
                    <a:pt x="4" y="10"/>
                    <a:pt x="10" y="20"/>
                    <a:pt x="7" y="29"/>
                  </a:cubicBezTo>
                  <a:cubicBezTo>
                    <a:pt x="6" y="30"/>
                    <a:pt x="4" y="30"/>
                    <a:pt x="2" y="30"/>
                  </a:cubicBezTo>
                  <a:cubicBezTo>
                    <a:pt x="2" y="22"/>
                    <a:pt x="0" y="14"/>
                    <a:pt x="0" y="6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8" name="Freeform 3194">
              <a:extLst>
                <a:ext uri="{FF2B5EF4-FFF2-40B4-BE49-F238E27FC236}">
                  <a16:creationId xmlns:a16="http://schemas.microsoft.com/office/drawing/2014/main" id="{443F5614-709F-4D38-89BB-67AA3E030C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442"/>
              <a:ext cx="20" cy="56"/>
            </a:xfrm>
            <a:custGeom>
              <a:avLst/>
              <a:gdLst>
                <a:gd name="T0" fmla="*/ 15 w 15"/>
                <a:gd name="T1" fmla="*/ 7 h 43"/>
                <a:gd name="T2" fmla="*/ 20 w 15"/>
                <a:gd name="T3" fmla="*/ 27 h 43"/>
                <a:gd name="T4" fmla="*/ 27 w 15"/>
                <a:gd name="T5" fmla="*/ 66 h 43"/>
                <a:gd name="T6" fmla="*/ 21 w 15"/>
                <a:gd name="T7" fmla="*/ 72 h 43"/>
                <a:gd name="T8" fmla="*/ 15 w 15"/>
                <a:gd name="T9" fmla="*/ 66 h 43"/>
                <a:gd name="T10" fmla="*/ 7 w 15"/>
                <a:gd name="T11" fmla="*/ 30 h 43"/>
                <a:gd name="T12" fmla="*/ 1 w 15"/>
                <a:gd name="T13" fmla="*/ 9 h 43"/>
                <a:gd name="T14" fmla="*/ 5 w 15"/>
                <a:gd name="T15" fmla="*/ 1 h 43"/>
                <a:gd name="T16" fmla="*/ 15 w 15"/>
                <a:gd name="T17" fmla="*/ 7 h 4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43">
                  <a:moveTo>
                    <a:pt x="8" y="4"/>
                  </a:moveTo>
                  <a:cubicBezTo>
                    <a:pt x="11" y="16"/>
                    <a:pt x="11" y="16"/>
                    <a:pt x="11" y="16"/>
                  </a:cubicBezTo>
                  <a:cubicBezTo>
                    <a:pt x="13" y="25"/>
                    <a:pt x="15" y="33"/>
                    <a:pt x="15" y="39"/>
                  </a:cubicBezTo>
                  <a:cubicBezTo>
                    <a:pt x="15" y="41"/>
                    <a:pt x="14" y="42"/>
                    <a:pt x="12" y="42"/>
                  </a:cubicBezTo>
                  <a:cubicBezTo>
                    <a:pt x="10" y="43"/>
                    <a:pt x="8" y="41"/>
                    <a:pt x="8" y="39"/>
                  </a:cubicBezTo>
                  <a:cubicBezTo>
                    <a:pt x="7" y="34"/>
                    <a:pt x="5" y="26"/>
                    <a:pt x="4" y="1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2"/>
                    <a:pt x="8" y="4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59" name="Freeform 3195">
              <a:extLst>
                <a:ext uri="{FF2B5EF4-FFF2-40B4-BE49-F238E27FC236}">
                  <a16:creationId xmlns:a16="http://schemas.microsoft.com/office/drawing/2014/main" id="{14EE6B92-5AA4-48AA-BB3C-F29D6C90D5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442"/>
              <a:ext cx="20" cy="51"/>
            </a:xfrm>
            <a:custGeom>
              <a:avLst/>
              <a:gdLst>
                <a:gd name="T0" fmla="*/ 15 w 15"/>
                <a:gd name="T1" fmla="*/ 67 h 39"/>
                <a:gd name="T2" fmla="*/ 7 w 15"/>
                <a:gd name="T3" fmla="*/ 31 h 39"/>
                <a:gd name="T4" fmla="*/ 1 w 15"/>
                <a:gd name="T5" fmla="*/ 9 h 39"/>
                <a:gd name="T6" fmla="*/ 5 w 15"/>
                <a:gd name="T7" fmla="*/ 1 h 39"/>
                <a:gd name="T8" fmla="*/ 15 w 15"/>
                <a:gd name="T9" fmla="*/ 7 h 39"/>
                <a:gd name="T10" fmla="*/ 20 w 15"/>
                <a:gd name="T11" fmla="*/ 27 h 39"/>
                <a:gd name="T12" fmla="*/ 27 w 15"/>
                <a:gd name="T13" fmla="*/ 67 h 3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9">
                  <a:moveTo>
                    <a:pt x="8" y="39"/>
                  </a:moveTo>
                  <a:cubicBezTo>
                    <a:pt x="7" y="34"/>
                    <a:pt x="5" y="26"/>
                    <a:pt x="4" y="18"/>
                  </a:cubicBezTo>
                  <a:cubicBezTo>
                    <a:pt x="1" y="5"/>
                    <a:pt x="1" y="5"/>
                    <a:pt x="1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2"/>
                    <a:pt x="8" y="4"/>
                  </a:cubicBezTo>
                  <a:cubicBezTo>
                    <a:pt x="11" y="16"/>
                    <a:pt x="11" y="16"/>
                    <a:pt x="11" y="16"/>
                  </a:cubicBezTo>
                  <a:cubicBezTo>
                    <a:pt x="13" y="25"/>
                    <a:pt x="15" y="33"/>
                    <a:pt x="15" y="3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0" name="Freeform 3196">
              <a:extLst>
                <a:ext uri="{FF2B5EF4-FFF2-40B4-BE49-F238E27FC236}">
                  <a16:creationId xmlns:a16="http://schemas.microsoft.com/office/drawing/2014/main" id="{A6288C27-F39E-42A7-9F1A-08AB0145C3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443"/>
              <a:ext cx="19" cy="99"/>
            </a:xfrm>
            <a:custGeom>
              <a:avLst/>
              <a:gdLst>
                <a:gd name="T0" fmla="*/ 5 w 15"/>
                <a:gd name="T1" fmla="*/ 1 h 75"/>
                <a:gd name="T2" fmla="*/ 11 w 15"/>
                <a:gd name="T3" fmla="*/ 7 h 75"/>
                <a:gd name="T4" fmla="*/ 24 w 15"/>
                <a:gd name="T5" fmla="*/ 125 h 75"/>
                <a:gd name="T6" fmla="*/ 13 w 15"/>
                <a:gd name="T7" fmla="*/ 131 h 75"/>
                <a:gd name="T8" fmla="*/ 0 w 15"/>
                <a:gd name="T9" fmla="*/ 9 h 75"/>
                <a:gd name="T10" fmla="*/ 5 w 15"/>
                <a:gd name="T11" fmla="*/ 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5">
                  <a:moveTo>
                    <a:pt x="3" y="1"/>
                  </a:moveTo>
                  <a:cubicBezTo>
                    <a:pt x="5" y="0"/>
                    <a:pt x="7" y="2"/>
                    <a:pt x="7" y="4"/>
                  </a:cubicBezTo>
                  <a:cubicBezTo>
                    <a:pt x="9" y="16"/>
                    <a:pt x="13" y="43"/>
                    <a:pt x="15" y="72"/>
                  </a:cubicBezTo>
                  <a:cubicBezTo>
                    <a:pt x="13" y="73"/>
                    <a:pt x="10" y="74"/>
                    <a:pt x="8" y="75"/>
                  </a:cubicBezTo>
                  <a:cubicBezTo>
                    <a:pt x="6" y="46"/>
                    <a:pt x="2" y="17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1" name="Freeform 3197">
              <a:extLst>
                <a:ext uri="{FF2B5EF4-FFF2-40B4-BE49-F238E27FC236}">
                  <a16:creationId xmlns:a16="http://schemas.microsoft.com/office/drawing/2014/main" id="{2222ED85-F28F-4772-A238-7B46552A1B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8" y="2443"/>
              <a:ext cx="19" cy="99"/>
            </a:xfrm>
            <a:custGeom>
              <a:avLst/>
              <a:gdLst>
                <a:gd name="T0" fmla="*/ 13 w 15"/>
                <a:gd name="T1" fmla="*/ 131 h 75"/>
                <a:gd name="T2" fmla="*/ 0 w 15"/>
                <a:gd name="T3" fmla="*/ 9 h 75"/>
                <a:gd name="T4" fmla="*/ 5 w 15"/>
                <a:gd name="T5" fmla="*/ 1 h 75"/>
                <a:gd name="T6" fmla="*/ 11 w 15"/>
                <a:gd name="T7" fmla="*/ 7 h 75"/>
                <a:gd name="T8" fmla="*/ 24 w 15"/>
                <a:gd name="T9" fmla="*/ 125 h 75"/>
                <a:gd name="T10" fmla="*/ 13 w 15"/>
                <a:gd name="T11" fmla="*/ 131 h 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75">
                  <a:moveTo>
                    <a:pt x="8" y="75"/>
                  </a:moveTo>
                  <a:cubicBezTo>
                    <a:pt x="6" y="46"/>
                    <a:pt x="2" y="17"/>
                    <a:pt x="0" y="5"/>
                  </a:cubicBezTo>
                  <a:cubicBezTo>
                    <a:pt x="0" y="3"/>
                    <a:pt x="1" y="1"/>
                    <a:pt x="3" y="1"/>
                  </a:cubicBezTo>
                  <a:cubicBezTo>
                    <a:pt x="5" y="0"/>
                    <a:pt x="7" y="2"/>
                    <a:pt x="7" y="4"/>
                  </a:cubicBezTo>
                  <a:cubicBezTo>
                    <a:pt x="9" y="16"/>
                    <a:pt x="13" y="43"/>
                    <a:pt x="15" y="72"/>
                  </a:cubicBezTo>
                  <a:cubicBezTo>
                    <a:pt x="13" y="73"/>
                    <a:pt x="10" y="74"/>
                    <a:pt x="8" y="75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2" name="Freeform 3198">
              <a:extLst>
                <a:ext uri="{FF2B5EF4-FFF2-40B4-BE49-F238E27FC236}">
                  <a16:creationId xmlns:a16="http://schemas.microsoft.com/office/drawing/2014/main" id="{F3D87500-FA90-433D-82DB-E7664CC2CC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437"/>
              <a:ext cx="20" cy="51"/>
            </a:xfrm>
            <a:custGeom>
              <a:avLst/>
              <a:gdLst>
                <a:gd name="T0" fmla="*/ 23 w 15"/>
                <a:gd name="T1" fmla="*/ 1 h 39"/>
                <a:gd name="T2" fmla="*/ 27 w 15"/>
                <a:gd name="T3" fmla="*/ 9 h 39"/>
                <a:gd name="T4" fmla="*/ 25 w 15"/>
                <a:gd name="T5" fmla="*/ 13 h 39"/>
                <a:gd name="T6" fmla="*/ 16 w 15"/>
                <a:gd name="T7" fmla="*/ 58 h 39"/>
                <a:gd name="T8" fmla="*/ 11 w 15"/>
                <a:gd name="T9" fmla="*/ 67 h 39"/>
                <a:gd name="T10" fmla="*/ 4 w 15"/>
                <a:gd name="T11" fmla="*/ 61 h 39"/>
                <a:gd name="T12" fmla="*/ 12 w 15"/>
                <a:gd name="T13" fmla="*/ 10 h 39"/>
                <a:gd name="T14" fmla="*/ 15 w 15"/>
                <a:gd name="T15" fmla="*/ 5 h 39"/>
                <a:gd name="T16" fmla="*/ 23 w 15"/>
                <a:gd name="T17" fmla="*/ 1 h 3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5" h="39">
                  <a:moveTo>
                    <a:pt x="13" y="1"/>
                  </a:moveTo>
                  <a:cubicBezTo>
                    <a:pt x="14" y="1"/>
                    <a:pt x="15" y="4"/>
                    <a:pt x="15" y="5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0" y="17"/>
                    <a:pt x="7" y="26"/>
                    <a:pt x="9" y="34"/>
                  </a:cubicBezTo>
                  <a:cubicBezTo>
                    <a:pt x="9" y="36"/>
                    <a:pt x="8" y="38"/>
                    <a:pt x="6" y="39"/>
                  </a:cubicBezTo>
                  <a:cubicBezTo>
                    <a:pt x="4" y="39"/>
                    <a:pt x="2" y="38"/>
                    <a:pt x="2" y="36"/>
                  </a:cubicBezTo>
                  <a:cubicBezTo>
                    <a:pt x="0" y="25"/>
                    <a:pt x="3" y="15"/>
                    <a:pt x="7" y="6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1"/>
                    <a:pt x="11" y="0"/>
                    <a:pt x="13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3" name="Freeform 3199">
              <a:extLst>
                <a:ext uri="{FF2B5EF4-FFF2-40B4-BE49-F238E27FC236}">
                  <a16:creationId xmlns:a16="http://schemas.microsoft.com/office/drawing/2014/main" id="{E710DB15-9DFF-4DE6-91DE-7EAE1D947C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481"/>
              <a:ext cx="13" cy="13"/>
            </a:xfrm>
            <a:custGeom>
              <a:avLst/>
              <a:gdLst>
                <a:gd name="T0" fmla="*/ 13 w 10"/>
                <a:gd name="T1" fmla="*/ 0 h 10"/>
                <a:gd name="T2" fmla="*/ 17 w 10"/>
                <a:gd name="T3" fmla="*/ 17 h 10"/>
                <a:gd name="T4" fmla="*/ 10 w 10"/>
                <a:gd name="T5" fmla="*/ 10 h 10"/>
                <a:gd name="T6" fmla="*/ 10 w 10"/>
                <a:gd name="T7" fmla="*/ 17 h 10"/>
                <a:gd name="T8" fmla="*/ 0 w 10"/>
                <a:gd name="T9" fmla="*/ 16 h 10"/>
                <a:gd name="T10" fmla="*/ 5 w 10"/>
                <a:gd name="T11" fmla="*/ 4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0">
                  <a:moveTo>
                    <a:pt x="8" y="0"/>
                  </a:moveTo>
                  <a:cubicBezTo>
                    <a:pt x="9" y="3"/>
                    <a:pt x="10" y="7"/>
                    <a:pt x="10" y="10"/>
                  </a:cubicBezTo>
                  <a:cubicBezTo>
                    <a:pt x="9" y="8"/>
                    <a:pt x="8" y="7"/>
                    <a:pt x="6" y="6"/>
                  </a:cubicBezTo>
                  <a:cubicBezTo>
                    <a:pt x="6" y="8"/>
                    <a:pt x="6" y="9"/>
                    <a:pt x="6" y="10"/>
                  </a:cubicBezTo>
                  <a:cubicBezTo>
                    <a:pt x="4" y="8"/>
                    <a:pt x="2" y="7"/>
                    <a:pt x="0" y="9"/>
                  </a:cubicBezTo>
                  <a:cubicBezTo>
                    <a:pt x="1" y="6"/>
                    <a:pt x="1" y="4"/>
                    <a:pt x="3" y="2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4" name="Freeform 3200">
              <a:extLst>
                <a:ext uri="{FF2B5EF4-FFF2-40B4-BE49-F238E27FC236}">
                  <a16:creationId xmlns:a16="http://schemas.microsoft.com/office/drawing/2014/main" id="{D580435C-B2BD-4C98-AD83-A632784B0C3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437"/>
              <a:ext cx="12" cy="46"/>
            </a:xfrm>
            <a:custGeom>
              <a:avLst/>
              <a:gdLst>
                <a:gd name="T0" fmla="*/ 11 w 9"/>
                <a:gd name="T1" fmla="*/ 1 h 35"/>
                <a:gd name="T2" fmla="*/ 16 w 9"/>
                <a:gd name="T3" fmla="*/ 9 h 35"/>
                <a:gd name="T4" fmla="*/ 15 w 9"/>
                <a:gd name="T5" fmla="*/ 54 h 35"/>
                <a:gd name="T6" fmla="*/ 9 w 9"/>
                <a:gd name="T7" fmla="*/ 60 h 35"/>
                <a:gd name="T8" fmla="*/ 1 w 9"/>
                <a:gd name="T9" fmla="*/ 55 h 35"/>
                <a:gd name="T10" fmla="*/ 4 w 9"/>
                <a:gd name="T11" fmla="*/ 5 h 35"/>
                <a:gd name="T12" fmla="*/ 11 w 9"/>
                <a:gd name="T13" fmla="*/ 1 h 3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9" h="35">
                  <a:moveTo>
                    <a:pt x="6" y="1"/>
                  </a:moveTo>
                  <a:cubicBezTo>
                    <a:pt x="8" y="1"/>
                    <a:pt x="9" y="3"/>
                    <a:pt x="9" y="5"/>
                  </a:cubicBezTo>
                  <a:cubicBezTo>
                    <a:pt x="7" y="13"/>
                    <a:pt x="8" y="22"/>
                    <a:pt x="8" y="31"/>
                  </a:cubicBezTo>
                  <a:cubicBezTo>
                    <a:pt x="8" y="33"/>
                    <a:pt x="7" y="35"/>
                    <a:pt x="5" y="35"/>
                  </a:cubicBezTo>
                  <a:cubicBezTo>
                    <a:pt x="3" y="35"/>
                    <a:pt x="1" y="34"/>
                    <a:pt x="1" y="32"/>
                  </a:cubicBezTo>
                  <a:cubicBezTo>
                    <a:pt x="0" y="22"/>
                    <a:pt x="0" y="12"/>
                    <a:pt x="2" y="3"/>
                  </a:cubicBezTo>
                  <a:cubicBezTo>
                    <a:pt x="2" y="1"/>
                    <a:pt x="4" y="0"/>
                    <a:pt x="6" y="1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5" name="Freeform 3201">
              <a:extLst>
                <a:ext uri="{FF2B5EF4-FFF2-40B4-BE49-F238E27FC236}">
                  <a16:creationId xmlns:a16="http://schemas.microsoft.com/office/drawing/2014/main" id="{82CF0CFF-5273-487E-90EB-70DCBC582C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5" y="2437"/>
              <a:ext cx="20" cy="47"/>
            </a:xfrm>
            <a:custGeom>
              <a:avLst/>
              <a:gdLst>
                <a:gd name="T0" fmla="*/ 4 w 15"/>
                <a:gd name="T1" fmla="*/ 61 h 36"/>
                <a:gd name="T2" fmla="*/ 12 w 15"/>
                <a:gd name="T3" fmla="*/ 10 h 36"/>
                <a:gd name="T4" fmla="*/ 15 w 15"/>
                <a:gd name="T5" fmla="*/ 5 h 36"/>
                <a:gd name="T6" fmla="*/ 23 w 15"/>
                <a:gd name="T7" fmla="*/ 1 h 36"/>
                <a:gd name="T8" fmla="*/ 27 w 15"/>
                <a:gd name="T9" fmla="*/ 9 h 36"/>
                <a:gd name="T10" fmla="*/ 25 w 15"/>
                <a:gd name="T11" fmla="*/ 13 h 36"/>
                <a:gd name="T12" fmla="*/ 16 w 15"/>
                <a:gd name="T13" fmla="*/ 57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36">
                  <a:moveTo>
                    <a:pt x="2" y="36"/>
                  </a:moveTo>
                  <a:cubicBezTo>
                    <a:pt x="0" y="25"/>
                    <a:pt x="3" y="15"/>
                    <a:pt x="7" y="6"/>
                  </a:cubicBezTo>
                  <a:cubicBezTo>
                    <a:pt x="8" y="3"/>
                    <a:pt x="8" y="3"/>
                    <a:pt x="8" y="3"/>
                  </a:cubicBezTo>
                  <a:cubicBezTo>
                    <a:pt x="9" y="1"/>
                    <a:pt x="11" y="0"/>
                    <a:pt x="13" y="1"/>
                  </a:cubicBezTo>
                  <a:cubicBezTo>
                    <a:pt x="14" y="1"/>
                    <a:pt x="15" y="4"/>
                    <a:pt x="15" y="5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0" y="17"/>
                    <a:pt x="7" y="26"/>
                    <a:pt x="9" y="3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6" name="Freeform 3202">
              <a:extLst>
                <a:ext uri="{FF2B5EF4-FFF2-40B4-BE49-F238E27FC236}">
                  <a16:creationId xmlns:a16="http://schemas.microsoft.com/office/drawing/2014/main" id="{468ABD57-4944-4C0B-81A1-6C38B73375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437"/>
              <a:ext cx="12" cy="42"/>
            </a:xfrm>
            <a:custGeom>
              <a:avLst/>
              <a:gdLst>
                <a:gd name="T0" fmla="*/ 1 w 9"/>
                <a:gd name="T1" fmla="*/ 55 h 32"/>
                <a:gd name="T2" fmla="*/ 4 w 9"/>
                <a:gd name="T3" fmla="*/ 5 h 32"/>
                <a:gd name="T4" fmla="*/ 11 w 9"/>
                <a:gd name="T5" fmla="*/ 1 h 32"/>
                <a:gd name="T6" fmla="*/ 16 w 9"/>
                <a:gd name="T7" fmla="*/ 9 h 32"/>
                <a:gd name="T8" fmla="*/ 15 w 9"/>
                <a:gd name="T9" fmla="*/ 54 h 3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32">
                  <a:moveTo>
                    <a:pt x="1" y="32"/>
                  </a:moveTo>
                  <a:cubicBezTo>
                    <a:pt x="0" y="22"/>
                    <a:pt x="0" y="12"/>
                    <a:pt x="2" y="3"/>
                  </a:cubicBezTo>
                  <a:cubicBezTo>
                    <a:pt x="2" y="1"/>
                    <a:pt x="4" y="0"/>
                    <a:pt x="6" y="1"/>
                  </a:cubicBezTo>
                  <a:cubicBezTo>
                    <a:pt x="8" y="1"/>
                    <a:pt x="9" y="3"/>
                    <a:pt x="9" y="5"/>
                  </a:cubicBezTo>
                  <a:cubicBezTo>
                    <a:pt x="7" y="13"/>
                    <a:pt x="8" y="22"/>
                    <a:pt x="8" y="3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7" name="Freeform 3203">
              <a:extLst>
                <a:ext uri="{FF2B5EF4-FFF2-40B4-BE49-F238E27FC236}">
                  <a16:creationId xmlns:a16="http://schemas.microsoft.com/office/drawing/2014/main" id="{C6C6C427-DC79-4589-A194-2FC6D25FF8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441"/>
              <a:ext cx="44" cy="99"/>
            </a:xfrm>
            <a:custGeom>
              <a:avLst/>
              <a:gdLst>
                <a:gd name="T0" fmla="*/ 12 w 33"/>
                <a:gd name="T1" fmla="*/ 129 h 76"/>
                <a:gd name="T2" fmla="*/ 0 w 33"/>
                <a:gd name="T3" fmla="*/ 125 h 76"/>
                <a:gd name="T4" fmla="*/ 27 w 33"/>
                <a:gd name="T5" fmla="*/ 60 h 76"/>
                <a:gd name="T6" fmla="*/ 47 w 33"/>
                <a:gd name="T7" fmla="*/ 7 h 76"/>
                <a:gd name="T8" fmla="*/ 53 w 33"/>
                <a:gd name="T9" fmla="*/ 1 h 76"/>
                <a:gd name="T10" fmla="*/ 59 w 33"/>
                <a:gd name="T11" fmla="*/ 7 h 76"/>
                <a:gd name="T12" fmla="*/ 39 w 33"/>
                <a:gd name="T13" fmla="*/ 63 h 76"/>
                <a:gd name="T14" fmla="*/ 12 w 33"/>
                <a:gd name="T15" fmla="*/ 129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6">
                  <a:moveTo>
                    <a:pt x="7" y="76"/>
                  </a:moveTo>
                  <a:cubicBezTo>
                    <a:pt x="5" y="75"/>
                    <a:pt x="3" y="74"/>
                    <a:pt x="0" y="74"/>
                  </a:cubicBezTo>
                  <a:cubicBezTo>
                    <a:pt x="5" y="60"/>
                    <a:pt x="11" y="46"/>
                    <a:pt x="15" y="35"/>
                  </a:cubicBezTo>
                  <a:cubicBezTo>
                    <a:pt x="21" y="21"/>
                    <a:pt x="26" y="7"/>
                    <a:pt x="26" y="4"/>
                  </a:cubicBezTo>
                  <a:cubicBezTo>
                    <a:pt x="26" y="2"/>
                    <a:pt x="28" y="0"/>
                    <a:pt x="30" y="1"/>
                  </a:cubicBezTo>
                  <a:cubicBezTo>
                    <a:pt x="32" y="1"/>
                    <a:pt x="33" y="2"/>
                    <a:pt x="33" y="4"/>
                  </a:cubicBezTo>
                  <a:cubicBezTo>
                    <a:pt x="33" y="9"/>
                    <a:pt x="29" y="19"/>
                    <a:pt x="22" y="37"/>
                  </a:cubicBezTo>
                  <a:cubicBezTo>
                    <a:pt x="18" y="49"/>
                    <a:pt x="12" y="62"/>
                    <a:pt x="7" y="76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8" name="Freeform 3204">
              <a:extLst>
                <a:ext uri="{FF2B5EF4-FFF2-40B4-BE49-F238E27FC236}">
                  <a16:creationId xmlns:a16="http://schemas.microsoft.com/office/drawing/2014/main" id="{FB662ADB-221F-4936-A981-A383FCC6B4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443"/>
              <a:ext cx="24" cy="101"/>
            </a:xfrm>
            <a:custGeom>
              <a:avLst/>
              <a:gdLst>
                <a:gd name="T0" fmla="*/ 12 w 18"/>
                <a:gd name="T1" fmla="*/ 132 h 77"/>
                <a:gd name="T2" fmla="*/ 0 w 18"/>
                <a:gd name="T3" fmla="*/ 132 h 77"/>
                <a:gd name="T4" fmla="*/ 5 w 18"/>
                <a:gd name="T5" fmla="*/ 89 h 77"/>
                <a:gd name="T6" fmla="*/ 17 w 18"/>
                <a:gd name="T7" fmla="*/ 7 h 77"/>
                <a:gd name="T8" fmla="*/ 25 w 18"/>
                <a:gd name="T9" fmla="*/ 0 h 77"/>
                <a:gd name="T10" fmla="*/ 31 w 18"/>
                <a:gd name="T11" fmla="*/ 9 h 77"/>
                <a:gd name="T12" fmla="*/ 17 w 18"/>
                <a:gd name="T13" fmla="*/ 92 h 77"/>
                <a:gd name="T14" fmla="*/ 12 w 18"/>
                <a:gd name="T15" fmla="*/ 132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77">
                  <a:moveTo>
                    <a:pt x="7" y="77"/>
                  </a:moveTo>
                  <a:cubicBezTo>
                    <a:pt x="4" y="77"/>
                    <a:pt x="2" y="77"/>
                    <a:pt x="0" y="77"/>
                  </a:cubicBezTo>
                  <a:cubicBezTo>
                    <a:pt x="1" y="68"/>
                    <a:pt x="2" y="60"/>
                    <a:pt x="3" y="5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2"/>
                    <a:pt x="12" y="0"/>
                    <a:pt x="14" y="0"/>
                  </a:cubicBezTo>
                  <a:cubicBezTo>
                    <a:pt x="16" y="1"/>
                    <a:pt x="18" y="3"/>
                    <a:pt x="17" y="5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9" y="61"/>
                    <a:pt x="8" y="69"/>
                    <a:pt x="7" y="77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69" name="Freeform 3205">
              <a:extLst>
                <a:ext uri="{FF2B5EF4-FFF2-40B4-BE49-F238E27FC236}">
                  <a16:creationId xmlns:a16="http://schemas.microsoft.com/office/drawing/2014/main" id="{2CE20B28-4EE9-4BE8-B49C-879B40208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443"/>
              <a:ext cx="16" cy="103"/>
            </a:xfrm>
            <a:custGeom>
              <a:avLst/>
              <a:gdLst>
                <a:gd name="T0" fmla="*/ 15 w 12"/>
                <a:gd name="T1" fmla="*/ 136 h 78"/>
                <a:gd name="T2" fmla="*/ 0 w 12"/>
                <a:gd name="T3" fmla="*/ 136 h 78"/>
                <a:gd name="T4" fmla="*/ 7 w 12"/>
                <a:gd name="T5" fmla="*/ 21 h 78"/>
                <a:gd name="T6" fmla="*/ 7 w 12"/>
                <a:gd name="T7" fmla="*/ 5 h 78"/>
                <a:gd name="T8" fmla="*/ 15 w 12"/>
                <a:gd name="T9" fmla="*/ 0 h 78"/>
                <a:gd name="T10" fmla="*/ 21 w 12"/>
                <a:gd name="T11" fmla="*/ 7 h 78"/>
                <a:gd name="T12" fmla="*/ 20 w 12"/>
                <a:gd name="T13" fmla="*/ 21 h 78"/>
                <a:gd name="T14" fmla="*/ 15 w 12"/>
                <a:gd name="T15" fmla="*/ 13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8">
                  <a:moveTo>
                    <a:pt x="8" y="78"/>
                  </a:moveTo>
                  <a:cubicBezTo>
                    <a:pt x="5" y="78"/>
                    <a:pt x="3" y="78"/>
                    <a:pt x="0" y="78"/>
                  </a:cubicBezTo>
                  <a:cubicBezTo>
                    <a:pt x="2" y="52"/>
                    <a:pt x="3" y="25"/>
                    <a:pt x="4" y="1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0" y="0"/>
                    <a:pt x="12" y="2"/>
                    <a:pt x="12" y="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26"/>
                    <a:pt x="9" y="52"/>
                    <a:pt x="8" y="7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0" name="Freeform 3206">
              <a:extLst>
                <a:ext uri="{FF2B5EF4-FFF2-40B4-BE49-F238E27FC236}">
                  <a16:creationId xmlns:a16="http://schemas.microsoft.com/office/drawing/2014/main" id="{A8A16C41-594C-4307-8926-145D7A6D63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443"/>
              <a:ext cx="11" cy="103"/>
            </a:xfrm>
            <a:custGeom>
              <a:avLst/>
              <a:gdLst>
                <a:gd name="T0" fmla="*/ 0 w 8"/>
                <a:gd name="T1" fmla="*/ 136 h 78"/>
                <a:gd name="T2" fmla="*/ 0 w 8"/>
                <a:gd name="T3" fmla="*/ 7 h 78"/>
                <a:gd name="T4" fmla="*/ 6 w 8"/>
                <a:gd name="T5" fmla="*/ 0 h 78"/>
                <a:gd name="T6" fmla="*/ 14 w 8"/>
                <a:gd name="T7" fmla="*/ 5 h 78"/>
                <a:gd name="T8" fmla="*/ 15 w 8"/>
                <a:gd name="T9" fmla="*/ 135 h 78"/>
                <a:gd name="T10" fmla="*/ 0 w 8"/>
                <a:gd name="T11" fmla="*/ 13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8">
                  <a:moveTo>
                    <a:pt x="0" y="78"/>
                  </a:moveTo>
                  <a:cubicBezTo>
                    <a:pt x="1" y="48"/>
                    <a:pt x="0" y="11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7" y="11"/>
                    <a:pt x="8" y="47"/>
                    <a:pt x="8" y="77"/>
                  </a:cubicBezTo>
                  <a:cubicBezTo>
                    <a:pt x="5" y="77"/>
                    <a:pt x="3" y="78"/>
                    <a:pt x="0" y="7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1" name="Freeform 3207">
              <a:extLst>
                <a:ext uri="{FF2B5EF4-FFF2-40B4-BE49-F238E27FC236}">
                  <a16:creationId xmlns:a16="http://schemas.microsoft.com/office/drawing/2014/main" id="{D2675C44-D00A-49E8-84BE-E0B0E3B04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441"/>
              <a:ext cx="85" cy="73"/>
            </a:xfrm>
            <a:custGeom>
              <a:avLst/>
              <a:gdLst>
                <a:gd name="T0" fmla="*/ 71 w 65"/>
                <a:gd name="T1" fmla="*/ 48 h 56"/>
                <a:gd name="T2" fmla="*/ 9 w 65"/>
                <a:gd name="T3" fmla="*/ 95 h 56"/>
                <a:gd name="T4" fmla="*/ 0 w 65"/>
                <a:gd name="T5" fmla="*/ 89 h 56"/>
                <a:gd name="T6" fmla="*/ 63 w 65"/>
                <a:gd name="T7" fmla="*/ 38 h 56"/>
                <a:gd name="T8" fmla="*/ 99 w 65"/>
                <a:gd name="T9" fmla="*/ 7 h 56"/>
                <a:gd name="T10" fmla="*/ 106 w 65"/>
                <a:gd name="T11" fmla="*/ 0 h 56"/>
                <a:gd name="T12" fmla="*/ 111 w 65"/>
                <a:gd name="T13" fmla="*/ 7 h 56"/>
                <a:gd name="T14" fmla="*/ 71 w 65"/>
                <a:gd name="T15" fmla="*/ 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56">
                  <a:moveTo>
                    <a:pt x="41" y="28"/>
                  </a:moveTo>
                  <a:cubicBezTo>
                    <a:pt x="31" y="35"/>
                    <a:pt x="18" y="45"/>
                    <a:pt x="5" y="56"/>
                  </a:cubicBezTo>
                  <a:cubicBezTo>
                    <a:pt x="3" y="55"/>
                    <a:pt x="1" y="53"/>
                    <a:pt x="0" y="52"/>
                  </a:cubicBezTo>
                  <a:cubicBezTo>
                    <a:pt x="12" y="40"/>
                    <a:pt x="26" y="30"/>
                    <a:pt x="37" y="22"/>
                  </a:cubicBezTo>
                  <a:cubicBezTo>
                    <a:pt x="46" y="15"/>
                    <a:pt x="57" y="7"/>
                    <a:pt x="58" y="4"/>
                  </a:cubicBezTo>
                  <a:cubicBezTo>
                    <a:pt x="58" y="2"/>
                    <a:pt x="60" y="0"/>
                    <a:pt x="62" y="0"/>
                  </a:cubicBezTo>
                  <a:cubicBezTo>
                    <a:pt x="64" y="0"/>
                    <a:pt x="65" y="2"/>
                    <a:pt x="65" y="4"/>
                  </a:cubicBezTo>
                  <a:cubicBezTo>
                    <a:pt x="65" y="10"/>
                    <a:pt x="58" y="15"/>
                    <a:pt x="41" y="28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2" name="Freeform 3208">
              <a:extLst>
                <a:ext uri="{FF2B5EF4-FFF2-40B4-BE49-F238E27FC236}">
                  <a16:creationId xmlns:a16="http://schemas.microsoft.com/office/drawing/2014/main" id="{51D206E0-35A6-411D-8938-D3BCAD67B7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435"/>
              <a:ext cx="63" cy="73"/>
            </a:xfrm>
            <a:custGeom>
              <a:avLst/>
              <a:gdLst>
                <a:gd name="T0" fmla="*/ 7 w 48"/>
                <a:gd name="T1" fmla="*/ 97 h 55"/>
                <a:gd name="T2" fmla="*/ 0 w 48"/>
                <a:gd name="T3" fmla="*/ 88 h 55"/>
                <a:gd name="T4" fmla="*/ 0 w 48"/>
                <a:gd name="T5" fmla="*/ 88 h 55"/>
                <a:gd name="T6" fmla="*/ 33 w 48"/>
                <a:gd name="T7" fmla="*/ 50 h 55"/>
                <a:gd name="T8" fmla="*/ 70 w 48"/>
                <a:gd name="T9" fmla="*/ 7 h 55"/>
                <a:gd name="T10" fmla="*/ 76 w 48"/>
                <a:gd name="T11" fmla="*/ 0 h 55"/>
                <a:gd name="T12" fmla="*/ 83 w 48"/>
                <a:gd name="T13" fmla="*/ 7 h 55"/>
                <a:gd name="T14" fmla="*/ 42 w 48"/>
                <a:gd name="T15" fmla="*/ 60 h 55"/>
                <a:gd name="T16" fmla="*/ 7 w 48"/>
                <a:gd name="T17" fmla="*/ 9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5">
                  <a:moveTo>
                    <a:pt x="4" y="55"/>
                  </a:moveTo>
                  <a:cubicBezTo>
                    <a:pt x="2" y="54"/>
                    <a:pt x="1" y="52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6" y="42"/>
                    <a:pt x="13" y="35"/>
                    <a:pt x="19" y="29"/>
                  </a:cubicBezTo>
                  <a:cubicBezTo>
                    <a:pt x="29" y="19"/>
                    <a:pt x="40" y="8"/>
                    <a:pt x="40" y="4"/>
                  </a:cubicBezTo>
                  <a:cubicBezTo>
                    <a:pt x="41" y="2"/>
                    <a:pt x="42" y="0"/>
                    <a:pt x="44" y="0"/>
                  </a:cubicBezTo>
                  <a:cubicBezTo>
                    <a:pt x="46" y="1"/>
                    <a:pt x="48" y="2"/>
                    <a:pt x="48" y="4"/>
                  </a:cubicBezTo>
                  <a:cubicBezTo>
                    <a:pt x="47" y="11"/>
                    <a:pt x="39" y="19"/>
                    <a:pt x="24" y="34"/>
                  </a:cubicBezTo>
                  <a:cubicBezTo>
                    <a:pt x="18" y="41"/>
                    <a:pt x="11" y="48"/>
                    <a:pt x="4" y="55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3" name="Freeform 3209">
              <a:extLst>
                <a:ext uri="{FF2B5EF4-FFF2-40B4-BE49-F238E27FC236}">
                  <a16:creationId xmlns:a16="http://schemas.microsoft.com/office/drawing/2014/main" id="{267D969A-7584-4332-837E-2F68A050D1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433"/>
              <a:ext cx="27" cy="30"/>
            </a:xfrm>
            <a:custGeom>
              <a:avLst/>
              <a:gdLst>
                <a:gd name="T0" fmla="*/ 28 w 21"/>
                <a:gd name="T1" fmla="*/ 0 h 23"/>
                <a:gd name="T2" fmla="*/ 33 w 21"/>
                <a:gd name="T3" fmla="*/ 7 h 23"/>
                <a:gd name="T4" fmla="*/ 18 w 21"/>
                <a:gd name="T5" fmla="*/ 30 h 23"/>
                <a:gd name="T6" fmla="*/ 13 w 21"/>
                <a:gd name="T7" fmla="*/ 35 h 23"/>
                <a:gd name="T8" fmla="*/ 4 w 21"/>
                <a:gd name="T9" fmla="*/ 38 h 23"/>
                <a:gd name="T10" fmla="*/ 4 w 21"/>
                <a:gd name="T11" fmla="*/ 29 h 23"/>
                <a:gd name="T12" fmla="*/ 10 w 21"/>
                <a:gd name="T13" fmla="*/ 22 h 23"/>
                <a:gd name="T14" fmla="*/ 22 w 21"/>
                <a:gd name="T15" fmla="*/ 5 h 23"/>
                <a:gd name="T16" fmla="*/ 28 w 21"/>
                <a:gd name="T17" fmla="*/ 0 h 2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1" h="23">
                  <a:moveTo>
                    <a:pt x="17" y="0"/>
                  </a:moveTo>
                  <a:cubicBezTo>
                    <a:pt x="19" y="0"/>
                    <a:pt x="21" y="2"/>
                    <a:pt x="20" y="4"/>
                  </a:cubicBezTo>
                  <a:cubicBezTo>
                    <a:pt x="19" y="10"/>
                    <a:pt x="15" y="15"/>
                    <a:pt x="11" y="18"/>
                  </a:cubicBezTo>
                  <a:cubicBezTo>
                    <a:pt x="8" y="21"/>
                    <a:pt x="8" y="21"/>
                    <a:pt x="8" y="21"/>
                  </a:cubicBezTo>
                  <a:cubicBezTo>
                    <a:pt x="6" y="23"/>
                    <a:pt x="4" y="23"/>
                    <a:pt x="2" y="22"/>
                  </a:cubicBezTo>
                  <a:cubicBezTo>
                    <a:pt x="1" y="21"/>
                    <a:pt x="0" y="19"/>
                    <a:pt x="2" y="17"/>
                  </a:cubicBezTo>
                  <a:cubicBezTo>
                    <a:pt x="6" y="13"/>
                    <a:pt x="6" y="13"/>
                    <a:pt x="6" y="13"/>
                  </a:cubicBezTo>
                  <a:cubicBezTo>
                    <a:pt x="9" y="10"/>
                    <a:pt x="13" y="7"/>
                    <a:pt x="13" y="3"/>
                  </a:cubicBezTo>
                  <a:cubicBezTo>
                    <a:pt x="14" y="1"/>
                    <a:pt x="15" y="0"/>
                    <a:pt x="17" y="0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4" name="Freeform 3210">
              <a:extLst>
                <a:ext uri="{FF2B5EF4-FFF2-40B4-BE49-F238E27FC236}">
                  <a16:creationId xmlns:a16="http://schemas.microsoft.com/office/drawing/2014/main" id="{9CB5B9ED-A9CD-41C5-86D7-3F904A077B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441"/>
              <a:ext cx="44" cy="99"/>
            </a:xfrm>
            <a:custGeom>
              <a:avLst/>
              <a:gdLst>
                <a:gd name="T0" fmla="*/ 12 w 33"/>
                <a:gd name="T1" fmla="*/ 129 h 76"/>
                <a:gd name="T2" fmla="*/ 0 w 33"/>
                <a:gd name="T3" fmla="*/ 125 h 76"/>
                <a:gd name="T4" fmla="*/ 27 w 33"/>
                <a:gd name="T5" fmla="*/ 60 h 76"/>
                <a:gd name="T6" fmla="*/ 47 w 33"/>
                <a:gd name="T7" fmla="*/ 7 h 76"/>
                <a:gd name="T8" fmla="*/ 53 w 33"/>
                <a:gd name="T9" fmla="*/ 1 h 76"/>
                <a:gd name="T10" fmla="*/ 59 w 33"/>
                <a:gd name="T11" fmla="*/ 7 h 76"/>
                <a:gd name="T12" fmla="*/ 39 w 33"/>
                <a:gd name="T13" fmla="*/ 63 h 76"/>
                <a:gd name="T14" fmla="*/ 12 w 33"/>
                <a:gd name="T15" fmla="*/ 129 h 7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3" h="76">
                  <a:moveTo>
                    <a:pt x="7" y="76"/>
                  </a:moveTo>
                  <a:cubicBezTo>
                    <a:pt x="5" y="75"/>
                    <a:pt x="3" y="74"/>
                    <a:pt x="0" y="74"/>
                  </a:cubicBezTo>
                  <a:cubicBezTo>
                    <a:pt x="5" y="60"/>
                    <a:pt x="11" y="46"/>
                    <a:pt x="15" y="35"/>
                  </a:cubicBezTo>
                  <a:cubicBezTo>
                    <a:pt x="21" y="21"/>
                    <a:pt x="26" y="7"/>
                    <a:pt x="26" y="4"/>
                  </a:cubicBezTo>
                  <a:cubicBezTo>
                    <a:pt x="26" y="2"/>
                    <a:pt x="28" y="0"/>
                    <a:pt x="30" y="1"/>
                  </a:cubicBezTo>
                  <a:cubicBezTo>
                    <a:pt x="32" y="1"/>
                    <a:pt x="33" y="2"/>
                    <a:pt x="33" y="4"/>
                  </a:cubicBezTo>
                  <a:cubicBezTo>
                    <a:pt x="33" y="9"/>
                    <a:pt x="29" y="19"/>
                    <a:pt x="22" y="37"/>
                  </a:cubicBezTo>
                  <a:cubicBezTo>
                    <a:pt x="18" y="49"/>
                    <a:pt x="12" y="62"/>
                    <a:pt x="7" y="76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5" name="Freeform 3211">
              <a:extLst>
                <a:ext uri="{FF2B5EF4-FFF2-40B4-BE49-F238E27FC236}">
                  <a16:creationId xmlns:a16="http://schemas.microsoft.com/office/drawing/2014/main" id="{E81DD5DD-0490-4775-B3F7-D2330D5CC1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4" y="2443"/>
              <a:ext cx="24" cy="101"/>
            </a:xfrm>
            <a:custGeom>
              <a:avLst/>
              <a:gdLst>
                <a:gd name="T0" fmla="*/ 12 w 18"/>
                <a:gd name="T1" fmla="*/ 132 h 77"/>
                <a:gd name="T2" fmla="*/ 0 w 18"/>
                <a:gd name="T3" fmla="*/ 132 h 77"/>
                <a:gd name="T4" fmla="*/ 5 w 18"/>
                <a:gd name="T5" fmla="*/ 89 h 77"/>
                <a:gd name="T6" fmla="*/ 17 w 18"/>
                <a:gd name="T7" fmla="*/ 7 h 77"/>
                <a:gd name="T8" fmla="*/ 25 w 18"/>
                <a:gd name="T9" fmla="*/ 0 h 77"/>
                <a:gd name="T10" fmla="*/ 31 w 18"/>
                <a:gd name="T11" fmla="*/ 9 h 77"/>
                <a:gd name="T12" fmla="*/ 17 w 18"/>
                <a:gd name="T13" fmla="*/ 92 h 77"/>
                <a:gd name="T14" fmla="*/ 12 w 18"/>
                <a:gd name="T15" fmla="*/ 132 h 7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" h="77">
                  <a:moveTo>
                    <a:pt x="7" y="77"/>
                  </a:moveTo>
                  <a:cubicBezTo>
                    <a:pt x="4" y="77"/>
                    <a:pt x="2" y="77"/>
                    <a:pt x="0" y="77"/>
                  </a:cubicBezTo>
                  <a:cubicBezTo>
                    <a:pt x="1" y="68"/>
                    <a:pt x="2" y="60"/>
                    <a:pt x="3" y="52"/>
                  </a:cubicBezTo>
                  <a:cubicBezTo>
                    <a:pt x="10" y="4"/>
                    <a:pt x="10" y="4"/>
                    <a:pt x="10" y="4"/>
                  </a:cubicBezTo>
                  <a:cubicBezTo>
                    <a:pt x="11" y="2"/>
                    <a:pt x="12" y="0"/>
                    <a:pt x="14" y="0"/>
                  </a:cubicBezTo>
                  <a:cubicBezTo>
                    <a:pt x="16" y="1"/>
                    <a:pt x="18" y="3"/>
                    <a:pt x="17" y="5"/>
                  </a:cubicBezTo>
                  <a:cubicBezTo>
                    <a:pt x="10" y="53"/>
                    <a:pt x="10" y="53"/>
                    <a:pt x="10" y="53"/>
                  </a:cubicBezTo>
                  <a:cubicBezTo>
                    <a:pt x="9" y="61"/>
                    <a:pt x="8" y="69"/>
                    <a:pt x="7" y="77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6" name="Freeform 3212">
              <a:extLst>
                <a:ext uri="{FF2B5EF4-FFF2-40B4-BE49-F238E27FC236}">
                  <a16:creationId xmlns:a16="http://schemas.microsoft.com/office/drawing/2014/main" id="{FA58E873-E774-45DC-B17E-57189980F4D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443"/>
              <a:ext cx="16" cy="103"/>
            </a:xfrm>
            <a:custGeom>
              <a:avLst/>
              <a:gdLst>
                <a:gd name="T0" fmla="*/ 15 w 12"/>
                <a:gd name="T1" fmla="*/ 136 h 78"/>
                <a:gd name="T2" fmla="*/ 0 w 12"/>
                <a:gd name="T3" fmla="*/ 136 h 78"/>
                <a:gd name="T4" fmla="*/ 7 w 12"/>
                <a:gd name="T5" fmla="*/ 21 h 78"/>
                <a:gd name="T6" fmla="*/ 7 w 12"/>
                <a:gd name="T7" fmla="*/ 5 h 78"/>
                <a:gd name="T8" fmla="*/ 15 w 12"/>
                <a:gd name="T9" fmla="*/ 0 h 78"/>
                <a:gd name="T10" fmla="*/ 21 w 12"/>
                <a:gd name="T11" fmla="*/ 7 h 78"/>
                <a:gd name="T12" fmla="*/ 20 w 12"/>
                <a:gd name="T13" fmla="*/ 21 h 78"/>
                <a:gd name="T14" fmla="*/ 15 w 12"/>
                <a:gd name="T15" fmla="*/ 136 h 7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" h="78">
                  <a:moveTo>
                    <a:pt x="8" y="78"/>
                  </a:moveTo>
                  <a:cubicBezTo>
                    <a:pt x="5" y="78"/>
                    <a:pt x="3" y="78"/>
                    <a:pt x="0" y="78"/>
                  </a:cubicBezTo>
                  <a:cubicBezTo>
                    <a:pt x="2" y="52"/>
                    <a:pt x="3" y="25"/>
                    <a:pt x="4" y="12"/>
                  </a:cubicBezTo>
                  <a:cubicBezTo>
                    <a:pt x="4" y="3"/>
                    <a:pt x="4" y="3"/>
                    <a:pt x="4" y="3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0" y="0"/>
                    <a:pt x="12" y="2"/>
                    <a:pt x="12" y="4"/>
                  </a:cubicBezTo>
                  <a:cubicBezTo>
                    <a:pt x="11" y="12"/>
                    <a:pt x="11" y="12"/>
                    <a:pt x="11" y="12"/>
                  </a:cubicBezTo>
                  <a:cubicBezTo>
                    <a:pt x="10" y="26"/>
                    <a:pt x="9" y="52"/>
                    <a:pt x="8" y="7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7" name="Freeform 3213">
              <a:extLst>
                <a:ext uri="{FF2B5EF4-FFF2-40B4-BE49-F238E27FC236}">
                  <a16:creationId xmlns:a16="http://schemas.microsoft.com/office/drawing/2014/main" id="{07F52836-F4E7-499E-8838-84ED3994FB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1" y="2443"/>
              <a:ext cx="11" cy="103"/>
            </a:xfrm>
            <a:custGeom>
              <a:avLst/>
              <a:gdLst>
                <a:gd name="T0" fmla="*/ 0 w 8"/>
                <a:gd name="T1" fmla="*/ 136 h 78"/>
                <a:gd name="T2" fmla="*/ 0 w 8"/>
                <a:gd name="T3" fmla="*/ 7 h 78"/>
                <a:gd name="T4" fmla="*/ 6 w 8"/>
                <a:gd name="T5" fmla="*/ 0 h 78"/>
                <a:gd name="T6" fmla="*/ 14 w 8"/>
                <a:gd name="T7" fmla="*/ 5 h 78"/>
                <a:gd name="T8" fmla="*/ 15 w 8"/>
                <a:gd name="T9" fmla="*/ 135 h 78"/>
                <a:gd name="T10" fmla="*/ 0 w 8"/>
                <a:gd name="T11" fmla="*/ 136 h 7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" h="78">
                  <a:moveTo>
                    <a:pt x="0" y="78"/>
                  </a:moveTo>
                  <a:cubicBezTo>
                    <a:pt x="1" y="48"/>
                    <a:pt x="0" y="11"/>
                    <a:pt x="0" y="4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5" y="0"/>
                    <a:pt x="7" y="1"/>
                    <a:pt x="7" y="3"/>
                  </a:cubicBezTo>
                  <a:cubicBezTo>
                    <a:pt x="7" y="11"/>
                    <a:pt x="8" y="47"/>
                    <a:pt x="8" y="77"/>
                  </a:cubicBezTo>
                  <a:cubicBezTo>
                    <a:pt x="5" y="77"/>
                    <a:pt x="3" y="78"/>
                    <a:pt x="0" y="7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8" name="Freeform 3214">
              <a:extLst>
                <a:ext uri="{FF2B5EF4-FFF2-40B4-BE49-F238E27FC236}">
                  <a16:creationId xmlns:a16="http://schemas.microsoft.com/office/drawing/2014/main" id="{BF906E07-CCC8-4C4B-9AE6-AF6606B94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9" y="2441"/>
              <a:ext cx="85" cy="73"/>
            </a:xfrm>
            <a:custGeom>
              <a:avLst/>
              <a:gdLst>
                <a:gd name="T0" fmla="*/ 71 w 65"/>
                <a:gd name="T1" fmla="*/ 48 h 56"/>
                <a:gd name="T2" fmla="*/ 9 w 65"/>
                <a:gd name="T3" fmla="*/ 95 h 56"/>
                <a:gd name="T4" fmla="*/ 0 w 65"/>
                <a:gd name="T5" fmla="*/ 89 h 56"/>
                <a:gd name="T6" fmla="*/ 63 w 65"/>
                <a:gd name="T7" fmla="*/ 38 h 56"/>
                <a:gd name="T8" fmla="*/ 99 w 65"/>
                <a:gd name="T9" fmla="*/ 7 h 56"/>
                <a:gd name="T10" fmla="*/ 106 w 65"/>
                <a:gd name="T11" fmla="*/ 0 h 56"/>
                <a:gd name="T12" fmla="*/ 111 w 65"/>
                <a:gd name="T13" fmla="*/ 7 h 56"/>
                <a:gd name="T14" fmla="*/ 71 w 65"/>
                <a:gd name="T15" fmla="*/ 48 h 5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56">
                  <a:moveTo>
                    <a:pt x="41" y="28"/>
                  </a:moveTo>
                  <a:cubicBezTo>
                    <a:pt x="31" y="35"/>
                    <a:pt x="18" y="45"/>
                    <a:pt x="5" y="56"/>
                  </a:cubicBezTo>
                  <a:cubicBezTo>
                    <a:pt x="3" y="55"/>
                    <a:pt x="1" y="53"/>
                    <a:pt x="0" y="52"/>
                  </a:cubicBezTo>
                  <a:cubicBezTo>
                    <a:pt x="12" y="40"/>
                    <a:pt x="26" y="30"/>
                    <a:pt x="37" y="22"/>
                  </a:cubicBezTo>
                  <a:cubicBezTo>
                    <a:pt x="46" y="15"/>
                    <a:pt x="57" y="7"/>
                    <a:pt x="58" y="4"/>
                  </a:cubicBezTo>
                  <a:cubicBezTo>
                    <a:pt x="58" y="2"/>
                    <a:pt x="60" y="0"/>
                    <a:pt x="62" y="0"/>
                  </a:cubicBezTo>
                  <a:cubicBezTo>
                    <a:pt x="64" y="0"/>
                    <a:pt x="65" y="2"/>
                    <a:pt x="65" y="4"/>
                  </a:cubicBezTo>
                  <a:cubicBezTo>
                    <a:pt x="65" y="10"/>
                    <a:pt x="58" y="15"/>
                    <a:pt x="41" y="28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79" name="Freeform 3215">
              <a:extLst>
                <a:ext uri="{FF2B5EF4-FFF2-40B4-BE49-F238E27FC236}">
                  <a16:creationId xmlns:a16="http://schemas.microsoft.com/office/drawing/2014/main" id="{CAE389F9-E79F-4703-A610-C5C0B9FBBA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435"/>
              <a:ext cx="63" cy="73"/>
            </a:xfrm>
            <a:custGeom>
              <a:avLst/>
              <a:gdLst>
                <a:gd name="T0" fmla="*/ 7 w 48"/>
                <a:gd name="T1" fmla="*/ 97 h 55"/>
                <a:gd name="T2" fmla="*/ 0 w 48"/>
                <a:gd name="T3" fmla="*/ 88 h 55"/>
                <a:gd name="T4" fmla="*/ 0 w 48"/>
                <a:gd name="T5" fmla="*/ 88 h 55"/>
                <a:gd name="T6" fmla="*/ 33 w 48"/>
                <a:gd name="T7" fmla="*/ 50 h 55"/>
                <a:gd name="T8" fmla="*/ 70 w 48"/>
                <a:gd name="T9" fmla="*/ 7 h 55"/>
                <a:gd name="T10" fmla="*/ 76 w 48"/>
                <a:gd name="T11" fmla="*/ 0 h 55"/>
                <a:gd name="T12" fmla="*/ 83 w 48"/>
                <a:gd name="T13" fmla="*/ 7 h 55"/>
                <a:gd name="T14" fmla="*/ 42 w 48"/>
                <a:gd name="T15" fmla="*/ 60 h 55"/>
                <a:gd name="T16" fmla="*/ 7 w 48"/>
                <a:gd name="T17" fmla="*/ 97 h 5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55">
                  <a:moveTo>
                    <a:pt x="4" y="55"/>
                  </a:moveTo>
                  <a:cubicBezTo>
                    <a:pt x="2" y="54"/>
                    <a:pt x="1" y="52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6" y="42"/>
                    <a:pt x="13" y="35"/>
                    <a:pt x="19" y="29"/>
                  </a:cubicBezTo>
                  <a:cubicBezTo>
                    <a:pt x="29" y="19"/>
                    <a:pt x="40" y="8"/>
                    <a:pt x="40" y="4"/>
                  </a:cubicBezTo>
                  <a:cubicBezTo>
                    <a:pt x="41" y="2"/>
                    <a:pt x="42" y="0"/>
                    <a:pt x="44" y="0"/>
                  </a:cubicBezTo>
                  <a:cubicBezTo>
                    <a:pt x="46" y="1"/>
                    <a:pt x="48" y="2"/>
                    <a:pt x="48" y="4"/>
                  </a:cubicBezTo>
                  <a:cubicBezTo>
                    <a:pt x="47" y="11"/>
                    <a:pt x="39" y="19"/>
                    <a:pt x="24" y="34"/>
                  </a:cubicBezTo>
                  <a:cubicBezTo>
                    <a:pt x="18" y="41"/>
                    <a:pt x="11" y="48"/>
                    <a:pt x="4" y="55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0" name="Freeform 3216">
              <a:extLst>
                <a:ext uri="{FF2B5EF4-FFF2-40B4-BE49-F238E27FC236}">
                  <a16:creationId xmlns:a16="http://schemas.microsoft.com/office/drawing/2014/main" id="{45266342-95B7-437D-BD5E-4A44732822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1" y="2433"/>
              <a:ext cx="25" cy="27"/>
            </a:xfrm>
            <a:custGeom>
              <a:avLst/>
              <a:gdLst>
                <a:gd name="T0" fmla="*/ 0 w 19"/>
                <a:gd name="T1" fmla="*/ 28 h 21"/>
                <a:gd name="T2" fmla="*/ 7 w 19"/>
                <a:gd name="T3" fmla="*/ 22 h 21"/>
                <a:gd name="T4" fmla="*/ 18 w 19"/>
                <a:gd name="T5" fmla="*/ 5 h 21"/>
                <a:gd name="T6" fmla="*/ 26 w 19"/>
                <a:gd name="T7" fmla="*/ 0 h 21"/>
                <a:gd name="T8" fmla="*/ 32 w 19"/>
                <a:gd name="T9" fmla="*/ 6 h 21"/>
                <a:gd name="T10" fmla="*/ 16 w 19"/>
                <a:gd name="T11" fmla="*/ 30 h 21"/>
                <a:gd name="T12" fmla="*/ 11 w 19"/>
                <a:gd name="T13" fmla="*/ 35 h 2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" h="21">
                  <a:moveTo>
                    <a:pt x="0" y="17"/>
                  </a:moveTo>
                  <a:cubicBezTo>
                    <a:pt x="4" y="13"/>
                    <a:pt x="4" y="13"/>
                    <a:pt x="4" y="13"/>
                  </a:cubicBezTo>
                  <a:cubicBezTo>
                    <a:pt x="7" y="10"/>
                    <a:pt x="11" y="7"/>
                    <a:pt x="11" y="3"/>
                  </a:cubicBezTo>
                  <a:cubicBezTo>
                    <a:pt x="12" y="1"/>
                    <a:pt x="13" y="0"/>
                    <a:pt x="15" y="0"/>
                  </a:cubicBezTo>
                  <a:cubicBezTo>
                    <a:pt x="17" y="0"/>
                    <a:pt x="19" y="2"/>
                    <a:pt x="18" y="4"/>
                  </a:cubicBezTo>
                  <a:cubicBezTo>
                    <a:pt x="17" y="10"/>
                    <a:pt x="13" y="15"/>
                    <a:pt x="9" y="18"/>
                  </a:cubicBezTo>
                  <a:cubicBezTo>
                    <a:pt x="6" y="21"/>
                    <a:pt x="6" y="21"/>
                    <a:pt x="6" y="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1" name="Freeform 3217">
              <a:extLst>
                <a:ext uri="{FF2B5EF4-FFF2-40B4-BE49-F238E27FC236}">
                  <a16:creationId xmlns:a16="http://schemas.microsoft.com/office/drawing/2014/main" id="{CBA750EF-E415-4F95-AAE5-F32E5E08B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6" y="2271"/>
              <a:ext cx="188" cy="117"/>
            </a:xfrm>
            <a:custGeom>
              <a:avLst/>
              <a:gdLst>
                <a:gd name="T0" fmla="*/ 247 w 143"/>
                <a:gd name="T1" fmla="*/ 29 h 89"/>
                <a:gd name="T2" fmla="*/ 131 w 143"/>
                <a:gd name="T3" fmla="*/ 16 h 89"/>
                <a:gd name="T4" fmla="*/ 5 w 143"/>
                <a:gd name="T5" fmla="*/ 128 h 89"/>
                <a:gd name="T6" fmla="*/ 0 w 143"/>
                <a:gd name="T7" fmla="*/ 154 h 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3" h="89">
                  <a:moveTo>
                    <a:pt x="143" y="17"/>
                  </a:moveTo>
                  <a:cubicBezTo>
                    <a:pt x="130" y="9"/>
                    <a:pt x="102" y="0"/>
                    <a:pt x="76" y="9"/>
                  </a:cubicBezTo>
                  <a:cubicBezTo>
                    <a:pt x="56" y="15"/>
                    <a:pt x="13" y="33"/>
                    <a:pt x="3" y="74"/>
                  </a:cubicBezTo>
                  <a:cubicBezTo>
                    <a:pt x="1" y="79"/>
                    <a:pt x="1" y="84"/>
                    <a:pt x="0" y="89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2" name="Freeform 3218">
              <a:extLst>
                <a:ext uri="{FF2B5EF4-FFF2-40B4-BE49-F238E27FC236}">
                  <a16:creationId xmlns:a16="http://schemas.microsoft.com/office/drawing/2014/main" id="{528FDAF5-2045-4607-A167-5CA0A576EB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987" y="2439"/>
              <a:ext cx="31" cy="76"/>
            </a:xfrm>
            <a:custGeom>
              <a:avLst/>
              <a:gdLst>
                <a:gd name="T0" fmla="*/ 42 w 23"/>
                <a:gd name="T1" fmla="*/ 0 h 58"/>
                <a:gd name="T2" fmla="*/ 0 w 23"/>
                <a:gd name="T3" fmla="*/ 100 h 5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3" h="58">
                  <a:moveTo>
                    <a:pt x="23" y="0"/>
                  </a:moveTo>
                  <a:cubicBezTo>
                    <a:pt x="9" y="23"/>
                    <a:pt x="1" y="45"/>
                    <a:pt x="0" y="5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3" name="Freeform 3219">
              <a:extLst>
                <a:ext uri="{FF2B5EF4-FFF2-40B4-BE49-F238E27FC236}">
                  <a16:creationId xmlns:a16="http://schemas.microsoft.com/office/drawing/2014/main" id="{F79C65B4-72AD-4394-860D-B2757908081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8" y="2290"/>
              <a:ext cx="173" cy="149"/>
            </a:xfrm>
            <a:custGeom>
              <a:avLst/>
              <a:gdLst>
                <a:gd name="T0" fmla="*/ 227 w 132"/>
                <a:gd name="T1" fmla="*/ 0 h 114"/>
                <a:gd name="T2" fmla="*/ 73 w 132"/>
                <a:gd name="T3" fmla="*/ 107 h 114"/>
                <a:gd name="T4" fmla="*/ 0 w 132"/>
                <a:gd name="T5" fmla="*/ 195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2" h="114">
                  <a:moveTo>
                    <a:pt x="132" y="0"/>
                  </a:moveTo>
                  <a:cubicBezTo>
                    <a:pt x="132" y="23"/>
                    <a:pt x="84" y="28"/>
                    <a:pt x="43" y="63"/>
                  </a:cubicBezTo>
                  <a:cubicBezTo>
                    <a:pt x="26" y="79"/>
                    <a:pt x="11" y="97"/>
                    <a:pt x="0" y="1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4" name="Freeform 3220">
              <a:extLst>
                <a:ext uri="{FF2B5EF4-FFF2-40B4-BE49-F238E27FC236}">
                  <a16:creationId xmlns:a16="http://schemas.microsoft.com/office/drawing/2014/main" id="{62728B8A-6013-435B-BE09-35D8946DA4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1" y="2236"/>
              <a:ext cx="33" cy="38"/>
            </a:xfrm>
            <a:custGeom>
              <a:avLst/>
              <a:gdLst>
                <a:gd name="T0" fmla="*/ 0 w 25"/>
                <a:gd name="T1" fmla="*/ 0 h 29"/>
                <a:gd name="T2" fmla="*/ 44 w 25"/>
                <a:gd name="T3" fmla="*/ 50 h 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5" h="29">
                  <a:moveTo>
                    <a:pt x="0" y="0"/>
                  </a:moveTo>
                  <a:cubicBezTo>
                    <a:pt x="11" y="9"/>
                    <a:pt x="21" y="19"/>
                    <a:pt x="25" y="2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5" name="Freeform 3221">
              <a:extLst>
                <a:ext uri="{FF2B5EF4-FFF2-40B4-BE49-F238E27FC236}">
                  <a16:creationId xmlns:a16="http://schemas.microsoft.com/office/drawing/2014/main" id="{DB2EB9F0-0308-48BD-924B-0B2E7366D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16" y="2155"/>
              <a:ext cx="65" cy="81"/>
            </a:xfrm>
            <a:custGeom>
              <a:avLst/>
              <a:gdLst>
                <a:gd name="T0" fmla="*/ 0 w 49"/>
                <a:gd name="T1" fmla="*/ 0 h 62"/>
                <a:gd name="T2" fmla="*/ 86 w 49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62">
                  <a:moveTo>
                    <a:pt x="0" y="0"/>
                  </a:moveTo>
                  <a:cubicBezTo>
                    <a:pt x="1" y="26"/>
                    <a:pt x="28" y="44"/>
                    <a:pt x="49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6" name="Freeform 3222">
              <a:extLst>
                <a:ext uri="{FF2B5EF4-FFF2-40B4-BE49-F238E27FC236}">
                  <a16:creationId xmlns:a16="http://schemas.microsoft.com/office/drawing/2014/main" id="{35CF19C5-59DB-457C-B83C-D785C5D77F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678"/>
              <a:ext cx="68" cy="1195"/>
            </a:xfrm>
            <a:custGeom>
              <a:avLst/>
              <a:gdLst>
                <a:gd name="T0" fmla="*/ 7 w 52"/>
                <a:gd name="T1" fmla="*/ 1568 h 911"/>
                <a:gd name="T2" fmla="*/ 29 w 52"/>
                <a:gd name="T3" fmla="*/ 1282 h 911"/>
                <a:gd name="T4" fmla="*/ 50 w 52"/>
                <a:gd name="T5" fmla="*/ 1026 h 911"/>
                <a:gd name="T6" fmla="*/ 17 w 52"/>
                <a:gd name="T7" fmla="*/ 756 h 911"/>
                <a:gd name="T8" fmla="*/ 18 w 52"/>
                <a:gd name="T9" fmla="*/ 690 h 911"/>
                <a:gd name="T10" fmla="*/ 65 w 52"/>
                <a:gd name="T11" fmla="*/ 260 h 911"/>
                <a:gd name="T12" fmla="*/ 78 w 52"/>
                <a:gd name="T13" fmla="*/ 76 h 911"/>
                <a:gd name="T14" fmla="*/ 89 w 52"/>
                <a:gd name="T15" fmla="*/ 0 h 9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2" h="911">
                  <a:moveTo>
                    <a:pt x="4" y="911"/>
                  </a:moveTo>
                  <a:cubicBezTo>
                    <a:pt x="0" y="884"/>
                    <a:pt x="17" y="763"/>
                    <a:pt x="17" y="745"/>
                  </a:cubicBezTo>
                  <a:cubicBezTo>
                    <a:pt x="17" y="714"/>
                    <a:pt x="34" y="662"/>
                    <a:pt x="29" y="596"/>
                  </a:cubicBezTo>
                  <a:cubicBezTo>
                    <a:pt x="26" y="559"/>
                    <a:pt x="10" y="465"/>
                    <a:pt x="10" y="439"/>
                  </a:cubicBezTo>
                  <a:cubicBezTo>
                    <a:pt x="10" y="435"/>
                    <a:pt x="9" y="406"/>
                    <a:pt x="11" y="401"/>
                  </a:cubicBezTo>
                  <a:cubicBezTo>
                    <a:pt x="16" y="384"/>
                    <a:pt x="38" y="153"/>
                    <a:pt x="38" y="151"/>
                  </a:cubicBezTo>
                  <a:cubicBezTo>
                    <a:pt x="40" y="138"/>
                    <a:pt x="43" y="89"/>
                    <a:pt x="46" y="44"/>
                  </a:cubicBezTo>
                  <a:cubicBezTo>
                    <a:pt x="47" y="26"/>
                    <a:pt x="52" y="0"/>
                    <a:pt x="5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7" name="Freeform 3223">
              <a:extLst>
                <a:ext uri="{FF2B5EF4-FFF2-40B4-BE49-F238E27FC236}">
                  <a16:creationId xmlns:a16="http://schemas.microsoft.com/office/drawing/2014/main" id="{2C3B5BF0-588D-4688-BBD9-FED4E61A33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1353"/>
              <a:ext cx="226" cy="899"/>
            </a:xfrm>
            <a:custGeom>
              <a:avLst/>
              <a:gdLst>
                <a:gd name="T0" fmla="*/ 0 w 172"/>
                <a:gd name="T1" fmla="*/ 1180 h 685"/>
                <a:gd name="T2" fmla="*/ 34 w 172"/>
                <a:gd name="T3" fmla="*/ 818 h 685"/>
                <a:gd name="T4" fmla="*/ 49 w 172"/>
                <a:gd name="T5" fmla="*/ 693 h 685"/>
                <a:gd name="T6" fmla="*/ 84 w 172"/>
                <a:gd name="T7" fmla="*/ 386 h 685"/>
                <a:gd name="T8" fmla="*/ 104 w 172"/>
                <a:gd name="T9" fmla="*/ 172 h 685"/>
                <a:gd name="T10" fmla="*/ 227 w 172"/>
                <a:gd name="T11" fmla="*/ 10 h 685"/>
                <a:gd name="T12" fmla="*/ 297 w 172"/>
                <a:gd name="T13" fmla="*/ 0 h 6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2" h="685">
                  <a:moveTo>
                    <a:pt x="0" y="685"/>
                  </a:moveTo>
                  <a:cubicBezTo>
                    <a:pt x="1" y="646"/>
                    <a:pt x="1" y="521"/>
                    <a:pt x="20" y="475"/>
                  </a:cubicBezTo>
                  <a:cubicBezTo>
                    <a:pt x="24" y="460"/>
                    <a:pt x="28" y="436"/>
                    <a:pt x="28" y="402"/>
                  </a:cubicBezTo>
                  <a:cubicBezTo>
                    <a:pt x="30" y="307"/>
                    <a:pt x="51" y="253"/>
                    <a:pt x="49" y="224"/>
                  </a:cubicBezTo>
                  <a:cubicBezTo>
                    <a:pt x="43" y="182"/>
                    <a:pt x="52" y="136"/>
                    <a:pt x="60" y="100"/>
                  </a:cubicBezTo>
                  <a:cubicBezTo>
                    <a:pt x="78" y="24"/>
                    <a:pt x="114" y="10"/>
                    <a:pt x="132" y="6"/>
                  </a:cubicBezTo>
                  <a:cubicBezTo>
                    <a:pt x="149" y="2"/>
                    <a:pt x="172" y="0"/>
                    <a:pt x="17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8" name="Freeform 3224">
              <a:extLst>
                <a:ext uri="{FF2B5EF4-FFF2-40B4-BE49-F238E27FC236}">
                  <a16:creationId xmlns:a16="http://schemas.microsoft.com/office/drawing/2014/main" id="{DE20EA45-878D-43B4-A74D-8B46CB359F5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3" y="2252"/>
              <a:ext cx="4" cy="71"/>
            </a:xfrm>
            <a:custGeom>
              <a:avLst/>
              <a:gdLst>
                <a:gd name="T0" fmla="*/ 0 w 3"/>
                <a:gd name="T1" fmla="*/ 93 h 54"/>
                <a:gd name="T2" fmla="*/ 5 w 3"/>
                <a:gd name="T3" fmla="*/ 5 h 54"/>
                <a:gd name="T4" fmla="*/ 5 w 3"/>
                <a:gd name="T5" fmla="*/ 0 h 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54">
                  <a:moveTo>
                    <a:pt x="0" y="54"/>
                  </a:moveTo>
                  <a:cubicBezTo>
                    <a:pt x="2" y="39"/>
                    <a:pt x="2" y="18"/>
                    <a:pt x="3" y="3"/>
                  </a:cubicBezTo>
                  <a:cubicBezTo>
                    <a:pt x="3" y="2"/>
                    <a:pt x="3" y="1"/>
                    <a:pt x="3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89" name="Freeform 3225">
              <a:extLst>
                <a:ext uri="{FF2B5EF4-FFF2-40B4-BE49-F238E27FC236}">
                  <a16:creationId xmlns:a16="http://schemas.microsoft.com/office/drawing/2014/main" id="{9A1A8054-F7B7-404B-B328-F535FF11E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323"/>
              <a:ext cx="15" cy="114"/>
            </a:xfrm>
            <a:custGeom>
              <a:avLst/>
              <a:gdLst>
                <a:gd name="T0" fmla="*/ 0 w 11"/>
                <a:gd name="T1" fmla="*/ 149 h 87"/>
                <a:gd name="T2" fmla="*/ 7 w 11"/>
                <a:gd name="T3" fmla="*/ 89 h 87"/>
                <a:gd name="T4" fmla="*/ 16 w 11"/>
                <a:gd name="T5" fmla="*/ 21 h 87"/>
                <a:gd name="T6" fmla="*/ 20 w 11"/>
                <a:gd name="T7" fmla="*/ 0 h 8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87">
                  <a:moveTo>
                    <a:pt x="0" y="87"/>
                  </a:moveTo>
                  <a:cubicBezTo>
                    <a:pt x="2" y="82"/>
                    <a:pt x="1" y="64"/>
                    <a:pt x="4" y="52"/>
                  </a:cubicBezTo>
                  <a:cubicBezTo>
                    <a:pt x="8" y="40"/>
                    <a:pt x="6" y="27"/>
                    <a:pt x="9" y="12"/>
                  </a:cubicBezTo>
                  <a:cubicBezTo>
                    <a:pt x="10" y="9"/>
                    <a:pt x="10" y="5"/>
                    <a:pt x="1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0" name="Freeform 3226">
              <a:extLst>
                <a:ext uri="{FF2B5EF4-FFF2-40B4-BE49-F238E27FC236}">
                  <a16:creationId xmlns:a16="http://schemas.microsoft.com/office/drawing/2014/main" id="{C38DECD8-182C-405B-ABDE-4E6DA0C3C6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6" y="1041"/>
              <a:ext cx="3" cy="31"/>
            </a:xfrm>
            <a:custGeom>
              <a:avLst/>
              <a:gdLst>
                <a:gd name="T0" fmla="*/ 5 w 2"/>
                <a:gd name="T1" fmla="*/ 42 h 23"/>
                <a:gd name="T2" fmla="*/ 0 w 2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3">
                  <a:moveTo>
                    <a:pt x="2" y="23"/>
                  </a:moveTo>
                  <a:cubicBezTo>
                    <a:pt x="1" y="9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1" name="Freeform 3227">
              <a:extLst>
                <a:ext uri="{FF2B5EF4-FFF2-40B4-BE49-F238E27FC236}">
                  <a16:creationId xmlns:a16="http://schemas.microsoft.com/office/drawing/2014/main" id="{B992ACF3-0776-472D-941D-F09664079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9" y="1072"/>
              <a:ext cx="181" cy="270"/>
            </a:xfrm>
            <a:custGeom>
              <a:avLst/>
              <a:gdLst>
                <a:gd name="T0" fmla="*/ 0 w 138"/>
                <a:gd name="T1" fmla="*/ 354 h 206"/>
                <a:gd name="T2" fmla="*/ 138 w 138"/>
                <a:gd name="T3" fmla="*/ 291 h 206"/>
                <a:gd name="T4" fmla="*/ 216 w 138"/>
                <a:gd name="T5" fmla="*/ 101 h 206"/>
                <a:gd name="T6" fmla="*/ 210 w 138"/>
                <a:gd name="T7" fmla="*/ 0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8" h="206">
                  <a:moveTo>
                    <a:pt x="0" y="206"/>
                  </a:moveTo>
                  <a:cubicBezTo>
                    <a:pt x="23" y="191"/>
                    <a:pt x="53" y="174"/>
                    <a:pt x="80" y="169"/>
                  </a:cubicBezTo>
                  <a:cubicBezTo>
                    <a:pt x="138" y="153"/>
                    <a:pt x="126" y="59"/>
                    <a:pt x="126" y="59"/>
                  </a:cubicBezTo>
                  <a:cubicBezTo>
                    <a:pt x="125" y="44"/>
                    <a:pt x="123" y="18"/>
                    <a:pt x="122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2" name="Freeform 3228">
              <a:extLst>
                <a:ext uri="{FF2B5EF4-FFF2-40B4-BE49-F238E27FC236}">
                  <a16:creationId xmlns:a16="http://schemas.microsoft.com/office/drawing/2014/main" id="{25C9E057-B84C-4F1E-A982-526ED50489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8" y="2247"/>
              <a:ext cx="11" cy="36"/>
            </a:xfrm>
            <a:custGeom>
              <a:avLst/>
              <a:gdLst>
                <a:gd name="T0" fmla="*/ 15 w 8"/>
                <a:gd name="T1" fmla="*/ 0 h 28"/>
                <a:gd name="T2" fmla="*/ 0 w 8"/>
                <a:gd name="T3" fmla="*/ 46 h 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8">
                  <a:moveTo>
                    <a:pt x="8" y="0"/>
                  </a:moveTo>
                  <a:cubicBezTo>
                    <a:pt x="0" y="11"/>
                    <a:pt x="2" y="22"/>
                    <a:pt x="0" y="2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3" name="Freeform 3229">
              <a:extLst>
                <a:ext uri="{FF2B5EF4-FFF2-40B4-BE49-F238E27FC236}">
                  <a16:creationId xmlns:a16="http://schemas.microsoft.com/office/drawing/2014/main" id="{AA788345-D7C9-4ADD-8C85-B6FA9F576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1474"/>
              <a:ext cx="247" cy="199"/>
            </a:xfrm>
            <a:custGeom>
              <a:avLst/>
              <a:gdLst>
                <a:gd name="T0" fmla="*/ 325 w 188"/>
                <a:gd name="T1" fmla="*/ 0 h 152"/>
                <a:gd name="T2" fmla="*/ 194 w 188"/>
                <a:gd name="T3" fmla="*/ 153 h 152"/>
                <a:gd name="T4" fmla="*/ 0 w 188"/>
                <a:gd name="T5" fmla="*/ 261 h 1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8" h="152">
                  <a:moveTo>
                    <a:pt x="188" y="0"/>
                  </a:moveTo>
                  <a:cubicBezTo>
                    <a:pt x="169" y="34"/>
                    <a:pt x="142" y="69"/>
                    <a:pt x="113" y="89"/>
                  </a:cubicBezTo>
                  <a:cubicBezTo>
                    <a:pt x="61" y="124"/>
                    <a:pt x="12" y="124"/>
                    <a:pt x="0" y="15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4" name="Freeform 3230">
              <a:extLst>
                <a:ext uri="{FF2B5EF4-FFF2-40B4-BE49-F238E27FC236}">
                  <a16:creationId xmlns:a16="http://schemas.microsoft.com/office/drawing/2014/main" id="{F823C696-02FD-409C-8E0E-B66FD9BE02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1904"/>
              <a:ext cx="20" cy="55"/>
            </a:xfrm>
            <a:custGeom>
              <a:avLst/>
              <a:gdLst>
                <a:gd name="T0" fmla="*/ 0 w 15"/>
                <a:gd name="T1" fmla="*/ 0 h 42"/>
                <a:gd name="T2" fmla="*/ 27 w 15"/>
                <a:gd name="T3" fmla="*/ 72 h 4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42">
                  <a:moveTo>
                    <a:pt x="0" y="0"/>
                  </a:moveTo>
                  <a:cubicBezTo>
                    <a:pt x="8" y="16"/>
                    <a:pt x="14" y="30"/>
                    <a:pt x="15" y="4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5" name="Freeform 3231">
              <a:extLst>
                <a:ext uri="{FF2B5EF4-FFF2-40B4-BE49-F238E27FC236}">
                  <a16:creationId xmlns:a16="http://schemas.microsoft.com/office/drawing/2014/main" id="{DAC5498E-0012-433C-9A59-28BACB9F2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1851"/>
              <a:ext cx="31" cy="53"/>
            </a:xfrm>
            <a:custGeom>
              <a:avLst/>
              <a:gdLst>
                <a:gd name="T0" fmla="*/ 0 w 24"/>
                <a:gd name="T1" fmla="*/ 0 h 41"/>
                <a:gd name="T2" fmla="*/ 40 w 24"/>
                <a:gd name="T3" fmla="*/ 69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41">
                  <a:moveTo>
                    <a:pt x="0" y="0"/>
                  </a:moveTo>
                  <a:cubicBezTo>
                    <a:pt x="9" y="14"/>
                    <a:pt x="17" y="28"/>
                    <a:pt x="24" y="4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6" name="Freeform 3232">
              <a:extLst>
                <a:ext uri="{FF2B5EF4-FFF2-40B4-BE49-F238E27FC236}">
                  <a16:creationId xmlns:a16="http://schemas.microsoft.com/office/drawing/2014/main" id="{5A582076-0830-4936-938A-101E416FF8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001" y="1364"/>
              <a:ext cx="227" cy="487"/>
            </a:xfrm>
            <a:custGeom>
              <a:avLst/>
              <a:gdLst>
                <a:gd name="T0" fmla="*/ 0 w 173"/>
                <a:gd name="T1" fmla="*/ 0 h 371"/>
                <a:gd name="T2" fmla="*/ 84 w 173"/>
                <a:gd name="T3" fmla="*/ 109 h 371"/>
                <a:gd name="T4" fmla="*/ 203 w 173"/>
                <a:gd name="T5" fmla="*/ 450 h 371"/>
                <a:gd name="T6" fmla="*/ 298 w 173"/>
                <a:gd name="T7" fmla="*/ 639 h 37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73" h="371">
                  <a:moveTo>
                    <a:pt x="0" y="0"/>
                  </a:moveTo>
                  <a:cubicBezTo>
                    <a:pt x="12" y="13"/>
                    <a:pt x="33" y="35"/>
                    <a:pt x="49" y="63"/>
                  </a:cubicBezTo>
                  <a:cubicBezTo>
                    <a:pt x="82" y="120"/>
                    <a:pt x="103" y="213"/>
                    <a:pt x="118" y="261"/>
                  </a:cubicBezTo>
                  <a:cubicBezTo>
                    <a:pt x="129" y="298"/>
                    <a:pt x="152" y="336"/>
                    <a:pt x="173" y="37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7" name="Freeform 3233">
              <a:extLst>
                <a:ext uri="{FF2B5EF4-FFF2-40B4-BE49-F238E27FC236}">
                  <a16:creationId xmlns:a16="http://schemas.microsoft.com/office/drawing/2014/main" id="{1FA1D810-4998-49F8-A857-72ED6E15B79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9" y="1626"/>
              <a:ext cx="24" cy="190"/>
            </a:xfrm>
            <a:custGeom>
              <a:avLst/>
              <a:gdLst>
                <a:gd name="T0" fmla="*/ 32 w 18"/>
                <a:gd name="T1" fmla="*/ 0 h 145"/>
                <a:gd name="T2" fmla="*/ 12 w 18"/>
                <a:gd name="T3" fmla="*/ 143 h 145"/>
                <a:gd name="T4" fmla="*/ 0 w 18"/>
                <a:gd name="T5" fmla="*/ 249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45">
                  <a:moveTo>
                    <a:pt x="18" y="0"/>
                  </a:moveTo>
                  <a:cubicBezTo>
                    <a:pt x="16" y="13"/>
                    <a:pt x="11" y="46"/>
                    <a:pt x="7" y="83"/>
                  </a:cubicBezTo>
                  <a:cubicBezTo>
                    <a:pt x="3" y="123"/>
                    <a:pt x="2" y="132"/>
                    <a:pt x="0" y="14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8" name="Freeform 3234">
              <a:extLst>
                <a:ext uri="{FF2B5EF4-FFF2-40B4-BE49-F238E27FC236}">
                  <a16:creationId xmlns:a16="http://schemas.microsoft.com/office/drawing/2014/main" id="{CE0D267C-5A8B-4638-BC5D-22E2BD23D6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9" y="3339"/>
              <a:ext cx="120" cy="611"/>
            </a:xfrm>
            <a:custGeom>
              <a:avLst/>
              <a:gdLst>
                <a:gd name="T0" fmla="*/ 9 w 91"/>
                <a:gd name="T1" fmla="*/ 0 h 466"/>
                <a:gd name="T2" fmla="*/ 1 w 91"/>
                <a:gd name="T3" fmla="*/ 237 h 466"/>
                <a:gd name="T4" fmla="*/ 80 w 91"/>
                <a:gd name="T5" fmla="*/ 557 h 466"/>
                <a:gd name="T6" fmla="*/ 158 w 91"/>
                <a:gd name="T7" fmla="*/ 801 h 4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1" h="466">
                  <a:moveTo>
                    <a:pt x="5" y="0"/>
                  </a:moveTo>
                  <a:cubicBezTo>
                    <a:pt x="3" y="51"/>
                    <a:pt x="0" y="105"/>
                    <a:pt x="1" y="138"/>
                  </a:cubicBezTo>
                  <a:cubicBezTo>
                    <a:pt x="4" y="210"/>
                    <a:pt x="35" y="277"/>
                    <a:pt x="46" y="324"/>
                  </a:cubicBezTo>
                  <a:cubicBezTo>
                    <a:pt x="54" y="353"/>
                    <a:pt x="90" y="449"/>
                    <a:pt x="91" y="46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399" name="Freeform 3235">
              <a:extLst>
                <a:ext uri="{FF2B5EF4-FFF2-40B4-BE49-F238E27FC236}">
                  <a16:creationId xmlns:a16="http://schemas.microsoft.com/office/drawing/2014/main" id="{EBC49E35-EB42-40DF-8543-63DC08171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6" y="3686"/>
              <a:ext cx="63" cy="278"/>
            </a:xfrm>
            <a:custGeom>
              <a:avLst/>
              <a:gdLst>
                <a:gd name="T0" fmla="*/ 0 w 48"/>
                <a:gd name="T1" fmla="*/ 0 h 212"/>
                <a:gd name="T2" fmla="*/ 62 w 48"/>
                <a:gd name="T3" fmla="*/ 260 h 212"/>
                <a:gd name="T4" fmla="*/ 74 w 48"/>
                <a:gd name="T5" fmla="*/ 327 h 212"/>
                <a:gd name="T6" fmla="*/ 81 w 48"/>
                <a:gd name="T7" fmla="*/ 365 h 2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8" h="212">
                  <a:moveTo>
                    <a:pt x="0" y="0"/>
                  </a:moveTo>
                  <a:cubicBezTo>
                    <a:pt x="4" y="12"/>
                    <a:pt x="31" y="123"/>
                    <a:pt x="36" y="151"/>
                  </a:cubicBezTo>
                  <a:cubicBezTo>
                    <a:pt x="39" y="167"/>
                    <a:pt x="41" y="179"/>
                    <a:pt x="43" y="190"/>
                  </a:cubicBezTo>
                  <a:cubicBezTo>
                    <a:pt x="45" y="197"/>
                    <a:pt x="48" y="208"/>
                    <a:pt x="47" y="21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0" name="Freeform 3236">
              <a:extLst>
                <a:ext uri="{FF2B5EF4-FFF2-40B4-BE49-F238E27FC236}">
                  <a16:creationId xmlns:a16="http://schemas.microsoft.com/office/drawing/2014/main" id="{5529B213-8594-4CB1-B7D2-1C721F9FDF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3871"/>
              <a:ext cx="76" cy="194"/>
            </a:xfrm>
            <a:custGeom>
              <a:avLst/>
              <a:gdLst>
                <a:gd name="T0" fmla="*/ 5 w 58"/>
                <a:gd name="T1" fmla="*/ 0 h 148"/>
                <a:gd name="T2" fmla="*/ 4 w 58"/>
                <a:gd name="T3" fmla="*/ 18 h 148"/>
                <a:gd name="T4" fmla="*/ 17 w 58"/>
                <a:gd name="T5" fmla="*/ 84 h 148"/>
                <a:gd name="T6" fmla="*/ 50 w 58"/>
                <a:gd name="T7" fmla="*/ 146 h 148"/>
                <a:gd name="T8" fmla="*/ 100 w 58"/>
                <a:gd name="T9" fmla="*/ 254 h 14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" h="148">
                  <a:moveTo>
                    <a:pt x="3" y="0"/>
                  </a:moveTo>
                  <a:cubicBezTo>
                    <a:pt x="3" y="5"/>
                    <a:pt x="3" y="9"/>
                    <a:pt x="2" y="11"/>
                  </a:cubicBezTo>
                  <a:cubicBezTo>
                    <a:pt x="0" y="19"/>
                    <a:pt x="3" y="36"/>
                    <a:pt x="10" y="49"/>
                  </a:cubicBezTo>
                  <a:cubicBezTo>
                    <a:pt x="13" y="57"/>
                    <a:pt x="27" y="72"/>
                    <a:pt x="29" y="85"/>
                  </a:cubicBezTo>
                  <a:cubicBezTo>
                    <a:pt x="30" y="98"/>
                    <a:pt x="41" y="141"/>
                    <a:pt x="58" y="14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1" name="Freeform 3237">
              <a:extLst>
                <a:ext uri="{FF2B5EF4-FFF2-40B4-BE49-F238E27FC236}">
                  <a16:creationId xmlns:a16="http://schemas.microsoft.com/office/drawing/2014/main" id="{48D550FE-09F8-472E-95D3-E82CA9335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9" y="2549"/>
              <a:ext cx="107" cy="790"/>
            </a:xfrm>
            <a:custGeom>
              <a:avLst/>
              <a:gdLst>
                <a:gd name="T0" fmla="*/ 37 w 81"/>
                <a:gd name="T1" fmla="*/ 0 h 602"/>
                <a:gd name="T2" fmla="*/ 99 w 81"/>
                <a:gd name="T3" fmla="*/ 685 h 602"/>
                <a:gd name="T4" fmla="*/ 118 w 81"/>
                <a:gd name="T5" fmla="*/ 827 h 602"/>
                <a:gd name="T6" fmla="*/ 141 w 81"/>
                <a:gd name="T7" fmla="*/ 953 h 602"/>
                <a:gd name="T8" fmla="*/ 141 w 81"/>
                <a:gd name="T9" fmla="*/ 1037 h 6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1" h="602">
                  <a:moveTo>
                    <a:pt x="21" y="0"/>
                  </a:moveTo>
                  <a:cubicBezTo>
                    <a:pt x="12" y="77"/>
                    <a:pt x="0" y="223"/>
                    <a:pt x="57" y="398"/>
                  </a:cubicBezTo>
                  <a:cubicBezTo>
                    <a:pt x="61" y="411"/>
                    <a:pt x="62" y="456"/>
                    <a:pt x="67" y="480"/>
                  </a:cubicBezTo>
                  <a:cubicBezTo>
                    <a:pt x="68" y="486"/>
                    <a:pt x="80" y="514"/>
                    <a:pt x="81" y="553"/>
                  </a:cubicBezTo>
                  <a:cubicBezTo>
                    <a:pt x="81" y="569"/>
                    <a:pt x="81" y="585"/>
                    <a:pt x="81" y="60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2" name="Freeform 3238">
              <a:extLst>
                <a:ext uri="{FF2B5EF4-FFF2-40B4-BE49-F238E27FC236}">
                  <a16:creationId xmlns:a16="http://schemas.microsoft.com/office/drawing/2014/main" id="{5E211CDF-BD23-4403-8B19-AD2FF24A46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60" y="1639"/>
              <a:ext cx="182" cy="910"/>
            </a:xfrm>
            <a:custGeom>
              <a:avLst/>
              <a:gdLst>
                <a:gd name="T0" fmla="*/ 238 w 139"/>
                <a:gd name="T1" fmla="*/ 39 h 694"/>
                <a:gd name="T2" fmla="*/ 0 w 139"/>
                <a:gd name="T3" fmla="*/ 0 h 694"/>
                <a:gd name="T4" fmla="*/ 29 w 139"/>
                <a:gd name="T5" fmla="*/ 199 h 694"/>
                <a:gd name="T6" fmla="*/ 38 w 139"/>
                <a:gd name="T7" fmla="*/ 298 h 694"/>
                <a:gd name="T8" fmla="*/ 62 w 139"/>
                <a:gd name="T9" fmla="*/ 476 h 694"/>
                <a:gd name="T10" fmla="*/ 76 w 139"/>
                <a:gd name="T11" fmla="*/ 705 h 694"/>
                <a:gd name="T12" fmla="*/ 71 w 139"/>
                <a:gd name="T13" fmla="*/ 758 h 694"/>
                <a:gd name="T14" fmla="*/ 27 w 139"/>
                <a:gd name="T15" fmla="*/ 983 h 694"/>
                <a:gd name="T16" fmla="*/ 31 w 139"/>
                <a:gd name="T17" fmla="*/ 1111 h 694"/>
                <a:gd name="T18" fmla="*/ 22 w 139"/>
                <a:gd name="T19" fmla="*/ 1193 h 69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39" h="694">
                  <a:moveTo>
                    <a:pt x="139" y="23"/>
                  </a:moveTo>
                  <a:cubicBezTo>
                    <a:pt x="89" y="34"/>
                    <a:pt x="16" y="27"/>
                    <a:pt x="0" y="0"/>
                  </a:cubicBezTo>
                  <a:cubicBezTo>
                    <a:pt x="0" y="9"/>
                    <a:pt x="12" y="91"/>
                    <a:pt x="17" y="116"/>
                  </a:cubicBezTo>
                  <a:cubicBezTo>
                    <a:pt x="18" y="129"/>
                    <a:pt x="20" y="147"/>
                    <a:pt x="22" y="173"/>
                  </a:cubicBezTo>
                  <a:cubicBezTo>
                    <a:pt x="20" y="201"/>
                    <a:pt x="34" y="251"/>
                    <a:pt x="36" y="277"/>
                  </a:cubicBezTo>
                  <a:cubicBezTo>
                    <a:pt x="33" y="284"/>
                    <a:pt x="41" y="373"/>
                    <a:pt x="44" y="410"/>
                  </a:cubicBezTo>
                  <a:cubicBezTo>
                    <a:pt x="45" y="419"/>
                    <a:pt x="43" y="433"/>
                    <a:pt x="41" y="441"/>
                  </a:cubicBezTo>
                  <a:cubicBezTo>
                    <a:pt x="32" y="473"/>
                    <a:pt x="17" y="546"/>
                    <a:pt x="16" y="572"/>
                  </a:cubicBezTo>
                  <a:cubicBezTo>
                    <a:pt x="13" y="587"/>
                    <a:pt x="19" y="610"/>
                    <a:pt x="18" y="646"/>
                  </a:cubicBezTo>
                  <a:cubicBezTo>
                    <a:pt x="17" y="656"/>
                    <a:pt x="15" y="672"/>
                    <a:pt x="13" y="69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3" name="Freeform 3239">
              <a:extLst>
                <a:ext uri="{FF2B5EF4-FFF2-40B4-BE49-F238E27FC236}">
                  <a16:creationId xmlns:a16="http://schemas.microsoft.com/office/drawing/2014/main" id="{40B40F20-D5FA-49D9-B2F7-2D8A6F42EB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47" y="1609"/>
              <a:ext cx="13" cy="30"/>
            </a:xfrm>
            <a:custGeom>
              <a:avLst/>
              <a:gdLst>
                <a:gd name="T0" fmla="*/ 17 w 10"/>
                <a:gd name="T1" fmla="*/ 39 h 23"/>
                <a:gd name="T2" fmla="*/ 0 w 10"/>
                <a:gd name="T3" fmla="*/ 0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23">
                  <a:moveTo>
                    <a:pt x="10" y="23"/>
                  </a:moveTo>
                  <a:cubicBezTo>
                    <a:pt x="7" y="19"/>
                    <a:pt x="4" y="13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4" name="Freeform 3240">
              <a:extLst>
                <a:ext uri="{FF2B5EF4-FFF2-40B4-BE49-F238E27FC236}">
                  <a16:creationId xmlns:a16="http://schemas.microsoft.com/office/drawing/2014/main" id="{E105ACE4-3013-416C-BAA9-1E7E450032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279"/>
              <a:ext cx="41" cy="129"/>
            </a:xfrm>
            <a:custGeom>
              <a:avLst/>
              <a:gdLst>
                <a:gd name="T0" fmla="*/ 54 w 31"/>
                <a:gd name="T1" fmla="*/ 0 h 98"/>
                <a:gd name="T2" fmla="*/ 15 w 31"/>
                <a:gd name="T3" fmla="*/ 115 h 98"/>
                <a:gd name="T4" fmla="*/ 0 w 31"/>
                <a:gd name="T5" fmla="*/ 170 h 9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98">
                  <a:moveTo>
                    <a:pt x="31" y="0"/>
                  </a:moveTo>
                  <a:cubicBezTo>
                    <a:pt x="19" y="32"/>
                    <a:pt x="9" y="59"/>
                    <a:pt x="8" y="66"/>
                  </a:cubicBezTo>
                  <a:cubicBezTo>
                    <a:pt x="5" y="80"/>
                    <a:pt x="1" y="95"/>
                    <a:pt x="0" y="9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5" name="Freeform 3241">
              <a:extLst>
                <a:ext uri="{FF2B5EF4-FFF2-40B4-BE49-F238E27FC236}">
                  <a16:creationId xmlns:a16="http://schemas.microsoft.com/office/drawing/2014/main" id="{E5658728-5378-48D6-8985-6D7293109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2030"/>
              <a:ext cx="55" cy="249"/>
            </a:xfrm>
            <a:custGeom>
              <a:avLst/>
              <a:gdLst>
                <a:gd name="T0" fmla="*/ 67 w 42"/>
                <a:gd name="T1" fmla="*/ 0 h 190"/>
                <a:gd name="T2" fmla="*/ 60 w 42"/>
                <a:gd name="T3" fmla="*/ 151 h 190"/>
                <a:gd name="T4" fmla="*/ 0 w 42"/>
                <a:gd name="T5" fmla="*/ 326 h 1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190">
                  <a:moveTo>
                    <a:pt x="39" y="0"/>
                  </a:moveTo>
                  <a:cubicBezTo>
                    <a:pt x="40" y="22"/>
                    <a:pt x="42" y="51"/>
                    <a:pt x="35" y="88"/>
                  </a:cubicBezTo>
                  <a:cubicBezTo>
                    <a:pt x="33" y="104"/>
                    <a:pt x="15" y="150"/>
                    <a:pt x="0" y="19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6" name="Freeform 3242">
              <a:extLst>
                <a:ext uri="{FF2B5EF4-FFF2-40B4-BE49-F238E27FC236}">
                  <a16:creationId xmlns:a16="http://schemas.microsoft.com/office/drawing/2014/main" id="{98BCBA6D-A6C6-489E-9726-908ABA29DF3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4" y="1700"/>
              <a:ext cx="44" cy="280"/>
            </a:xfrm>
            <a:custGeom>
              <a:avLst/>
              <a:gdLst>
                <a:gd name="T0" fmla="*/ 59 w 33"/>
                <a:gd name="T1" fmla="*/ 0 h 214"/>
                <a:gd name="T2" fmla="*/ 41 w 33"/>
                <a:gd name="T3" fmla="*/ 187 h 214"/>
                <a:gd name="T4" fmla="*/ 25 w 33"/>
                <a:gd name="T5" fmla="*/ 287 h 214"/>
                <a:gd name="T6" fmla="*/ 0 w 33"/>
                <a:gd name="T7" fmla="*/ 366 h 2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214">
                  <a:moveTo>
                    <a:pt x="33" y="0"/>
                  </a:moveTo>
                  <a:cubicBezTo>
                    <a:pt x="33" y="29"/>
                    <a:pt x="23" y="109"/>
                    <a:pt x="23" y="109"/>
                  </a:cubicBezTo>
                  <a:cubicBezTo>
                    <a:pt x="22" y="116"/>
                    <a:pt x="19" y="146"/>
                    <a:pt x="14" y="167"/>
                  </a:cubicBezTo>
                  <a:cubicBezTo>
                    <a:pt x="9" y="187"/>
                    <a:pt x="1" y="198"/>
                    <a:pt x="0" y="21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7" name="Freeform 3243">
              <a:extLst>
                <a:ext uri="{FF2B5EF4-FFF2-40B4-BE49-F238E27FC236}">
                  <a16:creationId xmlns:a16="http://schemas.microsoft.com/office/drawing/2014/main" id="{CE414201-2CDD-4352-9320-DE39E8E366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782"/>
              <a:ext cx="40" cy="185"/>
            </a:xfrm>
            <a:custGeom>
              <a:avLst/>
              <a:gdLst>
                <a:gd name="T0" fmla="*/ 7 w 30"/>
                <a:gd name="T1" fmla="*/ 0 h 141"/>
                <a:gd name="T2" fmla="*/ 20 w 30"/>
                <a:gd name="T3" fmla="*/ 144 h 141"/>
                <a:gd name="T4" fmla="*/ 53 w 30"/>
                <a:gd name="T5" fmla="*/ 243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41">
                  <a:moveTo>
                    <a:pt x="4" y="0"/>
                  </a:moveTo>
                  <a:cubicBezTo>
                    <a:pt x="0" y="27"/>
                    <a:pt x="2" y="57"/>
                    <a:pt x="11" y="84"/>
                  </a:cubicBezTo>
                  <a:cubicBezTo>
                    <a:pt x="17" y="99"/>
                    <a:pt x="20" y="115"/>
                    <a:pt x="30" y="14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8" name="Freeform 3244">
              <a:extLst>
                <a:ext uri="{FF2B5EF4-FFF2-40B4-BE49-F238E27FC236}">
                  <a16:creationId xmlns:a16="http://schemas.microsoft.com/office/drawing/2014/main" id="{449B1A6F-4698-42C0-AB85-A21B92BF21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1" y="1774"/>
              <a:ext cx="43" cy="125"/>
            </a:xfrm>
            <a:custGeom>
              <a:avLst/>
              <a:gdLst>
                <a:gd name="T0" fmla="*/ 56 w 33"/>
                <a:gd name="T1" fmla="*/ 0 h 95"/>
                <a:gd name="T2" fmla="*/ 0 w 33"/>
                <a:gd name="T3" fmla="*/ 164 h 9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95">
                  <a:moveTo>
                    <a:pt x="33" y="0"/>
                  </a:moveTo>
                  <a:cubicBezTo>
                    <a:pt x="29" y="36"/>
                    <a:pt x="16" y="76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09" name="Freeform 3245">
              <a:extLst>
                <a:ext uri="{FF2B5EF4-FFF2-40B4-BE49-F238E27FC236}">
                  <a16:creationId xmlns:a16="http://schemas.microsoft.com/office/drawing/2014/main" id="{FF201215-FC22-41B0-BBEB-82F6753BE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1972"/>
              <a:ext cx="81" cy="53"/>
            </a:xfrm>
            <a:custGeom>
              <a:avLst/>
              <a:gdLst>
                <a:gd name="T0" fmla="*/ 106 w 62"/>
                <a:gd name="T1" fmla="*/ 70 h 40"/>
                <a:gd name="T2" fmla="*/ 0 w 62"/>
                <a:gd name="T3" fmla="*/ 0 h 4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2" h="40">
                  <a:moveTo>
                    <a:pt x="62" y="40"/>
                  </a:moveTo>
                  <a:cubicBezTo>
                    <a:pt x="51" y="18"/>
                    <a:pt x="17" y="9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0" name="Freeform 3246">
              <a:extLst>
                <a:ext uri="{FF2B5EF4-FFF2-40B4-BE49-F238E27FC236}">
                  <a16:creationId xmlns:a16="http://schemas.microsoft.com/office/drawing/2014/main" id="{7AE4BB18-0BB7-47E8-814F-FEB23154B7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6" y="2799"/>
              <a:ext cx="17" cy="14"/>
            </a:xfrm>
            <a:custGeom>
              <a:avLst/>
              <a:gdLst>
                <a:gd name="T0" fmla="*/ 22 w 13"/>
                <a:gd name="T1" fmla="*/ 0 h 11"/>
                <a:gd name="T2" fmla="*/ 0 w 13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11">
                  <a:moveTo>
                    <a:pt x="13" y="0"/>
                  </a:moveTo>
                  <a:cubicBezTo>
                    <a:pt x="8" y="3"/>
                    <a:pt x="3" y="7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1" name="Freeform 3247">
              <a:extLst>
                <a:ext uri="{FF2B5EF4-FFF2-40B4-BE49-F238E27FC236}">
                  <a16:creationId xmlns:a16="http://schemas.microsoft.com/office/drawing/2014/main" id="{87E7A4EF-B543-4C7E-A3B3-CA8611C20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2" y="2793"/>
              <a:ext cx="18" cy="23"/>
            </a:xfrm>
            <a:custGeom>
              <a:avLst/>
              <a:gdLst>
                <a:gd name="T0" fmla="*/ 10 w 14"/>
                <a:gd name="T1" fmla="*/ 30 h 17"/>
                <a:gd name="T2" fmla="*/ 5 w 14"/>
                <a:gd name="T3" fmla="*/ 9 h 17"/>
                <a:gd name="T4" fmla="*/ 23 w 14"/>
                <a:gd name="T5" fmla="*/ 31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7">
                  <a:moveTo>
                    <a:pt x="6" y="16"/>
                  </a:moveTo>
                  <a:cubicBezTo>
                    <a:pt x="4" y="15"/>
                    <a:pt x="0" y="8"/>
                    <a:pt x="3" y="5"/>
                  </a:cubicBezTo>
                  <a:cubicBezTo>
                    <a:pt x="8" y="0"/>
                    <a:pt x="14" y="13"/>
                    <a:pt x="14" y="17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2" name="Freeform 3248">
              <a:extLst>
                <a:ext uri="{FF2B5EF4-FFF2-40B4-BE49-F238E27FC236}">
                  <a16:creationId xmlns:a16="http://schemas.microsoft.com/office/drawing/2014/main" id="{42D08AD7-3E17-4069-A9F0-CBD91122C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3" y="2564"/>
              <a:ext cx="236" cy="235"/>
            </a:xfrm>
            <a:custGeom>
              <a:avLst/>
              <a:gdLst>
                <a:gd name="T0" fmla="*/ 0 w 180"/>
                <a:gd name="T1" fmla="*/ 309 h 179"/>
                <a:gd name="T2" fmla="*/ 156 w 180"/>
                <a:gd name="T3" fmla="*/ 257 h 179"/>
                <a:gd name="T4" fmla="*/ 309 w 180"/>
                <a:gd name="T5" fmla="*/ 62 h 179"/>
                <a:gd name="T6" fmla="*/ 309 w 180"/>
                <a:gd name="T7" fmla="*/ 0 h 17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0" h="179">
                  <a:moveTo>
                    <a:pt x="0" y="179"/>
                  </a:moveTo>
                  <a:cubicBezTo>
                    <a:pt x="24" y="163"/>
                    <a:pt x="58" y="158"/>
                    <a:pt x="91" y="149"/>
                  </a:cubicBezTo>
                  <a:cubicBezTo>
                    <a:pt x="138" y="135"/>
                    <a:pt x="180" y="118"/>
                    <a:pt x="180" y="36"/>
                  </a:cubicBezTo>
                  <a:cubicBezTo>
                    <a:pt x="180" y="0"/>
                    <a:pt x="180" y="0"/>
                    <a:pt x="18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3" name="Freeform 3249">
              <a:extLst>
                <a:ext uri="{FF2B5EF4-FFF2-40B4-BE49-F238E27FC236}">
                  <a16:creationId xmlns:a16="http://schemas.microsoft.com/office/drawing/2014/main" id="{415FA2BB-7F5B-4508-B08C-CB8107D93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9" y="2768"/>
              <a:ext cx="53" cy="501"/>
            </a:xfrm>
            <a:custGeom>
              <a:avLst/>
              <a:gdLst>
                <a:gd name="T0" fmla="*/ 0 w 40"/>
                <a:gd name="T1" fmla="*/ 657 h 382"/>
                <a:gd name="T2" fmla="*/ 25 w 40"/>
                <a:gd name="T3" fmla="*/ 609 h 382"/>
                <a:gd name="T4" fmla="*/ 58 w 40"/>
                <a:gd name="T5" fmla="*/ 430 h 382"/>
                <a:gd name="T6" fmla="*/ 70 w 40"/>
                <a:gd name="T7" fmla="*/ 0 h 3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82">
                  <a:moveTo>
                    <a:pt x="0" y="382"/>
                  </a:moveTo>
                  <a:cubicBezTo>
                    <a:pt x="5" y="371"/>
                    <a:pt x="10" y="361"/>
                    <a:pt x="14" y="354"/>
                  </a:cubicBezTo>
                  <a:cubicBezTo>
                    <a:pt x="25" y="333"/>
                    <a:pt x="32" y="301"/>
                    <a:pt x="33" y="250"/>
                  </a:cubicBezTo>
                  <a:cubicBezTo>
                    <a:pt x="34" y="199"/>
                    <a:pt x="39" y="48"/>
                    <a:pt x="40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4" name="Freeform 3250">
              <a:extLst>
                <a:ext uri="{FF2B5EF4-FFF2-40B4-BE49-F238E27FC236}">
                  <a16:creationId xmlns:a16="http://schemas.microsoft.com/office/drawing/2014/main" id="{AC9A51E8-41B2-4B1A-9290-52C423FCBF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3" y="3165"/>
              <a:ext cx="26" cy="179"/>
            </a:xfrm>
            <a:custGeom>
              <a:avLst/>
              <a:gdLst>
                <a:gd name="T0" fmla="*/ 23 w 20"/>
                <a:gd name="T1" fmla="*/ 0 h 137"/>
                <a:gd name="T2" fmla="*/ 21 w 20"/>
                <a:gd name="T3" fmla="*/ 110 h 137"/>
                <a:gd name="T4" fmla="*/ 4 w 20"/>
                <a:gd name="T5" fmla="*/ 234 h 137"/>
                <a:gd name="T6" fmla="*/ 34 w 20"/>
                <a:gd name="T7" fmla="*/ 137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137">
                  <a:moveTo>
                    <a:pt x="14" y="0"/>
                  </a:moveTo>
                  <a:cubicBezTo>
                    <a:pt x="17" y="24"/>
                    <a:pt x="18" y="46"/>
                    <a:pt x="12" y="64"/>
                  </a:cubicBezTo>
                  <a:cubicBezTo>
                    <a:pt x="0" y="102"/>
                    <a:pt x="2" y="119"/>
                    <a:pt x="2" y="137"/>
                  </a:cubicBezTo>
                  <a:cubicBezTo>
                    <a:pt x="3" y="124"/>
                    <a:pt x="11" y="100"/>
                    <a:pt x="20" y="8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5" name="Freeform 3251">
              <a:extLst>
                <a:ext uri="{FF2B5EF4-FFF2-40B4-BE49-F238E27FC236}">
                  <a16:creationId xmlns:a16="http://schemas.microsoft.com/office/drawing/2014/main" id="{4EC630C4-331E-4C75-9172-5387F9DA8F0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5" y="2788"/>
              <a:ext cx="27" cy="377"/>
            </a:xfrm>
            <a:custGeom>
              <a:avLst/>
              <a:gdLst>
                <a:gd name="T0" fmla="*/ 24 w 20"/>
                <a:gd name="T1" fmla="*/ 0 h 287"/>
                <a:gd name="T2" fmla="*/ 12 w 20"/>
                <a:gd name="T3" fmla="*/ 352 h 287"/>
                <a:gd name="T4" fmla="*/ 36 w 20"/>
                <a:gd name="T5" fmla="*/ 495 h 2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87">
                  <a:moveTo>
                    <a:pt x="13" y="0"/>
                  </a:moveTo>
                  <a:cubicBezTo>
                    <a:pt x="0" y="33"/>
                    <a:pt x="0" y="152"/>
                    <a:pt x="7" y="204"/>
                  </a:cubicBezTo>
                  <a:cubicBezTo>
                    <a:pt x="11" y="232"/>
                    <a:pt x="17" y="260"/>
                    <a:pt x="20" y="28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6" name="Freeform 3252">
              <a:extLst>
                <a:ext uri="{FF2B5EF4-FFF2-40B4-BE49-F238E27FC236}">
                  <a16:creationId xmlns:a16="http://schemas.microsoft.com/office/drawing/2014/main" id="{712F0300-F20A-4C49-8573-01C44BCC15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3184"/>
              <a:ext cx="49" cy="117"/>
            </a:xfrm>
            <a:custGeom>
              <a:avLst/>
              <a:gdLst>
                <a:gd name="T0" fmla="*/ 0 w 37"/>
                <a:gd name="T1" fmla="*/ 0 h 89"/>
                <a:gd name="T2" fmla="*/ 16 w 37"/>
                <a:gd name="T3" fmla="*/ 54 h 89"/>
                <a:gd name="T4" fmla="*/ 65 w 37"/>
                <a:gd name="T5" fmla="*/ 154 h 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89">
                  <a:moveTo>
                    <a:pt x="0" y="0"/>
                  </a:moveTo>
                  <a:cubicBezTo>
                    <a:pt x="2" y="12"/>
                    <a:pt x="5" y="22"/>
                    <a:pt x="9" y="31"/>
                  </a:cubicBezTo>
                  <a:cubicBezTo>
                    <a:pt x="25" y="65"/>
                    <a:pt x="35" y="72"/>
                    <a:pt x="37" y="8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7" name="Freeform 3253">
              <a:extLst>
                <a:ext uri="{FF2B5EF4-FFF2-40B4-BE49-F238E27FC236}">
                  <a16:creationId xmlns:a16="http://schemas.microsoft.com/office/drawing/2014/main" id="{2B6AAF1D-0D32-46A8-B333-7268AA7463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7" y="2749"/>
              <a:ext cx="32" cy="435"/>
            </a:xfrm>
            <a:custGeom>
              <a:avLst/>
              <a:gdLst>
                <a:gd name="T0" fmla="*/ 41 w 24"/>
                <a:gd name="T1" fmla="*/ 0 h 332"/>
                <a:gd name="T2" fmla="*/ 11 w 24"/>
                <a:gd name="T3" fmla="*/ 430 h 332"/>
                <a:gd name="T4" fmla="*/ 4 w 24"/>
                <a:gd name="T5" fmla="*/ 57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32">
                  <a:moveTo>
                    <a:pt x="23" y="0"/>
                  </a:moveTo>
                  <a:cubicBezTo>
                    <a:pt x="24" y="36"/>
                    <a:pt x="15" y="188"/>
                    <a:pt x="6" y="250"/>
                  </a:cubicBezTo>
                  <a:cubicBezTo>
                    <a:pt x="1" y="288"/>
                    <a:pt x="0" y="313"/>
                    <a:pt x="2" y="33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8" name="Freeform 3254">
              <a:extLst>
                <a:ext uri="{FF2B5EF4-FFF2-40B4-BE49-F238E27FC236}">
                  <a16:creationId xmlns:a16="http://schemas.microsoft.com/office/drawing/2014/main" id="{06BF5CC7-F68D-4776-920B-F9589A93D2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3229"/>
              <a:ext cx="63" cy="107"/>
            </a:xfrm>
            <a:custGeom>
              <a:avLst/>
              <a:gdLst>
                <a:gd name="T0" fmla="*/ 0 w 48"/>
                <a:gd name="T1" fmla="*/ 0 h 82"/>
                <a:gd name="T2" fmla="*/ 1 w 48"/>
                <a:gd name="T3" fmla="*/ 4 h 82"/>
                <a:gd name="T4" fmla="*/ 83 w 48"/>
                <a:gd name="T5" fmla="*/ 14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82">
                  <a:moveTo>
                    <a:pt x="0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22" y="35"/>
                    <a:pt x="44" y="61"/>
                    <a:pt x="48" y="82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19" name="Freeform 3255">
              <a:extLst>
                <a:ext uri="{FF2B5EF4-FFF2-40B4-BE49-F238E27FC236}">
                  <a16:creationId xmlns:a16="http://schemas.microsoft.com/office/drawing/2014/main" id="{61B85651-154F-40B1-95B2-A809DF27F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126"/>
              <a:ext cx="40" cy="103"/>
            </a:xfrm>
            <a:custGeom>
              <a:avLst/>
              <a:gdLst>
                <a:gd name="T0" fmla="*/ 0 w 30"/>
                <a:gd name="T1" fmla="*/ 0 h 78"/>
                <a:gd name="T2" fmla="*/ 53 w 30"/>
                <a:gd name="T3" fmla="*/ 13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0" h="78">
                  <a:moveTo>
                    <a:pt x="0" y="0"/>
                  </a:moveTo>
                  <a:cubicBezTo>
                    <a:pt x="1" y="40"/>
                    <a:pt x="10" y="47"/>
                    <a:pt x="30" y="78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0" name="Freeform 3256">
              <a:extLst>
                <a:ext uri="{FF2B5EF4-FFF2-40B4-BE49-F238E27FC236}">
                  <a16:creationId xmlns:a16="http://schemas.microsoft.com/office/drawing/2014/main" id="{12AA64AE-AE3C-4CB0-8ED9-8013ACDF447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3254"/>
              <a:ext cx="56" cy="61"/>
            </a:xfrm>
            <a:custGeom>
              <a:avLst/>
              <a:gdLst>
                <a:gd name="T0" fmla="*/ 0 w 43"/>
                <a:gd name="T1" fmla="*/ 0 h 47"/>
                <a:gd name="T2" fmla="*/ 73 w 43"/>
                <a:gd name="T3" fmla="*/ 79 h 4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47">
                  <a:moveTo>
                    <a:pt x="0" y="0"/>
                  </a:moveTo>
                  <a:cubicBezTo>
                    <a:pt x="14" y="14"/>
                    <a:pt x="31" y="27"/>
                    <a:pt x="43" y="4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1" name="Freeform 3257">
              <a:extLst>
                <a:ext uri="{FF2B5EF4-FFF2-40B4-BE49-F238E27FC236}">
                  <a16:creationId xmlns:a16="http://schemas.microsoft.com/office/drawing/2014/main" id="{6EC79FEB-2169-46A5-B5DD-5D7A312F96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6" y="3154"/>
              <a:ext cx="44" cy="100"/>
            </a:xfrm>
            <a:custGeom>
              <a:avLst/>
              <a:gdLst>
                <a:gd name="T0" fmla="*/ 4 w 33"/>
                <a:gd name="T1" fmla="*/ 0 h 76"/>
                <a:gd name="T2" fmla="*/ 36 w 33"/>
                <a:gd name="T3" fmla="*/ 105 h 76"/>
                <a:gd name="T4" fmla="*/ 59 w 33"/>
                <a:gd name="T5" fmla="*/ 132 h 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76">
                  <a:moveTo>
                    <a:pt x="2" y="0"/>
                  </a:moveTo>
                  <a:cubicBezTo>
                    <a:pt x="0" y="28"/>
                    <a:pt x="4" y="41"/>
                    <a:pt x="20" y="61"/>
                  </a:cubicBezTo>
                  <a:cubicBezTo>
                    <a:pt x="24" y="66"/>
                    <a:pt x="28" y="71"/>
                    <a:pt x="33" y="7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2" name="Freeform 3258">
              <a:extLst>
                <a:ext uri="{FF2B5EF4-FFF2-40B4-BE49-F238E27FC236}">
                  <a16:creationId xmlns:a16="http://schemas.microsoft.com/office/drawing/2014/main" id="{B182683D-BC48-46DC-B41F-2B1ED6B8734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9" y="3255"/>
              <a:ext cx="31" cy="279"/>
            </a:xfrm>
            <a:custGeom>
              <a:avLst/>
              <a:gdLst>
                <a:gd name="T0" fmla="*/ 42 w 23"/>
                <a:gd name="T1" fmla="*/ 0 h 213"/>
                <a:gd name="T2" fmla="*/ 0 w 23"/>
                <a:gd name="T3" fmla="*/ 93 h 213"/>
                <a:gd name="T4" fmla="*/ 20 w 23"/>
                <a:gd name="T5" fmla="*/ 365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13">
                  <a:moveTo>
                    <a:pt x="23" y="0"/>
                  </a:moveTo>
                  <a:cubicBezTo>
                    <a:pt x="11" y="18"/>
                    <a:pt x="0" y="28"/>
                    <a:pt x="0" y="54"/>
                  </a:cubicBezTo>
                  <a:cubicBezTo>
                    <a:pt x="0" y="79"/>
                    <a:pt x="4" y="169"/>
                    <a:pt x="11" y="21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3" name="Freeform 3259">
              <a:extLst>
                <a:ext uri="{FF2B5EF4-FFF2-40B4-BE49-F238E27FC236}">
                  <a16:creationId xmlns:a16="http://schemas.microsoft.com/office/drawing/2014/main" id="{A86611D1-9EA7-4D0D-8FE6-B76BC8E7A5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87" y="3254"/>
              <a:ext cx="44" cy="56"/>
            </a:xfrm>
            <a:custGeom>
              <a:avLst/>
              <a:gdLst>
                <a:gd name="T0" fmla="*/ 0 w 33"/>
                <a:gd name="T1" fmla="*/ 0 h 43"/>
                <a:gd name="T2" fmla="*/ 59 w 33"/>
                <a:gd name="T3" fmla="*/ 7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3" h="43">
                  <a:moveTo>
                    <a:pt x="0" y="0"/>
                  </a:moveTo>
                  <a:cubicBezTo>
                    <a:pt x="11" y="5"/>
                    <a:pt x="30" y="25"/>
                    <a:pt x="33" y="4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4" name="Freeform 3260">
              <a:extLst>
                <a:ext uri="{FF2B5EF4-FFF2-40B4-BE49-F238E27FC236}">
                  <a16:creationId xmlns:a16="http://schemas.microsoft.com/office/drawing/2014/main" id="{825D653A-A640-418F-A2AC-5008A4A02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3022"/>
              <a:ext cx="9" cy="247"/>
            </a:xfrm>
            <a:custGeom>
              <a:avLst/>
              <a:gdLst>
                <a:gd name="T0" fmla="*/ 0 w 7"/>
                <a:gd name="T1" fmla="*/ 0 h 189"/>
                <a:gd name="T2" fmla="*/ 6 w 7"/>
                <a:gd name="T3" fmla="*/ 218 h 189"/>
                <a:gd name="T4" fmla="*/ 6 w 7"/>
                <a:gd name="T5" fmla="*/ 323 h 18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89">
                  <a:moveTo>
                    <a:pt x="0" y="0"/>
                  </a:moveTo>
                  <a:cubicBezTo>
                    <a:pt x="4" y="45"/>
                    <a:pt x="2" y="95"/>
                    <a:pt x="4" y="128"/>
                  </a:cubicBezTo>
                  <a:cubicBezTo>
                    <a:pt x="7" y="161"/>
                    <a:pt x="2" y="182"/>
                    <a:pt x="4" y="18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5" name="Freeform 3261">
              <a:extLst>
                <a:ext uri="{FF2B5EF4-FFF2-40B4-BE49-F238E27FC236}">
                  <a16:creationId xmlns:a16="http://schemas.microsoft.com/office/drawing/2014/main" id="{8E10BE62-2A20-46D8-9FA0-5EBEC448228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3141"/>
              <a:ext cx="17" cy="131"/>
            </a:xfrm>
            <a:custGeom>
              <a:avLst/>
              <a:gdLst>
                <a:gd name="T0" fmla="*/ 5 w 13"/>
                <a:gd name="T1" fmla="*/ 0 h 100"/>
                <a:gd name="T2" fmla="*/ 4 w 13"/>
                <a:gd name="T3" fmla="*/ 115 h 100"/>
                <a:gd name="T4" fmla="*/ 22 w 13"/>
                <a:gd name="T5" fmla="*/ 172 h 1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0">
                  <a:moveTo>
                    <a:pt x="3" y="0"/>
                  </a:moveTo>
                  <a:cubicBezTo>
                    <a:pt x="0" y="28"/>
                    <a:pt x="0" y="52"/>
                    <a:pt x="2" y="67"/>
                  </a:cubicBezTo>
                  <a:cubicBezTo>
                    <a:pt x="8" y="97"/>
                    <a:pt x="13" y="100"/>
                    <a:pt x="13" y="10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6" name="Freeform 3262">
              <a:extLst>
                <a:ext uri="{FF2B5EF4-FFF2-40B4-BE49-F238E27FC236}">
                  <a16:creationId xmlns:a16="http://schemas.microsoft.com/office/drawing/2014/main" id="{EE3CAA82-1EE1-4FCE-8745-00449EE50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6" y="2727"/>
              <a:ext cx="41" cy="414"/>
            </a:xfrm>
            <a:custGeom>
              <a:avLst/>
              <a:gdLst>
                <a:gd name="T0" fmla="*/ 53 w 31"/>
                <a:gd name="T1" fmla="*/ 0 h 316"/>
                <a:gd name="T2" fmla="*/ 38 w 31"/>
                <a:gd name="T3" fmla="*/ 228 h 316"/>
                <a:gd name="T4" fmla="*/ 0 w 31"/>
                <a:gd name="T5" fmla="*/ 542 h 3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316">
                  <a:moveTo>
                    <a:pt x="30" y="0"/>
                  </a:moveTo>
                  <a:cubicBezTo>
                    <a:pt x="29" y="18"/>
                    <a:pt x="31" y="53"/>
                    <a:pt x="22" y="133"/>
                  </a:cubicBezTo>
                  <a:cubicBezTo>
                    <a:pt x="17" y="177"/>
                    <a:pt x="5" y="255"/>
                    <a:pt x="0" y="31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7" name="Freeform 3263">
              <a:extLst>
                <a:ext uri="{FF2B5EF4-FFF2-40B4-BE49-F238E27FC236}">
                  <a16:creationId xmlns:a16="http://schemas.microsoft.com/office/drawing/2014/main" id="{AF29A8D3-C0D4-41C4-9826-F3CB2A7BC1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060"/>
              <a:ext cx="30" cy="228"/>
            </a:xfrm>
            <a:custGeom>
              <a:avLst/>
              <a:gdLst>
                <a:gd name="T0" fmla="*/ 39 w 23"/>
                <a:gd name="T1" fmla="*/ 0 h 174"/>
                <a:gd name="T2" fmla="*/ 9 w 23"/>
                <a:gd name="T3" fmla="*/ 161 h 174"/>
                <a:gd name="T4" fmla="*/ 21 w 23"/>
                <a:gd name="T5" fmla="*/ 299 h 17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174">
                  <a:moveTo>
                    <a:pt x="23" y="0"/>
                  </a:moveTo>
                  <a:cubicBezTo>
                    <a:pt x="20" y="27"/>
                    <a:pt x="8" y="71"/>
                    <a:pt x="5" y="94"/>
                  </a:cubicBezTo>
                  <a:cubicBezTo>
                    <a:pt x="3" y="111"/>
                    <a:pt x="0" y="145"/>
                    <a:pt x="12" y="17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8" name="Freeform 3264">
              <a:extLst>
                <a:ext uri="{FF2B5EF4-FFF2-40B4-BE49-F238E27FC236}">
                  <a16:creationId xmlns:a16="http://schemas.microsoft.com/office/drawing/2014/main" id="{9D427B7D-81F5-4720-8C13-7922A4AC0DD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2889"/>
              <a:ext cx="20" cy="148"/>
            </a:xfrm>
            <a:custGeom>
              <a:avLst/>
              <a:gdLst>
                <a:gd name="T0" fmla="*/ 0 w 15"/>
                <a:gd name="T1" fmla="*/ 0 h 113"/>
                <a:gd name="T2" fmla="*/ 20 w 15"/>
                <a:gd name="T3" fmla="*/ 194 h 1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113">
                  <a:moveTo>
                    <a:pt x="0" y="0"/>
                  </a:moveTo>
                  <a:cubicBezTo>
                    <a:pt x="2" y="19"/>
                    <a:pt x="15" y="80"/>
                    <a:pt x="11" y="11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29" name="Freeform 3265">
              <a:extLst>
                <a:ext uri="{FF2B5EF4-FFF2-40B4-BE49-F238E27FC236}">
                  <a16:creationId xmlns:a16="http://schemas.microsoft.com/office/drawing/2014/main" id="{3B22926C-398B-4428-BC45-EE585309D7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159"/>
              <a:ext cx="19" cy="23"/>
            </a:xfrm>
            <a:custGeom>
              <a:avLst/>
              <a:gdLst>
                <a:gd name="T0" fmla="*/ 11 w 15"/>
                <a:gd name="T1" fmla="*/ 29 h 18"/>
                <a:gd name="T2" fmla="*/ 24 w 15"/>
                <a:gd name="T3" fmla="*/ 0 h 18"/>
                <a:gd name="T4" fmla="*/ 0 w 15"/>
                <a:gd name="T5" fmla="*/ 18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8">
                  <a:moveTo>
                    <a:pt x="7" y="18"/>
                  </a:moveTo>
                  <a:cubicBezTo>
                    <a:pt x="10" y="12"/>
                    <a:pt x="15" y="7"/>
                    <a:pt x="15" y="0"/>
                  </a:cubicBezTo>
                  <a:cubicBezTo>
                    <a:pt x="9" y="1"/>
                    <a:pt x="4" y="6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0" name="Freeform 3266">
              <a:extLst>
                <a:ext uri="{FF2B5EF4-FFF2-40B4-BE49-F238E27FC236}">
                  <a16:creationId xmlns:a16="http://schemas.microsoft.com/office/drawing/2014/main" id="{88FA4FA1-BB9A-4B19-A531-7C0CC5A2C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2152"/>
              <a:ext cx="13" cy="13"/>
            </a:xfrm>
            <a:custGeom>
              <a:avLst/>
              <a:gdLst>
                <a:gd name="T0" fmla="*/ 0 w 10"/>
                <a:gd name="T1" fmla="*/ 17 h 10"/>
                <a:gd name="T2" fmla="*/ 17 w 10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0">
                  <a:moveTo>
                    <a:pt x="0" y="10"/>
                  </a:moveTo>
                  <a:cubicBezTo>
                    <a:pt x="3" y="9"/>
                    <a:pt x="7" y="5"/>
                    <a:pt x="1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1" name="Freeform 3267">
              <a:extLst>
                <a:ext uri="{FF2B5EF4-FFF2-40B4-BE49-F238E27FC236}">
                  <a16:creationId xmlns:a16="http://schemas.microsoft.com/office/drawing/2014/main" id="{EB320244-6D25-4941-A2B1-B34428161A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2245"/>
              <a:ext cx="41" cy="62"/>
            </a:xfrm>
            <a:custGeom>
              <a:avLst/>
              <a:gdLst>
                <a:gd name="T0" fmla="*/ 28 w 31"/>
                <a:gd name="T1" fmla="*/ 77 h 47"/>
                <a:gd name="T2" fmla="*/ 48 w 31"/>
                <a:gd name="T3" fmla="*/ 40 h 47"/>
                <a:gd name="T4" fmla="*/ 7 w 31"/>
                <a:gd name="T5" fmla="*/ 38 h 47"/>
                <a:gd name="T6" fmla="*/ 25 w 31"/>
                <a:gd name="T7" fmla="*/ 0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7">
                  <a:moveTo>
                    <a:pt x="16" y="44"/>
                  </a:moveTo>
                  <a:cubicBezTo>
                    <a:pt x="27" y="47"/>
                    <a:pt x="31" y="31"/>
                    <a:pt x="27" y="23"/>
                  </a:cubicBezTo>
                  <a:cubicBezTo>
                    <a:pt x="19" y="24"/>
                    <a:pt x="9" y="33"/>
                    <a:pt x="4" y="22"/>
                  </a:cubicBezTo>
                  <a:cubicBezTo>
                    <a:pt x="0" y="14"/>
                    <a:pt x="9" y="5"/>
                    <a:pt x="14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2" name="Freeform 3268">
              <a:extLst>
                <a:ext uri="{FF2B5EF4-FFF2-40B4-BE49-F238E27FC236}">
                  <a16:creationId xmlns:a16="http://schemas.microsoft.com/office/drawing/2014/main" id="{C0940B7C-BEC7-436A-B346-BC7C98DFC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2262"/>
              <a:ext cx="15" cy="13"/>
            </a:xfrm>
            <a:custGeom>
              <a:avLst/>
              <a:gdLst>
                <a:gd name="T0" fmla="*/ 0 w 12"/>
                <a:gd name="T1" fmla="*/ 17 h 10"/>
                <a:gd name="T2" fmla="*/ 19 w 12"/>
                <a:gd name="T3" fmla="*/ 0 h 1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0">
                  <a:moveTo>
                    <a:pt x="0" y="10"/>
                  </a:moveTo>
                  <a:cubicBezTo>
                    <a:pt x="5" y="8"/>
                    <a:pt x="10" y="5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3" name="Freeform 3269">
              <a:extLst>
                <a:ext uri="{FF2B5EF4-FFF2-40B4-BE49-F238E27FC236}">
                  <a16:creationId xmlns:a16="http://schemas.microsoft.com/office/drawing/2014/main" id="{3D5560F6-91E1-4D89-9D62-632A04456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6" y="2223"/>
              <a:ext cx="16" cy="9"/>
            </a:xfrm>
            <a:custGeom>
              <a:avLst/>
              <a:gdLst>
                <a:gd name="T0" fmla="*/ 0 w 12"/>
                <a:gd name="T1" fmla="*/ 12 h 7"/>
                <a:gd name="T2" fmla="*/ 21 w 12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">
                  <a:moveTo>
                    <a:pt x="0" y="7"/>
                  </a:moveTo>
                  <a:cubicBezTo>
                    <a:pt x="4" y="4"/>
                    <a:pt x="7" y="1"/>
                    <a:pt x="12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4" name="Freeform 3270">
              <a:extLst>
                <a:ext uri="{FF2B5EF4-FFF2-40B4-BE49-F238E27FC236}">
                  <a16:creationId xmlns:a16="http://schemas.microsoft.com/office/drawing/2014/main" id="{01D3B177-AB4B-44AC-96D6-5A669A913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1" y="2334"/>
              <a:ext cx="25" cy="31"/>
            </a:xfrm>
            <a:custGeom>
              <a:avLst/>
              <a:gdLst>
                <a:gd name="T0" fmla="*/ 33 w 19"/>
                <a:gd name="T1" fmla="*/ 36 h 23"/>
                <a:gd name="T2" fmla="*/ 4 w 19"/>
                <a:gd name="T3" fmla="*/ 27 h 23"/>
                <a:gd name="T4" fmla="*/ 29 w 19"/>
                <a:gd name="T5" fmla="*/ 0 h 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3">
                  <a:moveTo>
                    <a:pt x="19" y="20"/>
                  </a:moveTo>
                  <a:cubicBezTo>
                    <a:pt x="14" y="23"/>
                    <a:pt x="5" y="22"/>
                    <a:pt x="2" y="15"/>
                  </a:cubicBezTo>
                  <a:cubicBezTo>
                    <a:pt x="0" y="7"/>
                    <a:pt x="11" y="2"/>
                    <a:pt x="1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5" name="Freeform 3271">
              <a:extLst>
                <a:ext uri="{FF2B5EF4-FFF2-40B4-BE49-F238E27FC236}">
                  <a16:creationId xmlns:a16="http://schemas.microsoft.com/office/drawing/2014/main" id="{64208294-22B6-470B-84B1-ACE092AA61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3" y="2170"/>
              <a:ext cx="24" cy="35"/>
            </a:xfrm>
            <a:custGeom>
              <a:avLst/>
              <a:gdLst>
                <a:gd name="T0" fmla="*/ 1 w 18"/>
                <a:gd name="T1" fmla="*/ 20 h 26"/>
                <a:gd name="T2" fmla="*/ 12 w 18"/>
                <a:gd name="T3" fmla="*/ 0 h 26"/>
                <a:gd name="T4" fmla="*/ 11 w 18"/>
                <a:gd name="T5" fmla="*/ 47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6">
                  <a:moveTo>
                    <a:pt x="1" y="11"/>
                  </a:moveTo>
                  <a:cubicBezTo>
                    <a:pt x="0" y="6"/>
                    <a:pt x="2" y="2"/>
                    <a:pt x="7" y="0"/>
                  </a:cubicBezTo>
                  <a:cubicBezTo>
                    <a:pt x="16" y="6"/>
                    <a:pt x="18" y="24"/>
                    <a:pt x="6" y="2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6" name="Freeform 3272">
              <a:extLst>
                <a:ext uri="{FF2B5EF4-FFF2-40B4-BE49-F238E27FC236}">
                  <a16:creationId xmlns:a16="http://schemas.microsoft.com/office/drawing/2014/main" id="{F960D132-A0F0-410E-8389-51F547CFC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937"/>
              <a:ext cx="9" cy="24"/>
            </a:xfrm>
            <a:custGeom>
              <a:avLst/>
              <a:gdLst>
                <a:gd name="T0" fmla="*/ 12 w 7"/>
                <a:gd name="T1" fmla="*/ 0 h 18"/>
                <a:gd name="T2" fmla="*/ 0 w 7"/>
                <a:gd name="T3" fmla="*/ 32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8">
                  <a:moveTo>
                    <a:pt x="7" y="0"/>
                  </a:moveTo>
                  <a:cubicBezTo>
                    <a:pt x="6" y="7"/>
                    <a:pt x="5" y="13"/>
                    <a:pt x="0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7" name="Freeform 3273">
              <a:extLst>
                <a:ext uri="{FF2B5EF4-FFF2-40B4-BE49-F238E27FC236}">
                  <a16:creationId xmlns:a16="http://schemas.microsoft.com/office/drawing/2014/main" id="{F00A06BA-E61B-4977-8433-3222EE37970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9" y="1948"/>
              <a:ext cx="14" cy="23"/>
            </a:xfrm>
            <a:custGeom>
              <a:avLst/>
              <a:gdLst>
                <a:gd name="T0" fmla="*/ 17 w 11"/>
                <a:gd name="T1" fmla="*/ 0 h 18"/>
                <a:gd name="T2" fmla="*/ 0 w 11"/>
                <a:gd name="T3" fmla="*/ 29 h 1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18">
                  <a:moveTo>
                    <a:pt x="10" y="0"/>
                  </a:moveTo>
                  <a:cubicBezTo>
                    <a:pt x="11" y="7"/>
                    <a:pt x="8" y="15"/>
                    <a:pt x="0" y="18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8" name="Freeform 3274">
              <a:extLst>
                <a:ext uri="{FF2B5EF4-FFF2-40B4-BE49-F238E27FC236}">
                  <a16:creationId xmlns:a16="http://schemas.microsoft.com/office/drawing/2014/main" id="{60B3AEA4-D4DF-4BE7-AA05-ADD4B0D05F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971"/>
              <a:ext cx="12" cy="17"/>
            </a:xfrm>
            <a:custGeom>
              <a:avLst/>
              <a:gdLst>
                <a:gd name="T0" fmla="*/ 15 w 9"/>
                <a:gd name="T1" fmla="*/ 0 h 13"/>
                <a:gd name="T2" fmla="*/ 0 w 9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8" y="0"/>
                  </a:moveTo>
                  <a:cubicBezTo>
                    <a:pt x="9" y="6"/>
                    <a:pt x="5" y="10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39" name="Freeform 3275">
              <a:extLst>
                <a:ext uri="{FF2B5EF4-FFF2-40B4-BE49-F238E27FC236}">
                  <a16:creationId xmlns:a16="http://schemas.microsoft.com/office/drawing/2014/main" id="{AEC96D04-7F60-4056-BD72-44AEF8E3BF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064"/>
              <a:ext cx="5" cy="25"/>
            </a:xfrm>
            <a:custGeom>
              <a:avLst/>
              <a:gdLst>
                <a:gd name="T0" fmla="*/ 6 w 4"/>
                <a:gd name="T1" fmla="*/ 0 h 19"/>
                <a:gd name="T2" fmla="*/ 0 w 4"/>
                <a:gd name="T3" fmla="*/ 33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9">
                  <a:moveTo>
                    <a:pt x="4" y="0"/>
                  </a:moveTo>
                  <a:cubicBezTo>
                    <a:pt x="2" y="6"/>
                    <a:pt x="1" y="12"/>
                    <a:pt x="0" y="19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0" name="Freeform 3276">
              <a:extLst>
                <a:ext uri="{FF2B5EF4-FFF2-40B4-BE49-F238E27FC236}">
                  <a16:creationId xmlns:a16="http://schemas.microsoft.com/office/drawing/2014/main" id="{DD79D5D0-B709-457D-95D9-503018A791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1" y="2287"/>
              <a:ext cx="32" cy="26"/>
            </a:xfrm>
            <a:custGeom>
              <a:avLst/>
              <a:gdLst>
                <a:gd name="T0" fmla="*/ 43 w 24"/>
                <a:gd name="T1" fmla="*/ 17 h 20"/>
                <a:gd name="T2" fmla="*/ 9 w 24"/>
                <a:gd name="T3" fmla="*/ 0 h 20"/>
                <a:gd name="T4" fmla="*/ 36 w 24"/>
                <a:gd name="T5" fmla="*/ 34 h 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20">
                  <a:moveTo>
                    <a:pt x="24" y="10"/>
                  </a:moveTo>
                  <a:cubicBezTo>
                    <a:pt x="17" y="10"/>
                    <a:pt x="11" y="4"/>
                    <a:pt x="5" y="0"/>
                  </a:cubicBezTo>
                  <a:cubicBezTo>
                    <a:pt x="0" y="12"/>
                    <a:pt x="13" y="15"/>
                    <a:pt x="20" y="2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1" name="Freeform 3277">
              <a:extLst>
                <a:ext uri="{FF2B5EF4-FFF2-40B4-BE49-F238E27FC236}">
                  <a16:creationId xmlns:a16="http://schemas.microsoft.com/office/drawing/2014/main" id="{285A2538-39B7-4C4B-BDFA-DBED6A9C8B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2" y="2282"/>
              <a:ext cx="8" cy="14"/>
            </a:xfrm>
            <a:custGeom>
              <a:avLst/>
              <a:gdLst>
                <a:gd name="T0" fmla="*/ 7 w 6"/>
                <a:gd name="T1" fmla="*/ 0 h 11"/>
                <a:gd name="T2" fmla="*/ 0 w 6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1">
                  <a:moveTo>
                    <a:pt x="4" y="0"/>
                  </a:moveTo>
                  <a:cubicBezTo>
                    <a:pt x="6" y="4"/>
                    <a:pt x="5" y="8"/>
                    <a:pt x="0" y="11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2" name="Freeform 3278">
              <a:extLst>
                <a:ext uri="{FF2B5EF4-FFF2-40B4-BE49-F238E27FC236}">
                  <a16:creationId xmlns:a16="http://schemas.microsoft.com/office/drawing/2014/main" id="{B6AAD5DA-BCD0-4FD9-ADB4-F73EB41715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4" y="2282"/>
              <a:ext cx="27" cy="125"/>
            </a:xfrm>
            <a:custGeom>
              <a:avLst/>
              <a:gdLst>
                <a:gd name="T0" fmla="*/ 36 w 20"/>
                <a:gd name="T1" fmla="*/ 0 h 95"/>
                <a:gd name="T2" fmla="*/ 30 w 20"/>
                <a:gd name="T3" fmla="*/ 22 h 95"/>
                <a:gd name="T4" fmla="*/ 0 w 20"/>
                <a:gd name="T5" fmla="*/ 164 h 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95">
                  <a:moveTo>
                    <a:pt x="20" y="0"/>
                  </a:moveTo>
                  <a:cubicBezTo>
                    <a:pt x="19" y="5"/>
                    <a:pt x="17" y="9"/>
                    <a:pt x="16" y="13"/>
                  </a:cubicBezTo>
                  <a:cubicBezTo>
                    <a:pt x="0" y="60"/>
                    <a:pt x="1" y="83"/>
                    <a:pt x="0" y="9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3" name="Freeform 3279">
              <a:extLst>
                <a:ext uri="{FF2B5EF4-FFF2-40B4-BE49-F238E27FC236}">
                  <a16:creationId xmlns:a16="http://schemas.microsoft.com/office/drawing/2014/main" id="{3411C5CA-1954-41A4-96F9-DB9D24C449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1" y="2118"/>
              <a:ext cx="34" cy="164"/>
            </a:xfrm>
            <a:custGeom>
              <a:avLst/>
              <a:gdLst>
                <a:gd name="T0" fmla="*/ 43 w 26"/>
                <a:gd name="T1" fmla="*/ 0 h 125"/>
                <a:gd name="T2" fmla="*/ 0 w 26"/>
                <a:gd name="T3" fmla="*/ 215 h 1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125">
                  <a:moveTo>
                    <a:pt x="25" y="0"/>
                  </a:moveTo>
                  <a:cubicBezTo>
                    <a:pt x="26" y="19"/>
                    <a:pt x="14" y="79"/>
                    <a:pt x="0" y="125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4" name="Freeform 3280">
              <a:extLst>
                <a:ext uri="{FF2B5EF4-FFF2-40B4-BE49-F238E27FC236}">
                  <a16:creationId xmlns:a16="http://schemas.microsoft.com/office/drawing/2014/main" id="{C078F437-A1A3-41F4-9EB4-688E2C20E0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5" y="1990"/>
              <a:ext cx="95" cy="106"/>
            </a:xfrm>
            <a:custGeom>
              <a:avLst/>
              <a:gdLst>
                <a:gd name="T0" fmla="*/ 0 w 72"/>
                <a:gd name="T1" fmla="*/ 0 h 81"/>
                <a:gd name="T2" fmla="*/ 125 w 72"/>
                <a:gd name="T3" fmla="*/ 139 h 8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2" h="81">
                  <a:moveTo>
                    <a:pt x="0" y="0"/>
                  </a:moveTo>
                  <a:cubicBezTo>
                    <a:pt x="3" y="17"/>
                    <a:pt x="55" y="67"/>
                    <a:pt x="72" y="8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5" name="Freeform 3281">
              <a:extLst>
                <a:ext uri="{FF2B5EF4-FFF2-40B4-BE49-F238E27FC236}">
                  <a16:creationId xmlns:a16="http://schemas.microsoft.com/office/drawing/2014/main" id="{A84FC6E5-3BA2-4510-8211-89F2A82969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7" y="1920"/>
              <a:ext cx="42" cy="81"/>
            </a:xfrm>
            <a:custGeom>
              <a:avLst/>
              <a:gdLst>
                <a:gd name="T0" fmla="*/ 55 w 32"/>
                <a:gd name="T1" fmla="*/ 0 h 62"/>
                <a:gd name="T2" fmla="*/ 0 w 32"/>
                <a:gd name="T3" fmla="*/ 106 h 6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62">
                  <a:moveTo>
                    <a:pt x="32" y="0"/>
                  </a:moveTo>
                  <a:cubicBezTo>
                    <a:pt x="30" y="23"/>
                    <a:pt x="5" y="36"/>
                    <a:pt x="0" y="6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6" name="Freeform 3282">
              <a:extLst>
                <a:ext uri="{FF2B5EF4-FFF2-40B4-BE49-F238E27FC236}">
                  <a16:creationId xmlns:a16="http://schemas.microsoft.com/office/drawing/2014/main" id="{5EF61E88-200B-47D5-8E4C-E9418959D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243"/>
              <a:ext cx="2" cy="40"/>
            </a:xfrm>
            <a:custGeom>
              <a:avLst/>
              <a:gdLst>
                <a:gd name="T0" fmla="*/ 4 w 1"/>
                <a:gd name="T1" fmla="*/ 0 h 31"/>
                <a:gd name="T2" fmla="*/ 0 w 1"/>
                <a:gd name="T3" fmla="*/ 52 h 3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1">
                  <a:moveTo>
                    <a:pt x="1" y="0"/>
                  </a:moveTo>
                  <a:cubicBezTo>
                    <a:pt x="0" y="13"/>
                    <a:pt x="1" y="23"/>
                    <a:pt x="0" y="3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7" name="Freeform 3283">
              <a:extLst>
                <a:ext uri="{FF2B5EF4-FFF2-40B4-BE49-F238E27FC236}">
                  <a16:creationId xmlns:a16="http://schemas.microsoft.com/office/drawing/2014/main" id="{CEA821A3-57C3-49B4-BE8C-AD650E945F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1958"/>
              <a:ext cx="61" cy="285"/>
            </a:xfrm>
            <a:custGeom>
              <a:avLst/>
              <a:gdLst>
                <a:gd name="T0" fmla="*/ 79 w 47"/>
                <a:gd name="T1" fmla="*/ 0 h 217"/>
                <a:gd name="T2" fmla="*/ 13 w 47"/>
                <a:gd name="T3" fmla="*/ 127 h 217"/>
                <a:gd name="T4" fmla="*/ 0 w 47"/>
                <a:gd name="T5" fmla="*/ 353 h 217"/>
                <a:gd name="T6" fmla="*/ 0 w 47"/>
                <a:gd name="T7" fmla="*/ 374 h 2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217">
                  <a:moveTo>
                    <a:pt x="47" y="0"/>
                  </a:moveTo>
                  <a:cubicBezTo>
                    <a:pt x="31" y="11"/>
                    <a:pt x="14" y="17"/>
                    <a:pt x="8" y="74"/>
                  </a:cubicBezTo>
                  <a:cubicBezTo>
                    <a:pt x="4" y="114"/>
                    <a:pt x="1" y="166"/>
                    <a:pt x="0" y="205"/>
                  </a:cubicBezTo>
                  <a:cubicBezTo>
                    <a:pt x="0" y="209"/>
                    <a:pt x="0" y="213"/>
                    <a:pt x="0" y="2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8" name="Freeform 3284">
              <a:extLst>
                <a:ext uri="{FF2B5EF4-FFF2-40B4-BE49-F238E27FC236}">
                  <a16:creationId xmlns:a16="http://schemas.microsoft.com/office/drawing/2014/main" id="{64DEEF56-1E5A-4207-923C-51BCF1997C2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2294"/>
              <a:ext cx="7" cy="101"/>
            </a:xfrm>
            <a:custGeom>
              <a:avLst/>
              <a:gdLst>
                <a:gd name="T0" fmla="*/ 10 w 5"/>
                <a:gd name="T1" fmla="*/ 0 h 77"/>
                <a:gd name="T2" fmla="*/ 0 w 5"/>
                <a:gd name="T3" fmla="*/ 132 h 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7">
                  <a:moveTo>
                    <a:pt x="5" y="0"/>
                  </a:moveTo>
                  <a:cubicBezTo>
                    <a:pt x="1" y="41"/>
                    <a:pt x="0" y="77"/>
                    <a:pt x="0" y="7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49" name="Freeform 3285">
              <a:extLst>
                <a:ext uri="{FF2B5EF4-FFF2-40B4-BE49-F238E27FC236}">
                  <a16:creationId xmlns:a16="http://schemas.microsoft.com/office/drawing/2014/main" id="{FE0917FC-07C1-4E8C-87B7-8BB1795C0B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063"/>
              <a:ext cx="17" cy="231"/>
            </a:xfrm>
            <a:custGeom>
              <a:avLst/>
              <a:gdLst>
                <a:gd name="T0" fmla="*/ 0 w 13"/>
                <a:gd name="T1" fmla="*/ 0 h 176"/>
                <a:gd name="T2" fmla="*/ 9 w 13"/>
                <a:gd name="T3" fmla="*/ 243 h 176"/>
                <a:gd name="T4" fmla="*/ 0 w 13"/>
                <a:gd name="T5" fmla="*/ 303 h 1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76">
                  <a:moveTo>
                    <a:pt x="0" y="0"/>
                  </a:moveTo>
                  <a:cubicBezTo>
                    <a:pt x="10" y="34"/>
                    <a:pt x="13" y="88"/>
                    <a:pt x="5" y="141"/>
                  </a:cubicBezTo>
                  <a:cubicBezTo>
                    <a:pt x="3" y="153"/>
                    <a:pt x="2" y="165"/>
                    <a:pt x="0" y="176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0" name="Freeform 3286">
              <a:extLst>
                <a:ext uri="{FF2B5EF4-FFF2-40B4-BE49-F238E27FC236}">
                  <a16:creationId xmlns:a16="http://schemas.microsoft.com/office/drawing/2014/main" id="{01043B20-1A85-4772-B4DD-E81E61F5321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0" y="2089"/>
              <a:ext cx="12" cy="97"/>
            </a:xfrm>
            <a:custGeom>
              <a:avLst/>
              <a:gdLst>
                <a:gd name="T0" fmla="*/ 0 w 9"/>
                <a:gd name="T1" fmla="*/ 0 h 74"/>
                <a:gd name="T2" fmla="*/ 5 w 9"/>
                <a:gd name="T3" fmla="*/ 127 h 7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74">
                  <a:moveTo>
                    <a:pt x="0" y="0"/>
                  </a:moveTo>
                  <a:cubicBezTo>
                    <a:pt x="9" y="23"/>
                    <a:pt x="7" y="39"/>
                    <a:pt x="3" y="7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1" name="Freeform 3287">
              <a:extLst>
                <a:ext uri="{FF2B5EF4-FFF2-40B4-BE49-F238E27FC236}">
                  <a16:creationId xmlns:a16="http://schemas.microsoft.com/office/drawing/2014/main" id="{58443673-594C-4DE7-8635-F38B4C280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220"/>
              <a:ext cx="16" cy="171"/>
            </a:xfrm>
            <a:custGeom>
              <a:avLst/>
              <a:gdLst>
                <a:gd name="T0" fmla="*/ 4 w 12"/>
                <a:gd name="T1" fmla="*/ 0 h 130"/>
                <a:gd name="T2" fmla="*/ 4 w 12"/>
                <a:gd name="T3" fmla="*/ 109 h 130"/>
                <a:gd name="T4" fmla="*/ 21 w 12"/>
                <a:gd name="T5" fmla="*/ 225 h 13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0">
                  <a:moveTo>
                    <a:pt x="2" y="0"/>
                  </a:moveTo>
                  <a:cubicBezTo>
                    <a:pt x="1" y="13"/>
                    <a:pt x="0" y="36"/>
                    <a:pt x="2" y="63"/>
                  </a:cubicBezTo>
                  <a:cubicBezTo>
                    <a:pt x="4" y="89"/>
                    <a:pt x="9" y="119"/>
                    <a:pt x="12" y="13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2" name="Line 3288">
              <a:extLst>
                <a:ext uri="{FF2B5EF4-FFF2-40B4-BE49-F238E27FC236}">
                  <a16:creationId xmlns:a16="http://schemas.microsoft.com/office/drawing/2014/main" id="{3F914A3E-90FE-4250-85F0-7222DFD5162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27" y="2321"/>
              <a:ext cx="1" cy="71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3" name="Freeform 3289">
              <a:extLst>
                <a:ext uri="{FF2B5EF4-FFF2-40B4-BE49-F238E27FC236}">
                  <a16:creationId xmlns:a16="http://schemas.microsoft.com/office/drawing/2014/main" id="{12873F17-334D-4F82-B1BD-7C15FA4918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4" y="2320"/>
              <a:ext cx="7" cy="73"/>
            </a:xfrm>
            <a:custGeom>
              <a:avLst/>
              <a:gdLst>
                <a:gd name="T0" fmla="*/ 0 w 5"/>
                <a:gd name="T1" fmla="*/ 0 h 56"/>
                <a:gd name="T2" fmla="*/ 10 w 5"/>
                <a:gd name="T3" fmla="*/ 95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56">
                  <a:moveTo>
                    <a:pt x="0" y="0"/>
                  </a:moveTo>
                  <a:cubicBezTo>
                    <a:pt x="0" y="17"/>
                    <a:pt x="5" y="56"/>
                    <a:pt x="5" y="56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4" name="Freeform 3290">
              <a:extLst>
                <a:ext uri="{FF2B5EF4-FFF2-40B4-BE49-F238E27FC236}">
                  <a16:creationId xmlns:a16="http://schemas.microsoft.com/office/drawing/2014/main" id="{72082FAB-9B95-4E63-ACE4-619671D607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321"/>
              <a:ext cx="8" cy="71"/>
            </a:xfrm>
            <a:custGeom>
              <a:avLst/>
              <a:gdLst>
                <a:gd name="T0" fmla="*/ 0 w 6"/>
                <a:gd name="T1" fmla="*/ 0 h 54"/>
                <a:gd name="T2" fmla="*/ 11 w 6"/>
                <a:gd name="T3" fmla="*/ 93 h 5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4">
                  <a:moveTo>
                    <a:pt x="0" y="0"/>
                  </a:moveTo>
                  <a:cubicBezTo>
                    <a:pt x="0" y="19"/>
                    <a:pt x="6" y="54"/>
                    <a:pt x="6" y="54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5" name="Freeform 3291">
              <a:extLst>
                <a:ext uri="{FF2B5EF4-FFF2-40B4-BE49-F238E27FC236}">
                  <a16:creationId xmlns:a16="http://schemas.microsoft.com/office/drawing/2014/main" id="{74EE2F88-7344-44BF-B328-48928CB4D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358"/>
              <a:ext cx="6" cy="28"/>
            </a:xfrm>
            <a:custGeom>
              <a:avLst/>
              <a:gdLst>
                <a:gd name="T0" fmla="*/ 7 w 5"/>
                <a:gd name="T1" fmla="*/ 0 h 21"/>
                <a:gd name="T2" fmla="*/ 0 w 5"/>
                <a:gd name="T3" fmla="*/ 37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21">
                  <a:moveTo>
                    <a:pt x="5" y="0"/>
                  </a:moveTo>
                  <a:cubicBezTo>
                    <a:pt x="3" y="6"/>
                    <a:pt x="1" y="12"/>
                    <a:pt x="0" y="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6" name="Freeform 3292">
              <a:extLst>
                <a:ext uri="{FF2B5EF4-FFF2-40B4-BE49-F238E27FC236}">
                  <a16:creationId xmlns:a16="http://schemas.microsoft.com/office/drawing/2014/main" id="{AB2E3975-2EBA-4E16-B7C5-BDD5EBA34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8" y="2328"/>
              <a:ext cx="24" cy="30"/>
            </a:xfrm>
            <a:custGeom>
              <a:avLst/>
              <a:gdLst>
                <a:gd name="T0" fmla="*/ 32 w 18"/>
                <a:gd name="T1" fmla="*/ 0 h 23"/>
                <a:gd name="T2" fmla="*/ 0 w 18"/>
                <a:gd name="T3" fmla="*/ 39 h 2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8" h="23">
                  <a:moveTo>
                    <a:pt x="18" y="0"/>
                  </a:moveTo>
                  <a:cubicBezTo>
                    <a:pt x="11" y="3"/>
                    <a:pt x="5" y="8"/>
                    <a:pt x="0" y="23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7" name="Freeform 3293">
              <a:extLst>
                <a:ext uri="{FF2B5EF4-FFF2-40B4-BE49-F238E27FC236}">
                  <a16:creationId xmlns:a16="http://schemas.microsoft.com/office/drawing/2014/main" id="{5F0814EE-0D25-45CF-A605-F1C81AD45F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6" y="2367"/>
              <a:ext cx="11" cy="20"/>
            </a:xfrm>
            <a:custGeom>
              <a:avLst/>
              <a:gdLst>
                <a:gd name="T0" fmla="*/ 13 w 9"/>
                <a:gd name="T1" fmla="*/ 0 h 15"/>
                <a:gd name="T2" fmla="*/ 0 w 9"/>
                <a:gd name="T3" fmla="*/ 27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5">
                  <a:moveTo>
                    <a:pt x="9" y="0"/>
                  </a:moveTo>
                  <a:cubicBezTo>
                    <a:pt x="5" y="3"/>
                    <a:pt x="1" y="8"/>
                    <a:pt x="0" y="15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8" name="Freeform 3294">
              <a:extLst>
                <a:ext uri="{FF2B5EF4-FFF2-40B4-BE49-F238E27FC236}">
                  <a16:creationId xmlns:a16="http://schemas.microsoft.com/office/drawing/2014/main" id="{2E323F42-F6BA-4195-B0C6-3B52FF05EE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353"/>
              <a:ext cx="19" cy="14"/>
            </a:xfrm>
            <a:custGeom>
              <a:avLst/>
              <a:gdLst>
                <a:gd name="T0" fmla="*/ 26 w 14"/>
                <a:gd name="T1" fmla="*/ 0 h 11"/>
                <a:gd name="T2" fmla="*/ 0 w 14"/>
                <a:gd name="T3" fmla="*/ 18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" h="11">
                  <a:moveTo>
                    <a:pt x="14" y="0"/>
                  </a:moveTo>
                  <a:cubicBezTo>
                    <a:pt x="12" y="3"/>
                    <a:pt x="6" y="6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59" name="Line 3295">
              <a:extLst>
                <a:ext uri="{FF2B5EF4-FFF2-40B4-BE49-F238E27FC236}">
                  <a16:creationId xmlns:a16="http://schemas.microsoft.com/office/drawing/2014/main" id="{0F30E892-B801-47BE-B6A8-B4DB8145163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83" y="2363"/>
              <a:ext cx="1" cy="29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0" name="Line 3296">
              <a:extLst>
                <a:ext uri="{FF2B5EF4-FFF2-40B4-BE49-F238E27FC236}">
                  <a16:creationId xmlns:a16="http://schemas.microsoft.com/office/drawing/2014/main" id="{F4BF39D1-996F-45A8-A790-D25FFBCF69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775" y="2370"/>
              <a:ext cx="1" cy="19"/>
            </a:xfrm>
            <a:prstGeom prst="line">
              <a:avLst/>
            </a:prstGeom>
            <a:noFill/>
            <a:ln w="4763" cap="rnd">
              <a:solidFill>
                <a:srgbClr val="7B7C7E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1" name="Freeform 3297">
              <a:extLst>
                <a:ext uri="{FF2B5EF4-FFF2-40B4-BE49-F238E27FC236}">
                  <a16:creationId xmlns:a16="http://schemas.microsoft.com/office/drawing/2014/main" id="{D8602070-0EB9-405F-8D4B-705F0A6891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7" y="2378"/>
              <a:ext cx="4" cy="17"/>
            </a:xfrm>
            <a:custGeom>
              <a:avLst/>
              <a:gdLst>
                <a:gd name="T0" fmla="*/ 5 w 3"/>
                <a:gd name="T1" fmla="*/ 0 h 13"/>
                <a:gd name="T2" fmla="*/ 0 w 3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3">
                  <a:moveTo>
                    <a:pt x="3" y="0"/>
                  </a:moveTo>
                  <a:cubicBezTo>
                    <a:pt x="2" y="4"/>
                    <a:pt x="0" y="13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2" name="Freeform 3298">
              <a:extLst>
                <a:ext uri="{FF2B5EF4-FFF2-40B4-BE49-F238E27FC236}">
                  <a16:creationId xmlns:a16="http://schemas.microsoft.com/office/drawing/2014/main" id="{630676B5-6646-40DA-BD4E-07EE7889D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376"/>
              <a:ext cx="1" cy="17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cubicBezTo>
                    <a:pt x="0" y="7"/>
                    <a:pt x="0" y="13"/>
                    <a:pt x="0" y="13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3" name="Freeform 3299">
              <a:extLst>
                <a:ext uri="{FF2B5EF4-FFF2-40B4-BE49-F238E27FC236}">
                  <a16:creationId xmlns:a16="http://schemas.microsoft.com/office/drawing/2014/main" id="{EC9C0FF7-9064-482C-9D54-F7D6C8F03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2361"/>
              <a:ext cx="1" cy="15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19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cubicBezTo>
                    <a:pt x="0" y="3"/>
                    <a:pt x="0" y="8"/>
                    <a:pt x="0" y="12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4" name="Freeform 3300">
              <a:extLst>
                <a:ext uri="{FF2B5EF4-FFF2-40B4-BE49-F238E27FC236}">
                  <a16:creationId xmlns:a16="http://schemas.microsoft.com/office/drawing/2014/main" id="{D4DE2C60-A9C1-4386-B8CD-175DD0DBE8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045"/>
              <a:ext cx="53" cy="284"/>
            </a:xfrm>
            <a:custGeom>
              <a:avLst/>
              <a:gdLst>
                <a:gd name="T0" fmla="*/ 69 w 41"/>
                <a:gd name="T1" fmla="*/ 0 h 217"/>
                <a:gd name="T2" fmla="*/ 34 w 41"/>
                <a:gd name="T3" fmla="*/ 289 h 217"/>
                <a:gd name="T4" fmla="*/ 0 w 41"/>
                <a:gd name="T5" fmla="*/ 372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217">
                  <a:moveTo>
                    <a:pt x="41" y="0"/>
                  </a:moveTo>
                  <a:cubicBezTo>
                    <a:pt x="34" y="29"/>
                    <a:pt x="18" y="142"/>
                    <a:pt x="20" y="169"/>
                  </a:cubicBezTo>
                  <a:cubicBezTo>
                    <a:pt x="17" y="177"/>
                    <a:pt x="6" y="196"/>
                    <a:pt x="0" y="21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5" name="Freeform 3301">
              <a:extLst>
                <a:ext uri="{FF2B5EF4-FFF2-40B4-BE49-F238E27FC236}">
                  <a16:creationId xmlns:a16="http://schemas.microsoft.com/office/drawing/2014/main" id="{6578F2CA-F7D8-4950-B47B-B804578F7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9" y="2292"/>
              <a:ext cx="16" cy="103"/>
            </a:xfrm>
            <a:custGeom>
              <a:avLst/>
              <a:gdLst>
                <a:gd name="T0" fmla="*/ 21 w 12"/>
                <a:gd name="T1" fmla="*/ 0 h 78"/>
                <a:gd name="T2" fmla="*/ 0 w 12"/>
                <a:gd name="T3" fmla="*/ 136 h 7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78">
                  <a:moveTo>
                    <a:pt x="12" y="0"/>
                  </a:moveTo>
                  <a:cubicBezTo>
                    <a:pt x="5" y="32"/>
                    <a:pt x="1" y="58"/>
                    <a:pt x="0" y="7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6" name="Freeform 3302">
              <a:extLst>
                <a:ext uri="{FF2B5EF4-FFF2-40B4-BE49-F238E27FC236}">
                  <a16:creationId xmlns:a16="http://schemas.microsoft.com/office/drawing/2014/main" id="{2961ECB4-5750-4A44-ACAC-4C1E2C7B5F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073"/>
              <a:ext cx="31" cy="219"/>
            </a:xfrm>
            <a:custGeom>
              <a:avLst/>
              <a:gdLst>
                <a:gd name="T0" fmla="*/ 8 w 24"/>
                <a:gd name="T1" fmla="*/ 0 h 167"/>
                <a:gd name="T2" fmla="*/ 18 w 24"/>
                <a:gd name="T3" fmla="*/ 199 h 167"/>
                <a:gd name="T4" fmla="*/ 0 w 24"/>
                <a:gd name="T5" fmla="*/ 287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167">
                  <a:moveTo>
                    <a:pt x="5" y="0"/>
                  </a:moveTo>
                  <a:cubicBezTo>
                    <a:pt x="8" y="24"/>
                    <a:pt x="24" y="60"/>
                    <a:pt x="11" y="116"/>
                  </a:cubicBezTo>
                  <a:cubicBezTo>
                    <a:pt x="7" y="134"/>
                    <a:pt x="3" y="151"/>
                    <a:pt x="0" y="16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7" name="Freeform 3303">
              <a:extLst>
                <a:ext uri="{FF2B5EF4-FFF2-40B4-BE49-F238E27FC236}">
                  <a16:creationId xmlns:a16="http://schemas.microsoft.com/office/drawing/2014/main" id="{C86CB561-8D14-4553-BB8B-172C6E911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383"/>
              <a:ext cx="115" cy="65"/>
            </a:xfrm>
            <a:custGeom>
              <a:avLst/>
              <a:gdLst>
                <a:gd name="T0" fmla="*/ 149 w 88"/>
                <a:gd name="T1" fmla="*/ 73 h 50"/>
                <a:gd name="T2" fmla="*/ 145 w 88"/>
                <a:gd name="T3" fmla="*/ 83 h 50"/>
                <a:gd name="T4" fmla="*/ 93 w 88"/>
                <a:gd name="T5" fmla="*/ 81 h 50"/>
                <a:gd name="T6" fmla="*/ 54 w 88"/>
                <a:gd name="T7" fmla="*/ 78 h 50"/>
                <a:gd name="T8" fmla="*/ 4 w 88"/>
                <a:gd name="T9" fmla="*/ 68 h 50"/>
                <a:gd name="T10" fmla="*/ 10 w 88"/>
                <a:gd name="T11" fmla="*/ 0 h 50"/>
                <a:gd name="T12" fmla="*/ 50 w 88"/>
                <a:gd name="T13" fmla="*/ 12 h 50"/>
                <a:gd name="T14" fmla="*/ 97 w 88"/>
                <a:gd name="T15" fmla="*/ 13 h 50"/>
                <a:gd name="T16" fmla="*/ 139 w 88"/>
                <a:gd name="T17" fmla="*/ 17 h 50"/>
                <a:gd name="T18" fmla="*/ 141 w 88"/>
                <a:gd name="T19" fmla="*/ 22 h 50"/>
                <a:gd name="T20" fmla="*/ 144 w 88"/>
                <a:gd name="T21" fmla="*/ 56 h 50"/>
                <a:gd name="T22" fmla="*/ 149 w 88"/>
                <a:gd name="T23" fmla="*/ 73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50">
                  <a:moveTo>
                    <a:pt x="87" y="43"/>
                  </a:moveTo>
                  <a:cubicBezTo>
                    <a:pt x="88" y="47"/>
                    <a:pt x="86" y="49"/>
                    <a:pt x="85" y="49"/>
                  </a:cubicBezTo>
                  <a:cubicBezTo>
                    <a:pt x="75" y="50"/>
                    <a:pt x="65" y="50"/>
                    <a:pt x="54" y="48"/>
                  </a:cubicBezTo>
                  <a:cubicBezTo>
                    <a:pt x="42" y="47"/>
                    <a:pt x="38" y="47"/>
                    <a:pt x="31" y="46"/>
                  </a:cubicBezTo>
                  <a:cubicBezTo>
                    <a:pt x="23" y="44"/>
                    <a:pt x="6" y="43"/>
                    <a:pt x="2" y="40"/>
                  </a:cubicBezTo>
                  <a:cubicBezTo>
                    <a:pt x="0" y="29"/>
                    <a:pt x="6" y="0"/>
                    <a:pt x="6" y="0"/>
                  </a:cubicBezTo>
                  <a:cubicBezTo>
                    <a:pt x="6" y="0"/>
                    <a:pt x="18" y="4"/>
                    <a:pt x="29" y="7"/>
                  </a:cubicBezTo>
                  <a:cubicBezTo>
                    <a:pt x="40" y="10"/>
                    <a:pt x="40" y="8"/>
                    <a:pt x="57" y="8"/>
                  </a:cubicBezTo>
                  <a:cubicBezTo>
                    <a:pt x="72" y="8"/>
                    <a:pt x="74" y="10"/>
                    <a:pt x="81" y="10"/>
                  </a:cubicBezTo>
                  <a:cubicBezTo>
                    <a:pt x="82" y="10"/>
                    <a:pt x="83" y="12"/>
                    <a:pt x="83" y="13"/>
                  </a:cubicBezTo>
                  <a:cubicBezTo>
                    <a:pt x="80" y="20"/>
                    <a:pt x="81" y="24"/>
                    <a:pt x="84" y="33"/>
                  </a:cubicBezTo>
                  <a:cubicBezTo>
                    <a:pt x="86" y="37"/>
                    <a:pt x="87" y="41"/>
                    <a:pt x="87" y="43"/>
                  </a:cubicBezTo>
                  <a:close/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8" name="Freeform 3304">
              <a:extLst>
                <a:ext uri="{FF2B5EF4-FFF2-40B4-BE49-F238E27FC236}">
                  <a16:creationId xmlns:a16="http://schemas.microsoft.com/office/drawing/2014/main" id="{FF2CE180-FFF1-4777-BDE4-79670C07C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2" y="2383"/>
              <a:ext cx="115" cy="65"/>
            </a:xfrm>
            <a:custGeom>
              <a:avLst/>
              <a:gdLst>
                <a:gd name="T0" fmla="*/ 149 w 88"/>
                <a:gd name="T1" fmla="*/ 73 h 50"/>
                <a:gd name="T2" fmla="*/ 145 w 88"/>
                <a:gd name="T3" fmla="*/ 83 h 50"/>
                <a:gd name="T4" fmla="*/ 93 w 88"/>
                <a:gd name="T5" fmla="*/ 81 h 50"/>
                <a:gd name="T6" fmla="*/ 54 w 88"/>
                <a:gd name="T7" fmla="*/ 78 h 50"/>
                <a:gd name="T8" fmla="*/ 4 w 88"/>
                <a:gd name="T9" fmla="*/ 68 h 50"/>
                <a:gd name="T10" fmla="*/ 10 w 88"/>
                <a:gd name="T11" fmla="*/ 0 h 50"/>
                <a:gd name="T12" fmla="*/ 50 w 88"/>
                <a:gd name="T13" fmla="*/ 12 h 50"/>
                <a:gd name="T14" fmla="*/ 97 w 88"/>
                <a:gd name="T15" fmla="*/ 13 h 50"/>
                <a:gd name="T16" fmla="*/ 139 w 88"/>
                <a:gd name="T17" fmla="*/ 17 h 50"/>
                <a:gd name="T18" fmla="*/ 141 w 88"/>
                <a:gd name="T19" fmla="*/ 22 h 50"/>
                <a:gd name="T20" fmla="*/ 144 w 88"/>
                <a:gd name="T21" fmla="*/ 56 h 50"/>
                <a:gd name="T22" fmla="*/ 149 w 88"/>
                <a:gd name="T23" fmla="*/ 73 h 5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88" h="50">
                  <a:moveTo>
                    <a:pt x="87" y="43"/>
                  </a:moveTo>
                  <a:cubicBezTo>
                    <a:pt x="88" y="47"/>
                    <a:pt x="86" y="49"/>
                    <a:pt x="85" y="49"/>
                  </a:cubicBezTo>
                  <a:cubicBezTo>
                    <a:pt x="75" y="50"/>
                    <a:pt x="65" y="50"/>
                    <a:pt x="54" y="48"/>
                  </a:cubicBezTo>
                  <a:cubicBezTo>
                    <a:pt x="42" y="47"/>
                    <a:pt x="38" y="47"/>
                    <a:pt x="31" y="46"/>
                  </a:cubicBezTo>
                  <a:cubicBezTo>
                    <a:pt x="23" y="44"/>
                    <a:pt x="6" y="43"/>
                    <a:pt x="2" y="40"/>
                  </a:cubicBezTo>
                  <a:cubicBezTo>
                    <a:pt x="0" y="29"/>
                    <a:pt x="6" y="0"/>
                    <a:pt x="6" y="0"/>
                  </a:cubicBezTo>
                  <a:cubicBezTo>
                    <a:pt x="6" y="0"/>
                    <a:pt x="18" y="4"/>
                    <a:pt x="29" y="7"/>
                  </a:cubicBezTo>
                  <a:cubicBezTo>
                    <a:pt x="40" y="10"/>
                    <a:pt x="40" y="8"/>
                    <a:pt x="57" y="8"/>
                  </a:cubicBezTo>
                  <a:cubicBezTo>
                    <a:pt x="72" y="8"/>
                    <a:pt x="74" y="10"/>
                    <a:pt x="81" y="10"/>
                  </a:cubicBezTo>
                  <a:cubicBezTo>
                    <a:pt x="82" y="10"/>
                    <a:pt x="83" y="12"/>
                    <a:pt x="83" y="13"/>
                  </a:cubicBezTo>
                  <a:cubicBezTo>
                    <a:pt x="80" y="20"/>
                    <a:pt x="81" y="24"/>
                    <a:pt x="84" y="33"/>
                  </a:cubicBezTo>
                  <a:cubicBezTo>
                    <a:pt x="86" y="37"/>
                    <a:pt x="87" y="41"/>
                    <a:pt x="87" y="43"/>
                  </a:cubicBezTo>
                  <a:close/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69" name="Freeform 3305">
              <a:extLst>
                <a:ext uri="{FF2B5EF4-FFF2-40B4-BE49-F238E27FC236}">
                  <a16:creationId xmlns:a16="http://schemas.microsoft.com/office/drawing/2014/main" id="{8156C52B-3827-440C-8FF6-C279E9475E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329"/>
              <a:ext cx="13" cy="1"/>
            </a:xfrm>
            <a:custGeom>
              <a:avLst/>
              <a:gdLst>
                <a:gd name="T0" fmla="*/ 17 w 10"/>
                <a:gd name="T1" fmla="*/ 1 h 1"/>
                <a:gd name="T2" fmla="*/ 0 w 10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">
                  <a:moveTo>
                    <a:pt x="10" y="1"/>
                  </a:moveTo>
                  <a:cubicBezTo>
                    <a:pt x="7" y="0"/>
                    <a:pt x="4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0" name="Freeform 3306">
              <a:extLst>
                <a:ext uri="{FF2B5EF4-FFF2-40B4-BE49-F238E27FC236}">
                  <a16:creationId xmlns:a16="http://schemas.microsoft.com/office/drawing/2014/main" id="{1B395BC3-307A-4B7F-AFC2-E29E474158A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2330"/>
              <a:ext cx="10" cy="3"/>
            </a:xfrm>
            <a:custGeom>
              <a:avLst/>
              <a:gdLst>
                <a:gd name="T0" fmla="*/ 13 w 8"/>
                <a:gd name="T1" fmla="*/ 5 h 2"/>
                <a:gd name="T2" fmla="*/ 0 w 8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2">
                  <a:moveTo>
                    <a:pt x="8" y="2"/>
                  </a:moveTo>
                  <a:cubicBezTo>
                    <a:pt x="6" y="1"/>
                    <a:pt x="3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1" name="Freeform 3307">
              <a:extLst>
                <a:ext uri="{FF2B5EF4-FFF2-40B4-BE49-F238E27FC236}">
                  <a16:creationId xmlns:a16="http://schemas.microsoft.com/office/drawing/2014/main" id="{F738507B-9DC4-4B88-BA2C-EB90308D3C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0" y="1789"/>
              <a:ext cx="25" cy="17"/>
            </a:xfrm>
            <a:custGeom>
              <a:avLst/>
              <a:gdLst>
                <a:gd name="T0" fmla="*/ 18 w 19"/>
                <a:gd name="T1" fmla="*/ 21 h 13"/>
                <a:gd name="T2" fmla="*/ 1 w 19"/>
                <a:gd name="T3" fmla="*/ 10 h 13"/>
                <a:gd name="T4" fmla="*/ 33 w 19"/>
                <a:gd name="T5" fmla="*/ 5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3">
                  <a:moveTo>
                    <a:pt x="11" y="12"/>
                  </a:moveTo>
                  <a:cubicBezTo>
                    <a:pt x="6" y="13"/>
                    <a:pt x="0" y="11"/>
                    <a:pt x="1" y="6"/>
                  </a:cubicBezTo>
                  <a:cubicBezTo>
                    <a:pt x="3" y="0"/>
                    <a:pt x="15" y="1"/>
                    <a:pt x="19" y="3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2" name="Freeform 3308">
              <a:extLst>
                <a:ext uri="{FF2B5EF4-FFF2-40B4-BE49-F238E27FC236}">
                  <a16:creationId xmlns:a16="http://schemas.microsoft.com/office/drawing/2014/main" id="{7217E742-4FF5-44AD-A2C5-B7D792792C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2" y="1885"/>
              <a:ext cx="5" cy="15"/>
            </a:xfrm>
            <a:custGeom>
              <a:avLst/>
              <a:gdLst>
                <a:gd name="T0" fmla="*/ 6 w 4"/>
                <a:gd name="T1" fmla="*/ 19 h 12"/>
                <a:gd name="T2" fmla="*/ 0 w 4"/>
                <a:gd name="T3" fmla="*/ 0 h 1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2">
                  <a:moveTo>
                    <a:pt x="4" y="12"/>
                  </a:moveTo>
                  <a:cubicBezTo>
                    <a:pt x="4" y="8"/>
                    <a:pt x="3" y="3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3" name="Freeform 3309">
              <a:extLst>
                <a:ext uri="{FF2B5EF4-FFF2-40B4-BE49-F238E27FC236}">
                  <a16:creationId xmlns:a16="http://schemas.microsoft.com/office/drawing/2014/main" id="{9F44320C-5BF6-4D2C-B47E-E2443E91AF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6" y="2070"/>
              <a:ext cx="11" cy="1"/>
            </a:xfrm>
            <a:custGeom>
              <a:avLst/>
              <a:gdLst>
                <a:gd name="T0" fmla="*/ 15 w 8"/>
                <a:gd name="T1" fmla="*/ 0 h 1"/>
                <a:gd name="T2" fmla="*/ 0 w 8"/>
                <a:gd name="T3" fmla="*/ 1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1">
                  <a:moveTo>
                    <a:pt x="8" y="0"/>
                  </a:moveTo>
                  <a:cubicBezTo>
                    <a:pt x="6" y="1"/>
                    <a:pt x="3" y="1"/>
                    <a:pt x="0" y="1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4" name="Freeform 3310">
              <a:extLst>
                <a:ext uri="{FF2B5EF4-FFF2-40B4-BE49-F238E27FC236}">
                  <a16:creationId xmlns:a16="http://schemas.microsoft.com/office/drawing/2014/main" id="{9252F653-CE09-41E7-B2F9-202C3ECEAD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0" y="2051"/>
              <a:ext cx="9" cy="3"/>
            </a:xfrm>
            <a:custGeom>
              <a:avLst/>
              <a:gdLst>
                <a:gd name="T0" fmla="*/ 12 w 7"/>
                <a:gd name="T1" fmla="*/ 5 h 2"/>
                <a:gd name="T2" fmla="*/ 0 w 7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2">
                  <a:moveTo>
                    <a:pt x="7" y="2"/>
                  </a:moveTo>
                  <a:cubicBezTo>
                    <a:pt x="5" y="0"/>
                    <a:pt x="3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5" name="Freeform 3311">
              <a:extLst>
                <a:ext uri="{FF2B5EF4-FFF2-40B4-BE49-F238E27FC236}">
                  <a16:creationId xmlns:a16="http://schemas.microsoft.com/office/drawing/2014/main" id="{02546D14-98FE-42F5-A3C6-D91D9A1844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5" y="1759"/>
              <a:ext cx="25" cy="21"/>
            </a:xfrm>
            <a:custGeom>
              <a:avLst/>
              <a:gdLst>
                <a:gd name="T0" fmla="*/ 18 w 19"/>
                <a:gd name="T1" fmla="*/ 28 h 16"/>
                <a:gd name="T2" fmla="*/ 1 w 19"/>
                <a:gd name="T3" fmla="*/ 14 h 16"/>
                <a:gd name="T4" fmla="*/ 33 w 19"/>
                <a:gd name="T5" fmla="*/ 4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16">
                  <a:moveTo>
                    <a:pt x="11" y="16"/>
                  </a:moveTo>
                  <a:cubicBezTo>
                    <a:pt x="7" y="16"/>
                    <a:pt x="0" y="13"/>
                    <a:pt x="1" y="8"/>
                  </a:cubicBezTo>
                  <a:cubicBezTo>
                    <a:pt x="1" y="0"/>
                    <a:pt x="14" y="2"/>
                    <a:pt x="19" y="2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6" name="Freeform 3312">
              <a:extLst>
                <a:ext uri="{FF2B5EF4-FFF2-40B4-BE49-F238E27FC236}">
                  <a16:creationId xmlns:a16="http://schemas.microsoft.com/office/drawing/2014/main" id="{E5D16F3A-337F-4A28-B480-5C949D37F1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983"/>
              <a:ext cx="13" cy="47"/>
            </a:xfrm>
            <a:custGeom>
              <a:avLst/>
              <a:gdLst>
                <a:gd name="T0" fmla="*/ 0 w 10"/>
                <a:gd name="T1" fmla="*/ 0 h 36"/>
                <a:gd name="T2" fmla="*/ 13 w 10"/>
                <a:gd name="T3" fmla="*/ 61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36">
                  <a:moveTo>
                    <a:pt x="0" y="0"/>
                  </a:moveTo>
                  <a:cubicBezTo>
                    <a:pt x="8" y="10"/>
                    <a:pt x="10" y="27"/>
                    <a:pt x="8" y="36"/>
                  </a:cubicBezTo>
                </a:path>
              </a:pathLst>
            </a:custGeom>
            <a:noFill/>
            <a:ln w="4763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7" name="Freeform 3313">
              <a:extLst>
                <a:ext uri="{FF2B5EF4-FFF2-40B4-BE49-F238E27FC236}">
                  <a16:creationId xmlns:a16="http://schemas.microsoft.com/office/drawing/2014/main" id="{7BB4D7E9-A43A-486D-AF74-101D30918B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5" y="1963"/>
              <a:ext cx="13" cy="8"/>
            </a:xfrm>
            <a:custGeom>
              <a:avLst/>
              <a:gdLst>
                <a:gd name="T0" fmla="*/ 17 w 10"/>
                <a:gd name="T1" fmla="*/ 0 h 6"/>
                <a:gd name="T2" fmla="*/ 0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3"/>
                    <a:pt x="4" y="5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8" name="Freeform 3314">
              <a:extLst>
                <a:ext uri="{FF2B5EF4-FFF2-40B4-BE49-F238E27FC236}">
                  <a16:creationId xmlns:a16="http://schemas.microsoft.com/office/drawing/2014/main" id="{9178B56C-D947-4AFE-B8B5-0197D8FE03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5" y="1060"/>
              <a:ext cx="8" cy="33"/>
            </a:xfrm>
            <a:custGeom>
              <a:avLst/>
              <a:gdLst>
                <a:gd name="T0" fmla="*/ 9 w 6"/>
                <a:gd name="T1" fmla="*/ 44 h 25"/>
                <a:gd name="T2" fmla="*/ 0 w 6"/>
                <a:gd name="T3" fmla="*/ 0 h 2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5">
                  <a:moveTo>
                    <a:pt x="5" y="25"/>
                  </a:moveTo>
                  <a:cubicBezTo>
                    <a:pt x="6" y="12"/>
                    <a:pt x="0" y="0"/>
                    <a:pt x="0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79" name="Freeform 3315">
              <a:extLst>
                <a:ext uri="{FF2B5EF4-FFF2-40B4-BE49-F238E27FC236}">
                  <a16:creationId xmlns:a16="http://schemas.microsoft.com/office/drawing/2014/main" id="{A65F7A91-F007-46EC-A8AE-0E185502D6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1053"/>
              <a:ext cx="13" cy="17"/>
            </a:xfrm>
            <a:custGeom>
              <a:avLst/>
              <a:gdLst>
                <a:gd name="T0" fmla="*/ 4 w 10"/>
                <a:gd name="T1" fmla="*/ 7 h 13"/>
                <a:gd name="T2" fmla="*/ 0 w 10"/>
                <a:gd name="T3" fmla="*/ 22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13">
                  <a:moveTo>
                    <a:pt x="2" y="4"/>
                  </a:moveTo>
                  <a:cubicBezTo>
                    <a:pt x="10" y="0"/>
                    <a:pt x="10" y="13"/>
                    <a:pt x="0" y="13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0" name="Freeform 3316">
              <a:extLst>
                <a:ext uri="{FF2B5EF4-FFF2-40B4-BE49-F238E27FC236}">
                  <a16:creationId xmlns:a16="http://schemas.microsoft.com/office/drawing/2014/main" id="{63A96F18-7117-40DC-894E-6E7FBA9150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1093"/>
              <a:ext cx="68" cy="182"/>
            </a:xfrm>
            <a:custGeom>
              <a:avLst/>
              <a:gdLst>
                <a:gd name="T0" fmla="*/ 0 w 52"/>
                <a:gd name="T1" fmla="*/ 238 h 139"/>
                <a:gd name="T2" fmla="*/ 88 w 52"/>
                <a:gd name="T3" fmla="*/ 0 h 13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2" h="139">
                  <a:moveTo>
                    <a:pt x="0" y="139"/>
                  </a:moveTo>
                  <a:cubicBezTo>
                    <a:pt x="17" y="124"/>
                    <a:pt x="52" y="72"/>
                    <a:pt x="5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1" name="Freeform 3317">
              <a:extLst>
                <a:ext uri="{FF2B5EF4-FFF2-40B4-BE49-F238E27FC236}">
                  <a16:creationId xmlns:a16="http://schemas.microsoft.com/office/drawing/2014/main" id="{A2B81A0C-EB83-4CD7-9EEA-0E531553BC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0" y="1064"/>
              <a:ext cx="4" cy="34"/>
            </a:xfrm>
            <a:custGeom>
              <a:avLst/>
              <a:gdLst>
                <a:gd name="T0" fmla="*/ 0 w 3"/>
                <a:gd name="T1" fmla="*/ 44 h 26"/>
                <a:gd name="T2" fmla="*/ 5 w 3"/>
                <a:gd name="T3" fmla="*/ 0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6">
                  <a:moveTo>
                    <a:pt x="0" y="26"/>
                  </a:moveTo>
                  <a:cubicBezTo>
                    <a:pt x="0" y="13"/>
                    <a:pt x="3" y="2"/>
                    <a:pt x="3" y="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2" name="Freeform 3318">
              <a:extLst>
                <a:ext uri="{FF2B5EF4-FFF2-40B4-BE49-F238E27FC236}">
                  <a16:creationId xmlns:a16="http://schemas.microsoft.com/office/drawing/2014/main" id="{C219456C-6A8D-46A2-9B27-3403253882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098"/>
              <a:ext cx="17" cy="123"/>
            </a:xfrm>
            <a:custGeom>
              <a:avLst/>
              <a:gdLst>
                <a:gd name="T0" fmla="*/ 0 w 13"/>
                <a:gd name="T1" fmla="*/ 161 h 94"/>
                <a:gd name="T2" fmla="*/ 12 w 13"/>
                <a:gd name="T3" fmla="*/ 101 h 94"/>
                <a:gd name="T4" fmla="*/ 22 w 13"/>
                <a:gd name="T5" fmla="*/ 0 h 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94">
                  <a:moveTo>
                    <a:pt x="0" y="94"/>
                  </a:moveTo>
                  <a:cubicBezTo>
                    <a:pt x="2" y="90"/>
                    <a:pt x="6" y="75"/>
                    <a:pt x="7" y="59"/>
                  </a:cubicBezTo>
                  <a:cubicBezTo>
                    <a:pt x="10" y="36"/>
                    <a:pt x="11" y="14"/>
                    <a:pt x="13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3" name="Freeform 3319">
              <a:extLst>
                <a:ext uri="{FF2B5EF4-FFF2-40B4-BE49-F238E27FC236}">
                  <a16:creationId xmlns:a16="http://schemas.microsoft.com/office/drawing/2014/main" id="{6EA3F014-C1F4-4E23-A431-BDC518A047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1058"/>
              <a:ext cx="8" cy="3"/>
            </a:xfrm>
            <a:custGeom>
              <a:avLst/>
              <a:gdLst>
                <a:gd name="T0" fmla="*/ 0 w 6"/>
                <a:gd name="T1" fmla="*/ 5 h 2"/>
                <a:gd name="T2" fmla="*/ 11 w 6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0" y="2"/>
                  </a:moveTo>
                  <a:cubicBezTo>
                    <a:pt x="2" y="1"/>
                    <a:pt x="4" y="1"/>
                    <a:pt x="6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4" name="Freeform 3320">
              <a:extLst>
                <a:ext uri="{FF2B5EF4-FFF2-40B4-BE49-F238E27FC236}">
                  <a16:creationId xmlns:a16="http://schemas.microsoft.com/office/drawing/2014/main" id="{17339E16-43BD-4B61-A3BF-5D7443C368B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5" y="1045"/>
              <a:ext cx="9" cy="2"/>
            </a:xfrm>
            <a:custGeom>
              <a:avLst/>
              <a:gdLst>
                <a:gd name="T0" fmla="*/ 0 w 7"/>
                <a:gd name="T1" fmla="*/ 4 h 1"/>
                <a:gd name="T2" fmla="*/ 12 w 7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1"/>
                    <a:pt x="4" y="0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5" name="Freeform 3321">
              <a:extLst>
                <a:ext uri="{FF2B5EF4-FFF2-40B4-BE49-F238E27FC236}">
                  <a16:creationId xmlns:a16="http://schemas.microsoft.com/office/drawing/2014/main" id="{B06678A8-7217-4AB3-9B90-B4FDB5F233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2" y="3566"/>
              <a:ext cx="106" cy="430"/>
            </a:xfrm>
            <a:custGeom>
              <a:avLst/>
              <a:gdLst>
                <a:gd name="T0" fmla="*/ 0 w 81"/>
                <a:gd name="T1" fmla="*/ 0 h 328"/>
                <a:gd name="T2" fmla="*/ 139 w 81"/>
                <a:gd name="T3" fmla="*/ 564 h 32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328">
                  <a:moveTo>
                    <a:pt x="0" y="0"/>
                  </a:moveTo>
                  <a:cubicBezTo>
                    <a:pt x="14" y="50"/>
                    <a:pt x="77" y="273"/>
                    <a:pt x="81" y="328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6" name="Freeform 3322">
              <a:extLst>
                <a:ext uri="{FF2B5EF4-FFF2-40B4-BE49-F238E27FC236}">
                  <a16:creationId xmlns:a16="http://schemas.microsoft.com/office/drawing/2014/main" id="{CB35A4ED-48F6-4ECE-AFEB-480D01E8111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48" y="3465"/>
              <a:ext cx="24" cy="101"/>
            </a:xfrm>
            <a:custGeom>
              <a:avLst/>
              <a:gdLst>
                <a:gd name="T0" fmla="*/ 5 w 18"/>
                <a:gd name="T1" fmla="*/ 0 h 77"/>
                <a:gd name="T2" fmla="*/ 28 w 18"/>
                <a:gd name="T3" fmla="*/ 122 h 77"/>
                <a:gd name="T4" fmla="*/ 32 w 18"/>
                <a:gd name="T5" fmla="*/ 132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77">
                  <a:moveTo>
                    <a:pt x="3" y="0"/>
                  </a:moveTo>
                  <a:cubicBezTo>
                    <a:pt x="0" y="29"/>
                    <a:pt x="14" y="68"/>
                    <a:pt x="16" y="71"/>
                  </a:cubicBezTo>
                  <a:cubicBezTo>
                    <a:pt x="16" y="73"/>
                    <a:pt x="17" y="75"/>
                    <a:pt x="18" y="77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7" name="Freeform 3323">
              <a:extLst>
                <a:ext uri="{FF2B5EF4-FFF2-40B4-BE49-F238E27FC236}">
                  <a16:creationId xmlns:a16="http://schemas.microsoft.com/office/drawing/2014/main" id="{80E04574-A994-42F7-B19F-8F37E05C7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7" y="3536"/>
              <a:ext cx="51" cy="459"/>
            </a:xfrm>
            <a:custGeom>
              <a:avLst/>
              <a:gdLst>
                <a:gd name="T0" fmla="*/ 67 w 39"/>
                <a:gd name="T1" fmla="*/ 0 h 350"/>
                <a:gd name="T2" fmla="*/ 60 w 39"/>
                <a:gd name="T3" fmla="*/ 602 h 3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50">
                  <a:moveTo>
                    <a:pt x="39" y="0"/>
                  </a:moveTo>
                  <a:cubicBezTo>
                    <a:pt x="36" y="14"/>
                    <a:pt x="0" y="206"/>
                    <a:pt x="35" y="3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8" name="Freeform 3324">
              <a:extLst>
                <a:ext uri="{FF2B5EF4-FFF2-40B4-BE49-F238E27FC236}">
                  <a16:creationId xmlns:a16="http://schemas.microsoft.com/office/drawing/2014/main" id="{031E2507-026B-4035-AC6E-167B493185E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8" y="3425"/>
              <a:ext cx="16" cy="111"/>
            </a:xfrm>
            <a:custGeom>
              <a:avLst/>
              <a:gdLst>
                <a:gd name="T0" fmla="*/ 11 w 12"/>
                <a:gd name="T1" fmla="*/ 0 h 84"/>
                <a:gd name="T2" fmla="*/ 0 w 12"/>
                <a:gd name="T3" fmla="*/ 147 h 8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84">
                  <a:moveTo>
                    <a:pt x="6" y="0"/>
                  </a:moveTo>
                  <a:cubicBezTo>
                    <a:pt x="12" y="24"/>
                    <a:pt x="3" y="70"/>
                    <a:pt x="0" y="84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89" name="Freeform 3325">
              <a:extLst>
                <a:ext uri="{FF2B5EF4-FFF2-40B4-BE49-F238E27FC236}">
                  <a16:creationId xmlns:a16="http://schemas.microsoft.com/office/drawing/2014/main" id="{54A85E6A-058B-4492-BB44-551E5044DE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486"/>
              <a:ext cx="13" cy="47"/>
            </a:xfrm>
            <a:custGeom>
              <a:avLst/>
              <a:gdLst>
                <a:gd name="T0" fmla="*/ 17 w 10"/>
                <a:gd name="T1" fmla="*/ 57 h 36"/>
                <a:gd name="T2" fmla="*/ 1 w 10"/>
                <a:gd name="T3" fmla="*/ 57 h 36"/>
                <a:gd name="T4" fmla="*/ 13 w 10"/>
                <a:gd name="T5" fmla="*/ 44 h 36"/>
                <a:gd name="T6" fmla="*/ 13 w 10"/>
                <a:gd name="T7" fmla="*/ 34 h 36"/>
                <a:gd name="T8" fmla="*/ 0 w 10"/>
                <a:gd name="T9" fmla="*/ 34 h 36"/>
                <a:gd name="T10" fmla="*/ 16 w 10"/>
                <a:gd name="T11" fmla="*/ 13 h 36"/>
                <a:gd name="T12" fmla="*/ 0 w 10"/>
                <a:gd name="T13" fmla="*/ 0 h 3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0" h="36">
                  <a:moveTo>
                    <a:pt x="10" y="34"/>
                  </a:moveTo>
                  <a:cubicBezTo>
                    <a:pt x="8" y="34"/>
                    <a:pt x="2" y="36"/>
                    <a:pt x="1" y="34"/>
                  </a:cubicBezTo>
                  <a:cubicBezTo>
                    <a:pt x="0" y="32"/>
                    <a:pt x="7" y="28"/>
                    <a:pt x="8" y="26"/>
                  </a:cubicBezTo>
                  <a:cubicBezTo>
                    <a:pt x="9" y="24"/>
                    <a:pt x="10" y="22"/>
                    <a:pt x="8" y="20"/>
                  </a:cubicBezTo>
                  <a:cubicBezTo>
                    <a:pt x="5" y="19"/>
                    <a:pt x="3" y="21"/>
                    <a:pt x="0" y="20"/>
                  </a:cubicBezTo>
                  <a:cubicBezTo>
                    <a:pt x="0" y="14"/>
                    <a:pt x="10" y="13"/>
                    <a:pt x="9" y="8"/>
                  </a:cubicBezTo>
                  <a:cubicBezTo>
                    <a:pt x="9" y="3"/>
                    <a:pt x="3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0" name="Freeform 3326">
              <a:extLst>
                <a:ext uri="{FF2B5EF4-FFF2-40B4-BE49-F238E27FC236}">
                  <a16:creationId xmlns:a16="http://schemas.microsoft.com/office/drawing/2014/main" id="{0EBAF142-658E-48D9-852F-B3A70E18CF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961"/>
              <a:ext cx="10" cy="24"/>
            </a:xfrm>
            <a:custGeom>
              <a:avLst/>
              <a:gdLst>
                <a:gd name="T0" fmla="*/ 1 w 8"/>
                <a:gd name="T1" fmla="*/ 23 h 19"/>
                <a:gd name="T2" fmla="*/ 13 w 8"/>
                <a:gd name="T3" fmla="*/ 16 h 19"/>
                <a:gd name="T4" fmla="*/ 0 w 8"/>
                <a:gd name="T5" fmla="*/ 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19">
                  <a:moveTo>
                    <a:pt x="1" y="14"/>
                  </a:moveTo>
                  <a:cubicBezTo>
                    <a:pt x="2" y="19"/>
                    <a:pt x="8" y="14"/>
                    <a:pt x="8" y="10"/>
                  </a:cubicBezTo>
                  <a:cubicBezTo>
                    <a:pt x="8" y="7"/>
                    <a:pt x="3" y="0"/>
                    <a:pt x="0" y="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1" name="Freeform 3327">
              <a:extLst>
                <a:ext uri="{FF2B5EF4-FFF2-40B4-BE49-F238E27FC236}">
                  <a16:creationId xmlns:a16="http://schemas.microsoft.com/office/drawing/2014/main" id="{C148DE9F-5008-4785-B088-8E25854258E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5" y="3980"/>
              <a:ext cx="9" cy="5"/>
            </a:xfrm>
            <a:custGeom>
              <a:avLst/>
              <a:gdLst>
                <a:gd name="T0" fmla="*/ 0 w 7"/>
                <a:gd name="T1" fmla="*/ 6 h 4"/>
                <a:gd name="T2" fmla="*/ 12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2" name="Freeform 3328">
              <a:extLst>
                <a:ext uri="{FF2B5EF4-FFF2-40B4-BE49-F238E27FC236}">
                  <a16:creationId xmlns:a16="http://schemas.microsoft.com/office/drawing/2014/main" id="{84AF2740-6DE0-4963-85CA-AA59BF6764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1" y="3896"/>
              <a:ext cx="13" cy="21"/>
            </a:xfrm>
            <a:custGeom>
              <a:avLst/>
              <a:gdLst>
                <a:gd name="T0" fmla="*/ 0 w 10"/>
                <a:gd name="T1" fmla="*/ 0 h 16"/>
                <a:gd name="T2" fmla="*/ 16 w 10"/>
                <a:gd name="T3" fmla="*/ 9 h 16"/>
                <a:gd name="T4" fmla="*/ 1 w 10"/>
                <a:gd name="T5" fmla="*/ 28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6">
                  <a:moveTo>
                    <a:pt x="0" y="0"/>
                  </a:moveTo>
                  <a:cubicBezTo>
                    <a:pt x="4" y="0"/>
                    <a:pt x="8" y="1"/>
                    <a:pt x="9" y="5"/>
                  </a:cubicBezTo>
                  <a:cubicBezTo>
                    <a:pt x="10" y="11"/>
                    <a:pt x="5" y="14"/>
                    <a:pt x="1" y="1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3" name="Freeform 3329">
              <a:extLst>
                <a:ext uri="{FF2B5EF4-FFF2-40B4-BE49-F238E27FC236}">
                  <a16:creationId xmlns:a16="http://schemas.microsoft.com/office/drawing/2014/main" id="{AC0BF383-F091-45EC-901E-F8C8FBAA342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5" y="3578"/>
              <a:ext cx="22" cy="44"/>
            </a:xfrm>
            <a:custGeom>
              <a:avLst/>
              <a:gdLst>
                <a:gd name="T0" fmla="*/ 1 w 17"/>
                <a:gd name="T1" fmla="*/ 4 h 34"/>
                <a:gd name="T2" fmla="*/ 0 w 17"/>
                <a:gd name="T3" fmla="*/ 6 h 34"/>
                <a:gd name="T4" fmla="*/ 23 w 17"/>
                <a:gd name="T5" fmla="*/ 8 h 34"/>
                <a:gd name="T6" fmla="*/ 1 w 17"/>
                <a:gd name="T7" fmla="*/ 30 h 34"/>
                <a:gd name="T8" fmla="*/ 22 w 17"/>
                <a:gd name="T9" fmla="*/ 35 h 34"/>
                <a:gd name="T10" fmla="*/ 6 w 17"/>
                <a:gd name="T11" fmla="*/ 57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34">
                  <a:moveTo>
                    <a:pt x="1" y="2"/>
                  </a:moveTo>
                  <a:cubicBezTo>
                    <a:pt x="0" y="3"/>
                    <a:pt x="0" y="3"/>
                    <a:pt x="0" y="4"/>
                  </a:cubicBezTo>
                  <a:cubicBezTo>
                    <a:pt x="3" y="3"/>
                    <a:pt x="13" y="0"/>
                    <a:pt x="14" y="5"/>
                  </a:cubicBezTo>
                  <a:cubicBezTo>
                    <a:pt x="15" y="11"/>
                    <a:pt x="3" y="14"/>
                    <a:pt x="1" y="18"/>
                  </a:cubicBezTo>
                  <a:cubicBezTo>
                    <a:pt x="4" y="18"/>
                    <a:pt x="11" y="18"/>
                    <a:pt x="13" y="21"/>
                  </a:cubicBezTo>
                  <a:cubicBezTo>
                    <a:pt x="17" y="26"/>
                    <a:pt x="7" y="31"/>
                    <a:pt x="4" y="34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4" name="Freeform 3330">
              <a:extLst>
                <a:ext uri="{FF2B5EF4-FFF2-40B4-BE49-F238E27FC236}">
                  <a16:creationId xmlns:a16="http://schemas.microsoft.com/office/drawing/2014/main" id="{2C7B76B1-7446-4B5C-8577-4ED5520DE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9" y="3680"/>
              <a:ext cx="9" cy="4"/>
            </a:xfrm>
            <a:custGeom>
              <a:avLst/>
              <a:gdLst>
                <a:gd name="T0" fmla="*/ 0 w 7"/>
                <a:gd name="T1" fmla="*/ 5 h 3"/>
                <a:gd name="T2" fmla="*/ 12 w 7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3">
                  <a:moveTo>
                    <a:pt x="0" y="3"/>
                  </a:moveTo>
                  <a:cubicBezTo>
                    <a:pt x="3" y="3"/>
                    <a:pt x="5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5" name="Freeform 3331">
              <a:extLst>
                <a:ext uri="{FF2B5EF4-FFF2-40B4-BE49-F238E27FC236}">
                  <a16:creationId xmlns:a16="http://schemas.microsoft.com/office/drawing/2014/main" id="{A74394F9-D487-41D6-9CDE-80369E07BF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3" y="3585"/>
              <a:ext cx="8" cy="2"/>
            </a:xfrm>
            <a:custGeom>
              <a:avLst/>
              <a:gdLst>
                <a:gd name="T0" fmla="*/ 11 w 6"/>
                <a:gd name="T1" fmla="*/ 0 h 1"/>
                <a:gd name="T2" fmla="*/ 0 w 6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1">
                  <a:moveTo>
                    <a:pt x="6" y="0"/>
                  </a:moveTo>
                  <a:cubicBezTo>
                    <a:pt x="4" y="1"/>
                    <a:pt x="2" y="0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6" name="Freeform 3332">
              <a:extLst>
                <a:ext uri="{FF2B5EF4-FFF2-40B4-BE49-F238E27FC236}">
                  <a16:creationId xmlns:a16="http://schemas.microsoft.com/office/drawing/2014/main" id="{A8C79500-9FDC-45DE-B4A7-70B8802B18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1" y="3613"/>
              <a:ext cx="11" cy="4"/>
            </a:xfrm>
            <a:custGeom>
              <a:avLst/>
              <a:gdLst>
                <a:gd name="T0" fmla="*/ 0 w 8"/>
                <a:gd name="T1" fmla="*/ 5 h 3"/>
                <a:gd name="T2" fmla="*/ 15 w 8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3">
                  <a:moveTo>
                    <a:pt x="0" y="3"/>
                  </a:moveTo>
                  <a:cubicBezTo>
                    <a:pt x="3" y="2"/>
                    <a:pt x="6" y="2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7" name="Freeform 3333">
              <a:extLst>
                <a:ext uri="{FF2B5EF4-FFF2-40B4-BE49-F238E27FC236}">
                  <a16:creationId xmlns:a16="http://schemas.microsoft.com/office/drawing/2014/main" id="{5E7F0E29-8ECC-4555-85FC-0EA06D2DB7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637"/>
              <a:ext cx="10" cy="5"/>
            </a:xfrm>
            <a:custGeom>
              <a:avLst/>
              <a:gdLst>
                <a:gd name="T0" fmla="*/ 0 w 7"/>
                <a:gd name="T1" fmla="*/ 6 h 4"/>
                <a:gd name="T2" fmla="*/ 14 w 7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4">
                  <a:moveTo>
                    <a:pt x="0" y="4"/>
                  </a:moveTo>
                  <a:cubicBezTo>
                    <a:pt x="2" y="2"/>
                    <a:pt x="4" y="1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8" name="Freeform 3334">
              <a:extLst>
                <a:ext uri="{FF2B5EF4-FFF2-40B4-BE49-F238E27FC236}">
                  <a16:creationId xmlns:a16="http://schemas.microsoft.com/office/drawing/2014/main" id="{C70A8476-F7A1-4944-9033-237E035BD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00" y="3617"/>
              <a:ext cx="6" cy="3"/>
            </a:xfrm>
            <a:custGeom>
              <a:avLst/>
              <a:gdLst>
                <a:gd name="T0" fmla="*/ 0 w 4"/>
                <a:gd name="T1" fmla="*/ 5 h 2"/>
                <a:gd name="T2" fmla="*/ 9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499" name="Freeform 3335">
              <a:extLst>
                <a:ext uri="{FF2B5EF4-FFF2-40B4-BE49-F238E27FC236}">
                  <a16:creationId xmlns:a16="http://schemas.microsoft.com/office/drawing/2014/main" id="{9DF41B7D-C916-496D-830E-B37BB0ABB8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3991"/>
              <a:ext cx="6" cy="1"/>
            </a:xfrm>
            <a:custGeom>
              <a:avLst/>
              <a:gdLst>
                <a:gd name="T0" fmla="*/ 0 w 4"/>
                <a:gd name="T1" fmla="*/ 0 h 1"/>
                <a:gd name="T2" fmla="*/ 9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0"/>
                  </a:moveTo>
                  <a:cubicBezTo>
                    <a:pt x="1" y="0"/>
                    <a:pt x="3" y="0"/>
                    <a:pt x="4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0" name="Freeform 3336">
              <a:extLst>
                <a:ext uri="{FF2B5EF4-FFF2-40B4-BE49-F238E27FC236}">
                  <a16:creationId xmlns:a16="http://schemas.microsoft.com/office/drawing/2014/main" id="{65E2FBC5-9756-4004-A599-0D186E2EB8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5" y="3989"/>
              <a:ext cx="8" cy="3"/>
            </a:xfrm>
            <a:custGeom>
              <a:avLst/>
              <a:gdLst>
                <a:gd name="T0" fmla="*/ 11 w 6"/>
                <a:gd name="T1" fmla="*/ 0 h 2"/>
                <a:gd name="T2" fmla="*/ 0 w 6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2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1" name="Freeform 3337">
              <a:extLst>
                <a:ext uri="{FF2B5EF4-FFF2-40B4-BE49-F238E27FC236}">
                  <a16:creationId xmlns:a16="http://schemas.microsoft.com/office/drawing/2014/main" id="{2077DFA7-3C26-4651-9443-E93B2A7299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3" y="2475"/>
              <a:ext cx="10" cy="17"/>
            </a:xfrm>
            <a:custGeom>
              <a:avLst/>
              <a:gdLst>
                <a:gd name="T0" fmla="*/ 14 w 7"/>
                <a:gd name="T1" fmla="*/ 0 h 13"/>
                <a:gd name="T2" fmla="*/ 14 w 7"/>
                <a:gd name="T3" fmla="*/ 12 h 13"/>
                <a:gd name="T4" fmla="*/ 10 w 7"/>
                <a:gd name="T5" fmla="*/ 18 h 13"/>
                <a:gd name="T6" fmla="*/ 6 w 7"/>
                <a:gd name="T7" fmla="*/ 17 h 13"/>
                <a:gd name="T8" fmla="*/ 4 w 7"/>
                <a:gd name="T9" fmla="*/ 22 h 13"/>
                <a:gd name="T10" fmla="*/ 0 w 7"/>
                <a:gd name="T11" fmla="*/ 16 h 13"/>
                <a:gd name="T12" fmla="*/ 4 w 7"/>
                <a:gd name="T13" fmla="*/ 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" h="13">
                  <a:moveTo>
                    <a:pt x="7" y="0"/>
                  </a:moveTo>
                  <a:cubicBezTo>
                    <a:pt x="6" y="1"/>
                    <a:pt x="7" y="5"/>
                    <a:pt x="7" y="7"/>
                  </a:cubicBezTo>
                  <a:cubicBezTo>
                    <a:pt x="5" y="7"/>
                    <a:pt x="4" y="8"/>
                    <a:pt x="5" y="11"/>
                  </a:cubicBezTo>
                  <a:cubicBezTo>
                    <a:pt x="4" y="10"/>
                    <a:pt x="3" y="10"/>
                    <a:pt x="3" y="10"/>
                  </a:cubicBezTo>
                  <a:cubicBezTo>
                    <a:pt x="3" y="11"/>
                    <a:pt x="2" y="12"/>
                    <a:pt x="2" y="13"/>
                  </a:cubicBezTo>
                  <a:cubicBezTo>
                    <a:pt x="2" y="13"/>
                    <a:pt x="0" y="10"/>
                    <a:pt x="0" y="9"/>
                  </a:cubicBezTo>
                  <a:cubicBezTo>
                    <a:pt x="0" y="6"/>
                    <a:pt x="3" y="4"/>
                    <a:pt x="2" y="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2" name="Freeform 3338">
              <a:extLst>
                <a:ext uri="{FF2B5EF4-FFF2-40B4-BE49-F238E27FC236}">
                  <a16:creationId xmlns:a16="http://schemas.microsoft.com/office/drawing/2014/main" id="{DAE9E4FA-C486-4447-A4A3-53CB1941BB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6" y="2456"/>
              <a:ext cx="8" cy="12"/>
            </a:xfrm>
            <a:custGeom>
              <a:avLst/>
              <a:gdLst>
                <a:gd name="T0" fmla="*/ 7 w 6"/>
                <a:gd name="T1" fmla="*/ 0 h 9"/>
                <a:gd name="T2" fmla="*/ 0 w 6"/>
                <a:gd name="T3" fmla="*/ 9 h 9"/>
                <a:gd name="T4" fmla="*/ 5 w 6"/>
                <a:gd name="T5" fmla="*/ 9 h 9"/>
                <a:gd name="T6" fmla="*/ 1 w 6"/>
                <a:gd name="T7" fmla="*/ 15 h 9"/>
                <a:gd name="T8" fmla="*/ 11 w 6"/>
                <a:gd name="T9" fmla="*/ 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9">
                  <a:moveTo>
                    <a:pt x="4" y="0"/>
                  </a:moveTo>
                  <a:cubicBezTo>
                    <a:pt x="2" y="1"/>
                    <a:pt x="0" y="3"/>
                    <a:pt x="0" y="5"/>
                  </a:cubicBezTo>
                  <a:cubicBezTo>
                    <a:pt x="1" y="5"/>
                    <a:pt x="2" y="5"/>
                    <a:pt x="3" y="5"/>
                  </a:cubicBezTo>
                  <a:cubicBezTo>
                    <a:pt x="2" y="6"/>
                    <a:pt x="2" y="7"/>
                    <a:pt x="1" y="8"/>
                  </a:cubicBezTo>
                  <a:cubicBezTo>
                    <a:pt x="4" y="9"/>
                    <a:pt x="5" y="6"/>
                    <a:pt x="6" y="4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3" name="Freeform 3339">
              <a:extLst>
                <a:ext uri="{FF2B5EF4-FFF2-40B4-BE49-F238E27FC236}">
                  <a16:creationId xmlns:a16="http://schemas.microsoft.com/office/drawing/2014/main" id="{AFCB1AA9-4542-4EEC-8337-F0E6B3716B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2492"/>
              <a:ext cx="10" cy="12"/>
            </a:xfrm>
            <a:custGeom>
              <a:avLst/>
              <a:gdLst>
                <a:gd name="T0" fmla="*/ 10 w 8"/>
                <a:gd name="T1" fmla="*/ 1 h 9"/>
                <a:gd name="T2" fmla="*/ 13 w 8"/>
                <a:gd name="T3" fmla="*/ 12 h 9"/>
                <a:gd name="T4" fmla="*/ 8 w 8"/>
                <a:gd name="T5" fmla="*/ 9 h 9"/>
                <a:gd name="T6" fmla="*/ 6 w 8"/>
                <a:gd name="T7" fmla="*/ 16 h 9"/>
                <a:gd name="T8" fmla="*/ 4 w 8"/>
                <a:gd name="T9" fmla="*/ 12 h 9"/>
                <a:gd name="T10" fmla="*/ 1 w 8"/>
                <a:gd name="T11" fmla="*/ 15 h 9"/>
                <a:gd name="T12" fmla="*/ 1 w 8"/>
                <a:gd name="T13" fmla="*/ 0 h 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9">
                  <a:moveTo>
                    <a:pt x="6" y="1"/>
                  </a:moveTo>
                  <a:cubicBezTo>
                    <a:pt x="7" y="3"/>
                    <a:pt x="8" y="5"/>
                    <a:pt x="8" y="7"/>
                  </a:cubicBezTo>
                  <a:cubicBezTo>
                    <a:pt x="7" y="7"/>
                    <a:pt x="6" y="6"/>
                    <a:pt x="5" y="5"/>
                  </a:cubicBezTo>
                  <a:cubicBezTo>
                    <a:pt x="4" y="6"/>
                    <a:pt x="4" y="8"/>
                    <a:pt x="4" y="9"/>
                  </a:cubicBezTo>
                  <a:cubicBezTo>
                    <a:pt x="4" y="8"/>
                    <a:pt x="3" y="8"/>
                    <a:pt x="2" y="7"/>
                  </a:cubicBezTo>
                  <a:cubicBezTo>
                    <a:pt x="2" y="7"/>
                    <a:pt x="1" y="8"/>
                    <a:pt x="1" y="8"/>
                  </a:cubicBezTo>
                  <a:cubicBezTo>
                    <a:pt x="0" y="5"/>
                    <a:pt x="1" y="3"/>
                    <a:pt x="1" y="0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4" name="Freeform 3340">
              <a:extLst>
                <a:ext uri="{FF2B5EF4-FFF2-40B4-BE49-F238E27FC236}">
                  <a16:creationId xmlns:a16="http://schemas.microsoft.com/office/drawing/2014/main" id="{B3305553-C55B-4411-8C41-6918E6A31F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3" y="2458"/>
              <a:ext cx="168" cy="93"/>
            </a:xfrm>
            <a:custGeom>
              <a:avLst/>
              <a:gdLst>
                <a:gd name="T0" fmla="*/ 211 w 128"/>
                <a:gd name="T1" fmla="*/ 46 h 71"/>
                <a:gd name="T2" fmla="*/ 219 w 128"/>
                <a:gd name="T3" fmla="*/ 90 h 71"/>
                <a:gd name="T4" fmla="*/ 106 w 128"/>
                <a:gd name="T5" fmla="*/ 111 h 71"/>
                <a:gd name="T6" fmla="*/ 0 w 128"/>
                <a:gd name="T7" fmla="*/ 56 h 71"/>
                <a:gd name="T8" fmla="*/ 37 w 128"/>
                <a:gd name="T9" fmla="*/ 0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8" h="71">
                  <a:moveTo>
                    <a:pt x="123" y="27"/>
                  </a:moveTo>
                  <a:cubicBezTo>
                    <a:pt x="125" y="37"/>
                    <a:pt x="128" y="50"/>
                    <a:pt x="127" y="53"/>
                  </a:cubicBezTo>
                  <a:cubicBezTo>
                    <a:pt x="113" y="71"/>
                    <a:pt x="87" y="68"/>
                    <a:pt x="62" y="65"/>
                  </a:cubicBezTo>
                  <a:cubicBezTo>
                    <a:pt x="45" y="61"/>
                    <a:pt x="10" y="50"/>
                    <a:pt x="0" y="33"/>
                  </a:cubicBezTo>
                  <a:cubicBezTo>
                    <a:pt x="1" y="25"/>
                    <a:pt x="21" y="0"/>
                    <a:pt x="21" y="0"/>
                  </a:cubicBezTo>
                </a:path>
              </a:pathLst>
            </a:custGeom>
            <a:noFill/>
            <a:ln w="4763" cap="rnd">
              <a:solidFill>
                <a:srgbClr val="794835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5" name="Freeform 3341">
              <a:extLst>
                <a:ext uri="{FF2B5EF4-FFF2-40B4-BE49-F238E27FC236}">
                  <a16:creationId xmlns:a16="http://schemas.microsoft.com/office/drawing/2014/main" id="{52E1A2EC-C84A-4525-91D8-28939E3A0B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9" y="2384"/>
              <a:ext cx="8" cy="9"/>
            </a:xfrm>
            <a:custGeom>
              <a:avLst/>
              <a:gdLst>
                <a:gd name="T0" fmla="*/ 11 w 6"/>
                <a:gd name="T1" fmla="*/ 1 h 7"/>
                <a:gd name="T2" fmla="*/ 4 w 6"/>
                <a:gd name="T3" fmla="*/ 10 h 7"/>
                <a:gd name="T4" fmla="*/ 1 w 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6" y="1"/>
                  </a:moveTo>
                  <a:cubicBezTo>
                    <a:pt x="5" y="3"/>
                    <a:pt x="5" y="7"/>
                    <a:pt x="2" y="6"/>
                  </a:cubicBezTo>
                  <a:cubicBezTo>
                    <a:pt x="0" y="6"/>
                    <a:pt x="1" y="2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6" name="Freeform 3342">
              <a:extLst>
                <a:ext uri="{FF2B5EF4-FFF2-40B4-BE49-F238E27FC236}">
                  <a16:creationId xmlns:a16="http://schemas.microsoft.com/office/drawing/2014/main" id="{33615135-F4BF-4959-8A0A-F10051A79E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376"/>
              <a:ext cx="6" cy="11"/>
            </a:xfrm>
            <a:custGeom>
              <a:avLst/>
              <a:gdLst>
                <a:gd name="T0" fmla="*/ 7 w 5"/>
                <a:gd name="T1" fmla="*/ 8 h 8"/>
                <a:gd name="T2" fmla="*/ 6 w 5"/>
                <a:gd name="T3" fmla="*/ 15 h 8"/>
                <a:gd name="T4" fmla="*/ 1 w 5"/>
                <a:gd name="T5" fmla="*/ 14 h 8"/>
                <a:gd name="T6" fmla="*/ 6 w 5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8">
                  <a:moveTo>
                    <a:pt x="5" y="4"/>
                  </a:moveTo>
                  <a:cubicBezTo>
                    <a:pt x="5" y="5"/>
                    <a:pt x="5" y="7"/>
                    <a:pt x="4" y="8"/>
                  </a:cubicBezTo>
                  <a:cubicBezTo>
                    <a:pt x="3" y="8"/>
                    <a:pt x="2" y="8"/>
                    <a:pt x="1" y="7"/>
                  </a:cubicBezTo>
                  <a:cubicBezTo>
                    <a:pt x="0" y="4"/>
                    <a:pt x="3" y="3"/>
                    <a:pt x="4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7" name="Freeform 3343">
              <a:extLst>
                <a:ext uri="{FF2B5EF4-FFF2-40B4-BE49-F238E27FC236}">
                  <a16:creationId xmlns:a16="http://schemas.microsoft.com/office/drawing/2014/main" id="{8422DF74-06D6-4A26-8EB3-88D3AE640E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382"/>
              <a:ext cx="5" cy="9"/>
            </a:xfrm>
            <a:custGeom>
              <a:avLst/>
              <a:gdLst>
                <a:gd name="T0" fmla="*/ 5 w 4"/>
                <a:gd name="T1" fmla="*/ 0 h 7"/>
                <a:gd name="T2" fmla="*/ 4 w 4"/>
                <a:gd name="T3" fmla="*/ 10 h 7"/>
                <a:gd name="T4" fmla="*/ 0 w 4"/>
                <a:gd name="T5" fmla="*/ 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3" y="1"/>
                    <a:pt x="4" y="6"/>
                    <a:pt x="2" y="6"/>
                  </a:cubicBezTo>
                  <a:cubicBezTo>
                    <a:pt x="0" y="7"/>
                    <a:pt x="0" y="3"/>
                    <a:pt x="0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8" name="Freeform 3344">
              <a:extLst>
                <a:ext uri="{FF2B5EF4-FFF2-40B4-BE49-F238E27FC236}">
                  <a16:creationId xmlns:a16="http://schemas.microsoft.com/office/drawing/2014/main" id="{505C518C-8AA6-4C0A-A62F-C1A27176FE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383"/>
              <a:ext cx="5" cy="9"/>
            </a:xfrm>
            <a:custGeom>
              <a:avLst/>
              <a:gdLst>
                <a:gd name="T0" fmla="*/ 5 w 4"/>
                <a:gd name="T1" fmla="*/ 0 h 7"/>
                <a:gd name="T2" fmla="*/ 6 w 4"/>
                <a:gd name="T3" fmla="*/ 10 h 7"/>
                <a:gd name="T4" fmla="*/ 0 w 4"/>
                <a:gd name="T5" fmla="*/ 10 h 7"/>
                <a:gd name="T6" fmla="*/ 0 w 4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7">
                  <a:moveTo>
                    <a:pt x="3" y="0"/>
                  </a:moveTo>
                  <a:cubicBezTo>
                    <a:pt x="4" y="2"/>
                    <a:pt x="4" y="4"/>
                    <a:pt x="4" y="6"/>
                  </a:cubicBezTo>
                  <a:cubicBezTo>
                    <a:pt x="3" y="6"/>
                    <a:pt x="1" y="7"/>
                    <a:pt x="0" y="6"/>
                  </a:cubicBezTo>
                  <a:cubicBezTo>
                    <a:pt x="0" y="6"/>
                    <a:pt x="0" y="3"/>
                    <a:pt x="0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09" name="Freeform 3345">
              <a:extLst>
                <a:ext uri="{FF2B5EF4-FFF2-40B4-BE49-F238E27FC236}">
                  <a16:creationId xmlns:a16="http://schemas.microsoft.com/office/drawing/2014/main" id="{EEB1D86C-8789-46C5-B920-FCF7415F22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384"/>
              <a:ext cx="5" cy="7"/>
            </a:xfrm>
            <a:custGeom>
              <a:avLst/>
              <a:gdLst>
                <a:gd name="T0" fmla="*/ 5 w 4"/>
                <a:gd name="T1" fmla="*/ 0 h 5"/>
                <a:gd name="T2" fmla="*/ 6 w 4"/>
                <a:gd name="T3" fmla="*/ 10 h 5"/>
                <a:gd name="T4" fmla="*/ 4 w 4"/>
                <a:gd name="T5" fmla="*/ 10 h 5"/>
                <a:gd name="T6" fmla="*/ 0 w 4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3" y="0"/>
                  </a:moveTo>
                  <a:cubicBezTo>
                    <a:pt x="4" y="1"/>
                    <a:pt x="4" y="3"/>
                    <a:pt x="4" y="5"/>
                  </a:cubicBezTo>
                  <a:cubicBezTo>
                    <a:pt x="3" y="4"/>
                    <a:pt x="2" y="4"/>
                    <a:pt x="2" y="5"/>
                  </a:cubicBezTo>
                  <a:cubicBezTo>
                    <a:pt x="1" y="4"/>
                    <a:pt x="1" y="3"/>
                    <a:pt x="0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0" name="Freeform 3346">
              <a:extLst>
                <a:ext uri="{FF2B5EF4-FFF2-40B4-BE49-F238E27FC236}">
                  <a16:creationId xmlns:a16="http://schemas.microsoft.com/office/drawing/2014/main" id="{6B09CF1B-F326-451E-B553-8945BE8CD6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383"/>
              <a:ext cx="4" cy="9"/>
            </a:xfrm>
            <a:custGeom>
              <a:avLst/>
              <a:gdLst>
                <a:gd name="T0" fmla="*/ 5 w 3"/>
                <a:gd name="T1" fmla="*/ 1 h 7"/>
                <a:gd name="T2" fmla="*/ 5 w 3"/>
                <a:gd name="T3" fmla="*/ 12 h 7"/>
                <a:gd name="T4" fmla="*/ 0 w 3"/>
                <a:gd name="T5" fmla="*/ 12 h 7"/>
                <a:gd name="T6" fmla="*/ 0 w 3"/>
                <a:gd name="T7" fmla="*/ 0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7">
                  <a:moveTo>
                    <a:pt x="3" y="1"/>
                  </a:moveTo>
                  <a:cubicBezTo>
                    <a:pt x="3" y="3"/>
                    <a:pt x="3" y="5"/>
                    <a:pt x="3" y="7"/>
                  </a:cubicBezTo>
                  <a:cubicBezTo>
                    <a:pt x="2" y="6"/>
                    <a:pt x="1" y="6"/>
                    <a:pt x="0" y="7"/>
                  </a:cubicBezTo>
                  <a:cubicBezTo>
                    <a:pt x="0" y="5"/>
                    <a:pt x="0" y="2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1" name="Freeform 3347">
              <a:extLst>
                <a:ext uri="{FF2B5EF4-FFF2-40B4-BE49-F238E27FC236}">
                  <a16:creationId xmlns:a16="http://schemas.microsoft.com/office/drawing/2014/main" id="{4BCEE7BE-270D-4D9F-8BD8-950EBFA134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9" y="2386"/>
              <a:ext cx="5" cy="6"/>
            </a:xfrm>
            <a:custGeom>
              <a:avLst/>
              <a:gdLst>
                <a:gd name="T0" fmla="*/ 6 w 4"/>
                <a:gd name="T1" fmla="*/ 0 h 5"/>
                <a:gd name="T2" fmla="*/ 5 w 4"/>
                <a:gd name="T3" fmla="*/ 7 h 5"/>
                <a:gd name="T4" fmla="*/ 1 w 4"/>
                <a:gd name="T5" fmla="*/ 7 h 5"/>
                <a:gd name="T6" fmla="*/ 1 w 4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5">
                  <a:moveTo>
                    <a:pt x="4" y="0"/>
                  </a:moveTo>
                  <a:cubicBezTo>
                    <a:pt x="4" y="1"/>
                    <a:pt x="4" y="3"/>
                    <a:pt x="3" y="5"/>
                  </a:cubicBezTo>
                  <a:cubicBezTo>
                    <a:pt x="3" y="5"/>
                    <a:pt x="2" y="4"/>
                    <a:pt x="1" y="5"/>
                  </a:cubicBezTo>
                  <a:cubicBezTo>
                    <a:pt x="0" y="3"/>
                    <a:pt x="1" y="2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2" name="Freeform 3348">
              <a:extLst>
                <a:ext uri="{FF2B5EF4-FFF2-40B4-BE49-F238E27FC236}">
                  <a16:creationId xmlns:a16="http://schemas.microsoft.com/office/drawing/2014/main" id="{F349938A-3394-4680-BEBF-0BF1C449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0" y="2386"/>
              <a:ext cx="3" cy="9"/>
            </a:xfrm>
            <a:custGeom>
              <a:avLst/>
              <a:gdLst>
                <a:gd name="T0" fmla="*/ 3 w 2"/>
                <a:gd name="T1" fmla="*/ 0 h 7"/>
                <a:gd name="T2" fmla="*/ 0 w 2"/>
                <a:gd name="T3" fmla="*/ 10 h 7"/>
                <a:gd name="T4" fmla="*/ 5 w 2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7">
                  <a:moveTo>
                    <a:pt x="1" y="0"/>
                  </a:moveTo>
                  <a:cubicBezTo>
                    <a:pt x="1" y="2"/>
                    <a:pt x="1" y="4"/>
                    <a:pt x="0" y="6"/>
                  </a:cubicBezTo>
                  <a:cubicBezTo>
                    <a:pt x="1" y="6"/>
                    <a:pt x="2" y="6"/>
                    <a:pt x="2" y="7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3" name="Freeform 3349">
              <a:extLst>
                <a:ext uri="{FF2B5EF4-FFF2-40B4-BE49-F238E27FC236}">
                  <a16:creationId xmlns:a16="http://schemas.microsoft.com/office/drawing/2014/main" id="{DA393045-9995-4269-9DBE-FBA6823F1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0" y="2450"/>
              <a:ext cx="5" cy="10"/>
            </a:xfrm>
            <a:custGeom>
              <a:avLst/>
              <a:gdLst>
                <a:gd name="T0" fmla="*/ 6 w 4"/>
                <a:gd name="T1" fmla="*/ 8 h 8"/>
                <a:gd name="T2" fmla="*/ 5 w 4"/>
                <a:gd name="T3" fmla="*/ 0 h 8"/>
                <a:gd name="T4" fmla="*/ 0 w 4"/>
                <a:gd name="T5" fmla="*/ 0 h 8"/>
                <a:gd name="T6" fmla="*/ 1 w 4"/>
                <a:gd name="T7" fmla="*/ 13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4" y="5"/>
                  </a:moveTo>
                  <a:cubicBezTo>
                    <a:pt x="3" y="3"/>
                    <a:pt x="4" y="1"/>
                    <a:pt x="3" y="0"/>
                  </a:cubicBezTo>
                  <a:cubicBezTo>
                    <a:pt x="2" y="0"/>
                    <a:pt x="1" y="0"/>
                    <a:pt x="0" y="0"/>
                  </a:cubicBezTo>
                  <a:cubicBezTo>
                    <a:pt x="0" y="2"/>
                    <a:pt x="1" y="5"/>
                    <a:pt x="1" y="8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4" name="Freeform 3350">
              <a:extLst>
                <a:ext uri="{FF2B5EF4-FFF2-40B4-BE49-F238E27FC236}">
                  <a16:creationId xmlns:a16="http://schemas.microsoft.com/office/drawing/2014/main" id="{0E3FCF5F-EEF4-48D3-9372-667DEFB6CA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2" y="2451"/>
              <a:ext cx="5" cy="11"/>
            </a:xfrm>
            <a:custGeom>
              <a:avLst/>
              <a:gdLst>
                <a:gd name="T0" fmla="*/ 6 w 4"/>
                <a:gd name="T1" fmla="*/ 15 h 8"/>
                <a:gd name="T2" fmla="*/ 5 w 4"/>
                <a:gd name="T3" fmla="*/ 0 h 8"/>
                <a:gd name="T4" fmla="*/ 1 w 4"/>
                <a:gd name="T5" fmla="*/ 0 h 8"/>
                <a:gd name="T6" fmla="*/ 1 w 4"/>
                <a:gd name="T7" fmla="*/ 11 h 8"/>
                <a:gd name="T8" fmla="*/ 4 w 4"/>
                <a:gd name="T9" fmla="*/ 8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8">
                  <a:moveTo>
                    <a:pt x="4" y="8"/>
                  </a:moveTo>
                  <a:cubicBezTo>
                    <a:pt x="4" y="5"/>
                    <a:pt x="3" y="2"/>
                    <a:pt x="3" y="0"/>
                  </a:cubicBezTo>
                  <a:cubicBezTo>
                    <a:pt x="3" y="0"/>
                    <a:pt x="1" y="0"/>
                    <a:pt x="1" y="0"/>
                  </a:cubicBezTo>
                  <a:cubicBezTo>
                    <a:pt x="0" y="2"/>
                    <a:pt x="1" y="4"/>
                    <a:pt x="1" y="6"/>
                  </a:cubicBezTo>
                  <a:cubicBezTo>
                    <a:pt x="1" y="5"/>
                    <a:pt x="1" y="4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5" name="Freeform 3351">
              <a:extLst>
                <a:ext uri="{FF2B5EF4-FFF2-40B4-BE49-F238E27FC236}">
                  <a16:creationId xmlns:a16="http://schemas.microsoft.com/office/drawing/2014/main" id="{E1EC2E35-D0C0-45E7-BFA5-4E20B42DA6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3" y="2450"/>
              <a:ext cx="6" cy="9"/>
            </a:xfrm>
            <a:custGeom>
              <a:avLst/>
              <a:gdLst>
                <a:gd name="T0" fmla="*/ 7 w 5"/>
                <a:gd name="T1" fmla="*/ 1 h 7"/>
                <a:gd name="T2" fmla="*/ 7 w 5"/>
                <a:gd name="T3" fmla="*/ 12 h 7"/>
                <a:gd name="T4" fmla="*/ 0 w 5"/>
                <a:gd name="T5" fmla="*/ 6 h 7"/>
                <a:gd name="T6" fmla="*/ 6 w 5"/>
                <a:gd name="T7" fmla="*/ 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7">
                  <a:moveTo>
                    <a:pt x="5" y="1"/>
                  </a:moveTo>
                  <a:cubicBezTo>
                    <a:pt x="4" y="3"/>
                    <a:pt x="5" y="5"/>
                    <a:pt x="5" y="7"/>
                  </a:cubicBezTo>
                  <a:cubicBezTo>
                    <a:pt x="4" y="6"/>
                    <a:pt x="2" y="0"/>
                    <a:pt x="0" y="4"/>
                  </a:cubicBezTo>
                  <a:cubicBezTo>
                    <a:pt x="0" y="1"/>
                    <a:pt x="1" y="1"/>
                    <a:pt x="4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6" name="Freeform 3352">
              <a:extLst>
                <a:ext uri="{FF2B5EF4-FFF2-40B4-BE49-F238E27FC236}">
                  <a16:creationId xmlns:a16="http://schemas.microsoft.com/office/drawing/2014/main" id="{31DC96CD-4FD9-4BC0-856E-AE6F5E9882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2" y="2450"/>
              <a:ext cx="5" cy="8"/>
            </a:xfrm>
            <a:custGeom>
              <a:avLst/>
              <a:gdLst>
                <a:gd name="T0" fmla="*/ 5 w 4"/>
                <a:gd name="T1" fmla="*/ 1 h 6"/>
                <a:gd name="T2" fmla="*/ 5 w 4"/>
                <a:gd name="T3" fmla="*/ 11 h 6"/>
                <a:gd name="T4" fmla="*/ 4 w 4"/>
                <a:gd name="T5" fmla="*/ 4 h 6"/>
                <a:gd name="T6" fmla="*/ 0 w 4"/>
                <a:gd name="T7" fmla="*/ 7 h 6"/>
                <a:gd name="T8" fmla="*/ 0 w 4"/>
                <a:gd name="T9" fmla="*/ 0 h 6"/>
                <a:gd name="T10" fmla="*/ 6 w 4"/>
                <a:gd name="T11" fmla="*/ 1 h 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6">
                  <a:moveTo>
                    <a:pt x="3" y="1"/>
                  </a:moveTo>
                  <a:cubicBezTo>
                    <a:pt x="3" y="2"/>
                    <a:pt x="3" y="4"/>
                    <a:pt x="3" y="6"/>
                  </a:cubicBezTo>
                  <a:cubicBezTo>
                    <a:pt x="3" y="5"/>
                    <a:pt x="3" y="2"/>
                    <a:pt x="2" y="2"/>
                  </a:cubicBezTo>
                  <a:cubicBezTo>
                    <a:pt x="1" y="2"/>
                    <a:pt x="0" y="3"/>
                    <a:pt x="0" y="4"/>
                  </a:cubicBezTo>
                  <a:cubicBezTo>
                    <a:pt x="0" y="3"/>
                    <a:pt x="0" y="1"/>
                    <a:pt x="0" y="0"/>
                  </a:cubicBezTo>
                  <a:cubicBezTo>
                    <a:pt x="1" y="0"/>
                    <a:pt x="2" y="0"/>
                    <a:pt x="4" y="1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7" name="Freeform 3353">
              <a:extLst>
                <a:ext uri="{FF2B5EF4-FFF2-40B4-BE49-F238E27FC236}">
                  <a16:creationId xmlns:a16="http://schemas.microsoft.com/office/drawing/2014/main" id="{F940AF75-A507-4E39-BBDD-6CEF559E197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447"/>
              <a:ext cx="6" cy="9"/>
            </a:xfrm>
            <a:custGeom>
              <a:avLst/>
              <a:gdLst>
                <a:gd name="T0" fmla="*/ 6 w 5"/>
                <a:gd name="T1" fmla="*/ 12 h 7"/>
                <a:gd name="T2" fmla="*/ 7 w 5"/>
                <a:gd name="T3" fmla="*/ 1 h 7"/>
                <a:gd name="T4" fmla="*/ 1 w 5"/>
                <a:gd name="T5" fmla="*/ 0 h 7"/>
                <a:gd name="T6" fmla="*/ 0 w 5"/>
                <a:gd name="T7" fmla="*/ 8 h 7"/>
                <a:gd name="T8" fmla="*/ 5 w 5"/>
                <a:gd name="T9" fmla="*/ 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7">
                  <a:moveTo>
                    <a:pt x="4" y="7"/>
                  </a:moveTo>
                  <a:cubicBezTo>
                    <a:pt x="4" y="6"/>
                    <a:pt x="5" y="2"/>
                    <a:pt x="5" y="1"/>
                  </a:cubicBezTo>
                  <a:cubicBezTo>
                    <a:pt x="4" y="0"/>
                    <a:pt x="2" y="1"/>
                    <a:pt x="1" y="0"/>
                  </a:cubicBezTo>
                  <a:cubicBezTo>
                    <a:pt x="1" y="2"/>
                    <a:pt x="1" y="4"/>
                    <a:pt x="0" y="5"/>
                  </a:cubicBezTo>
                  <a:cubicBezTo>
                    <a:pt x="1" y="4"/>
                    <a:pt x="2" y="3"/>
                    <a:pt x="3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8" name="Freeform 3354">
              <a:extLst>
                <a:ext uri="{FF2B5EF4-FFF2-40B4-BE49-F238E27FC236}">
                  <a16:creationId xmlns:a16="http://schemas.microsoft.com/office/drawing/2014/main" id="{B28D0AB4-89C9-4821-B288-499E02605C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0" y="2447"/>
              <a:ext cx="5" cy="7"/>
            </a:xfrm>
            <a:custGeom>
              <a:avLst/>
              <a:gdLst>
                <a:gd name="T0" fmla="*/ 4 w 4"/>
                <a:gd name="T1" fmla="*/ 10 h 5"/>
                <a:gd name="T2" fmla="*/ 6 w 4"/>
                <a:gd name="T3" fmla="*/ 1 h 5"/>
                <a:gd name="T4" fmla="*/ 1 w 4"/>
                <a:gd name="T5" fmla="*/ 0 h 5"/>
                <a:gd name="T6" fmla="*/ 0 w 4"/>
                <a:gd name="T7" fmla="*/ 8 h 5"/>
                <a:gd name="T8" fmla="*/ 4 w 4"/>
                <a:gd name="T9" fmla="*/ 6 h 5"/>
                <a:gd name="T10" fmla="*/ 4 w 4"/>
                <a:gd name="T11" fmla="*/ 8 h 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" h="5">
                  <a:moveTo>
                    <a:pt x="2" y="5"/>
                  </a:moveTo>
                  <a:cubicBezTo>
                    <a:pt x="3" y="4"/>
                    <a:pt x="4" y="2"/>
                    <a:pt x="4" y="1"/>
                  </a:cubicBezTo>
                  <a:cubicBezTo>
                    <a:pt x="3" y="0"/>
                    <a:pt x="2" y="0"/>
                    <a:pt x="1" y="0"/>
                  </a:cubicBezTo>
                  <a:cubicBezTo>
                    <a:pt x="1" y="1"/>
                    <a:pt x="0" y="3"/>
                    <a:pt x="0" y="4"/>
                  </a:cubicBezTo>
                  <a:cubicBezTo>
                    <a:pt x="0" y="3"/>
                    <a:pt x="1" y="3"/>
                    <a:pt x="2" y="3"/>
                  </a:cubicBezTo>
                  <a:cubicBezTo>
                    <a:pt x="2" y="3"/>
                    <a:pt x="2" y="3"/>
                    <a:pt x="2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19" name="Freeform 3355">
              <a:extLst>
                <a:ext uri="{FF2B5EF4-FFF2-40B4-BE49-F238E27FC236}">
                  <a16:creationId xmlns:a16="http://schemas.microsoft.com/office/drawing/2014/main" id="{60518CFE-A05E-41ED-B4F8-F83BD14A390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446"/>
              <a:ext cx="7" cy="5"/>
            </a:xfrm>
            <a:custGeom>
              <a:avLst/>
              <a:gdLst>
                <a:gd name="T0" fmla="*/ 8 w 5"/>
                <a:gd name="T1" fmla="*/ 6 h 4"/>
                <a:gd name="T2" fmla="*/ 10 w 5"/>
                <a:gd name="T3" fmla="*/ 0 h 4"/>
                <a:gd name="T4" fmla="*/ 1 w 5"/>
                <a:gd name="T5" fmla="*/ 0 h 4"/>
                <a:gd name="T6" fmla="*/ 0 w 5"/>
                <a:gd name="T7" fmla="*/ 5 h 4"/>
                <a:gd name="T8" fmla="*/ 6 w 5"/>
                <a:gd name="T9" fmla="*/ 6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4">
                  <a:moveTo>
                    <a:pt x="4" y="4"/>
                  </a:moveTo>
                  <a:cubicBezTo>
                    <a:pt x="4" y="3"/>
                    <a:pt x="5" y="2"/>
                    <a:pt x="5" y="0"/>
                  </a:cubicBezTo>
                  <a:cubicBezTo>
                    <a:pt x="4" y="0"/>
                    <a:pt x="3" y="0"/>
                    <a:pt x="1" y="0"/>
                  </a:cubicBezTo>
                  <a:cubicBezTo>
                    <a:pt x="1" y="1"/>
                    <a:pt x="1" y="2"/>
                    <a:pt x="0" y="3"/>
                  </a:cubicBezTo>
                  <a:cubicBezTo>
                    <a:pt x="1" y="2"/>
                    <a:pt x="4" y="2"/>
                    <a:pt x="3" y="4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0" name="Freeform 3356">
              <a:extLst>
                <a:ext uri="{FF2B5EF4-FFF2-40B4-BE49-F238E27FC236}">
                  <a16:creationId xmlns:a16="http://schemas.microsoft.com/office/drawing/2014/main" id="{BC23D567-1BEC-4E09-A6AB-707119CEA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7" y="2445"/>
              <a:ext cx="4" cy="5"/>
            </a:xfrm>
            <a:custGeom>
              <a:avLst/>
              <a:gdLst>
                <a:gd name="T0" fmla="*/ 5 w 3"/>
                <a:gd name="T1" fmla="*/ 1 h 4"/>
                <a:gd name="T2" fmla="*/ 0 w 3"/>
                <a:gd name="T3" fmla="*/ 6 h 4"/>
                <a:gd name="T4" fmla="*/ 0 w 3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3" y="3"/>
                    <a:pt x="1" y="2"/>
                    <a:pt x="0" y="4"/>
                  </a:cubicBezTo>
                  <a:cubicBezTo>
                    <a:pt x="0" y="2"/>
                    <a:pt x="1" y="1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1" name="Freeform 3357">
              <a:extLst>
                <a:ext uri="{FF2B5EF4-FFF2-40B4-BE49-F238E27FC236}">
                  <a16:creationId xmlns:a16="http://schemas.microsoft.com/office/drawing/2014/main" id="{FC5BF6F6-136E-49E3-AFB3-144B9FDF415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443"/>
              <a:ext cx="4" cy="7"/>
            </a:xfrm>
            <a:custGeom>
              <a:avLst/>
              <a:gdLst>
                <a:gd name="T0" fmla="*/ 5 w 3"/>
                <a:gd name="T1" fmla="*/ 1 h 5"/>
                <a:gd name="T2" fmla="*/ 4 w 3"/>
                <a:gd name="T3" fmla="*/ 10 h 5"/>
                <a:gd name="T4" fmla="*/ 0 w 3"/>
                <a:gd name="T5" fmla="*/ 4 h 5"/>
                <a:gd name="T6" fmla="*/ 1 w 3"/>
                <a:gd name="T7" fmla="*/ 0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3" y="1"/>
                  </a:moveTo>
                  <a:cubicBezTo>
                    <a:pt x="3" y="2"/>
                    <a:pt x="3" y="4"/>
                    <a:pt x="2" y="5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0" y="2"/>
                    <a:pt x="1" y="0"/>
                    <a:pt x="1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2" name="Freeform 3358">
              <a:extLst>
                <a:ext uri="{FF2B5EF4-FFF2-40B4-BE49-F238E27FC236}">
                  <a16:creationId xmlns:a16="http://schemas.microsoft.com/office/drawing/2014/main" id="{AEDD09FB-0B5B-46CA-802A-1B2D1B8649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6" y="2442"/>
              <a:ext cx="6" cy="4"/>
            </a:xfrm>
            <a:custGeom>
              <a:avLst/>
              <a:gdLst>
                <a:gd name="T0" fmla="*/ 9 w 4"/>
                <a:gd name="T1" fmla="*/ 0 h 3"/>
                <a:gd name="T2" fmla="*/ 5 w 4"/>
                <a:gd name="T3" fmla="*/ 5 h 3"/>
                <a:gd name="T4" fmla="*/ 0 w 4"/>
                <a:gd name="T5" fmla="*/ 4 h 3"/>
                <a:gd name="T6" fmla="*/ 5 w 4"/>
                <a:gd name="T7" fmla="*/ 0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4" y="0"/>
                  </a:moveTo>
                  <a:cubicBezTo>
                    <a:pt x="4" y="2"/>
                    <a:pt x="3" y="3"/>
                    <a:pt x="2" y="3"/>
                  </a:cubicBezTo>
                  <a:cubicBezTo>
                    <a:pt x="2" y="3"/>
                    <a:pt x="1" y="2"/>
                    <a:pt x="0" y="2"/>
                  </a:cubicBezTo>
                  <a:cubicBezTo>
                    <a:pt x="0" y="1"/>
                    <a:pt x="1" y="0"/>
                    <a:pt x="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3" name="Freeform 3359">
              <a:extLst>
                <a:ext uri="{FF2B5EF4-FFF2-40B4-BE49-F238E27FC236}">
                  <a16:creationId xmlns:a16="http://schemas.microsoft.com/office/drawing/2014/main" id="{7F9383F4-C955-4BA2-9D68-B908072B6D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439"/>
              <a:ext cx="4" cy="6"/>
            </a:xfrm>
            <a:custGeom>
              <a:avLst/>
              <a:gdLst>
                <a:gd name="T0" fmla="*/ 5 w 3"/>
                <a:gd name="T1" fmla="*/ 3 h 4"/>
                <a:gd name="T2" fmla="*/ 4 w 3"/>
                <a:gd name="T3" fmla="*/ 9 h 4"/>
                <a:gd name="T4" fmla="*/ 0 w 3"/>
                <a:gd name="T5" fmla="*/ 5 h 4"/>
                <a:gd name="T6" fmla="*/ 0 w 3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4">
                  <a:moveTo>
                    <a:pt x="3" y="1"/>
                  </a:moveTo>
                  <a:cubicBezTo>
                    <a:pt x="3" y="3"/>
                    <a:pt x="3" y="4"/>
                    <a:pt x="2" y="4"/>
                  </a:cubicBezTo>
                  <a:cubicBezTo>
                    <a:pt x="1" y="3"/>
                    <a:pt x="1" y="2"/>
                    <a:pt x="0" y="2"/>
                  </a:cubicBezTo>
                  <a:cubicBezTo>
                    <a:pt x="0" y="1"/>
                    <a:pt x="0" y="1"/>
                    <a:pt x="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4" name="Freeform 3360">
              <a:extLst>
                <a:ext uri="{FF2B5EF4-FFF2-40B4-BE49-F238E27FC236}">
                  <a16:creationId xmlns:a16="http://schemas.microsoft.com/office/drawing/2014/main" id="{248A53D5-3503-42D2-B43F-B86C8A254E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5" y="3839"/>
              <a:ext cx="27" cy="163"/>
            </a:xfrm>
            <a:custGeom>
              <a:avLst/>
              <a:gdLst>
                <a:gd name="T0" fmla="*/ 0 w 21"/>
                <a:gd name="T1" fmla="*/ 0 h 125"/>
                <a:gd name="T2" fmla="*/ 30 w 21"/>
                <a:gd name="T3" fmla="*/ 170 h 125"/>
                <a:gd name="T4" fmla="*/ 28 w 21"/>
                <a:gd name="T5" fmla="*/ 206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125">
                  <a:moveTo>
                    <a:pt x="0" y="0"/>
                  </a:moveTo>
                  <a:cubicBezTo>
                    <a:pt x="3" y="11"/>
                    <a:pt x="15" y="75"/>
                    <a:pt x="18" y="100"/>
                  </a:cubicBezTo>
                  <a:cubicBezTo>
                    <a:pt x="21" y="125"/>
                    <a:pt x="17" y="121"/>
                    <a:pt x="17" y="121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5" name="Freeform 3361">
              <a:extLst>
                <a:ext uri="{FF2B5EF4-FFF2-40B4-BE49-F238E27FC236}">
                  <a16:creationId xmlns:a16="http://schemas.microsoft.com/office/drawing/2014/main" id="{91C59021-DE5E-4205-AB54-DE95B0BEF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9" y="3861"/>
              <a:ext cx="29" cy="90"/>
            </a:xfrm>
            <a:custGeom>
              <a:avLst/>
              <a:gdLst>
                <a:gd name="T0" fmla="*/ 4 w 22"/>
                <a:gd name="T1" fmla="*/ 16 h 69"/>
                <a:gd name="T2" fmla="*/ 21 w 22"/>
                <a:gd name="T3" fmla="*/ 0 h 69"/>
                <a:gd name="T4" fmla="*/ 37 w 22"/>
                <a:gd name="T5" fmla="*/ 48 h 69"/>
                <a:gd name="T6" fmla="*/ 33 w 22"/>
                <a:gd name="T7" fmla="*/ 97 h 69"/>
                <a:gd name="T8" fmla="*/ 16 w 22"/>
                <a:gd name="T9" fmla="*/ 117 h 69"/>
                <a:gd name="T10" fmla="*/ 1 w 22"/>
                <a:gd name="T11" fmla="*/ 30 h 6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69">
                  <a:moveTo>
                    <a:pt x="2" y="9"/>
                  </a:moveTo>
                  <a:cubicBezTo>
                    <a:pt x="7" y="13"/>
                    <a:pt x="9" y="2"/>
                    <a:pt x="12" y="0"/>
                  </a:cubicBezTo>
                  <a:cubicBezTo>
                    <a:pt x="16" y="9"/>
                    <a:pt x="20" y="18"/>
                    <a:pt x="21" y="28"/>
                  </a:cubicBezTo>
                  <a:cubicBezTo>
                    <a:pt x="22" y="38"/>
                    <a:pt x="20" y="47"/>
                    <a:pt x="19" y="57"/>
                  </a:cubicBezTo>
                  <a:cubicBezTo>
                    <a:pt x="14" y="57"/>
                    <a:pt x="12" y="65"/>
                    <a:pt x="9" y="69"/>
                  </a:cubicBezTo>
                  <a:cubicBezTo>
                    <a:pt x="6" y="52"/>
                    <a:pt x="0" y="35"/>
                    <a:pt x="1" y="18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6" name="Freeform 3362">
              <a:extLst>
                <a:ext uri="{FF2B5EF4-FFF2-40B4-BE49-F238E27FC236}">
                  <a16:creationId xmlns:a16="http://schemas.microsoft.com/office/drawing/2014/main" id="{20D8806B-8741-4BBC-A43B-1CBF4972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878"/>
              <a:ext cx="14" cy="13"/>
            </a:xfrm>
            <a:custGeom>
              <a:avLst/>
              <a:gdLst>
                <a:gd name="T0" fmla="*/ 17 w 11"/>
                <a:gd name="T1" fmla="*/ 0 h 10"/>
                <a:gd name="T2" fmla="*/ 0 w 11"/>
                <a:gd name="T3" fmla="*/ 17 h 10"/>
                <a:gd name="T4" fmla="*/ 18 w 11"/>
                <a:gd name="T5" fmla="*/ 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0">
                  <a:moveTo>
                    <a:pt x="10" y="0"/>
                  </a:moveTo>
                  <a:cubicBezTo>
                    <a:pt x="10" y="4"/>
                    <a:pt x="3" y="7"/>
                    <a:pt x="0" y="10"/>
                  </a:cubicBezTo>
                  <a:cubicBezTo>
                    <a:pt x="7" y="10"/>
                    <a:pt x="7" y="7"/>
                    <a:pt x="11" y="2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7" name="Freeform 3363">
              <a:extLst>
                <a:ext uri="{FF2B5EF4-FFF2-40B4-BE49-F238E27FC236}">
                  <a16:creationId xmlns:a16="http://schemas.microsoft.com/office/drawing/2014/main" id="{8A6BFDD0-CEDF-4ACC-9033-AA2E109F3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892"/>
              <a:ext cx="56" cy="70"/>
            </a:xfrm>
            <a:custGeom>
              <a:avLst/>
              <a:gdLst>
                <a:gd name="T0" fmla="*/ 55 w 42"/>
                <a:gd name="T1" fmla="*/ 20 h 53"/>
                <a:gd name="T2" fmla="*/ 27 w 42"/>
                <a:gd name="T3" fmla="*/ 22 h 53"/>
                <a:gd name="T4" fmla="*/ 11 w 42"/>
                <a:gd name="T5" fmla="*/ 0 h 53"/>
                <a:gd name="T6" fmla="*/ 21 w 42"/>
                <a:gd name="T7" fmla="*/ 63 h 53"/>
                <a:gd name="T8" fmla="*/ 57 w 42"/>
                <a:gd name="T9" fmla="*/ 86 h 53"/>
                <a:gd name="T10" fmla="*/ 69 w 42"/>
                <a:gd name="T11" fmla="*/ 69 h 5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2" h="53">
                  <a:moveTo>
                    <a:pt x="31" y="11"/>
                  </a:moveTo>
                  <a:cubicBezTo>
                    <a:pt x="30" y="18"/>
                    <a:pt x="19" y="17"/>
                    <a:pt x="15" y="13"/>
                  </a:cubicBezTo>
                  <a:cubicBezTo>
                    <a:pt x="10" y="10"/>
                    <a:pt x="10" y="3"/>
                    <a:pt x="6" y="0"/>
                  </a:cubicBezTo>
                  <a:cubicBezTo>
                    <a:pt x="0" y="9"/>
                    <a:pt x="5" y="28"/>
                    <a:pt x="12" y="36"/>
                  </a:cubicBezTo>
                  <a:cubicBezTo>
                    <a:pt x="17" y="42"/>
                    <a:pt x="24" y="46"/>
                    <a:pt x="32" y="49"/>
                  </a:cubicBezTo>
                  <a:cubicBezTo>
                    <a:pt x="42" y="53"/>
                    <a:pt x="39" y="47"/>
                    <a:pt x="39" y="39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8" name="Freeform 3364">
              <a:extLst>
                <a:ext uri="{FF2B5EF4-FFF2-40B4-BE49-F238E27FC236}">
                  <a16:creationId xmlns:a16="http://schemas.microsoft.com/office/drawing/2014/main" id="{C42E2355-09FB-460A-9F06-4490A48CE7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2" y="3861"/>
              <a:ext cx="26" cy="90"/>
            </a:xfrm>
            <a:custGeom>
              <a:avLst/>
              <a:gdLst>
                <a:gd name="T0" fmla="*/ 0 w 20"/>
                <a:gd name="T1" fmla="*/ 16 h 69"/>
                <a:gd name="T2" fmla="*/ 17 w 20"/>
                <a:gd name="T3" fmla="*/ 0 h 69"/>
                <a:gd name="T4" fmla="*/ 33 w 20"/>
                <a:gd name="T5" fmla="*/ 48 h 69"/>
                <a:gd name="T6" fmla="*/ 29 w 20"/>
                <a:gd name="T7" fmla="*/ 97 h 69"/>
                <a:gd name="T8" fmla="*/ 12 w 20"/>
                <a:gd name="T9" fmla="*/ 117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69">
                  <a:moveTo>
                    <a:pt x="0" y="9"/>
                  </a:moveTo>
                  <a:cubicBezTo>
                    <a:pt x="5" y="13"/>
                    <a:pt x="7" y="2"/>
                    <a:pt x="10" y="0"/>
                  </a:cubicBezTo>
                  <a:cubicBezTo>
                    <a:pt x="14" y="9"/>
                    <a:pt x="18" y="18"/>
                    <a:pt x="19" y="28"/>
                  </a:cubicBezTo>
                  <a:cubicBezTo>
                    <a:pt x="20" y="38"/>
                    <a:pt x="18" y="47"/>
                    <a:pt x="17" y="57"/>
                  </a:cubicBezTo>
                  <a:cubicBezTo>
                    <a:pt x="12" y="57"/>
                    <a:pt x="10" y="65"/>
                    <a:pt x="7" y="69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29" name="Freeform 3365">
              <a:extLst>
                <a:ext uri="{FF2B5EF4-FFF2-40B4-BE49-F238E27FC236}">
                  <a16:creationId xmlns:a16="http://schemas.microsoft.com/office/drawing/2014/main" id="{BE86265F-B1A6-4D65-8869-D36F765051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5" y="3892"/>
              <a:ext cx="46" cy="66"/>
            </a:xfrm>
            <a:custGeom>
              <a:avLst/>
              <a:gdLst>
                <a:gd name="T0" fmla="*/ 54 w 35"/>
                <a:gd name="T1" fmla="*/ 20 h 50"/>
                <a:gd name="T2" fmla="*/ 26 w 35"/>
                <a:gd name="T3" fmla="*/ 22 h 50"/>
                <a:gd name="T4" fmla="*/ 11 w 35"/>
                <a:gd name="T5" fmla="*/ 0 h 50"/>
                <a:gd name="T6" fmla="*/ 21 w 35"/>
                <a:gd name="T7" fmla="*/ 63 h 50"/>
                <a:gd name="T8" fmla="*/ 55 w 35"/>
                <a:gd name="T9" fmla="*/ 86 h 50"/>
                <a:gd name="T10" fmla="*/ 60 w 35"/>
                <a:gd name="T11" fmla="*/ 87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50">
                  <a:moveTo>
                    <a:pt x="31" y="11"/>
                  </a:moveTo>
                  <a:cubicBezTo>
                    <a:pt x="30" y="18"/>
                    <a:pt x="19" y="17"/>
                    <a:pt x="15" y="13"/>
                  </a:cubicBezTo>
                  <a:cubicBezTo>
                    <a:pt x="10" y="10"/>
                    <a:pt x="10" y="3"/>
                    <a:pt x="6" y="0"/>
                  </a:cubicBezTo>
                  <a:cubicBezTo>
                    <a:pt x="0" y="9"/>
                    <a:pt x="5" y="28"/>
                    <a:pt x="12" y="36"/>
                  </a:cubicBezTo>
                  <a:cubicBezTo>
                    <a:pt x="17" y="42"/>
                    <a:pt x="24" y="46"/>
                    <a:pt x="32" y="49"/>
                  </a:cubicBezTo>
                  <a:cubicBezTo>
                    <a:pt x="33" y="49"/>
                    <a:pt x="34" y="50"/>
                    <a:pt x="35" y="50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0" name="Freeform 3366">
              <a:extLst>
                <a:ext uri="{FF2B5EF4-FFF2-40B4-BE49-F238E27FC236}">
                  <a16:creationId xmlns:a16="http://schemas.microsoft.com/office/drawing/2014/main" id="{48C8D448-8666-4AE2-AE8E-D2759CBD6D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3940"/>
              <a:ext cx="5" cy="48"/>
            </a:xfrm>
            <a:custGeom>
              <a:avLst/>
              <a:gdLst>
                <a:gd name="T0" fmla="*/ 0 w 4"/>
                <a:gd name="T1" fmla="*/ 0 h 37"/>
                <a:gd name="T2" fmla="*/ 6 w 4"/>
                <a:gd name="T3" fmla="*/ 62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37">
                  <a:moveTo>
                    <a:pt x="0" y="0"/>
                  </a:moveTo>
                  <a:cubicBezTo>
                    <a:pt x="0" y="12"/>
                    <a:pt x="1" y="25"/>
                    <a:pt x="4" y="37"/>
                  </a:cubicBezTo>
                </a:path>
              </a:pathLst>
            </a:custGeom>
            <a:noFill/>
            <a:ln w="4763" cap="rnd">
              <a:solidFill>
                <a:srgbClr val="7B7C7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1" name="Freeform 3367">
              <a:extLst>
                <a:ext uri="{FF2B5EF4-FFF2-40B4-BE49-F238E27FC236}">
                  <a16:creationId xmlns:a16="http://schemas.microsoft.com/office/drawing/2014/main" id="{361E9F53-B5CF-4391-AABC-0E54906C4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4" y="3895"/>
              <a:ext cx="16" cy="16"/>
            </a:xfrm>
            <a:custGeom>
              <a:avLst/>
              <a:gdLst>
                <a:gd name="T0" fmla="*/ 21 w 12"/>
                <a:gd name="T1" fmla="*/ 0 h 12"/>
                <a:gd name="T2" fmla="*/ 0 w 12"/>
                <a:gd name="T3" fmla="*/ 21 h 12"/>
                <a:gd name="T4" fmla="*/ 20 w 12"/>
                <a:gd name="T5" fmla="*/ 5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2">
                  <a:moveTo>
                    <a:pt x="12" y="0"/>
                  </a:moveTo>
                  <a:cubicBezTo>
                    <a:pt x="11" y="6"/>
                    <a:pt x="2" y="7"/>
                    <a:pt x="0" y="12"/>
                  </a:cubicBezTo>
                  <a:cubicBezTo>
                    <a:pt x="5" y="9"/>
                    <a:pt x="10" y="10"/>
                    <a:pt x="11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2" name="Freeform 3368">
              <a:extLst>
                <a:ext uri="{FF2B5EF4-FFF2-40B4-BE49-F238E27FC236}">
                  <a16:creationId xmlns:a16="http://schemas.microsoft.com/office/drawing/2014/main" id="{570E6215-8647-4415-917E-0E40F67941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7" y="3915"/>
              <a:ext cx="13" cy="14"/>
            </a:xfrm>
            <a:custGeom>
              <a:avLst/>
              <a:gdLst>
                <a:gd name="T0" fmla="*/ 17 w 10"/>
                <a:gd name="T1" fmla="*/ 0 h 11"/>
                <a:gd name="T2" fmla="*/ 0 w 10"/>
                <a:gd name="T3" fmla="*/ 18 h 11"/>
                <a:gd name="T4" fmla="*/ 16 w 10"/>
                <a:gd name="T5" fmla="*/ 5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1">
                  <a:moveTo>
                    <a:pt x="10" y="0"/>
                  </a:moveTo>
                  <a:cubicBezTo>
                    <a:pt x="8" y="5"/>
                    <a:pt x="2" y="7"/>
                    <a:pt x="0" y="11"/>
                  </a:cubicBezTo>
                  <a:cubicBezTo>
                    <a:pt x="4" y="11"/>
                    <a:pt x="8" y="7"/>
                    <a:pt x="9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3" name="Freeform 3369">
              <a:extLst>
                <a:ext uri="{FF2B5EF4-FFF2-40B4-BE49-F238E27FC236}">
                  <a16:creationId xmlns:a16="http://schemas.microsoft.com/office/drawing/2014/main" id="{D61DA5A3-1484-4A20-93E2-59FC7FF00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139" y="3913"/>
              <a:ext cx="24" cy="13"/>
            </a:xfrm>
            <a:custGeom>
              <a:avLst/>
              <a:gdLst>
                <a:gd name="T0" fmla="*/ 30 w 19"/>
                <a:gd name="T1" fmla="*/ 10 h 10"/>
                <a:gd name="T2" fmla="*/ 0 w 19"/>
                <a:gd name="T3" fmla="*/ 0 h 10"/>
                <a:gd name="T4" fmla="*/ 6 w 19"/>
                <a:gd name="T5" fmla="*/ 12 h 10"/>
                <a:gd name="T6" fmla="*/ 27 w 19"/>
                <a:gd name="T7" fmla="*/ 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10">
                  <a:moveTo>
                    <a:pt x="19" y="6"/>
                  </a:moveTo>
                  <a:cubicBezTo>
                    <a:pt x="14" y="10"/>
                    <a:pt x="3" y="5"/>
                    <a:pt x="0" y="0"/>
                  </a:cubicBezTo>
                  <a:cubicBezTo>
                    <a:pt x="1" y="3"/>
                    <a:pt x="2" y="5"/>
                    <a:pt x="4" y="7"/>
                  </a:cubicBezTo>
                  <a:cubicBezTo>
                    <a:pt x="9" y="10"/>
                    <a:pt x="12" y="9"/>
                    <a:pt x="17" y="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4" name="Freeform 3370">
              <a:extLst>
                <a:ext uri="{FF2B5EF4-FFF2-40B4-BE49-F238E27FC236}">
                  <a16:creationId xmlns:a16="http://schemas.microsoft.com/office/drawing/2014/main" id="{A946FB92-2F34-4C65-B6A7-7784E5A81F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48" y="3929"/>
              <a:ext cx="21" cy="12"/>
            </a:xfrm>
            <a:custGeom>
              <a:avLst/>
              <a:gdLst>
                <a:gd name="T0" fmla="*/ 26 w 16"/>
                <a:gd name="T1" fmla="*/ 11 h 9"/>
                <a:gd name="T2" fmla="*/ 0 w 16"/>
                <a:gd name="T3" fmla="*/ 0 h 9"/>
                <a:gd name="T4" fmla="*/ 28 w 16"/>
                <a:gd name="T5" fmla="*/ 16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9">
                  <a:moveTo>
                    <a:pt x="15" y="6"/>
                  </a:moveTo>
                  <a:cubicBezTo>
                    <a:pt x="9" y="6"/>
                    <a:pt x="5" y="4"/>
                    <a:pt x="0" y="0"/>
                  </a:cubicBezTo>
                  <a:cubicBezTo>
                    <a:pt x="0" y="6"/>
                    <a:pt x="11" y="9"/>
                    <a:pt x="16" y="9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5" name="Freeform 3371">
              <a:extLst>
                <a:ext uri="{FF2B5EF4-FFF2-40B4-BE49-F238E27FC236}">
                  <a16:creationId xmlns:a16="http://schemas.microsoft.com/office/drawing/2014/main" id="{AB066D32-6E36-4D39-95B0-C7CF927EFF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889"/>
              <a:ext cx="11" cy="7"/>
            </a:xfrm>
            <a:custGeom>
              <a:avLst/>
              <a:gdLst>
                <a:gd name="T0" fmla="*/ 13 w 9"/>
                <a:gd name="T1" fmla="*/ 8 h 6"/>
                <a:gd name="T2" fmla="*/ 0 w 9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6">
                  <a:moveTo>
                    <a:pt x="9" y="6"/>
                  </a:moveTo>
                  <a:cubicBezTo>
                    <a:pt x="6" y="4"/>
                    <a:pt x="3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6" name="Freeform 3372">
              <a:extLst>
                <a:ext uri="{FF2B5EF4-FFF2-40B4-BE49-F238E27FC236}">
                  <a16:creationId xmlns:a16="http://schemas.microsoft.com/office/drawing/2014/main" id="{5B907E83-6766-479D-A2E6-17429CC23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1953"/>
              <a:ext cx="13" cy="8"/>
            </a:xfrm>
            <a:custGeom>
              <a:avLst/>
              <a:gdLst>
                <a:gd name="T0" fmla="*/ 17 w 10"/>
                <a:gd name="T1" fmla="*/ 0 h 6"/>
                <a:gd name="T2" fmla="*/ 0 w 10"/>
                <a:gd name="T3" fmla="*/ 11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" h="6">
                  <a:moveTo>
                    <a:pt x="10" y="0"/>
                  </a:moveTo>
                  <a:cubicBezTo>
                    <a:pt x="7" y="3"/>
                    <a:pt x="3" y="4"/>
                    <a:pt x="0" y="6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7" name="Freeform 3373">
              <a:extLst>
                <a:ext uri="{FF2B5EF4-FFF2-40B4-BE49-F238E27FC236}">
                  <a16:creationId xmlns:a16="http://schemas.microsoft.com/office/drawing/2014/main" id="{975B2B73-FD72-4374-96DE-FEB225EFF9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6" y="1959"/>
              <a:ext cx="7" cy="10"/>
            </a:xfrm>
            <a:custGeom>
              <a:avLst/>
              <a:gdLst>
                <a:gd name="T0" fmla="*/ 8 w 6"/>
                <a:gd name="T1" fmla="*/ 14 h 7"/>
                <a:gd name="T2" fmla="*/ 0 w 6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7">
                  <a:moveTo>
                    <a:pt x="6" y="7"/>
                  </a:moveTo>
                  <a:cubicBezTo>
                    <a:pt x="3" y="5"/>
                    <a:pt x="2" y="2"/>
                    <a:pt x="0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8" name="Freeform 3374">
              <a:extLst>
                <a:ext uri="{FF2B5EF4-FFF2-40B4-BE49-F238E27FC236}">
                  <a16:creationId xmlns:a16="http://schemas.microsoft.com/office/drawing/2014/main" id="{42BD1C66-EB03-45F8-8B90-7E162169BA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3" y="1920"/>
              <a:ext cx="34" cy="35"/>
            </a:xfrm>
            <a:custGeom>
              <a:avLst/>
              <a:gdLst>
                <a:gd name="T0" fmla="*/ 10 w 26"/>
                <a:gd name="T1" fmla="*/ 45 h 27"/>
                <a:gd name="T2" fmla="*/ 33 w 26"/>
                <a:gd name="T3" fmla="*/ 35 h 27"/>
                <a:gd name="T4" fmla="*/ 0 w 26"/>
                <a:gd name="T5" fmla="*/ 27 h 27"/>
                <a:gd name="T6" fmla="*/ 34 w 26"/>
                <a:gd name="T7" fmla="*/ 13 h 27"/>
                <a:gd name="T8" fmla="*/ 13 w 26"/>
                <a:gd name="T9" fmla="*/ 0 h 2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7">
                  <a:moveTo>
                    <a:pt x="6" y="27"/>
                  </a:moveTo>
                  <a:cubicBezTo>
                    <a:pt x="11" y="26"/>
                    <a:pt x="16" y="25"/>
                    <a:pt x="19" y="21"/>
                  </a:cubicBezTo>
                  <a:cubicBezTo>
                    <a:pt x="14" y="15"/>
                    <a:pt x="6" y="18"/>
                    <a:pt x="0" y="16"/>
                  </a:cubicBezTo>
                  <a:cubicBezTo>
                    <a:pt x="4" y="8"/>
                    <a:pt x="16" y="12"/>
                    <a:pt x="20" y="8"/>
                  </a:cubicBezTo>
                  <a:cubicBezTo>
                    <a:pt x="26" y="1"/>
                    <a:pt x="13" y="0"/>
                    <a:pt x="8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39" name="Freeform 3375">
              <a:extLst>
                <a:ext uri="{FF2B5EF4-FFF2-40B4-BE49-F238E27FC236}">
                  <a16:creationId xmlns:a16="http://schemas.microsoft.com/office/drawing/2014/main" id="{F05C848B-FA80-43AF-9003-E84126514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5" y="1916"/>
              <a:ext cx="9" cy="12"/>
            </a:xfrm>
            <a:custGeom>
              <a:avLst/>
              <a:gdLst>
                <a:gd name="T0" fmla="*/ 0 w 7"/>
                <a:gd name="T1" fmla="*/ 16 h 9"/>
                <a:gd name="T2" fmla="*/ 12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0" y="9"/>
                  </a:moveTo>
                  <a:cubicBezTo>
                    <a:pt x="1" y="5"/>
                    <a:pt x="4" y="2"/>
                    <a:pt x="7" y="0"/>
                  </a:cubicBezTo>
                </a:path>
              </a:pathLst>
            </a:custGeom>
            <a:noFill/>
            <a:ln w="9525" cap="flat">
              <a:solidFill>
                <a:srgbClr val="F1ECEC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0" name="Freeform 3376">
              <a:extLst>
                <a:ext uri="{FF2B5EF4-FFF2-40B4-BE49-F238E27FC236}">
                  <a16:creationId xmlns:a16="http://schemas.microsoft.com/office/drawing/2014/main" id="{8A779811-D5B8-426B-81F2-F4746BBA9C5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9" y="2568"/>
              <a:ext cx="33" cy="37"/>
            </a:xfrm>
            <a:custGeom>
              <a:avLst/>
              <a:gdLst>
                <a:gd name="T0" fmla="*/ 17 w 25"/>
                <a:gd name="T1" fmla="*/ 1 h 28"/>
                <a:gd name="T2" fmla="*/ 37 w 25"/>
                <a:gd name="T3" fmla="*/ 9 h 28"/>
                <a:gd name="T4" fmla="*/ 22 w 25"/>
                <a:gd name="T5" fmla="*/ 33 h 28"/>
                <a:gd name="T6" fmla="*/ 38 w 25"/>
                <a:gd name="T7" fmla="*/ 40 h 28"/>
                <a:gd name="T8" fmla="*/ 12 w 25"/>
                <a:gd name="T9" fmla="*/ 48 h 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5" h="28">
                  <a:moveTo>
                    <a:pt x="10" y="1"/>
                  </a:moveTo>
                  <a:cubicBezTo>
                    <a:pt x="15" y="0"/>
                    <a:pt x="18" y="2"/>
                    <a:pt x="21" y="5"/>
                  </a:cubicBezTo>
                  <a:cubicBezTo>
                    <a:pt x="15" y="11"/>
                    <a:pt x="0" y="11"/>
                    <a:pt x="13" y="19"/>
                  </a:cubicBezTo>
                  <a:cubicBezTo>
                    <a:pt x="17" y="20"/>
                    <a:pt x="25" y="14"/>
                    <a:pt x="22" y="23"/>
                  </a:cubicBezTo>
                  <a:cubicBezTo>
                    <a:pt x="20" y="28"/>
                    <a:pt x="11" y="27"/>
                    <a:pt x="7" y="27"/>
                  </a:cubicBezTo>
                </a:path>
              </a:pathLst>
            </a:custGeom>
            <a:noFill/>
            <a:ln w="9525" cap="flat">
              <a:solidFill>
                <a:srgbClr val="EAAF92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1" name="Freeform 3377">
              <a:extLst>
                <a:ext uri="{FF2B5EF4-FFF2-40B4-BE49-F238E27FC236}">
                  <a16:creationId xmlns:a16="http://schemas.microsoft.com/office/drawing/2014/main" id="{2763AFA1-7BB3-4E6B-8CEE-B825066721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8" y="2422"/>
              <a:ext cx="46" cy="21"/>
            </a:xfrm>
            <a:custGeom>
              <a:avLst/>
              <a:gdLst>
                <a:gd name="T0" fmla="*/ 0 w 35"/>
                <a:gd name="T1" fmla="*/ 26 h 16"/>
                <a:gd name="T2" fmla="*/ 24 w 35"/>
                <a:gd name="T3" fmla="*/ 26 h 16"/>
                <a:gd name="T4" fmla="*/ 50 w 35"/>
                <a:gd name="T5" fmla="*/ 26 h 16"/>
                <a:gd name="T6" fmla="*/ 51 w 35"/>
                <a:gd name="T7" fmla="*/ 0 h 16"/>
                <a:gd name="T8" fmla="*/ 34 w 35"/>
                <a:gd name="T9" fmla="*/ 12 h 16"/>
                <a:gd name="T10" fmla="*/ 39 w 35"/>
                <a:gd name="T11" fmla="*/ 17 h 16"/>
                <a:gd name="T12" fmla="*/ 28 w 35"/>
                <a:gd name="T13" fmla="*/ 18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16">
                  <a:moveTo>
                    <a:pt x="0" y="15"/>
                  </a:moveTo>
                  <a:cubicBezTo>
                    <a:pt x="5" y="15"/>
                    <a:pt x="9" y="15"/>
                    <a:pt x="14" y="15"/>
                  </a:cubicBezTo>
                  <a:cubicBezTo>
                    <a:pt x="19" y="15"/>
                    <a:pt x="24" y="16"/>
                    <a:pt x="29" y="15"/>
                  </a:cubicBezTo>
                  <a:cubicBezTo>
                    <a:pt x="35" y="14"/>
                    <a:pt x="31" y="5"/>
                    <a:pt x="30" y="0"/>
                  </a:cubicBezTo>
                  <a:cubicBezTo>
                    <a:pt x="29" y="5"/>
                    <a:pt x="25" y="8"/>
                    <a:pt x="20" y="7"/>
                  </a:cubicBezTo>
                  <a:cubicBezTo>
                    <a:pt x="22" y="6"/>
                    <a:pt x="24" y="7"/>
                    <a:pt x="23" y="10"/>
                  </a:cubicBezTo>
                  <a:cubicBezTo>
                    <a:pt x="22" y="12"/>
                    <a:pt x="18" y="12"/>
                    <a:pt x="16" y="11"/>
                  </a:cubicBezTo>
                </a:path>
              </a:pathLst>
            </a:custGeom>
            <a:solidFill>
              <a:srgbClr val="F1ECE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2" name="Freeform 3378">
              <a:extLst>
                <a:ext uri="{FF2B5EF4-FFF2-40B4-BE49-F238E27FC236}">
                  <a16:creationId xmlns:a16="http://schemas.microsoft.com/office/drawing/2014/main" id="{C3001491-14E0-4E80-B12F-87DF889AE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7" y="2392"/>
              <a:ext cx="34" cy="36"/>
            </a:xfrm>
            <a:custGeom>
              <a:avLst/>
              <a:gdLst>
                <a:gd name="T0" fmla="*/ 44 w 26"/>
                <a:gd name="T1" fmla="*/ 7 h 27"/>
                <a:gd name="T2" fmla="*/ 16 w 26"/>
                <a:gd name="T3" fmla="*/ 4 h 27"/>
                <a:gd name="T4" fmla="*/ 9 w 26"/>
                <a:gd name="T5" fmla="*/ 48 h 27"/>
                <a:gd name="T6" fmla="*/ 10 w 26"/>
                <a:gd name="T7" fmla="*/ 25 h 27"/>
                <a:gd name="T8" fmla="*/ 27 w 26"/>
                <a:gd name="T9" fmla="*/ 20 h 27"/>
                <a:gd name="T10" fmla="*/ 17 w 26"/>
                <a:gd name="T11" fmla="*/ 15 h 27"/>
                <a:gd name="T12" fmla="*/ 29 w 26"/>
                <a:gd name="T13" fmla="*/ 7 h 2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6" h="27">
                  <a:moveTo>
                    <a:pt x="26" y="4"/>
                  </a:moveTo>
                  <a:cubicBezTo>
                    <a:pt x="20" y="6"/>
                    <a:pt x="14" y="0"/>
                    <a:pt x="9" y="2"/>
                  </a:cubicBezTo>
                  <a:cubicBezTo>
                    <a:pt x="0" y="5"/>
                    <a:pt x="3" y="21"/>
                    <a:pt x="5" y="27"/>
                  </a:cubicBezTo>
                  <a:cubicBezTo>
                    <a:pt x="6" y="23"/>
                    <a:pt x="4" y="18"/>
                    <a:pt x="6" y="14"/>
                  </a:cubicBezTo>
                  <a:cubicBezTo>
                    <a:pt x="8" y="10"/>
                    <a:pt x="12" y="11"/>
                    <a:pt x="16" y="11"/>
                  </a:cubicBezTo>
                  <a:cubicBezTo>
                    <a:pt x="14" y="11"/>
                    <a:pt x="10" y="10"/>
                    <a:pt x="10" y="8"/>
                  </a:cubicBezTo>
                  <a:cubicBezTo>
                    <a:pt x="9" y="6"/>
                    <a:pt x="16" y="4"/>
                    <a:pt x="17" y="4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3" name="Freeform 3379">
              <a:extLst>
                <a:ext uri="{FF2B5EF4-FFF2-40B4-BE49-F238E27FC236}">
                  <a16:creationId xmlns:a16="http://schemas.microsoft.com/office/drawing/2014/main" id="{8556F497-A9C6-410F-BFAA-A08DEE14A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6" y="900"/>
              <a:ext cx="15" cy="102"/>
            </a:xfrm>
            <a:custGeom>
              <a:avLst/>
              <a:gdLst>
                <a:gd name="T0" fmla="*/ 16 w 11"/>
                <a:gd name="T1" fmla="*/ 0 h 78"/>
                <a:gd name="T2" fmla="*/ 20 w 11"/>
                <a:gd name="T3" fmla="*/ 78 h 78"/>
                <a:gd name="T4" fmla="*/ 0 w 11"/>
                <a:gd name="T5" fmla="*/ 133 h 78"/>
                <a:gd name="T6" fmla="*/ 5 w 11"/>
                <a:gd name="T7" fmla="*/ 98 h 78"/>
                <a:gd name="T8" fmla="*/ 16 w 11"/>
                <a:gd name="T9" fmla="*/ 41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78">
                  <a:moveTo>
                    <a:pt x="9" y="0"/>
                  </a:moveTo>
                  <a:cubicBezTo>
                    <a:pt x="11" y="15"/>
                    <a:pt x="11" y="30"/>
                    <a:pt x="11" y="46"/>
                  </a:cubicBezTo>
                  <a:cubicBezTo>
                    <a:pt x="10" y="59"/>
                    <a:pt x="3" y="66"/>
                    <a:pt x="0" y="78"/>
                  </a:cubicBezTo>
                  <a:cubicBezTo>
                    <a:pt x="2" y="71"/>
                    <a:pt x="2" y="64"/>
                    <a:pt x="3" y="57"/>
                  </a:cubicBezTo>
                  <a:cubicBezTo>
                    <a:pt x="5" y="46"/>
                    <a:pt x="9" y="35"/>
                    <a:pt x="9" y="24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4" name="Freeform 3380">
              <a:extLst>
                <a:ext uri="{FF2B5EF4-FFF2-40B4-BE49-F238E27FC236}">
                  <a16:creationId xmlns:a16="http://schemas.microsoft.com/office/drawing/2014/main" id="{A8440846-E55B-4148-A5C5-DF3C2834FBA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9" y="2405"/>
              <a:ext cx="60" cy="9"/>
            </a:xfrm>
            <a:custGeom>
              <a:avLst/>
              <a:gdLst>
                <a:gd name="T0" fmla="*/ 0 w 46"/>
                <a:gd name="T1" fmla="*/ 0 h 7"/>
                <a:gd name="T2" fmla="*/ 78 w 46"/>
                <a:gd name="T3" fmla="*/ 0 h 7"/>
                <a:gd name="T4" fmla="*/ 46 w 46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7">
                  <a:moveTo>
                    <a:pt x="0" y="0"/>
                  </a:moveTo>
                  <a:cubicBezTo>
                    <a:pt x="10" y="5"/>
                    <a:pt x="37" y="7"/>
                    <a:pt x="46" y="0"/>
                  </a:cubicBezTo>
                  <a:cubicBezTo>
                    <a:pt x="40" y="1"/>
                    <a:pt x="32" y="6"/>
                    <a:pt x="27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5" name="Freeform 3381">
              <a:extLst>
                <a:ext uri="{FF2B5EF4-FFF2-40B4-BE49-F238E27FC236}">
                  <a16:creationId xmlns:a16="http://schemas.microsoft.com/office/drawing/2014/main" id="{7399EF5B-3787-4709-BEC2-36C9009C03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2424"/>
              <a:ext cx="64" cy="7"/>
            </a:xfrm>
            <a:custGeom>
              <a:avLst/>
              <a:gdLst>
                <a:gd name="T0" fmla="*/ 0 w 49"/>
                <a:gd name="T1" fmla="*/ 0 h 6"/>
                <a:gd name="T2" fmla="*/ 84 w 49"/>
                <a:gd name="T3" fmla="*/ 5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9" h="6">
                  <a:moveTo>
                    <a:pt x="0" y="0"/>
                  </a:moveTo>
                  <a:cubicBezTo>
                    <a:pt x="17" y="6"/>
                    <a:pt x="32" y="4"/>
                    <a:pt x="49" y="3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6" name="Freeform 3382">
              <a:extLst>
                <a:ext uri="{FF2B5EF4-FFF2-40B4-BE49-F238E27FC236}">
                  <a16:creationId xmlns:a16="http://schemas.microsoft.com/office/drawing/2014/main" id="{4AFCE00F-1008-4BB0-82DA-19C148AD92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2" y="2420"/>
              <a:ext cx="34" cy="4"/>
            </a:xfrm>
            <a:custGeom>
              <a:avLst/>
              <a:gdLst>
                <a:gd name="T0" fmla="*/ 0 w 26"/>
                <a:gd name="T1" fmla="*/ 0 h 3"/>
                <a:gd name="T2" fmla="*/ 44 w 26"/>
                <a:gd name="T3" fmla="*/ 0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">
                  <a:moveTo>
                    <a:pt x="0" y="0"/>
                  </a:moveTo>
                  <a:cubicBezTo>
                    <a:pt x="7" y="2"/>
                    <a:pt x="19" y="3"/>
                    <a:pt x="26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7" name="Freeform 3383">
              <a:extLst>
                <a:ext uri="{FF2B5EF4-FFF2-40B4-BE49-F238E27FC236}">
                  <a16:creationId xmlns:a16="http://schemas.microsoft.com/office/drawing/2014/main" id="{F3C0EFA1-AC4C-4436-9362-C0D7F31D1E33}"/>
                </a:ext>
              </a:extLst>
            </p:cNvPr>
            <p:cNvSpPr>
              <a:spLocks/>
            </p:cNvSpPr>
            <p:nvPr/>
          </p:nvSpPr>
          <p:spPr bwMode="auto">
            <a:xfrm>
              <a:off x="4743" y="2404"/>
              <a:ext cx="65" cy="9"/>
            </a:xfrm>
            <a:custGeom>
              <a:avLst/>
              <a:gdLst>
                <a:gd name="T0" fmla="*/ 0 w 50"/>
                <a:gd name="T1" fmla="*/ 10 h 7"/>
                <a:gd name="T2" fmla="*/ 85 w 50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7">
                  <a:moveTo>
                    <a:pt x="0" y="6"/>
                  </a:moveTo>
                  <a:cubicBezTo>
                    <a:pt x="15" y="7"/>
                    <a:pt x="36" y="7"/>
                    <a:pt x="50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8" name="Freeform 3384">
              <a:extLst>
                <a:ext uri="{FF2B5EF4-FFF2-40B4-BE49-F238E27FC236}">
                  <a16:creationId xmlns:a16="http://schemas.microsoft.com/office/drawing/2014/main" id="{05AEB9FD-EA7E-46E7-8CCC-8E45F8BEB2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6" y="2421"/>
              <a:ext cx="60" cy="7"/>
            </a:xfrm>
            <a:custGeom>
              <a:avLst/>
              <a:gdLst>
                <a:gd name="T0" fmla="*/ 0 w 46"/>
                <a:gd name="T1" fmla="*/ 8 h 5"/>
                <a:gd name="T2" fmla="*/ 78 w 4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6" h="5">
                  <a:moveTo>
                    <a:pt x="0" y="4"/>
                  </a:moveTo>
                  <a:cubicBezTo>
                    <a:pt x="15" y="5"/>
                    <a:pt x="31" y="0"/>
                    <a:pt x="46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549" name="Freeform 3385">
              <a:extLst>
                <a:ext uri="{FF2B5EF4-FFF2-40B4-BE49-F238E27FC236}">
                  <a16:creationId xmlns:a16="http://schemas.microsoft.com/office/drawing/2014/main" id="{5A8D9953-53FE-4827-8CEE-76DAB2299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19" y="2429"/>
              <a:ext cx="55" cy="8"/>
            </a:xfrm>
            <a:custGeom>
              <a:avLst/>
              <a:gdLst>
                <a:gd name="T0" fmla="*/ 0 w 42"/>
                <a:gd name="T1" fmla="*/ 9 h 6"/>
                <a:gd name="T2" fmla="*/ 72 w 42"/>
                <a:gd name="T3" fmla="*/ 0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6">
                  <a:moveTo>
                    <a:pt x="0" y="5"/>
                  </a:moveTo>
                  <a:cubicBezTo>
                    <a:pt x="14" y="6"/>
                    <a:pt x="28" y="4"/>
                    <a:pt x="42" y="0"/>
                  </a:cubicBezTo>
                </a:path>
              </a:pathLst>
            </a:custGeom>
            <a:solidFill>
              <a:srgbClr val="B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42" name="Rectangle 2">
            <a:extLst>
              <a:ext uri="{FF2B5EF4-FFF2-40B4-BE49-F238E27FC236}">
                <a16:creationId xmlns:a16="http://schemas.microsoft.com/office/drawing/2014/main" id="{0FD9477D-ECF8-4433-80C3-1E9A6DB52D1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Muscles (1)</a:t>
            </a:r>
          </a:p>
        </p:txBody>
      </p:sp>
      <p:grpSp>
        <p:nvGrpSpPr>
          <p:cNvPr id="10243" name="Group 3">
            <a:extLst>
              <a:ext uri="{FF2B5EF4-FFF2-40B4-BE49-F238E27FC236}">
                <a16:creationId xmlns:a16="http://schemas.microsoft.com/office/drawing/2014/main" id="{6080BAAE-9483-402D-8931-39363E4D43AE}"/>
              </a:ext>
            </a:extLst>
          </p:cNvPr>
          <p:cNvGrpSpPr>
            <a:grpSpLocks/>
          </p:cNvGrpSpPr>
          <p:nvPr/>
        </p:nvGrpSpPr>
        <p:grpSpPr bwMode="auto">
          <a:xfrm>
            <a:off x="3048001" y="1423989"/>
            <a:ext cx="1687513" cy="4008437"/>
            <a:chOff x="814" y="1146"/>
            <a:chExt cx="1063" cy="2525"/>
          </a:xfrm>
        </p:grpSpPr>
        <p:sp>
          <p:nvSpPr>
            <p:cNvPr id="10435" name="Freeform 4">
              <a:extLst>
                <a:ext uri="{FF2B5EF4-FFF2-40B4-BE49-F238E27FC236}">
                  <a16:creationId xmlns:a16="http://schemas.microsoft.com/office/drawing/2014/main" id="{FDD0EEF3-226D-413F-A263-01B8CC08374A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47"/>
              <a:ext cx="1012" cy="2524"/>
            </a:xfrm>
            <a:custGeom>
              <a:avLst/>
              <a:gdLst>
                <a:gd name="T0" fmla="*/ 556 w 828"/>
                <a:gd name="T1" fmla="*/ 23 h 2082"/>
                <a:gd name="T2" fmla="*/ 460 w 828"/>
                <a:gd name="T3" fmla="*/ 421 h 2082"/>
                <a:gd name="T4" fmla="*/ 529 w 828"/>
                <a:gd name="T5" fmla="*/ 2513 h 2082"/>
                <a:gd name="T6" fmla="*/ 637 w 828"/>
                <a:gd name="T7" fmla="*/ 3025 h 2082"/>
                <a:gd name="T8" fmla="*/ 744 w 828"/>
                <a:gd name="T9" fmla="*/ 3020 h 2082"/>
                <a:gd name="T10" fmla="*/ 798 w 828"/>
                <a:gd name="T11" fmla="*/ 2540 h 2082"/>
                <a:gd name="T12" fmla="*/ 780 w 828"/>
                <a:gd name="T13" fmla="*/ 423 h 2082"/>
                <a:gd name="T14" fmla="*/ 681 w 828"/>
                <a:gd name="T15" fmla="*/ 19 h 2082"/>
                <a:gd name="T16" fmla="*/ 556 w 828"/>
                <a:gd name="T17" fmla="*/ 23 h 20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8" h="2082">
                  <a:moveTo>
                    <a:pt x="372" y="16"/>
                  </a:moveTo>
                  <a:cubicBezTo>
                    <a:pt x="372" y="16"/>
                    <a:pt x="366" y="152"/>
                    <a:pt x="308" y="286"/>
                  </a:cubicBezTo>
                  <a:cubicBezTo>
                    <a:pt x="230" y="468"/>
                    <a:pt x="0" y="1134"/>
                    <a:pt x="354" y="1710"/>
                  </a:cubicBezTo>
                  <a:cubicBezTo>
                    <a:pt x="444" y="1857"/>
                    <a:pt x="426" y="2058"/>
                    <a:pt x="426" y="2058"/>
                  </a:cubicBezTo>
                  <a:cubicBezTo>
                    <a:pt x="426" y="2058"/>
                    <a:pt x="462" y="2082"/>
                    <a:pt x="498" y="2055"/>
                  </a:cubicBezTo>
                  <a:cubicBezTo>
                    <a:pt x="498" y="2055"/>
                    <a:pt x="478" y="1832"/>
                    <a:pt x="534" y="1728"/>
                  </a:cubicBezTo>
                  <a:cubicBezTo>
                    <a:pt x="615" y="1579"/>
                    <a:pt x="828" y="962"/>
                    <a:pt x="522" y="288"/>
                  </a:cubicBezTo>
                  <a:cubicBezTo>
                    <a:pt x="468" y="170"/>
                    <a:pt x="464" y="63"/>
                    <a:pt x="456" y="13"/>
                  </a:cubicBezTo>
                  <a:cubicBezTo>
                    <a:pt x="456" y="13"/>
                    <a:pt x="423" y="0"/>
                    <a:pt x="372" y="16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6" name="Freeform 5">
              <a:extLst>
                <a:ext uri="{FF2B5EF4-FFF2-40B4-BE49-F238E27FC236}">
                  <a16:creationId xmlns:a16="http://schemas.microsoft.com/office/drawing/2014/main" id="{F51F3B15-A87E-424D-9A90-84548305A9FE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540"/>
              <a:ext cx="442" cy="1719"/>
            </a:xfrm>
            <a:custGeom>
              <a:avLst/>
              <a:gdLst>
                <a:gd name="T0" fmla="*/ 427 w 362"/>
                <a:gd name="T1" fmla="*/ 0 h 1418"/>
                <a:gd name="T2" fmla="*/ 540 w 362"/>
                <a:gd name="T3" fmla="*/ 2084 h 1418"/>
                <a:gd name="T4" fmla="*/ 427 w 362"/>
                <a:gd name="T5" fmla="*/ 0 h 1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18">
                  <a:moveTo>
                    <a:pt x="287" y="0"/>
                  </a:moveTo>
                  <a:cubicBezTo>
                    <a:pt x="287" y="0"/>
                    <a:pt x="0" y="810"/>
                    <a:pt x="362" y="1418"/>
                  </a:cubicBezTo>
                  <a:cubicBezTo>
                    <a:pt x="362" y="1418"/>
                    <a:pt x="69" y="782"/>
                    <a:pt x="28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7" name="Freeform 6">
              <a:extLst>
                <a:ext uri="{FF2B5EF4-FFF2-40B4-BE49-F238E27FC236}">
                  <a16:creationId xmlns:a16="http://schemas.microsoft.com/office/drawing/2014/main" id="{2EE9AFAA-E5B7-4A49-98A7-20508E68E0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511"/>
              <a:ext cx="154" cy="1796"/>
            </a:xfrm>
            <a:custGeom>
              <a:avLst/>
              <a:gdLst>
                <a:gd name="T0" fmla="*/ 27 w 126"/>
                <a:gd name="T1" fmla="*/ 2177 h 1482"/>
                <a:gd name="T2" fmla="*/ 0 w 126"/>
                <a:gd name="T3" fmla="*/ 0 h 1482"/>
                <a:gd name="T4" fmla="*/ 27 w 126"/>
                <a:gd name="T5" fmla="*/ 217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482">
                  <a:moveTo>
                    <a:pt x="18" y="1482"/>
                  </a:moveTo>
                  <a:cubicBezTo>
                    <a:pt x="18" y="1482"/>
                    <a:pt x="126" y="566"/>
                    <a:pt x="0" y="0"/>
                  </a:cubicBezTo>
                  <a:cubicBezTo>
                    <a:pt x="0" y="0"/>
                    <a:pt x="49" y="73"/>
                    <a:pt x="18" y="148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8" name="Freeform 7">
              <a:extLst>
                <a:ext uri="{FF2B5EF4-FFF2-40B4-BE49-F238E27FC236}">
                  <a16:creationId xmlns:a16="http://schemas.microsoft.com/office/drawing/2014/main" id="{27C3442F-BE5C-4915-A1CC-086C3D5F4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557"/>
              <a:ext cx="441" cy="1676"/>
            </a:xfrm>
            <a:custGeom>
              <a:avLst/>
              <a:gdLst>
                <a:gd name="T0" fmla="*/ 0 w 361"/>
                <a:gd name="T1" fmla="*/ 0 h 1383"/>
                <a:gd name="T2" fmla="*/ 20 w 361"/>
                <a:gd name="T3" fmla="*/ 2031 h 1383"/>
                <a:gd name="T4" fmla="*/ 0 w 361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1" h="1383">
                  <a:moveTo>
                    <a:pt x="0" y="0"/>
                  </a:moveTo>
                  <a:cubicBezTo>
                    <a:pt x="0" y="0"/>
                    <a:pt x="361" y="646"/>
                    <a:pt x="13" y="1383"/>
                  </a:cubicBezTo>
                  <a:cubicBezTo>
                    <a:pt x="13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9" name="Freeform 8">
              <a:extLst>
                <a:ext uri="{FF2B5EF4-FFF2-40B4-BE49-F238E27FC236}">
                  <a16:creationId xmlns:a16="http://schemas.microsoft.com/office/drawing/2014/main" id="{DC6A8A70-CB83-4029-9CCD-EC654ABD80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738"/>
              <a:ext cx="215" cy="1354"/>
            </a:xfrm>
            <a:custGeom>
              <a:avLst/>
              <a:gdLst>
                <a:gd name="T0" fmla="*/ 0 w 176"/>
                <a:gd name="T1" fmla="*/ 0 h 1117"/>
                <a:gd name="T2" fmla="*/ 0 w 176"/>
                <a:gd name="T3" fmla="*/ 1641 h 1117"/>
                <a:gd name="T4" fmla="*/ 0 w 17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117">
                  <a:moveTo>
                    <a:pt x="0" y="0"/>
                  </a:moveTo>
                  <a:cubicBezTo>
                    <a:pt x="0" y="0"/>
                    <a:pt x="176" y="365"/>
                    <a:pt x="0" y="1117"/>
                  </a:cubicBezTo>
                  <a:cubicBezTo>
                    <a:pt x="0" y="1117"/>
                    <a:pt x="111" y="33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0" name="Freeform 9">
              <a:extLst>
                <a:ext uri="{FF2B5EF4-FFF2-40B4-BE49-F238E27FC236}">
                  <a16:creationId xmlns:a16="http://schemas.microsoft.com/office/drawing/2014/main" id="{050BA76F-B6A4-4876-80F0-DD7E6BEFB2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62"/>
              <a:ext cx="216" cy="1455"/>
            </a:xfrm>
            <a:custGeom>
              <a:avLst/>
              <a:gdLst>
                <a:gd name="T0" fmla="*/ 210 w 176"/>
                <a:gd name="T1" fmla="*/ 0 h 1200"/>
                <a:gd name="T2" fmla="*/ 265 w 176"/>
                <a:gd name="T3" fmla="*/ 1764 h 1200"/>
                <a:gd name="T4" fmla="*/ 210 w 176"/>
                <a:gd name="T5" fmla="*/ 0 h 1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200">
                  <a:moveTo>
                    <a:pt x="139" y="0"/>
                  </a:moveTo>
                  <a:cubicBezTo>
                    <a:pt x="139" y="0"/>
                    <a:pt x="47" y="469"/>
                    <a:pt x="176" y="1200"/>
                  </a:cubicBezTo>
                  <a:cubicBezTo>
                    <a:pt x="176" y="1200"/>
                    <a:pt x="0" y="521"/>
                    <a:pt x="139" y="0"/>
                  </a:cubicBezTo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1" name="Freeform 10">
              <a:extLst>
                <a:ext uri="{FF2B5EF4-FFF2-40B4-BE49-F238E27FC236}">
                  <a16:creationId xmlns:a16="http://schemas.microsoft.com/office/drawing/2014/main" id="{D786D80C-8F08-45EF-9816-717C85B53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812"/>
              <a:ext cx="76" cy="1076"/>
            </a:xfrm>
            <a:custGeom>
              <a:avLst/>
              <a:gdLst>
                <a:gd name="T0" fmla="*/ 75 w 62"/>
                <a:gd name="T1" fmla="*/ 0 h 888"/>
                <a:gd name="T2" fmla="*/ 93 w 62"/>
                <a:gd name="T3" fmla="*/ 1304 h 888"/>
                <a:gd name="T4" fmla="*/ 75 w 62"/>
                <a:gd name="T5" fmla="*/ 0 h 8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88">
                  <a:moveTo>
                    <a:pt x="50" y="0"/>
                  </a:moveTo>
                  <a:cubicBezTo>
                    <a:pt x="50" y="0"/>
                    <a:pt x="0" y="256"/>
                    <a:pt x="62" y="888"/>
                  </a:cubicBezTo>
                  <a:cubicBezTo>
                    <a:pt x="62" y="888"/>
                    <a:pt x="60" y="242"/>
                    <a:pt x="5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2" name="Freeform 11">
              <a:extLst>
                <a:ext uri="{FF2B5EF4-FFF2-40B4-BE49-F238E27FC236}">
                  <a16:creationId xmlns:a16="http://schemas.microsoft.com/office/drawing/2014/main" id="{B9FF29B4-5C24-4A99-88A5-6DD391EC2F1C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146"/>
              <a:ext cx="157" cy="285"/>
            </a:xfrm>
            <a:custGeom>
              <a:avLst/>
              <a:gdLst>
                <a:gd name="T0" fmla="*/ 45 w 128"/>
                <a:gd name="T1" fmla="*/ 23 h 235"/>
                <a:gd name="T2" fmla="*/ 32 w 128"/>
                <a:gd name="T3" fmla="*/ 131 h 235"/>
                <a:gd name="T4" fmla="*/ 16 w 128"/>
                <a:gd name="T5" fmla="*/ 234 h 235"/>
                <a:gd name="T6" fmla="*/ 15 w 128"/>
                <a:gd name="T7" fmla="*/ 344 h 235"/>
                <a:gd name="T8" fmla="*/ 54 w 128"/>
                <a:gd name="T9" fmla="*/ 264 h 235"/>
                <a:gd name="T10" fmla="*/ 87 w 128"/>
                <a:gd name="T11" fmla="*/ 188 h 235"/>
                <a:gd name="T12" fmla="*/ 124 w 128"/>
                <a:gd name="T13" fmla="*/ 323 h 235"/>
                <a:gd name="T14" fmla="*/ 134 w 128"/>
                <a:gd name="T15" fmla="*/ 264 h 235"/>
                <a:gd name="T16" fmla="*/ 134 w 128"/>
                <a:gd name="T17" fmla="*/ 192 h 235"/>
                <a:gd name="T18" fmla="*/ 141 w 128"/>
                <a:gd name="T19" fmla="*/ 104 h 235"/>
                <a:gd name="T20" fmla="*/ 174 w 128"/>
                <a:gd name="T21" fmla="*/ 213 h 235"/>
                <a:gd name="T22" fmla="*/ 178 w 128"/>
                <a:gd name="T23" fmla="*/ 139 h 235"/>
                <a:gd name="T24" fmla="*/ 174 w 128"/>
                <a:gd name="T25" fmla="*/ 82 h 235"/>
                <a:gd name="T26" fmla="*/ 170 w 128"/>
                <a:gd name="T27" fmla="*/ 40 h 235"/>
                <a:gd name="T28" fmla="*/ 168 w 128"/>
                <a:gd name="T29" fmla="*/ 21 h 235"/>
                <a:gd name="T30" fmla="*/ 45 w 128"/>
                <a:gd name="T31" fmla="*/ 22 h 2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8" h="235">
                  <a:moveTo>
                    <a:pt x="30" y="16"/>
                  </a:moveTo>
                  <a:cubicBezTo>
                    <a:pt x="30" y="41"/>
                    <a:pt x="24" y="64"/>
                    <a:pt x="21" y="89"/>
                  </a:cubicBezTo>
                  <a:cubicBezTo>
                    <a:pt x="19" y="113"/>
                    <a:pt x="16" y="136"/>
                    <a:pt x="11" y="159"/>
                  </a:cubicBezTo>
                  <a:cubicBezTo>
                    <a:pt x="9" y="169"/>
                    <a:pt x="0" y="233"/>
                    <a:pt x="10" y="234"/>
                  </a:cubicBezTo>
                  <a:cubicBezTo>
                    <a:pt x="18" y="235"/>
                    <a:pt x="33" y="187"/>
                    <a:pt x="36" y="180"/>
                  </a:cubicBezTo>
                  <a:cubicBezTo>
                    <a:pt x="42" y="164"/>
                    <a:pt x="47" y="142"/>
                    <a:pt x="58" y="128"/>
                  </a:cubicBezTo>
                  <a:cubicBezTo>
                    <a:pt x="65" y="132"/>
                    <a:pt x="64" y="233"/>
                    <a:pt x="82" y="219"/>
                  </a:cubicBezTo>
                  <a:cubicBezTo>
                    <a:pt x="89" y="213"/>
                    <a:pt x="88" y="188"/>
                    <a:pt x="89" y="180"/>
                  </a:cubicBezTo>
                  <a:cubicBezTo>
                    <a:pt x="90" y="164"/>
                    <a:pt x="89" y="147"/>
                    <a:pt x="89" y="130"/>
                  </a:cubicBezTo>
                  <a:cubicBezTo>
                    <a:pt x="89" y="114"/>
                    <a:pt x="85" y="85"/>
                    <a:pt x="94" y="71"/>
                  </a:cubicBezTo>
                  <a:cubicBezTo>
                    <a:pt x="104" y="90"/>
                    <a:pt x="93" y="133"/>
                    <a:pt x="116" y="145"/>
                  </a:cubicBezTo>
                  <a:cubicBezTo>
                    <a:pt x="128" y="137"/>
                    <a:pt x="120" y="107"/>
                    <a:pt x="118" y="95"/>
                  </a:cubicBezTo>
                  <a:cubicBezTo>
                    <a:pt x="116" y="83"/>
                    <a:pt x="117" y="69"/>
                    <a:pt x="116" y="56"/>
                  </a:cubicBezTo>
                  <a:cubicBezTo>
                    <a:pt x="115" y="47"/>
                    <a:pt x="114" y="35"/>
                    <a:pt x="113" y="27"/>
                  </a:cubicBezTo>
                  <a:cubicBezTo>
                    <a:pt x="112" y="20"/>
                    <a:pt x="114" y="20"/>
                    <a:pt x="112" y="14"/>
                  </a:cubicBezTo>
                  <a:cubicBezTo>
                    <a:pt x="107" y="0"/>
                    <a:pt x="38" y="2"/>
                    <a:pt x="30" y="15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3" name="Freeform 12">
              <a:extLst>
                <a:ext uri="{FF2B5EF4-FFF2-40B4-BE49-F238E27FC236}">
                  <a16:creationId xmlns:a16="http://schemas.microsoft.com/office/drawing/2014/main" id="{2E7F2279-7E08-4202-A229-56DFB2CD517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349"/>
              <a:ext cx="94" cy="315"/>
            </a:xfrm>
            <a:custGeom>
              <a:avLst/>
              <a:gdLst>
                <a:gd name="T0" fmla="*/ 9 w 77"/>
                <a:gd name="T1" fmla="*/ 356 h 260"/>
                <a:gd name="T2" fmla="*/ 11 w 77"/>
                <a:gd name="T3" fmla="*/ 235 h 260"/>
                <a:gd name="T4" fmla="*/ 1 w 77"/>
                <a:gd name="T5" fmla="*/ 113 h 260"/>
                <a:gd name="T6" fmla="*/ 26 w 77"/>
                <a:gd name="T7" fmla="*/ 207 h 260"/>
                <a:gd name="T8" fmla="*/ 49 w 77"/>
                <a:gd name="T9" fmla="*/ 314 h 260"/>
                <a:gd name="T10" fmla="*/ 46 w 77"/>
                <a:gd name="T11" fmla="*/ 244 h 260"/>
                <a:gd name="T12" fmla="*/ 38 w 77"/>
                <a:gd name="T13" fmla="*/ 137 h 260"/>
                <a:gd name="T14" fmla="*/ 39 w 77"/>
                <a:gd name="T15" fmla="*/ 0 h 260"/>
                <a:gd name="T16" fmla="*/ 59 w 77"/>
                <a:gd name="T17" fmla="*/ 103 h 260"/>
                <a:gd name="T18" fmla="*/ 73 w 77"/>
                <a:gd name="T19" fmla="*/ 216 h 260"/>
                <a:gd name="T20" fmla="*/ 88 w 77"/>
                <a:gd name="T21" fmla="*/ 132 h 260"/>
                <a:gd name="T22" fmla="*/ 109 w 77"/>
                <a:gd name="T23" fmla="*/ 250 h 260"/>
                <a:gd name="T24" fmla="*/ 115 w 77"/>
                <a:gd name="T25" fmla="*/ 355 h 260"/>
                <a:gd name="T26" fmla="*/ 9 w 77"/>
                <a:gd name="T27" fmla="*/ 355 h 2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260">
                  <a:moveTo>
                    <a:pt x="6" y="243"/>
                  </a:moveTo>
                  <a:cubicBezTo>
                    <a:pt x="10" y="215"/>
                    <a:pt x="7" y="182"/>
                    <a:pt x="7" y="160"/>
                  </a:cubicBezTo>
                  <a:cubicBezTo>
                    <a:pt x="7" y="132"/>
                    <a:pt x="0" y="105"/>
                    <a:pt x="1" y="77"/>
                  </a:cubicBezTo>
                  <a:cubicBezTo>
                    <a:pt x="15" y="78"/>
                    <a:pt x="15" y="130"/>
                    <a:pt x="17" y="141"/>
                  </a:cubicBezTo>
                  <a:cubicBezTo>
                    <a:pt x="19" y="158"/>
                    <a:pt x="16" y="205"/>
                    <a:pt x="33" y="214"/>
                  </a:cubicBezTo>
                  <a:cubicBezTo>
                    <a:pt x="39" y="202"/>
                    <a:pt x="32" y="180"/>
                    <a:pt x="31" y="166"/>
                  </a:cubicBezTo>
                  <a:cubicBezTo>
                    <a:pt x="29" y="142"/>
                    <a:pt x="27" y="118"/>
                    <a:pt x="25" y="93"/>
                  </a:cubicBezTo>
                  <a:cubicBezTo>
                    <a:pt x="23" y="62"/>
                    <a:pt x="25" y="31"/>
                    <a:pt x="26" y="0"/>
                  </a:cubicBezTo>
                  <a:cubicBezTo>
                    <a:pt x="37" y="16"/>
                    <a:pt x="37" y="50"/>
                    <a:pt x="39" y="70"/>
                  </a:cubicBezTo>
                  <a:cubicBezTo>
                    <a:pt x="42" y="96"/>
                    <a:pt x="44" y="122"/>
                    <a:pt x="49" y="147"/>
                  </a:cubicBezTo>
                  <a:cubicBezTo>
                    <a:pt x="53" y="135"/>
                    <a:pt x="49" y="94"/>
                    <a:pt x="59" y="90"/>
                  </a:cubicBezTo>
                  <a:cubicBezTo>
                    <a:pt x="60" y="103"/>
                    <a:pt x="59" y="165"/>
                    <a:pt x="73" y="170"/>
                  </a:cubicBezTo>
                  <a:cubicBezTo>
                    <a:pt x="75" y="194"/>
                    <a:pt x="77" y="219"/>
                    <a:pt x="77" y="242"/>
                  </a:cubicBezTo>
                  <a:cubicBezTo>
                    <a:pt x="65" y="249"/>
                    <a:pt x="35" y="260"/>
                    <a:pt x="6" y="24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4" name="Freeform 13">
              <a:extLst>
                <a:ext uri="{FF2B5EF4-FFF2-40B4-BE49-F238E27FC236}">
                  <a16:creationId xmlns:a16="http://schemas.microsoft.com/office/drawing/2014/main" id="{568640A4-3D83-4E95-9C72-892D9C81B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528"/>
              <a:ext cx="443" cy="1708"/>
            </a:xfrm>
            <a:custGeom>
              <a:avLst/>
              <a:gdLst>
                <a:gd name="T0" fmla="*/ 441 w 362"/>
                <a:gd name="T1" fmla="*/ 0 h 1409"/>
                <a:gd name="T2" fmla="*/ 542 w 362"/>
                <a:gd name="T3" fmla="*/ 2070 h 1409"/>
                <a:gd name="T4" fmla="*/ 441 w 362"/>
                <a:gd name="T5" fmla="*/ 0 h 14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09">
                  <a:moveTo>
                    <a:pt x="294" y="0"/>
                  </a:moveTo>
                  <a:cubicBezTo>
                    <a:pt x="294" y="0"/>
                    <a:pt x="0" y="801"/>
                    <a:pt x="362" y="1409"/>
                  </a:cubicBezTo>
                  <a:cubicBezTo>
                    <a:pt x="362" y="1409"/>
                    <a:pt x="21" y="851"/>
                    <a:pt x="29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5" name="Freeform 14">
              <a:extLst>
                <a:ext uri="{FF2B5EF4-FFF2-40B4-BE49-F238E27FC236}">
                  <a16:creationId xmlns:a16="http://schemas.microsoft.com/office/drawing/2014/main" id="{2627EB05-5D09-4EB6-8FA9-250A474136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488"/>
              <a:ext cx="90" cy="1796"/>
            </a:xfrm>
            <a:custGeom>
              <a:avLst/>
              <a:gdLst>
                <a:gd name="T0" fmla="*/ 28 w 74"/>
                <a:gd name="T1" fmla="*/ 2177 h 1482"/>
                <a:gd name="T2" fmla="*/ 0 w 74"/>
                <a:gd name="T3" fmla="*/ 0 h 1482"/>
                <a:gd name="T4" fmla="*/ 28 w 74"/>
                <a:gd name="T5" fmla="*/ 217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482">
                  <a:moveTo>
                    <a:pt x="19" y="1482"/>
                  </a:moveTo>
                  <a:cubicBezTo>
                    <a:pt x="19" y="1482"/>
                    <a:pt x="74" y="466"/>
                    <a:pt x="0" y="0"/>
                  </a:cubicBezTo>
                  <a:cubicBezTo>
                    <a:pt x="0" y="0"/>
                    <a:pt x="49" y="73"/>
                    <a:pt x="19" y="148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6" name="Freeform 15">
              <a:extLst>
                <a:ext uri="{FF2B5EF4-FFF2-40B4-BE49-F238E27FC236}">
                  <a16:creationId xmlns:a16="http://schemas.microsoft.com/office/drawing/2014/main" id="{213A4C65-6154-4837-9777-D0A87444E39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534"/>
              <a:ext cx="406" cy="1676"/>
            </a:xfrm>
            <a:custGeom>
              <a:avLst/>
              <a:gdLst>
                <a:gd name="T0" fmla="*/ 0 w 332"/>
                <a:gd name="T1" fmla="*/ 0 h 1383"/>
                <a:gd name="T2" fmla="*/ 18 w 332"/>
                <a:gd name="T3" fmla="*/ 2031 h 1383"/>
                <a:gd name="T4" fmla="*/ 0 w 332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2" h="1383">
                  <a:moveTo>
                    <a:pt x="0" y="0"/>
                  </a:moveTo>
                  <a:cubicBezTo>
                    <a:pt x="0" y="0"/>
                    <a:pt x="332" y="636"/>
                    <a:pt x="12" y="1383"/>
                  </a:cubicBezTo>
                  <a:cubicBezTo>
                    <a:pt x="12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7" name="Freeform 16">
              <a:extLst>
                <a:ext uri="{FF2B5EF4-FFF2-40B4-BE49-F238E27FC236}">
                  <a16:creationId xmlns:a16="http://schemas.microsoft.com/office/drawing/2014/main" id="{E1018751-6DFE-4EF7-A585-DEFB9F305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715"/>
              <a:ext cx="166" cy="1354"/>
            </a:xfrm>
            <a:custGeom>
              <a:avLst/>
              <a:gdLst>
                <a:gd name="T0" fmla="*/ 0 w 136"/>
                <a:gd name="T1" fmla="*/ 0 h 1117"/>
                <a:gd name="T2" fmla="*/ 0 w 136"/>
                <a:gd name="T3" fmla="*/ 1641 h 1117"/>
                <a:gd name="T4" fmla="*/ 0 w 13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17">
                  <a:moveTo>
                    <a:pt x="0" y="0"/>
                  </a:moveTo>
                  <a:cubicBezTo>
                    <a:pt x="0" y="0"/>
                    <a:pt x="136" y="338"/>
                    <a:pt x="0" y="1117"/>
                  </a:cubicBezTo>
                  <a:cubicBezTo>
                    <a:pt x="0" y="1117"/>
                    <a:pt x="112" y="33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8" name="Freeform 17">
              <a:extLst>
                <a:ext uri="{FF2B5EF4-FFF2-40B4-BE49-F238E27FC236}">
                  <a16:creationId xmlns:a16="http://schemas.microsoft.com/office/drawing/2014/main" id="{739E140A-8D5D-4571-A528-C0CFB0F6942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55"/>
              <a:ext cx="231" cy="1439"/>
            </a:xfrm>
            <a:custGeom>
              <a:avLst/>
              <a:gdLst>
                <a:gd name="T0" fmla="*/ 241 w 189"/>
                <a:gd name="T1" fmla="*/ 8 h 1187"/>
                <a:gd name="T2" fmla="*/ 282 w 189"/>
                <a:gd name="T3" fmla="*/ 1744 h 1187"/>
                <a:gd name="T4" fmla="*/ 244 w 189"/>
                <a:gd name="T5" fmla="*/ 0 h 1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1187">
                  <a:moveTo>
                    <a:pt x="161" y="6"/>
                  </a:moveTo>
                  <a:cubicBezTo>
                    <a:pt x="161" y="6"/>
                    <a:pt x="0" y="434"/>
                    <a:pt x="189" y="1187"/>
                  </a:cubicBezTo>
                  <a:cubicBezTo>
                    <a:pt x="189" y="1187"/>
                    <a:pt x="25" y="521"/>
                    <a:pt x="164" y="0"/>
                  </a:cubicBezTo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49" name="Freeform 18">
              <a:extLst>
                <a:ext uri="{FF2B5EF4-FFF2-40B4-BE49-F238E27FC236}">
                  <a16:creationId xmlns:a16="http://schemas.microsoft.com/office/drawing/2014/main" id="{FAE33C6C-B1F3-4DF3-BC1D-31620EC6488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801"/>
              <a:ext cx="76" cy="1064"/>
            </a:xfrm>
            <a:custGeom>
              <a:avLst/>
              <a:gdLst>
                <a:gd name="T0" fmla="*/ 85 w 62"/>
                <a:gd name="T1" fmla="*/ 0 h 878"/>
                <a:gd name="T2" fmla="*/ 93 w 62"/>
                <a:gd name="T3" fmla="*/ 1289 h 878"/>
                <a:gd name="T4" fmla="*/ 85 w 62"/>
                <a:gd name="T5" fmla="*/ 0 h 8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78">
                  <a:moveTo>
                    <a:pt x="56" y="0"/>
                  </a:moveTo>
                  <a:cubicBezTo>
                    <a:pt x="56" y="0"/>
                    <a:pt x="0" y="245"/>
                    <a:pt x="62" y="878"/>
                  </a:cubicBezTo>
                  <a:cubicBezTo>
                    <a:pt x="62" y="878"/>
                    <a:pt x="22" y="174"/>
                    <a:pt x="5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0" name="Freeform 19">
              <a:extLst>
                <a:ext uri="{FF2B5EF4-FFF2-40B4-BE49-F238E27FC236}">
                  <a16:creationId xmlns:a16="http://schemas.microsoft.com/office/drawing/2014/main" id="{B1CC9E84-BA44-4172-9DB3-8BE627A5C651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40"/>
              <a:ext cx="248" cy="1303"/>
            </a:xfrm>
            <a:custGeom>
              <a:avLst/>
              <a:gdLst>
                <a:gd name="T0" fmla="*/ 243 w 203"/>
                <a:gd name="T1" fmla="*/ 0 h 1075"/>
                <a:gd name="T2" fmla="*/ 303 w 203"/>
                <a:gd name="T3" fmla="*/ 1579 h 1075"/>
                <a:gd name="T4" fmla="*/ 243 w 203"/>
                <a:gd name="T5" fmla="*/ 0 h 10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075">
                  <a:moveTo>
                    <a:pt x="163" y="0"/>
                  </a:moveTo>
                  <a:cubicBezTo>
                    <a:pt x="163" y="0"/>
                    <a:pt x="6" y="539"/>
                    <a:pt x="203" y="1075"/>
                  </a:cubicBezTo>
                  <a:cubicBezTo>
                    <a:pt x="203" y="1075"/>
                    <a:pt x="0" y="694"/>
                    <a:pt x="1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1" name="Freeform 20">
              <a:extLst>
                <a:ext uri="{FF2B5EF4-FFF2-40B4-BE49-F238E27FC236}">
                  <a16:creationId xmlns:a16="http://schemas.microsoft.com/office/drawing/2014/main" id="{2A73435C-A020-459D-A0ED-8629EBC19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747"/>
              <a:ext cx="150" cy="1116"/>
            </a:xfrm>
            <a:custGeom>
              <a:avLst/>
              <a:gdLst>
                <a:gd name="T0" fmla="*/ 171 w 123"/>
                <a:gd name="T1" fmla="*/ 0 h 920"/>
                <a:gd name="T2" fmla="*/ 183 w 123"/>
                <a:gd name="T3" fmla="*/ 1354 h 920"/>
                <a:gd name="T4" fmla="*/ 171 w 123"/>
                <a:gd name="T5" fmla="*/ 0 h 9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920">
                  <a:moveTo>
                    <a:pt x="115" y="0"/>
                  </a:moveTo>
                  <a:cubicBezTo>
                    <a:pt x="115" y="0"/>
                    <a:pt x="16" y="344"/>
                    <a:pt x="123" y="920"/>
                  </a:cubicBezTo>
                  <a:cubicBezTo>
                    <a:pt x="123" y="920"/>
                    <a:pt x="0" y="522"/>
                    <a:pt x="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2" name="Freeform 21">
              <a:extLst>
                <a:ext uri="{FF2B5EF4-FFF2-40B4-BE49-F238E27FC236}">
                  <a16:creationId xmlns:a16="http://schemas.microsoft.com/office/drawing/2014/main" id="{382C9F19-26B2-47E4-93F3-C991EF5B3D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692"/>
              <a:ext cx="84" cy="876"/>
            </a:xfrm>
            <a:custGeom>
              <a:avLst/>
              <a:gdLst>
                <a:gd name="T0" fmla="*/ 102 w 69"/>
                <a:gd name="T1" fmla="*/ 0 h 723"/>
                <a:gd name="T2" fmla="*/ 71 w 69"/>
                <a:gd name="T3" fmla="*/ 1061 h 723"/>
                <a:gd name="T4" fmla="*/ 102 w 69"/>
                <a:gd name="T5" fmla="*/ 0 h 7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23">
                  <a:moveTo>
                    <a:pt x="69" y="0"/>
                  </a:moveTo>
                  <a:cubicBezTo>
                    <a:pt x="69" y="0"/>
                    <a:pt x="10" y="472"/>
                    <a:pt x="48" y="723"/>
                  </a:cubicBezTo>
                  <a:cubicBezTo>
                    <a:pt x="48" y="723"/>
                    <a:pt x="0" y="256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3" name="Freeform 22">
              <a:extLst>
                <a:ext uri="{FF2B5EF4-FFF2-40B4-BE49-F238E27FC236}">
                  <a16:creationId xmlns:a16="http://schemas.microsoft.com/office/drawing/2014/main" id="{B5E79257-233E-4DE9-80BF-4A6CD9264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841"/>
              <a:ext cx="15" cy="1293"/>
            </a:xfrm>
            <a:custGeom>
              <a:avLst/>
              <a:gdLst>
                <a:gd name="T0" fmla="*/ 2 w 13"/>
                <a:gd name="T1" fmla="*/ 0 h 1067"/>
                <a:gd name="T2" fmla="*/ 0 w 13"/>
                <a:gd name="T3" fmla="*/ 1567 h 1067"/>
                <a:gd name="T4" fmla="*/ 2 w 13"/>
                <a:gd name="T5" fmla="*/ 0 h 10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67">
                  <a:moveTo>
                    <a:pt x="2" y="0"/>
                  </a:moveTo>
                  <a:cubicBezTo>
                    <a:pt x="2" y="0"/>
                    <a:pt x="13" y="592"/>
                    <a:pt x="0" y="1067"/>
                  </a:cubicBezTo>
                  <a:cubicBezTo>
                    <a:pt x="0" y="1067"/>
                    <a:pt x="0" y="5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4" name="Freeform 23">
              <a:extLst>
                <a:ext uri="{FF2B5EF4-FFF2-40B4-BE49-F238E27FC236}">
                  <a16:creationId xmlns:a16="http://schemas.microsoft.com/office/drawing/2014/main" id="{490148E9-B995-4548-BE1A-430A4A20DB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41"/>
              <a:ext cx="137" cy="933"/>
            </a:xfrm>
            <a:custGeom>
              <a:avLst/>
              <a:gdLst>
                <a:gd name="T0" fmla="*/ 0 w 112"/>
                <a:gd name="T1" fmla="*/ 0 h 770"/>
                <a:gd name="T2" fmla="*/ 92 w 112"/>
                <a:gd name="T3" fmla="*/ 1131 h 770"/>
                <a:gd name="T4" fmla="*/ 0 w 112"/>
                <a:gd name="T5" fmla="*/ 0 h 7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770">
                  <a:moveTo>
                    <a:pt x="0" y="0"/>
                  </a:moveTo>
                  <a:cubicBezTo>
                    <a:pt x="0" y="0"/>
                    <a:pt x="112" y="325"/>
                    <a:pt x="61" y="770"/>
                  </a:cubicBezTo>
                  <a:cubicBezTo>
                    <a:pt x="61" y="770"/>
                    <a:pt x="82" y="26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5" name="Freeform 24">
              <a:extLst>
                <a:ext uri="{FF2B5EF4-FFF2-40B4-BE49-F238E27FC236}">
                  <a16:creationId xmlns:a16="http://schemas.microsoft.com/office/drawing/2014/main" id="{612F5945-CA7A-4725-A758-0EB074DCC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254"/>
              <a:ext cx="209" cy="954"/>
            </a:xfrm>
            <a:custGeom>
              <a:avLst/>
              <a:gdLst>
                <a:gd name="T0" fmla="*/ 187 w 171"/>
                <a:gd name="T1" fmla="*/ 0 h 787"/>
                <a:gd name="T2" fmla="*/ 0 w 171"/>
                <a:gd name="T3" fmla="*/ 1156 h 787"/>
                <a:gd name="T4" fmla="*/ 187 w 171"/>
                <a:gd name="T5" fmla="*/ 0 h 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787">
                  <a:moveTo>
                    <a:pt x="125" y="0"/>
                  </a:moveTo>
                  <a:cubicBezTo>
                    <a:pt x="125" y="0"/>
                    <a:pt x="171" y="443"/>
                    <a:pt x="0" y="787"/>
                  </a:cubicBezTo>
                  <a:cubicBezTo>
                    <a:pt x="0" y="787"/>
                    <a:pt x="144" y="518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6" name="Freeform 25">
              <a:extLst>
                <a:ext uri="{FF2B5EF4-FFF2-40B4-BE49-F238E27FC236}">
                  <a16:creationId xmlns:a16="http://schemas.microsoft.com/office/drawing/2014/main" id="{F51E8513-2129-4480-9337-46533BDBC61F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375"/>
              <a:ext cx="170" cy="418"/>
            </a:xfrm>
            <a:custGeom>
              <a:avLst/>
              <a:gdLst>
                <a:gd name="T0" fmla="*/ 56 w 139"/>
                <a:gd name="T1" fmla="*/ 86 h 345"/>
                <a:gd name="T2" fmla="*/ 49 w 139"/>
                <a:gd name="T3" fmla="*/ 187 h 345"/>
                <a:gd name="T4" fmla="*/ 55 w 139"/>
                <a:gd name="T5" fmla="*/ 270 h 345"/>
                <a:gd name="T6" fmla="*/ 2 w 139"/>
                <a:gd name="T7" fmla="*/ 506 h 345"/>
                <a:gd name="T8" fmla="*/ 38 w 139"/>
                <a:gd name="T9" fmla="*/ 430 h 345"/>
                <a:gd name="T10" fmla="*/ 62 w 139"/>
                <a:gd name="T11" fmla="*/ 351 h 345"/>
                <a:gd name="T12" fmla="*/ 114 w 139"/>
                <a:gd name="T13" fmla="*/ 284 h 345"/>
                <a:gd name="T14" fmla="*/ 114 w 139"/>
                <a:gd name="T15" fmla="*/ 351 h 345"/>
                <a:gd name="T16" fmla="*/ 102 w 139"/>
                <a:gd name="T17" fmla="*/ 425 h 345"/>
                <a:gd name="T18" fmla="*/ 143 w 139"/>
                <a:gd name="T19" fmla="*/ 347 h 345"/>
                <a:gd name="T20" fmla="*/ 159 w 139"/>
                <a:gd name="T21" fmla="*/ 386 h 345"/>
                <a:gd name="T22" fmla="*/ 181 w 139"/>
                <a:gd name="T23" fmla="*/ 452 h 345"/>
                <a:gd name="T24" fmla="*/ 180 w 139"/>
                <a:gd name="T25" fmla="*/ 297 h 345"/>
                <a:gd name="T26" fmla="*/ 159 w 139"/>
                <a:gd name="T27" fmla="*/ 96 h 345"/>
                <a:gd name="T28" fmla="*/ 143 w 139"/>
                <a:gd name="T29" fmla="*/ 0 h 345"/>
                <a:gd name="T30" fmla="*/ 111 w 139"/>
                <a:gd name="T31" fmla="*/ 69 h 345"/>
                <a:gd name="T32" fmla="*/ 56 w 139"/>
                <a:gd name="T33" fmla="*/ 92 h 3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9" h="345">
                  <a:moveTo>
                    <a:pt x="38" y="59"/>
                  </a:moveTo>
                  <a:cubicBezTo>
                    <a:pt x="39" y="84"/>
                    <a:pt x="18" y="101"/>
                    <a:pt x="33" y="127"/>
                  </a:cubicBezTo>
                  <a:cubicBezTo>
                    <a:pt x="45" y="148"/>
                    <a:pt x="42" y="159"/>
                    <a:pt x="37" y="184"/>
                  </a:cubicBezTo>
                  <a:cubicBezTo>
                    <a:pt x="24" y="235"/>
                    <a:pt x="0" y="292"/>
                    <a:pt x="2" y="345"/>
                  </a:cubicBezTo>
                  <a:cubicBezTo>
                    <a:pt x="15" y="337"/>
                    <a:pt x="19" y="307"/>
                    <a:pt x="25" y="293"/>
                  </a:cubicBezTo>
                  <a:cubicBezTo>
                    <a:pt x="31" y="275"/>
                    <a:pt x="35" y="257"/>
                    <a:pt x="42" y="239"/>
                  </a:cubicBezTo>
                  <a:cubicBezTo>
                    <a:pt x="46" y="231"/>
                    <a:pt x="62" y="178"/>
                    <a:pt x="76" y="193"/>
                  </a:cubicBezTo>
                  <a:cubicBezTo>
                    <a:pt x="82" y="199"/>
                    <a:pt x="77" y="231"/>
                    <a:pt x="76" y="239"/>
                  </a:cubicBezTo>
                  <a:cubicBezTo>
                    <a:pt x="74" y="255"/>
                    <a:pt x="65" y="274"/>
                    <a:pt x="68" y="290"/>
                  </a:cubicBezTo>
                  <a:cubicBezTo>
                    <a:pt x="79" y="278"/>
                    <a:pt x="82" y="243"/>
                    <a:pt x="96" y="236"/>
                  </a:cubicBezTo>
                  <a:cubicBezTo>
                    <a:pt x="111" y="229"/>
                    <a:pt x="106" y="252"/>
                    <a:pt x="106" y="263"/>
                  </a:cubicBezTo>
                  <a:cubicBezTo>
                    <a:pt x="106" y="271"/>
                    <a:pt x="106" y="318"/>
                    <a:pt x="121" y="308"/>
                  </a:cubicBezTo>
                  <a:cubicBezTo>
                    <a:pt x="139" y="296"/>
                    <a:pt x="122" y="220"/>
                    <a:pt x="120" y="202"/>
                  </a:cubicBezTo>
                  <a:cubicBezTo>
                    <a:pt x="116" y="156"/>
                    <a:pt x="108" y="111"/>
                    <a:pt x="106" y="65"/>
                  </a:cubicBezTo>
                  <a:cubicBezTo>
                    <a:pt x="105" y="44"/>
                    <a:pt x="104" y="19"/>
                    <a:pt x="96" y="0"/>
                  </a:cubicBezTo>
                  <a:cubicBezTo>
                    <a:pt x="87" y="2"/>
                    <a:pt x="80" y="37"/>
                    <a:pt x="74" y="47"/>
                  </a:cubicBezTo>
                  <a:cubicBezTo>
                    <a:pt x="66" y="61"/>
                    <a:pt x="53" y="70"/>
                    <a:pt x="38" y="6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7" name="Freeform 26">
              <a:extLst>
                <a:ext uri="{FF2B5EF4-FFF2-40B4-BE49-F238E27FC236}">
                  <a16:creationId xmlns:a16="http://schemas.microsoft.com/office/drawing/2014/main" id="{18C424BF-B713-483A-B972-273A5C3F8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344"/>
              <a:ext cx="97" cy="315"/>
            </a:xfrm>
            <a:custGeom>
              <a:avLst/>
              <a:gdLst>
                <a:gd name="T0" fmla="*/ 39 w 79"/>
                <a:gd name="T1" fmla="*/ 0 h 260"/>
                <a:gd name="T2" fmla="*/ 5 w 79"/>
                <a:gd name="T3" fmla="*/ 2 h 260"/>
                <a:gd name="T4" fmla="*/ 15 w 79"/>
                <a:gd name="T5" fmla="*/ 206 h 260"/>
                <a:gd name="T6" fmla="*/ 32 w 79"/>
                <a:gd name="T7" fmla="*/ 286 h 260"/>
                <a:gd name="T8" fmla="*/ 50 w 79"/>
                <a:gd name="T9" fmla="*/ 376 h 260"/>
                <a:gd name="T10" fmla="*/ 58 w 79"/>
                <a:gd name="T11" fmla="*/ 293 h 260"/>
                <a:gd name="T12" fmla="*/ 111 w 79"/>
                <a:gd name="T13" fmla="*/ 382 h 260"/>
                <a:gd name="T14" fmla="*/ 64 w 79"/>
                <a:gd name="T15" fmla="*/ 166 h 260"/>
                <a:gd name="T16" fmla="*/ 99 w 79"/>
                <a:gd name="T17" fmla="*/ 194 h 260"/>
                <a:gd name="T18" fmla="*/ 58 w 79"/>
                <a:gd name="T19" fmla="*/ 76 h 260"/>
                <a:gd name="T20" fmla="*/ 38 w 79"/>
                <a:gd name="T21" fmla="*/ 10 h 2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260">
                  <a:moveTo>
                    <a:pt x="26" y="0"/>
                  </a:moveTo>
                  <a:cubicBezTo>
                    <a:pt x="20" y="10"/>
                    <a:pt x="11" y="3"/>
                    <a:pt x="3" y="2"/>
                  </a:cubicBezTo>
                  <a:cubicBezTo>
                    <a:pt x="1" y="46"/>
                    <a:pt x="0" y="97"/>
                    <a:pt x="10" y="140"/>
                  </a:cubicBezTo>
                  <a:cubicBezTo>
                    <a:pt x="14" y="158"/>
                    <a:pt x="18" y="176"/>
                    <a:pt x="21" y="195"/>
                  </a:cubicBezTo>
                  <a:cubicBezTo>
                    <a:pt x="23" y="214"/>
                    <a:pt x="20" y="241"/>
                    <a:pt x="33" y="256"/>
                  </a:cubicBezTo>
                  <a:cubicBezTo>
                    <a:pt x="39" y="242"/>
                    <a:pt x="25" y="209"/>
                    <a:pt x="38" y="200"/>
                  </a:cubicBezTo>
                  <a:cubicBezTo>
                    <a:pt x="55" y="212"/>
                    <a:pt x="51" y="258"/>
                    <a:pt x="73" y="260"/>
                  </a:cubicBezTo>
                  <a:cubicBezTo>
                    <a:pt x="79" y="217"/>
                    <a:pt x="17" y="156"/>
                    <a:pt x="42" y="113"/>
                  </a:cubicBezTo>
                  <a:cubicBezTo>
                    <a:pt x="51" y="118"/>
                    <a:pt x="57" y="128"/>
                    <a:pt x="66" y="132"/>
                  </a:cubicBezTo>
                  <a:cubicBezTo>
                    <a:pt x="58" y="105"/>
                    <a:pt x="44" y="80"/>
                    <a:pt x="38" y="52"/>
                  </a:cubicBezTo>
                  <a:cubicBezTo>
                    <a:pt x="34" y="37"/>
                    <a:pt x="33" y="20"/>
                    <a:pt x="25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8" name="Freeform 27">
              <a:extLst>
                <a:ext uri="{FF2B5EF4-FFF2-40B4-BE49-F238E27FC236}">
                  <a16:creationId xmlns:a16="http://schemas.microsoft.com/office/drawing/2014/main" id="{3F6D72D1-B1AC-481D-AC7E-AE1D30C2BC72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21"/>
              <a:ext cx="74" cy="970"/>
            </a:xfrm>
            <a:custGeom>
              <a:avLst/>
              <a:gdLst>
                <a:gd name="T0" fmla="*/ 0 w 60"/>
                <a:gd name="T1" fmla="*/ 0 h 800"/>
                <a:gd name="T2" fmla="*/ 27 w 60"/>
                <a:gd name="T3" fmla="*/ 604 h 800"/>
                <a:gd name="T4" fmla="*/ 37 w 60"/>
                <a:gd name="T5" fmla="*/ 873 h 800"/>
                <a:gd name="T6" fmla="*/ 25 w 60"/>
                <a:gd name="T7" fmla="*/ 1176 h 800"/>
                <a:gd name="T8" fmla="*/ 57 w 60"/>
                <a:gd name="T9" fmla="*/ 992 h 800"/>
                <a:gd name="T10" fmla="*/ 73 w 60"/>
                <a:gd name="T11" fmla="*/ 831 h 800"/>
                <a:gd name="T12" fmla="*/ 80 w 60"/>
                <a:gd name="T13" fmla="*/ 483 h 800"/>
                <a:gd name="T14" fmla="*/ 57 w 60"/>
                <a:gd name="T15" fmla="*/ 200 h 800"/>
                <a:gd name="T16" fmla="*/ 12 w 60"/>
                <a:gd name="T17" fmla="*/ 19 h 8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00">
                  <a:moveTo>
                    <a:pt x="0" y="0"/>
                  </a:moveTo>
                  <a:cubicBezTo>
                    <a:pt x="27" y="135"/>
                    <a:pt x="12" y="274"/>
                    <a:pt x="18" y="411"/>
                  </a:cubicBezTo>
                  <a:cubicBezTo>
                    <a:pt x="21" y="471"/>
                    <a:pt x="24" y="532"/>
                    <a:pt x="24" y="594"/>
                  </a:cubicBezTo>
                  <a:cubicBezTo>
                    <a:pt x="24" y="663"/>
                    <a:pt x="12" y="731"/>
                    <a:pt x="16" y="800"/>
                  </a:cubicBezTo>
                  <a:cubicBezTo>
                    <a:pt x="45" y="788"/>
                    <a:pt x="34" y="702"/>
                    <a:pt x="37" y="675"/>
                  </a:cubicBezTo>
                  <a:cubicBezTo>
                    <a:pt x="41" y="638"/>
                    <a:pt x="43" y="601"/>
                    <a:pt x="48" y="565"/>
                  </a:cubicBezTo>
                  <a:cubicBezTo>
                    <a:pt x="57" y="486"/>
                    <a:pt x="60" y="407"/>
                    <a:pt x="53" y="328"/>
                  </a:cubicBezTo>
                  <a:cubicBezTo>
                    <a:pt x="48" y="264"/>
                    <a:pt x="43" y="200"/>
                    <a:pt x="37" y="136"/>
                  </a:cubicBezTo>
                  <a:cubicBezTo>
                    <a:pt x="34" y="108"/>
                    <a:pt x="33" y="27"/>
                    <a:pt x="8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59" name="Freeform 28">
              <a:extLst>
                <a:ext uri="{FF2B5EF4-FFF2-40B4-BE49-F238E27FC236}">
                  <a16:creationId xmlns:a16="http://schemas.microsoft.com/office/drawing/2014/main" id="{968E2C1A-0FFA-4D90-9DD1-0AEEA1F66F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923"/>
              <a:ext cx="122" cy="472"/>
            </a:xfrm>
            <a:custGeom>
              <a:avLst/>
              <a:gdLst>
                <a:gd name="T0" fmla="*/ 62 w 100"/>
                <a:gd name="T1" fmla="*/ 0 h 389"/>
                <a:gd name="T2" fmla="*/ 29 w 100"/>
                <a:gd name="T3" fmla="*/ 200 h 389"/>
                <a:gd name="T4" fmla="*/ 27 w 100"/>
                <a:gd name="T5" fmla="*/ 354 h 389"/>
                <a:gd name="T6" fmla="*/ 41 w 100"/>
                <a:gd name="T7" fmla="*/ 573 h 389"/>
                <a:gd name="T8" fmla="*/ 59 w 100"/>
                <a:gd name="T9" fmla="*/ 462 h 389"/>
                <a:gd name="T10" fmla="*/ 96 w 100"/>
                <a:gd name="T11" fmla="*/ 377 h 389"/>
                <a:gd name="T12" fmla="*/ 62 w 100"/>
                <a:gd name="T13" fmla="*/ 387 h 389"/>
                <a:gd name="T14" fmla="*/ 142 w 100"/>
                <a:gd name="T15" fmla="*/ 98 h 389"/>
                <a:gd name="T16" fmla="*/ 116 w 100"/>
                <a:gd name="T17" fmla="*/ 165 h 389"/>
                <a:gd name="T18" fmla="*/ 77 w 100"/>
                <a:gd name="T19" fmla="*/ 235 h 389"/>
                <a:gd name="T20" fmla="*/ 67 w 100"/>
                <a:gd name="T21" fmla="*/ 235 h 389"/>
                <a:gd name="T22" fmla="*/ 59 w 100"/>
                <a:gd name="T23" fmla="*/ 28 h 3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389">
                  <a:moveTo>
                    <a:pt x="42" y="0"/>
                  </a:moveTo>
                  <a:cubicBezTo>
                    <a:pt x="22" y="24"/>
                    <a:pt x="24" y="103"/>
                    <a:pt x="20" y="136"/>
                  </a:cubicBezTo>
                  <a:cubicBezTo>
                    <a:pt x="16" y="170"/>
                    <a:pt x="18" y="206"/>
                    <a:pt x="18" y="241"/>
                  </a:cubicBezTo>
                  <a:cubicBezTo>
                    <a:pt x="18" y="277"/>
                    <a:pt x="0" y="365"/>
                    <a:pt x="28" y="389"/>
                  </a:cubicBezTo>
                  <a:cubicBezTo>
                    <a:pt x="35" y="366"/>
                    <a:pt x="32" y="338"/>
                    <a:pt x="39" y="314"/>
                  </a:cubicBezTo>
                  <a:cubicBezTo>
                    <a:pt x="45" y="293"/>
                    <a:pt x="63" y="278"/>
                    <a:pt x="65" y="256"/>
                  </a:cubicBezTo>
                  <a:cubicBezTo>
                    <a:pt x="58" y="258"/>
                    <a:pt x="49" y="259"/>
                    <a:pt x="42" y="263"/>
                  </a:cubicBezTo>
                  <a:cubicBezTo>
                    <a:pt x="9" y="220"/>
                    <a:pt x="100" y="121"/>
                    <a:pt x="95" y="67"/>
                  </a:cubicBezTo>
                  <a:cubicBezTo>
                    <a:pt x="80" y="77"/>
                    <a:pt x="84" y="97"/>
                    <a:pt x="78" y="112"/>
                  </a:cubicBezTo>
                  <a:cubicBezTo>
                    <a:pt x="72" y="128"/>
                    <a:pt x="60" y="146"/>
                    <a:pt x="52" y="160"/>
                  </a:cubicBezTo>
                  <a:cubicBezTo>
                    <a:pt x="51" y="160"/>
                    <a:pt x="46" y="160"/>
                    <a:pt x="45" y="160"/>
                  </a:cubicBezTo>
                  <a:cubicBezTo>
                    <a:pt x="42" y="112"/>
                    <a:pt x="46" y="65"/>
                    <a:pt x="39" y="1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0" name="Freeform 29">
              <a:extLst>
                <a:ext uri="{FF2B5EF4-FFF2-40B4-BE49-F238E27FC236}">
                  <a16:creationId xmlns:a16="http://schemas.microsoft.com/office/drawing/2014/main" id="{E9E5E0D9-91E5-4823-8667-20E70747C857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867"/>
              <a:ext cx="79" cy="506"/>
            </a:xfrm>
            <a:custGeom>
              <a:avLst/>
              <a:gdLst>
                <a:gd name="T0" fmla="*/ 28 w 65"/>
                <a:gd name="T1" fmla="*/ 61 h 417"/>
                <a:gd name="T2" fmla="*/ 78 w 65"/>
                <a:gd name="T3" fmla="*/ 167 h 417"/>
                <a:gd name="T4" fmla="*/ 91 w 65"/>
                <a:gd name="T5" fmla="*/ 364 h 417"/>
                <a:gd name="T6" fmla="*/ 90 w 65"/>
                <a:gd name="T7" fmla="*/ 614 h 417"/>
                <a:gd name="T8" fmla="*/ 63 w 65"/>
                <a:gd name="T9" fmla="*/ 454 h 417"/>
                <a:gd name="T10" fmla="*/ 9 w 65"/>
                <a:gd name="T11" fmla="*/ 285 h 417"/>
                <a:gd name="T12" fmla="*/ 40 w 65"/>
                <a:gd name="T13" fmla="*/ 311 h 417"/>
                <a:gd name="T14" fmla="*/ 28 w 65"/>
                <a:gd name="T15" fmla="*/ 64 h 4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417">
                  <a:moveTo>
                    <a:pt x="19" y="41"/>
                  </a:moveTo>
                  <a:cubicBezTo>
                    <a:pt x="49" y="0"/>
                    <a:pt x="51" y="98"/>
                    <a:pt x="53" y="114"/>
                  </a:cubicBezTo>
                  <a:cubicBezTo>
                    <a:pt x="59" y="158"/>
                    <a:pt x="64" y="202"/>
                    <a:pt x="62" y="247"/>
                  </a:cubicBezTo>
                  <a:cubicBezTo>
                    <a:pt x="59" y="303"/>
                    <a:pt x="65" y="361"/>
                    <a:pt x="61" y="417"/>
                  </a:cubicBezTo>
                  <a:cubicBezTo>
                    <a:pt x="37" y="397"/>
                    <a:pt x="44" y="337"/>
                    <a:pt x="43" y="308"/>
                  </a:cubicBezTo>
                  <a:cubicBezTo>
                    <a:pt x="41" y="268"/>
                    <a:pt x="5" y="235"/>
                    <a:pt x="6" y="194"/>
                  </a:cubicBezTo>
                  <a:cubicBezTo>
                    <a:pt x="10" y="203"/>
                    <a:pt x="17" y="210"/>
                    <a:pt x="27" y="211"/>
                  </a:cubicBezTo>
                  <a:cubicBezTo>
                    <a:pt x="36" y="159"/>
                    <a:pt x="0" y="95"/>
                    <a:pt x="19" y="4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1" name="Freeform 30">
              <a:extLst>
                <a:ext uri="{FF2B5EF4-FFF2-40B4-BE49-F238E27FC236}">
                  <a16:creationId xmlns:a16="http://schemas.microsoft.com/office/drawing/2014/main" id="{3C4B4342-67F5-4FCE-B662-9AD140266D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54"/>
              <a:ext cx="35" cy="455"/>
            </a:xfrm>
            <a:custGeom>
              <a:avLst/>
              <a:gdLst>
                <a:gd name="T0" fmla="*/ 0 w 29"/>
                <a:gd name="T1" fmla="*/ 0 h 375"/>
                <a:gd name="T2" fmla="*/ 21 w 29"/>
                <a:gd name="T3" fmla="*/ 295 h 375"/>
                <a:gd name="T4" fmla="*/ 23 w 29"/>
                <a:gd name="T5" fmla="*/ 420 h 375"/>
                <a:gd name="T6" fmla="*/ 23 w 29"/>
                <a:gd name="T7" fmla="*/ 552 h 375"/>
                <a:gd name="T8" fmla="*/ 33 w 29"/>
                <a:gd name="T9" fmla="*/ 172 h 375"/>
                <a:gd name="T10" fmla="*/ 5 w 29"/>
                <a:gd name="T11" fmla="*/ 0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75">
                  <a:moveTo>
                    <a:pt x="0" y="0"/>
                  </a:moveTo>
                  <a:cubicBezTo>
                    <a:pt x="19" y="60"/>
                    <a:pt x="11" y="138"/>
                    <a:pt x="14" y="200"/>
                  </a:cubicBezTo>
                  <a:cubicBezTo>
                    <a:pt x="16" y="228"/>
                    <a:pt x="16" y="257"/>
                    <a:pt x="16" y="285"/>
                  </a:cubicBezTo>
                  <a:cubicBezTo>
                    <a:pt x="16" y="311"/>
                    <a:pt x="8" y="353"/>
                    <a:pt x="16" y="375"/>
                  </a:cubicBezTo>
                  <a:cubicBezTo>
                    <a:pt x="29" y="292"/>
                    <a:pt x="21" y="202"/>
                    <a:pt x="22" y="117"/>
                  </a:cubicBezTo>
                  <a:cubicBezTo>
                    <a:pt x="22" y="84"/>
                    <a:pt x="22" y="26"/>
                    <a:pt x="3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2" name="Freeform 31">
              <a:extLst>
                <a:ext uri="{FF2B5EF4-FFF2-40B4-BE49-F238E27FC236}">
                  <a16:creationId xmlns:a16="http://schemas.microsoft.com/office/drawing/2014/main" id="{99085FE1-92F4-4EE4-9926-31216019C7A5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069"/>
              <a:ext cx="43" cy="402"/>
            </a:xfrm>
            <a:custGeom>
              <a:avLst/>
              <a:gdLst>
                <a:gd name="T0" fmla="*/ 22 w 35"/>
                <a:gd name="T1" fmla="*/ 10 h 332"/>
                <a:gd name="T2" fmla="*/ 22 w 35"/>
                <a:gd name="T3" fmla="*/ 0 h 332"/>
                <a:gd name="T4" fmla="*/ 11 w 35"/>
                <a:gd name="T5" fmla="*/ 304 h 332"/>
                <a:gd name="T6" fmla="*/ 31 w 35"/>
                <a:gd name="T7" fmla="*/ 487 h 332"/>
                <a:gd name="T8" fmla="*/ 26 w 35"/>
                <a:gd name="T9" fmla="*/ 327 h 332"/>
                <a:gd name="T10" fmla="*/ 44 w 35"/>
                <a:gd name="T11" fmla="*/ 173 h 332"/>
                <a:gd name="T12" fmla="*/ 34 w 35"/>
                <a:gd name="T13" fmla="*/ 6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32">
                  <a:moveTo>
                    <a:pt x="15" y="7"/>
                  </a:moveTo>
                  <a:cubicBezTo>
                    <a:pt x="15" y="4"/>
                    <a:pt x="15" y="2"/>
                    <a:pt x="15" y="0"/>
                  </a:cubicBezTo>
                  <a:cubicBezTo>
                    <a:pt x="18" y="68"/>
                    <a:pt x="5" y="137"/>
                    <a:pt x="7" y="207"/>
                  </a:cubicBezTo>
                  <a:cubicBezTo>
                    <a:pt x="8" y="232"/>
                    <a:pt x="0" y="315"/>
                    <a:pt x="20" y="332"/>
                  </a:cubicBezTo>
                  <a:cubicBezTo>
                    <a:pt x="22" y="295"/>
                    <a:pt x="13" y="259"/>
                    <a:pt x="17" y="223"/>
                  </a:cubicBezTo>
                  <a:cubicBezTo>
                    <a:pt x="21" y="188"/>
                    <a:pt x="27" y="153"/>
                    <a:pt x="29" y="118"/>
                  </a:cubicBezTo>
                  <a:cubicBezTo>
                    <a:pt x="30" y="85"/>
                    <a:pt x="35" y="33"/>
                    <a:pt x="23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3" name="Freeform 32">
              <a:extLst>
                <a:ext uri="{FF2B5EF4-FFF2-40B4-BE49-F238E27FC236}">
                  <a16:creationId xmlns:a16="http://schemas.microsoft.com/office/drawing/2014/main" id="{7B3726BF-1B66-416F-8456-39B027C2D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885"/>
              <a:ext cx="167" cy="987"/>
            </a:xfrm>
            <a:custGeom>
              <a:avLst/>
              <a:gdLst>
                <a:gd name="T0" fmla="*/ 172 w 136"/>
                <a:gd name="T1" fmla="*/ 0 h 814"/>
                <a:gd name="T2" fmla="*/ 205 w 136"/>
                <a:gd name="T3" fmla="*/ 1197 h 814"/>
                <a:gd name="T4" fmla="*/ 172 w 136"/>
                <a:gd name="T5" fmla="*/ 0 h 8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814">
                  <a:moveTo>
                    <a:pt x="114" y="0"/>
                  </a:moveTo>
                  <a:cubicBezTo>
                    <a:pt x="114" y="0"/>
                    <a:pt x="0" y="443"/>
                    <a:pt x="136" y="814"/>
                  </a:cubicBezTo>
                  <a:cubicBezTo>
                    <a:pt x="136" y="814"/>
                    <a:pt x="58" y="176"/>
                    <a:pt x="114" y="0"/>
                  </a:cubicBezTo>
                  <a:close/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4" name="Freeform 33">
              <a:extLst>
                <a:ext uri="{FF2B5EF4-FFF2-40B4-BE49-F238E27FC236}">
                  <a16:creationId xmlns:a16="http://schemas.microsoft.com/office/drawing/2014/main" id="{2536553D-14E3-402A-84E0-7E40781EC3FF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165"/>
              <a:ext cx="456" cy="2475"/>
            </a:xfrm>
            <a:custGeom>
              <a:avLst/>
              <a:gdLst>
                <a:gd name="T0" fmla="*/ 62 w 373"/>
                <a:gd name="T1" fmla="*/ 3001 h 2041"/>
                <a:gd name="T2" fmla="*/ 119 w 373"/>
                <a:gd name="T3" fmla="*/ 2520 h 2041"/>
                <a:gd name="T4" fmla="*/ 100 w 373"/>
                <a:gd name="T5" fmla="*/ 403 h 2041"/>
                <a:gd name="T6" fmla="*/ 0 w 373"/>
                <a:gd name="T7" fmla="*/ 0 h 20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3" h="2041">
                  <a:moveTo>
                    <a:pt x="42" y="2041"/>
                  </a:moveTo>
                  <a:cubicBezTo>
                    <a:pt x="42" y="2041"/>
                    <a:pt x="23" y="1819"/>
                    <a:pt x="79" y="1714"/>
                  </a:cubicBezTo>
                  <a:cubicBezTo>
                    <a:pt x="160" y="1565"/>
                    <a:pt x="373" y="948"/>
                    <a:pt x="67" y="274"/>
                  </a:cubicBezTo>
                  <a:cubicBezTo>
                    <a:pt x="13" y="156"/>
                    <a:pt x="9" y="5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5" name="Freeform 34">
              <a:extLst>
                <a:ext uri="{FF2B5EF4-FFF2-40B4-BE49-F238E27FC236}">
                  <a16:creationId xmlns:a16="http://schemas.microsoft.com/office/drawing/2014/main" id="{1C8841D5-03E8-47F9-AE70-A3C7892C5696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68"/>
              <a:ext cx="543" cy="2475"/>
            </a:xfrm>
            <a:custGeom>
              <a:avLst/>
              <a:gdLst>
                <a:gd name="T0" fmla="*/ 556 w 444"/>
                <a:gd name="T1" fmla="*/ 0 h 2042"/>
                <a:gd name="T2" fmla="*/ 461 w 444"/>
                <a:gd name="T3" fmla="*/ 396 h 2042"/>
                <a:gd name="T4" fmla="*/ 530 w 444"/>
                <a:gd name="T5" fmla="*/ 2488 h 2042"/>
                <a:gd name="T6" fmla="*/ 637 w 444"/>
                <a:gd name="T7" fmla="*/ 3000 h 20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4" h="2042">
                  <a:moveTo>
                    <a:pt x="372" y="0"/>
                  </a:moveTo>
                  <a:cubicBezTo>
                    <a:pt x="372" y="0"/>
                    <a:pt x="365" y="136"/>
                    <a:pt x="308" y="270"/>
                  </a:cubicBezTo>
                  <a:cubicBezTo>
                    <a:pt x="230" y="452"/>
                    <a:pt x="0" y="1118"/>
                    <a:pt x="354" y="1694"/>
                  </a:cubicBezTo>
                  <a:cubicBezTo>
                    <a:pt x="444" y="1841"/>
                    <a:pt x="426" y="2042"/>
                    <a:pt x="426" y="2042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6" name="Freeform 35">
              <a:extLst>
                <a:ext uri="{FF2B5EF4-FFF2-40B4-BE49-F238E27FC236}">
                  <a16:creationId xmlns:a16="http://schemas.microsoft.com/office/drawing/2014/main" id="{7A123BB8-B773-4017-BF99-F227013BE758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3540"/>
              <a:ext cx="41" cy="107"/>
            </a:xfrm>
            <a:custGeom>
              <a:avLst/>
              <a:gdLst>
                <a:gd name="T0" fmla="*/ 49 w 34"/>
                <a:gd name="T1" fmla="*/ 32 h 88"/>
                <a:gd name="T2" fmla="*/ 12 w 34"/>
                <a:gd name="T3" fmla="*/ 1 h 88"/>
                <a:gd name="T4" fmla="*/ 13 w 34"/>
                <a:gd name="T5" fmla="*/ 67 h 88"/>
                <a:gd name="T6" fmla="*/ 10 w 34"/>
                <a:gd name="T7" fmla="*/ 112 h 88"/>
                <a:gd name="T8" fmla="*/ 35 w 34"/>
                <a:gd name="T9" fmla="*/ 109 h 88"/>
                <a:gd name="T10" fmla="*/ 40 w 34"/>
                <a:gd name="T11" fmla="*/ 29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88">
                  <a:moveTo>
                    <a:pt x="34" y="21"/>
                  </a:moveTo>
                  <a:cubicBezTo>
                    <a:pt x="23" y="26"/>
                    <a:pt x="18" y="0"/>
                    <a:pt x="8" y="1"/>
                  </a:cubicBezTo>
                  <a:cubicBezTo>
                    <a:pt x="0" y="1"/>
                    <a:pt x="9" y="37"/>
                    <a:pt x="9" y="45"/>
                  </a:cubicBezTo>
                  <a:cubicBezTo>
                    <a:pt x="9" y="55"/>
                    <a:pt x="5" y="67"/>
                    <a:pt x="7" y="76"/>
                  </a:cubicBezTo>
                  <a:cubicBezTo>
                    <a:pt x="9" y="88"/>
                    <a:pt x="18" y="81"/>
                    <a:pt x="24" y="74"/>
                  </a:cubicBezTo>
                  <a:cubicBezTo>
                    <a:pt x="34" y="60"/>
                    <a:pt x="32" y="34"/>
                    <a:pt x="27" y="2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67" name="Freeform 36">
              <a:extLst>
                <a:ext uri="{FF2B5EF4-FFF2-40B4-BE49-F238E27FC236}">
                  <a16:creationId xmlns:a16="http://schemas.microsoft.com/office/drawing/2014/main" id="{D3EC9504-263E-4AF0-9F96-DC65E70BABCF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161"/>
              <a:ext cx="110" cy="194"/>
            </a:xfrm>
            <a:custGeom>
              <a:avLst/>
              <a:gdLst>
                <a:gd name="T0" fmla="*/ 126 w 90"/>
                <a:gd name="T1" fmla="*/ 10 h 160"/>
                <a:gd name="T2" fmla="*/ 73 w 90"/>
                <a:gd name="T3" fmla="*/ 7 h 160"/>
                <a:gd name="T4" fmla="*/ 40 w 90"/>
                <a:gd name="T5" fmla="*/ 29 h 160"/>
                <a:gd name="T6" fmla="*/ 24 w 90"/>
                <a:gd name="T7" fmla="*/ 113 h 160"/>
                <a:gd name="T8" fmla="*/ 12 w 90"/>
                <a:gd name="T9" fmla="*/ 179 h 160"/>
                <a:gd name="T10" fmla="*/ 16 w 90"/>
                <a:gd name="T11" fmla="*/ 217 h 160"/>
                <a:gd name="T12" fmla="*/ 39 w 90"/>
                <a:gd name="T13" fmla="*/ 156 h 160"/>
                <a:gd name="T14" fmla="*/ 65 w 90"/>
                <a:gd name="T15" fmla="*/ 124 h 160"/>
                <a:gd name="T16" fmla="*/ 83 w 90"/>
                <a:gd name="T17" fmla="*/ 148 h 160"/>
                <a:gd name="T18" fmla="*/ 105 w 90"/>
                <a:gd name="T19" fmla="*/ 63 h 160"/>
                <a:gd name="T20" fmla="*/ 130 w 90"/>
                <a:gd name="T21" fmla="*/ 62 h 160"/>
                <a:gd name="T22" fmla="*/ 123 w 90"/>
                <a:gd name="T23" fmla="*/ 13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160">
                  <a:moveTo>
                    <a:pt x="84" y="7"/>
                  </a:moveTo>
                  <a:cubicBezTo>
                    <a:pt x="75" y="0"/>
                    <a:pt x="59" y="4"/>
                    <a:pt x="49" y="5"/>
                  </a:cubicBezTo>
                  <a:cubicBezTo>
                    <a:pt x="35" y="6"/>
                    <a:pt x="31" y="6"/>
                    <a:pt x="27" y="20"/>
                  </a:cubicBezTo>
                  <a:cubicBezTo>
                    <a:pt x="22" y="39"/>
                    <a:pt x="20" y="59"/>
                    <a:pt x="16" y="77"/>
                  </a:cubicBezTo>
                  <a:cubicBezTo>
                    <a:pt x="12" y="92"/>
                    <a:pt x="10" y="107"/>
                    <a:pt x="8" y="122"/>
                  </a:cubicBezTo>
                  <a:cubicBezTo>
                    <a:pt x="8" y="128"/>
                    <a:pt x="0" y="160"/>
                    <a:pt x="11" y="148"/>
                  </a:cubicBezTo>
                  <a:cubicBezTo>
                    <a:pt x="20" y="139"/>
                    <a:pt x="21" y="118"/>
                    <a:pt x="26" y="106"/>
                  </a:cubicBezTo>
                  <a:cubicBezTo>
                    <a:pt x="28" y="102"/>
                    <a:pt x="36" y="83"/>
                    <a:pt x="43" y="84"/>
                  </a:cubicBezTo>
                  <a:cubicBezTo>
                    <a:pt x="47" y="85"/>
                    <a:pt x="49" y="122"/>
                    <a:pt x="56" y="101"/>
                  </a:cubicBezTo>
                  <a:cubicBezTo>
                    <a:pt x="60" y="87"/>
                    <a:pt x="50" y="50"/>
                    <a:pt x="70" y="43"/>
                  </a:cubicBezTo>
                  <a:cubicBezTo>
                    <a:pt x="78" y="41"/>
                    <a:pt x="82" y="52"/>
                    <a:pt x="87" y="42"/>
                  </a:cubicBezTo>
                  <a:cubicBezTo>
                    <a:pt x="90" y="35"/>
                    <a:pt x="86" y="15"/>
                    <a:pt x="83" y="9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244" name="Group 37">
            <a:extLst>
              <a:ext uri="{FF2B5EF4-FFF2-40B4-BE49-F238E27FC236}">
                <a16:creationId xmlns:a16="http://schemas.microsoft.com/office/drawing/2014/main" id="{3BCB525D-8782-4B85-B342-3C5709392775}"/>
              </a:ext>
            </a:extLst>
          </p:cNvPr>
          <p:cNvGrpSpPr>
            <a:grpSpLocks/>
          </p:cNvGrpSpPr>
          <p:nvPr/>
        </p:nvGrpSpPr>
        <p:grpSpPr bwMode="auto">
          <a:xfrm>
            <a:off x="8153400" y="1143001"/>
            <a:ext cx="915988" cy="5218113"/>
            <a:chOff x="4160" y="768"/>
            <a:chExt cx="577" cy="3287"/>
          </a:xfrm>
        </p:grpSpPr>
        <p:sp>
          <p:nvSpPr>
            <p:cNvPr id="10289" name="Freeform 38">
              <a:extLst>
                <a:ext uri="{FF2B5EF4-FFF2-40B4-BE49-F238E27FC236}">
                  <a16:creationId xmlns:a16="http://schemas.microsoft.com/office/drawing/2014/main" id="{EC6AF451-DA04-430E-A014-3E04054120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768"/>
              <a:ext cx="577" cy="3287"/>
            </a:xfrm>
            <a:custGeom>
              <a:avLst/>
              <a:gdLst>
                <a:gd name="T0" fmla="*/ 363 w 467"/>
                <a:gd name="T1" fmla="*/ 320 h 2671"/>
                <a:gd name="T2" fmla="*/ 25 w 467"/>
                <a:gd name="T3" fmla="*/ 73 h 2671"/>
                <a:gd name="T4" fmla="*/ 43 w 467"/>
                <a:gd name="T5" fmla="*/ 873 h 2671"/>
                <a:gd name="T6" fmla="*/ 43 w 467"/>
                <a:gd name="T7" fmla="*/ 939 h 2671"/>
                <a:gd name="T8" fmla="*/ 49 w 467"/>
                <a:gd name="T9" fmla="*/ 1720 h 2671"/>
                <a:gd name="T10" fmla="*/ 53 w 467"/>
                <a:gd name="T11" fmla="*/ 1767 h 2671"/>
                <a:gd name="T12" fmla="*/ 69 w 467"/>
                <a:gd name="T13" fmla="*/ 2293 h 2671"/>
                <a:gd name="T14" fmla="*/ 77 w 467"/>
                <a:gd name="T15" fmla="*/ 2376 h 2671"/>
                <a:gd name="T16" fmla="*/ 143 w 467"/>
                <a:gd name="T17" fmla="*/ 3314 h 2671"/>
                <a:gd name="T18" fmla="*/ 246 w 467"/>
                <a:gd name="T19" fmla="*/ 3977 h 2671"/>
                <a:gd name="T20" fmla="*/ 408 w 467"/>
                <a:gd name="T21" fmla="*/ 3979 h 2671"/>
                <a:gd name="T22" fmla="*/ 523 w 467"/>
                <a:gd name="T23" fmla="*/ 3362 h 2671"/>
                <a:gd name="T24" fmla="*/ 624 w 467"/>
                <a:gd name="T25" fmla="*/ 2406 h 2671"/>
                <a:gd name="T26" fmla="*/ 612 w 467"/>
                <a:gd name="T27" fmla="*/ 2293 h 2671"/>
                <a:gd name="T28" fmla="*/ 598 w 467"/>
                <a:gd name="T29" fmla="*/ 1746 h 2671"/>
                <a:gd name="T30" fmla="*/ 612 w 467"/>
                <a:gd name="T31" fmla="*/ 1643 h 2671"/>
                <a:gd name="T32" fmla="*/ 638 w 467"/>
                <a:gd name="T33" fmla="*/ 1216 h 2671"/>
                <a:gd name="T34" fmla="*/ 644 w 467"/>
                <a:gd name="T35" fmla="*/ 1137 h 2671"/>
                <a:gd name="T36" fmla="*/ 688 w 467"/>
                <a:gd name="T37" fmla="*/ 426 h 2671"/>
                <a:gd name="T38" fmla="*/ 363 w 467"/>
                <a:gd name="T39" fmla="*/ 320 h 2671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467" h="2671">
                  <a:moveTo>
                    <a:pt x="238" y="211"/>
                  </a:moveTo>
                  <a:cubicBezTo>
                    <a:pt x="153" y="158"/>
                    <a:pt x="110" y="0"/>
                    <a:pt x="16" y="48"/>
                  </a:cubicBezTo>
                  <a:cubicBezTo>
                    <a:pt x="24" y="455"/>
                    <a:pt x="0" y="336"/>
                    <a:pt x="28" y="576"/>
                  </a:cubicBezTo>
                  <a:cubicBezTo>
                    <a:pt x="31" y="602"/>
                    <a:pt x="30" y="605"/>
                    <a:pt x="28" y="620"/>
                  </a:cubicBezTo>
                  <a:cubicBezTo>
                    <a:pt x="5" y="927"/>
                    <a:pt x="16" y="1043"/>
                    <a:pt x="32" y="1136"/>
                  </a:cubicBezTo>
                  <a:cubicBezTo>
                    <a:pt x="34" y="1147"/>
                    <a:pt x="41" y="1149"/>
                    <a:pt x="35" y="1167"/>
                  </a:cubicBezTo>
                  <a:cubicBezTo>
                    <a:pt x="30" y="1185"/>
                    <a:pt x="31" y="1289"/>
                    <a:pt x="45" y="1514"/>
                  </a:cubicBezTo>
                  <a:cubicBezTo>
                    <a:pt x="46" y="1531"/>
                    <a:pt x="57" y="1540"/>
                    <a:pt x="50" y="1569"/>
                  </a:cubicBezTo>
                  <a:cubicBezTo>
                    <a:pt x="43" y="1598"/>
                    <a:pt x="8" y="1825"/>
                    <a:pt x="94" y="2188"/>
                  </a:cubicBezTo>
                  <a:cubicBezTo>
                    <a:pt x="115" y="2277"/>
                    <a:pt x="155" y="2393"/>
                    <a:pt x="161" y="2626"/>
                  </a:cubicBezTo>
                  <a:cubicBezTo>
                    <a:pt x="161" y="2626"/>
                    <a:pt x="227" y="2671"/>
                    <a:pt x="267" y="2627"/>
                  </a:cubicBezTo>
                  <a:cubicBezTo>
                    <a:pt x="267" y="2627"/>
                    <a:pt x="274" y="2395"/>
                    <a:pt x="342" y="2220"/>
                  </a:cubicBezTo>
                  <a:cubicBezTo>
                    <a:pt x="378" y="2128"/>
                    <a:pt x="406" y="1833"/>
                    <a:pt x="409" y="1589"/>
                  </a:cubicBezTo>
                  <a:cubicBezTo>
                    <a:pt x="409" y="1570"/>
                    <a:pt x="399" y="1544"/>
                    <a:pt x="401" y="1514"/>
                  </a:cubicBezTo>
                  <a:cubicBezTo>
                    <a:pt x="412" y="1308"/>
                    <a:pt x="410" y="1353"/>
                    <a:pt x="392" y="1153"/>
                  </a:cubicBezTo>
                  <a:cubicBezTo>
                    <a:pt x="390" y="1131"/>
                    <a:pt x="385" y="1106"/>
                    <a:pt x="401" y="1085"/>
                  </a:cubicBezTo>
                  <a:cubicBezTo>
                    <a:pt x="417" y="1063"/>
                    <a:pt x="406" y="895"/>
                    <a:pt x="418" y="803"/>
                  </a:cubicBezTo>
                  <a:cubicBezTo>
                    <a:pt x="422" y="776"/>
                    <a:pt x="423" y="767"/>
                    <a:pt x="422" y="751"/>
                  </a:cubicBezTo>
                  <a:cubicBezTo>
                    <a:pt x="420" y="639"/>
                    <a:pt x="467" y="537"/>
                    <a:pt x="451" y="281"/>
                  </a:cubicBezTo>
                  <a:cubicBezTo>
                    <a:pt x="451" y="281"/>
                    <a:pt x="356" y="285"/>
                    <a:pt x="238" y="211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0" name="Freeform 39">
              <a:extLst>
                <a:ext uri="{FF2B5EF4-FFF2-40B4-BE49-F238E27FC236}">
                  <a16:creationId xmlns:a16="http://schemas.microsoft.com/office/drawing/2014/main" id="{23134259-6651-47FB-BDF7-D1E564EC11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7" y="2201"/>
              <a:ext cx="65" cy="428"/>
            </a:xfrm>
            <a:custGeom>
              <a:avLst/>
              <a:gdLst>
                <a:gd name="T0" fmla="*/ 80 w 53"/>
                <a:gd name="T1" fmla="*/ 0 h 348"/>
                <a:gd name="T2" fmla="*/ 67 w 53"/>
                <a:gd name="T3" fmla="*/ 6 h 348"/>
                <a:gd name="T4" fmla="*/ 25 w 53"/>
                <a:gd name="T5" fmla="*/ 262 h 348"/>
                <a:gd name="T6" fmla="*/ 75 w 53"/>
                <a:gd name="T7" fmla="*/ 526 h 348"/>
                <a:gd name="T8" fmla="*/ 54 w 53"/>
                <a:gd name="T9" fmla="*/ 272 h 348"/>
                <a:gd name="T10" fmla="*/ 80 w 53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48">
                  <a:moveTo>
                    <a:pt x="53" y="0"/>
                  </a:moveTo>
                  <a:cubicBezTo>
                    <a:pt x="53" y="0"/>
                    <a:pt x="47" y="2"/>
                    <a:pt x="45" y="4"/>
                  </a:cubicBezTo>
                  <a:cubicBezTo>
                    <a:pt x="35" y="25"/>
                    <a:pt x="0" y="116"/>
                    <a:pt x="16" y="173"/>
                  </a:cubicBezTo>
                  <a:cubicBezTo>
                    <a:pt x="34" y="237"/>
                    <a:pt x="50" y="314"/>
                    <a:pt x="50" y="348"/>
                  </a:cubicBezTo>
                  <a:cubicBezTo>
                    <a:pt x="50" y="348"/>
                    <a:pt x="51" y="224"/>
                    <a:pt x="36" y="180"/>
                  </a:cubicBezTo>
                  <a:cubicBezTo>
                    <a:pt x="22" y="135"/>
                    <a:pt x="23" y="48"/>
                    <a:pt x="5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1" name="Freeform 40">
              <a:extLst>
                <a:ext uri="{FF2B5EF4-FFF2-40B4-BE49-F238E27FC236}">
                  <a16:creationId xmlns:a16="http://schemas.microsoft.com/office/drawing/2014/main" id="{F265267C-437C-4FE3-8D49-E8724E4F4E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9" y="2746"/>
              <a:ext cx="224" cy="1186"/>
            </a:xfrm>
            <a:custGeom>
              <a:avLst/>
              <a:gdLst>
                <a:gd name="T0" fmla="*/ 181 w 181"/>
                <a:gd name="T1" fmla="*/ 0 h 964"/>
                <a:gd name="T2" fmla="*/ 146 w 181"/>
                <a:gd name="T3" fmla="*/ 835 h 964"/>
                <a:gd name="T4" fmla="*/ 0 w 181"/>
                <a:gd name="T5" fmla="*/ 1459 h 964"/>
                <a:gd name="T6" fmla="*/ 116 w 181"/>
                <a:gd name="T7" fmla="*/ 839 h 964"/>
                <a:gd name="T8" fmla="*/ 181 w 181"/>
                <a:gd name="T9" fmla="*/ 0 h 9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1" h="964">
                  <a:moveTo>
                    <a:pt x="118" y="0"/>
                  </a:moveTo>
                  <a:cubicBezTo>
                    <a:pt x="118" y="0"/>
                    <a:pt x="181" y="158"/>
                    <a:pt x="95" y="552"/>
                  </a:cubicBezTo>
                  <a:cubicBezTo>
                    <a:pt x="82" y="614"/>
                    <a:pt x="0" y="964"/>
                    <a:pt x="0" y="964"/>
                  </a:cubicBezTo>
                  <a:cubicBezTo>
                    <a:pt x="0" y="964"/>
                    <a:pt x="72" y="626"/>
                    <a:pt x="76" y="554"/>
                  </a:cubicBezTo>
                  <a:cubicBezTo>
                    <a:pt x="80" y="482"/>
                    <a:pt x="148" y="154"/>
                    <a:pt x="11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2" name="Freeform 41">
              <a:extLst>
                <a:ext uri="{FF2B5EF4-FFF2-40B4-BE49-F238E27FC236}">
                  <a16:creationId xmlns:a16="http://schemas.microsoft.com/office/drawing/2014/main" id="{4FAD21C0-17BB-4E1C-BC4F-4C67DC07CD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4" y="2734"/>
              <a:ext cx="170" cy="1171"/>
            </a:xfrm>
            <a:custGeom>
              <a:avLst/>
              <a:gdLst>
                <a:gd name="T0" fmla="*/ 68 w 137"/>
                <a:gd name="T1" fmla="*/ 0 h 952"/>
                <a:gd name="T2" fmla="*/ 86 w 137"/>
                <a:gd name="T3" fmla="*/ 754 h 952"/>
                <a:gd name="T4" fmla="*/ 211 w 137"/>
                <a:gd name="T5" fmla="*/ 1440 h 952"/>
                <a:gd name="T6" fmla="*/ 120 w 137"/>
                <a:gd name="T7" fmla="*/ 736 h 952"/>
                <a:gd name="T8" fmla="*/ 68 w 137"/>
                <a:gd name="T9" fmla="*/ 0 h 9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952">
                  <a:moveTo>
                    <a:pt x="44" y="0"/>
                  </a:moveTo>
                  <a:cubicBezTo>
                    <a:pt x="44" y="0"/>
                    <a:pt x="0" y="366"/>
                    <a:pt x="56" y="498"/>
                  </a:cubicBezTo>
                  <a:cubicBezTo>
                    <a:pt x="112" y="630"/>
                    <a:pt x="137" y="952"/>
                    <a:pt x="137" y="952"/>
                  </a:cubicBezTo>
                  <a:cubicBezTo>
                    <a:pt x="137" y="952"/>
                    <a:pt x="128" y="602"/>
                    <a:pt x="78" y="486"/>
                  </a:cubicBezTo>
                  <a:cubicBezTo>
                    <a:pt x="28" y="370"/>
                    <a:pt x="34" y="138"/>
                    <a:pt x="44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3" name="Freeform 42">
              <a:extLst>
                <a:ext uri="{FF2B5EF4-FFF2-40B4-BE49-F238E27FC236}">
                  <a16:creationId xmlns:a16="http://schemas.microsoft.com/office/drawing/2014/main" id="{8453911E-9CC6-4D7C-8898-5AAE7BD38A8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2774"/>
              <a:ext cx="102" cy="1065"/>
            </a:xfrm>
            <a:custGeom>
              <a:avLst/>
              <a:gdLst>
                <a:gd name="T0" fmla="*/ 77 w 83"/>
                <a:gd name="T1" fmla="*/ 0 h 865"/>
                <a:gd name="T2" fmla="*/ 48 w 83"/>
                <a:gd name="T3" fmla="*/ 523 h 865"/>
                <a:gd name="T4" fmla="*/ 125 w 83"/>
                <a:gd name="T5" fmla="*/ 1311 h 865"/>
                <a:gd name="T6" fmla="*/ 84 w 83"/>
                <a:gd name="T7" fmla="*/ 538 h 865"/>
                <a:gd name="T8" fmla="*/ 77 w 83"/>
                <a:gd name="T9" fmla="*/ 0 h 8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865">
                  <a:moveTo>
                    <a:pt x="51" y="0"/>
                  </a:moveTo>
                  <a:cubicBezTo>
                    <a:pt x="51" y="0"/>
                    <a:pt x="0" y="229"/>
                    <a:pt x="32" y="345"/>
                  </a:cubicBezTo>
                  <a:cubicBezTo>
                    <a:pt x="64" y="461"/>
                    <a:pt x="83" y="865"/>
                    <a:pt x="83" y="865"/>
                  </a:cubicBezTo>
                  <a:cubicBezTo>
                    <a:pt x="83" y="865"/>
                    <a:pt x="77" y="423"/>
                    <a:pt x="55" y="355"/>
                  </a:cubicBezTo>
                  <a:cubicBezTo>
                    <a:pt x="33" y="287"/>
                    <a:pt x="27" y="46"/>
                    <a:pt x="5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4" name="Freeform 43">
              <a:extLst>
                <a:ext uri="{FF2B5EF4-FFF2-40B4-BE49-F238E27FC236}">
                  <a16:creationId xmlns:a16="http://schemas.microsoft.com/office/drawing/2014/main" id="{D3C822BC-7B65-4A1B-9CCB-112846C5D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2" y="2819"/>
              <a:ext cx="64" cy="1086"/>
            </a:xfrm>
            <a:custGeom>
              <a:avLst/>
              <a:gdLst>
                <a:gd name="T0" fmla="*/ 15 w 52"/>
                <a:gd name="T1" fmla="*/ 0 h 883"/>
                <a:gd name="T2" fmla="*/ 0 w 52"/>
                <a:gd name="T3" fmla="*/ 1336 h 883"/>
                <a:gd name="T4" fmla="*/ 15 w 52"/>
                <a:gd name="T5" fmla="*/ 0 h 8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2" h="883">
                  <a:moveTo>
                    <a:pt x="10" y="0"/>
                  </a:moveTo>
                  <a:cubicBezTo>
                    <a:pt x="10" y="0"/>
                    <a:pt x="8" y="775"/>
                    <a:pt x="0" y="883"/>
                  </a:cubicBezTo>
                  <a:cubicBezTo>
                    <a:pt x="0" y="883"/>
                    <a:pt x="52" y="197"/>
                    <a:pt x="1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5" name="Freeform 44">
              <a:extLst>
                <a:ext uri="{FF2B5EF4-FFF2-40B4-BE49-F238E27FC236}">
                  <a16:creationId xmlns:a16="http://schemas.microsoft.com/office/drawing/2014/main" id="{D9A2415E-3543-4D10-84FC-2ED4898E75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788"/>
              <a:ext cx="116" cy="1068"/>
            </a:xfrm>
            <a:custGeom>
              <a:avLst/>
              <a:gdLst>
                <a:gd name="T0" fmla="*/ 89 w 94"/>
                <a:gd name="T1" fmla="*/ 0 h 868"/>
                <a:gd name="T2" fmla="*/ 85 w 94"/>
                <a:gd name="T3" fmla="*/ 497 h 868"/>
                <a:gd name="T4" fmla="*/ 0 w 94"/>
                <a:gd name="T5" fmla="*/ 1314 h 868"/>
                <a:gd name="T6" fmla="*/ 106 w 94"/>
                <a:gd name="T7" fmla="*/ 539 h 868"/>
                <a:gd name="T8" fmla="*/ 89 w 94"/>
                <a:gd name="T9" fmla="*/ 0 h 8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4" h="868">
                  <a:moveTo>
                    <a:pt x="58" y="0"/>
                  </a:moveTo>
                  <a:cubicBezTo>
                    <a:pt x="58" y="0"/>
                    <a:pt x="88" y="216"/>
                    <a:pt x="56" y="328"/>
                  </a:cubicBezTo>
                  <a:cubicBezTo>
                    <a:pt x="24" y="440"/>
                    <a:pt x="0" y="868"/>
                    <a:pt x="0" y="868"/>
                  </a:cubicBezTo>
                  <a:cubicBezTo>
                    <a:pt x="0" y="868"/>
                    <a:pt x="62" y="408"/>
                    <a:pt x="70" y="356"/>
                  </a:cubicBezTo>
                  <a:cubicBezTo>
                    <a:pt x="78" y="304"/>
                    <a:pt x="94" y="93"/>
                    <a:pt x="5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6" name="Freeform 45">
              <a:extLst>
                <a:ext uri="{FF2B5EF4-FFF2-40B4-BE49-F238E27FC236}">
                  <a16:creationId xmlns:a16="http://schemas.microsoft.com/office/drawing/2014/main" id="{2D5E30D2-F515-4E75-BCB5-5504C1D37C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9" y="2214"/>
              <a:ext cx="53" cy="404"/>
            </a:xfrm>
            <a:custGeom>
              <a:avLst/>
              <a:gdLst>
                <a:gd name="T0" fmla="*/ 0 w 43"/>
                <a:gd name="T1" fmla="*/ 0 h 328"/>
                <a:gd name="T2" fmla="*/ 6 w 43"/>
                <a:gd name="T3" fmla="*/ 498 h 328"/>
                <a:gd name="T4" fmla="*/ 0 w 43"/>
                <a:gd name="T5" fmla="*/ 0 h 3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328">
                  <a:moveTo>
                    <a:pt x="0" y="0"/>
                  </a:moveTo>
                  <a:cubicBezTo>
                    <a:pt x="22" y="76"/>
                    <a:pt x="43" y="230"/>
                    <a:pt x="4" y="328"/>
                  </a:cubicBezTo>
                  <a:cubicBezTo>
                    <a:pt x="4" y="328"/>
                    <a:pt x="32" y="110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7" name="Freeform 46">
              <a:extLst>
                <a:ext uri="{FF2B5EF4-FFF2-40B4-BE49-F238E27FC236}">
                  <a16:creationId xmlns:a16="http://schemas.microsoft.com/office/drawing/2014/main" id="{10C7FA20-14B4-4DAA-9932-A8AD7FEC0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7" y="2211"/>
              <a:ext cx="45" cy="429"/>
            </a:xfrm>
            <a:custGeom>
              <a:avLst/>
              <a:gdLst>
                <a:gd name="T0" fmla="*/ 49 w 36"/>
                <a:gd name="T1" fmla="*/ 0 h 349"/>
                <a:gd name="T2" fmla="*/ 23 w 36"/>
                <a:gd name="T3" fmla="*/ 325 h 349"/>
                <a:gd name="T4" fmla="*/ 54 w 36"/>
                <a:gd name="T5" fmla="*/ 527 h 349"/>
                <a:gd name="T6" fmla="*/ 45 w 36"/>
                <a:gd name="T7" fmla="*/ 311 h 349"/>
                <a:gd name="T8" fmla="*/ 49 w 36"/>
                <a:gd name="T9" fmla="*/ 0 h 34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349">
                  <a:moveTo>
                    <a:pt x="31" y="0"/>
                  </a:moveTo>
                  <a:cubicBezTo>
                    <a:pt x="31" y="0"/>
                    <a:pt x="0" y="138"/>
                    <a:pt x="14" y="215"/>
                  </a:cubicBezTo>
                  <a:cubicBezTo>
                    <a:pt x="28" y="292"/>
                    <a:pt x="34" y="349"/>
                    <a:pt x="34" y="349"/>
                  </a:cubicBezTo>
                  <a:cubicBezTo>
                    <a:pt x="34" y="349"/>
                    <a:pt x="36" y="243"/>
                    <a:pt x="29" y="206"/>
                  </a:cubicBezTo>
                  <a:cubicBezTo>
                    <a:pt x="22" y="169"/>
                    <a:pt x="13" y="34"/>
                    <a:pt x="3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8" name="Freeform 47">
              <a:extLst>
                <a:ext uri="{FF2B5EF4-FFF2-40B4-BE49-F238E27FC236}">
                  <a16:creationId xmlns:a16="http://schemas.microsoft.com/office/drawing/2014/main" id="{90D2E5DF-FB25-48E7-B3FA-04E07B22C4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09"/>
              <a:ext cx="69" cy="390"/>
            </a:xfrm>
            <a:custGeom>
              <a:avLst/>
              <a:gdLst>
                <a:gd name="T0" fmla="*/ 0 w 56"/>
                <a:gd name="T1" fmla="*/ 0 h 317"/>
                <a:gd name="T2" fmla="*/ 60 w 56"/>
                <a:gd name="T3" fmla="*/ 255 h 317"/>
                <a:gd name="T4" fmla="*/ 59 w 56"/>
                <a:gd name="T5" fmla="*/ 480 h 317"/>
                <a:gd name="T6" fmla="*/ 80 w 56"/>
                <a:gd name="T7" fmla="*/ 263 h 317"/>
                <a:gd name="T8" fmla="*/ 0 w 56"/>
                <a:gd name="T9" fmla="*/ 0 h 31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6" h="317">
                  <a:moveTo>
                    <a:pt x="0" y="0"/>
                  </a:moveTo>
                  <a:cubicBezTo>
                    <a:pt x="0" y="0"/>
                    <a:pt x="49" y="104"/>
                    <a:pt x="40" y="168"/>
                  </a:cubicBezTo>
                  <a:cubicBezTo>
                    <a:pt x="31" y="232"/>
                    <a:pt x="39" y="317"/>
                    <a:pt x="39" y="317"/>
                  </a:cubicBezTo>
                  <a:cubicBezTo>
                    <a:pt x="39" y="317"/>
                    <a:pt x="49" y="208"/>
                    <a:pt x="53" y="174"/>
                  </a:cubicBezTo>
                  <a:cubicBezTo>
                    <a:pt x="56" y="140"/>
                    <a:pt x="34" y="34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99" name="Freeform 48">
              <a:extLst>
                <a:ext uri="{FF2B5EF4-FFF2-40B4-BE49-F238E27FC236}">
                  <a16:creationId xmlns:a16="http://schemas.microsoft.com/office/drawing/2014/main" id="{4E780E5F-D7B0-4E20-B0F7-6FB5A68699F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2201"/>
              <a:ext cx="78" cy="285"/>
            </a:xfrm>
            <a:custGeom>
              <a:avLst/>
              <a:gdLst>
                <a:gd name="T0" fmla="*/ 0 w 63"/>
                <a:gd name="T1" fmla="*/ 0 h 232"/>
                <a:gd name="T2" fmla="*/ 66 w 63"/>
                <a:gd name="T3" fmla="*/ 350 h 232"/>
                <a:gd name="T4" fmla="*/ 0 w 63"/>
                <a:gd name="T5" fmla="*/ 0 h 2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232">
                  <a:moveTo>
                    <a:pt x="0" y="0"/>
                  </a:moveTo>
                  <a:cubicBezTo>
                    <a:pt x="0" y="0"/>
                    <a:pt x="63" y="99"/>
                    <a:pt x="43" y="232"/>
                  </a:cubicBezTo>
                  <a:cubicBezTo>
                    <a:pt x="43" y="232"/>
                    <a:pt x="39" y="55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0" name="Freeform 49">
              <a:extLst>
                <a:ext uri="{FF2B5EF4-FFF2-40B4-BE49-F238E27FC236}">
                  <a16:creationId xmlns:a16="http://schemas.microsoft.com/office/drawing/2014/main" id="{870EA8C5-A8FF-497C-ACBF-B925881A2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8" y="2318"/>
              <a:ext cx="44" cy="306"/>
            </a:xfrm>
            <a:custGeom>
              <a:avLst/>
              <a:gdLst>
                <a:gd name="T0" fmla="*/ 20 w 36"/>
                <a:gd name="T1" fmla="*/ 0 h 249"/>
                <a:gd name="T2" fmla="*/ 51 w 36"/>
                <a:gd name="T3" fmla="*/ 376 h 249"/>
                <a:gd name="T4" fmla="*/ 20 w 36"/>
                <a:gd name="T5" fmla="*/ 0 h 2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49">
                  <a:moveTo>
                    <a:pt x="13" y="0"/>
                  </a:moveTo>
                  <a:cubicBezTo>
                    <a:pt x="13" y="0"/>
                    <a:pt x="36" y="161"/>
                    <a:pt x="34" y="249"/>
                  </a:cubicBezTo>
                  <a:cubicBezTo>
                    <a:pt x="34" y="249"/>
                    <a:pt x="0" y="64"/>
                    <a:pt x="1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1" name="Freeform 50">
              <a:extLst>
                <a:ext uri="{FF2B5EF4-FFF2-40B4-BE49-F238E27FC236}">
                  <a16:creationId xmlns:a16="http://schemas.microsoft.com/office/drawing/2014/main" id="{0F9806D3-991A-4E1C-9634-E6CF950718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2228"/>
              <a:ext cx="34" cy="346"/>
            </a:xfrm>
            <a:custGeom>
              <a:avLst/>
              <a:gdLst>
                <a:gd name="T0" fmla="*/ 0 w 28"/>
                <a:gd name="T1" fmla="*/ 0 h 281"/>
                <a:gd name="T2" fmla="*/ 28 w 28"/>
                <a:gd name="T3" fmla="*/ 426 h 281"/>
                <a:gd name="T4" fmla="*/ 0 w 28"/>
                <a:gd name="T5" fmla="*/ 0 h 2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81">
                  <a:moveTo>
                    <a:pt x="0" y="0"/>
                  </a:moveTo>
                  <a:cubicBezTo>
                    <a:pt x="0" y="0"/>
                    <a:pt x="21" y="224"/>
                    <a:pt x="19" y="281"/>
                  </a:cubicBezTo>
                  <a:cubicBezTo>
                    <a:pt x="19" y="281"/>
                    <a:pt x="28" y="61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2" name="Freeform 51">
              <a:extLst>
                <a:ext uri="{FF2B5EF4-FFF2-40B4-BE49-F238E27FC236}">
                  <a16:creationId xmlns:a16="http://schemas.microsoft.com/office/drawing/2014/main" id="{2331CA1B-29E0-4E66-B4CE-141713295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59"/>
              <a:ext cx="64" cy="569"/>
            </a:xfrm>
            <a:custGeom>
              <a:avLst/>
              <a:gdLst>
                <a:gd name="T0" fmla="*/ 64 w 52"/>
                <a:gd name="T1" fmla="*/ 0 h 462"/>
                <a:gd name="T2" fmla="*/ 44 w 52"/>
                <a:gd name="T3" fmla="*/ 410 h 462"/>
                <a:gd name="T4" fmla="*/ 79 w 52"/>
                <a:gd name="T5" fmla="*/ 701 h 462"/>
                <a:gd name="T6" fmla="*/ 32 w 52"/>
                <a:gd name="T7" fmla="*/ 459 h 462"/>
                <a:gd name="T8" fmla="*/ 64 w 52"/>
                <a:gd name="T9" fmla="*/ 0 h 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462">
                  <a:moveTo>
                    <a:pt x="42" y="0"/>
                  </a:moveTo>
                  <a:cubicBezTo>
                    <a:pt x="42" y="0"/>
                    <a:pt x="14" y="210"/>
                    <a:pt x="29" y="270"/>
                  </a:cubicBezTo>
                  <a:cubicBezTo>
                    <a:pt x="44" y="331"/>
                    <a:pt x="52" y="442"/>
                    <a:pt x="52" y="462"/>
                  </a:cubicBezTo>
                  <a:cubicBezTo>
                    <a:pt x="52" y="462"/>
                    <a:pt x="28" y="332"/>
                    <a:pt x="21" y="303"/>
                  </a:cubicBezTo>
                  <a:cubicBezTo>
                    <a:pt x="13" y="273"/>
                    <a:pt x="0" y="173"/>
                    <a:pt x="42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3" name="Freeform 52">
              <a:extLst>
                <a:ext uri="{FF2B5EF4-FFF2-40B4-BE49-F238E27FC236}">
                  <a16:creationId xmlns:a16="http://schemas.microsoft.com/office/drawing/2014/main" id="{AAF61C4C-B9A0-466F-AA1B-EC5064B400C5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6" y="1615"/>
              <a:ext cx="34" cy="507"/>
            </a:xfrm>
            <a:custGeom>
              <a:avLst/>
              <a:gdLst>
                <a:gd name="T0" fmla="*/ 27 w 28"/>
                <a:gd name="T1" fmla="*/ 0 h 412"/>
                <a:gd name="T2" fmla="*/ 41 w 28"/>
                <a:gd name="T3" fmla="*/ 624 h 412"/>
                <a:gd name="T4" fmla="*/ 27 w 28"/>
                <a:gd name="T5" fmla="*/ 0 h 4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412">
                  <a:moveTo>
                    <a:pt x="18" y="0"/>
                  </a:moveTo>
                  <a:cubicBezTo>
                    <a:pt x="18" y="0"/>
                    <a:pt x="0" y="283"/>
                    <a:pt x="28" y="412"/>
                  </a:cubicBezTo>
                  <a:cubicBezTo>
                    <a:pt x="28" y="412"/>
                    <a:pt x="20" y="156"/>
                    <a:pt x="1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4" name="Freeform 53">
              <a:extLst>
                <a:ext uri="{FF2B5EF4-FFF2-40B4-BE49-F238E27FC236}">
                  <a16:creationId xmlns:a16="http://schemas.microsoft.com/office/drawing/2014/main" id="{558571D3-DE54-4CD5-A7CF-EDC9F4E7BA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1" y="1659"/>
              <a:ext cx="27" cy="458"/>
            </a:xfrm>
            <a:custGeom>
              <a:avLst/>
              <a:gdLst>
                <a:gd name="T0" fmla="*/ 12 w 22"/>
                <a:gd name="T1" fmla="*/ 0 h 372"/>
                <a:gd name="T2" fmla="*/ 5 w 22"/>
                <a:gd name="T3" fmla="*/ 7 h 372"/>
                <a:gd name="T4" fmla="*/ 25 w 22"/>
                <a:gd name="T5" fmla="*/ 310 h 372"/>
                <a:gd name="T6" fmla="*/ 6 w 22"/>
                <a:gd name="T7" fmla="*/ 564 h 372"/>
                <a:gd name="T8" fmla="*/ 6 w 22"/>
                <a:gd name="T9" fmla="*/ 302 h 372"/>
                <a:gd name="T10" fmla="*/ 12 w 22"/>
                <a:gd name="T11" fmla="*/ 0 h 37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" h="372">
                  <a:moveTo>
                    <a:pt x="8" y="0"/>
                  </a:moveTo>
                  <a:cubicBezTo>
                    <a:pt x="8" y="0"/>
                    <a:pt x="3" y="3"/>
                    <a:pt x="3" y="5"/>
                  </a:cubicBezTo>
                  <a:cubicBezTo>
                    <a:pt x="4" y="25"/>
                    <a:pt x="22" y="170"/>
                    <a:pt x="16" y="205"/>
                  </a:cubicBezTo>
                  <a:cubicBezTo>
                    <a:pt x="9" y="247"/>
                    <a:pt x="5" y="243"/>
                    <a:pt x="4" y="372"/>
                  </a:cubicBezTo>
                  <a:cubicBezTo>
                    <a:pt x="4" y="372"/>
                    <a:pt x="0" y="229"/>
                    <a:pt x="4" y="199"/>
                  </a:cubicBezTo>
                  <a:cubicBezTo>
                    <a:pt x="7" y="170"/>
                    <a:pt x="8" y="0"/>
                    <a:pt x="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5" name="Freeform 54">
              <a:extLst>
                <a:ext uri="{FF2B5EF4-FFF2-40B4-BE49-F238E27FC236}">
                  <a16:creationId xmlns:a16="http://schemas.microsoft.com/office/drawing/2014/main" id="{FEF55A8B-C6EE-4D76-89AC-AE4E1D37E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4" y="1687"/>
              <a:ext cx="42" cy="405"/>
            </a:xfrm>
            <a:custGeom>
              <a:avLst/>
              <a:gdLst>
                <a:gd name="T0" fmla="*/ 0 w 34"/>
                <a:gd name="T1" fmla="*/ 0 h 329"/>
                <a:gd name="T2" fmla="*/ 5 w 34"/>
                <a:gd name="T3" fmla="*/ 499 h 329"/>
                <a:gd name="T4" fmla="*/ 0 w 34"/>
                <a:gd name="T5" fmla="*/ 0 h 3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29">
                  <a:moveTo>
                    <a:pt x="0" y="0"/>
                  </a:moveTo>
                  <a:cubicBezTo>
                    <a:pt x="0" y="0"/>
                    <a:pt x="34" y="252"/>
                    <a:pt x="3" y="329"/>
                  </a:cubicBezTo>
                  <a:cubicBezTo>
                    <a:pt x="3" y="329"/>
                    <a:pt x="4" y="1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6" name="Freeform 55">
              <a:extLst>
                <a:ext uri="{FF2B5EF4-FFF2-40B4-BE49-F238E27FC236}">
                  <a16:creationId xmlns:a16="http://schemas.microsoft.com/office/drawing/2014/main" id="{80347D00-CD31-4504-965B-144A4D236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726"/>
              <a:ext cx="37" cy="371"/>
            </a:xfrm>
            <a:custGeom>
              <a:avLst/>
              <a:gdLst>
                <a:gd name="T0" fmla="*/ 0 w 30"/>
                <a:gd name="T1" fmla="*/ 0 h 302"/>
                <a:gd name="T2" fmla="*/ 33 w 30"/>
                <a:gd name="T3" fmla="*/ 262 h 302"/>
                <a:gd name="T4" fmla="*/ 19 w 30"/>
                <a:gd name="T5" fmla="*/ 456 h 302"/>
                <a:gd name="T6" fmla="*/ 15 w 30"/>
                <a:gd name="T7" fmla="*/ 265 h 302"/>
                <a:gd name="T8" fmla="*/ 0 w 30"/>
                <a:gd name="T9" fmla="*/ 0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" h="302">
                  <a:moveTo>
                    <a:pt x="0" y="0"/>
                  </a:moveTo>
                  <a:cubicBezTo>
                    <a:pt x="30" y="154"/>
                    <a:pt x="26" y="150"/>
                    <a:pt x="22" y="173"/>
                  </a:cubicBezTo>
                  <a:cubicBezTo>
                    <a:pt x="15" y="223"/>
                    <a:pt x="12" y="302"/>
                    <a:pt x="12" y="302"/>
                  </a:cubicBezTo>
                  <a:cubicBezTo>
                    <a:pt x="12" y="302"/>
                    <a:pt x="6" y="201"/>
                    <a:pt x="10" y="176"/>
                  </a:cubicBezTo>
                  <a:cubicBezTo>
                    <a:pt x="13" y="152"/>
                    <a:pt x="7" y="2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7" name="Freeform 56">
              <a:extLst>
                <a:ext uri="{FF2B5EF4-FFF2-40B4-BE49-F238E27FC236}">
                  <a16:creationId xmlns:a16="http://schemas.microsoft.com/office/drawing/2014/main" id="{20AAD5B9-1EAB-411C-B2BA-B6FAE2D474E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3" y="1818"/>
              <a:ext cx="27" cy="278"/>
            </a:xfrm>
            <a:custGeom>
              <a:avLst/>
              <a:gdLst>
                <a:gd name="T0" fmla="*/ 0 w 22"/>
                <a:gd name="T1" fmla="*/ 0 h 226"/>
                <a:gd name="T2" fmla="*/ 5 w 22"/>
                <a:gd name="T3" fmla="*/ 342 h 226"/>
                <a:gd name="T4" fmla="*/ 0 w 22"/>
                <a:gd name="T5" fmla="*/ 0 h 2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26">
                  <a:moveTo>
                    <a:pt x="0" y="0"/>
                  </a:moveTo>
                  <a:cubicBezTo>
                    <a:pt x="0" y="0"/>
                    <a:pt x="12" y="184"/>
                    <a:pt x="3" y="226"/>
                  </a:cubicBezTo>
                  <a:cubicBezTo>
                    <a:pt x="3" y="226"/>
                    <a:pt x="22" y="4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8" name="Freeform 57">
              <a:extLst>
                <a:ext uri="{FF2B5EF4-FFF2-40B4-BE49-F238E27FC236}">
                  <a16:creationId xmlns:a16="http://schemas.microsoft.com/office/drawing/2014/main" id="{6B161D1A-1919-4803-B8F7-9E0F4E06C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0" y="1646"/>
              <a:ext cx="27" cy="293"/>
            </a:xfrm>
            <a:custGeom>
              <a:avLst/>
              <a:gdLst>
                <a:gd name="T0" fmla="*/ 18 w 22"/>
                <a:gd name="T1" fmla="*/ 0 h 238"/>
                <a:gd name="T2" fmla="*/ 17 w 22"/>
                <a:gd name="T3" fmla="*/ 361 h 238"/>
                <a:gd name="T4" fmla="*/ 18 w 22"/>
                <a:gd name="T5" fmla="*/ 0 h 2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238">
                  <a:moveTo>
                    <a:pt x="12" y="0"/>
                  </a:moveTo>
                  <a:cubicBezTo>
                    <a:pt x="12" y="0"/>
                    <a:pt x="0" y="169"/>
                    <a:pt x="11" y="238"/>
                  </a:cubicBezTo>
                  <a:cubicBezTo>
                    <a:pt x="11" y="238"/>
                    <a:pt x="22" y="42"/>
                    <a:pt x="12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09" name="Freeform 58">
              <a:extLst>
                <a:ext uri="{FF2B5EF4-FFF2-40B4-BE49-F238E27FC236}">
                  <a16:creationId xmlns:a16="http://schemas.microsoft.com/office/drawing/2014/main" id="{1CB023B5-AE6B-4F10-8039-A0CB5323BB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116"/>
              <a:ext cx="49" cy="341"/>
            </a:xfrm>
            <a:custGeom>
              <a:avLst/>
              <a:gdLst>
                <a:gd name="T0" fmla="*/ 62 w 39"/>
                <a:gd name="T1" fmla="*/ 420 h 277"/>
                <a:gd name="T2" fmla="*/ 35 w 39"/>
                <a:gd name="T3" fmla="*/ 0 h 277"/>
                <a:gd name="T4" fmla="*/ 62 w 39"/>
                <a:gd name="T5" fmla="*/ 420 h 2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277">
                  <a:moveTo>
                    <a:pt x="39" y="277"/>
                  </a:moveTo>
                  <a:cubicBezTo>
                    <a:pt x="39" y="277"/>
                    <a:pt x="0" y="56"/>
                    <a:pt x="22" y="0"/>
                  </a:cubicBezTo>
                  <a:cubicBezTo>
                    <a:pt x="22" y="0"/>
                    <a:pt x="26" y="153"/>
                    <a:pt x="39" y="277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0" name="Freeform 59">
              <a:extLst>
                <a:ext uri="{FF2B5EF4-FFF2-40B4-BE49-F238E27FC236}">
                  <a16:creationId xmlns:a16="http://schemas.microsoft.com/office/drawing/2014/main" id="{7F683B50-5CC1-42B1-BDC9-DB4C41146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1" y="1127"/>
              <a:ext cx="59" cy="526"/>
            </a:xfrm>
            <a:custGeom>
              <a:avLst/>
              <a:gdLst>
                <a:gd name="T0" fmla="*/ 59 w 48"/>
                <a:gd name="T1" fmla="*/ 0 h 427"/>
                <a:gd name="T2" fmla="*/ 0 w 48"/>
                <a:gd name="T3" fmla="*/ 648 h 427"/>
                <a:gd name="T4" fmla="*/ 59 w 48"/>
                <a:gd name="T5" fmla="*/ 0 h 4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427">
                  <a:moveTo>
                    <a:pt x="39" y="0"/>
                  </a:moveTo>
                  <a:cubicBezTo>
                    <a:pt x="39" y="0"/>
                    <a:pt x="48" y="298"/>
                    <a:pt x="0" y="427"/>
                  </a:cubicBezTo>
                  <a:cubicBezTo>
                    <a:pt x="0" y="427"/>
                    <a:pt x="40" y="141"/>
                    <a:pt x="39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1" name="Freeform 60">
              <a:extLst>
                <a:ext uri="{FF2B5EF4-FFF2-40B4-BE49-F238E27FC236}">
                  <a16:creationId xmlns:a16="http://schemas.microsoft.com/office/drawing/2014/main" id="{67929680-0A00-42F8-BD9B-44D7759434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113"/>
              <a:ext cx="44" cy="501"/>
            </a:xfrm>
            <a:custGeom>
              <a:avLst/>
              <a:gdLst>
                <a:gd name="T0" fmla="*/ 11 w 36"/>
                <a:gd name="T1" fmla="*/ 617 h 407"/>
                <a:gd name="T2" fmla="*/ 38 w 36"/>
                <a:gd name="T3" fmla="*/ 356 h 407"/>
                <a:gd name="T4" fmla="*/ 43 w 36"/>
                <a:gd name="T5" fmla="*/ 0 h 407"/>
                <a:gd name="T6" fmla="*/ 28 w 36"/>
                <a:gd name="T7" fmla="*/ 270 h 407"/>
                <a:gd name="T8" fmla="*/ 11 w 36"/>
                <a:gd name="T9" fmla="*/ 617 h 4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07">
                  <a:moveTo>
                    <a:pt x="7" y="407"/>
                  </a:moveTo>
                  <a:cubicBezTo>
                    <a:pt x="7" y="407"/>
                    <a:pt x="15" y="275"/>
                    <a:pt x="25" y="235"/>
                  </a:cubicBezTo>
                  <a:cubicBezTo>
                    <a:pt x="36" y="196"/>
                    <a:pt x="34" y="28"/>
                    <a:pt x="29" y="0"/>
                  </a:cubicBezTo>
                  <a:cubicBezTo>
                    <a:pt x="29" y="0"/>
                    <a:pt x="25" y="154"/>
                    <a:pt x="19" y="178"/>
                  </a:cubicBezTo>
                  <a:cubicBezTo>
                    <a:pt x="12" y="203"/>
                    <a:pt x="0" y="371"/>
                    <a:pt x="7" y="407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2" name="Freeform 61">
              <a:extLst>
                <a:ext uri="{FF2B5EF4-FFF2-40B4-BE49-F238E27FC236}">
                  <a16:creationId xmlns:a16="http://schemas.microsoft.com/office/drawing/2014/main" id="{0C619664-D072-440F-96CF-9398DC87C4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0" y="1081"/>
              <a:ext cx="30" cy="520"/>
            </a:xfrm>
            <a:custGeom>
              <a:avLst/>
              <a:gdLst>
                <a:gd name="T0" fmla="*/ 13 w 24"/>
                <a:gd name="T1" fmla="*/ 0 h 423"/>
                <a:gd name="T2" fmla="*/ 26 w 24"/>
                <a:gd name="T3" fmla="*/ 483 h 423"/>
                <a:gd name="T4" fmla="*/ 29 w 24"/>
                <a:gd name="T5" fmla="*/ 639 h 423"/>
                <a:gd name="T6" fmla="*/ 8 w 24"/>
                <a:gd name="T7" fmla="*/ 455 h 423"/>
                <a:gd name="T8" fmla="*/ 13 w 24"/>
                <a:gd name="T9" fmla="*/ 0 h 4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23">
                  <a:moveTo>
                    <a:pt x="8" y="0"/>
                  </a:moveTo>
                  <a:cubicBezTo>
                    <a:pt x="8" y="0"/>
                    <a:pt x="11" y="259"/>
                    <a:pt x="17" y="320"/>
                  </a:cubicBezTo>
                  <a:cubicBezTo>
                    <a:pt x="24" y="381"/>
                    <a:pt x="18" y="423"/>
                    <a:pt x="18" y="423"/>
                  </a:cubicBezTo>
                  <a:cubicBezTo>
                    <a:pt x="18" y="423"/>
                    <a:pt x="5" y="334"/>
                    <a:pt x="5" y="301"/>
                  </a:cubicBezTo>
                  <a:cubicBezTo>
                    <a:pt x="5" y="268"/>
                    <a:pt x="0" y="20"/>
                    <a:pt x="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3" name="Freeform 62">
              <a:extLst>
                <a:ext uri="{FF2B5EF4-FFF2-40B4-BE49-F238E27FC236}">
                  <a16:creationId xmlns:a16="http://schemas.microsoft.com/office/drawing/2014/main" id="{B5A399A0-B6F0-46B5-BEE0-4C7EF55158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081"/>
              <a:ext cx="45" cy="434"/>
            </a:xfrm>
            <a:custGeom>
              <a:avLst/>
              <a:gdLst>
                <a:gd name="T0" fmla="*/ 1 w 37"/>
                <a:gd name="T1" fmla="*/ 0 h 353"/>
                <a:gd name="T2" fmla="*/ 34 w 37"/>
                <a:gd name="T3" fmla="*/ 534 h 353"/>
                <a:gd name="T4" fmla="*/ 1 w 37"/>
                <a:gd name="T5" fmla="*/ 0 h 3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53">
                  <a:moveTo>
                    <a:pt x="1" y="0"/>
                  </a:moveTo>
                  <a:cubicBezTo>
                    <a:pt x="1" y="0"/>
                    <a:pt x="37" y="289"/>
                    <a:pt x="23" y="353"/>
                  </a:cubicBezTo>
                  <a:cubicBezTo>
                    <a:pt x="23" y="353"/>
                    <a:pt x="0" y="21"/>
                    <a:pt x="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4" name="Freeform 63">
              <a:extLst>
                <a:ext uri="{FF2B5EF4-FFF2-40B4-BE49-F238E27FC236}">
                  <a16:creationId xmlns:a16="http://schemas.microsoft.com/office/drawing/2014/main" id="{7A29B12E-5C60-4A4C-8F44-5A65BFC144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0" y="1087"/>
              <a:ext cx="39" cy="389"/>
            </a:xfrm>
            <a:custGeom>
              <a:avLst/>
              <a:gdLst>
                <a:gd name="T0" fmla="*/ 18 w 32"/>
                <a:gd name="T1" fmla="*/ 0 h 316"/>
                <a:gd name="T2" fmla="*/ 29 w 32"/>
                <a:gd name="T3" fmla="*/ 320 h 316"/>
                <a:gd name="T4" fmla="*/ 35 w 32"/>
                <a:gd name="T5" fmla="*/ 479 h 316"/>
                <a:gd name="T6" fmla="*/ 15 w 32"/>
                <a:gd name="T7" fmla="*/ 330 h 316"/>
                <a:gd name="T8" fmla="*/ 18 w 32"/>
                <a:gd name="T9" fmla="*/ 0 h 3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16">
                  <a:moveTo>
                    <a:pt x="12" y="0"/>
                  </a:moveTo>
                  <a:cubicBezTo>
                    <a:pt x="12" y="0"/>
                    <a:pt x="9" y="169"/>
                    <a:pt x="20" y="211"/>
                  </a:cubicBezTo>
                  <a:cubicBezTo>
                    <a:pt x="32" y="253"/>
                    <a:pt x="24" y="316"/>
                    <a:pt x="24" y="316"/>
                  </a:cubicBezTo>
                  <a:cubicBezTo>
                    <a:pt x="24" y="316"/>
                    <a:pt x="19" y="240"/>
                    <a:pt x="10" y="218"/>
                  </a:cubicBezTo>
                  <a:cubicBezTo>
                    <a:pt x="1" y="197"/>
                    <a:pt x="0" y="27"/>
                    <a:pt x="12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5" name="Freeform 64">
              <a:extLst>
                <a:ext uri="{FF2B5EF4-FFF2-40B4-BE49-F238E27FC236}">
                  <a16:creationId xmlns:a16="http://schemas.microsoft.com/office/drawing/2014/main" id="{A686A906-674F-47AE-9E22-ACFF6A12BCD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1110"/>
              <a:ext cx="25" cy="328"/>
            </a:xfrm>
            <a:custGeom>
              <a:avLst/>
              <a:gdLst>
                <a:gd name="T0" fmla="*/ 0 w 20"/>
                <a:gd name="T1" fmla="*/ 0 h 266"/>
                <a:gd name="T2" fmla="*/ 31 w 20"/>
                <a:gd name="T3" fmla="*/ 404 h 266"/>
                <a:gd name="T4" fmla="*/ 0 w 20"/>
                <a:gd name="T5" fmla="*/ 0 h 2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66">
                  <a:moveTo>
                    <a:pt x="0" y="0"/>
                  </a:moveTo>
                  <a:cubicBezTo>
                    <a:pt x="0" y="0"/>
                    <a:pt x="4" y="222"/>
                    <a:pt x="20" y="266"/>
                  </a:cubicBezTo>
                  <a:cubicBezTo>
                    <a:pt x="20" y="266"/>
                    <a:pt x="10" y="12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6" name="Freeform 65">
              <a:extLst>
                <a:ext uri="{FF2B5EF4-FFF2-40B4-BE49-F238E27FC236}">
                  <a16:creationId xmlns:a16="http://schemas.microsoft.com/office/drawing/2014/main" id="{D0E8D387-6842-4C4B-AAB4-0268D2F707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0" y="1089"/>
              <a:ext cx="32" cy="467"/>
            </a:xfrm>
            <a:custGeom>
              <a:avLst/>
              <a:gdLst>
                <a:gd name="T0" fmla="*/ 5 w 26"/>
                <a:gd name="T1" fmla="*/ 0 h 379"/>
                <a:gd name="T2" fmla="*/ 25 w 26"/>
                <a:gd name="T3" fmla="*/ 575 h 379"/>
                <a:gd name="T4" fmla="*/ 5 w 26"/>
                <a:gd name="T5" fmla="*/ 0 h 3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6" h="379">
                  <a:moveTo>
                    <a:pt x="3" y="0"/>
                  </a:moveTo>
                  <a:cubicBezTo>
                    <a:pt x="3" y="0"/>
                    <a:pt x="26" y="297"/>
                    <a:pt x="16" y="379"/>
                  </a:cubicBezTo>
                  <a:cubicBezTo>
                    <a:pt x="16" y="379"/>
                    <a:pt x="0" y="22"/>
                    <a:pt x="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7" name="Freeform 66">
              <a:extLst>
                <a:ext uri="{FF2B5EF4-FFF2-40B4-BE49-F238E27FC236}">
                  <a16:creationId xmlns:a16="http://schemas.microsoft.com/office/drawing/2014/main" id="{C38D0197-F948-4DAD-8AB9-5A1A36CC24D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8" y="1100"/>
              <a:ext cx="20" cy="368"/>
            </a:xfrm>
            <a:custGeom>
              <a:avLst/>
              <a:gdLst>
                <a:gd name="T0" fmla="*/ 16 w 16"/>
                <a:gd name="T1" fmla="*/ 0 h 299"/>
                <a:gd name="T2" fmla="*/ 1 w 16"/>
                <a:gd name="T3" fmla="*/ 453 h 299"/>
                <a:gd name="T4" fmla="*/ 16 w 16"/>
                <a:gd name="T5" fmla="*/ 0 h 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299">
                  <a:moveTo>
                    <a:pt x="10" y="0"/>
                  </a:moveTo>
                  <a:cubicBezTo>
                    <a:pt x="10" y="0"/>
                    <a:pt x="16" y="249"/>
                    <a:pt x="1" y="299"/>
                  </a:cubicBezTo>
                  <a:cubicBezTo>
                    <a:pt x="1" y="299"/>
                    <a:pt x="0" y="23"/>
                    <a:pt x="1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8" name="Freeform 67">
              <a:extLst>
                <a:ext uri="{FF2B5EF4-FFF2-40B4-BE49-F238E27FC236}">
                  <a16:creationId xmlns:a16="http://schemas.microsoft.com/office/drawing/2014/main" id="{E5631D7F-2378-4B47-BE15-D4853CB49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1317"/>
              <a:ext cx="53" cy="310"/>
            </a:xfrm>
            <a:custGeom>
              <a:avLst/>
              <a:gdLst>
                <a:gd name="T0" fmla="*/ 1 w 43"/>
                <a:gd name="T1" fmla="*/ 381 h 252"/>
                <a:gd name="T2" fmla="*/ 46 w 43"/>
                <a:gd name="T3" fmla="*/ 0 h 252"/>
                <a:gd name="T4" fmla="*/ 1 w 43"/>
                <a:gd name="T5" fmla="*/ 381 h 25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3" h="252">
                  <a:moveTo>
                    <a:pt x="1" y="252"/>
                  </a:moveTo>
                  <a:cubicBezTo>
                    <a:pt x="1" y="252"/>
                    <a:pt x="43" y="67"/>
                    <a:pt x="30" y="0"/>
                  </a:cubicBezTo>
                  <a:cubicBezTo>
                    <a:pt x="30" y="0"/>
                    <a:pt x="0" y="239"/>
                    <a:pt x="1" y="25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19" name="Freeform 68">
              <a:extLst>
                <a:ext uri="{FF2B5EF4-FFF2-40B4-BE49-F238E27FC236}">
                  <a16:creationId xmlns:a16="http://schemas.microsoft.com/office/drawing/2014/main" id="{76FC2910-6EB7-45B9-BD4E-6EF4D1DF1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079"/>
              <a:ext cx="470" cy="132"/>
            </a:xfrm>
            <a:custGeom>
              <a:avLst/>
              <a:gdLst>
                <a:gd name="T0" fmla="*/ 566 w 380"/>
                <a:gd name="T1" fmla="*/ 27 h 107"/>
                <a:gd name="T2" fmla="*/ 544 w 380"/>
                <a:gd name="T3" fmla="*/ 23 h 107"/>
                <a:gd name="T4" fmla="*/ 489 w 380"/>
                <a:gd name="T5" fmla="*/ 47 h 107"/>
                <a:gd name="T6" fmla="*/ 259 w 380"/>
                <a:gd name="T7" fmla="*/ 78 h 107"/>
                <a:gd name="T8" fmla="*/ 99 w 380"/>
                <a:gd name="T9" fmla="*/ 80 h 107"/>
                <a:gd name="T10" fmla="*/ 0 w 380"/>
                <a:gd name="T11" fmla="*/ 104 h 107"/>
                <a:gd name="T12" fmla="*/ 14 w 380"/>
                <a:gd name="T13" fmla="*/ 148 h 107"/>
                <a:gd name="T14" fmla="*/ 78 w 380"/>
                <a:gd name="T15" fmla="*/ 131 h 107"/>
                <a:gd name="T16" fmla="*/ 204 w 380"/>
                <a:gd name="T17" fmla="*/ 117 h 107"/>
                <a:gd name="T18" fmla="*/ 267 w 380"/>
                <a:gd name="T19" fmla="*/ 105 h 107"/>
                <a:gd name="T20" fmla="*/ 314 w 380"/>
                <a:gd name="T21" fmla="*/ 111 h 107"/>
                <a:gd name="T22" fmla="*/ 404 w 380"/>
                <a:gd name="T23" fmla="*/ 97 h 107"/>
                <a:gd name="T24" fmla="*/ 468 w 380"/>
                <a:gd name="T25" fmla="*/ 89 h 107"/>
                <a:gd name="T26" fmla="*/ 521 w 380"/>
                <a:gd name="T27" fmla="*/ 96 h 107"/>
                <a:gd name="T28" fmla="*/ 566 w 380"/>
                <a:gd name="T29" fmla="*/ 31 h 10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80" h="107">
                  <a:moveTo>
                    <a:pt x="370" y="18"/>
                  </a:moveTo>
                  <a:cubicBezTo>
                    <a:pt x="380" y="0"/>
                    <a:pt x="362" y="11"/>
                    <a:pt x="356" y="15"/>
                  </a:cubicBezTo>
                  <a:cubicBezTo>
                    <a:pt x="343" y="23"/>
                    <a:pt x="335" y="28"/>
                    <a:pt x="319" y="31"/>
                  </a:cubicBezTo>
                  <a:cubicBezTo>
                    <a:pt x="271" y="42"/>
                    <a:pt x="218" y="46"/>
                    <a:pt x="169" y="51"/>
                  </a:cubicBezTo>
                  <a:cubicBezTo>
                    <a:pt x="134" y="54"/>
                    <a:pt x="98" y="58"/>
                    <a:pt x="65" y="53"/>
                  </a:cubicBezTo>
                  <a:cubicBezTo>
                    <a:pt x="43" y="50"/>
                    <a:pt x="17" y="53"/>
                    <a:pt x="0" y="68"/>
                  </a:cubicBezTo>
                  <a:cubicBezTo>
                    <a:pt x="6" y="76"/>
                    <a:pt x="9" y="87"/>
                    <a:pt x="9" y="97"/>
                  </a:cubicBezTo>
                  <a:cubicBezTo>
                    <a:pt x="24" y="107"/>
                    <a:pt x="38" y="93"/>
                    <a:pt x="51" y="86"/>
                  </a:cubicBezTo>
                  <a:cubicBezTo>
                    <a:pt x="78" y="72"/>
                    <a:pt x="105" y="77"/>
                    <a:pt x="133" y="77"/>
                  </a:cubicBezTo>
                  <a:cubicBezTo>
                    <a:pt x="148" y="77"/>
                    <a:pt x="160" y="70"/>
                    <a:pt x="175" y="69"/>
                  </a:cubicBezTo>
                  <a:cubicBezTo>
                    <a:pt x="184" y="69"/>
                    <a:pt x="195" y="73"/>
                    <a:pt x="205" y="73"/>
                  </a:cubicBezTo>
                  <a:cubicBezTo>
                    <a:pt x="225" y="73"/>
                    <a:pt x="245" y="69"/>
                    <a:pt x="264" y="64"/>
                  </a:cubicBezTo>
                  <a:cubicBezTo>
                    <a:pt x="278" y="62"/>
                    <a:pt x="292" y="59"/>
                    <a:pt x="306" y="58"/>
                  </a:cubicBezTo>
                  <a:cubicBezTo>
                    <a:pt x="319" y="57"/>
                    <a:pt x="329" y="62"/>
                    <a:pt x="340" y="63"/>
                  </a:cubicBezTo>
                  <a:cubicBezTo>
                    <a:pt x="364" y="64"/>
                    <a:pt x="359" y="36"/>
                    <a:pt x="370" y="20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0" name="Freeform 69">
              <a:extLst>
                <a:ext uri="{FF2B5EF4-FFF2-40B4-BE49-F238E27FC236}">
                  <a16:creationId xmlns:a16="http://schemas.microsoft.com/office/drawing/2014/main" id="{9181A0FA-9180-417B-91B9-572A5A3F88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6" y="2604"/>
              <a:ext cx="442" cy="143"/>
            </a:xfrm>
            <a:custGeom>
              <a:avLst/>
              <a:gdLst>
                <a:gd name="T0" fmla="*/ 0 w 358"/>
                <a:gd name="T1" fmla="*/ 48 h 116"/>
                <a:gd name="T2" fmla="*/ 15 w 358"/>
                <a:gd name="T3" fmla="*/ 110 h 116"/>
                <a:gd name="T4" fmla="*/ 65 w 358"/>
                <a:gd name="T5" fmla="*/ 99 h 116"/>
                <a:gd name="T6" fmla="*/ 138 w 358"/>
                <a:gd name="T7" fmla="*/ 117 h 116"/>
                <a:gd name="T8" fmla="*/ 212 w 358"/>
                <a:gd name="T9" fmla="*/ 132 h 116"/>
                <a:gd name="T10" fmla="*/ 281 w 358"/>
                <a:gd name="T11" fmla="*/ 174 h 116"/>
                <a:gd name="T12" fmla="*/ 388 w 358"/>
                <a:gd name="T13" fmla="*/ 125 h 116"/>
                <a:gd name="T14" fmla="*/ 472 w 358"/>
                <a:gd name="T15" fmla="*/ 102 h 116"/>
                <a:gd name="T16" fmla="*/ 517 w 358"/>
                <a:gd name="T17" fmla="*/ 89 h 116"/>
                <a:gd name="T18" fmla="*/ 532 w 358"/>
                <a:gd name="T19" fmla="*/ 44 h 116"/>
                <a:gd name="T20" fmla="*/ 537 w 358"/>
                <a:gd name="T21" fmla="*/ 44 h 116"/>
                <a:gd name="T22" fmla="*/ 514 w 358"/>
                <a:gd name="T23" fmla="*/ 0 h 116"/>
                <a:gd name="T24" fmla="*/ 416 w 358"/>
                <a:gd name="T25" fmla="*/ 48 h 116"/>
                <a:gd name="T26" fmla="*/ 322 w 358"/>
                <a:gd name="T27" fmla="*/ 64 h 116"/>
                <a:gd name="T28" fmla="*/ 242 w 358"/>
                <a:gd name="T29" fmla="*/ 37 h 116"/>
                <a:gd name="T30" fmla="*/ 174 w 358"/>
                <a:gd name="T31" fmla="*/ 52 h 116"/>
                <a:gd name="T32" fmla="*/ 109 w 358"/>
                <a:gd name="T33" fmla="*/ 57 h 116"/>
                <a:gd name="T34" fmla="*/ 51 w 358"/>
                <a:gd name="T35" fmla="*/ 46 h 116"/>
                <a:gd name="T36" fmla="*/ 5 w 358"/>
                <a:gd name="T37" fmla="*/ 44 h 116"/>
                <a:gd name="T38" fmla="*/ 5 w 358"/>
                <a:gd name="T39" fmla="*/ 48 h 11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358" h="116">
                  <a:moveTo>
                    <a:pt x="0" y="32"/>
                  </a:moveTo>
                  <a:cubicBezTo>
                    <a:pt x="8" y="38"/>
                    <a:pt x="15" y="62"/>
                    <a:pt x="10" y="72"/>
                  </a:cubicBezTo>
                  <a:cubicBezTo>
                    <a:pt x="18" y="81"/>
                    <a:pt x="33" y="67"/>
                    <a:pt x="43" y="65"/>
                  </a:cubicBezTo>
                  <a:cubicBezTo>
                    <a:pt x="61" y="63"/>
                    <a:pt x="75" y="71"/>
                    <a:pt x="91" y="77"/>
                  </a:cubicBezTo>
                  <a:cubicBezTo>
                    <a:pt x="107" y="82"/>
                    <a:pt x="124" y="82"/>
                    <a:pt x="139" y="87"/>
                  </a:cubicBezTo>
                  <a:cubicBezTo>
                    <a:pt x="154" y="93"/>
                    <a:pt x="170" y="112"/>
                    <a:pt x="185" y="114"/>
                  </a:cubicBezTo>
                  <a:cubicBezTo>
                    <a:pt x="206" y="116"/>
                    <a:pt x="234" y="90"/>
                    <a:pt x="254" y="82"/>
                  </a:cubicBezTo>
                  <a:cubicBezTo>
                    <a:pt x="273" y="75"/>
                    <a:pt x="290" y="71"/>
                    <a:pt x="309" y="67"/>
                  </a:cubicBezTo>
                  <a:cubicBezTo>
                    <a:pt x="317" y="65"/>
                    <a:pt x="332" y="65"/>
                    <a:pt x="339" y="58"/>
                  </a:cubicBezTo>
                  <a:cubicBezTo>
                    <a:pt x="347" y="50"/>
                    <a:pt x="344" y="39"/>
                    <a:pt x="349" y="29"/>
                  </a:cubicBezTo>
                  <a:cubicBezTo>
                    <a:pt x="350" y="29"/>
                    <a:pt x="351" y="29"/>
                    <a:pt x="352" y="29"/>
                  </a:cubicBezTo>
                  <a:cubicBezTo>
                    <a:pt x="358" y="17"/>
                    <a:pt x="350" y="0"/>
                    <a:pt x="337" y="0"/>
                  </a:cubicBezTo>
                  <a:cubicBezTo>
                    <a:pt x="319" y="1"/>
                    <a:pt x="290" y="26"/>
                    <a:pt x="273" y="32"/>
                  </a:cubicBezTo>
                  <a:cubicBezTo>
                    <a:pt x="253" y="40"/>
                    <a:pt x="233" y="50"/>
                    <a:pt x="211" y="42"/>
                  </a:cubicBezTo>
                  <a:cubicBezTo>
                    <a:pt x="194" y="36"/>
                    <a:pt x="179" y="22"/>
                    <a:pt x="159" y="24"/>
                  </a:cubicBezTo>
                  <a:cubicBezTo>
                    <a:pt x="144" y="26"/>
                    <a:pt x="130" y="32"/>
                    <a:pt x="114" y="34"/>
                  </a:cubicBezTo>
                  <a:cubicBezTo>
                    <a:pt x="101" y="35"/>
                    <a:pt x="86" y="36"/>
                    <a:pt x="71" y="37"/>
                  </a:cubicBezTo>
                  <a:cubicBezTo>
                    <a:pt x="57" y="39"/>
                    <a:pt x="46" y="37"/>
                    <a:pt x="33" y="30"/>
                  </a:cubicBezTo>
                  <a:cubicBezTo>
                    <a:pt x="27" y="27"/>
                    <a:pt x="7" y="10"/>
                    <a:pt x="3" y="29"/>
                  </a:cubicBezTo>
                  <a:cubicBezTo>
                    <a:pt x="3" y="30"/>
                    <a:pt x="3" y="31"/>
                    <a:pt x="3" y="3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1" name="Freeform 70">
              <a:extLst>
                <a:ext uri="{FF2B5EF4-FFF2-40B4-BE49-F238E27FC236}">
                  <a16:creationId xmlns:a16="http://schemas.microsoft.com/office/drawing/2014/main" id="{4A310E4F-5B83-45F0-9494-F7E8F5CDBF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2" y="1467"/>
              <a:ext cx="488" cy="294"/>
            </a:xfrm>
            <a:custGeom>
              <a:avLst/>
              <a:gdLst>
                <a:gd name="T0" fmla="*/ 0 w 395"/>
                <a:gd name="T1" fmla="*/ 0 h 239"/>
                <a:gd name="T2" fmla="*/ 72 w 395"/>
                <a:gd name="T3" fmla="*/ 9 h 239"/>
                <a:gd name="T4" fmla="*/ 151 w 395"/>
                <a:gd name="T5" fmla="*/ 18 h 239"/>
                <a:gd name="T6" fmla="*/ 247 w 395"/>
                <a:gd name="T7" fmla="*/ 50 h 239"/>
                <a:gd name="T8" fmla="*/ 332 w 395"/>
                <a:gd name="T9" fmla="*/ 145 h 239"/>
                <a:gd name="T10" fmla="*/ 456 w 395"/>
                <a:gd name="T11" fmla="*/ 197 h 239"/>
                <a:gd name="T12" fmla="*/ 530 w 395"/>
                <a:gd name="T13" fmla="*/ 255 h 239"/>
                <a:gd name="T14" fmla="*/ 582 w 395"/>
                <a:gd name="T15" fmla="*/ 280 h 239"/>
                <a:gd name="T16" fmla="*/ 600 w 395"/>
                <a:gd name="T17" fmla="*/ 303 h 239"/>
                <a:gd name="T18" fmla="*/ 600 w 395"/>
                <a:gd name="T19" fmla="*/ 341 h 239"/>
                <a:gd name="T20" fmla="*/ 600 w 395"/>
                <a:gd name="T21" fmla="*/ 362 h 239"/>
                <a:gd name="T22" fmla="*/ 539 w 395"/>
                <a:gd name="T23" fmla="*/ 308 h 239"/>
                <a:gd name="T24" fmla="*/ 462 w 395"/>
                <a:gd name="T25" fmla="*/ 271 h 239"/>
                <a:gd name="T26" fmla="*/ 388 w 395"/>
                <a:gd name="T27" fmla="*/ 215 h 239"/>
                <a:gd name="T28" fmla="*/ 288 w 395"/>
                <a:gd name="T29" fmla="*/ 203 h 239"/>
                <a:gd name="T30" fmla="*/ 125 w 395"/>
                <a:gd name="T31" fmla="*/ 98 h 239"/>
                <a:gd name="T32" fmla="*/ 65 w 395"/>
                <a:gd name="T33" fmla="*/ 68 h 239"/>
                <a:gd name="T34" fmla="*/ 6 w 395"/>
                <a:gd name="T35" fmla="*/ 80 h 239"/>
                <a:gd name="T36" fmla="*/ 1 w 395"/>
                <a:gd name="T37" fmla="*/ 5 h 239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395" h="239">
                  <a:moveTo>
                    <a:pt x="0" y="0"/>
                  </a:moveTo>
                  <a:cubicBezTo>
                    <a:pt x="10" y="18"/>
                    <a:pt x="31" y="9"/>
                    <a:pt x="47" y="6"/>
                  </a:cubicBezTo>
                  <a:cubicBezTo>
                    <a:pt x="70" y="3"/>
                    <a:pt x="79" y="3"/>
                    <a:pt x="99" y="12"/>
                  </a:cubicBezTo>
                  <a:cubicBezTo>
                    <a:pt x="119" y="21"/>
                    <a:pt x="144" y="21"/>
                    <a:pt x="162" y="33"/>
                  </a:cubicBezTo>
                  <a:cubicBezTo>
                    <a:pt x="186" y="48"/>
                    <a:pt x="195" y="79"/>
                    <a:pt x="218" y="96"/>
                  </a:cubicBezTo>
                  <a:cubicBezTo>
                    <a:pt x="243" y="113"/>
                    <a:pt x="273" y="116"/>
                    <a:pt x="299" y="130"/>
                  </a:cubicBezTo>
                  <a:cubicBezTo>
                    <a:pt x="317" y="141"/>
                    <a:pt x="331" y="157"/>
                    <a:pt x="347" y="168"/>
                  </a:cubicBezTo>
                  <a:cubicBezTo>
                    <a:pt x="355" y="174"/>
                    <a:pt x="375" y="179"/>
                    <a:pt x="381" y="185"/>
                  </a:cubicBezTo>
                  <a:cubicBezTo>
                    <a:pt x="392" y="195"/>
                    <a:pt x="391" y="186"/>
                    <a:pt x="393" y="200"/>
                  </a:cubicBezTo>
                  <a:cubicBezTo>
                    <a:pt x="395" y="212"/>
                    <a:pt x="393" y="216"/>
                    <a:pt x="393" y="225"/>
                  </a:cubicBezTo>
                  <a:cubicBezTo>
                    <a:pt x="393" y="229"/>
                    <a:pt x="392" y="236"/>
                    <a:pt x="393" y="239"/>
                  </a:cubicBezTo>
                  <a:cubicBezTo>
                    <a:pt x="375" y="235"/>
                    <a:pt x="367" y="214"/>
                    <a:pt x="353" y="203"/>
                  </a:cubicBezTo>
                  <a:cubicBezTo>
                    <a:pt x="337" y="191"/>
                    <a:pt x="319" y="190"/>
                    <a:pt x="303" y="179"/>
                  </a:cubicBezTo>
                  <a:cubicBezTo>
                    <a:pt x="284" y="166"/>
                    <a:pt x="275" y="150"/>
                    <a:pt x="254" y="142"/>
                  </a:cubicBezTo>
                  <a:cubicBezTo>
                    <a:pt x="233" y="134"/>
                    <a:pt x="211" y="139"/>
                    <a:pt x="189" y="134"/>
                  </a:cubicBezTo>
                  <a:cubicBezTo>
                    <a:pt x="148" y="127"/>
                    <a:pt x="113" y="89"/>
                    <a:pt x="82" y="65"/>
                  </a:cubicBezTo>
                  <a:cubicBezTo>
                    <a:pt x="67" y="53"/>
                    <a:pt x="62" y="43"/>
                    <a:pt x="43" y="45"/>
                  </a:cubicBezTo>
                  <a:cubicBezTo>
                    <a:pt x="29" y="46"/>
                    <a:pt x="19" y="54"/>
                    <a:pt x="4" y="53"/>
                  </a:cubicBezTo>
                  <a:cubicBezTo>
                    <a:pt x="5" y="38"/>
                    <a:pt x="6" y="24"/>
                    <a:pt x="1" y="3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2" name="Freeform 71">
              <a:extLst>
                <a:ext uri="{FF2B5EF4-FFF2-40B4-BE49-F238E27FC236}">
                  <a16:creationId xmlns:a16="http://schemas.microsoft.com/office/drawing/2014/main" id="{78F079AD-BB83-4E4A-B7EE-ED6052409B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8" y="862"/>
              <a:ext cx="50" cy="590"/>
            </a:xfrm>
            <a:custGeom>
              <a:avLst/>
              <a:gdLst>
                <a:gd name="T0" fmla="*/ 63 w 40"/>
                <a:gd name="T1" fmla="*/ 725 h 480"/>
                <a:gd name="T2" fmla="*/ 48 w 40"/>
                <a:gd name="T3" fmla="*/ 0 h 480"/>
                <a:gd name="T4" fmla="*/ 63 w 40"/>
                <a:gd name="T5" fmla="*/ 725 h 4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80">
                  <a:moveTo>
                    <a:pt x="40" y="480"/>
                  </a:moveTo>
                  <a:cubicBezTo>
                    <a:pt x="40" y="480"/>
                    <a:pt x="0" y="122"/>
                    <a:pt x="30" y="0"/>
                  </a:cubicBezTo>
                  <a:cubicBezTo>
                    <a:pt x="30" y="0"/>
                    <a:pt x="19" y="357"/>
                    <a:pt x="40" y="48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3" name="Freeform 72">
              <a:extLst>
                <a:ext uri="{FF2B5EF4-FFF2-40B4-BE49-F238E27FC236}">
                  <a16:creationId xmlns:a16="http://schemas.microsoft.com/office/drawing/2014/main" id="{0885FC19-F190-4C7F-B4DE-12560ECA78BC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1123"/>
              <a:ext cx="49" cy="526"/>
            </a:xfrm>
            <a:custGeom>
              <a:avLst/>
              <a:gdLst>
                <a:gd name="T0" fmla="*/ 58 w 40"/>
                <a:gd name="T1" fmla="*/ 0 h 428"/>
                <a:gd name="T2" fmla="*/ 0 w 40"/>
                <a:gd name="T3" fmla="*/ 646 h 428"/>
                <a:gd name="T4" fmla="*/ 58 w 40"/>
                <a:gd name="T5" fmla="*/ 0 h 4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428">
                  <a:moveTo>
                    <a:pt x="38" y="0"/>
                  </a:moveTo>
                  <a:cubicBezTo>
                    <a:pt x="38" y="0"/>
                    <a:pt x="38" y="296"/>
                    <a:pt x="0" y="428"/>
                  </a:cubicBezTo>
                  <a:cubicBezTo>
                    <a:pt x="0" y="428"/>
                    <a:pt x="40" y="142"/>
                    <a:pt x="3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4" name="Freeform 73">
              <a:extLst>
                <a:ext uri="{FF2B5EF4-FFF2-40B4-BE49-F238E27FC236}">
                  <a16:creationId xmlns:a16="http://schemas.microsoft.com/office/drawing/2014/main" id="{4413850B-17D1-4153-9081-BDB21596B9F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2" y="1110"/>
              <a:ext cx="39" cy="504"/>
            </a:xfrm>
            <a:custGeom>
              <a:avLst/>
              <a:gdLst>
                <a:gd name="T0" fmla="*/ 11 w 32"/>
                <a:gd name="T1" fmla="*/ 621 h 409"/>
                <a:gd name="T2" fmla="*/ 20 w 32"/>
                <a:gd name="T3" fmla="*/ 359 h 409"/>
                <a:gd name="T4" fmla="*/ 40 w 32"/>
                <a:gd name="T5" fmla="*/ 0 h 409"/>
                <a:gd name="T6" fmla="*/ 24 w 32"/>
                <a:gd name="T7" fmla="*/ 269 h 409"/>
                <a:gd name="T8" fmla="*/ 11 w 32"/>
                <a:gd name="T9" fmla="*/ 621 h 4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409">
                  <a:moveTo>
                    <a:pt x="7" y="409"/>
                  </a:moveTo>
                  <a:cubicBezTo>
                    <a:pt x="7" y="409"/>
                    <a:pt x="3" y="275"/>
                    <a:pt x="13" y="236"/>
                  </a:cubicBezTo>
                  <a:cubicBezTo>
                    <a:pt x="23" y="196"/>
                    <a:pt x="32" y="28"/>
                    <a:pt x="27" y="0"/>
                  </a:cubicBezTo>
                  <a:cubicBezTo>
                    <a:pt x="27" y="0"/>
                    <a:pt x="22" y="153"/>
                    <a:pt x="16" y="177"/>
                  </a:cubicBezTo>
                  <a:cubicBezTo>
                    <a:pt x="9" y="201"/>
                    <a:pt x="0" y="373"/>
                    <a:pt x="7" y="409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5" name="Freeform 74">
              <a:extLst>
                <a:ext uri="{FF2B5EF4-FFF2-40B4-BE49-F238E27FC236}">
                  <a16:creationId xmlns:a16="http://schemas.microsoft.com/office/drawing/2014/main" id="{A1451C1D-F37F-4770-A2F7-30798DC39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1076"/>
              <a:ext cx="22" cy="522"/>
            </a:xfrm>
            <a:custGeom>
              <a:avLst/>
              <a:gdLst>
                <a:gd name="T0" fmla="*/ 12 w 18"/>
                <a:gd name="T1" fmla="*/ 0 h 424"/>
                <a:gd name="T2" fmla="*/ 15 w 18"/>
                <a:gd name="T3" fmla="*/ 490 h 424"/>
                <a:gd name="T4" fmla="*/ 27 w 18"/>
                <a:gd name="T5" fmla="*/ 643 h 424"/>
                <a:gd name="T6" fmla="*/ 7 w 18"/>
                <a:gd name="T7" fmla="*/ 458 h 424"/>
                <a:gd name="T8" fmla="*/ 12 w 18"/>
                <a:gd name="T9" fmla="*/ 0 h 4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424">
                  <a:moveTo>
                    <a:pt x="8" y="0"/>
                  </a:moveTo>
                  <a:cubicBezTo>
                    <a:pt x="8" y="0"/>
                    <a:pt x="4" y="262"/>
                    <a:pt x="10" y="323"/>
                  </a:cubicBezTo>
                  <a:cubicBezTo>
                    <a:pt x="17" y="384"/>
                    <a:pt x="18" y="424"/>
                    <a:pt x="18" y="424"/>
                  </a:cubicBezTo>
                  <a:cubicBezTo>
                    <a:pt x="18" y="424"/>
                    <a:pt x="5" y="335"/>
                    <a:pt x="5" y="302"/>
                  </a:cubicBezTo>
                  <a:cubicBezTo>
                    <a:pt x="5" y="269"/>
                    <a:pt x="0" y="21"/>
                    <a:pt x="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6" name="Freeform 75">
              <a:extLst>
                <a:ext uri="{FF2B5EF4-FFF2-40B4-BE49-F238E27FC236}">
                  <a16:creationId xmlns:a16="http://schemas.microsoft.com/office/drawing/2014/main" id="{8D5BA952-1F07-4700-BA11-313D0C3F60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008"/>
              <a:ext cx="40" cy="503"/>
            </a:xfrm>
            <a:custGeom>
              <a:avLst/>
              <a:gdLst>
                <a:gd name="T0" fmla="*/ 1 w 32"/>
                <a:gd name="T1" fmla="*/ 0 h 409"/>
                <a:gd name="T2" fmla="*/ 41 w 32"/>
                <a:gd name="T3" fmla="*/ 619 h 409"/>
                <a:gd name="T4" fmla="*/ 1 w 32"/>
                <a:gd name="T5" fmla="*/ 0 h 4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409">
                  <a:moveTo>
                    <a:pt x="1" y="0"/>
                  </a:moveTo>
                  <a:cubicBezTo>
                    <a:pt x="1" y="0"/>
                    <a:pt x="32" y="372"/>
                    <a:pt x="26" y="409"/>
                  </a:cubicBezTo>
                  <a:cubicBezTo>
                    <a:pt x="26" y="409"/>
                    <a:pt x="0" y="22"/>
                    <a:pt x="1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7" name="Freeform 76">
              <a:extLst>
                <a:ext uri="{FF2B5EF4-FFF2-40B4-BE49-F238E27FC236}">
                  <a16:creationId xmlns:a16="http://schemas.microsoft.com/office/drawing/2014/main" id="{9EB83DC0-20BB-496C-9F16-872766F5F7C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7" y="931"/>
              <a:ext cx="30" cy="541"/>
            </a:xfrm>
            <a:custGeom>
              <a:avLst/>
              <a:gdLst>
                <a:gd name="T0" fmla="*/ 26 w 24"/>
                <a:gd name="T1" fmla="*/ 0 h 440"/>
                <a:gd name="T2" fmla="*/ 19 w 24"/>
                <a:gd name="T3" fmla="*/ 508 h 440"/>
                <a:gd name="T4" fmla="*/ 36 w 24"/>
                <a:gd name="T5" fmla="*/ 665 h 440"/>
                <a:gd name="T6" fmla="*/ 14 w 24"/>
                <a:gd name="T7" fmla="*/ 518 h 440"/>
                <a:gd name="T8" fmla="*/ 26 w 24"/>
                <a:gd name="T9" fmla="*/ 0 h 4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4" h="440">
                  <a:moveTo>
                    <a:pt x="17" y="0"/>
                  </a:moveTo>
                  <a:cubicBezTo>
                    <a:pt x="17" y="0"/>
                    <a:pt x="1" y="294"/>
                    <a:pt x="12" y="336"/>
                  </a:cubicBezTo>
                  <a:cubicBezTo>
                    <a:pt x="24" y="378"/>
                    <a:pt x="23" y="440"/>
                    <a:pt x="23" y="440"/>
                  </a:cubicBezTo>
                  <a:cubicBezTo>
                    <a:pt x="23" y="440"/>
                    <a:pt x="18" y="364"/>
                    <a:pt x="9" y="342"/>
                  </a:cubicBezTo>
                  <a:cubicBezTo>
                    <a:pt x="0" y="321"/>
                    <a:pt x="6" y="27"/>
                    <a:pt x="17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8" name="Freeform 77">
              <a:extLst>
                <a:ext uri="{FF2B5EF4-FFF2-40B4-BE49-F238E27FC236}">
                  <a16:creationId xmlns:a16="http://schemas.microsoft.com/office/drawing/2014/main" id="{1BD7D4C2-C5B2-428F-ADF9-2EE42D21A72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4" y="891"/>
              <a:ext cx="21" cy="542"/>
            </a:xfrm>
            <a:custGeom>
              <a:avLst/>
              <a:gdLst>
                <a:gd name="T0" fmla="*/ 0 w 17"/>
                <a:gd name="T1" fmla="*/ 0 h 440"/>
                <a:gd name="T2" fmla="*/ 26 w 17"/>
                <a:gd name="T3" fmla="*/ 668 h 440"/>
                <a:gd name="T4" fmla="*/ 0 w 17"/>
                <a:gd name="T5" fmla="*/ 0 h 4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440">
                  <a:moveTo>
                    <a:pt x="0" y="0"/>
                  </a:moveTo>
                  <a:cubicBezTo>
                    <a:pt x="0" y="0"/>
                    <a:pt x="1" y="396"/>
                    <a:pt x="17" y="440"/>
                  </a:cubicBezTo>
                  <a:cubicBezTo>
                    <a:pt x="17" y="440"/>
                    <a:pt x="1" y="9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29" name="Freeform 78">
              <a:extLst>
                <a:ext uri="{FF2B5EF4-FFF2-40B4-BE49-F238E27FC236}">
                  <a16:creationId xmlns:a16="http://schemas.microsoft.com/office/drawing/2014/main" id="{CF59F75F-4C44-493D-8D70-16B3C20DB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7" y="1086"/>
              <a:ext cx="24" cy="466"/>
            </a:xfrm>
            <a:custGeom>
              <a:avLst/>
              <a:gdLst>
                <a:gd name="T0" fmla="*/ 5 w 20"/>
                <a:gd name="T1" fmla="*/ 0 h 379"/>
                <a:gd name="T2" fmla="*/ 23 w 20"/>
                <a:gd name="T3" fmla="*/ 573 h 379"/>
                <a:gd name="T4" fmla="*/ 5 w 20"/>
                <a:gd name="T5" fmla="*/ 0 h 3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379">
                  <a:moveTo>
                    <a:pt x="3" y="0"/>
                  </a:moveTo>
                  <a:cubicBezTo>
                    <a:pt x="3" y="0"/>
                    <a:pt x="20" y="320"/>
                    <a:pt x="16" y="379"/>
                  </a:cubicBezTo>
                  <a:cubicBezTo>
                    <a:pt x="16" y="379"/>
                    <a:pt x="0" y="21"/>
                    <a:pt x="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0" name="Freeform 79">
              <a:extLst>
                <a:ext uri="{FF2B5EF4-FFF2-40B4-BE49-F238E27FC236}">
                  <a16:creationId xmlns:a16="http://schemas.microsoft.com/office/drawing/2014/main" id="{7F838CB2-161D-40D3-B315-3B906A71BE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097"/>
              <a:ext cx="13" cy="368"/>
            </a:xfrm>
            <a:custGeom>
              <a:avLst/>
              <a:gdLst>
                <a:gd name="T0" fmla="*/ 17 w 10"/>
                <a:gd name="T1" fmla="*/ 0 h 299"/>
                <a:gd name="T2" fmla="*/ 1 w 10"/>
                <a:gd name="T3" fmla="*/ 453 h 299"/>
                <a:gd name="T4" fmla="*/ 17 w 10"/>
                <a:gd name="T5" fmla="*/ 0 h 2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99">
                  <a:moveTo>
                    <a:pt x="10" y="0"/>
                  </a:moveTo>
                  <a:cubicBezTo>
                    <a:pt x="10" y="0"/>
                    <a:pt x="2" y="284"/>
                    <a:pt x="1" y="299"/>
                  </a:cubicBezTo>
                  <a:cubicBezTo>
                    <a:pt x="1" y="299"/>
                    <a:pt x="0" y="23"/>
                    <a:pt x="1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1" name="Freeform 80">
              <a:extLst>
                <a:ext uri="{FF2B5EF4-FFF2-40B4-BE49-F238E27FC236}">
                  <a16:creationId xmlns:a16="http://schemas.microsoft.com/office/drawing/2014/main" id="{EC1FB6DA-C0F1-4185-8BC3-2BE10BAB9D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4" y="1315"/>
              <a:ext cx="44" cy="307"/>
            </a:xfrm>
            <a:custGeom>
              <a:avLst/>
              <a:gdLst>
                <a:gd name="T0" fmla="*/ 1 w 36"/>
                <a:gd name="T1" fmla="*/ 377 h 250"/>
                <a:gd name="T2" fmla="*/ 49 w 36"/>
                <a:gd name="T3" fmla="*/ 0 h 250"/>
                <a:gd name="T4" fmla="*/ 1 w 36"/>
                <a:gd name="T5" fmla="*/ 377 h 2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50">
                  <a:moveTo>
                    <a:pt x="1" y="250"/>
                  </a:moveTo>
                  <a:cubicBezTo>
                    <a:pt x="1" y="250"/>
                    <a:pt x="36" y="51"/>
                    <a:pt x="33" y="0"/>
                  </a:cubicBezTo>
                  <a:cubicBezTo>
                    <a:pt x="33" y="0"/>
                    <a:pt x="0" y="238"/>
                    <a:pt x="1" y="25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2" name="Freeform 81">
              <a:extLst>
                <a:ext uri="{FF2B5EF4-FFF2-40B4-BE49-F238E27FC236}">
                  <a16:creationId xmlns:a16="http://schemas.microsoft.com/office/drawing/2014/main" id="{872C1CBC-987B-4884-887E-82E7A0D3E1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8" y="1559"/>
              <a:ext cx="58" cy="569"/>
            </a:xfrm>
            <a:custGeom>
              <a:avLst/>
              <a:gdLst>
                <a:gd name="T0" fmla="*/ 64 w 47"/>
                <a:gd name="T1" fmla="*/ 0 h 462"/>
                <a:gd name="T2" fmla="*/ 25 w 47"/>
                <a:gd name="T3" fmla="*/ 411 h 462"/>
                <a:gd name="T4" fmla="*/ 72 w 47"/>
                <a:gd name="T5" fmla="*/ 701 h 462"/>
                <a:gd name="T6" fmla="*/ 25 w 47"/>
                <a:gd name="T7" fmla="*/ 459 h 462"/>
                <a:gd name="T8" fmla="*/ 64 w 47"/>
                <a:gd name="T9" fmla="*/ 0 h 4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7" h="462">
                  <a:moveTo>
                    <a:pt x="42" y="0"/>
                  </a:moveTo>
                  <a:cubicBezTo>
                    <a:pt x="42" y="0"/>
                    <a:pt x="1" y="210"/>
                    <a:pt x="16" y="271"/>
                  </a:cubicBezTo>
                  <a:cubicBezTo>
                    <a:pt x="31" y="331"/>
                    <a:pt x="47" y="442"/>
                    <a:pt x="47" y="462"/>
                  </a:cubicBezTo>
                  <a:cubicBezTo>
                    <a:pt x="47" y="462"/>
                    <a:pt x="24" y="332"/>
                    <a:pt x="16" y="303"/>
                  </a:cubicBezTo>
                  <a:cubicBezTo>
                    <a:pt x="9" y="273"/>
                    <a:pt x="0" y="173"/>
                    <a:pt x="42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3" name="Freeform 82">
              <a:extLst>
                <a:ext uri="{FF2B5EF4-FFF2-40B4-BE49-F238E27FC236}">
                  <a16:creationId xmlns:a16="http://schemas.microsoft.com/office/drawing/2014/main" id="{34BCEF0F-63A6-4658-AC22-FE9D44C548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1610"/>
              <a:ext cx="45" cy="507"/>
            </a:xfrm>
            <a:custGeom>
              <a:avLst/>
              <a:gdLst>
                <a:gd name="T0" fmla="*/ 41 w 36"/>
                <a:gd name="T1" fmla="*/ 0 h 412"/>
                <a:gd name="T2" fmla="*/ 56 w 36"/>
                <a:gd name="T3" fmla="*/ 624 h 412"/>
                <a:gd name="T4" fmla="*/ 41 w 36"/>
                <a:gd name="T5" fmla="*/ 0 h 4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412">
                  <a:moveTo>
                    <a:pt x="26" y="0"/>
                  </a:moveTo>
                  <a:cubicBezTo>
                    <a:pt x="26" y="0"/>
                    <a:pt x="8" y="284"/>
                    <a:pt x="36" y="412"/>
                  </a:cubicBezTo>
                  <a:cubicBezTo>
                    <a:pt x="36" y="412"/>
                    <a:pt x="0" y="112"/>
                    <a:pt x="2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4" name="Freeform 83">
              <a:extLst>
                <a:ext uri="{FF2B5EF4-FFF2-40B4-BE49-F238E27FC236}">
                  <a16:creationId xmlns:a16="http://schemas.microsoft.com/office/drawing/2014/main" id="{A55EFA30-579C-4664-8AF2-76BC4A060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1659"/>
              <a:ext cx="18" cy="462"/>
            </a:xfrm>
            <a:custGeom>
              <a:avLst/>
              <a:gdLst>
                <a:gd name="T0" fmla="*/ 13 w 15"/>
                <a:gd name="T1" fmla="*/ 0 h 375"/>
                <a:gd name="T2" fmla="*/ 13 w 15"/>
                <a:gd name="T3" fmla="*/ 2 h 375"/>
                <a:gd name="T4" fmla="*/ 13 w 15"/>
                <a:gd name="T5" fmla="*/ 306 h 375"/>
                <a:gd name="T6" fmla="*/ 13 w 15"/>
                <a:gd name="T7" fmla="*/ 569 h 375"/>
                <a:gd name="T8" fmla="*/ 6 w 15"/>
                <a:gd name="T9" fmla="*/ 302 h 375"/>
                <a:gd name="T10" fmla="*/ 13 w 15"/>
                <a:gd name="T11" fmla="*/ 0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" h="375">
                  <a:moveTo>
                    <a:pt x="9" y="0"/>
                  </a:moveTo>
                  <a:cubicBezTo>
                    <a:pt x="9" y="0"/>
                    <a:pt x="9" y="1"/>
                    <a:pt x="9" y="2"/>
                  </a:cubicBezTo>
                  <a:cubicBezTo>
                    <a:pt x="10" y="23"/>
                    <a:pt x="15" y="165"/>
                    <a:pt x="9" y="201"/>
                  </a:cubicBezTo>
                  <a:cubicBezTo>
                    <a:pt x="3" y="239"/>
                    <a:pt x="9" y="375"/>
                    <a:pt x="9" y="375"/>
                  </a:cubicBezTo>
                  <a:cubicBezTo>
                    <a:pt x="9" y="375"/>
                    <a:pt x="0" y="229"/>
                    <a:pt x="4" y="199"/>
                  </a:cubicBezTo>
                  <a:cubicBezTo>
                    <a:pt x="8" y="170"/>
                    <a:pt x="9" y="0"/>
                    <a:pt x="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5" name="Freeform 84">
              <a:extLst>
                <a:ext uri="{FF2B5EF4-FFF2-40B4-BE49-F238E27FC236}">
                  <a16:creationId xmlns:a16="http://schemas.microsoft.com/office/drawing/2014/main" id="{AB35494C-942D-4551-A3E9-0CE574BFE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681"/>
              <a:ext cx="21" cy="411"/>
            </a:xfrm>
            <a:custGeom>
              <a:avLst/>
              <a:gdLst>
                <a:gd name="T0" fmla="*/ 1 w 17"/>
                <a:gd name="T1" fmla="*/ 0 h 334"/>
                <a:gd name="T2" fmla="*/ 0 w 17"/>
                <a:gd name="T3" fmla="*/ 506 h 334"/>
                <a:gd name="T4" fmla="*/ 1 w 17"/>
                <a:gd name="T5" fmla="*/ 0 h 3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34">
                  <a:moveTo>
                    <a:pt x="1" y="0"/>
                  </a:moveTo>
                  <a:cubicBezTo>
                    <a:pt x="1" y="0"/>
                    <a:pt x="17" y="276"/>
                    <a:pt x="0" y="334"/>
                  </a:cubicBezTo>
                  <a:cubicBezTo>
                    <a:pt x="0" y="334"/>
                    <a:pt x="5" y="19"/>
                    <a:pt x="1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6" name="Freeform 85">
              <a:extLst>
                <a:ext uri="{FF2B5EF4-FFF2-40B4-BE49-F238E27FC236}">
                  <a16:creationId xmlns:a16="http://schemas.microsoft.com/office/drawing/2014/main" id="{2FD2FE8C-99D2-415F-B235-8CA7EAD1458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1724"/>
              <a:ext cx="29" cy="372"/>
            </a:xfrm>
            <a:custGeom>
              <a:avLst/>
              <a:gdLst>
                <a:gd name="T0" fmla="*/ 0 w 23"/>
                <a:gd name="T1" fmla="*/ 0 h 302"/>
                <a:gd name="T2" fmla="*/ 25 w 23"/>
                <a:gd name="T3" fmla="*/ 260 h 302"/>
                <a:gd name="T4" fmla="*/ 19 w 23"/>
                <a:gd name="T5" fmla="*/ 458 h 302"/>
                <a:gd name="T6" fmla="*/ 14 w 23"/>
                <a:gd name="T7" fmla="*/ 267 h 302"/>
                <a:gd name="T8" fmla="*/ 0 w 23"/>
                <a:gd name="T9" fmla="*/ 0 h 3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302">
                  <a:moveTo>
                    <a:pt x="0" y="0"/>
                  </a:moveTo>
                  <a:cubicBezTo>
                    <a:pt x="0" y="0"/>
                    <a:pt x="23" y="121"/>
                    <a:pt x="16" y="171"/>
                  </a:cubicBezTo>
                  <a:cubicBezTo>
                    <a:pt x="8" y="222"/>
                    <a:pt x="12" y="302"/>
                    <a:pt x="12" y="302"/>
                  </a:cubicBezTo>
                  <a:cubicBezTo>
                    <a:pt x="12" y="302"/>
                    <a:pt x="6" y="201"/>
                    <a:pt x="9" y="176"/>
                  </a:cubicBezTo>
                  <a:cubicBezTo>
                    <a:pt x="13" y="151"/>
                    <a:pt x="7" y="2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7" name="Freeform 86">
              <a:extLst>
                <a:ext uri="{FF2B5EF4-FFF2-40B4-BE49-F238E27FC236}">
                  <a16:creationId xmlns:a16="http://schemas.microsoft.com/office/drawing/2014/main" id="{776410AB-35E0-4673-B9E8-0A7C970AB7C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1815"/>
              <a:ext cx="12" cy="281"/>
            </a:xfrm>
            <a:custGeom>
              <a:avLst/>
              <a:gdLst>
                <a:gd name="T0" fmla="*/ 1 w 10"/>
                <a:gd name="T1" fmla="*/ 0 h 228"/>
                <a:gd name="T2" fmla="*/ 0 w 10"/>
                <a:gd name="T3" fmla="*/ 346 h 228"/>
                <a:gd name="T4" fmla="*/ 1 w 10"/>
                <a:gd name="T5" fmla="*/ 0 h 2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28">
                  <a:moveTo>
                    <a:pt x="1" y="0"/>
                  </a:moveTo>
                  <a:cubicBezTo>
                    <a:pt x="1" y="0"/>
                    <a:pt x="10" y="186"/>
                    <a:pt x="0" y="228"/>
                  </a:cubicBezTo>
                  <a:cubicBezTo>
                    <a:pt x="0" y="228"/>
                    <a:pt x="6" y="23"/>
                    <a:pt x="1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8" name="Freeform 87">
              <a:extLst>
                <a:ext uri="{FF2B5EF4-FFF2-40B4-BE49-F238E27FC236}">
                  <a16:creationId xmlns:a16="http://schemas.microsoft.com/office/drawing/2014/main" id="{A23A68C4-09C9-4F92-8F1E-ABE2F3EA54B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1647"/>
              <a:ext cx="18" cy="292"/>
            </a:xfrm>
            <a:custGeom>
              <a:avLst/>
              <a:gdLst>
                <a:gd name="T0" fmla="*/ 23 w 14"/>
                <a:gd name="T1" fmla="*/ 0 h 237"/>
                <a:gd name="T2" fmla="*/ 18 w 14"/>
                <a:gd name="T3" fmla="*/ 360 h 237"/>
                <a:gd name="T4" fmla="*/ 23 w 14"/>
                <a:gd name="T5" fmla="*/ 0 h 23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237">
                  <a:moveTo>
                    <a:pt x="14" y="0"/>
                  </a:moveTo>
                  <a:cubicBezTo>
                    <a:pt x="14" y="0"/>
                    <a:pt x="0" y="168"/>
                    <a:pt x="11" y="237"/>
                  </a:cubicBezTo>
                  <a:cubicBezTo>
                    <a:pt x="11" y="237"/>
                    <a:pt x="14" y="10"/>
                    <a:pt x="1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39" name="Freeform 88">
              <a:extLst>
                <a:ext uri="{FF2B5EF4-FFF2-40B4-BE49-F238E27FC236}">
                  <a16:creationId xmlns:a16="http://schemas.microsoft.com/office/drawing/2014/main" id="{240D5214-ACFD-4248-9447-CC9CEFC31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9" y="2201"/>
              <a:ext cx="66" cy="428"/>
            </a:xfrm>
            <a:custGeom>
              <a:avLst/>
              <a:gdLst>
                <a:gd name="T0" fmla="*/ 82 w 53"/>
                <a:gd name="T1" fmla="*/ 0 h 348"/>
                <a:gd name="T2" fmla="*/ 80 w 53"/>
                <a:gd name="T3" fmla="*/ 6 h 348"/>
                <a:gd name="T4" fmla="*/ 25 w 53"/>
                <a:gd name="T5" fmla="*/ 262 h 348"/>
                <a:gd name="T6" fmla="*/ 77 w 53"/>
                <a:gd name="T7" fmla="*/ 526 h 348"/>
                <a:gd name="T8" fmla="*/ 46 w 53"/>
                <a:gd name="T9" fmla="*/ 278 h 348"/>
                <a:gd name="T10" fmla="*/ 82 w 53"/>
                <a:gd name="T11" fmla="*/ 0 h 34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3" h="348">
                  <a:moveTo>
                    <a:pt x="53" y="0"/>
                  </a:moveTo>
                  <a:cubicBezTo>
                    <a:pt x="53" y="0"/>
                    <a:pt x="53" y="2"/>
                    <a:pt x="51" y="4"/>
                  </a:cubicBezTo>
                  <a:cubicBezTo>
                    <a:pt x="41" y="25"/>
                    <a:pt x="0" y="116"/>
                    <a:pt x="16" y="173"/>
                  </a:cubicBezTo>
                  <a:cubicBezTo>
                    <a:pt x="34" y="237"/>
                    <a:pt x="50" y="314"/>
                    <a:pt x="50" y="348"/>
                  </a:cubicBezTo>
                  <a:cubicBezTo>
                    <a:pt x="50" y="348"/>
                    <a:pt x="44" y="228"/>
                    <a:pt x="30" y="184"/>
                  </a:cubicBezTo>
                  <a:cubicBezTo>
                    <a:pt x="16" y="139"/>
                    <a:pt x="23" y="48"/>
                    <a:pt x="5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0" name="Freeform 89">
              <a:extLst>
                <a:ext uri="{FF2B5EF4-FFF2-40B4-BE49-F238E27FC236}">
                  <a16:creationId xmlns:a16="http://schemas.microsoft.com/office/drawing/2014/main" id="{163A2262-61E7-46C9-BAB8-C880766BB9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7" y="2208"/>
              <a:ext cx="42" cy="410"/>
            </a:xfrm>
            <a:custGeom>
              <a:avLst/>
              <a:gdLst>
                <a:gd name="T0" fmla="*/ 0 w 34"/>
                <a:gd name="T1" fmla="*/ 0 h 333"/>
                <a:gd name="T2" fmla="*/ 9 w 34"/>
                <a:gd name="T3" fmla="*/ 505 h 333"/>
                <a:gd name="T4" fmla="*/ 0 w 34"/>
                <a:gd name="T5" fmla="*/ 0 h 3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333">
                  <a:moveTo>
                    <a:pt x="0" y="0"/>
                  </a:moveTo>
                  <a:cubicBezTo>
                    <a:pt x="0" y="0"/>
                    <a:pt x="25" y="256"/>
                    <a:pt x="6" y="333"/>
                  </a:cubicBezTo>
                  <a:cubicBezTo>
                    <a:pt x="6" y="333"/>
                    <a:pt x="34" y="135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1" name="Freeform 90">
              <a:extLst>
                <a:ext uri="{FF2B5EF4-FFF2-40B4-BE49-F238E27FC236}">
                  <a16:creationId xmlns:a16="http://schemas.microsoft.com/office/drawing/2014/main" id="{918A396F-B2CF-4301-8DC8-CAFDEF516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0" y="2206"/>
              <a:ext cx="48" cy="440"/>
            </a:xfrm>
            <a:custGeom>
              <a:avLst/>
              <a:gdLst>
                <a:gd name="T0" fmla="*/ 58 w 39"/>
                <a:gd name="T1" fmla="*/ 0 h 358"/>
                <a:gd name="T2" fmla="*/ 21 w 39"/>
                <a:gd name="T3" fmla="*/ 331 h 358"/>
                <a:gd name="T4" fmla="*/ 59 w 39"/>
                <a:gd name="T5" fmla="*/ 541 h 358"/>
                <a:gd name="T6" fmla="*/ 38 w 39"/>
                <a:gd name="T7" fmla="*/ 336 h 358"/>
                <a:gd name="T8" fmla="*/ 58 w 39"/>
                <a:gd name="T9" fmla="*/ 0 h 3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58">
                  <a:moveTo>
                    <a:pt x="38" y="0"/>
                  </a:moveTo>
                  <a:cubicBezTo>
                    <a:pt x="38" y="0"/>
                    <a:pt x="0" y="142"/>
                    <a:pt x="14" y="219"/>
                  </a:cubicBezTo>
                  <a:cubicBezTo>
                    <a:pt x="29" y="296"/>
                    <a:pt x="39" y="358"/>
                    <a:pt x="39" y="358"/>
                  </a:cubicBezTo>
                  <a:cubicBezTo>
                    <a:pt x="39" y="358"/>
                    <a:pt x="32" y="260"/>
                    <a:pt x="25" y="222"/>
                  </a:cubicBezTo>
                  <a:cubicBezTo>
                    <a:pt x="18" y="185"/>
                    <a:pt x="20" y="34"/>
                    <a:pt x="3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2" name="Freeform 91">
              <a:extLst>
                <a:ext uri="{FF2B5EF4-FFF2-40B4-BE49-F238E27FC236}">
                  <a16:creationId xmlns:a16="http://schemas.microsoft.com/office/drawing/2014/main" id="{78FDA1BD-2CAF-48FC-99BC-30A60029B51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0" y="2209"/>
              <a:ext cx="53" cy="400"/>
            </a:xfrm>
            <a:custGeom>
              <a:avLst/>
              <a:gdLst>
                <a:gd name="T0" fmla="*/ 0 w 43"/>
                <a:gd name="T1" fmla="*/ 0 h 325"/>
                <a:gd name="T2" fmla="*/ 52 w 43"/>
                <a:gd name="T3" fmla="*/ 255 h 325"/>
                <a:gd name="T4" fmla="*/ 59 w 43"/>
                <a:gd name="T5" fmla="*/ 492 h 325"/>
                <a:gd name="T6" fmla="*/ 58 w 43"/>
                <a:gd name="T7" fmla="*/ 276 h 325"/>
                <a:gd name="T8" fmla="*/ 0 w 43"/>
                <a:gd name="T9" fmla="*/ 0 h 3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3" h="325">
                  <a:moveTo>
                    <a:pt x="0" y="0"/>
                  </a:moveTo>
                  <a:cubicBezTo>
                    <a:pt x="0" y="0"/>
                    <a:pt x="43" y="104"/>
                    <a:pt x="34" y="168"/>
                  </a:cubicBezTo>
                  <a:cubicBezTo>
                    <a:pt x="25" y="232"/>
                    <a:pt x="39" y="325"/>
                    <a:pt x="39" y="325"/>
                  </a:cubicBezTo>
                  <a:cubicBezTo>
                    <a:pt x="39" y="325"/>
                    <a:pt x="34" y="216"/>
                    <a:pt x="38" y="182"/>
                  </a:cubicBezTo>
                  <a:cubicBezTo>
                    <a:pt x="41" y="148"/>
                    <a:pt x="34" y="3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3" name="Freeform 92">
              <a:extLst>
                <a:ext uri="{FF2B5EF4-FFF2-40B4-BE49-F238E27FC236}">
                  <a16:creationId xmlns:a16="http://schemas.microsoft.com/office/drawing/2014/main" id="{85DCE45D-CDA5-49C1-8BC9-C52533CD80E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6" y="2197"/>
              <a:ext cx="63" cy="289"/>
            </a:xfrm>
            <a:custGeom>
              <a:avLst/>
              <a:gdLst>
                <a:gd name="T0" fmla="*/ 0 w 51"/>
                <a:gd name="T1" fmla="*/ 0 h 235"/>
                <a:gd name="T2" fmla="*/ 59 w 51"/>
                <a:gd name="T3" fmla="*/ 355 h 235"/>
                <a:gd name="T4" fmla="*/ 0 w 51"/>
                <a:gd name="T5" fmla="*/ 0 h 2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35">
                  <a:moveTo>
                    <a:pt x="0" y="0"/>
                  </a:moveTo>
                  <a:cubicBezTo>
                    <a:pt x="0" y="0"/>
                    <a:pt x="51" y="149"/>
                    <a:pt x="39" y="235"/>
                  </a:cubicBezTo>
                  <a:cubicBezTo>
                    <a:pt x="39" y="235"/>
                    <a:pt x="39" y="55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4" name="Freeform 93">
              <a:extLst>
                <a:ext uri="{FF2B5EF4-FFF2-40B4-BE49-F238E27FC236}">
                  <a16:creationId xmlns:a16="http://schemas.microsoft.com/office/drawing/2014/main" id="{D8839983-03D2-4374-AAE7-AF8BF4E1D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6" y="2313"/>
              <a:ext cx="44" cy="311"/>
            </a:xfrm>
            <a:custGeom>
              <a:avLst/>
              <a:gdLst>
                <a:gd name="T0" fmla="*/ 19 w 35"/>
                <a:gd name="T1" fmla="*/ 0 h 253"/>
                <a:gd name="T2" fmla="*/ 55 w 35"/>
                <a:gd name="T3" fmla="*/ 382 h 253"/>
                <a:gd name="T4" fmla="*/ 19 w 35"/>
                <a:gd name="T5" fmla="*/ 0 h 25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5" h="253">
                  <a:moveTo>
                    <a:pt x="12" y="0"/>
                  </a:moveTo>
                  <a:cubicBezTo>
                    <a:pt x="12" y="0"/>
                    <a:pt x="26" y="194"/>
                    <a:pt x="35" y="253"/>
                  </a:cubicBezTo>
                  <a:cubicBezTo>
                    <a:pt x="35" y="253"/>
                    <a:pt x="0" y="64"/>
                    <a:pt x="12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5" name="Freeform 94">
              <a:extLst>
                <a:ext uri="{FF2B5EF4-FFF2-40B4-BE49-F238E27FC236}">
                  <a16:creationId xmlns:a16="http://schemas.microsoft.com/office/drawing/2014/main" id="{C77336A3-298D-4716-B4B8-7ED67CFA5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222"/>
              <a:ext cx="28" cy="352"/>
            </a:xfrm>
            <a:custGeom>
              <a:avLst/>
              <a:gdLst>
                <a:gd name="T0" fmla="*/ 13 w 23"/>
                <a:gd name="T1" fmla="*/ 0 h 286"/>
                <a:gd name="T2" fmla="*/ 33 w 23"/>
                <a:gd name="T3" fmla="*/ 433 h 286"/>
                <a:gd name="T4" fmla="*/ 13 w 23"/>
                <a:gd name="T5" fmla="*/ 0 h 2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86">
                  <a:moveTo>
                    <a:pt x="9" y="0"/>
                  </a:moveTo>
                  <a:cubicBezTo>
                    <a:pt x="9" y="0"/>
                    <a:pt x="23" y="229"/>
                    <a:pt x="22" y="286"/>
                  </a:cubicBezTo>
                  <a:cubicBezTo>
                    <a:pt x="22" y="286"/>
                    <a:pt x="0" y="41"/>
                    <a:pt x="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6" name="Freeform 95">
              <a:extLst>
                <a:ext uri="{FF2B5EF4-FFF2-40B4-BE49-F238E27FC236}">
                  <a16:creationId xmlns:a16="http://schemas.microsoft.com/office/drawing/2014/main" id="{BA29E012-C6B3-496F-9109-C1628FC01B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2" y="2742"/>
              <a:ext cx="205" cy="1204"/>
            </a:xfrm>
            <a:custGeom>
              <a:avLst/>
              <a:gdLst>
                <a:gd name="T0" fmla="*/ 186 w 166"/>
                <a:gd name="T1" fmla="*/ 0 h 978"/>
                <a:gd name="T2" fmla="*/ 135 w 166"/>
                <a:gd name="T3" fmla="*/ 858 h 978"/>
                <a:gd name="T4" fmla="*/ 0 w 166"/>
                <a:gd name="T5" fmla="*/ 1482 h 978"/>
                <a:gd name="T6" fmla="*/ 116 w 166"/>
                <a:gd name="T7" fmla="*/ 861 h 978"/>
                <a:gd name="T8" fmla="*/ 186 w 166"/>
                <a:gd name="T9" fmla="*/ 0 h 9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6" h="978">
                  <a:moveTo>
                    <a:pt x="122" y="0"/>
                  </a:moveTo>
                  <a:cubicBezTo>
                    <a:pt x="122" y="0"/>
                    <a:pt x="166" y="170"/>
                    <a:pt x="88" y="566"/>
                  </a:cubicBezTo>
                  <a:cubicBezTo>
                    <a:pt x="10" y="962"/>
                    <a:pt x="0" y="978"/>
                    <a:pt x="0" y="978"/>
                  </a:cubicBezTo>
                  <a:cubicBezTo>
                    <a:pt x="0" y="978"/>
                    <a:pt x="72" y="640"/>
                    <a:pt x="76" y="568"/>
                  </a:cubicBezTo>
                  <a:cubicBezTo>
                    <a:pt x="80" y="496"/>
                    <a:pt x="152" y="154"/>
                    <a:pt x="122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7" name="Freeform 96">
              <a:extLst>
                <a:ext uri="{FF2B5EF4-FFF2-40B4-BE49-F238E27FC236}">
                  <a16:creationId xmlns:a16="http://schemas.microsoft.com/office/drawing/2014/main" id="{BAB8FFBE-EEDB-4914-8B5E-80E730867E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747"/>
              <a:ext cx="178" cy="1177"/>
            </a:xfrm>
            <a:custGeom>
              <a:avLst/>
              <a:gdLst>
                <a:gd name="T0" fmla="*/ 67 w 144"/>
                <a:gd name="T1" fmla="*/ 0 h 956"/>
                <a:gd name="T2" fmla="*/ 85 w 144"/>
                <a:gd name="T3" fmla="*/ 755 h 956"/>
                <a:gd name="T4" fmla="*/ 220 w 144"/>
                <a:gd name="T5" fmla="*/ 1449 h 956"/>
                <a:gd name="T6" fmla="*/ 108 w 144"/>
                <a:gd name="T7" fmla="*/ 758 h 956"/>
                <a:gd name="T8" fmla="*/ 67 w 144"/>
                <a:gd name="T9" fmla="*/ 0 h 9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4" h="956">
                  <a:moveTo>
                    <a:pt x="44" y="0"/>
                  </a:moveTo>
                  <a:cubicBezTo>
                    <a:pt x="44" y="0"/>
                    <a:pt x="0" y="366"/>
                    <a:pt x="56" y="498"/>
                  </a:cubicBezTo>
                  <a:cubicBezTo>
                    <a:pt x="112" y="630"/>
                    <a:pt x="144" y="956"/>
                    <a:pt x="144" y="956"/>
                  </a:cubicBezTo>
                  <a:cubicBezTo>
                    <a:pt x="144" y="956"/>
                    <a:pt x="120" y="616"/>
                    <a:pt x="70" y="500"/>
                  </a:cubicBezTo>
                  <a:cubicBezTo>
                    <a:pt x="20" y="384"/>
                    <a:pt x="34" y="138"/>
                    <a:pt x="4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8" name="Freeform 97">
              <a:extLst>
                <a:ext uri="{FF2B5EF4-FFF2-40B4-BE49-F238E27FC236}">
                  <a16:creationId xmlns:a16="http://schemas.microsoft.com/office/drawing/2014/main" id="{7D4659B7-6CA1-4B1C-B092-B07AF8F81E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3" y="2755"/>
              <a:ext cx="109" cy="1105"/>
            </a:xfrm>
            <a:custGeom>
              <a:avLst/>
              <a:gdLst>
                <a:gd name="T0" fmla="*/ 95 w 88"/>
                <a:gd name="T1" fmla="*/ 0 h 898"/>
                <a:gd name="T2" fmla="*/ 50 w 88"/>
                <a:gd name="T3" fmla="*/ 564 h 898"/>
                <a:gd name="T4" fmla="*/ 135 w 88"/>
                <a:gd name="T5" fmla="*/ 1360 h 898"/>
                <a:gd name="T6" fmla="*/ 67 w 88"/>
                <a:gd name="T7" fmla="*/ 564 h 898"/>
                <a:gd name="T8" fmla="*/ 95 w 88"/>
                <a:gd name="T9" fmla="*/ 0 h 89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898">
                  <a:moveTo>
                    <a:pt x="62" y="0"/>
                  </a:moveTo>
                  <a:cubicBezTo>
                    <a:pt x="62" y="0"/>
                    <a:pt x="0" y="256"/>
                    <a:pt x="32" y="372"/>
                  </a:cubicBezTo>
                  <a:cubicBezTo>
                    <a:pt x="64" y="488"/>
                    <a:pt x="88" y="898"/>
                    <a:pt x="88" y="898"/>
                  </a:cubicBezTo>
                  <a:cubicBezTo>
                    <a:pt x="88" y="898"/>
                    <a:pt x="66" y="440"/>
                    <a:pt x="44" y="372"/>
                  </a:cubicBezTo>
                  <a:cubicBezTo>
                    <a:pt x="22" y="304"/>
                    <a:pt x="38" y="46"/>
                    <a:pt x="62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49" name="Freeform 98">
              <a:extLst>
                <a:ext uri="{FF2B5EF4-FFF2-40B4-BE49-F238E27FC236}">
                  <a16:creationId xmlns:a16="http://schemas.microsoft.com/office/drawing/2014/main" id="{0049D214-7FD3-4980-B4D1-9B05F24089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791"/>
              <a:ext cx="45" cy="1128"/>
            </a:xfrm>
            <a:custGeom>
              <a:avLst/>
              <a:gdLst>
                <a:gd name="T0" fmla="*/ 16 w 36"/>
                <a:gd name="T1" fmla="*/ 0 h 916"/>
                <a:gd name="T2" fmla="*/ 0 w 36"/>
                <a:gd name="T3" fmla="*/ 1389 h 916"/>
                <a:gd name="T4" fmla="*/ 16 w 36"/>
                <a:gd name="T5" fmla="*/ 0 h 9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916">
                  <a:moveTo>
                    <a:pt x="10" y="0"/>
                  </a:moveTo>
                  <a:cubicBezTo>
                    <a:pt x="10" y="0"/>
                    <a:pt x="8" y="808"/>
                    <a:pt x="0" y="916"/>
                  </a:cubicBezTo>
                  <a:cubicBezTo>
                    <a:pt x="0" y="916"/>
                    <a:pt x="36" y="108"/>
                    <a:pt x="1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0" name="Freeform 99">
              <a:extLst>
                <a:ext uri="{FF2B5EF4-FFF2-40B4-BE49-F238E27FC236}">
                  <a16:creationId xmlns:a16="http://schemas.microsoft.com/office/drawing/2014/main" id="{EF2910FD-60F9-4287-88EF-814E0A8BA9C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2" y="2772"/>
              <a:ext cx="112" cy="1102"/>
            </a:xfrm>
            <a:custGeom>
              <a:avLst/>
              <a:gdLst>
                <a:gd name="T0" fmla="*/ 85 w 91"/>
                <a:gd name="T1" fmla="*/ 0 h 896"/>
                <a:gd name="T2" fmla="*/ 76 w 91"/>
                <a:gd name="T3" fmla="*/ 533 h 896"/>
                <a:gd name="T4" fmla="*/ 0 w 91"/>
                <a:gd name="T5" fmla="*/ 1355 h 896"/>
                <a:gd name="T6" fmla="*/ 79 w 91"/>
                <a:gd name="T7" fmla="*/ 568 h 896"/>
                <a:gd name="T8" fmla="*/ 85 w 91"/>
                <a:gd name="T9" fmla="*/ 0 h 8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1" h="896">
                  <a:moveTo>
                    <a:pt x="56" y="0"/>
                  </a:moveTo>
                  <a:cubicBezTo>
                    <a:pt x="56" y="0"/>
                    <a:pt x="82" y="240"/>
                    <a:pt x="50" y="352"/>
                  </a:cubicBezTo>
                  <a:cubicBezTo>
                    <a:pt x="18" y="464"/>
                    <a:pt x="0" y="896"/>
                    <a:pt x="0" y="896"/>
                  </a:cubicBezTo>
                  <a:cubicBezTo>
                    <a:pt x="0" y="896"/>
                    <a:pt x="44" y="428"/>
                    <a:pt x="52" y="376"/>
                  </a:cubicBezTo>
                  <a:cubicBezTo>
                    <a:pt x="60" y="324"/>
                    <a:pt x="91" y="94"/>
                    <a:pt x="5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1" name="Freeform 100">
              <a:extLst>
                <a:ext uri="{FF2B5EF4-FFF2-40B4-BE49-F238E27FC236}">
                  <a16:creationId xmlns:a16="http://schemas.microsoft.com/office/drawing/2014/main" id="{DE802A3B-CA0B-4638-A562-907756B7A96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0" y="976"/>
              <a:ext cx="39" cy="436"/>
            </a:xfrm>
            <a:custGeom>
              <a:avLst/>
              <a:gdLst>
                <a:gd name="T0" fmla="*/ 27 w 32"/>
                <a:gd name="T1" fmla="*/ 0 h 354"/>
                <a:gd name="T2" fmla="*/ 48 w 32"/>
                <a:gd name="T3" fmla="*/ 537 h 354"/>
                <a:gd name="T4" fmla="*/ 27 w 32"/>
                <a:gd name="T5" fmla="*/ 0 h 35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54">
                  <a:moveTo>
                    <a:pt x="18" y="0"/>
                  </a:moveTo>
                  <a:cubicBezTo>
                    <a:pt x="18" y="0"/>
                    <a:pt x="9" y="247"/>
                    <a:pt x="32" y="354"/>
                  </a:cubicBezTo>
                  <a:cubicBezTo>
                    <a:pt x="32" y="354"/>
                    <a:pt x="0" y="92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2" name="Freeform 101">
              <a:extLst>
                <a:ext uri="{FF2B5EF4-FFF2-40B4-BE49-F238E27FC236}">
                  <a16:creationId xmlns:a16="http://schemas.microsoft.com/office/drawing/2014/main" id="{1267350B-492E-4954-9985-42254B0B6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3" y="966"/>
              <a:ext cx="22" cy="437"/>
            </a:xfrm>
            <a:custGeom>
              <a:avLst/>
              <a:gdLst>
                <a:gd name="T0" fmla="*/ 11 w 18"/>
                <a:gd name="T1" fmla="*/ 0 h 355"/>
                <a:gd name="T2" fmla="*/ 27 w 18"/>
                <a:gd name="T3" fmla="*/ 538 h 355"/>
                <a:gd name="T4" fmla="*/ 11 w 18"/>
                <a:gd name="T5" fmla="*/ 0 h 3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355">
                  <a:moveTo>
                    <a:pt x="7" y="0"/>
                  </a:moveTo>
                  <a:cubicBezTo>
                    <a:pt x="7" y="0"/>
                    <a:pt x="9" y="316"/>
                    <a:pt x="18" y="355"/>
                  </a:cubicBezTo>
                  <a:cubicBezTo>
                    <a:pt x="18" y="355"/>
                    <a:pt x="0" y="36"/>
                    <a:pt x="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3" name="Freeform 102">
              <a:extLst>
                <a:ext uri="{FF2B5EF4-FFF2-40B4-BE49-F238E27FC236}">
                  <a16:creationId xmlns:a16="http://schemas.microsoft.com/office/drawing/2014/main" id="{B25BE12B-F90C-42A0-A800-BDCA09E5A6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1" y="985"/>
              <a:ext cx="28" cy="363"/>
            </a:xfrm>
            <a:custGeom>
              <a:avLst/>
              <a:gdLst>
                <a:gd name="T0" fmla="*/ 34 w 23"/>
                <a:gd name="T1" fmla="*/ 0 h 295"/>
                <a:gd name="T2" fmla="*/ 28 w 23"/>
                <a:gd name="T3" fmla="*/ 447 h 295"/>
                <a:gd name="T4" fmla="*/ 34 w 23"/>
                <a:gd name="T5" fmla="*/ 0 h 2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95">
                  <a:moveTo>
                    <a:pt x="23" y="0"/>
                  </a:moveTo>
                  <a:cubicBezTo>
                    <a:pt x="23" y="0"/>
                    <a:pt x="3" y="241"/>
                    <a:pt x="19" y="295"/>
                  </a:cubicBezTo>
                  <a:cubicBezTo>
                    <a:pt x="19" y="295"/>
                    <a:pt x="0" y="64"/>
                    <a:pt x="2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4" name="Freeform 103">
              <a:extLst>
                <a:ext uri="{FF2B5EF4-FFF2-40B4-BE49-F238E27FC236}">
                  <a16:creationId xmlns:a16="http://schemas.microsoft.com/office/drawing/2014/main" id="{1D474FF3-6252-489D-8FE6-15FCF2F0FB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9" y="1092"/>
              <a:ext cx="34" cy="379"/>
            </a:xfrm>
            <a:custGeom>
              <a:avLst/>
              <a:gdLst>
                <a:gd name="T0" fmla="*/ 13 w 28"/>
                <a:gd name="T1" fmla="*/ 0 h 308"/>
                <a:gd name="T2" fmla="*/ 41 w 28"/>
                <a:gd name="T3" fmla="*/ 466 h 308"/>
                <a:gd name="T4" fmla="*/ 13 w 28"/>
                <a:gd name="T5" fmla="*/ 0 h 3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8">
                  <a:moveTo>
                    <a:pt x="9" y="0"/>
                  </a:moveTo>
                  <a:cubicBezTo>
                    <a:pt x="9" y="0"/>
                    <a:pt x="27" y="278"/>
                    <a:pt x="28" y="308"/>
                  </a:cubicBezTo>
                  <a:cubicBezTo>
                    <a:pt x="28" y="308"/>
                    <a:pt x="0" y="41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5" name="Freeform 104">
              <a:extLst>
                <a:ext uri="{FF2B5EF4-FFF2-40B4-BE49-F238E27FC236}">
                  <a16:creationId xmlns:a16="http://schemas.microsoft.com/office/drawing/2014/main" id="{F3EA8472-CA14-42BA-A744-9A46D4CA338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4" y="1102"/>
              <a:ext cx="27" cy="395"/>
            </a:xfrm>
            <a:custGeom>
              <a:avLst/>
              <a:gdLst>
                <a:gd name="T0" fmla="*/ 14 w 22"/>
                <a:gd name="T1" fmla="*/ 0 h 321"/>
                <a:gd name="T2" fmla="*/ 31 w 22"/>
                <a:gd name="T3" fmla="*/ 480 h 321"/>
                <a:gd name="T4" fmla="*/ 14 w 22"/>
                <a:gd name="T5" fmla="*/ 0 h 3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" h="321">
                  <a:moveTo>
                    <a:pt x="9" y="0"/>
                  </a:moveTo>
                  <a:cubicBezTo>
                    <a:pt x="9" y="0"/>
                    <a:pt x="19" y="314"/>
                    <a:pt x="20" y="317"/>
                  </a:cubicBezTo>
                  <a:cubicBezTo>
                    <a:pt x="22" y="321"/>
                    <a:pt x="0" y="25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6" name="Freeform 105">
              <a:extLst>
                <a:ext uri="{FF2B5EF4-FFF2-40B4-BE49-F238E27FC236}">
                  <a16:creationId xmlns:a16="http://schemas.microsoft.com/office/drawing/2014/main" id="{E3813C82-ED68-4B11-B1FF-9A4ABB7FF14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7" y="1110"/>
              <a:ext cx="19" cy="410"/>
            </a:xfrm>
            <a:custGeom>
              <a:avLst/>
              <a:gdLst>
                <a:gd name="T0" fmla="*/ 16 w 15"/>
                <a:gd name="T1" fmla="*/ 0 h 333"/>
                <a:gd name="T2" fmla="*/ 24 w 15"/>
                <a:gd name="T3" fmla="*/ 505 h 333"/>
                <a:gd name="T4" fmla="*/ 16 w 15"/>
                <a:gd name="T5" fmla="*/ 0 h 3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3">
                  <a:moveTo>
                    <a:pt x="10" y="0"/>
                  </a:moveTo>
                  <a:cubicBezTo>
                    <a:pt x="10" y="0"/>
                    <a:pt x="8" y="290"/>
                    <a:pt x="15" y="333"/>
                  </a:cubicBezTo>
                  <a:cubicBezTo>
                    <a:pt x="15" y="333"/>
                    <a:pt x="0" y="46"/>
                    <a:pt x="1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7" name="Freeform 106">
              <a:extLst>
                <a:ext uri="{FF2B5EF4-FFF2-40B4-BE49-F238E27FC236}">
                  <a16:creationId xmlns:a16="http://schemas.microsoft.com/office/drawing/2014/main" id="{0EA3E1B0-02F1-473E-B304-95B9AB9DD7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4" y="1116"/>
              <a:ext cx="14" cy="402"/>
            </a:xfrm>
            <a:custGeom>
              <a:avLst/>
              <a:gdLst>
                <a:gd name="T0" fmla="*/ 18 w 11"/>
                <a:gd name="T1" fmla="*/ 0 h 326"/>
                <a:gd name="T2" fmla="*/ 17 w 11"/>
                <a:gd name="T3" fmla="*/ 496 h 326"/>
                <a:gd name="T4" fmla="*/ 18 w 11"/>
                <a:gd name="T5" fmla="*/ 0 h 3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326">
                  <a:moveTo>
                    <a:pt x="11" y="0"/>
                  </a:moveTo>
                  <a:cubicBezTo>
                    <a:pt x="11" y="0"/>
                    <a:pt x="4" y="274"/>
                    <a:pt x="10" y="326"/>
                  </a:cubicBezTo>
                  <a:cubicBezTo>
                    <a:pt x="10" y="326"/>
                    <a:pt x="0" y="31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8" name="Freeform 107">
              <a:extLst>
                <a:ext uri="{FF2B5EF4-FFF2-40B4-BE49-F238E27FC236}">
                  <a16:creationId xmlns:a16="http://schemas.microsoft.com/office/drawing/2014/main" id="{A4F87FAF-8F05-4675-BB8A-6473379738B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145"/>
              <a:ext cx="16" cy="206"/>
            </a:xfrm>
            <a:custGeom>
              <a:avLst/>
              <a:gdLst>
                <a:gd name="T0" fmla="*/ 20 w 13"/>
                <a:gd name="T1" fmla="*/ 0 h 168"/>
                <a:gd name="T2" fmla="*/ 0 w 13"/>
                <a:gd name="T3" fmla="*/ 253 h 168"/>
                <a:gd name="T4" fmla="*/ 20 w 13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68">
                  <a:moveTo>
                    <a:pt x="13" y="0"/>
                  </a:moveTo>
                  <a:cubicBezTo>
                    <a:pt x="13" y="0"/>
                    <a:pt x="5" y="143"/>
                    <a:pt x="0" y="168"/>
                  </a:cubicBezTo>
                  <a:cubicBezTo>
                    <a:pt x="0" y="168"/>
                    <a:pt x="11" y="9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59" name="Freeform 108">
              <a:extLst>
                <a:ext uri="{FF2B5EF4-FFF2-40B4-BE49-F238E27FC236}">
                  <a16:creationId xmlns:a16="http://schemas.microsoft.com/office/drawing/2014/main" id="{0E70C9BE-CF0D-48AA-82E1-5563D9728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38" y="1211"/>
              <a:ext cx="24" cy="271"/>
            </a:xfrm>
            <a:custGeom>
              <a:avLst/>
              <a:gdLst>
                <a:gd name="T0" fmla="*/ 30 w 19"/>
                <a:gd name="T1" fmla="*/ 0 h 220"/>
                <a:gd name="T2" fmla="*/ 0 w 19"/>
                <a:gd name="T3" fmla="*/ 334 h 220"/>
                <a:gd name="T4" fmla="*/ 30 w 19"/>
                <a:gd name="T5" fmla="*/ 0 h 2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20">
                  <a:moveTo>
                    <a:pt x="19" y="0"/>
                  </a:moveTo>
                  <a:cubicBezTo>
                    <a:pt x="19" y="0"/>
                    <a:pt x="17" y="122"/>
                    <a:pt x="0" y="220"/>
                  </a:cubicBezTo>
                  <a:cubicBezTo>
                    <a:pt x="0" y="220"/>
                    <a:pt x="14" y="29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0" name="Freeform 109">
              <a:extLst>
                <a:ext uri="{FF2B5EF4-FFF2-40B4-BE49-F238E27FC236}">
                  <a16:creationId xmlns:a16="http://schemas.microsoft.com/office/drawing/2014/main" id="{DE36F03D-026D-4BD0-A14F-A761CB2EC7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9" y="1238"/>
              <a:ext cx="35" cy="369"/>
            </a:xfrm>
            <a:custGeom>
              <a:avLst/>
              <a:gdLst>
                <a:gd name="T0" fmla="*/ 44 w 28"/>
                <a:gd name="T1" fmla="*/ 0 h 300"/>
                <a:gd name="T2" fmla="*/ 0 w 28"/>
                <a:gd name="T3" fmla="*/ 454 h 300"/>
                <a:gd name="T4" fmla="*/ 44 w 28"/>
                <a:gd name="T5" fmla="*/ 0 h 3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00">
                  <a:moveTo>
                    <a:pt x="28" y="0"/>
                  </a:moveTo>
                  <a:cubicBezTo>
                    <a:pt x="28" y="0"/>
                    <a:pt x="9" y="261"/>
                    <a:pt x="0" y="300"/>
                  </a:cubicBezTo>
                  <a:cubicBezTo>
                    <a:pt x="0" y="300"/>
                    <a:pt x="21" y="22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1" name="Freeform 110">
              <a:extLst>
                <a:ext uri="{FF2B5EF4-FFF2-40B4-BE49-F238E27FC236}">
                  <a16:creationId xmlns:a16="http://schemas.microsoft.com/office/drawing/2014/main" id="{A3CE4954-47D8-4378-8EFB-08C043FE7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83" y="1593"/>
              <a:ext cx="62" cy="408"/>
            </a:xfrm>
            <a:custGeom>
              <a:avLst/>
              <a:gdLst>
                <a:gd name="T0" fmla="*/ 77 w 50"/>
                <a:gd name="T1" fmla="*/ 0 h 332"/>
                <a:gd name="T2" fmla="*/ 69 w 50"/>
                <a:gd name="T3" fmla="*/ 501 h 332"/>
                <a:gd name="T4" fmla="*/ 77 w 50"/>
                <a:gd name="T5" fmla="*/ 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332">
                  <a:moveTo>
                    <a:pt x="50" y="0"/>
                  </a:moveTo>
                  <a:cubicBezTo>
                    <a:pt x="50" y="0"/>
                    <a:pt x="3" y="176"/>
                    <a:pt x="45" y="332"/>
                  </a:cubicBezTo>
                  <a:cubicBezTo>
                    <a:pt x="45" y="332"/>
                    <a:pt x="0" y="147"/>
                    <a:pt x="5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2" name="Freeform 111">
              <a:extLst>
                <a:ext uri="{FF2B5EF4-FFF2-40B4-BE49-F238E27FC236}">
                  <a16:creationId xmlns:a16="http://schemas.microsoft.com/office/drawing/2014/main" id="{0AF13931-BCAC-4094-8E6A-88906FAA85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1" y="1641"/>
              <a:ext cx="47" cy="438"/>
            </a:xfrm>
            <a:custGeom>
              <a:avLst/>
              <a:gdLst>
                <a:gd name="T0" fmla="*/ 43 w 38"/>
                <a:gd name="T1" fmla="*/ 0 h 356"/>
                <a:gd name="T2" fmla="*/ 58 w 38"/>
                <a:gd name="T3" fmla="*/ 539 h 356"/>
                <a:gd name="T4" fmla="*/ 43 w 38"/>
                <a:gd name="T5" fmla="*/ 0 h 3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8" h="356">
                  <a:moveTo>
                    <a:pt x="28" y="0"/>
                  </a:moveTo>
                  <a:cubicBezTo>
                    <a:pt x="28" y="0"/>
                    <a:pt x="15" y="167"/>
                    <a:pt x="38" y="356"/>
                  </a:cubicBezTo>
                  <a:cubicBezTo>
                    <a:pt x="38" y="356"/>
                    <a:pt x="0" y="136"/>
                    <a:pt x="2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3" name="Freeform 112">
              <a:extLst>
                <a:ext uri="{FF2B5EF4-FFF2-40B4-BE49-F238E27FC236}">
                  <a16:creationId xmlns:a16="http://schemas.microsoft.com/office/drawing/2014/main" id="{C808A796-7122-4EB4-97BF-1A841766C96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1796"/>
              <a:ext cx="29" cy="250"/>
            </a:xfrm>
            <a:custGeom>
              <a:avLst/>
              <a:gdLst>
                <a:gd name="T0" fmla="*/ 20 w 23"/>
                <a:gd name="T1" fmla="*/ 0 h 203"/>
                <a:gd name="T2" fmla="*/ 37 w 23"/>
                <a:gd name="T3" fmla="*/ 308 h 203"/>
                <a:gd name="T4" fmla="*/ 20 w 23"/>
                <a:gd name="T5" fmla="*/ 0 h 2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3" h="203">
                  <a:moveTo>
                    <a:pt x="13" y="0"/>
                  </a:moveTo>
                  <a:cubicBezTo>
                    <a:pt x="13" y="0"/>
                    <a:pt x="15" y="155"/>
                    <a:pt x="23" y="203"/>
                  </a:cubicBezTo>
                  <a:cubicBezTo>
                    <a:pt x="23" y="203"/>
                    <a:pt x="0" y="33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4" name="Freeform 113">
              <a:extLst>
                <a:ext uri="{FF2B5EF4-FFF2-40B4-BE49-F238E27FC236}">
                  <a16:creationId xmlns:a16="http://schemas.microsoft.com/office/drawing/2014/main" id="{3613740F-1D01-4AA5-A310-5C0662FFB4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7" y="1820"/>
              <a:ext cx="14" cy="259"/>
            </a:xfrm>
            <a:custGeom>
              <a:avLst/>
              <a:gdLst>
                <a:gd name="T0" fmla="*/ 18 w 11"/>
                <a:gd name="T1" fmla="*/ 0 h 210"/>
                <a:gd name="T2" fmla="*/ 18 w 11"/>
                <a:gd name="T3" fmla="*/ 319 h 210"/>
                <a:gd name="T4" fmla="*/ 18 w 11"/>
                <a:gd name="T5" fmla="*/ 0 h 2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10">
                  <a:moveTo>
                    <a:pt x="11" y="0"/>
                  </a:moveTo>
                  <a:cubicBezTo>
                    <a:pt x="11" y="0"/>
                    <a:pt x="3" y="157"/>
                    <a:pt x="11" y="210"/>
                  </a:cubicBezTo>
                  <a:cubicBezTo>
                    <a:pt x="11" y="210"/>
                    <a:pt x="0" y="37"/>
                    <a:pt x="1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5" name="Freeform 114">
              <a:extLst>
                <a:ext uri="{FF2B5EF4-FFF2-40B4-BE49-F238E27FC236}">
                  <a16:creationId xmlns:a16="http://schemas.microsoft.com/office/drawing/2014/main" id="{513C0FAC-1414-4CDB-BBB7-7DCA74B50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5" y="1708"/>
              <a:ext cx="12" cy="344"/>
            </a:xfrm>
            <a:custGeom>
              <a:avLst/>
              <a:gdLst>
                <a:gd name="T0" fmla="*/ 0 w 10"/>
                <a:gd name="T1" fmla="*/ 0 h 279"/>
                <a:gd name="T2" fmla="*/ 1 w 10"/>
                <a:gd name="T3" fmla="*/ 424 h 279"/>
                <a:gd name="T4" fmla="*/ 0 w 10"/>
                <a:gd name="T5" fmla="*/ 0 h 27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279">
                  <a:moveTo>
                    <a:pt x="0" y="0"/>
                  </a:moveTo>
                  <a:cubicBezTo>
                    <a:pt x="0" y="0"/>
                    <a:pt x="10" y="221"/>
                    <a:pt x="1" y="279"/>
                  </a:cubicBezTo>
                  <a:cubicBezTo>
                    <a:pt x="1" y="279"/>
                    <a:pt x="6" y="18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6" name="Freeform 115">
              <a:extLst>
                <a:ext uri="{FF2B5EF4-FFF2-40B4-BE49-F238E27FC236}">
                  <a16:creationId xmlns:a16="http://schemas.microsoft.com/office/drawing/2014/main" id="{FD3E4ED8-8628-450A-83ED-FAC5A135FE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3" y="1780"/>
              <a:ext cx="14" cy="253"/>
            </a:xfrm>
            <a:custGeom>
              <a:avLst/>
              <a:gdLst>
                <a:gd name="T0" fmla="*/ 0 w 11"/>
                <a:gd name="T1" fmla="*/ 0 h 206"/>
                <a:gd name="T2" fmla="*/ 6 w 11"/>
                <a:gd name="T3" fmla="*/ 311 h 206"/>
                <a:gd name="T4" fmla="*/ 0 w 11"/>
                <a:gd name="T5" fmla="*/ 0 h 2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206">
                  <a:moveTo>
                    <a:pt x="0" y="0"/>
                  </a:moveTo>
                  <a:cubicBezTo>
                    <a:pt x="0" y="0"/>
                    <a:pt x="11" y="144"/>
                    <a:pt x="4" y="206"/>
                  </a:cubicBezTo>
                  <a:cubicBezTo>
                    <a:pt x="4" y="206"/>
                    <a:pt x="1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7" name="Freeform 116">
              <a:extLst>
                <a:ext uri="{FF2B5EF4-FFF2-40B4-BE49-F238E27FC236}">
                  <a16:creationId xmlns:a16="http://schemas.microsoft.com/office/drawing/2014/main" id="{C98EB9AE-B5BB-4B2C-8296-04478362BE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1715"/>
              <a:ext cx="25" cy="222"/>
            </a:xfrm>
            <a:custGeom>
              <a:avLst/>
              <a:gdLst>
                <a:gd name="T0" fmla="*/ 0 w 20"/>
                <a:gd name="T1" fmla="*/ 0 h 181"/>
                <a:gd name="T2" fmla="*/ 19 w 20"/>
                <a:gd name="T3" fmla="*/ 272 h 181"/>
                <a:gd name="T4" fmla="*/ 0 w 20"/>
                <a:gd name="T5" fmla="*/ 0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181">
                  <a:moveTo>
                    <a:pt x="0" y="0"/>
                  </a:moveTo>
                  <a:cubicBezTo>
                    <a:pt x="0" y="0"/>
                    <a:pt x="20" y="97"/>
                    <a:pt x="12" y="181"/>
                  </a:cubicBezTo>
                  <a:cubicBezTo>
                    <a:pt x="12" y="181"/>
                    <a:pt x="9" y="4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8" name="Freeform 117">
              <a:extLst>
                <a:ext uri="{FF2B5EF4-FFF2-40B4-BE49-F238E27FC236}">
                  <a16:creationId xmlns:a16="http://schemas.microsoft.com/office/drawing/2014/main" id="{CC035FF6-3576-4D4C-9AF4-3AAD59E1C6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2263"/>
              <a:ext cx="54" cy="210"/>
            </a:xfrm>
            <a:custGeom>
              <a:avLst/>
              <a:gdLst>
                <a:gd name="T0" fmla="*/ 66 w 44"/>
                <a:gd name="T1" fmla="*/ 0 h 170"/>
                <a:gd name="T2" fmla="*/ 59 w 44"/>
                <a:gd name="T3" fmla="*/ 259 h 170"/>
                <a:gd name="T4" fmla="*/ 66 w 44"/>
                <a:gd name="T5" fmla="*/ 0 h 1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" h="170">
                  <a:moveTo>
                    <a:pt x="44" y="0"/>
                  </a:moveTo>
                  <a:cubicBezTo>
                    <a:pt x="44" y="0"/>
                    <a:pt x="6" y="93"/>
                    <a:pt x="39" y="170"/>
                  </a:cubicBezTo>
                  <a:cubicBezTo>
                    <a:pt x="39" y="170"/>
                    <a:pt x="0" y="96"/>
                    <a:pt x="4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69" name="Freeform 118">
              <a:extLst>
                <a:ext uri="{FF2B5EF4-FFF2-40B4-BE49-F238E27FC236}">
                  <a16:creationId xmlns:a16="http://schemas.microsoft.com/office/drawing/2014/main" id="{2AEF56C8-95BC-4F2D-9BC2-8E36A3BBC5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293" y="2240"/>
              <a:ext cx="25" cy="304"/>
            </a:xfrm>
            <a:custGeom>
              <a:avLst/>
              <a:gdLst>
                <a:gd name="T0" fmla="*/ 14 w 20"/>
                <a:gd name="T1" fmla="*/ 0 h 247"/>
                <a:gd name="T2" fmla="*/ 31 w 20"/>
                <a:gd name="T3" fmla="*/ 374 h 247"/>
                <a:gd name="T4" fmla="*/ 14 w 20"/>
                <a:gd name="T5" fmla="*/ 0 h 24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" h="247">
                  <a:moveTo>
                    <a:pt x="9" y="0"/>
                  </a:moveTo>
                  <a:cubicBezTo>
                    <a:pt x="9" y="0"/>
                    <a:pt x="20" y="228"/>
                    <a:pt x="20" y="247"/>
                  </a:cubicBezTo>
                  <a:cubicBezTo>
                    <a:pt x="20" y="247"/>
                    <a:pt x="0" y="29"/>
                    <a:pt x="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0" name="Freeform 119">
              <a:extLst>
                <a:ext uri="{FF2B5EF4-FFF2-40B4-BE49-F238E27FC236}">
                  <a16:creationId xmlns:a16="http://schemas.microsoft.com/office/drawing/2014/main" id="{D83FC762-0D04-4A4B-8B6E-430939E726E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4" y="2243"/>
              <a:ext cx="20" cy="228"/>
            </a:xfrm>
            <a:custGeom>
              <a:avLst/>
              <a:gdLst>
                <a:gd name="T0" fmla="*/ 0 w 16"/>
                <a:gd name="T1" fmla="*/ 0 h 186"/>
                <a:gd name="T2" fmla="*/ 23 w 16"/>
                <a:gd name="T3" fmla="*/ 279 h 186"/>
                <a:gd name="T4" fmla="*/ 0 w 16"/>
                <a:gd name="T5" fmla="*/ 0 h 1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86">
                  <a:moveTo>
                    <a:pt x="0" y="0"/>
                  </a:moveTo>
                  <a:cubicBezTo>
                    <a:pt x="0" y="0"/>
                    <a:pt x="16" y="148"/>
                    <a:pt x="14" y="186"/>
                  </a:cubicBezTo>
                  <a:cubicBezTo>
                    <a:pt x="14" y="186"/>
                    <a:pt x="0" y="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1" name="Freeform 120">
              <a:extLst>
                <a:ext uri="{FF2B5EF4-FFF2-40B4-BE49-F238E27FC236}">
                  <a16:creationId xmlns:a16="http://schemas.microsoft.com/office/drawing/2014/main" id="{DA6BDCFC-92D9-43C5-83F3-99774C99C33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0" y="2217"/>
              <a:ext cx="45" cy="286"/>
            </a:xfrm>
            <a:custGeom>
              <a:avLst/>
              <a:gdLst>
                <a:gd name="T0" fmla="*/ 55 w 37"/>
                <a:gd name="T1" fmla="*/ 0 h 233"/>
                <a:gd name="T2" fmla="*/ 35 w 37"/>
                <a:gd name="T3" fmla="*/ 351 h 233"/>
                <a:gd name="T4" fmla="*/ 55 w 37"/>
                <a:gd name="T5" fmla="*/ 0 h 2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233">
                  <a:moveTo>
                    <a:pt x="37" y="0"/>
                  </a:moveTo>
                  <a:cubicBezTo>
                    <a:pt x="37" y="0"/>
                    <a:pt x="0" y="164"/>
                    <a:pt x="24" y="233"/>
                  </a:cubicBezTo>
                  <a:cubicBezTo>
                    <a:pt x="24" y="233"/>
                    <a:pt x="2" y="70"/>
                    <a:pt x="3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2" name="Freeform 121">
              <a:extLst>
                <a:ext uri="{FF2B5EF4-FFF2-40B4-BE49-F238E27FC236}">
                  <a16:creationId xmlns:a16="http://schemas.microsoft.com/office/drawing/2014/main" id="{A248CEA3-0015-42A0-8D03-13D824B14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2311"/>
              <a:ext cx="39" cy="258"/>
            </a:xfrm>
            <a:custGeom>
              <a:avLst/>
              <a:gdLst>
                <a:gd name="T0" fmla="*/ 28 w 32"/>
                <a:gd name="T1" fmla="*/ 0 h 209"/>
                <a:gd name="T2" fmla="*/ 48 w 32"/>
                <a:gd name="T3" fmla="*/ 318 h 209"/>
                <a:gd name="T4" fmla="*/ 28 w 32"/>
                <a:gd name="T5" fmla="*/ 0 h 2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209">
                  <a:moveTo>
                    <a:pt x="19" y="0"/>
                  </a:moveTo>
                  <a:cubicBezTo>
                    <a:pt x="19" y="0"/>
                    <a:pt x="19" y="161"/>
                    <a:pt x="32" y="209"/>
                  </a:cubicBezTo>
                  <a:cubicBezTo>
                    <a:pt x="32" y="209"/>
                    <a:pt x="0" y="56"/>
                    <a:pt x="1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3" name="Freeform 122">
              <a:extLst>
                <a:ext uri="{FF2B5EF4-FFF2-40B4-BE49-F238E27FC236}">
                  <a16:creationId xmlns:a16="http://schemas.microsoft.com/office/drawing/2014/main" id="{46AB139C-6B3D-44BD-B795-2ED61C153A1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6" y="2217"/>
              <a:ext cx="56" cy="190"/>
            </a:xfrm>
            <a:custGeom>
              <a:avLst/>
              <a:gdLst>
                <a:gd name="T0" fmla="*/ 0 w 45"/>
                <a:gd name="T1" fmla="*/ 0 h 155"/>
                <a:gd name="T2" fmla="*/ 52 w 45"/>
                <a:gd name="T3" fmla="*/ 233 h 155"/>
                <a:gd name="T4" fmla="*/ 0 w 45"/>
                <a:gd name="T5" fmla="*/ 0 h 1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55">
                  <a:moveTo>
                    <a:pt x="0" y="0"/>
                  </a:moveTo>
                  <a:cubicBezTo>
                    <a:pt x="0" y="0"/>
                    <a:pt x="45" y="85"/>
                    <a:pt x="34" y="155"/>
                  </a:cubicBezTo>
                  <a:cubicBezTo>
                    <a:pt x="34" y="155"/>
                    <a:pt x="24" y="2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4" name="Freeform 123">
              <a:extLst>
                <a:ext uri="{FF2B5EF4-FFF2-40B4-BE49-F238E27FC236}">
                  <a16:creationId xmlns:a16="http://schemas.microsoft.com/office/drawing/2014/main" id="{0E0B6E3B-2FA7-47B0-9C81-0F4FEE9A926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3" y="2225"/>
              <a:ext cx="59" cy="325"/>
            </a:xfrm>
            <a:custGeom>
              <a:avLst/>
              <a:gdLst>
                <a:gd name="T0" fmla="*/ 0 w 48"/>
                <a:gd name="T1" fmla="*/ 0 h 264"/>
                <a:gd name="T2" fmla="*/ 38 w 48"/>
                <a:gd name="T3" fmla="*/ 400 h 264"/>
                <a:gd name="T4" fmla="*/ 0 w 48"/>
                <a:gd name="T5" fmla="*/ 0 h 26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264">
                  <a:moveTo>
                    <a:pt x="0" y="0"/>
                  </a:moveTo>
                  <a:cubicBezTo>
                    <a:pt x="0" y="0"/>
                    <a:pt x="48" y="160"/>
                    <a:pt x="25" y="264"/>
                  </a:cubicBezTo>
                  <a:cubicBezTo>
                    <a:pt x="25" y="264"/>
                    <a:pt x="33" y="10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5" name="Freeform 124">
              <a:extLst>
                <a:ext uri="{FF2B5EF4-FFF2-40B4-BE49-F238E27FC236}">
                  <a16:creationId xmlns:a16="http://schemas.microsoft.com/office/drawing/2014/main" id="{69F6EA88-A4CF-4855-BB8E-CC418AE3C3B0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0" y="2779"/>
              <a:ext cx="120" cy="827"/>
            </a:xfrm>
            <a:custGeom>
              <a:avLst/>
              <a:gdLst>
                <a:gd name="T0" fmla="*/ 51 w 97"/>
                <a:gd name="T1" fmla="*/ 0 h 672"/>
                <a:gd name="T2" fmla="*/ 53 w 97"/>
                <a:gd name="T3" fmla="*/ 655 h 672"/>
                <a:gd name="T4" fmla="*/ 148 w 97"/>
                <a:gd name="T5" fmla="*/ 1018 h 672"/>
                <a:gd name="T6" fmla="*/ 51 w 97"/>
                <a:gd name="T7" fmla="*/ 678 h 672"/>
                <a:gd name="T8" fmla="*/ 51 w 97"/>
                <a:gd name="T9" fmla="*/ 0 h 6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672">
                  <a:moveTo>
                    <a:pt x="33" y="0"/>
                  </a:moveTo>
                  <a:cubicBezTo>
                    <a:pt x="33" y="0"/>
                    <a:pt x="1" y="370"/>
                    <a:pt x="35" y="432"/>
                  </a:cubicBezTo>
                  <a:cubicBezTo>
                    <a:pt x="68" y="494"/>
                    <a:pt x="90" y="615"/>
                    <a:pt x="97" y="672"/>
                  </a:cubicBezTo>
                  <a:cubicBezTo>
                    <a:pt x="97" y="672"/>
                    <a:pt x="67" y="523"/>
                    <a:pt x="33" y="448"/>
                  </a:cubicBezTo>
                  <a:cubicBezTo>
                    <a:pt x="0" y="374"/>
                    <a:pt x="8" y="72"/>
                    <a:pt x="3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6" name="Freeform 125">
              <a:extLst>
                <a:ext uri="{FF2B5EF4-FFF2-40B4-BE49-F238E27FC236}">
                  <a16:creationId xmlns:a16="http://schemas.microsoft.com/office/drawing/2014/main" id="{91BD105A-A68D-460A-BABE-9C0349130FA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4" y="2918"/>
              <a:ext cx="83" cy="393"/>
            </a:xfrm>
            <a:custGeom>
              <a:avLst/>
              <a:gdLst>
                <a:gd name="T0" fmla="*/ 79 w 67"/>
                <a:gd name="T1" fmla="*/ 0 h 319"/>
                <a:gd name="T2" fmla="*/ 103 w 67"/>
                <a:gd name="T3" fmla="*/ 484 h 319"/>
                <a:gd name="T4" fmla="*/ 79 w 67"/>
                <a:gd name="T5" fmla="*/ 0 h 3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7" h="319">
                  <a:moveTo>
                    <a:pt x="52" y="0"/>
                  </a:moveTo>
                  <a:cubicBezTo>
                    <a:pt x="52" y="0"/>
                    <a:pt x="16" y="184"/>
                    <a:pt x="67" y="319"/>
                  </a:cubicBezTo>
                  <a:cubicBezTo>
                    <a:pt x="67" y="319"/>
                    <a:pt x="0" y="151"/>
                    <a:pt x="5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7" name="Freeform 126">
              <a:extLst>
                <a:ext uri="{FF2B5EF4-FFF2-40B4-BE49-F238E27FC236}">
                  <a16:creationId xmlns:a16="http://schemas.microsoft.com/office/drawing/2014/main" id="{A5A7BB4C-0E04-40DD-9562-B167399D45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5" y="2839"/>
              <a:ext cx="29" cy="605"/>
            </a:xfrm>
            <a:custGeom>
              <a:avLst/>
              <a:gdLst>
                <a:gd name="T0" fmla="*/ 30 w 24"/>
                <a:gd name="T1" fmla="*/ 0 h 491"/>
                <a:gd name="T2" fmla="*/ 35 w 24"/>
                <a:gd name="T3" fmla="*/ 745 h 491"/>
                <a:gd name="T4" fmla="*/ 30 w 24"/>
                <a:gd name="T5" fmla="*/ 0 h 4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491">
                  <a:moveTo>
                    <a:pt x="21" y="0"/>
                  </a:moveTo>
                  <a:cubicBezTo>
                    <a:pt x="21" y="0"/>
                    <a:pt x="21" y="406"/>
                    <a:pt x="24" y="491"/>
                  </a:cubicBezTo>
                  <a:cubicBezTo>
                    <a:pt x="24" y="491"/>
                    <a:pt x="0" y="70"/>
                    <a:pt x="2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8" name="Freeform 127">
              <a:extLst>
                <a:ext uri="{FF2B5EF4-FFF2-40B4-BE49-F238E27FC236}">
                  <a16:creationId xmlns:a16="http://schemas.microsoft.com/office/drawing/2014/main" id="{CBCF65EE-667F-4E4F-A275-81755584202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4" y="2905"/>
              <a:ext cx="44" cy="322"/>
            </a:xfrm>
            <a:custGeom>
              <a:avLst/>
              <a:gdLst>
                <a:gd name="T0" fmla="*/ 35 w 36"/>
                <a:gd name="T1" fmla="*/ 0 h 262"/>
                <a:gd name="T2" fmla="*/ 0 w 36"/>
                <a:gd name="T3" fmla="*/ 396 h 262"/>
                <a:gd name="T4" fmla="*/ 35 w 36"/>
                <a:gd name="T5" fmla="*/ 0 h 2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262">
                  <a:moveTo>
                    <a:pt x="24" y="0"/>
                  </a:moveTo>
                  <a:cubicBezTo>
                    <a:pt x="24" y="0"/>
                    <a:pt x="24" y="179"/>
                    <a:pt x="0" y="262"/>
                  </a:cubicBezTo>
                  <a:cubicBezTo>
                    <a:pt x="0" y="262"/>
                    <a:pt x="36" y="43"/>
                    <a:pt x="2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79" name="Freeform 128">
              <a:extLst>
                <a:ext uri="{FF2B5EF4-FFF2-40B4-BE49-F238E27FC236}">
                  <a16:creationId xmlns:a16="http://schemas.microsoft.com/office/drawing/2014/main" id="{34397A34-51F3-4022-8430-D1C1FC9FD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839"/>
              <a:ext cx="78" cy="714"/>
            </a:xfrm>
            <a:custGeom>
              <a:avLst/>
              <a:gdLst>
                <a:gd name="T0" fmla="*/ 97 w 63"/>
                <a:gd name="T1" fmla="*/ 0 h 580"/>
                <a:gd name="T2" fmla="*/ 56 w 63"/>
                <a:gd name="T3" fmla="*/ 446 h 580"/>
                <a:gd name="T4" fmla="*/ 0 w 63"/>
                <a:gd name="T5" fmla="*/ 879 h 580"/>
                <a:gd name="T6" fmla="*/ 46 w 63"/>
                <a:gd name="T7" fmla="*/ 399 h 580"/>
                <a:gd name="T8" fmla="*/ 97 w 63"/>
                <a:gd name="T9" fmla="*/ 0 h 5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3" h="580">
                  <a:moveTo>
                    <a:pt x="63" y="0"/>
                  </a:moveTo>
                  <a:cubicBezTo>
                    <a:pt x="63" y="0"/>
                    <a:pt x="54" y="223"/>
                    <a:pt x="36" y="294"/>
                  </a:cubicBezTo>
                  <a:cubicBezTo>
                    <a:pt x="19" y="366"/>
                    <a:pt x="0" y="580"/>
                    <a:pt x="0" y="580"/>
                  </a:cubicBezTo>
                  <a:cubicBezTo>
                    <a:pt x="30" y="263"/>
                    <a:pt x="30" y="263"/>
                    <a:pt x="30" y="263"/>
                  </a:cubicBezTo>
                  <a:cubicBezTo>
                    <a:pt x="30" y="263"/>
                    <a:pt x="63" y="8"/>
                    <a:pt x="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0" name="Freeform 129">
              <a:extLst>
                <a:ext uri="{FF2B5EF4-FFF2-40B4-BE49-F238E27FC236}">
                  <a16:creationId xmlns:a16="http://schemas.microsoft.com/office/drawing/2014/main" id="{12073D0B-80B8-4195-A95A-0830F4019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3" y="1127"/>
              <a:ext cx="25" cy="158"/>
            </a:xfrm>
            <a:custGeom>
              <a:avLst/>
              <a:gdLst>
                <a:gd name="T0" fmla="*/ 11 w 20"/>
                <a:gd name="T1" fmla="*/ 7 h 128"/>
                <a:gd name="T2" fmla="*/ 13 w 20"/>
                <a:gd name="T3" fmla="*/ 112 h 128"/>
                <a:gd name="T4" fmla="*/ 11 w 20"/>
                <a:gd name="T5" fmla="*/ 195 h 128"/>
                <a:gd name="T6" fmla="*/ 19 w 20"/>
                <a:gd name="T7" fmla="*/ 60 h 128"/>
                <a:gd name="T8" fmla="*/ 16 w 20"/>
                <a:gd name="T9" fmla="*/ 0 h 128"/>
                <a:gd name="T10" fmla="*/ 14 w 20"/>
                <a:gd name="T11" fmla="*/ 2 h 12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" h="128">
                  <a:moveTo>
                    <a:pt x="7" y="5"/>
                  </a:moveTo>
                  <a:cubicBezTo>
                    <a:pt x="0" y="25"/>
                    <a:pt x="8" y="53"/>
                    <a:pt x="8" y="74"/>
                  </a:cubicBezTo>
                  <a:cubicBezTo>
                    <a:pt x="8" y="92"/>
                    <a:pt x="6" y="110"/>
                    <a:pt x="7" y="128"/>
                  </a:cubicBezTo>
                  <a:cubicBezTo>
                    <a:pt x="20" y="125"/>
                    <a:pt x="11" y="55"/>
                    <a:pt x="12" y="40"/>
                  </a:cubicBezTo>
                  <a:cubicBezTo>
                    <a:pt x="12" y="32"/>
                    <a:pt x="20" y="3"/>
                    <a:pt x="10" y="0"/>
                  </a:cubicBezTo>
                  <a:cubicBezTo>
                    <a:pt x="8" y="1"/>
                    <a:pt x="10" y="1"/>
                    <a:pt x="9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1" name="Freeform 130">
              <a:extLst>
                <a:ext uri="{FF2B5EF4-FFF2-40B4-BE49-F238E27FC236}">
                  <a16:creationId xmlns:a16="http://schemas.microsoft.com/office/drawing/2014/main" id="{4588DCC2-9679-4504-90B2-F15F56B1AF5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1131"/>
              <a:ext cx="18" cy="161"/>
            </a:xfrm>
            <a:custGeom>
              <a:avLst/>
              <a:gdLst>
                <a:gd name="T0" fmla="*/ 6 w 15"/>
                <a:gd name="T1" fmla="*/ 2 h 131"/>
                <a:gd name="T2" fmla="*/ 6 w 15"/>
                <a:gd name="T3" fmla="*/ 111 h 131"/>
                <a:gd name="T4" fmla="*/ 8 w 15"/>
                <a:gd name="T5" fmla="*/ 198 h 131"/>
                <a:gd name="T6" fmla="*/ 19 w 15"/>
                <a:gd name="T7" fmla="*/ 140 h 131"/>
                <a:gd name="T8" fmla="*/ 16 w 15"/>
                <a:gd name="T9" fmla="*/ 68 h 131"/>
                <a:gd name="T10" fmla="*/ 10 w 15"/>
                <a:gd name="T11" fmla="*/ 0 h 131"/>
                <a:gd name="T12" fmla="*/ 7 w 15"/>
                <a:gd name="T13" fmla="*/ 2 h 13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131">
                  <a:moveTo>
                    <a:pt x="4" y="2"/>
                  </a:moveTo>
                  <a:cubicBezTo>
                    <a:pt x="4" y="26"/>
                    <a:pt x="4" y="50"/>
                    <a:pt x="4" y="73"/>
                  </a:cubicBezTo>
                  <a:cubicBezTo>
                    <a:pt x="4" y="90"/>
                    <a:pt x="0" y="115"/>
                    <a:pt x="6" y="131"/>
                  </a:cubicBezTo>
                  <a:cubicBezTo>
                    <a:pt x="15" y="123"/>
                    <a:pt x="14" y="104"/>
                    <a:pt x="13" y="93"/>
                  </a:cubicBezTo>
                  <a:cubicBezTo>
                    <a:pt x="12" y="77"/>
                    <a:pt x="11" y="61"/>
                    <a:pt x="11" y="45"/>
                  </a:cubicBezTo>
                  <a:cubicBezTo>
                    <a:pt x="11" y="33"/>
                    <a:pt x="15" y="9"/>
                    <a:pt x="7" y="0"/>
                  </a:cubicBezTo>
                  <a:cubicBezTo>
                    <a:pt x="5" y="0"/>
                    <a:pt x="5" y="1"/>
                    <a:pt x="5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2" name="Freeform 131">
              <a:extLst>
                <a:ext uri="{FF2B5EF4-FFF2-40B4-BE49-F238E27FC236}">
                  <a16:creationId xmlns:a16="http://schemas.microsoft.com/office/drawing/2014/main" id="{87D3D5E2-4E71-43B2-AEAE-1EFBF8CDFF1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5" y="1339"/>
              <a:ext cx="45" cy="304"/>
            </a:xfrm>
            <a:custGeom>
              <a:avLst/>
              <a:gdLst>
                <a:gd name="T0" fmla="*/ 44 w 36"/>
                <a:gd name="T1" fmla="*/ 5 h 247"/>
                <a:gd name="T2" fmla="*/ 39 w 36"/>
                <a:gd name="T3" fmla="*/ 54 h 247"/>
                <a:gd name="T4" fmla="*/ 29 w 36"/>
                <a:gd name="T5" fmla="*/ 119 h 247"/>
                <a:gd name="T6" fmla="*/ 16 w 36"/>
                <a:gd name="T7" fmla="*/ 219 h 247"/>
                <a:gd name="T8" fmla="*/ 6 w 36"/>
                <a:gd name="T9" fmla="*/ 297 h 247"/>
                <a:gd name="T10" fmla="*/ 10 w 36"/>
                <a:gd name="T11" fmla="*/ 363 h 247"/>
                <a:gd name="T12" fmla="*/ 20 w 36"/>
                <a:gd name="T13" fmla="*/ 354 h 247"/>
                <a:gd name="T14" fmla="*/ 31 w 36"/>
                <a:gd name="T15" fmla="*/ 238 h 247"/>
                <a:gd name="T16" fmla="*/ 49 w 36"/>
                <a:gd name="T17" fmla="*/ 137 h 247"/>
                <a:gd name="T18" fmla="*/ 51 w 36"/>
                <a:gd name="T19" fmla="*/ 57 h 247"/>
                <a:gd name="T20" fmla="*/ 48 w 36"/>
                <a:gd name="T21" fmla="*/ 0 h 24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6" h="247">
                  <a:moveTo>
                    <a:pt x="28" y="3"/>
                  </a:moveTo>
                  <a:cubicBezTo>
                    <a:pt x="24" y="12"/>
                    <a:pt x="27" y="26"/>
                    <a:pt x="25" y="36"/>
                  </a:cubicBezTo>
                  <a:cubicBezTo>
                    <a:pt x="23" y="50"/>
                    <a:pt x="20" y="64"/>
                    <a:pt x="18" y="79"/>
                  </a:cubicBezTo>
                  <a:cubicBezTo>
                    <a:pt x="14" y="101"/>
                    <a:pt x="12" y="123"/>
                    <a:pt x="10" y="145"/>
                  </a:cubicBezTo>
                  <a:cubicBezTo>
                    <a:pt x="8" y="162"/>
                    <a:pt x="5" y="179"/>
                    <a:pt x="4" y="196"/>
                  </a:cubicBezTo>
                  <a:cubicBezTo>
                    <a:pt x="4" y="206"/>
                    <a:pt x="0" y="233"/>
                    <a:pt x="6" y="240"/>
                  </a:cubicBezTo>
                  <a:cubicBezTo>
                    <a:pt x="12" y="247"/>
                    <a:pt x="13" y="240"/>
                    <a:pt x="13" y="234"/>
                  </a:cubicBezTo>
                  <a:cubicBezTo>
                    <a:pt x="15" y="208"/>
                    <a:pt x="12" y="183"/>
                    <a:pt x="20" y="157"/>
                  </a:cubicBezTo>
                  <a:cubicBezTo>
                    <a:pt x="26" y="136"/>
                    <a:pt x="28" y="112"/>
                    <a:pt x="31" y="90"/>
                  </a:cubicBezTo>
                  <a:cubicBezTo>
                    <a:pt x="32" y="72"/>
                    <a:pt x="34" y="55"/>
                    <a:pt x="33" y="37"/>
                  </a:cubicBezTo>
                  <a:cubicBezTo>
                    <a:pt x="33" y="28"/>
                    <a:pt x="36" y="8"/>
                    <a:pt x="30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3" name="Freeform 132">
              <a:extLst>
                <a:ext uri="{FF2B5EF4-FFF2-40B4-BE49-F238E27FC236}">
                  <a16:creationId xmlns:a16="http://schemas.microsoft.com/office/drawing/2014/main" id="{DD4516F4-F833-4512-8BAA-95B4CC306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67" y="1109"/>
              <a:ext cx="43" cy="187"/>
            </a:xfrm>
            <a:custGeom>
              <a:avLst/>
              <a:gdLst>
                <a:gd name="T0" fmla="*/ 2 w 35"/>
                <a:gd name="T1" fmla="*/ 9 h 152"/>
                <a:gd name="T2" fmla="*/ 11 w 35"/>
                <a:gd name="T3" fmla="*/ 140 h 152"/>
                <a:gd name="T4" fmla="*/ 9 w 35"/>
                <a:gd name="T5" fmla="*/ 230 h 152"/>
                <a:gd name="T6" fmla="*/ 26 w 35"/>
                <a:gd name="T7" fmla="*/ 159 h 152"/>
                <a:gd name="T8" fmla="*/ 34 w 35"/>
                <a:gd name="T9" fmla="*/ 85 h 152"/>
                <a:gd name="T10" fmla="*/ 14 w 35"/>
                <a:gd name="T11" fmla="*/ 7 h 1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5" h="152">
                  <a:moveTo>
                    <a:pt x="2" y="6"/>
                  </a:moveTo>
                  <a:cubicBezTo>
                    <a:pt x="0" y="34"/>
                    <a:pt x="5" y="65"/>
                    <a:pt x="7" y="93"/>
                  </a:cubicBezTo>
                  <a:cubicBezTo>
                    <a:pt x="7" y="111"/>
                    <a:pt x="1" y="135"/>
                    <a:pt x="6" y="152"/>
                  </a:cubicBezTo>
                  <a:cubicBezTo>
                    <a:pt x="17" y="142"/>
                    <a:pt x="16" y="119"/>
                    <a:pt x="17" y="105"/>
                  </a:cubicBezTo>
                  <a:cubicBezTo>
                    <a:pt x="18" y="88"/>
                    <a:pt x="21" y="72"/>
                    <a:pt x="23" y="56"/>
                  </a:cubicBezTo>
                  <a:cubicBezTo>
                    <a:pt x="25" y="41"/>
                    <a:pt x="35" y="0"/>
                    <a:pt x="9" y="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4" name="Freeform 133">
              <a:extLst>
                <a:ext uri="{FF2B5EF4-FFF2-40B4-BE49-F238E27FC236}">
                  <a16:creationId xmlns:a16="http://schemas.microsoft.com/office/drawing/2014/main" id="{067668EA-0F1E-49E6-86F5-99E3CFF68D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8" y="1696"/>
              <a:ext cx="48" cy="326"/>
            </a:xfrm>
            <a:custGeom>
              <a:avLst/>
              <a:gdLst>
                <a:gd name="T0" fmla="*/ 41 w 39"/>
                <a:gd name="T1" fmla="*/ 12 h 265"/>
                <a:gd name="T2" fmla="*/ 6 w 39"/>
                <a:gd name="T3" fmla="*/ 47 h 265"/>
                <a:gd name="T4" fmla="*/ 14 w 39"/>
                <a:gd name="T5" fmla="*/ 180 h 265"/>
                <a:gd name="T6" fmla="*/ 12 w 39"/>
                <a:gd name="T7" fmla="*/ 303 h 265"/>
                <a:gd name="T8" fmla="*/ 21 w 39"/>
                <a:gd name="T9" fmla="*/ 401 h 265"/>
                <a:gd name="T10" fmla="*/ 46 w 39"/>
                <a:gd name="T11" fmla="*/ 288 h 265"/>
                <a:gd name="T12" fmla="*/ 46 w 39"/>
                <a:gd name="T13" fmla="*/ 215 h 265"/>
                <a:gd name="T14" fmla="*/ 41 w 39"/>
                <a:gd name="T15" fmla="*/ 153 h 265"/>
                <a:gd name="T16" fmla="*/ 48 w 39"/>
                <a:gd name="T17" fmla="*/ 70 h 265"/>
                <a:gd name="T18" fmla="*/ 42 w 39"/>
                <a:gd name="T19" fmla="*/ 20 h 26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" h="265">
                  <a:moveTo>
                    <a:pt x="27" y="8"/>
                  </a:moveTo>
                  <a:cubicBezTo>
                    <a:pt x="10" y="0"/>
                    <a:pt x="4" y="18"/>
                    <a:pt x="4" y="31"/>
                  </a:cubicBezTo>
                  <a:cubicBezTo>
                    <a:pt x="4" y="60"/>
                    <a:pt x="7" y="89"/>
                    <a:pt x="9" y="119"/>
                  </a:cubicBezTo>
                  <a:cubicBezTo>
                    <a:pt x="10" y="146"/>
                    <a:pt x="10" y="173"/>
                    <a:pt x="8" y="200"/>
                  </a:cubicBezTo>
                  <a:cubicBezTo>
                    <a:pt x="6" y="219"/>
                    <a:pt x="0" y="249"/>
                    <a:pt x="14" y="265"/>
                  </a:cubicBezTo>
                  <a:cubicBezTo>
                    <a:pt x="35" y="257"/>
                    <a:pt x="29" y="207"/>
                    <a:pt x="30" y="190"/>
                  </a:cubicBezTo>
                  <a:cubicBezTo>
                    <a:pt x="32" y="174"/>
                    <a:pt x="33" y="158"/>
                    <a:pt x="30" y="142"/>
                  </a:cubicBezTo>
                  <a:cubicBezTo>
                    <a:pt x="28" y="128"/>
                    <a:pt x="26" y="115"/>
                    <a:pt x="27" y="101"/>
                  </a:cubicBezTo>
                  <a:cubicBezTo>
                    <a:pt x="29" y="83"/>
                    <a:pt x="28" y="64"/>
                    <a:pt x="32" y="46"/>
                  </a:cubicBezTo>
                  <a:cubicBezTo>
                    <a:pt x="34" y="37"/>
                    <a:pt x="39" y="18"/>
                    <a:pt x="28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5" name="Freeform 134">
              <a:extLst>
                <a:ext uri="{FF2B5EF4-FFF2-40B4-BE49-F238E27FC236}">
                  <a16:creationId xmlns:a16="http://schemas.microsoft.com/office/drawing/2014/main" id="{E614CF0C-3866-49F0-AB36-E4E8D7F022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0" y="1711"/>
              <a:ext cx="29" cy="156"/>
            </a:xfrm>
            <a:custGeom>
              <a:avLst/>
              <a:gdLst>
                <a:gd name="T0" fmla="*/ 6 w 24"/>
                <a:gd name="T1" fmla="*/ 2 h 127"/>
                <a:gd name="T2" fmla="*/ 5 w 24"/>
                <a:gd name="T3" fmla="*/ 7 h 127"/>
                <a:gd name="T4" fmla="*/ 6 w 24"/>
                <a:gd name="T5" fmla="*/ 34 h 127"/>
                <a:gd name="T6" fmla="*/ 8 w 24"/>
                <a:gd name="T7" fmla="*/ 104 h 127"/>
                <a:gd name="T8" fmla="*/ 15 w 24"/>
                <a:gd name="T9" fmla="*/ 192 h 127"/>
                <a:gd name="T10" fmla="*/ 21 w 24"/>
                <a:gd name="T11" fmla="*/ 150 h 127"/>
                <a:gd name="T12" fmla="*/ 23 w 24"/>
                <a:gd name="T13" fmla="*/ 68 h 127"/>
                <a:gd name="T14" fmla="*/ 10 w 24"/>
                <a:gd name="T15" fmla="*/ 6 h 1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4" h="127">
                  <a:moveTo>
                    <a:pt x="4" y="2"/>
                  </a:moveTo>
                  <a:cubicBezTo>
                    <a:pt x="2" y="1"/>
                    <a:pt x="4" y="0"/>
                    <a:pt x="3" y="5"/>
                  </a:cubicBezTo>
                  <a:cubicBezTo>
                    <a:pt x="2" y="10"/>
                    <a:pt x="4" y="17"/>
                    <a:pt x="4" y="23"/>
                  </a:cubicBezTo>
                  <a:cubicBezTo>
                    <a:pt x="5" y="38"/>
                    <a:pt x="6" y="53"/>
                    <a:pt x="6" y="69"/>
                  </a:cubicBezTo>
                  <a:cubicBezTo>
                    <a:pt x="6" y="82"/>
                    <a:pt x="0" y="118"/>
                    <a:pt x="10" y="127"/>
                  </a:cubicBezTo>
                  <a:cubicBezTo>
                    <a:pt x="15" y="120"/>
                    <a:pt x="14" y="108"/>
                    <a:pt x="14" y="99"/>
                  </a:cubicBezTo>
                  <a:cubicBezTo>
                    <a:pt x="14" y="81"/>
                    <a:pt x="15" y="63"/>
                    <a:pt x="16" y="45"/>
                  </a:cubicBezTo>
                  <a:cubicBezTo>
                    <a:pt x="16" y="31"/>
                    <a:pt x="24" y="9"/>
                    <a:pt x="7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6" name="Freeform 135">
              <a:extLst>
                <a:ext uri="{FF2B5EF4-FFF2-40B4-BE49-F238E27FC236}">
                  <a16:creationId xmlns:a16="http://schemas.microsoft.com/office/drawing/2014/main" id="{2B6D5C29-54AD-4D17-856F-5DE7E6D61B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4" y="1705"/>
              <a:ext cx="25" cy="117"/>
            </a:xfrm>
            <a:custGeom>
              <a:avLst/>
              <a:gdLst>
                <a:gd name="T0" fmla="*/ 6 w 20"/>
                <a:gd name="T1" fmla="*/ 2 h 95"/>
                <a:gd name="T2" fmla="*/ 26 w 20"/>
                <a:gd name="T3" fmla="*/ 144 h 95"/>
                <a:gd name="T4" fmla="*/ 26 w 20"/>
                <a:gd name="T5" fmla="*/ 58 h 95"/>
                <a:gd name="T6" fmla="*/ 11 w 20"/>
                <a:gd name="T7" fmla="*/ 0 h 9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95">
                  <a:moveTo>
                    <a:pt x="4" y="2"/>
                  </a:moveTo>
                  <a:cubicBezTo>
                    <a:pt x="5" y="29"/>
                    <a:pt x="0" y="73"/>
                    <a:pt x="17" y="95"/>
                  </a:cubicBezTo>
                  <a:cubicBezTo>
                    <a:pt x="20" y="75"/>
                    <a:pt x="17" y="58"/>
                    <a:pt x="17" y="38"/>
                  </a:cubicBezTo>
                  <a:cubicBezTo>
                    <a:pt x="17" y="27"/>
                    <a:pt x="16" y="7"/>
                    <a:pt x="7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7" name="Freeform 136">
              <a:extLst>
                <a:ext uri="{FF2B5EF4-FFF2-40B4-BE49-F238E27FC236}">
                  <a16:creationId xmlns:a16="http://schemas.microsoft.com/office/drawing/2014/main" id="{ED68FD4A-8409-48D6-A354-078C01B2D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33" y="1644"/>
              <a:ext cx="70" cy="415"/>
            </a:xfrm>
            <a:custGeom>
              <a:avLst/>
              <a:gdLst>
                <a:gd name="T0" fmla="*/ 77 w 57"/>
                <a:gd name="T1" fmla="*/ 6 h 337"/>
                <a:gd name="T2" fmla="*/ 69 w 57"/>
                <a:gd name="T3" fmla="*/ 46 h 337"/>
                <a:gd name="T4" fmla="*/ 64 w 57"/>
                <a:gd name="T5" fmla="*/ 145 h 337"/>
                <a:gd name="T6" fmla="*/ 75 w 57"/>
                <a:gd name="T7" fmla="*/ 303 h 337"/>
                <a:gd name="T8" fmla="*/ 75 w 57"/>
                <a:gd name="T9" fmla="*/ 425 h 337"/>
                <a:gd name="T10" fmla="*/ 65 w 57"/>
                <a:gd name="T11" fmla="*/ 467 h 337"/>
                <a:gd name="T12" fmla="*/ 41 w 57"/>
                <a:gd name="T13" fmla="*/ 385 h 337"/>
                <a:gd name="T14" fmla="*/ 15 w 57"/>
                <a:gd name="T15" fmla="*/ 320 h 337"/>
                <a:gd name="T16" fmla="*/ 6 w 57"/>
                <a:gd name="T17" fmla="*/ 201 h 337"/>
                <a:gd name="T18" fmla="*/ 22 w 57"/>
                <a:gd name="T19" fmla="*/ 84 h 337"/>
                <a:gd name="T20" fmla="*/ 69 w 57"/>
                <a:gd name="T21" fmla="*/ 0 h 33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337">
                  <a:moveTo>
                    <a:pt x="51" y="4"/>
                  </a:moveTo>
                  <a:cubicBezTo>
                    <a:pt x="51" y="3"/>
                    <a:pt x="47" y="25"/>
                    <a:pt x="46" y="30"/>
                  </a:cubicBezTo>
                  <a:cubicBezTo>
                    <a:pt x="44" y="51"/>
                    <a:pt x="41" y="75"/>
                    <a:pt x="42" y="96"/>
                  </a:cubicBezTo>
                  <a:cubicBezTo>
                    <a:pt x="43" y="131"/>
                    <a:pt x="50" y="166"/>
                    <a:pt x="50" y="200"/>
                  </a:cubicBezTo>
                  <a:cubicBezTo>
                    <a:pt x="51" y="227"/>
                    <a:pt x="50" y="254"/>
                    <a:pt x="50" y="280"/>
                  </a:cubicBezTo>
                  <a:cubicBezTo>
                    <a:pt x="51" y="289"/>
                    <a:pt x="57" y="337"/>
                    <a:pt x="43" y="308"/>
                  </a:cubicBezTo>
                  <a:cubicBezTo>
                    <a:pt x="35" y="292"/>
                    <a:pt x="31" y="271"/>
                    <a:pt x="27" y="254"/>
                  </a:cubicBezTo>
                  <a:cubicBezTo>
                    <a:pt x="24" y="238"/>
                    <a:pt x="14" y="226"/>
                    <a:pt x="10" y="211"/>
                  </a:cubicBezTo>
                  <a:cubicBezTo>
                    <a:pt x="5" y="186"/>
                    <a:pt x="0" y="157"/>
                    <a:pt x="4" y="132"/>
                  </a:cubicBezTo>
                  <a:cubicBezTo>
                    <a:pt x="8" y="106"/>
                    <a:pt x="12" y="80"/>
                    <a:pt x="15" y="55"/>
                  </a:cubicBezTo>
                  <a:cubicBezTo>
                    <a:pt x="18" y="34"/>
                    <a:pt x="24" y="10"/>
                    <a:pt x="46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8" name="Freeform 137">
              <a:extLst>
                <a:ext uri="{FF2B5EF4-FFF2-40B4-BE49-F238E27FC236}">
                  <a16:creationId xmlns:a16="http://schemas.microsoft.com/office/drawing/2014/main" id="{4324C5C2-5359-4B05-8E67-8610A9681A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7" y="1606"/>
              <a:ext cx="23" cy="195"/>
            </a:xfrm>
            <a:custGeom>
              <a:avLst/>
              <a:gdLst>
                <a:gd name="T0" fmla="*/ 27 w 19"/>
                <a:gd name="T1" fmla="*/ 35 h 158"/>
                <a:gd name="T2" fmla="*/ 23 w 19"/>
                <a:gd name="T3" fmla="*/ 154 h 158"/>
                <a:gd name="T4" fmla="*/ 8 w 19"/>
                <a:gd name="T5" fmla="*/ 195 h 158"/>
                <a:gd name="T6" fmla="*/ 5 w 19"/>
                <a:gd name="T7" fmla="*/ 143 h 158"/>
                <a:gd name="T8" fmla="*/ 1 w 19"/>
                <a:gd name="T9" fmla="*/ 85 h 158"/>
                <a:gd name="T10" fmla="*/ 21 w 19"/>
                <a:gd name="T11" fmla="*/ 28 h 15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9" h="158">
                  <a:moveTo>
                    <a:pt x="18" y="23"/>
                  </a:moveTo>
                  <a:cubicBezTo>
                    <a:pt x="18" y="49"/>
                    <a:pt x="15" y="75"/>
                    <a:pt x="16" y="101"/>
                  </a:cubicBezTo>
                  <a:cubicBezTo>
                    <a:pt x="16" y="111"/>
                    <a:pt x="19" y="158"/>
                    <a:pt x="6" y="128"/>
                  </a:cubicBezTo>
                  <a:cubicBezTo>
                    <a:pt x="2" y="117"/>
                    <a:pt x="3" y="105"/>
                    <a:pt x="3" y="94"/>
                  </a:cubicBezTo>
                  <a:cubicBezTo>
                    <a:pt x="3" y="81"/>
                    <a:pt x="2" y="68"/>
                    <a:pt x="1" y="56"/>
                  </a:cubicBezTo>
                  <a:cubicBezTo>
                    <a:pt x="1" y="50"/>
                    <a:pt x="0" y="0"/>
                    <a:pt x="14" y="1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89" name="Freeform 138">
              <a:extLst>
                <a:ext uri="{FF2B5EF4-FFF2-40B4-BE49-F238E27FC236}">
                  <a16:creationId xmlns:a16="http://schemas.microsoft.com/office/drawing/2014/main" id="{7B8D64FF-3834-464C-BE92-E9327EC731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1" y="1961"/>
              <a:ext cx="37" cy="165"/>
            </a:xfrm>
            <a:custGeom>
              <a:avLst/>
              <a:gdLst>
                <a:gd name="T0" fmla="*/ 27 w 30"/>
                <a:gd name="T1" fmla="*/ 0 h 134"/>
                <a:gd name="T2" fmla="*/ 28 w 30"/>
                <a:gd name="T3" fmla="*/ 68 h 134"/>
                <a:gd name="T4" fmla="*/ 41 w 30"/>
                <a:gd name="T5" fmla="*/ 188 h 134"/>
                <a:gd name="T6" fmla="*/ 31 w 30"/>
                <a:gd name="T7" fmla="*/ 202 h 134"/>
                <a:gd name="T8" fmla="*/ 7 w 30"/>
                <a:gd name="T9" fmla="*/ 197 h 134"/>
                <a:gd name="T10" fmla="*/ 5 w 30"/>
                <a:gd name="T11" fmla="*/ 155 h 134"/>
                <a:gd name="T12" fmla="*/ 6 w 30"/>
                <a:gd name="T13" fmla="*/ 81 h 134"/>
                <a:gd name="T14" fmla="*/ 19 w 30"/>
                <a:gd name="T15" fmla="*/ 1 h 1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134">
                  <a:moveTo>
                    <a:pt x="18" y="0"/>
                  </a:moveTo>
                  <a:cubicBezTo>
                    <a:pt x="18" y="15"/>
                    <a:pt x="18" y="30"/>
                    <a:pt x="19" y="45"/>
                  </a:cubicBezTo>
                  <a:cubicBezTo>
                    <a:pt x="22" y="70"/>
                    <a:pt x="30" y="100"/>
                    <a:pt x="27" y="124"/>
                  </a:cubicBezTo>
                  <a:cubicBezTo>
                    <a:pt x="26" y="131"/>
                    <a:pt x="27" y="131"/>
                    <a:pt x="20" y="133"/>
                  </a:cubicBezTo>
                  <a:cubicBezTo>
                    <a:pt x="16" y="134"/>
                    <a:pt x="8" y="133"/>
                    <a:pt x="5" y="130"/>
                  </a:cubicBezTo>
                  <a:cubicBezTo>
                    <a:pt x="0" y="125"/>
                    <a:pt x="3" y="108"/>
                    <a:pt x="3" y="102"/>
                  </a:cubicBezTo>
                  <a:cubicBezTo>
                    <a:pt x="2" y="86"/>
                    <a:pt x="3" y="70"/>
                    <a:pt x="4" y="54"/>
                  </a:cubicBezTo>
                  <a:cubicBezTo>
                    <a:pt x="5" y="37"/>
                    <a:pt x="0" y="15"/>
                    <a:pt x="12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0" name="Freeform 139">
              <a:extLst>
                <a:ext uri="{FF2B5EF4-FFF2-40B4-BE49-F238E27FC236}">
                  <a16:creationId xmlns:a16="http://schemas.microsoft.com/office/drawing/2014/main" id="{A52B8A08-82BD-4E6C-86E3-DBE2993D2B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2171"/>
              <a:ext cx="80" cy="452"/>
            </a:xfrm>
            <a:custGeom>
              <a:avLst/>
              <a:gdLst>
                <a:gd name="T0" fmla="*/ 94 w 64"/>
                <a:gd name="T1" fmla="*/ 48 h 367"/>
                <a:gd name="T2" fmla="*/ 51 w 64"/>
                <a:gd name="T3" fmla="*/ 296 h 367"/>
                <a:gd name="T4" fmla="*/ 94 w 64"/>
                <a:gd name="T5" fmla="*/ 530 h 367"/>
                <a:gd name="T6" fmla="*/ 95 w 64"/>
                <a:gd name="T7" fmla="*/ 552 h 367"/>
                <a:gd name="T8" fmla="*/ 69 w 64"/>
                <a:gd name="T9" fmla="*/ 543 h 367"/>
                <a:gd name="T10" fmla="*/ 10 w 64"/>
                <a:gd name="T11" fmla="*/ 548 h 367"/>
                <a:gd name="T12" fmla="*/ 16 w 64"/>
                <a:gd name="T13" fmla="*/ 504 h 367"/>
                <a:gd name="T14" fmla="*/ 29 w 64"/>
                <a:gd name="T15" fmla="*/ 452 h 367"/>
                <a:gd name="T16" fmla="*/ 33 w 64"/>
                <a:gd name="T17" fmla="*/ 356 h 367"/>
                <a:gd name="T18" fmla="*/ 30 w 64"/>
                <a:gd name="T19" fmla="*/ 138 h 367"/>
                <a:gd name="T20" fmla="*/ 23 w 64"/>
                <a:gd name="T21" fmla="*/ 87 h 367"/>
                <a:gd name="T22" fmla="*/ 16 w 64"/>
                <a:gd name="T23" fmla="*/ 31 h 367"/>
                <a:gd name="T24" fmla="*/ 93 w 64"/>
                <a:gd name="T25" fmla="*/ 25 h 367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4" h="367">
                  <a:moveTo>
                    <a:pt x="60" y="32"/>
                  </a:moveTo>
                  <a:cubicBezTo>
                    <a:pt x="38" y="82"/>
                    <a:pt x="28" y="141"/>
                    <a:pt x="33" y="195"/>
                  </a:cubicBezTo>
                  <a:cubicBezTo>
                    <a:pt x="38" y="248"/>
                    <a:pt x="48" y="298"/>
                    <a:pt x="60" y="349"/>
                  </a:cubicBezTo>
                  <a:cubicBezTo>
                    <a:pt x="60" y="351"/>
                    <a:pt x="64" y="361"/>
                    <a:pt x="61" y="364"/>
                  </a:cubicBezTo>
                  <a:cubicBezTo>
                    <a:pt x="58" y="367"/>
                    <a:pt x="48" y="359"/>
                    <a:pt x="44" y="358"/>
                  </a:cubicBezTo>
                  <a:cubicBezTo>
                    <a:pt x="36" y="358"/>
                    <a:pt x="12" y="367"/>
                    <a:pt x="6" y="361"/>
                  </a:cubicBezTo>
                  <a:cubicBezTo>
                    <a:pt x="0" y="356"/>
                    <a:pt x="8" y="338"/>
                    <a:pt x="10" y="332"/>
                  </a:cubicBezTo>
                  <a:cubicBezTo>
                    <a:pt x="14" y="321"/>
                    <a:pt x="17" y="310"/>
                    <a:pt x="18" y="298"/>
                  </a:cubicBezTo>
                  <a:cubicBezTo>
                    <a:pt x="21" y="277"/>
                    <a:pt x="22" y="256"/>
                    <a:pt x="21" y="235"/>
                  </a:cubicBezTo>
                  <a:cubicBezTo>
                    <a:pt x="19" y="187"/>
                    <a:pt x="21" y="139"/>
                    <a:pt x="19" y="91"/>
                  </a:cubicBezTo>
                  <a:cubicBezTo>
                    <a:pt x="19" y="80"/>
                    <a:pt x="16" y="69"/>
                    <a:pt x="14" y="58"/>
                  </a:cubicBezTo>
                  <a:cubicBezTo>
                    <a:pt x="12" y="48"/>
                    <a:pt x="7" y="30"/>
                    <a:pt x="10" y="20"/>
                  </a:cubicBezTo>
                  <a:cubicBezTo>
                    <a:pt x="17" y="0"/>
                    <a:pt x="45" y="17"/>
                    <a:pt x="59" y="1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1" name="Freeform 140">
              <a:extLst>
                <a:ext uri="{FF2B5EF4-FFF2-40B4-BE49-F238E27FC236}">
                  <a16:creationId xmlns:a16="http://schemas.microsoft.com/office/drawing/2014/main" id="{6C92A7B2-9118-4BC8-A9AF-F749D59E351A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7" y="2181"/>
              <a:ext cx="104" cy="185"/>
            </a:xfrm>
            <a:custGeom>
              <a:avLst/>
              <a:gdLst>
                <a:gd name="T0" fmla="*/ 35 w 84"/>
                <a:gd name="T1" fmla="*/ 197 h 150"/>
                <a:gd name="T2" fmla="*/ 82 w 84"/>
                <a:gd name="T3" fmla="*/ 146 h 150"/>
                <a:gd name="T4" fmla="*/ 105 w 84"/>
                <a:gd name="T5" fmla="*/ 215 h 150"/>
                <a:gd name="T6" fmla="*/ 126 w 84"/>
                <a:gd name="T7" fmla="*/ 196 h 150"/>
                <a:gd name="T8" fmla="*/ 116 w 84"/>
                <a:gd name="T9" fmla="*/ 132 h 150"/>
                <a:gd name="T10" fmla="*/ 88 w 84"/>
                <a:gd name="T11" fmla="*/ 47 h 150"/>
                <a:gd name="T12" fmla="*/ 71 w 84"/>
                <a:gd name="T13" fmla="*/ 1 h 150"/>
                <a:gd name="T14" fmla="*/ 45 w 84"/>
                <a:gd name="T15" fmla="*/ 52 h 150"/>
                <a:gd name="T16" fmla="*/ 21 w 84"/>
                <a:gd name="T17" fmla="*/ 138 h 150"/>
                <a:gd name="T18" fmla="*/ 24 w 84"/>
                <a:gd name="T19" fmla="*/ 210 h 1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4" h="150">
                  <a:moveTo>
                    <a:pt x="23" y="130"/>
                  </a:moveTo>
                  <a:cubicBezTo>
                    <a:pt x="27" y="117"/>
                    <a:pt x="34" y="86"/>
                    <a:pt x="53" y="96"/>
                  </a:cubicBezTo>
                  <a:cubicBezTo>
                    <a:pt x="69" y="104"/>
                    <a:pt x="59" y="129"/>
                    <a:pt x="69" y="141"/>
                  </a:cubicBezTo>
                  <a:cubicBezTo>
                    <a:pt x="77" y="150"/>
                    <a:pt x="80" y="136"/>
                    <a:pt x="82" y="129"/>
                  </a:cubicBezTo>
                  <a:cubicBezTo>
                    <a:pt x="84" y="115"/>
                    <a:pt x="78" y="101"/>
                    <a:pt x="76" y="87"/>
                  </a:cubicBezTo>
                  <a:cubicBezTo>
                    <a:pt x="72" y="67"/>
                    <a:pt x="60" y="51"/>
                    <a:pt x="57" y="31"/>
                  </a:cubicBezTo>
                  <a:cubicBezTo>
                    <a:pt x="56" y="23"/>
                    <a:pt x="59" y="1"/>
                    <a:pt x="46" y="1"/>
                  </a:cubicBezTo>
                  <a:cubicBezTo>
                    <a:pt x="32" y="0"/>
                    <a:pt x="32" y="26"/>
                    <a:pt x="29" y="34"/>
                  </a:cubicBezTo>
                  <a:cubicBezTo>
                    <a:pt x="24" y="54"/>
                    <a:pt x="20" y="72"/>
                    <a:pt x="14" y="91"/>
                  </a:cubicBezTo>
                  <a:cubicBezTo>
                    <a:pt x="11" y="102"/>
                    <a:pt x="0" y="131"/>
                    <a:pt x="15" y="13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2" name="Freeform 141">
              <a:extLst>
                <a:ext uri="{FF2B5EF4-FFF2-40B4-BE49-F238E27FC236}">
                  <a16:creationId xmlns:a16="http://schemas.microsoft.com/office/drawing/2014/main" id="{1C470EE8-39CE-408E-A765-9C6910C1A31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1" y="2516"/>
              <a:ext cx="36" cy="139"/>
            </a:xfrm>
            <a:custGeom>
              <a:avLst/>
              <a:gdLst>
                <a:gd name="T0" fmla="*/ 0 w 29"/>
                <a:gd name="T1" fmla="*/ 0 h 113"/>
                <a:gd name="T2" fmla="*/ 5 w 29"/>
                <a:gd name="T3" fmla="*/ 77 h 113"/>
                <a:gd name="T4" fmla="*/ 19 w 29"/>
                <a:gd name="T5" fmla="*/ 171 h 113"/>
                <a:gd name="T6" fmla="*/ 25 w 29"/>
                <a:gd name="T7" fmla="*/ 101 h 113"/>
                <a:gd name="T8" fmla="*/ 15 w 29"/>
                <a:gd name="T9" fmla="*/ 46 h 113"/>
                <a:gd name="T10" fmla="*/ 7 w 29"/>
                <a:gd name="T11" fmla="*/ 11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113">
                  <a:moveTo>
                    <a:pt x="0" y="0"/>
                  </a:moveTo>
                  <a:cubicBezTo>
                    <a:pt x="0" y="17"/>
                    <a:pt x="2" y="34"/>
                    <a:pt x="3" y="51"/>
                  </a:cubicBezTo>
                  <a:cubicBezTo>
                    <a:pt x="4" y="72"/>
                    <a:pt x="2" y="93"/>
                    <a:pt x="12" y="113"/>
                  </a:cubicBezTo>
                  <a:cubicBezTo>
                    <a:pt x="29" y="106"/>
                    <a:pt x="19" y="78"/>
                    <a:pt x="16" y="67"/>
                  </a:cubicBezTo>
                  <a:cubicBezTo>
                    <a:pt x="12" y="55"/>
                    <a:pt x="11" y="42"/>
                    <a:pt x="10" y="30"/>
                  </a:cubicBezTo>
                  <a:cubicBezTo>
                    <a:pt x="9" y="23"/>
                    <a:pt x="5" y="15"/>
                    <a:pt x="5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3" name="Freeform 142">
              <a:extLst>
                <a:ext uri="{FF2B5EF4-FFF2-40B4-BE49-F238E27FC236}">
                  <a16:creationId xmlns:a16="http://schemas.microsoft.com/office/drawing/2014/main" id="{5418F7D7-523E-4935-BD69-0EE8BAC2CD3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3" y="2155"/>
              <a:ext cx="71" cy="142"/>
            </a:xfrm>
            <a:custGeom>
              <a:avLst/>
              <a:gdLst>
                <a:gd name="T0" fmla="*/ 0 w 57"/>
                <a:gd name="T1" fmla="*/ 26 h 115"/>
                <a:gd name="T2" fmla="*/ 61 w 57"/>
                <a:gd name="T3" fmla="*/ 138 h 115"/>
                <a:gd name="T4" fmla="*/ 77 w 57"/>
                <a:gd name="T5" fmla="*/ 173 h 115"/>
                <a:gd name="T6" fmla="*/ 83 w 57"/>
                <a:gd name="T7" fmla="*/ 136 h 115"/>
                <a:gd name="T8" fmla="*/ 76 w 57"/>
                <a:gd name="T9" fmla="*/ 78 h 115"/>
                <a:gd name="T10" fmla="*/ 69 w 57"/>
                <a:gd name="T11" fmla="*/ 28 h 115"/>
                <a:gd name="T12" fmla="*/ 26 w 57"/>
                <a:gd name="T13" fmla="*/ 14 h 11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7" h="115">
                  <a:moveTo>
                    <a:pt x="0" y="17"/>
                  </a:moveTo>
                  <a:cubicBezTo>
                    <a:pt x="24" y="17"/>
                    <a:pt x="32" y="72"/>
                    <a:pt x="39" y="91"/>
                  </a:cubicBezTo>
                  <a:cubicBezTo>
                    <a:pt x="40" y="95"/>
                    <a:pt x="44" y="115"/>
                    <a:pt x="50" y="113"/>
                  </a:cubicBezTo>
                  <a:cubicBezTo>
                    <a:pt x="57" y="111"/>
                    <a:pt x="54" y="93"/>
                    <a:pt x="54" y="89"/>
                  </a:cubicBezTo>
                  <a:cubicBezTo>
                    <a:pt x="54" y="76"/>
                    <a:pt x="49" y="64"/>
                    <a:pt x="49" y="51"/>
                  </a:cubicBezTo>
                  <a:cubicBezTo>
                    <a:pt x="49" y="40"/>
                    <a:pt x="48" y="30"/>
                    <a:pt x="44" y="19"/>
                  </a:cubicBezTo>
                  <a:cubicBezTo>
                    <a:pt x="37" y="2"/>
                    <a:pt x="32" y="0"/>
                    <a:pt x="17" y="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4" name="Freeform 143">
              <a:extLst>
                <a:ext uri="{FF2B5EF4-FFF2-40B4-BE49-F238E27FC236}">
                  <a16:creationId xmlns:a16="http://schemas.microsoft.com/office/drawing/2014/main" id="{A8CFD451-2BE2-42B7-B28D-38F7A653C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6" y="2703"/>
              <a:ext cx="97" cy="349"/>
            </a:xfrm>
            <a:custGeom>
              <a:avLst/>
              <a:gdLst>
                <a:gd name="T0" fmla="*/ 11 w 78"/>
                <a:gd name="T1" fmla="*/ 0 h 284"/>
                <a:gd name="T2" fmla="*/ 101 w 78"/>
                <a:gd name="T3" fmla="*/ 22 h 284"/>
                <a:gd name="T4" fmla="*/ 85 w 78"/>
                <a:gd name="T5" fmla="*/ 119 h 284"/>
                <a:gd name="T6" fmla="*/ 45 w 78"/>
                <a:gd name="T7" fmla="*/ 281 h 284"/>
                <a:gd name="T8" fmla="*/ 37 w 78"/>
                <a:gd name="T9" fmla="*/ 364 h 284"/>
                <a:gd name="T10" fmla="*/ 27 w 78"/>
                <a:gd name="T11" fmla="*/ 428 h 284"/>
                <a:gd name="T12" fmla="*/ 30 w 78"/>
                <a:gd name="T13" fmla="*/ 103 h 284"/>
                <a:gd name="T14" fmla="*/ 17 w 78"/>
                <a:gd name="T15" fmla="*/ 44 h 284"/>
                <a:gd name="T16" fmla="*/ 12 w 78"/>
                <a:gd name="T17" fmla="*/ 11 h 28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8" h="284">
                  <a:moveTo>
                    <a:pt x="7" y="0"/>
                  </a:moveTo>
                  <a:cubicBezTo>
                    <a:pt x="22" y="1"/>
                    <a:pt x="54" y="2"/>
                    <a:pt x="65" y="15"/>
                  </a:cubicBezTo>
                  <a:cubicBezTo>
                    <a:pt x="78" y="33"/>
                    <a:pt x="60" y="62"/>
                    <a:pt x="55" y="79"/>
                  </a:cubicBezTo>
                  <a:cubicBezTo>
                    <a:pt x="44" y="113"/>
                    <a:pt x="33" y="150"/>
                    <a:pt x="29" y="186"/>
                  </a:cubicBezTo>
                  <a:cubicBezTo>
                    <a:pt x="26" y="204"/>
                    <a:pt x="26" y="222"/>
                    <a:pt x="24" y="241"/>
                  </a:cubicBezTo>
                  <a:cubicBezTo>
                    <a:pt x="22" y="253"/>
                    <a:pt x="23" y="272"/>
                    <a:pt x="18" y="283"/>
                  </a:cubicBezTo>
                  <a:cubicBezTo>
                    <a:pt x="0" y="284"/>
                    <a:pt x="20" y="95"/>
                    <a:pt x="19" y="68"/>
                  </a:cubicBezTo>
                  <a:cubicBezTo>
                    <a:pt x="18" y="54"/>
                    <a:pt x="16" y="42"/>
                    <a:pt x="11" y="29"/>
                  </a:cubicBezTo>
                  <a:cubicBezTo>
                    <a:pt x="8" y="23"/>
                    <a:pt x="1" y="13"/>
                    <a:pt x="8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5" name="Freeform 144">
              <a:extLst>
                <a:ext uri="{FF2B5EF4-FFF2-40B4-BE49-F238E27FC236}">
                  <a16:creationId xmlns:a16="http://schemas.microsoft.com/office/drawing/2014/main" id="{683CA3F3-1A22-4D61-B2CD-60DB0BAA2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76" y="2751"/>
              <a:ext cx="58" cy="367"/>
            </a:xfrm>
            <a:custGeom>
              <a:avLst/>
              <a:gdLst>
                <a:gd name="T0" fmla="*/ 39 w 47"/>
                <a:gd name="T1" fmla="*/ 0 h 298"/>
                <a:gd name="T2" fmla="*/ 35 w 47"/>
                <a:gd name="T3" fmla="*/ 33 h 298"/>
                <a:gd name="T4" fmla="*/ 21 w 47"/>
                <a:gd name="T5" fmla="*/ 86 h 298"/>
                <a:gd name="T6" fmla="*/ 6 w 47"/>
                <a:gd name="T7" fmla="*/ 195 h 298"/>
                <a:gd name="T8" fmla="*/ 5 w 47"/>
                <a:gd name="T9" fmla="*/ 307 h 298"/>
                <a:gd name="T10" fmla="*/ 11 w 47"/>
                <a:gd name="T11" fmla="*/ 419 h 298"/>
                <a:gd name="T12" fmla="*/ 31 w 47"/>
                <a:gd name="T13" fmla="*/ 443 h 298"/>
                <a:gd name="T14" fmla="*/ 31 w 47"/>
                <a:gd name="T15" fmla="*/ 360 h 298"/>
                <a:gd name="T16" fmla="*/ 38 w 47"/>
                <a:gd name="T17" fmla="*/ 195 h 298"/>
                <a:gd name="T18" fmla="*/ 59 w 47"/>
                <a:gd name="T19" fmla="*/ 80 h 298"/>
                <a:gd name="T20" fmla="*/ 51 w 47"/>
                <a:gd name="T21" fmla="*/ 12 h 2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47" h="298">
                  <a:moveTo>
                    <a:pt x="26" y="0"/>
                  </a:moveTo>
                  <a:cubicBezTo>
                    <a:pt x="23" y="7"/>
                    <a:pt x="24" y="15"/>
                    <a:pt x="23" y="22"/>
                  </a:cubicBezTo>
                  <a:cubicBezTo>
                    <a:pt x="22" y="34"/>
                    <a:pt x="17" y="45"/>
                    <a:pt x="14" y="57"/>
                  </a:cubicBezTo>
                  <a:cubicBezTo>
                    <a:pt x="9" y="81"/>
                    <a:pt x="6" y="104"/>
                    <a:pt x="4" y="128"/>
                  </a:cubicBezTo>
                  <a:cubicBezTo>
                    <a:pt x="3" y="153"/>
                    <a:pt x="3" y="177"/>
                    <a:pt x="3" y="202"/>
                  </a:cubicBezTo>
                  <a:cubicBezTo>
                    <a:pt x="2" y="227"/>
                    <a:pt x="0" y="251"/>
                    <a:pt x="7" y="276"/>
                  </a:cubicBezTo>
                  <a:cubicBezTo>
                    <a:pt x="8" y="281"/>
                    <a:pt x="11" y="298"/>
                    <a:pt x="20" y="292"/>
                  </a:cubicBezTo>
                  <a:cubicBezTo>
                    <a:pt x="27" y="287"/>
                    <a:pt x="20" y="246"/>
                    <a:pt x="20" y="237"/>
                  </a:cubicBezTo>
                  <a:cubicBezTo>
                    <a:pt x="17" y="201"/>
                    <a:pt x="20" y="164"/>
                    <a:pt x="25" y="128"/>
                  </a:cubicBezTo>
                  <a:cubicBezTo>
                    <a:pt x="28" y="103"/>
                    <a:pt x="32" y="78"/>
                    <a:pt x="39" y="53"/>
                  </a:cubicBezTo>
                  <a:cubicBezTo>
                    <a:pt x="41" y="43"/>
                    <a:pt x="47" y="12"/>
                    <a:pt x="33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6" name="Freeform 145">
              <a:extLst>
                <a:ext uri="{FF2B5EF4-FFF2-40B4-BE49-F238E27FC236}">
                  <a16:creationId xmlns:a16="http://schemas.microsoft.com/office/drawing/2014/main" id="{90547D41-00D8-4C18-9D72-55C4CADF6295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9" y="2719"/>
              <a:ext cx="71" cy="324"/>
            </a:xfrm>
            <a:custGeom>
              <a:avLst/>
              <a:gdLst>
                <a:gd name="T0" fmla="*/ 0 w 57"/>
                <a:gd name="T1" fmla="*/ 57 h 263"/>
                <a:gd name="T2" fmla="*/ 21 w 57"/>
                <a:gd name="T3" fmla="*/ 170 h 263"/>
                <a:gd name="T4" fmla="*/ 26 w 57"/>
                <a:gd name="T5" fmla="*/ 282 h 263"/>
                <a:gd name="T6" fmla="*/ 31 w 57"/>
                <a:gd name="T7" fmla="*/ 334 h 263"/>
                <a:gd name="T8" fmla="*/ 34 w 57"/>
                <a:gd name="T9" fmla="*/ 381 h 263"/>
                <a:gd name="T10" fmla="*/ 55 w 57"/>
                <a:gd name="T11" fmla="*/ 388 h 263"/>
                <a:gd name="T12" fmla="*/ 64 w 57"/>
                <a:gd name="T13" fmla="*/ 349 h 263"/>
                <a:gd name="T14" fmla="*/ 75 w 57"/>
                <a:gd name="T15" fmla="*/ 296 h 263"/>
                <a:gd name="T16" fmla="*/ 82 w 57"/>
                <a:gd name="T17" fmla="*/ 139 h 263"/>
                <a:gd name="T18" fmla="*/ 87 w 57"/>
                <a:gd name="T19" fmla="*/ 52 h 263"/>
                <a:gd name="T20" fmla="*/ 26 w 57"/>
                <a:gd name="T21" fmla="*/ 46 h 2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7" h="263">
                  <a:moveTo>
                    <a:pt x="0" y="37"/>
                  </a:moveTo>
                  <a:cubicBezTo>
                    <a:pt x="7" y="62"/>
                    <a:pt x="14" y="85"/>
                    <a:pt x="14" y="112"/>
                  </a:cubicBezTo>
                  <a:cubicBezTo>
                    <a:pt x="14" y="137"/>
                    <a:pt x="15" y="162"/>
                    <a:pt x="17" y="186"/>
                  </a:cubicBezTo>
                  <a:cubicBezTo>
                    <a:pt x="19" y="197"/>
                    <a:pt x="19" y="209"/>
                    <a:pt x="20" y="220"/>
                  </a:cubicBezTo>
                  <a:cubicBezTo>
                    <a:pt x="20" y="229"/>
                    <a:pt x="18" y="242"/>
                    <a:pt x="22" y="251"/>
                  </a:cubicBezTo>
                  <a:cubicBezTo>
                    <a:pt x="25" y="259"/>
                    <a:pt x="28" y="263"/>
                    <a:pt x="35" y="256"/>
                  </a:cubicBezTo>
                  <a:cubicBezTo>
                    <a:pt x="39" y="250"/>
                    <a:pt x="39" y="237"/>
                    <a:pt x="41" y="230"/>
                  </a:cubicBezTo>
                  <a:cubicBezTo>
                    <a:pt x="43" y="219"/>
                    <a:pt x="46" y="207"/>
                    <a:pt x="48" y="195"/>
                  </a:cubicBezTo>
                  <a:cubicBezTo>
                    <a:pt x="52" y="161"/>
                    <a:pt x="48" y="126"/>
                    <a:pt x="53" y="92"/>
                  </a:cubicBezTo>
                  <a:cubicBezTo>
                    <a:pt x="55" y="73"/>
                    <a:pt x="56" y="53"/>
                    <a:pt x="56" y="34"/>
                  </a:cubicBezTo>
                  <a:cubicBezTo>
                    <a:pt x="57" y="0"/>
                    <a:pt x="35" y="15"/>
                    <a:pt x="17" y="3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7" name="Freeform 146">
              <a:extLst>
                <a:ext uri="{FF2B5EF4-FFF2-40B4-BE49-F238E27FC236}">
                  <a16:creationId xmlns:a16="http://schemas.microsoft.com/office/drawing/2014/main" id="{2BF5C672-A8E3-40B7-BCCB-65269B13F80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2699"/>
              <a:ext cx="67" cy="188"/>
            </a:xfrm>
            <a:custGeom>
              <a:avLst/>
              <a:gdLst>
                <a:gd name="T0" fmla="*/ 0 w 54"/>
                <a:gd name="T1" fmla="*/ 34 h 153"/>
                <a:gd name="T2" fmla="*/ 24 w 54"/>
                <a:gd name="T3" fmla="*/ 131 h 153"/>
                <a:gd name="T4" fmla="*/ 40 w 54"/>
                <a:gd name="T5" fmla="*/ 231 h 153"/>
                <a:gd name="T6" fmla="*/ 65 w 54"/>
                <a:gd name="T7" fmla="*/ 146 h 153"/>
                <a:gd name="T8" fmla="*/ 77 w 54"/>
                <a:gd name="T9" fmla="*/ 72 h 153"/>
                <a:gd name="T10" fmla="*/ 66 w 54"/>
                <a:gd name="T11" fmla="*/ 39 h 153"/>
                <a:gd name="T12" fmla="*/ 58 w 54"/>
                <a:gd name="T13" fmla="*/ 12 h 153"/>
                <a:gd name="T14" fmla="*/ 15 w 54"/>
                <a:gd name="T15" fmla="*/ 27 h 15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4" h="153">
                  <a:moveTo>
                    <a:pt x="0" y="23"/>
                  </a:moveTo>
                  <a:cubicBezTo>
                    <a:pt x="8" y="45"/>
                    <a:pt x="14" y="64"/>
                    <a:pt x="15" y="87"/>
                  </a:cubicBezTo>
                  <a:cubicBezTo>
                    <a:pt x="15" y="110"/>
                    <a:pt x="20" y="131"/>
                    <a:pt x="26" y="153"/>
                  </a:cubicBezTo>
                  <a:cubicBezTo>
                    <a:pt x="37" y="136"/>
                    <a:pt x="37" y="116"/>
                    <a:pt x="42" y="97"/>
                  </a:cubicBezTo>
                  <a:cubicBezTo>
                    <a:pt x="46" y="81"/>
                    <a:pt x="54" y="65"/>
                    <a:pt x="50" y="48"/>
                  </a:cubicBezTo>
                  <a:cubicBezTo>
                    <a:pt x="48" y="41"/>
                    <a:pt x="45" y="33"/>
                    <a:pt x="43" y="26"/>
                  </a:cubicBezTo>
                  <a:cubicBezTo>
                    <a:pt x="42" y="20"/>
                    <a:pt x="42" y="13"/>
                    <a:pt x="38" y="8"/>
                  </a:cubicBezTo>
                  <a:cubicBezTo>
                    <a:pt x="29" y="0"/>
                    <a:pt x="20" y="15"/>
                    <a:pt x="10" y="1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8" name="Freeform 147">
              <a:extLst>
                <a:ext uri="{FF2B5EF4-FFF2-40B4-BE49-F238E27FC236}">
                  <a16:creationId xmlns:a16="http://schemas.microsoft.com/office/drawing/2014/main" id="{3AFE84A6-FECD-40C0-8526-3DE102554D4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7" y="2720"/>
              <a:ext cx="33" cy="204"/>
            </a:xfrm>
            <a:custGeom>
              <a:avLst/>
              <a:gdLst>
                <a:gd name="T0" fmla="*/ 39 w 27"/>
                <a:gd name="T1" fmla="*/ 9 h 166"/>
                <a:gd name="T2" fmla="*/ 28 w 27"/>
                <a:gd name="T3" fmla="*/ 66 h 166"/>
                <a:gd name="T4" fmla="*/ 15 w 27"/>
                <a:gd name="T5" fmla="*/ 144 h 166"/>
                <a:gd name="T6" fmla="*/ 6 w 27"/>
                <a:gd name="T7" fmla="*/ 251 h 166"/>
                <a:gd name="T8" fmla="*/ 29 w 27"/>
                <a:gd name="T9" fmla="*/ 7 h 16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166">
                  <a:moveTo>
                    <a:pt x="26" y="6"/>
                  </a:moveTo>
                  <a:cubicBezTo>
                    <a:pt x="27" y="17"/>
                    <a:pt x="20" y="33"/>
                    <a:pt x="19" y="44"/>
                  </a:cubicBezTo>
                  <a:cubicBezTo>
                    <a:pt x="16" y="61"/>
                    <a:pt x="13" y="78"/>
                    <a:pt x="10" y="95"/>
                  </a:cubicBezTo>
                  <a:cubicBezTo>
                    <a:pt x="5" y="118"/>
                    <a:pt x="6" y="142"/>
                    <a:pt x="4" y="166"/>
                  </a:cubicBezTo>
                  <a:cubicBezTo>
                    <a:pt x="0" y="152"/>
                    <a:pt x="0" y="0"/>
                    <a:pt x="20" y="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399" name="Freeform 148">
              <a:extLst>
                <a:ext uri="{FF2B5EF4-FFF2-40B4-BE49-F238E27FC236}">
                  <a16:creationId xmlns:a16="http://schemas.microsoft.com/office/drawing/2014/main" id="{EAE70BC0-E4F8-4F36-987A-2796684D3EC9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1488"/>
              <a:ext cx="195" cy="128"/>
            </a:xfrm>
            <a:custGeom>
              <a:avLst/>
              <a:gdLst>
                <a:gd name="T0" fmla="*/ 194 w 158"/>
                <a:gd name="T1" fmla="*/ 76 h 104"/>
                <a:gd name="T2" fmla="*/ 168 w 158"/>
                <a:gd name="T3" fmla="*/ 42 h 104"/>
                <a:gd name="T4" fmla="*/ 125 w 158"/>
                <a:gd name="T5" fmla="*/ 28 h 104"/>
                <a:gd name="T6" fmla="*/ 86 w 158"/>
                <a:gd name="T7" fmla="*/ 25 h 104"/>
                <a:gd name="T8" fmla="*/ 53 w 158"/>
                <a:gd name="T9" fmla="*/ 11 h 104"/>
                <a:gd name="T10" fmla="*/ 21 w 158"/>
                <a:gd name="T11" fmla="*/ 2 h 104"/>
                <a:gd name="T12" fmla="*/ 23 w 158"/>
                <a:gd name="T13" fmla="*/ 31 h 104"/>
                <a:gd name="T14" fmla="*/ 84 w 158"/>
                <a:gd name="T15" fmla="*/ 62 h 104"/>
                <a:gd name="T16" fmla="*/ 125 w 158"/>
                <a:gd name="T17" fmla="*/ 92 h 104"/>
                <a:gd name="T18" fmla="*/ 196 w 158"/>
                <a:gd name="T19" fmla="*/ 138 h 104"/>
                <a:gd name="T20" fmla="*/ 239 w 158"/>
                <a:gd name="T21" fmla="*/ 133 h 104"/>
                <a:gd name="T22" fmla="*/ 214 w 158"/>
                <a:gd name="T23" fmla="*/ 98 h 104"/>
                <a:gd name="T24" fmla="*/ 188 w 158"/>
                <a:gd name="T25" fmla="*/ 70 h 10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58" h="104">
                  <a:moveTo>
                    <a:pt x="127" y="50"/>
                  </a:moveTo>
                  <a:cubicBezTo>
                    <a:pt x="119" y="45"/>
                    <a:pt x="117" y="34"/>
                    <a:pt x="110" y="28"/>
                  </a:cubicBezTo>
                  <a:cubicBezTo>
                    <a:pt x="102" y="21"/>
                    <a:pt x="93" y="20"/>
                    <a:pt x="82" y="19"/>
                  </a:cubicBezTo>
                  <a:cubicBezTo>
                    <a:pt x="73" y="18"/>
                    <a:pt x="66" y="19"/>
                    <a:pt x="57" y="16"/>
                  </a:cubicBezTo>
                  <a:cubicBezTo>
                    <a:pt x="50" y="13"/>
                    <a:pt x="43" y="10"/>
                    <a:pt x="35" y="7"/>
                  </a:cubicBezTo>
                  <a:cubicBezTo>
                    <a:pt x="30" y="4"/>
                    <a:pt x="21" y="0"/>
                    <a:pt x="14" y="2"/>
                  </a:cubicBezTo>
                  <a:cubicBezTo>
                    <a:pt x="0" y="6"/>
                    <a:pt x="7" y="16"/>
                    <a:pt x="15" y="20"/>
                  </a:cubicBezTo>
                  <a:cubicBezTo>
                    <a:pt x="28" y="28"/>
                    <a:pt x="42" y="33"/>
                    <a:pt x="55" y="41"/>
                  </a:cubicBezTo>
                  <a:cubicBezTo>
                    <a:pt x="65" y="47"/>
                    <a:pt x="73" y="53"/>
                    <a:pt x="82" y="61"/>
                  </a:cubicBezTo>
                  <a:cubicBezTo>
                    <a:pt x="97" y="72"/>
                    <a:pt x="114" y="82"/>
                    <a:pt x="129" y="91"/>
                  </a:cubicBezTo>
                  <a:cubicBezTo>
                    <a:pt x="138" y="97"/>
                    <a:pt x="156" y="104"/>
                    <a:pt x="157" y="88"/>
                  </a:cubicBezTo>
                  <a:cubicBezTo>
                    <a:pt x="158" y="77"/>
                    <a:pt x="146" y="71"/>
                    <a:pt x="140" y="65"/>
                  </a:cubicBezTo>
                  <a:cubicBezTo>
                    <a:pt x="134" y="58"/>
                    <a:pt x="129" y="51"/>
                    <a:pt x="123" y="46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0" name="Freeform 149">
              <a:extLst>
                <a:ext uri="{FF2B5EF4-FFF2-40B4-BE49-F238E27FC236}">
                  <a16:creationId xmlns:a16="http://schemas.microsoft.com/office/drawing/2014/main" id="{6774B92B-C172-4009-86B5-FDFB78A013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8" y="1635"/>
              <a:ext cx="78" cy="61"/>
            </a:xfrm>
            <a:custGeom>
              <a:avLst/>
              <a:gdLst>
                <a:gd name="T0" fmla="*/ 5 w 63"/>
                <a:gd name="T1" fmla="*/ 1 h 50"/>
                <a:gd name="T2" fmla="*/ 62 w 63"/>
                <a:gd name="T3" fmla="*/ 39 h 50"/>
                <a:gd name="T4" fmla="*/ 97 w 63"/>
                <a:gd name="T5" fmla="*/ 73 h 50"/>
                <a:gd name="T6" fmla="*/ 67 w 63"/>
                <a:gd name="T7" fmla="*/ 62 h 50"/>
                <a:gd name="T8" fmla="*/ 46 w 63"/>
                <a:gd name="T9" fmla="*/ 41 h 50"/>
                <a:gd name="T10" fmla="*/ 20 w 63"/>
                <a:gd name="T11" fmla="*/ 24 h 50"/>
                <a:gd name="T12" fmla="*/ 6 w 63"/>
                <a:gd name="T13" fmla="*/ 11 h 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3" h="50">
                  <a:moveTo>
                    <a:pt x="3" y="1"/>
                  </a:moveTo>
                  <a:cubicBezTo>
                    <a:pt x="19" y="0"/>
                    <a:pt x="30" y="14"/>
                    <a:pt x="40" y="26"/>
                  </a:cubicBezTo>
                  <a:cubicBezTo>
                    <a:pt x="46" y="35"/>
                    <a:pt x="59" y="39"/>
                    <a:pt x="63" y="49"/>
                  </a:cubicBezTo>
                  <a:cubicBezTo>
                    <a:pt x="55" y="50"/>
                    <a:pt x="51" y="45"/>
                    <a:pt x="44" y="42"/>
                  </a:cubicBezTo>
                  <a:cubicBezTo>
                    <a:pt x="36" y="37"/>
                    <a:pt x="35" y="36"/>
                    <a:pt x="30" y="28"/>
                  </a:cubicBezTo>
                  <a:cubicBezTo>
                    <a:pt x="26" y="22"/>
                    <a:pt x="19" y="19"/>
                    <a:pt x="13" y="16"/>
                  </a:cubicBezTo>
                  <a:cubicBezTo>
                    <a:pt x="9" y="15"/>
                    <a:pt x="0" y="13"/>
                    <a:pt x="4" y="7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1" name="Freeform 150">
              <a:extLst>
                <a:ext uri="{FF2B5EF4-FFF2-40B4-BE49-F238E27FC236}">
                  <a16:creationId xmlns:a16="http://schemas.microsoft.com/office/drawing/2014/main" id="{70949D81-5D49-4128-9D00-907E93D92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153"/>
              <a:ext cx="113" cy="44"/>
            </a:xfrm>
            <a:custGeom>
              <a:avLst/>
              <a:gdLst>
                <a:gd name="T0" fmla="*/ 113 w 92"/>
                <a:gd name="T1" fmla="*/ 2 h 36"/>
                <a:gd name="T2" fmla="*/ 81 w 92"/>
                <a:gd name="T3" fmla="*/ 5 h 36"/>
                <a:gd name="T4" fmla="*/ 14 w 92"/>
                <a:gd name="T5" fmla="*/ 13 h 36"/>
                <a:gd name="T6" fmla="*/ 5 w 92"/>
                <a:gd name="T7" fmla="*/ 39 h 36"/>
                <a:gd name="T8" fmla="*/ 41 w 92"/>
                <a:gd name="T9" fmla="*/ 33 h 36"/>
                <a:gd name="T10" fmla="*/ 114 w 92"/>
                <a:gd name="T11" fmla="*/ 22 h 36"/>
                <a:gd name="T12" fmla="*/ 138 w 92"/>
                <a:gd name="T13" fmla="*/ 16 h 36"/>
                <a:gd name="T14" fmla="*/ 117 w 92"/>
                <a:gd name="T15" fmla="*/ 2 h 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2" h="36">
                  <a:moveTo>
                    <a:pt x="75" y="2"/>
                  </a:moveTo>
                  <a:cubicBezTo>
                    <a:pt x="68" y="6"/>
                    <a:pt x="62" y="4"/>
                    <a:pt x="54" y="3"/>
                  </a:cubicBezTo>
                  <a:cubicBezTo>
                    <a:pt x="41" y="2"/>
                    <a:pt x="21" y="0"/>
                    <a:pt x="9" y="9"/>
                  </a:cubicBezTo>
                  <a:cubicBezTo>
                    <a:pt x="5" y="12"/>
                    <a:pt x="0" y="20"/>
                    <a:pt x="3" y="26"/>
                  </a:cubicBezTo>
                  <a:cubicBezTo>
                    <a:pt x="8" y="36"/>
                    <a:pt x="20" y="24"/>
                    <a:pt x="27" y="22"/>
                  </a:cubicBezTo>
                  <a:cubicBezTo>
                    <a:pt x="43" y="17"/>
                    <a:pt x="59" y="15"/>
                    <a:pt x="76" y="15"/>
                  </a:cubicBezTo>
                  <a:cubicBezTo>
                    <a:pt x="79" y="15"/>
                    <a:pt x="90" y="16"/>
                    <a:pt x="91" y="11"/>
                  </a:cubicBezTo>
                  <a:cubicBezTo>
                    <a:pt x="92" y="5"/>
                    <a:pt x="80" y="3"/>
                    <a:pt x="77" y="2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2" name="Freeform 151">
              <a:extLst>
                <a:ext uri="{FF2B5EF4-FFF2-40B4-BE49-F238E27FC236}">
                  <a16:creationId xmlns:a16="http://schemas.microsoft.com/office/drawing/2014/main" id="{0462B8A0-F66F-499E-8C8C-211A61464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4" y="2110"/>
              <a:ext cx="127" cy="38"/>
            </a:xfrm>
            <a:custGeom>
              <a:avLst/>
              <a:gdLst>
                <a:gd name="T0" fmla="*/ 152 w 103"/>
                <a:gd name="T1" fmla="*/ 0 h 31"/>
                <a:gd name="T2" fmla="*/ 78 w 103"/>
                <a:gd name="T3" fmla="*/ 26 h 31"/>
                <a:gd name="T4" fmla="*/ 35 w 103"/>
                <a:gd name="T5" fmla="*/ 32 h 31"/>
                <a:gd name="T6" fmla="*/ 0 w 103"/>
                <a:gd name="T7" fmla="*/ 44 h 31"/>
                <a:gd name="T8" fmla="*/ 72 w 103"/>
                <a:gd name="T9" fmla="*/ 33 h 31"/>
                <a:gd name="T10" fmla="*/ 110 w 103"/>
                <a:gd name="T11" fmla="*/ 42 h 31"/>
                <a:gd name="T12" fmla="*/ 144 w 103"/>
                <a:gd name="T13" fmla="*/ 34 h 31"/>
                <a:gd name="T14" fmla="*/ 157 w 103"/>
                <a:gd name="T15" fmla="*/ 0 h 3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31">
                  <a:moveTo>
                    <a:pt x="100" y="0"/>
                  </a:moveTo>
                  <a:cubicBezTo>
                    <a:pt x="87" y="14"/>
                    <a:pt x="68" y="16"/>
                    <a:pt x="51" y="17"/>
                  </a:cubicBezTo>
                  <a:cubicBezTo>
                    <a:pt x="41" y="17"/>
                    <a:pt x="33" y="21"/>
                    <a:pt x="23" y="21"/>
                  </a:cubicBezTo>
                  <a:cubicBezTo>
                    <a:pt x="16" y="21"/>
                    <a:pt x="2" y="20"/>
                    <a:pt x="0" y="29"/>
                  </a:cubicBezTo>
                  <a:cubicBezTo>
                    <a:pt x="16" y="31"/>
                    <a:pt x="31" y="23"/>
                    <a:pt x="47" y="22"/>
                  </a:cubicBezTo>
                  <a:cubicBezTo>
                    <a:pt x="56" y="22"/>
                    <a:pt x="63" y="26"/>
                    <a:pt x="72" y="28"/>
                  </a:cubicBezTo>
                  <a:cubicBezTo>
                    <a:pt x="81" y="31"/>
                    <a:pt x="88" y="31"/>
                    <a:pt x="95" y="23"/>
                  </a:cubicBezTo>
                  <a:cubicBezTo>
                    <a:pt x="101" y="17"/>
                    <a:pt x="101" y="6"/>
                    <a:pt x="103" y="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3" name="Freeform 152">
              <a:extLst>
                <a:ext uri="{FF2B5EF4-FFF2-40B4-BE49-F238E27FC236}">
                  <a16:creationId xmlns:a16="http://schemas.microsoft.com/office/drawing/2014/main" id="{ABB3DD30-13AA-4099-90AE-570134A14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4" y="2647"/>
              <a:ext cx="234" cy="82"/>
            </a:xfrm>
            <a:custGeom>
              <a:avLst/>
              <a:gdLst>
                <a:gd name="T0" fmla="*/ 262 w 189"/>
                <a:gd name="T1" fmla="*/ 20 h 66"/>
                <a:gd name="T2" fmla="*/ 192 w 189"/>
                <a:gd name="T3" fmla="*/ 25 h 66"/>
                <a:gd name="T4" fmla="*/ 134 w 189"/>
                <a:gd name="T5" fmla="*/ 1 h 66"/>
                <a:gd name="T6" fmla="*/ 98 w 189"/>
                <a:gd name="T7" fmla="*/ 11 h 66"/>
                <a:gd name="T8" fmla="*/ 66 w 189"/>
                <a:gd name="T9" fmla="*/ 14 h 66"/>
                <a:gd name="T10" fmla="*/ 2 w 189"/>
                <a:gd name="T11" fmla="*/ 37 h 66"/>
                <a:gd name="T12" fmla="*/ 71 w 189"/>
                <a:gd name="T13" fmla="*/ 45 h 66"/>
                <a:gd name="T14" fmla="*/ 120 w 189"/>
                <a:gd name="T15" fmla="*/ 58 h 66"/>
                <a:gd name="T16" fmla="*/ 193 w 189"/>
                <a:gd name="T17" fmla="*/ 94 h 66"/>
                <a:gd name="T18" fmla="*/ 228 w 189"/>
                <a:gd name="T19" fmla="*/ 65 h 66"/>
                <a:gd name="T20" fmla="*/ 269 w 189"/>
                <a:gd name="T21" fmla="*/ 46 h 66"/>
                <a:gd name="T22" fmla="*/ 285 w 189"/>
                <a:gd name="T23" fmla="*/ 30 h 66"/>
                <a:gd name="T24" fmla="*/ 258 w 189"/>
                <a:gd name="T25" fmla="*/ 20 h 6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189" h="66">
                  <a:moveTo>
                    <a:pt x="171" y="13"/>
                  </a:moveTo>
                  <a:cubicBezTo>
                    <a:pt x="156" y="15"/>
                    <a:pt x="141" y="21"/>
                    <a:pt x="125" y="16"/>
                  </a:cubicBezTo>
                  <a:cubicBezTo>
                    <a:pt x="113" y="12"/>
                    <a:pt x="102" y="0"/>
                    <a:pt x="87" y="1"/>
                  </a:cubicBezTo>
                  <a:cubicBezTo>
                    <a:pt x="79" y="2"/>
                    <a:pt x="72" y="5"/>
                    <a:pt x="64" y="7"/>
                  </a:cubicBezTo>
                  <a:cubicBezTo>
                    <a:pt x="57" y="9"/>
                    <a:pt x="50" y="8"/>
                    <a:pt x="43" y="9"/>
                  </a:cubicBezTo>
                  <a:cubicBezTo>
                    <a:pt x="34" y="9"/>
                    <a:pt x="0" y="11"/>
                    <a:pt x="2" y="24"/>
                  </a:cubicBezTo>
                  <a:cubicBezTo>
                    <a:pt x="4" y="41"/>
                    <a:pt x="36" y="27"/>
                    <a:pt x="46" y="29"/>
                  </a:cubicBezTo>
                  <a:cubicBezTo>
                    <a:pt x="56" y="30"/>
                    <a:pt x="69" y="33"/>
                    <a:pt x="78" y="38"/>
                  </a:cubicBezTo>
                  <a:cubicBezTo>
                    <a:pt x="92" y="45"/>
                    <a:pt x="109" y="66"/>
                    <a:pt x="126" y="61"/>
                  </a:cubicBezTo>
                  <a:cubicBezTo>
                    <a:pt x="137" y="59"/>
                    <a:pt x="141" y="49"/>
                    <a:pt x="149" y="42"/>
                  </a:cubicBezTo>
                  <a:cubicBezTo>
                    <a:pt x="157" y="36"/>
                    <a:pt x="166" y="34"/>
                    <a:pt x="175" y="30"/>
                  </a:cubicBezTo>
                  <a:cubicBezTo>
                    <a:pt x="179" y="28"/>
                    <a:pt x="189" y="24"/>
                    <a:pt x="186" y="19"/>
                  </a:cubicBezTo>
                  <a:cubicBezTo>
                    <a:pt x="184" y="13"/>
                    <a:pt x="173" y="16"/>
                    <a:pt x="168" y="13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4" name="Freeform 153">
              <a:extLst>
                <a:ext uri="{FF2B5EF4-FFF2-40B4-BE49-F238E27FC236}">
                  <a16:creationId xmlns:a16="http://schemas.microsoft.com/office/drawing/2014/main" id="{5DA4ED49-E93B-4267-ADBF-7ED247DFA3D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2617"/>
              <a:ext cx="42" cy="51"/>
            </a:xfrm>
            <a:custGeom>
              <a:avLst/>
              <a:gdLst>
                <a:gd name="T0" fmla="*/ 1 w 34"/>
                <a:gd name="T1" fmla="*/ 28 h 42"/>
                <a:gd name="T2" fmla="*/ 41 w 34"/>
                <a:gd name="T3" fmla="*/ 1 h 42"/>
                <a:gd name="T4" fmla="*/ 51 w 34"/>
                <a:gd name="T5" fmla="*/ 9 h 42"/>
                <a:gd name="T6" fmla="*/ 46 w 34"/>
                <a:gd name="T7" fmla="*/ 33 h 42"/>
                <a:gd name="T8" fmla="*/ 26 w 34"/>
                <a:gd name="T9" fmla="*/ 61 h 42"/>
                <a:gd name="T10" fmla="*/ 0 w 34"/>
                <a:gd name="T11" fmla="*/ 3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42">
                  <a:moveTo>
                    <a:pt x="1" y="19"/>
                  </a:moveTo>
                  <a:cubicBezTo>
                    <a:pt x="8" y="12"/>
                    <a:pt x="16" y="1"/>
                    <a:pt x="27" y="1"/>
                  </a:cubicBezTo>
                  <a:cubicBezTo>
                    <a:pt x="34" y="1"/>
                    <a:pt x="32" y="0"/>
                    <a:pt x="33" y="6"/>
                  </a:cubicBezTo>
                  <a:cubicBezTo>
                    <a:pt x="34" y="12"/>
                    <a:pt x="32" y="17"/>
                    <a:pt x="30" y="22"/>
                  </a:cubicBezTo>
                  <a:cubicBezTo>
                    <a:pt x="27" y="29"/>
                    <a:pt x="25" y="41"/>
                    <a:pt x="17" y="41"/>
                  </a:cubicBezTo>
                  <a:cubicBezTo>
                    <a:pt x="5" y="42"/>
                    <a:pt x="0" y="34"/>
                    <a:pt x="0" y="24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5" name="Freeform 154">
              <a:extLst>
                <a:ext uri="{FF2B5EF4-FFF2-40B4-BE49-F238E27FC236}">
                  <a16:creationId xmlns:a16="http://schemas.microsoft.com/office/drawing/2014/main" id="{9C2C3C0D-F75E-4D5A-8289-9C1538A889E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520"/>
              <a:ext cx="95" cy="43"/>
            </a:xfrm>
            <a:custGeom>
              <a:avLst/>
              <a:gdLst>
                <a:gd name="T0" fmla="*/ 117 w 77"/>
                <a:gd name="T1" fmla="*/ 53 h 35"/>
                <a:gd name="T2" fmla="*/ 93 w 77"/>
                <a:gd name="T3" fmla="*/ 33 h 35"/>
                <a:gd name="T4" fmla="*/ 33 w 77"/>
                <a:gd name="T5" fmla="*/ 2 h 35"/>
                <a:gd name="T6" fmla="*/ 0 w 77"/>
                <a:gd name="T7" fmla="*/ 12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7" h="35">
                  <a:moveTo>
                    <a:pt x="77" y="35"/>
                  </a:moveTo>
                  <a:cubicBezTo>
                    <a:pt x="72" y="31"/>
                    <a:pt x="66" y="26"/>
                    <a:pt x="61" y="22"/>
                  </a:cubicBezTo>
                  <a:cubicBezTo>
                    <a:pt x="46" y="10"/>
                    <a:pt x="41" y="0"/>
                    <a:pt x="22" y="2"/>
                  </a:cubicBezTo>
                  <a:cubicBezTo>
                    <a:pt x="14" y="3"/>
                    <a:pt x="7" y="5"/>
                    <a:pt x="0" y="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6" name="Freeform 155">
              <a:extLst>
                <a:ext uri="{FF2B5EF4-FFF2-40B4-BE49-F238E27FC236}">
                  <a16:creationId xmlns:a16="http://schemas.microsoft.com/office/drawing/2014/main" id="{BD605316-98DA-4EEB-9759-F54196F1DE9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4" y="1604"/>
              <a:ext cx="30" cy="17"/>
            </a:xfrm>
            <a:custGeom>
              <a:avLst/>
              <a:gdLst>
                <a:gd name="T0" fmla="*/ 38 w 24"/>
                <a:gd name="T1" fmla="*/ 21 h 14"/>
                <a:gd name="T2" fmla="*/ 0 w 24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4">
                  <a:moveTo>
                    <a:pt x="24" y="14"/>
                  </a:moveTo>
                  <a:cubicBezTo>
                    <a:pt x="16" y="10"/>
                    <a:pt x="8" y="5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7" name="Freeform 156">
              <a:extLst>
                <a:ext uri="{FF2B5EF4-FFF2-40B4-BE49-F238E27FC236}">
                  <a16:creationId xmlns:a16="http://schemas.microsoft.com/office/drawing/2014/main" id="{4D91588C-F680-4994-8860-8F32BB811A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1630"/>
              <a:ext cx="117" cy="28"/>
            </a:xfrm>
            <a:custGeom>
              <a:avLst/>
              <a:gdLst>
                <a:gd name="T0" fmla="*/ 144 w 95"/>
                <a:gd name="T1" fmla="*/ 34 h 23"/>
                <a:gd name="T2" fmla="*/ 112 w 95"/>
                <a:gd name="T3" fmla="*/ 15 h 23"/>
                <a:gd name="T4" fmla="*/ 14 w 95"/>
                <a:gd name="T5" fmla="*/ 2 h 23"/>
                <a:gd name="T6" fmla="*/ 0 w 95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5" h="23">
                  <a:moveTo>
                    <a:pt x="95" y="23"/>
                  </a:moveTo>
                  <a:cubicBezTo>
                    <a:pt x="89" y="18"/>
                    <a:pt x="82" y="13"/>
                    <a:pt x="74" y="10"/>
                  </a:cubicBezTo>
                  <a:cubicBezTo>
                    <a:pt x="53" y="2"/>
                    <a:pt x="31" y="7"/>
                    <a:pt x="9" y="2"/>
                  </a:cubicBezTo>
                  <a:cubicBezTo>
                    <a:pt x="6" y="2"/>
                    <a:pt x="3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8" name="Freeform 157">
              <a:extLst>
                <a:ext uri="{FF2B5EF4-FFF2-40B4-BE49-F238E27FC236}">
                  <a16:creationId xmlns:a16="http://schemas.microsoft.com/office/drawing/2014/main" id="{3807C533-2E5C-49AF-AE6E-250577C81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4" y="1708"/>
              <a:ext cx="52" cy="48"/>
            </a:xfrm>
            <a:custGeom>
              <a:avLst/>
              <a:gdLst>
                <a:gd name="T0" fmla="*/ 64 w 42"/>
                <a:gd name="T1" fmla="*/ 59 h 39"/>
                <a:gd name="T2" fmla="*/ 19 w 42"/>
                <a:gd name="T3" fmla="*/ 11 h 39"/>
                <a:gd name="T4" fmla="*/ 0 w 42"/>
                <a:gd name="T5" fmla="*/ 0 h 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2" h="39">
                  <a:moveTo>
                    <a:pt x="42" y="39"/>
                  </a:moveTo>
                  <a:cubicBezTo>
                    <a:pt x="30" y="31"/>
                    <a:pt x="23" y="16"/>
                    <a:pt x="12" y="7"/>
                  </a:cubicBezTo>
                  <a:cubicBezTo>
                    <a:pt x="8" y="4"/>
                    <a:pt x="4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09" name="Freeform 158">
              <a:extLst>
                <a:ext uri="{FF2B5EF4-FFF2-40B4-BE49-F238E27FC236}">
                  <a16:creationId xmlns:a16="http://schemas.microsoft.com/office/drawing/2014/main" id="{55E8B014-7266-49C8-9F9A-90412BADD97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1" y="1604"/>
              <a:ext cx="142" cy="81"/>
            </a:xfrm>
            <a:custGeom>
              <a:avLst/>
              <a:gdLst>
                <a:gd name="T0" fmla="*/ 0 w 115"/>
                <a:gd name="T1" fmla="*/ 0 h 66"/>
                <a:gd name="T2" fmla="*/ 75 w 115"/>
                <a:gd name="T3" fmla="*/ 28 h 66"/>
                <a:gd name="T4" fmla="*/ 148 w 115"/>
                <a:gd name="T5" fmla="*/ 86 h 66"/>
                <a:gd name="T6" fmla="*/ 175 w 115"/>
                <a:gd name="T7" fmla="*/ 99 h 6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5" h="66">
                  <a:moveTo>
                    <a:pt x="0" y="0"/>
                  </a:moveTo>
                  <a:cubicBezTo>
                    <a:pt x="17" y="6"/>
                    <a:pt x="34" y="10"/>
                    <a:pt x="49" y="19"/>
                  </a:cubicBezTo>
                  <a:cubicBezTo>
                    <a:pt x="67" y="30"/>
                    <a:pt x="81" y="46"/>
                    <a:pt x="97" y="57"/>
                  </a:cubicBezTo>
                  <a:cubicBezTo>
                    <a:pt x="101" y="60"/>
                    <a:pt x="108" y="63"/>
                    <a:pt x="115" y="66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0" name="Freeform 159">
              <a:extLst>
                <a:ext uri="{FF2B5EF4-FFF2-40B4-BE49-F238E27FC236}">
                  <a16:creationId xmlns:a16="http://schemas.microsoft.com/office/drawing/2014/main" id="{20C1C162-4B4C-4569-9D3D-1F9EE6F090C2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3" y="1471"/>
              <a:ext cx="219" cy="80"/>
            </a:xfrm>
            <a:custGeom>
              <a:avLst/>
              <a:gdLst>
                <a:gd name="T0" fmla="*/ 0 w 177"/>
                <a:gd name="T1" fmla="*/ 12 h 65"/>
                <a:gd name="T2" fmla="*/ 46 w 177"/>
                <a:gd name="T3" fmla="*/ 5 h 65"/>
                <a:gd name="T4" fmla="*/ 125 w 177"/>
                <a:gd name="T5" fmla="*/ 14 h 65"/>
                <a:gd name="T6" fmla="*/ 221 w 177"/>
                <a:gd name="T7" fmla="*/ 46 h 65"/>
                <a:gd name="T8" fmla="*/ 271 w 177"/>
                <a:gd name="T9" fmla="*/ 98 h 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7" h="65">
                  <a:moveTo>
                    <a:pt x="0" y="8"/>
                  </a:moveTo>
                  <a:cubicBezTo>
                    <a:pt x="9" y="9"/>
                    <a:pt x="21" y="5"/>
                    <a:pt x="30" y="3"/>
                  </a:cubicBezTo>
                  <a:cubicBezTo>
                    <a:pt x="53" y="0"/>
                    <a:pt x="62" y="0"/>
                    <a:pt x="82" y="9"/>
                  </a:cubicBezTo>
                  <a:cubicBezTo>
                    <a:pt x="102" y="18"/>
                    <a:pt x="127" y="18"/>
                    <a:pt x="145" y="30"/>
                  </a:cubicBezTo>
                  <a:cubicBezTo>
                    <a:pt x="158" y="38"/>
                    <a:pt x="167" y="52"/>
                    <a:pt x="177" y="6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1" name="Freeform 160">
              <a:extLst>
                <a:ext uri="{FF2B5EF4-FFF2-40B4-BE49-F238E27FC236}">
                  <a16:creationId xmlns:a16="http://schemas.microsoft.com/office/drawing/2014/main" id="{1B9392F7-39EF-41B8-818E-DF5115AED03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8" y="2149"/>
              <a:ext cx="148" cy="17"/>
            </a:xfrm>
            <a:custGeom>
              <a:avLst/>
              <a:gdLst>
                <a:gd name="T0" fmla="*/ 0 w 120"/>
                <a:gd name="T1" fmla="*/ 21 h 14"/>
                <a:gd name="T2" fmla="*/ 57 w 120"/>
                <a:gd name="T3" fmla="*/ 11 h 14"/>
                <a:gd name="T4" fmla="*/ 120 w 120"/>
                <a:gd name="T5" fmla="*/ 1 h 14"/>
                <a:gd name="T6" fmla="*/ 171 w 120"/>
                <a:gd name="T7" fmla="*/ 9 h 14"/>
                <a:gd name="T8" fmla="*/ 183 w 120"/>
                <a:gd name="T9" fmla="*/ 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14">
                  <a:moveTo>
                    <a:pt x="0" y="14"/>
                  </a:moveTo>
                  <a:cubicBezTo>
                    <a:pt x="13" y="13"/>
                    <a:pt x="25" y="10"/>
                    <a:pt x="37" y="7"/>
                  </a:cubicBezTo>
                  <a:cubicBezTo>
                    <a:pt x="51" y="5"/>
                    <a:pt x="65" y="2"/>
                    <a:pt x="79" y="1"/>
                  </a:cubicBezTo>
                  <a:cubicBezTo>
                    <a:pt x="92" y="0"/>
                    <a:pt x="102" y="5"/>
                    <a:pt x="113" y="6"/>
                  </a:cubicBezTo>
                  <a:cubicBezTo>
                    <a:pt x="116" y="6"/>
                    <a:pt x="118" y="6"/>
                    <a:pt x="120" y="5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2" name="Freeform 161">
              <a:extLst>
                <a:ext uri="{FF2B5EF4-FFF2-40B4-BE49-F238E27FC236}">
                  <a16:creationId xmlns:a16="http://schemas.microsoft.com/office/drawing/2014/main" id="{84C768D1-586F-499F-890C-939838DC39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284" y="2172"/>
              <a:ext cx="49" cy="4"/>
            </a:xfrm>
            <a:custGeom>
              <a:avLst/>
              <a:gdLst>
                <a:gd name="T0" fmla="*/ 0 w 40"/>
                <a:gd name="T1" fmla="*/ 5 h 3"/>
                <a:gd name="T2" fmla="*/ 60 w 40"/>
                <a:gd name="T3" fmla="*/ 1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0" h="3">
                  <a:moveTo>
                    <a:pt x="0" y="3"/>
                  </a:moveTo>
                  <a:cubicBezTo>
                    <a:pt x="13" y="0"/>
                    <a:pt x="27" y="0"/>
                    <a:pt x="40" y="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3" name="Freeform 162">
              <a:extLst>
                <a:ext uri="{FF2B5EF4-FFF2-40B4-BE49-F238E27FC236}">
                  <a16:creationId xmlns:a16="http://schemas.microsoft.com/office/drawing/2014/main" id="{6B04F9C4-4339-4891-819F-47B2028FCA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183"/>
              <a:ext cx="42" cy="20"/>
            </a:xfrm>
            <a:custGeom>
              <a:avLst/>
              <a:gdLst>
                <a:gd name="T0" fmla="*/ 0 w 34"/>
                <a:gd name="T1" fmla="*/ 25 h 16"/>
                <a:gd name="T2" fmla="*/ 47 w 34"/>
                <a:gd name="T3" fmla="*/ 1 h 16"/>
                <a:gd name="T4" fmla="*/ 52 w 34"/>
                <a:gd name="T5" fmla="*/ 0 h 1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16">
                  <a:moveTo>
                    <a:pt x="0" y="16"/>
                  </a:moveTo>
                  <a:cubicBezTo>
                    <a:pt x="11" y="15"/>
                    <a:pt x="21" y="6"/>
                    <a:pt x="31" y="1"/>
                  </a:cubicBezTo>
                  <a:cubicBezTo>
                    <a:pt x="32" y="1"/>
                    <a:pt x="33" y="0"/>
                    <a:pt x="34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4" name="Freeform 163">
              <a:extLst>
                <a:ext uri="{FF2B5EF4-FFF2-40B4-BE49-F238E27FC236}">
                  <a16:creationId xmlns:a16="http://schemas.microsoft.com/office/drawing/2014/main" id="{5A8572FE-2625-4307-BDDF-9ED3D83D22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209" y="2140"/>
              <a:ext cx="209" cy="14"/>
            </a:xfrm>
            <a:custGeom>
              <a:avLst/>
              <a:gdLst>
                <a:gd name="T0" fmla="*/ 258 w 169"/>
                <a:gd name="T1" fmla="*/ 0 h 11"/>
                <a:gd name="T2" fmla="*/ 244 w 169"/>
                <a:gd name="T3" fmla="*/ 1 h 11"/>
                <a:gd name="T4" fmla="*/ 84 w 169"/>
                <a:gd name="T5" fmla="*/ 5 h 11"/>
                <a:gd name="T6" fmla="*/ 0 w 169"/>
                <a:gd name="T7" fmla="*/ 1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9" h="11">
                  <a:moveTo>
                    <a:pt x="169" y="0"/>
                  </a:moveTo>
                  <a:cubicBezTo>
                    <a:pt x="165" y="0"/>
                    <a:pt x="162" y="1"/>
                    <a:pt x="159" y="1"/>
                  </a:cubicBezTo>
                  <a:cubicBezTo>
                    <a:pt x="124" y="4"/>
                    <a:pt x="88" y="8"/>
                    <a:pt x="55" y="3"/>
                  </a:cubicBezTo>
                  <a:cubicBezTo>
                    <a:pt x="37" y="0"/>
                    <a:pt x="16" y="2"/>
                    <a:pt x="0" y="11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5" name="Freeform 164">
              <a:extLst>
                <a:ext uri="{FF2B5EF4-FFF2-40B4-BE49-F238E27FC236}">
                  <a16:creationId xmlns:a16="http://schemas.microsoft.com/office/drawing/2014/main" id="{8C2B9655-9B34-45F1-9A16-D2AD389010A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53" y="2134"/>
              <a:ext cx="33" cy="3"/>
            </a:xfrm>
            <a:custGeom>
              <a:avLst/>
              <a:gdLst>
                <a:gd name="T0" fmla="*/ 40 w 27"/>
                <a:gd name="T1" fmla="*/ 0 h 2"/>
                <a:gd name="T2" fmla="*/ 0 w 27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2">
                  <a:moveTo>
                    <a:pt x="27" y="0"/>
                  </a:moveTo>
                  <a:cubicBezTo>
                    <a:pt x="18" y="1"/>
                    <a:pt x="9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6" name="Freeform 165">
              <a:extLst>
                <a:ext uri="{FF2B5EF4-FFF2-40B4-BE49-F238E27FC236}">
                  <a16:creationId xmlns:a16="http://schemas.microsoft.com/office/drawing/2014/main" id="{BE4D4428-F861-4D09-B9FD-7F8C92D421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6" y="2128"/>
              <a:ext cx="14" cy="3"/>
            </a:xfrm>
            <a:custGeom>
              <a:avLst/>
              <a:gdLst>
                <a:gd name="T0" fmla="*/ 18 w 11"/>
                <a:gd name="T1" fmla="*/ 0 h 2"/>
                <a:gd name="T2" fmla="*/ 0 w 11"/>
                <a:gd name="T3" fmla="*/ 5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">
                  <a:moveTo>
                    <a:pt x="11" y="0"/>
                  </a:moveTo>
                  <a:cubicBezTo>
                    <a:pt x="7" y="1"/>
                    <a:pt x="3" y="1"/>
                    <a:pt x="0" y="2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7" name="Freeform 166">
              <a:extLst>
                <a:ext uri="{FF2B5EF4-FFF2-40B4-BE49-F238E27FC236}">
                  <a16:creationId xmlns:a16="http://schemas.microsoft.com/office/drawing/2014/main" id="{F0E54D82-8E3E-43F4-B7A3-2488FC65C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8" y="2097"/>
              <a:ext cx="59" cy="22"/>
            </a:xfrm>
            <a:custGeom>
              <a:avLst/>
              <a:gdLst>
                <a:gd name="T0" fmla="*/ 73 w 48"/>
                <a:gd name="T1" fmla="*/ 0 h 18"/>
                <a:gd name="T2" fmla="*/ 17 w 48"/>
                <a:gd name="T3" fmla="*/ 24 h 18"/>
                <a:gd name="T4" fmla="*/ 0 w 48"/>
                <a:gd name="T5" fmla="*/ 27 h 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8">
                  <a:moveTo>
                    <a:pt x="48" y="0"/>
                  </a:moveTo>
                  <a:cubicBezTo>
                    <a:pt x="35" y="8"/>
                    <a:pt x="27" y="13"/>
                    <a:pt x="11" y="16"/>
                  </a:cubicBezTo>
                  <a:cubicBezTo>
                    <a:pt x="7" y="17"/>
                    <a:pt x="4" y="18"/>
                    <a:pt x="0" y="18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8" name="Freeform 167">
              <a:extLst>
                <a:ext uri="{FF2B5EF4-FFF2-40B4-BE49-F238E27FC236}">
                  <a16:creationId xmlns:a16="http://schemas.microsoft.com/office/drawing/2014/main" id="{DF57A8AF-4364-4213-89F4-0574051550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2622"/>
              <a:ext cx="159" cy="30"/>
            </a:xfrm>
            <a:custGeom>
              <a:avLst/>
              <a:gdLst>
                <a:gd name="T0" fmla="*/ 196 w 129"/>
                <a:gd name="T1" fmla="*/ 23 h 25"/>
                <a:gd name="T2" fmla="*/ 165 w 129"/>
                <a:gd name="T3" fmla="*/ 29 h 25"/>
                <a:gd name="T4" fmla="*/ 100 w 129"/>
                <a:gd name="T5" fmla="*/ 34 h 25"/>
                <a:gd name="T6" fmla="*/ 43 w 129"/>
                <a:gd name="T7" fmla="*/ 23 h 25"/>
                <a:gd name="T8" fmla="*/ 0 w 129"/>
                <a:gd name="T9" fmla="*/ 14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9" h="25">
                  <a:moveTo>
                    <a:pt x="129" y="16"/>
                  </a:moveTo>
                  <a:cubicBezTo>
                    <a:pt x="123" y="18"/>
                    <a:pt x="116" y="19"/>
                    <a:pt x="109" y="20"/>
                  </a:cubicBezTo>
                  <a:cubicBezTo>
                    <a:pt x="96" y="21"/>
                    <a:pt x="81" y="22"/>
                    <a:pt x="66" y="23"/>
                  </a:cubicBezTo>
                  <a:cubicBezTo>
                    <a:pt x="52" y="25"/>
                    <a:pt x="41" y="23"/>
                    <a:pt x="28" y="16"/>
                  </a:cubicBezTo>
                  <a:cubicBezTo>
                    <a:pt x="22" y="13"/>
                    <a:pt x="7" y="0"/>
                    <a:pt x="0" y="1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19" name="Freeform 168">
              <a:extLst>
                <a:ext uri="{FF2B5EF4-FFF2-40B4-BE49-F238E27FC236}">
                  <a16:creationId xmlns:a16="http://schemas.microsoft.com/office/drawing/2014/main" id="{B291FF5D-077B-457B-87CC-4D628448C0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29" y="2635"/>
              <a:ext cx="24" cy="10"/>
            </a:xfrm>
            <a:custGeom>
              <a:avLst/>
              <a:gdLst>
                <a:gd name="T0" fmla="*/ 30 w 19"/>
                <a:gd name="T1" fmla="*/ 13 h 8"/>
                <a:gd name="T2" fmla="*/ 0 w 19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8">
                  <a:moveTo>
                    <a:pt x="19" y="8"/>
                  </a:moveTo>
                  <a:cubicBezTo>
                    <a:pt x="13" y="5"/>
                    <a:pt x="6" y="2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0" name="Freeform 169">
              <a:extLst>
                <a:ext uri="{FF2B5EF4-FFF2-40B4-BE49-F238E27FC236}">
                  <a16:creationId xmlns:a16="http://schemas.microsoft.com/office/drawing/2014/main" id="{EAD086C2-675D-46AD-A2A9-1AB176446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4" y="2655"/>
              <a:ext cx="23" cy="5"/>
            </a:xfrm>
            <a:custGeom>
              <a:avLst/>
              <a:gdLst>
                <a:gd name="T0" fmla="*/ 28 w 19"/>
                <a:gd name="T1" fmla="*/ 6 h 4"/>
                <a:gd name="T2" fmla="*/ 2 w 19"/>
                <a:gd name="T3" fmla="*/ 1 h 4"/>
                <a:gd name="T4" fmla="*/ 0 w 19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4">
                  <a:moveTo>
                    <a:pt x="19" y="4"/>
                  </a:moveTo>
                  <a:cubicBezTo>
                    <a:pt x="13" y="4"/>
                    <a:pt x="8" y="3"/>
                    <a:pt x="2" y="1"/>
                  </a:cubicBezTo>
                  <a:cubicBezTo>
                    <a:pt x="1" y="1"/>
                    <a:pt x="1" y="1"/>
                    <a:pt x="0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1" name="Freeform 170">
              <a:extLst>
                <a:ext uri="{FF2B5EF4-FFF2-40B4-BE49-F238E27FC236}">
                  <a16:creationId xmlns:a16="http://schemas.microsoft.com/office/drawing/2014/main" id="{219A9C6A-27DC-4EA7-AF8A-9E9107EB80C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1" y="2604"/>
              <a:ext cx="140" cy="55"/>
            </a:xfrm>
            <a:custGeom>
              <a:avLst/>
              <a:gdLst>
                <a:gd name="T0" fmla="*/ 173 w 113"/>
                <a:gd name="T1" fmla="*/ 18 h 44"/>
                <a:gd name="T2" fmla="*/ 150 w 113"/>
                <a:gd name="T3" fmla="*/ 0 h 44"/>
                <a:gd name="T4" fmla="*/ 52 w 113"/>
                <a:gd name="T5" fmla="*/ 50 h 44"/>
                <a:gd name="T6" fmla="*/ 0 w 113"/>
                <a:gd name="T7" fmla="*/ 69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3" h="44">
                  <a:moveTo>
                    <a:pt x="113" y="11"/>
                  </a:moveTo>
                  <a:cubicBezTo>
                    <a:pt x="110" y="5"/>
                    <a:pt x="105" y="0"/>
                    <a:pt x="98" y="0"/>
                  </a:cubicBezTo>
                  <a:cubicBezTo>
                    <a:pt x="80" y="1"/>
                    <a:pt x="51" y="26"/>
                    <a:pt x="34" y="32"/>
                  </a:cubicBezTo>
                  <a:cubicBezTo>
                    <a:pt x="23" y="36"/>
                    <a:pt x="12" y="41"/>
                    <a:pt x="0" y="44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2" name="Freeform 171">
              <a:extLst>
                <a:ext uri="{FF2B5EF4-FFF2-40B4-BE49-F238E27FC236}">
                  <a16:creationId xmlns:a16="http://schemas.microsoft.com/office/drawing/2014/main" id="{6323C685-EE1E-4762-8B5A-0A60329AD3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1" y="2681"/>
              <a:ext cx="65" cy="14"/>
            </a:xfrm>
            <a:custGeom>
              <a:avLst/>
              <a:gdLst>
                <a:gd name="T0" fmla="*/ 0 w 53"/>
                <a:gd name="T1" fmla="*/ 16 h 12"/>
                <a:gd name="T2" fmla="*/ 45 w 53"/>
                <a:gd name="T3" fmla="*/ 7 h 12"/>
                <a:gd name="T4" fmla="*/ 80 w 53"/>
                <a:gd name="T5" fmla="*/ 0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12">
                  <a:moveTo>
                    <a:pt x="0" y="12"/>
                  </a:moveTo>
                  <a:cubicBezTo>
                    <a:pt x="10" y="9"/>
                    <a:pt x="19" y="7"/>
                    <a:pt x="30" y="5"/>
                  </a:cubicBezTo>
                  <a:cubicBezTo>
                    <a:pt x="36" y="4"/>
                    <a:pt x="46" y="3"/>
                    <a:pt x="5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3" name="Freeform 172">
              <a:extLst>
                <a:ext uri="{FF2B5EF4-FFF2-40B4-BE49-F238E27FC236}">
                  <a16:creationId xmlns:a16="http://schemas.microsoft.com/office/drawing/2014/main" id="{274CD63A-8532-44C2-ABEA-ACAEBB954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2707"/>
              <a:ext cx="84" cy="40"/>
            </a:xfrm>
            <a:custGeom>
              <a:avLst/>
              <a:gdLst>
                <a:gd name="T0" fmla="*/ 0 w 68"/>
                <a:gd name="T1" fmla="*/ 46 h 33"/>
                <a:gd name="T2" fmla="*/ 104 w 68"/>
                <a:gd name="T3" fmla="*/ 0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8" h="33">
                  <a:moveTo>
                    <a:pt x="0" y="31"/>
                  </a:moveTo>
                  <a:cubicBezTo>
                    <a:pt x="21" y="33"/>
                    <a:pt x="48" y="8"/>
                    <a:pt x="68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4" name="Freeform 173">
              <a:extLst>
                <a:ext uri="{FF2B5EF4-FFF2-40B4-BE49-F238E27FC236}">
                  <a16:creationId xmlns:a16="http://schemas.microsoft.com/office/drawing/2014/main" id="{8485DBF4-DDE4-4747-AC7E-1E0F6BBE9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00" y="2688"/>
              <a:ext cx="23" cy="9"/>
            </a:xfrm>
            <a:custGeom>
              <a:avLst/>
              <a:gdLst>
                <a:gd name="T0" fmla="*/ 0 w 19"/>
                <a:gd name="T1" fmla="*/ 0 h 7"/>
                <a:gd name="T2" fmla="*/ 28 w 19"/>
                <a:gd name="T3" fmla="*/ 12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7">
                  <a:moveTo>
                    <a:pt x="0" y="0"/>
                  </a:moveTo>
                  <a:cubicBezTo>
                    <a:pt x="6" y="2"/>
                    <a:pt x="12" y="5"/>
                    <a:pt x="19" y="7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5" name="Freeform 174">
              <a:extLst>
                <a:ext uri="{FF2B5EF4-FFF2-40B4-BE49-F238E27FC236}">
                  <a16:creationId xmlns:a16="http://schemas.microsoft.com/office/drawing/2014/main" id="{F8FC3C64-5B19-4D96-84DE-635386D6F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0" y="2684"/>
              <a:ext cx="41" cy="13"/>
            </a:xfrm>
            <a:custGeom>
              <a:avLst/>
              <a:gdLst>
                <a:gd name="T0" fmla="*/ 0 w 33"/>
                <a:gd name="T1" fmla="*/ 17 h 10"/>
                <a:gd name="T2" fmla="*/ 36 w 33"/>
                <a:gd name="T3" fmla="*/ 0 h 10"/>
                <a:gd name="T4" fmla="*/ 51 w 33"/>
                <a:gd name="T5" fmla="*/ 0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0">
                  <a:moveTo>
                    <a:pt x="0" y="10"/>
                  </a:moveTo>
                  <a:cubicBezTo>
                    <a:pt x="7" y="8"/>
                    <a:pt x="16" y="1"/>
                    <a:pt x="23" y="0"/>
                  </a:cubicBezTo>
                  <a:cubicBezTo>
                    <a:pt x="26" y="0"/>
                    <a:pt x="29" y="0"/>
                    <a:pt x="33" y="0"/>
                  </a:cubicBezTo>
                </a:path>
              </a:pathLst>
            </a:custGeom>
            <a:noFill/>
            <a:ln w="4763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6" name="Freeform 175">
              <a:extLst>
                <a:ext uri="{FF2B5EF4-FFF2-40B4-BE49-F238E27FC236}">
                  <a16:creationId xmlns:a16="http://schemas.microsoft.com/office/drawing/2014/main" id="{4A7467C9-6A86-4B10-9DE3-5C9DE2E037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5" y="3842"/>
              <a:ext cx="140" cy="192"/>
            </a:xfrm>
            <a:custGeom>
              <a:avLst/>
              <a:gdLst>
                <a:gd name="T0" fmla="*/ 35 w 113"/>
                <a:gd name="T1" fmla="*/ 222 h 156"/>
                <a:gd name="T2" fmla="*/ 6 w 113"/>
                <a:gd name="T3" fmla="*/ 144 h 156"/>
                <a:gd name="T4" fmla="*/ 5 w 113"/>
                <a:gd name="T5" fmla="*/ 46 h 156"/>
                <a:gd name="T6" fmla="*/ 17 w 113"/>
                <a:gd name="T7" fmla="*/ 9 h 156"/>
                <a:gd name="T8" fmla="*/ 32 w 113"/>
                <a:gd name="T9" fmla="*/ 73 h 156"/>
                <a:gd name="T10" fmla="*/ 50 w 113"/>
                <a:gd name="T11" fmla="*/ 130 h 156"/>
                <a:gd name="T12" fmla="*/ 72 w 113"/>
                <a:gd name="T13" fmla="*/ 71 h 156"/>
                <a:gd name="T14" fmla="*/ 92 w 113"/>
                <a:gd name="T15" fmla="*/ 117 h 156"/>
                <a:gd name="T16" fmla="*/ 121 w 113"/>
                <a:gd name="T17" fmla="*/ 58 h 156"/>
                <a:gd name="T18" fmla="*/ 126 w 113"/>
                <a:gd name="T19" fmla="*/ 110 h 156"/>
                <a:gd name="T20" fmla="*/ 140 w 113"/>
                <a:gd name="T21" fmla="*/ 126 h 156"/>
                <a:gd name="T22" fmla="*/ 155 w 113"/>
                <a:gd name="T23" fmla="*/ 90 h 156"/>
                <a:gd name="T24" fmla="*/ 167 w 113"/>
                <a:gd name="T25" fmla="*/ 151 h 156"/>
                <a:gd name="T26" fmla="*/ 155 w 113"/>
                <a:gd name="T27" fmla="*/ 217 h 156"/>
                <a:gd name="T28" fmla="*/ 32 w 113"/>
                <a:gd name="T29" fmla="*/ 222 h 15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113" h="156">
                  <a:moveTo>
                    <a:pt x="23" y="146"/>
                  </a:moveTo>
                  <a:cubicBezTo>
                    <a:pt x="1" y="138"/>
                    <a:pt x="3" y="125"/>
                    <a:pt x="4" y="95"/>
                  </a:cubicBezTo>
                  <a:cubicBezTo>
                    <a:pt x="5" y="72"/>
                    <a:pt x="4" y="52"/>
                    <a:pt x="3" y="30"/>
                  </a:cubicBezTo>
                  <a:cubicBezTo>
                    <a:pt x="3" y="24"/>
                    <a:pt x="0" y="0"/>
                    <a:pt x="11" y="6"/>
                  </a:cubicBezTo>
                  <a:cubicBezTo>
                    <a:pt x="19" y="10"/>
                    <a:pt x="19" y="40"/>
                    <a:pt x="21" y="48"/>
                  </a:cubicBezTo>
                  <a:cubicBezTo>
                    <a:pt x="22" y="54"/>
                    <a:pt x="24" y="87"/>
                    <a:pt x="32" y="86"/>
                  </a:cubicBezTo>
                  <a:cubicBezTo>
                    <a:pt x="44" y="86"/>
                    <a:pt x="34" y="45"/>
                    <a:pt x="47" y="47"/>
                  </a:cubicBezTo>
                  <a:cubicBezTo>
                    <a:pt x="53" y="48"/>
                    <a:pt x="53" y="73"/>
                    <a:pt x="60" y="77"/>
                  </a:cubicBezTo>
                  <a:cubicBezTo>
                    <a:pt x="68" y="71"/>
                    <a:pt x="69" y="40"/>
                    <a:pt x="79" y="38"/>
                  </a:cubicBezTo>
                  <a:cubicBezTo>
                    <a:pt x="91" y="36"/>
                    <a:pt x="82" y="65"/>
                    <a:pt x="82" y="72"/>
                  </a:cubicBezTo>
                  <a:cubicBezTo>
                    <a:pt x="81" y="83"/>
                    <a:pt x="83" y="103"/>
                    <a:pt x="91" y="83"/>
                  </a:cubicBezTo>
                  <a:cubicBezTo>
                    <a:pt x="94" y="74"/>
                    <a:pt x="93" y="65"/>
                    <a:pt x="101" y="59"/>
                  </a:cubicBezTo>
                  <a:cubicBezTo>
                    <a:pt x="109" y="66"/>
                    <a:pt x="110" y="90"/>
                    <a:pt x="109" y="100"/>
                  </a:cubicBezTo>
                  <a:cubicBezTo>
                    <a:pt x="108" y="110"/>
                    <a:pt x="113" y="133"/>
                    <a:pt x="101" y="143"/>
                  </a:cubicBezTo>
                  <a:cubicBezTo>
                    <a:pt x="87" y="155"/>
                    <a:pt x="34" y="156"/>
                    <a:pt x="21" y="146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7" name="Freeform 176">
              <a:extLst>
                <a:ext uri="{FF2B5EF4-FFF2-40B4-BE49-F238E27FC236}">
                  <a16:creationId xmlns:a16="http://schemas.microsoft.com/office/drawing/2014/main" id="{5CBF8585-1059-4BE3-B1AA-C35F1C26CB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8" y="3927"/>
              <a:ext cx="94" cy="94"/>
            </a:xfrm>
            <a:custGeom>
              <a:avLst/>
              <a:gdLst>
                <a:gd name="T0" fmla="*/ 1 w 76"/>
                <a:gd name="T1" fmla="*/ 5 h 76"/>
                <a:gd name="T2" fmla="*/ 2 w 76"/>
                <a:gd name="T3" fmla="*/ 61 h 76"/>
                <a:gd name="T4" fmla="*/ 19 w 76"/>
                <a:gd name="T5" fmla="*/ 98 h 76"/>
                <a:gd name="T6" fmla="*/ 66 w 76"/>
                <a:gd name="T7" fmla="*/ 115 h 76"/>
                <a:gd name="T8" fmla="*/ 105 w 76"/>
                <a:gd name="T9" fmla="*/ 96 h 76"/>
                <a:gd name="T10" fmla="*/ 103 w 76"/>
                <a:gd name="T11" fmla="*/ 67 h 76"/>
                <a:gd name="T12" fmla="*/ 85 w 76"/>
                <a:gd name="T13" fmla="*/ 37 h 76"/>
                <a:gd name="T14" fmla="*/ 71 w 76"/>
                <a:gd name="T15" fmla="*/ 20 h 76"/>
                <a:gd name="T16" fmla="*/ 58 w 76"/>
                <a:gd name="T17" fmla="*/ 0 h 76"/>
                <a:gd name="T18" fmla="*/ 52 w 76"/>
                <a:gd name="T19" fmla="*/ 35 h 76"/>
                <a:gd name="T20" fmla="*/ 25 w 76"/>
                <a:gd name="T21" fmla="*/ 38 h 76"/>
                <a:gd name="T22" fmla="*/ 14 w 76"/>
                <a:gd name="T23" fmla="*/ 11 h 76"/>
                <a:gd name="T24" fmla="*/ 1 w 76"/>
                <a:gd name="T25" fmla="*/ 14 h 7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76" h="76">
                  <a:moveTo>
                    <a:pt x="1" y="3"/>
                  </a:moveTo>
                  <a:cubicBezTo>
                    <a:pt x="1" y="15"/>
                    <a:pt x="2" y="28"/>
                    <a:pt x="2" y="40"/>
                  </a:cubicBezTo>
                  <a:cubicBezTo>
                    <a:pt x="3" y="49"/>
                    <a:pt x="6" y="58"/>
                    <a:pt x="12" y="64"/>
                  </a:cubicBezTo>
                  <a:cubicBezTo>
                    <a:pt x="19" y="71"/>
                    <a:pt x="33" y="73"/>
                    <a:pt x="43" y="75"/>
                  </a:cubicBezTo>
                  <a:cubicBezTo>
                    <a:pt x="54" y="76"/>
                    <a:pt x="63" y="72"/>
                    <a:pt x="69" y="63"/>
                  </a:cubicBezTo>
                  <a:cubicBezTo>
                    <a:pt x="75" y="55"/>
                    <a:pt x="76" y="49"/>
                    <a:pt x="67" y="44"/>
                  </a:cubicBezTo>
                  <a:cubicBezTo>
                    <a:pt x="59" y="38"/>
                    <a:pt x="57" y="34"/>
                    <a:pt x="56" y="24"/>
                  </a:cubicBezTo>
                  <a:cubicBezTo>
                    <a:pt x="56" y="16"/>
                    <a:pt x="52" y="17"/>
                    <a:pt x="46" y="13"/>
                  </a:cubicBezTo>
                  <a:cubicBezTo>
                    <a:pt x="41" y="10"/>
                    <a:pt x="41" y="4"/>
                    <a:pt x="38" y="0"/>
                  </a:cubicBezTo>
                  <a:cubicBezTo>
                    <a:pt x="35" y="1"/>
                    <a:pt x="37" y="18"/>
                    <a:pt x="34" y="23"/>
                  </a:cubicBezTo>
                  <a:cubicBezTo>
                    <a:pt x="29" y="32"/>
                    <a:pt x="22" y="31"/>
                    <a:pt x="16" y="25"/>
                  </a:cubicBezTo>
                  <a:cubicBezTo>
                    <a:pt x="10" y="19"/>
                    <a:pt x="12" y="14"/>
                    <a:pt x="9" y="7"/>
                  </a:cubicBezTo>
                  <a:cubicBezTo>
                    <a:pt x="6" y="0"/>
                    <a:pt x="0" y="1"/>
                    <a:pt x="1" y="9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8" name="Freeform 177">
              <a:extLst>
                <a:ext uri="{FF2B5EF4-FFF2-40B4-BE49-F238E27FC236}">
                  <a16:creationId xmlns:a16="http://schemas.microsoft.com/office/drawing/2014/main" id="{01C22278-5EC8-4499-9FA0-B4328DFD0D07}"/>
                </a:ext>
              </a:extLst>
            </p:cNvPr>
            <p:cNvSpPr>
              <a:spLocks/>
            </p:cNvSpPr>
            <p:nvPr/>
          </p:nvSpPr>
          <p:spPr bwMode="auto">
            <a:xfrm>
              <a:off x="4222" y="847"/>
              <a:ext cx="43" cy="587"/>
            </a:xfrm>
            <a:custGeom>
              <a:avLst/>
              <a:gdLst>
                <a:gd name="T0" fmla="*/ 34 w 35"/>
                <a:gd name="T1" fmla="*/ 11 h 477"/>
                <a:gd name="T2" fmla="*/ 6 w 35"/>
                <a:gd name="T3" fmla="*/ 41 h 477"/>
                <a:gd name="T4" fmla="*/ 0 w 35"/>
                <a:gd name="T5" fmla="*/ 150 h 477"/>
                <a:gd name="T6" fmla="*/ 12 w 35"/>
                <a:gd name="T7" fmla="*/ 365 h 477"/>
                <a:gd name="T8" fmla="*/ 17 w 35"/>
                <a:gd name="T9" fmla="*/ 565 h 477"/>
                <a:gd name="T10" fmla="*/ 38 w 35"/>
                <a:gd name="T11" fmla="*/ 722 h 477"/>
                <a:gd name="T12" fmla="*/ 38 w 35"/>
                <a:gd name="T13" fmla="*/ 610 h 477"/>
                <a:gd name="T14" fmla="*/ 32 w 35"/>
                <a:gd name="T15" fmla="*/ 473 h 477"/>
                <a:gd name="T16" fmla="*/ 33 w 35"/>
                <a:gd name="T17" fmla="*/ 290 h 477"/>
                <a:gd name="T18" fmla="*/ 22 w 35"/>
                <a:gd name="T19" fmla="*/ 117 h 477"/>
                <a:gd name="T20" fmla="*/ 31 w 35"/>
                <a:gd name="T21" fmla="*/ 33 h 477"/>
                <a:gd name="T22" fmla="*/ 32 w 35"/>
                <a:gd name="T23" fmla="*/ 0 h 477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35" h="477">
                  <a:moveTo>
                    <a:pt x="23" y="7"/>
                  </a:moveTo>
                  <a:cubicBezTo>
                    <a:pt x="6" y="7"/>
                    <a:pt x="6" y="10"/>
                    <a:pt x="4" y="27"/>
                  </a:cubicBezTo>
                  <a:cubicBezTo>
                    <a:pt x="1" y="51"/>
                    <a:pt x="0" y="74"/>
                    <a:pt x="0" y="99"/>
                  </a:cubicBezTo>
                  <a:cubicBezTo>
                    <a:pt x="0" y="147"/>
                    <a:pt x="8" y="193"/>
                    <a:pt x="8" y="241"/>
                  </a:cubicBezTo>
                  <a:cubicBezTo>
                    <a:pt x="7" y="285"/>
                    <a:pt x="13" y="329"/>
                    <a:pt x="11" y="373"/>
                  </a:cubicBezTo>
                  <a:cubicBezTo>
                    <a:pt x="11" y="390"/>
                    <a:pt x="1" y="474"/>
                    <a:pt x="25" y="477"/>
                  </a:cubicBezTo>
                  <a:cubicBezTo>
                    <a:pt x="35" y="459"/>
                    <a:pt x="25" y="423"/>
                    <a:pt x="25" y="403"/>
                  </a:cubicBezTo>
                  <a:cubicBezTo>
                    <a:pt x="25" y="373"/>
                    <a:pt x="22" y="342"/>
                    <a:pt x="21" y="312"/>
                  </a:cubicBezTo>
                  <a:cubicBezTo>
                    <a:pt x="21" y="272"/>
                    <a:pt x="25" y="232"/>
                    <a:pt x="22" y="192"/>
                  </a:cubicBezTo>
                  <a:cubicBezTo>
                    <a:pt x="20" y="154"/>
                    <a:pt x="15" y="116"/>
                    <a:pt x="15" y="77"/>
                  </a:cubicBezTo>
                  <a:cubicBezTo>
                    <a:pt x="15" y="59"/>
                    <a:pt x="16" y="39"/>
                    <a:pt x="20" y="22"/>
                  </a:cubicBezTo>
                  <a:cubicBezTo>
                    <a:pt x="22" y="15"/>
                    <a:pt x="29" y="3"/>
                    <a:pt x="21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29" name="Freeform 178">
              <a:extLst>
                <a:ext uri="{FF2B5EF4-FFF2-40B4-BE49-F238E27FC236}">
                  <a16:creationId xmlns:a16="http://schemas.microsoft.com/office/drawing/2014/main" id="{10CF47C2-E0CD-4DA0-B44C-837972E8B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72" y="887"/>
              <a:ext cx="39" cy="284"/>
            </a:xfrm>
            <a:custGeom>
              <a:avLst/>
              <a:gdLst>
                <a:gd name="T0" fmla="*/ 25 w 31"/>
                <a:gd name="T1" fmla="*/ 0 h 230"/>
                <a:gd name="T2" fmla="*/ 8 w 31"/>
                <a:gd name="T3" fmla="*/ 2 h 230"/>
                <a:gd name="T4" fmla="*/ 5 w 31"/>
                <a:gd name="T5" fmla="*/ 46 h 230"/>
                <a:gd name="T6" fmla="*/ 8 w 31"/>
                <a:gd name="T7" fmla="*/ 183 h 230"/>
                <a:gd name="T8" fmla="*/ 16 w 31"/>
                <a:gd name="T9" fmla="*/ 351 h 230"/>
                <a:gd name="T10" fmla="*/ 31 w 31"/>
                <a:gd name="T11" fmla="*/ 216 h 230"/>
                <a:gd name="T12" fmla="*/ 35 w 31"/>
                <a:gd name="T13" fmla="*/ 112 h 230"/>
                <a:gd name="T14" fmla="*/ 48 w 31"/>
                <a:gd name="T15" fmla="*/ 38 h 230"/>
                <a:gd name="T16" fmla="*/ 25 w 31"/>
                <a:gd name="T17" fmla="*/ 5 h 23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1" h="230">
                  <a:moveTo>
                    <a:pt x="16" y="0"/>
                  </a:moveTo>
                  <a:cubicBezTo>
                    <a:pt x="16" y="0"/>
                    <a:pt x="6" y="0"/>
                    <a:pt x="5" y="2"/>
                  </a:cubicBezTo>
                  <a:cubicBezTo>
                    <a:pt x="0" y="7"/>
                    <a:pt x="3" y="23"/>
                    <a:pt x="3" y="30"/>
                  </a:cubicBezTo>
                  <a:cubicBezTo>
                    <a:pt x="3" y="60"/>
                    <a:pt x="5" y="90"/>
                    <a:pt x="5" y="120"/>
                  </a:cubicBezTo>
                  <a:cubicBezTo>
                    <a:pt x="5" y="157"/>
                    <a:pt x="9" y="194"/>
                    <a:pt x="10" y="230"/>
                  </a:cubicBezTo>
                  <a:cubicBezTo>
                    <a:pt x="31" y="215"/>
                    <a:pt x="20" y="165"/>
                    <a:pt x="20" y="142"/>
                  </a:cubicBezTo>
                  <a:cubicBezTo>
                    <a:pt x="20" y="119"/>
                    <a:pt x="18" y="96"/>
                    <a:pt x="22" y="74"/>
                  </a:cubicBezTo>
                  <a:cubicBezTo>
                    <a:pt x="25" y="58"/>
                    <a:pt x="31" y="41"/>
                    <a:pt x="30" y="25"/>
                  </a:cubicBezTo>
                  <a:cubicBezTo>
                    <a:pt x="29" y="13"/>
                    <a:pt x="24" y="10"/>
                    <a:pt x="16" y="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0" name="Freeform 179">
              <a:extLst>
                <a:ext uri="{FF2B5EF4-FFF2-40B4-BE49-F238E27FC236}">
                  <a16:creationId xmlns:a16="http://schemas.microsoft.com/office/drawing/2014/main" id="{DEC7A486-2933-4641-83A0-D167518F8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3" y="954"/>
              <a:ext cx="63" cy="535"/>
            </a:xfrm>
            <a:custGeom>
              <a:avLst/>
              <a:gdLst>
                <a:gd name="T0" fmla="*/ 43 w 51"/>
                <a:gd name="T1" fmla="*/ 20 h 435"/>
                <a:gd name="T2" fmla="*/ 11 w 51"/>
                <a:gd name="T3" fmla="*/ 25 h 435"/>
                <a:gd name="T4" fmla="*/ 7 w 51"/>
                <a:gd name="T5" fmla="*/ 125 h 435"/>
                <a:gd name="T6" fmla="*/ 7 w 51"/>
                <a:gd name="T7" fmla="*/ 348 h 435"/>
                <a:gd name="T8" fmla="*/ 11 w 51"/>
                <a:gd name="T9" fmla="*/ 440 h 435"/>
                <a:gd name="T10" fmla="*/ 33 w 51"/>
                <a:gd name="T11" fmla="*/ 521 h 435"/>
                <a:gd name="T12" fmla="*/ 75 w 51"/>
                <a:gd name="T13" fmla="*/ 643 h 435"/>
                <a:gd name="T14" fmla="*/ 67 w 51"/>
                <a:gd name="T15" fmla="*/ 572 h 435"/>
                <a:gd name="T16" fmla="*/ 59 w 51"/>
                <a:gd name="T17" fmla="*/ 451 h 435"/>
                <a:gd name="T18" fmla="*/ 41 w 51"/>
                <a:gd name="T19" fmla="*/ 237 h 435"/>
                <a:gd name="T20" fmla="*/ 47 w 51"/>
                <a:gd name="T21" fmla="*/ 93 h 435"/>
                <a:gd name="T22" fmla="*/ 47 w 51"/>
                <a:gd name="T23" fmla="*/ 17 h 435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51" h="435">
                  <a:moveTo>
                    <a:pt x="28" y="13"/>
                  </a:moveTo>
                  <a:cubicBezTo>
                    <a:pt x="18" y="4"/>
                    <a:pt x="13" y="0"/>
                    <a:pt x="7" y="16"/>
                  </a:cubicBezTo>
                  <a:cubicBezTo>
                    <a:pt x="0" y="36"/>
                    <a:pt x="5" y="62"/>
                    <a:pt x="5" y="83"/>
                  </a:cubicBezTo>
                  <a:cubicBezTo>
                    <a:pt x="5" y="132"/>
                    <a:pt x="7" y="181"/>
                    <a:pt x="5" y="230"/>
                  </a:cubicBezTo>
                  <a:cubicBezTo>
                    <a:pt x="4" y="251"/>
                    <a:pt x="3" y="271"/>
                    <a:pt x="7" y="291"/>
                  </a:cubicBezTo>
                  <a:cubicBezTo>
                    <a:pt x="10" y="310"/>
                    <a:pt x="19" y="327"/>
                    <a:pt x="22" y="345"/>
                  </a:cubicBezTo>
                  <a:cubicBezTo>
                    <a:pt x="25" y="358"/>
                    <a:pt x="17" y="435"/>
                    <a:pt x="49" y="425"/>
                  </a:cubicBezTo>
                  <a:cubicBezTo>
                    <a:pt x="51" y="410"/>
                    <a:pt x="46" y="394"/>
                    <a:pt x="44" y="378"/>
                  </a:cubicBezTo>
                  <a:cubicBezTo>
                    <a:pt x="40" y="352"/>
                    <a:pt x="39" y="325"/>
                    <a:pt x="39" y="298"/>
                  </a:cubicBezTo>
                  <a:cubicBezTo>
                    <a:pt x="40" y="251"/>
                    <a:pt x="31" y="204"/>
                    <a:pt x="27" y="157"/>
                  </a:cubicBezTo>
                  <a:cubicBezTo>
                    <a:pt x="24" y="130"/>
                    <a:pt x="23" y="89"/>
                    <a:pt x="31" y="62"/>
                  </a:cubicBezTo>
                  <a:cubicBezTo>
                    <a:pt x="35" y="49"/>
                    <a:pt x="45" y="21"/>
                    <a:pt x="31" y="1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1" name="Freeform 180">
              <a:extLst>
                <a:ext uri="{FF2B5EF4-FFF2-40B4-BE49-F238E27FC236}">
                  <a16:creationId xmlns:a16="http://schemas.microsoft.com/office/drawing/2014/main" id="{BF3B2F3B-ED84-4576-AECE-81D7DA42F3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15" y="1035"/>
              <a:ext cx="37" cy="280"/>
            </a:xfrm>
            <a:custGeom>
              <a:avLst/>
              <a:gdLst>
                <a:gd name="T0" fmla="*/ 43 w 30"/>
                <a:gd name="T1" fmla="*/ 43 h 227"/>
                <a:gd name="T2" fmla="*/ 1 w 30"/>
                <a:gd name="T3" fmla="*/ 39 h 227"/>
                <a:gd name="T4" fmla="*/ 12 w 30"/>
                <a:gd name="T5" fmla="*/ 157 h 227"/>
                <a:gd name="T6" fmla="*/ 27 w 30"/>
                <a:gd name="T7" fmla="*/ 259 h 227"/>
                <a:gd name="T8" fmla="*/ 46 w 30"/>
                <a:gd name="T9" fmla="*/ 345 h 227"/>
                <a:gd name="T10" fmla="*/ 33 w 30"/>
                <a:gd name="T11" fmla="*/ 118 h 227"/>
                <a:gd name="T12" fmla="*/ 39 w 30"/>
                <a:gd name="T13" fmla="*/ 60 h 227"/>
                <a:gd name="T14" fmla="*/ 38 w 30"/>
                <a:gd name="T15" fmla="*/ 23 h 22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0" h="227">
                  <a:moveTo>
                    <a:pt x="28" y="28"/>
                  </a:moveTo>
                  <a:cubicBezTo>
                    <a:pt x="19" y="12"/>
                    <a:pt x="0" y="0"/>
                    <a:pt x="1" y="26"/>
                  </a:cubicBezTo>
                  <a:cubicBezTo>
                    <a:pt x="1" y="50"/>
                    <a:pt x="4" y="79"/>
                    <a:pt x="8" y="103"/>
                  </a:cubicBezTo>
                  <a:cubicBezTo>
                    <a:pt x="12" y="126"/>
                    <a:pt x="16" y="148"/>
                    <a:pt x="18" y="170"/>
                  </a:cubicBezTo>
                  <a:cubicBezTo>
                    <a:pt x="20" y="186"/>
                    <a:pt x="21" y="214"/>
                    <a:pt x="30" y="227"/>
                  </a:cubicBezTo>
                  <a:cubicBezTo>
                    <a:pt x="29" y="177"/>
                    <a:pt x="25" y="127"/>
                    <a:pt x="22" y="78"/>
                  </a:cubicBezTo>
                  <a:cubicBezTo>
                    <a:pt x="21" y="66"/>
                    <a:pt x="23" y="51"/>
                    <a:pt x="26" y="40"/>
                  </a:cubicBezTo>
                  <a:cubicBezTo>
                    <a:pt x="28" y="28"/>
                    <a:pt x="28" y="26"/>
                    <a:pt x="25" y="1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2" name="Freeform 181">
              <a:extLst>
                <a:ext uri="{FF2B5EF4-FFF2-40B4-BE49-F238E27FC236}">
                  <a16:creationId xmlns:a16="http://schemas.microsoft.com/office/drawing/2014/main" id="{D04D9A44-63EE-413E-BFD8-C67995CACA3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6" y="1402"/>
              <a:ext cx="22" cy="159"/>
            </a:xfrm>
            <a:custGeom>
              <a:avLst/>
              <a:gdLst>
                <a:gd name="T0" fmla="*/ 0 w 18"/>
                <a:gd name="T1" fmla="*/ 11 h 129"/>
                <a:gd name="T2" fmla="*/ 11 w 18"/>
                <a:gd name="T3" fmla="*/ 145 h 129"/>
                <a:gd name="T4" fmla="*/ 11 w 18"/>
                <a:gd name="T5" fmla="*/ 182 h 129"/>
                <a:gd name="T6" fmla="*/ 24 w 18"/>
                <a:gd name="T7" fmla="*/ 169 h 129"/>
                <a:gd name="T8" fmla="*/ 22 w 18"/>
                <a:gd name="T9" fmla="*/ 67 h 129"/>
                <a:gd name="T10" fmla="*/ 0 w 18"/>
                <a:gd name="T11" fmla="*/ 0 h 1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" h="129">
                  <a:moveTo>
                    <a:pt x="0" y="7"/>
                  </a:moveTo>
                  <a:cubicBezTo>
                    <a:pt x="2" y="36"/>
                    <a:pt x="6" y="67"/>
                    <a:pt x="7" y="96"/>
                  </a:cubicBezTo>
                  <a:cubicBezTo>
                    <a:pt x="7" y="103"/>
                    <a:pt x="3" y="114"/>
                    <a:pt x="7" y="120"/>
                  </a:cubicBezTo>
                  <a:cubicBezTo>
                    <a:pt x="13" y="129"/>
                    <a:pt x="15" y="120"/>
                    <a:pt x="16" y="111"/>
                  </a:cubicBezTo>
                  <a:cubicBezTo>
                    <a:pt x="18" y="90"/>
                    <a:pt x="14" y="65"/>
                    <a:pt x="15" y="44"/>
                  </a:cubicBezTo>
                  <a:cubicBezTo>
                    <a:pt x="15" y="34"/>
                    <a:pt x="12" y="1"/>
                    <a:pt x="0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3" name="Freeform 182">
              <a:extLst>
                <a:ext uri="{FF2B5EF4-FFF2-40B4-BE49-F238E27FC236}">
                  <a16:creationId xmlns:a16="http://schemas.microsoft.com/office/drawing/2014/main" id="{5BFA86B3-AD99-4C40-8529-01C5BB3D19D8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1114"/>
              <a:ext cx="247" cy="2887"/>
            </a:xfrm>
            <a:custGeom>
              <a:avLst/>
              <a:gdLst>
                <a:gd name="T0" fmla="*/ 0 w 200"/>
                <a:gd name="T1" fmla="*/ 3553 h 2346"/>
                <a:gd name="T2" fmla="*/ 115 w 200"/>
                <a:gd name="T3" fmla="*/ 2936 h 2346"/>
                <a:gd name="T4" fmla="*/ 216 w 200"/>
                <a:gd name="T5" fmla="*/ 1981 h 2346"/>
                <a:gd name="T6" fmla="*/ 204 w 200"/>
                <a:gd name="T7" fmla="*/ 1867 h 2346"/>
                <a:gd name="T8" fmla="*/ 190 w 200"/>
                <a:gd name="T9" fmla="*/ 1320 h 2346"/>
                <a:gd name="T10" fmla="*/ 204 w 200"/>
                <a:gd name="T11" fmla="*/ 1217 h 2346"/>
                <a:gd name="T12" fmla="*/ 230 w 200"/>
                <a:gd name="T13" fmla="*/ 790 h 2346"/>
                <a:gd name="T14" fmla="*/ 236 w 200"/>
                <a:gd name="T15" fmla="*/ 711 h 2346"/>
                <a:gd name="T16" fmla="*/ 280 w 200"/>
                <a:gd name="T17" fmla="*/ 0 h 234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00" h="2346">
                  <a:moveTo>
                    <a:pt x="0" y="2346"/>
                  </a:moveTo>
                  <a:cubicBezTo>
                    <a:pt x="0" y="2346"/>
                    <a:pt x="7" y="2114"/>
                    <a:pt x="75" y="1939"/>
                  </a:cubicBezTo>
                  <a:cubicBezTo>
                    <a:pt x="111" y="1847"/>
                    <a:pt x="139" y="1552"/>
                    <a:pt x="142" y="1308"/>
                  </a:cubicBezTo>
                  <a:cubicBezTo>
                    <a:pt x="142" y="1289"/>
                    <a:pt x="132" y="1263"/>
                    <a:pt x="134" y="1233"/>
                  </a:cubicBezTo>
                  <a:cubicBezTo>
                    <a:pt x="145" y="1027"/>
                    <a:pt x="143" y="1072"/>
                    <a:pt x="125" y="872"/>
                  </a:cubicBezTo>
                  <a:cubicBezTo>
                    <a:pt x="123" y="850"/>
                    <a:pt x="118" y="825"/>
                    <a:pt x="134" y="804"/>
                  </a:cubicBezTo>
                  <a:cubicBezTo>
                    <a:pt x="150" y="782"/>
                    <a:pt x="139" y="614"/>
                    <a:pt x="151" y="522"/>
                  </a:cubicBezTo>
                  <a:cubicBezTo>
                    <a:pt x="155" y="495"/>
                    <a:pt x="156" y="486"/>
                    <a:pt x="155" y="470"/>
                  </a:cubicBezTo>
                  <a:cubicBezTo>
                    <a:pt x="153" y="358"/>
                    <a:pt x="200" y="256"/>
                    <a:pt x="184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434" name="Freeform 183">
              <a:extLst>
                <a:ext uri="{FF2B5EF4-FFF2-40B4-BE49-F238E27FC236}">
                  <a16:creationId xmlns:a16="http://schemas.microsoft.com/office/drawing/2014/main" id="{316C673D-D3B7-4B99-9BA4-4E06ECB14A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0" y="827"/>
              <a:ext cx="199" cy="3173"/>
            </a:xfrm>
            <a:custGeom>
              <a:avLst/>
              <a:gdLst>
                <a:gd name="T0" fmla="*/ 25 w 161"/>
                <a:gd name="T1" fmla="*/ 0 h 2578"/>
                <a:gd name="T2" fmla="*/ 43 w 161"/>
                <a:gd name="T3" fmla="*/ 800 h 2578"/>
                <a:gd name="T4" fmla="*/ 43 w 161"/>
                <a:gd name="T5" fmla="*/ 866 h 2578"/>
                <a:gd name="T6" fmla="*/ 49 w 161"/>
                <a:gd name="T7" fmla="*/ 1648 h 2578"/>
                <a:gd name="T8" fmla="*/ 53 w 161"/>
                <a:gd name="T9" fmla="*/ 1695 h 2578"/>
                <a:gd name="T10" fmla="*/ 69 w 161"/>
                <a:gd name="T11" fmla="*/ 2220 h 2578"/>
                <a:gd name="T12" fmla="*/ 77 w 161"/>
                <a:gd name="T13" fmla="*/ 2304 h 2578"/>
                <a:gd name="T14" fmla="*/ 143 w 161"/>
                <a:gd name="T15" fmla="*/ 3242 h 2578"/>
                <a:gd name="T16" fmla="*/ 246 w 161"/>
                <a:gd name="T17" fmla="*/ 3905 h 257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61" h="2578">
                  <a:moveTo>
                    <a:pt x="16" y="0"/>
                  </a:moveTo>
                  <a:cubicBezTo>
                    <a:pt x="24" y="407"/>
                    <a:pt x="0" y="288"/>
                    <a:pt x="28" y="528"/>
                  </a:cubicBezTo>
                  <a:cubicBezTo>
                    <a:pt x="31" y="554"/>
                    <a:pt x="30" y="557"/>
                    <a:pt x="28" y="572"/>
                  </a:cubicBezTo>
                  <a:cubicBezTo>
                    <a:pt x="5" y="879"/>
                    <a:pt x="16" y="995"/>
                    <a:pt x="32" y="1088"/>
                  </a:cubicBezTo>
                  <a:cubicBezTo>
                    <a:pt x="34" y="1099"/>
                    <a:pt x="41" y="1101"/>
                    <a:pt x="35" y="1119"/>
                  </a:cubicBezTo>
                  <a:cubicBezTo>
                    <a:pt x="30" y="1137"/>
                    <a:pt x="31" y="1241"/>
                    <a:pt x="45" y="1466"/>
                  </a:cubicBezTo>
                  <a:cubicBezTo>
                    <a:pt x="46" y="1483"/>
                    <a:pt x="57" y="1492"/>
                    <a:pt x="50" y="1521"/>
                  </a:cubicBezTo>
                  <a:cubicBezTo>
                    <a:pt x="43" y="1550"/>
                    <a:pt x="8" y="1777"/>
                    <a:pt x="94" y="2140"/>
                  </a:cubicBezTo>
                  <a:cubicBezTo>
                    <a:pt x="115" y="2229"/>
                    <a:pt x="155" y="2345"/>
                    <a:pt x="161" y="2578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0245" name="Group 184">
            <a:extLst>
              <a:ext uri="{FF2B5EF4-FFF2-40B4-BE49-F238E27FC236}">
                <a16:creationId xmlns:a16="http://schemas.microsoft.com/office/drawing/2014/main" id="{A6FB56A6-FA21-4F1A-B927-31E7E6F62AA3}"/>
              </a:ext>
            </a:extLst>
          </p:cNvPr>
          <p:cNvGrpSpPr>
            <a:grpSpLocks/>
          </p:cNvGrpSpPr>
          <p:nvPr/>
        </p:nvGrpSpPr>
        <p:grpSpPr bwMode="auto">
          <a:xfrm>
            <a:off x="5105400" y="1235075"/>
            <a:ext cx="1727200" cy="4387850"/>
            <a:chOff x="2219" y="907"/>
            <a:chExt cx="1088" cy="2764"/>
          </a:xfrm>
        </p:grpSpPr>
        <p:sp>
          <p:nvSpPr>
            <p:cNvPr id="10246" name="Freeform 185">
              <a:extLst>
                <a:ext uri="{FF2B5EF4-FFF2-40B4-BE49-F238E27FC236}">
                  <a16:creationId xmlns:a16="http://schemas.microsoft.com/office/drawing/2014/main" id="{9BD7C090-0D6C-4933-8B1A-E9DDE0DC4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918"/>
              <a:ext cx="1088" cy="2753"/>
            </a:xfrm>
            <a:custGeom>
              <a:avLst/>
              <a:gdLst>
                <a:gd name="T0" fmla="*/ 960 w 669"/>
                <a:gd name="T1" fmla="*/ 4389 h 1710"/>
                <a:gd name="T2" fmla="*/ 722 w 669"/>
                <a:gd name="T3" fmla="*/ 3735 h 1710"/>
                <a:gd name="T4" fmla="*/ 714 w 669"/>
                <a:gd name="T5" fmla="*/ 842 h 1710"/>
                <a:gd name="T6" fmla="*/ 820 w 669"/>
                <a:gd name="T7" fmla="*/ 0 h 1710"/>
                <a:gd name="T8" fmla="*/ 899 w 669"/>
                <a:gd name="T9" fmla="*/ 0 h 1710"/>
                <a:gd name="T10" fmla="*/ 951 w 669"/>
                <a:gd name="T11" fmla="*/ 515 h 1710"/>
                <a:gd name="T12" fmla="*/ 1047 w 669"/>
                <a:gd name="T13" fmla="*/ 1143 h 1710"/>
                <a:gd name="T14" fmla="*/ 1127 w 669"/>
                <a:gd name="T15" fmla="*/ 275 h 1710"/>
                <a:gd name="T16" fmla="*/ 1207 w 669"/>
                <a:gd name="T17" fmla="*/ 275 h 1710"/>
                <a:gd name="T18" fmla="*/ 1267 w 669"/>
                <a:gd name="T19" fmla="*/ 842 h 1710"/>
                <a:gd name="T20" fmla="*/ 1389 w 669"/>
                <a:gd name="T21" fmla="*/ 3434 h 1710"/>
                <a:gd name="T22" fmla="*/ 1199 w 669"/>
                <a:gd name="T23" fmla="*/ 4373 h 1710"/>
                <a:gd name="T24" fmla="*/ 960 w 669"/>
                <a:gd name="T25" fmla="*/ 4389 h 171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69" h="1710">
                  <a:moveTo>
                    <a:pt x="363" y="1693"/>
                  </a:moveTo>
                  <a:cubicBezTo>
                    <a:pt x="363" y="1693"/>
                    <a:pt x="324" y="1524"/>
                    <a:pt x="273" y="1441"/>
                  </a:cubicBezTo>
                  <a:cubicBezTo>
                    <a:pt x="0" y="993"/>
                    <a:pt x="237" y="467"/>
                    <a:pt x="270" y="325"/>
                  </a:cubicBezTo>
                  <a:cubicBezTo>
                    <a:pt x="303" y="182"/>
                    <a:pt x="320" y="60"/>
                    <a:pt x="310" y="0"/>
                  </a:cubicBezTo>
                  <a:cubicBezTo>
                    <a:pt x="340" y="0"/>
                    <a:pt x="340" y="0"/>
                    <a:pt x="340" y="0"/>
                  </a:cubicBezTo>
                  <a:cubicBezTo>
                    <a:pt x="340" y="0"/>
                    <a:pt x="350" y="169"/>
                    <a:pt x="360" y="199"/>
                  </a:cubicBezTo>
                  <a:cubicBezTo>
                    <a:pt x="369" y="229"/>
                    <a:pt x="396" y="391"/>
                    <a:pt x="396" y="441"/>
                  </a:cubicBezTo>
                  <a:cubicBezTo>
                    <a:pt x="396" y="441"/>
                    <a:pt x="426" y="245"/>
                    <a:pt x="426" y="106"/>
                  </a:cubicBezTo>
                  <a:cubicBezTo>
                    <a:pt x="426" y="106"/>
                    <a:pt x="447" y="98"/>
                    <a:pt x="456" y="106"/>
                  </a:cubicBezTo>
                  <a:cubicBezTo>
                    <a:pt x="456" y="106"/>
                    <a:pt x="434" y="210"/>
                    <a:pt x="479" y="325"/>
                  </a:cubicBezTo>
                  <a:cubicBezTo>
                    <a:pt x="669" y="818"/>
                    <a:pt x="593" y="1062"/>
                    <a:pt x="525" y="1325"/>
                  </a:cubicBezTo>
                  <a:cubicBezTo>
                    <a:pt x="484" y="1487"/>
                    <a:pt x="460" y="1508"/>
                    <a:pt x="453" y="1687"/>
                  </a:cubicBezTo>
                  <a:cubicBezTo>
                    <a:pt x="453" y="1687"/>
                    <a:pt x="395" y="1710"/>
                    <a:pt x="363" y="1693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7" name="Freeform 186">
              <a:extLst>
                <a:ext uri="{FF2B5EF4-FFF2-40B4-BE49-F238E27FC236}">
                  <a16:creationId xmlns:a16="http://schemas.microsoft.com/office/drawing/2014/main" id="{8EE5BFCA-DD93-4E93-8D3D-A6A27ACA2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9" y="2332"/>
              <a:ext cx="129" cy="1027"/>
            </a:xfrm>
            <a:custGeom>
              <a:avLst/>
              <a:gdLst>
                <a:gd name="T0" fmla="*/ 69 w 79"/>
                <a:gd name="T1" fmla="*/ 0 h 638"/>
                <a:gd name="T2" fmla="*/ 0 w 79"/>
                <a:gd name="T3" fmla="*/ 1653 h 638"/>
                <a:gd name="T4" fmla="*/ 69 w 79"/>
                <a:gd name="T5" fmla="*/ 0 h 6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9" h="638">
                  <a:moveTo>
                    <a:pt x="26" y="0"/>
                  </a:moveTo>
                  <a:cubicBezTo>
                    <a:pt x="26" y="0"/>
                    <a:pt x="23" y="307"/>
                    <a:pt x="0" y="638"/>
                  </a:cubicBezTo>
                  <a:cubicBezTo>
                    <a:pt x="0" y="638"/>
                    <a:pt x="79" y="261"/>
                    <a:pt x="26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8" name="Freeform 187">
              <a:extLst>
                <a:ext uri="{FF2B5EF4-FFF2-40B4-BE49-F238E27FC236}">
                  <a16:creationId xmlns:a16="http://schemas.microsoft.com/office/drawing/2014/main" id="{7BB1EA97-189E-4D48-80A8-F0AD96DA00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1445"/>
              <a:ext cx="118" cy="1555"/>
            </a:xfrm>
            <a:custGeom>
              <a:avLst/>
              <a:gdLst>
                <a:gd name="T0" fmla="*/ 0 w 72"/>
                <a:gd name="T1" fmla="*/ 0 h 966"/>
                <a:gd name="T2" fmla="*/ 64 w 72"/>
                <a:gd name="T3" fmla="*/ 2503 h 966"/>
                <a:gd name="T4" fmla="*/ 0 w 72"/>
                <a:gd name="T5" fmla="*/ 0 h 9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966">
                  <a:moveTo>
                    <a:pt x="0" y="0"/>
                  </a:moveTo>
                  <a:cubicBezTo>
                    <a:pt x="0" y="0"/>
                    <a:pt x="56" y="562"/>
                    <a:pt x="24" y="966"/>
                  </a:cubicBezTo>
                  <a:cubicBezTo>
                    <a:pt x="24" y="966"/>
                    <a:pt x="72" y="460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49" name="Freeform 188">
              <a:extLst>
                <a:ext uri="{FF2B5EF4-FFF2-40B4-BE49-F238E27FC236}">
                  <a16:creationId xmlns:a16="http://schemas.microsoft.com/office/drawing/2014/main" id="{A6FA80C8-80FD-426B-A8CB-09F687CB2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1432"/>
              <a:ext cx="166" cy="1837"/>
            </a:xfrm>
            <a:custGeom>
              <a:avLst/>
              <a:gdLst>
                <a:gd name="T0" fmla="*/ 93 w 102"/>
                <a:gd name="T1" fmla="*/ 0 h 1141"/>
                <a:gd name="T2" fmla="*/ 106 w 102"/>
                <a:gd name="T3" fmla="*/ 990 h 1141"/>
                <a:gd name="T4" fmla="*/ 90 w 102"/>
                <a:gd name="T5" fmla="*/ 2958 h 1141"/>
                <a:gd name="T6" fmla="*/ 98 w 102"/>
                <a:gd name="T7" fmla="*/ 1275 h 1141"/>
                <a:gd name="T8" fmla="*/ 93 w 102"/>
                <a:gd name="T9" fmla="*/ 0 h 1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2" h="1141">
                  <a:moveTo>
                    <a:pt x="35" y="0"/>
                  </a:moveTo>
                  <a:cubicBezTo>
                    <a:pt x="35" y="0"/>
                    <a:pt x="21" y="277"/>
                    <a:pt x="40" y="382"/>
                  </a:cubicBezTo>
                  <a:cubicBezTo>
                    <a:pt x="58" y="488"/>
                    <a:pt x="102" y="719"/>
                    <a:pt x="34" y="1141"/>
                  </a:cubicBezTo>
                  <a:cubicBezTo>
                    <a:pt x="34" y="1141"/>
                    <a:pt x="74" y="748"/>
                    <a:pt x="37" y="492"/>
                  </a:cubicBezTo>
                  <a:cubicBezTo>
                    <a:pt x="0" y="235"/>
                    <a:pt x="16" y="64"/>
                    <a:pt x="35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0" name="Freeform 189">
              <a:extLst>
                <a:ext uri="{FF2B5EF4-FFF2-40B4-BE49-F238E27FC236}">
                  <a16:creationId xmlns:a16="http://schemas.microsoft.com/office/drawing/2014/main" id="{C7450213-E484-4B3C-94FC-39D43E9209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350"/>
              <a:ext cx="344" cy="2099"/>
            </a:xfrm>
            <a:custGeom>
              <a:avLst/>
              <a:gdLst>
                <a:gd name="T0" fmla="*/ 471 w 211"/>
                <a:gd name="T1" fmla="*/ 0 h 1304"/>
                <a:gd name="T2" fmla="*/ 561 w 211"/>
                <a:gd name="T3" fmla="*/ 3379 h 1304"/>
                <a:gd name="T4" fmla="*/ 471 w 211"/>
                <a:gd name="T5" fmla="*/ 0 h 13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304">
                  <a:moveTo>
                    <a:pt x="177" y="0"/>
                  </a:moveTo>
                  <a:cubicBezTo>
                    <a:pt x="177" y="0"/>
                    <a:pt x="0" y="773"/>
                    <a:pt x="211" y="1304"/>
                  </a:cubicBezTo>
                  <a:cubicBezTo>
                    <a:pt x="211" y="1304"/>
                    <a:pt x="57" y="875"/>
                    <a:pt x="17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1" name="Freeform 190">
              <a:extLst>
                <a:ext uri="{FF2B5EF4-FFF2-40B4-BE49-F238E27FC236}">
                  <a16:creationId xmlns:a16="http://schemas.microsoft.com/office/drawing/2014/main" id="{FA02FC34-C899-453A-9058-5AC1D62032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6" y="1519"/>
              <a:ext cx="145" cy="1896"/>
            </a:xfrm>
            <a:custGeom>
              <a:avLst/>
              <a:gdLst>
                <a:gd name="T0" fmla="*/ 109 w 89"/>
                <a:gd name="T1" fmla="*/ 0 h 1178"/>
                <a:gd name="T2" fmla="*/ 39 w 89"/>
                <a:gd name="T3" fmla="*/ 1503 h 1178"/>
                <a:gd name="T4" fmla="*/ 236 w 89"/>
                <a:gd name="T5" fmla="*/ 3052 h 1178"/>
                <a:gd name="T6" fmla="*/ 98 w 89"/>
                <a:gd name="T7" fmla="*/ 1521 h 1178"/>
                <a:gd name="T8" fmla="*/ 109 w 89"/>
                <a:gd name="T9" fmla="*/ 0 h 1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9" h="1178">
                  <a:moveTo>
                    <a:pt x="41" y="0"/>
                  </a:moveTo>
                  <a:cubicBezTo>
                    <a:pt x="41" y="0"/>
                    <a:pt x="0" y="461"/>
                    <a:pt x="15" y="580"/>
                  </a:cubicBezTo>
                  <a:cubicBezTo>
                    <a:pt x="39" y="761"/>
                    <a:pt x="59" y="1089"/>
                    <a:pt x="89" y="1178"/>
                  </a:cubicBezTo>
                  <a:cubicBezTo>
                    <a:pt x="89" y="1178"/>
                    <a:pt x="44" y="680"/>
                    <a:pt x="37" y="587"/>
                  </a:cubicBezTo>
                  <a:cubicBezTo>
                    <a:pt x="29" y="487"/>
                    <a:pt x="33" y="108"/>
                    <a:pt x="4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2" name="Freeform 191">
              <a:extLst>
                <a:ext uri="{FF2B5EF4-FFF2-40B4-BE49-F238E27FC236}">
                  <a16:creationId xmlns:a16="http://schemas.microsoft.com/office/drawing/2014/main" id="{E63C661F-8637-4428-870E-1BF06F29DD0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7" y="1390"/>
              <a:ext cx="141" cy="1200"/>
            </a:xfrm>
            <a:custGeom>
              <a:avLst/>
              <a:gdLst>
                <a:gd name="T0" fmla="*/ 0 w 87"/>
                <a:gd name="T1" fmla="*/ 0 h 745"/>
                <a:gd name="T2" fmla="*/ 165 w 87"/>
                <a:gd name="T3" fmla="*/ 1933 h 745"/>
                <a:gd name="T4" fmla="*/ 0 w 87"/>
                <a:gd name="T5" fmla="*/ 0 h 7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745">
                  <a:moveTo>
                    <a:pt x="0" y="0"/>
                  </a:moveTo>
                  <a:cubicBezTo>
                    <a:pt x="0" y="0"/>
                    <a:pt x="71" y="558"/>
                    <a:pt x="63" y="745"/>
                  </a:cubicBezTo>
                  <a:cubicBezTo>
                    <a:pt x="63" y="745"/>
                    <a:pt x="87" y="335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3" name="Freeform 192">
              <a:extLst>
                <a:ext uri="{FF2B5EF4-FFF2-40B4-BE49-F238E27FC236}">
                  <a16:creationId xmlns:a16="http://schemas.microsoft.com/office/drawing/2014/main" id="{50153384-B7E2-4383-A34B-F0F3D47323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672"/>
              <a:ext cx="135" cy="1776"/>
            </a:xfrm>
            <a:custGeom>
              <a:avLst/>
              <a:gdLst>
                <a:gd name="T0" fmla="*/ 135 w 83"/>
                <a:gd name="T1" fmla="*/ 2860 h 1103"/>
                <a:gd name="T2" fmla="*/ 0 w 83"/>
                <a:gd name="T3" fmla="*/ 0 h 1103"/>
                <a:gd name="T4" fmla="*/ 135 w 83"/>
                <a:gd name="T5" fmla="*/ 2860 h 110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3" h="1103">
                  <a:moveTo>
                    <a:pt x="51" y="1103"/>
                  </a:moveTo>
                  <a:cubicBezTo>
                    <a:pt x="51" y="1103"/>
                    <a:pt x="83" y="319"/>
                    <a:pt x="0" y="0"/>
                  </a:cubicBezTo>
                  <a:cubicBezTo>
                    <a:pt x="0" y="0"/>
                    <a:pt x="67" y="743"/>
                    <a:pt x="51" y="1103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4" name="Freeform 193">
              <a:extLst>
                <a:ext uri="{FF2B5EF4-FFF2-40B4-BE49-F238E27FC236}">
                  <a16:creationId xmlns:a16="http://schemas.microsoft.com/office/drawing/2014/main" id="{6880E6CA-E3CA-4EB9-B0AA-3FB2CB45C45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2329"/>
              <a:ext cx="130" cy="1035"/>
            </a:xfrm>
            <a:custGeom>
              <a:avLst/>
              <a:gdLst>
                <a:gd name="T0" fmla="*/ 75 w 80"/>
                <a:gd name="T1" fmla="*/ 0 h 643"/>
                <a:gd name="T2" fmla="*/ 0 w 80"/>
                <a:gd name="T3" fmla="*/ 1666 h 643"/>
                <a:gd name="T4" fmla="*/ 75 w 80"/>
                <a:gd name="T5" fmla="*/ 0 h 6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0" h="643">
                  <a:moveTo>
                    <a:pt x="28" y="0"/>
                  </a:moveTo>
                  <a:cubicBezTo>
                    <a:pt x="28" y="0"/>
                    <a:pt x="45" y="382"/>
                    <a:pt x="0" y="643"/>
                  </a:cubicBezTo>
                  <a:cubicBezTo>
                    <a:pt x="0" y="643"/>
                    <a:pt x="80" y="261"/>
                    <a:pt x="2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5" name="Freeform 194">
              <a:extLst>
                <a:ext uri="{FF2B5EF4-FFF2-40B4-BE49-F238E27FC236}">
                  <a16:creationId xmlns:a16="http://schemas.microsoft.com/office/drawing/2014/main" id="{038741D3-F7BB-4BED-825D-05A8B97329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1343"/>
              <a:ext cx="344" cy="2106"/>
            </a:xfrm>
            <a:custGeom>
              <a:avLst/>
              <a:gdLst>
                <a:gd name="T0" fmla="*/ 471 w 211"/>
                <a:gd name="T1" fmla="*/ 0 h 1308"/>
                <a:gd name="T2" fmla="*/ 561 w 211"/>
                <a:gd name="T3" fmla="*/ 3391 h 1308"/>
                <a:gd name="T4" fmla="*/ 471 w 211"/>
                <a:gd name="T5" fmla="*/ 0 h 13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1" h="1308">
                  <a:moveTo>
                    <a:pt x="177" y="0"/>
                  </a:moveTo>
                  <a:cubicBezTo>
                    <a:pt x="177" y="0"/>
                    <a:pt x="0" y="777"/>
                    <a:pt x="211" y="1308"/>
                  </a:cubicBezTo>
                  <a:cubicBezTo>
                    <a:pt x="211" y="1308"/>
                    <a:pt x="37" y="890"/>
                    <a:pt x="177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6" name="Freeform 195">
              <a:extLst>
                <a:ext uri="{FF2B5EF4-FFF2-40B4-BE49-F238E27FC236}">
                  <a16:creationId xmlns:a16="http://schemas.microsoft.com/office/drawing/2014/main" id="{E23A6A5A-1B2C-4FAE-A734-F360842CFD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3" y="1514"/>
              <a:ext cx="155" cy="1897"/>
            </a:xfrm>
            <a:custGeom>
              <a:avLst/>
              <a:gdLst>
                <a:gd name="T0" fmla="*/ 127 w 95"/>
                <a:gd name="T1" fmla="*/ 0 h 1178"/>
                <a:gd name="T2" fmla="*/ 42 w 95"/>
                <a:gd name="T3" fmla="*/ 1507 h 1178"/>
                <a:gd name="T4" fmla="*/ 253 w 95"/>
                <a:gd name="T5" fmla="*/ 3055 h 1178"/>
                <a:gd name="T6" fmla="*/ 72 w 95"/>
                <a:gd name="T7" fmla="*/ 1533 h 1178"/>
                <a:gd name="T8" fmla="*/ 127 w 95"/>
                <a:gd name="T9" fmla="*/ 0 h 11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178">
                  <a:moveTo>
                    <a:pt x="48" y="0"/>
                  </a:moveTo>
                  <a:cubicBezTo>
                    <a:pt x="48" y="0"/>
                    <a:pt x="0" y="462"/>
                    <a:pt x="16" y="581"/>
                  </a:cubicBezTo>
                  <a:cubicBezTo>
                    <a:pt x="32" y="700"/>
                    <a:pt x="45" y="1033"/>
                    <a:pt x="95" y="1178"/>
                  </a:cubicBezTo>
                  <a:cubicBezTo>
                    <a:pt x="95" y="1178"/>
                    <a:pt x="34" y="684"/>
                    <a:pt x="27" y="591"/>
                  </a:cubicBezTo>
                  <a:cubicBezTo>
                    <a:pt x="13" y="420"/>
                    <a:pt x="45" y="37"/>
                    <a:pt x="48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7" name="Freeform 196">
              <a:extLst>
                <a:ext uri="{FF2B5EF4-FFF2-40B4-BE49-F238E27FC236}">
                  <a16:creationId xmlns:a16="http://schemas.microsoft.com/office/drawing/2014/main" id="{B9795A85-1ED3-406D-9A62-94FDB221C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1385"/>
              <a:ext cx="120" cy="1205"/>
            </a:xfrm>
            <a:custGeom>
              <a:avLst/>
              <a:gdLst>
                <a:gd name="T0" fmla="*/ 0 w 74"/>
                <a:gd name="T1" fmla="*/ 0 h 748"/>
                <a:gd name="T2" fmla="*/ 174 w 74"/>
                <a:gd name="T3" fmla="*/ 1941 h 748"/>
                <a:gd name="T4" fmla="*/ 0 w 74"/>
                <a:gd name="T5" fmla="*/ 0 h 7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748">
                  <a:moveTo>
                    <a:pt x="0" y="0"/>
                  </a:moveTo>
                  <a:cubicBezTo>
                    <a:pt x="0" y="0"/>
                    <a:pt x="74" y="561"/>
                    <a:pt x="66" y="748"/>
                  </a:cubicBezTo>
                  <a:cubicBezTo>
                    <a:pt x="66" y="748"/>
                    <a:pt x="64" y="30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8" name="Freeform 197">
              <a:extLst>
                <a:ext uri="{FF2B5EF4-FFF2-40B4-BE49-F238E27FC236}">
                  <a16:creationId xmlns:a16="http://schemas.microsoft.com/office/drawing/2014/main" id="{AFA2A90E-DDA8-4B0B-B4AB-51B8AC7E1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5" y="1662"/>
              <a:ext cx="108" cy="1790"/>
            </a:xfrm>
            <a:custGeom>
              <a:avLst/>
              <a:gdLst>
                <a:gd name="T0" fmla="*/ 134 w 66"/>
                <a:gd name="T1" fmla="*/ 2881 h 1112"/>
                <a:gd name="T2" fmla="*/ 0 w 66"/>
                <a:gd name="T3" fmla="*/ 0 h 1112"/>
                <a:gd name="T4" fmla="*/ 134 w 66"/>
                <a:gd name="T5" fmla="*/ 2881 h 11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1112">
                  <a:moveTo>
                    <a:pt x="50" y="1112"/>
                  </a:moveTo>
                  <a:cubicBezTo>
                    <a:pt x="50" y="1112"/>
                    <a:pt x="53" y="288"/>
                    <a:pt x="0" y="0"/>
                  </a:cubicBezTo>
                  <a:cubicBezTo>
                    <a:pt x="0" y="0"/>
                    <a:pt x="66" y="753"/>
                    <a:pt x="50" y="111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59" name="Freeform 198">
              <a:extLst>
                <a:ext uri="{FF2B5EF4-FFF2-40B4-BE49-F238E27FC236}">
                  <a16:creationId xmlns:a16="http://schemas.microsoft.com/office/drawing/2014/main" id="{47905564-FEA4-49CC-A25C-8FFC242C3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2" y="1437"/>
              <a:ext cx="145" cy="1578"/>
            </a:xfrm>
            <a:custGeom>
              <a:avLst/>
              <a:gdLst>
                <a:gd name="T0" fmla="*/ 0 w 89"/>
                <a:gd name="T1" fmla="*/ 0 h 980"/>
                <a:gd name="T2" fmla="*/ 55 w 89"/>
                <a:gd name="T3" fmla="*/ 2541 h 980"/>
                <a:gd name="T4" fmla="*/ 0 w 89"/>
                <a:gd name="T5" fmla="*/ 0 h 9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980">
                  <a:moveTo>
                    <a:pt x="0" y="0"/>
                  </a:moveTo>
                  <a:cubicBezTo>
                    <a:pt x="0" y="0"/>
                    <a:pt x="89" y="576"/>
                    <a:pt x="21" y="980"/>
                  </a:cubicBezTo>
                  <a:cubicBezTo>
                    <a:pt x="21" y="980"/>
                    <a:pt x="71" y="460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0" name="Freeform 199">
              <a:extLst>
                <a:ext uri="{FF2B5EF4-FFF2-40B4-BE49-F238E27FC236}">
                  <a16:creationId xmlns:a16="http://schemas.microsoft.com/office/drawing/2014/main" id="{FDA9B624-3B1A-4B2B-892B-2EF946321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7" y="1429"/>
              <a:ext cx="142" cy="1832"/>
            </a:xfrm>
            <a:custGeom>
              <a:avLst/>
              <a:gdLst>
                <a:gd name="T0" fmla="*/ 51 w 87"/>
                <a:gd name="T1" fmla="*/ 0 h 1138"/>
                <a:gd name="T2" fmla="*/ 85 w 87"/>
                <a:gd name="T3" fmla="*/ 972 h 1138"/>
                <a:gd name="T4" fmla="*/ 51 w 87"/>
                <a:gd name="T5" fmla="*/ 2949 h 1138"/>
                <a:gd name="T6" fmla="*/ 98 w 87"/>
                <a:gd name="T7" fmla="*/ 1252 h 1138"/>
                <a:gd name="T8" fmla="*/ 51 w 87"/>
                <a:gd name="T9" fmla="*/ 0 h 11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7" h="1138">
                  <a:moveTo>
                    <a:pt x="19" y="0"/>
                  </a:moveTo>
                  <a:cubicBezTo>
                    <a:pt x="19" y="0"/>
                    <a:pt x="13" y="269"/>
                    <a:pt x="32" y="375"/>
                  </a:cubicBezTo>
                  <a:cubicBezTo>
                    <a:pt x="50" y="481"/>
                    <a:pt x="87" y="716"/>
                    <a:pt x="19" y="1138"/>
                  </a:cubicBezTo>
                  <a:cubicBezTo>
                    <a:pt x="19" y="1138"/>
                    <a:pt x="74" y="740"/>
                    <a:pt x="37" y="483"/>
                  </a:cubicBezTo>
                  <a:cubicBezTo>
                    <a:pt x="0" y="227"/>
                    <a:pt x="0" y="63"/>
                    <a:pt x="1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1" name="Freeform 200">
              <a:extLst>
                <a:ext uri="{FF2B5EF4-FFF2-40B4-BE49-F238E27FC236}">
                  <a16:creationId xmlns:a16="http://schemas.microsoft.com/office/drawing/2014/main" id="{A388476F-F34C-4858-A131-414D6BC028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4" y="1422"/>
              <a:ext cx="207" cy="1586"/>
            </a:xfrm>
            <a:custGeom>
              <a:avLst/>
              <a:gdLst>
                <a:gd name="T0" fmla="*/ 337 w 127"/>
                <a:gd name="T1" fmla="*/ 0 h 985"/>
                <a:gd name="T2" fmla="*/ 254 w 127"/>
                <a:gd name="T3" fmla="*/ 2554 h 985"/>
                <a:gd name="T4" fmla="*/ 337 w 127"/>
                <a:gd name="T5" fmla="*/ 0 h 9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985">
                  <a:moveTo>
                    <a:pt x="127" y="0"/>
                  </a:moveTo>
                  <a:cubicBezTo>
                    <a:pt x="127" y="0"/>
                    <a:pt x="21" y="383"/>
                    <a:pt x="96" y="985"/>
                  </a:cubicBezTo>
                  <a:cubicBezTo>
                    <a:pt x="96" y="985"/>
                    <a:pt x="0" y="495"/>
                    <a:pt x="12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2" name="Freeform 201">
              <a:extLst>
                <a:ext uri="{FF2B5EF4-FFF2-40B4-BE49-F238E27FC236}">
                  <a16:creationId xmlns:a16="http://schemas.microsoft.com/office/drawing/2014/main" id="{369E2FF0-E4AA-43A4-AEAE-935326E89E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5" y="2345"/>
              <a:ext cx="116" cy="850"/>
            </a:xfrm>
            <a:custGeom>
              <a:avLst/>
              <a:gdLst>
                <a:gd name="T0" fmla="*/ 46 w 71"/>
                <a:gd name="T1" fmla="*/ 0 h 528"/>
                <a:gd name="T2" fmla="*/ 190 w 71"/>
                <a:gd name="T3" fmla="*/ 1368 h 528"/>
                <a:gd name="T4" fmla="*/ 46 w 71"/>
                <a:gd name="T5" fmla="*/ 0 h 5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528">
                  <a:moveTo>
                    <a:pt x="17" y="0"/>
                  </a:moveTo>
                  <a:cubicBezTo>
                    <a:pt x="17" y="0"/>
                    <a:pt x="46" y="436"/>
                    <a:pt x="71" y="528"/>
                  </a:cubicBezTo>
                  <a:cubicBezTo>
                    <a:pt x="71" y="528"/>
                    <a:pt x="0" y="147"/>
                    <a:pt x="1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3" name="Freeform 202">
              <a:extLst>
                <a:ext uri="{FF2B5EF4-FFF2-40B4-BE49-F238E27FC236}">
                  <a16:creationId xmlns:a16="http://schemas.microsoft.com/office/drawing/2014/main" id="{52C66B5A-1203-4F92-8CDE-58421496C0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918"/>
              <a:ext cx="91" cy="1130"/>
            </a:xfrm>
            <a:custGeom>
              <a:avLst/>
              <a:gdLst>
                <a:gd name="T0" fmla="*/ 21 w 56"/>
                <a:gd name="T1" fmla="*/ 0 h 702"/>
                <a:gd name="T2" fmla="*/ 122 w 56"/>
                <a:gd name="T3" fmla="*/ 1819 h 702"/>
                <a:gd name="T4" fmla="*/ 21 w 56"/>
                <a:gd name="T5" fmla="*/ 0 h 7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6" h="702">
                  <a:moveTo>
                    <a:pt x="8" y="0"/>
                  </a:moveTo>
                  <a:cubicBezTo>
                    <a:pt x="8" y="0"/>
                    <a:pt x="56" y="625"/>
                    <a:pt x="46" y="702"/>
                  </a:cubicBezTo>
                  <a:cubicBezTo>
                    <a:pt x="46" y="702"/>
                    <a:pt x="0" y="52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4" name="Freeform 203">
              <a:extLst>
                <a:ext uri="{FF2B5EF4-FFF2-40B4-BE49-F238E27FC236}">
                  <a16:creationId xmlns:a16="http://schemas.microsoft.com/office/drawing/2014/main" id="{BBB82DB9-1BEF-4994-A83B-FB2599313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5" y="1488"/>
              <a:ext cx="98" cy="1130"/>
            </a:xfrm>
            <a:custGeom>
              <a:avLst/>
              <a:gdLst>
                <a:gd name="T0" fmla="*/ 0 w 60"/>
                <a:gd name="T1" fmla="*/ 0 h 702"/>
                <a:gd name="T2" fmla="*/ 160 w 60"/>
                <a:gd name="T3" fmla="*/ 1819 h 702"/>
                <a:gd name="T4" fmla="*/ 0 w 60"/>
                <a:gd name="T5" fmla="*/ 0 h 7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702">
                  <a:moveTo>
                    <a:pt x="0" y="0"/>
                  </a:moveTo>
                  <a:cubicBezTo>
                    <a:pt x="0" y="0"/>
                    <a:pt x="58" y="325"/>
                    <a:pt x="60" y="702"/>
                  </a:cubicBezTo>
                  <a:cubicBezTo>
                    <a:pt x="60" y="702"/>
                    <a:pt x="43" y="25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5" name="Freeform 204">
              <a:extLst>
                <a:ext uri="{FF2B5EF4-FFF2-40B4-BE49-F238E27FC236}">
                  <a16:creationId xmlns:a16="http://schemas.microsoft.com/office/drawing/2014/main" id="{80EF71A1-71D9-4924-8D03-4AADDC852F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8" y="1572"/>
              <a:ext cx="63" cy="791"/>
            </a:xfrm>
            <a:custGeom>
              <a:avLst/>
              <a:gdLst>
                <a:gd name="T0" fmla="*/ 8 w 39"/>
                <a:gd name="T1" fmla="*/ 0 h 491"/>
                <a:gd name="T2" fmla="*/ 44 w 39"/>
                <a:gd name="T3" fmla="*/ 768 h 491"/>
                <a:gd name="T4" fmla="*/ 102 w 39"/>
                <a:gd name="T5" fmla="*/ 1274 h 491"/>
                <a:gd name="T6" fmla="*/ 60 w 39"/>
                <a:gd name="T7" fmla="*/ 730 h 491"/>
                <a:gd name="T8" fmla="*/ 8 w 39"/>
                <a:gd name="T9" fmla="*/ 0 h 4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491">
                  <a:moveTo>
                    <a:pt x="3" y="0"/>
                  </a:moveTo>
                  <a:cubicBezTo>
                    <a:pt x="3" y="0"/>
                    <a:pt x="4" y="234"/>
                    <a:pt x="17" y="296"/>
                  </a:cubicBezTo>
                  <a:cubicBezTo>
                    <a:pt x="31" y="358"/>
                    <a:pt x="38" y="452"/>
                    <a:pt x="39" y="491"/>
                  </a:cubicBezTo>
                  <a:cubicBezTo>
                    <a:pt x="39" y="491"/>
                    <a:pt x="32" y="341"/>
                    <a:pt x="23" y="281"/>
                  </a:cubicBezTo>
                  <a:cubicBezTo>
                    <a:pt x="13" y="222"/>
                    <a:pt x="0" y="11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6" name="Freeform 205">
              <a:extLst>
                <a:ext uri="{FF2B5EF4-FFF2-40B4-BE49-F238E27FC236}">
                  <a16:creationId xmlns:a16="http://schemas.microsoft.com/office/drawing/2014/main" id="{887F91E3-6126-44E7-93F8-9DCFD338D8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2" y="2517"/>
              <a:ext cx="52" cy="599"/>
            </a:xfrm>
            <a:custGeom>
              <a:avLst/>
              <a:gdLst>
                <a:gd name="T0" fmla="*/ 39 w 32"/>
                <a:gd name="T1" fmla="*/ 0 h 372"/>
                <a:gd name="T2" fmla="*/ 0 w 32"/>
                <a:gd name="T3" fmla="*/ 965 h 372"/>
                <a:gd name="T4" fmla="*/ 39 w 32"/>
                <a:gd name="T5" fmla="*/ 0 h 37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72">
                  <a:moveTo>
                    <a:pt x="15" y="0"/>
                  </a:moveTo>
                  <a:cubicBezTo>
                    <a:pt x="15" y="0"/>
                    <a:pt x="17" y="268"/>
                    <a:pt x="0" y="372"/>
                  </a:cubicBezTo>
                  <a:cubicBezTo>
                    <a:pt x="0" y="372"/>
                    <a:pt x="32" y="97"/>
                    <a:pt x="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7" name="Freeform 206">
              <a:extLst>
                <a:ext uri="{FF2B5EF4-FFF2-40B4-BE49-F238E27FC236}">
                  <a16:creationId xmlns:a16="http://schemas.microsoft.com/office/drawing/2014/main" id="{FF3E548C-DA9D-4409-8AED-F71D1B552B13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5" y="1500"/>
              <a:ext cx="107" cy="1056"/>
            </a:xfrm>
            <a:custGeom>
              <a:avLst/>
              <a:gdLst>
                <a:gd name="T0" fmla="*/ 0 w 66"/>
                <a:gd name="T1" fmla="*/ 0 h 656"/>
                <a:gd name="T2" fmla="*/ 107 w 66"/>
                <a:gd name="T3" fmla="*/ 1700 h 656"/>
                <a:gd name="T4" fmla="*/ 0 w 66"/>
                <a:gd name="T5" fmla="*/ 0 h 6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656">
                  <a:moveTo>
                    <a:pt x="0" y="0"/>
                  </a:moveTo>
                  <a:cubicBezTo>
                    <a:pt x="0" y="0"/>
                    <a:pt x="59" y="441"/>
                    <a:pt x="41" y="656"/>
                  </a:cubicBezTo>
                  <a:cubicBezTo>
                    <a:pt x="41" y="656"/>
                    <a:pt x="66" y="35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8" name="Freeform 207">
              <a:extLst>
                <a:ext uri="{FF2B5EF4-FFF2-40B4-BE49-F238E27FC236}">
                  <a16:creationId xmlns:a16="http://schemas.microsoft.com/office/drawing/2014/main" id="{B1AB4982-FDA1-46FC-960A-A09B735251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1844"/>
              <a:ext cx="130" cy="1240"/>
            </a:xfrm>
            <a:custGeom>
              <a:avLst/>
              <a:gdLst>
                <a:gd name="T0" fmla="*/ 29 w 80"/>
                <a:gd name="T1" fmla="*/ 10 h 770"/>
                <a:gd name="T2" fmla="*/ 18 w 80"/>
                <a:gd name="T3" fmla="*/ 390 h 770"/>
                <a:gd name="T4" fmla="*/ 8 w 80"/>
                <a:gd name="T5" fmla="*/ 684 h 770"/>
                <a:gd name="T6" fmla="*/ 81 w 80"/>
                <a:gd name="T7" fmla="*/ 1385 h 770"/>
                <a:gd name="T8" fmla="*/ 109 w 80"/>
                <a:gd name="T9" fmla="*/ 1713 h 770"/>
                <a:gd name="T10" fmla="*/ 153 w 80"/>
                <a:gd name="T11" fmla="*/ 1960 h 770"/>
                <a:gd name="T12" fmla="*/ 151 w 80"/>
                <a:gd name="T13" fmla="*/ 1707 h 770"/>
                <a:gd name="T14" fmla="*/ 111 w 80"/>
                <a:gd name="T15" fmla="*/ 1448 h 770"/>
                <a:gd name="T16" fmla="*/ 106 w 80"/>
                <a:gd name="T17" fmla="*/ 1021 h 770"/>
                <a:gd name="T18" fmla="*/ 75 w 80"/>
                <a:gd name="T19" fmla="*/ 433 h 770"/>
                <a:gd name="T20" fmla="*/ 60 w 80"/>
                <a:gd name="T21" fmla="*/ 208 h 770"/>
                <a:gd name="T22" fmla="*/ 67 w 80"/>
                <a:gd name="T23" fmla="*/ 5 h 770"/>
                <a:gd name="T24" fmla="*/ 55 w 80"/>
                <a:gd name="T25" fmla="*/ 0 h 770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80" h="770">
                  <a:moveTo>
                    <a:pt x="11" y="4"/>
                  </a:moveTo>
                  <a:cubicBezTo>
                    <a:pt x="2" y="50"/>
                    <a:pt x="10" y="103"/>
                    <a:pt x="7" y="150"/>
                  </a:cubicBezTo>
                  <a:cubicBezTo>
                    <a:pt x="5" y="188"/>
                    <a:pt x="0" y="226"/>
                    <a:pt x="3" y="264"/>
                  </a:cubicBezTo>
                  <a:cubicBezTo>
                    <a:pt x="11" y="355"/>
                    <a:pt x="16" y="444"/>
                    <a:pt x="31" y="534"/>
                  </a:cubicBezTo>
                  <a:cubicBezTo>
                    <a:pt x="38" y="575"/>
                    <a:pt x="40" y="619"/>
                    <a:pt x="41" y="661"/>
                  </a:cubicBezTo>
                  <a:cubicBezTo>
                    <a:pt x="42" y="677"/>
                    <a:pt x="32" y="770"/>
                    <a:pt x="58" y="756"/>
                  </a:cubicBezTo>
                  <a:cubicBezTo>
                    <a:pt x="80" y="744"/>
                    <a:pt x="61" y="674"/>
                    <a:pt x="57" y="658"/>
                  </a:cubicBezTo>
                  <a:cubicBezTo>
                    <a:pt x="50" y="625"/>
                    <a:pt x="46" y="591"/>
                    <a:pt x="42" y="558"/>
                  </a:cubicBezTo>
                  <a:cubicBezTo>
                    <a:pt x="35" y="503"/>
                    <a:pt x="42" y="449"/>
                    <a:pt x="40" y="394"/>
                  </a:cubicBezTo>
                  <a:cubicBezTo>
                    <a:pt x="36" y="319"/>
                    <a:pt x="39" y="242"/>
                    <a:pt x="28" y="167"/>
                  </a:cubicBezTo>
                  <a:cubicBezTo>
                    <a:pt x="23" y="138"/>
                    <a:pt x="23" y="109"/>
                    <a:pt x="23" y="80"/>
                  </a:cubicBezTo>
                  <a:cubicBezTo>
                    <a:pt x="23" y="54"/>
                    <a:pt x="31" y="26"/>
                    <a:pt x="25" y="2"/>
                  </a:cubicBezTo>
                  <a:cubicBezTo>
                    <a:pt x="22" y="2"/>
                    <a:pt x="23" y="1"/>
                    <a:pt x="21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69" name="Freeform 208">
              <a:extLst>
                <a:ext uri="{FF2B5EF4-FFF2-40B4-BE49-F238E27FC236}">
                  <a16:creationId xmlns:a16="http://schemas.microsoft.com/office/drawing/2014/main" id="{337D3FF2-045E-47C5-A015-588292B26E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2620"/>
              <a:ext cx="65" cy="359"/>
            </a:xfrm>
            <a:custGeom>
              <a:avLst/>
              <a:gdLst>
                <a:gd name="T0" fmla="*/ 63 w 40"/>
                <a:gd name="T1" fmla="*/ 5 h 223"/>
                <a:gd name="T2" fmla="*/ 26 w 40"/>
                <a:gd name="T3" fmla="*/ 275 h 223"/>
                <a:gd name="T4" fmla="*/ 50 w 40"/>
                <a:gd name="T5" fmla="*/ 578 h 223"/>
                <a:gd name="T6" fmla="*/ 55 w 40"/>
                <a:gd name="T7" fmla="*/ 383 h 223"/>
                <a:gd name="T8" fmla="*/ 59 w 40"/>
                <a:gd name="T9" fmla="*/ 195 h 223"/>
                <a:gd name="T10" fmla="*/ 68 w 40"/>
                <a:gd name="T11" fmla="*/ 0 h 22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0" h="223">
                  <a:moveTo>
                    <a:pt x="24" y="2"/>
                  </a:moveTo>
                  <a:cubicBezTo>
                    <a:pt x="0" y="21"/>
                    <a:pt x="10" y="75"/>
                    <a:pt x="10" y="106"/>
                  </a:cubicBezTo>
                  <a:cubicBezTo>
                    <a:pt x="11" y="145"/>
                    <a:pt x="16" y="184"/>
                    <a:pt x="19" y="223"/>
                  </a:cubicBezTo>
                  <a:cubicBezTo>
                    <a:pt x="29" y="201"/>
                    <a:pt x="20" y="171"/>
                    <a:pt x="21" y="148"/>
                  </a:cubicBezTo>
                  <a:cubicBezTo>
                    <a:pt x="22" y="124"/>
                    <a:pt x="20" y="99"/>
                    <a:pt x="22" y="75"/>
                  </a:cubicBezTo>
                  <a:cubicBezTo>
                    <a:pt x="24" y="57"/>
                    <a:pt x="40" y="14"/>
                    <a:pt x="26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0" name="Freeform 209">
              <a:extLst>
                <a:ext uri="{FF2B5EF4-FFF2-40B4-BE49-F238E27FC236}">
                  <a16:creationId xmlns:a16="http://schemas.microsoft.com/office/drawing/2014/main" id="{83EB9F87-057E-4385-99A6-70E0FC878D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1" y="1352"/>
              <a:ext cx="67" cy="357"/>
            </a:xfrm>
            <a:custGeom>
              <a:avLst/>
              <a:gdLst>
                <a:gd name="T0" fmla="*/ 34 w 41"/>
                <a:gd name="T1" fmla="*/ 0 h 222"/>
                <a:gd name="T2" fmla="*/ 56 w 41"/>
                <a:gd name="T3" fmla="*/ 333 h 222"/>
                <a:gd name="T4" fmla="*/ 56 w 41"/>
                <a:gd name="T5" fmla="*/ 447 h 222"/>
                <a:gd name="T6" fmla="*/ 46 w 41"/>
                <a:gd name="T7" fmla="*/ 574 h 222"/>
                <a:gd name="T8" fmla="*/ 59 w 41"/>
                <a:gd name="T9" fmla="*/ 479 h 222"/>
                <a:gd name="T10" fmla="*/ 105 w 41"/>
                <a:gd name="T11" fmla="*/ 494 h 222"/>
                <a:gd name="T12" fmla="*/ 29 w 41"/>
                <a:gd name="T13" fmla="*/ 21 h 22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1" h="222">
                  <a:moveTo>
                    <a:pt x="13" y="0"/>
                  </a:moveTo>
                  <a:cubicBezTo>
                    <a:pt x="0" y="37"/>
                    <a:pt x="21" y="90"/>
                    <a:pt x="21" y="129"/>
                  </a:cubicBezTo>
                  <a:cubicBezTo>
                    <a:pt x="21" y="144"/>
                    <a:pt x="22" y="159"/>
                    <a:pt x="21" y="173"/>
                  </a:cubicBezTo>
                  <a:cubicBezTo>
                    <a:pt x="21" y="188"/>
                    <a:pt x="13" y="209"/>
                    <a:pt x="17" y="222"/>
                  </a:cubicBezTo>
                  <a:cubicBezTo>
                    <a:pt x="20" y="215"/>
                    <a:pt x="17" y="191"/>
                    <a:pt x="22" y="185"/>
                  </a:cubicBezTo>
                  <a:cubicBezTo>
                    <a:pt x="29" y="177"/>
                    <a:pt x="38" y="179"/>
                    <a:pt x="39" y="191"/>
                  </a:cubicBezTo>
                  <a:cubicBezTo>
                    <a:pt x="41" y="130"/>
                    <a:pt x="26" y="65"/>
                    <a:pt x="11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1" name="Freeform 210">
              <a:extLst>
                <a:ext uri="{FF2B5EF4-FFF2-40B4-BE49-F238E27FC236}">
                  <a16:creationId xmlns:a16="http://schemas.microsoft.com/office/drawing/2014/main" id="{08F24A48-F6C1-497E-A56A-E2DECA137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8" y="1442"/>
              <a:ext cx="42" cy="249"/>
            </a:xfrm>
            <a:custGeom>
              <a:avLst/>
              <a:gdLst>
                <a:gd name="T0" fmla="*/ 55 w 26"/>
                <a:gd name="T1" fmla="*/ 0 h 155"/>
                <a:gd name="T2" fmla="*/ 26 w 26"/>
                <a:gd name="T3" fmla="*/ 170 h 155"/>
                <a:gd name="T4" fmla="*/ 5 w 26"/>
                <a:gd name="T5" fmla="*/ 400 h 155"/>
                <a:gd name="T6" fmla="*/ 29 w 26"/>
                <a:gd name="T7" fmla="*/ 212 h 155"/>
                <a:gd name="T8" fmla="*/ 60 w 26"/>
                <a:gd name="T9" fmla="*/ 0 h 15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155">
                  <a:moveTo>
                    <a:pt x="21" y="0"/>
                  </a:moveTo>
                  <a:cubicBezTo>
                    <a:pt x="11" y="20"/>
                    <a:pt x="12" y="43"/>
                    <a:pt x="10" y="66"/>
                  </a:cubicBezTo>
                  <a:cubicBezTo>
                    <a:pt x="6" y="97"/>
                    <a:pt x="0" y="123"/>
                    <a:pt x="2" y="155"/>
                  </a:cubicBezTo>
                  <a:cubicBezTo>
                    <a:pt x="12" y="136"/>
                    <a:pt x="8" y="105"/>
                    <a:pt x="11" y="82"/>
                  </a:cubicBezTo>
                  <a:cubicBezTo>
                    <a:pt x="15" y="56"/>
                    <a:pt x="26" y="26"/>
                    <a:pt x="23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2" name="Freeform 211">
              <a:extLst>
                <a:ext uri="{FF2B5EF4-FFF2-40B4-BE49-F238E27FC236}">
                  <a16:creationId xmlns:a16="http://schemas.microsoft.com/office/drawing/2014/main" id="{18705C3A-1300-4B15-8191-E6E9FDA4B38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0" y="2858"/>
              <a:ext cx="56" cy="314"/>
            </a:xfrm>
            <a:custGeom>
              <a:avLst/>
              <a:gdLst>
                <a:gd name="T0" fmla="*/ 46 w 34"/>
                <a:gd name="T1" fmla="*/ 0 h 195"/>
                <a:gd name="T2" fmla="*/ 20 w 34"/>
                <a:gd name="T3" fmla="*/ 327 h 195"/>
                <a:gd name="T4" fmla="*/ 12 w 34"/>
                <a:gd name="T5" fmla="*/ 425 h 195"/>
                <a:gd name="T6" fmla="*/ 3 w 34"/>
                <a:gd name="T7" fmla="*/ 506 h 195"/>
                <a:gd name="T8" fmla="*/ 58 w 34"/>
                <a:gd name="T9" fmla="*/ 369 h 195"/>
                <a:gd name="T10" fmla="*/ 92 w 34"/>
                <a:gd name="T11" fmla="*/ 254 h 195"/>
                <a:gd name="T12" fmla="*/ 54 w 34"/>
                <a:gd name="T13" fmla="*/ 301 h 195"/>
                <a:gd name="T14" fmla="*/ 49 w 34"/>
                <a:gd name="T15" fmla="*/ 254 h 195"/>
                <a:gd name="T16" fmla="*/ 46 w 34"/>
                <a:gd name="T17" fmla="*/ 182 h 195"/>
                <a:gd name="T18" fmla="*/ 46 w 34"/>
                <a:gd name="T19" fmla="*/ 43 h 195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4" h="195">
                  <a:moveTo>
                    <a:pt x="17" y="0"/>
                  </a:moveTo>
                  <a:cubicBezTo>
                    <a:pt x="17" y="42"/>
                    <a:pt x="10" y="84"/>
                    <a:pt x="7" y="126"/>
                  </a:cubicBezTo>
                  <a:cubicBezTo>
                    <a:pt x="7" y="139"/>
                    <a:pt x="6" y="152"/>
                    <a:pt x="4" y="164"/>
                  </a:cubicBezTo>
                  <a:cubicBezTo>
                    <a:pt x="3" y="174"/>
                    <a:pt x="0" y="185"/>
                    <a:pt x="1" y="195"/>
                  </a:cubicBezTo>
                  <a:cubicBezTo>
                    <a:pt x="11" y="180"/>
                    <a:pt x="15" y="159"/>
                    <a:pt x="21" y="142"/>
                  </a:cubicBezTo>
                  <a:cubicBezTo>
                    <a:pt x="26" y="128"/>
                    <a:pt x="33" y="113"/>
                    <a:pt x="34" y="98"/>
                  </a:cubicBezTo>
                  <a:cubicBezTo>
                    <a:pt x="29" y="104"/>
                    <a:pt x="25" y="111"/>
                    <a:pt x="20" y="116"/>
                  </a:cubicBezTo>
                  <a:cubicBezTo>
                    <a:pt x="16" y="112"/>
                    <a:pt x="19" y="103"/>
                    <a:pt x="18" y="98"/>
                  </a:cubicBezTo>
                  <a:cubicBezTo>
                    <a:pt x="18" y="88"/>
                    <a:pt x="17" y="79"/>
                    <a:pt x="17" y="70"/>
                  </a:cubicBezTo>
                  <a:cubicBezTo>
                    <a:pt x="16" y="52"/>
                    <a:pt x="17" y="35"/>
                    <a:pt x="17" y="1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3" name="Freeform 212">
              <a:extLst>
                <a:ext uri="{FF2B5EF4-FFF2-40B4-BE49-F238E27FC236}">
                  <a16:creationId xmlns:a16="http://schemas.microsoft.com/office/drawing/2014/main" id="{DABD0D7C-6AF6-4B6F-8D4A-F42A93507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7" y="3118"/>
              <a:ext cx="44" cy="299"/>
            </a:xfrm>
            <a:custGeom>
              <a:avLst/>
              <a:gdLst>
                <a:gd name="T0" fmla="*/ 72 w 27"/>
                <a:gd name="T1" fmla="*/ 0 h 186"/>
                <a:gd name="T2" fmla="*/ 46 w 27"/>
                <a:gd name="T3" fmla="*/ 135 h 186"/>
                <a:gd name="T4" fmla="*/ 29 w 27"/>
                <a:gd name="T5" fmla="*/ 299 h 186"/>
                <a:gd name="T6" fmla="*/ 8 w 27"/>
                <a:gd name="T7" fmla="*/ 408 h 186"/>
                <a:gd name="T8" fmla="*/ 5 w 27"/>
                <a:gd name="T9" fmla="*/ 481 h 186"/>
                <a:gd name="T10" fmla="*/ 42 w 27"/>
                <a:gd name="T11" fmla="*/ 331 h 186"/>
                <a:gd name="T12" fmla="*/ 67 w 27"/>
                <a:gd name="T13" fmla="*/ 199 h 186"/>
                <a:gd name="T14" fmla="*/ 72 w 27"/>
                <a:gd name="T15" fmla="*/ 34 h 18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7" h="186">
                  <a:moveTo>
                    <a:pt x="27" y="0"/>
                  </a:moveTo>
                  <a:cubicBezTo>
                    <a:pt x="26" y="17"/>
                    <a:pt x="18" y="34"/>
                    <a:pt x="17" y="52"/>
                  </a:cubicBezTo>
                  <a:cubicBezTo>
                    <a:pt x="15" y="73"/>
                    <a:pt x="14" y="95"/>
                    <a:pt x="11" y="116"/>
                  </a:cubicBezTo>
                  <a:cubicBezTo>
                    <a:pt x="9" y="130"/>
                    <a:pt x="6" y="144"/>
                    <a:pt x="3" y="158"/>
                  </a:cubicBezTo>
                  <a:cubicBezTo>
                    <a:pt x="2" y="166"/>
                    <a:pt x="0" y="179"/>
                    <a:pt x="2" y="186"/>
                  </a:cubicBezTo>
                  <a:cubicBezTo>
                    <a:pt x="12" y="170"/>
                    <a:pt x="14" y="147"/>
                    <a:pt x="16" y="128"/>
                  </a:cubicBezTo>
                  <a:cubicBezTo>
                    <a:pt x="18" y="111"/>
                    <a:pt x="23" y="95"/>
                    <a:pt x="25" y="77"/>
                  </a:cubicBezTo>
                  <a:cubicBezTo>
                    <a:pt x="27" y="56"/>
                    <a:pt x="23" y="34"/>
                    <a:pt x="27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4" name="Freeform 213">
              <a:extLst>
                <a:ext uri="{FF2B5EF4-FFF2-40B4-BE49-F238E27FC236}">
                  <a16:creationId xmlns:a16="http://schemas.microsoft.com/office/drawing/2014/main" id="{5B8A8690-F04E-478C-8175-21A4D26228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1554"/>
              <a:ext cx="56" cy="441"/>
            </a:xfrm>
            <a:custGeom>
              <a:avLst/>
              <a:gdLst>
                <a:gd name="T0" fmla="*/ 0 w 35"/>
                <a:gd name="T1" fmla="*/ 0 h 274"/>
                <a:gd name="T2" fmla="*/ 8 w 35"/>
                <a:gd name="T3" fmla="*/ 196 h 274"/>
                <a:gd name="T4" fmla="*/ 16 w 35"/>
                <a:gd name="T5" fmla="*/ 378 h 274"/>
                <a:gd name="T6" fmla="*/ 26 w 35"/>
                <a:gd name="T7" fmla="*/ 549 h 274"/>
                <a:gd name="T8" fmla="*/ 56 w 35"/>
                <a:gd name="T9" fmla="*/ 710 h 274"/>
                <a:gd name="T10" fmla="*/ 56 w 35"/>
                <a:gd name="T11" fmla="*/ 497 h 274"/>
                <a:gd name="T12" fmla="*/ 46 w 35"/>
                <a:gd name="T13" fmla="*/ 295 h 274"/>
                <a:gd name="T14" fmla="*/ 16 w 35"/>
                <a:gd name="T15" fmla="*/ 3 h 27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5" h="274">
                  <a:moveTo>
                    <a:pt x="0" y="0"/>
                  </a:moveTo>
                  <a:cubicBezTo>
                    <a:pt x="7" y="22"/>
                    <a:pt x="2" y="52"/>
                    <a:pt x="3" y="76"/>
                  </a:cubicBezTo>
                  <a:cubicBezTo>
                    <a:pt x="4" y="99"/>
                    <a:pt x="5" y="123"/>
                    <a:pt x="6" y="146"/>
                  </a:cubicBezTo>
                  <a:cubicBezTo>
                    <a:pt x="7" y="168"/>
                    <a:pt x="7" y="190"/>
                    <a:pt x="10" y="212"/>
                  </a:cubicBezTo>
                  <a:cubicBezTo>
                    <a:pt x="13" y="231"/>
                    <a:pt x="13" y="258"/>
                    <a:pt x="22" y="274"/>
                  </a:cubicBezTo>
                  <a:cubicBezTo>
                    <a:pt x="35" y="256"/>
                    <a:pt x="23" y="214"/>
                    <a:pt x="22" y="192"/>
                  </a:cubicBezTo>
                  <a:cubicBezTo>
                    <a:pt x="21" y="166"/>
                    <a:pt x="21" y="140"/>
                    <a:pt x="18" y="114"/>
                  </a:cubicBezTo>
                  <a:cubicBezTo>
                    <a:pt x="12" y="76"/>
                    <a:pt x="14" y="38"/>
                    <a:pt x="6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5" name="Freeform 214">
              <a:extLst>
                <a:ext uri="{FF2B5EF4-FFF2-40B4-BE49-F238E27FC236}">
                  <a16:creationId xmlns:a16="http://schemas.microsoft.com/office/drawing/2014/main" id="{76C867F2-4DC9-4799-A34B-DF67ADDCAD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907"/>
              <a:ext cx="112" cy="436"/>
            </a:xfrm>
            <a:custGeom>
              <a:avLst/>
              <a:gdLst>
                <a:gd name="T0" fmla="*/ 45 w 69"/>
                <a:gd name="T1" fmla="*/ 21 h 271"/>
                <a:gd name="T2" fmla="*/ 52 w 69"/>
                <a:gd name="T3" fmla="*/ 150 h 271"/>
                <a:gd name="T4" fmla="*/ 42 w 69"/>
                <a:gd name="T5" fmla="*/ 320 h 271"/>
                <a:gd name="T6" fmla="*/ 18 w 69"/>
                <a:gd name="T7" fmla="*/ 492 h 271"/>
                <a:gd name="T8" fmla="*/ 3 w 69"/>
                <a:gd name="T9" fmla="*/ 650 h 271"/>
                <a:gd name="T10" fmla="*/ 45 w 69"/>
                <a:gd name="T11" fmla="*/ 619 h 271"/>
                <a:gd name="T12" fmla="*/ 71 w 69"/>
                <a:gd name="T13" fmla="*/ 693 h 271"/>
                <a:gd name="T14" fmla="*/ 94 w 69"/>
                <a:gd name="T15" fmla="*/ 624 h 271"/>
                <a:gd name="T16" fmla="*/ 118 w 69"/>
                <a:gd name="T17" fmla="*/ 513 h 271"/>
                <a:gd name="T18" fmla="*/ 166 w 69"/>
                <a:gd name="T19" fmla="*/ 624 h 271"/>
                <a:gd name="T20" fmla="*/ 164 w 69"/>
                <a:gd name="T21" fmla="*/ 492 h 271"/>
                <a:gd name="T22" fmla="*/ 143 w 69"/>
                <a:gd name="T23" fmla="*/ 311 h 271"/>
                <a:gd name="T24" fmla="*/ 130 w 69"/>
                <a:gd name="T25" fmla="*/ 142 h 271"/>
                <a:gd name="T26" fmla="*/ 115 w 69"/>
                <a:gd name="T27" fmla="*/ 21 h 271"/>
                <a:gd name="T28" fmla="*/ 45 w 69"/>
                <a:gd name="T29" fmla="*/ 21 h 27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69" h="271">
                  <a:moveTo>
                    <a:pt x="17" y="8"/>
                  </a:moveTo>
                  <a:cubicBezTo>
                    <a:pt x="17" y="25"/>
                    <a:pt x="21" y="41"/>
                    <a:pt x="20" y="58"/>
                  </a:cubicBezTo>
                  <a:cubicBezTo>
                    <a:pt x="19" y="80"/>
                    <a:pt x="18" y="102"/>
                    <a:pt x="16" y="124"/>
                  </a:cubicBezTo>
                  <a:cubicBezTo>
                    <a:pt x="14" y="146"/>
                    <a:pt x="9" y="167"/>
                    <a:pt x="7" y="190"/>
                  </a:cubicBezTo>
                  <a:cubicBezTo>
                    <a:pt x="5" y="210"/>
                    <a:pt x="0" y="231"/>
                    <a:pt x="1" y="251"/>
                  </a:cubicBezTo>
                  <a:cubicBezTo>
                    <a:pt x="10" y="253"/>
                    <a:pt x="10" y="240"/>
                    <a:pt x="17" y="239"/>
                  </a:cubicBezTo>
                  <a:cubicBezTo>
                    <a:pt x="19" y="245"/>
                    <a:pt x="19" y="271"/>
                    <a:pt x="27" y="268"/>
                  </a:cubicBezTo>
                  <a:cubicBezTo>
                    <a:pt x="33" y="266"/>
                    <a:pt x="35" y="246"/>
                    <a:pt x="36" y="241"/>
                  </a:cubicBezTo>
                  <a:cubicBezTo>
                    <a:pt x="37" y="229"/>
                    <a:pt x="39" y="208"/>
                    <a:pt x="45" y="198"/>
                  </a:cubicBezTo>
                  <a:cubicBezTo>
                    <a:pt x="49" y="202"/>
                    <a:pt x="48" y="255"/>
                    <a:pt x="63" y="241"/>
                  </a:cubicBezTo>
                  <a:cubicBezTo>
                    <a:pt x="69" y="228"/>
                    <a:pt x="64" y="204"/>
                    <a:pt x="62" y="190"/>
                  </a:cubicBezTo>
                  <a:cubicBezTo>
                    <a:pt x="58" y="167"/>
                    <a:pt x="57" y="144"/>
                    <a:pt x="54" y="120"/>
                  </a:cubicBezTo>
                  <a:cubicBezTo>
                    <a:pt x="52" y="99"/>
                    <a:pt x="50" y="77"/>
                    <a:pt x="49" y="55"/>
                  </a:cubicBezTo>
                  <a:cubicBezTo>
                    <a:pt x="49" y="39"/>
                    <a:pt x="50" y="23"/>
                    <a:pt x="44" y="8"/>
                  </a:cubicBezTo>
                  <a:cubicBezTo>
                    <a:pt x="36" y="0"/>
                    <a:pt x="21" y="2"/>
                    <a:pt x="17" y="8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6" name="Freeform 215">
              <a:extLst>
                <a:ext uri="{FF2B5EF4-FFF2-40B4-BE49-F238E27FC236}">
                  <a16:creationId xmlns:a16="http://schemas.microsoft.com/office/drawing/2014/main" id="{7A8DA5CF-F70A-4E4D-BFBC-7650C9DA66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075"/>
              <a:ext cx="68" cy="291"/>
            </a:xfrm>
            <a:custGeom>
              <a:avLst/>
              <a:gdLst>
                <a:gd name="T0" fmla="*/ 16 w 42"/>
                <a:gd name="T1" fmla="*/ 23 h 181"/>
                <a:gd name="T2" fmla="*/ 10 w 42"/>
                <a:gd name="T3" fmla="*/ 214 h 181"/>
                <a:gd name="T4" fmla="*/ 8 w 42"/>
                <a:gd name="T5" fmla="*/ 302 h 181"/>
                <a:gd name="T6" fmla="*/ 3 w 42"/>
                <a:gd name="T7" fmla="*/ 383 h 181"/>
                <a:gd name="T8" fmla="*/ 37 w 42"/>
                <a:gd name="T9" fmla="*/ 272 h 181"/>
                <a:gd name="T10" fmla="*/ 37 w 42"/>
                <a:gd name="T11" fmla="*/ 305 h 181"/>
                <a:gd name="T12" fmla="*/ 39 w 42"/>
                <a:gd name="T13" fmla="*/ 341 h 181"/>
                <a:gd name="T14" fmla="*/ 58 w 42"/>
                <a:gd name="T15" fmla="*/ 272 h 181"/>
                <a:gd name="T16" fmla="*/ 68 w 42"/>
                <a:gd name="T17" fmla="*/ 326 h 181"/>
                <a:gd name="T18" fmla="*/ 73 w 42"/>
                <a:gd name="T19" fmla="*/ 391 h 181"/>
                <a:gd name="T20" fmla="*/ 100 w 42"/>
                <a:gd name="T21" fmla="*/ 468 h 181"/>
                <a:gd name="T22" fmla="*/ 94 w 42"/>
                <a:gd name="T23" fmla="*/ 379 h 181"/>
                <a:gd name="T24" fmla="*/ 81 w 42"/>
                <a:gd name="T25" fmla="*/ 259 h 181"/>
                <a:gd name="T26" fmla="*/ 89 w 42"/>
                <a:gd name="T27" fmla="*/ 43 h 181"/>
                <a:gd name="T28" fmla="*/ 89 w 42"/>
                <a:gd name="T29" fmla="*/ 18 h 181"/>
                <a:gd name="T30" fmla="*/ 16 w 42"/>
                <a:gd name="T31" fmla="*/ 23 h 18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42" h="181">
                  <a:moveTo>
                    <a:pt x="6" y="9"/>
                  </a:moveTo>
                  <a:cubicBezTo>
                    <a:pt x="5" y="34"/>
                    <a:pt x="7" y="59"/>
                    <a:pt x="4" y="83"/>
                  </a:cubicBezTo>
                  <a:cubicBezTo>
                    <a:pt x="3" y="94"/>
                    <a:pt x="3" y="106"/>
                    <a:pt x="3" y="117"/>
                  </a:cubicBezTo>
                  <a:cubicBezTo>
                    <a:pt x="3" y="127"/>
                    <a:pt x="0" y="138"/>
                    <a:pt x="1" y="148"/>
                  </a:cubicBezTo>
                  <a:cubicBezTo>
                    <a:pt x="12" y="143"/>
                    <a:pt x="8" y="114"/>
                    <a:pt x="14" y="105"/>
                  </a:cubicBezTo>
                  <a:cubicBezTo>
                    <a:pt x="17" y="108"/>
                    <a:pt x="13" y="114"/>
                    <a:pt x="14" y="118"/>
                  </a:cubicBezTo>
                  <a:cubicBezTo>
                    <a:pt x="14" y="120"/>
                    <a:pt x="14" y="131"/>
                    <a:pt x="15" y="132"/>
                  </a:cubicBezTo>
                  <a:cubicBezTo>
                    <a:pt x="22" y="137"/>
                    <a:pt x="22" y="109"/>
                    <a:pt x="22" y="105"/>
                  </a:cubicBezTo>
                  <a:cubicBezTo>
                    <a:pt x="26" y="110"/>
                    <a:pt x="25" y="120"/>
                    <a:pt x="26" y="126"/>
                  </a:cubicBezTo>
                  <a:cubicBezTo>
                    <a:pt x="26" y="135"/>
                    <a:pt x="27" y="143"/>
                    <a:pt x="28" y="151"/>
                  </a:cubicBezTo>
                  <a:cubicBezTo>
                    <a:pt x="28" y="157"/>
                    <a:pt x="31" y="181"/>
                    <a:pt x="38" y="181"/>
                  </a:cubicBezTo>
                  <a:cubicBezTo>
                    <a:pt x="42" y="173"/>
                    <a:pt x="37" y="156"/>
                    <a:pt x="36" y="147"/>
                  </a:cubicBezTo>
                  <a:cubicBezTo>
                    <a:pt x="36" y="138"/>
                    <a:pt x="32" y="124"/>
                    <a:pt x="31" y="100"/>
                  </a:cubicBezTo>
                  <a:cubicBezTo>
                    <a:pt x="29" y="73"/>
                    <a:pt x="32" y="45"/>
                    <a:pt x="34" y="17"/>
                  </a:cubicBezTo>
                  <a:cubicBezTo>
                    <a:pt x="34" y="14"/>
                    <a:pt x="34" y="11"/>
                    <a:pt x="34" y="7"/>
                  </a:cubicBezTo>
                  <a:cubicBezTo>
                    <a:pt x="29" y="3"/>
                    <a:pt x="17" y="0"/>
                    <a:pt x="6" y="9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7" name="Freeform 216">
              <a:extLst>
                <a:ext uri="{FF2B5EF4-FFF2-40B4-BE49-F238E27FC236}">
                  <a16:creationId xmlns:a16="http://schemas.microsoft.com/office/drawing/2014/main" id="{2DD6BBB1-C866-4D78-B73F-652FC520F6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82" y="3451"/>
              <a:ext cx="138" cy="220"/>
            </a:xfrm>
            <a:custGeom>
              <a:avLst/>
              <a:gdLst>
                <a:gd name="T0" fmla="*/ 0 w 85"/>
                <a:gd name="T1" fmla="*/ 67 h 137"/>
                <a:gd name="T2" fmla="*/ 24 w 85"/>
                <a:gd name="T3" fmla="*/ 191 h 137"/>
                <a:gd name="T4" fmla="*/ 45 w 85"/>
                <a:gd name="T5" fmla="*/ 310 h 137"/>
                <a:gd name="T6" fmla="*/ 200 w 85"/>
                <a:gd name="T7" fmla="*/ 302 h 137"/>
                <a:gd name="T8" fmla="*/ 200 w 85"/>
                <a:gd name="T9" fmla="*/ 233 h 137"/>
                <a:gd name="T10" fmla="*/ 211 w 85"/>
                <a:gd name="T11" fmla="*/ 161 h 137"/>
                <a:gd name="T12" fmla="*/ 221 w 85"/>
                <a:gd name="T13" fmla="*/ 18 h 137"/>
                <a:gd name="T14" fmla="*/ 166 w 85"/>
                <a:gd name="T15" fmla="*/ 170 h 137"/>
                <a:gd name="T16" fmla="*/ 143 w 85"/>
                <a:gd name="T17" fmla="*/ 218 h 137"/>
                <a:gd name="T18" fmla="*/ 140 w 85"/>
                <a:gd name="T19" fmla="*/ 173 h 137"/>
                <a:gd name="T20" fmla="*/ 130 w 85"/>
                <a:gd name="T21" fmla="*/ 132 h 137"/>
                <a:gd name="T22" fmla="*/ 115 w 85"/>
                <a:gd name="T23" fmla="*/ 173 h 137"/>
                <a:gd name="T24" fmla="*/ 97 w 85"/>
                <a:gd name="T25" fmla="*/ 132 h 137"/>
                <a:gd name="T26" fmla="*/ 80 w 85"/>
                <a:gd name="T27" fmla="*/ 64 h 137"/>
                <a:gd name="T28" fmla="*/ 55 w 85"/>
                <a:gd name="T29" fmla="*/ 8 h 137"/>
                <a:gd name="T30" fmla="*/ 58 w 85"/>
                <a:gd name="T31" fmla="*/ 225 h 137"/>
                <a:gd name="T32" fmla="*/ 26 w 85"/>
                <a:gd name="T33" fmla="*/ 157 h 137"/>
                <a:gd name="T34" fmla="*/ 0 w 85"/>
                <a:gd name="T35" fmla="*/ 67 h 137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85" h="137">
                  <a:moveTo>
                    <a:pt x="0" y="26"/>
                  </a:moveTo>
                  <a:cubicBezTo>
                    <a:pt x="8" y="40"/>
                    <a:pt x="4" y="58"/>
                    <a:pt x="9" y="74"/>
                  </a:cubicBezTo>
                  <a:cubicBezTo>
                    <a:pt x="12" y="85"/>
                    <a:pt x="12" y="109"/>
                    <a:pt x="17" y="120"/>
                  </a:cubicBezTo>
                  <a:cubicBezTo>
                    <a:pt x="21" y="131"/>
                    <a:pt x="62" y="137"/>
                    <a:pt x="76" y="117"/>
                  </a:cubicBezTo>
                  <a:cubicBezTo>
                    <a:pt x="78" y="109"/>
                    <a:pt x="76" y="99"/>
                    <a:pt x="76" y="90"/>
                  </a:cubicBezTo>
                  <a:cubicBezTo>
                    <a:pt x="76" y="80"/>
                    <a:pt x="79" y="72"/>
                    <a:pt x="80" y="62"/>
                  </a:cubicBezTo>
                  <a:cubicBezTo>
                    <a:pt x="82" y="45"/>
                    <a:pt x="85" y="24"/>
                    <a:pt x="84" y="7"/>
                  </a:cubicBezTo>
                  <a:cubicBezTo>
                    <a:pt x="70" y="21"/>
                    <a:pt x="66" y="48"/>
                    <a:pt x="63" y="66"/>
                  </a:cubicBezTo>
                  <a:cubicBezTo>
                    <a:pt x="62" y="70"/>
                    <a:pt x="61" y="92"/>
                    <a:pt x="54" y="85"/>
                  </a:cubicBezTo>
                  <a:cubicBezTo>
                    <a:pt x="52" y="83"/>
                    <a:pt x="53" y="70"/>
                    <a:pt x="53" y="67"/>
                  </a:cubicBezTo>
                  <a:cubicBezTo>
                    <a:pt x="52" y="62"/>
                    <a:pt x="53" y="55"/>
                    <a:pt x="49" y="51"/>
                  </a:cubicBezTo>
                  <a:cubicBezTo>
                    <a:pt x="47" y="54"/>
                    <a:pt x="46" y="66"/>
                    <a:pt x="44" y="67"/>
                  </a:cubicBezTo>
                  <a:cubicBezTo>
                    <a:pt x="39" y="70"/>
                    <a:pt x="38" y="55"/>
                    <a:pt x="37" y="51"/>
                  </a:cubicBezTo>
                  <a:cubicBezTo>
                    <a:pt x="35" y="42"/>
                    <a:pt x="33" y="33"/>
                    <a:pt x="30" y="25"/>
                  </a:cubicBezTo>
                  <a:cubicBezTo>
                    <a:pt x="29" y="21"/>
                    <a:pt x="25" y="3"/>
                    <a:pt x="21" y="3"/>
                  </a:cubicBezTo>
                  <a:cubicBezTo>
                    <a:pt x="8" y="0"/>
                    <a:pt x="29" y="80"/>
                    <a:pt x="22" y="87"/>
                  </a:cubicBezTo>
                  <a:cubicBezTo>
                    <a:pt x="16" y="81"/>
                    <a:pt x="13" y="70"/>
                    <a:pt x="10" y="61"/>
                  </a:cubicBezTo>
                  <a:cubicBezTo>
                    <a:pt x="8" y="56"/>
                    <a:pt x="2" y="28"/>
                    <a:pt x="0" y="26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8" name="Freeform 217">
              <a:extLst>
                <a:ext uri="{FF2B5EF4-FFF2-40B4-BE49-F238E27FC236}">
                  <a16:creationId xmlns:a16="http://schemas.microsoft.com/office/drawing/2014/main" id="{3DAD1664-FA93-4E31-8657-E07256A6AF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939"/>
              <a:ext cx="57" cy="319"/>
            </a:xfrm>
            <a:custGeom>
              <a:avLst/>
              <a:gdLst>
                <a:gd name="T0" fmla="*/ 39 w 35"/>
                <a:gd name="T1" fmla="*/ 44 h 198"/>
                <a:gd name="T2" fmla="*/ 37 w 35"/>
                <a:gd name="T3" fmla="*/ 42 h 198"/>
                <a:gd name="T4" fmla="*/ 46 w 35"/>
                <a:gd name="T5" fmla="*/ 213 h 198"/>
                <a:gd name="T6" fmla="*/ 24 w 35"/>
                <a:gd name="T7" fmla="*/ 343 h 198"/>
                <a:gd name="T8" fmla="*/ 11 w 35"/>
                <a:gd name="T9" fmla="*/ 437 h 198"/>
                <a:gd name="T10" fmla="*/ 16 w 35"/>
                <a:gd name="T11" fmla="*/ 496 h 198"/>
                <a:gd name="T12" fmla="*/ 46 w 35"/>
                <a:gd name="T13" fmla="*/ 470 h 198"/>
                <a:gd name="T14" fmla="*/ 67 w 35"/>
                <a:gd name="T15" fmla="*/ 424 h 198"/>
                <a:gd name="T16" fmla="*/ 80 w 35"/>
                <a:gd name="T17" fmla="*/ 417 h 198"/>
                <a:gd name="T18" fmla="*/ 90 w 35"/>
                <a:gd name="T19" fmla="*/ 364 h 198"/>
                <a:gd name="T20" fmla="*/ 77 w 35"/>
                <a:gd name="T21" fmla="*/ 174 h 198"/>
                <a:gd name="T22" fmla="*/ 77 w 35"/>
                <a:gd name="T23" fmla="*/ 64 h 198"/>
                <a:gd name="T24" fmla="*/ 42 w 35"/>
                <a:gd name="T25" fmla="*/ 29 h 19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5" h="198">
                  <a:moveTo>
                    <a:pt x="15" y="17"/>
                  </a:moveTo>
                  <a:cubicBezTo>
                    <a:pt x="15" y="17"/>
                    <a:pt x="16" y="16"/>
                    <a:pt x="14" y="16"/>
                  </a:cubicBezTo>
                  <a:cubicBezTo>
                    <a:pt x="16" y="38"/>
                    <a:pt x="18" y="59"/>
                    <a:pt x="17" y="82"/>
                  </a:cubicBezTo>
                  <a:cubicBezTo>
                    <a:pt x="16" y="99"/>
                    <a:pt x="11" y="115"/>
                    <a:pt x="9" y="132"/>
                  </a:cubicBezTo>
                  <a:cubicBezTo>
                    <a:pt x="8" y="145"/>
                    <a:pt x="6" y="156"/>
                    <a:pt x="4" y="168"/>
                  </a:cubicBezTo>
                  <a:cubicBezTo>
                    <a:pt x="3" y="174"/>
                    <a:pt x="0" y="186"/>
                    <a:pt x="6" y="191"/>
                  </a:cubicBezTo>
                  <a:cubicBezTo>
                    <a:pt x="14" y="198"/>
                    <a:pt x="15" y="188"/>
                    <a:pt x="17" y="181"/>
                  </a:cubicBezTo>
                  <a:cubicBezTo>
                    <a:pt x="19" y="172"/>
                    <a:pt x="19" y="168"/>
                    <a:pt x="25" y="163"/>
                  </a:cubicBezTo>
                  <a:cubicBezTo>
                    <a:pt x="26" y="162"/>
                    <a:pt x="29" y="163"/>
                    <a:pt x="30" y="161"/>
                  </a:cubicBezTo>
                  <a:cubicBezTo>
                    <a:pt x="35" y="157"/>
                    <a:pt x="34" y="146"/>
                    <a:pt x="34" y="140"/>
                  </a:cubicBezTo>
                  <a:cubicBezTo>
                    <a:pt x="30" y="116"/>
                    <a:pt x="27" y="91"/>
                    <a:pt x="29" y="67"/>
                  </a:cubicBezTo>
                  <a:cubicBezTo>
                    <a:pt x="30" y="54"/>
                    <a:pt x="33" y="38"/>
                    <a:pt x="29" y="25"/>
                  </a:cubicBezTo>
                  <a:cubicBezTo>
                    <a:pt x="28" y="21"/>
                    <a:pt x="21" y="0"/>
                    <a:pt x="16" y="11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79" name="Freeform 218">
              <a:extLst>
                <a:ext uri="{FF2B5EF4-FFF2-40B4-BE49-F238E27FC236}">
                  <a16:creationId xmlns:a16="http://schemas.microsoft.com/office/drawing/2014/main" id="{7799FCEA-E045-4054-B065-A73D3373F8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5" y="1091"/>
              <a:ext cx="39" cy="157"/>
            </a:xfrm>
            <a:custGeom>
              <a:avLst/>
              <a:gdLst>
                <a:gd name="T0" fmla="*/ 33 w 24"/>
                <a:gd name="T1" fmla="*/ 22 h 98"/>
                <a:gd name="T2" fmla="*/ 11 w 24"/>
                <a:gd name="T3" fmla="*/ 146 h 98"/>
                <a:gd name="T4" fmla="*/ 11 w 24"/>
                <a:gd name="T5" fmla="*/ 221 h 98"/>
                <a:gd name="T6" fmla="*/ 34 w 24"/>
                <a:gd name="T7" fmla="*/ 208 h 98"/>
                <a:gd name="T8" fmla="*/ 47 w 24"/>
                <a:gd name="T9" fmla="*/ 223 h 98"/>
                <a:gd name="T10" fmla="*/ 50 w 24"/>
                <a:gd name="T11" fmla="*/ 87 h 98"/>
                <a:gd name="T12" fmla="*/ 37 w 24"/>
                <a:gd name="T13" fmla="*/ 16 h 9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4" h="98">
                  <a:moveTo>
                    <a:pt x="12" y="9"/>
                  </a:moveTo>
                  <a:cubicBezTo>
                    <a:pt x="0" y="0"/>
                    <a:pt x="5" y="51"/>
                    <a:pt x="4" y="57"/>
                  </a:cubicBezTo>
                  <a:cubicBezTo>
                    <a:pt x="4" y="66"/>
                    <a:pt x="2" y="77"/>
                    <a:pt x="4" y="86"/>
                  </a:cubicBezTo>
                  <a:cubicBezTo>
                    <a:pt x="6" y="98"/>
                    <a:pt x="10" y="89"/>
                    <a:pt x="13" y="81"/>
                  </a:cubicBezTo>
                  <a:cubicBezTo>
                    <a:pt x="15" y="83"/>
                    <a:pt x="17" y="84"/>
                    <a:pt x="18" y="87"/>
                  </a:cubicBezTo>
                  <a:cubicBezTo>
                    <a:pt x="23" y="71"/>
                    <a:pt x="17" y="50"/>
                    <a:pt x="19" y="34"/>
                  </a:cubicBezTo>
                  <a:cubicBezTo>
                    <a:pt x="19" y="28"/>
                    <a:pt x="24" y="4"/>
                    <a:pt x="14" y="6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0" name="Freeform 219">
              <a:extLst>
                <a:ext uri="{FF2B5EF4-FFF2-40B4-BE49-F238E27FC236}">
                  <a16:creationId xmlns:a16="http://schemas.microsoft.com/office/drawing/2014/main" id="{A2A12CEC-D8D4-4AF9-B8F5-7C0F7B7FA0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904"/>
              <a:ext cx="210" cy="1191"/>
            </a:xfrm>
            <a:custGeom>
              <a:avLst/>
              <a:gdLst>
                <a:gd name="T0" fmla="*/ 249 w 129"/>
                <a:gd name="T1" fmla="*/ 0 h 740"/>
                <a:gd name="T2" fmla="*/ 342 w 129"/>
                <a:gd name="T3" fmla="*/ 1917 h 740"/>
                <a:gd name="T4" fmla="*/ 249 w 129"/>
                <a:gd name="T5" fmla="*/ 0 h 7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9" h="740">
                  <a:moveTo>
                    <a:pt x="94" y="0"/>
                  </a:moveTo>
                  <a:cubicBezTo>
                    <a:pt x="94" y="0"/>
                    <a:pt x="17" y="227"/>
                    <a:pt x="129" y="740"/>
                  </a:cubicBezTo>
                  <a:cubicBezTo>
                    <a:pt x="129" y="740"/>
                    <a:pt x="0" y="354"/>
                    <a:pt x="9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1" name="Freeform 220">
              <a:extLst>
                <a:ext uri="{FF2B5EF4-FFF2-40B4-BE49-F238E27FC236}">
                  <a16:creationId xmlns:a16="http://schemas.microsoft.com/office/drawing/2014/main" id="{70543090-F934-41C8-9CA2-6C6029675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6" y="1799"/>
              <a:ext cx="234" cy="1302"/>
            </a:xfrm>
            <a:custGeom>
              <a:avLst/>
              <a:gdLst>
                <a:gd name="T0" fmla="*/ 72 w 144"/>
                <a:gd name="T1" fmla="*/ 0 h 809"/>
                <a:gd name="T2" fmla="*/ 0 w 144"/>
                <a:gd name="T3" fmla="*/ 2095 h 809"/>
                <a:gd name="T4" fmla="*/ 72 w 144"/>
                <a:gd name="T5" fmla="*/ 0 h 8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4" h="809">
                  <a:moveTo>
                    <a:pt x="27" y="0"/>
                  </a:moveTo>
                  <a:cubicBezTo>
                    <a:pt x="27" y="0"/>
                    <a:pt x="127" y="401"/>
                    <a:pt x="0" y="809"/>
                  </a:cubicBezTo>
                  <a:cubicBezTo>
                    <a:pt x="0" y="809"/>
                    <a:pt x="144" y="475"/>
                    <a:pt x="27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2" name="Freeform 221">
              <a:extLst>
                <a:ext uri="{FF2B5EF4-FFF2-40B4-BE49-F238E27FC236}">
                  <a16:creationId xmlns:a16="http://schemas.microsoft.com/office/drawing/2014/main" id="{EB9885BF-50F9-4EB8-9FC2-2E1CE6B639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031"/>
              <a:ext cx="142" cy="927"/>
            </a:xfrm>
            <a:custGeom>
              <a:avLst/>
              <a:gdLst>
                <a:gd name="T0" fmla="*/ 157 w 87"/>
                <a:gd name="T1" fmla="*/ 0 h 576"/>
                <a:gd name="T2" fmla="*/ 232 w 87"/>
                <a:gd name="T3" fmla="*/ 1492 h 576"/>
                <a:gd name="T4" fmla="*/ 157 w 87"/>
                <a:gd name="T5" fmla="*/ 0 h 57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576">
                  <a:moveTo>
                    <a:pt x="59" y="0"/>
                  </a:moveTo>
                  <a:cubicBezTo>
                    <a:pt x="59" y="0"/>
                    <a:pt x="15" y="279"/>
                    <a:pt x="87" y="576"/>
                  </a:cubicBezTo>
                  <a:cubicBezTo>
                    <a:pt x="87" y="576"/>
                    <a:pt x="0" y="253"/>
                    <a:pt x="5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3" name="Freeform 222">
              <a:extLst>
                <a:ext uri="{FF2B5EF4-FFF2-40B4-BE49-F238E27FC236}">
                  <a16:creationId xmlns:a16="http://schemas.microsoft.com/office/drawing/2014/main" id="{7A1B76B2-3748-4585-9915-87FDCCDE20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5" y="1963"/>
              <a:ext cx="99" cy="707"/>
            </a:xfrm>
            <a:custGeom>
              <a:avLst/>
              <a:gdLst>
                <a:gd name="T0" fmla="*/ 0 w 61"/>
                <a:gd name="T1" fmla="*/ 0 h 439"/>
                <a:gd name="T2" fmla="*/ 34 w 61"/>
                <a:gd name="T3" fmla="*/ 1139 h 439"/>
                <a:gd name="T4" fmla="*/ 0 w 61"/>
                <a:gd name="T5" fmla="*/ 0 h 4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439">
                  <a:moveTo>
                    <a:pt x="0" y="0"/>
                  </a:moveTo>
                  <a:cubicBezTo>
                    <a:pt x="0" y="0"/>
                    <a:pt x="44" y="166"/>
                    <a:pt x="13" y="439"/>
                  </a:cubicBezTo>
                  <a:cubicBezTo>
                    <a:pt x="13" y="439"/>
                    <a:pt x="61" y="20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4" name="Freeform 223">
              <a:extLst>
                <a:ext uri="{FF2B5EF4-FFF2-40B4-BE49-F238E27FC236}">
                  <a16:creationId xmlns:a16="http://schemas.microsoft.com/office/drawing/2014/main" id="{6C998642-883C-44B5-96DE-E6EB96BC15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3" y="3462"/>
              <a:ext cx="119" cy="201"/>
            </a:xfrm>
            <a:custGeom>
              <a:avLst/>
              <a:gdLst>
                <a:gd name="T0" fmla="*/ 189 w 73"/>
                <a:gd name="T1" fmla="*/ 56 h 125"/>
                <a:gd name="T2" fmla="*/ 183 w 73"/>
                <a:gd name="T3" fmla="*/ 251 h 125"/>
                <a:gd name="T4" fmla="*/ 130 w 73"/>
                <a:gd name="T5" fmla="*/ 302 h 125"/>
                <a:gd name="T6" fmla="*/ 0 w 73"/>
                <a:gd name="T7" fmla="*/ 315 h 125"/>
                <a:gd name="T8" fmla="*/ 68 w 73"/>
                <a:gd name="T9" fmla="*/ 264 h 125"/>
                <a:gd name="T10" fmla="*/ 90 w 73"/>
                <a:gd name="T11" fmla="*/ 201 h 125"/>
                <a:gd name="T12" fmla="*/ 114 w 73"/>
                <a:gd name="T13" fmla="*/ 77 h 125"/>
                <a:gd name="T14" fmla="*/ 140 w 73"/>
                <a:gd name="T15" fmla="*/ 217 h 125"/>
                <a:gd name="T16" fmla="*/ 161 w 73"/>
                <a:gd name="T17" fmla="*/ 90 h 125"/>
                <a:gd name="T18" fmla="*/ 189 w 73"/>
                <a:gd name="T19" fmla="*/ 0 h 125"/>
                <a:gd name="T20" fmla="*/ 189 w 73"/>
                <a:gd name="T21" fmla="*/ 56 h 125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3" h="125">
                  <a:moveTo>
                    <a:pt x="71" y="22"/>
                  </a:moveTo>
                  <a:cubicBezTo>
                    <a:pt x="66" y="46"/>
                    <a:pt x="69" y="72"/>
                    <a:pt x="69" y="97"/>
                  </a:cubicBezTo>
                  <a:cubicBezTo>
                    <a:pt x="69" y="112"/>
                    <a:pt x="63" y="114"/>
                    <a:pt x="49" y="117"/>
                  </a:cubicBezTo>
                  <a:cubicBezTo>
                    <a:pt x="38" y="120"/>
                    <a:pt x="12" y="125"/>
                    <a:pt x="0" y="122"/>
                  </a:cubicBezTo>
                  <a:cubicBezTo>
                    <a:pt x="1" y="115"/>
                    <a:pt x="23" y="108"/>
                    <a:pt x="26" y="102"/>
                  </a:cubicBezTo>
                  <a:cubicBezTo>
                    <a:pt x="30" y="96"/>
                    <a:pt x="32" y="86"/>
                    <a:pt x="34" y="78"/>
                  </a:cubicBezTo>
                  <a:cubicBezTo>
                    <a:pt x="36" y="65"/>
                    <a:pt x="34" y="40"/>
                    <a:pt x="43" y="30"/>
                  </a:cubicBezTo>
                  <a:cubicBezTo>
                    <a:pt x="60" y="40"/>
                    <a:pt x="41" y="74"/>
                    <a:pt x="53" y="84"/>
                  </a:cubicBezTo>
                  <a:cubicBezTo>
                    <a:pt x="62" y="78"/>
                    <a:pt x="60" y="46"/>
                    <a:pt x="61" y="35"/>
                  </a:cubicBezTo>
                  <a:cubicBezTo>
                    <a:pt x="61" y="28"/>
                    <a:pt x="62" y="3"/>
                    <a:pt x="71" y="0"/>
                  </a:cubicBezTo>
                  <a:cubicBezTo>
                    <a:pt x="73" y="7"/>
                    <a:pt x="73" y="16"/>
                    <a:pt x="71" y="2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5" name="Freeform 224">
              <a:extLst>
                <a:ext uri="{FF2B5EF4-FFF2-40B4-BE49-F238E27FC236}">
                  <a16:creationId xmlns:a16="http://schemas.microsoft.com/office/drawing/2014/main" id="{9CEB5D1D-9B62-472F-B24F-A59AABD4E1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089"/>
              <a:ext cx="382" cy="2545"/>
            </a:xfrm>
            <a:custGeom>
              <a:avLst/>
              <a:gdLst>
                <a:gd name="T0" fmla="*/ 59 w 235"/>
                <a:gd name="T1" fmla="*/ 0 h 1581"/>
                <a:gd name="T2" fmla="*/ 119 w 235"/>
                <a:gd name="T3" fmla="*/ 568 h 1581"/>
                <a:gd name="T4" fmla="*/ 241 w 235"/>
                <a:gd name="T5" fmla="*/ 3158 h 1581"/>
                <a:gd name="T6" fmla="*/ 50 w 235"/>
                <a:gd name="T7" fmla="*/ 4097 h 158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5" h="1581">
                  <a:moveTo>
                    <a:pt x="22" y="0"/>
                  </a:moveTo>
                  <a:cubicBezTo>
                    <a:pt x="22" y="0"/>
                    <a:pt x="0" y="104"/>
                    <a:pt x="45" y="219"/>
                  </a:cubicBezTo>
                  <a:cubicBezTo>
                    <a:pt x="235" y="712"/>
                    <a:pt x="159" y="956"/>
                    <a:pt x="91" y="1219"/>
                  </a:cubicBezTo>
                  <a:cubicBezTo>
                    <a:pt x="50" y="1381"/>
                    <a:pt x="26" y="1402"/>
                    <a:pt x="19" y="1581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6" name="Freeform 225">
              <a:extLst>
                <a:ext uri="{FF2B5EF4-FFF2-40B4-BE49-F238E27FC236}">
                  <a16:creationId xmlns:a16="http://schemas.microsoft.com/office/drawing/2014/main" id="{C91A6576-5E74-4A11-A83C-6056E56CC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2" y="918"/>
              <a:ext cx="140" cy="710"/>
            </a:xfrm>
            <a:custGeom>
              <a:avLst/>
              <a:gdLst>
                <a:gd name="T0" fmla="*/ 0 w 86"/>
                <a:gd name="T1" fmla="*/ 0 h 441"/>
                <a:gd name="T2" fmla="*/ 54 w 86"/>
                <a:gd name="T3" fmla="*/ 515 h 441"/>
                <a:gd name="T4" fmla="*/ 148 w 86"/>
                <a:gd name="T5" fmla="*/ 1143 h 441"/>
                <a:gd name="T6" fmla="*/ 228 w 86"/>
                <a:gd name="T7" fmla="*/ 275 h 4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6" h="441">
                  <a:moveTo>
                    <a:pt x="0" y="0"/>
                  </a:moveTo>
                  <a:cubicBezTo>
                    <a:pt x="0" y="0"/>
                    <a:pt x="10" y="169"/>
                    <a:pt x="20" y="199"/>
                  </a:cubicBezTo>
                  <a:cubicBezTo>
                    <a:pt x="29" y="229"/>
                    <a:pt x="56" y="391"/>
                    <a:pt x="56" y="441"/>
                  </a:cubicBezTo>
                  <a:cubicBezTo>
                    <a:pt x="56" y="441"/>
                    <a:pt x="86" y="245"/>
                    <a:pt x="86" y="106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7" name="Freeform 226">
              <a:extLst>
                <a:ext uri="{FF2B5EF4-FFF2-40B4-BE49-F238E27FC236}">
                  <a16:creationId xmlns:a16="http://schemas.microsoft.com/office/drawing/2014/main" id="{0F7CE5E3-13A9-47DF-A09C-C9A5A91940E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9" y="918"/>
              <a:ext cx="590" cy="2726"/>
            </a:xfrm>
            <a:custGeom>
              <a:avLst/>
              <a:gdLst>
                <a:gd name="T0" fmla="*/ 959 w 363"/>
                <a:gd name="T1" fmla="*/ 4389 h 1693"/>
                <a:gd name="T2" fmla="*/ 722 w 363"/>
                <a:gd name="T3" fmla="*/ 3736 h 1693"/>
                <a:gd name="T4" fmla="*/ 714 w 363"/>
                <a:gd name="T5" fmla="*/ 842 h 1693"/>
                <a:gd name="T6" fmla="*/ 819 w 363"/>
                <a:gd name="T7" fmla="*/ 0 h 169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3" h="1693">
                  <a:moveTo>
                    <a:pt x="363" y="1693"/>
                  </a:moveTo>
                  <a:cubicBezTo>
                    <a:pt x="363" y="1693"/>
                    <a:pt x="324" y="1524"/>
                    <a:pt x="273" y="1441"/>
                  </a:cubicBezTo>
                  <a:cubicBezTo>
                    <a:pt x="0" y="993"/>
                    <a:pt x="237" y="467"/>
                    <a:pt x="270" y="325"/>
                  </a:cubicBezTo>
                  <a:cubicBezTo>
                    <a:pt x="303" y="182"/>
                    <a:pt x="320" y="60"/>
                    <a:pt x="310" y="0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0288" name="Freeform 227">
              <a:extLst>
                <a:ext uri="{FF2B5EF4-FFF2-40B4-BE49-F238E27FC236}">
                  <a16:creationId xmlns:a16="http://schemas.microsoft.com/office/drawing/2014/main" id="{402B0B4E-C716-4C5F-8BB6-DB0F216E7C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63" y="1617"/>
              <a:ext cx="83" cy="852"/>
            </a:xfrm>
            <a:custGeom>
              <a:avLst/>
              <a:gdLst>
                <a:gd name="T0" fmla="*/ 0 w 51"/>
                <a:gd name="T1" fmla="*/ 0 h 529"/>
                <a:gd name="T2" fmla="*/ 24 w 51"/>
                <a:gd name="T3" fmla="*/ 217 h 529"/>
                <a:gd name="T4" fmla="*/ 55 w 51"/>
                <a:gd name="T5" fmla="*/ 625 h 529"/>
                <a:gd name="T6" fmla="*/ 88 w 51"/>
                <a:gd name="T7" fmla="*/ 1048 h 529"/>
                <a:gd name="T8" fmla="*/ 135 w 51"/>
                <a:gd name="T9" fmla="*/ 1359 h 529"/>
                <a:gd name="T10" fmla="*/ 135 w 51"/>
                <a:gd name="T11" fmla="*/ 1372 h 52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529">
                  <a:moveTo>
                    <a:pt x="0" y="0"/>
                  </a:moveTo>
                  <a:cubicBezTo>
                    <a:pt x="0" y="29"/>
                    <a:pt x="4" y="56"/>
                    <a:pt x="9" y="84"/>
                  </a:cubicBezTo>
                  <a:cubicBezTo>
                    <a:pt x="19" y="135"/>
                    <a:pt x="19" y="190"/>
                    <a:pt x="21" y="241"/>
                  </a:cubicBezTo>
                  <a:cubicBezTo>
                    <a:pt x="23" y="295"/>
                    <a:pt x="24" y="352"/>
                    <a:pt x="33" y="404"/>
                  </a:cubicBezTo>
                  <a:cubicBezTo>
                    <a:pt x="40" y="444"/>
                    <a:pt x="46" y="484"/>
                    <a:pt x="51" y="524"/>
                  </a:cubicBezTo>
                  <a:cubicBezTo>
                    <a:pt x="51" y="526"/>
                    <a:pt x="51" y="527"/>
                    <a:pt x="51" y="529"/>
                  </a:cubicBezTo>
                </a:path>
              </a:pathLst>
            </a:custGeom>
            <a:noFill/>
            <a:ln w="9525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6" name="Rectangle 2">
            <a:extLst>
              <a:ext uri="{FF2B5EF4-FFF2-40B4-BE49-F238E27FC236}">
                <a16:creationId xmlns:a16="http://schemas.microsoft.com/office/drawing/2014/main" id="{52A90C53-56B6-456E-B5F4-9EE056A14D2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Muscles (2)</a:t>
            </a:r>
          </a:p>
        </p:txBody>
      </p:sp>
      <p:grpSp>
        <p:nvGrpSpPr>
          <p:cNvPr id="11267" name="Group 3">
            <a:extLst>
              <a:ext uri="{FF2B5EF4-FFF2-40B4-BE49-F238E27FC236}">
                <a16:creationId xmlns:a16="http://schemas.microsoft.com/office/drawing/2014/main" id="{B2570233-4BC3-4B0A-B667-AE6E505C8F15}"/>
              </a:ext>
            </a:extLst>
          </p:cNvPr>
          <p:cNvGrpSpPr>
            <a:grpSpLocks/>
          </p:cNvGrpSpPr>
          <p:nvPr/>
        </p:nvGrpSpPr>
        <p:grpSpPr bwMode="auto">
          <a:xfrm>
            <a:off x="7653338" y="1377951"/>
            <a:ext cx="2178050" cy="4951413"/>
            <a:chOff x="3861" y="868"/>
            <a:chExt cx="1372" cy="3119"/>
          </a:xfrm>
        </p:grpSpPr>
        <p:sp>
          <p:nvSpPr>
            <p:cNvPr id="11436" name="Freeform 4">
              <a:extLst>
                <a:ext uri="{FF2B5EF4-FFF2-40B4-BE49-F238E27FC236}">
                  <a16:creationId xmlns:a16="http://schemas.microsoft.com/office/drawing/2014/main" id="{B3D8C495-6C99-45BC-B35F-637C85B667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1" y="868"/>
              <a:ext cx="1372" cy="3119"/>
            </a:xfrm>
            <a:custGeom>
              <a:avLst/>
              <a:gdLst>
                <a:gd name="T0" fmla="*/ 714 w 1051"/>
                <a:gd name="T1" fmla="*/ 1922 h 2390"/>
                <a:gd name="T2" fmla="*/ 764 w 1051"/>
                <a:gd name="T3" fmla="*/ 2131 h 2390"/>
                <a:gd name="T4" fmla="*/ 1020 w 1051"/>
                <a:gd name="T5" fmla="*/ 2669 h 2390"/>
                <a:gd name="T6" fmla="*/ 1365 w 1051"/>
                <a:gd name="T7" fmla="*/ 3454 h 2390"/>
                <a:gd name="T8" fmla="*/ 1580 w 1051"/>
                <a:gd name="T9" fmla="*/ 3983 h 2390"/>
                <a:gd name="T10" fmla="*/ 1602 w 1051"/>
                <a:gd name="T11" fmla="*/ 4055 h 2390"/>
                <a:gd name="T12" fmla="*/ 1612 w 1051"/>
                <a:gd name="T13" fmla="*/ 4066 h 2390"/>
                <a:gd name="T14" fmla="*/ 1581 w 1051"/>
                <a:gd name="T15" fmla="*/ 0 h 2390"/>
                <a:gd name="T16" fmla="*/ 1211 w 1051"/>
                <a:gd name="T17" fmla="*/ 437 h 2390"/>
                <a:gd name="T18" fmla="*/ 855 w 1051"/>
                <a:gd name="T19" fmla="*/ 782 h 2390"/>
                <a:gd name="T20" fmla="*/ 525 w 1051"/>
                <a:gd name="T21" fmla="*/ 1001 h 2390"/>
                <a:gd name="T22" fmla="*/ 60 w 1051"/>
                <a:gd name="T23" fmla="*/ 1245 h 2390"/>
                <a:gd name="T24" fmla="*/ 65 w 1051"/>
                <a:gd name="T25" fmla="*/ 1291 h 2390"/>
                <a:gd name="T26" fmla="*/ 714 w 1051"/>
                <a:gd name="T27" fmla="*/ 1922 h 23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51" h="2390">
                  <a:moveTo>
                    <a:pt x="419" y="1129"/>
                  </a:moveTo>
                  <a:cubicBezTo>
                    <a:pt x="425" y="1161"/>
                    <a:pt x="433" y="1199"/>
                    <a:pt x="448" y="1251"/>
                  </a:cubicBezTo>
                  <a:cubicBezTo>
                    <a:pt x="495" y="1409"/>
                    <a:pt x="548" y="1423"/>
                    <a:pt x="598" y="1567"/>
                  </a:cubicBezTo>
                  <a:cubicBezTo>
                    <a:pt x="649" y="1711"/>
                    <a:pt x="726" y="1909"/>
                    <a:pt x="801" y="2028"/>
                  </a:cubicBezTo>
                  <a:cubicBezTo>
                    <a:pt x="877" y="2147"/>
                    <a:pt x="898" y="2187"/>
                    <a:pt x="927" y="2339"/>
                  </a:cubicBezTo>
                  <a:cubicBezTo>
                    <a:pt x="931" y="2360"/>
                    <a:pt x="935" y="2374"/>
                    <a:pt x="940" y="2381"/>
                  </a:cubicBezTo>
                  <a:cubicBezTo>
                    <a:pt x="942" y="2385"/>
                    <a:pt x="946" y="2390"/>
                    <a:pt x="946" y="2388"/>
                  </a:cubicBezTo>
                  <a:cubicBezTo>
                    <a:pt x="1051" y="1243"/>
                    <a:pt x="928" y="0"/>
                    <a:pt x="928" y="0"/>
                  </a:cubicBezTo>
                  <a:cubicBezTo>
                    <a:pt x="928" y="0"/>
                    <a:pt x="787" y="134"/>
                    <a:pt x="711" y="257"/>
                  </a:cubicBezTo>
                  <a:cubicBezTo>
                    <a:pt x="635" y="379"/>
                    <a:pt x="574" y="390"/>
                    <a:pt x="502" y="459"/>
                  </a:cubicBezTo>
                  <a:cubicBezTo>
                    <a:pt x="430" y="527"/>
                    <a:pt x="416" y="534"/>
                    <a:pt x="308" y="588"/>
                  </a:cubicBezTo>
                  <a:cubicBezTo>
                    <a:pt x="200" y="642"/>
                    <a:pt x="107" y="706"/>
                    <a:pt x="35" y="731"/>
                  </a:cubicBezTo>
                  <a:cubicBezTo>
                    <a:pt x="35" y="731"/>
                    <a:pt x="0" y="745"/>
                    <a:pt x="38" y="758"/>
                  </a:cubicBezTo>
                  <a:cubicBezTo>
                    <a:pt x="38" y="758"/>
                    <a:pt x="361" y="786"/>
                    <a:pt x="419" y="1129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7" name="Freeform 5">
              <a:extLst>
                <a:ext uri="{FF2B5EF4-FFF2-40B4-BE49-F238E27FC236}">
                  <a16:creationId xmlns:a16="http://schemas.microsoft.com/office/drawing/2014/main" id="{363DB352-B8EC-4547-81DC-A7D2E5265A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5" y="1023"/>
              <a:ext cx="280" cy="276"/>
            </a:xfrm>
            <a:custGeom>
              <a:avLst/>
              <a:gdLst>
                <a:gd name="T0" fmla="*/ 0 w 215"/>
                <a:gd name="T1" fmla="*/ 361 h 211"/>
                <a:gd name="T2" fmla="*/ 365 w 215"/>
                <a:gd name="T3" fmla="*/ 0 h 211"/>
                <a:gd name="T4" fmla="*/ 0 w 215"/>
                <a:gd name="T5" fmla="*/ 361 h 2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5" h="211">
                  <a:moveTo>
                    <a:pt x="0" y="211"/>
                  </a:moveTo>
                  <a:cubicBezTo>
                    <a:pt x="0" y="211"/>
                    <a:pt x="166" y="80"/>
                    <a:pt x="215" y="0"/>
                  </a:cubicBezTo>
                  <a:cubicBezTo>
                    <a:pt x="215" y="0"/>
                    <a:pt x="137" y="191"/>
                    <a:pt x="0" y="211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8" name="Freeform 6">
              <a:extLst>
                <a:ext uri="{FF2B5EF4-FFF2-40B4-BE49-F238E27FC236}">
                  <a16:creationId xmlns:a16="http://schemas.microsoft.com/office/drawing/2014/main" id="{47A08659-6989-483F-933E-B1291BD66C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73" y="1141"/>
              <a:ext cx="523" cy="383"/>
            </a:xfrm>
            <a:custGeom>
              <a:avLst/>
              <a:gdLst>
                <a:gd name="T0" fmla="*/ 0 w 401"/>
                <a:gd name="T1" fmla="*/ 499 h 294"/>
                <a:gd name="T2" fmla="*/ 317 w 401"/>
                <a:gd name="T3" fmla="*/ 352 h 294"/>
                <a:gd name="T4" fmla="*/ 682 w 401"/>
                <a:gd name="T5" fmla="*/ 0 h 294"/>
                <a:gd name="T6" fmla="*/ 340 w 401"/>
                <a:gd name="T7" fmla="*/ 375 h 294"/>
                <a:gd name="T8" fmla="*/ 0 w 401"/>
                <a:gd name="T9" fmla="*/ 499 h 2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1" h="294">
                  <a:moveTo>
                    <a:pt x="0" y="294"/>
                  </a:moveTo>
                  <a:cubicBezTo>
                    <a:pt x="0" y="294"/>
                    <a:pt x="105" y="243"/>
                    <a:pt x="186" y="207"/>
                  </a:cubicBezTo>
                  <a:cubicBezTo>
                    <a:pt x="311" y="151"/>
                    <a:pt x="401" y="0"/>
                    <a:pt x="401" y="0"/>
                  </a:cubicBezTo>
                  <a:cubicBezTo>
                    <a:pt x="401" y="0"/>
                    <a:pt x="328" y="158"/>
                    <a:pt x="200" y="221"/>
                  </a:cubicBezTo>
                  <a:cubicBezTo>
                    <a:pt x="72" y="283"/>
                    <a:pt x="0" y="294"/>
                    <a:pt x="0" y="294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9" name="Freeform 7">
              <a:extLst>
                <a:ext uri="{FF2B5EF4-FFF2-40B4-BE49-F238E27FC236}">
                  <a16:creationId xmlns:a16="http://schemas.microsoft.com/office/drawing/2014/main" id="{32519129-91D5-4D9D-A223-7AB12FEF5C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8" y="1610"/>
              <a:ext cx="806" cy="186"/>
            </a:xfrm>
            <a:custGeom>
              <a:avLst/>
              <a:gdLst>
                <a:gd name="T0" fmla="*/ 1051 w 618"/>
                <a:gd name="T1" fmla="*/ 0 h 142"/>
                <a:gd name="T2" fmla="*/ 429 w 618"/>
                <a:gd name="T3" fmla="*/ 93 h 142"/>
                <a:gd name="T4" fmla="*/ 0 w 618"/>
                <a:gd name="T5" fmla="*/ 228 h 142"/>
                <a:gd name="T6" fmla="*/ 270 w 618"/>
                <a:gd name="T7" fmla="*/ 198 h 142"/>
                <a:gd name="T8" fmla="*/ 1051 w 618"/>
                <a:gd name="T9" fmla="*/ 0 h 14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18" h="142">
                  <a:moveTo>
                    <a:pt x="618" y="0"/>
                  </a:moveTo>
                  <a:cubicBezTo>
                    <a:pt x="618" y="0"/>
                    <a:pt x="332" y="16"/>
                    <a:pt x="252" y="54"/>
                  </a:cubicBezTo>
                  <a:cubicBezTo>
                    <a:pt x="159" y="98"/>
                    <a:pt x="271" y="58"/>
                    <a:pt x="0" y="133"/>
                  </a:cubicBezTo>
                  <a:cubicBezTo>
                    <a:pt x="0" y="133"/>
                    <a:pt x="80" y="142"/>
                    <a:pt x="159" y="115"/>
                  </a:cubicBezTo>
                  <a:cubicBezTo>
                    <a:pt x="238" y="87"/>
                    <a:pt x="307" y="18"/>
                    <a:pt x="61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0" name="Freeform 8">
              <a:extLst>
                <a:ext uri="{FF2B5EF4-FFF2-40B4-BE49-F238E27FC236}">
                  <a16:creationId xmlns:a16="http://schemas.microsoft.com/office/drawing/2014/main" id="{4C692FE3-C76B-4372-BA5E-C20DD59F1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8" y="1881"/>
              <a:ext cx="661" cy="54"/>
            </a:xfrm>
            <a:custGeom>
              <a:avLst/>
              <a:gdLst>
                <a:gd name="T0" fmla="*/ 863 w 506"/>
                <a:gd name="T1" fmla="*/ 69 h 42"/>
                <a:gd name="T2" fmla="*/ 0 w 506"/>
                <a:gd name="T3" fmla="*/ 0 h 42"/>
                <a:gd name="T4" fmla="*/ 863 w 506"/>
                <a:gd name="T5" fmla="*/ 69 h 4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6" h="42">
                  <a:moveTo>
                    <a:pt x="506" y="42"/>
                  </a:moveTo>
                  <a:cubicBezTo>
                    <a:pt x="506" y="42"/>
                    <a:pt x="115" y="27"/>
                    <a:pt x="0" y="0"/>
                  </a:cubicBezTo>
                  <a:cubicBezTo>
                    <a:pt x="0" y="0"/>
                    <a:pt x="451" y="25"/>
                    <a:pt x="506" y="4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1" name="Freeform 9">
              <a:extLst>
                <a:ext uri="{FF2B5EF4-FFF2-40B4-BE49-F238E27FC236}">
                  <a16:creationId xmlns:a16="http://schemas.microsoft.com/office/drawing/2014/main" id="{312F0D97-4ADD-4901-B6F6-FF91CEB18F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2100"/>
              <a:ext cx="451" cy="62"/>
            </a:xfrm>
            <a:custGeom>
              <a:avLst/>
              <a:gdLst>
                <a:gd name="T0" fmla="*/ 590 w 345"/>
                <a:gd name="T1" fmla="*/ 18 h 48"/>
                <a:gd name="T2" fmla="*/ 0 w 345"/>
                <a:gd name="T3" fmla="*/ 23 h 48"/>
                <a:gd name="T4" fmla="*/ 590 w 345"/>
                <a:gd name="T5" fmla="*/ 18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5" h="48">
                  <a:moveTo>
                    <a:pt x="345" y="11"/>
                  </a:moveTo>
                  <a:cubicBezTo>
                    <a:pt x="345" y="11"/>
                    <a:pt x="41" y="0"/>
                    <a:pt x="0" y="14"/>
                  </a:cubicBezTo>
                  <a:cubicBezTo>
                    <a:pt x="0" y="14"/>
                    <a:pt x="264" y="48"/>
                    <a:pt x="345" y="11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2" name="Freeform 10">
              <a:extLst>
                <a:ext uri="{FF2B5EF4-FFF2-40B4-BE49-F238E27FC236}">
                  <a16:creationId xmlns:a16="http://schemas.microsoft.com/office/drawing/2014/main" id="{7D7EE5CF-9101-4550-8051-D2A0409C6D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3" y="2343"/>
              <a:ext cx="383" cy="746"/>
            </a:xfrm>
            <a:custGeom>
              <a:avLst/>
              <a:gdLst>
                <a:gd name="T0" fmla="*/ 0 w 294"/>
                <a:gd name="T1" fmla="*/ 0 h 572"/>
                <a:gd name="T2" fmla="*/ 307 w 294"/>
                <a:gd name="T3" fmla="*/ 458 h 572"/>
                <a:gd name="T4" fmla="*/ 499 w 294"/>
                <a:gd name="T5" fmla="*/ 973 h 572"/>
                <a:gd name="T6" fmla="*/ 347 w 294"/>
                <a:gd name="T7" fmla="*/ 677 h 572"/>
                <a:gd name="T8" fmla="*/ 0 w 294"/>
                <a:gd name="T9" fmla="*/ 0 h 5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94" h="572">
                  <a:moveTo>
                    <a:pt x="0" y="0"/>
                  </a:moveTo>
                  <a:cubicBezTo>
                    <a:pt x="0" y="0"/>
                    <a:pt x="150" y="169"/>
                    <a:pt x="181" y="269"/>
                  </a:cubicBezTo>
                  <a:cubicBezTo>
                    <a:pt x="212" y="370"/>
                    <a:pt x="263" y="544"/>
                    <a:pt x="294" y="572"/>
                  </a:cubicBezTo>
                  <a:cubicBezTo>
                    <a:pt x="294" y="572"/>
                    <a:pt x="224" y="463"/>
                    <a:pt x="204" y="398"/>
                  </a:cubicBezTo>
                  <a:cubicBezTo>
                    <a:pt x="183" y="332"/>
                    <a:pt x="152" y="211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3" name="Freeform 11">
              <a:extLst>
                <a:ext uri="{FF2B5EF4-FFF2-40B4-BE49-F238E27FC236}">
                  <a16:creationId xmlns:a16="http://schemas.microsoft.com/office/drawing/2014/main" id="{6E4F7284-0825-440D-9AF2-E899B782C88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7" y="2457"/>
              <a:ext cx="485" cy="1076"/>
            </a:xfrm>
            <a:custGeom>
              <a:avLst/>
              <a:gdLst>
                <a:gd name="T0" fmla="*/ 0 w 371"/>
                <a:gd name="T1" fmla="*/ 0 h 824"/>
                <a:gd name="T2" fmla="*/ 244 w 371"/>
                <a:gd name="T3" fmla="*/ 535 h 824"/>
                <a:gd name="T4" fmla="*/ 634 w 371"/>
                <a:gd name="T5" fmla="*/ 1405 h 824"/>
                <a:gd name="T6" fmla="*/ 305 w 371"/>
                <a:gd name="T7" fmla="*/ 834 h 824"/>
                <a:gd name="T8" fmla="*/ 0 w 371"/>
                <a:gd name="T9" fmla="*/ 0 h 82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1" h="824">
                  <a:moveTo>
                    <a:pt x="0" y="0"/>
                  </a:moveTo>
                  <a:cubicBezTo>
                    <a:pt x="0" y="0"/>
                    <a:pt x="116" y="182"/>
                    <a:pt x="143" y="314"/>
                  </a:cubicBezTo>
                  <a:cubicBezTo>
                    <a:pt x="171" y="445"/>
                    <a:pt x="292" y="741"/>
                    <a:pt x="371" y="824"/>
                  </a:cubicBezTo>
                  <a:cubicBezTo>
                    <a:pt x="371" y="824"/>
                    <a:pt x="264" y="741"/>
                    <a:pt x="178" y="489"/>
                  </a:cubicBezTo>
                  <a:cubicBezTo>
                    <a:pt x="91" y="237"/>
                    <a:pt x="17" y="1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4" name="Freeform 12">
              <a:extLst>
                <a:ext uri="{FF2B5EF4-FFF2-40B4-BE49-F238E27FC236}">
                  <a16:creationId xmlns:a16="http://schemas.microsoft.com/office/drawing/2014/main" id="{4A697B15-C4B8-45AA-9DDF-97469B588C4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3" y="2208"/>
              <a:ext cx="493" cy="153"/>
            </a:xfrm>
            <a:custGeom>
              <a:avLst/>
              <a:gdLst>
                <a:gd name="T0" fmla="*/ 0 w 377"/>
                <a:gd name="T1" fmla="*/ 0 h 117"/>
                <a:gd name="T2" fmla="*/ 645 w 377"/>
                <a:gd name="T3" fmla="*/ 200 h 117"/>
                <a:gd name="T4" fmla="*/ 0 w 377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7" h="117">
                  <a:moveTo>
                    <a:pt x="0" y="0"/>
                  </a:moveTo>
                  <a:cubicBezTo>
                    <a:pt x="0" y="0"/>
                    <a:pt x="246" y="91"/>
                    <a:pt x="377" y="117"/>
                  </a:cubicBezTo>
                  <a:cubicBezTo>
                    <a:pt x="377" y="117"/>
                    <a:pt x="83" y="10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5" name="Freeform 13">
              <a:extLst>
                <a:ext uri="{FF2B5EF4-FFF2-40B4-BE49-F238E27FC236}">
                  <a16:creationId xmlns:a16="http://schemas.microsoft.com/office/drawing/2014/main" id="{70686BC1-73B7-4563-9D7B-0F88CDC02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5" y="2302"/>
              <a:ext cx="248" cy="226"/>
            </a:xfrm>
            <a:custGeom>
              <a:avLst/>
              <a:gdLst>
                <a:gd name="T0" fmla="*/ 0 w 190"/>
                <a:gd name="T1" fmla="*/ 0 h 173"/>
                <a:gd name="T2" fmla="*/ 324 w 190"/>
                <a:gd name="T3" fmla="*/ 295 h 173"/>
                <a:gd name="T4" fmla="*/ 0 w 190"/>
                <a:gd name="T5" fmla="*/ 0 h 17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0" h="173">
                  <a:moveTo>
                    <a:pt x="0" y="0"/>
                  </a:moveTo>
                  <a:cubicBezTo>
                    <a:pt x="0" y="0"/>
                    <a:pt x="108" y="32"/>
                    <a:pt x="190" y="173"/>
                  </a:cubicBezTo>
                  <a:cubicBezTo>
                    <a:pt x="190" y="173"/>
                    <a:pt x="73" y="5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6" name="Freeform 14">
              <a:extLst>
                <a:ext uri="{FF2B5EF4-FFF2-40B4-BE49-F238E27FC236}">
                  <a16:creationId xmlns:a16="http://schemas.microsoft.com/office/drawing/2014/main" id="{07C495E3-FA79-4525-959D-D564466EF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71" y="1710"/>
              <a:ext cx="762" cy="150"/>
            </a:xfrm>
            <a:custGeom>
              <a:avLst/>
              <a:gdLst>
                <a:gd name="T0" fmla="*/ 994 w 584"/>
                <a:gd name="T1" fmla="*/ 74 h 115"/>
                <a:gd name="T2" fmla="*/ 538 w 584"/>
                <a:gd name="T3" fmla="*/ 78 h 115"/>
                <a:gd name="T4" fmla="*/ 0 w 584"/>
                <a:gd name="T5" fmla="*/ 146 h 115"/>
                <a:gd name="T6" fmla="*/ 526 w 584"/>
                <a:gd name="T7" fmla="*/ 134 h 115"/>
                <a:gd name="T8" fmla="*/ 994 w 584"/>
                <a:gd name="T9" fmla="*/ 74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84" h="115">
                  <a:moveTo>
                    <a:pt x="584" y="44"/>
                  </a:moveTo>
                  <a:cubicBezTo>
                    <a:pt x="584" y="44"/>
                    <a:pt x="417" y="0"/>
                    <a:pt x="316" y="46"/>
                  </a:cubicBezTo>
                  <a:cubicBezTo>
                    <a:pt x="215" y="91"/>
                    <a:pt x="0" y="86"/>
                    <a:pt x="0" y="86"/>
                  </a:cubicBezTo>
                  <a:cubicBezTo>
                    <a:pt x="0" y="86"/>
                    <a:pt x="236" y="115"/>
                    <a:pt x="309" y="79"/>
                  </a:cubicBezTo>
                  <a:cubicBezTo>
                    <a:pt x="382" y="44"/>
                    <a:pt x="539" y="34"/>
                    <a:pt x="584" y="44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7" name="Freeform 15">
              <a:extLst>
                <a:ext uri="{FF2B5EF4-FFF2-40B4-BE49-F238E27FC236}">
                  <a16:creationId xmlns:a16="http://schemas.microsoft.com/office/drawing/2014/main" id="{D8C900A2-44AE-44A1-9939-EF8626DE8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24" y="1353"/>
              <a:ext cx="640" cy="291"/>
            </a:xfrm>
            <a:custGeom>
              <a:avLst/>
              <a:gdLst>
                <a:gd name="T0" fmla="*/ 836 w 490"/>
                <a:gd name="T1" fmla="*/ 0 h 223"/>
                <a:gd name="T2" fmla="*/ 0 w 490"/>
                <a:gd name="T3" fmla="*/ 380 h 223"/>
                <a:gd name="T4" fmla="*/ 836 w 490"/>
                <a:gd name="T5" fmla="*/ 0 h 2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90" h="223">
                  <a:moveTo>
                    <a:pt x="490" y="0"/>
                  </a:moveTo>
                  <a:cubicBezTo>
                    <a:pt x="490" y="0"/>
                    <a:pt x="191" y="158"/>
                    <a:pt x="0" y="223"/>
                  </a:cubicBezTo>
                  <a:cubicBezTo>
                    <a:pt x="0" y="223"/>
                    <a:pt x="350" y="137"/>
                    <a:pt x="49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8" name="Freeform 16">
              <a:extLst>
                <a:ext uri="{FF2B5EF4-FFF2-40B4-BE49-F238E27FC236}">
                  <a16:creationId xmlns:a16="http://schemas.microsoft.com/office/drawing/2014/main" id="{8A26624E-50FE-4E92-9D17-26A20D8CCBF4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0" y="1460"/>
              <a:ext cx="258" cy="102"/>
            </a:xfrm>
            <a:custGeom>
              <a:avLst/>
              <a:gdLst>
                <a:gd name="T0" fmla="*/ 336 w 198"/>
                <a:gd name="T1" fmla="*/ 0 h 78"/>
                <a:gd name="T2" fmla="*/ 0 w 198"/>
                <a:gd name="T3" fmla="*/ 133 h 78"/>
                <a:gd name="T4" fmla="*/ 336 w 198"/>
                <a:gd name="T5" fmla="*/ 0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8" h="78">
                  <a:moveTo>
                    <a:pt x="198" y="0"/>
                  </a:moveTo>
                  <a:cubicBezTo>
                    <a:pt x="198" y="0"/>
                    <a:pt x="70" y="56"/>
                    <a:pt x="0" y="78"/>
                  </a:cubicBezTo>
                  <a:cubicBezTo>
                    <a:pt x="0" y="78"/>
                    <a:pt x="137" y="58"/>
                    <a:pt x="19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49" name="Freeform 17">
              <a:extLst>
                <a:ext uri="{FF2B5EF4-FFF2-40B4-BE49-F238E27FC236}">
                  <a16:creationId xmlns:a16="http://schemas.microsoft.com/office/drawing/2014/main" id="{29441B60-DE8A-466E-88FC-78C8C44AF0B6}"/>
                </a:ext>
              </a:extLst>
            </p:cNvPr>
            <p:cNvSpPr>
              <a:spLocks/>
            </p:cNvSpPr>
            <p:nvPr/>
          </p:nvSpPr>
          <p:spPr bwMode="auto">
            <a:xfrm>
              <a:off x="4366" y="1950"/>
              <a:ext cx="536" cy="113"/>
            </a:xfrm>
            <a:custGeom>
              <a:avLst/>
              <a:gdLst>
                <a:gd name="T0" fmla="*/ 0 w 411"/>
                <a:gd name="T1" fmla="*/ 0 h 87"/>
                <a:gd name="T2" fmla="*/ 404 w 411"/>
                <a:gd name="T3" fmla="*/ 91 h 87"/>
                <a:gd name="T4" fmla="*/ 699 w 411"/>
                <a:gd name="T5" fmla="*/ 140 h 87"/>
                <a:gd name="T6" fmla="*/ 395 w 411"/>
                <a:gd name="T7" fmla="*/ 139 h 87"/>
                <a:gd name="T8" fmla="*/ 0 w 411"/>
                <a:gd name="T9" fmla="*/ 0 h 8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87">
                  <a:moveTo>
                    <a:pt x="0" y="0"/>
                  </a:moveTo>
                  <a:cubicBezTo>
                    <a:pt x="0" y="0"/>
                    <a:pt x="188" y="57"/>
                    <a:pt x="238" y="54"/>
                  </a:cubicBezTo>
                  <a:cubicBezTo>
                    <a:pt x="289" y="52"/>
                    <a:pt x="411" y="83"/>
                    <a:pt x="411" y="83"/>
                  </a:cubicBezTo>
                  <a:cubicBezTo>
                    <a:pt x="411" y="83"/>
                    <a:pt x="262" y="77"/>
                    <a:pt x="232" y="82"/>
                  </a:cubicBezTo>
                  <a:cubicBezTo>
                    <a:pt x="202" y="87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0" name="Freeform 18">
              <a:extLst>
                <a:ext uri="{FF2B5EF4-FFF2-40B4-BE49-F238E27FC236}">
                  <a16:creationId xmlns:a16="http://schemas.microsoft.com/office/drawing/2014/main" id="{3C615E95-0EA7-4842-B2B5-5BAE5086EA5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00" y="2658"/>
              <a:ext cx="292" cy="641"/>
            </a:xfrm>
            <a:custGeom>
              <a:avLst/>
              <a:gdLst>
                <a:gd name="T0" fmla="*/ 0 w 224"/>
                <a:gd name="T1" fmla="*/ 0 h 491"/>
                <a:gd name="T2" fmla="*/ 167 w 224"/>
                <a:gd name="T3" fmla="*/ 407 h 491"/>
                <a:gd name="T4" fmla="*/ 381 w 224"/>
                <a:gd name="T5" fmla="*/ 837 h 491"/>
                <a:gd name="T6" fmla="*/ 241 w 224"/>
                <a:gd name="T7" fmla="*/ 530 h 491"/>
                <a:gd name="T8" fmla="*/ 0 w 224"/>
                <a:gd name="T9" fmla="*/ 0 h 4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4" h="491">
                  <a:moveTo>
                    <a:pt x="0" y="0"/>
                  </a:moveTo>
                  <a:cubicBezTo>
                    <a:pt x="0" y="0"/>
                    <a:pt x="53" y="75"/>
                    <a:pt x="98" y="239"/>
                  </a:cubicBezTo>
                  <a:cubicBezTo>
                    <a:pt x="144" y="403"/>
                    <a:pt x="194" y="479"/>
                    <a:pt x="224" y="491"/>
                  </a:cubicBezTo>
                  <a:cubicBezTo>
                    <a:pt x="224" y="491"/>
                    <a:pt x="180" y="440"/>
                    <a:pt x="142" y="311"/>
                  </a:cubicBezTo>
                  <a:cubicBezTo>
                    <a:pt x="104" y="183"/>
                    <a:pt x="33" y="2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1" name="Freeform 19">
              <a:extLst>
                <a:ext uri="{FF2B5EF4-FFF2-40B4-BE49-F238E27FC236}">
                  <a16:creationId xmlns:a16="http://schemas.microsoft.com/office/drawing/2014/main" id="{AECC20A8-5863-49F0-9723-BE65305DB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1" y="2464"/>
              <a:ext cx="209" cy="278"/>
            </a:xfrm>
            <a:custGeom>
              <a:avLst/>
              <a:gdLst>
                <a:gd name="T0" fmla="*/ 0 w 160"/>
                <a:gd name="T1" fmla="*/ 0 h 213"/>
                <a:gd name="T2" fmla="*/ 273 w 160"/>
                <a:gd name="T3" fmla="*/ 363 h 213"/>
                <a:gd name="T4" fmla="*/ 0 w 160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0" h="213">
                  <a:moveTo>
                    <a:pt x="0" y="0"/>
                  </a:moveTo>
                  <a:cubicBezTo>
                    <a:pt x="0" y="0"/>
                    <a:pt x="119" y="76"/>
                    <a:pt x="160" y="213"/>
                  </a:cubicBezTo>
                  <a:cubicBezTo>
                    <a:pt x="160" y="213"/>
                    <a:pt x="14" y="3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2" name="Line 20">
              <a:extLst>
                <a:ext uri="{FF2B5EF4-FFF2-40B4-BE49-F238E27FC236}">
                  <a16:creationId xmlns:a16="http://schemas.microsoft.com/office/drawing/2014/main" id="{0BB539CA-F18A-4310-A3DF-8C1BA618959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8" y="2620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3" name="Line 21">
              <a:extLst>
                <a:ext uri="{FF2B5EF4-FFF2-40B4-BE49-F238E27FC236}">
                  <a16:creationId xmlns:a16="http://schemas.microsoft.com/office/drawing/2014/main" id="{355F733E-BA8B-4D54-8D26-FDAC675429A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68" y="2620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4" name="Line 22">
              <a:extLst>
                <a:ext uri="{FF2B5EF4-FFF2-40B4-BE49-F238E27FC236}">
                  <a16:creationId xmlns:a16="http://schemas.microsoft.com/office/drawing/2014/main" id="{41017148-41A1-4DDB-8B24-7455138E44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8" y="272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5" name="Line 23">
              <a:extLst>
                <a:ext uri="{FF2B5EF4-FFF2-40B4-BE49-F238E27FC236}">
                  <a16:creationId xmlns:a16="http://schemas.microsoft.com/office/drawing/2014/main" id="{97907B8F-88C4-4C5B-B7A8-A788EAA430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978" y="2727"/>
              <a:ext cx="1" cy="1"/>
            </a:xfrm>
            <a:prstGeom prst="line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6" name="Freeform 24">
              <a:extLst>
                <a:ext uri="{FF2B5EF4-FFF2-40B4-BE49-F238E27FC236}">
                  <a16:creationId xmlns:a16="http://schemas.microsoft.com/office/drawing/2014/main" id="{E5CB4AE5-7640-461D-9A3B-53DAB5140D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1" y="1021"/>
              <a:ext cx="283" cy="279"/>
            </a:xfrm>
            <a:custGeom>
              <a:avLst/>
              <a:gdLst>
                <a:gd name="T0" fmla="*/ 0 w 217"/>
                <a:gd name="T1" fmla="*/ 364 h 214"/>
                <a:gd name="T2" fmla="*/ 369 w 217"/>
                <a:gd name="T3" fmla="*/ 0 h 214"/>
                <a:gd name="T4" fmla="*/ 0 w 217"/>
                <a:gd name="T5" fmla="*/ 364 h 2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7" h="214">
                  <a:moveTo>
                    <a:pt x="0" y="214"/>
                  </a:moveTo>
                  <a:cubicBezTo>
                    <a:pt x="0" y="214"/>
                    <a:pt x="169" y="79"/>
                    <a:pt x="217" y="0"/>
                  </a:cubicBezTo>
                  <a:cubicBezTo>
                    <a:pt x="217" y="0"/>
                    <a:pt x="107" y="176"/>
                    <a:pt x="0" y="214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7" name="Freeform 25">
              <a:extLst>
                <a:ext uri="{FF2B5EF4-FFF2-40B4-BE49-F238E27FC236}">
                  <a16:creationId xmlns:a16="http://schemas.microsoft.com/office/drawing/2014/main" id="{7B3D468A-44EC-4C35-AE61-DC0BE8BA2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4464" y="1138"/>
              <a:ext cx="536" cy="388"/>
            </a:xfrm>
            <a:custGeom>
              <a:avLst/>
              <a:gdLst>
                <a:gd name="T0" fmla="*/ 0 w 411"/>
                <a:gd name="T1" fmla="*/ 507 h 297"/>
                <a:gd name="T2" fmla="*/ 304 w 411"/>
                <a:gd name="T3" fmla="*/ 341 h 297"/>
                <a:gd name="T4" fmla="*/ 699 w 411"/>
                <a:gd name="T5" fmla="*/ 0 h 297"/>
                <a:gd name="T6" fmla="*/ 329 w 411"/>
                <a:gd name="T7" fmla="*/ 366 h 297"/>
                <a:gd name="T8" fmla="*/ 0 w 411"/>
                <a:gd name="T9" fmla="*/ 507 h 29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1" h="297">
                  <a:moveTo>
                    <a:pt x="0" y="297"/>
                  </a:moveTo>
                  <a:cubicBezTo>
                    <a:pt x="0" y="297"/>
                    <a:pt x="99" y="236"/>
                    <a:pt x="179" y="200"/>
                  </a:cubicBezTo>
                  <a:cubicBezTo>
                    <a:pt x="304" y="145"/>
                    <a:pt x="411" y="0"/>
                    <a:pt x="411" y="0"/>
                  </a:cubicBezTo>
                  <a:cubicBezTo>
                    <a:pt x="411" y="0"/>
                    <a:pt x="321" y="152"/>
                    <a:pt x="193" y="214"/>
                  </a:cubicBezTo>
                  <a:cubicBezTo>
                    <a:pt x="65" y="276"/>
                    <a:pt x="0" y="297"/>
                    <a:pt x="0" y="297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8" name="Freeform 26">
              <a:extLst>
                <a:ext uri="{FF2B5EF4-FFF2-40B4-BE49-F238E27FC236}">
                  <a16:creationId xmlns:a16="http://schemas.microsoft.com/office/drawing/2014/main" id="{3822B236-87CE-492F-8AFB-AD71F319B1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1" y="1610"/>
              <a:ext cx="813" cy="175"/>
            </a:xfrm>
            <a:custGeom>
              <a:avLst/>
              <a:gdLst>
                <a:gd name="T0" fmla="*/ 1061 w 623"/>
                <a:gd name="T1" fmla="*/ 0 h 134"/>
                <a:gd name="T2" fmla="*/ 414 w 623"/>
                <a:gd name="T3" fmla="*/ 77 h 134"/>
                <a:gd name="T4" fmla="*/ 0 w 623"/>
                <a:gd name="T5" fmla="*/ 229 h 134"/>
                <a:gd name="T6" fmla="*/ 219 w 623"/>
                <a:gd name="T7" fmla="*/ 178 h 134"/>
                <a:gd name="T8" fmla="*/ 1061 w 623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23" h="134">
                  <a:moveTo>
                    <a:pt x="623" y="0"/>
                  </a:moveTo>
                  <a:cubicBezTo>
                    <a:pt x="623" y="0"/>
                    <a:pt x="323" y="7"/>
                    <a:pt x="243" y="45"/>
                  </a:cubicBezTo>
                  <a:cubicBezTo>
                    <a:pt x="164" y="83"/>
                    <a:pt x="0" y="134"/>
                    <a:pt x="0" y="134"/>
                  </a:cubicBezTo>
                  <a:cubicBezTo>
                    <a:pt x="0" y="134"/>
                    <a:pt x="50" y="132"/>
                    <a:pt x="129" y="104"/>
                  </a:cubicBezTo>
                  <a:cubicBezTo>
                    <a:pt x="209" y="76"/>
                    <a:pt x="312" y="18"/>
                    <a:pt x="62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59" name="Freeform 27">
              <a:extLst>
                <a:ext uri="{FF2B5EF4-FFF2-40B4-BE49-F238E27FC236}">
                  <a16:creationId xmlns:a16="http://schemas.microsoft.com/office/drawing/2014/main" id="{0AFBD676-C307-4307-817F-20C1BDE17C53}"/>
                </a:ext>
              </a:extLst>
            </p:cNvPr>
            <p:cNvSpPr>
              <a:spLocks/>
            </p:cNvSpPr>
            <p:nvPr/>
          </p:nvSpPr>
          <p:spPr bwMode="auto">
            <a:xfrm>
              <a:off x="4210" y="1855"/>
              <a:ext cx="583" cy="71"/>
            </a:xfrm>
            <a:custGeom>
              <a:avLst/>
              <a:gdLst>
                <a:gd name="T0" fmla="*/ 762 w 446"/>
                <a:gd name="T1" fmla="*/ 92 h 55"/>
                <a:gd name="T2" fmla="*/ 0 w 446"/>
                <a:gd name="T3" fmla="*/ 35 h 55"/>
                <a:gd name="T4" fmla="*/ 762 w 446"/>
                <a:gd name="T5" fmla="*/ 92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46" h="55">
                  <a:moveTo>
                    <a:pt x="446" y="55"/>
                  </a:moveTo>
                  <a:cubicBezTo>
                    <a:pt x="446" y="55"/>
                    <a:pt x="90" y="0"/>
                    <a:pt x="0" y="21"/>
                  </a:cubicBezTo>
                  <a:cubicBezTo>
                    <a:pt x="0" y="21"/>
                    <a:pt x="391" y="38"/>
                    <a:pt x="446" y="55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0" name="Freeform 28">
              <a:extLst>
                <a:ext uri="{FF2B5EF4-FFF2-40B4-BE49-F238E27FC236}">
                  <a16:creationId xmlns:a16="http://schemas.microsoft.com/office/drawing/2014/main" id="{64B06CBC-0359-488C-A97A-8211FC78523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0" y="2110"/>
              <a:ext cx="519" cy="19"/>
            </a:xfrm>
            <a:custGeom>
              <a:avLst/>
              <a:gdLst>
                <a:gd name="T0" fmla="*/ 677 w 398"/>
                <a:gd name="T1" fmla="*/ 4 h 14"/>
                <a:gd name="T2" fmla="*/ 0 w 398"/>
                <a:gd name="T3" fmla="*/ 26 h 14"/>
                <a:gd name="T4" fmla="*/ 677 w 398"/>
                <a:gd name="T5" fmla="*/ 4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8" h="14">
                  <a:moveTo>
                    <a:pt x="398" y="2"/>
                  </a:moveTo>
                  <a:cubicBezTo>
                    <a:pt x="398" y="2"/>
                    <a:pt x="41" y="0"/>
                    <a:pt x="0" y="14"/>
                  </a:cubicBezTo>
                  <a:cubicBezTo>
                    <a:pt x="0" y="14"/>
                    <a:pt x="375" y="14"/>
                    <a:pt x="398" y="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1" name="Freeform 29">
              <a:extLst>
                <a:ext uri="{FF2B5EF4-FFF2-40B4-BE49-F238E27FC236}">
                  <a16:creationId xmlns:a16="http://schemas.microsoft.com/office/drawing/2014/main" id="{B484BE3E-AE0E-4F03-8E56-F796F28D6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7" y="2279"/>
              <a:ext cx="521" cy="901"/>
            </a:xfrm>
            <a:custGeom>
              <a:avLst/>
              <a:gdLst>
                <a:gd name="T0" fmla="*/ 0 w 399"/>
                <a:gd name="T1" fmla="*/ 0 h 691"/>
                <a:gd name="T2" fmla="*/ 363 w 399"/>
                <a:gd name="T3" fmla="*/ 522 h 691"/>
                <a:gd name="T4" fmla="*/ 680 w 399"/>
                <a:gd name="T5" fmla="*/ 1175 h 691"/>
                <a:gd name="T6" fmla="*/ 423 w 399"/>
                <a:gd name="T7" fmla="*/ 745 h 691"/>
                <a:gd name="T8" fmla="*/ 0 w 399"/>
                <a:gd name="T9" fmla="*/ 0 h 69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9" h="691">
                  <a:moveTo>
                    <a:pt x="0" y="0"/>
                  </a:moveTo>
                  <a:cubicBezTo>
                    <a:pt x="0" y="0"/>
                    <a:pt x="182" y="207"/>
                    <a:pt x="213" y="307"/>
                  </a:cubicBezTo>
                  <a:cubicBezTo>
                    <a:pt x="244" y="407"/>
                    <a:pt x="368" y="664"/>
                    <a:pt x="399" y="691"/>
                  </a:cubicBezTo>
                  <a:cubicBezTo>
                    <a:pt x="399" y="691"/>
                    <a:pt x="268" y="504"/>
                    <a:pt x="248" y="438"/>
                  </a:cubicBezTo>
                  <a:cubicBezTo>
                    <a:pt x="227" y="372"/>
                    <a:pt x="233" y="27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2" name="Freeform 30">
              <a:extLst>
                <a:ext uri="{FF2B5EF4-FFF2-40B4-BE49-F238E27FC236}">
                  <a16:creationId xmlns:a16="http://schemas.microsoft.com/office/drawing/2014/main" id="{BBE0288B-73EF-43AB-BEF0-820EB77DEEB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5" y="2453"/>
              <a:ext cx="468" cy="1068"/>
            </a:xfrm>
            <a:custGeom>
              <a:avLst/>
              <a:gdLst>
                <a:gd name="T0" fmla="*/ 0 w 359"/>
                <a:gd name="T1" fmla="*/ 0 h 818"/>
                <a:gd name="T2" fmla="*/ 199 w 359"/>
                <a:gd name="T3" fmla="*/ 518 h 818"/>
                <a:gd name="T4" fmla="*/ 610 w 359"/>
                <a:gd name="T5" fmla="*/ 1394 h 818"/>
                <a:gd name="T6" fmla="*/ 282 w 359"/>
                <a:gd name="T7" fmla="*/ 825 h 818"/>
                <a:gd name="T8" fmla="*/ 0 w 359"/>
                <a:gd name="T9" fmla="*/ 0 h 8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59" h="818">
                  <a:moveTo>
                    <a:pt x="0" y="0"/>
                  </a:moveTo>
                  <a:cubicBezTo>
                    <a:pt x="0" y="0"/>
                    <a:pt x="90" y="173"/>
                    <a:pt x="117" y="304"/>
                  </a:cubicBezTo>
                  <a:cubicBezTo>
                    <a:pt x="145" y="435"/>
                    <a:pt x="280" y="736"/>
                    <a:pt x="359" y="818"/>
                  </a:cubicBezTo>
                  <a:cubicBezTo>
                    <a:pt x="359" y="818"/>
                    <a:pt x="252" y="736"/>
                    <a:pt x="166" y="484"/>
                  </a:cubicBezTo>
                  <a:cubicBezTo>
                    <a:pt x="79" y="231"/>
                    <a:pt x="17" y="1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3" name="Freeform 31">
              <a:extLst>
                <a:ext uri="{FF2B5EF4-FFF2-40B4-BE49-F238E27FC236}">
                  <a16:creationId xmlns:a16="http://schemas.microsoft.com/office/drawing/2014/main" id="{96CBF36C-95B1-4805-ADD9-1F6B1E63C42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4" y="2194"/>
              <a:ext cx="531" cy="162"/>
            </a:xfrm>
            <a:custGeom>
              <a:avLst/>
              <a:gdLst>
                <a:gd name="T0" fmla="*/ 0 w 407"/>
                <a:gd name="T1" fmla="*/ 0 h 124"/>
                <a:gd name="T2" fmla="*/ 693 w 407"/>
                <a:gd name="T3" fmla="*/ 212 h 124"/>
                <a:gd name="T4" fmla="*/ 0 w 407"/>
                <a:gd name="T5" fmla="*/ 0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7" h="124">
                  <a:moveTo>
                    <a:pt x="0" y="0"/>
                  </a:moveTo>
                  <a:cubicBezTo>
                    <a:pt x="0" y="0"/>
                    <a:pt x="324" y="71"/>
                    <a:pt x="407" y="124"/>
                  </a:cubicBezTo>
                  <a:cubicBezTo>
                    <a:pt x="407" y="124"/>
                    <a:pt x="83" y="10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4" name="Freeform 32">
              <a:extLst>
                <a:ext uri="{FF2B5EF4-FFF2-40B4-BE49-F238E27FC236}">
                  <a16:creationId xmlns:a16="http://schemas.microsoft.com/office/drawing/2014/main" id="{E0767B9A-63BF-4F41-B3C6-966591C7CC0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57" y="2292"/>
              <a:ext cx="405" cy="378"/>
            </a:xfrm>
            <a:custGeom>
              <a:avLst/>
              <a:gdLst>
                <a:gd name="T0" fmla="*/ 0 w 310"/>
                <a:gd name="T1" fmla="*/ 0 h 290"/>
                <a:gd name="T2" fmla="*/ 529 w 310"/>
                <a:gd name="T3" fmla="*/ 493 h 290"/>
                <a:gd name="T4" fmla="*/ 0 w 310"/>
                <a:gd name="T5" fmla="*/ 0 h 29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0" h="290">
                  <a:moveTo>
                    <a:pt x="0" y="0"/>
                  </a:moveTo>
                  <a:cubicBezTo>
                    <a:pt x="0" y="0"/>
                    <a:pt x="231" y="183"/>
                    <a:pt x="310" y="290"/>
                  </a:cubicBezTo>
                  <a:cubicBezTo>
                    <a:pt x="310" y="290"/>
                    <a:pt x="73" y="55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5" name="Freeform 33">
              <a:extLst>
                <a:ext uri="{FF2B5EF4-FFF2-40B4-BE49-F238E27FC236}">
                  <a16:creationId xmlns:a16="http://schemas.microsoft.com/office/drawing/2014/main" id="{0371ADE5-EB58-45DD-90A1-AC1245DA1257}"/>
                </a:ext>
              </a:extLst>
            </p:cNvPr>
            <p:cNvSpPr>
              <a:spLocks/>
            </p:cNvSpPr>
            <p:nvPr/>
          </p:nvSpPr>
          <p:spPr bwMode="auto">
            <a:xfrm>
              <a:off x="4064" y="1707"/>
              <a:ext cx="687" cy="125"/>
            </a:xfrm>
            <a:custGeom>
              <a:avLst/>
              <a:gdLst>
                <a:gd name="T0" fmla="*/ 897 w 526"/>
                <a:gd name="T1" fmla="*/ 60 h 96"/>
                <a:gd name="T2" fmla="*/ 529 w 526"/>
                <a:gd name="T3" fmla="*/ 77 h 96"/>
                <a:gd name="T4" fmla="*/ 0 w 526"/>
                <a:gd name="T5" fmla="*/ 152 h 96"/>
                <a:gd name="T6" fmla="*/ 511 w 526"/>
                <a:gd name="T7" fmla="*/ 102 h 96"/>
                <a:gd name="T8" fmla="*/ 897 w 526"/>
                <a:gd name="T9" fmla="*/ 60 h 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6" h="96">
                  <a:moveTo>
                    <a:pt x="526" y="35"/>
                  </a:moveTo>
                  <a:cubicBezTo>
                    <a:pt x="526" y="35"/>
                    <a:pt x="410" y="0"/>
                    <a:pt x="310" y="45"/>
                  </a:cubicBezTo>
                  <a:cubicBezTo>
                    <a:pt x="209" y="90"/>
                    <a:pt x="0" y="90"/>
                    <a:pt x="0" y="90"/>
                  </a:cubicBezTo>
                  <a:cubicBezTo>
                    <a:pt x="0" y="90"/>
                    <a:pt x="226" y="96"/>
                    <a:pt x="299" y="60"/>
                  </a:cubicBezTo>
                  <a:cubicBezTo>
                    <a:pt x="373" y="25"/>
                    <a:pt x="481" y="25"/>
                    <a:pt x="526" y="35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6" name="Freeform 34">
              <a:extLst>
                <a:ext uri="{FF2B5EF4-FFF2-40B4-BE49-F238E27FC236}">
                  <a16:creationId xmlns:a16="http://schemas.microsoft.com/office/drawing/2014/main" id="{33F41683-8648-4CBA-9947-40FCA2A78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311" y="1348"/>
              <a:ext cx="657" cy="299"/>
            </a:xfrm>
            <a:custGeom>
              <a:avLst/>
              <a:gdLst>
                <a:gd name="T0" fmla="*/ 858 w 503"/>
                <a:gd name="T1" fmla="*/ 0 h 229"/>
                <a:gd name="T2" fmla="*/ 0 w 503"/>
                <a:gd name="T3" fmla="*/ 390 h 229"/>
                <a:gd name="T4" fmla="*/ 858 w 503"/>
                <a:gd name="T5" fmla="*/ 0 h 2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3" h="229">
                  <a:moveTo>
                    <a:pt x="503" y="0"/>
                  </a:moveTo>
                  <a:cubicBezTo>
                    <a:pt x="503" y="0"/>
                    <a:pt x="181" y="177"/>
                    <a:pt x="0" y="229"/>
                  </a:cubicBezTo>
                  <a:cubicBezTo>
                    <a:pt x="0" y="229"/>
                    <a:pt x="403" y="98"/>
                    <a:pt x="50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7" name="Freeform 35">
              <a:extLst>
                <a:ext uri="{FF2B5EF4-FFF2-40B4-BE49-F238E27FC236}">
                  <a16:creationId xmlns:a16="http://schemas.microsoft.com/office/drawing/2014/main" id="{B5C09498-E19E-43B3-BD55-53596FF9CCB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6" y="1457"/>
              <a:ext cx="266" cy="105"/>
            </a:xfrm>
            <a:custGeom>
              <a:avLst/>
              <a:gdLst>
                <a:gd name="T0" fmla="*/ 347 w 204"/>
                <a:gd name="T1" fmla="*/ 0 h 81"/>
                <a:gd name="T2" fmla="*/ 0 w 204"/>
                <a:gd name="T3" fmla="*/ 136 h 81"/>
                <a:gd name="T4" fmla="*/ 347 w 204"/>
                <a:gd name="T5" fmla="*/ 0 h 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4" h="81">
                  <a:moveTo>
                    <a:pt x="204" y="0"/>
                  </a:moveTo>
                  <a:cubicBezTo>
                    <a:pt x="204" y="0"/>
                    <a:pt x="73" y="58"/>
                    <a:pt x="0" y="81"/>
                  </a:cubicBezTo>
                  <a:cubicBezTo>
                    <a:pt x="0" y="81"/>
                    <a:pt x="159" y="38"/>
                    <a:pt x="20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8" name="Freeform 36">
              <a:extLst>
                <a:ext uri="{FF2B5EF4-FFF2-40B4-BE49-F238E27FC236}">
                  <a16:creationId xmlns:a16="http://schemas.microsoft.com/office/drawing/2014/main" id="{786C6DCA-678B-4C8E-9733-653525E3E787}"/>
                </a:ext>
              </a:extLst>
            </p:cNvPr>
            <p:cNvSpPr>
              <a:spLocks/>
            </p:cNvSpPr>
            <p:nvPr/>
          </p:nvSpPr>
          <p:spPr bwMode="auto">
            <a:xfrm>
              <a:off x="4357" y="1947"/>
              <a:ext cx="545" cy="111"/>
            </a:xfrm>
            <a:custGeom>
              <a:avLst/>
              <a:gdLst>
                <a:gd name="T0" fmla="*/ 0 w 418"/>
                <a:gd name="T1" fmla="*/ 0 h 85"/>
                <a:gd name="T2" fmla="*/ 394 w 418"/>
                <a:gd name="T3" fmla="*/ 82 h 85"/>
                <a:gd name="T4" fmla="*/ 711 w 418"/>
                <a:gd name="T5" fmla="*/ 145 h 85"/>
                <a:gd name="T6" fmla="*/ 394 w 418"/>
                <a:gd name="T7" fmla="*/ 102 h 85"/>
                <a:gd name="T8" fmla="*/ 0 w 418"/>
                <a:gd name="T9" fmla="*/ 0 h 8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8" h="85">
                  <a:moveTo>
                    <a:pt x="0" y="0"/>
                  </a:moveTo>
                  <a:cubicBezTo>
                    <a:pt x="0" y="0"/>
                    <a:pt x="181" y="50"/>
                    <a:pt x="232" y="48"/>
                  </a:cubicBezTo>
                  <a:cubicBezTo>
                    <a:pt x="282" y="45"/>
                    <a:pt x="418" y="85"/>
                    <a:pt x="418" y="85"/>
                  </a:cubicBezTo>
                  <a:cubicBezTo>
                    <a:pt x="418" y="85"/>
                    <a:pt x="262" y="55"/>
                    <a:pt x="232" y="60"/>
                  </a:cubicBezTo>
                  <a:cubicBezTo>
                    <a:pt x="201" y="6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69" name="Freeform 37">
              <a:extLst>
                <a:ext uri="{FF2B5EF4-FFF2-40B4-BE49-F238E27FC236}">
                  <a16:creationId xmlns:a16="http://schemas.microsoft.com/office/drawing/2014/main" id="{E6D9EE18-532E-42AD-9A80-5DD6930D690B}"/>
                </a:ext>
              </a:extLst>
            </p:cNvPr>
            <p:cNvSpPr>
              <a:spLocks/>
            </p:cNvSpPr>
            <p:nvPr/>
          </p:nvSpPr>
          <p:spPr bwMode="auto">
            <a:xfrm>
              <a:off x="4692" y="2650"/>
              <a:ext cx="345" cy="718"/>
            </a:xfrm>
            <a:custGeom>
              <a:avLst/>
              <a:gdLst>
                <a:gd name="T0" fmla="*/ 0 w 264"/>
                <a:gd name="T1" fmla="*/ 0 h 550"/>
                <a:gd name="T2" fmla="*/ 156 w 264"/>
                <a:gd name="T3" fmla="*/ 403 h 550"/>
                <a:gd name="T4" fmla="*/ 451 w 264"/>
                <a:gd name="T5" fmla="*/ 937 h 550"/>
                <a:gd name="T6" fmla="*/ 216 w 264"/>
                <a:gd name="T7" fmla="*/ 537 h 550"/>
                <a:gd name="T8" fmla="*/ 0 w 264"/>
                <a:gd name="T9" fmla="*/ 0 h 5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4" h="550">
                  <a:moveTo>
                    <a:pt x="0" y="0"/>
                  </a:moveTo>
                  <a:cubicBezTo>
                    <a:pt x="0" y="0"/>
                    <a:pt x="45" y="73"/>
                    <a:pt x="91" y="237"/>
                  </a:cubicBezTo>
                  <a:cubicBezTo>
                    <a:pt x="136" y="400"/>
                    <a:pt x="234" y="537"/>
                    <a:pt x="264" y="550"/>
                  </a:cubicBezTo>
                  <a:cubicBezTo>
                    <a:pt x="264" y="550"/>
                    <a:pt x="164" y="443"/>
                    <a:pt x="126" y="315"/>
                  </a:cubicBezTo>
                  <a:cubicBezTo>
                    <a:pt x="88" y="186"/>
                    <a:pt x="33" y="2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0" name="Freeform 38">
              <a:extLst>
                <a:ext uri="{FF2B5EF4-FFF2-40B4-BE49-F238E27FC236}">
                  <a16:creationId xmlns:a16="http://schemas.microsoft.com/office/drawing/2014/main" id="{786283DC-4EE8-4BD9-9212-D3D29CABF15D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6" y="2456"/>
              <a:ext cx="313" cy="433"/>
            </a:xfrm>
            <a:custGeom>
              <a:avLst/>
              <a:gdLst>
                <a:gd name="T0" fmla="*/ 0 w 240"/>
                <a:gd name="T1" fmla="*/ 0 h 332"/>
                <a:gd name="T2" fmla="*/ 408 w 240"/>
                <a:gd name="T3" fmla="*/ 565 h 332"/>
                <a:gd name="T4" fmla="*/ 0 w 240"/>
                <a:gd name="T5" fmla="*/ 0 h 3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0" h="332">
                  <a:moveTo>
                    <a:pt x="0" y="0"/>
                  </a:moveTo>
                  <a:cubicBezTo>
                    <a:pt x="0" y="0"/>
                    <a:pt x="215" y="277"/>
                    <a:pt x="240" y="332"/>
                  </a:cubicBezTo>
                  <a:cubicBezTo>
                    <a:pt x="240" y="332"/>
                    <a:pt x="13" y="36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1" name="Freeform 39">
              <a:extLst>
                <a:ext uri="{FF2B5EF4-FFF2-40B4-BE49-F238E27FC236}">
                  <a16:creationId xmlns:a16="http://schemas.microsoft.com/office/drawing/2014/main" id="{3DBDD96C-880A-45B4-A4ED-E0C1DEC1E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86" y="967"/>
              <a:ext cx="227" cy="260"/>
            </a:xfrm>
            <a:custGeom>
              <a:avLst/>
              <a:gdLst>
                <a:gd name="T0" fmla="*/ 296 w 174"/>
                <a:gd name="T1" fmla="*/ 0 h 199"/>
                <a:gd name="T2" fmla="*/ 0 w 174"/>
                <a:gd name="T3" fmla="*/ 340 h 199"/>
                <a:gd name="T4" fmla="*/ 296 w 174"/>
                <a:gd name="T5" fmla="*/ 0 h 19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4" h="199">
                  <a:moveTo>
                    <a:pt x="174" y="0"/>
                  </a:moveTo>
                  <a:cubicBezTo>
                    <a:pt x="174" y="0"/>
                    <a:pt x="123" y="105"/>
                    <a:pt x="0" y="199"/>
                  </a:cubicBezTo>
                  <a:cubicBezTo>
                    <a:pt x="0" y="199"/>
                    <a:pt x="161" y="50"/>
                    <a:pt x="17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2" name="Freeform 40">
              <a:extLst>
                <a:ext uri="{FF2B5EF4-FFF2-40B4-BE49-F238E27FC236}">
                  <a16:creationId xmlns:a16="http://schemas.microsoft.com/office/drawing/2014/main" id="{4BADEA04-A2B2-4D2D-8132-98A81A26556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8" y="1239"/>
              <a:ext cx="357" cy="225"/>
            </a:xfrm>
            <a:custGeom>
              <a:avLst/>
              <a:gdLst>
                <a:gd name="T0" fmla="*/ 467 w 273"/>
                <a:gd name="T1" fmla="*/ 0 h 173"/>
                <a:gd name="T2" fmla="*/ 213 w 273"/>
                <a:gd name="T3" fmla="*/ 182 h 173"/>
                <a:gd name="T4" fmla="*/ 0 w 273"/>
                <a:gd name="T5" fmla="*/ 293 h 173"/>
                <a:gd name="T6" fmla="*/ 235 w 273"/>
                <a:gd name="T7" fmla="*/ 148 h 173"/>
                <a:gd name="T8" fmla="*/ 467 w 273"/>
                <a:gd name="T9" fmla="*/ 0 h 1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3" h="173">
                  <a:moveTo>
                    <a:pt x="273" y="0"/>
                  </a:moveTo>
                  <a:cubicBezTo>
                    <a:pt x="273" y="0"/>
                    <a:pt x="217" y="70"/>
                    <a:pt x="125" y="108"/>
                  </a:cubicBezTo>
                  <a:cubicBezTo>
                    <a:pt x="33" y="146"/>
                    <a:pt x="0" y="173"/>
                    <a:pt x="0" y="173"/>
                  </a:cubicBezTo>
                  <a:cubicBezTo>
                    <a:pt x="0" y="173"/>
                    <a:pt x="121" y="94"/>
                    <a:pt x="138" y="88"/>
                  </a:cubicBezTo>
                  <a:cubicBezTo>
                    <a:pt x="156" y="81"/>
                    <a:pt x="268" y="20"/>
                    <a:pt x="27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3" name="Freeform 41">
              <a:extLst>
                <a:ext uri="{FF2B5EF4-FFF2-40B4-BE49-F238E27FC236}">
                  <a16:creationId xmlns:a16="http://schemas.microsoft.com/office/drawing/2014/main" id="{D8A5E4FB-6387-4400-9A8A-F86AB2C893A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3" y="1292"/>
              <a:ext cx="403" cy="236"/>
            </a:xfrm>
            <a:custGeom>
              <a:avLst/>
              <a:gdLst>
                <a:gd name="T0" fmla="*/ 526 w 309"/>
                <a:gd name="T1" fmla="*/ 0 h 181"/>
                <a:gd name="T2" fmla="*/ 0 w 309"/>
                <a:gd name="T3" fmla="*/ 308 h 181"/>
                <a:gd name="T4" fmla="*/ 526 w 309"/>
                <a:gd name="T5" fmla="*/ 0 h 18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9" h="181">
                  <a:moveTo>
                    <a:pt x="309" y="0"/>
                  </a:moveTo>
                  <a:cubicBezTo>
                    <a:pt x="309" y="0"/>
                    <a:pt x="217" y="89"/>
                    <a:pt x="0" y="181"/>
                  </a:cubicBezTo>
                  <a:cubicBezTo>
                    <a:pt x="0" y="181"/>
                    <a:pt x="273" y="35"/>
                    <a:pt x="30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4" name="Freeform 42">
              <a:extLst>
                <a:ext uri="{FF2B5EF4-FFF2-40B4-BE49-F238E27FC236}">
                  <a16:creationId xmlns:a16="http://schemas.microsoft.com/office/drawing/2014/main" id="{74CED904-1BEF-4792-BBE9-B31B5271D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6" y="1604"/>
              <a:ext cx="662" cy="158"/>
            </a:xfrm>
            <a:custGeom>
              <a:avLst/>
              <a:gdLst>
                <a:gd name="T0" fmla="*/ 0 w 507"/>
                <a:gd name="T1" fmla="*/ 206 h 121"/>
                <a:gd name="T2" fmla="*/ 306 w 507"/>
                <a:gd name="T3" fmla="*/ 111 h 121"/>
                <a:gd name="T4" fmla="*/ 864 w 507"/>
                <a:gd name="T5" fmla="*/ 7 h 121"/>
                <a:gd name="T6" fmla="*/ 351 w 507"/>
                <a:gd name="T7" fmla="*/ 87 h 121"/>
                <a:gd name="T8" fmla="*/ 0 w 507"/>
                <a:gd name="T9" fmla="*/ 206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7" h="121">
                  <a:moveTo>
                    <a:pt x="0" y="121"/>
                  </a:moveTo>
                  <a:cubicBezTo>
                    <a:pt x="0" y="121"/>
                    <a:pt x="134" y="85"/>
                    <a:pt x="179" y="65"/>
                  </a:cubicBezTo>
                  <a:cubicBezTo>
                    <a:pt x="223" y="45"/>
                    <a:pt x="378" y="0"/>
                    <a:pt x="507" y="4"/>
                  </a:cubicBezTo>
                  <a:cubicBezTo>
                    <a:pt x="507" y="4"/>
                    <a:pt x="279" y="17"/>
                    <a:pt x="206" y="51"/>
                  </a:cubicBezTo>
                  <a:cubicBezTo>
                    <a:pt x="132" y="84"/>
                    <a:pt x="0" y="121"/>
                    <a:pt x="0" y="121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5" name="Freeform 43">
              <a:extLst>
                <a:ext uri="{FF2B5EF4-FFF2-40B4-BE49-F238E27FC236}">
                  <a16:creationId xmlns:a16="http://schemas.microsoft.com/office/drawing/2014/main" id="{F2B0AB83-7213-46DC-880D-EC876B00C9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0" y="1691"/>
              <a:ext cx="499" cy="120"/>
            </a:xfrm>
            <a:custGeom>
              <a:avLst/>
              <a:gdLst>
                <a:gd name="T0" fmla="*/ 652 w 382"/>
                <a:gd name="T1" fmla="*/ 38 h 92"/>
                <a:gd name="T2" fmla="*/ 370 w 382"/>
                <a:gd name="T3" fmla="*/ 95 h 92"/>
                <a:gd name="T4" fmla="*/ 0 w 382"/>
                <a:gd name="T5" fmla="*/ 145 h 92"/>
                <a:gd name="T6" fmla="*/ 370 w 382"/>
                <a:gd name="T7" fmla="*/ 73 h 92"/>
                <a:gd name="T8" fmla="*/ 652 w 382"/>
                <a:gd name="T9" fmla="*/ 38 h 9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2" h="92">
                  <a:moveTo>
                    <a:pt x="382" y="22"/>
                  </a:moveTo>
                  <a:cubicBezTo>
                    <a:pt x="382" y="22"/>
                    <a:pt x="297" y="20"/>
                    <a:pt x="217" y="56"/>
                  </a:cubicBezTo>
                  <a:cubicBezTo>
                    <a:pt x="136" y="92"/>
                    <a:pt x="0" y="85"/>
                    <a:pt x="0" y="85"/>
                  </a:cubicBezTo>
                  <a:cubicBezTo>
                    <a:pt x="0" y="85"/>
                    <a:pt x="139" y="85"/>
                    <a:pt x="217" y="43"/>
                  </a:cubicBezTo>
                  <a:cubicBezTo>
                    <a:pt x="295" y="0"/>
                    <a:pt x="382" y="22"/>
                    <a:pt x="382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6" name="Freeform 44">
              <a:extLst>
                <a:ext uri="{FF2B5EF4-FFF2-40B4-BE49-F238E27FC236}">
                  <a16:creationId xmlns:a16="http://schemas.microsoft.com/office/drawing/2014/main" id="{2B5F8F88-E46F-40DB-B949-D7B95FD6C11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8" y="1843"/>
              <a:ext cx="596" cy="65"/>
            </a:xfrm>
            <a:custGeom>
              <a:avLst/>
              <a:gdLst>
                <a:gd name="T0" fmla="*/ 0 w 456"/>
                <a:gd name="T1" fmla="*/ 34 h 50"/>
                <a:gd name="T2" fmla="*/ 779 w 456"/>
                <a:gd name="T3" fmla="*/ 85 h 50"/>
                <a:gd name="T4" fmla="*/ 0 w 456"/>
                <a:gd name="T5" fmla="*/ 34 h 5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6" h="50">
                  <a:moveTo>
                    <a:pt x="0" y="20"/>
                  </a:moveTo>
                  <a:cubicBezTo>
                    <a:pt x="0" y="20"/>
                    <a:pt x="344" y="25"/>
                    <a:pt x="456" y="50"/>
                  </a:cubicBezTo>
                  <a:cubicBezTo>
                    <a:pt x="456" y="50"/>
                    <a:pt x="177" y="0"/>
                    <a:pt x="0" y="2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7" name="Freeform 45">
              <a:extLst>
                <a:ext uri="{FF2B5EF4-FFF2-40B4-BE49-F238E27FC236}">
                  <a16:creationId xmlns:a16="http://schemas.microsoft.com/office/drawing/2014/main" id="{CE522960-9B24-495C-88A7-F892E47E4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9" y="1939"/>
              <a:ext cx="439" cy="83"/>
            </a:xfrm>
            <a:custGeom>
              <a:avLst/>
              <a:gdLst>
                <a:gd name="T0" fmla="*/ 574 w 336"/>
                <a:gd name="T1" fmla="*/ 109 h 63"/>
                <a:gd name="T2" fmla="*/ 564 w 336"/>
                <a:gd name="T3" fmla="*/ 108 h 63"/>
                <a:gd name="T4" fmla="*/ 289 w 336"/>
                <a:gd name="T5" fmla="*/ 82 h 63"/>
                <a:gd name="T6" fmla="*/ 0 w 336"/>
                <a:gd name="T7" fmla="*/ 0 h 63"/>
                <a:gd name="T8" fmla="*/ 295 w 336"/>
                <a:gd name="T9" fmla="*/ 71 h 63"/>
                <a:gd name="T10" fmla="*/ 574 w 336"/>
                <a:gd name="T11" fmla="*/ 109 h 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6" h="63">
                  <a:moveTo>
                    <a:pt x="336" y="63"/>
                  </a:moveTo>
                  <a:cubicBezTo>
                    <a:pt x="336" y="63"/>
                    <a:pt x="334" y="62"/>
                    <a:pt x="331" y="62"/>
                  </a:cubicBezTo>
                  <a:cubicBezTo>
                    <a:pt x="307" y="57"/>
                    <a:pt x="202" y="47"/>
                    <a:pt x="169" y="47"/>
                  </a:cubicBezTo>
                  <a:cubicBezTo>
                    <a:pt x="131" y="47"/>
                    <a:pt x="0" y="0"/>
                    <a:pt x="0" y="0"/>
                  </a:cubicBezTo>
                  <a:cubicBezTo>
                    <a:pt x="0" y="0"/>
                    <a:pt x="128" y="45"/>
                    <a:pt x="173" y="41"/>
                  </a:cubicBezTo>
                  <a:cubicBezTo>
                    <a:pt x="218" y="36"/>
                    <a:pt x="336" y="63"/>
                    <a:pt x="336" y="63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8" name="Freeform 46">
              <a:extLst>
                <a:ext uri="{FF2B5EF4-FFF2-40B4-BE49-F238E27FC236}">
                  <a16:creationId xmlns:a16="http://schemas.microsoft.com/office/drawing/2014/main" id="{18119F42-1975-4995-ACCB-922C105A5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29" y="2071"/>
              <a:ext cx="409" cy="31"/>
            </a:xfrm>
            <a:custGeom>
              <a:avLst/>
              <a:gdLst>
                <a:gd name="T0" fmla="*/ 0 w 313"/>
                <a:gd name="T1" fmla="*/ 36 h 24"/>
                <a:gd name="T2" fmla="*/ 534 w 313"/>
                <a:gd name="T3" fmla="*/ 40 h 24"/>
                <a:gd name="T4" fmla="*/ 0 w 313"/>
                <a:gd name="T5" fmla="*/ 36 h 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3" h="24">
                  <a:moveTo>
                    <a:pt x="0" y="22"/>
                  </a:moveTo>
                  <a:cubicBezTo>
                    <a:pt x="0" y="22"/>
                    <a:pt x="289" y="16"/>
                    <a:pt x="313" y="24"/>
                  </a:cubicBezTo>
                  <a:cubicBezTo>
                    <a:pt x="313" y="24"/>
                    <a:pt x="78" y="0"/>
                    <a:pt x="0" y="22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79" name="Freeform 47">
              <a:extLst>
                <a:ext uri="{FF2B5EF4-FFF2-40B4-BE49-F238E27FC236}">
                  <a16:creationId xmlns:a16="http://schemas.microsoft.com/office/drawing/2014/main" id="{1673696F-BF2D-4C90-BACD-0095E5B2465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3" y="2198"/>
              <a:ext cx="365" cy="111"/>
            </a:xfrm>
            <a:custGeom>
              <a:avLst/>
              <a:gdLst>
                <a:gd name="T0" fmla="*/ 0 w 280"/>
                <a:gd name="T1" fmla="*/ 0 h 85"/>
                <a:gd name="T2" fmla="*/ 476 w 280"/>
                <a:gd name="T3" fmla="*/ 145 h 85"/>
                <a:gd name="T4" fmla="*/ 0 w 280"/>
                <a:gd name="T5" fmla="*/ 0 h 8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0" h="85">
                  <a:moveTo>
                    <a:pt x="0" y="0"/>
                  </a:moveTo>
                  <a:cubicBezTo>
                    <a:pt x="0" y="0"/>
                    <a:pt x="244" y="63"/>
                    <a:pt x="280" y="85"/>
                  </a:cubicBezTo>
                  <a:cubicBezTo>
                    <a:pt x="280" y="85"/>
                    <a:pt x="88" y="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0" name="Freeform 48">
              <a:extLst>
                <a:ext uri="{FF2B5EF4-FFF2-40B4-BE49-F238E27FC236}">
                  <a16:creationId xmlns:a16="http://schemas.microsoft.com/office/drawing/2014/main" id="{45F530C9-7FF8-4A28-8DA2-7BF979F0487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46" y="2286"/>
              <a:ext cx="289" cy="272"/>
            </a:xfrm>
            <a:custGeom>
              <a:avLst/>
              <a:gdLst>
                <a:gd name="T0" fmla="*/ 0 w 221"/>
                <a:gd name="T1" fmla="*/ 0 h 208"/>
                <a:gd name="T2" fmla="*/ 378 w 221"/>
                <a:gd name="T3" fmla="*/ 356 h 208"/>
                <a:gd name="T4" fmla="*/ 0 w 221"/>
                <a:gd name="T5" fmla="*/ 0 h 2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21" h="208">
                  <a:moveTo>
                    <a:pt x="0" y="0"/>
                  </a:moveTo>
                  <a:cubicBezTo>
                    <a:pt x="0" y="0"/>
                    <a:pt x="196" y="161"/>
                    <a:pt x="221" y="208"/>
                  </a:cubicBezTo>
                  <a:cubicBezTo>
                    <a:pt x="221" y="208"/>
                    <a:pt x="17" y="2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1" name="Freeform 49">
              <a:extLst>
                <a:ext uri="{FF2B5EF4-FFF2-40B4-BE49-F238E27FC236}">
                  <a16:creationId xmlns:a16="http://schemas.microsoft.com/office/drawing/2014/main" id="{1CBEDC62-642E-49E9-849C-A362D599105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7" y="2418"/>
              <a:ext cx="208" cy="283"/>
            </a:xfrm>
            <a:custGeom>
              <a:avLst/>
              <a:gdLst>
                <a:gd name="T0" fmla="*/ 0 w 159"/>
                <a:gd name="T1" fmla="*/ 0 h 217"/>
                <a:gd name="T2" fmla="*/ 272 w 159"/>
                <a:gd name="T3" fmla="*/ 369 h 217"/>
                <a:gd name="T4" fmla="*/ 0 w 159"/>
                <a:gd name="T5" fmla="*/ 0 h 2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9" h="217">
                  <a:moveTo>
                    <a:pt x="0" y="0"/>
                  </a:moveTo>
                  <a:cubicBezTo>
                    <a:pt x="0" y="0"/>
                    <a:pt x="116" y="186"/>
                    <a:pt x="159" y="217"/>
                  </a:cubicBezTo>
                  <a:cubicBezTo>
                    <a:pt x="159" y="217"/>
                    <a:pt x="43" y="10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2" name="Freeform 50">
              <a:extLst>
                <a:ext uri="{FF2B5EF4-FFF2-40B4-BE49-F238E27FC236}">
                  <a16:creationId xmlns:a16="http://schemas.microsoft.com/office/drawing/2014/main" id="{C7837D56-0199-4527-BC6D-23240426B5F9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3" y="2389"/>
              <a:ext cx="291" cy="581"/>
            </a:xfrm>
            <a:custGeom>
              <a:avLst/>
              <a:gdLst>
                <a:gd name="T0" fmla="*/ 0 w 223"/>
                <a:gd name="T1" fmla="*/ 0 h 445"/>
                <a:gd name="T2" fmla="*/ 240 w 223"/>
                <a:gd name="T3" fmla="*/ 426 h 445"/>
                <a:gd name="T4" fmla="*/ 380 w 223"/>
                <a:gd name="T5" fmla="*/ 759 h 445"/>
                <a:gd name="T6" fmla="*/ 217 w 223"/>
                <a:gd name="T7" fmla="*/ 423 h 445"/>
                <a:gd name="T8" fmla="*/ 0 w 223"/>
                <a:gd name="T9" fmla="*/ 0 h 44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3" h="445">
                  <a:moveTo>
                    <a:pt x="0" y="0"/>
                  </a:moveTo>
                  <a:cubicBezTo>
                    <a:pt x="0" y="0"/>
                    <a:pt x="99" y="147"/>
                    <a:pt x="141" y="250"/>
                  </a:cubicBezTo>
                  <a:cubicBezTo>
                    <a:pt x="182" y="353"/>
                    <a:pt x="223" y="445"/>
                    <a:pt x="223" y="445"/>
                  </a:cubicBezTo>
                  <a:cubicBezTo>
                    <a:pt x="127" y="248"/>
                    <a:pt x="127" y="248"/>
                    <a:pt x="127" y="248"/>
                  </a:cubicBezTo>
                  <a:cubicBezTo>
                    <a:pt x="127" y="248"/>
                    <a:pt x="20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3" name="Freeform 51">
              <a:extLst>
                <a:ext uri="{FF2B5EF4-FFF2-40B4-BE49-F238E27FC236}">
                  <a16:creationId xmlns:a16="http://schemas.microsoft.com/office/drawing/2014/main" id="{791C30E6-A9DB-4FBE-84B1-28C1E7ABE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7" y="2876"/>
              <a:ext cx="167" cy="392"/>
            </a:xfrm>
            <a:custGeom>
              <a:avLst/>
              <a:gdLst>
                <a:gd name="T0" fmla="*/ 0 w 128"/>
                <a:gd name="T1" fmla="*/ 0 h 300"/>
                <a:gd name="T2" fmla="*/ 218 w 128"/>
                <a:gd name="T3" fmla="*/ 512 h 300"/>
                <a:gd name="T4" fmla="*/ 0 w 128"/>
                <a:gd name="T5" fmla="*/ 0 h 3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8" h="300">
                  <a:moveTo>
                    <a:pt x="0" y="0"/>
                  </a:moveTo>
                  <a:cubicBezTo>
                    <a:pt x="0" y="0"/>
                    <a:pt x="63" y="251"/>
                    <a:pt x="128" y="300"/>
                  </a:cubicBezTo>
                  <a:cubicBezTo>
                    <a:pt x="128" y="300"/>
                    <a:pt x="36" y="215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4" name="Freeform 52">
              <a:extLst>
                <a:ext uri="{FF2B5EF4-FFF2-40B4-BE49-F238E27FC236}">
                  <a16:creationId xmlns:a16="http://schemas.microsoft.com/office/drawing/2014/main" id="{3B20886C-906D-49BF-BCB7-252D0DF8BD41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7" y="3112"/>
              <a:ext cx="256" cy="441"/>
            </a:xfrm>
            <a:custGeom>
              <a:avLst/>
              <a:gdLst>
                <a:gd name="T0" fmla="*/ 0 w 196"/>
                <a:gd name="T1" fmla="*/ 0 h 338"/>
                <a:gd name="T2" fmla="*/ 334 w 196"/>
                <a:gd name="T3" fmla="*/ 575 h 338"/>
                <a:gd name="T4" fmla="*/ 0 w 196"/>
                <a:gd name="T5" fmla="*/ 0 h 33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6" h="338">
                  <a:moveTo>
                    <a:pt x="0" y="0"/>
                  </a:moveTo>
                  <a:cubicBezTo>
                    <a:pt x="0" y="0"/>
                    <a:pt x="107" y="264"/>
                    <a:pt x="196" y="338"/>
                  </a:cubicBezTo>
                  <a:cubicBezTo>
                    <a:pt x="196" y="338"/>
                    <a:pt x="67" y="25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5" name="Freeform 53">
              <a:extLst>
                <a:ext uri="{FF2B5EF4-FFF2-40B4-BE49-F238E27FC236}">
                  <a16:creationId xmlns:a16="http://schemas.microsoft.com/office/drawing/2014/main" id="{9C042C3E-21A7-4C6E-83E0-6B2D5137D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85" y="1513"/>
              <a:ext cx="194" cy="107"/>
            </a:xfrm>
            <a:custGeom>
              <a:avLst/>
              <a:gdLst>
                <a:gd name="T0" fmla="*/ 243 w 148"/>
                <a:gd name="T1" fmla="*/ 7 h 82"/>
                <a:gd name="T2" fmla="*/ 178 w 148"/>
                <a:gd name="T3" fmla="*/ 17 h 82"/>
                <a:gd name="T4" fmla="*/ 106 w 148"/>
                <a:gd name="T5" fmla="*/ 39 h 82"/>
                <a:gd name="T6" fmla="*/ 50 w 148"/>
                <a:gd name="T7" fmla="*/ 84 h 82"/>
                <a:gd name="T8" fmla="*/ 0 w 148"/>
                <a:gd name="T9" fmla="*/ 130 h 82"/>
                <a:gd name="T10" fmla="*/ 81 w 148"/>
                <a:gd name="T11" fmla="*/ 99 h 82"/>
                <a:gd name="T12" fmla="*/ 161 w 148"/>
                <a:gd name="T13" fmla="*/ 57 h 82"/>
                <a:gd name="T14" fmla="*/ 254 w 148"/>
                <a:gd name="T15" fmla="*/ 17 h 82"/>
                <a:gd name="T16" fmla="*/ 250 w 148"/>
                <a:gd name="T17" fmla="*/ 13 h 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8" h="82">
                  <a:moveTo>
                    <a:pt x="141" y="4"/>
                  </a:moveTo>
                  <a:cubicBezTo>
                    <a:pt x="133" y="0"/>
                    <a:pt x="112" y="7"/>
                    <a:pt x="104" y="10"/>
                  </a:cubicBezTo>
                  <a:cubicBezTo>
                    <a:pt x="91" y="14"/>
                    <a:pt x="75" y="17"/>
                    <a:pt x="62" y="23"/>
                  </a:cubicBezTo>
                  <a:cubicBezTo>
                    <a:pt x="50" y="29"/>
                    <a:pt x="39" y="40"/>
                    <a:pt x="29" y="49"/>
                  </a:cubicBezTo>
                  <a:cubicBezTo>
                    <a:pt x="20" y="56"/>
                    <a:pt x="3" y="65"/>
                    <a:pt x="0" y="77"/>
                  </a:cubicBezTo>
                  <a:cubicBezTo>
                    <a:pt x="11" y="82"/>
                    <a:pt x="37" y="63"/>
                    <a:pt x="47" y="58"/>
                  </a:cubicBezTo>
                  <a:cubicBezTo>
                    <a:pt x="62" y="49"/>
                    <a:pt x="77" y="40"/>
                    <a:pt x="94" y="34"/>
                  </a:cubicBezTo>
                  <a:cubicBezTo>
                    <a:pt x="113" y="26"/>
                    <a:pt x="131" y="20"/>
                    <a:pt x="148" y="10"/>
                  </a:cubicBezTo>
                  <a:cubicBezTo>
                    <a:pt x="148" y="9"/>
                    <a:pt x="147" y="9"/>
                    <a:pt x="146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6" name="Freeform 54">
              <a:extLst>
                <a:ext uri="{FF2B5EF4-FFF2-40B4-BE49-F238E27FC236}">
                  <a16:creationId xmlns:a16="http://schemas.microsoft.com/office/drawing/2014/main" id="{B4AC05C5-0188-4ADE-BFAC-5158B44A6194}"/>
                </a:ext>
              </a:extLst>
            </p:cNvPr>
            <p:cNvSpPr>
              <a:spLocks/>
            </p:cNvSpPr>
            <p:nvPr/>
          </p:nvSpPr>
          <p:spPr bwMode="auto">
            <a:xfrm>
              <a:off x="4332" y="1634"/>
              <a:ext cx="505" cy="124"/>
            </a:xfrm>
            <a:custGeom>
              <a:avLst/>
              <a:gdLst>
                <a:gd name="T0" fmla="*/ 607 w 387"/>
                <a:gd name="T1" fmla="*/ 72 h 95"/>
                <a:gd name="T2" fmla="*/ 531 w 387"/>
                <a:gd name="T3" fmla="*/ 68 h 95"/>
                <a:gd name="T4" fmla="*/ 431 w 387"/>
                <a:gd name="T5" fmla="*/ 68 h 95"/>
                <a:gd name="T6" fmla="*/ 253 w 387"/>
                <a:gd name="T7" fmla="*/ 95 h 95"/>
                <a:gd name="T8" fmla="*/ 179 w 387"/>
                <a:gd name="T9" fmla="*/ 112 h 95"/>
                <a:gd name="T10" fmla="*/ 116 w 387"/>
                <a:gd name="T11" fmla="*/ 136 h 95"/>
                <a:gd name="T12" fmla="*/ 57 w 387"/>
                <a:gd name="T13" fmla="*/ 150 h 95"/>
                <a:gd name="T14" fmla="*/ 0 w 387"/>
                <a:gd name="T15" fmla="*/ 162 h 95"/>
                <a:gd name="T16" fmla="*/ 116 w 387"/>
                <a:gd name="T17" fmla="*/ 99 h 95"/>
                <a:gd name="T18" fmla="*/ 264 w 387"/>
                <a:gd name="T19" fmla="*/ 50 h 95"/>
                <a:gd name="T20" fmla="*/ 364 w 387"/>
                <a:gd name="T21" fmla="*/ 35 h 95"/>
                <a:gd name="T22" fmla="*/ 454 w 387"/>
                <a:gd name="T23" fmla="*/ 26 h 95"/>
                <a:gd name="T24" fmla="*/ 525 w 387"/>
                <a:gd name="T25" fmla="*/ 21 h 95"/>
                <a:gd name="T26" fmla="*/ 587 w 387"/>
                <a:gd name="T27" fmla="*/ 7 h 95"/>
                <a:gd name="T28" fmla="*/ 643 w 387"/>
                <a:gd name="T29" fmla="*/ 13 h 95"/>
                <a:gd name="T30" fmla="*/ 616 w 387"/>
                <a:gd name="T31" fmla="*/ 74 h 9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87" h="95">
                  <a:moveTo>
                    <a:pt x="356" y="42"/>
                  </a:moveTo>
                  <a:cubicBezTo>
                    <a:pt x="342" y="45"/>
                    <a:pt x="326" y="41"/>
                    <a:pt x="312" y="40"/>
                  </a:cubicBezTo>
                  <a:cubicBezTo>
                    <a:pt x="292" y="39"/>
                    <a:pt x="273" y="39"/>
                    <a:pt x="253" y="40"/>
                  </a:cubicBezTo>
                  <a:cubicBezTo>
                    <a:pt x="218" y="44"/>
                    <a:pt x="183" y="47"/>
                    <a:pt x="149" y="56"/>
                  </a:cubicBezTo>
                  <a:cubicBezTo>
                    <a:pt x="134" y="60"/>
                    <a:pt x="119" y="62"/>
                    <a:pt x="105" y="66"/>
                  </a:cubicBezTo>
                  <a:cubicBezTo>
                    <a:pt x="92" y="70"/>
                    <a:pt x="81" y="76"/>
                    <a:pt x="68" y="80"/>
                  </a:cubicBezTo>
                  <a:cubicBezTo>
                    <a:pt x="57" y="84"/>
                    <a:pt x="45" y="85"/>
                    <a:pt x="34" y="88"/>
                  </a:cubicBezTo>
                  <a:cubicBezTo>
                    <a:pt x="23" y="90"/>
                    <a:pt x="10" y="95"/>
                    <a:pt x="0" y="95"/>
                  </a:cubicBezTo>
                  <a:cubicBezTo>
                    <a:pt x="20" y="79"/>
                    <a:pt x="44" y="67"/>
                    <a:pt x="68" y="58"/>
                  </a:cubicBezTo>
                  <a:cubicBezTo>
                    <a:pt x="96" y="48"/>
                    <a:pt x="125" y="36"/>
                    <a:pt x="155" y="29"/>
                  </a:cubicBezTo>
                  <a:cubicBezTo>
                    <a:pt x="174" y="25"/>
                    <a:pt x="194" y="24"/>
                    <a:pt x="214" y="21"/>
                  </a:cubicBezTo>
                  <a:cubicBezTo>
                    <a:pt x="231" y="18"/>
                    <a:pt x="249" y="16"/>
                    <a:pt x="267" y="15"/>
                  </a:cubicBezTo>
                  <a:cubicBezTo>
                    <a:pt x="281" y="14"/>
                    <a:pt x="294" y="14"/>
                    <a:pt x="308" y="12"/>
                  </a:cubicBezTo>
                  <a:cubicBezTo>
                    <a:pt x="320" y="10"/>
                    <a:pt x="332" y="5"/>
                    <a:pt x="345" y="4"/>
                  </a:cubicBezTo>
                  <a:cubicBezTo>
                    <a:pt x="353" y="2"/>
                    <a:pt x="372" y="0"/>
                    <a:pt x="378" y="8"/>
                  </a:cubicBezTo>
                  <a:cubicBezTo>
                    <a:pt x="387" y="20"/>
                    <a:pt x="366" y="33"/>
                    <a:pt x="362" y="4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7" name="Freeform 55">
              <a:extLst>
                <a:ext uri="{FF2B5EF4-FFF2-40B4-BE49-F238E27FC236}">
                  <a16:creationId xmlns:a16="http://schemas.microsoft.com/office/drawing/2014/main" id="{AFF8CFAA-2E1C-45A1-9392-27671645B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434" y="1999"/>
              <a:ext cx="146" cy="80"/>
            </a:xfrm>
            <a:custGeom>
              <a:avLst/>
              <a:gdLst>
                <a:gd name="T0" fmla="*/ 5 w 112"/>
                <a:gd name="T1" fmla="*/ 0 h 61"/>
                <a:gd name="T2" fmla="*/ 117 w 112"/>
                <a:gd name="T3" fmla="*/ 59 h 61"/>
                <a:gd name="T4" fmla="*/ 173 w 112"/>
                <a:gd name="T5" fmla="*/ 94 h 61"/>
                <a:gd name="T6" fmla="*/ 107 w 112"/>
                <a:gd name="T7" fmla="*/ 93 h 61"/>
                <a:gd name="T8" fmla="*/ 60 w 112"/>
                <a:gd name="T9" fmla="*/ 60 h 61"/>
                <a:gd name="T10" fmla="*/ 0 w 112"/>
                <a:gd name="T11" fmla="*/ 7 h 6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12" h="61">
                  <a:moveTo>
                    <a:pt x="3" y="0"/>
                  </a:moveTo>
                  <a:cubicBezTo>
                    <a:pt x="26" y="8"/>
                    <a:pt x="46" y="25"/>
                    <a:pt x="69" y="34"/>
                  </a:cubicBezTo>
                  <a:cubicBezTo>
                    <a:pt x="75" y="36"/>
                    <a:pt x="112" y="45"/>
                    <a:pt x="102" y="55"/>
                  </a:cubicBezTo>
                  <a:cubicBezTo>
                    <a:pt x="97" y="61"/>
                    <a:pt x="71" y="57"/>
                    <a:pt x="63" y="54"/>
                  </a:cubicBezTo>
                  <a:cubicBezTo>
                    <a:pt x="53" y="51"/>
                    <a:pt x="43" y="41"/>
                    <a:pt x="35" y="35"/>
                  </a:cubicBezTo>
                  <a:cubicBezTo>
                    <a:pt x="22" y="27"/>
                    <a:pt x="7" y="17"/>
                    <a:pt x="0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8" name="Freeform 56">
              <a:extLst>
                <a:ext uri="{FF2B5EF4-FFF2-40B4-BE49-F238E27FC236}">
                  <a16:creationId xmlns:a16="http://schemas.microsoft.com/office/drawing/2014/main" id="{74EE7778-093D-4686-B625-47E3531E706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6" y="2358"/>
              <a:ext cx="191" cy="306"/>
            </a:xfrm>
            <a:custGeom>
              <a:avLst/>
              <a:gdLst>
                <a:gd name="T0" fmla="*/ 26 w 146"/>
                <a:gd name="T1" fmla="*/ 17 h 234"/>
                <a:gd name="T2" fmla="*/ 50 w 146"/>
                <a:gd name="T3" fmla="*/ 154 h 234"/>
                <a:gd name="T4" fmla="*/ 127 w 146"/>
                <a:gd name="T5" fmla="*/ 272 h 234"/>
                <a:gd name="T6" fmla="*/ 182 w 146"/>
                <a:gd name="T7" fmla="*/ 340 h 234"/>
                <a:gd name="T8" fmla="*/ 250 w 146"/>
                <a:gd name="T9" fmla="*/ 400 h 234"/>
                <a:gd name="T10" fmla="*/ 170 w 146"/>
                <a:gd name="T11" fmla="*/ 271 h 234"/>
                <a:gd name="T12" fmla="*/ 99 w 146"/>
                <a:gd name="T13" fmla="*/ 165 h 234"/>
                <a:gd name="T14" fmla="*/ 55 w 146"/>
                <a:gd name="T15" fmla="*/ 65 h 234"/>
                <a:gd name="T16" fmla="*/ 12 w 146"/>
                <a:gd name="T17" fmla="*/ 13 h 23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46" h="234">
                  <a:moveTo>
                    <a:pt x="15" y="10"/>
                  </a:moveTo>
                  <a:cubicBezTo>
                    <a:pt x="0" y="37"/>
                    <a:pt x="16" y="65"/>
                    <a:pt x="29" y="90"/>
                  </a:cubicBezTo>
                  <a:cubicBezTo>
                    <a:pt x="42" y="114"/>
                    <a:pt x="60" y="135"/>
                    <a:pt x="74" y="159"/>
                  </a:cubicBezTo>
                  <a:cubicBezTo>
                    <a:pt x="84" y="175"/>
                    <a:pt x="86" y="196"/>
                    <a:pt x="106" y="199"/>
                  </a:cubicBezTo>
                  <a:cubicBezTo>
                    <a:pt x="127" y="203"/>
                    <a:pt x="134" y="217"/>
                    <a:pt x="146" y="234"/>
                  </a:cubicBezTo>
                  <a:cubicBezTo>
                    <a:pt x="128" y="211"/>
                    <a:pt x="115" y="183"/>
                    <a:pt x="99" y="158"/>
                  </a:cubicBezTo>
                  <a:cubicBezTo>
                    <a:pt x="85" y="137"/>
                    <a:pt x="68" y="119"/>
                    <a:pt x="58" y="96"/>
                  </a:cubicBezTo>
                  <a:cubicBezTo>
                    <a:pt x="49" y="77"/>
                    <a:pt x="39" y="58"/>
                    <a:pt x="32" y="38"/>
                  </a:cubicBezTo>
                  <a:cubicBezTo>
                    <a:pt x="29" y="30"/>
                    <a:pt x="21" y="0"/>
                    <a:pt x="7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89" name="Freeform 57">
              <a:extLst>
                <a:ext uri="{FF2B5EF4-FFF2-40B4-BE49-F238E27FC236}">
                  <a16:creationId xmlns:a16="http://schemas.microsoft.com/office/drawing/2014/main" id="{2C06E64A-2828-4F26-9E5F-76C9AF89AD0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3" y="2451"/>
              <a:ext cx="142" cy="326"/>
            </a:xfrm>
            <a:custGeom>
              <a:avLst/>
              <a:gdLst>
                <a:gd name="T0" fmla="*/ 0 w 109"/>
                <a:gd name="T1" fmla="*/ 91 h 250"/>
                <a:gd name="T2" fmla="*/ 56 w 109"/>
                <a:gd name="T3" fmla="*/ 170 h 250"/>
                <a:gd name="T4" fmla="*/ 112 w 109"/>
                <a:gd name="T5" fmla="*/ 258 h 250"/>
                <a:gd name="T6" fmla="*/ 145 w 109"/>
                <a:gd name="T7" fmla="*/ 348 h 250"/>
                <a:gd name="T8" fmla="*/ 184 w 109"/>
                <a:gd name="T9" fmla="*/ 425 h 250"/>
                <a:gd name="T10" fmla="*/ 167 w 109"/>
                <a:gd name="T11" fmla="*/ 377 h 250"/>
                <a:gd name="T12" fmla="*/ 134 w 109"/>
                <a:gd name="T13" fmla="*/ 296 h 250"/>
                <a:gd name="T14" fmla="*/ 82 w 109"/>
                <a:gd name="T15" fmla="*/ 170 h 250"/>
                <a:gd name="T16" fmla="*/ 52 w 109"/>
                <a:gd name="T17" fmla="*/ 77 h 250"/>
                <a:gd name="T18" fmla="*/ 9 w 109"/>
                <a:gd name="T19" fmla="*/ 57 h 250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9" h="250">
                  <a:moveTo>
                    <a:pt x="0" y="54"/>
                  </a:moveTo>
                  <a:cubicBezTo>
                    <a:pt x="3" y="74"/>
                    <a:pt x="18" y="89"/>
                    <a:pt x="33" y="100"/>
                  </a:cubicBezTo>
                  <a:cubicBezTo>
                    <a:pt x="50" y="114"/>
                    <a:pt x="58" y="132"/>
                    <a:pt x="66" y="152"/>
                  </a:cubicBezTo>
                  <a:cubicBezTo>
                    <a:pt x="73" y="169"/>
                    <a:pt x="78" y="187"/>
                    <a:pt x="85" y="205"/>
                  </a:cubicBezTo>
                  <a:cubicBezTo>
                    <a:pt x="88" y="216"/>
                    <a:pt x="94" y="250"/>
                    <a:pt x="108" y="250"/>
                  </a:cubicBezTo>
                  <a:cubicBezTo>
                    <a:pt x="109" y="240"/>
                    <a:pt x="101" y="231"/>
                    <a:pt x="98" y="222"/>
                  </a:cubicBezTo>
                  <a:cubicBezTo>
                    <a:pt x="92" y="206"/>
                    <a:pt x="86" y="190"/>
                    <a:pt x="79" y="174"/>
                  </a:cubicBezTo>
                  <a:cubicBezTo>
                    <a:pt x="68" y="149"/>
                    <a:pt x="56" y="126"/>
                    <a:pt x="48" y="100"/>
                  </a:cubicBezTo>
                  <a:cubicBezTo>
                    <a:pt x="42" y="82"/>
                    <a:pt x="36" y="64"/>
                    <a:pt x="31" y="45"/>
                  </a:cubicBezTo>
                  <a:cubicBezTo>
                    <a:pt x="26" y="29"/>
                    <a:pt x="15" y="0"/>
                    <a:pt x="5" y="3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0" name="Freeform 58">
              <a:extLst>
                <a:ext uri="{FF2B5EF4-FFF2-40B4-BE49-F238E27FC236}">
                  <a16:creationId xmlns:a16="http://schemas.microsoft.com/office/drawing/2014/main" id="{F3426874-EC99-4D0E-B8BA-8458E2A312DB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868"/>
              <a:ext cx="395" cy="3119"/>
            </a:xfrm>
            <a:custGeom>
              <a:avLst/>
              <a:gdLst>
                <a:gd name="T0" fmla="*/ 288 w 302"/>
                <a:gd name="T1" fmla="*/ 3898 h 2390"/>
                <a:gd name="T2" fmla="*/ 305 w 302"/>
                <a:gd name="T3" fmla="*/ 3983 h 2390"/>
                <a:gd name="T4" fmla="*/ 327 w 302"/>
                <a:gd name="T5" fmla="*/ 4055 h 2390"/>
                <a:gd name="T6" fmla="*/ 337 w 302"/>
                <a:gd name="T7" fmla="*/ 4066 h 2390"/>
                <a:gd name="T8" fmla="*/ 307 w 302"/>
                <a:gd name="T9" fmla="*/ 0 h 2390"/>
                <a:gd name="T10" fmla="*/ 229 w 302"/>
                <a:gd name="T11" fmla="*/ 80 h 2390"/>
                <a:gd name="T12" fmla="*/ 259 w 302"/>
                <a:gd name="T13" fmla="*/ 197 h 2390"/>
                <a:gd name="T14" fmla="*/ 279 w 302"/>
                <a:gd name="T15" fmla="*/ 470 h 2390"/>
                <a:gd name="T16" fmla="*/ 262 w 302"/>
                <a:gd name="T17" fmla="*/ 865 h 2390"/>
                <a:gd name="T18" fmla="*/ 10 w 302"/>
                <a:gd name="T19" fmla="*/ 1219 h 2390"/>
                <a:gd name="T20" fmla="*/ 306 w 302"/>
                <a:gd name="T21" fmla="*/ 1621 h 2390"/>
                <a:gd name="T22" fmla="*/ 330 w 302"/>
                <a:gd name="T23" fmla="*/ 1911 h 2390"/>
                <a:gd name="T24" fmla="*/ 327 w 302"/>
                <a:gd name="T25" fmla="*/ 2634 h 2390"/>
                <a:gd name="T26" fmla="*/ 327 w 302"/>
                <a:gd name="T27" fmla="*/ 2949 h 2390"/>
                <a:gd name="T28" fmla="*/ 288 w 302"/>
                <a:gd name="T29" fmla="*/ 3898 h 239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02" h="2390">
                  <a:moveTo>
                    <a:pt x="168" y="2289"/>
                  </a:moveTo>
                  <a:cubicBezTo>
                    <a:pt x="169" y="2304"/>
                    <a:pt x="175" y="2321"/>
                    <a:pt x="178" y="2339"/>
                  </a:cubicBezTo>
                  <a:cubicBezTo>
                    <a:pt x="182" y="2360"/>
                    <a:pt x="187" y="2374"/>
                    <a:pt x="191" y="2381"/>
                  </a:cubicBezTo>
                  <a:cubicBezTo>
                    <a:pt x="193" y="2385"/>
                    <a:pt x="197" y="2390"/>
                    <a:pt x="197" y="2388"/>
                  </a:cubicBezTo>
                  <a:cubicBezTo>
                    <a:pt x="302" y="1243"/>
                    <a:pt x="180" y="0"/>
                    <a:pt x="180" y="0"/>
                  </a:cubicBezTo>
                  <a:cubicBezTo>
                    <a:pt x="180" y="0"/>
                    <a:pt x="164" y="13"/>
                    <a:pt x="134" y="47"/>
                  </a:cubicBezTo>
                  <a:cubicBezTo>
                    <a:pt x="134" y="47"/>
                    <a:pt x="147" y="82"/>
                    <a:pt x="151" y="116"/>
                  </a:cubicBezTo>
                  <a:cubicBezTo>
                    <a:pt x="155" y="150"/>
                    <a:pt x="175" y="206"/>
                    <a:pt x="163" y="276"/>
                  </a:cubicBezTo>
                  <a:cubicBezTo>
                    <a:pt x="151" y="346"/>
                    <a:pt x="139" y="446"/>
                    <a:pt x="153" y="508"/>
                  </a:cubicBezTo>
                  <a:cubicBezTo>
                    <a:pt x="167" y="570"/>
                    <a:pt x="12" y="642"/>
                    <a:pt x="6" y="716"/>
                  </a:cubicBezTo>
                  <a:cubicBezTo>
                    <a:pt x="0" y="790"/>
                    <a:pt x="163" y="902"/>
                    <a:pt x="179" y="952"/>
                  </a:cubicBezTo>
                  <a:cubicBezTo>
                    <a:pt x="195" y="1002"/>
                    <a:pt x="197" y="1064"/>
                    <a:pt x="193" y="1122"/>
                  </a:cubicBezTo>
                  <a:cubicBezTo>
                    <a:pt x="189" y="1180"/>
                    <a:pt x="177" y="1490"/>
                    <a:pt x="191" y="1546"/>
                  </a:cubicBezTo>
                  <a:cubicBezTo>
                    <a:pt x="205" y="1602"/>
                    <a:pt x="191" y="1676"/>
                    <a:pt x="191" y="1732"/>
                  </a:cubicBezTo>
                  <a:cubicBezTo>
                    <a:pt x="191" y="1788"/>
                    <a:pt x="165" y="2230"/>
                    <a:pt x="168" y="2289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1" name="Freeform 59">
              <a:extLst>
                <a:ext uri="{FF2B5EF4-FFF2-40B4-BE49-F238E27FC236}">
                  <a16:creationId xmlns:a16="http://schemas.microsoft.com/office/drawing/2014/main" id="{04F03818-3E95-4DB1-82FE-C3BF69D51B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1810"/>
              <a:ext cx="638" cy="690"/>
            </a:xfrm>
            <a:custGeom>
              <a:avLst/>
              <a:gdLst>
                <a:gd name="T0" fmla="*/ 761 w 489"/>
                <a:gd name="T1" fmla="*/ 900 h 529"/>
                <a:gd name="T2" fmla="*/ 711 w 489"/>
                <a:gd name="T3" fmla="*/ 693 h 529"/>
                <a:gd name="T4" fmla="*/ 63 w 489"/>
                <a:gd name="T5" fmla="*/ 61 h 529"/>
                <a:gd name="T6" fmla="*/ 57 w 489"/>
                <a:gd name="T7" fmla="*/ 16 h 529"/>
                <a:gd name="T8" fmla="*/ 100 w 489"/>
                <a:gd name="T9" fmla="*/ 0 h 529"/>
                <a:gd name="T10" fmla="*/ 251 w 489"/>
                <a:gd name="T11" fmla="*/ 51 h 529"/>
                <a:gd name="T12" fmla="*/ 498 w 489"/>
                <a:gd name="T13" fmla="*/ 211 h 529"/>
                <a:gd name="T14" fmla="*/ 727 w 489"/>
                <a:gd name="T15" fmla="*/ 374 h 529"/>
                <a:gd name="T16" fmla="*/ 761 w 489"/>
                <a:gd name="T17" fmla="*/ 900 h 5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9" h="529">
                  <a:moveTo>
                    <a:pt x="447" y="529"/>
                  </a:moveTo>
                  <a:cubicBezTo>
                    <a:pt x="432" y="477"/>
                    <a:pt x="424" y="439"/>
                    <a:pt x="418" y="407"/>
                  </a:cubicBezTo>
                  <a:cubicBezTo>
                    <a:pt x="360" y="64"/>
                    <a:pt x="37" y="36"/>
                    <a:pt x="37" y="36"/>
                  </a:cubicBezTo>
                  <a:cubicBezTo>
                    <a:pt x="0" y="23"/>
                    <a:pt x="34" y="9"/>
                    <a:pt x="34" y="9"/>
                  </a:cubicBezTo>
                  <a:cubicBezTo>
                    <a:pt x="41" y="7"/>
                    <a:pt x="49" y="3"/>
                    <a:pt x="59" y="0"/>
                  </a:cubicBezTo>
                  <a:cubicBezTo>
                    <a:pt x="59" y="0"/>
                    <a:pt x="69" y="18"/>
                    <a:pt x="147" y="30"/>
                  </a:cubicBezTo>
                  <a:cubicBezTo>
                    <a:pt x="225" y="42"/>
                    <a:pt x="245" y="106"/>
                    <a:pt x="293" y="124"/>
                  </a:cubicBezTo>
                  <a:cubicBezTo>
                    <a:pt x="341" y="142"/>
                    <a:pt x="393" y="182"/>
                    <a:pt x="427" y="220"/>
                  </a:cubicBezTo>
                  <a:cubicBezTo>
                    <a:pt x="461" y="258"/>
                    <a:pt x="489" y="394"/>
                    <a:pt x="447" y="529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2" name="Freeform 60">
              <a:extLst>
                <a:ext uri="{FF2B5EF4-FFF2-40B4-BE49-F238E27FC236}">
                  <a16:creationId xmlns:a16="http://schemas.microsoft.com/office/drawing/2014/main" id="{68E9AAD3-32D1-4314-8522-60F0E64BC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2" y="1483"/>
              <a:ext cx="169" cy="544"/>
            </a:xfrm>
            <a:custGeom>
              <a:avLst/>
              <a:gdLst>
                <a:gd name="T0" fmla="*/ 181 w 129"/>
                <a:gd name="T1" fmla="*/ 0 h 417"/>
                <a:gd name="T2" fmla="*/ 161 w 129"/>
                <a:gd name="T3" fmla="*/ 240 h 417"/>
                <a:gd name="T4" fmla="*/ 33 w 129"/>
                <a:gd name="T5" fmla="*/ 404 h 417"/>
                <a:gd name="T6" fmla="*/ 83 w 129"/>
                <a:gd name="T7" fmla="*/ 557 h 417"/>
                <a:gd name="T8" fmla="*/ 221 w 129"/>
                <a:gd name="T9" fmla="*/ 710 h 417"/>
                <a:gd name="T10" fmla="*/ 173 w 129"/>
                <a:gd name="T11" fmla="*/ 331 h 417"/>
                <a:gd name="T12" fmla="*/ 187 w 129"/>
                <a:gd name="T13" fmla="*/ 40 h 4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9" h="417">
                  <a:moveTo>
                    <a:pt x="105" y="0"/>
                  </a:moveTo>
                  <a:cubicBezTo>
                    <a:pt x="105" y="42"/>
                    <a:pt x="110" y="102"/>
                    <a:pt x="94" y="141"/>
                  </a:cubicBezTo>
                  <a:cubicBezTo>
                    <a:pt x="78" y="177"/>
                    <a:pt x="36" y="199"/>
                    <a:pt x="19" y="238"/>
                  </a:cubicBezTo>
                  <a:cubicBezTo>
                    <a:pt x="0" y="283"/>
                    <a:pt x="15" y="296"/>
                    <a:pt x="48" y="327"/>
                  </a:cubicBezTo>
                  <a:cubicBezTo>
                    <a:pt x="77" y="354"/>
                    <a:pt x="100" y="394"/>
                    <a:pt x="129" y="417"/>
                  </a:cubicBezTo>
                  <a:cubicBezTo>
                    <a:pt x="129" y="335"/>
                    <a:pt x="81" y="278"/>
                    <a:pt x="101" y="195"/>
                  </a:cubicBezTo>
                  <a:cubicBezTo>
                    <a:pt x="114" y="138"/>
                    <a:pt x="103" y="74"/>
                    <a:pt x="109" y="24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3" name="Freeform 61">
              <a:extLst>
                <a:ext uri="{FF2B5EF4-FFF2-40B4-BE49-F238E27FC236}">
                  <a16:creationId xmlns:a16="http://schemas.microsoft.com/office/drawing/2014/main" id="{FB9B8141-491A-4462-B096-0F2240967DD5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6" y="920"/>
              <a:ext cx="57" cy="325"/>
            </a:xfrm>
            <a:custGeom>
              <a:avLst/>
              <a:gdLst>
                <a:gd name="T0" fmla="*/ 36 w 43"/>
                <a:gd name="T1" fmla="*/ 0 h 249"/>
                <a:gd name="T2" fmla="*/ 48 w 43"/>
                <a:gd name="T3" fmla="*/ 90 h 249"/>
                <a:gd name="T4" fmla="*/ 74 w 43"/>
                <a:gd name="T5" fmla="*/ 211 h 249"/>
                <a:gd name="T6" fmla="*/ 70 w 43"/>
                <a:gd name="T7" fmla="*/ 320 h 249"/>
                <a:gd name="T8" fmla="*/ 76 w 43"/>
                <a:gd name="T9" fmla="*/ 424 h 249"/>
                <a:gd name="T10" fmla="*/ 56 w 43"/>
                <a:gd name="T11" fmla="*/ 352 h 249"/>
                <a:gd name="T12" fmla="*/ 49 w 43"/>
                <a:gd name="T13" fmla="*/ 262 h 249"/>
                <a:gd name="T14" fmla="*/ 40 w 43"/>
                <a:gd name="T15" fmla="*/ 153 h 249"/>
                <a:gd name="T16" fmla="*/ 27 w 43"/>
                <a:gd name="T17" fmla="*/ 9 h 24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3" h="249">
                  <a:moveTo>
                    <a:pt x="20" y="0"/>
                  </a:moveTo>
                  <a:cubicBezTo>
                    <a:pt x="16" y="20"/>
                    <a:pt x="19" y="33"/>
                    <a:pt x="27" y="53"/>
                  </a:cubicBezTo>
                  <a:cubicBezTo>
                    <a:pt x="37" y="76"/>
                    <a:pt x="42" y="99"/>
                    <a:pt x="42" y="124"/>
                  </a:cubicBezTo>
                  <a:cubicBezTo>
                    <a:pt x="42" y="146"/>
                    <a:pt x="41" y="167"/>
                    <a:pt x="40" y="188"/>
                  </a:cubicBezTo>
                  <a:cubicBezTo>
                    <a:pt x="39" y="208"/>
                    <a:pt x="35" y="229"/>
                    <a:pt x="43" y="249"/>
                  </a:cubicBezTo>
                  <a:cubicBezTo>
                    <a:pt x="30" y="243"/>
                    <a:pt x="32" y="219"/>
                    <a:pt x="32" y="207"/>
                  </a:cubicBezTo>
                  <a:cubicBezTo>
                    <a:pt x="31" y="189"/>
                    <a:pt x="28" y="172"/>
                    <a:pt x="28" y="154"/>
                  </a:cubicBezTo>
                  <a:cubicBezTo>
                    <a:pt x="28" y="131"/>
                    <a:pt x="30" y="112"/>
                    <a:pt x="23" y="90"/>
                  </a:cubicBezTo>
                  <a:cubicBezTo>
                    <a:pt x="20" y="79"/>
                    <a:pt x="0" y="6"/>
                    <a:pt x="15" y="5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4" name="Freeform 62">
              <a:extLst>
                <a:ext uri="{FF2B5EF4-FFF2-40B4-BE49-F238E27FC236}">
                  <a16:creationId xmlns:a16="http://schemas.microsoft.com/office/drawing/2014/main" id="{93E94641-CE55-45B4-B0FC-2F15D5E91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5103" y="2350"/>
              <a:ext cx="25" cy="353"/>
            </a:xfrm>
            <a:custGeom>
              <a:avLst/>
              <a:gdLst>
                <a:gd name="T0" fmla="*/ 17 w 19"/>
                <a:gd name="T1" fmla="*/ 0 h 270"/>
                <a:gd name="T2" fmla="*/ 7 w 19"/>
                <a:gd name="T3" fmla="*/ 128 h 270"/>
                <a:gd name="T4" fmla="*/ 0 w 19"/>
                <a:gd name="T5" fmla="*/ 271 h 270"/>
                <a:gd name="T6" fmla="*/ 7 w 19"/>
                <a:gd name="T7" fmla="*/ 373 h 270"/>
                <a:gd name="T8" fmla="*/ 14 w 19"/>
                <a:gd name="T9" fmla="*/ 462 h 270"/>
                <a:gd name="T10" fmla="*/ 28 w 19"/>
                <a:gd name="T11" fmla="*/ 311 h 270"/>
                <a:gd name="T12" fmla="*/ 32 w 19"/>
                <a:gd name="T13" fmla="*/ 199 h 270"/>
                <a:gd name="T14" fmla="*/ 21 w 19"/>
                <a:gd name="T15" fmla="*/ 48 h 27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" h="270">
                  <a:moveTo>
                    <a:pt x="10" y="0"/>
                  </a:moveTo>
                  <a:cubicBezTo>
                    <a:pt x="2" y="21"/>
                    <a:pt x="6" y="52"/>
                    <a:pt x="4" y="75"/>
                  </a:cubicBezTo>
                  <a:cubicBezTo>
                    <a:pt x="0" y="103"/>
                    <a:pt x="0" y="130"/>
                    <a:pt x="0" y="158"/>
                  </a:cubicBezTo>
                  <a:cubicBezTo>
                    <a:pt x="0" y="179"/>
                    <a:pt x="2" y="198"/>
                    <a:pt x="4" y="218"/>
                  </a:cubicBezTo>
                  <a:cubicBezTo>
                    <a:pt x="6" y="235"/>
                    <a:pt x="1" y="254"/>
                    <a:pt x="8" y="270"/>
                  </a:cubicBezTo>
                  <a:cubicBezTo>
                    <a:pt x="19" y="250"/>
                    <a:pt x="15" y="206"/>
                    <a:pt x="16" y="182"/>
                  </a:cubicBezTo>
                  <a:cubicBezTo>
                    <a:pt x="17" y="160"/>
                    <a:pt x="18" y="138"/>
                    <a:pt x="18" y="116"/>
                  </a:cubicBezTo>
                  <a:cubicBezTo>
                    <a:pt x="18" y="86"/>
                    <a:pt x="13" y="56"/>
                    <a:pt x="12" y="28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5" name="Freeform 63">
              <a:extLst>
                <a:ext uri="{FF2B5EF4-FFF2-40B4-BE49-F238E27FC236}">
                  <a16:creationId xmlns:a16="http://schemas.microsoft.com/office/drawing/2014/main" id="{657CE41F-26E3-4110-A0EA-B117F911BB3F}"/>
                </a:ext>
              </a:extLst>
            </p:cNvPr>
            <p:cNvSpPr>
              <a:spLocks/>
            </p:cNvSpPr>
            <p:nvPr/>
          </p:nvSpPr>
          <p:spPr bwMode="auto">
            <a:xfrm>
              <a:off x="5080" y="3199"/>
              <a:ext cx="57" cy="604"/>
            </a:xfrm>
            <a:custGeom>
              <a:avLst/>
              <a:gdLst>
                <a:gd name="T0" fmla="*/ 34 w 44"/>
                <a:gd name="T1" fmla="*/ 0 h 463"/>
                <a:gd name="T2" fmla="*/ 23 w 44"/>
                <a:gd name="T3" fmla="*/ 262 h 463"/>
                <a:gd name="T4" fmla="*/ 6 w 44"/>
                <a:gd name="T5" fmla="*/ 419 h 463"/>
                <a:gd name="T6" fmla="*/ 0 w 44"/>
                <a:gd name="T7" fmla="*/ 788 h 463"/>
                <a:gd name="T8" fmla="*/ 34 w 44"/>
                <a:gd name="T9" fmla="*/ 44 h 4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463">
                  <a:moveTo>
                    <a:pt x="20" y="0"/>
                  </a:moveTo>
                  <a:cubicBezTo>
                    <a:pt x="20" y="51"/>
                    <a:pt x="19" y="104"/>
                    <a:pt x="14" y="154"/>
                  </a:cubicBezTo>
                  <a:cubicBezTo>
                    <a:pt x="11" y="185"/>
                    <a:pt x="4" y="216"/>
                    <a:pt x="4" y="246"/>
                  </a:cubicBezTo>
                  <a:cubicBezTo>
                    <a:pt x="4" y="318"/>
                    <a:pt x="0" y="391"/>
                    <a:pt x="0" y="463"/>
                  </a:cubicBezTo>
                  <a:cubicBezTo>
                    <a:pt x="7" y="321"/>
                    <a:pt x="44" y="166"/>
                    <a:pt x="20" y="26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6" name="Freeform 64">
              <a:extLst>
                <a:ext uri="{FF2B5EF4-FFF2-40B4-BE49-F238E27FC236}">
                  <a16:creationId xmlns:a16="http://schemas.microsoft.com/office/drawing/2014/main" id="{38FF2453-1E5A-4080-95C8-FEF010B00F2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4" y="1797"/>
              <a:ext cx="426" cy="132"/>
            </a:xfrm>
            <a:custGeom>
              <a:avLst/>
              <a:gdLst>
                <a:gd name="T0" fmla="*/ 0 w 326"/>
                <a:gd name="T1" fmla="*/ 55 h 101"/>
                <a:gd name="T2" fmla="*/ 162 w 326"/>
                <a:gd name="T3" fmla="*/ 18 h 101"/>
                <a:gd name="T4" fmla="*/ 246 w 326"/>
                <a:gd name="T5" fmla="*/ 10 h 101"/>
                <a:gd name="T6" fmla="*/ 285 w 326"/>
                <a:gd name="T7" fmla="*/ 7 h 101"/>
                <a:gd name="T8" fmla="*/ 316 w 326"/>
                <a:gd name="T9" fmla="*/ 13 h 101"/>
                <a:gd name="T10" fmla="*/ 388 w 326"/>
                <a:gd name="T11" fmla="*/ 9 h 101"/>
                <a:gd name="T12" fmla="*/ 444 w 326"/>
                <a:gd name="T13" fmla="*/ 10 h 101"/>
                <a:gd name="T14" fmla="*/ 482 w 326"/>
                <a:gd name="T15" fmla="*/ 54 h 101"/>
                <a:gd name="T16" fmla="*/ 506 w 326"/>
                <a:gd name="T17" fmla="*/ 88 h 101"/>
                <a:gd name="T18" fmla="*/ 536 w 326"/>
                <a:gd name="T19" fmla="*/ 118 h 101"/>
                <a:gd name="T20" fmla="*/ 446 w 326"/>
                <a:gd name="T21" fmla="*/ 123 h 101"/>
                <a:gd name="T22" fmla="*/ 252 w 326"/>
                <a:gd name="T23" fmla="*/ 65 h 101"/>
                <a:gd name="T24" fmla="*/ 102 w 326"/>
                <a:gd name="T25" fmla="*/ 54 h 101"/>
                <a:gd name="T26" fmla="*/ 34 w 326"/>
                <a:gd name="T27" fmla="*/ 60 h 101"/>
                <a:gd name="T28" fmla="*/ 5 w 326"/>
                <a:gd name="T29" fmla="*/ 63 h 101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326" h="101">
                  <a:moveTo>
                    <a:pt x="0" y="32"/>
                  </a:moveTo>
                  <a:cubicBezTo>
                    <a:pt x="33" y="32"/>
                    <a:pt x="63" y="15"/>
                    <a:pt x="95" y="11"/>
                  </a:cubicBezTo>
                  <a:cubicBezTo>
                    <a:pt x="112" y="8"/>
                    <a:pt x="127" y="7"/>
                    <a:pt x="144" y="6"/>
                  </a:cubicBezTo>
                  <a:cubicBezTo>
                    <a:pt x="152" y="5"/>
                    <a:pt x="158" y="2"/>
                    <a:pt x="167" y="4"/>
                  </a:cubicBezTo>
                  <a:cubicBezTo>
                    <a:pt x="173" y="5"/>
                    <a:pt x="179" y="7"/>
                    <a:pt x="185" y="8"/>
                  </a:cubicBezTo>
                  <a:cubicBezTo>
                    <a:pt x="202" y="11"/>
                    <a:pt x="211" y="9"/>
                    <a:pt x="227" y="5"/>
                  </a:cubicBezTo>
                  <a:cubicBezTo>
                    <a:pt x="239" y="2"/>
                    <a:pt x="250" y="0"/>
                    <a:pt x="260" y="6"/>
                  </a:cubicBezTo>
                  <a:cubicBezTo>
                    <a:pt x="271" y="12"/>
                    <a:pt x="276" y="21"/>
                    <a:pt x="282" y="31"/>
                  </a:cubicBezTo>
                  <a:cubicBezTo>
                    <a:pt x="287" y="38"/>
                    <a:pt x="291" y="45"/>
                    <a:pt x="296" y="51"/>
                  </a:cubicBezTo>
                  <a:cubicBezTo>
                    <a:pt x="303" y="58"/>
                    <a:pt x="311" y="60"/>
                    <a:pt x="314" y="69"/>
                  </a:cubicBezTo>
                  <a:cubicBezTo>
                    <a:pt x="326" y="101"/>
                    <a:pt x="272" y="78"/>
                    <a:pt x="261" y="72"/>
                  </a:cubicBezTo>
                  <a:cubicBezTo>
                    <a:pt x="228" y="53"/>
                    <a:pt x="186" y="44"/>
                    <a:pt x="148" y="38"/>
                  </a:cubicBezTo>
                  <a:cubicBezTo>
                    <a:pt x="119" y="33"/>
                    <a:pt x="89" y="36"/>
                    <a:pt x="60" y="31"/>
                  </a:cubicBezTo>
                  <a:cubicBezTo>
                    <a:pt x="44" y="28"/>
                    <a:pt x="35" y="29"/>
                    <a:pt x="20" y="35"/>
                  </a:cubicBezTo>
                  <a:cubicBezTo>
                    <a:pt x="15" y="38"/>
                    <a:pt x="8" y="41"/>
                    <a:pt x="3" y="3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7" name="Freeform 65">
              <a:extLst>
                <a:ext uri="{FF2B5EF4-FFF2-40B4-BE49-F238E27FC236}">
                  <a16:creationId xmlns:a16="http://schemas.microsoft.com/office/drawing/2014/main" id="{0E7D0A58-690D-4949-9239-4A2A85421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2130"/>
              <a:ext cx="514" cy="209"/>
            </a:xfrm>
            <a:custGeom>
              <a:avLst/>
              <a:gdLst>
                <a:gd name="T0" fmla="*/ 4 w 394"/>
                <a:gd name="T1" fmla="*/ 44 h 160"/>
                <a:gd name="T2" fmla="*/ 60 w 394"/>
                <a:gd name="T3" fmla="*/ 55 h 160"/>
                <a:gd name="T4" fmla="*/ 177 w 394"/>
                <a:gd name="T5" fmla="*/ 77 h 160"/>
                <a:gd name="T6" fmla="*/ 274 w 394"/>
                <a:gd name="T7" fmla="*/ 105 h 160"/>
                <a:gd name="T8" fmla="*/ 344 w 394"/>
                <a:gd name="T9" fmla="*/ 144 h 160"/>
                <a:gd name="T10" fmla="*/ 429 w 394"/>
                <a:gd name="T11" fmla="*/ 166 h 160"/>
                <a:gd name="T12" fmla="*/ 514 w 394"/>
                <a:gd name="T13" fmla="*/ 199 h 160"/>
                <a:gd name="T14" fmla="*/ 630 w 394"/>
                <a:gd name="T15" fmla="*/ 256 h 160"/>
                <a:gd name="T16" fmla="*/ 655 w 394"/>
                <a:gd name="T17" fmla="*/ 184 h 160"/>
                <a:gd name="T18" fmla="*/ 633 w 394"/>
                <a:gd name="T19" fmla="*/ 60 h 160"/>
                <a:gd name="T20" fmla="*/ 594 w 394"/>
                <a:gd name="T21" fmla="*/ 26 h 160"/>
                <a:gd name="T22" fmla="*/ 509 w 394"/>
                <a:gd name="T23" fmla="*/ 31 h 160"/>
                <a:gd name="T24" fmla="*/ 157 w 394"/>
                <a:gd name="T25" fmla="*/ 31 h 160"/>
                <a:gd name="T26" fmla="*/ 0 w 394"/>
                <a:gd name="T27" fmla="*/ 48 h 1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394" h="160">
                  <a:moveTo>
                    <a:pt x="2" y="26"/>
                  </a:moveTo>
                  <a:cubicBezTo>
                    <a:pt x="13" y="26"/>
                    <a:pt x="24" y="30"/>
                    <a:pt x="35" y="32"/>
                  </a:cubicBezTo>
                  <a:cubicBezTo>
                    <a:pt x="58" y="36"/>
                    <a:pt x="81" y="40"/>
                    <a:pt x="104" y="45"/>
                  </a:cubicBezTo>
                  <a:cubicBezTo>
                    <a:pt x="123" y="49"/>
                    <a:pt x="143" y="53"/>
                    <a:pt x="161" y="61"/>
                  </a:cubicBezTo>
                  <a:cubicBezTo>
                    <a:pt x="175" y="68"/>
                    <a:pt x="188" y="78"/>
                    <a:pt x="202" y="84"/>
                  </a:cubicBezTo>
                  <a:cubicBezTo>
                    <a:pt x="218" y="91"/>
                    <a:pt x="236" y="92"/>
                    <a:pt x="252" y="97"/>
                  </a:cubicBezTo>
                  <a:cubicBezTo>
                    <a:pt x="269" y="103"/>
                    <a:pt x="285" y="110"/>
                    <a:pt x="302" y="116"/>
                  </a:cubicBezTo>
                  <a:cubicBezTo>
                    <a:pt x="326" y="125"/>
                    <a:pt x="347" y="141"/>
                    <a:pt x="370" y="150"/>
                  </a:cubicBezTo>
                  <a:cubicBezTo>
                    <a:pt x="394" y="160"/>
                    <a:pt x="387" y="122"/>
                    <a:pt x="385" y="108"/>
                  </a:cubicBezTo>
                  <a:cubicBezTo>
                    <a:pt x="383" y="84"/>
                    <a:pt x="379" y="59"/>
                    <a:pt x="372" y="35"/>
                  </a:cubicBezTo>
                  <a:cubicBezTo>
                    <a:pt x="367" y="21"/>
                    <a:pt x="364" y="17"/>
                    <a:pt x="349" y="15"/>
                  </a:cubicBezTo>
                  <a:cubicBezTo>
                    <a:pt x="332" y="12"/>
                    <a:pt x="316" y="14"/>
                    <a:pt x="299" y="18"/>
                  </a:cubicBezTo>
                  <a:cubicBezTo>
                    <a:pt x="231" y="34"/>
                    <a:pt x="161" y="29"/>
                    <a:pt x="92" y="18"/>
                  </a:cubicBezTo>
                  <a:cubicBezTo>
                    <a:pt x="74" y="16"/>
                    <a:pt x="5" y="0"/>
                    <a:pt x="0" y="2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8" name="Freeform 66">
              <a:extLst>
                <a:ext uri="{FF2B5EF4-FFF2-40B4-BE49-F238E27FC236}">
                  <a16:creationId xmlns:a16="http://schemas.microsoft.com/office/drawing/2014/main" id="{24F090EB-5F30-45A8-A767-24B9DBFA2B82}"/>
                </a:ext>
              </a:extLst>
            </p:cNvPr>
            <p:cNvSpPr>
              <a:spLocks/>
            </p:cNvSpPr>
            <p:nvPr/>
          </p:nvSpPr>
          <p:spPr bwMode="auto">
            <a:xfrm>
              <a:off x="4724" y="1958"/>
              <a:ext cx="289" cy="117"/>
            </a:xfrm>
            <a:custGeom>
              <a:avLst/>
              <a:gdLst>
                <a:gd name="T0" fmla="*/ 0 w 222"/>
                <a:gd name="T1" fmla="*/ 18 h 90"/>
                <a:gd name="T2" fmla="*/ 247 w 222"/>
                <a:gd name="T3" fmla="*/ 83 h 90"/>
                <a:gd name="T4" fmla="*/ 329 w 222"/>
                <a:gd name="T5" fmla="*/ 135 h 90"/>
                <a:gd name="T6" fmla="*/ 366 w 222"/>
                <a:gd name="T7" fmla="*/ 146 h 90"/>
                <a:gd name="T8" fmla="*/ 349 w 222"/>
                <a:gd name="T9" fmla="*/ 103 h 90"/>
                <a:gd name="T10" fmla="*/ 247 w 222"/>
                <a:gd name="T11" fmla="*/ 39 h 90"/>
                <a:gd name="T12" fmla="*/ 152 w 222"/>
                <a:gd name="T13" fmla="*/ 22 h 90"/>
                <a:gd name="T14" fmla="*/ 60 w 222"/>
                <a:gd name="T15" fmla="*/ 10 h 90"/>
                <a:gd name="T16" fmla="*/ 4 w 222"/>
                <a:gd name="T17" fmla="*/ 10 h 9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22" h="90">
                  <a:moveTo>
                    <a:pt x="0" y="11"/>
                  </a:moveTo>
                  <a:cubicBezTo>
                    <a:pt x="50" y="17"/>
                    <a:pt x="99" y="30"/>
                    <a:pt x="146" y="49"/>
                  </a:cubicBezTo>
                  <a:cubicBezTo>
                    <a:pt x="164" y="57"/>
                    <a:pt x="176" y="71"/>
                    <a:pt x="194" y="80"/>
                  </a:cubicBezTo>
                  <a:cubicBezTo>
                    <a:pt x="197" y="82"/>
                    <a:pt x="212" y="90"/>
                    <a:pt x="216" y="86"/>
                  </a:cubicBezTo>
                  <a:cubicBezTo>
                    <a:pt x="222" y="81"/>
                    <a:pt x="209" y="65"/>
                    <a:pt x="206" y="61"/>
                  </a:cubicBezTo>
                  <a:cubicBezTo>
                    <a:pt x="190" y="44"/>
                    <a:pt x="168" y="31"/>
                    <a:pt x="146" y="23"/>
                  </a:cubicBezTo>
                  <a:cubicBezTo>
                    <a:pt x="126" y="15"/>
                    <a:pt x="111" y="14"/>
                    <a:pt x="90" y="13"/>
                  </a:cubicBezTo>
                  <a:cubicBezTo>
                    <a:pt x="72" y="12"/>
                    <a:pt x="53" y="9"/>
                    <a:pt x="35" y="6"/>
                  </a:cubicBezTo>
                  <a:cubicBezTo>
                    <a:pt x="27" y="5"/>
                    <a:pt x="9" y="0"/>
                    <a:pt x="2" y="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99" name="Freeform 67">
              <a:extLst>
                <a:ext uri="{FF2B5EF4-FFF2-40B4-BE49-F238E27FC236}">
                  <a16:creationId xmlns:a16="http://schemas.microsoft.com/office/drawing/2014/main" id="{B8C33A1C-9A6C-4313-B10F-7CF76FB61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4734" y="2280"/>
              <a:ext cx="318" cy="274"/>
            </a:xfrm>
            <a:custGeom>
              <a:avLst/>
              <a:gdLst>
                <a:gd name="T0" fmla="*/ 12 w 244"/>
                <a:gd name="T1" fmla="*/ 34 h 210"/>
                <a:gd name="T2" fmla="*/ 90 w 244"/>
                <a:gd name="T3" fmla="*/ 89 h 210"/>
                <a:gd name="T4" fmla="*/ 203 w 244"/>
                <a:gd name="T5" fmla="*/ 180 h 210"/>
                <a:gd name="T6" fmla="*/ 325 w 244"/>
                <a:gd name="T7" fmla="*/ 300 h 210"/>
                <a:gd name="T8" fmla="*/ 398 w 244"/>
                <a:gd name="T9" fmla="*/ 339 h 210"/>
                <a:gd name="T10" fmla="*/ 411 w 244"/>
                <a:gd name="T11" fmla="*/ 273 h 210"/>
                <a:gd name="T12" fmla="*/ 414 w 244"/>
                <a:gd name="T13" fmla="*/ 202 h 210"/>
                <a:gd name="T14" fmla="*/ 340 w 244"/>
                <a:gd name="T15" fmla="*/ 129 h 210"/>
                <a:gd name="T16" fmla="*/ 259 w 244"/>
                <a:gd name="T17" fmla="*/ 104 h 210"/>
                <a:gd name="T18" fmla="*/ 194 w 244"/>
                <a:gd name="T19" fmla="*/ 68 h 210"/>
                <a:gd name="T20" fmla="*/ 4 w 244"/>
                <a:gd name="T21" fmla="*/ 10 h 210"/>
                <a:gd name="T22" fmla="*/ 4 w 244"/>
                <a:gd name="T23" fmla="*/ 13 h 21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244" h="210">
                  <a:moveTo>
                    <a:pt x="7" y="20"/>
                  </a:moveTo>
                  <a:cubicBezTo>
                    <a:pt x="20" y="32"/>
                    <a:pt x="39" y="41"/>
                    <a:pt x="53" y="52"/>
                  </a:cubicBezTo>
                  <a:cubicBezTo>
                    <a:pt x="76" y="69"/>
                    <a:pt x="98" y="87"/>
                    <a:pt x="120" y="106"/>
                  </a:cubicBezTo>
                  <a:cubicBezTo>
                    <a:pt x="146" y="127"/>
                    <a:pt x="166" y="153"/>
                    <a:pt x="191" y="176"/>
                  </a:cubicBezTo>
                  <a:cubicBezTo>
                    <a:pt x="200" y="185"/>
                    <a:pt x="220" y="210"/>
                    <a:pt x="234" y="199"/>
                  </a:cubicBezTo>
                  <a:cubicBezTo>
                    <a:pt x="243" y="193"/>
                    <a:pt x="241" y="169"/>
                    <a:pt x="242" y="160"/>
                  </a:cubicBezTo>
                  <a:cubicBezTo>
                    <a:pt x="243" y="146"/>
                    <a:pt x="244" y="133"/>
                    <a:pt x="244" y="119"/>
                  </a:cubicBezTo>
                  <a:cubicBezTo>
                    <a:pt x="244" y="91"/>
                    <a:pt x="223" y="85"/>
                    <a:pt x="200" y="76"/>
                  </a:cubicBezTo>
                  <a:cubicBezTo>
                    <a:pt x="184" y="70"/>
                    <a:pt x="168" y="68"/>
                    <a:pt x="153" y="61"/>
                  </a:cubicBezTo>
                  <a:cubicBezTo>
                    <a:pt x="140" y="54"/>
                    <a:pt x="128" y="46"/>
                    <a:pt x="114" y="40"/>
                  </a:cubicBezTo>
                  <a:cubicBezTo>
                    <a:pt x="82" y="25"/>
                    <a:pt x="39" y="0"/>
                    <a:pt x="2" y="6"/>
                  </a:cubicBezTo>
                  <a:cubicBezTo>
                    <a:pt x="0" y="9"/>
                    <a:pt x="2" y="8"/>
                    <a:pt x="2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0" name="Freeform 68">
              <a:extLst>
                <a:ext uri="{FF2B5EF4-FFF2-40B4-BE49-F238E27FC236}">
                  <a16:creationId xmlns:a16="http://schemas.microsoft.com/office/drawing/2014/main" id="{E0611529-E894-42E1-B40D-29EE0074BC09}"/>
                </a:ext>
              </a:extLst>
            </p:cNvPr>
            <p:cNvSpPr>
              <a:spLocks/>
            </p:cNvSpPr>
            <p:nvPr/>
          </p:nvSpPr>
          <p:spPr bwMode="auto">
            <a:xfrm>
              <a:off x="4876" y="2714"/>
              <a:ext cx="193" cy="397"/>
            </a:xfrm>
            <a:custGeom>
              <a:avLst/>
              <a:gdLst>
                <a:gd name="T0" fmla="*/ 9 w 148"/>
                <a:gd name="T1" fmla="*/ 21 h 304"/>
                <a:gd name="T2" fmla="*/ 29 w 148"/>
                <a:gd name="T3" fmla="*/ 57 h 304"/>
                <a:gd name="T4" fmla="*/ 73 w 148"/>
                <a:gd name="T5" fmla="*/ 162 h 304"/>
                <a:gd name="T6" fmla="*/ 138 w 148"/>
                <a:gd name="T7" fmla="*/ 317 h 304"/>
                <a:gd name="T8" fmla="*/ 196 w 148"/>
                <a:gd name="T9" fmla="*/ 441 h 304"/>
                <a:gd name="T10" fmla="*/ 243 w 148"/>
                <a:gd name="T11" fmla="*/ 518 h 304"/>
                <a:gd name="T12" fmla="*/ 246 w 148"/>
                <a:gd name="T13" fmla="*/ 453 h 304"/>
                <a:gd name="T14" fmla="*/ 241 w 148"/>
                <a:gd name="T15" fmla="*/ 351 h 304"/>
                <a:gd name="T16" fmla="*/ 173 w 148"/>
                <a:gd name="T17" fmla="*/ 206 h 304"/>
                <a:gd name="T18" fmla="*/ 117 w 148"/>
                <a:gd name="T19" fmla="*/ 124 h 304"/>
                <a:gd name="T20" fmla="*/ 65 w 148"/>
                <a:gd name="T21" fmla="*/ 63 h 304"/>
                <a:gd name="T22" fmla="*/ 0 w 148"/>
                <a:gd name="T23" fmla="*/ 4 h 304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48" h="304">
                  <a:moveTo>
                    <a:pt x="5" y="12"/>
                  </a:moveTo>
                  <a:cubicBezTo>
                    <a:pt x="8" y="20"/>
                    <a:pt x="13" y="27"/>
                    <a:pt x="17" y="34"/>
                  </a:cubicBezTo>
                  <a:cubicBezTo>
                    <a:pt x="28" y="54"/>
                    <a:pt x="36" y="74"/>
                    <a:pt x="43" y="95"/>
                  </a:cubicBezTo>
                  <a:cubicBezTo>
                    <a:pt x="53" y="126"/>
                    <a:pt x="67" y="156"/>
                    <a:pt x="81" y="186"/>
                  </a:cubicBezTo>
                  <a:cubicBezTo>
                    <a:pt x="92" y="211"/>
                    <a:pt x="101" y="235"/>
                    <a:pt x="115" y="259"/>
                  </a:cubicBezTo>
                  <a:cubicBezTo>
                    <a:pt x="122" y="270"/>
                    <a:pt x="131" y="297"/>
                    <a:pt x="143" y="304"/>
                  </a:cubicBezTo>
                  <a:cubicBezTo>
                    <a:pt x="148" y="294"/>
                    <a:pt x="145" y="277"/>
                    <a:pt x="145" y="266"/>
                  </a:cubicBezTo>
                  <a:cubicBezTo>
                    <a:pt x="144" y="246"/>
                    <a:pt x="143" y="226"/>
                    <a:pt x="142" y="206"/>
                  </a:cubicBezTo>
                  <a:cubicBezTo>
                    <a:pt x="139" y="171"/>
                    <a:pt x="123" y="148"/>
                    <a:pt x="102" y="121"/>
                  </a:cubicBezTo>
                  <a:cubicBezTo>
                    <a:pt x="90" y="106"/>
                    <a:pt x="81" y="88"/>
                    <a:pt x="69" y="73"/>
                  </a:cubicBezTo>
                  <a:cubicBezTo>
                    <a:pt x="59" y="60"/>
                    <a:pt x="48" y="50"/>
                    <a:pt x="38" y="37"/>
                  </a:cubicBezTo>
                  <a:cubicBezTo>
                    <a:pt x="28" y="25"/>
                    <a:pt x="18" y="0"/>
                    <a:pt x="0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1" name="Freeform 69">
              <a:extLst>
                <a:ext uri="{FF2B5EF4-FFF2-40B4-BE49-F238E27FC236}">
                  <a16:creationId xmlns:a16="http://schemas.microsoft.com/office/drawing/2014/main" id="{CA711302-5EBE-4BF6-B3C0-1BB02EC4B5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36" y="2602"/>
              <a:ext cx="123" cy="208"/>
            </a:xfrm>
            <a:custGeom>
              <a:avLst/>
              <a:gdLst>
                <a:gd name="T0" fmla="*/ 0 w 94"/>
                <a:gd name="T1" fmla="*/ 0 h 159"/>
                <a:gd name="T2" fmla="*/ 103 w 94"/>
                <a:gd name="T3" fmla="*/ 215 h 159"/>
                <a:gd name="T4" fmla="*/ 145 w 94"/>
                <a:gd name="T5" fmla="*/ 263 h 159"/>
                <a:gd name="T6" fmla="*/ 154 w 94"/>
                <a:gd name="T7" fmla="*/ 179 h 159"/>
                <a:gd name="T8" fmla="*/ 106 w 94"/>
                <a:gd name="T9" fmla="*/ 89 h 159"/>
                <a:gd name="T10" fmla="*/ 13 w 94"/>
                <a:gd name="T11" fmla="*/ 0 h 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159">
                  <a:moveTo>
                    <a:pt x="0" y="0"/>
                  </a:moveTo>
                  <a:cubicBezTo>
                    <a:pt x="27" y="39"/>
                    <a:pt x="39" y="83"/>
                    <a:pt x="60" y="125"/>
                  </a:cubicBezTo>
                  <a:cubicBezTo>
                    <a:pt x="64" y="132"/>
                    <a:pt x="74" y="159"/>
                    <a:pt x="85" y="154"/>
                  </a:cubicBezTo>
                  <a:cubicBezTo>
                    <a:pt x="94" y="151"/>
                    <a:pt x="90" y="112"/>
                    <a:pt x="90" y="105"/>
                  </a:cubicBezTo>
                  <a:cubicBezTo>
                    <a:pt x="89" y="86"/>
                    <a:pt x="78" y="64"/>
                    <a:pt x="62" y="52"/>
                  </a:cubicBezTo>
                  <a:cubicBezTo>
                    <a:pt x="42" y="37"/>
                    <a:pt x="28" y="15"/>
                    <a:pt x="8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2" name="Freeform 70">
              <a:extLst>
                <a:ext uri="{FF2B5EF4-FFF2-40B4-BE49-F238E27FC236}">
                  <a16:creationId xmlns:a16="http://schemas.microsoft.com/office/drawing/2014/main" id="{FE72D16C-8E9C-4CF0-B39A-75C48F21853F}"/>
                </a:ext>
              </a:extLst>
            </p:cNvPr>
            <p:cNvSpPr>
              <a:spLocks/>
            </p:cNvSpPr>
            <p:nvPr/>
          </p:nvSpPr>
          <p:spPr bwMode="auto">
            <a:xfrm>
              <a:off x="4896" y="3026"/>
              <a:ext cx="164" cy="294"/>
            </a:xfrm>
            <a:custGeom>
              <a:avLst/>
              <a:gdLst>
                <a:gd name="T0" fmla="*/ 4 w 126"/>
                <a:gd name="T1" fmla="*/ 0 h 225"/>
                <a:gd name="T2" fmla="*/ 56 w 126"/>
                <a:gd name="T3" fmla="*/ 154 h 225"/>
                <a:gd name="T4" fmla="*/ 139 w 126"/>
                <a:gd name="T5" fmla="*/ 314 h 225"/>
                <a:gd name="T6" fmla="*/ 202 w 126"/>
                <a:gd name="T7" fmla="*/ 375 h 225"/>
                <a:gd name="T8" fmla="*/ 197 w 126"/>
                <a:gd name="T9" fmla="*/ 299 h 225"/>
                <a:gd name="T10" fmla="*/ 171 w 126"/>
                <a:gd name="T11" fmla="*/ 221 h 225"/>
                <a:gd name="T12" fmla="*/ 94 w 126"/>
                <a:gd name="T13" fmla="*/ 127 h 225"/>
                <a:gd name="T14" fmla="*/ 34 w 126"/>
                <a:gd name="T15" fmla="*/ 43 h 225"/>
                <a:gd name="T16" fmla="*/ 0 w 126"/>
                <a:gd name="T17" fmla="*/ 1 h 22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26" h="225">
                  <a:moveTo>
                    <a:pt x="2" y="0"/>
                  </a:moveTo>
                  <a:cubicBezTo>
                    <a:pt x="5" y="30"/>
                    <a:pt x="20" y="63"/>
                    <a:pt x="33" y="90"/>
                  </a:cubicBezTo>
                  <a:cubicBezTo>
                    <a:pt x="48" y="122"/>
                    <a:pt x="63" y="155"/>
                    <a:pt x="82" y="184"/>
                  </a:cubicBezTo>
                  <a:cubicBezTo>
                    <a:pt x="87" y="192"/>
                    <a:pt x="105" y="225"/>
                    <a:pt x="119" y="220"/>
                  </a:cubicBezTo>
                  <a:cubicBezTo>
                    <a:pt x="126" y="217"/>
                    <a:pt x="118" y="184"/>
                    <a:pt x="116" y="175"/>
                  </a:cubicBezTo>
                  <a:cubicBezTo>
                    <a:pt x="114" y="158"/>
                    <a:pt x="112" y="142"/>
                    <a:pt x="101" y="129"/>
                  </a:cubicBezTo>
                  <a:cubicBezTo>
                    <a:pt x="86" y="110"/>
                    <a:pt x="69" y="94"/>
                    <a:pt x="55" y="74"/>
                  </a:cubicBezTo>
                  <a:cubicBezTo>
                    <a:pt x="43" y="58"/>
                    <a:pt x="31" y="42"/>
                    <a:pt x="20" y="25"/>
                  </a:cubicBezTo>
                  <a:cubicBezTo>
                    <a:pt x="15" y="17"/>
                    <a:pt x="9" y="5"/>
                    <a:pt x="0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3" name="Freeform 71">
              <a:extLst>
                <a:ext uri="{FF2B5EF4-FFF2-40B4-BE49-F238E27FC236}">
                  <a16:creationId xmlns:a16="http://schemas.microsoft.com/office/drawing/2014/main" id="{E0B66955-C5F2-4EDF-9CCB-E51B23CC6A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771" y="1353"/>
              <a:ext cx="244" cy="148"/>
            </a:xfrm>
            <a:custGeom>
              <a:avLst/>
              <a:gdLst>
                <a:gd name="T0" fmla="*/ 0 w 187"/>
                <a:gd name="T1" fmla="*/ 194 h 113"/>
                <a:gd name="T2" fmla="*/ 35 w 187"/>
                <a:gd name="T3" fmla="*/ 177 h 113"/>
                <a:gd name="T4" fmla="*/ 100 w 187"/>
                <a:gd name="T5" fmla="*/ 143 h 113"/>
                <a:gd name="T6" fmla="*/ 150 w 187"/>
                <a:gd name="T7" fmla="*/ 106 h 113"/>
                <a:gd name="T8" fmla="*/ 196 w 187"/>
                <a:gd name="T9" fmla="*/ 84 h 113"/>
                <a:gd name="T10" fmla="*/ 270 w 187"/>
                <a:gd name="T11" fmla="*/ 33 h 113"/>
                <a:gd name="T12" fmla="*/ 312 w 187"/>
                <a:gd name="T13" fmla="*/ 0 h 113"/>
                <a:gd name="T14" fmla="*/ 313 w 187"/>
                <a:gd name="T15" fmla="*/ 48 h 113"/>
                <a:gd name="T16" fmla="*/ 270 w 187"/>
                <a:gd name="T17" fmla="*/ 89 h 113"/>
                <a:gd name="T18" fmla="*/ 51 w 187"/>
                <a:gd name="T19" fmla="*/ 183 h 1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7" h="113">
                  <a:moveTo>
                    <a:pt x="0" y="113"/>
                  </a:moveTo>
                  <a:cubicBezTo>
                    <a:pt x="5" y="108"/>
                    <a:pt x="14" y="106"/>
                    <a:pt x="21" y="103"/>
                  </a:cubicBezTo>
                  <a:cubicBezTo>
                    <a:pt x="34" y="97"/>
                    <a:pt x="47" y="90"/>
                    <a:pt x="59" y="83"/>
                  </a:cubicBezTo>
                  <a:cubicBezTo>
                    <a:pt x="70" y="77"/>
                    <a:pt x="78" y="68"/>
                    <a:pt x="88" y="62"/>
                  </a:cubicBezTo>
                  <a:cubicBezTo>
                    <a:pt x="97" y="57"/>
                    <a:pt x="106" y="54"/>
                    <a:pt x="115" y="49"/>
                  </a:cubicBezTo>
                  <a:cubicBezTo>
                    <a:pt x="131" y="40"/>
                    <a:pt x="146" y="32"/>
                    <a:pt x="159" y="19"/>
                  </a:cubicBezTo>
                  <a:cubicBezTo>
                    <a:pt x="167" y="12"/>
                    <a:pt x="174" y="5"/>
                    <a:pt x="183" y="0"/>
                  </a:cubicBezTo>
                  <a:cubicBezTo>
                    <a:pt x="187" y="7"/>
                    <a:pt x="185" y="19"/>
                    <a:pt x="184" y="28"/>
                  </a:cubicBezTo>
                  <a:cubicBezTo>
                    <a:pt x="182" y="44"/>
                    <a:pt x="175" y="46"/>
                    <a:pt x="159" y="52"/>
                  </a:cubicBezTo>
                  <a:cubicBezTo>
                    <a:pt x="116" y="70"/>
                    <a:pt x="73" y="89"/>
                    <a:pt x="30" y="10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4" name="Freeform 72">
              <a:extLst>
                <a:ext uri="{FF2B5EF4-FFF2-40B4-BE49-F238E27FC236}">
                  <a16:creationId xmlns:a16="http://schemas.microsoft.com/office/drawing/2014/main" id="{C18CB046-308B-44C9-AA23-5B750422F6D2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7" y="1477"/>
              <a:ext cx="343" cy="115"/>
            </a:xfrm>
            <a:custGeom>
              <a:avLst/>
              <a:gdLst>
                <a:gd name="T0" fmla="*/ 0 w 263"/>
                <a:gd name="T1" fmla="*/ 132 h 88"/>
                <a:gd name="T2" fmla="*/ 50 w 263"/>
                <a:gd name="T3" fmla="*/ 128 h 88"/>
                <a:gd name="T4" fmla="*/ 147 w 263"/>
                <a:gd name="T5" fmla="*/ 101 h 88"/>
                <a:gd name="T6" fmla="*/ 314 w 263"/>
                <a:gd name="T7" fmla="*/ 35 h 88"/>
                <a:gd name="T8" fmla="*/ 374 w 263"/>
                <a:gd name="T9" fmla="*/ 16 h 88"/>
                <a:gd name="T10" fmla="*/ 417 w 263"/>
                <a:gd name="T11" fmla="*/ 0 h 88"/>
                <a:gd name="T12" fmla="*/ 446 w 263"/>
                <a:gd name="T13" fmla="*/ 58 h 88"/>
                <a:gd name="T14" fmla="*/ 419 w 263"/>
                <a:gd name="T15" fmla="*/ 118 h 88"/>
                <a:gd name="T16" fmla="*/ 348 w 263"/>
                <a:gd name="T17" fmla="*/ 124 h 88"/>
                <a:gd name="T18" fmla="*/ 275 w 263"/>
                <a:gd name="T19" fmla="*/ 133 h 88"/>
                <a:gd name="T20" fmla="*/ 143 w 263"/>
                <a:gd name="T21" fmla="*/ 140 h 88"/>
                <a:gd name="T22" fmla="*/ 33 w 263"/>
                <a:gd name="T23" fmla="*/ 149 h 88"/>
                <a:gd name="T24" fmla="*/ 21 w 263"/>
                <a:gd name="T25" fmla="*/ 149 h 88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63" h="88">
                  <a:moveTo>
                    <a:pt x="0" y="77"/>
                  </a:moveTo>
                  <a:cubicBezTo>
                    <a:pt x="6" y="84"/>
                    <a:pt x="22" y="77"/>
                    <a:pt x="29" y="75"/>
                  </a:cubicBezTo>
                  <a:cubicBezTo>
                    <a:pt x="49" y="70"/>
                    <a:pt x="68" y="65"/>
                    <a:pt x="87" y="59"/>
                  </a:cubicBezTo>
                  <a:cubicBezTo>
                    <a:pt x="120" y="48"/>
                    <a:pt x="152" y="34"/>
                    <a:pt x="185" y="21"/>
                  </a:cubicBezTo>
                  <a:cubicBezTo>
                    <a:pt x="196" y="17"/>
                    <a:pt x="208" y="13"/>
                    <a:pt x="220" y="9"/>
                  </a:cubicBezTo>
                  <a:cubicBezTo>
                    <a:pt x="227" y="6"/>
                    <a:pt x="237" y="0"/>
                    <a:pt x="245" y="0"/>
                  </a:cubicBezTo>
                  <a:cubicBezTo>
                    <a:pt x="260" y="0"/>
                    <a:pt x="261" y="22"/>
                    <a:pt x="262" y="34"/>
                  </a:cubicBezTo>
                  <a:cubicBezTo>
                    <a:pt x="262" y="49"/>
                    <a:pt x="263" y="63"/>
                    <a:pt x="246" y="69"/>
                  </a:cubicBezTo>
                  <a:cubicBezTo>
                    <a:pt x="234" y="73"/>
                    <a:pt x="218" y="71"/>
                    <a:pt x="205" y="73"/>
                  </a:cubicBezTo>
                  <a:cubicBezTo>
                    <a:pt x="191" y="76"/>
                    <a:pt x="176" y="76"/>
                    <a:pt x="162" y="78"/>
                  </a:cubicBezTo>
                  <a:cubicBezTo>
                    <a:pt x="136" y="82"/>
                    <a:pt x="110" y="79"/>
                    <a:pt x="84" y="82"/>
                  </a:cubicBezTo>
                  <a:cubicBezTo>
                    <a:pt x="62" y="85"/>
                    <a:pt x="41" y="88"/>
                    <a:pt x="19" y="87"/>
                  </a:cubicBezTo>
                  <a:cubicBezTo>
                    <a:pt x="15" y="87"/>
                    <a:pt x="13" y="88"/>
                    <a:pt x="12" y="8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5" name="Freeform 73">
              <a:extLst>
                <a:ext uri="{FF2B5EF4-FFF2-40B4-BE49-F238E27FC236}">
                  <a16:creationId xmlns:a16="http://schemas.microsoft.com/office/drawing/2014/main" id="{0F280E01-BD0E-4D80-A328-8221A395F2DF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4" y="1150"/>
              <a:ext cx="134" cy="168"/>
            </a:xfrm>
            <a:custGeom>
              <a:avLst/>
              <a:gdLst>
                <a:gd name="T0" fmla="*/ 0 w 103"/>
                <a:gd name="T1" fmla="*/ 217 h 129"/>
                <a:gd name="T2" fmla="*/ 61 w 103"/>
                <a:gd name="T3" fmla="*/ 150 h 129"/>
                <a:gd name="T4" fmla="*/ 105 w 103"/>
                <a:gd name="T5" fmla="*/ 85 h 129"/>
                <a:gd name="T6" fmla="*/ 131 w 103"/>
                <a:gd name="T7" fmla="*/ 46 h 129"/>
                <a:gd name="T8" fmla="*/ 161 w 103"/>
                <a:gd name="T9" fmla="*/ 4 h 129"/>
                <a:gd name="T10" fmla="*/ 163 w 103"/>
                <a:gd name="T11" fmla="*/ 95 h 129"/>
                <a:gd name="T12" fmla="*/ 98 w 103"/>
                <a:gd name="T13" fmla="*/ 147 h 129"/>
                <a:gd name="T14" fmla="*/ 21 w 103"/>
                <a:gd name="T15" fmla="*/ 219 h 12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3" h="129">
                  <a:moveTo>
                    <a:pt x="0" y="128"/>
                  </a:moveTo>
                  <a:cubicBezTo>
                    <a:pt x="10" y="114"/>
                    <a:pt x="25" y="102"/>
                    <a:pt x="36" y="88"/>
                  </a:cubicBezTo>
                  <a:cubicBezTo>
                    <a:pt x="46" y="76"/>
                    <a:pt x="54" y="64"/>
                    <a:pt x="62" y="50"/>
                  </a:cubicBezTo>
                  <a:cubicBezTo>
                    <a:pt x="66" y="42"/>
                    <a:pt x="71" y="34"/>
                    <a:pt x="78" y="27"/>
                  </a:cubicBezTo>
                  <a:cubicBezTo>
                    <a:pt x="81" y="23"/>
                    <a:pt x="91" y="3"/>
                    <a:pt x="95" y="2"/>
                  </a:cubicBezTo>
                  <a:cubicBezTo>
                    <a:pt x="103" y="0"/>
                    <a:pt x="100" y="50"/>
                    <a:pt x="96" y="56"/>
                  </a:cubicBezTo>
                  <a:cubicBezTo>
                    <a:pt x="89" y="69"/>
                    <a:pt x="69" y="78"/>
                    <a:pt x="58" y="87"/>
                  </a:cubicBezTo>
                  <a:cubicBezTo>
                    <a:pt x="42" y="101"/>
                    <a:pt x="27" y="115"/>
                    <a:pt x="12" y="12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6" name="Freeform 74">
              <a:extLst>
                <a:ext uri="{FF2B5EF4-FFF2-40B4-BE49-F238E27FC236}">
                  <a16:creationId xmlns:a16="http://schemas.microsoft.com/office/drawing/2014/main" id="{E4D51820-1CB5-43FE-B698-C2686D0A2858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5" y="2885"/>
              <a:ext cx="51" cy="967"/>
            </a:xfrm>
            <a:custGeom>
              <a:avLst/>
              <a:gdLst>
                <a:gd name="T0" fmla="*/ 43 w 39"/>
                <a:gd name="T1" fmla="*/ 0 h 741"/>
                <a:gd name="T2" fmla="*/ 43 w 39"/>
                <a:gd name="T3" fmla="*/ 317 h 741"/>
                <a:gd name="T4" fmla="*/ 4 w 39"/>
                <a:gd name="T5" fmla="*/ 1262 h 7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741">
                  <a:moveTo>
                    <a:pt x="25" y="0"/>
                  </a:moveTo>
                  <a:cubicBezTo>
                    <a:pt x="39" y="56"/>
                    <a:pt x="25" y="130"/>
                    <a:pt x="25" y="186"/>
                  </a:cubicBezTo>
                  <a:cubicBezTo>
                    <a:pt x="25" y="241"/>
                    <a:pt x="0" y="675"/>
                    <a:pt x="2" y="74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7" name="Freeform 75">
              <a:extLst>
                <a:ext uri="{FF2B5EF4-FFF2-40B4-BE49-F238E27FC236}">
                  <a16:creationId xmlns:a16="http://schemas.microsoft.com/office/drawing/2014/main" id="{7593D23C-5C03-4372-A178-089338F755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838" y="1745"/>
              <a:ext cx="258" cy="685"/>
            </a:xfrm>
            <a:custGeom>
              <a:avLst/>
              <a:gdLst>
                <a:gd name="T0" fmla="*/ 43 w 197"/>
                <a:gd name="T1" fmla="*/ 0 h 525"/>
                <a:gd name="T2" fmla="*/ 10 w 197"/>
                <a:gd name="T3" fmla="*/ 74 h 525"/>
                <a:gd name="T4" fmla="*/ 306 w 197"/>
                <a:gd name="T5" fmla="*/ 476 h 525"/>
                <a:gd name="T6" fmla="*/ 331 w 197"/>
                <a:gd name="T7" fmla="*/ 766 h 525"/>
                <a:gd name="T8" fmla="*/ 325 w 197"/>
                <a:gd name="T9" fmla="*/ 894 h 5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7" h="525">
                  <a:moveTo>
                    <a:pt x="25" y="0"/>
                  </a:moveTo>
                  <a:cubicBezTo>
                    <a:pt x="15" y="15"/>
                    <a:pt x="8" y="29"/>
                    <a:pt x="6" y="44"/>
                  </a:cubicBezTo>
                  <a:cubicBezTo>
                    <a:pt x="0" y="118"/>
                    <a:pt x="163" y="230"/>
                    <a:pt x="179" y="280"/>
                  </a:cubicBezTo>
                  <a:cubicBezTo>
                    <a:pt x="195" y="330"/>
                    <a:pt x="197" y="392"/>
                    <a:pt x="193" y="450"/>
                  </a:cubicBezTo>
                  <a:cubicBezTo>
                    <a:pt x="192" y="463"/>
                    <a:pt x="191" y="490"/>
                    <a:pt x="189" y="52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8" name="Freeform 76">
              <a:extLst>
                <a:ext uri="{FF2B5EF4-FFF2-40B4-BE49-F238E27FC236}">
                  <a16:creationId xmlns:a16="http://schemas.microsoft.com/office/drawing/2014/main" id="{0B153D92-2DDD-4BEB-821E-57095931360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13" y="929"/>
              <a:ext cx="54" cy="499"/>
            </a:xfrm>
            <a:custGeom>
              <a:avLst/>
              <a:gdLst>
                <a:gd name="T0" fmla="*/ 0 w 41"/>
                <a:gd name="T1" fmla="*/ 0 h 382"/>
                <a:gd name="T2" fmla="*/ 29 w 41"/>
                <a:gd name="T3" fmla="*/ 118 h 382"/>
                <a:gd name="T4" fmla="*/ 50 w 41"/>
                <a:gd name="T5" fmla="*/ 391 h 382"/>
                <a:gd name="T6" fmla="*/ 22 w 41"/>
                <a:gd name="T7" fmla="*/ 652 h 38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82">
                  <a:moveTo>
                    <a:pt x="0" y="0"/>
                  </a:moveTo>
                  <a:cubicBezTo>
                    <a:pt x="0" y="0"/>
                    <a:pt x="13" y="35"/>
                    <a:pt x="17" y="69"/>
                  </a:cubicBezTo>
                  <a:cubicBezTo>
                    <a:pt x="21" y="103"/>
                    <a:pt x="41" y="159"/>
                    <a:pt x="29" y="229"/>
                  </a:cubicBezTo>
                  <a:cubicBezTo>
                    <a:pt x="21" y="273"/>
                    <a:pt x="14" y="330"/>
                    <a:pt x="13" y="38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09" name="Freeform 77">
              <a:extLst>
                <a:ext uri="{FF2B5EF4-FFF2-40B4-BE49-F238E27FC236}">
                  <a16:creationId xmlns:a16="http://schemas.microsoft.com/office/drawing/2014/main" id="{FED23EE4-9134-46C8-97DA-C6587B5654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404" y="2080"/>
              <a:ext cx="96" cy="420"/>
            </a:xfrm>
            <a:custGeom>
              <a:avLst/>
              <a:gdLst>
                <a:gd name="T0" fmla="*/ 0 w 74"/>
                <a:gd name="T1" fmla="*/ 0 h 322"/>
                <a:gd name="T2" fmla="*/ 21 w 74"/>
                <a:gd name="T3" fmla="*/ 22 h 322"/>
                <a:gd name="T4" fmla="*/ 54 w 74"/>
                <a:gd name="T5" fmla="*/ 548 h 3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322">
                  <a:moveTo>
                    <a:pt x="0" y="0"/>
                  </a:moveTo>
                  <a:cubicBezTo>
                    <a:pt x="4" y="4"/>
                    <a:pt x="8" y="9"/>
                    <a:pt x="12" y="13"/>
                  </a:cubicBezTo>
                  <a:cubicBezTo>
                    <a:pt x="46" y="51"/>
                    <a:pt x="74" y="187"/>
                    <a:pt x="32" y="322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0" name="Freeform 78">
              <a:extLst>
                <a:ext uri="{FF2B5EF4-FFF2-40B4-BE49-F238E27FC236}">
                  <a16:creationId xmlns:a16="http://schemas.microsoft.com/office/drawing/2014/main" id="{68DDA62B-E407-475D-863B-1DA7CB4B853D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2" y="2028"/>
              <a:ext cx="42" cy="34"/>
            </a:xfrm>
            <a:custGeom>
              <a:avLst/>
              <a:gdLst>
                <a:gd name="T0" fmla="*/ 0 w 32"/>
                <a:gd name="T1" fmla="*/ 0 h 26"/>
                <a:gd name="T2" fmla="*/ 55 w 32"/>
                <a:gd name="T3" fmla="*/ 44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26">
                  <a:moveTo>
                    <a:pt x="0" y="0"/>
                  </a:moveTo>
                  <a:cubicBezTo>
                    <a:pt x="11" y="8"/>
                    <a:pt x="22" y="17"/>
                    <a:pt x="32" y="26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1" name="Freeform 79">
              <a:extLst>
                <a:ext uri="{FF2B5EF4-FFF2-40B4-BE49-F238E27FC236}">
                  <a16:creationId xmlns:a16="http://schemas.microsoft.com/office/drawing/2014/main" id="{750D8F02-0019-4C5D-AA92-7612ED7AB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4197" y="1941"/>
              <a:ext cx="117" cy="66"/>
            </a:xfrm>
            <a:custGeom>
              <a:avLst/>
              <a:gdLst>
                <a:gd name="T0" fmla="*/ 0 w 89"/>
                <a:gd name="T1" fmla="*/ 0 h 51"/>
                <a:gd name="T2" fmla="*/ 62 w 89"/>
                <a:gd name="T3" fmla="*/ 40 h 51"/>
                <a:gd name="T4" fmla="*/ 154 w 89"/>
                <a:gd name="T5" fmla="*/ 85 h 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51">
                  <a:moveTo>
                    <a:pt x="0" y="0"/>
                  </a:moveTo>
                  <a:cubicBezTo>
                    <a:pt x="11" y="10"/>
                    <a:pt x="22" y="19"/>
                    <a:pt x="36" y="24"/>
                  </a:cubicBezTo>
                  <a:cubicBezTo>
                    <a:pt x="54" y="30"/>
                    <a:pt x="72" y="40"/>
                    <a:pt x="89" y="51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2" name="Freeform 80">
              <a:extLst>
                <a:ext uri="{FF2B5EF4-FFF2-40B4-BE49-F238E27FC236}">
                  <a16:creationId xmlns:a16="http://schemas.microsoft.com/office/drawing/2014/main" id="{A1BD4B47-2D2E-4FF3-BF27-D77ED098AC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1810"/>
              <a:ext cx="192" cy="72"/>
            </a:xfrm>
            <a:custGeom>
              <a:avLst/>
              <a:gdLst>
                <a:gd name="T0" fmla="*/ 0 w 147"/>
                <a:gd name="T1" fmla="*/ 0 h 55"/>
                <a:gd name="T2" fmla="*/ 150 w 147"/>
                <a:gd name="T3" fmla="*/ 51 h 55"/>
                <a:gd name="T4" fmla="*/ 251 w 147"/>
                <a:gd name="T5" fmla="*/ 94 h 5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7" h="55">
                  <a:moveTo>
                    <a:pt x="0" y="0"/>
                  </a:moveTo>
                  <a:cubicBezTo>
                    <a:pt x="0" y="0"/>
                    <a:pt x="10" y="18"/>
                    <a:pt x="88" y="30"/>
                  </a:cubicBezTo>
                  <a:cubicBezTo>
                    <a:pt x="112" y="34"/>
                    <a:pt x="132" y="43"/>
                    <a:pt x="147" y="55"/>
                  </a:cubicBezTo>
                </a:path>
              </a:pathLst>
            </a:custGeom>
            <a:noFill/>
            <a:ln w="7938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3" name="Freeform 81">
              <a:extLst>
                <a:ext uri="{FF2B5EF4-FFF2-40B4-BE49-F238E27FC236}">
                  <a16:creationId xmlns:a16="http://schemas.microsoft.com/office/drawing/2014/main" id="{300F6561-B85A-462A-BF19-C6BC122ECE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868"/>
              <a:ext cx="1154" cy="950"/>
            </a:xfrm>
            <a:custGeom>
              <a:avLst/>
              <a:gdLst>
                <a:gd name="T0" fmla="*/ 1506 w 884"/>
                <a:gd name="T1" fmla="*/ 0 h 728"/>
                <a:gd name="T2" fmla="*/ 1137 w 884"/>
                <a:gd name="T3" fmla="*/ 437 h 728"/>
                <a:gd name="T4" fmla="*/ 781 w 884"/>
                <a:gd name="T5" fmla="*/ 782 h 728"/>
                <a:gd name="T6" fmla="*/ 450 w 884"/>
                <a:gd name="T7" fmla="*/ 1001 h 728"/>
                <a:gd name="T8" fmla="*/ 0 w 884"/>
                <a:gd name="T9" fmla="*/ 1240 h 72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4" h="728">
                  <a:moveTo>
                    <a:pt x="884" y="0"/>
                  </a:moveTo>
                  <a:cubicBezTo>
                    <a:pt x="884" y="0"/>
                    <a:pt x="743" y="134"/>
                    <a:pt x="667" y="257"/>
                  </a:cubicBezTo>
                  <a:cubicBezTo>
                    <a:pt x="591" y="379"/>
                    <a:pt x="530" y="390"/>
                    <a:pt x="458" y="459"/>
                  </a:cubicBezTo>
                  <a:cubicBezTo>
                    <a:pt x="386" y="527"/>
                    <a:pt x="372" y="534"/>
                    <a:pt x="264" y="588"/>
                  </a:cubicBezTo>
                  <a:cubicBezTo>
                    <a:pt x="160" y="640"/>
                    <a:pt x="70" y="701"/>
                    <a:pt x="0" y="728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4" name="Freeform 82">
              <a:extLst>
                <a:ext uri="{FF2B5EF4-FFF2-40B4-BE49-F238E27FC236}">
                  <a16:creationId xmlns:a16="http://schemas.microsoft.com/office/drawing/2014/main" id="{F138C1F6-C1F6-43FE-B356-29D657DDCE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45" y="2500"/>
              <a:ext cx="643" cy="1475"/>
            </a:xfrm>
            <a:custGeom>
              <a:avLst/>
              <a:gdLst>
                <a:gd name="T0" fmla="*/ 0 w 492"/>
                <a:gd name="T1" fmla="*/ 0 h 1130"/>
                <a:gd name="T2" fmla="*/ 256 w 492"/>
                <a:gd name="T3" fmla="*/ 538 h 1130"/>
                <a:gd name="T4" fmla="*/ 602 w 492"/>
                <a:gd name="T5" fmla="*/ 1324 h 1130"/>
                <a:gd name="T6" fmla="*/ 818 w 492"/>
                <a:gd name="T7" fmla="*/ 1854 h 1130"/>
                <a:gd name="T8" fmla="*/ 840 w 492"/>
                <a:gd name="T9" fmla="*/ 1925 h 113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2" h="1130">
                  <a:moveTo>
                    <a:pt x="0" y="0"/>
                  </a:moveTo>
                  <a:cubicBezTo>
                    <a:pt x="47" y="158"/>
                    <a:pt x="100" y="172"/>
                    <a:pt x="150" y="316"/>
                  </a:cubicBezTo>
                  <a:cubicBezTo>
                    <a:pt x="201" y="460"/>
                    <a:pt x="278" y="658"/>
                    <a:pt x="353" y="777"/>
                  </a:cubicBezTo>
                  <a:cubicBezTo>
                    <a:pt x="429" y="896"/>
                    <a:pt x="450" y="936"/>
                    <a:pt x="479" y="1088"/>
                  </a:cubicBezTo>
                  <a:cubicBezTo>
                    <a:pt x="483" y="1109"/>
                    <a:pt x="487" y="1123"/>
                    <a:pt x="492" y="113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5" name="Freeform 83">
              <a:extLst>
                <a:ext uri="{FF2B5EF4-FFF2-40B4-BE49-F238E27FC236}">
                  <a16:creationId xmlns:a16="http://schemas.microsoft.com/office/drawing/2014/main" id="{C14008A0-1D11-4C45-8037-419D37ED56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346" y="2071"/>
              <a:ext cx="102" cy="292"/>
            </a:xfrm>
            <a:custGeom>
              <a:avLst/>
              <a:gdLst>
                <a:gd name="T0" fmla="*/ 38 w 78"/>
                <a:gd name="T1" fmla="*/ 17 h 224"/>
                <a:gd name="T2" fmla="*/ 0 w 78"/>
                <a:gd name="T3" fmla="*/ 30 h 224"/>
                <a:gd name="T4" fmla="*/ 24 w 78"/>
                <a:gd name="T5" fmla="*/ 82 h 224"/>
                <a:gd name="T6" fmla="*/ 55 w 78"/>
                <a:gd name="T7" fmla="*/ 146 h 224"/>
                <a:gd name="T8" fmla="*/ 90 w 78"/>
                <a:gd name="T9" fmla="*/ 280 h 224"/>
                <a:gd name="T10" fmla="*/ 123 w 78"/>
                <a:gd name="T11" fmla="*/ 374 h 224"/>
                <a:gd name="T12" fmla="*/ 129 w 78"/>
                <a:gd name="T13" fmla="*/ 304 h 224"/>
                <a:gd name="T14" fmla="*/ 127 w 78"/>
                <a:gd name="T15" fmla="*/ 223 h 224"/>
                <a:gd name="T16" fmla="*/ 107 w 78"/>
                <a:gd name="T17" fmla="*/ 106 h 224"/>
                <a:gd name="T18" fmla="*/ 71 w 78"/>
                <a:gd name="T19" fmla="*/ 46 h 224"/>
                <a:gd name="T20" fmla="*/ 38 w 78"/>
                <a:gd name="T21" fmla="*/ 22 h 22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8" h="224">
                  <a:moveTo>
                    <a:pt x="22" y="10"/>
                  </a:moveTo>
                  <a:cubicBezTo>
                    <a:pt x="14" y="0"/>
                    <a:pt x="0" y="5"/>
                    <a:pt x="0" y="18"/>
                  </a:cubicBezTo>
                  <a:cubicBezTo>
                    <a:pt x="0" y="28"/>
                    <a:pt x="9" y="39"/>
                    <a:pt x="14" y="48"/>
                  </a:cubicBezTo>
                  <a:cubicBezTo>
                    <a:pt x="21" y="60"/>
                    <a:pt x="26" y="74"/>
                    <a:pt x="32" y="86"/>
                  </a:cubicBezTo>
                  <a:cubicBezTo>
                    <a:pt x="45" y="111"/>
                    <a:pt x="46" y="138"/>
                    <a:pt x="53" y="165"/>
                  </a:cubicBezTo>
                  <a:cubicBezTo>
                    <a:pt x="54" y="171"/>
                    <a:pt x="63" y="224"/>
                    <a:pt x="72" y="220"/>
                  </a:cubicBezTo>
                  <a:cubicBezTo>
                    <a:pt x="78" y="216"/>
                    <a:pt x="76" y="185"/>
                    <a:pt x="76" y="179"/>
                  </a:cubicBezTo>
                  <a:cubicBezTo>
                    <a:pt x="76" y="163"/>
                    <a:pt x="75" y="147"/>
                    <a:pt x="74" y="131"/>
                  </a:cubicBezTo>
                  <a:cubicBezTo>
                    <a:pt x="71" y="107"/>
                    <a:pt x="71" y="85"/>
                    <a:pt x="63" y="62"/>
                  </a:cubicBezTo>
                  <a:cubicBezTo>
                    <a:pt x="58" y="50"/>
                    <a:pt x="51" y="36"/>
                    <a:pt x="41" y="27"/>
                  </a:cubicBezTo>
                  <a:cubicBezTo>
                    <a:pt x="34" y="22"/>
                    <a:pt x="27" y="20"/>
                    <a:pt x="22" y="13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516" name="Freeform 84">
              <a:extLst>
                <a:ext uri="{FF2B5EF4-FFF2-40B4-BE49-F238E27FC236}">
                  <a16:creationId xmlns:a16="http://schemas.microsoft.com/office/drawing/2014/main" id="{F4DDED5B-352F-4E3A-A109-516BA1DE5D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4" y="1827"/>
              <a:ext cx="81" cy="38"/>
            </a:xfrm>
            <a:custGeom>
              <a:avLst/>
              <a:gdLst>
                <a:gd name="T0" fmla="*/ 22 w 62"/>
                <a:gd name="T1" fmla="*/ 1 h 29"/>
                <a:gd name="T2" fmla="*/ 4 w 62"/>
                <a:gd name="T3" fmla="*/ 10 h 29"/>
                <a:gd name="T4" fmla="*/ 22 w 62"/>
                <a:gd name="T5" fmla="*/ 22 h 29"/>
                <a:gd name="T6" fmla="*/ 61 w 62"/>
                <a:gd name="T7" fmla="*/ 34 h 29"/>
                <a:gd name="T8" fmla="*/ 106 w 62"/>
                <a:gd name="T9" fmla="*/ 50 h 29"/>
                <a:gd name="T10" fmla="*/ 55 w 62"/>
                <a:gd name="T11" fmla="*/ 17 h 29"/>
                <a:gd name="T12" fmla="*/ 22 w 62"/>
                <a:gd name="T13" fmla="*/ 0 h 2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29">
                  <a:moveTo>
                    <a:pt x="13" y="1"/>
                  </a:moveTo>
                  <a:cubicBezTo>
                    <a:pt x="10" y="1"/>
                    <a:pt x="3" y="3"/>
                    <a:pt x="2" y="6"/>
                  </a:cubicBezTo>
                  <a:cubicBezTo>
                    <a:pt x="0" y="14"/>
                    <a:pt x="9" y="12"/>
                    <a:pt x="13" y="13"/>
                  </a:cubicBezTo>
                  <a:cubicBezTo>
                    <a:pt x="22" y="14"/>
                    <a:pt x="28" y="18"/>
                    <a:pt x="36" y="20"/>
                  </a:cubicBezTo>
                  <a:cubicBezTo>
                    <a:pt x="46" y="23"/>
                    <a:pt x="54" y="22"/>
                    <a:pt x="62" y="29"/>
                  </a:cubicBezTo>
                  <a:cubicBezTo>
                    <a:pt x="59" y="19"/>
                    <a:pt x="40" y="14"/>
                    <a:pt x="32" y="10"/>
                  </a:cubicBezTo>
                  <a:cubicBezTo>
                    <a:pt x="26" y="6"/>
                    <a:pt x="20" y="2"/>
                    <a:pt x="13" y="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68" name="Group 85">
            <a:extLst>
              <a:ext uri="{FF2B5EF4-FFF2-40B4-BE49-F238E27FC236}">
                <a16:creationId xmlns:a16="http://schemas.microsoft.com/office/drawing/2014/main" id="{EB861161-E91A-443A-8381-AABCFBE83A88}"/>
              </a:ext>
            </a:extLst>
          </p:cNvPr>
          <p:cNvGrpSpPr>
            <a:grpSpLocks/>
          </p:cNvGrpSpPr>
          <p:nvPr/>
        </p:nvGrpSpPr>
        <p:grpSpPr bwMode="auto">
          <a:xfrm>
            <a:off x="5410201" y="963614"/>
            <a:ext cx="1001713" cy="4930775"/>
            <a:chOff x="2293" y="821"/>
            <a:chExt cx="631" cy="3106"/>
          </a:xfrm>
        </p:grpSpPr>
        <p:sp>
          <p:nvSpPr>
            <p:cNvPr id="11335" name="Freeform 86">
              <a:extLst>
                <a:ext uri="{FF2B5EF4-FFF2-40B4-BE49-F238E27FC236}">
                  <a16:creationId xmlns:a16="http://schemas.microsoft.com/office/drawing/2014/main" id="{9646AD8B-8CD6-437F-904F-72949B0308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821"/>
              <a:ext cx="631" cy="3106"/>
            </a:xfrm>
            <a:custGeom>
              <a:avLst/>
              <a:gdLst>
                <a:gd name="T0" fmla="*/ 36 w 281"/>
                <a:gd name="T1" fmla="*/ 1600 h 1297"/>
                <a:gd name="T2" fmla="*/ 137 w 281"/>
                <a:gd name="T3" fmla="*/ 3171 h 1297"/>
                <a:gd name="T4" fmla="*/ 409 w 281"/>
                <a:gd name="T5" fmla="*/ 6032 h 1297"/>
                <a:gd name="T6" fmla="*/ 903 w 281"/>
                <a:gd name="T7" fmla="*/ 7381 h 1297"/>
                <a:gd name="T8" fmla="*/ 1024 w 281"/>
                <a:gd name="T9" fmla="*/ 7381 h 1297"/>
                <a:gd name="T10" fmla="*/ 1033 w 281"/>
                <a:gd name="T11" fmla="*/ 7100 h 1297"/>
                <a:gd name="T12" fmla="*/ 1377 w 281"/>
                <a:gd name="T13" fmla="*/ 5201 h 1297"/>
                <a:gd name="T14" fmla="*/ 1361 w 281"/>
                <a:gd name="T15" fmla="*/ 2344 h 1297"/>
                <a:gd name="T16" fmla="*/ 1388 w 281"/>
                <a:gd name="T17" fmla="*/ 1279 h 1297"/>
                <a:gd name="T18" fmla="*/ 1064 w 281"/>
                <a:gd name="T19" fmla="*/ 419 h 1297"/>
                <a:gd name="T20" fmla="*/ 36 w 281"/>
                <a:gd name="T21" fmla="*/ 1600 h 12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1" h="1297">
                  <a:moveTo>
                    <a:pt x="7" y="279"/>
                  </a:moveTo>
                  <a:cubicBezTo>
                    <a:pt x="2" y="316"/>
                    <a:pt x="30" y="516"/>
                    <a:pt x="27" y="553"/>
                  </a:cubicBezTo>
                  <a:cubicBezTo>
                    <a:pt x="25" y="591"/>
                    <a:pt x="74" y="1007"/>
                    <a:pt x="81" y="1052"/>
                  </a:cubicBezTo>
                  <a:cubicBezTo>
                    <a:pt x="96" y="1153"/>
                    <a:pt x="183" y="1195"/>
                    <a:pt x="179" y="1287"/>
                  </a:cubicBezTo>
                  <a:cubicBezTo>
                    <a:pt x="179" y="1287"/>
                    <a:pt x="193" y="1297"/>
                    <a:pt x="203" y="1287"/>
                  </a:cubicBezTo>
                  <a:cubicBezTo>
                    <a:pt x="203" y="1287"/>
                    <a:pt x="194" y="1280"/>
                    <a:pt x="205" y="1238"/>
                  </a:cubicBezTo>
                  <a:cubicBezTo>
                    <a:pt x="216" y="1196"/>
                    <a:pt x="257" y="1200"/>
                    <a:pt x="273" y="907"/>
                  </a:cubicBezTo>
                  <a:cubicBezTo>
                    <a:pt x="276" y="860"/>
                    <a:pt x="278" y="481"/>
                    <a:pt x="270" y="409"/>
                  </a:cubicBezTo>
                  <a:cubicBezTo>
                    <a:pt x="262" y="337"/>
                    <a:pt x="281" y="295"/>
                    <a:pt x="275" y="223"/>
                  </a:cubicBezTo>
                  <a:cubicBezTo>
                    <a:pt x="270" y="151"/>
                    <a:pt x="253" y="88"/>
                    <a:pt x="211" y="73"/>
                  </a:cubicBezTo>
                  <a:cubicBezTo>
                    <a:pt x="0" y="0"/>
                    <a:pt x="12" y="242"/>
                    <a:pt x="7" y="279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6" name="Freeform 87">
              <a:extLst>
                <a:ext uri="{FF2B5EF4-FFF2-40B4-BE49-F238E27FC236}">
                  <a16:creationId xmlns:a16="http://schemas.microsoft.com/office/drawing/2014/main" id="{EE2DB355-8952-4CB6-B8CE-E55D40BC06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386"/>
              <a:ext cx="168" cy="438"/>
            </a:xfrm>
            <a:custGeom>
              <a:avLst/>
              <a:gdLst>
                <a:gd name="T0" fmla="*/ 376 w 75"/>
                <a:gd name="T1" fmla="*/ 0 h 183"/>
                <a:gd name="T2" fmla="*/ 121 w 75"/>
                <a:gd name="T3" fmla="*/ 584 h 183"/>
                <a:gd name="T4" fmla="*/ 0 w 75"/>
                <a:gd name="T5" fmla="*/ 1048 h 183"/>
                <a:gd name="T6" fmla="*/ 125 w 75"/>
                <a:gd name="T7" fmla="*/ 658 h 183"/>
                <a:gd name="T8" fmla="*/ 376 w 75"/>
                <a:gd name="T9" fmla="*/ 0 h 18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83">
                  <a:moveTo>
                    <a:pt x="75" y="0"/>
                  </a:moveTo>
                  <a:cubicBezTo>
                    <a:pt x="75" y="0"/>
                    <a:pt x="34" y="87"/>
                    <a:pt x="24" y="102"/>
                  </a:cubicBezTo>
                  <a:cubicBezTo>
                    <a:pt x="14" y="116"/>
                    <a:pt x="0" y="173"/>
                    <a:pt x="0" y="183"/>
                  </a:cubicBezTo>
                  <a:cubicBezTo>
                    <a:pt x="0" y="183"/>
                    <a:pt x="17" y="126"/>
                    <a:pt x="25" y="115"/>
                  </a:cubicBezTo>
                  <a:cubicBezTo>
                    <a:pt x="32" y="104"/>
                    <a:pt x="73" y="10"/>
                    <a:pt x="75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7" name="Freeform 88">
              <a:extLst>
                <a:ext uri="{FF2B5EF4-FFF2-40B4-BE49-F238E27FC236}">
                  <a16:creationId xmlns:a16="http://schemas.microsoft.com/office/drawing/2014/main" id="{57A16D52-CE3B-41BD-A462-52CBB9EFB4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599"/>
              <a:ext cx="191" cy="477"/>
            </a:xfrm>
            <a:custGeom>
              <a:avLst/>
              <a:gdLst>
                <a:gd name="T0" fmla="*/ 429 w 85"/>
                <a:gd name="T1" fmla="*/ 0 h 199"/>
                <a:gd name="T2" fmla="*/ 162 w 85"/>
                <a:gd name="T3" fmla="*/ 736 h 199"/>
                <a:gd name="T4" fmla="*/ 0 w 85"/>
                <a:gd name="T5" fmla="*/ 1143 h 199"/>
                <a:gd name="T6" fmla="*/ 171 w 85"/>
                <a:gd name="T7" fmla="*/ 834 h 199"/>
                <a:gd name="T8" fmla="*/ 429 w 85"/>
                <a:gd name="T9" fmla="*/ 0 h 19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5" h="199">
                  <a:moveTo>
                    <a:pt x="85" y="0"/>
                  </a:moveTo>
                  <a:cubicBezTo>
                    <a:pt x="85" y="0"/>
                    <a:pt x="39" y="106"/>
                    <a:pt x="32" y="128"/>
                  </a:cubicBezTo>
                  <a:cubicBezTo>
                    <a:pt x="26" y="150"/>
                    <a:pt x="2" y="188"/>
                    <a:pt x="0" y="199"/>
                  </a:cubicBezTo>
                  <a:cubicBezTo>
                    <a:pt x="0" y="199"/>
                    <a:pt x="27" y="164"/>
                    <a:pt x="34" y="145"/>
                  </a:cubicBezTo>
                  <a:cubicBezTo>
                    <a:pt x="40" y="127"/>
                    <a:pt x="77" y="8"/>
                    <a:pt x="85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8" name="Freeform 89">
              <a:extLst>
                <a:ext uri="{FF2B5EF4-FFF2-40B4-BE49-F238E27FC236}">
                  <a16:creationId xmlns:a16="http://schemas.microsoft.com/office/drawing/2014/main" id="{A16EEF10-C6D9-41AE-9670-69E75D6C4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915"/>
              <a:ext cx="196" cy="297"/>
            </a:xfrm>
            <a:custGeom>
              <a:avLst/>
              <a:gdLst>
                <a:gd name="T0" fmla="*/ 0 w 87"/>
                <a:gd name="T1" fmla="*/ 711 h 124"/>
                <a:gd name="T2" fmla="*/ 442 w 87"/>
                <a:gd name="T3" fmla="*/ 0 h 124"/>
                <a:gd name="T4" fmla="*/ 0 w 87"/>
                <a:gd name="T5" fmla="*/ 711 h 12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4">
                  <a:moveTo>
                    <a:pt x="0" y="124"/>
                  </a:moveTo>
                  <a:cubicBezTo>
                    <a:pt x="0" y="124"/>
                    <a:pt x="53" y="68"/>
                    <a:pt x="87" y="0"/>
                  </a:cubicBezTo>
                  <a:cubicBezTo>
                    <a:pt x="87" y="0"/>
                    <a:pt x="33" y="108"/>
                    <a:pt x="0" y="124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9" name="Freeform 90">
              <a:extLst>
                <a:ext uri="{FF2B5EF4-FFF2-40B4-BE49-F238E27FC236}">
                  <a16:creationId xmlns:a16="http://schemas.microsoft.com/office/drawing/2014/main" id="{3F54DEA6-5476-4F5F-8539-9AC3382058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947"/>
              <a:ext cx="149" cy="496"/>
            </a:xfrm>
            <a:custGeom>
              <a:avLst/>
              <a:gdLst>
                <a:gd name="T0" fmla="*/ 336 w 66"/>
                <a:gd name="T1" fmla="*/ 0 h 207"/>
                <a:gd name="T2" fmla="*/ 113 w 66"/>
                <a:gd name="T3" fmla="*/ 740 h 207"/>
                <a:gd name="T4" fmla="*/ 5 w 66"/>
                <a:gd name="T5" fmla="*/ 1160 h 207"/>
                <a:gd name="T6" fmla="*/ 72 w 66"/>
                <a:gd name="T7" fmla="*/ 728 h 207"/>
                <a:gd name="T8" fmla="*/ 336 w 66"/>
                <a:gd name="T9" fmla="*/ 0 h 20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207">
                  <a:moveTo>
                    <a:pt x="66" y="0"/>
                  </a:moveTo>
                  <a:cubicBezTo>
                    <a:pt x="66" y="0"/>
                    <a:pt x="27" y="114"/>
                    <a:pt x="22" y="129"/>
                  </a:cubicBezTo>
                  <a:cubicBezTo>
                    <a:pt x="16" y="144"/>
                    <a:pt x="2" y="196"/>
                    <a:pt x="1" y="202"/>
                  </a:cubicBezTo>
                  <a:cubicBezTo>
                    <a:pt x="0" y="207"/>
                    <a:pt x="9" y="136"/>
                    <a:pt x="14" y="127"/>
                  </a:cubicBezTo>
                  <a:cubicBezTo>
                    <a:pt x="19" y="117"/>
                    <a:pt x="58" y="7"/>
                    <a:pt x="66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0" name="Freeform 91">
              <a:extLst>
                <a:ext uri="{FF2B5EF4-FFF2-40B4-BE49-F238E27FC236}">
                  <a16:creationId xmlns:a16="http://schemas.microsoft.com/office/drawing/2014/main" id="{A3E145D8-5A33-4B24-B9A8-8BA0B85E9CA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2794"/>
              <a:ext cx="133" cy="386"/>
            </a:xfrm>
            <a:custGeom>
              <a:avLst/>
              <a:gdLst>
                <a:gd name="T0" fmla="*/ 300 w 59"/>
                <a:gd name="T1" fmla="*/ 0 h 161"/>
                <a:gd name="T2" fmla="*/ 126 w 59"/>
                <a:gd name="T3" fmla="*/ 465 h 161"/>
                <a:gd name="T4" fmla="*/ 0 w 59"/>
                <a:gd name="T5" fmla="*/ 925 h 161"/>
                <a:gd name="T6" fmla="*/ 81 w 59"/>
                <a:gd name="T7" fmla="*/ 465 h 161"/>
                <a:gd name="T8" fmla="*/ 300 w 59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61">
                  <a:moveTo>
                    <a:pt x="59" y="0"/>
                  </a:moveTo>
                  <a:cubicBezTo>
                    <a:pt x="59" y="0"/>
                    <a:pt x="27" y="65"/>
                    <a:pt x="25" y="81"/>
                  </a:cubicBezTo>
                  <a:cubicBezTo>
                    <a:pt x="23" y="97"/>
                    <a:pt x="2" y="158"/>
                    <a:pt x="0" y="161"/>
                  </a:cubicBezTo>
                  <a:cubicBezTo>
                    <a:pt x="16" y="81"/>
                    <a:pt x="16" y="81"/>
                    <a:pt x="16" y="81"/>
                  </a:cubicBezTo>
                  <a:cubicBezTo>
                    <a:pt x="16" y="81"/>
                    <a:pt x="50" y="8"/>
                    <a:pt x="59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1" name="Freeform 92">
              <a:extLst>
                <a:ext uri="{FF2B5EF4-FFF2-40B4-BE49-F238E27FC236}">
                  <a16:creationId xmlns:a16="http://schemas.microsoft.com/office/drawing/2014/main" id="{6D290858-7FF0-47D5-87B2-8AE18BEC6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7" y="2629"/>
              <a:ext cx="137" cy="273"/>
            </a:xfrm>
            <a:custGeom>
              <a:avLst/>
              <a:gdLst>
                <a:gd name="T0" fmla="*/ 308 w 61"/>
                <a:gd name="T1" fmla="*/ 0 h 114"/>
                <a:gd name="T2" fmla="*/ 0 w 61"/>
                <a:gd name="T3" fmla="*/ 654 h 114"/>
                <a:gd name="T4" fmla="*/ 308 w 61"/>
                <a:gd name="T5" fmla="*/ 0 h 1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14">
                  <a:moveTo>
                    <a:pt x="61" y="0"/>
                  </a:moveTo>
                  <a:cubicBezTo>
                    <a:pt x="61" y="0"/>
                    <a:pt x="10" y="99"/>
                    <a:pt x="0" y="114"/>
                  </a:cubicBezTo>
                  <a:cubicBezTo>
                    <a:pt x="0" y="114"/>
                    <a:pt x="45" y="15"/>
                    <a:pt x="6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2" name="Freeform 93">
              <a:extLst>
                <a:ext uri="{FF2B5EF4-FFF2-40B4-BE49-F238E27FC236}">
                  <a16:creationId xmlns:a16="http://schemas.microsoft.com/office/drawing/2014/main" id="{756BB313-FC8F-4E1C-9EDB-33D5AA5362C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2351"/>
              <a:ext cx="187" cy="465"/>
            </a:xfrm>
            <a:custGeom>
              <a:avLst/>
              <a:gdLst>
                <a:gd name="T0" fmla="*/ 421 w 83"/>
                <a:gd name="T1" fmla="*/ 0 h 194"/>
                <a:gd name="T2" fmla="*/ 288 w 83"/>
                <a:gd name="T3" fmla="*/ 551 h 194"/>
                <a:gd name="T4" fmla="*/ 0 w 83"/>
                <a:gd name="T5" fmla="*/ 1115 h 194"/>
                <a:gd name="T6" fmla="*/ 167 w 83"/>
                <a:gd name="T7" fmla="*/ 707 h 194"/>
                <a:gd name="T8" fmla="*/ 421 w 83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94">
                  <a:moveTo>
                    <a:pt x="83" y="0"/>
                  </a:moveTo>
                  <a:cubicBezTo>
                    <a:pt x="83" y="0"/>
                    <a:pt x="70" y="72"/>
                    <a:pt x="57" y="96"/>
                  </a:cubicBezTo>
                  <a:cubicBezTo>
                    <a:pt x="45" y="120"/>
                    <a:pt x="2" y="171"/>
                    <a:pt x="0" y="194"/>
                  </a:cubicBezTo>
                  <a:cubicBezTo>
                    <a:pt x="0" y="194"/>
                    <a:pt x="18" y="140"/>
                    <a:pt x="33" y="123"/>
                  </a:cubicBezTo>
                  <a:cubicBezTo>
                    <a:pt x="48" y="106"/>
                    <a:pt x="68" y="58"/>
                    <a:pt x="8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3" name="Freeform 94">
              <a:extLst>
                <a:ext uri="{FF2B5EF4-FFF2-40B4-BE49-F238E27FC236}">
                  <a16:creationId xmlns:a16="http://schemas.microsoft.com/office/drawing/2014/main" id="{AB536AAE-3CA4-497A-A1A6-3F0123DC55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8" y="2172"/>
              <a:ext cx="153" cy="498"/>
            </a:xfrm>
            <a:custGeom>
              <a:avLst/>
              <a:gdLst>
                <a:gd name="T0" fmla="*/ 344 w 68"/>
                <a:gd name="T1" fmla="*/ 0 h 208"/>
                <a:gd name="T2" fmla="*/ 182 w 68"/>
                <a:gd name="T3" fmla="*/ 543 h 208"/>
                <a:gd name="T4" fmla="*/ 0 w 68"/>
                <a:gd name="T5" fmla="*/ 1192 h 208"/>
                <a:gd name="T6" fmla="*/ 117 w 68"/>
                <a:gd name="T7" fmla="*/ 608 h 208"/>
                <a:gd name="T8" fmla="*/ 344 w 68"/>
                <a:gd name="T9" fmla="*/ 0 h 20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208">
                  <a:moveTo>
                    <a:pt x="68" y="0"/>
                  </a:moveTo>
                  <a:cubicBezTo>
                    <a:pt x="68" y="0"/>
                    <a:pt x="49" y="70"/>
                    <a:pt x="36" y="95"/>
                  </a:cubicBezTo>
                  <a:cubicBezTo>
                    <a:pt x="23" y="121"/>
                    <a:pt x="1" y="197"/>
                    <a:pt x="0" y="208"/>
                  </a:cubicBezTo>
                  <a:cubicBezTo>
                    <a:pt x="0" y="208"/>
                    <a:pt x="16" y="118"/>
                    <a:pt x="23" y="106"/>
                  </a:cubicBezTo>
                  <a:cubicBezTo>
                    <a:pt x="29" y="93"/>
                    <a:pt x="64" y="10"/>
                    <a:pt x="68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4" name="Freeform 95">
              <a:extLst>
                <a:ext uri="{FF2B5EF4-FFF2-40B4-BE49-F238E27FC236}">
                  <a16:creationId xmlns:a16="http://schemas.microsoft.com/office/drawing/2014/main" id="{8B6DA196-FBD9-4F70-8434-3E13EA21B4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998"/>
              <a:ext cx="108" cy="482"/>
            </a:xfrm>
            <a:custGeom>
              <a:avLst/>
              <a:gdLst>
                <a:gd name="T0" fmla="*/ 86 w 48"/>
                <a:gd name="T1" fmla="*/ 0 h 201"/>
                <a:gd name="T2" fmla="*/ 167 w 48"/>
                <a:gd name="T3" fmla="*/ 535 h 201"/>
                <a:gd name="T4" fmla="*/ 207 w 48"/>
                <a:gd name="T5" fmla="*/ 1156 h 201"/>
                <a:gd name="T6" fmla="*/ 158 w 48"/>
                <a:gd name="T7" fmla="*/ 633 h 201"/>
                <a:gd name="T8" fmla="*/ 86 w 48"/>
                <a:gd name="T9" fmla="*/ 0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201">
                  <a:moveTo>
                    <a:pt x="17" y="0"/>
                  </a:moveTo>
                  <a:cubicBezTo>
                    <a:pt x="17" y="0"/>
                    <a:pt x="18" y="61"/>
                    <a:pt x="33" y="93"/>
                  </a:cubicBezTo>
                  <a:cubicBezTo>
                    <a:pt x="48" y="125"/>
                    <a:pt x="40" y="192"/>
                    <a:pt x="41" y="201"/>
                  </a:cubicBezTo>
                  <a:cubicBezTo>
                    <a:pt x="41" y="201"/>
                    <a:pt x="39" y="132"/>
                    <a:pt x="31" y="110"/>
                  </a:cubicBezTo>
                  <a:cubicBezTo>
                    <a:pt x="20" y="83"/>
                    <a:pt x="0" y="45"/>
                    <a:pt x="1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5" name="Freeform 96">
              <a:extLst>
                <a:ext uri="{FF2B5EF4-FFF2-40B4-BE49-F238E27FC236}">
                  <a16:creationId xmlns:a16="http://schemas.microsoft.com/office/drawing/2014/main" id="{9EF3097B-0937-4826-B6AC-788A3609A3D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0" y="1161"/>
              <a:ext cx="141" cy="405"/>
            </a:xfrm>
            <a:custGeom>
              <a:avLst/>
              <a:gdLst>
                <a:gd name="T0" fmla="*/ 0 w 63"/>
                <a:gd name="T1" fmla="*/ 0 h 169"/>
                <a:gd name="T2" fmla="*/ 316 w 63"/>
                <a:gd name="T3" fmla="*/ 971 h 169"/>
                <a:gd name="T4" fmla="*/ 0 w 63"/>
                <a:gd name="T5" fmla="*/ 0 h 16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169">
                  <a:moveTo>
                    <a:pt x="0" y="0"/>
                  </a:moveTo>
                  <a:cubicBezTo>
                    <a:pt x="0" y="0"/>
                    <a:pt x="36" y="134"/>
                    <a:pt x="63" y="169"/>
                  </a:cubicBezTo>
                  <a:cubicBezTo>
                    <a:pt x="63" y="169"/>
                    <a:pt x="15" y="43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6" name="Freeform 97">
              <a:extLst>
                <a:ext uri="{FF2B5EF4-FFF2-40B4-BE49-F238E27FC236}">
                  <a16:creationId xmlns:a16="http://schemas.microsoft.com/office/drawing/2014/main" id="{09020F57-CDA9-44A6-A424-2A0782B10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183"/>
              <a:ext cx="137" cy="347"/>
            </a:xfrm>
            <a:custGeom>
              <a:avLst/>
              <a:gdLst>
                <a:gd name="T0" fmla="*/ 0 w 61"/>
                <a:gd name="T1" fmla="*/ 830 h 145"/>
                <a:gd name="T2" fmla="*/ 267 w 61"/>
                <a:gd name="T3" fmla="*/ 0 h 145"/>
                <a:gd name="T4" fmla="*/ 0 w 61"/>
                <a:gd name="T5" fmla="*/ 830 h 1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45">
                  <a:moveTo>
                    <a:pt x="0" y="145"/>
                  </a:moveTo>
                  <a:cubicBezTo>
                    <a:pt x="0" y="145"/>
                    <a:pt x="61" y="70"/>
                    <a:pt x="53" y="0"/>
                  </a:cubicBezTo>
                  <a:cubicBezTo>
                    <a:pt x="53" y="0"/>
                    <a:pt x="25" y="106"/>
                    <a:pt x="0" y="145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7" name="Freeform 98">
              <a:extLst>
                <a:ext uri="{FF2B5EF4-FFF2-40B4-BE49-F238E27FC236}">
                  <a16:creationId xmlns:a16="http://schemas.microsoft.com/office/drawing/2014/main" id="{DC216585-5A3B-4C96-8944-18CABF7641A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0" y="1039"/>
              <a:ext cx="69" cy="433"/>
            </a:xfrm>
            <a:custGeom>
              <a:avLst/>
              <a:gdLst>
                <a:gd name="T0" fmla="*/ 154 w 31"/>
                <a:gd name="T1" fmla="*/ 0 h 181"/>
                <a:gd name="T2" fmla="*/ 85 w 31"/>
                <a:gd name="T3" fmla="*/ 464 h 181"/>
                <a:gd name="T4" fmla="*/ 0 w 31"/>
                <a:gd name="T5" fmla="*/ 1036 h 181"/>
                <a:gd name="T6" fmla="*/ 60 w 31"/>
                <a:gd name="T7" fmla="*/ 641 h 181"/>
                <a:gd name="T8" fmla="*/ 154 w 31"/>
                <a:gd name="T9" fmla="*/ 0 h 18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81">
                  <a:moveTo>
                    <a:pt x="31" y="0"/>
                  </a:moveTo>
                  <a:cubicBezTo>
                    <a:pt x="31" y="0"/>
                    <a:pt x="16" y="59"/>
                    <a:pt x="17" y="81"/>
                  </a:cubicBezTo>
                  <a:cubicBezTo>
                    <a:pt x="18" y="103"/>
                    <a:pt x="12" y="160"/>
                    <a:pt x="0" y="181"/>
                  </a:cubicBezTo>
                  <a:cubicBezTo>
                    <a:pt x="0" y="181"/>
                    <a:pt x="13" y="133"/>
                    <a:pt x="12" y="112"/>
                  </a:cubicBezTo>
                  <a:cubicBezTo>
                    <a:pt x="11" y="90"/>
                    <a:pt x="16" y="17"/>
                    <a:pt x="31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8" name="Freeform 99">
              <a:extLst>
                <a:ext uri="{FF2B5EF4-FFF2-40B4-BE49-F238E27FC236}">
                  <a16:creationId xmlns:a16="http://schemas.microsoft.com/office/drawing/2014/main" id="{D3649F24-C654-4199-A1D3-4E6E33319E0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331"/>
              <a:ext cx="148" cy="465"/>
            </a:xfrm>
            <a:custGeom>
              <a:avLst/>
              <a:gdLst>
                <a:gd name="T0" fmla="*/ 0 w 66"/>
                <a:gd name="T1" fmla="*/ 0 h 194"/>
                <a:gd name="T2" fmla="*/ 202 w 66"/>
                <a:gd name="T3" fmla="*/ 592 h 194"/>
                <a:gd name="T4" fmla="*/ 332 w 66"/>
                <a:gd name="T5" fmla="*/ 1115 h 194"/>
                <a:gd name="T6" fmla="*/ 211 w 66"/>
                <a:gd name="T7" fmla="*/ 695 h 194"/>
                <a:gd name="T8" fmla="*/ 0 w 66"/>
                <a:gd name="T9" fmla="*/ 0 h 19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6" h="194">
                  <a:moveTo>
                    <a:pt x="0" y="0"/>
                  </a:moveTo>
                  <a:cubicBezTo>
                    <a:pt x="0" y="0"/>
                    <a:pt x="28" y="84"/>
                    <a:pt x="40" y="103"/>
                  </a:cubicBezTo>
                  <a:cubicBezTo>
                    <a:pt x="53" y="122"/>
                    <a:pt x="64" y="173"/>
                    <a:pt x="66" y="194"/>
                  </a:cubicBezTo>
                  <a:cubicBezTo>
                    <a:pt x="66" y="194"/>
                    <a:pt x="52" y="136"/>
                    <a:pt x="42" y="121"/>
                  </a:cubicBezTo>
                  <a:cubicBezTo>
                    <a:pt x="32" y="106"/>
                    <a:pt x="2" y="21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49" name="Freeform 100">
              <a:extLst>
                <a:ext uri="{FF2B5EF4-FFF2-40B4-BE49-F238E27FC236}">
                  <a16:creationId xmlns:a16="http://schemas.microsoft.com/office/drawing/2014/main" id="{E4577643-4413-4602-992D-534398EF40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1499"/>
              <a:ext cx="198" cy="402"/>
            </a:xfrm>
            <a:custGeom>
              <a:avLst/>
              <a:gdLst>
                <a:gd name="T0" fmla="*/ 0 w 88"/>
                <a:gd name="T1" fmla="*/ 0 h 168"/>
                <a:gd name="T2" fmla="*/ 446 w 88"/>
                <a:gd name="T3" fmla="*/ 962 h 168"/>
                <a:gd name="T4" fmla="*/ 0 w 88"/>
                <a:gd name="T5" fmla="*/ 0 h 1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8" h="168">
                  <a:moveTo>
                    <a:pt x="0" y="0"/>
                  </a:moveTo>
                  <a:cubicBezTo>
                    <a:pt x="0" y="0"/>
                    <a:pt x="75" y="118"/>
                    <a:pt x="88" y="168"/>
                  </a:cubicBezTo>
                  <a:cubicBezTo>
                    <a:pt x="88" y="168"/>
                    <a:pt x="29" y="4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0" name="Freeform 101">
              <a:extLst>
                <a:ext uri="{FF2B5EF4-FFF2-40B4-BE49-F238E27FC236}">
                  <a16:creationId xmlns:a16="http://schemas.microsoft.com/office/drawing/2014/main" id="{D241524D-39A1-47A4-8C23-C8CB79E9313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9" y="1616"/>
              <a:ext cx="224" cy="481"/>
            </a:xfrm>
            <a:custGeom>
              <a:avLst/>
              <a:gdLst>
                <a:gd name="T0" fmla="*/ 0 w 100"/>
                <a:gd name="T1" fmla="*/ 0 h 201"/>
                <a:gd name="T2" fmla="*/ 231 w 100"/>
                <a:gd name="T3" fmla="*/ 601 h 201"/>
                <a:gd name="T4" fmla="*/ 502 w 100"/>
                <a:gd name="T5" fmla="*/ 1151 h 201"/>
                <a:gd name="T6" fmla="*/ 307 w 100"/>
                <a:gd name="T7" fmla="*/ 785 h 201"/>
                <a:gd name="T8" fmla="*/ 0 w 100"/>
                <a:gd name="T9" fmla="*/ 0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201">
                  <a:moveTo>
                    <a:pt x="0" y="0"/>
                  </a:moveTo>
                  <a:cubicBezTo>
                    <a:pt x="0" y="0"/>
                    <a:pt x="32" y="84"/>
                    <a:pt x="46" y="105"/>
                  </a:cubicBezTo>
                  <a:cubicBezTo>
                    <a:pt x="59" y="125"/>
                    <a:pt x="96" y="175"/>
                    <a:pt x="100" y="201"/>
                  </a:cubicBezTo>
                  <a:cubicBezTo>
                    <a:pt x="100" y="201"/>
                    <a:pt x="75" y="153"/>
                    <a:pt x="61" y="137"/>
                  </a:cubicBezTo>
                  <a:cubicBezTo>
                    <a:pt x="46" y="122"/>
                    <a:pt x="2" y="23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1" name="Freeform 102">
              <a:extLst>
                <a:ext uri="{FF2B5EF4-FFF2-40B4-BE49-F238E27FC236}">
                  <a16:creationId xmlns:a16="http://schemas.microsoft.com/office/drawing/2014/main" id="{FC283BF5-2015-4451-B621-35AF9449E3E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879"/>
              <a:ext cx="234" cy="386"/>
            </a:xfrm>
            <a:custGeom>
              <a:avLst/>
              <a:gdLst>
                <a:gd name="T0" fmla="*/ 0 w 104"/>
                <a:gd name="T1" fmla="*/ 0 h 161"/>
                <a:gd name="T2" fmla="*/ 284 w 104"/>
                <a:gd name="T3" fmla="*/ 415 h 161"/>
                <a:gd name="T4" fmla="*/ 527 w 104"/>
                <a:gd name="T5" fmla="*/ 925 h 161"/>
                <a:gd name="T6" fmla="*/ 308 w 104"/>
                <a:gd name="T7" fmla="*/ 547 h 161"/>
                <a:gd name="T8" fmla="*/ 0 w 104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4" h="161">
                  <a:moveTo>
                    <a:pt x="0" y="0"/>
                  </a:moveTo>
                  <a:cubicBezTo>
                    <a:pt x="0" y="0"/>
                    <a:pt x="41" y="45"/>
                    <a:pt x="56" y="72"/>
                  </a:cubicBezTo>
                  <a:cubicBezTo>
                    <a:pt x="70" y="100"/>
                    <a:pt x="98" y="154"/>
                    <a:pt x="104" y="161"/>
                  </a:cubicBezTo>
                  <a:cubicBezTo>
                    <a:pt x="104" y="161"/>
                    <a:pt x="67" y="111"/>
                    <a:pt x="61" y="95"/>
                  </a:cubicBezTo>
                  <a:cubicBezTo>
                    <a:pt x="54" y="78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2" name="Freeform 103">
              <a:extLst>
                <a:ext uri="{FF2B5EF4-FFF2-40B4-BE49-F238E27FC236}">
                  <a16:creationId xmlns:a16="http://schemas.microsoft.com/office/drawing/2014/main" id="{273DA113-61AD-40C0-99EF-4AD40FCB58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270"/>
              <a:ext cx="195" cy="357"/>
            </a:xfrm>
            <a:custGeom>
              <a:avLst/>
              <a:gdLst>
                <a:gd name="T0" fmla="*/ 437 w 87"/>
                <a:gd name="T1" fmla="*/ 855 h 149"/>
                <a:gd name="T2" fmla="*/ 0 w 87"/>
                <a:gd name="T3" fmla="*/ 0 h 149"/>
                <a:gd name="T4" fmla="*/ 437 w 87"/>
                <a:gd name="T5" fmla="*/ 855 h 14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49">
                  <a:moveTo>
                    <a:pt x="87" y="149"/>
                  </a:moveTo>
                  <a:cubicBezTo>
                    <a:pt x="87" y="149"/>
                    <a:pt x="7" y="68"/>
                    <a:pt x="0" y="0"/>
                  </a:cubicBezTo>
                  <a:cubicBezTo>
                    <a:pt x="0" y="0"/>
                    <a:pt x="47" y="92"/>
                    <a:pt x="87" y="149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3" name="Freeform 104">
              <a:extLst>
                <a:ext uri="{FF2B5EF4-FFF2-40B4-BE49-F238E27FC236}">
                  <a16:creationId xmlns:a16="http://schemas.microsoft.com/office/drawing/2014/main" id="{7BC9F533-052C-4F82-BFC4-3642D16BAC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010"/>
              <a:ext cx="226" cy="452"/>
            </a:xfrm>
            <a:custGeom>
              <a:avLst/>
              <a:gdLst>
                <a:gd name="T0" fmla="*/ 0 w 101"/>
                <a:gd name="T1" fmla="*/ 0 h 189"/>
                <a:gd name="T2" fmla="*/ 255 w 101"/>
                <a:gd name="T3" fmla="*/ 682 h 189"/>
                <a:gd name="T4" fmla="*/ 506 w 101"/>
                <a:gd name="T5" fmla="*/ 1081 h 189"/>
                <a:gd name="T6" fmla="*/ 316 w 101"/>
                <a:gd name="T7" fmla="*/ 653 h 189"/>
                <a:gd name="T8" fmla="*/ 0 w 101"/>
                <a:gd name="T9" fmla="*/ 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89">
                  <a:moveTo>
                    <a:pt x="0" y="0"/>
                  </a:moveTo>
                  <a:cubicBezTo>
                    <a:pt x="0" y="0"/>
                    <a:pt x="40" y="96"/>
                    <a:pt x="51" y="119"/>
                  </a:cubicBezTo>
                  <a:cubicBezTo>
                    <a:pt x="62" y="142"/>
                    <a:pt x="90" y="183"/>
                    <a:pt x="101" y="189"/>
                  </a:cubicBezTo>
                  <a:cubicBezTo>
                    <a:pt x="101" y="189"/>
                    <a:pt x="74" y="137"/>
                    <a:pt x="63" y="114"/>
                  </a:cubicBezTo>
                  <a:cubicBezTo>
                    <a:pt x="52" y="91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4" name="Freeform 105">
              <a:extLst>
                <a:ext uri="{FF2B5EF4-FFF2-40B4-BE49-F238E27FC236}">
                  <a16:creationId xmlns:a16="http://schemas.microsoft.com/office/drawing/2014/main" id="{E331B4A3-59EE-4EE8-AACE-E18D4EECBD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3" y="2768"/>
              <a:ext cx="213" cy="359"/>
            </a:xfrm>
            <a:custGeom>
              <a:avLst/>
              <a:gdLst>
                <a:gd name="T0" fmla="*/ 0 w 95"/>
                <a:gd name="T1" fmla="*/ 0 h 150"/>
                <a:gd name="T2" fmla="*/ 211 w 95"/>
                <a:gd name="T3" fmla="*/ 452 h 150"/>
                <a:gd name="T4" fmla="*/ 478 w 95"/>
                <a:gd name="T5" fmla="*/ 859 h 150"/>
                <a:gd name="T6" fmla="*/ 283 w 95"/>
                <a:gd name="T7" fmla="*/ 493 h 150"/>
                <a:gd name="T8" fmla="*/ 0 w 95"/>
                <a:gd name="T9" fmla="*/ 0 h 15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50">
                  <a:moveTo>
                    <a:pt x="0" y="0"/>
                  </a:moveTo>
                  <a:cubicBezTo>
                    <a:pt x="25" y="51"/>
                    <a:pt x="23" y="59"/>
                    <a:pt x="42" y="79"/>
                  </a:cubicBezTo>
                  <a:cubicBezTo>
                    <a:pt x="56" y="94"/>
                    <a:pt x="90" y="134"/>
                    <a:pt x="95" y="150"/>
                  </a:cubicBezTo>
                  <a:cubicBezTo>
                    <a:pt x="95" y="150"/>
                    <a:pt x="65" y="96"/>
                    <a:pt x="56" y="86"/>
                  </a:cubicBezTo>
                  <a:cubicBezTo>
                    <a:pt x="47" y="76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5" name="Freeform 106">
              <a:extLst>
                <a:ext uri="{FF2B5EF4-FFF2-40B4-BE49-F238E27FC236}">
                  <a16:creationId xmlns:a16="http://schemas.microsoft.com/office/drawing/2014/main" id="{8025B289-9FD5-4875-8BEE-77EF8D6EAB7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2528"/>
              <a:ext cx="242" cy="328"/>
            </a:xfrm>
            <a:custGeom>
              <a:avLst/>
              <a:gdLst>
                <a:gd name="T0" fmla="*/ 0 w 108"/>
                <a:gd name="T1" fmla="*/ 0 h 137"/>
                <a:gd name="T2" fmla="*/ 426 w 108"/>
                <a:gd name="T3" fmla="*/ 654 h 137"/>
                <a:gd name="T4" fmla="*/ 542 w 108"/>
                <a:gd name="T5" fmla="*/ 785 h 137"/>
                <a:gd name="T6" fmla="*/ 457 w 108"/>
                <a:gd name="T7" fmla="*/ 637 h 137"/>
                <a:gd name="T8" fmla="*/ 0 w 108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37">
                  <a:moveTo>
                    <a:pt x="0" y="0"/>
                  </a:moveTo>
                  <a:cubicBezTo>
                    <a:pt x="0" y="0"/>
                    <a:pt x="39" y="80"/>
                    <a:pt x="85" y="114"/>
                  </a:cubicBezTo>
                  <a:cubicBezTo>
                    <a:pt x="106" y="129"/>
                    <a:pt x="108" y="137"/>
                    <a:pt x="108" y="137"/>
                  </a:cubicBezTo>
                  <a:cubicBezTo>
                    <a:pt x="108" y="137"/>
                    <a:pt x="97" y="117"/>
                    <a:pt x="91" y="111"/>
                  </a:cubicBezTo>
                  <a:cubicBezTo>
                    <a:pt x="85" y="105"/>
                    <a:pt x="60" y="95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6" name="Freeform 107">
              <a:extLst>
                <a:ext uri="{FF2B5EF4-FFF2-40B4-BE49-F238E27FC236}">
                  <a16:creationId xmlns:a16="http://schemas.microsoft.com/office/drawing/2014/main" id="{6FC84B8B-BCBE-4BDC-8AA6-7FCD6F612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332"/>
              <a:ext cx="245" cy="378"/>
            </a:xfrm>
            <a:custGeom>
              <a:avLst/>
              <a:gdLst>
                <a:gd name="T0" fmla="*/ 0 w 109"/>
                <a:gd name="T1" fmla="*/ 0 h 158"/>
                <a:gd name="T2" fmla="*/ 333 w 109"/>
                <a:gd name="T3" fmla="*/ 567 h 158"/>
                <a:gd name="T4" fmla="*/ 551 w 109"/>
                <a:gd name="T5" fmla="*/ 904 h 158"/>
                <a:gd name="T6" fmla="*/ 333 w 109"/>
                <a:gd name="T7" fmla="*/ 514 h 158"/>
                <a:gd name="T8" fmla="*/ 0 w 109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8">
                  <a:moveTo>
                    <a:pt x="0" y="0"/>
                  </a:moveTo>
                  <a:cubicBezTo>
                    <a:pt x="0" y="0"/>
                    <a:pt x="51" y="88"/>
                    <a:pt x="66" y="99"/>
                  </a:cubicBezTo>
                  <a:cubicBezTo>
                    <a:pt x="81" y="110"/>
                    <a:pt x="104" y="152"/>
                    <a:pt x="109" y="158"/>
                  </a:cubicBezTo>
                  <a:cubicBezTo>
                    <a:pt x="109" y="158"/>
                    <a:pt x="80" y="101"/>
                    <a:pt x="66" y="90"/>
                  </a:cubicBezTo>
                  <a:cubicBezTo>
                    <a:pt x="52" y="79"/>
                    <a:pt x="3" y="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7" name="Freeform 108">
              <a:extLst>
                <a:ext uri="{FF2B5EF4-FFF2-40B4-BE49-F238E27FC236}">
                  <a16:creationId xmlns:a16="http://schemas.microsoft.com/office/drawing/2014/main" id="{3CCC8918-82F4-4FA9-80EA-DFD7E21082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059"/>
              <a:ext cx="247" cy="388"/>
            </a:xfrm>
            <a:custGeom>
              <a:avLst/>
              <a:gdLst>
                <a:gd name="T0" fmla="*/ 0 w 110"/>
                <a:gd name="T1" fmla="*/ 0 h 162"/>
                <a:gd name="T2" fmla="*/ 344 w 110"/>
                <a:gd name="T3" fmla="*/ 534 h 162"/>
                <a:gd name="T4" fmla="*/ 555 w 110"/>
                <a:gd name="T5" fmla="*/ 929 h 162"/>
                <a:gd name="T6" fmla="*/ 328 w 110"/>
                <a:gd name="T7" fmla="*/ 592 h 162"/>
                <a:gd name="T8" fmla="*/ 0 w 110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62">
                  <a:moveTo>
                    <a:pt x="0" y="0"/>
                  </a:moveTo>
                  <a:cubicBezTo>
                    <a:pt x="0" y="0"/>
                    <a:pt x="58" y="76"/>
                    <a:pt x="68" y="93"/>
                  </a:cubicBezTo>
                  <a:cubicBezTo>
                    <a:pt x="78" y="110"/>
                    <a:pt x="106" y="160"/>
                    <a:pt x="110" y="162"/>
                  </a:cubicBezTo>
                  <a:cubicBezTo>
                    <a:pt x="110" y="162"/>
                    <a:pt x="71" y="116"/>
                    <a:pt x="65" y="103"/>
                  </a:cubicBezTo>
                  <a:cubicBezTo>
                    <a:pt x="59" y="90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8" name="Freeform 109">
              <a:extLst>
                <a:ext uri="{FF2B5EF4-FFF2-40B4-BE49-F238E27FC236}">
                  <a16:creationId xmlns:a16="http://schemas.microsoft.com/office/drawing/2014/main" id="{222892AF-7A68-4CD6-B426-A33B1D43AA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429"/>
              <a:ext cx="148" cy="2498"/>
            </a:xfrm>
            <a:custGeom>
              <a:avLst/>
              <a:gdLst>
                <a:gd name="T0" fmla="*/ 271 w 66"/>
                <a:gd name="T1" fmla="*/ 5008 h 1043"/>
                <a:gd name="T2" fmla="*/ 283 w 66"/>
                <a:gd name="T3" fmla="*/ 5925 h 1043"/>
                <a:gd name="T4" fmla="*/ 161 w 66"/>
                <a:gd name="T5" fmla="*/ 5925 h 1043"/>
                <a:gd name="T6" fmla="*/ 130 w 66"/>
                <a:gd name="T7" fmla="*/ 5106 h 1043"/>
                <a:gd name="T8" fmla="*/ 126 w 66"/>
                <a:gd name="T9" fmla="*/ 4795 h 1043"/>
                <a:gd name="T10" fmla="*/ 56 w 66"/>
                <a:gd name="T11" fmla="*/ 4273 h 1043"/>
                <a:gd name="T12" fmla="*/ 49 w 66"/>
                <a:gd name="T13" fmla="*/ 3523 h 1043"/>
                <a:gd name="T14" fmla="*/ 25 w 66"/>
                <a:gd name="T15" fmla="*/ 3051 h 1043"/>
                <a:gd name="T16" fmla="*/ 9 w 66"/>
                <a:gd name="T17" fmla="*/ 2450 h 1043"/>
                <a:gd name="T18" fmla="*/ 29 w 66"/>
                <a:gd name="T19" fmla="*/ 2060 h 1043"/>
                <a:gd name="T20" fmla="*/ 49 w 66"/>
                <a:gd name="T21" fmla="*/ 1152 h 1043"/>
                <a:gd name="T22" fmla="*/ 0 w 66"/>
                <a:gd name="T23" fmla="*/ 477 h 1043"/>
                <a:gd name="T24" fmla="*/ 251 w 66"/>
                <a:gd name="T25" fmla="*/ 522 h 1043"/>
                <a:gd name="T26" fmla="*/ 206 w 66"/>
                <a:gd name="T27" fmla="*/ 987 h 1043"/>
                <a:gd name="T28" fmla="*/ 157 w 66"/>
                <a:gd name="T29" fmla="*/ 1468 h 1043"/>
                <a:gd name="T30" fmla="*/ 146 w 66"/>
                <a:gd name="T31" fmla="*/ 1756 h 1043"/>
                <a:gd name="T32" fmla="*/ 141 w 66"/>
                <a:gd name="T33" fmla="*/ 2726 h 1043"/>
                <a:gd name="T34" fmla="*/ 130 w 66"/>
                <a:gd name="T35" fmla="*/ 3161 h 1043"/>
                <a:gd name="T36" fmla="*/ 170 w 66"/>
                <a:gd name="T37" fmla="*/ 4067 h 1043"/>
                <a:gd name="T38" fmla="*/ 271 w 66"/>
                <a:gd name="T39" fmla="*/ 5008 h 1043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</a:gdLst>
              <a:ahLst/>
              <a:cxnLst>
                <a:cxn ang="T40">
                  <a:pos x="T0" y="T1"/>
                </a:cxn>
                <a:cxn ang="T41">
                  <a:pos x="T2" y="T3"/>
                </a:cxn>
                <a:cxn ang="T42">
                  <a:pos x="T4" y="T5"/>
                </a:cxn>
                <a:cxn ang="T43">
                  <a:pos x="T6" y="T7"/>
                </a:cxn>
                <a:cxn ang="T44">
                  <a:pos x="T8" y="T9"/>
                </a:cxn>
                <a:cxn ang="T45">
                  <a:pos x="T10" y="T11"/>
                </a:cxn>
                <a:cxn ang="T46">
                  <a:pos x="T12" y="T13"/>
                </a:cxn>
                <a:cxn ang="T47">
                  <a:pos x="T14" y="T15"/>
                </a:cxn>
                <a:cxn ang="T48">
                  <a:pos x="T16" y="T17"/>
                </a:cxn>
                <a:cxn ang="T49">
                  <a:pos x="T18" y="T19"/>
                </a:cxn>
                <a:cxn ang="T50">
                  <a:pos x="T20" y="T21"/>
                </a:cxn>
                <a:cxn ang="T51">
                  <a:pos x="T22" y="T23"/>
                </a:cxn>
                <a:cxn ang="T52">
                  <a:pos x="T24" y="T25"/>
                </a:cxn>
                <a:cxn ang="T53">
                  <a:pos x="T26" y="T27"/>
                </a:cxn>
                <a:cxn ang="T54">
                  <a:pos x="T28" y="T29"/>
                </a:cxn>
                <a:cxn ang="T55">
                  <a:pos x="T30" y="T31"/>
                </a:cxn>
                <a:cxn ang="T56">
                  <a:pos x="T32" y="T33"/>
                </a:cxn>
                <a:cxn ang="T57">
                  <a:pos x="T34" y="T35"/>
                </a:cxn>
                <a:cxn ang="T58">
                  <a:pos x="T36" y="T37"/>
                </a:cxn>
                <a:cxn ang="T59">
                  <a:pos x="T38" y="T39"/>
                </a:cxn>
              </a:cxnLst>
              <a:rect l="0" t="0" r="r" b="b"/>
              <a:pathLst>
                <a:path w="66" h="1043">
                  <a:moveTo>
                    <a:pt x="54" y="873"/>
                  </a:moveTo>
                  <a:cubicBezTo>
                    <a:pt x="56" y="1033"/>
                    <a:pt x="56" y="1033"/>
                    <a:pt x="56" y="1033"/>
                  </a:cubicBezTo>
                  <a:cubicBezTo>
                    <a:pt x="46" y="1043"/>
                    <a:pt x="32" y="1033"/>
                    <a:pt x="32" y="1033"/>
                  </a:cubicBezTo>
                  <a:cubicBezTo>
                    <a:pt x="32" y="1033"/>
                    <a:pt x="34" y="914"/>
                    <a:pt x="26" y="890"/>
                  </a:cubicBezTo>
                  <a:cubicBezTo>
                    <a:pt x="19" y="866"/>
                    <a:pt x="30" y="852"/>
                    <a:pt x="25" y="836"/>
                  </a:cubicBezTo>
                  <a:cubicBezTo>
                    <a:pt x="20" y="820"/>
                    <a:pt x="17" y="766"/>
                    <a:pt x="11" y="745"/>
                  </a:cubicBezTo>
                  <a:cubicBezTo>
                    <a:pt x="5" y="724"/>
                    <a:pt x="16" y="641"/>
                    <a:pt x="10" y="614"/>
                  </a:cubicBezTo>
                  <a:cubicBezTo>
                    <a:pt x="4" y="587"/>
                    <a:pt x="7" y="552"/>
                    <a:pt x="5" y="532"/>
                  </a:cubicBezTo>
                  <a:cubicBezTo>
                    <a:pt x="3" y="512"/>
                    <a:pt x="4" y="449"/>
                    <a:pt x="2" y="427"/>
                  </a:cubicBezTo>
                  <a:cubicBezTo>
                    <a:pt x="0" y="405"/>
                    <a:pt x="9" y="386"/>
                    <a:pt x="6" y="359"/>
                  </a:cubicBezTo>
                  <a:cubicBezTo>
                    <a:pt x="3" y="332"/>
                    <a:pt x="18" y="219"/>
                    <a:pt x="10" y="201"/>
                  </a:cubicBezTo>
                  <a:cubicBezTo>
                    <a:pt x="2" y="183"/>
                    <a:pt x="0" y="94"/>
                    <a:pt x="0" y="83"/>
                  </a:cubicBezTo>
                  <a:cubicBezTo>
                    <a:pt x="0" y="52"/>
                    <a:pt x="66" y="0"/>
                    <a:pt x="50" y="91"/>
                  </a:cubicBezTo>
                  <a:cubicBezTo>
                    <a:pt x="46" y="113"/>
                    <a:pt x="55" y="130"/>
                    <a:pt x="41" y="172"/>
                  </a:cubicBezTo>
                  <a:cubicBezTo>
                    <a:pt x="27" y="214"/>
                    <a:pt x="39" y="220"/>
                    <a:pt x="31" y="256"/>
                  </a:cubicBezTo>
                  <a:cubicBezTo>
                    <a:pt x="27" y="274"/>
                    <a:pt x="35" y="285"/>
                    <a:pt x="29" y="306"/>
                  </a:cubicBezTo>
                  <a:cubicBezTo>
                    <a:pt x="19" y="340"/>
                    <a:pt x="37" y="433"/>
                    <a:pt x="28" y="475"/>
                  </a:cubicBezTo>
                  <a:cubicBezTo>
                    <a:pt x="19" y="517"/>
                    <a:pt x="29" y="516"/>
                    <a:pt x="26" y="551"/>
                  </a:cubicBezTo>
                  <a:cubicBezTo>
                    <a:pt x="23" y="586"/>
                    <a:pt x="40" y="680"/>
                    <a:pt x="34" y="709"/>
                  </a:cubicBezTo>
                  <a:cubicBezTo>
                    <a:pt x="28" y="738"/>
                    <a:pt x="55" y="862"/>
                    <a:pt x="54" y="873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59" name="Freeform 110">
              <a:extLst>
                <a:ext uri="{FF2B5EF4-FFF2-40B4-BE49-F238E27FC236}">
                  <a16:creationId xmlns:a16="http://schemas.microsoft.com/office/drawing/2014/main" id="{E5A254DA-A649-438A-B414-56B3FEA613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0" y="998"/>
              <a:ext cx="92" cy="489"/>
            </a:xfrm>
            <a:custGeom>
              <a:avLst/>
              <a:gdLst>
                <a:gd name="T0" fmla="*/ 81 w 41"/>
                <a:gd name="T1" fmla="*/ 0 h 204"/>
                <a:gd name="T2" fmla="*/ 121 w 41"/>
                <a:gd name="T3" fmla="*/ 506 h 204"/>
                <a:gd name="T4" fmla="*/ 206 w 41"/>
                <a:gd name="T5" fmla="*/ 1172 h 204"/>
                <a:gd name="T6" fmla="*/ 130 w 41"/>
                <a:gd name="T7" fmla="*/ 621 h 204"/>
                <a:gd name="T8" fmla="*/ 81 w 41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204">
                  <a:moveTo>
                    <a:pt x="16" y="0"/>
                  </a:moveTo>
                  <a:cubicBezTo>
                    <a:pt x="16" y="0"/>
                    <a:pt x="8" y="56"/>
                    <a:pt x="24" y="88"/>
                  </a:cubicBezTo>
                  <a:cubicBezTo>
                    <a:pt x="39" y="120"/>
                    <a:pt x="40" y="194"/>
                    <a:pt x="41" y="204"/>
                  </a:cubicBezTo>
                  <a:cubicBezTo>
                    <a:pt x="41" y="204"/>
                    <a:pt x="31" y="131"/>
                    <a:pt x="26" y="108"/>
                  </a:cubicBezTo>
                  <a:cubicBezTo>
                    <a:pt x="21" y="86"/>
                    <a:pt x="0" y="44"/>
                    <a:pt x="1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0" name="Freeform 111">
              <a:extLst>
                <a:ext uri="{FF2B5EF4-FFF2-40B4-BE49-F238E27FC236}">
                  <a16:creationId xmlns:a16="http://schemas.microsoft.com/office/drawing/2014/main" id="{BEF0B499-0A10-4985-9865-2DD838135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88" y="1063"/>
              <a:ext cx="162" cy="498"/>
            </a:xfrm>
            <a:custGeom>
              <a:avLst/>
              <a:gdLst>
                <a:gd name="T0" fmla="*/ 0 w 72"/>
                <a:gd name="T1" fmla="*/ 0 h 208"/>
                <a:gd name="T2" fmla="*/ 365 w 72"/>
                <a:gd name="T3" fmla="*/ 1192 h 208"/>
                <a:gd name="T4" fmla="*/ 0 w 72"/>
                <a:gd name="T5" fmla="*/ 0 h 20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208">
                  <a:moveTo>
                    <a:pt x="0" y="0"/>
                  </a:moveTo>
                  <a:cubicBezTo>
                    <a:pt x="0" y="0"/>
                    <a:pt x="45" y="173"/>
                    <a:pt x="72" y="208"/>
                  </a:cubicBezTo>
                  <a:cubicBezTo>
                    <a:pt x="72" y="208"/>
                    <a:pt x="5" y="34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1" name="Freeform 112">
              <a:extLst>
                <a:ext uri="{FF2B5EF4-FFF2-40B4-BE49-F238E27FC236}">
                  <a16:creationId xmlns:a16="http://schemas.microsoft.com/office/drawing/2014/main" id="{E1E65495-4E5D-4897-9689-BA6E0A73311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3" y="1175"/>
              <a:ext cx="124" cy="355"/>
            </a:xfrm>
            <a:custGeom>
              <a:avLst/>
              <a:gdLst>
                <a:gd name="T0" fmla="*/ 0 w 55"/>
                <a:gd name="T1" fmla="*/ 852 h 148"/>
                <a:gd name="T2" fmla="*/ 268 w 55"/>
                <a:gd name="T3" fmla="*/ 0 h 148"/>
                <a:gd name="T4" fmla="*/ 0 w 55"/>
                <a:gd name="T5" fmla="*/ 852 h 1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5" h="148">
                  <a:moveTo>
                    <a:pt x="0" y="148"/>
                  </a:moveTo>
                  <a:cubicBezTo>
                    <a:pt x="0" y="148"/>
                    <a:pt x="55" y="46"/>
                    <a:pt x="53" y="0"/>
                  </a:cubicBezTo>
                  <a:cubicBezTo>
                    <a:pt x="53" y="0"/>
                    <a:pt x="25" y="110"/>
                    <a:pt x="0" y="148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2" name="Freeform 113">
              <a:extLst>
                <a:ext uri="{FF2B5EF4-FFF2-40B4-BE49-F238E27FC236}">
                  <a16:creationId xmlns:a16="http://schemas.microsoft.com/office/drawing/2014/main" id="{4F535CA6-5FAD-49C5-9CFB-22127E9201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1037"/>
              <a:ext cx="69" cy="435"/>
            </a:xfrm>
            <a:custGeom>
              <a:avLst/>
              <a:gdLst>
                <a:gd name="T0" fmla="*/ 154 w 31"/>
                <a:gd name="T1" fmla="*/ 0 h 182"/>
                <a:gd name="T2" fmla="*/ 80 w 31"/>
                <a:gd name="T3" fmla="*/ 468 h 182"/>
                <a:gd name="T4" fmla="*/ 0 w 31"/>
                <a:gd name="T5" fmla="*/ 1040 h 182"/>
                <a:gd name="T6" fmla="*/ 60 w 31"/>
                <a:gd name="T7" fmla="*/ 641 h 182"/>
                <a:gd name="T8" fmla="*/ 154 w 31"/>
                <a:gd name="T9" fmla="*/ 0 h 18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182">
                  <a:moveTo>
                    <a:pt x="31" y="0"/>
                  </a:moveTo>
                  <a:cubicBezTo>
                    <a:pt x="31" y="0"/>
                    <a:pt x="15" y="59"/>
                    <a:pt x="16" y="82"/>
                  </a:cubicBezTo>
                  <a:cubicBezTo>
                    <a:pt x="18" y="104"/>
                    <a:pt x="12" y="161"/>
                    <a:pt x="0" y="182"/>
                  </a:cubicBezTo>
                  <a:cubicBezTo>
                    <a:pt x="0" y="182"/>
                    <a:pt x="13" y="133"/>
                    <a:pt x="12" y="112"/>
                  </a:cubicBezTo>
                  <a:cubicBezTo>
                    <a:pt x="10" y="91"/>
                    <a:pt x="15" y="18"/>
                    <a:pt x="31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3" name="Freeform 114">
              <a:extLst>
                <a:ext uri="{FF2B5EF4-FFF2-40B4-BE49-F238E27FC236}">
                  <a16:creationId xmlns:a16="http://schemas.microsoft.com/office/drawing/2014/main" id="{6AD62437-94C0-47BF-8454-BC05A9B2C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144"/>
              <a:ext cx="198" cy="635"/>
            </a:xfrm>
            <a:custGeom>
              <a:avLst/>
              <a:gdLst>
                <a:gd name="T0" fmla="*/ 0 w 88"/>
                <a:gd name="T1" fmla="*/ 0 h 265"/>
                <a:gd name="T2" fmla="*/ 320 w 88"/>
                <a:gd name="T3" fmla="*/ 999 h 265"/>
                <a:gd name="T4" fmla="*/ 446 w 88"/>
                <a:gd name="T5" fmla="*/ 1522 h 265"/>
                <a:gd name="T6" fmla="*/ 349 w 88"/>
                <a:gd name="T7" fmla="*/ 1102 h 265"/>
                <a:gd name="T8" fmla="*/ 0 w 88"/>
                <a:gd name="T9" fmla="*/ 0 h 26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8" h="265">
                  <a:moveTo>
                    <a:pt x="0" y="0"/>
                  </a:moveTo>
                  <a:cubicBezTo>
                    <a:pt x="0" y="0"/>
                    <a:pt x="51" y="156"/>
                    <a:pt x="63" y="174"/>
                  </a:cubicBezTo>
                  <a:cubicBezTo>
                    <a:pt x="76" y="193"/>
                    <a:pt x="86" y="244"/>
                    <a:pt x="88" y="265"/>
                  </a:cubicBezTo>
                  <a:cubicBezTo>
                    <a:pt x="88" y="265"/>
                    <a:pt x="79" y="207"/>
                    <a:pt x="69" y="192"/>
                  </a:cubicBezTo>
                  <a:cubicBezTo>
                    <a:pt x="59" y="177"/>
                    <a:pt x="2" y="21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4" name="Freeform 115">
              <a:extLst>
                <a:ext uri="{FF2B5EF4-FFF2-40B4-BE49-F238E27FC236}">
                  <a16:creationId xmlns:a16="http://schemas.microsoft.com/office/drawing/2014/main" id="{F16E4057-C4A6-4102-9137-F0E419C352F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7" y="1360"/>
              <a:ext cx="263" cy="522"/>
            </a:xfrm>
            <a:custGeom>
              <a:avLst/>
              <a:gdLst>
                <a:gd name="T0" fmla="*/ 0 w 117"/>
                <a:gd name="T1" fmla="*/ 0 h 218"/>
                <a:gd name="T2" fmla="*/ 591 w 117"/>
                <a:gd name="T3" fmla="*/ 1250 h 218"/>
                <a:gd name="T4" fmla="*/ 0 w 117"/>
                <a:gd name="T5" fmla="*/ 0 h 2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7" h="218">
                  <a:moveTo>
                    <a:pt x="0" y="0"/>
                  </a:moveTo>
                  <a:cubicBezTo>
                    <a:pt x="0" y="0"/>
                    <a:pt x="104" y="168"/>
                    <a:pt x="117" y="218"/>
                  </a:cubicBezTo>
                  <a:cubicBezTo>
                    <a:pt x="117" y="218"/>
                    <a:pt x="29" y="4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5" name="Freeform 116">
              <a:extLst>
                <a:ext uri="{FF2B5EF4-FFF2-40B4-BE49-F238E27FC236}">
                  <a16:creationId xmlns:a16="http://schemas.microsoft.com/office/drawing/2014/main" id="{0C3BB746-4BCE-4BE4-A61A-6E64BE8C65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5" y="1379"/>
              <a:ext cx="168" cy="424"/>
            </a:xfrm>
            <a:custGeom>
              <a:avLst/>
              <a:gdLst>
                <a:gd name="T0" fmla="*/ 376 w 75"/>
                <a:gd name="T1" fmla="*/ 0 h 177"/>
                <a:gd name="T2" fmla="*/ 121 w 75"/>
                <a:gd name="T3" fmla="*/ 546 h 177"/>
                <a:gd name="T4" fmla="*/ 0 w 75"/>
                <a:gd name="T5" fmla="*/ 1016 h 177"/>
                <a:gd name="T6" fmla="*/ 110 w 75"/>
                <a:gd name="T7" fmla="*/ 613 h 177"/>
                <a:gd name="T8" fmla="*/ 376 w 75"/>
                <a:gd name="T9" fmla="*/ 0 h 17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177">
                  <a:moveTo>
                    <a:pt x="75" y="0"/>
                  </a:moveTo>
                  <a:cubicBezTo>
                    <a:pt x="75" y="0"/>
                    <a:pt x="34" y="81"/>
                    <a:pt x="24" y="95"/>
                  </a:cubicBezTo>
                  <a:cubicBezTo>
                    <a:pt x="14" y="109"/>
                    <a:pt x="1" y="167"/>
                    <a:pt x="0" y="177"/>
                  </a:cubicBezTo>
                  <a:cubicBezTo>
                    <a:pt x="0" y="177"/>
                    <a:pt x="15" y="117"/>
                    <a:pt x="22" y="107"/>
                  </a:cubicBezTo>
                  <a:cubicBezTo>
                    <a:pt x="30" y="96"/>
                    <a:pt x="73" y="9"/>
                    <a:pt x="75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6" name="Freeform 117">
              <a:extLst>
                <a:ext uri="{FF2B5EF4-FFF2-40B4-BE49-F238E27FC236}">
                  <a16:creationId xmlns:a16="http://schemas.microsoft.com/office/drawing/2014/main" id="{E81359CB-1FE7-4E83-B2CB-D6B28031677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9" y="1594"/>
              <a:ext cx="193" cy="482"/>
            </a:xfrm>
            <a:custGeom>
              <a:avLst/>
              <a:gdLst>
                <a:gd name="T0" fmla="*/ 433 w 86"/>
                <a:gd name="T1" fmla="*/ 0 h 201"/>
                <a:gd name="T2" fmla="*/ 166 w 86"/>
                <a:gd name="T3" fmla="*/ 691 h 201"/>
                <a:gd name="T4" fmla="*/ 0 w 86"/>
                <a:gd name="T5" fmla="*/ 1156 h 201"/>
                <a:gd name="T6" fmla="*/ 146 w 86"/>
                <a:gd name="T7" fmla="*/ 827 h 201"/>
                <a:gd name="T8" fmla="*/ 433 w 86"/>
                <a:gd name="T9" fmla="*/ 0 h 20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201">
                  <a:moveTo>
                    <a:pt x="86" y="0"/>
                  </a:moveTo>
                  <a:cubicBezTo>
                    <a:pt x="86" y="0"/>
                    <a:pt x="40" y="99"/>
                    <a:pt x="33" y="120"/>
                  </a:cubicBezTo>
                  <a:cubicBezTo>
                    <a:pt x="27" y="142"/>
                    <a:pt x="2" y="190"/>
                    <a:pt x="0" y="201"/>
                  </a:cubicBezTo>
                  <a:cubicBezTo>
                    <a:pt x="0" y="201"/>
                    <a:pt x="22" y="163"/>
                    <a:pt x="29" y="144"/>
                  </a:cubicBezTo>
                  <a:cubicBezTo>
                    <a:pt x="35" y="126"/>
                    <a:pt x="78" y="7"/>
                    <a:pt x="8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7" name="Freeform 118">
              <a:extLst>
                <a:ext uri="{FF2B5EF4-FFF2-40B4-BE49-F238E27FC236}">
                  <a16:creationId xmlns:a16="http://schemas.microsoft.com/office/drawing/2014/main" id="{BC52B88A-4919-403E-AF85-01028501E06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5" y="1492"/>
              <a:ext cx="274" cy="589"/>
            </a:xfrm>
            <a:custGeom>
              <a:avLst/>
              <a:gdLst>
                <a:gd name="T0" fmla="*/ 0 w 122"/>
                <a:gd name="T1" fmla="*/ 0 h 246"/>
                <a:gd name="T2" fmla="*/ 337 w 122"/>
                <a:gd name="T3" fmla="*/ 860 h 246"/>
                <a:gd name="T4" fmla="*/ 615 w 122"/>
                <a:gd name="T5" fmla="*/ 1410 h 246"/>
                <a:gd name="T6" fmla="*/ 429 w 122"/>
                <a:gd name="T7" fmla="*/ 1037 h 246"/>
                <a:gd name="T8" fmla="*/ 0 w 122"/>
                <a:gd name="T9" fmla="*/ 0 h 2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2" h="246">
                  <a:moveTo>
                    <a:pt x="0" y="0"/>
                  </a:moveTo>
                  <a:cubicBezTo>
                    <a:pt x="0" y="0"/>
                    <a:pt x="54" y="130"/>
                    <a:pt x="67" y="150"/>
                  </a:cubicBezTo>
                  <a:cubicBezTo>
                    <a:pt x="81" y="170"/>
                    <a:pt x="118" y="220"/>
                    <a:pt x="122" y="246"/>
                  </a:cubicBezTo>
                  <a:cubicBezTo>
                    <a:pt x="122" y="246"/>
                    <a:pt x="100" y="196"/>
                    <a:pt x="85" y="181"/>
                  </a:cubicBezTo>
                  <a:cubicBezTo>
                    <a:pt x="71" y="166"/>
                    <a:pt x="3" y="23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8" name="Freeform 119">
              <a:extLst>
                <a:ext uri="{FF2B5EF4-FFF2-40B4-BE49-F238E27FC236}">
                  <a16:creationId xmlns:a16="http://schemas.microsoft.com/office/drawing/2014/main" id="{3E350548-61C5-4B7D-94E8-3CD61897F45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1913"/>
              <a:ext cx="196" cy="299"/>
            </a:xfrm>
            <a:custGeom>
              <a:avLst/>
              <a:gdLst>
                <a:gd name="T0" fmla="*/ 0 w 87"/>
                <a:gd name="T1" fmla="*/ 715 h 125"/>
                <a:gd name="T2" fmla="*/ 442 w 87"/>
                <a:gd name="T3" fmla="*/ 0 h 125"/>
                <a:gd name="T4" fmla="*/ 0 w 87"/>
                <a:gd name="T5" fmla="*/ 715 h 1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7" h="125">
                  <a:moveTo>
                    <a:pt x="0" y="125"/>
                  </a:moveTo>
                  <a:cubicBezTo>
                    <a:pt x="0" y="125"/>
                    <a:pt x="82" y="24"/>
                    <a:pt x="87" y="0"/>
                  </a:cubicBezTo>
                  <a:cubicBezTo>
                    <a:pt x="87" y="0"/>
                    <a:pt x="28" y="105"/>
                    <a:pt x="0" y="125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69" name="Freeform 120">
              <a:extLst>
                <a:ext uri="{FF2B5EF4-FFF2-40B4-BE49-F238E27FC236}">
                  <a16:creationId xmlns:a16="http://schemas.microsoft.com/office/drawing/2014/main" id="{D1BDCF48-E5C4-490D-BC50-3FF109579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2" y="1872"/>
              <a:ext cx="240" cy="388"/>
            </a:xfrm>
            <a:custGeom>
              <a:avLst/>
              <a:gdLst>
                <a:gd name="T0" fmla="*/ 0 w 107"/>
                <a:gd name="T1" fmla="*/ 0 h 162"/>
                <a:gd name="T2" fmla="*/ 287 w 107"/>
                <a:gd name="T3" fmla="*/ 378 h 162"/>
                <a:gd name="T4" fmla="*/ 538 w 107"/>
                <a:gd name="T5" fmla="*/ 929 h 162"/>
                <a:gd name="T6" fmla="*/ 323 w 107"/>
                <a:gd name="T7" fmla="*/ 493 h 162"/>
                <a:gd name="T8" fmla="*/ 0 w 107"/>
                <a:gd name="T9" fmla="*/ 0 h 1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162">
                  <a:moveTo>
                    <a:pt x="0" y="0"/>
                  </a:moveTo>
                  <a:cubicBezTo>
                    <a:pt x="0" y="0"/>
                    <a:pt x="43" y="39"/>
                    <a:pt x="57" y="66"/>
                  </a:cubicBezTo>
                  <a:cubicBezTo>
                    <a:pt x="72" y="94"/>
                    <a:pt x="100" y="155"/>
                    <a:pt x="107" y="162"/>
                  </a:cubicBezTo>
                  <a:cubicBezTo>
                    <a:pt x="107" y="162"/>
                    <a:pt x="71" y="102"/>
                    <a:pt x="64" y="86"/>
                  </a:cubicBezTo>
                  <a:cubicBezTo>
                    <a:pt x="58" y="69"/>
                    <a:pt x="9" y="6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0" name="Freeform 121">
              <a:extLst>
                <a:ext uri="{FF2B5EF4-FFF2-40B4-BE49-F238E27FC236}">
                  <a16:creationId xmlns:a16="http://schemas.microsoft.com/office/drawing/2014/main" id="{68BB57D6-367B-4E9D-BD92-B3BD63A29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249"/>
              <a:ext cx="200" cy="378"/>
            </a:xfrm>
            <a:custGeom>
              <a:avLst/>
              <a:gdLst>
                <a:gd name="T0" fmla="*/ 449 w 89"/>
                <a:gd name="T1" fmla="*/ 904 h 158"/>
                <a:gd name="T2" fmla="*/ 0 w 89"/>
                <a:gd name="T3" fmla="*/ 0 h 158"/>
                <a:gd name="T4" fmla="*/ 449 w 89"/>
                <a:gd name="T5" fmla="*/ 904 h 15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58">
                  <a:moveTo>
                    <a:pt x="89" y="158"/>
                  </a:moveTo>
                  <a:cubicBezTo>
                    <a:pt x="89" y="158"/>
                    <a:pt x="9" y="54"/>
                    <a:pt x="0" y="0"/>
                  </a:cubicBezTo>
                  <a:cubicBezTo>
                    <a:pt x="0" y="0"/>
                    <a:pt x="49" y="101"/>
                    <a:pt x="89" y="158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1" name="Freeform 122">
              <a:extLst>
                <a:ext uri="{FF2B5EF4-FFF2-40B4-BE49-F238E27FC236}">
                  <a16:creationId xmlns:a16="http://schemas.microsoft.com/office/drawing/2014/main" id="{86B0563E-39F9-43CE-BA73-BAA463C173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8" y="3010"/>
              <a:ext cx="226" cy="452"/>
            </a:xfrm>
            <a:custGeom>
              <a:avLst/>
              <a:gdLst>
                <a:gd name="T0" fmla="*/ 0 w 101"/>
                <a:gd name="T1" fmla="*/ 0 h 189"/>
                <a:gd name="T2" fmla="*/ 266 w 101"/>
                <a:gd name="T3" fmla="*/ 595 h 189"/>
                <a:gd name="T4" fmla="*/ 506 w 101"/>
                <a:gd name="T5" fmla="*/ 1081 h 189"/>
                <a:gd name="T6" fmla="*/ 311 w 101"/>
                <a:gd name="T7" fmla="*/ 600 h 189"/>
                <a:gd name="T8" fmla="*/ 0 w 101"/>
                <a:gd name="T9" fmla="*/ 0 h 18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1" h="189">
                  <a:moveTo>
                    <a:pt x="0" y="0"/>
                  </a:moveTo>
                  <a:cubicBezTo>
                    <a:pt x="0" y="0"/>
                    <a:pt x="42" y="81"/>
                    <a:pt x="53" y="104"/>
                  </a:cubicBezTo>
                  <a:cubicBezTo>
                    <a:pt x="64" y="127"/>
                    <a:pt x="90" y="183"/>
                    <a:pt x="101" y="189"/>
                  </a:cubicBezTo>
                  <a:cubicBezTo>
                    <a:pt x="101" y="189"/>
                    <a:pt x="73" y="128"/>
                    <a:pt x="62" y="105"/>
                  </a:cubicBezTo>
                  <a:cubicBezTo>
                    <a:pt x="51" y="82"/>
                    <a:pt x="6" y="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2" name="Freeform 123">
              <a:extLst>
                <a:ext uri="{FF2B5EF4-FFF2-40B4-BE49-F238E27FC236}">
                  <a16:creationId xmlns:a16="http://schemas.microsoft.com/office/drawing/2014/main" id="{75803E03-E7DC-4547-8FDB-B271EE8731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761"/>
              <a:ext cx="213" cy="363"/>
            </a:xfrm>
            <a:custGeom>
              <a:avLst/>
              <a:gdLst>
                <a:gd name="T0" fmla="*/ 0 w 95"/>
                <a:gd name="T1" fmla="*/ 0 h 152"/>
                <a:gd name="T2" fmla="*/ 211 w 95"/>
                <a:gd name="T3" fmla="*/ 416 h 152"/>
                <a:gd name="T4" fmla="*/ 478 w 95"/>
                <a:gd name="T5" fmla="*/ 867 h 152"/>
                <a:gd name="T6" fmla="*/ 271 w 95"/>
                <a:gd name="T7" fmla="*/ 473 h 152"/>
                <a:gd name="T8" fmla="*/ 0 w 95"/>
                <a:gd name="T9" fmla="*/ 0 h 1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152">
                  <a:moveTo>
                    <a:pt x="0" y="0"/>
                  </a:moveTo>
                  <a:cubicBezTo>
                    <a:pt x="0" y="0"/>
                    <a:pt x="28" y="58"/>
                    <a:pt x="42" y="73"/>
                  </a:cubicBezTo>
                  <a:cubicBezTo>
                    <a:pt x="56" y="88"/>
                    <a:pt x="90" y="136"/>
                    <a:pt x="95" y="152"/>
                  </a:cubicBezTo>
                  <a:cubicBezTo>
                    <a:pt x="95" y="152"/>
                    <a:pt x="63" y="93"/>
                    <a:pt x="54" y="83"/>
                  </a:cubicBezTo>
                  <a:cubicBezTo>
                    <a:pt x="45" y="73"/>
                    <a:pt x="1" y="8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3" name="Freeform 124">
              <a:extLst>
                <a:ext uri="{FF2B5EF4-FFF2-40B4-BE49-F238E27FC236}">
                  <a16:creationId xmlns:a16="http://schemas.microsoft.com/office/drawing/2014/main" id="{B2718870-05CA-48D0-837D-085A2D5B16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9" y="2507"/>
              <a:ext cx="243" cy="328"/>
            </a:xfrm>
            <a:custGeom>
              <a:avLst/>
              <a:gdLst>
                <a:gd name="T0" fmla="*/ 0 w 108"/>
                <a:gd name="T1" fmla="*/ 0 h 137"/>
                <a:gd name="T2" fmla="*/ 430 w 108"/>
                <a:gd name="T3" fmla="*/ 654 h 137"/>
                <a:gd name="T4" fmla="*/ 547 w 108"/>
                <a:gd name="T5" fmla="*/ 785 h 137"/>
                <a:gd name="T6" fmla="*/ 461 w 108"/>
                <a:gd name="T7" fmla="*/ 637 h 137"/>
                <a:gd name="T8" fmla="*/ 0 w 108"/>
                <a:gd name="T9" fmla="*/ 0 h 1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137">
                  <a:moveTo>
                    <a:pt x="0" y="0"/>
                  </a:moveTo>
                  <a:cubicBezTo>
                    <a:pt x="0" y="0"/>
                    <a:pt x="39" y="80"/>
                    <a:pt x="85" y="114"/>
                  </a:cubicBezTo>
                  <a:cubicBezTo>
                    <a:pt x="106" y="129"/>
                    <a:pt x="108" y="137"/>
                    <a:pt x="108" y="137"/>
                  </a:cubicBezTo>
                  <a:cubicBezTo>
                    <a:pt x="108" y="137"/>
                    <a:pt x="97" y="117"/>
                    <a:pt x="91" y="111"/>
                  </a:cubicBezTo>
                  <a:cubicBezTo>
                    <a:pt x="85" y="105"/>
                    <a:pt x="60" y="95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4" name="Freeform 125">
              <a:extLst>
                <a:ext uri="{FF2B5EF4-FFF2-40B4-BE49-F238E27FC236}">
                  <a16:creationId xmlns:a16="http://schemas.microsoft.com/office/drawing/2014/main" id="{D7D4645A-5056-4AED-BFC5-AFC54F50AE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310"/>
              <a:ext cx="245" cy="379"/>
            </a:xfrm>
            <a:custGeom>
              <a:avLst/>
              <a:gdLst>
                <a:gd name="T0" fmla="*/ 0 w 109"/>
                <a:gd name="T1" fmla="*/ 0 h 158"/>
                <a:gd name="T2" fmla="*/ 333 w 109"/>
                <a:gd name="T3" fmla="*/ 569 h 158"/>
                <a:gd name="T4" fmla="*/ 551 w 109"/>
                <a:gd name="T5" fmla="*/ 909 h 158"/>
                <a:gd name="T6" fmla="*/ 333 w 109"/>
                <a:gd name="T7" fmla="*/ 518 h 158"/>
                <a:gd name="T8" fmla="*/ 0 w 109"/>
                <a:gd name="T9" fmla="*/ 0 h 15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9" h="158">
                  <a:moveTo>
                    <a:pt x="0" y="0"/>
                  </a:moveTo>
                  <a:cubicBezTo>
                    <a:pt x="0" y="0"/>
                    <a:pt x="51" y="88"/>
                    <a:pt x="66" y="99"/>
                  </a:cubicBezTo>
                  <a:cubicBezTo>
                    <a:pt x="81" y="110"/>
                    <a:pt x="104" y="152"/>
                    <a:pt x="109" y="158"/>
                  </a:cubicBezTo>
                  <a:cubicBezTo>
                    <a:pt x="109" y="158"/>
                    <a:pt x="80" y="101"/>
                    <a:pt x="66" y="90"/>
                  </a:cubicBezTo>
                  <a:cubicBezTo>
                    <a:pt x="52" y="79"/>
                    <a:pt x="3" y="8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5" name="Freeform 126">
              <a:extLst>
                <a:ext uri="{FF2B5EF4-FFF2-40B4-BE49-F238E27FC236}">
                  <a16:creationId xmlns:a16="http://schemas.microsoft.com/office/drawing/2014/main" id="{26248F6F-A36D-411F-AB11-BD915656D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6" y="2057"/>
              <a:ext cx="247" cy="368"/>
            </a:xfrm>
            <a:custGeom>
              <a:avLst/>
              <a:gdLst>
                <a:gd name="T0" fmla="*/ 0 w 110"/>
                <a:gd name="T1" fmla="*/ 0 h 154"/>
                <a:gd name="T2" fmla="*/ 344 w 110"/>
                <a:gd name="T3" fmla="*/ 485 h 154"/>
                <a:gd name="T4" fmla="*/ 555 w 110"/>
                <a:gd name="T5" fmla="*/ 879 h 154"/>
                <a:gd name="T6" fmla="*/ 332 w 110"/>
                <a:gd name="T7" fmla="*/ 542 h 154"/>
                <a:gd name="T8" fmla="*/ 0 w 110"/>
                <a:gd name="T9" fmla="*/ 0 h 15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0" h="154">
                  <a:moveTo>
                    <a:pt x="0" y="0"/>
                  </a:moveTo>
                  <a:cubicBezTo>
                    <a:pt x="0" y="0"/>
                    <a:pt x="58" y="68"/>
                    <a:pt x="68" y="85"/>
                  </a:cubicBezTo>
                  <a:cubicBezTo>
                    <a:pt x="78" y="102"/>
                    <a:pt x="106" y="152"/>
                    <a:pt x="110" y="154"/>
                  </a:cubicBezTo>
                  <a:cubicBezTo>
                    <a:pt x="110" y="154"/>
                    <a:pt x="72" y="108"/>
                    <a:pt x="66" y="95"/>
                  </a:cubicBezTo>
                  <a:cubicBezTo>
                    <a:pt x="60" y="82"/>
                    <a:pt x="10" y="11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6" name="Freeform 127">
              <a:extLst>
                <a:ext uri="{FF2B5EF4-FFF2-40B4-BE49-F238E27FC236}">
                  <a16:creationId xmlns:a16="http://schemas.microsoft.com/office/drawing/2014/main" id="{03EFB6E5-8782-4F38-BEAE-FD7E8619434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940"/>
              <a:ext cx="146" cy="450"/>
            </a:xfrm>
            <a:custGeom>
              <a:avLst/>
              <a:gdLst>
                <a:gd name="T0" fmla="*/ 328 w 65"/>
                <a:gd name="T1" fmla="*/ 0 h 188"/>
                <a:gd name="T2" fmla="*/ 85 w 65"/>
                <a:gd name="T3" fmla="*/ 694 h 188"/>
                <a:gd name="T4" fmla="*/ 4 w 65"/>
                <a:gd name="T5" fmla="*/ 1044 h 188"/>
                <a:gd name="T6" fmla="*/ 65 w 65"/>
                <a:gd name="T7" fmla="*/ 687 h 188"/>
                <a:gd name="T8" fmla="*/ 328 w 65"/>
                <a:gd name="T9" fmla="*/ 0 h 18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88">
                  <a:moveTo>
                    <a:pt x="65" y="0"/>
                  </a:moveTo>
                  <a:cubicBezTo>
                    <a:pt x="65" y="0"/>
                    <a:pt x="23" y="106"/>
                    <a:pt x="17" y="121"/>
                  </a:cubicBezTo>
                  <a:cubicBezTo>
                    <a:pt x="11" y="136"/>
                    <a:pt x="2" y="176"/>
                    <a:pt x="1" y="182"/>
                  </a:cubicBezTo>
                  <a:cubicBezTo>
                    <a:pt x="0" y="188"/>
                    <a:pt x="9" y="130"/>
                    <a:pt x="13" y="120"/>
                  </a:cubicBezTo>
                  <a:cubicBezTo>
                    <a:pt x="18" y="111"/>
                    <a:pt x="56" y="7"/>
                    <a:pt x="65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7" name="Freeform 128">
              <a:extLst>
                <a:ext uri="{FF2B5EF4-FFF2-40B4-BE49-F238E27FC236}">
                  <a16:creationId xmlns:a16="http://schemas.microsoft.com/office/drawing/2014/main" id="{65C94153-DD57-4010-A2EB-302AF828D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2770"/>
              <a:ext cx="132" cy="386"/>
            </a:xfrm>
            <a:custGeom>
              <a:avLst/>
              <a:gdLst>
                <a:gd name="T0" fmla="*/ 295 w 59"/>
                <a:gd name="T1" fmla="*/ 0 h 161"/>
                <a:gd name="T2" fmla="*/ 96 w 59"/>
                <a:gd name="T3" fmla="*/ 494 h 161"/>
                <a:gd name="T4" fmla="*/ 0 w 59"/>
                <a:gd name="T5" fmla="*/ 925 h 161"/>
                <a:gd name="T6" fmla="*/ 81 w 59"/>
                <a:gd name="T7" fmla="*/ 472 h 161"/>
                <a:gd name="T8" fmla="*/ 295 w 59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161">
                  <a:moveTo>
                    <a:pt x="59" y="0"/>
                  </a:moveTo>
                  <a:cubicBezTo>
                    <a:pt x="59" y="0"/>
                    <a:pt x="21" y="71"/>
                    <a:pt x="19" y="86"/>
                  </a:cubicBezTo>
                  <a:cubicBezTo>
                    <a:pt x="17" y="102"/>
                    <a:pt x="2" y="158"/>
                    <a:pt x="0" y="161"/>
                  </a:cubicBezTo>
                  <a:cubicBezTo>
                    <a:pt x="16" y="82"/>
                    <a:pt x="16" y="82"/>
                    <a:pt x="16" y="82"/>
                  </a:cubicBezTo>
                  <a:cubicBezTo>
                    <a:pt x="16" y="82"/>
                    <a:pt x="49" y="9"/>
                    <a:pt x="5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8" name="Freeform 129">
              <a:extLst>
                <a:ext uri="{FF2B5EF4-FFF2-40B4-BE49-F238E27FC236}">
                  <a16:creationId xmlns:a16="http://schemas.microsoft.com/office/drawing/2014/main" id="{829D88EF-4537-4F2B-948C-95E02C3BDAC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626"/>
              <a:ext cx="135" cy="257"/>
            </a:xfrm>
            <a:custGeom>
              <a:avLst/>
              <a:gdLst>
                <a:gd name="T0" fmla="*/ 304 w 60"/>
                <a:gd name="T1" fmla="*/ 0 h 107"/>
                <a:gd name="T2" fmla="*/ 0 w 60"/>
                <a:gd name="T3" fmla="*/ 617 h 107"/>
                <a:gd name="T4" fmla="*/ 304 w 60"/>
                <a:gd name="T5" fmla="*/ 0 h 10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0" h="107">
                  <a:moveTo>
                    <a:pt x="60" y="0"/>
                  </a:moveTo>
                  <a:cubicBezTo>
                    <a:pt x="60" y="0"/>
                    <a:pt x="3" y="90"/>
                    <a:pt x="0" y="107"/>
                  </a:cubicBezTo>
                  <a:cubicBezTo>
                    <a:pt x="0" y="107"/>
                    <a:pt x="44" y="15"/>
                    <a:pt x="6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79" name="Freeform 130">
              <a:extLst>
                <a:ext uri="{FF2B5EF4-FFF2-40B4-BE49-F238E27FC236}">
                  <a16:creationId xmlns:a16="http://schemas.microsoft.com/office/drawing/2014/main" id="{0764049C-D70E-4EFA-81A2-7519501A4B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6" y="2327"/>
              <a:ext cx="186" cy="467"/>
            </a:xfrm>
            <a:custGeom>
              <a:avLst/>
              <a:gdLst>
                <a:gd name="T0" fmla="*/ 417 w 83"/>
                <a:gd name="T1" fmla="*/ 0 h 195"/>
                <a:gd name="T2" fmla="*/ 276 w 83"/>
                <a:gd name="T3" fmla="*/ 556 h 195"/>
                <a:gd name="T4" fmla="*/ 0 w 83"/>
                <a:gd name="T5" fmla="*/ 1118 h 195"/>
                <a:gd name="T6" fmla="*/ 166 w 83"/>
                <a:gd name="T7" fmla="*/ 711 h 195"/>
                <a:gd name="T8" fmla="*/ 417 w 83"/>
                <a:gd name="T9" fmla="*/ 0 h 1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3" h="195">
                  <a:moveTo>
                    <a:pt x="83" y="0"/>
                  </a:moveTo>
                  <a:cubicBezTo>
                    <a:pt x="83" y="0"/>
                    <a:pt x="67" y="73"/>
                    <a:pt x="55" y="97"/>
                  </a:cubicBezTo>
                  <a:cubicBezTo>
                    <a:pt x="43" y="122"/>
                    <a:pt x="2" y="171"/>
                    <a:pt x="0" y="195"/>
                  </a:cubicBezTo>
                  <a:cubicBezTo>
                    <a:pt x="0" y="195"/>
                    <a:pt x="18" y="140"/>
                    <a:pt x="33" y="124"/>
                  </a:cubicBezTo>
                  <a:cubicBezTo>
                    <a:pt x="48" y="107"/>
                    <a:pt x="68" y="58"/>
                    <a:pt x="8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0" name="Freeform 131">
              <a:extLst>
                <a:ext uri="{FF2B5EF4-FFF2-40B4-BE49-F238E27FC236}">
                  <a16:creationId xmlns:a16="http://schemas.microsoft.com/office/drawing/2014/main" id="{88674732-9B75-4EA8-A4C0-F25F1FBD7A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0" y="2148"/>
              <a:ext cx="155" cy="500"/>
            </a:xfrm>
            <a:custGeom>
              <a:avLst/>
              <a:gdLst>
                <a:gd name="T0" fmla="*/ 348 w 69"/>
                <a:gd name="T1" fmla="*/ 0 h 209"/>
                <a:gd name="T2" fmla="*/ 171 w 69"/>
                <a:gd name="T3" fmla="*/ 538 h 209"/>
                <a:gd name="T4" fmla="*/ 0 w 69"/>
                <a:gd name="T5" fmla="*/ 1196 h 209"/>
                <a:gd name="T6" fmla="*/ 117 w 69"/>
                <a:gd name="T7" fmla="*/ 608 h 209"/>
                <a:gd name="T8" fmla="*/ 348 w 69"/>
                <a:gd name="T9" fmla="*/ 0 h 20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9" h="209">
                  <a:moveTo>
                    <a:pt x="69" y="0"/>
                  </a:moveTo>
                  <a:cubicBezTo>
                    <a:pt x="69" y="0"/>
                    <a:pt x="47" y="69"/>
                    <a:pt x="34" y="94"/>
                  </a:cubicBezTo>
                  <a:cubicBezTo>
                    <a:pt x="21" y="119"/>
                    <a:pt x="1" y="198"/>
                    <a:pt x="0" y="209"/>
                  </a:cubicBezTo>
                  <a:cubicBezTo>
                    <a:pt x="0" y="209"/>
                    <a:pt x="16" y="118"/>
                    <a:pt x="23" y="106"/>
                  </a:cubicBezTo>
                  <a:cubicBezTo>
                    <a:pt x="29" y="94"/>
                    <a:pt x="64" y="11"/>
                    <a:pt x="69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1" name="Freeform 132">
              <a:extLst>
                <a:ext uri="{FF2B5EF4-FFF2-40B4-BE49-F238E27FC236}">
                  <a16:creationId xmlns:a16="http://schemas.microsoft.com/office/drawing/2014/main" id="{2FAD49EA-7B57-456E-9715-E5A6E4A16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1015"/>
              <a:ext cx="110" cy="352"/>
            </a:xfrm>
            <a:custGeom>
              <a:avLst/>
              <a:gdLst>
                <a:gd name="T0" fmla="*/ 247 w 49"/>
                <a:gd name="T1" fmla="*/ 41 h 147"/>
                <a:gd name="T2" fmla="*/ 85 w 49"/>
                <a:gd name="T3" fmla="*/ 12 h 147"/>
                <a:gd name="T4" fmla="*/ 9 w 49"/>
                <a:gd name="T5" fmla="*/ 81 h 147"/>
                <a:gd name="T6" fmla="*/ 76 w 49"/>
                <a:gd name="T7" fmla="*/ 326 h 147"/>
                <a:gd name="T8" fmla="*/ 106 w 49"/>
                <a:gd name="T9" fmla="*/ 620 h 147"/>
                <a:gd name="T10" fmla="*/ 150 w 49"/>
                <a:gd name="T11" fmla="*/ 838 h 147"/>
                <a:gd name="T12" fmla="*/ 162 w 49"/>
                <a:gd name="T13" fmla="*/ 625 h 147"/>
                <a:gd name="T14" fmla="*/ 162 w 49"/>
                <a:gd name="T15" fmla="*/ 374 h 147"/>
                <a:gd name="T16" fmla="*/ 222 w 49"/>
                <a:gd name="T17" fmla="*/ 148 h 147"/>
                <a:gd name="T18" fmla="*/ 231 w 49"/>
                <a:gd name="T19" fmla="*/ 53 h 14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9" h="147">
                  <a:moveTo>
                    <a:pt x="49" y="7"/>
                  </a:moveTo>
                  <a:cubicBezTo>
                    <a:pt x="38" y="3"/>
                    <a:pt x="29" y="2"/>
                    <a:pt x="17" y="2"/>
                  </a:cubicBezTo>
                  <a:cubicBezTo>
                    <a:pt x="5" y="1"/>
                    <a:pt x="0" y="0"/>
                    <a:pt x="2" y="14"/>
                  </a:cubicBezTo>
                  <a:cubicBezTo>
                    <a:pt x="5" y="29"/>
                    <a:pt x="12" y="42"/>
                    <a:pt x="15" y="57"/>
                  </a:cubicBezTo>
                  <a:cubicBezTo>
                    <a:pt x="18" y="74"/>
                    <a:pt x="21" y="91"/>
                    <a:pt x="21" y="108"/>
                  </a:cubicBezTo>
                  <a:cubicBezTo>
                    <a:pt x="21" y="115"/>
                    <a:pt x="19" y="147"/>
                    <a:pt x="30" y="146"/>
                  </a:cubicBezTo>
                  <a:cubicBezTo>
                    <a:pt x="38" y="145"/>
                    <a:pt x="33" y="115"/>
                    <a:pt x="32" y="109"/>
                  </a:cubicBezTo>
                  <a:cubicBezTo>
                    <a:pt x="31" y="95"/>
                    <a:pt x="31" y="80"/>
                    <a:pt x="32" y="65"/>
                  </a:cubicBezTo>
                  <a:cubicBezTo>
                    <a:pt x="34" y="50"/>
                    <a:pt x="38" y="39"/>
                    <a:pt x="44" y="26"/>
                  </a:cubicBezTo>
                  <a:cubicBezTo>
                    <a:pt x="47" y="20"/>
                    <a:pt x="46" y="14"/>
                    <a:pt x="46" y="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2" name="Freeform 133">
              <a:extLst>
                <a:ext uri="{FF2B5EF4-FFF2-40B4-BE49-F238E27FC236}">
                  <a16:creationId xmlns:a16="http://schemas.microsoft.com/office/drawing/2014/main" id="{02A0FB23-774D-4622-A4BA-AD2509D98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3" y="1094"/>
              <a:ext cx="66" cy="223"/>
            </a:xfrm>
            <a:custGeom>
              <a:avLst/>
              <a:gdLst>
                <a:gd name="T0" fmla="*/ 139 w 29"/>
                <a:gd name="T1" fmla="*/ 127 h 93"/>
                <a:gd name="T2" fmla="*/ 89 w 29"/>
                <a:gd name="T3" fmla="*/ 0 h 93"/>
                <a:gd name="T4" fmla="*/ 68 w 29"/>
                <a:gd name="T5" fmla="*/ 82 h 93"/>
                <a:gd name="T6" fmla="*/ 46 w 29"/>
                <a:gd name="T7" fmla="*/ 247 h 93"/>
                <a:gd name="T8" fmla="*/ 20 w 29"/>
                <a:gd name="T9" fmla="*/ 415 h 93"/>
                <a:gd name="T10" fmla="*/ 32 w 29"/>
                <a:gd name="T11" fmla="*/ 535 h 93"/>
                <a:gd name="T12" fmla="*/ 93 w 29"/>
                <a:gd name="T13" fmla="*/ 379 h 93"/>
                <a:gd name="T14" fmla="*/ 139 w 29"/>
                <a:gd name="T15" fmla="*/ 264 h 93"/>
                <a:gd name="T16" fmla="*/ 139 w 29"/>
                <a:gd name="T17" fmla="*/ 127 h 93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" h="93">
                  <a:moveTo>
                    <a:pt x="27" y="22"/>
                  </a:moveTo>
                  <a:cubicBezTo>
                    <a:pt x="27" y="16"/>
                    <a:pt x="23" y="2"/>
                    <a:pt x="17" y="0"/>
                  </a:cubicBezTo>
                  <a:cubicBezTo>
                    <a:pt x="14" y="3"/>
                    <a:pt x="13" y="9"/>
                    <a:pt x="13" y="14"/>
                  </a:cubicBezTo>
                  <a:cubicBezTo>
                    <a:pt x="12" y="24"/>
                    <a:pt x="11" y="33"/>
                    <a:pt x="9" y="43"/>
                  </a:cubicBezTo>
                  <a:cubicBezTo>
                    <a:pt x="7" y="53"/>
                    <a:pt x="6" y="63"/>
                    <a:pt x="4" y="72"/>
                  </a:cubicBezTo>
                  <a:cubicBezTo>
                    <a:pt x="3" y="78"/>
                    <a:pt x="0" y="89"/>
                    <a:pt x="6" y="93"/>
                  </a:cubicBezTo>
                  <a:cubicBezTo>
                    <a:pt x="13" y="87"/>
                    <a:pt x="15" y="75"/>
                    <a:pt x="18" y="66"/>
                  </a:cubicBezTo>
                  <a:cubicBezTo>
                    <a:pt x="20" y="59"/>
                    <a:pt x="24" y="53"/>
                    <a:pt x="27" y="46"/>
                  </a:cubicBezTo>
                  <a:cubicBezTo>
                    <a:pt x="29" y="38"/>
                    <a:pt x="28" y="29"/>
                    <a:pt x="27" y="2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3" name="Freeform 134">
              <a:extLst>
                <a:ext uri="{FF2B5EF4-FFF2-40B4-BE49-F238E27FC236}">
                  <a16:creationId xmlns:a16="http://schemas.microsoft.com/office/drawing/2014/main" id="{25F615C2-B141-4D1A-A3A4-8DEA0301F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7" y="2057"/>
              <a:ext cx="54" cy="103"/>
            </a:xfrm>
            <a:custGeom>
              <a:avLst/>
              <a:gdLst>
                <a:gd name="T0" fmla="*/ 0 w 24"/>
                <a:gd name="T1" fmla="*/ 12 h 43"/>
                <a:gd name="T2" fmla="*/ 65 w 24"/>
                <a:gd name="T3" fmla="*/ 144 h 43"/>
                <a:gd name="T4" fmla="*/ 106 w 24"/>
                <a:gd name="T5" fmla="*/ 247 h 43"/>
                <a:gd name="T6" fmla="*/ 97 w 24"/>
                <a:gd name="T7" fmla="*/ 81 h 43"/>
                <a:gd name="T8" fmla="*/ 25 w 24"/>
                <a:gd name="T9" fmla="*/ 0 h 43"/>
                <a:gd name="T10" fmla="*/ 11 w 24"/>
                <a:gd name="T11" fmla="*/ 24 h 4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43">
                  <a:moveTo>
                    <a:pt x="0" y="2"/>
                  </a:moveTo>
                  <a:cubicBezTo>
                    <a:pt x="6" y="8"/>
                    <a:pt x="10" y="18"/>
                    <a:pt x="13" y="25"/>
                  </a:cubicBezTo>
                  <a:cubicBezTo>
                    <a:pt x="15" y="31"/>
                    <a:pt x="16" y="40"/>
                    <a:pt x="21" y="43"/>
                  </a:cubicBezTo>
                  <a:cubicBezTo>
                    <a:pt x="22" y="35"/>
                    <a:pt x="24" y="21"/>
                    <a:pt x="19" y="14"/>
                  </a:cubicBezTo>
                  <a:cubicBezTo>
                    <a:pt x="16" y="9"/>
                    <a:pt x="9" y="4"/>
                    <a:pt x="5" y="0"/>
                  </a:cubicBezTo>
                  <a:cubicBezTo>
                    <a:pt x="4" y="1"/>
                    <a:pt x="3" y="3"/>
                    <a:pt x="2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4" name="Freeform 135">
              <a:extLst>
                <a:ext uri="{FF2B5EF4-FFF2-40B4-BE49-F238E27FC236}">
                  <a16:creationId xmlns:a16="http://schemas.microsoft.com/office/drawing/2014/main" id="{AE852A08-7EE2-497C-BD45-C41D3C146A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5" y="1958"/>
              <a:ext cx="137" cy="237"/>
            </a:xfrm>
            <a:custGeom>
              <a:avLst/>
              <a:gdLst>
                <a:gd name="T0" fmla="*/ 258 w 61"/>
                <a:gd name="T1" fmla="*/ 366 h 99"/>
                <a:gd name="T2" fmla="*/ 186 w 61"/>
                <a:gd name="T3" fmla="*/ 206 h 99"/>
                <a:gd name="T4" fmla="*/ 90 w 61"/>
                <a:gd name="T5" fmla="*/ 69 h 99"/>
                <a:gd name="T6" fmla="*/ 36 w 61"/>
                <a:gd name="T7" fmla="*/ 5 h 99"/>
                <a:gd name="T8" fmla="*/ 25 w 61"/>
                <a:gd name="T9" fmla="*/ 108 h 99"/>
                <a:gd name="T10" fmla="*/ 166 w 61"/>
                <a:gd name="T11" fmla="*/ 378 h 99"/>
                <a:gd name="T12" fmla="*/ 303 w 61"/>
                <a:gd name="T13" fmla="*/ 563 h 99"/>
                <a:gd name="T14" fmla="*/ 258 w 61"/>
                <a:gd name="T15" fmla="*/ 378 h 9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99">
                  <a:moveTo>
                    <a:pt x="51" y="64"/>
                  </a:moveTo>
                  <a:cubicBezTo>
                    <a:pt x="51" y="54"/>
                    <a:pt x="42" y="44"/>
                    <a:pt x="37" y="36"/>
                  </a:cubicBezTo>
                  <a:cubicBezTo>
                    <a:pt x="30" y="28"/>
                    <a:pt x="25" y="20"/>
                    <a:pt x="18" y="12"/>
                  </a:cubicBezTo>
                  <a:cubicBezTo>
                    <a:pt x="16" y="10"/>
                    <a:pt x="10" y="0"/>
                    <a:pt x="7" y="1"/>
                  </a:cubicBezTo>
                  <a:cubicBezTo>
                    <a:pt x="0" y="2"/>
                    <a:pt x="4" y="16"/>
                    <a:pt x="5" y="19"/>
                  </a:cubicBezTo>
                  <a:cubicBezTo>
                    <a:pt x="9" y="39"/>
                    <a:pt x="23" y="50"/>
                    <a:pt x="33" y="66"/>
                  </a:cubicBezTo>
                  <a:cubicBezTo>
                    <a:pt x="38" y="73"/>
                    <a:pt x="49" y="99"/>
                    <a:pt x="60" y="98"/>
                  </a:cubicBezTo>
                  <a:cubicBezTo>
                    <a:pt x="61" y="88"/>
                    <a:pt x="55" y="75"/>
                    <a:pt x="51" y="6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5" name="Freeform 136">
              <a:extLst>
                <a:ext uri="{FF2B5EF4-FFF2-40B4-BE49-F238E27FC236}">
                  <a16:creationId xmlns:a16="http://schemas.microsoft.com/office/drawing/2014/main" id="{8AD6959F-B060-4A25-BAA3-FF8540A9BD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2121"/>
              <a:ext cx="242" cy="455"/>
            </a:xfrm>
            <a:custGeom>
              <a:avLst/>
              <a:gdLst>
                <a:gd name="T0" fmla="*/ 69 w 108"/>
                <a:gd name="T1" fmla="*/ 0 h 190"/>
                <a:gd name="T2" fmla="*/ 45 w 108"/>
                <a:gd name="T3" fmla="*/ 201 h 190"/>
                <a:gd name="T4" fmla="*/ 61 w 108"/>
                <a:gd name="T5" fmla="*/ 366 h 190"/>
                <a:gd name="T6" fmla="*/ 137 w 108"/>
                <a:gd name="T7" fmla="*/ 493 h 190"/>
                <a:gd name="T8" fmla="*/ 311 w 108"/>
                <a:gd name="T9" fmla="*/ 740 h 190"/>
                <a:gd name="T10" fmla="*/ 376 w 108"/>
                <a:gd name="T11" fmla="*/ 848 h 190"/>
                <a:gd name="T12" fmla="*/ 453 w 108"/>
                <a:gd name="T13" fmla="*/ 958 h 190"/>
                <a:gd name="T14" fmla="*/ 493 w 108"/>
                <a:gd name="T15" fmla="*/ 1056 h 190"/>
                <a:gd name="T16" fmla="*/ 542 w 108"/>
                <a:gd name="T17" fmla="*/ 1003 h 190"/>
                <a:gd name="T18" fmla="*/ 457 w 108"/>
                <a:gd name="T19" fmla="*/ 740 h 190"/>
                <a:gd name="T20" fmla="*/ 336 w 108"/>
                <a:gd name="T21" fmla="*/ 556 h 190"/>
                <a:gd name="T22" fmla="*/ 226 w 108"/>
                <a:gd name="T23" fmla="*/ 378 h 190"/>
                <a:gd name="T24" fmla="*/ 121 w 108"/>
                <a:gd name="T25" fmla="*/ 110 h 190"/>
                <a:gd name="T26" fmla="*/ 49 w 108"/>
                <a:gd name="T27" fmla="*/ 34 h 19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108" h="190">
                  <a:moveTo>
                    <a:pt x="14" y="0"/>
                  </a:moveTo>
                  <a:cubicBezTo>
                    <a:pt x="0" y="0"/>
                    <a:pt x="8" y="28"/>
                    <a:pt x="9" y="35"/>
                  </a:cubicBezTo>
                  <a:cubicBezTo>
                    <a:pt x="10" y="45"/>
                    <a:pt x="11" y="54"/>
                    <a:pt x="12" y="64"/>
                  </a:cubicBezTo>
                  <a:cubicBezTo>
                    <a:pt x="14" y="74"/>
                    <a:pt x="20" y="79"/>
                    <a:pt x="27" y="86"/>
                  </a:cubicBezTo>
                  <a:cubicBezTo>
                    <a:pt x="39" y="100"/>
                    <a:pt x="50" y="115"/>
                    <a:pt x="62" y="129"/>
                  </a:cubicBezTo>
                  <a:cubicBezTo>
                    <a:pt x="66" y="136"/>
                    <a:pt x="70" y="142"/>
                    <a:pt x="75" y="148"/>
                  </a:cubicBezTo>
                  <a:cubicBezTo>
                    <a:pt x="80" y="155"/>
                    <a:pt x="86" y="161"/>
                    <a:pt x="90" y="167"/>
                  </a:cubicBezTo>
                  <a:cubicBezTo>
                    <a:pt x="92" y="172"/>
                    <a:pt x="94" y="181"/>
                    <a:pt x="98" y="184"/>
                  </a:cubicBezTo>
                  <a:cubicBezTo>
                    <a:pt x="108" y="190"/>
                    <a:pt x="108" y="181"/>
                    <a:pt x="108" y="175"/>
                  </a:cubicBezTo>
                  <a:cubicBezTo>
                    <a:pt x="107" y="158"/>
                    <a:pt x="101" y="142"/>
                    <a:pt x="91" y="129"/>
                  </a:cubicBezTo>
                  <a:cubicBezTo>
                    <a:pt x="83" y="118"/>
                    <a:pt x="76" y="107"/>
                    <a:pt x="67" y="97"/>
                  </a:cubicBezTo>
                  <a:cubicBezTo>
                    <a:pt x="60" y="87"/>
                    <a:pt x="52" y="77"/>
                    <a:pt x="45" y="66"/>
                  </a:cubicBezTo>
                  <a:cubicBezTo>
                    <a:pt x="37" y="52"/>
                    <a:pt x="33" y="34"/>
                    <a:pt x="24" y="19"/>
                  </a:cubicBezTo>
                  <a:cubicBezTo>
                    <a:pt x="21" y="14"/>
                    <a:pt x="16" y="8"/>
                    <a:pt x="10" y="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6" name="Freeform 137">
              <a:extLst>
                <a:ext uri="{FF2B5EF4-FFF2-40B4-BE49-F238E27FC236}">
                  <a16:creationId xmlns:a16="http://schemas.microsoft.com/office/drawing/2014/main" id="{A3042F0D-E943-4F4F-824A-666CF88AC0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8" y="2413"/>
              <a:ext cx="220" cy="328"/>
            </a:xfrm>
            <a:custGeom>
              <a:avLst/>
              <a:gdLst>
                <a:gd name="T0" fmla="*/ 61 w 98"/>
                <a:gd name="T1" fmla="*/ 0 h 137"/>
                <a:gd name="T2" fmla="*/ 146 w 98"/>
                <a:gd name="T3" fmla="*/ 287 h 137"/>
                <a:gd name="T4" fmla="*/ 317 w 98"/>
                <a:gd name="T5" fmla="*/ 572 h 137"/>
                <a:gd name="T6" fmla="*/ 458 w 98"/>
                <a:gd name="T7" fmla="*/ 769 h 137"/>
                <a:gd name="T8" fmla="*/ 494 w 98"/>
                <a:gd name="T9" fmla="*/ 740 h 137"/>
                <a:gd name="T10" fmla="*/ 404 w 98"/>
                <a:gd name="T11" fmla="*/ 596 h 137"/>
                <a:gd name="T12" fmla="*/ 317 w 98"/>
                <a:gd name="T13" fmla="*/ 469 h 137"/>
                <a:gd name="T14" fmla="*/ 242 w 98"/>
                <a:gd name="T15" fmla="*/ 366 h 137"/>
                <a:gd name="T16" fmla="*/ 141 w 98"/>
                <a:gd name="T17" fmla="*/ 194 h 137"/>
                <a:gd name="T18" fmla="*/ 49 w 98"/>
                <a:gd name="T19" fmla="*/ 5 h 13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8" h="137">
                  <a:moveTo>
                    <a:pt x="12" y="0"/>
                  </a:moveTo>
                  <a:cubicBezTo>
                    <a:pt x="0" y="11"/>
                    <a:pt x="23" y="41"/>
                    <a:pt x="29" y="50"/>
                  </a:cubicBezTo>
                  <a:cubicBezTo>
                    <a:pt x="41" y="67"/>
                    <a:pt x="51" y="84"/>
                    <a:pt x="63" y="100"/>
                  </a:cubicBezTo>
                  <a:cubicBezTo>
                    <a:pt x="70" y="109"/>
                    <a:pt x="80" y="130"/>
                    <a:pt x="91" y="134"/>
                  </a:cubicBezTo>
                  <a:cubicBezTo>
                    <a:pt x="97" y="137"/>
                    <a:pt x="98" y="134"/>
                    <a:pt x="98" y="129"/>
                  </a:cubicBezTo>
                  <a:cubicBezTo>
                    <a:pt x="98" y="118"/>
                    <a:pt x="87" y="110"/>
                    <a:pt x="80" y="104"/>
                  </a:cubicBezTo>
                  <a:cubicBezTo>
                    <a:pt x="73" y="98"/>
                    <a:pt x="68" y="89"/>
                    <a:pt x="63" y="82"/>
                  </a:cubicBezTo>
                  <a:cubicBezTo>
                    <a:pt x="58" y="76"/>
                    <a:pt x="53" y="71"/>
                    <a:pt x="48" y="64"/>
                  </a:cubicBezTo>
                  <a:cubicBezTo>
                    <a:pt x="41" y="55"/>
                    <a:pt x="33" y="45"/>
                    <a:pt x="28" y="34"/>
                  </a:cubicBezTo>
                  <a:cubicBezTo>
                    <a:pt x="23" y="24"/>
                    <a:pt x="21" y="6"/>
                    <a:pt x="10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7" name="Freeform 138">
              <a:extLst>
                <a:ext uri="{FF2B5EF4-FFF2-40B4-BE49-F238E27FC236}">
                  <a16:creationId xmlns:a16="http://schemas.microsoft.com/office/drawing/2014/main" id="{BA20D501-031C-4461-8F09-449B316136F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729"/>
              <a:ext cx="166" cy="324"/>
            </a:xfrm>
            <a:custGeom>
              <a:avLst/>
              <a:gdLst>
                <a:gd name="T0" fmla="*/ 36 w 74"/>
                <a:gd name="T1" fmla="*/ 185 h 135"/>
                <a:gd name="T2" fmla="*/ 227 w 74"/>
                <a:gd name="T3" fmla="*/ 473 h 135"/>
                <a:gd name="T4" fmla="*/ 307 w 74"/>
                <a:gd name="T5" fmla="*/ 646 h 135"/>
                <a:gd name="T6" fmla="*/ 363 w 74"/>
                <a:gd name="T7" fmla="*/ 696 h 135"/>
                <a:gd name="T8" fmla="*/ 328 w 74"/>
                <a:gd name="T9" fmla="*/ 473 h 135"/>
                <a:gd name="T10" fmla="*/ 323 w 74"/>
                <a:gd name="T11" fmla="*/ 317 h 135"/>
                <a:gd name="T12" fmla="*/ 166 w 74"/>
                <a:gd name="T13" fmla="*/ 144 h 135"/>
                <a:gd name="T14" fmla="*/ 56 w 74"/>
                <a:gd name="T15" fmla="*/ 12 h 135"/>
                <a:gd name="T16" fmla="*/ 4 w 74"/>
                <a:gd name="T17" fmla="*/ 4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74" h="135">
                  <a:moveTo>
                    <a:pt x="7" y="32"/>
                  </a:moveTo>
                  <a:cubicBezTo>
                    <a:pt x="23" y="47"/>
                    <a:pt x="33" y="65"/>
                    <a:pt x="45" y="82"/>
                  </a:cubicBezTo>
                  <a:cubicBezTo>
                    <a:pt x="51" y="92"/>
                    <a:pt x="57" y="102"/>
                    <a:pt x="61" y="112"/>
                  </a:cubicBezTo>
                  <a:cubicBezTo>
                    <a:pt x="63" y="117"/>
                    <a:pt x="70" y="135"/>
                    <a:pt x="72" y="121"/>
                  </a:cubicBezTo>
                  <a:cubicBezTo>
                    <a:pt x="74" y="107"/>
                    <a:pt x="62" y="96"/>
                    <a:pt x="65" y="82"/>
                  </a:cubicBezTo>
                  <a:cubicBezTo>
                    <a:pt x="66" y="72"/>
                    <a:pt x="69" y="64"/>
                    <a:pt x="64" y="55"/>
                  </a:cubicBezTo>
                  <a:cubicBezTo>
                    <a:pt x="57" y="42"/>
                    <a:pt x="42" y="35"/>
                    <a:pt x="33" y="25"/>
                  </a:cubicBezTo>
                  <a:cubicBezTo>
                    <a:pt x="27" y="18"/>
                    <a:pt x="20" y="5"/>
                    <a:pt x="11" y="2"/>
                  </a:cubicBezTo>
                  <a:cubicBezTo>
                    <a:pt x="6" y="0"/>
                    <a:pt x="0" y="1"/>
                    <a:pt x="1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8" name="Freeform 139">
              <a:extLst>
                <a:ext uri="{FF2B5EF4-FFF2-40B4-BE49-F238E27FC236}">
                  <a16:creationId xmlns:a16="http://schemas.microsoft.com/office/drawing/2014/main" id="{622F9654-6E36-4820-A9D4-3F529F70A91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5" y="2902"/>
              <a:ext cx="225" cy="397"/>
            </a:xfrm>
            <a:custGeom>
              <a:avLst/>
              <a:gdLst>
                <a:gd name="T0" fmla="*/ 56 w 100"/>
                <a:gd name="T1" fmla="*/ 0 h 166"/>
                <a:gd name="T2" fmla="*/ 137 w 100"/>
                <a:gd name="T3" fmla="*/ 275 h 166"/>
                <a:gd name="T4" fmla="*/ 320 w 100"/>
                <a:gd name="T5" fmla="*/ 567 h 166"/>
                <a:gd name="T6" fmla="*/ 416 w 100"/>
                <a:gd name="T7" fmla="*/ 801 h 166"/>
                <a:gd name="T8" fmla="*/ 486 w 100"/>
                <a:gd name="T9" fmla="*/ 949 h 166"/>
                <a:gd name="T10" fmla="*/ 441 w 100"/>
                <a:gd name="T11" fmla="*/ 765 h 166"/>
                <a:gd name="T12" fmla="*/ 405 w 100"/>
                <a:gd name="T13" fmla="*/ 588 h 166"/>
                <a:gd name="T14" fmla="*/ 259 w 100"/>
                <a:gd name="T15" fmla="*/ 332 h 166"/>
                <a:gd name="T16" fmla="*/ 106 w 100"/>
                <a:gd name="T17" fmla="*/ 127 h 166"/>
                <a:gd name="T18" fmla="*/ 45 w 100"/>
                <a:gd name="T19" fmla="*/ 12 h 16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00" h="166">
                  <a:moveTo>
                    <a:pt x="11" y="0"/>
                  </a:moveTo>
                  <a:cubicBezTo>
                    <a:pt x="0" y="11"/>
                    <a:pt x="21" y="39"/>
                    <a:pt x="27" y="48"/>
                  </a:cubicBezTo>
                  <a:cubicBezTo>
                    <a:pt x="39" y="65"/>
                    <a:pt x="53" y="80"/>
                    <a:pt x="63" y="99"/>
                  </a:cubicBezTo>
                  <a:cubicBezTo>
                    <a:pt x="70" y="112"/>
                    <a:pt x="76" y="126"/>
                    <a:pt x="82" y="140"/>
                  </a:cubicBezTo>
                  <a:cubicBezTo>
                    <a:pt x="84" y="146"/>
                    <a:pt x="88" y="166"/>
                    <a:pt x="96" y="166"/>
                  </a:cubicBezTo>
                  <a:cubicBezTo>
                    <a:pt x="100" y="157"/>
                    <a:pt x="90" y="142"/>
                    <a:pt x="87" y="134"/>
                  </a:cubicBezTo>
                  <a:cubicBezTo>
                    <a:pt x="83" y="124"/>
                    <a:pt x="82" y="113"/>
                    <a:pt x="80" y="103"/>
                  </a:cubicBezTo>
                  <a:cubicBezTo>
                    <a:pt x="75" y="83"/>
                    <a:pt x="66" y="72"/>
                    <a:pt x="51" y="58"/>
                  </a:cubicBezTo>
                  <a:cubicBezTo>
                    <a:pt x="40" y="48"/>
                    <a:pt x="28" y="37"/>
                    <a:pt x="21" y="22"/>
                  </a:cubicBezTo>
                  <a:cubicBezTo>
                    <a:pt x="18" y="17"/>
                    <a:pt x="15" y="3"/>
                    <a:pt x="9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89" name="Freeform 140">
              <a:extLst>
                <a:ext uri="{FF2B5EF4-FFF2-40B4-BE49-F238E27FC236}">
                  <a16:creationId xmlns:a16="http://schemas.microsoft.com/office/drawing/2014/main" id="{FA7CF549-1C28-4A1D-A48B-15E35B4FC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2" y="3177"/>
              <a:ext cx="169" cy="338"/>
            </a:xfrm>
            <a:custGeom>
              <a:avLst/>
              <a:gdLst>
                <a:gd name="T0" fmla="*/ 32 w 75"/>
                <a:gd name="T1" fmla="*/ 0 h 141"/>
                <a:gd name="T2" fmla="*/ 72 w 75"/>
                <a:gd name="T3" fmla="*/ 242 h 141"/>
                <a:gd name="T4" fmla="*/ 194 w 75"/>
                <a:gd name="T5" fmla="*/ 489 h 141"/>
                <a:gd name="T6" fmla="*/ 295 w 75"/>
                <a:gd name="T7" fmla="*/ 671 h 141"/>
                <a:gd name="T8" fmla="*/ 376 w 75"/>
                <a:gd name="T9" fmla="*/ 805 h 141"/>
                <a:gd name="T10" fmla="*/ 340 w 75"/>
                <a:gd name="T11" fmla="*/ 690 h 141"/>
                <a:gd name="T12" fmla="*/ 264 w 75"/>
                <a:gd name="T13" fmla="*/ 535 h 141"/>
                <a:gd name="T14" fmla="*/ 187 w 75"/>
                <a:gd name="T15" fmla="*/ 403 h 141"/>
                <a:gd name="T16" fmla="*/ 142 w 75"/>
                <a:gd name="T17" fmla="*/ 288 h 141"/>
                <a:gd name="T18" fmla="*/ 86 w 75"/>
                <a:gd name="T19" fmla="*/ 110 h 141"/>
                <a:gd name="T20" fmla="*/ 45 w 75"/>
                <a:gd name="T21" fmla="*/ 12 h 14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141">
                  <a:moveTo>
                    <a:pt x="6" y="0"/>
                  </a:moveTo>
                  <a:cubicBezTo>
                    <a:pt x="0" y="11"/>
                    <a:pt x="10" y="32"/>
                    <a:pt x="14" y="42"/>
                  </a:cubicBezTo>
                  <a:cubicBezTo>
                    <a:pt x="20" y="57"/>
                    <a:pt x="30" y="71"/>
                    <a:pt x="38" y="85"/>
                  </a:cubicBezTo>
                  <a:cubicBezTo>
                    <a:pt x="45" y="96"/>
                    <a:pt x="51" y="107"/>
                    <a:pt x="58" y="117"/>
                  </a:cubicBezTo>
                  <a:cubicBezTo>
                    <a:pt x="61" y="122"/>
                    <a:pt x="68" y="141"/>
                    <a:pt x="74" y="140"/>
                  </a:cubicBezTo>
                  <a:cubicBezTo>
                    <a:pt x="75" y="132"/>
                    <a:pt x="71" y="127"/>
                    <a:pt x="67" y="120"/>
                  </a:cubicBezTo>
                  <a:cubicBezTo>
                    <a:pt x="62" y="111"/>
                    <a:pt x="58" y="102"/>
                    <a:pt x="52" y="93"/>
                  </a:cubicBezTo>
                  <a:cubicBezTo>
                    <a:pt x="47" y="85"/>
                    <a:pt x="41" y="79"/>
                    <a:pt x="37" y="70"/>
                  </a:cubicBezTo>
                  <a:cubicBezTo>
                    <a:pt x="34" y="63"/>
                    <a:pt x="31" y="57"/>
                    <a:pt x="28" y="50"/>
                  </a:cubicBezTo>
                  <a:cubicBezTo>
                    <a:pt x="23" y="40"/>
                    <a:pt x="20" y="30"/>
                    <a:pt x="17" y="19"/>
                  </a:cubicBezTo>
                  <a:cubicBezTo>
                    <a:pt x="15" y="15"/>
                    <a:pt x="13" y="4"/>
                    <a:pt x="9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0" name="Freeform 141">
              <a:extLst>
                <a:ext uri="{FF2B5EF4-FFF2-40B4-BE49-F238E27FC236}">
                  <a16:creationId xmlns:a16="http://schemas.microsoft.com/office/drawing/2014/main" id="{C300CB94-3E86-4AE3-9638-208A9DC409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8" y="3515"/>
              <a:ext cx="85" cy="122"/>
            </a:xfrm>
            <a:custGeom>
              <a:avLst/>
              <a:gdLst>
                <a:gd name="T0" fmla="*/ 0 w 38"/>
                <a:gd name="T1" fmla="*/ 0 h 51"/>
                <a:gd name="T2" fmla="*/ 40 w 38"/>
                <a:gd name="T3" fmla="*/ 103 h 51"/>
                <a:gd name="T4" fmla="*/ 96 w 38"/>
                <a:gd name="T5" fmla="*/ 218 h 51"/>
                <a:gd name="T6" fmla="*/ 186 w 38"/>
                <a:gd name="T7" fmla="*/ 292 h 51"/>
                <a:gd name="T8" fmla="*/ 96 w 38"/>
                <a:gd name="T9" fmla="*/ 136 h 51"/>
                <a:gd name="T10" fmla="*/ 0 w 38"/>
                <a:gd name="T11" fmla="*/ 0 h 5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51">
                  <a:moveTo>
                    <a:pt x="0" y="0"/>
                  </a:moveTo>
                  <a:cubicBezTo>
                    <a:pt x="5" y="5"/>
                    <a:pt x="6" y="12"/>
                    <a:pt x="8" y="18"/>
                  </a:cubicBezTo>
                  <a:cubicBezTo>
                    <a:pt x="11" y="25"/>
                    <a:pt x="15" y="32"/>
                    <a:pt x="19" y="38"/>
                  </a:cubicBezTo>
                  <a:cubicBezTo>
                    <a:pt x="24" y="46"/>
                    <a:pt x="28" y="49"/>
                    <a:pt x="37" y="51"/>
                  </a:cubicBezTo>
                  <a:cubicBezTo>
                    <a:pt x="38" y="43"/>
                    <a:pt x="24" y="30"/>
                    <a:pt x="19" y="24"/>
                  </a:cubicBezTo>
                  <a:cubicBezTo>
                    <a:pt x="14" y="16"/>
                    <a:pt x="11" y="2"/>
                    <a:pt x="0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1" name="Freeform 142">
              <a:extLst>
                <a:ext uri="{FF2B5EF4-FFF2-40B4-BE49-F238E27FC236}">
                  <a16:creationId xmlns:a16="http://schemas.microsoft.com/office/drawing/2014/main" id="{D0480B0F-CE7A-4698-9109-6FC2376FE0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1" y="2823"/>
              <a:ext cx="114" cy="340"/>
            </a:xfrm>
            <a:custGeom>
              <a:avLst/>
              <a:gdLst>
                <a:gd name="T0" fmla="*/ 255 w 51"/>
                <a:gd name="T1" fmla="*/ 177 h 142"/>
                <a:gd name="T2" fmla="*/ 190 w 51"/>
                <a:gd name="T3" fmla="*/ 17 h 142"/>
                <a:gd name="T4" fmla="*/ 165 w 51"/>
                <a:gd name="T5" fmla="*/ 120 h 142"/>
                <a:gd name="T6" fmla="*/ 125 w 51"/>
                <a:gd name="T7" fmla="*/ 292 h 142"/>
                <a:gd name="T8" fmla="*/ 60 w 51"/>
                <a:gd name="T9" fmla="*/ 551 h 142"/>
                <a:gd name="T10" fmla="*/ 25 w 51"/>
                <a:gd name="T11" fmla="*/ 694 h 142"/>
                <a:gd name="T12" fmla="*/ 9 w 51"/>
                <a:gd name="T13" fmla="*/ 814 h 142"/>
                <a:gd name="T14" fmla="*/ 60 w 51"/>
                <a:gd name="T15" fmla="*/ 711 h 142"/>
                <a:gd name="T16" fmla="*/ 105 w 51"/>
                <a:gd name="T17" fmla="*/ 534 h 142"/>
                <a:gd name="T18" fmla="*/ 174 w 51"/>
                <a:gd name="T19" fmla="*/ 338 h 142"/>
                <a:gd name="T20" fmla="*/ 226 w 51"/>
                <a:gd name="T21" fmla="*/ 206 h 14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1" h="142">
                  <a:moveTo>
                    <a:pt x="51" y="31"/>
                  </a:moveTo>
                  <a:cubicBezTo>
                    <a:pt x="48" y="26"/>
                    <a:pt x="46" y="0"/>
                    <a:pt x="38" y="3"/>
                  </a:cubicBezTo>
                  <a:cubicBezTo>
                    <a:pt x="34" y="5"/>
                    <a:pt x="33" y="17"/>
                    <a:pt x="33" y="21"/>
                  </a:cubicBezTo>
                  <a:cubicBezTo>
                    <a:pt x="31" y="31"/>
                    <a:pt x="27" y="41"/>
                    <a:pt x="25" y="51"/>
                  </a:cubicBezTo>
                  <a:cubicBezTo>
                    <a:pt x="20" y="66"/>
                    <a:pt x="16" y="81"/>
                    <a:pt x="12" y="96"/>
                  </a:cubicBezTo>
                  <a:cubicBezTo>
                    <a:pt x="10" y="105"/>
                    <a:pt x="8" y="113"/>
                    <a:pt x="5" y="121"/>
                  </a:cubicBezTo>
                  <a:cubicBezTo>
                    <a:pt x="4" y="127"/>
                    <a:pt x="0" y="136"/>
                    <a:pt x="2" y="142"/>
                  </a:cubicBezTo>
                  <a:cubicBezTo>
                    <a:pt x="8" y="139"/>
                    <a:pt x="10" y="129"/>
                    <a:pt x="12" y="124"/>
                  </a:cubicBezTo>
                  <a:cubicBezTo>
                    <a:pt x="16" y="114"/>
                    <a:pt x="18" y="103"/>
                    <a:pt x="21" y="93"/>
                  </a:cubicBezTo>
                  <a:cubicBezTo>
                    <a:pt x="24" y="82"/>
                    <a:pt x="29" y="69"/>
                    <a:pt x="35" y="59"/>
                  </a:cubicBezTo>
                  <a:cubicBezTo>
                    <a:pt x="39" y="52"/>
                    <a:pt x="45" y="44"/>
                    <a:pt x="45" y="36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2" name="Freeform 143">
              <a:extLst>
                <a:ext uri="{FF2B5EF4-FFF2-40B4-BE49-F238E27FC236}">
                  <a16:creationId xmlns:a16="http://schemas.microsoft.com/office/drawing/2014/main" id="{C19B52B7-B3BA-45B3-82B0-94677145A6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2684"/>
              <a:ext cx="74" cy="156"/>
            </a:xfrm>
            <a:custGeom>
              <a:avLst/>
              <a:gdLst>
                <a:gd name="T0" fmla="*/ 150 w 33"/>
                <a:gd name="T1" fmla="*/ 156 h 65"/>
                <a:gd name="T2" fmla="*/ 146 w 33"/>
                <a:gd name="T3" fmla="*/ 0 h 65"/>
                <a:gd name="T4" fmla="*/ 85 w 33"/>
                <a:gd name="T5" fmla="*/ 168 h 65"/>
                <a:gd name="T6" fmla="*/ 25 w 33"/>
                <a:gd name="T7" fmla="*/ 374 h 65"/>
                <a:gd name="T8" fmla="*/ 85 w 33"/>
                <a:gd name="T9" fmla="*/ 254 h 65"/>
                <a:gd name="T10" fmla="*/ 130 w 33"/>
                <a:gd name="T11" fmla="*/ 156 h 6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65">
                  <a:moveTo>
                    <a:pt x="30" y="27"/>
                  </a:moveTo>
                  <a:cubicBezTo>
                    <a:pt x="30" y="19"/>
                    <a:pt x="33" y="8"/>
                    <a:pt x="29" y="0"/>
                  </a:cubicBezTo>
                  <a:cubicBezTo>
                    <a:pt x="23" y="5"/>
                    <a:pt x="20" y="22"/>
                    <a:pt x="17" y="29"/>
                  </a:cubicBezTo>
                  <a:cubicBezTo>
                    <a:pt x="14" y="38"/>
                    <a:pt x="0" y="55"/>
                    <a:pt x="5" y="65"/>
                  </a:cubicBezTo>
                  <a:cubicBezTo>
                    <a:pt x="11" y="62"/>
                    <a:pt x="14" y="49"/>
                    <a:pt x="17" y="44"/>
                  </a:cubicBezTo>
                  <a:cubicBezTo>
                    <a:pt x="20" y="39"/>
                    <a:pt x="25" y="32"/>
                    <a:pt x="26" y="2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3" name="Freeform 144">
              <a:extLst>
                <a:ext uri="{FF2B5EF4-FFF2-40B4-BE49-F238E27FC236}">
                  <a16:creationId xmlns:a16="http://schemas.microsoft.com/office/drawing/2014/main" id="{F1C79469-9582-4DB5-A3CE-B9CC708AFA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4" y="2310"/>
              <a:ext cx="110" cy="278"/>
            </a:xfrm>
            <a:custGeom>
              <a:avLst/>
              <a:gdLst>
                <a:gd name="T0" fmla="*/ 231 w 49"/>
                <a:gd name="T1" fmla="*/ 58 h 116"/>
                <a:gd name="T2" fmla="*/ 121 w 49"/>
                <a:gd name="T3" fmla="*/ 321 h 116"/>
                <a:gd name="T4" fmla="*/ 56 w 49"/>
                <a:gd name="T5" fmla="*/ 518 h 116"/>
                <a:gd name="T6" fmla="*/ 36 w 49"/>
                <a:gd name="T7" fmla="*/ 666 h 116"/>
                <a:gd name="T8" fmla="*/ 141 w 49"/>
                <a:gd name="T9" fmla="*/ 494 h 116"/>
                <a:gd name="T10" fmla="*/ 202 w 49"/>
                <a:gd name="T11" fmla="*/ 328 h 116"/>
                <a:gd name="T12" fmla="*/ 227 w 49"/>
                <a:gd name="T13" fmla="*/ 70 h 1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9" h="116">
                  <a:moveTo>
                    <a:pt x="46" y="10"/>
                  </a:moveTo>
                  <a:cubicBezTo>
                    <a:pt x="36" y="0"/>
                    <a:pt x="26" y="51"/>
                    <a:pt x="24" y="56"/>
                  </a:cubicBezTo>
                  <a:cubicBezTo>
                    <a:pt x="20" y="67"/>
                    <a:pt x="16" y="79"/>
                    <a:pt x="11" y="90"/>
                  </a:cubicBezTo>
                  <a:cubicBezTo>
                    <a:pt x="8" y="97"/>
                    <a:pt x="0" y="109"/>
                    <a:pt x="7" y="116"/>
                  </a:cubicBezTo>
                  <a:cubicBezTo>
                    <a:pt x="15" y="114"/>
                    <a:pt x="25" y="93"/>
                    <a:pt x="28" y="86"/>
                  </a:cubicBezTo>
                  <a:cubicBezTo>
                    <a:pt x="32" y="76"/>
                    <a:pt x="37" y="66"/>
                    <a:pt x="40" y="57"/>
                  </a:cubicBezTo>
                  <a:cubicBezTo>
                    <a:pt x="46" y="41"/>
                    <a:pt x="49" y="27"/>
                    <a:pt x="45" y="1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4" name="Freeform 145">
              <a:extLst>
                <a:ext uri="{FF2B5EF4-FFF2-40B4-BE49-F238E27FC236}">
                  <a16:creationId xmlns:a16="http://schemas.microsoft.com/office/drawing/2014/main" id="{78889529-C99D-4EAB-8FAA-A6492B4451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2121"/>
              <a:ext cx="117" cy="266"/>
            </a:xfrm>
            <a:custGeom>
              <a:avLst/>
              <a:gdLst>
                <a:gd name="T0" fmla="*/ 203 w 52"/>
                <a:gd name="T1" fmla="*/ 0 h 111"/>
                <a:gd name="T2" fmla="*/ 106 w 52"/>
                <a:gd name="T3" fmla="*/ 173 h 111"/>
                <a:gd name="T4" fmla="*/ 16 w 52"/>
                <a:gd name="T5" fmla="*/ 292 h 111"/>
                <a:gd name="T6" fmla="*/ 20 w 52"/>
                <a:gd name="T7" fmla="*/ 367 h 111"/>
                <a:gd name="T8" fmla="*/ 20 w 52"/>
                <a:gd name="T9" fmla="*/ 482 h 111"/>
                <a:gd name="T10" fmla="*/ 52 w 52"/>
                <a:gd name="T11" fmla="*/ 597 h 111"/>
                <a:gd name="T12" fmla="*/ 137 w 52"/>
                <a:gd name="T13" fmla="*/ 367 h 111"/>
                <a:gd name="T14" fmla="*/ 207 w 52"/>
                <a:gd name="T15" fmla="*/ 185 h 111"/>
                <a:gd name="T16" fmla="*/ 223 w 52"/>
                <a:gd name="T17" fmla="*/ 0 h 111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52" h="111">
                  <a:moveTo>
                    <a:pt x="40" y="0"/>
                  </a:moveTo>
                  <a:cubicBezTo>
                    <a:pt x="35" y="10"/>
                    <a:pt x="29" y="21"/>
                    <a:pt x="21" y="30"/>
                  </a:cubicBezTo>
                  <a:cubicBezTo>
                    <a:pt x="16" y="36"/>
                    <a:pt x="5" y="42"/>
                    <a:pt x="3" y="51"/>
                  </a:cubicBezTo>
                  <a:cubicBezTo>
                    <a:pt x="1" y="55"/>
                    <a:pt x="3" y="60"/>
                    <a:pt x="4" y="64"/>
                  </a:cubicBezTo>
                  <a:cubicBezTo>
                    <a:pt x="4" y="71"/>
                    <a:pt x="4" y="78"/>
                    <a:pt x="4" y="84"/>
                  </a:cubicBezTo>
                  <a:cubicBezTo>
                    <a:pt x="4" y="91"/>
                    <a:pt x="0" y="111"/>
                    <a:pt x="10" y="104"/>
                  </a:cubicBezTo>
                  <a:cubicBezTo>
                    <a:pt x="21" y="97"/>
                    <a:pt x="22" y="76"/>
                    <a:pt x="27" y="64"/>
                  </a:cubicBezTo>
                  <a:cubicBezTo>
                    <a:pt x="31" y="53"/>
                    <a:pt x="37" y="43"/>
                    <a:pt x="41" y="32"/>
                  </a:cubicBezTo>
                  <a:cubicBezTo>
                    <a:pt x="44" y="24"/>
                    <a:pt x="52" y="5"/>
                    <a:pt x="44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5" name="Freeform 146">
              <a:extLst>
                <a:ext uri="{FF2B5EF4-FFF2-40B4-BE49-F238E27FC236}">
                  <a16:creationId xmlns:a16="http://schemas.microsoft.com/office/drawing/2014/main" id="{DBF1020A-3EE2-47E2-BDCC-67E4B6DA831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9" y="1688"/>
              <a:ext cx="130" cy="359"/>
            </a:xfrm>
            <a:custGeom>
              <a:avLst/>
              <a:gdLst>
                <a:gd name="T0" fmla="*/ 271 w 58"/>
                <a:gd name="T1" fmla="*/ 12 h 150"/>
                <a:gd name="T2" fmla="*/ 267 w 58"/>
                <a:gd name="T3" fmla="*/ 127 h 150"/>
                <a:gd name="T4" fmla="*/ 282 w 58"/>
                <a:gd name="T5" fmla="*/ 223 h 150"/>
                <a:gd name="T6" fmla="*/ 282 w 58"/>
                <a:gd name="T7" fmla="*/ 407 h 150"/>
                <a:gd name="T8" fmla="*/ 117 w 58"/>
                <a:gd name="T9" fmla="*/ 768 h 150"/>
                <a:gd name="T10" fmla="*/ 56 w 58"/>
                <a:gd name="T11" fmla="*/ 847 h 150"/>
                <a:gd name="T12" fmla="*/ 76 w 58"/>
                <a:gd name="T13" fmla="*/ 752 h 150"/>
                <a:gd name="T14" fmla="*/ 175 w 58"/>
                <a:gd name="T15" fmla="*/ 440 h 150"/>
                <a:gd name="T16" fmla="*/ 242 w 58"/>
                <a:gd name="T17" fmla="*/ 103 h 150"/>
                <a:gd name="T18" fmla="*/ 276 w 58"/>
                <a:gd name="T19" fmla="*/ 0 h 150"/>
                <a:gd name="T20" fmla="*/ 276 w 58"/>
                <a:gd name="T21" fmla="*/ 17 h 15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58" h="150">
                  <a:moveTo>
                    <a:pt x="54" y="2"/>
                  </a:moveTo>
                  <a:cubicBezTo>
                    <a:pt x="55" y="8"/>
                    <a:pt x="52" y="15"/>
                    <a:pt x="53" y="22"/>
                  </a:cubicBezTo>
                  <a:cubicBezTo>
                    <a:pt x="54" y="28"/>
                    <a:pt x="55" y="33"/>
                    <a:pt x="56" y="39"/>
                  </a:cubicBezTo>
                  <a:cubicBezTo>
                    <a:pt x="58" y="49"/>
                    <a:pt x="58" y="60"/>
                    <a:pt x="56" y="71"/>
                  </a:cubicBezTo>
                  <a:cubicBezTo>
                    <a:pt x="52" y="92"/>
                    <a:pt x="36" y="116"/>
                    <a:pt x="23" y="134"/>
                  </a:cubicBezTo>
                  <a:cubicBezTo>
                    <a:pt x="20" y="137"/>
                    <a:pt x="15" y="147"/>
                    <a:pt x="11" y="148"/>
                  </a:cubicBezTo>
                  <a:cubicBezTo>
                    <a:pt x="0" y="150"/>
                    <a:pt x="13" y="134"/>
                    <a:pt x="15" y="131"/>
                  </a:cubicBezTo>
                  <a:cubicBezTo>
                    <a:pt x="26" y="114"/>
                    <a:pt x="31" y="96"/>
                    <a:pt x="35" y="77"/>
                  </a:cubicBezTo>
                  <a:cubicBezTo>
                    <a:pt x="40" y="57"/>
                    <a:pt x="44" y="37"/>
                    <a:pt x="48" y="18"/>
                  </a:cubicBezTo>
                  <a:cubicBezTo>
                    <a:pt x="48" y="13"/>
                    <a:pt x="50" y="2"/>
                    <a:pt x="55" y="0"/>
                  </a:cubicBezTo>
                  <a:cubicBezTo>
                    <a:pt x="55" y="1"/>
                    <a:pt x="55" y="2"/>
                    <a:pt x="55" y="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6" name="Freeform 147">
              <a:extLst>
                <a:ext uri="{FF2B5EF4-FFF2-40B4-BE49-F238E27FC236}">
                  <a16:creationId xmlns:a16="http://schemas.microsoft.com/office/drawing/2014/main" id="{A5CD0647-FCAE-40B4-B7C1-DC000B2747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642"/>
              <a:ext cx="97" cy="266"/>
            </a:xfrm>
            <a:custGeom>
              <a:avLst/>
              <a:gdLst>
                <a:gd name="T0" fmla="*/ 214 w 43"/>
                <a:gd name="T1" fmla="*/ 58 h 111"/>
                <a:gd name="T2" fmla="*/ 153 w 43"/>
                <a:gd name="T3" fmla="*/ 206 h 111"/>
                <a:gd name="T4" fmla="*/ 97 w 43"/>
                <a:gd name="T5" fmla="*/ 386 h 111"/>
                <a:gd name="T6" fmla="*/ 0 w 43"/>
                <a:gd name="T7" fmla="*/ 637 h 111"/>
                <a:gd name="T8" fmla="*/ 65 w 43"/>
                <a:gd name="T9" fmla="*/ 403 h 111"/>
                <a:gd name="T10" fmla="*/ 126 w 43"/>
                <a:gd name="T11" fmla="*/ 201 h 111"/>
                <a:gd name="T12" fmla="*/ 203 w 43"/>
                <a:gd name="T13" fmla="*/ 0 h 111"/>
                <a:gd name="T14" fmla="*/ 219 w 43"/>
                <a:gd name="T15" fmla="*/ 12 h 111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43" h="111">
                  <a:moveTo>
                    <a:pt x="42" y="10"/>
                  </a:moveTo>
                  <a:cubicBezTo>
                    <a:pt x="36" y="16"/>
                    <a:pt x="33" y="28"/>
                    <a:pt x="30" y="36"/>
                  </a:cubicBezTo>
                  <a:cubicBezTo>
                    <a:pt x="26" y="47"/>
                    <a:pt x="23" y="57"/>
                    <a:pt x="19" y="67"/>
                  </a:cubicBezTo>
                  <a:cubicBezTo>
                    <a:pt x="15" y="81"/>
                    <a:pt x="12" y="101"/>
                    <a:pt x="0" y="111"/>
                  </a:cubicBezTo>
                  <a:cubicBezTo>
                    <a:pt x="0" y="99"/>
                    <a:pt x="9" y="81"/>
                    <a:pt x="13" y="70"/>
                  </a:cubicBezTo>
                  <a:cubicBezTo>
                    <a:pt x="18" y="59"/>
                    <a:pt x="21" y="47"/>
                    <a:pt x="25" y="35"/>
                  </a:cubicBezTo>
                  <a:cubicBezTo>
                    <a:pt x="29" y="23"/>
                    <a:pt x="32" y="10"/>
                    <a:pt x="40" y="0"/>
                  </a:cubicBezTo>
                  <a:cubicBezTo>
                    <a:pt x="42" y="0"/>
                    <a:pt x="42" y="1"/>
                    <a:pt x="43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7" name="Freeform 148">
              <a:extLst>
                <a:ext uri="{FF2B5EF4-FFF2-40B4-BE49-F238E27FC236}">
                  <a16:creationId xmlns:a16="http://schemas.microsoft.com/office/drawing/2014/main" id="{20CCB3B7-C2E4-4129-ACF5-ACE6A6CB1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14" y="1293"/>
              <a:ext cx="83" cy="203"/>
            </a:xfrm>
            <a:custGeom>
              <a:avLst/>
              <a:gdLst>
                <a:gd name="T0" fmla="*/ 157 w 37"/>
                <a:gd name="T1" fmla="*/ 0 h 85"/>
                <a:gd name="T2" fmla="*/ 76 w 37"/>
                <a:gd name="T3" fmla="*/ 267 h 85"/>
                <a:gd name="T4" fmla="*/ 29 w 37"/>
                <a:gd name="T5" fmla="*/ 382 h 85"/>
                <a:gd name="T6" fmla="*/ 4 w 37"/>
                <a:gd name="T7" fmla="*/ 485 h 85"/>
                <a:gd name="T8" fmla="*/ 110 w 37"/>
                <a:gd name="T9" fmla="*/ 313 h 85"/>
                <a:gd name="T10" fmla="*/ 170 w 37"/>
                <a:gd name="T11" fmla="*/ 193 h 85"/>
                <a:gd name="T12" fmla="*/ 157 w 37"/>
                <a:gd name="T13" fmla="*/ 0 h 8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7" h="85">
                  <a:moveTo>
                    <a:pt x="31" y="0"/>
                  </a:moveTo>
                  <a:cubicBezTo>
                    <a:pt x="33" y="0"/>
                    <a:pt x="18" y="42"/>
                    <a:pt x="15" y="47"/>
                  </a:cubicBezTo>
                  <a:cubicBezTo>
                    <a:pt x="13" y="54"/>
                    <a:pt x="10" y="61"/>
                    <a:pt x="6" y="67"/>
                  </a:cubicBezTo>
                  <a:cubicBezTo>
                    <a:pt x="3" y="73"/>
                    <a:pt x="0" y="78"/>
                    <a:pt x="1" y="85"/>
                  </a:cubicBezTo>
                  <a:cubicBezTo>
                    <a:pt x="11" y="82"/>
                    <a:pt x="17" y="64"/>
                    <a:pt x="22" y="55"/>
                  </a:cubicBezTo>
                  <a:cubicBezTo>
                    <a:pt x="27" y="48"/>
                    <a:pt x="31" y="42"/>
                    <a:pt x="34" y="34"/>
                  </a:cubicBezTo>
                  <a:cubicBezTo>
                    <a:pt x="37" y="22"/>
                    <a:pt x="34" y="10"/>
                    <a:pt x="31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8" name="Freeform 149">
              <a:extLst>
                <a:ext uri="{FF2B5EF4-FFF2-40B4-BE49-F238E27FC236}">
                  <a16:creationId xmlns:a16="http://schemas.microsoft.com/office/drawing/2014/main" id="{D721B6B4-14E8-49E9-8982-770391B5E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195"/>
              <a:ext cx="101" cy="316"/>
            </a:xfrm>
            <a:custGeom>
              <a:avLst/>
              <a:gdLst>
                <a:gd name="T0" fmla="*/ 0 w 45"/>
                <a:gd name="T1" fmla="*/ 0 h 132"/>
                <a:gd name="T2" fmla="*/ 227 w 45"/>
                <a:gd name="T3" fmla="*/ 756 h 132"/>
                <a:gd name="T4" fmla="*/ 0 w 45"/>
                <a:gd name="T5" fmla="*/ 0 h 1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5" h="132">
                  <a:moveTo>
                    <a:pt x="0" y="0"/>
                  </a:moveTo>
                  <a:cubicBezTo>
                    <a:pt x="0" y="0"/>
                    <a:pt x="28" y="103"/>
                    <a:pt x="45" y="132"/>
                  </a:cubicBezTo>
                  <a:cubicBezTo>
                    <a:pt x="45" y="132"/>
                    <a:pt x="2" y="4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99" name="Freeform 150">
              <a:extLst>
                <a:ext uri="{FF2B5EF4-FFF2-40B4-BE49-F238E27FC236}">
                  <a16:creationId xmlns:a16="http://schemas.microsoft.com/office/drawing/2014/main" id="{54338886-CCE5-472B-8A15-527822F42166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0" y="1379"/>
              <a:ext cx="108" cy="287"/>
            </a:xfrm>
            <a:custGeom>
              <a:avLst/>
              <a:gdLst>
                <a:gd name="T0" fmla="*/ 0 w 48"/>
                <a:gd name="T1" fmla="*/ 0 h 120"/>
                <a:gd name="T2" fmla="*/ 158 w 48"/>
                <a:gd name="T3" fmla="*/ 428 h 120"/>
                <a:gd name="T4" fmla="*/ 243 w 48"/>
                <a:gd name="T5" fmla="*/ 686 h 120"/>
                <a:gd name="T6" fmla="*/ 167 w 48"/>
                <a:gd name="T7" fmla="*/ 423 h 120"/>
                <a:gd name="T8" fmla="*/ 0 w 48"/>
                <a:gd name="T9" fmla="*/ 0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8" h="120">
                  <a:moveTo>
                    <a:pt x="0" y="0"/>
                  </a:moveTo>
                  <a:cubicBezTo>
                    <a:pt x="0" y="0"/>
                    <a:pt x="21" y="60"/>
                    <a:pt x="31" y="75"/>
                  </a:cubicBezTo>
                  <a:cubicBezTo>
                    <a:pt x="42" y="89"/>
                    <a:pt x="47" y="112"/>
                    <a:pt x="48" y="120"/>
                  </a:cubicBezTo>
                  <a:cubicBezTo>
                    <a:pt x="48" y="120"/>
                    <a:pt x="38" y="82"/>
                    <a:pt x="33" y="74"/>
                  </a:cubicBezTo>
                  <a:cubicBezTo>
                    <a:pt x="28" y="65"/>
                    <a:pt x="4" y="2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0" name="Freeform 151">
              <a:extLst>
                <a:ext uri="{FF2B5EF4-FFF2-40B4-BE49-F238E27FC236}">
                  <a16:creationId xmlns:a16="http://schemas.microsoft.com/office/drawing/2014/main" id="{D8767438-2B86-45A5-8EE9-164D4831BF07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1518"/>
              <a:ext cx="144" cy="287"/>
            </a:xfrm>
            <a:custGeom>
              <a:avLst/>
              <a:gdLst>
                <a:gd name="T0" fmla="*/ 0 w 64"/>
                <a:gd name="T1" fmla="*/ 0 h 120"/>
                <a:gd name="T2" fmla="*/ 324 w 64"/>
                <a:gd name="T3" fmla="*/ 686 h 120"/>
                <a:gd name="T4" fmla="*/ 0 w 64"/>
                <a:gd name="T5" fmla="*/ 0 h 1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4" h="120">
                  <a:moveTo>
                    <a:pt x="0" y="0"/>
                  </a:moveTo>
                  <a:cubicBezTo>
                    <a:pt x="0" y="0"/>
                    <a:pt x="49" y="84"/>
                    <a:pt x="64" y="120"/>
                  </a:cubicBezTo>
                  <a:cubicBezTo>
                    <a:pt x="64" y="120"/>
                    <a:pt x="44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1" name="Freeform 152">
              <a:extLst>
                <a:ext uri="{FF2B5EF4-FFF2-40B4-BE49-F238E27FC236}">
                  <a16:creationId xmlns:a16="http://schemas.microsoft.com/office/drawing/2014/main" id="{9DFDEF45-D008-47D1-967C-1452C0085D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7" y="1707"/>
              <a:ext cx="152" cy="295"/>
            </a:xfrm>
            <a:custGeom>
              <a:avLst/>
              <a:gdLst>
                <a:gd name="T0" fmla="*/ 0 w 68"/>
                <a:gd name="T1" fmla="*/ 0 h 123"/>
                <a:gd name="T2" fmla="*/ 154 w 68"/>
                <a:gd name="T3" fmla="*/ 367 h 123"/>
                <a:gd name="T4" fmla="*/ 331 w 68"/>
                <a:gd name="T5" fmla="*/ 674 h 123"/>
                <a:gd name="T6" fmla="*/ 165 w 68"/>
                <a:gd name="T7" fmla="*/ 362 h 123"/>
                <a:gd name="T8" fmla="*/ 4 w 68"/>
                <a:gd name="T9" fmla="*/ 0 h 12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8" h="123">
                  <a:moveTo>
                    <a:pt x="0" y="0"/>
                  </a:moveTo>
                  <a:cubicBezTo>
                    <a:pt x="0" y="0"/>
                    <a:pt x="20" y="51"/>
                    <a:pt x="31" y="64"/>
                  </a:cubicBezTo>
                  <a:cubicBezTo>
                    <a:pt x="42" y="77"/>
                    <a:pt x="63" y="111"/>
                    <a:pt x="66" y="117"/>
                  </a:cubicBezTo>
                  <a:cubicBezTo>
                    <a:pt x="68" y="123"/>
                    <a:pt x="37" y="66"/>
                    <a:pt x="33" y="63"/>
                  </a:cubicBezTo>
                  <a:cubicBezTo>
                    <a:pt x="30" y="60"/>
                    <a:pt x="8" y="28"/>
                    <a:pt x="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2" name="Freeform 153">
              <a:extLst>
                <a:ext uri="{FF2B5EF4-FFF2-40B4-BE49-F238E27FC236}">
                  <a16:creationId xmlns:a16="http://schemas.microsoft.com/office/drawing/2014/main" id="{9FCA415A-AD07-46AB-9A55-A5F090D76C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0" y="1930"/>
              <a:ext cx="103" cy="162"/>
            </a:xfrm>
            <a:custGeom>
              <a:avLst/>
              <a:gdLst>
                <a:gd name="T0" fmla="*/ 0 w 46"/>
                <a:gd name="T1" fmla="*/ 0 h 68"/>
                <a:gd name="T2" fmla="*/ 231 w 46"/>
                <a:gd name="T3" fmla="*/ 386 h 68"/>
                <a:gd name="T4" fmla="*/ 0 w 46"/>
                <a:gd name="T5" fmla="*/ 0 h 6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68">
                  <a:moveTo>
                    <a:pt x="0" y="0"/>
                  </a:moveTo>
                  <a:cubicBezTo>
                    <a:pt x="0" y="0"/>
                    <a:pt x="25" y="19"/>
                    <a:pt x="46" y="68"/>
                  </a:cubicBezTo>
                  <a:cubicBezTo>
                    <a:pt x="46" y="68"/>
                    <a:pt x="33" y="26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3" name="Freeform 154">
              <a:extLst>
                <a:ext uri="{FF2B5EF4-FFF2-40B4-BE49-F238E27FC236}">
                  <a16:creationId xmlns:a16="http://schemas.microsoft.com/office/drawing/2014/main" id="{87FDB751-22B8-40BB-9A8E-A014FF1AAB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1" y="2102"/>
              <a:ext cx="141" cy="211"/>
            </a:xfrm>
            <a:custGeom>
              <a:avLst/>
              <a:gdLst>
                <a:gd name="T0" fmla="*/ 0 w 63"/>
                <a:gd name="T1" fmla="*/ 0 h 88"/>
                <a:gd name="T2" fmla="*/ 316 w 63"/>
                <a:gd name="T3" fmla="*/ 506 h 88"/>
                <a:gd name="T4" fmla="*/ 0 w 63"/>
                <a:gd name="T5" fmla="*/ 0 h 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3" h="88">
                  <a:moveTo>
                    <a:pt x="0" y="0"/>
                  </a:moveTo>
                  <a:cubicBezTo>
                    <a:pt x="0" y="0"/>
                    <a:pt x="47" y="57"/>
                    <a:pt x="63" y="88"/>
                  </a:cubicBezTo>
                  <a:cubicBezTo>
                    <a:pt x="63" y="88"/>
                    <a:pt x="30" y="27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4" name="Freeform 155">
              <a:extLst>
                <a:ext uri="{FF2B5EF4-FFF2-40B4-BE49-F238E27FC236}">
                  <a16:creationId xmlns:a16="http://schemas.microsoft.com/office/drawing/2014/main" id="{1BD6B3DA-29B5-49C5-8481-987774680DB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1" y="2432"/>
              <a:ext cx="124" cy="173"/>
            </a:xfrm>
            <a:custGeom>
              <a:avLst/>
              <a:gdLst>
                <a:gd name="T0" fmla="*/ 0 w 55"/>
                <a:gd name="T1" fmla="*/ 0 h 72"/>
                <a:gd name="T2" fmla="*/ 153 w 55"/>
                <a:gd name="T3" fmla="*/ 214 h 72"/>
                <a:gd name="T4" fmla="*/ 280 w 55"/>
                <a:gd name="T5" fmla="*/ 416 h 72"/>
                <a:gd name="T6" fmla="*/ 147 w 55"/>
                <a:gd name="T7" fmla="*/ 190 h 72"/>
                <a:gd name="T8" fmla="*/ 0 w 55"/>
                <a:gd name="T9" fmla="*/ 0 h 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5" h="72">
                  <a:moveTo>
                    <a:pt x="0" y="0"/>
                  </a:moveTo>
                  <a:cubicBezTo>
                    <a:pt x="0" y="0"/>
                    <a:pt x="20" y="30"/>
                    <a:pt x="30" y="37"/>
                  </a:cubicBezTo>
                  <a:cubicBezTo>
                    <a:pt x="40" y="45"/>
                    <a:pt x="55" y="72"/>
                    <a:pt x="55" y="72"/>
                  </a:cubicBezTo>
                  <a:cubicBezTo>
                    <a:pt x="55" y="72"/>
                    <a:pt x="36" y="40"/>
                    <a:pt x="29" y="33"/>
                  </a:cubicBezTo>
                  <a:cubicBezTo>
                    <a:pt x="22" y="25"/>
                    <a:pt x="0" y="5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5" name="Freeform 156">
              <a:extLst>
                <a:ext uri="{FF2B5EF4-FFF2-40B4-BE49-F238E27FC236}">
                  <a16:creationId xmlns:a16="http://schemas.microsoft.com/office/drawing/2014/main" id="{7D753B7F-36D2-4FFC-A1DE-274BE3666F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7" y="2555"/>
              <a:ext cx="158" cy="201"/>
            </a:xfrm>
            <a:custGeom>
              <a:avLst/>
              <a:gdLst>
                <a:gd name="T0" fmla="*/ 0 w 70"/>
                <a:gd name="T1" fmla="*/ 5 h 84"/>
                <a:gd name="T2" fmla="*/ 357 w 70"/>
                <a:gd name="T3" fmla="*/ 481 h 84"/>
                <a:gd name="T4" fmla="*/ 0 w 70"/>
                <a:gd name="T5" fmla="*/ 0 h 8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0" h="84">
                  <a:moveTo>
                    <a:pt x="0" y="1"/>
                  </a:moveTo>
                  <a:cubicBezTo>
                    <a:pt x="0" y="1"/>
                    <a:pt x="34" y="60"/>
                    <a:pt x="70" y="84"/>
                  </a:cubicBezTo>
                  <a:cubicBezTo>
                    <a:pt x="70" y="84"/>
                    <a:pt x="5" y="17"/>
                    <a:pt x="0" y="0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6" name="Freeform 157">
              <a:extLst>
                <a:ext uri="{FF2B5EF4-FFF2-40B4-BE49-F238E27FC236}">
                  <a16:creationId xmlns:a16="http://schemas.microsoft.com/office/drawing/2014/main" id="{41844C6B-1EAA-4520-8F9E-2231DD358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6" y="2784"/>
              <a:ext cx="164" cy="266"/>
            </a:xfrm>
            <a:custGeom>
              <a:avLst/>
              <a:gdLst>
                <a:gd name="T0" fmla="*/ 0 w 73"/>
                <a:gd name="T1" fmla="*/ 0 h 111"/>
                <a:gd name="T2" fmla="*/ 267 w 73"/>
                <a:gd name="T3" fmla="*/ 443 h 111"/>
                <a:gd name="T4" fmla="*/ 368 w 73"/>
                <a:gd name="T5" fmla="*/ 637 h 111"/>
                <a:gd name="T6" fmla="*/ 303 w 73"/>
                <a:gd name="T7" fmla="*/ 482 h 111"/>
                <a:gd name="T8" fmla="*/ 151 w 73"/>
                <a:gd name="T9" fmla="*/ 242 h 111"/>
                <a:gd name="T10" fmla="*/ 0 w 73"/>
                <a:gd name="T11" fmla="*/ 0 h 1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11">
                  <a:moveTo>
                    <a:pt x="0" y="0"/>
                  </a:moveTo>
                  <a:cubicBezTo>
                    <a:pt x="0" y="0"/>
                    <a:pt x="45" y="67"/>
                    <a:pt x="53" y="77"/>
                  </a:cubicBezTo>
                  <a:cubicBezTo>
                    <a:pt x="61" y="88"/>
                    <a:pt x="65" y="99"/>
                    <a:pt x="73" y="111"/>
                  </a:cubicBezTo>
                  <a:cubicBezTo>
                    <a:pt x="73" y="111"/>
                    <a:pt x="64" y="90"/>
                    <a:pt x="60" y="84"/>
                  </a:cubicBezTo>
                  <a:cubicBezTo>
                    <a:pt x="55" y="78"/>
                    <a:pt x="35" y="48"/>
                    <a:pt x="30" y="42"/>
                  </a:cubicBezTo>
                  <a:cubicBezTo>
                    <a:pt x="25" y="35"/>
                    <a:pt x="0" y="4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7" name="Freeform 158">
              <a:extLst>
                <a:ext uri="{FF2B5EF4-FFF2-40B4-BE49-F238E27FC236}">
                  <a16:creationId xmlns:a16="http://schemas.microsoft.com/office/drawing/2014/main" id="{1717EDB7-FC42-40C7-ABC9-0423F70AEE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77" y="3048"/>
              <a:ext cx="173" cy="337"/>
            </a:xfrm>
            <a:custGeom>
              <a:avLst/>
              <a:gdLst>
                <a:gd name="T0" fmla="*/ 0 w 77"/>
                <a:gd name="T1" fmla="*/ 0 h 141"/>
                <a:gd name="T2" fmla="*/ 389 w 77"/>
                <a:gd name="T3" fmla="*/ 805 h 141"/>
                <a:gd name="T4" fmla="*/ 0 w 77"/>
                <a:gd name="T5" fmla="*/ 0 h 14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7" h="141">
                  <a:moveTo>
                    <a:pt x="0" y="0"/>
                  </a:moveTo>
                  <a:cubicBezTo>
                    <a:pt x="0" y="0"/>
                    <a:pt x="61" y="101"/>
                    <a:pt x="77" y="141"/>
                  </a:cubicBezTo>
                  <a:cubicBezTo>
                    <a:pt x="77" y="141"/>
                    <a:pt x="36" y="44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8" name="Freeform 159">
              <a:extLst>
                <a:ext uri="{FF2B5EF4-FFF2-40B4-BE49-F238E27FC236}">
                  <a16:creationId xmlns:a16="http://schemas.microsoft.com/office/drawing/2014/main" id="{0F7DA766-0FF2-4497-BC35-B5ED3951F6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7" y="3294"/>
              <a:ext cx="162" cy="305"/>
            </a:xfrm>
            <a:custGeom>
              <a:avLst/>
              <a:gdLst>
                <a:gd name="T0" fmla="*/ 0 w 72"/>
                <a:gd name="T1" fmla="*/ 0 h 127"/>
                <a:gd name="T2" fmla="*/ 365 w 72"/>
                <a:gd name="T3" fmla="*/ 732 h 127"/>
                <a:gd name="T4" fmla="*/ 0 w 72"/>
                <a:gd name="T5" fmla="*/ 0 h 1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27">
                  <a:moveTo>
                    <a:pt x="0" y="0"/>
                  </a:moveTo>
                  <a:cubicBezTo>
                    <a:pt x="0" y="0"/>
                    <a:pt x="56" y="108"/>
                    <a:pt x="72" y="127"/>
                  </a:cubicBezTo>
                  <a:cubicBezTo>
                    <a:pt x="72" y="127"/>
                    <a:pt x="1" y="4"/>
                    <a:pt x="0" y="0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09" name="Freeform 160">
              <a:extLst>
                <a:ext uri="{FF2B5EF4-FFF2-40B4-BE49-F238E27FC236}">
                  <a16:creationId xmlns:a16="http://schemas.microsoft.com/office/drawing/2014/main" id="{CE7FEE71-54D8-454D-AD9D-F6FEECB3EE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6" y="1020"/>
              <a:ext cx="47" cy="184"/>
            </a:xfrm>
            <a:custGeom>
              <a:avLst/>
              <a:gdLst>
                <a:gd name="T0" fmla="*/ 65 w 21"/>
                <a:gd name="T1" fmla="*/ 0 h 77"/>
                <a:gd name="T2" fmla="*/ 105 w 21"/>
                <a:gd name="T3" fmla="*/ 440 h 77"/>
                <a:gd name="T4" fmla="*/ 65 w 21"/>
                <a:gd name="T5" fmla="*/ 0 h 7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77">
                  <a:moveTo>
                    <a:pt x="13" y="0"/>
                  </a:moveTo>
                  <a:cubicBezTo>
                    <a:pt x="13" y="0"/>
                    <a:pt x="6" y="44"/>
                    <a:pt x="21" y="77"/>
                  </a:cubicBezTo>
                  <a:cubicBezTo>
                    <a:pt x="21" y="77"/>
                    <a:pt x="0" y="47"/>
                    <a:pt x="1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0" name="Freeform 161">
              <a:extLst>
                <a:ext uri="{FF2B5EF4-FFF2-40B4-BE49-F238E27FC236}">
                  <a16:creationId xmlns:a16="http://schemas.microsoft.com/office/drawing/2014/main" id="{11D4DF20-AEE0-49C4-8602-857518F14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5" y="1089"/>
              <a:ext cx="18" cy="206"/>
            </a:xfrm>
            <a:custGeom>
              <a:avLst/>
              <a:gdLst>
                <a:gd name="T0" fmla="*/ 41 w 8"/>
                <a:gd name="T1" fmla="*/ 0 h 86"/>
                <a:gd name="T2" fmla="*/ 0 w 8"/>
                <a:gd name="T3" fmla="*/ 493 h 86"/>
                <a:gd name="T4" fmla="*/ 41 w 8"/>
                <a:gd name="T5" fmla="*/ 0 h 8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6">
                  <a:moveTo>
                    <a:pt x="8" y="0"/>
                  </a:moveTo>
                  <a:cubicBezTo>
                    <a:pt x="8" y="0"/>
                    <a:pt x="1" y="56"/>
                    <a:pt x="0" y="86"/>
                  </a:cubicBezTo>
                  <a:cubicBezTo>
                    <a:pt x="0" y="86"/>
                    <a:pt x="1" y="17"/>
                    <a:pt x="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1" name="Freeform 162">
              <a:extLst>
                <a:ext uri="{FF2B5EF4-FFF2-40B4-BE49-F238E27FC236}">
                  <a16:creationId xmlns:a16="http://schemas.microsoft.com/office/drawing/2014/main" id="{BA372C71-8FDE-4B94-94DE-0C25EC29537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3" y="1223"/>
              <a:ext cx="81" cy="249"/>
            </a:xfrm>
            <a:custGeom>
              <a:avLst/>
              <a:gdLst>
                <a:gd name="T0" fmla="*/ 182 w 36"/>
                <a:gd name="T1" fmla="*/ 0 h 104"/>
                <a:gd name="T2" fmla="*/ 0 w 36"/>
                <a:gd name="T3" fmla="*/ 596 h 104"/>
                <a:gd name="T4" fmla="*/ 182 w 36"/>
                <a:gd name="T5" fmla="*/ 0 h 10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104">
                  <a:moveTo>
                    <a:pt x="36" y="0"/>
                  </a:moveTo>
                  <a:cubicBezTo>
                    <a:pt x="36" y="0"/>
                    <a:pt x="18" y="72"/>
                    <a:pt x="0" y="104"/>
                  </a:cubicBezTo>
                  <a:cubicBezTo>
                    <a:pt x="0" y="104"/>
                    <a:pt x="35" y="20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2" name="Freeform 163">
              <a:extLst>
                <a:ext uri="{FF2B5EF4-FFF2-40B4-BE49-F238E27FC236}">
                  <a16:creationId xmlns:a16="http://schemas.microsoft.com/office/drawing/2014/main" id="{6236E334-88ED-408E-9E71-4ED00CFAC5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8" y="1475"/>
              <a:ext cx="92" cy="191"/>
            </a:xfrm>
            <a:custGeom>
              <a:avLst/>
              <a:gdLst>
                <a:gd name="T0" fmla="*/ 206 w 41"/>
                <a:gd name="T1" fmla="*/ 0 h 80"/>
                <a:gd name="T2" fmla="*/ 0 w 41"/>
                <a:gd name="T3" fmla="*/ 456 h 80"/>
                <a:gd name="T4" fmla="*/ 206 w 41"/>
                <a:gd name="T5" fmla="*/ 0 h 8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80">
                  <a:moveTo>
                    <a:pt x="41" y="0"/>
                  </a:moveTo>
                  <a:cubicBezTo>
                    <a:pt x="41" y="0"/>
                    <a:pt x="7" y="55"/>
                    <a:pt x="0" y="80"/>
                  </a:cubicBezTo>
                  <a:cubicBezTo>
                    <a:pt x="0" y="80"/>
                    <a:pt x="21" y="22"/>
                    <a:pt x="41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3" name="Freeform 164">
              <a:extLst>
                <a:ext uri="{FF2B5EF4-FFF2-40B4-BE49-F238E27FC236}">
                  <a16:creationId xmlns:a16="http://schemas.microsoft.com/office/drawing/2014/main" id="{AC62BE12-556A-4A55-9C02-CB2882BB70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2" y="1626"/>
              <a:ext cx="146" cy="361"/>
            </a:xfrm>
            <a:custGeom>
              <a:avLst/>
              <a:gdLst>
                <a:gd name="T0" fmla="*/ 328 w 65"/>
                <a:gd name="T1" fmla="*/ 0 h 151"/>
                <a:gd name="T2" fmla="*/ 0 w 65"/>
                <a:gd name="T3" fmla="*/ 863 h 151"/>
                <a:gd name="T4" fmla="*/ 328 w 65"/>
                <a:gd name="T5" fmla="*/ 0 h 15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5" h="151">
                  <a:moveTo>
                    <a:pt x="65" y="0"/>
                  </a:moveTo>
                  <a:cubicBezTo>
                    <a:pt x="65" y="0"/>
                    <a:pt x="13" y="129"/>
                    <a:pt x="0" y="151"/>
                  </a:cubicBezTo>
                  <a:cubicBezTo>
                    <a:pt x="0" y="151"/>
                    <a:pt x="53" y="10"/>
                    <a:pt x="6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4" name="Freeform 165">
              <a:extLst>
                <a:ext uri="{FF2B5EF4-FFF2-40B4-BE49-F238E27FC236}">
                  <a16:creationId xmlns:a16="http://schemas.microsoft.com/office/drawing/2014/main" id="{5BAD7004-D4B2-46AE-BD20-E145BE13B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0" y="1908"/>
              <a:ext cx="171" cy="261"/>
            </a:xfrm>
            <a:custGeom>
              <a:avLst/>
              <a:gdLst>
                <a:gd name="T0" fmla="*/ 0 w 76"/>
                <a:gd name="T1" fmla="*/ 625 h 109"/>
                <a:gd name="T2" fmla="*/ 385 w 76"/>
                <a:gd name="T3" fmla="*/ 0 h 109"/>
                <a:gd name="T4" fmla="*/ 0 w 76"/>
                <a:gd name="T5" fmla="*/ 625 h 1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6" h="109">
                  <a:moveTo>
                    <a:pt x="0" y="109"/>
                  </a:moveTo>
                  <a:cubicBezTo>
                    <a:pt x="0" y="109"/>
                    <a:pt x="55" y="48"/>
                    <a:pt x="76" y="0"/>
                  </a:cubicBezTo>
                  <a:cubicBezTo>
                    <a:pt x="76" y="0"/>
                    <a:pt x="31" y="76"/>
                    <a:pt x="0" y="109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5" name="Freeform 166">
              <a:extLst>
                <a:ext uri="{FF2B5EF4-FFF2-40B4-BE49-F238E27FC236}">
                  <a16:creationId xmlns:a16="http://schemas.microsoft.com/office/drawing/2014/main" id="{2F6B33D7-92FF-4818-BBEA-F05F1C5B89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2133"/>
              <a:ext cx="146" cy="431"/>
            </a:xfrm>
            <a:custGeom>
              <a:avLst/>
              <a:gdLst>
                <a:gd name="T0" fmla="*/ 323 w 65"/>
                <a:gd name="T1" fmla="*/ 0 h 180"/>
                <a:gd name="T2" fmla="*/ 117 w 65"/>
                <a:gd name="T3" fmla="*/ 551 h 180"/>
                <a:gd name="T4" fmla="*/ 0 w 65"/>
                <a:gd name="T5" fmla="*/ 1032 h 180"/>
                <a:gd name="T6" fmla="*/ 121 w 65"/>
                <a:gd name="T7" fmla="*/ 505 h 180"/>
                <a:gd name="T8" fmla="*/ 323 w 65"/>
                <a:gd name="T9" fmla="*/ 0 h 18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5" h="180">
                  <a:moveTo>
                    <a:pt x="64" y="0"/>
                  </a:moveTo>
                  <a:cubicBezTo>
                    <a:pt x="64" y="0"/>
                    <a:pt x="28" y="81"/>
                    <a:pt x="23" y="96"/>
                  </a:cubicBezTo>
                  <a:cubicBezTo>
                    <a:pt x="17" y="110"/>
                    <a:pt x="0" y="180"/>
                    <a:pt x="0" y="180"/>
                  </a:cubicBezTo>
                  <a:cubicBezTo>
                    <a:pt x="0" y="180"/>
                    <a:pt x="10" y="113"/>
                    <a:pt x="24" y="88"/>
                  </a:cubicBezTo>
                  <a:cubicBezTo>
                    <a:pt x="39" y="64"/>
                    <a:pt x="65" y="3"/>
                    <a:pt x="64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6" name="Freeform 167">
              <a:extLst>
                <a:ext uri="{FF2B5EF4-FFF2-40B4-BE49-F238E27FC236}">
                  <a16:creationId xmlns:a16="http://schemas.microsoft.com/office/drawing/2014/main" id="{FC8EE9AE-F2AB-46DA-BCE0-E68C17CA36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2483"/>
              <a:ext cx="81" cy="160"/>
            </a:xfrm>
            <a:custGeom>
              <a:avLst/>
              <a:gdLst>
                <a:gd name="T0" fmla="*/ 182 w 36"/>
                <a:gd name="T1" fmla="*/ 0 h 67"/>
                <a:gd name="T2" fmla="*/ 0 w 36"/>
                <a:gd name="T3" fmla="*/ 382 h 67"/>
                <a:gd name="T4" fmla="*/ 182 w 36"/>
                <a:gd name="T5" fmla="*/ 0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" h="67">
                  <a:moveTo>
                    <a:pt x="36" y="0"/>
                  </a:moveTo>
                  <a:cubicBezTo>
                    <a:pt x="36" y="0"/>
                    <a:pt x="28" y="34"/>
                    <a:pt x="0" y="67"/>
                  </a:cubicBezTo>
                  <a:cubicBezTo>
                    <a:pt x="0" y="67"/>
                    <a:pt x="36" y="16"/>
                    <a:pt x="3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7" name="Freeform 168">
              <a:extLst>
                <a:ext uri="{FF2B5EF4-FFF2-40B4-BE49-F238E27FC236}">
                  <a16:creationId xmlns:a16="http://schemas.microsoft.com/office/drawing/2014/main" id="{A219975A-3021-4D82-92D8-356F08F7C0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7" y="2629"/>
              <a:ext cx="103" cy="196"/>
            </a:xfrm>
            <a:custGeom>
              <a:avLst/>
              <a:gdLst>
                <a:gd name="T0" fmla="*/ 231 w 46"/>
                <a:gd name="T1" fmla="*/ 0 h 82"/>
                <a:gd name="T2" fmla="*/ 0 w 46"/>
                <a:gd name="T3" fmla="*/ 468 h 82"/>
                <a:gd name="T4" fmla="*/ 231 w 46"/>
                <a:gd name="T5" fmla="*/ 0 h 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6" h="82">
                  <a:moveTo>
                    <a:pt x="46" y="0"/>
                  </a:moveTo>
                  <a:cubicBezTo>
                    <a:pt x="46" y="0"/>
                    <a:pt x="7" y="63"/>
                    <a:pt x="0" y="82"/>
                  </a:cubicBezTo>
                  <a:cubicBezTo>
                    <a:pt x="0" y="82"/>
                    <a:pt x="31" y="12"/>
                    <a:pt x="4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8" name="Freeform 169">
              <a:extLst>
                <a:ext uri="{FF2B5EF4-FFF2-40B4-BE49-F238E27FC236}">
                  <a16:creationId xmlns:a16="http://schemas.microsoft.com/office/drawing/2014/main" id="{F299F355-CF9E-4310-BC16-093B33ACE2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9" y="2794"/>
              <a:ext cx="106" cy="280"/>
            </a:xfrm>
            <a:custGeom>
              <a:avLst/>
              <a:gdLst>
                <a:gd name="T0" fmla="*/ 239 w 47"/>
                <a:gd name="T1" fmla="*/ 0 h 117"/>
                <a:gd name="T2" fmla="*/ 0 w 47"/>
                <a:gd name="T3" fmla="*/ 670 h 117"/>
                <a:gd name="T4" fmla="*/ 239 w 47"/>
                <a:gd name="T5" fmla="*/ 0 h 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117">
                  <a:moveTo>
                    <a:pt x="47" y="0"/>
                  </a:moveTo>
                  <a:cubicBezTo>
                    <a:pt x="47" y="0"/>
                    <a:pt x="3" y="83"/>
                    <a:pt x="0" y="117"/>
                  </a:cubicBezTo>
                  <a:cubicBezTo>
                    <a:pt x="0" y="117"/>
                    <a:pt x="13" y="43"/>
                    <a:pt x="47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19" name="Freeform 170">
              <a:extLst>
                <a:ext uri="{FF2B5EF4-FFF2-40B4-BE49-F238E27FC236}">
                  <a16:creationId xmlns:a16="http://schemas.microsoft.com/office/drawing/2014/main" id="{B3FC661C-92F9-484D-A427-173278D8B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3" y="3029"/>
              <a:ext cx="90" cy="253"/>
            </a:xfrm>
            <a:custGeom>
              <a:avLst/>
              <a:gdLst>
                <a:gd name="T0" fmla="*/ 203 w 40"/>
                <a:gd name="T1" fmla="*/ 0 h 106"/>
                <a:gd name="T2" fmla="*/ 0 w 40"/>
                <a:gd name="T3" fmla="*/ 604 h 106"/>
                <a:gd name="T4" fmla="*/ 203 w 40"/>
                <a:gd name="T5" fmla="*/ 0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0" h="106">
                  <a:moveTo>
                    <a:pt x="40" y="0"/>
                  </a:moveTo>
                  <a:cubicBezTo>
                    <a:pt x="40" y="0"/>
                    <a:pt x="3" y="80"/>
                    <a:pt x="0" y="106"/>
                  </a:cubicBezTo>
                  <a:cubicBezTo>
                    <a:pt x="0" y="106"/>
                    <a:pt x="22" y="22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0" name="Freeform 171">
              <a:extLst>
                <a:ext uri="{FF2B5EF4-FFF2-40B4-BE49-F238E27FC236}">
                  <a16:creationId xmlns:a16="http://schemas.microsoft.com/office/drawing/2014/main" id="{83FCF634-BE2B-4D08-BF7B-25CF0C5BC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92" y="3522"/>
              <a:ext cx="45" cy="361"/>
            </a:xfrm>
            <a:custGeom>
              <a:avLst/>
              <a:gdLst>
                <a:gd name="T0" fmla="*/ 65 w 20"/>
                <a:gd name="T1" fmla="*/ 5 h 151"/>
                <a:gd name="T2" fmla="*/ 20 w 20"/>
                <a:gd name="T3" fmla="*/ 131 h 151"/>
                <a:gd name="T4" fmla="*/ 25 w 20"/>
                <a:gd name="T5" fmla="*/ 275 h 151"/>
                <a:gd name="T6" fmla="*/ 25 w 20"/>
                <a:gd name="T7" fmla="*/ 383 h 151"/>
                <a:gd name="T8" fmla="*/ 52 w 20"/>
                <a:gd name="T9" fmla="*/ 600 h 151"/>
                <a:gd name="T10" fmla="*/ 56 w 20"/>
                <a:gd name="T11" fmla="*/ 801 h 151"/>
                <a:gd name="T12" fmla="*/ 86 w 20"/>
                <a:gd name="T13" fmla="*/ 839 h 151"/>
                <a:gd name="T14" fmla="*/ 92 w 20"/>
                <a:gd name="T15" fmla="*/ 789 h 151"/>
                <a:gd name="T16" fmla="*/ 92 w 20"/>
                <a:gd name="T17" fmla="*/ 686 h 151"/>
                <a:gd name="T18" fmla="*/ 77 w 20"/>
                <a:gd name="T19" fmla="*/ 521 h 151"/>
                <a:gd name="T20" fmla="*/ 72 w 20"/>
                <a:gd name="T21" fmla="*/ 366 h 151"/>
                <a:gd name="T22" fmla="*/ 65 w 20"/>
                <a:gd name="T23" fmla="*/ 12 h 151"/>
                <a:gd name="T24" fmla="*/ 61 w 20"/>
                <a:gd name="T25" fmla="*/ 5 h 151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0" h="151">
                  <a:moveTo>
                    <a:pt x="13" y="1"/>
                  </a:moveTo>
                  <a:cubicBezTo>
                    <a:pt x="0" y="0"/>
                    <a:pt x="3" y="13"/>
                    <a:pt x="4" y="23"/>
                  </a:cubicBezTo>
                  <a:cubicBezTo>
                    <a:pt x="4" y="31"/>
                    <a:pt x="5" y="39"/>
                    <a:pt x="5" y="48"/>
                  </a:cubicBezTo>
                  <a:cubicBezTo>
                    <a:pt x="6" y="54"/>
                    <a:pt x="5" y="61"/>
                    <a:pt x="5" y="67"/>
                  </a:cubicBezTo>
                  <a:cubicBezTo>
                    <a:pt x="7" y="80"/>
                    <a:pt x="9" y="92"/>
                    <a:pt x="10" y="105"/>
                  </a:cubicBezTo>
                  <a:cubicBezTo>
                    <a:pt x="10" y="117"/>
                    <a:pt x="10" y="128"/>
                    <a:pt x="11" y="140"/>
                  </a:cubicBezTo>
                  <a:cubicBezTo>
                    <a:pt x="11" y="143"/>
                    <a:pt x="12" y="151"/>
                    <a:pt x="17" y="147"/>
                  </a:cubicBezTo>
                  <a:cubicBezTo>
                    <a:pt x="20" y="145"/>
                    <a:pt x="19" y="140"/>
                    <a:pt x="18" y="138"/>
                  </a:cubicBezTo>
                  <a:cubicBezTo>
                    <a:pt x="18" y="132"/>
                    <a:pt x="18" y="126"/>
                    <a:pt x="18" y="120"/>
                  </a:cubicBezTo>
                  <a:cubicBezTo>
                    <a:pt x="18" y="110"/>
                    <a:pt x="15" y="101"/>
                    <a:pt x="15" y="91"/>
                  </a:cubicBezTo>
                  <a:cubicBezTo>
                    <a:pt x="15" y="82"/>
                    <a:pt x="14" y="73"/>
                    <a:pt x="14" y="64"/>
                  </a:cubicBezTo>
                  <a:cubicBezTo>
                    <a:pt x="14" y="43"/>
                    <a:pt x="14" y="22"/>
                    <a:pt x="13" y="2"/>
                  </a:cubicBezTo>
                  <a:cubicBezTo>
                    <a:pt x="12" y="2"/>
                    <a:pt x="12" y="1"/>
                    <a:pt x="12" y="1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1" name="Freeform 172">
              <a:extLst>
                <a:ext uri="{FF2B5EF4-FFF2-40B4-BE49-F238E27FC236}">
                  <a16:creationId xmlns:a16="http://schemas.microsoft.com/office/drawing/2014/main" id="{C9F67271-4708-4BD8-BE02-AC2880B7A9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9" y="2966"/>
              <a:ext cx="36" cy="276"/>
            </a:xfrm>
            <a:custGeom>
              <a:avLst/>
              <a:gdLst>
                <a:gd name="T0" fmla="*/ 20 w 16"/>
                <a:gd name="T1" fmla="*/ 0 h 115"/>
                <a:gd name="T2" fmla="*/ 25 w 16"/>
                <a:gd name="T3" fmla="*/ 374 h 115"/>
                <a:gd name="T4" fmla="*/ 25 w 16"/>
                <a:gd name="T5" fmla="*/ 662 h 115"/>
                <a:gd name="T6" fmla="*/ 56 w 16"/>
                <a:gd name="T7" fmla="*/ 346 h 115"/>
                <a:gd name="T8" fmla="*/ 32 w 16"/>
                <a:gd name="T9" fmla="*/ 17 h 1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15">
                  <a:moveTo>
                    <a:pt x="4" y="0"/>
                  </a:moveTo>
                  <a:cubicBezTo>
                    <a:pt x="4" y="21"/>
                    <a:pt x="7" y="44"/>
                    <a:pt x="5" y="65"/>
                  </a:cubicBezTo>
                  <a:cubicBezTo>
                    <a:pt x="4" y="81"/>
                    <a:pt x="0" y="99"/>
                    <a:pt x="5" y="115"/>
                  </a:cubicBezTo>
                  <a:cubicBezTo>
                    <a:pt x="16" y="112"/>
                    <a:pt x="10" y="70"/>
                    <a:pt x="11" y="60"/>
                  </a:cubicBezTo>
                  <a:cubicBezTo>
                    <a:pt x="13" y="42"/>
                    <a:pt x="14" y="19"/>
                    <a:pt x="6" y="3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2" name="Freeform 173">
              <a:extLst>
                <a:ext uri="{FF2B5EF4-FFF2-40B4-BE49-F238E27FC236}">
                  <a16:creationId xmlns:a16="http://schemas.microsoft.com/office/drawing/2014/main" id="{F457C48D-B62D-4114-AB30-34E1A080F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1539"/>
              <a:ext cx="83" cy="410"/>
            </a:xfrm>
            <a:custGeom>
              <a:avLst/>
              <a:gdLst>
                <a:gd name="T0" fmla="*/ 177 w 37"/>
                <a:gd name="T1" fmla="*/ 34 h 171"/>
                <a:gd name="T2" fmla="*/ 150 w 37"/>
                <a:gd name="T3" fmla="*/ 0 h 171"/>
                <a:gd name="T4" fmla="*/ 137 w 37"/>
                <a:gd name="T5" fmla="*/ 82 h 171"/>
                <a:gd name="T6" fmla="*/ 101 w 37"/>
                <a:gd name="T7" fmla="*/ 189 h 171"/>
                <a:gd name="T8" fmla="*/ 16 w 37"/>
                <a:gd name="T9" fmla="*/ 338 h 171"/>
                <a:gd name="T10" fmla="*/ 56 w 37"/>
                <a:gd name="T11" fmla="*/ 758 h 171"/>
                <a:gd name="T12" fmla="*/ 110 w 37"/>
                <a:gd name="T13" fmla="*/ 851 h 171"/>
                <a:gd name="T14" fmla="*/ 101 w 37"/>
                <a:gd name="T15" fmla="*/ 655 h 171"/>
                <a:gd name="T16" fmla="*/ 121 w 37"/>
                <a:gd name="T17" fmla="*/ 453 h 171"/>
                <a:gd name="T18" fmla="*/ 182 w 37"/>
                <a:gd name="T19" fmla="*/ 82 h 171"/>
                <a:gd name="T20" fmla="*/ 166 w 37"/>
                <a:gd name="T21" fmla="*/ 17 h 17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37" h="171">
                  <a:moveTo>
                    <a:pt x="35" y="6"/>
                  </a:moveTo>
                  <a:cubicBezTo>
                    <a:pt x="34" y="4"/>
                    <a:pt x="32" y="1"/>
                    <a:pt x="30" y="0"/>
                  </a:cubicBezTo>
                  <a:cubicBezTo>
                    <a:pt x="25" y="4"/>
                    <a:pt x="28" y="8"/>
                    <a:pt x="27" y="14"/>
                  </a:cubicBezTo>
                  <a:cubicBezTo>
                    <a:pt x="26" y="21"/>
                    <a:pt x="24" y="27"/>
                    <a:pt x="20" y="33"/>
                  </a:cubicBezTo>
                  <a:cubicBezTo>
                    <a:pt x="13" y="42"/>
                    <a:pt x="4" y="46"/>
                    <a:pt x="3" y="59"/>
                  </a:cubicBezTo>
                  <a:cubicBezTo>
                    <a:pt x="0" y="83"/>
                    <a:pt x="10" y="107"/>
                    <a:pt x="11" y="132"/>
                  </a:cubicBezTo>
                  <a:cubicBezTo>
                    <a:pt x="11" y="140"/>
                    <a:pt x="15" y="171"/>
                    <a:pt x="22" y="148"/>
                  </a:cubicBezTo>
                  <a:cubicBezTo>
                    <a:pt x="25" y="137"/>
                    <a:pt x="21" y="125"/>
                    <a:pt x="20" y="114"/>
                  </a:cubicBezTo>
                  <a:cubicBezTo>
                    <a:pt x="20" y="102"/>
                    <a:pt x="22" y="90"/>
                    <a:pt x="24" y="79"/>
                  </a:cubicBezTo>
                  <a:cubicBezTo>
                    <a:pt x="27" y="57"/>
                    <a:pt x="37" y="35"/>
                    <a:pt x="36" y="14"/>
                  </a:cubicBezTo>
                  <a:cubicBezTo>
                    <a:pt x="36" y="10"/>
                    <a:pt x="35" y="6"/>
                    <a:pt x="33" y="3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3" name="Freeform 174">
              <a:extLst>
                <a:ext uri="{FF2B5EF4-FFF2-40B4-BE49-F238E27FC236}">
                  <a16:creationId xmlns:a16="http://schemas.microsoft.com/office/drawing/2014/main" id="{F9045680-D8FF-4B64-B60B-928FD2FCC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2169"/>
              <a:ext cx="33" cy="486"/>
            </a:xfrm>
            <a:custGeom>
              <a:avLst/>
              <a:gdLst>
                <a:gd name="T0" fmla="*/ 40 w 15"/>
                <a:gd name="T1" fmla="*/ 0 h 203"/>
                <a:gd name="T2" fmla="*/ 33 w 15"/>
                <a:gd name="T3" fmla="*/ 601 h 203"/>
                <a:gd name="T4" fmla="*/ 9 w 15"/>
                <a:gd name="T5" fmla="*/ 888 h 203"/>
                <a:gd name="T6" fmla="*/ 24 w 15"/>
                <a:gd name="T7" fmla="*/ 1164 h 203"/>
                <a:gd name="T8" fmla="*/ 53 w 15"/>
                <a:gd name="T9" fmla="*/ 699 h 203"/>
                <a:gd name="T10" fmla="*/ 73 w 15"/>
                <a:gd name="T11" fmla="*/ 460 h 203"/>
                <a:gd name="T12" fmla="*/ 48 w 15"/>
                <a:gd name="T13" fmla="*/ 45 h 2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" h="203">
                  <a:moveTo>
                    <a:pt x="8" y="0"/>
                  </a:moveTo>
                  <a:cubicBezTo>
                    <a:pt x="2" y="35"/>
                    <a:pt x="13" y="70"/>
                    <a:pt x="7" y="105"/>
                  </a:cubicBezTo>
                  <a:cubicBezTo>
                    <a:pt x="5" y="122"/>
                    <a:pt x="0" y="138"/>
                    <a:pt x="2" y="155"/>
                  </a:cubicBezTo>
                  <a:cubicBezTo>
                    <a:pt x="4" y="171"/>
                    <a:pt x="4" y="187"/>
                    <a:pt x="5" y="203"/>
                  </a:cubicBezTo>
                  <a:cubicBezTo>
                    <a:pt x="14" y="178"/>
                    <a:pt x="10" y="148"/>
                    <a:pt x="11" y="122"/>
                  </a:cubicBezTo>
                  <a:cubicBezTo>
                    <a:pt x="12" y="108"/>
                    <a:pt x="15" y="94"/>
                    <a:pt x="15" y="80"/>
                  </a:cubicBezTo>
                  <a:cubicBezTo>
                    <a:pt x="15" y="56"/>
                    <a:pt x="9" y="32"/>
                    <a:pt x="10" y="8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4" name="Freeform 175">
              <a:extLst>
                <a:ext uri="{FF2B5EF4-FFF2-40B4-BE49-F238E27FC236}">
                  <a16:creationId xmlns:a16="http://schemas.microsoft.com/office/drawing/2014/main" id="{DD7732BA-FA06-4452-9F02-837A6EB144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3148"/>
              <a:ext cx="110" cy="484"/>
            </a:xfrm>
            <a:custGeom>
              <a:avLst/>
              <a:gdLst>
                <a:gd name="T0" fmla="*/ 0 w 49"/>
                <a:gd name="T1" fmla="*/ 1160 h 202"/>
                <a:gd name="T2" fmla="*/ 61 w 49"/>
                <a:gd name="T3" fmla="*/ 764 h 202"/>
                <a:gd name="T4" fmla="*/ 247 w 49"/>
                <a:gd name="T5" fmla="*/ 0 h 202"/>
                <a:gd name="T6" fmla="*/ 101 w 49"/>
                <a:gd name="T7" fmla="*/ 700 h 202"/>
                <a:gd name="T8" fmla="*/ 0 w 49"/>
                <a:gd name="T9" fmla="*/ 1160 h 20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9" h="202">
                  <a:moveTo>
                    <a:pt x="0" y="202"/>
                  </a:moveTo>
                  <a:cubicBezTo>
                    <a:pt x="0" y="202"/>
                    <a:pt x="2" y="158"/>
                    <a:pt x="12" y="133"/>
                  </a:cubicBezTo>
                  <a:cubicBezTo>
                    <a:pt x="22" y="108"/>
                    <a:pt x="45" y="34"/>
                    <a:pt x="49" y="0"/>
                  </a:cubicBezTo>
                  <a:cubicBezTo>
                    <a:pt x="49" y="0"/>
                    <a:pt x="33" y="87"/>
                    <a:pt x="20" y="122"/>
                  </a:cubicBezTo>
                  <a:cubicBezTo>
                    <a:pt x="6" y="157"/>
                    <a:pt x="2" y="189"/>
                    <a:pt x="0" y="20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5" name="Freeform 176">
              <a:extLst>
                <a:ext uri="{FF2B5EF4-FFF2-40B4-BE49-F238E27FC236}">
                  <a16:creationId xmlns:a16="http://schemas.microsoft.com/office/drawing/2014/main" id="{31FB8C1B-BA98-4C58-BC81-F7179E40FC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2" y="3232"/>
              <a:ext cx="90" cy="321"/>
            </a:xfrm>
            <a:custGeom>
              <a:avLst/>
              <a:gdLst>
                <a:gd name="T0" fmla="*/ 203 w 40"/>
                <a:gd name="T1" fmla="*/ 0 h 134"/>
                <a:gd name="T2" fmla="*/ 52 w 40"/>
                <a:gd name="T3" fmla="*/ 551 h 134"/>
                <a:gd name="T4" fmla="*/ 11 w 40"/>
                <a:gd name="T5" fmla="*/ 769 h 134"/>
                <a:gd name="T6" fmla="*/ 81 w 40"/>
                <a:gd name="T7" fmla="*/ 395 h 134"/>
                <a:gd name="T8" fmla="*/ 203 w 40"/>
                <a:gd name="T9" fmla="*/ 0 h 1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0" h="134">
                  <a:moveTo>
                    <a:pt x="40" y="0"/>
                  </a:moveTo>
                  <a:cubicBezTo>
                    <a:pt x="40" y="0"/>
                    <a:pt x="25" y="61"/>
                    <a:pt x="10" y="96"/>
                  </a:cubicBezTo>
                  <a:cubicBezTo>
                    <a:pt x="2" y="114"/>
                    <a:pt x="2" y="134"/>
                    <a:pt x="2" y="134"/>
                  </a:cubicBezTo>
                  <a:cubicBezTo>
                    <a:pt x="2" y="134"/>
                    <a:pt x="0" y="125"/>
                    <a:pt x="16" y="69"/>
                  </a:cubicBezTo>
                  <a:cubicBezTo>
                    <a:pt x="19" y="58"/>
                    <a:pt x="40" y="0"/>
                    <a:pt x="4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6" name="Freeform 177">
              <a:extLst>
                <a:ext uri="{FF2B5EF4-FFF2-40B4-BE49-F238E27FC236}">
                  <a16:creationId xmlns:a16="http://schemas.microsoft.com/office/drawing/2014/main" id="{A2C17746-EE22-4B57-B9D2-4399C7424D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06" y="972"/>
              <a:ext cx="168" cy="472"/>
            </a:xfrm>
            <a:custGeom>
              <a:avLst/>
              <a:gdLst>
                <a:gd name="T0" fmla="*/ 190 w 75"/>
                <a:gd name="T1" fmla="*/ 34 h 197"/>
                <a:gd name="T2" fmla="*/ 29 w 75"/>
                <a:gd name="T3" fmla="*/ 91 h 197"/>
                <a:gd name="T4" fmla="*/ 29 w 75"/>
                <a:gd name="T5" fmla="*/ 230 h 197"/>
                <a:gd name="T6" fmla="*/ 85 w 75"/>
                <a:gd name="T7" fmla="*/ 453 h 197"/>
                <a:gd name="T8" fmla="*/ 190 w 75"/>
                <a:gd name="T9" fmla="*/ 810 h 197"/>
                <a:gd name="T10" fmla="*/ 260 w 75"/>
                <a:gd name="T11" fmla="*/ 1004 h 197"/>
                <a:gd name="T12" fmla="*/ 316 w 75"/>
                <a:gd name="T13" fmla="*/ 1131 h 197"/>
                <a:gd name="T14" fmla="*/ 276 w 75"/>
                <a:gd name="T15" fmla="*/ 781 h 197"/>
                <a:gd name="T16" fmla="*/ 186 w 75"/>
                <a:gd name="T17" fmla="*/ 419 h 197"/>
                <a:gd name="T18" fmla="*/ 161 w 75"/>
                <a:gd name="T19" fmla="*/ 149 h 197"/>
                <a:gd name="T20" fmla="*/ 181 w 75"/>
                <a:gd name="T21" fmla="*/ 29 h 19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5" h="197">
                  <a:moveTo>
                    <a:pt x="38" y="6"/>
                  </a:moveTo>
                  <a:cubicBezTo>
                    <a:pt x="35" y="0"/>
                    <a:pt x="10" y="10"/>
                    <a:pt x="6" y="16"/>
                  </a:cubicBezTo>
                  <a:cubicBezTo>
                    <a:pt x="0" y="23"/>
                    <a:pt x="4" y="32"/>
                    <a:pt x="6" y="40"/>
                  </a:cubicBezTo>
                  <a:cubicBezTo>
                    <a:pt x="10" y="53"/>
                    <a:pt x="13" y="66"/>
                    <a:pt x="17" y="79"/>
                  </a:cubicBezTo>
                  <a:cubicBezTo>
                    <a:pt x="22" y="100"/>
                    <a:pt x="30" y="121"/>
                    <a:pt x="38" y="141"/>
                  </a:cubicBezTo>
                  <a:cubicBezTo>
                    <a:pt x="43" y="153"/>
                    <a:pt x="48" y="164"/>
                    <a:pt x="52" y="175"/>
                  </a:cubicBezTo>
                  <a:cubicBezTo>
                    <a:pt x="55" y="181"/>
                    <a:pt x="56" y="193"/>
                    <a:pt x="63" y="197"/>
                  </a:cubicBezTo>
                  <a:cubicBezTo>
                    <a:pt x="75" y="182"/>
                    <a:pt x="60" y="151"/>
                    <a:pt x="55" y="136"/>
                  </a:cubicBezTo>
                  <a:cubicBezTo>
                    <a:pt x="50" y="115"/>
                    <a:pt x="42" y="94"/>
                    <a:pt x="37" y="73"/>
                  </a:cubicBezTo>
                  <a:cubicBezTo>
                    <a:pt x="34" y="59"/>
                    <a:pt x="30" y="41"/>
                    <a:pt x="32" y="26"/>
                  </a:cubicBezTo>
                  <a:cubicBezTo>
                    <a:pt x="33" y="19"/>
                    <a:pt x="39" y="13"/>
                    <a:pt x="36" y="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7" name="Freeform 178">
              <a:extLst>
                <a:ext uri="{FF2B5EF4-FFF2-40B4-BE49-F238E27FC236}">
                  <a16:creationId xmlns:a16="http://schemas.microsoft.com/office/drawing/2014/main" id="{D331BCC3-DAFF-4CC1-A036-B1CF6E92424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6" y="1063"/>
              <a:ext cx="99" cy="263"/>
            </a:xfrm>
            <a:custGeom>
              <a:avLst/>
              <a:gdLst>
                <a:gd name="T0" fmla="*/ 97 w 44"/>
                <a:gd name="T1" fmla="*/ 0 h 110"/>
                <a:gd name="T2" fmla="*/ 81 w 44"/>
                <a:gd name="T3" fmla="*/ 308 h 110"/>
                <a:gd name="T4" fmla="*/ 214 w 44"/>
                <a:gd name="T5" fmla="*/ 629 h 110"/>
                <a:gd name="T6" fmla="*/ 178 w 44"/>
                <a:gd name="T7" fmla="*/ 411 h 110"/>
                <a:gd name="T8" fmla="*/ 146 w 44"/>
                <a:gd name="T9" fmla="*/ 206 h 110"/>
                <a:gd name="T10" fmla="*/ 92 w 44"/>
                <a:gd name="T11" fmla="*/ 5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4" h="110">
                  <a:moveTo>
                    <a:pt x="19" y="0"/>
                  </a:moveTo>
                  <a:cubicBezTo>
                    <a:pt x="0" y="4"/>
                    <a:pt x="12" y="45"/>
                    <a:pt x="16" y="54"/>
                  </a:cubicBezTo>
                  <a:cubicBezTo>
                    <a:pt x="21" y="69"/>
                    <a:pt x="28" y="101"/>
                    <a:pt x="42" y="110"/>
                  </a:cubicBezTo>
                  <a:cubicBezTo>
                    <a:pt x="44" y="98"/>
                    <a:pt x="38" y="83"/>
                    <a:pt x="35" y="72"/>
                  </a:cubicBezTo>
                  <a:cubicBezTo>
                    <a:pt x="31" y="60"/>
                    <a:pt x="31" y="49"/>
                    <a:pt x="29" y="36"/>
                  </a:cubicBezTo>
                  <a:cubicBezTo>
                    <a:pt x="29" y="28"/>
                    <a:pt x="27" y="3"/>
                    <a:pt x="18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8" name="Freeform 179">
              <a:extLst>
                <a:ext uri="{FF2B5EF4-FFF2-40B4-BE49-F238E27FC236}">
                  <a16:creationId xmlns:a16="http://schemas.microsoft.com/office/drawing/2014/main" id="{5738ADDD-49F7-4B7F-A667-9587F494EAF2}"/>
                </a:ext>
              </a:extLst>
            </p:cNvPr>
            <p:cNvSpPr>
              <a:spLocks/>
            </p:cNvSpPr>
            <p:nvPr/>
          </p:nvSpPr>
          <p:spPr bwMode="auto">
            <a:xfrm>
              <a:off x="2356" y="1164"/>
              <a:ext cx="139" cy="363"/>
            </a:xfrm>
            <a:custGeom>
              <a:avLst/>
              <a:gdLst>
                <a:gd name="T0" fmla="*/ 61 w 62"/>
                <a:gd name="T1" fmla="*/ 24 h 152"/>
                <a:gd name="T2" fmla="*/ 9 w 62"/>
                <a:gd name="T3" fmla="*/ 256 h 152"/>
                <a:gd name="T4" fmla="*/ 110 w 62"/>
                <a:gd name="T5" fmla="*/ 497 h 152"/>
                <a:gd name="T6" fmla="*/ 307 w 62"/>
                <a:gd name="T7" fmla="*/ 867 h 152"/>
                <a:gd name="T8" fmla="*/ 202 w 62"/>
                <a:gd name="T9" fmla="*/ 554 h 152"/>
                <a:gd name="T10" fmla="*/ 130 w 62"/>
                <a:gd name="T11" fmla="*/ 284 h 152"/>
                <a:gd name="T12" fmla="*/ 40 w 62"/>
                <a:gd name="T13" fmla="*/ 0 h 1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2" h="152">
                  <a:moveTo>
                    <a:pt x="12" y="4"/>
                  </a:moveTo>
                  <a:cubicBezTo>
                    <a:pt x="0" y="10"/>
                    <a:pt x="0" y="34"/>
                    <a:pt x="2" y="45"/>
                  </a:cubicBezTo>
                  <a:cubicBezTo>
                    <a:pt x="5" y="62"/>
                    <a:pt x="12" y="74"/>
                    <a:pt x="22" y="87"/>
                  </a:cubicBezTo>
                  <a:cubicBezTo>
                    <a:pt x="36" y="106"/>
                    <a:pt x="42" y="137"/>
                    <a:pt x="61" y="152"/>
                  </a:cubicBezTo>
                  <a:cubicBezTo>
                    <a:pt x="62" y="133"/>
                    <a:pt x="46" y="114"/>
                    <a:pt x="40" y="97"/>
                  </a:cubicBezTo>
                  <a:cubicBezTo>
                    <a:pt x="34" y="82"/>
                    <a:pt x="29" y="66"/>
                    <a:pt x="26" y="50"/>
                  </a:cubicBezTo>
                  <a:cubicBezTo>
                    <a:pt x="23" y="37"/>
                    <a:pt x="21" y="9"/>
                    <a:pt x="8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29" name="Freeform 180">
              <a:extLst>
                <a:ext uri="{FF2B5EF4-FFF2-40B4-BE49-F238E27FC236}">
                  <a16:creationId xmlns:a16="http://schemas.microsoft.com/office/drawing/2014/main" id="{C5BD6982-B432-4F8E-9794-03FF7C980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1360"/>
              <a:ext cx="227" cy="500"/>
            </a:xfrm>
            <a:custGeom>
              <a:avLst/>
              <a:gdLst>
                <a:gd name="T0" fmla="*/ 9 w 101"/>
                <a:gd name="T1" fmla="*/ 5 h 209"/>
                <a:gd name="T2" fmla="*/ 25 w 101"/>
                <a:gd name="T3" fmla="*/ 108 h 209"/>
                <a:gd name="T4" fmla="*/ 130 w 101"/>
                <a:gd name="T5" fmla="*/ 366 h 209"/>
                <a:gd name="T6" fmla="*/ 283 w 101"/>
                <a:gd name="T7" fmla="*/ 732 h 209"/>
                <a:gd name="T8" fmla="*/ 384 w 101"/>
                <a:gd name="T9" fmla="*/ 1002 h 209"/>
                <a:gd name="T10" fmla="*/ 506 w 101"/>
                <a:gd name="T11" fmla="*/ 1196 h 209"/>
                <a:gd name="T12" fmla="*/ 454 w 101"/>
                <a:gd name="T13" fmla="*/ 1007 h 209"/>
                <a:gd name="T14" fmla="*/ 353 w 101"/>
                <a:gd name="T15" fmla="*/ 778 h 209"/>
                <a:gd name="T16" fmla="*/ 218 w 101"/>
                <a:gd name="T17" fmla="*/ 411 h 209"/>
                <a:gd name="T18" fmla="*/ 97 w 101"/>
                <a:gd name="T19" fmla="*/ 148 h 209"/>
                <a:gd name="T20" fmla="*/ 4 w 101"/>
                <a:gd name="T21" fmla="*/ 0 h 209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1" h="209">
                  <a:moveTo>
                    <a:pt x="2" y="1"/>
                  </a:moveTo>
                  <a:cubicBezTo>
                    <a:pt x="0" y="6"/>
                    <a:pt x="4" y="14"/>
                    <a:pt x="5" y="19"/>
                  </a:cubicBezTo>
                  <a:cubicBezTo>
                    <a:pt x="10" y="35"/>
                    <a:pt x="18" y="49"/>
                    <a:pt x="26" y="64"/>
                  </a:cubicBezTo>
                  <a:cubicBezTo>
                    <a:pt x="37" y="85"/>
                    <a:pt x="46" y="107"/>
                    <a:pt x="56" y="128"/>
                  </a:cubicBezTo>
                  <a:cubicBezTo>
                    <a:pt x="64" y="143"/>
                    <a:pt x="69" y="159"/>
                    <a:pt x="76" y="175"/>
                  </a:cubicBezTo>
                  <a:cubicBezTo>
                    <a:pt x="80" y="183"/>
                    <a:pt x="89" y="209"/>
                    <a:pt x="100" y="209"/>
                  </a:cubicBezTo>
                  <a:cubicBezTo>
                    <a:pt x="101" y="199"/>
                    <a:pt x="94" y="185"/>
                    <a:pt x="90" y="176"/>
                  </a:cubicBezTo>
                  <a:cubicBezTo>
                    <a:pt x="83" y="162"/>
                    <a:pt x="77" y="149"/>
                    <a:pt x="70" y="136"/>
                  </a:cubicBezTo>
                  <a:cubicBezTo>
                    <a:pt x="59" y="115"/>
                    <a:pt x="52" y="93"/>
                    <a:pt x="43" y="72"/>
                  </a:cubicBezTo>
                  <a:cubicBezTo>
                    <a:pt x="35" y="56"/>
                    <a:pt x="29" y="40"/>
                    <a:pt x="19" y="26"/>
                  </a:cubicBezTo>
                  <a:cubicBezTo>
                    <a:pt x="13" y="17"/>
                    <a:pt x="6" y="8"/>
                    <a:pt x="1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0" name="Freeform 181">
              <a:extLst>
                <a:ext uri="{FF2B5EF4-FFF2-40B4-BE49-F238E27FC236}">
                  <a16:creationId xmlns:a16="http://schemas.microsoft.com/office/drawing/2014/main" id="{105B8D0C-1FE7-49C5-9FF4-A36F29A509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4" y="1530"/>
              <a:ext cx="207" cy="440"/>
            </a:xfrm>
            <a:custGeom>
              <a:avLst/>
              <a:gdLst>
                <a:gd name="T0" fmla="*/ 36 w 92"/>
                <a:gd name="T1" fmla="*/ 17 h 184"/>
                <a:gd name="T2" fmla="*/ 61 w 92"/>
                <a:gd name="T3" fmla="*/ 399 h 184"/>
                <a:gd name="T4" fmla="*/ 137 w 92"/>
                <a:gd name="T5" fmla="*/ 698 h 184"/>
                <a:gd name="T6" fmla="*/ 227 w 92"/>
                <a:gd name="T7" fmla="*/ 777 h 184"/>
                <a:gd name="T8" fmla="*/ 320 w 92"/>
                <a:gd name="T9" fmla="*/ 887 h 184"/>
                <a:gd name="T10" fmla="*/ 466 w 92"/>
                <a:gd name="T11" fmla="*/ 1052 h 184"/>
                <a:gd name="T12" fmla="*/ 295 w 92"/>
                <a:gd name="T13" fmla="*/ 670 h 184"/>
                <a:gd name="T14" fmla="*/ 187 w 92"/>
                <a:gd name="T15" fmla="*/ 342 h 184"/>
                <a:gd name="T16" fmla="*/ 106 w 92"/>
                <a:gd name="T17" fmla="*/ 115 h 184"/>
                <a:gd name="T18" fmla="*/ 25 w 92"/>
                <a:gd name="T19" fmla="*/ 0 h 1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2" h="184">
                  <a:moveTo>
                    <a:pt x="7" y="3"/>
                  </a:moveTo>
                  <a:cubicBezTo>
                    <a:pt x="0" y="21"/>
                    <a:pt x="8" y="51"/>
                    <a:pt x="12" y="70"/>
                  </a:cubicBezTo>
                  <a:cubicBezTo>
                    <a:pt x="15" y="87"/>
                    <a:pt x="14" y="107"/>
                    <a:pt x="27" y="122"/>
                  </a:cubicBezTo>
                  <a:cubicBezTo>
                    <a:pt x="32" y="127"/>
                    <a:pt x="39" y="131"/>
                    <a:pt x="45" y="136"/>
                  </a:cubicBezTo>
                  <a:cubicBezTo>
                    <a:pt x="52" y="141"/>
                    <a:pt x="57" y="149"/>
                    <a:pt x="63" y="155"/>
                  </a:cubicBezTo>
                  <a:cubicBezTo>
                    <a:pt x="70" y="163"/>
                    <a:pt x="82" y="183"/>
                    <a:pt x="92" y="184"/>
                  </a:cubicBezTo>
                  <a:cubicBezTo>
                    <a:pt x="91" y="161"/>
                    <a:pt x="67" y="138"/>
                    <a:pt x="58" y="117"/>
                  </a:cubicBezTo>
                  <a:cubicBezTo>
                    <a:pt x="50" y="98"/>
                    <a:pt x="44" y="79"/>
                    <a:pt x="37" y="60"/>
                  </a:cubicBezTo>
                  <a:cubicBezTo>
                    <a:pt x="31" y="47"/>
                    <a:pt x="26" y="33"/>
                    <a:pt x="21" y="20"/>
                  </a:cubicBezTo>
                  <a:cubicBezTo>
                    <a:pt x="18" y="13"/>
                    <a:pt x="13" y="0"/>
                    <a:pt x="5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1" name="Freeform 182">
              <a:extLst>
                <a:ext uri="{FF2B5EF4-FFF2-40B4-BE49-F238E27FC236}">
                  <a16:creationId xmlns:a16="http://schemas.microsoft.com/office/drawing/2014/main" id="{37A30867-ACA6-4245-8B86-1ADF4B2A8A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3" y="821"/>
              <a:ext cx="631" cy="3082"/>
            </a:xfrm>
            <a:custGeom>
              <a:avLst/>
              <a:gdLst>
                <a:gd name="T0" fmla="*/ 1024 w 281"/>
                <a:gd name="T1" fmla="*/ 7381 h 1287"/>
                <a:gd name="T2" fmla="*/ 1033 w 281"/>
                <a:gd name="T3" fmla="*/ 7100 h 1287"/>
                <a:gd name="T4" fmla="*/ 1377 w 281"/>
                <a:gd name="T5" fmla="*/ 5201 h 1287"/>
                <a:gd name="T6" fmla="*/ 1361 w 281"/>
                <a:gd name="T7" fmla="*/ 2344 h 1287"/>
                <a:gd name="T8" fmla="*/ 1388 w 281"/>
                <a:gd name="T9" fmla="*/ 1279 h 1287"/>
                <a:gd name="T10" fmla="*/ 1064 w 281"/>
                <a:gd name="T11" fmla="*/ 419 h 1287"/>
                <a:gd name="T12" fmla="*/ 36 w 281"/>
                <a:gd name="T13" fmla="*/ 1600 h 1287"/>
                <a:gd name="T14" fmla="*/ 137 w 281"/>
                <a:gd name="T15" fmla="*/ 3171 h 1287"/>
                <a:gd name="T16" fmla="*/ 409 w 281"/>
                <a:gd name="T17" fmla="*/ 6032 h 1287"/>
                <a:gd name="T18" fmla="*/ 903 w 281"/>
                <a:gd name="T19" fmla="*/ 7381 h 128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81" h="1287">
                  <a:moveTo>
                    <a:pt x="203" y="1287"/>
                  </a:moveTo>
                  <a:cubicBezTo>
                    <a:pt x="203" y="1287"/>
                    <a:pt x="200" y="1264"/>
                    <a:pt x="205" y="1238"/>
                  </a:cubicBezTo>
                  <a:cubicBezTo>
                    <a:pt x="213" y="1196"/>
                    <a:pt x="257" y="1200"/>
                    <a:pt x="273" y="907"/>
                  </a:cubicBezTo>
                  <a:cubicBezTo>
                    <a:pt x="276" y="860"/>
                    <a:pt x="278" y="481"/>
                    <a:pt x="270" y="409"/>
                  </a:cubicBezTo>
                  <a:cubicBezTo>
                    <a:pt x="262" y="337"/>
                    <a:pt x="281" y="295"/>
                    <a:pt x="275" y="223"/>
                  </a:cubicBezTo>
                  <a:cubicBezTo>
                    <a:pt x="270" y="151"/>
                    <a:pt x="253" y="88"/>
                    <a:pt x="211" y="73"/>
                  </a:cubicBezTo>
                  <a:cubicBezTo>
                    <a:pt x="0" y="0"/>
                    <a:pt x="12" y="242"/>
                    <a:pt x="7" y="279"/>
                  </a:cubicBezTo>
                  <a:cubicBezTo>
                    <a:pt x="2" y="316"/>
                    <a:pt x="30" y="516"/>
                    <a:pt x="27" y="553"/>
                  </a:cubicBezTo>
                  <a:cubicBezTo>
                    <a:pt x="25" y="591"/>
                    <a:pt x="74" y="1007"/>
                    <a:pt x="81" y="1052"/>
                  </a:cubicBezTo>
                  <a:cubicBezTo>
                    <a:pt x="96" y="1153"/>
                    <a:pt x="183" y="1195"/>
                    <a:pt x="179" y="1287"/>
                  </a:cubicBezTo>
                </a:path>
              </a:pathLst>
            </a:custGeom>
            <a:noFill/>
            <a:ln w="142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2" name="Freeform 183">
              <a:extLst>
                <a:ext uri="{FF2B5EF4-FFF2-40B4-BE49-F238E27FC236}">
                  <a16:creationId xmlns:a16="http://schemas.microsoft.com/office/drawing/2014/main" id="{D6AA5128-2F9C-4F8D-B159-0581DEF1EF3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764"/>
              <a:ext cx="40" cy="752"/>
            </a:xfrm>
            <a:custGeom>
              <a:avLst/>
              <a:gdLst>
                <a:gd name="T0" fmla="*/ 16 w 18"/>
                <a:gd name="T1" fmla="*/ 1801 h 314"/>
                <a:gd name="T2" fmla="*/ 9 w 18"/>
                <a:gd name="T3" fmla="*/ 1645 h 314"/>
                <a:gd name="T4" fmla="*/ 29 w 18"/>
                <a:gd name="T5" fmla="*/ 1255 h 314"/>
                <a:gd name="T6" fmla="*/ 49 w 18"/>
                <a:gd name="T7" fmla="*/ 350 h 314"/>
                <a:gd name="T8" fmla="*/ 9 w 18"/>
                <a:gd name="T9" fmla="*/ 0 h 3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314">
                  <a:moveTo>
                    <a:pt x="3" y="314"/>
                  </a:moveTo>
                  <a:cubicBezTo>
                    <a:pt x="3" y="303"/>
                    <a:pt x="3" y="293"/>
                    <a:pt x="2" y="287"/>
                  </a:cubicBezTo>
                  <a:cubicBezTo>
                    <a:pt x="0" y="265"/>
                    <a:pt x="9" y="246"/>
                    <a:pt x="6" y="219"/>
                  </a:cubicBezTo>
                  <a:cubicBezTo>
                    <a:pt x="3" y="192"/>
                    <a:pt x="18" y="79"/>
                    <a:pt x="10" y="61"/>
                  </a:cubicBezTo>
                  <a:cubicBezTo>
                    <a:pt x="6" y="52"/>
                    <a:pt x="4" y="26"/>
                    <a:pt x="2" y="0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3" name="Freeform 184">
              <a:extLst>
                <a:ext uri="{FF2B5EF4-FFF2-40B4-BE49-F238E27FC236}">
                  <a16:creationId xmlns:a16="http://schemas.microsoft.com/office/drawing/2014/main" id="{89803489-9B59-416E-87D1-4BAE441CB2D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9" y="3026"/>
              <a:ext cx="26" cy="314"/>
            </a:xfrm>
            <a:custGeom>
              <a:avLst/>
              <a:gdLst>
                <a:gd name="T0" fmla="*/ 56 w 12"/>
                <a:gd name="T1" fmla="*/ 753 h 131"/>
                <a:gd name="T2" fmla="*/ 20 w 12"/>
                <a:gd name="T3" fmla="*/ 448 h 131"/>
                <a:gd name="T4" fmla="*/ 20 w 12"/>
                <a:gd name="T5" fmla="*/ 0 h 13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31">
                  <a:moveTo>
                    <a:pt x="12" y="131"/>
                  </a:moveTo>
                  <a:cubicBezTo>
                    <a:pt x="10" y="111"/>
                    <a:pt x="7" y="89"/>
                    <a:pt x="4" y="78"/>
                  </a:cubicBezTo>
                  <a:cubicBezTo>
                    <a:pt x="0" y="65"/>
                    <a:pt x="3" y="32"/>
                    <a:pt x="4" y="0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4" name="Freeform 185">
              <a:extLst>
                <a:ext uri="{FF2B5EF4-FFF2-40B4-BE49-F238E27FC236}">
                  <a16:creationId xmlns:a16="http://schemas.microsoft.com/office/drawing/2014/main" id="{1506DD4E-F7CE-4B6A-A4D9-9DC7AD43F7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5" y="1855"/>
              <a:ext cx="66" cy="1562"/>
            </a:xfrm>
            <a:custGeom>
              <a:avLst/>
              <a:gdLst>
                <a:gd name="T0" fmla="*/ 105 w 29"/>
                <a:gd name="T1" fmla="*/ 0 h 652"/>
                <a:gd name="T2" fmla="*/ 61 w 29"/>
                <a:gd name="T3" fmla="*/ 448 h 652"/>
                <a:gd name="T4" fmla="*/ 52 w 29"/>
                <a:gd name="T5" fmla="*/ 735 h 652"/>
                <a:gd name="T6" fmla="*/ 46 w 29"/>
                <a:gd name="T7" fmla="*/ 1706 h 652"/>
                <a:gd name="T8" fmla="*/ 36 w 29"/>
                <a:gd name="T9" fmla="*/ 2142 h 652"/>
                <a:gd name="T10" fmla="*/ 77 w 29"/>
                <a:gd name="T11" fmla="*/ 3047 h 652"/>
                <a:gd name="T12" fmla="*/ 150 w 29"/>
                <a:gd name="T13" fmla="*/ 3742 h 65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9" h="652">
                  <a:moveTo>
                    <a:pt x="20" y="0"/>
                  </a:moveTo>
                  <a:cubicBezTo>
                    <a:pt x="9" y="37"/>
                    <a:pt x="20" y="44"/>
                    <a:pt x="12" y="78"/>
                  </a:cubicBezTo>
                  <a:cubicBezTo>
                    <a:pt x="8" y="96"/>
                    <a:pt x="16" y="107"/>
                    <a:pt x="10" y="128"/>
                  </a:cubicBezTo>
                  <a:cubicBezTo>
                    <a:pt x="0" y="162"/>
                    <a:pt x="18" y="255"/>
                    <a:pt x="9" y="297"/>
                  </a:cubicBezTo>
                  <a:cubicBezTo>
                    <a:pt x="0" y="339"/>
                    <a:pt x="10" y="338"/>
                    <a:pt x="7" y="373"/>
                  </a:cubicBezTo>
                  <a:cubicBezTo>
                    <a:pt x="4" y="408"/>
                    <a:pt x="21" y="502"/>
                    <a:pt x="15" y="531"/>
                  </a:cubicBezTo>
                  <a:cubicBezTo>
                    <a:pt x="11" y="550"/>
                    <a:pt x="22" y="610"/>
                    <a:pt x="29" y="652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435" name="Freeform 186">
              <a:extLst>
                <a:ext uri="{FF2B5EF4-FFF2-40B4-BE49-F238E27FC236}">
                  <a16:creationId xmlns:a16="http://schemas.microsoft.com/office/drawing/2014/main" id="{ACA8F948-7908-41B6-AD9E-1CA9D66740DE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3" y="1429"/>
              <a:ext cx="148" cy="259"/>
            </a:xfrm>
            <a:custGeom>
              <a:avLst/>
              <a:gdLst>
                <a:gd name="T0" fmla="*/ 0 w 66"/>
                <a:gd name="T1" fmla="*/ 597 h 108"/>
                <a:gd name="T2" fmla="*/ 0 w 66"/>
                <a:gd name="T3" fmla="*/ 477 h 108"/>
                <a:gd name="T4" fmla="*/ 251 w 66"/>
                <a:gd name="T5" fmla="*/ 523 h 108"/>
                <a:gd name="T6" fmla="*/ 247 w 66"/>
                <a:gd name="T7" fmla="*/ 621 h 10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6" h="108">
                  <a:moveTo>
                    <a:pt x="0" y="104"/>
                  </a:moveTo>
                  <a:cubicBezTo>
                    <a:pt x="0" y="94"/>
                    <a:pt x="0" y="86"/>
                    <a:pt x="0" y="83"/>
                  </a:cubicBezTo>
                  <a:cubicBezTo>
                    <a:pt x="0" y="52"/>
                    <a:pt x="66" y="0"/>
                    <a:pt x="50" y="91"/>
                  </a:cubicBezTo>
                  <a:cubicBezTo>
                    <a:pt x="49" y="97"/>
                    <a:pt x="49" y="102"/>
                    <a:pt x="49" y="108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1269" name="Group 187">
            <a:extLst>
              <a:ext uri="{FF2B5EF4-FFF2-40B4-BE49-F238E27FC236}">
                <a16:creationId xmlns:a16="http://schemas.microsoft.com/office/drawing/2014/main" id="{052EF504-C2DE-4112-93AF-053C623A27B0}"/>
              </a:ext>
            </a:extLst>
          </p:cNvPr>
          <p:cNvGrpSpPr>
            <a:grpSpLocks/>
          </p:cNvGrpSpPr>
          <p:nvPr/>
        </p:nvGrpSpPr>
        <p:grpSpPr bwMode="auto">
          <a:xfrm>
            <a:off x="2667000" y="1143001"/>
            <a:ext cx="960438" cy="4860925"/>
            <a:chOff x="628" y="802"/>
            <a:chExt cx="605" cy="3062"/>
          </a:xfrm>
        </p:grpSpPr>
        <p:sp>
          <p:nvSpPr>
            <p:cNvPr id="11270" name="Freeform 188">
              <a:extLst>
                <a:ext uri="{FF2B5EF4-FFF2-40B4-BE49-F238E27FC236}">
                  <a16:creationId xmlns:a16="http://schemas.microsoft.com/office/drawing/2014/main" id="{FDC91B5F-41DF-473B-8172-22A845688DC8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802"/>
              <a:ext cx="605" cy="3060"/>
            </a:xfrm>
            <a:custGeom>
              <a:avLst/>
              <a:gdLst>
                <a:gd name="T0" fmla="*/ 1252 w 286"/>
                <a:gd name="T1" fmla="*/ 686 h 1357"/>
                <a:gd name="T2" fmla="*/ 1176 w 286"/>
                <a:gd name="T3" fmla="*/ 1784 h 1357"/>
                <a:gd name="T4" fmla="*/ 1011 w 286"/>
                <a:gd name="T5" fmla="*/ 2050 h 1357"/>
                <a:gd name="T6" fmla="*/ 994 w 286"/>
                <a:gd name="T7" fmla="*/ 2181 h 1357"/>
                <a:gd name="T8" fmla="*/ 1092 w 286"/>
                <a:gd name="T9" fmla="*/ 6828 h 1357"/>
                <a:gd name="T10" fmla="*/ 948 w 286"/>
                <a:gd name="T11" fmla="*/ 6828 h 1357"/>
                <a:gd name="T12" fmla="*/ 899 w 286"/>
                <a:gd name="T13" fmla="*/ 6438 h 1357"/>
                <a:gd name="T14" fmla="*/ 326 w 286"/>
                <a:gd name="T15" fmla="*/ 4632 h 1357"/>
                <a:gd name="T16" fmla="*/ 0 w 286"/>
                <a:gd name="T17" fmla="*/ 2959 h 1357"/>
                <a:gd name="T18" fmla="*/ 277 w 286"/>
                <a:gd name="T19" fmla="*/ 661 h 1357"/>
                <a:gd name="T20" fmla="*/ 1252 w 286"/>
                <a:gd name="T21" fmla="*/ 686 h 1357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86" h="1357">
                  <a:moveTo>
                    <a:pt x="280" y="135"/>
                  </a:moveTo>
                  <a:cubicBezTo>
                    <a:pt x="280" y="135"/>
                    <a:pt x="275" y="315"/>
                    <a:pt x="263" y="351"/>
                  </a:cubicBezTo>
                  <a:cubicBezTo>
                    <a:pt x="257" y="369"/>
                    <a:pt x="228" y="392"/>
                    <a:pt x="226" y="403"/>
                  </a:cubicBezTo>
                  <a:cubicBezTo>
                    <a:pt x="224" y="414"/>
                    <a:pt x="223" y="423"/>
                    <a:pt x="222" y="429"/>
                  </a:cubicBezTo>
                  <a:cubicBezTo>
                    <a:pt x="244" y="1343"/>
                    <a:pt x="244" y="1343"/>
                    <a:pt x="244" y="1343"/>
                  </a:cubicBezTo>
                  <a:cubicBezTo>
                    <a:pt x="244" y="1343"/>
                    <a:pt x="225" y="1357"/>
                    <a:pt x="212" y="1343"/>
                  </a:cubicBezTo>
                  <a:cubicBezTo>
                    <a:pt x="212" y="1343"/>
                    <a:pt x="220" y="1298"/>
                    <a:pt x="201" y="1266"/>
                  </a:cubicBezTo>
                  <a:cubicBezTo>
                    <a:pt x="182" y="1234"/>
                    <a:pt x="75" y="965"/>
                    <a:pt x="73" y="911"/>
                  </a:cubicBezTo>
                  <a:cubicBezTo>
                    <a:pt x="68" y="748"/>
                    <a:pt x="0" y="654"/>
                    <a:pt x="0" y="582"/>
                  </a:cubicBezTo>
                  <a:cubicBezTo>
                    <a:pt x="0" y="510"/>
                    <a:pt x="23" y="187"/>
                    <a:pt x="62" y="130"/>
                  </a:cubicBezTo>
                  <a:cubicBezTo>
                    <a:pt x="153" y="0"/>
                    <a:pt x="286" y="122"/>
                    <a:pt x="280" y="135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1" name="Freeform 189">
              <a:extLst>
                <a:ext uri="{FF2B5EF4-FFF2-40B4-BE49-F238E27FC236}">
                  <a16:creationId xmlns:a16="http://schemas.microsoft.com/office/drawing/2014/main" id="{A1805CDD-00CB-471E-A361-F8DAF35A7C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3" y="1071"/>
              <a:ext cx="57" cy="667"/>
            </a:xfrm>
            <a:custGeom>
              <a:avLst/>
              <a:gdLst>
                <a:gd name="T0" fmla="*/ 120 w 27"/>
                <a:gd name="T1" fmla="*/ 0 h 296"/>
                <a:gd name="T2" fmla="*/ 72 w 27"/>
                <a:gd name="T3" fmla="*/ 726 h 296"/>
                <a:gd name="T4" fmla="*/ 13 w 27"/>
                <a:gd name="T5" fmla="*/ 1503 h 296"/>
                <a:gd name="T6" fmla="*/ 53 w 27"/>
                <a:gd name="T7" fmla="*/ 721 h 296"/>
                <a:gd name="T8" fmla="*/ 120 w 27"/>
                <a:gd name="T9" fmla="*/ 0 h 29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7" h="296">
                  <a:moveTo>
                    <a:pt x="27" y="0"/>
                  </a:moveTo>
                  <a:cubicBezTo>
                    <a:pt x="27" y="0"/>
                    <a:pt x="21" y="116"/>
                    <a:pt x="16" y="143"/>
                  </a:cubicBezTo>
                  <a:cubicBezTo>
                    <a:pt x="12" y="170"/>
                    <a:pt x="1" y="280"/>
                    <a:pt x="3" y="296"/>
                  </a:cubicBezTo>
                  <a:cubicBezTo>
                    <a:pt x="3" y="296"/>
                    <a:pt x="0" y="240"/>
                    <a:pt x="12" y="142"/>
                  </a:cubicBezTo>
                  <a:cubicBezTo>
                    <a:pt x="24" y="44"/>
                    <a:pt x="27" y="0"/>
                    <a:pt x="2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2" name="Freeform 190">
              <a:extLst>
                <a:ext uri="{FF2B5EF4-FFF2-40B4-BE49-F238E27FC236}">
                  <a16:creationId xmlns:a16="http://schemas.microsoft.com/office/drawing/2014/main" id="{9E751163-4844-4383-A11E-2F3636CE70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9" y="1003"/>
              <a:ext cx="78" cy="728"/>
            </a:xfrm>
            <a:custGeom>
              <a:avLst/>
              <a:gdLst>
                <a:gd name="T0" fmla="*/ 13 w 37"/>
                <a:gd name="T1" fmla="*/ 0 h 323"/>
                <a:gd name="T2" fmla="*/ 141 w 37"/>
                <a:gd name="T3" fmla="*/ 1641 h 323"/>
                <a:gd name="T4" fmla="*/ 13 w 37"/>
                <a:gd name="T5" fmla="*/ 0 h 3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7" h="323">
                  <a:moveTo>
                    <a:pt x="3" y="0"/>
                  </a:moveTo>
                  <a:cubicBezTo>
                    <a:pt x="3" y="0"/>
                    <a:pt x="37" y="231"/>
                    <a:pt x="32" y="323"/>
                  </a:cubicBezTo>
                  <a:cubicBezTo>
                    <a:pt x="32" y="323"/>
                    <a:pt x="0" y="28"/>
                    <a:pt x="3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3" name="Freeform 191">
              <a:extLst>
                <a:ext uri="{FF2B5EF4-FFF2-40B4-BE49-F238E27FC236}">
                  <a16:creationId xmlns:a16="http://schemas.microsoft.com/office/drawing/2014/main" id="{A0ACDD21-0CBD-4347-898C-FD6A619A4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905" y="1048"/>
              <a:ext cx="163" cy="712"/>
            </a:xfrm>
            <a:custGeom>
              <a:avLst/>
              <a:gdLst>
                <a:gd name="T0" fmla="*/ 0 w 77"/>
                <a:gd name="T1" fmla="*/ 0 h 316"/>
                <a:gd name="T2" fmla="*/ 4 w 77"/>
                <a:gd name="T3" fmla="*/ 11 h 316"/>
                <a:gd name="T4" fmla="*/ 180 w 77"/>
                <a:gd name="T5" fmla="*/ 640 h 316"/>
                <a:gd name="T6" fmla="*/ 345 w 77"/>
                <a:gd name="T7" fmla="*/ 1604 h 316"/>
                <a:gd name="T8" fmla="*/ 165 w 77"/>
                <a:gd name="T9" fmla="*/ 955 h 316"/>
                <a:gd name="T10" fmla="*/ 0 w 77"/>
                <a:gd name="T11" fmla="*/ 0 h 3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316">
                  <a:moveTo>
                    <a:pt x="0" y="0"/>
                  </a:moveTo>
                  <a:cubicBezTo>
                    <a:pt x="0" y="0"/>
                    <a:pt x="1" y="1"/>
                    <a:pt x="1" y="2"/>
                  </a:cubicBezTo>
                  <a:cubicBezTo>
                    <a:pt x="6" y="15"/>
                    <a:pt x="35" y="91"/>
                    <a:pt x="40" y="126"/>
                  </a:cubicBezTo>
                  <a:cubicBezTo>
                    <a:pt x="46" y="165"/>
                    <a:pt x="52" y="262"/>
                    <a:pt x="77" y="316"/>
                  </a:cubicBezTo>
                  <a:cubicBezTo>
                    <a:pt x="77" y="316"/>
                    <a:pt x="44" y="259"/>
                    <a:pt x="37" y="188"/>
                  </a:cubicBezTo>
                  <a:cubicBezTo>
                    <a:pt x="31" y="117"/>
                    <a:pt x="12" y="3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4" name="Freeform 192">
              <a:extLst>
                <a:ext uri="{FF2B5EF4-FFF2-40B4-BE49-F238E27FC236}">
                  <a16:creationId xmlns:a16="http://schemas.microsoft.com/office/drawing/2014/main" id="{4E383054-FDC2-4DF9-8237-338DC6541A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12" y="1199"/>
              <a:ext cx="248" cy="577"/>
            </a:xfrm>
            <a:custGeom>
              <a:avLst/>
              <a:gdLst>
                <a:gd name="T0" fmla="*/ 0 w 117"/>
                <a:gd name="T1" fmla="*/ 0 h 256"/>
                <a:gd name="T2" fmla="*/ 225 w 117"/>
                <a:gd name="T3" fmla="*/ 534 h 256"/>
                <a:gd name="T4" fmla="*/ 526 w 117"/>
                <a:gd name="T5" fmla="*/ 1301 h 256"/>
                <a:gd name="T6" fmla="*/ 293 w 117"/>
                <a:gd name="T7" fmla="*/ 875 h 256"/>
                <a:gd name="T8" fmla="*/ 0 w 117"/>
                <a:gd name="T9" fmla="*/ 0 h 25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256">
                  <a:moveTo>
                    <a:pt x="0" y="0"/>
                  </a:moveTo>
                  <a:cubicBezTo>
                    <a:pt x="0" y="0"/>
                    <a:pt x="39" y="73"/>
                    <a:pt x="50" y="105"/>
                  </a:cubicBezTo>
                  <a:cubicBezTo>
                    <a:pt x="61" y="136"/>
                    <a:pt x="92" y="227"/>
                    <a:pt x="117" y="256"/>
                  </a:cubicBezTo>
                  <a:cubicBezTo>
                    <a:pt x="76" y="188"/>
                    <a:pt x="74" y="192"/>
                    <a:pt x="65" y="172"/>
                  </a:cubicBezTo>
                  <a:cubicBezTo>
                    <a:pt x="53" y="142"/>
                    <a:pt x="33" y="5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5" name="Freeform 193">
              <a:extLst>
                <a:ext uri="{FF2B5EF4-FFF2-40B4-BE49-F238E27FC236}">
                  <a16:creationId xmlns:a16="http://schemas.microsoft.com/office/drawing/2014/main" id="{BD7DD4E9-C102-4A44-B8DB-D23AC3E99C8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379"/>
              <a:ext cx="234" cy="481"/>
            </a:xfrm>
            <a:custGeom>
              <a:avLst/>
              <a:gdLst>
                <a:gd name="T0" fmla="*/ 0 w 111"/>
                <a:gd name="T1" fmla="*/ 0 h 213"/>
                <a:gd name="T2" fmla="*/ 493 w 111"/>
                <a:gd name="T3" fmla="*/ 1086 h 213"/>
                <a:gd name="T4" fmla="*/ 0 w 111"/>
                <a:gd name="T5" fmla="*/ 0 h 2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13">
                  <a:moveTo>
                    <a:pt x="0" y="0"/>
                  </a:moveTo>
                  <a:cubicBezTo>
                    <a:pt x="0" y="0"/>
                    <a:pt x="94" y="154"/>
                    <a:pt x="111" y="213"/>
                  </a:cubicBezTo>
                  <a:cubicBezTo>
                    <a:pt x="111" y="213"/>
                    <a:pt x="19" y="53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6" name="Freeform 194">
              <a:extLst>
                <a:ext uri="{FF2B5EF4-FFF2-40B4-BE49-F238E27FC236}">
                  <a16:creationId xmlns:a16="http://schemas.microsoft.com/office/drawing/2014/main" id="{EFE7D5C6-7351-4299-B0AF-09B9D6DA519B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499"/>
              <a:ext cx="241" cy="476"/>
            </a:xfrm>
            <a:custGeom>
              <a:avLst/>
              <a:gdLst>
                <a:gd name="T0" fmla="*/ 509 w 114"/>
                <a:gd name="T1" fmla="*/ 1074 h 211"/>
                <a:gd name="T2" fmla="*/ 260 w 114"/>
                <a:gd name="T3" fmla="*/ 523 h 211"/>
                <a:gd name="T4" fmla="*/ 0 w 114"/>
                <a:gd name="T5" fmla="*/ 0 h 211"/>
                <a:gd name="T6" fmla="*/ 112 w 114"/>
                <a:gd name="T7" fmla="*/ 336 h 211"/>
                <a:gd name="T8" fmla="*/ 509 w 114"/>
                <a:gd name="T9" fmla="*/ 1074 h 2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4" h="211">
                  <a:moveTo>
                    <a:pt x="114" y="211"/>
                  </a:moveTo>
                  <a:cubicBezTo>
                    <a:pt x="114" y="211"/>
                    <a:pt x="71" y="126"/>
                    <a:pt x="58" y="103"/>
                  </a:cubicBezTo>
                  <a:cubicBezTo>
                    <a:pt x="45" y="80"/>
                    <a:pt x="5" y="16"/>
                    <a:pt x="0" y="0"/>
                  </a:cubicBezTo>
                  <a:cubicBezTo>
                    <a:pt x="0" y="0"/>
                    <a:pt x="11" y="45"/>
                    <a:pt x="25" y="66"/>
                  </a:cubicBezTo>
                  <a:cubicBezTo>
                    <a:pt x="38" y="86"/>
                    <a:pt x="109" y="190"/>
                    <a:pt x="114" y="211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7" name="Freeform 195">
              <a:extLst>
                <a:ext uri="{FF2B5EF4-FFF2-40B4-BE49-F238E27FC236}">
                  <a16:creationId xmlns:a16="http://schemas.microsoft.com/office/drawing/2014/main" id="{3C8F837B-EC23-440D-9CCC-C75DAA25D3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729"/>
              <a:ext cx="250" cy="439"/>
            </a:xfrm>
            <a:custGeom>
              <a:avLst/>
              <a:gdLst>
                <a:gd name="T0" fmla="*/ 530 w 118"/>
                <a:gd name="T1" fmla="*/ 988 h 195"/>
                <a:gd name="T2" fmla="*/ 0 w 118"/>
                <a:gd name="T3" fmla="*/ 0 h 195"/>
                <a:gd name="T4" fmla="*/ 530 w 118"/>
                <a:gd name="T5" fmla="*/ 988 h 19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8" h="195">
                  <a:moveTo>
                    <a:pt x="118" y="195"/>
                  </a:moveTo>
                  <a:cubicBezTo>
                    <a:pt x="118" y="195"/>
                    <a:pt x="35" y="41"/>
                    <a:pt x="0" y="0"/>
                  </a:cubicBezTo>
                  <a:cubicBezTo>
                    <a:pt x="0" y="0"/>
                    <a:pt x="106" y="181"/>
                    <a:pt x="118" y="195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8" name="Freeform 196">
              <a:extLst>
                <a:ext uri="{FF2B5EF4-FFF2-40B4-BE49-F238E27FC236}">
                  <a16:creationId xmlns:a16="http://schemas.microsoft.com/office/drawing/2014/main" id="{830D9E5C-6F9E-4D9A-91AA-1192EAED31AF}"/>
                </a:ext>
              </a:extLst>
            </p:cNvPr>
            <p:cNvSpPr>
              <a:spLocks/>
            </p:cNvSpPr>
            <p:nvPr/>
          </p:nvSpPr>
          <p:spPr bwMode="auto">
            <a:xfrm>
              <a:off x="749" y="1815"/>
              <a:ext cx="254" cy="529"/>
            </a:xfrm>
            <a:custGeom>
              <a:avLst/>
              <a:gdLst>
                <a:gd name="T0" fmla="*/ 538 w 120"/>
                <a:gd name="T1" fmla="*/ 1191 h 235"/>
                <a:gd name="T2" fmla="*/ 197 w 120"/>
                <a:gd name="T3" fmla="*/ 425 h 235"/>
                <a:gd name="T4" fmla="*/ 0 w 120"/>
                <a:gd name="T5" fmla="*/ 0 h 235"/>
                <a:gd name="T6" fmla="*/ 135 w 120"/>
                <a:gd name="T7" fmla="*/ 401 h 235"/>
                <a:gd name="T8" fmla="*/ 538 w 120"/>
                <a:gd name="T9" fmla="*/ 1191 h 23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0" h="235">
                  <a:moveTo>
                    <a:pt x="120" y="235"/>
                  </a:moveTo>
                  <a:cubicBezTo>
                    <a:pt x="120" y="235"/>
                    <a:pt x="56" y="98"/>
                    <a:pt x="44" y="84"/>
                  </a:cubicBezTo>
                  <a:cubicBezTo>
                    <a:pt x="32" y="69"/>
                    <a:pt x="3" y="12"/>
                    <a:pt x="0" y="0"/>
                  </a:cubicBezTo>
                  <a:cubicBezTo>
                    <a:pt x="0" y="0"/>
                    <a:pt x="19" y="66"/>
                    <a:pt x="30" y="79"/>
                  </a:cubicBezTo>
                  <a:cubicBezTo>
                    <a:pt x="40" y="92"/>
                    <a:pt x="100" y="203"/>
                    <a:pt x="120" y="235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79" name="Freeform 197">
              <a:extLst>
                <a:ext uri="{FF2B5EF4-FFF2-40B4-BE49-F238E27FC236}">
                  <a16:creationId xmlns:a16="http://schemas.microsoft.com/office/drawing/2014/main" id="{FB49C5EF-FA47-4CA5-9A70-851637AC1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772" y="2038"/>
              <a:ext cx="245" cy="498"/>
            </a:xfrm>
            <a:custGeom>
              <a:avLst/>
              <a:gdLst>
                <a:gd name="T0" fmla="*/ 0 w 116"/>
                <a:gd name="T1" fmla="*/ 0 h 221"/>
                <a:gd name="T2" fmla="*/ 249 w 116"/>
                <a:gd name="T3" fmla="*/ 568 h 221"/>
                <a:gd name="T4" fmla="*/ 517 w 116"/>
                <a:gd name="T5" fmla="*/ 1122 h 221"/>
                <a:gd name="T6" fmla="*/ 224 w 116"/>
                <a:gd name="T7" fmla="*/ 624 h 221"/>
                <a:gd name="T8" fmla="*/ 0 w 116"/>
                <a:gd name="T9" fmla="*/ 0 h 2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21">
                  <a:moveTo>
                    <a:pt x="0" y="0"/>
                  </a:moveTo>
                  <a:cubicBezTo>
                    <a:pt x="0" y="0"/>
                    <a:pt x="39" y="78"/>
                    <a:pt x="56" y="112"/>
                  </a:cubicBezTo>
                  <a:cubicBezTo>
                    <a:pt x="73" y="146"/>
                    <a:pt x="103" y="204"/>
                    <a:pt x="116" y="221"/>
                  </a:cubicBezTo>
                  <a:cubicBezTo>
                    <a:pt x="116" y="221"/>
                    <a:pt x="58" y="139"/>
                    <a:pt x="50" y="123"/>
                  </a:cubicBezTo>
                  <a:cubicBezTo>
                    <a:pt x="37" y="96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0" name="Freeform 198">
              <a:extLst>
                <a:ext uri="{FF2B5EF4-FFF2-40B4-BE49-F238E27FC236}">
                  <a16:creationId xmlns:a16="http://schemas.microsoft.com/office/drawing/2014/main" id="{FDAE8D73-0969-4F14-8CCC-09F50B6B7AFD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2268"/>
              <a:ext cx="232" cy="430"/>
            </a:xfrm>
            <a:custGeom>
              <a:avLst/>
              <a:gdLst>
                <a:gd name="T0" fmla="*/ 0 w 110"/>
                <a:gd name="T1" fmla="*/ 0 h 191"/>
                <a:gd name="T2" fmla="*/ 489 w 110"/>
                <a:gd name="T3" fmla="*/ 968 h 191"/>
                <a:gd name="T4" fmla="*/ 0 w 110"/>
                <a:gd name="T5" fmla="*/ 0 h 19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0" h="191">
                  <a:moveTo>
                    <a:pt x="0" y="0"/>
                  </a:moveTo>
                  <a:cubicBezTo>
                    <a:pt x="0" y="0"/>
                    <a:pt x="99" y="151"/>
                    <a:pt x="110" y="191"/>
                  </a:cubicBezTo>
                  <a:cubicBezTo>
                    <a:pt x="110" y="191"/>
                    <a:pt x="14" y="3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1" name="Freeform 199">
              <a:extLst>
                <a:ext uri="{FF2B5EF4-FFF2-40B4-BE49-F238E27FC236}">
                  <a16:creationId xmlns:a16="http://schemas.microsoft.com/office/drawing/2014/main" id="{B0DE5D98-9CE0-4A37-92E6-940A7DEEEE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450"/>
              <a:ext cx="206" cy="460"/>
            </a:xfrm>
            <a:custGeom>
              <a:avLst/>
              <a:gdLst>
                <a:gd name="T0" fmla="*/ 0 w 97"/>
                <a:gd name="T1" fmla="*/ 0 h 204"/>
                <a:gd name="T2" fmla="*/ 176 w 97"/>
                <a:gd name="T3" fmla="*/ 446 h 204"/>
                <a:gd name="T4" fmla="*/ 437 w 97"/>
                <a:gd name="T5" fmla="*/ 1037 h 204"/>
                <a:gd name="T6" fmla="*/ 285 w 97"/>
                <a:gd name="T7" fmla="*/ 676 h 204"/>
                <a:gd name="T8" fmla="*/ 0 w 97"/>
                <a:gd name="T9" fmla="*/ 0 h 20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7" h="204">
                  <a:moveTo>
                    <a:pt x="0" y="0"/>
                  </a:moveTo>
                  <a:cubicBezTo>
                    <a:pt x="0" y="0"/>
                    <a:pt x="15" y="62"/>
                    <a:pt x="39" y="88"/>
                  </a:cubicBezTo>
                  <a:cubicBezTo>
                    <a:pt x="63" y="114"/>
                    <a:pt x="89" y="178"/>
                    <a:pt x="97" y="204"/>
                  </a:cubicBezTo>
                  <a:cubicBezTo>
                    <a:pt x="97" y="204"/>
                    <a:pt x="73" y="148"/>
                    <a:pt x="63" y="133"/>
                  </a:cubicBezTo>
                  <a:cubicBezTo>
                    <a:pt x="52" y="117"/>
                    <a:pt x="4" y="5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2" name="Freeform 200">
              <a:extLst>
                <a:ext uri="{FF2B5EF4-FFF2-40B4-BE49-F238E27FC236}">
                  <a16:creationId xmlns:a16="http://schemas.microsoft.com/office/drawing/2014/main" id="{019C2FFE-AA35-4945-8FE6-8A3D7DB7A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7" y="2667"/>
              <a:ext cx="229" cy="539"/>
            </a:xfrm>
            <a:custGeom>
              <a:avLst/>
              <a:gdLst>
                <a:gd name="T0" fmla="*/ 0 w 108"/>
                <a:gd name="T1" fmla="*/ 0 h 239"/>
                <a:gd name="T2" fmla="*/ 486 w 108"/>
                <a:gd name="T3" fmla="*/ 1216 h 239"/>
                <a:gd name="T4" fmla="*/ 0 w 108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39">
                  <a:moveTo>
                    <a:pt x="0" y="0"/>
                  </a:moveTo>
                  <a:cubicBezTo>
                    <a:pt x="0" y="0"/>
                    <a:pt x="103" y="207"/>
                    <a:pt x="108" y="239"/>
                  </a:cubicBezTo>
                  <a:cubicBezTo>
                    <a:pt x="108" y="239"/>
                    <a:pt x="8" y="18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3" name="Freeform 201">
              <a:extLst>
                <a:ext uri="{FF2B5EF4-FFF2-40B4-BE49-F238E27FC236}">
                  <a16:creationId xmlns:a16="http://schemas.microsoft.com/office/drawing/2014/main" id="{50FD2256-7AF0-4A17-A3FB-2AEC6B908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2836"/>
              <a:ext cx="229" cy="629"/>
            </a:xfrm>
            <a:custGeom>
              <a:avLst/>
              <a:gdLst>
                <a:gd name="T0" fmla="*/ 0 w 108"/>
                <a:gd name="T1" fmla="*/ 0 h 279"/>
                <a:gd name="T2" fmla="*/ 189 w 108"/>
                <a:gd name="T3" fmla="*/ 575 h 279"/>
                <a:gd name="T4" fmla="*/ 486 w 108"/>
                <a:gd name="T5" fmla="*/ 1418 h 279"/>
                <a:gd name="T6" fmla="*/ 261 w 108"/>
                <a:gd name="T7" fmla="*/ 773 h 279"/>
                <a:gd name="T8" fmla="*/ 0 w 108"/>
                <a:gd name="T9" fmla="*/ 0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8" h="279">
                  <a:moveTo>
                    <a:pt x="0" y="0"/>
                  </a:moveTo>
                  <a:cubicBezTo>
                    <a:pt x="0" y="0"/>
                    <a:pt x="25" y="87"/>
                    <a:pt x="42" y="113"/>
                  </a:cubicBezTo>
                  <a:cubicBezTo>
                    <a:pt x="60" y="139"/>
                    <a:pt x="105" y="246"/>
                    <a:pt x="108" y="279"/>
                  </a:cubicBezTo>
                  <a:cubicBezTo>
                    <a:pt x="108" y="279"/>
                    <a:pt x="83" y="194"/>
                    <a:pt x="58" y="152"/>
                  </a:cubicBezTo>
                  <a:cubicBezTo>
                    <a:pt x="33" y="111"/>
                    <a:pt x="0" y="26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4" name="Freeform 202">
              <a:extLst>
                <a:ext uri="{FF2B5EF4-FFF2-40B4-BE49-F238E27FC236}">
                  <a16:creationId xmlns:a16="http://schemas.microsoft.com/office/drawing/2014/main" id="{BFC2DB7F-AE53-4C76-B5B7-EB726D138DDA}"/>
                </a:ext>
              </a:extLst>
            </p:cNvPr>
            <p:cNvSpPr>
              <a:spLocks/>
            </p:cNvSpPr>
            <p:nvPr/>
          </p:nvSpPr>
          <p:spPr bwMode="auto">
            <a:xfrm>
              <a:off x="979" y="1720"/>
              <a:ext cx="165" cy="2144"/>
            </a:xfrm>
            <a:custGeom>
              <a:avLst/>
              <a:gdLst>
                <a:gd name="T0" fmla="*/ 157 w 78"/>
                <a:gd name="T1" fmla="*/ 4376 h 951"/>
                <a:gd name="T2" fmla="*/ 205 w 78"/>
                <a:gd name="T3" fmla="*/ 4768 h 951"/>
                <a:gd name="T4" fmla="*/ 349 w 78"/>
                <a:gd name="T5" fmla="*/ 4768 h 951"/>
                <a:gd name="T6" fmla="*/ 250 w 78"/>
                <a:gd name="T7" fmla="*/ 117 h 951"/>
                <a:gd name="T8" fmla="*/ 260 w 78"/>
                <a:gd name="T9" fmla="*/ 5 h 951"/>
                <a:gd name="T10" fmla="*/ 201 w 78"/>
                <a:gd name="T11" fmla="*/ 61 h 951"/>
                <a:gd name="T12" fmla="*/ 133 w 78"/>
                <a:gd name="T13" fmla="*/ 174 h 951"/>
                <a:gd name="T14" fmla="*/ 112 w 78"/>
                <a:gd name="T15" fmla="*/ 300 h 951"/>
                <a:gd name="T16" fmla="*/ 63 w 78"/>
                <a:gd name="T17" fmla="*/ 615 h 951"/>
                <a:gd name="T18" fmla="*/ 72 w 78"/>
                <a:gd name="T19" fmla="*/ 981 h 951"/>
                <a:gd name="T20" fmla="*/ 85 w 78"/>
                <a:gd name="T21" fmla="*/ 1346 h 951"/>
                <a:gd name="T22" fmla="*/ 72 w 78"/>
                <a:gd name="T23" fmla="*/ 1560 h 951"/>
                <a:gd name="T24" fmla="*/ 85 w 78"/>
                <a:gd name="T25" fmla="*/ 2171 h 951"/>
                <a:gd name="T26" fmla="*/ 49 w 78"/>
                <a:gd name="T27" fmla="*/ 2649 h 951"/>
                <a:gd name="T28" fmla="*/ 99 w 78"/>
                <a:gd name="T29" fmla="*/ 3161 h 951"/>
                <a:gd name="T30" fmla="*/ 108 w 78"/>
                <a:gd name="T31" fmla="*/ 3691 h 951"/>
                <a:gd name="T32" fmla="*/ 121 w 78"/>
                <a:gd name="T33" fmla="*/ 4040 h 951"/>
                <a:gd name="T34" fmla="*/ 157 w 78"/>
                <a:gd name="T35" fmla="*/ 4376 h 951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78" h="951">
                  <a:moveTo>
                    <a:pt x="35" y="861"/>
                  </a:moveTo>
                  <a:cubicBezTo>
                    <a:pt x="55" y="892"/>
                    <a:pt x="46" y="938"/>
                    <a:pt x="46" y="938"/>
                  </a:cubicBezTo>
                  <a:cubicBezTo>
                    <a:pt x="59" y="951"/>
                    <a:pt x="78" y="938"/>
                    <a:pt x="78" y="938"/>
                  </a:cubicBezTo>
                  <a:cubicBezTo>
                    <a:pt x="56" y="23"/>
                    <a:pt x="56" y="23"/>
                    <a:pt x="56" y="23"/>
                  </a:cubicBezTo>
                  <a:cubicBezTo>
                    <a:pt x="57" y="18"/>
                    <a:pt x="57" y="10"/>
                    <a:pt x="58" y="1"/>
                  </a:cubicBezTo>
                  <a:cubicBezTo>
                    <a:pt x="58" y="1"/>
                    <a:pt x="47" y="0"/>
                    <a:pt x="45" y="12"/>
                  </a:cubicBezTo>
                  <a:cubicBezTo>
                    <a:pt x="43" y="25"/>
                    <a:pt x="33" y="25"/>
                    <a:pt x="30" y="34"/>
                  </a:cubicBezTo>
                  <a:cubicBezTo>
                    <a:pt x="27" y="43"/>
                    <a:pt x="24" y="49"/>
                    <a:pt x="25" y="59"/>
                  </a:cubicBezTo>
                  <a:cubicBezTo>
                    <a:pt x="26" y="69"/>
                    <a:pt x="6" y="99"/>
                    <a:pt x="14" y="121"/>
                  </a:cubicBezTo>
                  <a:cubicBezTo>
                    <a:pt x="22" y="142"/>
                    <a:pt x="11" y="166"/>
                    <a:pt x="16" y="193"/>
                  </a:cubicBezTo>
                  <a:cubicBezTo>
                    <a:pt x="22" y="219"/>
                    <a:pt x="14" y="254"/>
                    <a:pt x="19" y="265"/>
                  </a:cubicBezTo>
                  <a:cubicBezTo>
                    <a:pt x="24" y="275"/>
                    <a:pt x="8" y="286"/>
                    <a:pt x="16" y="307"/>
                  </a:cubicBezTo>
                  <a:cubicBezTo>
                    <a:pt x="24" y="329"/>
                    <a:pt x="11" y="403"/>
                    <a:pt x="19" y="427"/>
                  </a:cubicBezTo>
                  <a:cubicBezTo>
                    <a:pt x="27" y="451"/>
                    <a:pt x="0" y="497"/>
                    <a:pt x="11" y="521"/>
                  </a:cubicBezTo>
                  <a:cubicBezTo>
                    <a:pt x="22" y="545"/>
                    <a:pt x="16" y="606"/>
                    <a:pt x="22" y="622"/>
                  </a:cubicBezTo>
                  <a:cubicBezTo>
                    <a:pt x="27" y="638"/>
                    <a:pt x="14" y="691"/>
                    <a:pt x="24" y="726"/>
                  </a:cubicBezTo>
                  <a:cubicBezTo>
                    <a:pt x="35" y="761"/>
                    <a:pt x="27" y="795"/>
                    <a:pt x="27" y="795"/>
                  </a:cubicBezTo>
                  <a:cubicBezTo>
                    <a:pt x="27" y="795"/>
                    <a:pt x="27" y="849"/>
                    <a:pt x="35" y="861"/>
                  </a:cubicBezTo>
                  <a:close/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5" name="Freeform 203">
              <a:extLst>
                <a:ext uri="{FF2B5EF4-FFF2-40B4-BE49-F238E27FC236}">
                  <a16:creationId xmlns:a16="http://schemas.microsoft.com/office/drawing/2014/main" id="{24CC1D29-F12B-4A77-9C14-3B048D3551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9" y="1046"/>
              <a:ext cx="55" cy="665"/>
            </a:xfrm>
            <a:custGeom>
              <a:avLst/>
              <a:gdLst>
                <a:gd name="T0" fmla="*/ 116 w 26"/>
                <a:gd name="T1" fmla="*/ 0 h 295"/>
                <a:gd name="T2" fmla="*/ 72 w 26"/>
                <a:gd name="T3" fmla="*/ 726 h 295"/>
                <a:gd name="T4" fmla="*/ 13 w 26"/>
                <a:gd name="T5" fmla="*/ 1499 h 295"/>
                <a:gd name="T6" fmla="*/ 53 w 26"/>
                <a:gd name="T7" fmla="*/ 717 h 295"/>
                <a:gd name="T8" fmla="*/ 116 w 26"/>
                <a:gd name="T9" fmla="*/ 0 h 29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6" h="295">
                  <a:moveTo>
                    <a:pt x="26" y="0"/>
                  </a:moveTo>
                  <a:cubicBezTo>
                    <a:pt x="26" y="0"/>
                    <a:pt x="20" y="116"/>
                    <a:pt x="16" y="143"/>
                  </a:cubicBezTo>
                  <a:cubicBezTo>
                    <a:pt x="12" y="170"/>
                    <a:pt x="1" y="279"/>
                    <a:pt x="3" y="295"/>
                  </a:cubicBezTo>
                  <a:cubicBezTo>
                    <a:pt x="3" y="295"/>
                    <a:pt x="0" y="239"/>
                    <a:pt x="12" y="141"/>
                  </a:cubicBezTo>
                  <a:cubicBezTo>
                    <a:pt x="23" y="43"/>
                    <a:pt x="26" y="0"/>
                    <a:pt x="2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6" name="Freeform 204">
              <a:extLst>
                <a:ext uri="{FF2B5EF4-FFF2-40B4-BE49-F238E27FC236}">
                  <a16:creationId xmlns:a16="http://schemas.microsoft.com/office/drawing/2014/main" id="{5574F4AF-FA9E-4471-AD33-FDFC1AE5D3E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5" y="976"/>
              <a:ext cx="67" cy="728"/>
            </a:xfrm>
            <a:custGeom>
              <a:avLst/>
              <a:gdLst>
                <a:gd name="T0" fmla="*/ 13 w 32"/>
                <a:gd name="T1" fmla="*/ 0 h 323"/>
                <a:gd name="T2" fmla="*/ 140 w 32"/>
                <a:gd name="T3" fmla="*/ 1641 h 323"/>
                <a:gd name="T4" fmla="*/ 13 w 32"/>
                <a:gd name="T5" fmla="*/ 0 h 3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2" h="323">
                  <a:moveTo>
                    <a:pt x="3" y="0"/>
                  </a:moveTo>
                  <a:cubicBezTo>
                    <a:pt x="3" y="0"/>
                    <a:pt x="29" y="243"/>
                    <a:pt x="32" y="323"/>
                  </a:cubicBezTo>
                  <a:cubicBezTo>
                    <a:pt x="32" y="323"/>
                    <a:pt x="0" y="28"/>
                    <a:pt x="3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7" name="Freeform 205">
              <a:extLst>
                <a:ext uri="{FF2B5EF4-FFF2-40B4-BE49-F238E27FC236}">
                  <a16:creationId xmlns:a16="http://schemas.microsoft.com/office/drawing/2014/main" id="{C0502DF5-7CFC-4EDF-B992-C0B22F66597B}"/>
                </a:ext>
              </a:extLst>
            </p:cNvPr>
            <p:cNvSpPr>
              <a:spLocks/>
            </p:cNvSpPr>
            <p:nvPr/>
          </p:nvSpPr>
          <p:spPr bwMode="auto">
            <a:xfrm>
              <a:off x="901" y="1023"/>
              <a:ext cx="163" cy="710"/>
            </a:xfrm>
            <a:custGeom>
              <a:avLst/>
              <a:gdLst>
                <a:gd name="T0" fmla="*/ 0 w 77"/>
                <a:gd name="T1" fmla="*/ 0 h 315"/>
                <a:gd name="T2" fmla="*/ 4 w 77"/>
                <a:gd name="T3" fmla="*/ 5 h 315"/>
                <a:gd name="T4" fmla="*/ 180 w 77"/>
                <a:gd name="T5" fmla="*/ 640 h 315"/>
                <a:gd name="T6" fmla="*/ 345 w 77"/>
                <a:gd name="T7" fmla="*/ 1600 h 315"/>
                <a:gd name="T8" fmla="*/ 193 w 77"/>
                <a:gd name="T9" fmla="*/ 935 h 315"/>
                <a:gd name="T10" fmla="*/ 0 w 77"/>
                <a:gd name="T11" fmla="*/ 0 h 31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315">
                  <a:moveTo>
                    <a:pt x="0" y="0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6" y="14"/>
                    <a:pt x="35" y="90"/>
                    <a:pt x="40" y="126"/>
                  </a:cubicBezTo>
                  <a:cubicBezTo>
                    <a:pt x="46" y="164"/>
                    <a:pt x="52" y="261"/>
                    <a:pt x="77" y="315"/>
                  </a:cubicBezTo>
                  <a:cubicBezTo>
                    <a:pt x="77" y="315"/>
                    <a:pt x="50" y="255"/>
                    <a:pt x="43" y="184"/>
                  </a:cubicBezTo>
                  <a:cubicBezTo>
                    <a:pt x="37" y="113"/>
                    <a:pt x="12" y="31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8" name="Freeform 206">
              <a:extLst>
                <a:ext uri="{FF2B5EF4-FFF2-40B4-BE49-F238E27FC236}">
                  <a16:creationId xmlns:a16="http://schemas.microsoft.com/office/drawing/2014/main" id="{EDE5AD2D-F377-4E42-9DD8-FE6AF3900D7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1172"/>
              <a:ext cx="248" cy="579"/>
            </a:xfrm>
            <a:custGeom>
              <a:avLst/>
              <a:gdLst>
                <a:gd name="T0" fmla="*/ 0 w 117"/>
                <a:gd name="T1" fmla="*/ 0 h 257"/>
                <a:gd name="T2" fmla="*/ 225 w 117"/>
                <a:gd name="T3" fmla="*/ 534 h 257"/>
                <a:gd name="T4" fmla="*/ 526 w 117"/>
                <a:gd name="T5" fmla="*/ 1304 h 257"/>
                <a:gd name="T6" fmla="*/ 309 w 117"/>
                <a:gd name="T7" fmla="*/ 858 h 257"/>
                <a:gd name="T8" fmla="*/ 0 w 117"/>
                <a:gd name="T9" fmla="*/ 0 h 2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7" h="257">
                  <a:moveTo>
                    <a:pt x="0" y="0"/>
                  </a:moveTo>
                  <a:cubicBezTo>
                    <a:pt x="0" y="0"/>
                    <a:pt x="39" y="74"/>
                    <a:pt x="50" y="105"/>
                  </a:cubicBezTo>
                  <a:cubicBezTo>
                    <a:pt x="61" y="136"/>
                    <a:pt x="92" y="228"/>
                    <a:pt x="117" y="257"/>
                  </a:cubicBezTo>
                  <a:cubicBezTo>
                    <a:pt x="117" y="257"/>
                    <a:pt x="82" y="199"/>
                    <a:pt x="69" y="169"/>
                  </a:cubicBezTo>
                  <a:cubicBezTo>
                    <a:pt x="56" y="138"/>
                    <a:pt x="33" y="58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89" name="Freeform 207">
              <a:extLst>
                <a:ext uri="{FF2B5EF4-FFF2-40B4-BE49-F238E27FC236}">
                  <a16:creationId xmlns:a16="http://schemas.microsoft.com/office/drawing/2014/main" id="{354DB954-63C1-4CC8-B3AC-A196CBC4BCCB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377"/>
              <a:ext cx="235" cy="456"/>
            </a:xfrm>
            <a:custGeom>
              <a:avLst/>
              <a:gdLst>
                <a:gd name="T0" fmla="*/ 0 w 111"/>
                <a:gd name="T1" fmla="*/ 0 h 202"/>
                <a:gd name="T2" fmla="*/ 498 w 111"/>
                <a:gd name="T3" fmla="*/ 1029 h 202"/>
                <a:gd name="T4" fmla="*/ 0 w 111"/>
                <a:gd name="T5" fmla="*/ 0 h 20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1" h="202">
                  <a:moveTo>
                    <a:pt x="0" y="0"/>
                  </a:moveTo>
                  <a:cubicBezTo>
                    <a:pt x="0" y="0"/>
                    <a:pt x="95" y="150"/>
                    <a:pt x="111" y="202"/>
                  </a:cubicBezTo>
                  <a:cubicBezTo>
                    <a:pt x="111" y="202"/>
                    <a:pt x="15" y="1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0" name="Freeform 208">
              <a:extLst>
                <a:ext uri="{FF2B5EF4-FFF2-40B4-BE49-F238E27FC236}">
                  <a16:creationId xmlns:a16="http://schemas.microsoft.com/office/drawing/2014/main" id="{75F0DE79-2596-4BB3-9C65-16FA23EC7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09" y="1406"/>
              <a:ext cx="287" cy="569"/>
            </a:xfrm>
            <a:custGeom>
              <a:avLst/>
              <a:gdLst>
                <a:gd name="T0" fmla="*/ 606 w 136"/>
                <a:gd name="T1" fmla="*/ 1285 h 252"/>
                <a:gd name="T2" fmla="*/ 348 w 136"/>
                <a:gd name="T3" fmla="*/ 673 h 252"/>
                <a:gd name="T4" fmla="*/ 0 w 136"/>
                <a:gd name="T5" fmla="*/ 0 h 252"/>
                <a:gd name="T6" fmla="*/ 205 w 136"/>
                <a:gd name="T7" fmla="*/ 454 h 252"/>
                <a:gd name="T8" fmla="*/ 606 w 136"/>
                <a:gd name="T9" fmla="*/ 1285 h 25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6" h="252">
                  <a:moveTo>
                    <a:pt x="136" y="252"/>
                  </a:moveTo>
                  <a:cubicBezTo>
                    <a:pt x="136" y="252"/>
                    <a:pt x="91" y="156"/>
                    <a:pt x="78" y="132"/>
                  </a:cubicBezTo>
                  <a:cubicBezTo>
                    <a:pt x="65" y="109"/>
                    <a:pt x="4" y="16"/>
                    <a:pt x="0" y="0"/>
                  </a:cubicBezTo>
                  <a:cubicBezTo>
                    <a:pt x="0" y="0"/>
                    <a:pt x="33" y="68"/>
                    <a:pt x="46" y="89"/>
                  </a:cubicBezTo>
                  <a:cubicBezTo>
                    <a:pt x="59" y="109"/>
                    <a:pt x="131" y="231"/>
                    <a:pt x="136" y="25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1" name="Freeform 209">
              <a:extLst>
                <a:ext uri="{FF2B5EF4-FFF2-40B4-BE49-F238E27FC236}">
                  <a16:creationId xmlns:a16="http://schemas.microsoft.com/office/drawing/2014/main" id="{6517ACCA-F35A-4D30-B9EB-EDB65E8146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0" y="1600"/>
              <a:ext cx="303" cy="541"/>
            </a:xfrm>
            <a:custGeom>
              <a:avLst/>
              <a:gdLst>
                <a:gd name="T0" fmla="*/ 642 w 143"/>
                <a:gd name="T1" fmla="*/ 1220 h 240"/>
                <a:gd name="T2" fmla="*/ 0 w 143"/>
                <a:gd name="T3" fmla="*/ 0 h 240"/>
                <a:gd name="T4" fmla="*/ 642 w 143"/>
                <a:gd name="T5" fmla="*/ 1220 h 24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3" h="240">
                  <a:moveTo>
                    <a:pt x="143" y="240"/>
                  </a:moveTo>
                  <a:cubicBezTo>
                    <a:pt x="143" y="240"/>
                    <a:pt x="19" y="31"/>
                    <a:pt x="0" y="0"/>
                  </a:cubicBezTo>
                  <a:cubicBezTo>
                    <a:pt x="0" y="0"/>
                    <a:pt x="132" y="227"/>
                    <a:pt x="143" y="24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2" name="Freeform 210">
              <a:extLst>
                <a:ext uri="{FF2B5EF4-FFF2-40B4-BE49-F238E27FC236}">
                  <a16:creationId xmlns:a16="http://schemas.microsoft.com/office/drawing/2014/main" id="{0ED21D32-550D-46F2-9C10-3ECDD0E58F25}"/>
                </a:ext>
              </a:extLst>
            </p:cNvPr>
            <p:cNvSpPr>
              <a:spLocks/>
            </p:cNvSpPr>
            <p:nvPr/>
          </p:nvSpPr>
          <p:spPr bwMode="auto">
            <a:xfrm>
              <a:off x="681" y="1724"/>
              <a:ext cx="320" cy="614"/>
            </a:xfrm>
            <a:custGeom>
              <a:avLst/>
              <a:gdLst>
                <a:gd name="T0" fmla="*/ 678 w 151"/>
                <a:gd name="T1" fmla="*/ 1386 h 272"/>
                <a:gd name="T2" fmla="*/ 333 w 151"/>
                <a:gd name="T3" fmla="*/ 571 h 272"/>
                <a:gd name="T4" fmla="*/ 0 w 151"/>
                <a:gd name="T5" fmla="*/ 0 h 272"/>
                <a:gd name="T6" fmla="*/ 273 w 151"/>
                <a:gd name="T7" fmla="*/ 526 h 272"/>
                <a:gd name="T8" fmla="*/ 678 w 151"/>
                <a:gd name="T9" fmla="*/ 1386 h 2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272">
                  <a:moveTo>
                    <a:pt x="151" y="272"/>
                  </a:moveTo>
                  <a:cubicBezTo>
                    <a:pt x="151" y="272"/>
                    <a:pt x="85" y="127"/>
                    <a:pt x="74" y="112"/>
                  </a:cubicBezTo>
                  <a:cubicBezTo>
                    <a:pt x="62" y="98"/>
                    <a:pt x="3" y="11"/>
                    <a:pt x="0" y="0"/>
                  </a:cubicBezTo>
                  <a:cubicBezTo>
                    <a:pt x="0" y="0"/>
                    <a:pt x="51" y="90"/>
                    <a:pt x="61" y="103"/>
                  </a:cubicBezTo>
                  <a:cubicBezTo>
                    <a:pt x="71" y="117"/>
                    <a:pt x="135" y="239"/>
                    <a:pt x="151" y="27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3" name="Freeform 211">
              <a:extLst>
                <a:ext uri="{FF2B5EF4-FFF2-40B4-BE49-F238E27FC236}">
                  <a16:creationId xmlns:a16="http://schemas.microsoft.com/office/drawing/2014/main" id="{0F720897-C8FB-41E2-AD91-41CBABC29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96" y="1893"/>
              <a:ext cx="313" cy="627"/>
            </a:xfrm>
            <a:custGeom>
              <a:avLst/>
              <a:gdLst>
                <a:gd name="T0" fmla="*/ 0 w 148"/>
                <a:gd name="T1" fmla="*/ 0 h 278"/>
                <a:gd name="T2" fmla="*/ 402 w 148"/>
                <a:gd name="T3" fmla="*/ 834 h 278"/>
                <a:gd name="T4" fmla="*/ 662 w 148"/>
                <a:gd name="T5" fmla="*/ 1414 h 278"/>
                <a:gd name="T6" fmla="*/ 385 w 148"/>
                <a:gd name="T7" fmla="*/ 875 h 278"/>
                <a:gd name="T8" fmla="*/ 0 w 148"/>
                <a:gd name="T9" fmla="*/ 0 h 2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8" h="278">
                  <a:moveTo>
                    <a:pt x="0" y="0"/>
                  </a:moveTo>
                  <a:cubicBezTo>
                    <a:pt x="0" y="0"/>
                    <a:pt x="73" y="130"/>
                    <a:pt x="90" y="164"/>
                  </a:cubicBezTo>
                  <a:cubicBezTo>
                    <a:pt x="106" y="199"/>
                    <a:pt x="135" y="262"/>
                    <a:pt x="148" y="278"/>
                  </a:cubicBezTo>
                  <a:cubicBezTo>
                    <a:pt x="148" y="278"/>
                    <a:pt x="91" y="188"/>
                    <a:pt x="86" y="172"/>
                  </a:cubicBezTo>
                  <a:cubicBezTo>
                    <a:pt x="82" y="155"/>
                    <a:pt x="6" y="1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4" name="Freeform 212">
              <a:extLst>
                <a:ext uri="{FF2B5EF4-FFF2-40B4-BE49-F238E27FC236}">
                  <a16:creationId xmlns:a16="http://schemas.microsoft.com/office/drawing/2014/main" id="{C2177060-AD0F-4762-8B9A-EF08B1A27D76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2171"/>
              <a:ext cx="294" cy="502"/>
            </a:xfrm>
            <a:custGeom>
              <a:avLst/>
              <a:gdLst>
                <a:gd name="T0" fmla="*/ 0 w 139"/>
                <a:gd name="T1" fmla="*/ 0 h 223"/>
                <a:gd name="T2" fmla="*/ 622 w 139"/>
                <a:gd name="T3" fmla="*/ 1130 h 223"/>
                <a:gd name="T4" fmla="*/ 0 w 139"/>
                <a:gd name="T5" fmla="*/ 0 h 2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9" h="223">
                  <a:moveTo>
                    <a:pt x="0" y="0"/>
                  </a:moveTo>
                  <a:cubicBezTo>
                    <a:pt x="0" y="0"/>
                    <a:pt x="128" y="182"/>
                    <a:pt x="139" y="223"/>
                  </a:cubicBezTo>
                  <a:cubicBezTo>
                    <a:pt x="139" y="223"/>
                    <a:pt x="14" y="19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5" name="Freeform 213">
              <a:extLst>
                <a:ext uri="{FF2B5EF4-FFF2-40B4-BE49-F238E27FC236}">
                  <a16:creationId xmlns:a16="http://schemas.microsoft.com/office/drawing/2014/main" id="{D25F008E-9802-48B8-B52A-834ABB8E15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51" y="2367"/>
              <a:ext cx="245" cy="516"/>
            </a:xfrm>
            <a:custGeom>
              <a:avLst/>
              <a:gdLst>
                <a:gd name="T0" fmla="*/ 0 w 116"/>
                <a:gd name="T1" fmla="*/ 0 h 229"/>
                <a:gd name="T2" fmla="*/ 260 w 116"/>
                <a:gd name="T3" fmla="*/ 575 h 229"/>
                <a:gd name="T4" fmla="*/ 517 w 116"/>
                <a:gd name="T5" fmla="*/ 1163 h 229"/>
                <a:gd name="T6" fmla="*/ 365 w 116"/>
                <a:gd name="T7" fmla="*/ 802 h 229"/>
                <a:gd name="T8" fmla="*/ 0 w 116"/>
                <a:gd name="T9" fmla="*/ 0 h 2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6" h="229">
                  <a:moveTo>
                    <a:pt x="0" y="0"/>
                  </a:moveTo>
                  <a:cubicBezTo>
                    <a:pt x="0" y="0"/>
                    <a:pt x="34" y="87"/>
                    <a:pt x="58" y="113"/>
                  </a:cubicBezTo>
                  <a:cubicBezTo>
                    <a:pt x="82" y="139"/>
                    <a:pt x="108" y="203"/>
                    <a:pt x="116" y="229"/>
                  </a:cubicBezTo>
                  <a:cubicBezTo>
                    <a:pt x="116" y="229"/>
                    <a:pt x="92" y="173"/>
                    <a:pt x="82" y="158"/>
                  </a:cubicBezTo>
                  <a:cubicBezTo>
                    <a:pt x="71" y="143"/>
                    <a:pt x="4" y="5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6" name="Freeform 214">
              <a:extLst>
                <a:ext uri="{FF2B5EF4-FFF2-40B4-BE49-F238E27FC236}">
                  <a16:creationId xmlns:a16="http://schemas.microsoft.com/office/drawing/2014/main" id="{65CB75A2-62DE-4642-9582-CAC7E1B0B14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3" y="2640"/>
              <a:ext cx="229" cy="538"/>
            </a:xfrm>
            <a:custGeom>
              <a:avLst/>
              <a:gdLst>
                <a:gd name="T0" fmla="*/ 0 w 108"/>
                <a:gd name="T1" fmla="*/ 0 h 239"/>
                <a:gd name="T2" fmla="*/ 486 w 108"/>
                <a:gd name="T3" fmla="*/ 1211 h 239"/>
                <a:gd name="T4" fmla="*/ 0 w 108"/>
                <a:gd name="T5" fmla="*/ 0 h 23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8" h="239">
                  <a:moveTo>
                    <a:pt x="0" y="0"/>
                  </a:moveTo>
                  <a:cubicBezTo>
                    <a:pt x="0" y="0"/>
                    <a:pt x="103" y="208"/>
                    <a:pt x="108" y="239"/>
                  </a:cubicBezTo>
                  <a:cubicBezTo>
                    <a:pt x="108" y="239"/>
                    <a:pt x="8" y="18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7" name="Freeform 215">
              <a:extLst>
                <a:ext uri="{FF2B5EF4-FFF2-40B4-BE49-F238E27FC236}">
                  <a16:creationId xmlns:a16="http://schemas.microsoft.com/office/drawing/2014/main" id="{578B5ED5-68D0-4D3A-9D9E-413521F2ED59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809"/>
              <a:ext cx="226" cy="629"/>
            </a:xfrm>
            <a:custGeom>
              <a:avLst/>
              <a:gdLst>
                <a:gd name="T0" fmla="*/ 0 w 107"/>
                <a:gd name="T1" fmla="*/ 0 h 279"/>
                <a:gd name="T2" fmla="*/ 188 w 107"/>
                <a:gd name="T3" fmla="*/ 579 h 279"/>
                <a:gd name="T4" fmla="*/ 477 w 107"/>
                <a:gd name="T5" fmla="*/ 1418 h 279"/>
                <a:gd name="T6" fmla="*/ 260 w 107"/>
                <a:gd name="T7" fmla="*/ 778 h 279"/>
                <a:gd name="T8" fmla="*/ 0 w 107"/>
                <a:gd name="T9" fmla="*/ 0 h 2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7" h="279">
                  <a:moveTo>
                    <a:pt x="0" y="0"/>
                  </a:moveTo>
                  <a:cubicBezTo>
                    <a:pt x="0" y="0"/>
                    <a:pt x="25" y="88"/>
                    <a:pt x="42" y="114"/>
                  </a:cubicBezTo>
                  <a:cubicBezTo>
                    <a:pt x="60" y="140"/>
                    <a:pt x="105" y="246"/>
                    <a:pt x="107" y="279"/>
                  </a:cubicBezTo>
                  <a:cubicBezTo>
                    <a:pt x="107" y="279"/>
                    <a:pt x="83" y="194"/>
                    <a:pt x="58" y="153"/>
                  </a:cubicBezTo>
                  <a:cubicBezTo>
                    <a:pt x="33" y="111"/>
                    <a:pt x="0" y="26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8" name="Freeform 216">
              <a:extLst>
                <a:ext uri="{FF2B5EF4-FFF2-40B4-BE49-F238E27FC236}">
                  <a16:creationId xmlns:a16="http://schemas.microsoft.com/office/drawing/2014/main" id="{9918C013-031F-4739-82E8-4E48894DA2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5" y="1140"/>
              <a:ext cx="38" cy="386"/>
            </a:xfrm>
            <a:custGeom>
              <a:avLst/>
              <a:gdLst>
                <a:gd name="T0" fmla="*/ 80 w 18"/>
                <a:gd name="T1" fmla="*/ 0 h 171"/>
                <a:gd name="T2" fmla="*/ 0 w 18"/>
                <a:gd name="T3" fmla="*/ 871 h 171"/>
                <a:gd name="T4" fmla="*/ 80 w 18"/>
                <a:gd name="T5" fmla="*/ 0 h 17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171">
                  <a:moveTo>
                    <a:pt x="18" y="0"/>
                  </a:moveTo>
                  <a:cubicBezTo>
                    <a:pt x="18" y="0"/>
                    <a:pt x="1" y="154"/>
                    <a:pt x="0" y="171"/>
                  </a:cubicBezTo>
                  <a:cubicBezTo>
                    <a:pt x="0" y="171"/>
                    <a:pt x="9" y="54"/>
                    <a:pt x="18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299" name="Freeform 217">
              <a:extLst>
                <a:ext uri="{FF2B5EF4-FFF2-40B4-BE49-F238E27FC236}">
                  <a16:creationId xmlns:a16="http://schemas.microsoft.com/office/drawing/2014/main" id="{266E6D75-0CBE-413D-8FD4-48669EEC4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1" y="1023"/>
              <a:ext cx="59" cy="580"/>
            </a:xfrm>
            <a:custGeom>
              <a:avLst/>
              <a:gdLst>
                <a:gd name="T0" fmla="*/ 13 w 28"/>
                <a:gd name="T1" fmla="*/ 0 h 257"/>
                <a:gd name="T2" fmla="*/ 124 w 28"/>
                <a:gd name="T3" fmla="*/ 1309 h 257"/>
                <a:gd name="T4" fmla="*/ 13 w 28"/>
                <a:gd name="T5" fmla="*/ 0 h 25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257">
                  <a:moveTo>
                    <a:pt x="3" y="0"/>
                  </a:moveTo>
                  <a:cubicBezTo>
                    <a:pt x="3" y="0"/>
                    <a:pt x="23" y="231"/>
                    <a:pt x="28" y="257"/>
                  </a:cubicBezTo>
                  <a:cubicBezTo>
                    <a:pt x="28" y="257"/>
                    <a:pt x="0" y="9"/>
                    <a:pt x="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0" name="Freeform 218">
              <a:extLst>
                <a:ext uri="{FF2B5EF4-FFF2-40B4-BE49-F238E27FC236}">
                  <a16:creationId xmlns:a16="http://schemas.microsoft.com/office/drawing/2014/main" id="{9203459D-54BD-4BC3-8663-FD5CB65FAC7F}"/>
                </a:ext>
              </a:extLst>
            </p:cNvPr>
            <p:cNvSpPr>
              <a:spLocks/>
            </p:cNvSpPr>
            <p:nvPr/>
          </p:nvSpPr>
          <p:spPr bwMode="auto">
            <a:xfrm>
              <a:off x="935" y="1107"/>
              <a:ext cx="70" cy="329"/>
            </a:xfrm>
            <a:custGeom>
              <a:avLst/>
              <a:gdLst>
                <a:gd name="T0" fmla="*/ 0 w 33"/>
                <a:gd name="T1" fmla="*/ 0 h 146"/>
                <a:gd name="T2" fmla="*/ 148 w 33"/>
                <a:gd name="T3" fmla="*/ 741 h 146"/>
                <a:gd name="T4" fmla="*/ 0 w 33"/>
                <a:gd name="T5" fmla="*/ 0 h 14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" h="146">
                  <a:moveTo>
                    <a:pt x="0" y="0"/>
                  </a:moveTo>
                  <a:cubicBezTo>
                    <a:pt x="0" y="0"/>
                    <a:pt x="28" y="62"/>
                    <a:pt x="33" y="146"/>
                  </a:cubicBezTo>
                  <a:cubicBezTo>
                    <a:pt x="33" y="146"/>
                    <a:pt x="31" y="57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1" name="Freeform 219">
              <a:extLst>
                <a:ext uri="{FF2B5EF4-FFF2-40B4-BE49-F238E27FC236}">
                  <a16:creationId xmlns:a16="http://schemas.microsoft.com/office/drawing/2014/main" id="{F19AABFF-65B6-4617-91DE-E9978BCAD483}"/>
                </a:ext>
              </a:extLst>
            </p:cNvPr>
            <p:cNvSpPr>
              <a:spLocks/>
            </p:cNvSpPr>
            <p:nvPr/>
          </p:nvSpPr>
          <p:spPr bwMode="auto">
            <a:xfrm>
              <a:off x="863" y="1269"/>
              <a:ext cx="148" cy="395"/>
            </a:xfrm>
            <a:custGeom>
              <a:avLst/>
              <a:gdLst>
                <a:gd name="T0" fmla="*/ 0 w 70"/>
                <a:gd name="T1" fmla="*/ 0 h 175"/>
                <a:gd name="T2" fmla="*/ 161 w 70"/>
                <a:gd name="T3" fmla="*/ 474 h 175"/>
                <a:gd name="T4" fmla="*/ 313 w 70"/>
                <a:gd name="T5" fmla="*/ 892 h 175"/>
                <a:gd name="T6" fmla="*/ 169 w 70"/>
                <a:gd name="T7" fmla="*/ 463 h 175"/>
                <a:gd name="T8" fmla="*/ 0 w 70"/>
                <a:gd name="T9" fmla="*/ 0 h 17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175">
                  <a:moveTo>
                    <a:pt x="0" y="0"/>
                  </a:moveTo>
                  <a:cubicBezTo>
                    <a:pt x="0" y="0"/>
                    <a:pt x="28" y="66"/>
                    <a:pt x="36" y="93"/>
                  </a:cubicBezTo>
                  <a:cubicBezTo>
                    <a:pt x="44" y="120"/>
                    <a:pt x="70" y="175"/>
                    <a:pt x="70" y="175"/>
                  </a:cubicBezTo>
                  <a:cubicBezTo>
                    <a:pt x="70" y="175"/>
                    <a:pt x="39" y="97"/>
                    <a:pt x="38" y="91"/>
                  </a:cubicBezTo>
                  <a:cubicBezTo>
                    <a:pt x="38" y="85"/>
                    <a:pt x="0" y="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2" name="Freeform 220">
              <a:extLst>
                <a:ext uri="{FF2B5EF4-FFF2-40B4-BE49-F238E27FC236}">
                  <a16:creationId xmlns:a16="http://schemas.microsoft.com/office/drawing/2014/main" id="{B1EAC469-1E1E-4779-84CB-62207CABB601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1384"/>
              <a:ext cx="180" cy="352"/>
            </a:xfrm>
            <a:custGeom>
              <a:avLst/>
              <a:gdLst>
                <a:gd name="T0" fmla="*/ 0 w 85"/>
                <a:gd name="T1" fmla="*/ 0 h 156"/>
                <a:gd name="T2" fmla="*/ 381 w 85"/>
                <a:gd name="T3" fmla="*/ 794 h 156"/>
                <a:gd name="T4" fmla="*/ 0 w 85"/>
                <a:gd name="T5" fmla="*/ 0 h 15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56">
                  <a:moveTo>
                    <a:pt x="0" y="0"/>
                  </a:moveTo>
                  <a:cubicBezTo>
                    <a:pt x="0" y="0"/>
                    <a:pt x="66" y="118"/>
                    <a:pt x="85" y="156"/>
                  </a:cubicBezTo>
                  <a:cubicBezTo>
                    <a:pt x="85" y="156"/>
                    <a:pt x="16" y="21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3" name="Freeform 221">
              <a:extLst>
                <a:ext uri="{FF2B5EF4-FFF2-40B4-BE49-F238E27FC236}">
                  <a16:creationId xmlns:a16="http://schemas.microsoft.com/office/drawing/2014/main" id="{74668BC2-27D1-4F96-BC25-0B31B7B172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68" y="1506"/>
              <a:ext cx="152" cy="288"/>
            </a:xfrm>
            <a:custGeom>
              <a:avLst/>
              <a:gdLst>
                <a:gd name="T0" fmla="*/ 0 w 72"/>
                <a:gd name="T1" fmla="*/ 0 h 128"/>
                <a:gd name="T2" fmla="*/ 321 w 72"/>
                <a:gd name="T3" fmla="*/ 648 h 128"/>
                <a:gd name="T4" fmla="*/ 0 w 72"/>
                <a:gd name="T5" fmla="*/ 0 h 1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2" h="128">
                  <a:moveTo>
                    <a:pt x="0" y="0"/>
                  </a:moveTo>
                  <a:cubicBezTo>
                    <a:pt x="0" y="0"/>
                    <a:pt x="63" y="105"/>
                    <a:pt x="72" y="128"/>
                  </a:cubicBezTo>
                  <a:cubicBezTo>
                    <a:pt x="72" y="128"/>
                    <a:pt x="18" y="22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4" name="Freeform 222">
              <a:extLst>
                <a:ext uri="{FF2B5EF4-FFF2-40B4-BE49-F238E27FC236}">
                  <a16:creationId xmlns:a16="http://schemas.microsoft.com/office/drawing/2014/main" id="{2BC3B654-2895-4BA0-80D4-B41AF004E3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1713"/>
              <a:ext cx="211" cy="372"/>
            </a:xfrm>
            <a:custGeom>
              <a:avLst/>
              <a:gdLst>
                <a:gd name="T0" fmla="*/ 0 w 100"/>
                <a:gd name="T1" fmla="*/ 0 h 165"/>
                <a:gd name="T2" fmla="*/ 445 w 100"/>
                <a:gd name="T3" fmla="*/ 839 h 165"/>
                <a:gd name="T4" fmla="*/ 0 w 100"/>
                <a:gd name="T5" fmla="*/ 0 h 16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0" h="165">
                  <a:moveTo>
                    <a:pt x="0" y="0"/>
                  </a:moveTo>
                  <a:cubicBezTo>
                    <a:pt x="0" y="0"/>
                    <a:pt x="85" y="142"/>
                    <a:pt x="100" y="165"/>
                  </a:cubicBezTo>
                  <a:cubicBezTo>
                    <a:pt x="100" y="165"/>
                    <a:pt x="13" y="1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5" name="Freeform 223">
              <a:extLst>
                <a:ext uri="{FF2B5EF4-FFF2-40B4-BE49-F238E27FC236}">
                  <a16:creationId xmlns:a16="http://schemas.microsoft.com/office/drawing/2014/main" id="{80D0A91D-F1F7-4663-9AF8-9979822B849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826"/>
              <a:ext cx="182" cy="363"/>
            </a:xfrm>
            <a:custGeom>
              <a:avLst/>
              <a:gdLst>
                <a:gd name="T0" fmla="*/ 0 w 86"/>
                <a:gd name="T1" fmla="*/ 0 h 161"/>
                <a:gd name="T2" fmla="*/ 129 w 86"/>
                <a:gd name="T3" fmla="*/ 268 h 161"/>
                <a:gd name="T4" fmla="*/ 385 w 86"/>
                <a:gd name="T5" fmla="*/ 818 h 161"/>
                <a:gd name="T6" fmla="*/ 188 w 86"/>
                <a:gd name="T7" fmla="*/ 352 h 161"/>
                <a:gd name="T8" fmla="*/ 0 w 86"/>
                <a:gd name="T9" fmla="*/ 0 h 1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6" h="161">
                  <a:moveTo>
                    <a:pt x="0" y="0"/>
                  </a:moveTo>
                  <a:cubicBezTo>
                    <a:pt x="0" y="0"/>
                    <a:pt x="23" y="46"/>
                    <a:pt x="29" y="53"/>
                  </a:cubicBezTo>
                  <a:cubicBezTo>
                    <a:pt x="35" y="60"/>
                    <a:pt x="48" y="74"/>
                    <a:pt x="86" y="161"/>
                  </a:cubicBezTo>
                  <a:cubicBezTo>
                    <a:pt x="86" y="161"/>
                    <a:pt x="52" y="82"/>
                    <a:pt x="42" y="69"/>
                  </a:cubicBezTo>
                  <a:cubicBezTo>
                    <a:pt x="32" y="55"/>
                    <a:pt x="4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6" name="Freeform 224">
              <a:extLst>
                <a:ext uri="{FF2B5EF4-FFF2-40B4-BE49-F238E27FC236}">
                  <a16:creationId xmlns:a16="http://schemas.microsoft.com/office/drawing/2014/main" id="{FA73108A-08DC-4BB6-9714-A63D616530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069"/>
              <a:ext cx="180" cy="377"/>
            </a:xfrm>
            <a:custGeom>
              <a:avLst/>
              <a:gdLst>
                <a:gd name="T0" fmla="*/ 0 w 85"/>
                <a:gd name="T1" fmla="*/ 0 h 167"/>
                <a:gd name="T2" fmla="*/ 381 w 85"/>
                <a:gd name="T3" fmla="*/ 851 h 167"/>
                <a:gd name="T4" fmla="*/ 0 w 85"/>
                <a:gd name="T5" fmla="*/ 0 h 1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5" h="167">
                  <a:moveTo>
                    <a:pt x="0" y="0"/>
                  </a:moveTo>
                  <a:cubicBezTo>
                    <a:pt x="0" y="0"/>
                    <a:pt x="74" y="147"/>
                    <a:pt x="85" y="167"/>
                  </a:cubicBezTo>
                  <a:cubicBezTo>
                    <a:pt x="85" y="167"/>
                    <a:pt x="11" y="1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7" name="Freeform 225">
              <a:extLst>
                <a:ext uri="{FF2B5EF4-FFF2-40B4-BE49-F238E27FC236}">
                  <a16:creationId xmlns:a16="http://schemas.microsoft.com/office/drawing/2014/main" id="{3C197F1E-27CE-4AEC-BE67-ACB2452FE4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2182"/>
              <a:ext cx="210" cy="386"/>
            </a:xfrm>
            <a:custGeom>
              <a:avLst/>
              <a:gdLst>
                <a:gd name="T0" fmla="*/ 0 w 99"/>
                <a:gd name="T1" fmla="*/ 0 h 171"/>
                <a:gd name="T2" fmla="*/ 148 w 99"/>
                <a:gd name="T3" fmla="*/ 341 h 171"/>
                <a:gd name="T4" fmla="*/ 445 w 99"/>
                <a:gd name="T5" fmla="*/ 871 h 171"/>
                <a:gd name="T6" fmla="*/ 180 w 99"/>
                <a:gd name="T7" fmla="*/ 372 h 171"/>
                <a:gd name="T8" fmla="*/ 0 w 99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9" h="171">
                  <a:moveTo>
                    <a:pt x="0" y="0"/>
                  </a:moveTo>
                  <a:cubicBezTo>
                    <a:pt x="0" y="0"/>
                    <a:pt x="12" y="38"/>
                    <a:pt x="33" y="67"/>
                  </a:cubicBezTo>
                  <a:cubicBezTo>
                    <a:pt x="54" y="96"/>
                    <a:pt x="92" y="159"/>
                    <a:pt x="99" y="171"/>
                  </a:cubicBezTo>
                  <a:cubicBezTo>
                    <a:pt x="99" y="171"/>
                    <a:pt x="49" y="86"/>
                    <a:pt x="40" y="73"/>
                  </a:cubicBezTo>
                  <a:cubicBezTo>
                    <a:pt x="30" y="60"/>
                    <a:pt x="7" y="23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8" name="Freeform 226">
              <a:extLst>
                <a:ext uri="{FF2B5EF4-FFF2-40B4-BE49-F238E27FC236}">
                  <a16:creationId xmlns:a16="http://schemas.microsoft.com/office/drawing/2014/main" id="{D116F94D-3CAA-48A5-80BC-331C1F455293}"/>
                </a:ext>
              </a:extLst>
            </p:cNvPr>
            <p:cNvSpPr>
              <a:spLocks/>
            </p:cNvSpPr>
            <p:nvPr/>
          </p:nvSpPr>
          <p:spPr bwMode="auto">
            <a:xfrm>
              <a:off x="766" y="2380"/>
              <a:ext cx="101" cy="228"/>
            </a:xfrm>
            <a:custGeom>
              <a:avLst/>
              <a:gdLst>
                <a:gd name="T0" fmla="*/ 0 w 48"/>
                <a:gd name="T1" fmla="*/ 0 h 101"/>
                <a:gd name="T2" fmla="*/ 213 w 48"/>
                <a:gd name="T3" fmla="*/ 515 h 101"/>
                <a:gd name="T4" fmla="*/ 0 w 48"/>
                <a:gd name="T5" fmla="*/ 0 h 10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8" h="101">
                  <a:moveTo>
                    <a:pt x="0" y="0"/>
                  </a:moveTo>
                  <a:cubicBezTo>
                    <a:pt x="0" y="0"/>
                    <a:pt x="19" y="63"/>
                    <a:pt x="48" y="101"/>
                  </a:cubicBezTo>
                  <a:cubicBezTo>
                    <a:pt x="48" y="101"/>
                    <a:pt x="12" y="64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09" name="Freeform 227">
              <a:extLst>
                <a:ext uri="{FF2B5EF4-FFF2-40B4-BE49-F238E27FC236}">
                  <a16:creationId xmlns:a16="http://schemas.microsoft.com/office/drawing/2014/main" id="{A9A0B02D-A348-4935-91D1-BF697B5999B5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" y="2628"/>
              <a:ext cx="189" cy="436"/>
            </a:xfrm>
            <a:custGeom>
              <a:avLst/>
              <a:gdLst>
                <a:gd name="T0" fmla="*/ 0 w 89"/>
                <a:gd name="T1" fmla="*/ 0 h 193"/>
                <a:gd name="T2" fmla="*/ 401 w 89"/>
                <a:gd name="T3" fmla="*/ 985 h 193"/>
                <a:gd name="T4" fmla="*/ 0 w 89"/>
                <a:gd name="T5" fmla="*/ 0 h 19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9" h="193">
                  <a:moveTo>
                    <a:pt x="0" y="0"/>
                  </a:moveTo>
                  <a:cubicBezTo>
                    <a:pt x="0" y="0"/>
                    <a:pt x="59" y="123"/>
                    <a:pt x="89" y="193"/>
                  </a:cubicBezTo>
                  <a:cubicBezTo>
                    <a:pt x="89" y="193"/>
                    <a:pt x="10" y="10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0" name="Freeform 228">
              <a:extLst>
                <a:ext uri="{FF2B5EF4-FFF2-40B4-BE49-F238E27FC236}">
                  <a16:creationId xmlns:a16="http://schemas.microsoft.com/office/drawing/2014/main" id="{B53835D2-33AE-4F94-9E61-65635513AE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2757"/>
              <a:ext cx="135" cy="394"/>
            </a:xfrm>
            <a:custGeom>
              <a:avLst/>
              <a:gdLst>
                <a:gd name="T0" fmla="*/ 0 w 64"/>
                <a:gd name="T1" fmla="*/ 0 h 175"/>
                <a:gd name="T2" fmla="*/ 63 w 64"/>
                <a:gd name="T3" fmla="*/ 320 h 175"/>
                <a:gd name="T4" fmla="*/ 200 w 64"/>
                <a:gd name="T5" fmla="*/ 700 h 175"/>
                <a:gd name="T6" fmla="*/ 285 w 64"/>
                <a:gd name="T7" fmla="*/ 887 h 175"/>
                <a:gd name="T8" fmla="*/ 209 w 64"/>
                <a:gd name="T9" fmla="*/ 693 h 175"/>
                <a:gd name="T10" fmla="*/ 0 w 64"/>
                <a:gd name="T11" fmla="*/ 0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4" h="175">
                  <a:moveTo>
                    <a:pt x="0" y="0"/>
                  </a:moveTo>
                  <a:cubicBezTo>
                    <a:pt x="0" y="0"/>
                    <a:pt x="4" y="40"/>
                    <a:pt x="14" y="63"/>
                  </a:cubicBezTo>
                  <a:cubicBezTo>
                    <a:pt x="23" y="85"/>
                    <a:pt x="33" y="121"/>
                    <a:pt x="45" y="138"/>
                  </a:cubicBezTo>
                  <a:cubicBezTo>
                    <a:pt x="57" y="155"/>
                    <a:pt x="64" y="175"/>
                    <a:pt x="64" y="175"/>
                  </a:cubicBezTo>
                  <a:cubicBezTo>
                    <a:pt x="64" y="175"/>
                    <a:pt x="51" y="142"/>
                    <a:pt x="47" y="137"/>
                  </a:cubicBezTo>
                  <a:cubicBezTo>
                    <a:pt x="43" y="132"/>
                    <a:pt x="7" y="5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1" name="Freeform 229">
              <a:extLst>
                <a:ext uri="{FF2B5EF4-FFF2-40B4-BE49-F238E27FC236}">
                  <a16:creationId xmlns:a16="http://schemas.microsoft.com/office/drawing/2014/main" id="{A7A87A93-6DAF-431A-AFE4-05E6221E7CB0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1756"/>
              <a:ext cx="77" cy="464"/>
            </a:xfrm>
            <a:custGeom>
              <a:avLst/>
              <a:gdLst>
                <a:gd name="T0" fmla="*/ 141 w 36"/>
                <a:gd name="T1" fmla="*/ 0 h 206"/>
                <a:gd name="T2" fmla="*/ 96 w 36"/>
                <a:gd name="T3" fmla="*/ 113 h 206"/>
                <a:gd name="T4" fmla="*/ 73 w 36"/>
                <a:gd name="T5" fmla="*/ 223 h 206"/>
                <a:gd name="T6" fmla="*/ 32 w 36"/>
                <a:gd name="T7" fmla="*/ 336 h 206"/>
                <a:gd name="T8" fmla="*/ 28 w 36"/>
                <a:gd name="T9" fmla="*/ 457 h 206"/>
                <a:gd name="T10" fmla="*/ 19 w 36"/>
                <a:gd name="T11" fmla="*/ 741 h 206"/>
                <a:gd name="T12" fmla="*/ 24 w 36"/>
                <a:gd name="T13" fmla="*/ 899 h 206"/>
                <a:gd name="T14" fmla="*/ 64 w 36"/>
                <a:gd name="T15" fmla="*/ 1045 h 206"/>
                <a:gd name="T16" fmla="*/ 88 w 36"/>
                <a:gd name="T17" fmla="*/ 660 h 206"/>
                <a:gd name="T18" fmla="*/ 101 w 36"/>
                <a:gd name="T19" fmla="*/ 498 h 206"/>
                <a:gd name="T20" fmla="*/ 83 w 36"/>
                <a:gd name="T21" fmla="*/ 390 h 206"/>
                <a:gd name="T22" fmla="*/ 124 w 36"/>
                <a:gd name="T23" fmla="*/ 178 h 206"/>
                <a:gd name="T24" fmla="*/ 137 w 36"/>
                <a:gd name="T25" fmla="*/ 20 h 20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36" h="206">
                  <a:moveTo>
                    <a:pt x="31" y="0"/>
                  </a:moveTo>
                  <a:cubicBezTo>
                    <a:pt x="31" y="12"/>
                    <a:pt x="27" y="14"/>
                    <a:pt x="21" y="22"/>
                  </a:cubicBezTo>
                  <a:cubicBezTo>
                    <a:pt x="15" y="30"/>
                    <a:pt x="18" y="36"/>
                    <a:pt x="16" y="44"/>
                  </a:cubicBezTo>
                  <a:cubicBezTo>
                    <a:pt x="15" y="52"/>
                    <a:pt x="8" y="58"/>
                    <a:pt x="7" y="66"/>
                  </a:cubicBezTo>
                  <a:cubicBezTo>
                    <a:pt x="6" y="75"/>
                    <a:pt x="7" y="83"/>
                    <a:pt x="6" y="90"/>
                  </a:cubicBezTo>
                  <a:cubicBezTo>
                    <a:pt x="2" y="110"/>
                    <a:pt x="9" y="126"/>
                    <a:pt x="4" y="146"/>
                  </a:cubicBezTo>
                  <a:cubicBezTo>
                    <a:pt x="0" y="159"/>
                    <a:pt x="2" y="165"/>
                    <a:pt x="5" y="177"/>
                  </a:cubicBezTo>
                  <a:cubicBezTo>
                    <a:pt x="8" y="185"/>
                    <a:pt x="6" y="201"/>
                    <a:pt x="14" y="206"/>
                  </a:cubicBezTo>
                  <a:cubicBezTo>
                    <a:pt x="23" y="185"/>
                    <a:pt x="18" y="153"/>
                    <a:pt x="19" y="130"/>
                  </a:cubicBezTo>
                  <a:cubicBezTo>
                    <a:pt x="19" y="119"/>
                    <a:pt x="21" y="109"/>
                    <a:pt x="22" y="98"/>
                  </a:cubicBezTo>
                  <a:cubicBezTo>
                    <a:pt x="23" y="90"/>
                    <a:pt x="19" y="84"/>
                    <a:pt x="18" y="77"/>
                  </a:cubicBezTo>
                  <a:cubicBezTo>
                    <a:pt x="18" y="65"/>
                    <a:pt x="24" y="46"/>
                    <a:pt x="27" y="35"/>
                  </a:cubicBezTo>
                  <a:cubicBezTo>
                    <a:pt x="29" y="26"/>
                    <a:pt x="36" y="14"/>
                    <a:pt x="30" y="4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2" name="Freeform 230">
              <a:extLst>
                <a:ext uri="{FF2B5EF4-FFF2-40B4-BE49-F238E27FC236}">
                  <a16:creationId xmlns:a16="http://schemas.microsoft.com/office/drawing/2014/main" id="{87B24F8A-6C68-4AB4-8E7C-13C6D0C0287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6" y="2856"/>
              <a:ext cx="110" cy="884"/>
            </a:xfrm>
            <a:custGeom>
              <a:avLst/>
              <a:gdLst>
                <a:gd name="T0" fmla="*/ 40 w 52"/>
                <a:gd name="T1" fmla="*/ 0 h 392"/>
                <a:gd name="T2" fmla="*/ 72 w 52"/>
                <a:gd name="T3" fmla="*/ 300 h 392"/>
                <a:gd name="T4" fmla="*/ 85 w 52"/>
                <a:gd name="T5" fmla="*/ 514 h 392"/>
                <a:gd name="T6" fmla="*/ 85 w 52"/>
                <a:gd name="T7" fmla="*/ 895 h 392"/>
                <a:gd name="T8" fmla="*/ 125 w 52"/>
                <a:gd name="T9" fmla="*/ 1333 h 392"/>
                <a:gd name="T10" fmla="*/ 125 w 52"/>
                <a:gd name="T11" fmla="*/ 1694 h 392"/>
                <a:gd name="T12" fmla="*/ 184 w 52"/>
                <a:gd name="T13" fmla="*/ 1831 h 392"/>
                <a:gd name="T14" fmla="*/ 233 w 52"/>
                <a:gd name="T15" fmla="*/ 1994 h 392"/>
                <a:gd name="T16" fmla="*/ 184 w 52"/>
                <a:gd name="T17" fmla="*/ 1581 h 392"/>
                <a:gd name="T18" fmla="*/ 176 w 52"/>
                <a:gd name="T19" fmla="*/ 1297 h 392"/>
                <a:gd name="T20" fmla="*/ 144 w 52"/>
                <a:gd name="T21" fmla="*/ 997 h 392"/>
                <a:gd name="T22" fmla="*/ 144 w 52"/>
                <a:gd name="T23" fmla="*/ 783 h 392"/>
                <a:gd name="T24" fmla="*/ 104 w 52"/>
                <a:gd name="T25" fmla="*/ 311 h 392"/>
                <a:gd name="T26" fmla="*/ 40 w 52"/>
                <a:gd name="T27" fmla="*/ 25 h 392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52" h="392">
                  <a:moveTo>
                    <a:pt x="9" y="0"/>
                  </a:moveTo>
                  <a:cubicBezTo>
                    <a:pt x="0" y="14"/>
                    <a:pt x="14" y="43"/>
                    <a:pt x="16" y="59"/>
                  </a:cubicBezTo>
                  <a:cubicBezTo>
                    <a:pt x="18" y="73"/>
                    <a:pt x="19" y="86"/>
                    <a:pt x="19" y="101"/>
                  </a:cubicBezTo>
                  <a:cubicBezTo>
                    <a:pt x="20" y="126"/>
                    <a:pt x="22" y="151"/>
                    <a:pt x="19" y="176"/>
                  </a:cubicBezTo>
                  <a:cubicBezTo>
                    <a:pt x="17" y="205"/>
                    <a:pt x="26" y="234"/>
                    <a:pt x="28" y="262"/>
                  </a:cubicBezTo>
                  <a:cubicBezTo>
                    <a:pt x="30" y="287"/>
                    <a:pt x="16" y="310"/>
                    <a:pt x="28" y="333"/>
                  </a:cubicBezTo>
                  <a:cubicBezTo>
                    <a:pt x="32" y="342"/>
                    <a:pt x="37" y="351"/>
                    <a:pt x="41" y="360"/>
                  </a:cubicBezTo>
                  <a:cubicBezTo>
                    <a:pt x="46" y="369"/>
                    <a:pt x="46" y="385"/>
                    <a:pt x="52" y="392"/>
                  </a:cubicBezTo>
                  <a:cubicBezTo>
                    <a:pt x="52" y="366"/>
                    <a:pt x="47" y="337"/>
                    <a:pt x="41" y="311"/>
                  </a:cubicBezTo>
                  <a:cubicBezTo>
                    <a:pt x="37" y="291"/>
                    <a:pt x="39" y="275"/>
                    <a:pt x="39" y="255"/>
                  </a:cubicBezTo>
                  <a:cubicBezTo>
                    <a:pt x="39" y="235"/>
                    <a:pt x="34" y="215"/>
                    <a:pt x="32" y="196"/>
                  </a:cubicBezTo>
                  <a:cubicBezTo>
                    <a:pt x="30" y="181"/>
                    <a:pt x="34" y="168"/>
                    <a:pt x="32" y="154"/>
                  </a:cubicBezTo>
                  <a:cubicBezTo>
                    <a:pt x="29" y="123"/>
                    <a:pt x="30" y="91"/>
                    <a:pt x="23" y="61"/>
                  </a:cubicBezTo>
                  <a:cubicBezTo>
                    <a:pt x="19" y="44"/>
                    <a:pt x="16" y="20"/>
                    <a:pt x="9" y="5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3" name="Freeform 231">
              <a:extLst>
                <a:ext uri="{FF2B5EF4-FFF2-40B4-BE49-F238E27FC236}">
                  <a16:creationId xmlns:a16="http://schemas.microsoft.com/office/drawing/2014/main" id="{5826AA46-1232-4AC7-9CCF-BDFEB985FF5B}"/>
                </a:ext>
              </a:extLst>
            </p:cNvPr>
            <p:cNvSpPr>
              <a:spLocks/>
            </p:cNvSpPr>
            <p:nvPr/>
          </p:nvSpPr>
          <p:spPr bwMode="auto">
            <a:xfrm>
              <a:off x="998" y="1715"/>
              <a:ext cx="102" cy="426"/>
            </a:xfrm>
            <a:custGeom>
              <a:avLst/>
              <a:gdLst>
                <a:gd name="T0" fmla="*/ 217 w 48"/>
                <a:gd name="T1" fmla="*/ 0 h 189"/>
                <a:gd name="T2" fmla="*/ 157 w 48"/>
                <a:gd name="T3" fmla="*/ 61 h 189"/>
                <a:gd name="T4" fmla="*/ 121 w 48"/>
                <a:gd name="T5" fmla="*/ 142 h 189"/>
                <a:gd name="T6" fmla="*/ 64 w 48"/>
                <a:gd name="T7" fmla="*/ 331 h 189"/>
                <a:gd name="T8" fmla="*/ 32 w 48"/>
                <a:gd name="T9" fmla="*/ 421 h 189"/>
                <a:gd name="T10" fmla="*/ 13 w 48"/>
                <a:gd name="T11" fmla="*/ 527 h 189"/>
                <a:gd name="T12" fmla="*/ 9 w 48"/>
                <a:gd name="T13" fmla="*/ 640 h 189"/>
                <a:gd name="T14" fmla="*/ 28 w 48"/>
                <a:gd name="T15" fmla="*/ 742 h 189"/>
                <a:gd name="T16" fmla="*/ 36 w 48"/>
                <a:gd name="T17" fmla="*/ 960 h 18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8" h="189">
                  <a:moveTo>
                    <a:pt x="48" y="0"/>
                  </a:moveTo>
                  <a:cubicBezTo>
                    <a:pt x="44" y="4"/>
                    <a:pt x="38" y="5"/>
                    <a:pt x="35" y="12"/>
                  </a:cubicBezTo>
                  <a:cubicBezTo>
                    <a:pt x="32" y="18"/>
                    <a:pt x="32" y="22"/>
                    <a:pt x="27" y="28"/>
                  </a:cubicBezTo>
                  <a:cubicBezTo>
                    <a:pt x="19" y="38"/>
                    <a:pt x="15" y="51"/>
                    <a:pt x="14" y="65"/>
                  </a:cubicBezTo>
                  <a:cubicBezTo>
                    <a:pt x="13" y="73"/>
                    <a:pt x="10" y="76"/>
                    <a:pt x="7" y="83"/>
                  </a:cubicBezTo>
                  <a:cubicBezTo>
                    <a:pt x="4" y="89"/>
                    <a:pt x="4" y="97"/>
                    <a:pt x="3" y="104"/>
                  </a:cubicBezTo>
                  <a:cubicBezTo>
                    <a:pt x="2" y="112"/>
                    <a:pt x="0" y="118"/>
                    <a:pt x="2" y="126"/>
                  </a:cubicBezTo>
                  <a:cubicBezTo>
                    <a:pt x="4" y="133"/>
                    <a:pt x="6" y="138"/>
                    <a:pt x="6" y="146"/>
                  </a:cubicBezTo>
                  <a:cubicBezTo>
                    <a:pt x="6" y="158"/>
                    <a:pt x="3" y="177"/>
                    <a:pt x="8" y="189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4" name="Freeform 232">
              <a:extLst>
                <a:ext uri="{FF2B5EF4-FFF2-40B4-BE49-F238E27FC236}">
                  <a16:creationId xmlns:a16="http://schemas.microsoft.com/office/drawing/2014/main" id="{F564DC8A-7675-460B-9ED9-F57087E657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07" y="2209"/>
              <a:ext cx="17" cy="437"/>
            </a:xfrm>
            <a:custGeom>
              <a:avLst/>
              <a:gdLst>
                <a:gd name="T0" fmla="*/ 19 w 8"/>
                <a:gd name="T1" fmla="*/ 0 h 194"/>
                <a:gd name="T2" fmla="*/ 23 w 8"/>
                <a:gd name="T3" fmla="*/ 223 h 194"/>
                <a:gd name="T4" fmla="*/ 23 w 8"/>
                <a:gd name="T5" fmla="*/ 324 h 194"/>
                <a:gd name="T6" fmla="*/ 0 w 8"/>
                <a:gd name="T7" fmla="*/ 426 h 194"/>
                <a:gd name="T8" fmla="*/ 19 w 8"/>
                <a:gd name="T9" fmla="*/ 554 h 194"/>
                <a:gd name="T10" fmla="*/ 13 w 8"/>
                <a:gd name="T11" fmla="*/ 716 h 194"/>
                <a:gd name="T12" fmla="*/ 19 w 8"/>
                <a:gd name="T13" fmla="*/ 984 h 19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" h="194">
                  <a:moveTo>
                    <a:pt x="4" y="0"/>
                  </a:moveTo>
                  <a:cubicBezTo>
                    <a:pt x="5" y="14"/>
                    <a:pt x="2" y="29"/>
                    <a:pt x="5" y="44"/>
                  </a:cubicBezTo>
                  <a:cubicBezTo>
                    <a:pt x="6" y="52"/>
                    <a:pt x="8" y="56"/>
                    <a:pt x="5" y="64"/>
                  </a:cubicBezTo>
                  <a:cubicBezTo>
                    <a:pt x="2" y="71"/>
                    <a:pt x="0" y="76"/>
                    <a:pt x="0" y="84"/>
                  </a:cubicBezTo>
                  <a:cubicBezTo>
                    <a:pt x="1" y="92"/>
                    <a:pt x="4" y="100"/>
                    <a:pt x="4" y="109"/>
                  </a:cubicBezTo>
                  <a:cubicBezTo>
                    <a:pt x="4" y="119"/>
                    <a:pt x="3" y="130"/>
                    <a:pt x="3" y="141"/>
                  </a:cubicBezTo>
                  <a:cubicBezTo>
                    <a:pt x="3" y="158"/>
                    <a:pt x="7" y="176"/>
                    <a:pt x="4" y="194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5" name="Freeform 233">
              <a:extLst>
                <a:ext uri="{FF2B5EF4-FFF2-40B4-BE49-F238E27FC236}">
                  <a16:creationId xmlns:a16="http://schemas.microsoft.com/office/drawing/2014/main" id="{9C0F9030-F9A7-4C11-B649-73130AC640E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5" y="3167"/>
              <a:ext cx="36" cy="474"/>
            </a:xfrm>
            <a:custGeom>
              <a:avLst/>
              <a:gdLst>
                <a:gd name="T0" fmla="*/ 59 w 17"/>
                <a:gd name="T1" fmla="*/ 1070 h 210"/>
                <a:gd name="T2" fmla="*/ 53 w 17"/>
                <a:gd name="T3" fmla="*/ 916 h 210"/>
                <a:gd name="T4" fmla="*/ 53 w 17"/>
                <a:gd name="T5" fmla="*/ 779 h 210"/>
                <a:gd name="T6" fmla="*/ 49 w 17"/>
                <a:gd name="T7" fmla="*/ 539 h 210"/>
                <a:gd name="T8" fmla="*/ 4 w 17"/>
                <a:gd name="T9" fmla="*/ 219 h 210"/>
                <a:gd name="T10" fmla="*/ 28 w 17"/>
                <a:gd name="T11" fmla="*/ 0 h 2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" h="210">
                  <a:moveTo>
                    <a:pt x="13" y="210"/>
                  </a:moveTo>
                  <a:cubicBezTo>
                    <a:pt x="14" y="200"/>
                    <a:pt x="11" y="190"/>
                    <a:pt x="12" y="180"/>
                  </a:cubicBezTo>
                  <a:cubicBezTo>
                    <a:pt x="12" y="171"/>
                    <a:pt x="11" y="162"/>
                    <a:pt x="12" y="153"/>
                  </a:cubicBezTo>
                  <a:cubicBezTo>
                    <a:pt x="12" y="135"/>
                    <a:pt x="17" y="123"/>
                    <a:pt x="11" y="106"/>
                  </a:cubicBezTo>
                  <a:cubicBezTo>
                    <a:pt x="5" y="85"/>
                    <a:pt x="0" y="64"/>
                    <a:pt x="1" y="43"/>
                  </a:cubicBezTo>
                  <a:cubicBezTo>
                    <a:pt x="2" y="29"/>
                    <a:pt x="7" y="15"/>
                    <a:pt x="6" y="0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6" name="Freeform 234">
              <a:extLst>
                <a:ext uri="{FF2B5EF4-FFF2-40B4-BE49-F238E27FC236}">
                  <a16:creationId xmlns:a16="http://schemas.microsoft.com/office/drawing/2014/main" id="{3D5299E5-2994-439F-A810-56D8ED0CCAD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0" y="3061"/>
              <a:ext cx="10" cy="79"/>
            </a:xfrm>
            <a:custGeom>
              <a:avLst/>
              <a:gdLst>
                <a:gd name="T0" fmla="*/ 8 w 5"/>
                <a:gd name="T1" fmla="*/ 178 h 35"/>
                <a:gd name="T2" fmla="*/ 4 w 5"/>
                <a:gd name="T3" fmla="*/ 93 h 35"/>
                <a:gd name="T4" fmla="*/ 4 w 5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35">
                  <a:moveTo>
                    <a:pt x="2" y="35"/>
                  </a:moveTo>
                  <a:cubicBezTo>
                    <a:pt x="5" y="29"/>
                    <a:pt x="2" y="24"/>
                    <a:pt x="1" y="18"/>
                  </a:cubicBezTo>
                  <a:cubicBezTo>
                    <a:pt x="0" y="12"/>
                    <a:pt x="1" y="6"/>
                    <a:pt x="1" y="0"/>
                  </a:cubicBezTo>
                </a:path>
              </a:pathLst>
            </a:custGeom>
            <a:noFill/>
            <a:ln w="14288" cap="rnd">
              <a:solidFill>
                <a:srgbClr val="FFFFF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7" name="Freeform 235">
              <a:extLst>
                <a:ext uri="{FF2B5EF4-FFF2-40B4-BE49-F238E27FC236}">
                  <a16:creationId xmlns:a16="http://schemas.microsoft.com/office/drawing/2014/main" id="{D863D67C-F7A3-45F2-9170-5A07D2FDA8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33" y="1062"/>
              <a:ext cx="142" cy="392"/>
            </a:xfrm>
            <a:custGeom>
              <a:avLst/>
              <a:gdLst>
                <a:gd name="T0" fmla="*/ 76 w 67"/>
                <a:gd name="T1" fmla="*/ 36 h 174"/>
                <a:gd name="T2" fmla="*/ 0 w 67"/>
                <a:gd name="T3" fmla="*/ 162 h 174"/>
                <a:gd name="T4" fmla="*/ 76 w 67"/>
                <a:gd name="T5" fmla="*/ 381 h 174"/>
                <a:gd name="T6" fmla="*/ 193 w 67"/>
                <a:gd name="T7" fmla="*/ 620 h 174"/>
                <a:gd name="T8" fmla="*/ 256 w 67"/>
                <a:gd name="T9" fmla="*/ 831 h 174"/>
                <a:gd name="T10" fmla="*/ 288 w 67"/>
                <a:gd name="T11" fmla="*/ 863 h 174"/>
                <a:gd name="T12" fmla="*/ 269 w 67"/>
                <a:gd name="T13" fmla="*/ 766 h 174"/>
                <a:gd name="T14" fmla="*/ 237 w 67"/>
                <a:gd name="T15" fmla="*/ 624 h 174"/>
                <a:gd name="T16" fmla="*/ 157 w 67"/>
                <a:gd name="T17" fmla="*/ 248 h 174"/>
                <a:gd name="T18" fmla="*/ 129 w 67"/>
                <a:gd name="T19" fmla="*/ 81 h 174"/>
                <a:gd name="T20" fmla="*/ 81 w 67"/>
                <a:gd name="T21" fmla="*/ 41 h 17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7" h="174">
                  <a:moveTo>
                    <a:pt x="17" y="7"/>
                  </a:moveTo>
                  <a:cubicBezTo>
                    <a:pt x="9" y="15"/>
                    <a:pt x="1" y="20"/>
                    <a:pt x="0" y="32"/>
                  </a:cubicBezTo>
                  <a:cubicBezTo>
                    <a:pt x="0" y="47"/>
                    <a:pt x="10" y="63"/>
                    <a:pt x="17" y="75"/>
                  </a:cubicBezTo>
                  <a:cubicBezTo>
                    <a:pt x="25" y="91"/>
                    <a:pt x="37" y="105"/>
                    <a:pt x="43" y="122"/>
                  </a:cubicBezTo>
                  <a:cubicBezTo>
                    <a:pt x="49" y="136"/>
                    <a:pt x="51" y="151"/>
                    <a:pt x="57" y="164"/>
                  </a:cubicBezTo>
                  <a:cubicBezTo>
                    <a:pt x="58" y="168"/>
                    <a:pt x="60" y="174"/>
                    <a:pt x="64" y="170"/>
                  </a:cubicBezTo>
                  <a:cubicBezTo>
                    <a:pt x="67" y="167"/>
                    <a:pt x="61" y="154"/>
                    <a:pt x="60" y="151"/>
                  </a:cubicBezTo>
                  <a:cubicBezTo>
                    <a:pt x="58" y="142"/>
                    <a:pt x="55" y="132"/>
                    <a:pt x="53" y="123"/>
                  </a:cubicBezTo>
                  <a:cubicBezTo>
                    <a:pt x="49" y="98"/>
                    <a:pt x="41" y="73"/>
                    <a:pt x="35" y="49"/>
                  </a:cubicBezTo>
                  <a:cubicBezTo>
                    <a:pt x="33" y="37"/>
                    <a:pt x="33" y="26"/>
                    <a:pt x="29" y="16"/>
                  </a:cubicBezTo>
                  <a:cubicBezTo>
                    <a:pt x="28" y="13"/>
                    <a:pt x="23" y="0"/>
                    <a:pt x="18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8" name="Freeform 236">
              <a:extLst>
                <a:ext uri="{FF2B5EF4-FFF2-40B4-BE49-F238E27FC236}">
                  <a16:creationId xmlns:a16="http://schemas.microsoft.com/office/drawing/2014/main" id="{48D28633-1D50-4254-ACC2-D35B49AB7E01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1" y="974"/>
              <a:ext cx="91" cy="342"/>
            </a:xfrm>
            <a:custGeom>
              <a:avLst/>
              <a:gdLst>
                <a:gd name="T0" fmla="*/ 152 w 43"/>
                <a:gd name="T1" fmla="*/ 126 h 152"/>
                <a:gd name="T2" fmla="*/ 0 w 43"/>
                <a:gd name="T3" fmla="*/ 101 h 152"/>
                <a:gd name="T4" fmla="*/ 17 w 43"/>
                <a:gd name="T5" fmla="*/ 329 h 152"/>
                <a:gd name="T6" fmla="*/ 36 w 43"/>
                <a:gd name="T7" fmla="*/ 538 h 152"/>
                <a:gd name="T8" fmla="*/ 63 w 43"/>
                <a:gd name="T9" fmla="*/ 729 h 152"/>
                <a:gd name="T10" fmla="*/ 89 w 43"/>
                <a:gd name="T11" fmla="*/ 761 h 152"/>
                <a:gd name="T12" fmla="*/ 104 w 43"/>
                <a:gd name="T13" fmla="*/ 558 h 152"/>
                <a:gd name="T14" fmla="*/ 180 w 43"/>
                <a:gd name="T15" fmla="*/ 275 h 152"/>
                <a:gd name="T16" fmla="*/ 165 w 43"/>
                <a:gd name="T17" fmla="*/ 137 h 152"/>
                <a:gd name="T18" fmla="*/ 157 w 43"/>
                <a:gd name="T19" fmla="*/ 126 h 15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43" h="152">
                  <a:moveTo>
                    <a:pt x="34" y="25"/>
                  </a:moveTo>
                  <a:cubicBezTo>
                    <a:pt x="24" y="26"/>
                    <a:pt x="0" y="0"/>
                    <a:pt x="0" y="20"/>
                  </a:cubicBezTo>
                  <a:cubicBezTo>
                    <a:pt x="0" y="35"/>
                    <a:pt x="3" y="50"/>
                    <a:pt x="4" y="65"/>
                  </a:cubicBezTo>
                  <a:cubicBezTo>
                    <a:pt x="4" y="79"/>
                    <a:pt x="5" y="93"/>
                    <a:pt x="8" y="106"/>
                  </a:cubicBezTo>
                  <a:cubicBezTo>
                    <a:pt x="11" y="119"/>
                    <a:pt x="11" y="132"/>
                    <a:pt x="14" y="144"/>
                  </a:cubicBezTo>
                  <a:cubicBezTo>
                    <a:pt x="15" y="147"/>
                    <a:pt x="16" y="152"/>
                    <a:pt x="20" y="150"/>
                  </a:cubicBezTo>
                  <a:cubicBezTo>
                    <a:pt x="27" y="147"/>
                    <a:pt x="23" y="117"/>
                    <a:pt x="23" y="110"/>
                  </a:cubicBezTo>
                  <a:cubicBezTo>
                    <a:pt x="25" y="89"/>
                    <a:pt x="34" y="73"/>
                    <a:pt x="40" y="54"/>
                  </a:cubicBezTo>
                  <a:cubicBezTo>
                    <a:pt x="42" y="46"/>
                    <a:pt x="43" y="33"/>
                    <a:pt x="37" y="27"/>
                  </a:cubicBezTo>
                  <a:cubicBezTo>
                    <a:pt x="37" y="27"/>
                    <a:pt x="36" y="26"/>
                    <a:pt x="35" y="2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19" name="Freeform 237">
              <a:extLst>
                <a:ext uri="{FF2B5EF4-FFF2-40B4-BE49-F238E27FC236}">
                  <a16:creationId xmlns:a16="http://schemas.microsoft.com/office/drawing/2014/main" id="{4A870001-3DB1-4590-912C-832D348394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89" y="2340"/>
              <a:ext cx="216" cy="430"/>
            </a:xfrm>
            <a:custGeom>
              <a:avLst/>
              <a:gdLst>
                <a:gd name="T0" fmla="*/ 0 w 102"/>
                <a:gd name="T1" fmla="*/ 0 h 191"/>
                <a:gd name="T2" fmla="*/ 165 w 102"/>
                <a:gd name="T3" fmla="*/ 522 h 191"/>
                <a:gd name="T4" fmla="*/ 292 w 102"/>
                <a:gd name="T5" fmla="*/ 725 h 191"/>
                <a:gd name="T6" fmla="*/ 385 w 102"/>
                <a:gd name="T7" fmla="*/ 916 h 191"/>
                <a:gd name="T8" fmla="*/ 430 w 102"/>
                <a:gd name="T9" fmla="*/ 952 h 191"/>
                <a:gd name="T10" fmla="*/ 430 w 102"/>
                <a:gd name="T11" fmla="*/ 810 h 191"/>
                <a:gd name="T12" fmla="*/ 390 w 102"/>
                <a:gd name="T13" fmla="*/ 705 h 191"/>
                <a:gd name="T14" fmla="*/ 296 w 102"/>
                <a:gd name="T15" fmla="*/ 558 h 191"/>
                <a:gd name="T16" fmla="*/ 136 w 102"/>
                <a:gd name="T17" fmla="*/ 304 h 191"/>
                <a:gd name="T18" fmla="*/ 59 w 102"/>
                <a:gd name="T19" fmla="*/ 113 h 191"/>
                <a:gd name="T20" fmla="*/ 0 w 102"/>
                <a:gd name="T21" fmla="*/ 5 h 191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02" h="191">
                  <a:moveTo>
                    <a:pt x="0" y="0"/>
                  </a:moveTo>
                  <a:cubicBezTo>
                    <a:pt x="16" y="33"/>
                    <a:pt x="15" y="72"/>
                    <a:pt x="37" y="103"/>
                  </a:cubicBezTo>
                  <a:cubicBezTo>
                    <a:pt x="46" y="116"/>
                    <a:pt x="56" y="129"/>
                    <a:pt x="65" y="143"/>
                  </a:cubicBezTo>
                  <a:cubicBezTo>
                    <a:pt x="73" y="155"/>
                    <a:pt x="78" y="169"/>
                    <a:pt x="86" y="181"/>
                  </a:cubicBezTo>
                  <a:cubicBezTo>
                    <a:pt x="88" y="184"/>
                    <a:pt x="92" y="191"/>
                    <a:pt x="96" y="188"/>
                  </a:cubicBezTo>
                  <a:cubicBezTo>
                    <a:pt x="102" y="184"/>
                    <a:pt x="97" y="166"/>
                    <a:pt x="96" y="160"/>
                  </a:cubicBezTo>
                  <a:cubicBezTo>
                    <a:pt x="95" y="152"/>
                    <a:pt x="91" y="145"/>
                    <a:pt x="87" y="139"/>
                  </a:cubicBezTo>
                  <a:cubicBezTo>
                    <a:pt x="81" y="129"/>
                    <a:pt x="74" y="119"/>
                    <a:pt x="66" y="110"/>
                  </a:cubicBezTo>
                  <a:cubicBezTo>
                    <a:pt x="54" y="93"/>
                    <a:pt x="42" y="77"/>
                    <a:pt x="30" y="60"/>
                  </a:cubicBezTo>
                  <a:cubicBezTo>
                    <a:pt x="22" y="48"/>
                    <a:pt x="17" y="35"/>
                    <a:pt x="13" y="22"/>
                  </a:cubicBezTo>
                  <a:cubicBezTo>
                    <a:pt x="10" y="15"/>
                    <a:pt x="7" y="5"/>
                    <a:pt x="0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0" name="Freeform 238">
              <a:extLst>
                <a:ext uri="{FF2B5EF4-FFF2-40B4-BE49-F238E27FC236}">
                  <a16:creationId xmlns:a16="http://schemas.microsoft.com/office/drawing/2014/main" id="{C11E47B8-9352-4418-A050-B89F2D5DE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829" y="2635"/>
              <a:ext cx="169" cy="408"/>
            </a:xfrm>
            <a:custGeom>
              <a:avLst/>
              <a:gdLst>
                <a:gd name="T0" fmla="*/ 8 w 80"/>
                <a:gd name="T1" fmla="*/ 20 h 181"/>
                <a:gd name="T2" fmla="*/ 104 w 80"/>
                <a:gd name="T3" fmla="*/ 259 h 181"/>
                <a:gd name="T4" fmla="*/ 196 w 80"/>
                <a:gd name="T5" fmla="*/ 523 h 181"/>
                <a:gd name="T6" fmla="*/ 285 w 80"/>
                <a:gd name="T7" fmla="*/ 773 h 181"/>
                <a:gd name="T8" fmla="*/ 349 w 80"/>
                <a:gd name="T9" fmla="*/ 854 h 181"/>
                <a:gd name="T10" fmla="*/ 325 w 80"/>
                <a:gd name="T11" fmla="*/ 712 h 181"/>
                <a:gd name="T12" fmla="*/ 294 w 80"/>
                <a:gd name="T13" fmla="*/ 575 h 181"/>
                <a:gd name="T14" fmla="*/ 184 w 80"/>
                <a:gd name="T15" fmla="*/ 280 h 181"/>
                <a:gd name="T16" fmla="*/ 8 w 80"/>
                <a:gd name="T17" fmla="*/ 0 h 181"/>
                <a:gd name="T18" fmla="*/ 4 w 80"/>
                <a:gd name="T19" fmla="*/ 11 h 181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80" h="181">
                  <a:moveTo>
                    <a:pt x="2" y="4"/>
                  </a:moveTo>
                  <a:cubicBezTo>
                    <a:pt x="0" y="20"/>
                    <a:pt x="17" y="37"/>
                    <a:pt x="23" y="51"/>
                  </a:cubicBezTo>
                  <a:cubicBezTo>
                    <a:pt x="31" y="68"/>
                    <a:pt x="37" y="86"/>
                    <a:pt x="44" y="103"/>
                  </a:cubicBezTo>
                  <a:cubicBezTo>
                    <a:pt x="51" y="119"/>
                    <a:pt x="56" y="136"/>
                    <a:pt x="64" y="152"/>
                  </a:cubicBezTo>
                  <a:cubicBezTo>
                    <a:pt x="65" y="156"/>
                    <a:pt x="74" y="181"/>
                    <a:pt x="78" y="168"/>
                  </a:cubicBezTo>
                  <a:cubicBezTo>
                    <a:pt x="80" y="159"/>
                    <a:pt x="75" y="148"/>
                    <a:pt x="73" y="140"/>
                  </a:cubicBezTo>
                  <a:cubicBezTo>
                    <a:pt x="71" y="131"/>
                    <a:pt x="69" y="122"/>
                    <a:pt x="66" y="113"/>
                  </a:cubicBezTo>
                  <a:cubicBezTo>
                    <a:pt x="60" y="93"/>
                    <a:pt x="51" y="73"/>
                    <a:pt x="41" y="55"/>
                  </a:cubicBezTo>
                  <a:cubicBezTo>
                    <a:pt x="30" y="36"/>
                    <a:pt x="18" y="16"/>
                    <a:pt x="2" y="0"/>
                  </a:cubicBezTo>
                  <a:cubicBezTo>
                    <a:pt x="2" y="2"/>
                    <a:pt x="1" y="2"/>
                    <a:pt x="1" y="2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1" name="Freeform 239">
              <a:extLst>
                <a:ext uri="{FF2B5EF4-FFF2-40B4-BE49-F238E27FC236}">
                  <a16:creationId xmlns:a16="http://schemas.microsoft.com/office/drawing/2014/main" id="{D4A05194-A295-4C49-9E50-07EFD48EB209}"/>
                </a:ext>
              </a:extLst>
            </p:cNvPr>
            <p:cNvSpPr>
              <a:spLocks/>
            </p:cNvSpPr>
            <p:nvPr/>
          </p:nvSpPr>
          <p:spPr bwMode="auto">
            <a:xfrm>
              <a:off x="844" y="2836"/>
              <a:ext cx="138" cy="342"/>
            </a:xfrm>
            <a:custGeom>
              <a:avLst/>
              <a:gdLst>
                <a:gd name="T0" fmla="*/ 0 w 65"/>
                <a:gd name="T1" fmla="*/ 0 h 152"/>
                <a:gd name="T2" fmla="*/ 64 w 65"/>
                <a:gd name="T3" fmla="*/ 248 h 152"/>
                <a:gd name="T4" fmla="*/ 176 w 65"/>
                <a:gd name="T5" fmla="*/ 511 h 152"/>
                <a:gd name="T6" fmla="*/ 234 w 65"/>
                <a:gd name="T7" fmla="*/ 709 h 152"/>
                <a:gd name="T8" fmla="*/ 270 w 65"/>
                <a:gd name="T9" fmla="*/ 765 h 152"/>
                <a:gd name="T10" fmla="*/ 261 w 65"/>
                <a:gd name="T11" fmla="*/ 659 h 152"/>
                <a:gd name="T12" fmla="*/ 96 w 65"/>
                <a:gd name="T13" fmla="*/ 162 h 152"/>
                <a:gd name="T14" fmla="*/ 0 w 65"/>
                <a:gd name="T15" fmla="*/ 5 h 1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152">
                  <a:moveTo>
                    <a:pt x="0" y="0"/>
                  </a:moveTo>
                  <a:cubicBezTo>
                    <a:pt x="6" y="17"/>
                    <a:pt x="8" y="33"/>
                    <a:pt x="14" y="49"/>
                  </a:cubicBezTo>
                  <a:cubicBezTo>
                    <a:pt x="21" y="67"/>
                    <a:pt x="30" y="84"/>
                    <a:pt x="39" y="101"/>
                  </a:cubicBezTo>
                  <a:cubicBezTo>
                    <a:pt x="44" y="114"/>
                    <a:pt x="47" y="127"/>
                    <a:pt x="52" y="140"/>
                  </a:cubicBezTo>
                  <a:cubicBezTo>
                    <a:pt x="53" y="142"/>
                    <a:pt x="57" y="152"/>
                    <a:pt x="60" y="151"/>
                  </a:cubicBezTo>
                  <a:cubicBezTo>
                    <a:pt x="65" y="150"/>
                    <a:pt x="59" y="132"/>
                    <a:pt x="58" y="130"/>
                  </a:cubicBezTo>
                  <a:cubicBezTo>
                    <a:pt x="48" y="97"/>
                    <a:pt x="32" y="65"/>
                    <a:pt x="21" y="32"/>
                  </a:cubicBezTo>
                  <a:cubicBezTo>
                    <a:pt x="19" y="25"/>
                    <a:pt x="11" y="0"/>
                    <a:pt x="0" y="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2" name="Freeform 240">
              <a:extLst>
                <a:ext uri="{FF2B5EF4-FFF2-40B4-BE49-F238E27FC236}">
                  <a16:creationId xmlns:a16="http://schemas.microsoft.com/office/drawing/2014/main" id="{F7A826D0-2EF2-4802-B714-3BA1372B52A7}"/>
                </a:ext>
              </a:extLst>
            </p:cNvPr>
            <p:cNvSpPr>
              <a:spLocks/>
            </p:cNvSpPr>
            <p:nvPr/>
          </p:nvSpPr>
          <p:spPr bwMode="auto">
            <a:xfrm>
              <a:off x="861" y="3115"/>
              <a:ext cx="135" cy="348"/>
            </a:xfrm>
            <a:custGeom>
              <a:avLst/>
              <a:gdLst>
                <a:gd name="T0" fmla="*/ 0 w 64"/>
                <a:gd name="T1" fmla="*/ 0 h 154"/>
                <a:gd name="T2" fmla="*/ 80 w 64"/>
                <a:gd name="T3" fmla="*/ 230 h 154"/>
                <a:gd name="T4" fmla="*/ 152 w 64"/>
                <a:gd name="T5" fmla="*/ 499 h 154"/>
                <a:gd name="T6" fmla="*/ 217 w 64"/>
                <a:gd name="T7" fmla="*/ 685 h 154"/>
                <a:gd name="T8" fmla="*/ 253 w 64"/>
                <a:gd name="T9" fmla="*/ 771 h 154"/>
                <a:gd name="T10" fmla="*/ 272 w 64"/>
                <a:gd name="T11" fmla="*/ 762 h 154"/>
                <a:gd name="T12" fmla="*/ 268 w 64"/>
                <a:gd name="T13" fmla="*/ 649 h 154"/>
                <a:gd name="T14" fmla="*/ 213 w 64"/>
                <a:gd name="T15" fmla="*/ 486 h 154"/>
                <a:gd name="T16" fmla="*/ 143 w 64"/>
                <a:gd name="T17" fmla="*/ 271 h 154"/>
                <a:gd name="T18" fmla="*/ 93 w 64"/>
                <a:gd name="T19" fmla="*/ 127 h 154"/>
                <a:gd name="T20" fmla="*/ 36 w 64"/>
                <a:gd name="T21" fmla="*/ 36 h 154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" h="154">
                  <a:moveTo>
                    <a:pt x="0" y="0"/>
                  </a:moveTo>
                  <a:cubicBezTo>
                    <a:pt x="6" y="15"/>
                    <a:pt x="14" y="28"/>
                    <a:pt x="18" y="45"/>
                  </a:cubicBezTo>
                  <a:cubicBezTo>
                    <a:pt x="22" y="63"/>
                    <a:pt x="28" y="80"/>
                    <a:pt x="34" y="98"/>
                  </a:cubicBezTo>
                  <a:cubicBezTo>
                    <a:pt x="38" y="110"/>
                    <a:pt x="44" y="122"/>
                    <a:pt x="49" y="134"/>
                  </a:cubicBezTo>
                  <a:cubicBezTo>
                    <a:pt x="51" y="139"/>
                    <a:pt x="52" y="147"/>
                    <a:pt x="57" y="151"/>
                  </a:cubicBezTo>
                  <a:cubicBezTo>
                    <a:pt x="61" y="154"/>
                    <a:pt x="59" y="153"/>
                    <a:pt x="61" y="149"/>
                  </a:cubicBezTo>
                  <a:cubicBezTo>
                    <a:pt x="64" y="145"/>
                    <a:pt x="61" y="132"/>
                    <a:pt x="60" y="127"/>
                  </a:cubicBezTo>
                  <a:cubicBezTo>
                    <a:pt x="57" y="117"/>
                    <a:pt x="52" y="106"/>
                    <a:pt x="48" y="95"/>
                  </a:cubicBezTo>
                  <a:cubicBezTo>
                    <a:pt x="43" y="81"/>
                    <a:pt x="38" y="67"/>
                    <a:pt x="32" y="53"/>
                  </a:cubicBezTo>
                  <a:cubicBezTo>
                    <a:pt x="28" y="44"/>
                    <a:pt x="25" y="34"/>
                    <a:pt x="21" y="25"/>
                  </a:cubicBezTo>
                  <a:cubicBezTo>
                    <a:pt x="17" y="18"/>
                    <a:pt x="13" y="13"/>
                    <a:pt x="8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3" name="Freeform 241">
              <a:extLst>
                <a:ext uri="{FF2B5EF4-FFF2-40B4-BE49-F238E27FC236}">
                  <a16:creationId xmlns:a16="http://schemas.microsoft.com/office/drawing/2014/main" id="{6D37C349-1D27-4F61-B7DA-94637CCBC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7" y="1282"/>
              <a:ext cx="87" cy="361"/>
            </a:xfrm>
            <a:custGeom>
              <a:avLst/>
              <a:gdLst>
                <a:gd name="T0" fmla="*/ 117 w 41"/>
                <a:gd name="T1" fmla="*/ 0 h 160"/>
                <a:gd name="T2" fmla="*/ 0 w 41"/>
                <a:gd name="T3" fmla="*/ 815 h 160"/>
                <a:gd name="T4" fmla="*/ 117 w 41"/>
                <a:gd name="T5" fmla="*/ 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160">
                  <a:moveTo>
                    <a:pt x="26" y="0"/>
                  </a:moveTo>
                  <a:cubicBezTo>
                    <a:pt x="41" y="107"/>
                    <a:pt x="0" y="160"/>
                    <a:pt x="0" y="160"/>
                  </a:cubicBezTo>
                  <a:cubicBezTo>
                    <a:pt x="0" y="160"/>
                    <a:pt x="27" y="106"/>
                    <a:pt x="2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4" name="Freeform 242">
              <a:extLst>
                <a:ext uri="{FF2B5EF4-FFF2-40B4-BE49-F238E27FC236}">
                  <a16:creationId xmlns:a16="http://schemas.microsoft.com/office/drawing/2014/main" id="{D2C80A81-992B-4E6F-A460-8B3A8B5613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1" y="1163"/>
              <a:ext cx="34" cy="386"/>
            </a:xfrm>
            <a:custGeom>
              <a:avLst/>
              <a:gdLst>
                <a:gd name="T0" fmla="*/ 72 w 16"/>
                <a:gd name="T1" fmla="*/ 0 h 171"/>
                <a:gd name="T2" fmla="*/ 60 w 16"/>
                <a:gd name="T3" fmla="*/ 429 h 171"/>
                <a:gd name="T4" fmla="*/ 0 w 16"/>
                <a:gd name="T5" fmla="*/ 871 h 171"/>
                <a:gd name="T6" fmla="*/ 40 w 16"/>
                <a:gd name="T7" fmla="*/ 483 h 171"/>
                <a:gd name="T8" fmla="*/ 72 w 16"/>
                <a:gd name="T9" fmla="*/ 0 h 1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171">
                  <a:moveTo>
                    <a:pt x="16" y="0"/>
                  </a:moveTo>
                  <a:cubicBezTo>
                    <a:pt x="16" y="0"/>
                    <a:pt x="11" y="57"/>
                    <a:pt x="13" y="84"/>
                  </a:cubicBezTo>
                  <a:cubicBezTo>
                    <a:pt x="15" y="111"/>
                    <a:pt x="7" y="160"/>
                    <a:pt x="0" y="171"/>
                  </a:cubicBezTo>
                  <a:cubicBezTo>
                    <a:pt x="0" y="171"/>
                    <a:pt x="11" y="138"/>
                    <a:pt x="9" y="95"/>
                  </a:cubicBezTo>
                  <a:cubicBezTo>
                    <a:pt x="7" y="52"/>
                    <a:pt x="16" y="0"/>
                    <a:pt x="16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5" name="Freeform 243">
              <a:extLst>
                <a:ext uri="{FF2B5EF4-FFF2-40B4-BE49-F238E27FC236}">
                  <a16:creationId xmlns:a16="http://schemas.microsoft.com/office/drawing/2014/main" id="{3AF20949-3304-46AD-94BE-323B9C0E187B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165"/>
              <a:ext cx="154" cy="368"/>
            </a:xfrm>
            <a:custGeom>
              <a:avLst/>
              <a:gdLst>
                <a:gd name="T0" fmla="*/ 27 w 73"/>
                <a:gd name="T1" fmla="*/ 210 h 163"/>
                <a:gd name="T2" fmla="*/ 84 w 73"/>
                <a:gd name="T3" fmla="*/ 0 h 163"/>
                <a:gd name="T4" fmla="*/ 200 w 73"/>
                <a:gd name="T5" fmla="*/ 336 h 163"/>
                <a:gd name="T6" fmla="*/ 316 w 73"/>
                <a:gd name="T7" fmla="*/ 831 h 163"/>
                <a:gd name="T8" fmla="*/ 156 w 73"/>
                <a:gd name="T9" fmla="*/ 388 h 163"/>
                <a:gd name="T10" fmla="*/ 0 w 73"/>
                <a:gd name="T11" fmla="*/ 210 h 16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3" h="163">
                  <a:moveTo>
                    <a:pt x="6" y="41"/>
                  </a:moveTo>
                  <a:cubicBezTo>
                    <a:pt x="6" y="31"/>
                    <a:pt x="9" y="5"/>
                    <a:pt x="19" y="0"/>
                  </a:cubicBezTo>
                  <a:cubicBezTo>
                    <a:pt x="33" y="13"/>
                    <a:pt x="37" y="48"/>
                    <a:pt x="45" y="66"/>
                  </a:cubicBezTo>
                  <a:cubicBezTo>
                    <a:pt x="56" y="94"/>
                    <a:pt x="73" y="133"/>
                    <a:pt x="71" y="163"/>
                  </a:cubicBezTo>
                  <a:cubicBezTo>
                    <a:pt x="55" y="136"/>
                    <a:pt x="49" y="104"/>
                    <a:pt x="35" y="76"/>
                  </a:cubicBezTo>
                  <a:cubicBezTo>
                    <a:pt x="26" y="59"/>
                    <a:pt x="9" y="56"/>
                    <a:pt x="0" y="4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6" name="Freeform 244">
              <a:extLst>
                <a:ext uri="{FF2B5EF4-FFF2-40B4-BE49-F238E27FC236}">
                  <a16:creationId xmlns:a16="http://schemas.microsoft.com/office/drawing/2014/main" id="{D73C5017-687B-457F-BEDE-2AF644BD0889}"/>
                </a:ext>
              </a:extLst>
            </p:cNvPr>
            <p:cNvSpPr>
              <a:spLocks/>
            </p:cNvSpPr>
            <p:nvPr/>
          </p:nvSpPr>
          <p:spPr bwMode="auto">
            <a:xfrm>
              <a:off x="719" y="1325"/>
              <a:ext cx="114" cy="210"/>
            </a:xfrm>
            <a:custGeom>
              <a:avLst/>
              <a:gdLst>
                <a:gd name="T0" fmla="*/ 0 w 54"/>
                <a:gd name="T1" fmla="*/ 61 h 93"/>
                <a:gd name="T2" fmla="*/ 0 w 54"/>
                <a:gd name="T3" fmla="*/ 20 h 93"/>
                <a:gd name="T4" fmla="*/ 112 w 54"/>
                <a:gd name="T5" fmla="*/ 174 h 93"/>
                <a:gd name="T6" fmla="*/ 236 w 54"/>
                <a:gd name="T7" fmla="*/ 458 h 93"/>
                <a:gd name="T8" fmla="*/ 8 w 54"/>
                <a:gd name="T9" fmla="*/ 102 h 9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4" h="93">
                  <a:moveTo>
                    <a:pt x="0" y="12"/>
                  </a:moveTo>
                  <a:cubicBezTo>
                    <a:pt x="0" y="10"/>
                    <a:pt x="0" y="7"/>
                    <a:pt x="0" y="4"/>
                  </a:cubicBezTo>
                  <a:cubicBezTo>
                    <a:pt x="16" y="0"/>
                    <a:pt x="19" y="24"/>
                    <a:pt x="25" y="34"/>
                  </a:cubicBezTo>
                  <a:cubicBezTo>
                    <a:pt x="35" y="51"/>
                    <a:pt x="54" y="70"/>
                    <a:pt x="53" y="90"/>
                  </a:cubicBezTo>
                  <a:cubicBezTo>
                    <a:pt x="37" y="93"/>
                    <a:pt x="7" y="35"/>
                    <a:pt x="2" y="2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7" name="Freeform 245">
              <a:extLst>
                <a:ext uri="{FF2B5EF4-FFF2-40B4-BE49-F238E27FC236}">
                  <a16:creationId xmlns:a16="http://schemas.microsoft.com/office/drawing/2014/main" id="{79F1A3F7-E290-4814-8D2D-391071B5E19D}"/>
                </a:ext>
              </a:extLst>
            </p:cNvPr>
            <p:cNvSpPr>
              <a:spLocks/>
            </p:cNvSpPr>
            <p:nvPr/>
          </p:nvSpPr>
          <p:spPr bwMode="auto">
            <a:xfrm>
              <a:off x="687" y="1479"/>
              <a:ext cx="182" cy="345"/>
            </a:xfrm>
            <a:custGeom>
              <a:avLst/>
              <a:gdLst>
                <a:gd name="T0" fmla="*/ 13 w 86"/>
                <a:gd name="T1" fmla="*/ 187 h 153"/>
                <a:gd name="T2" fmla="*/ 32 w 86"/>
                <a:gd name="T3" fmla="*/ 0 h 153"/>
                <a:gd name="T4" fmla="*/ 99 w 86"/>
                <a:gd name="T5" fmla="*/ 183 h 153"/>
                <a:gd name="T6" fmla="*/ 197 w 86"/>
                <a:gd name="T7" fmla="*/ 392 h 153"/>
                <a:gd name="T8" fmla="*/ 381 w 86"/>
                <a:gd name="T9" fmla="*/ 773 h 153"/>
                <a:gd name="T10" fmla="*/ 148 w 86"/>
                <a:gd name="T11" fmla="*/ 386 h 153"/>
                <a:gd name="T12" fmla="*/ 0 w 86"/>
                <a:gd name="T13" fmla="*/ 158 h 15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86" h="153">
                  <a:moveTo>
                    <a:pt x="3" y="37"/>
                  </a:moveTo>
                  <a:cubicBezTo>
                    <a:pt x="3" y="26"/>
                    <a:pt x="0" y="10"/>
                    <a:pt x="7" y="0"/>
                  </a:cubicBezTo>
                  <a:cubicBezTo>
                    <a:pt x="16" y="7"/>
                    <a:pt x="17" y="25"/>
                    <a:pt x="22" y="36"/>
                  </a:cubicBezTo>
                  <a:cubicBezTo>
                    <a:pt x="28" y="50"/>
                    <a:pt x="36" y="63"/>
                    <a:pt x="44" y="77"/>
                  </a:cubicBezTo>
                  <a:cubicBezTo>
                    <a:pt x="54" y="96"/>
                    <a:pt x="86" y="131"/>
                    <a:pt x="85" y="152"/>
                  </a:cubicBezTo>
                  <a:cubicBezTo>
                    <a:pt x="71" y="153"/>
                    <a:pt x="42" y="90"/>
                    <a:pt x="33" y="76"/>
                  </a:cubicBezTo>
                  <a:cubicBezTo>
                    <a:pt x="25" y="64"/>
                    <a:pt x="14" y="34"/>
                    <a:pt x="0" y="3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8" name="Freeform 246">
              <a:extLst>
                <a:ext uri="{FF2B5EF4-FFF2-40B4-BE49-F238E27FC236}">
                  <a16:creationId xmlns:a16="http://schemas.microsoft.com/office/drawing/2014/main" id="{5B0A9B0F-3851-4B3A-84E2-F55BD6F1C61B}"/>
                </a:ext>
              </a:extLst>
            </p:cNvPr>
            <p:cNvSpPr>
              <a:spLocks/>
            </p:cNvSpPr>
            <p:nvPr/>
          </p:nvSpPr>
          <p:spPr bwMode="auto">
            <a:xfrm>
              <a:off x="857" y="1968"/>
              <a:ext cx="154" cy="270"/>
            </a:xfrm>
            <a:custGeom>
              <a:avLst/>
              <a:gdLst>
                <a:gd name="T0" fmla="*/ 0 w 73"/>
                <a:gd name="T1" fmla="*/ 0 h 120"/>
                <a:gd name="T2" fmla="*/ 181 w 73"/>
                <a:gd name="T3" fmla="*/ 340 h 120"/>
                <a:gd name="T4" fmla="*/ 312 w 73"/>
                <a:gd name="T5" fmla="*/ 608 h 120"/>
                <a:gd name="T6" fmla="*/ 165 w 73"/>
                <a:gd name="T7" fmla="*/ 284 h 120"/>
                <a:gd name="T8" fmla="*/ 8 w 73"/>
                <a:gd name="T9" fmla="*/ 25 h 1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3" h="120">
                  <a:moveTo>
                    <a:pt x="0" y="0"/>
                  </a:moveTo>
                  <a:cubicBezTo>
                    <a:pt x="15" y="22"/>
                    <a:pt x="27" y="45"/>
                    <a:pt x="41" y="67"/>
                  </a:cubicBezTo>
                  <a:cubicBezTo>
                    <a:pt x="51" y="82"/>
                    <a:pt x="55" y="110"/>
                    <a:pt x="70" y="120"/>
                  </a:cubicBezTo>
                  <a:cubicBezTo>
                    <a:pt x="73" y="97"/>
                    <a:pt x="49" y="73"/>
                    <a:pt x="37" y="56"/>
                  </a:cubicBezTo>
                  <a:cubicBezTo>
                    <a:pt x="26" y="42"/>
                    <a:pt x="14" y="14"/>
                    <a:pt x="2" y="5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29" name="Freeform 247">
              <a:extLst>
                <a:ext uri="{FF2B5EF4-FFF2-40B4-BE49-F238E27FC236}">
                  <a16:creationId xmlns:a16="http://schemas.microsoft.com/office/drawing/2014/main" id="{54516752-2C37-4537-AB69-45936162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643" y="1905"/>
              <a:ext cx="226" cy="378"/>
            </a:xfrm>
            <a:custGeom>
              <a:avLst/>
              <a:gdLst>
                <a:gd name="T0" fmla="*/ 49 w 107"/>
                <a:gd name="T1" fmla="*/ 0 h 168"/>
                <a:gd name="T2" fmla="*/ 161 w 107"/>
                <a:gd name="T3" fmla="*/ 506 h 168"/>
                <a:gd name="T4" fmla="*/ 304 w 107"/>
                <a:gd name="T5" fmla="*/ 623 h 168"/>
                <a:gd name="T6" fmla="*/ 429 w 107"/>
                <a:gd name="T7" fmla="*/ 851 h 168"/>
                <a:gd name="T8" fmla="*/ 192 w 107"/>
                <a:gd name="T9" fmla="*/ 356 h 168"/>
                <a:gd name="T10" fmla="*/ 17 w 107"/>
                <a:gd name="T11" fmla="*/ 36 h 16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7" h="168">
                  <a:moveTo>
                    <a:pt x="11" y="0"/>
                  </a:moveTo>
                  <a:cubicBezTo>
                    <a:pt x="0" y="33"/>
                    <a:pt x="3" y="80"/>
                    <a:pt x="36" y="100"/>
                  </a:cubicBezTo>
                  <a:cubicBezTo>
                    <a:pt x="48" y="107"/>
                    <a:pt x="57" y="109"/>
                    <a:pt x="68" y="123"/>
                  </a:cubicBezTo>
                  <a:cubicBezTo>
                    <a:pt x="77" y="136"/>
                    <a:pt x="83" y="160"/>
                    <a:pt x="96" y="168"/>
                  </a:cubicBezTo>
                  <a:cubicBezTo>
                    <a:pt x="107" y="144"/>
                    <a:pt x="56" y="91"/>
                    <a:pt x="43" y="70"/>
                  </a:cubicBezTo>
                  <a:cubicBezTo>
                    <a:pt x="30" y="49"/>
                    <a:pt x="20" y="24"/>
                    <a:pt x="4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0" name="Freeform 248">
              <a:extLst>
                <a:ext uri="{FF2B5EF4-FFF2-40B4-BE49-F238E27FC236}">
                  <a16:creationId xmlns:a16="http://schemas.microsoft.com/office/drawing/2014/main" id="{476E5DCA-5AB4-404D-98B1-8487E9B19807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2171"/>
              <a:ext cx="93" cy="171"/>
            </a:xfrm>
            <a:custGeom>
              <a:avLst/>
              <a:gdLst>
                <a:gd name="T0" fmla="*/ 0 w 44"/>
                <a:gd name="T1" fmla="*/ 36 h 76"/>
                <a:gd name="T2" fmla="*/ 68 w 44"/>
                <a:gd name="T3" fmla="*/ 288 h 76"/>
                <a:gd name="T4" fmla="*/ 192 w 44"/>
                <a:gd name="T5" fmla="*/ 385 h 76"/>
                <a:gd name="T6" fmla="*/ 8 w 44"/>
                <a:gd name="T7" fmla="*/ 0 h 76"/>
                <a:gd name="T8" fmla="*/ 0 w 44"/>
                <a:gd name="T9" fmla="*/ 45 h 7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6">
                  <a:moveTo>
                    <a:pt x="0" y="7"/>
                  </a:moveTo>
                  <a:cubicBezTo>
                    <a:pt x="5" y="21"/>
                    <a:pt x="4" y="45"/>
                    <a:pt x="15" y="57"/>
                  </a:cubicBezTo>
                  <a:cubicBezTo>
                    <a:pt x="23" y="65"/>
                    <a:pt x="34" y="66"/>
                    <a:pt x="43" y="76"/>
                  </a:cubicBezTo>
                  <a:cubicBezTo>
                    <a:pt x="44" y="65"/>
                    <a:pt x="14" y="3"/>
                    <a:pt x="2" y="0"/>
                  </a:cubicBezTo>
                  <a:cubicBezTo>
                    <a:pt x="0" y="3"/>
                    <a:pt x="0" y="5"/>
                    <a:pt x="0" y="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1" name="Freeform 249">
              <a:extLst>
                <a:ext uri="{FF2B5EF4-FFF2-40B4-BE49-F238E27FC236}">
                  <a16:creationId xmlns:a16="http://schemas.microsoft.com/office/drawing/2014/main" id="{D8347C5C-6847-48D4-AB47-38BE1C1810E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2" y="1772"/>
              <a:ext cx="106" cy="176"/>
            </a:xfrm>
            <a:custGeom>
              <a:avLst/>
              <a:gdLst>
                <a:gd name="T0" fmla="*/ 13 w 50"/>
                <a:gd name="T1" fmla="*/ 133 h 78"/>
                <a:gd name="T2" fmla="*/ 117 w 50"/>
                <a:gd name="T3" fmla="*/ 250 h 78"/>
                <a:gd name="T4" fmla="*/ 216 w 50"/>
                <a:gd name="T5" fmla="*/ 397 h 78"/>
                <a:gd name="T6" fmla="*/ 176 w 50"/>
                <a:gd name="T7" fmla="*/ 291 h 78"/>
                <a:gd name="T8" fmla="*/ 104 w 50"/>
                <a:gd name="T9" fmla="*/ 122 h 78"/>
                <a:gd name="T10" fmla="*/ 8 w 50"/>
                <a:gd name="T11" fmla="*/ 16 h 78"/>
                <a:gd name="T12" fmla="*/ 4 w 50"/>
                <a:gd name="T13" fmla="*/ 56 h 7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0" h="78">
                  <a:moveTo>
                    <a:pt x="3" y="26"/>
                  </a:moveTo>
                  <a:cubicBezTo>
                    <a:pt x="12" y="30"/>
                    <a:pt x="20" y="41"/>
                    <a:pt x="26" y="49"/>
                  </a:cubicBezTo>
                  <a:cubicBezTo>
                    <a:pt x="31" y="57"/>
                    <a:pt x="38" y="74"/>
                    <a:pt x="48" y="78"/>
                  </a:cubicBezTo>
                  <a:cubicBezTo>
                    <a:pt x="50" y="71"/>
                    <a:pt x="43" y="63"/>
                    <a:pt x="39" y="57"/>
                  </a:cubicBezTo>
                  <a:cubicBezTo>
                    <a:pt x="33" y="46"/>
                    <a:pt x="28" y="36"/>
                    <a:pt x="23" y="24"/>
                  </a:cubicBezTo>
                  <a:cubicBezTo>
                    <a:pt x="20" y="17"/>
                    <a:pt x="12" y="0"/>
                    <a:pt x="2" y="3"/>
                  </a:cubicBezTo>
                  <a:cubicBezTo>
                    <a:pt x="1" y="6"/>
                    <a:pt x="0" y="8"/>
                    <a:pt x="1" y="11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2" name="Freeform 250">
              <a:extLst>
                <a:ext uri="{FF2B5EF4-FFF2-40B4-BE49-F238E27FC236}">
                  <a16:creationId xmlns:a16="http://schemas.microsoft.com/office/drawing/2014/main" id="{E0818641-CE20-4570-995B-F5E3B02FD120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1621"/>
              <a:ext cx="121" cy="189"/>
            </a:xfrm>
            <a:custGeom>
              <a:avLst/>
              <a:gdLst>
                <a:gd name="T0" fmla="*/ 0 w 57"/>
                <a:gd name="T1" fmla="*/ 92 h 84"/>
                <a:gd name="T2" fmla="*/ 225 w 57"/>
                <a:gd name="T3" fmla="*/ 425 h 84"/>
                <a:gd name="T4" fmla="*/ 108 w 57"/>
                <a:gd name="T5" fmla="*/ 167 h 84"/>
                <a:gd name="T6" fmla="*/ 49 w 57"/>
                <a:gd name="T7" fmla="*/ 25 h 84"/>
                <a:gd name="T8" fmla="*/ 23 w 57"/>
                <a:gd name="T9" fmla="*/ 41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7" h="84">
                  <a:moveTo>
                    <a:pt x="0" y="18"/>
                  </a:moveTo>
                  <a:cubicBezTo>
                    <a:pt x="20" y="37"/>
                    <a:pt x="25" y="70"/>
                    <a:pt x="50" y="84"/>
                  </a:cubicBezTo>
                  <a:cubicBezTo>
                    <a:pt x="57" y="69"/>
                    <a:pt x="30" y="45"/>
                    <a:pt x="24" y="33"/>
                  </a:cubicBezTo>
                  <a:cubicBezTo>
                    <a:pt x="20" y="25"/>
                    <a:pt x="17" y="12"/>
                    <a:pt x="11" y="5"/>
                  </a:cubicBezTo>
                  <a:cubicBezTo>
                    <a:pt x="6" y="0"/>
                    <a:pt x="6" y="1"/>
                    <a:pt x="5" y="8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3" name="Freeform 251">
              <a:extLst>
                <a:ext uri="{FF2B5EF4-FFF2-40B4-BE49-F238E27FC236}">
                  <a16:creationId xmlns:a16="http://schemas.microsoft.com/office/drawing/2014/main" id="{BFBEA6A8-836F-428F-AB6A-A5D79D9EB798}"/>
                </a:ext>
              </a:extLst>
            </p:cNvPr>
            <p:cNvSpPr>
              <a:spLocks/>
            </p:cNvSpPr>
            <p:nvPr/>
          </p:nvSpPr>
          <p:spPr bwMode="auto">
            <a:xfrm>
              <a:off x="922" y="983"/>
              <a:ext cx="81" cy="198"/>
            </a:xfrm>
            <a:custGeom>
              <a:avLst/>
              <a:gdLst>
                <a:gd name="T0" fmla="*/ 87 w 38"/>
                <a:gd name="T1" fmla="*/ 5 h 88"/>
                <a:gd name="T2" fmla="*/ 23 w 38"/>
                <a:gd name="T3" fmla="*/ 20 h 88"/>
                <a:gd name="T4" fmla="*/ 13 w 38"/>
                <a:gd name="T5" fmla="*/ 92 h 88"/>
                <a:gd name="T6" fmla="*/ 100 w 38"/>
                <a:gd name="T7" fmla="*/ 288 h 88"/>
                <a:gd name="T8" fmla="*/ 164 w 38"/>
                <a:gd name="T9" fmla="*/ 446 h 88"/>
                <a:gd name="T10" fmla="*/ 145 w 38"/>
                <a:gd name="T11" fmla="*/ 324 h 88"/>
                <a:gd name="T12" fmla="*/ 124 w 38"/>
                <a:gd name="T13" fmla="*/ 158 h 88"/>
                <a:gd name="T14" fmla="*/ 77 w 38"/>
                <a:gd name="T15" fmla="*/ 0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8" h="88">
                  <a:moveTo>
                    <a:pt x="19" y="1"/>
                  </a:moveTo>
                  <a:cubicBezTo>
                    <a:pt x="14" y="3"/>
                    <a:pt x="10" y="0"/>
                    <a:pt x="5" y="4"/>
                  </a:cubicBezTo>
                  <a:cubicBezTo>
                    <a:pt x="0" y="8"/>
                    <a:pt x="0" y="13"/>
                    <a:pt x="3" y="18"/>
                  </a:cubicBezTo>
                  <a:cubicBezTo>
                    <a:pt x="9" y="31"/>
                    <a:pt x="15" y="44"/>
                    <a:pt x="22" y="57"/>
                  </a:cubicBezTo>
                  <a:cubicBezTo>
                    <a:pt x="26" y="66"/>
                    <a:pt x="28" y="82"/>
                    <a:pt x="36" y="88"/>
                  </a:cubicBezTo>
                  <a:cubicBezTo>
                    <a:pt x="38" y="80"/>
                    <a:pt x="34" y="72"/>
                    <a:pt x="32" y="64"/>
                  </a:cubicBezTo>
                  <a:cubicBezTo>
                    <a:pt x="28" y="53"/>
                    <a:pt x="28" y="42"/>
                    <a:pt x="27" y="31"/>
                  </a:cubicBezTo>
                  <a:cubicBezTo>
                    <a:pt x="26" y="21"/>
                    <a:pt x="24" y="6"/>
                    <a:pt x="17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1334" name="Freeform 252">
              <a:extLst>
                <a:ext uri="{FF2B5EF4-FFF2-40B4-BE49-F238E27FC236}">
                  <a16:creationId xmlns:a16="http://schemas.microsoft.com/office/drawing/2014/main" id="{FC7284E7-E387-4545-935C-D3B0D2641041}"/>
                </a:ext>
              </a:extLst>
            </p:cNvPr>
            <p:cNvSpPr>
              <a:spLocks/>
            </p:cNvSpPr>
            <p:nvPr/>
          </p:nvSpPr>
          <p:spPr bwMode="auto">
            <a:xfrm>
              <a:off x="628" y="802"/>
              <a:ext cx="605" cy="3028"/>
            </a:xfrm>
            <a:custGeom>
              <a:avLst/>
              <a:gdLst>
                <a:gd name="T0" fmla="*/ 948 w 286"/>
                <a:gd name="T1" fmla="*/ 6827 h 1343"/>
                <a:gd name="T2" fmla="*/ 899 w 286"/>
                <a:gd name="T3" fmla="*/ 6435 h 1343"/>
                <a:gd name="T4" fmla="*/ 326 w 286"/>
                <a:gd name="T5" fmla="*/ 4631 h 1343"/>
                <a:gd name="T6" fmla="*/ 0 w 286"/>
                <a:gd name="T7" fmla="*/ 2958 h 1343"/>
                <a:gd name="T8" fmla="*/ 277 w 286"/>
                <a:gd name="T9" fmla="*/ 661 h 1343"/>
                <a:gd name="T10" fmla="*/ 1252 w 286"/>
                <a:gd name="T11" fmla="*/ 685 h 1343"/>
                <a:gd name="T12" fmla="*/ 1176 w 286"/>
                <a:gd name="T13" fmla="*/ 1783 h 1343"/>
                <a:gd name="T14" fmla="*/ 1011 w 286"/>
                <a:gd name="T15" fmla="*/ 2049 h 1343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286" h="1343">
                  <a:moveTo>
                    <a:pt x="212" y="1343"/>
                  </a:moveTo>
                  <a:cubicBezTo>
                    <a:pt x="212" y="1343"/>
                    <a:pt x="220" y="1298"/>
                    <a:pt x="201" y="1266"/>
                  </a:cubicBezTo>
                  <a:cubicBezTo>
                    <a:pt x="182" y="1234"/>
                    <a:pt x="75" y="965"/>
                    <a:pt x="73" y="911"/>
                  </a:cubicBezTo>
                  <a:cubicBezTo>
                    <a:pt x="68" y="748"/>
                    <a:pt x="0" y="654"/>
                    <a:pt x="0" y="582"/>
                  </a:cubicBezTo>
                  <a:cubicBezTo>
                    <a:pt x="0" y="510"/>
                    <a:pt x="23" y="187"/>
                    <a:pt x="62" y="130"/>
                  </a:cubicBezTo>
                  <a:cubicBezTo>
                    <a:pt x="153" y="0"/>
                    <a:pt x="286" y="122"/>
                    <a:pt x="280" y="135"/>
                  </a:cubicBezTo>
                  <a:cubicBezTo>
                    <a:pt x="280" y="135"/>
                    <a:pt x="275" y="315"/>
                    <a:pt x="263" y="351"/>
                  </a:cubicBezTo>
                  <a:cubicBezTo>
                    <a:pt x="257" y="369"/>
                    <a:pt x="228" y="392"/>
                    <a:pt x="226" y="403"/>
                  </a:cubicBezTo>
                </a:path>
              </a:pathLst>
            </a:custGeom>
            <a:noFill/>
            <a:ln w="14288" cap="rnd">
              <a:solidFill>
                <a:srgbClr val="494E4E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90" name="Rectangle 2">
            <a:extLst>
              <a:ext uri="{FF2B5EF4-FFF2-40B4-BE49-F238E27FC236}">
                <a16:creationId xmlns:a16="http://schemas.microsoft.com/office/drawing/2014/main" id="{39B839FF-21C5-4664-AA88-F33EEB7B2B16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Muscle anatomy</a:t>
            </a:r>
          </a:p>
        </p:txBody>
      </p:sp>
      <p:grpSp>
        <p:nvGrpSpPr>
          <p:cNvPr id="12291" name="Group 3">
            <a:extLst>
              <a:ext uri="{FF2B5EF4-FFF2-40B4-BE49-F238E27FC236}">
                <a16:creationId xmlns:a16="http://schemas.microsoft.com/office/drawing/2014/main" id="{D8EBFB9B-374A-46D1-A281-C20675638815}"/>
              </a:ext>
            </a:extLst>
          </p:cNvPr>
          <p:cNvGrpSpPr>
            <a:grpSpLocks/>
          </p:cNvGrpSpPr>
          <p:nvPr/>
        </p:nvGrpSpPr>
        <p:grpSpPr bwMode="auto">
          <a:xfrm>
            <a:off x="1905000" y="1219201"/>
            <a:ext cx="1009650" cy="2398713"/>
            <a:chOff x="814" y="1146"/>
            <a:chExt cx="1063" cy="2525"/>
          </a:xfrm>
        </p:grpSpPr>
        <p:sp>
          <p:nvSpPr>
            <p:cNvPr id="14384" name="Freeform 4">
              <a:extLst>
                <a:ext uri="{FF2B5EF4-FFF2-40B4-BE49-F238E27FC236}">
                  <a16:creationId xmlns:a16="http://schemas.microsoft.com/office/drawing/2014/main" id="{8F3EDF75-F0F5-4DB2-9067-F12FFC45C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47"/>
              <a:ext cx="1012" cy="2524"/>
            </a:xfrm>
            <a:custGeom>
              <a:avLst/>
              <a:gdLst>
                <a:gd name="T0" fmla="*/ 556 w 828"/>
                <a:gd name="T1" fmla="*/ 23 h 2082"/>
                <a:gd name="T2" fmla="*/ 460 w 828"/>
                <a:gd name="T3" fmla="*/ 421 h 2082"/>
                <a:gd name="T4" fmla="*/ 529 w 828"/>
                <a:gd name="T5" fmla="*/ 2513 h 2082"/>
                <a:gd name="T6" fmla="*/ 637 w 828"/>
                <a:gd name="T7" fmla="*/ 3025 h 2082"/>
                <a:gd name="T8" fmla="*/ 744 w 828"/>
                <a:gd name="T9" fmla="*/ 3020 h 2082"/>
                <a:gd name="T10" fmla="*/ 798 w 828"/>
                <a:gd name="T11" fmla="*/ 2540 h 2082"/>
                <a:gd name="T12" fmla="*/ 780 w 828"/>
                <a:gd name="T13" fmla="*/ 423 h 2082"/>
                <a:gd name="T14" fmla="*/ 681 w 828"/>
                <a:gd name="T15" fmla="*/ 19 h 2082"/>
                <a:gd name="T16" fmla="*/ 556 w 828"/>
                <a:gd name="T17" fmla="*/ 23 h 2082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828" h="2082">
                  <a:moveTo>
                    <a:pt x="372" y="16"/>
                  </a:moveTo>
                  <a:cubicBezTo>
                    <a:pt x="372" y="16"/>
                    <a:pt x="366" y="152"/>
                    <a:pt x="308" y="286"/>
                  </a:cubicBezTo>
                  <a:cubicBezTo>
                    <a:pt x="230" y="468"/>
                    <a:pt x="0" y="1134"/>
                    <a:pt x="354" y="1710"/>
                  </a:cubicBezTo>
                  <a:cubicBezTo>
                    <a:pt x="444" y="1857"/>
                    <a:pt x="426" y="2058"/>
                    <a:pt x="426" y="2058"/>
                  </a:cubicBezTo>
                  <a:cubicBezTo>
                    <a:pt x="426" y="2058"/>
                    <a:pt x="462" y="2082"/>
                    <a:pt x="498" y="2055"/>
                  </a:cubicBezTo>
                  <a:cubicBezTo>
                    <a:pt x="498" y="2055"/>
                    <a:pt x="478" y="1832"/>
                    <a:pt x="534" y="1728"/>
                  </a:cubicBezTo>
                  <a:cubicBezTo>
                    <a:pt x="615" y="1579"/>
                    <a:pt x="828" y="962"/>
                    <a:pt x="522" y="288"/>
                  </a:cubicBezTo>
                  <a:cubicBezTo>
                    <a:pt x="468" y="170"/>
                    <a:pt x="464" y="63"/>
                    <a:pt x="456" y="13"/>
                  </a:cubicBezTo>
                  <a:cubicBezTo>
                    <a:pt x="456" y="13"/>
                    <a:pt x="423" y="0"/>
                    <a:pt x="372" y="16"/>
                  </a:cubicBezTo>
                  <a:close/>
                </a:path>
              </a:pathLst>
            </a:custGeom>
            <a:solidFill>
              <a:srgbClr val="ED997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5" name="Freeform 5">
              <a:extLst>
                <a:ext uri="{FF2B5EF4-FFF2-40B4-BE49-F238E27FC236}">
                  <a16:creationId xmlns:a16="http://schemas.microsoft.com/office/drawing/2014/main" id="{7E29B359-2E06-435C-A9A1-4B9EE3859995}"/>
                </a:ext>
              </a:extLst>
            </p:cNvPr>
            <p:cNvSpPr>
              <a:spLocks/>
            </p:cNvSpPr>
            <p:nvPr/>
          </p:nvSpPr>
          <p:spPr bwMode="auto">
            <a:xfrm>
              <a:off x="864" y="1540"/>
              <a:ext cx="442" cy="1719"/>
            </a:xfrm>
            <a:custGeom>
              <a:avLst/>
              <a:gdLst>
                <a:gd name="T0" fmla="*/ 427 w 362"/>
                <a:gd name="T1" fmla="*/ 0 h 1418"/>
                <a:gd name="T2" fmla="*/ 540 w 362"/>
                <a:gd name="T3" fmla="*/ 2084 h 1418"/>
                <a:gd name="T4" fmla="*/ 427 w 362"/>
                <a:gd name="T5" fmla="*/ 0 h 141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18">
                  <a:moveTo>
                    <a:pt x="287" y="0"/>
                  </a:moveTo>
                  <a:cubicBezTo>
                    <a:pt x="287" y="0"/>
                    <a:pt x="0" y="810"/>
                    <a:pt x="362" y="1418"/>
                  </a:cubicBezTo>
                  <a:cubicBezTo>
                    <a:pt x="362" y="1418"/>
                    <a:pt x="69" y="782"/>
                    <a:pt x="287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6" name="Freeform 6">
              <a:extLst>
                <a:ext uri="{FF2B5EF4-FFF2-40B4-BE49-F238E27FC236}">
                  <a16:creationId xmlns:a16="http://schemas.microsoft.com/office/drawing/2014/main" id="{7CB88C6A-B381-461F-B0BA-7F23D86C47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37" y="1511"/>
              <a:ext cx="154" cy="1796"/>
            </a:xfrm>
            <a:custGeom>
              <a:avLst/>
              <a:gdLst>
                <a:gd name="T0" fmla="*/ 27 w 126"/>
                <a:gd name="T1" fmla="*/ 2177 h 1482"/>
                <a:gd name="T2" fmla="*/ 0 w 126"/>
                <a:gd name="T3" fmla="*/ 0 h 1482"/>
                <a:gd name="T4" fmla="*/ 27 w 126"/>
                <a:gd name="T5" fmla="*/ 217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6" h="1482">
                  <a:moveTo>
                    <a:pt x="18" y="1482"/>
                  </a:moveTo>
                  <a:cubicBezTo>
                    <a:pt x="18" y="1482"/>
                    <a:pt x="126" y="566"/>
                    <a:pt x="0" y="0"/>
                  </a:cubicBezTo>
                  <a:cubicBezTo>
                    <a:pt x="0" y="0"/>
                    <a:pt x="49" y="73"/>
                    <a:pt x="18" y="1482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7" name="Freeform 7">
              <a:extLst>
                <a:ext uri="{FF2B5EF4-FFF2-40B4-BE49-F238E27FC236}">
                  <a16:creationId xmlns:a16="http://schemas.microsoft.com/office/drawing/2014/main" id="{B38BA466-9F22-4C14-9093-6669DDD989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6" y="1557"/>
              <a:ext cx="441" cy="1676"/>
            </a:xfrm>
            <a:custGeom>
              <a:avLst/>
              <a:gdLst>
                <a:gd name="T0" fmla="*/ 0 w 361"/>
                <a:gd name="T1" fmla="*/ 0 h 1383"/>
                <a:gd name="T2" fmla="*/ 20 w 361"/>
                <a:gd name="T3" fmla="*/ 2031 h 1383"/>
                <a:gd name="T4" fmla="*/ 0 w 361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1" h="1383">
                  <a:moveTo>
                    <a:pt x="0" y="0"/>
                  </a:moveTo>
                  <a:cubicBezTo>
                    <a:pt x="0" y="0"/>
                    <a:pt x="361" y="646"/>
                    <a:pt x="13" y="1383"/>
                  </a:cubicBezTo>
                  <a:cubicBezTo>
                    <a:pt x="13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8" name="Freeform 8">
              <a:extLst>
                <a:ext uri="{FF2B5EF4-FFF2-40B4-BE49-F238E27FC236}">
                  <a16:creationId xmlns:a16="http://schemas.microsoft.com/office/drawing/2014/main" id="{9907E84A-33BB-43C2-8B9B-DD8C60AE6DD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45" y="1738"/>
              <a:ext cx="215" cy="1354"/>
            </a:xfrm>
            <a:custGeom>
              <a:avLst/>
              <a:gdLst>
                <a:gd name="T0" fmla="*/ 0 w 176"/>
                <a:gd name="T1" fmla="*/ 0 h 1117"/>
                <a:gd name="T2" fmla="*/ 0 w 176"/>
                <a:gd name="T3" fmla="*/ 1641 h 1117"/>
                <a:gd name="T4" fmla="*/ 0 w 17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117">
                  <a:moveTo>
                    <a:pt x="0" y="0"/>
                  </a:moveTo>
                  <a:cubicBezTo>
                    <a:pt x="0" y="0"/>
                    <a:pt x="176" y="365"/>
                    <a:pt x="0" y="1117"/>
                  </a:cubicBezTo>
                  <a:cubicBezTo>
                    <a:pt x="0" y="1117"/>
                    <a:pt x="111" y="332"/>
                    <a:pt x="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89" name="Freeform 9">
              <a:extLst>
                <a:ext uri="{FF2B5EF4-FFF2-40B4-BE49-F238E27FC236}">
                  <a16:creationId xmlns:a16="http://schemas.microsoft.com/office/drawing/2014/main" id="{2FCB63F7-37E7-44BD-900C-EB3174ABB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62"/>
              <a:ext cx="216" cy="1455"/>
            </a:xfrm>
            <a:custGeom>
              <a:avLst/>
              <a:gdLst>
                <a:gd name="T0" fmla="*/ 210 w 176"/>
                <a:gd name="T1" fmla="*/ 0 h 1200"/>
                <a:gd name="T2" fmla="*/ 265 w 176"/>
                <a:gd name="T3" fmla="*/ 1764 h 1200"/>
                <a:gd name="T4" fmla="*/ 210 w 176"/>
                <a:gd name="T5" fmla="*/ 0 h 120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6" h="1200">
                  <a:moveTo>
                    <a:pt x="139" y="0"/>
                  </a:moveTo>
                  <a:cubicBezTo>
                    <a:pt x="139" y="0"/>
                    <a:pt x="47" y="469"/>
                    <a:pt x="176" y="1200"/>
                  </a:cubicBezTo>
                  <a:cubicBezTo>
                    <a:pt x="176" y="1200"/>
                    <a:pt x="0" y="521"/>
                    <a:pt x="139" y="0"/>
                  </a:cubicBezTo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0" name="Freeform 10">
              <a:extLst>
                <a:ext uri="{FF2B5EF4-FFF2-40B4-BE49-F238E27FC236}">
                  <a16:creationId xmlns:a16="http://schemas.microsoft.com/office/drawing/2014/main" id="{03968CFB-7E28-4CF2-A632-F38A79D1C1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2" y="1812"/>
              <a:ext cx="76" cy="1076"/>
            </a:xfrm>
            <a:custGeom>
              <a:avLst/>
              <a:gdLst>
                <a:gd name="T0" fmla="*/ 75 w 62"/>
                <a:gd name="T1" fmla="*/ 0 h 888"/>
                <a:gd name="T2" fmla="*/ 93 w 62"/>
                <a:gd name="T3" fmla="*/ 1304 h 888"/>
                <a:gd name="T4" fmla="*/ 75 w 62"/>
                <a:gd name="T5" fmla="*/ 0 h 88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88">
                  <a:moveTo>
                    <a:pt x="50" y="0"/>
                  </a:moveTo>
                  <a:cubicBezTo>
                    <a:pt x="50" y="0"/>
                    <a:pt x="0" y="256"/>
                    <a:pt x="62" y="888"/>
                  </a:cubicBezTo>
                  <a:cubicBezTo>
                    <a:pt x="62" y="888"/>
                    <a:pt x="60" y="242"/>
                    <a:pt x="50" y="0"/>
                  </a:cubicBezTo>
                  <a:close/>
                </a:path>
              </a:pathLst>
            </a:custGeom>
            <a:solidFill>
              <a:srgbClr val="DD7F5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1" name="Freeform 11">
              <a:extLst>
                <a:ext uri="{FF2B5EF4-FFF2-40B4-BE49-F238E27FC236}">
                  <a16:creationId xmlns:a16="http://schemas.microsoft.com/office/drawing/2014/main" id="{2FC896F5-F894-41D4-AF21-F6870C9281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233" y="1146"/>
              <a:ext cx="157" cy="285"/>
            </a:xfrm>
            <a:custGeom>
              <a:avLst/>
              <a:gdLst>
                <a:gd name="T0" fmla="*/ 45 w 128"/>
                <a:gd name="T1" fmla="*/ 23 h 235"/>
                <a:gd name="T2" fmla="*/ 32 w 128"/>
                <a:gd name="T3" fmla="*/ 131 h 235"/>
                <a:gd name="T4" fmla="*/ 16 w 128"/>
                <a:gd name="T5" fmla="*/ 234 h 235"/>
                <a:gd name="T6" fmla="*/ 15 w 128"/>
                <a:gd name="T7" fmla="*/ 344 h 235"/>
                <a:gd name="T8" fmla="*/ 54 w 128"/>
                <a:gd name="T9" fmla="*/ 264 h 235"/>
                <a:gd name="T10" fmla="*/ 87 w 128"/>
                <a:gd name="T11" fmla="*/ 188 h 235"/>
                <a:gd name="T12" fmla="*/ 124 w 128"/>
                <a:gd name="T13" fmla="*/ 323 h 235"/>
                <a:gd name="T14" fmla="*/ 134 w 128"/>
                <a:gd name="T15" fmla="*/ 264 h 235"/>
                <a:gd name="T16" fmla="*/ 134 w 128"/>
                <a:gd name="T17" fmla="*/ 192 h 235"/>
                <a:gd name="T18" fmla="*/ 141 w 128"/>
                <a:gd name="T19" fmla="*/ 104 h 235"/>
                <a:gd name="T20" fmla="*/ 174 w 128"/>
                <a:gd name="T21" fmla="*/ 213 h 235"/>
                <a:gd name="T22" fmla="*/ 178 w 128"/>
                <a:gd name="T23" fmla="*/ 139 h 235"/>
                <a:gd name="T24" fmla="*/ 174 w 128"/>
                <a:gd name="T25" fmla="*/ 82 h 235"/>
                <a:gd name="T26" fmla="*/ 170 w 128"/>
                <a:gd name="T27" fmla="*/ 40 h 235"/>
                <a:gd name="T28" fmla="*/ 168 w 128"/>
                <a:gd name="T29" fmla="*/ 21 h 235"/>
                <a:gd name="T30" fmla="*/ 45 w 128"/>
                <a:gd name="T31" fmla="*/ 22 h 235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128" h="235">
                  <a:moveTo>
                    <a:pt x="30" y="16"/>
                  </a:moveTo>
                  <a:cubicBezTo>
                    <a:pt x="30" y="41"/>
                    <a:pt x="24" y="64"/>
                    <a:pt x="21" y="89"/>
                  </a:cubicBezTo>
                  <a:cubicBezTo>
                    <a:pt x="19" y="113"/>
                    <a:pt x="16" y="136"/>
                    <a:pt x="11" y="159"/>
                  </a:cubicBezTo>
                  <a:cubicBezTo>
                    <a:pt x="9" y="169"/>
                    <a:pt x="0" y="233"/>
                    <a:pt x="10" y="234"/>
                  </a:cubicBezTo>
                  <a:cubicBezTo>
                    <a:pt x="18" y="235"/>
                    <a:pt x="33" y="187"/>
                    <a:pt x="36" y="180"/>
                  </a:cubicBezTo>
                  <a:cubicBezTo>
                    <a:pt x="42" y="164"/>
                    <a:pt x="47" y="142"/>
                    <a:pt x="58" y="128"/>
                  </a:cubicBezTo>
                  <a:cubicBezTo>
                    <a:pt x="65" y="132"/>
                    <a:pt x="64" y="233"/>
                    <a:pt x="82" y="219"/>
                  </a:cubicBezTo>
                  <a:cubicBezTo>
                    <a:pt x="89" y="213"/>
                    <a:pt x="88" y="188"/>
                    <a:pt x="89" y="180"/>
                  </a:cubicBezTo>
                  <a:cubicBezTo>
                    <a:pt x="90" y="164"/>
                    <a:pt x="89" y="147"/>
                    <a:pt x="89" y="130"/>
                  </a:cubicBezTo>
                  <a:cubicBezTo>
                    <a:pt x="89" y="114"/>
                    <a:pt x="85" y="85"/>
                    <a:pt x="94" y="71"/>
                  </a:cubicBezTo>
                  <a:cubicBezTo>
                    <a:pt x="104" y="90"/>
                    <a:pt x="93" y="133"/>
                    <a:pt x="116" y="145"/>
                  </a:cubicBezTo>
                  <a:cubicBezTo>
                    <a:pt x="128" y="137"/>
                    <a:pt x="120" y="107"/>
                    <a:pt x="118" y="95"/>
                  </a:cubicBezTo>
                  <a:cubicBezTo>
                    <a:pt x="116" y="83"/>
                    <a:pt x="117" y="69"/>
                    <a:pt x="116" y="56"/>
                  </a:cubicBezTo>
                  <a:cubicBezTo>
                    <a:pt x="115" y="47"/>
                    <a:pt x="114" y="35"/>
                    <a:pt x="113" y="27"/>
                  </a:cubicBezTo>
                  <a:cubicBezTo>
                    <a:pt x="112" y="20"/>
                    <a:pt x="114" y="20"/>
                    <a:pt x="112" y="14"/>
                  </a:cubicBezTo>
                  <a:cubicBezTo>
                    <a:pt x="107" y="0"/>
                    <a:pt x="38" y="2"/>
                    <a:pt x="30" y="15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2" name="Freeform 12">
              <a:extLst>
                <a:ext uri="{FF2B5EF4-FFF2-40B4-BE49-F238E27FC236}">
                  <a16:creationId xmlns:a16="http://schemas.microsoft.com/office/drawing/2014/main" id="{5F72530C-53B8-4465-B3A0-E8816DE9920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7" y="3349"/>
              <a:ext cx="94" cy="315"/>
            </a:xfrm>
            <a:custGeom>
              <a:avLst/>
              <a:gdLst>
                <a:gd name="T0" fmla="*/ 9 w 77"/>
                <a:gd name="T1" fmla="*/ 356 h 260"/>
                <a:gd name="T2" fmla="*/ 11 w 77"/>
                <a:gd name="T3" fmla="*/ 235 h 260"/>
                <a:gd name="T4" fmla="*/ 1 w 77"/>
                <a:gd name="T5" fmla="*/ 113 h 260"/>
                <a:gd name="T6" fmla="*/ 26 w 77"/>
                <a:gd name="T7" fmla="*/ 207 h 260"/>
                <a:gd name="T8" fmla="*/ 49 w 77"/>
                <a:gd name="T9" fmla="*/ 314 h 260"/>
                <a:gd name="T10" fmla="*/ 46 w 77"/>
                <a:gd name="T11" fmla="*/ 244 h 260"/>
                <a:gd name="T12" fmla="*/ 38 w 77"/>
                <a:gd name="T13" fmla="*/ 137 h 260"/>
                <a:gd name="T14" fmla="*/ 39 w 77"/>
                <a:gd name="T15" fmla="*/ 0 h 260"/>
                <a:gd name="T16" fmla="*/ 59 w 77"/>
                <a:gd name="T17" fmla="*/ 103 h 260"/>
                <a:gd name="T18" fmla="*/ 73 w 77"/>
                <a:gd name="T19" fmla="*/ 216 h 260"/>
                <a:gd name="T20" fmla="*/ 88 w 77"/>
                <a:gd name="T21" fmla="*/ 132 h 260"/>
                <a:gd name="T22" fmla="*/ 109 w 77"/>
                <a:gd name="T23" fmla="*/ 250 h 260"/>
                <a:gd name="T24" fmla="*/ 115 w 77"/>
                <a:gd name="T25" fmla="*/ 355 h 260"/>
                <a:gd name="T26" fmla="*/ 9 w 77"/>
                <a:gd name="T27" fmla="*/ 355 h 260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77" h="260">
                  <a:moveTo>
                    <a:pt x="6" y="243"/>
                  </a:moveTo>
                  <a:cubicBezTo>
                    <a:pt x="10" y="215"/>
                    <a:pt x="7" y="182"/>
                    <a:pt x="7" y="160"/>
                  </a:cubicBezTo>
                  <a:cubicBezTo>
                    <a:pt x="7" y="132"/>
                    <a:pt x="0" y="105"/>
                    <a:pt x="1" y="77"/>
                  </a:cubicBezTo>
                  <a:cubicBezTo>
                    <a:pt x="15" y="78"/>
                    <a:pt x="15" y="130"/>
                    <a:pt x="17" y="141"/>
                  </a:cubicBezTo>
                  <a:cubicBezTo>
                    <a:pt x="19" y="158"/>
                    <a:pt x="16" y="205"/>
                    <a:pt x="33" y="214"/>
                  </a:cubicBezTo>
                  <a:cubicBezTo>
                    <a:pt x="39" y="202"/>
                    <a:pt x="32" y="180"/>
                    <a:pt x="31" y="166"/>
                  </a:cubicBezTo>
                  <a:cubicBezTo>
                    <a:pt x="29" y="142"/>
                    <a:pt x="27" y="118"/>
                    <a:pt x="25" y="93"/>
                  </a:cubicBezTo>
                  <a:cubicBezTo>
                    <a:pt x="23" y="62"/>
                    <a:pt x="25" y="31"/>
                    <a:pt x="26" y="0"/>
                  </a:cubicBezTo>
                  <a:cubicBezTo>
                    <a:pt x="37" y="16"/>
                    <a:pt x="37" y="50"/>
                    <a:pt x="39" y="70"/>
                  </a:cubicBezTo>
                  <a:cubicBezTo>
                    <a:pt x="42" y="96"/>
                    <a:pt x="44" y="122"/>
                    <a:pt x="49" y="147"/>
                  </a:cubicBezTo>
                  <a:cubicBezTo>
                    <a:pt x="53" y="135"/>
                    <a:pt x="49" y="94"/>
                    <a:pt x="59" y="90"/>
                  </a:cubicBezTo>
                  <a:cubicBezTo>
                    <a:pt x="60" y="103"/>
                    <a:pt x="59" y="165"/>
                    <a:pt x="73" y="170"/>
                  </a:cubicBezTo>
                  <a:cubicBezTo>
                    <a:pt x="75" y="194"/>
                    <a:pt x="77" y="219"/>
                    <a:pt x="77" y="242"/>
                  </a:cubicBezTo>
                  <a:cubicBezTo>
                    <a:pt x="65" y="249"/>
                    <a:pt x="35" y="260"/>
                    <a:pt x="6" y="242"/>
                  </a:cubicBezTo>
                </a:path>
              </a:pathLst>
            </a:custGeom>
            <a:solidFill>
              <a:srgbClr val="F0E6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3" name="Freeform 13">
              <a:extLst>
                <a:ext uri="{FF2B5EF4-FFF2-40B4-BE49-F238E27FC236}">
                  <a16:creationId xmlns:a16="http://schemas.microsoft.com/office/drawing/2014/main" id="{F6D64657-2B07-4A20-B686-0FA6BCCB2003}"/>
                </a:ext>
              </a:extLst>
            </p:cNvPr>
            <p:cNvSpPr>
              <a:spLocks/>
            </p:cNvSpPr>
            <p:nvPr/>
          </p:nvSpPr>
          <p:spPr bwMode="auto">
            <a:xfrm>
              <a:off x="854" y="1528"/>
              <a:ext cx="443" cy="1708"/>
            </a:xfrm>
            <a:custGeom>
              <a:avLst/>
              <a:gdLst>
                <a:gd name="T0" fmla="*/ 441 w 362"/>
                <a:gd name="T1" fmla="*/ 0 h 1409"/>
                <a:gd name="T2" fmla="*/ 542 w 362"/>
                <a:gd name="T3" fmla="*/ 2070 h 1409"/>
                <a:gd name="T4" fmla="*/ 441 w 362"/>
                <a:gd name="T5" fmla="*/ 0 h 140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62" h="1409">
                  <a:moveTo>
                    <a:pt x="294" y="0"/>
                  </a:moveTo>
                  <a:cubicBezTo>
                    <a:pt x="294" y="0"/>
                    <a:pt x="0" y="801"/>
                    <a:pt x="362" y="1409"/>
                  </a:cubicBezTo>
                  <a:cubicBezTo>
                    <a:pt x="362" y="1409"/>
                    <a:pt x="21" y="851"/>
                    <a:pt x="294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4" name="Freeform 14">
              <a:extLst>
                <a:ext uri="{FF2B5EF4-FFF2-40B4-BE49-F238E27FC236}">
                  <a16:creationId xmlns:a16="http://schemas.microsoft.com/office/drawing/2014/main" id="{F03101DA-98EC-4D5F-8956-8E59BD5966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326" y="1488"/>
              <a:ext cx="90" cy="1796"/>
            </a:xfrm>
            <a:custGeom>
              <a:avLst/>
              <a:gdLst>
                <a:gd name="T0" fmla="*/ 28 w 74"/>
                <a:gd name="T1" fmla="*/ 2177 h 1482"/>
                <a:gd name="T2" fmla="*/ 0 w 74"/>
                <a:gd name="T3" fmla="*/ 0 h 1482"/>
                <a:gd name="T4" fmla="*/ 28 w 74"/>
                <a:gd name="T5" fmla="*/ 2177 h 148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4" h="1482">
                  <a:moveTo>
                    <a:pt x="19" y="1482"/>
                  </a:moveTo>
                  <a:cubicBezTo>
                    <a:pt x="19" y="1482"/>
                    <a:pt x="74" y="466"/>
                    <a:pt x="0" y="0"/>
                  </a:cubicBezTo>
                  <a:cubicBezTo>
                    <a:pt x="0" y="0"/>
                    <a:pt x="49" y="73"/>
                    <a:pt x="19" y="1482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5" name="Freeform 15">
              <a:extLst>
                <a:ext uri="{FF2B5EF4-FFF2-40B4-BE49-F238E27FC236}">
                  <a16:creationId xmlns:a16="http://schemas.microsoft.com/office/drawing/2014/main" id="{AFF09A8D-EC4A-4C0A-9F01-BD25C221B3F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26" y="1534"/>
              <a:ext cx="406" cy="1676"/>
            </a:xfrm>
            <a:custGeom>
              <a:avLst/>
              <a:gdLst>
                <a:gd name="T0" fmla="*/ 0 w 332"/>
                <a:gd name="T1" fmla="*/ 0 h 1383"/>
                <a:gd name="T2" fmla="*/ 18 w 332"/>
                <a:gd name="T3" fmla="*/ 2031 h 1383"/>
                <a:gd name="T4" fmla="*/ 0 w 332"/>
                <a:gd name="T5" fmla="*/ 0 h 138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32" h="1383">
                  <a:moveTo>
                    <a:pt x="0" y="0"/>
                  </a:moveTo>
                  <a:cubicBezTo>
                    <a:pt x="0" y="0"/>
                    <a:pt x="332" y="636"/>
                    <a:pt x="12" y="1383"/>
                  </a:cubicBezTo>
                  <a:cubicBezTo>
                    <a:pt x="12" y="1383"/>
                    <a:pt x="301" y="807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6" name="Freeform 16">
              <a:extLst>
                <a:ext uri="{FF2B5EF4-FFF2-40B4-BE49-F238E27FC236}">
                  <a16:creationId xmlns:a16="http://schemas.microsoft.com/office/drawing/2014/main" id="{41332D95-A165-4A50-8124-0DC2989C8A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4" y="1715"/>
              <a:ext cx="166" cy="1354"/>
            </a:xfrm>
            <a:custGeom>
              <a:avLst/>
              <a:gdLst>
                <a:gd name="T0" fmla="*/ 0 w 136"/>
                <a:gd name="T1" fmla="*/ 0 h 1117"/>
                <a:gd name="T2" fmla="*/ 0 w 136"/>
                <a:gd name="T3" fmla="*/ 1641 h 1117"/>
                <a:gd name="T4" fmla="*/ 0 w 136"/>
                <a:gd name="T5" fmla="*/ 0 h 11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1117">
                  <a:moveTo>
                    <a:pt x="0" y="0"/>
                  </a:moveTo>
                  <a:cubicBezTo>
                    <a:pt x="0" y="0"/>
                    <a:pt x="136" y="338"/>
                    <a:pt x="0" y="1117"/>
                  </a:cubicBezTo>
                  <a:cubicBezTo>
                    <a:pt x="0" y="1117"/>
                    <a:pt x="112" y="332"/>
                    <a:pt x="0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7" name="Freeform 17">
              <a:extLst>
                <a:ext uri="{FF2B5EF4-FFF2-40B4-BE49-F238E27FC236}">
                  <a16:creationId xmlns:a16="http://schemas.microsoft.com/office/drawing/2014/main" id="{E4D07191-A9DE-449C-A2B5-948CF0138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1055" y="1655"/>
              <a:ext cx="231" cy="1439"/>
            </a:xfrm>
            <a:custGeom>
              <a:avLst/>
              <a:gdLst>
                <a:gd name="T0" fmla="*/ 241 w 189"/>
                <a:gd name="T1" fmla="*/ 8 h 1187"/>
                <a:gd name="T2" fmla="*/ 282 w 189"/>
                <a:gd name="T3" fmla="*/ 1744 h 1187"/>
                <a:gd name="T4" fmla="*/ 244 w 189"/>
                <a:gd name="T5" fmla="*/ 0 h 11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9" h="1187">
                  <a:moveTo>
                    <a:pt x="161" y="6"/>
                  </a:moveTo>
                  <a:cubicBezTo>
                    <a:pt x="161" y="6"/>
                    <a:pt x="0" y="434"/>
                    <a:pt x="189" y="1187"/>
                  </a:cubicBezTo>
                  <a:cubicBezTo>
                    <a:pt x="189" y="1187"/>
                    <a:pt x="25" y="521"/>
                    <a:pt x="164" y="0"/>
                  </a:cubicBezTo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8" name="Freeform 18">
              <a:extLst>
                <a:ext uri="{FF2B5EF4-FFF2-40B4-BE49-F238E27FC236}">
                  <a16:creationId xmlns:a16="http://schemas.microsoft.com/office/drawing/2014/main" id="{18949950-43A6-463E-8172-763DE980A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1221" y="1801"/>
              <a:ext cx="76" cy="1064"/>
            </a:xfrm>
            <a:custGeom>
              <a:avLst/>
              <a:gdLst>
                <a:gd name="T0" fmla="*/ 85 w 62"/>
                <a:gd name="T1" fmla="*/ 0 h 878"/>
                <a:gd name="T2" fmla="*/ 93 w 62"/>
                <a:gd name="T3" fmla="*/ 1289 h 878"/>
                <a:gd name="T4" fmla="*/ 85 w 62"/>
                <a:gd name="T5" fmla="*/ 0 h 8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2" h="878">
                  <a:moveTo>
                    <a:pt x="56" y="0"/>
                  </a:moveTo>
                  <a:cubicBezTo>
                    <a:pt x="56" y="0"/>
                    <a:pt x="0" y="245"/>
                    <a:pt x="62" y="878"/>
                  </a:cubicBezTo>
                  <a:cubicBezTo>
                    <a:pt x="62" y="878"/>
                    <a:pt x="22" y="174"/>
                    <a:pt x="56" y="0"/>
                  </a:cubicBezTo>
                  <a:close/>
                </a:path>
              </a:pathLst>
            </a:custGeom>
            <a:solidFill>
              <a:srgbClr val="AB4E3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399" name="Freeform 19">
              <a:extLst>
                <a:ext uri="{FF2B5EF4-FFF2-40B4-BE49-F238E27FC236}">
                  <a16:creationId xmlns:a16="http://schemas.microsoft.com/office/drawing/2014/main" id="{00403E5A-EBC1-41F4-B01D-CB244E4CF0ED}"/>
                </a:ext>
              </a:extLst>
            </p:cNvPr>
            <p:cNvSpPr>
              <a:spLocks/>
            </p:cNvSpPr>
            <p:nvPr/>
          </p:nvSpPr>
          <p:spPr bwMode="auto">
            <a:xfrm>
              <a:off x="947" y="1740"/>
              <a:ext cx="248" cy="1303"/>
            </a:xfrm>
            <a:custGeom>
              <a:avLst/>
              <a:gdLst>
                <a:gd name="T0" fmla="*/ 243 w 203"/>
                <a:gd name="T1" fmla="*/ 0 h 1075"/>
                <a:gd name="T2" fmla="*/ 303 w 203"/>
                <a:gd name="T3" fmla="*/ 1579 h 1075"/>
                <a:gd name="T4" fmla="*/ 243 w 203"/>
                <a:gd name="T5" fmla="*/ 0 h 107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03" h="1075">
                  <a:moveTo>
                    <a:pt x="163" y="0"/>
                  </a:moveTo>
                  <a:cubicBezTo>
                    <a:pt x="163" y="0"/>
                    <a:pt x="6" y="539"/>
                    <a:pt x="203" y="1075"/>
                  </a:cubicBezTo>
                  <a:cubicBezTo>
                    <a:pt x="203" y="1075"/>
                    <a:pt x="0" y="694"/>
                    <a:pt x="163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0" name="Freeform 20">
              <a:extLst>
                <a:ext uri="{FF2B5EF4-FFF2-40B4-BE49-F238E27FC236}">
                  <a16:creationId xmlns:a16="http://schemas.microsoft.com/office/drawing/2014/main" id="{76AF80E0-F658-4392-B7D1-EDE68EB1AB6C}"/>
                </a:ext>
              </a:extLst>
            </p:cNvPr>
            <p:cNvSpPr>
              <a:spLocks/>
            </p:cNvSpPr>
            <p:nvPr/>
          </p:nvSpPr>
          <p:spPr bwMode="auto">
            <a:xfrm>
              <a:off x="1078" y="1747"/>
              <a:ext cx="150" cy="1116"/>
            </a:xfrm>
            <a:custGeom>
              <a:avLst/>
              <a:gdLst>
                <a:gd name="T0" fmla="*/ 171 w 123"/>
                <a:gd name="T1" fmla="*/ 0 h 920"/>
                <a:gd name="T2" fmla="*/ 183 w 123"/>
                <a:gd name="T3" fmla="*/ 1354 h 920"/>
                <a:gd name="T4" fmla="*/ 171 w 123"/>
                <a:gd name="T5" fmla="*/ 0 h 92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920">
                  <a:moveTo>
                    <a:pt x="115" y="0"/>
                  </a:moveTo>
                  <a:cubicBezTo>
                    <a:pt x="115" y="0"/>
                    <a:pt x="16" y="344"/>
                    <a:pt x="123" y="920"/>
                  </a:cubicBezTo>
                  <a:cubicBezTo>
                    <a:pt x="123" y="920"/>
                    <a:pt x="0" y="522"/>
                    <a:pt x="11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1" name="Freeform 21">
              <a:extLst>
                <a:ext uri="{FF2B5EF4-FFF2-40B4-BE49-F238E27FC236}">
                  <a16:creationId xmlns:a16="http://schemas.microsoft.com/office/drawing/2014/main" id="{379AAB6D-9AA2-48FB-AB30-9D7BF5772DD6}"/>
                </a:ext>
              </a:extLst>
            </p:cNvPr>
            <p:cNvSpPr>
              <a:spLocks/>
            </p:cNvSpPr>
            <p:nvPr/>
          </p:nvSpPr>
          <p:spPr bwMode="auto">
            <a:xfrm>
              <a:off x="1209" y="1692"/>
              <a:ext cx="84" cy="876"/>
            </a:xfrm>
            <a:custGeom>
              <a:avLst/>
              <a:gdLst>
                <a:gd name="T0" fmla="*/ 102 w 69"/>
                <a:gd name="T1" fmla="*/ 0 h 723"/>
                <a:gd name="T2" fmla="*/ 71 w 69"/>
                <a:gd name="T3" fmla="*/ 1061 h 723"/>
                <a:gd name="T4" fmla="*/ 102 w 69"/>
                <a:gd name="T5" fmla="*/ 0 h 72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9" h="723">
                  <a:moveTo>
                    <a:pt x="69" y="0"/>
                  </a:moveTo>
                  <a:cubicBezTo>
                    <a:pt x="69" y="0"/>
                    <a:pt x="10" y="472"/>
                    <a:pt x="48" y="723"/>
                  </a:cubicBezTo>
                  <a:cubicBezTo>
                    <a:pt x="48" y="723"/>
                    <a:pt x="0" y="256"/>
                    <a:pt x="69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2" name="Freeform 22">
              <a:extLst>
                <a:ext uri="{FF2B5EF4-FFF2-40B4-BE49-F238E27FC236}">
                  <a16:creationId xmlns:a16="http://schemas.microsoft.com/office/drawing/2014/main" id="{A9BBBBE6-31F2-467C-8620-A4CFB962CA93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6" y="1841"/>
              <a:ext cx="15" cy="1293"/>
            </a:xfrm>
            <a:custGeom>
              <a:avLst/>
              <a:gdLst>
                <a:gd name="T0" fmla="*/ 2 w 13"/>
                <a:gd name="T1" fmla="*/ 0 h 1067"/>
                <a:gd name="T2" fmla="*/ 0 w 13"/>
                <a:gd name="T3" fmla="*/ 1567 h 1067"/>
                <a:gd name="T4" fmla="*/ 2 w 13"/>
                <a:gd name="T5" fmla="*/ 0 h 10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1067">
                  <a:moveTo>
                    <a:pt x="2" y="0"/>
                  </a:moveTo>
                  <a:cubicBezTo>
                    <a:pt x="2" y="0"/>
                    <a:pt x="13" y="592"/>
                    <a:pt x="0" y="1067"/>
                  </a:cubicBezTo>
                  <a:cubicBezTo>
                    <a:pt x="0" y="1067"/>
                    <a:pt x="0" y="53"/>
                    <a:pt x="2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3" name="Freeform 23">
              <a:extLst>
                <a:ext uri="{FF2B5EF4-FFF2-40B4-BE49-F238E27FC236}">
                  <a16:creationId xmlns:a16="http://schemas.microsoft.com/office/drawing/2014/main" id="{98ADC5B8-1CC0-4FF7-90B3-3D53781C1FE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641"/>
              <a:ext cx="137" cy="933"/>
            </a:xfrm>
            <a:custGeom>
              <a:avLst/>
              <a:gdLst>
                <a:gd name="T0" fmla="*/ 0 w 112"/>
                <a:gd name="T1" fmla="*/ 0 h 770"/>
                <a:gd name="T2" fmla="*/ 92 w 112"/>
                <a:gd name="T3" fmla="*/ 1131 h 770"/>
                <a:gd name="T4" fmla="*/ 0 w 112"/>
                <a:gd name="T5" fmla="*/ 0 h 77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2" h="770">
                  <a:moveTo>
                    <a:pt x="0" y="0"/>
                  </a:moveTo>
                  <a:cubicBezTo>
                    <a:pt x="0" y="0"/>
                    <a:pt x="112" y="325"/>
                    <a:pt x="61" y="770"/>
                  </a:cubicBezTo>
                  <a:cubicBezTo>
                    <a:pt x="61" y="770"/>
                    <a:pt x="82" y="266"/>
                    <a:pt x="0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4" name="Freeform 24">
              <a:extLst>
                <a:ext uri="{FF2B5EF4-FFF2-40B4-BE49-F238E27FC236}">
                  <a16:creationId xmlns:a16="http://schemas.microsoft.com/office/drawing/2014/main" id="{26892B75-CD50-47C2-81E6-4E7F3A6B856B}"/>
                </a:ext>
              </a:extLst>
            </p:cNvPr>
            <p:cNvSpPr>
              <a:spLocks/>
            </p:cNvSpPr>
            <p:nvPr/>
          </p:nvSpPr>
          <p:spPr bwMode="auto">
            <a:xfrm>
              <a:off x="1430" y="2254"/>
              <a:ext cx="209" cy="954"/>
            </a:xfrm>
            <a:custGeom>
              <a:avLst/>
              <a:gdLst>
                <a:gd name="T0" fmla="*/ 187 w 171"/>
                <a:gd name="T1" fmla="*/ 0 h 787"/>
                <a:gd name="T2" fmla="*/ 0 w 171"/>
                <a:gd name="T3" fmla="*/ 1156 h 787"/>
                <a:gd name="T4" fmla="*/ 187 w 171"/>
                <a:gd name="T5" fmla="*/ 0 h 7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1" h="787">
                  <a:moveTo>
                    <a:pt x="125" y="0"/>
                  </a:moveTo>
                  <a:cubicBezTo>
                    <a:pt x="125" y="0"/>
                    <a:pt x="171" y="443"/>
                    <a:pt x="0" y="787"/>
                  </a:cubicBezTo>
                  <a:cubicBezTo>
                    <a:pt x="0" y="787"/>
                    <a:pt x="144" y="518"/>
                    <a:pt x="125" y="0"/>
                  </a:cubicBez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5" name="Freeform 25">
              <a:extLst>
                <a:ext uri="{FF2B5EF4-FFF2-40B4-BE49-F238E27FC236}">
                  <a16:creationId xmlns:a16="http://schemas.microsoft.com/office/drawing/2014/main" id="{9EDBF33F-BE66-40E4-B756-4A2A68BCB3D0}"/>
                </a:ext>
              </a:extLst>
            </p:cNvPr>
            <p:cNvSpPr>
              <a:spLocks/>
            </p:cNvSpPr>
            <p:nvPr/>
          </p:nvSpPr>
          <p:spPr bwMode="auto">
            <a:xfrm>
              <a:off x="1180" y="1375"/>
              <a:ext cx="170" cy="418"/>
            </a:xfrm>
            <a:custGeom>
              <a:avLst/>
              <a:gdLst>
                <a:gd name="T0" fmla="*/ 56 w 139"/>
                <a:gd name="T1" fmla="*/ 86 h 345"/>
                <a:gd name="T2" fmla="*/ 49 w 139"/>
                <a:gd name="T3" fmla="*/ 187 h 345"/>
                <a:gd name="T4" fmla="*/ 55 w 139"/>
                <a:gd name="T5" fmla="*/ 270 h 345"/>
                <a:gd name="T6" fmla="*/ 2 w 139"/>
                <a:gd name="T7" fmla="*/ 506 h 345"/>
                <a:gd name="T8" fmla="*/ 38 w 139"/>
                <a:gd name="T9" fmla="*/ 430 h 345"/>
                <a:gd name="T10" fmla="*/ 62 w 139"/>
                <a:gd name="T11" fmla="*/ 351 h 345"/>
                <a:gd name="T12" fmla="*/ 114 w 139"/>
                <a:gd name="T13" fmla="*/ 284 h 345"/>
                <a:gd name="T14" fmla="*/ 114 w 139"/>
                <a:gd name="T15" fmla="*/ 351 h 345"/>
                <a:gd name="T16" fmla="*/ 102 w 139"/>
                <a:gd name="T17" fmla="*/ 425 h 345"/>
                <a:gd name="T18" fmla="*/ 143 w 139"/>
                <a:gd name="T19" fmla="*/ 347 h 345"/>
                <a:gd name="T20" fmla="*/ 159 w 139"/>
                <a:gd name="T21" fmla="*/ 386 h 345"/>
                <a:gd name="T22" fmla="*/ 181 w 139"/>
                <a:gd name="T23" fmla="*/ 452 h 345"/>
                <a:gd name="T24" fmla="*/ 180 w 139"/>
                <a:gd name="T25" fmla="*/ 297 h 345"/>
                <a:gd name="T26" fmla="*/ 159 w 139"/>
                <a:gd name="T27" fmla="*/ 96 h 345"/>
                <a:gd name="T28" fmla="*/ 143 w 139"/>
                <a:gd name="T29" fmla="*/ 0 h 345"/>
                <a:gd name="T30" fmla="*/ 111 w 139"/>
                <a:gd name="T31" fmla="*/ 69 h 345"/>
                <a:gd name="T32" fmla="*/ 56 w 139"/>
                <a:gd name="T33" fmla="*/ 92 h 345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139" h="345">
                  <a:moveTo>
                    <a:pt x="38" y="59"/>
                  </a:moveTo>
                  <a:cubicBezTo>
                    <a:pt x="39" y="84"/>
                    <a:pt x="18" y="101"/>
                    <a:pt x="33" y="127"/>
                  </a:cubicBezTo>
                  <a:cubicBezTo>
                    <a:pt x="45" y="148"/>
                    <a:pt x="42" y="159"/>
                    <a:pt x="37" y="184"/>
                  </a:cubicBezTo>
                  <a:cubicBezTo>
                    <a:pt x="24" y="235"/>
                    <a:pt x="0" y="292"/>
                    <a:pt x="2" y="345"/>
                  </a:cubicBezTo>
                  <a:cubicBezTo>
                    <a:pt x="15" y="337"/>
                    <a:pt x="19" y="307"/>
                    <a:pt x="25" y="293"/>
                  </a:cubicBezTo>
                  <a:cubicBezTo>
                    <a:pt x="31" y="275"/>
                    <a:pt x="35" y="257"/>
                    <a:pt x="42" y="239"/>
                  </a:cubicBezTo>
                  <a:cubicBezTo>
                    <a:pt x="46" y="231"/>
                    <a:pt x="62" y="178"/>
                    <a:pt x="76" y="193"/>
                  </a:cubicBezTo>
                  <a:cubicBezTo>
                    <a:pt x="82" y="199"/>
                    <a:pt x="77" y="231"/>
                    <a:pt x="76" y="239"/>
                  </a:cubicBezTo>
                  <a:cubicBezTo>
                    <a:pt x="74" y="255"/>
                    <a:pt x="65" y="274"/>
                    <a:pt x="68" y="290"/>
                  </a:cubicBezTo>
                  <a:cubicBezTo>
                    <a:pt x="79" y="278"/>
                    <a:pt x="82" y="243"/>
                    <a:pt x="96" y="236"/>
                  </a:cubicBezTo>
                  <a:cubicBezTo>
                    <a:pt x="111" y="229"/>
                    <a:pt x="106" y="252"/>
                    <a:pt x="106" y="263"/>
                  </a:cubicBezTo>
                  <a:cubicBezTo>
                    <a:pt x="106" y="271"/>
                    <a:pt x="106" y="318"/>
                    <a:pt x="121" y="308"/>
                  </a:cubicBezTo>
                  <a:cubicBezTo>
                    <a:pt x="139" y="296"/>
                    <a:pt x="122" y="220"/>
                    <a:pt x="120" y="202"/>
                  </a:cubicBezTo>
                  <a:cubicBezTo>
                    <a:pt x="116" y="156"/>
                    <a:pt x="108" y="111"/>
                    <a:pt x="106" y="65"/>
                  </a:cubicBezTo>
                  <a:cubicBezTo>
                    <a:pt x="105" y="44"/>
                    <a:pt x="104" y="19"/>
                    <a:pt x="96" y="0"/>
                  </a:cubicBezTo>
                  <a:cubicBezTo>
                    <a:pt x="87" y="2"/>
                    <a:pt x="80" y="37"/>
                    <a:pt x="74" y="47"/>
                  </a:cubicBezTo>
                  <a:cubicBezTo>
                    <a:pt x="66" y="61"/>
                    <a:pt x="53" y="70"/>
                    <a:pt x="38" y="6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6" name="Freeform 26">
              <a:extLst>
                <a:ext uri="{FF2B5EF4-FFF2-40B4-BE49-F238E27FC236}">
                  <a16:creationId xmlns:a16="http://schemas.microsoft.com/office/drawing/2014/main" id="{C10B18DC-827A-40A6-B515-B717835374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49" y="1344"/>
              <a:ext cx="97" cy="315"/>
            </a:xfrm>
            <a:custGeom>
              <a:avLst/>
              <a:gdLst>
                <a:gd name="T0" fmla="*/ 39 w 79"/>
                <a:gd name="T1" fmla="*/ 0 h 260"/>
                <a:gd name="T2" fmla="*/ 5 w 79"/>
                <a:gd name="T3" fmla="*/ 2 h 260"/>
                <a:gd name="T4" fmla="*/ 15 w 79"/>
                <a:gd name="T5" fmla="*/ 206 h 260"/>
                <a:gd name="T6" fmla="*/ 32 w 79"/>
                <a:gd name="T7" fmla="*/ 286 h 260"/>
                <a:gd name="T8" fmla="*/ 50 w 79"/>
                <a:gd name="T9" fmla="*/ 376 h 260"/>
                <a:gd name="T10" fmla="*/ 58 w 79"/>
                <a:gd name="T11" fmla="*/ 293 h 260"/>
                <a:gd name="T12" fmla="*/ 111 w 79"/>
                <a:gd name="T13" fmla="*/ 382 h 260"/>
                <a:gd name="T14" fmla="*/ 64 w 79"/>
                <a:gd name="T15" fmla="*/ 166 h 260"/>
                <a:gd name="T16" fmla="*/ 99 w 79"/>
                <a:gd name="T17" fmla="*/ 194 h 260"/>
                <a:gd name="T18" fmla="*/ 58 w 79"/>
                <a:gd name="T19" fmla="*/ 76 h 260"/>
                <a:gd name="T20" fmla="*/ 38 w 79"/>
                <a:gd name="T21" fmla="*/ 10 h 260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79" h="260">
                  <a:moveTo>
                    <a:pt x="26" y="0"/>
                  </a:moveTo>
                  <a:cubicBezTo>
                    <a:pt x="20" y="10"/>
                    <a:pt x="11" y="3"/>
                    <a:pt x="3" y="2"/>
                  </a:cubicBezTo>
                  <a:cubicBezTo>
                    <a:pt x="1" y="46"/>
                    <a:pt x="0" y="97"/>
                    <a:pt x="10" y="140"/>
                  </a:cubicBezTo>
                  <a:cubicBezTo>
                    <a:pt x="14" y="158"/>
                    <a:pt x="18" y="176"/>
                    <a:pt x="21" y="195"/>
                  </a:cubicBezTo>
                  <a:cubicBezTo>
                    <a:pt x="23" y="214"/>
                    <a:pt x="20" y="241"/>
                    <a:pt x="33" y="256"/>
                  </a:cubicBezTo>
                  <a:cubicBezTo>
                    <a:pt x="39" y="242"/>
                    <a:pt x="25" y="209"/>
                    <a:pt x="38" y="200"/>
                  </a:cubicBezTo>
                  <a:cubicBezTo>
                    <a:pt x="55" y="212"/>
                    <a:pt x="51" y="258"/>
                    <a:pt x="73" y="260"/>
                  </a:cubicBezTo>
                  <a:cubicBezTo>
                    <a:pt x="79" y="217"/>
                    <a:pt x="17" y="156"/>
                    <a:pt x="42" y="113"/>
                  </a:cubicBezTo>
                  <a:cubicBezTo>
                    <a:pt x="51" y="118"/>
                    <a:pt x="57" y="128"/>
                    <a:pt x="66" y="132"/>
                  </a:cubicBezTo>
                  <a:cubicBezTo>
                    <a:pt x="58" y="105"/>
                    <a:pt x="44" y="80"/>
                    <a:pt x="38" y="52"/>
                  </a:cubicBezTo>
                  <a:cubicBezTo>
                    <a:pt x="34" y="37"/>
                    <a:pt x="33" y="20"/>
                    <a:pt x="25" y="7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7" name="Freeform 27">
              <a:extLst>
                <a:ext uri="{FF2B5EF4-FFF2-40B4-BE49-F238E27FC236}">
                  <a16:creationId xmlns:a16="http://schemas.microsoft.com/office/drawing/2014/main" id="{FFF45897-97BA-4363-88C1-6321E264C65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04" y="1821"/>
              <a:ext cx="74" cy="970"/>
            </a:xfrm>
            <a:custGeom>
              <a:avLst/>
              <a:gdLst>
                <a:gd name="T0" fmla="*/ 0 w 60"/>
                <a:gd name="T1" fmla="*/ 0 h 800"/>
                <a:gd name="T2" fmla="*/ 27 w 60"/>
                <a:gd name="T3" fmla="*/ 604 h 800"/>
                <a:gd name="T4" fmla="*/ 37 w 60"/>
                <a:gd name="T5" fmla="*/ 873 h 800"/>
                <a:gd name="T6" fmla="*/ 25 w 60"/>
                <a:gd name="T7" fmla="*/ 1176 h 800"/>
                <a:gd name="T8" fmla="*/ 57 w 60"/>
                <a:gd name="T9" fmla="*/ 992 h 800"/>
                <a:gd name="T10" fmla="*/ 73 w 60"/>
                <a:gd name="T11" fmla="*/ 831 h 800"/>
                <a:gd name="T12" fmla="*/ 80 w 60"/>
                <a:gd name="T13" fmla="*/ 483 h 800"/>
                <a:gd name="T14" fmla="*/ 57 w 60"/>
                <a:gd name="T15" fmla="*/ 200 h 800"/>
                <a:gd name="T16" fmla="*/ 12 w 60"/>
                <a:gd name="T17" fmla="*/ 19 h 80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60" h="800">
                  <a:moveTo>
                    <a:pt x="0" y="0"/>
                  </a:moveTo>
                  <a:cubicBezTo>
                    <a:pt x="27" y="135"/>
                    <a:pt x="12" y="274"/>
                    <a:pt x="18" y="411"/>
                  </a:cubicBezTo>
                  <a:cubicBezTo>
                    <a:pt x="21" y="471"/>
                    <a:pt x="24" y="532"/>
                    <a:pt x="24" y="594"/>
                  </a:cubicBezTo>
                  <a:cubicBezTo>
                    <a:pt x="24" y="663"/>
                    <a:pt x="12" y="731"/>
                    <a:pt x="16" y="800"/>
                  </a:cubicBezTo>
                  <a:cubicBezTo>
                    <a:pt x="45" y="788"/>
                    <a:pt x="34" y="702"/>
                    <a:pt x="37" y="675"/>
                  </a:cubicBezTo>
                  <a:cubicBezTo>
                    <a:pt x="41" y="638"/>
                    <a:pt x="43" y="601"/>
                    <a:pt x="48" y="565"/>
                  </a:cubicBezTo>
                  <a:cubicBezTo>
                    <a:pt x="57" y="486"/>
                    <a:pt x="60" y="407"/>
                    <a:pt x="53" y="328"/>
                  </a:cubicBezTo>
                  <a:cubicBezTo>
                    <a:pt x="48" y="264"/>
                    <a:pt x="43" y="200"/>
                    <a:pt x="37" y="136"/>
                  </a:cubicBezTo>
                  <a:cubicBezTo>
                    <a:pt x="34" y="108"/>
                    <a:pt x="33" y="27"/>
                    <a:pt x="8" y="13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8" name="Freeform 28">
              <a:extLst>
                <a:ext uri="{FF2B5EF4-FFF2-40B4-BE49-F238E27FC236}">
                  <a16:creationId xmlns:a16="http://schemas.microsoft.com/office/drawing/2014/main" id="{DE3C18E5-C632-471B-BA44-6E3C85310A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3" y="2923"/>
              <a:ext cx="122" cy="472"/>
            </a:xfrm>
            <a:custGeom>
              <a:avLst/>
              <a:gdLst>
                <a:gd name="T0" fmla="*/ 62 w 100"/>
                <a:gd name="T1" fmla="*/ 0 h 389"/>
                <a:gd name="T2" fmla="*/ 29 w 100"/>
                <a:gd name="T3" fmla="*/ 200 h 389"/>
                <a:gd name="T4" fmla="*/ 27 w 100"/>
                <a:gd name="T5" fmla="*/ 354 h 389"/>
                <a:gd name="T6" fmla="*/ 41 w 100"/>
                <a:gd name="T7" fmla="*/ 573 h 389"/>
                <a:gd name="T8" fmla="*/ 59 w 100"/>
                <a:gd name="T9" fmla="*/ 462 h 389"/>
                <a:gd name="T10" fmla="*/ 96 w 100"/>
                <a:gd name="T11" fmla="*/ 377 h 389"/>
                <a:gd name="T12" fmla="*/ 62 w 100"/>
                <a:gd name="T13" fmla="*/ 387 h 389"/>
                <a:gd name="T14" fmla="*/ 142 w 100"/>
                <a:gd name="T15" fmla="*/ 98 h 389"/>
                <a:gd name="T16" fmla="*/ 116 w 100"/>
                <a:gd name="T17" fmla="*/ 165 h 389"/>
                <a:gd name="T18" fmla="*/ 77 w 100"/>
                <a:gd name="T19" fmla="*/ 235 h 389"/>
                <a:gd name="T20" fmla="*/ 67 w 100"/>
                <a:gd name="T21" fmla="*/ 235 h 389"/>
                <a:gd name="T22" fmla="*/ 59 w 100"/>
                <a:gd name="T23" fmla="*/ 28 h 389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100" h="389">
                  <a:moveTo>
                    <a:pt x="42" y="0"/>
                  </a:moveTo>
                  <a:cubicBezTo>
                    <a:pt x="22" y="24"/>
                    <a:pt x="24" y="103"/>
                    <a:pt x="20" y="136"/>
                  </a:cubicBezTo>
                  <a:cubicBezTo>
                    <a:pt x="16" y="170"/>
                    <a:pt x="18" y="206"/>
                    <a:pt x="18" y="241"/>
                  </a:cubicBezTo>
                  <a:cubicBezTo>
                    <a:pt x="18" y="277"/>
                    <a:pt x="0" y="365"/>
                    <a:pt x="28" y="389"/>
                  </a:cubicBezTo>
                  <a:cubicBezTo>
                    <a:pt x="35" y="366"/>
                    <a:pt x="32" y="338"/>
                    <a:pt x="39" y="314"/>
                  </a:cubicBezTo>
                  <a:cubicBezTo>
                    <a:pt x="45" y="293"/>
                    <a:pt x="63" y="278"/>
                    <a:pt x="65" y="256"/>
                  </a:cubicBezTo>
                  <a:cubicBezTo>
                    <a:pt x="58" y="258"/>
                    <a:pt x="49" y="259"/>
                    <a:pt x="42" y="263"/>
                  </a:cubicBezTo>
                  <a:cubicBezTo>
                    <a:pt x="9" y="220"/>
                    <a:pt x="100" y="121"/>
                    <a:pt x="95" y="67"/>
                  </a:cubicBezTo>
                  <a:cubicBezTo>
                    <a:pt x="80" y="77"/>
                    <a:pt x="84" y="97"/>
                    <a:pt x="78" y="112"/>
                  </a:cubicBezTo>
                  <a:cubicBezTo>
                    <a:pt x="72" y="128"/>
                    <a:pt x="60" y="146"/>
                    <a:pt x="52" y="160"/>
                  </a:cubicBezTo>
                  <a:cubicBezTo>
                    <a:pt x="51" y="160"/>
                    <a:pt x="46" y="160"/>
                    <a:pt x="45" y="160"/>
                  </a:cubicBezTo>
                  <a:cubicBezTo>
                    <a:pt x="42" y="112"/>
                    <a:pt x="46" y="65"/>
                    <a:pt x="39" y="19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09" name="Freeform 29">
              <a:extLst>
                <a:ext uri="{FF2B5EF4-FFF2-40B4-BE49-F238E27FC236}">
                  <a16:creationId xmlns:a16="http://schemas.microsoft.com/office/drawing/2014/main" id="{9B2D30AD-7BEF-43EF-B4A8-F5A9FA89822B}"/>
                </a:ext>
              </a:extLst>
            </p:cNvPr>
            <p:cNvSpPr>
              <a:spLocks/>
            </p:cNvSpPr>
            <p:nvPr/>
          </p:nvSpPr>
          <p:spPr bwMode="auto">
            <a:xfrm>
              <a:off x="1260" y="2867"/>
              <a:ext cx="79" cy="506"/>
            </a:xfrm>
            <a:custGeom>
              <a:avLst/>
              <a:gdLst>
                <a:gd name="T0" fmla="*/ 28 w 65"/>
                <a:gd name="T1" fmla="*/ 61 h 417"/>
                <a:gd name="T2" fmla="*/ 78 w 65"/>
                <a:gd name="T3" fmla="*/ 167 h 417"/>
                <a:gd name="T4" fmla="*/ 91 w 65"/>
                <a:gd name="T5" fmla="*/ 364 h 417"/>
                <a:gd name="T6" fmla="*/ 90 w 65"/>
                <a:gd name="T7" fmla="*/ 614 h 417"/>
                <a:gd name="T8" fmla="*/ 63 w 65"/>
                <a:gd name="T9" fmla="*/ 454 h 417"/>
                <a:gd name="T10" fmla="*/ 9 w 65"/>
                <a:gd name="T11" fmla="*/ 285 h 417"/>
                <a:gd name="T12" fmla="*/ 40 w 65"/>
                <a:gd name="T13" fmla="*/ 311 h 417"/>
                <a:gd name="T14" fmla="*/ 28 w 65"/>
                <a:gd name="T15" fmla="*/ 64 h 41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5" h="417">
                  <a:moveTo>
                    <a:pt x="19" y="41"/>
                  </a:moveTo>
                  <a:cubicBezTo>
                    <a:pt x="49" y="0"/>
                    <a:pt x="51" y="98"/>
                    <a:pt x="53" y="114"/>
                  </a:cubicBezTo>
                  <a:cubicBezTo>
                    <a:pt x="59" y="158"/>
                    <a:pt x="64" y="202"/>
                    <a:pt x="62" y="247"/>
                  </a:cubicBezTo>
                  <a:cubicBezTo>
                    <a:pt x="59" y="303"/>
                    <a:pt x="65" y="361"/>
                    <a:pt x="61" y="417"/>
                  </a:cubicBezTo>
                  <a:cubicBezTo>
                    <a:pt x="37" y="397"/>
                    <a:pt x="44" y="337"/>
                    <a:pt x="43" y="308"/>
                  </a:cubicBezTo>
                  <a:cubicBezTo>
                    <a:pt x="41" y="268"/>
                    <a:pt x="5" y="235"/>
                    <a:pt x="6" y="194"/>
                  </a:cubicBezTo>
                  <a:cubicBezTo>
                    <a:pt x="10" y="203"/>
                    <a:pt x="17" y="210"/>
                    <a:pt x="27" y="211"/>
                  </a:cubicBezTo>
                  <a:cubicBezTo>
                    <a:pt x="36" y="159"/>
                    <a:pt x="0" y="95"/>
                    <a:pt x="19" y="4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0" name="Freeform 30">
              <a:extLst>
                <a:ext uri="{FF2B5EF4-FFF2-40B4-BE49-F238E27FC236}">
                  <a16:creationId xmlns:a16="http://schemas.microsoft.com/office/drawing/2014/main" id="{BF9AB9E4-C24D-4F4B-8712-C2D637B7F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1309" y="2054"/>
              <a:ext cx="35" cy="455"/>
            </a:xfrm>
            <a:custGeom>
              <a:avLst/>
              <a:gdLst>
                <a:gd name="T0" fmla="*/ 0 w 29"/>
                <a:gd name="T1" fmla="*/ 0 h 375"/>
                <a:gd name="T2" fmla="*/ 21 w 29"/>
                <a:gd name="T3" fmla="*/ 295 h 375"/>
                <a:gd name="T4" fmla="*/ 23 w 29"/>
                <a:gd name="T5" fmla="*/ 420 h 375"/>
                <a:gd name="T6" fmla="*/ 23 w 29"/>
                <a:gd name="T7" fmla="*/ 552 h 375"/>
                <a:gd name="T8" fmla="*/ 33 w 29"/>
                <a:gd name="T9" fmla="*/ 172 h 375"/>
                <a:gd name="T10" fmla="*/ 5 w 29"/>
                <a:gd name="T11" fmla="*/ 0 h 3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9" h="375">
                  <a:moveTo>
                    <a:pt x="0" y="0"/>
                  </a:moveTo>
                  <a:cubicBezTo>
                    <a:pt x="19" y="60"/>
                    <a:pt x="11" y="138"/>
                    <a:pt x="14" y="200"/>
                  </a:cubicBezTo>
                  <a:cubicBezTo>
                    <a:pt x="16" y="228"/>
                    <a:pt x="16" y="257"/>
                    <a:pt x="16" y="285"/>
                  </a:cubicBezTo>
                  <a:cubicBezTo>
                    <a:pt x="16" y="311"/>
                    <a:pt x="8" y="353"/>
                    <a:pt x="16" y="375"/>
                  </a:cubicBezTo>
                  <a:cubicBezTo>
                    <a:pt x="29" y="292"/>
                    <a:pt x="21" y="202"/>
                    <a:pt x="22" y="117"/>
                  </a:cubicBezTo>
                  <a:cubicBezTo>
                    <a:pt x="22" y="84"/>
                    <a:pt x="22" y="26"/>
                    <a:pt x="3" y="0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1" name="Freeform 31">
              <a:extLst>
                <a:ext uri="{FF2B5EF4-FFF2-40B4-BE49-F238E27FC236}">
                  <a16:creationId xmlns:a16="http://schemas.microsoft.com/office/drawing/2014/main" id="{A6F26E6A-A557-4B68-8D18-5F45434216BE}"/>
                </a:ext>
              </a:extLst>
            </p:cNvPr>
            <p:cNvSpPr>
              <a:spLocks/>
            </p:cNvSpPr>
            <p:nvPr/>
          </p:nvSpPr>
          <p:spPr bwMode="auto">
            <a:xfrm>
              <a:off x="1124" y="2069"/>
              <a:ext cx="43" cy="402"/>
            </a:xfrm>
            <a:custGeom>
              <a:avLst/>
              <a:gdLst>
                <a:gd name="T0" fmla="*/ 22 w 35"/>
                <a:gd name="T1" fmla="*/ 10 h 332"/>
                <a:gd name="T2" fmla="*/ 22 w 35"/>
                <a:gd name="T3" fmla="*/ 0 h 332"/>
                <a:gd name="T4" fmla="*/ 11 w 35"/>
                <a:gd name="T5" fmla="*/ 304 h 332"/>
                <a:gd name="T6" fmla="*/ 31 w 35"/>
                <a:gd name="T7" fmla="*/ 487 h 332"/>
                <a:gd name="T8" fmla="*/ 26 w 35"/>
                <a:gd name="T9" fmla="*/ 327 h 332"/>
                <a:gd name="T10" fmla="*/ 44 w 35"/>
                <a:gd name="T11" fmla="*/ 173 h 332"/>
                <a:gd name="T12" fmla="*/ 34 w 35"/>
                <a:gd name="T13" fmla="*/ 6 h 33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5" h="332">
                  <a:moveTo>
                    <a:pt x="15" y="7"/>
                  </a:moveTo>
                  <a:cubicBezTo>
                    <a:pt x="15" y="4"/>
                    <a:pt x="15" y="2"/>
                    <a:pt x="15" y="0"/>
                  </a:cubicBezTo>
                  <a:cubicBezTo>
                    <a:pt x="18" y="68"/>
                    <a:pt x="5" y="137"/>
                    <a:pt x="7" y="207"/>
                  </a:cubicBezTo>
                  <a:cubicBezTo>
                    <a:pt x="8" y="232"/>
                    <a:pt x="0" y="315"/>
                    <a:pt x="20" y="332"/>
                  </a:cubicBezTo>
                  <a:cubicBezTo>
                    <a:pt x="22" y="295"/>
                    <a:pt x="13" y="259"/>
                    <a:pt x="17" y="223"/>
                  </a:cubicBezTo>
                  <a:cubicBezTo>
                    <a:pt x="21" y="188"/>
                    <a:pt x="27" y="153"/>
                    <a:pt x="29" y="118"/>
                  </a:cubicBezTo>
                  <a:cubicBezTo>
                    <a:pt x="30" y="85"/>
                    <a:pt x="35" y="33"/>
                    <a:pt x="23" y="4"/>
                  </a:cubicBezTo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2" name="Freeform 32">
              <a:extLst>
                <a:ext uri="{FF2B5EF4-FFF2-40B4-BE49-F238E27FC236}">
                  <a16:creationId xmlns:a16="http://schemas.microsoft.com/office/drawing/2014/main" id="{9A448E87-24FF-43A0-BD17-93D7C04A6045}"/>
                </a:ext>
              </a:extLst>
            </p:cNvPr>
            <p:cNvSpPr>
              <a:spLocks/>
            </p:cNvSpPr>
            <p:nvPr/>
          </p:nvSpPr>
          <p:spPr bwMode="auto">
            <a:xfrm>
              <a:off x="944" y="1885"/>
              <a:ext cx="167" cy="987"/>
            </a:xfrm>
            <a:custGeom>
              <a:avLst/>
              <a:gdLst>
                <a:gd name="T0" fmla="*/ 172 w 136"/>
                <a:gd name="T1" fmla="*/ 0 h 814"/>
                <a:gd name="T2" fmla="*/ 205 w 136"/>
                <a:gd name="T3" fmla="*/ 1197 h 814"/>
                <a:gd name="T4" fmla="*/ 172 w 136"/>
                <a:gd name="T5" fmla="*/ 0 h 8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6" h="814">
                  <a:moveTo>
                    <a:pt x="114" y="0"/>
                  </a:moveTo>
                  <a:cubicBezTo>
                    <a:pt x="114" y="0"/>
                    <a:pt x="0" y="443"/>
                    <a:pt x="136" y="814"/>
                  </a:cubicBezTo>
                  <a:cubicBezTo>
                    <a:pt x="136" y="814"/>
                    <a:pt x="58" y="176"/>
                    <a:pt x="114" y="0"/>
                  </a:cubicBezTo>
                  <a:close/>
                </a:path>
              </a:pathLst>
            </a:custGeom>
            <a:solidFill>
              <a:srgbClr val="F1A6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3" name="Freeform 33">
              <a:extLst>
                <a:ext uri="{FF2B5EF4-FFF2-40B4-BE49-F238E27FC236}">
                  <a16:creationId xmlns:a16="http://schemas.microsoft.com/office/drawing/2014/main" id="{25ED2A2D-2EC4-4AE9-9AD5-4A4BF243153B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0" y="1165"/>
              <a:ext cx="456" cy="2475"/>
            </a:xfrm>
            <a:custGeom>
              <a:avLst/>
              <a:gdLst>
                <a:gd name="T0" fmla="*/ 62 w 373"/>
                <a:gd name="T1" fmla="*/ 3001 h 2041"/>
                <a:gd name="T2" fmla="*/ 119 w 373"/>
                <a:gd name="T3" fmla="*/ 2520 h 2041"/>
                <a:gd name="T4" fmla="*/ 100 w 373"/>
                <a:gd name="T5" fmla="*/ 403 h 2041"/>
                <a:gd name="T6" fmla="*/ 0 w 373"/>
                <a:gd name="T7" fmla="*/ 0 h 20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3" h="2041">
                  <a:moveTo>
                    <a:pt x="42" y="2041"/>
                  </a:moveTo>
                  <a:cubicBezTo>
                    <a:pt x="42" y="2041"/>
                    <a:pt x="23" y="1819"/>
                    <a:pt x="79" y="1714"/>
                  </a:cubicBezTo>
                  <a:cubicBezTo>
                    <a:pt x="160" y="1565"/>
                    <a:pt x="373" y="948"/>
                    <a:pt x="67" y="274"/>
                  </a:cubicBezTo>
                  <a:cubicBezTo>
                    <a:pt x="13" y="156"/>
                    <a:pt x="9" y="50"/>
                    <a:pt x="0" y="0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4" name="Freeform 34">
              <a:extLst>
                <a:ext uri="{FF2B5EF4-FFF2-40B4-BE49-F238E27FC236}">
                  <a16:creationId xmlns:a16="http://schemas.microsoft.com/office/drawing/2014/main" id="{52CB5C63-2385-42E5-8CC3-B84BF670C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814" y="1168"/>
              <a:ext cx="543" cy="2475"/>
            </a:xfrm>
            <a:custGeom>
              <a:avLst/>
              <a:gdLst>
                <a:gd name="T0" fmla="*/ 556 w 444"/>
                <a:gd name="T1" fmla="*/ 0 h 2042"/>
                <a:gd name="T2" fmla="*/ 461 w 444"/>
                <a:gd name="T3" fmla="*/ 396 h 2042"/>
                <a:gd name="T4" fmla="*/ 530 w 444"/>
                <a:gd name="T5" fmla="*/ 2488 h 2042"/>
                <a:gd name="T6" fmla="*/ 637 w 444"/>
                <a:gd name="T7" fmla="*/ 3000 h 20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4" h="2042">
                  <a:moveTo>
                    <a:pt x="372" y="0"/>
                  </a:moveTo>
                  <a:cubicBezTo>
                    <a:pt x="372" y="0"/>
                    <a:pt x="365" y="136"/>
                    <a:pt x="308" y="270"/>
                  </a:cubicBezTo>
                  <a:cubicBezTo>
                    <a:pt x="230" y="452"/>
                    <a:pt x="0" y="1118"/>
                    <a:pt x="354" y="1694"/>
                  </a:cubicBezTo>
                  <a:cubicBezTo>
                    <a:pt x="444" y="1841"/>
                    <a:pt x="426" y="2042"/>
                    <a:pt x="426" y="2042"/>
                  </a:cubicBezTo>
                </a:path>
              </a:pathLst>
            </a:custGeom>
            <a:noFill/>
            <a:ln w="7938" cap="rnd">
              <a:solidFill>
                <a:srgbClr val="494E4E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5" name="Freeform 35">
              <a:extLst>
                <a:ext uri="{FF2B5EF4-FFF2-40B4-BE49-F238E27FC236}">
                  <a16:creationId xmlns:a16="http://schemas.microsoft.com/office/drawing/2014/main" id="{6E7233FB-526B-432A-99F7-023C43FCB3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8" y="3540"/>
              <a:ext cx="41" cy="107"/>
            </a:xfrm>
            <a:custGeom>
              <a:avLst/>
              <a:gdLst>
                <a:gd name="T0" fmla="*/ 49 w 34"/>
                <a:gd name="T1" fmla="*/ 32 h 88"/>
                <a:gd name="T2" fmla="*/ 12 w 34"/>
                <a:gd name="T3" fmla="*/ 1 h 88"/>
                <a:gd name="T4" fmla="*/ 13 w 34"/>
                <a:gd name="T5" fmla="*/ 67 h 88"/>
                <a:gd name="T6" fmla="*/ 10 w 34"/>
                <a:gd name="T7" fmla="*/ 112 h 88"/>
                <a:gd name="T8" fmla="*/ 35 w 34"/>
                <a:gd name="T9" fmla="*/ 109 h 88"/>
                <a:gd name="T10" fmla="*/ 40 w 34"/>
                <a:gd name="T11" fmla="*/ 29 h 8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4" h="88">
                  <a:moveTo>
                    <a:pt x="34" y="21"/>
                  </a:moveTo>
                  <a:cubicBezTo>
                    <a:pt x="23" y="26"/>
                    <a:pt x="18" y="0"/>
                    <a:pt x="8" y="1"/>
                  </a:cubicBezTo>
                  <a:cubicBezTo>
                    <a:pt x="0" y="1"/>
                    <a:pt x="9" y="37"/>
                    <a:pt x="9" y="45"/>
                  </a:cubicBezTo>
                  <a:cubicBezTo>
                    <a:pt x="9" y="55"/>
                    <a:pt x="5" y="67"/>
                    <a:pt x="7" y="76"/>
                  </a:cubicBezTo>
                  <a:cubicBezTo>
                    <a:pt x="9" y="88"/>
                    <a:pt x="18" y="81"/>
                    <a:pt x="24" y="74"/>
                  </a:cubicBezTo>
                  <a:cubicBezTo>
                    <a:pt x="34" y="60"/>
                    <a:pt x="32" y="34"/>
                    <a:pt x="27" y="20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16" name="Freeform 36">
              <a:extLst>
                <a:ext uri="{FF2B5EF4-FFF2-40B4-BE49-F238E27FC236}">
                  <a16:creationId xmlns:a16="http://schemas.microsoft.com/office/drawing/2014/main" id="{BE8DB4BB-1F80-4669-90CF-4CF0489DF4A3}"/>
                </a:ext>
              </a:extLst>
            </p:cNvPr>
            <p:cNvSpPr>
              <a:spLocks/>
            </p:cNvSpPr>
            <p:nvPr/>
          </p:nvSpPr>
          <p:spPr bwMode="auto">
            <a:xfrm>
              <a:off x="1251" y="1161"/>
              <a:ext cx="110" cy="194"/>
            </a:xfrm>
            <a:custGeom>
              <a:avLst/>
              <a:gdLst>
                <a:gd name="T0" fmla="*/ 126 w 90"/>
                <a:gd name="T1" fmla="*/ 10 h 160"/>
                <a:gd name="T2" fmla="*/ 73 w 90"/>
                <a:gd name="T3" fmla="*/ 7 h 160"/>
                <a:gd name="T4" fmla="*/ 40 w 90"/>
                <a:gd name="T5" fmla="*/ 29 h 160"/>
                <a:gd name="T6" fmla="*/ 24 w 90"/>
                <a:gd name="T7" fmla="*/ 113 h 160"/>
                <a:gd name="T8" fmla="*/ 12 w 90"/>
                <a:gd name="T9" fmla="*/ 179 h 160"/>
                <a:gd name="T10" fmla="*/ 16 w 90"/>
                <a:gd name="T11" fmla="*/ 217 h 160"/>
                <a:gd name="T12" fmla="*/ 39 w 90"/>
                <a:gd name="T13" fmla="*/ 156 h 160"/>
                <a:gd name="T14" fmla="*/ 65 w 90"/>
                <a:gd name="T15" fmla="*/ 124 h 160"/>
                <a:gd name="T16" fmla="*/ 83 w 90"/>
                <a:gd name="T17" fmla="*/ 148 h 160"/>
                <a:gd name="T18" fmla="*/ 105 w 90"/>
                <a:gd name="T19" fmla="*/ 63 h 160"/>
                <a:gd name="T20" fmla="*/ 130 w 90"/>
                <a:gd name="T21" fmla="*/ 62 h 160"/>
                <a:gd name="T22" fmla="*/ 123 w 90"/>
                <a:gd name="T23" fmla="*/ 13 h 160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</a:gdLst>
              <a:ahLst/>
              <a:cxnLst>
                <a:cxn ang="T24">
                  <a:pos x="T0" y="T1"/>
                </a:cxn>
                <a:cxn ang="T25">
                  <a:pos x="T2" y="T3"/>
                </a:cxn>
                <a:cxn ang="T26">
                  <a:pos x="T4" y="T5"/>
                </a:cxn>
                <a:cxn ang="T27">
                  <a:pos x="T6" y="T7"/>
                </a:cxn>
                <a:cxn ang="T28">
                  <a:pos x="T8" y="T9"/>
                </a:cxn>
                <a:cxn ang="T29">
                  <a:pos x="T10" y="T11"/>
                </a:cxn>
                <a:cxn ang="T30">
                  <a:pos x="T12" y="T13"/>
                </a:cxn>
                <a:cxn ang="T31">
                  <a:pos x="T14" y="T15"/>
                </a:cxn>
                <a:cxn ang="T32">
                  <a:pos x="T16" y="T17"/>
                </a:cxn>
                <a:cxn ang="T33">
                  <a:pos x="T18" y="T19"/>
                </a:cxn>
                <a:cxn ang="T34">
                  <a:pos x="T20" y="T21"/>
                </a:cxn>
                <a:cxn ang="T35">
                  <a:pos x="T22" y="T23"/>
                </a:cxn>
              </a:cxnLst>
              <a:rect l="0" t="0" r="r" b="b"/>
              <a:pathLst>
                <a:path w="90" h="160">
                  <a:moveTo>
                    <a:pt x="84" y="7"/>
                  </a:moveTo>
                  <a:cubicBezTo>
                    <a:pt x="75" y="0"/>
                    <a:pt x="59" y="4"/>
                    <a:pt x="49" y="5"/>
                  </a:cubicBezTo>
                  <a:cubicBezTo>
                    <a:pt x="35" y="6"/>
                    <a:pt x="31" y="6"/>
                    <a:pt x="27" y="20"/>
                  </a:cubicBezTo>
                  <a:cubicBezTo>
                    <a:pt x="22" y="39"/>
                    <a:pt x="20" y="59"/>
                    <a:pt x="16" y="77"/>
                  </a:cubicBezTo>
                  <a:cubicBezTo>
                    <a:pt x="12" y="92"/>
                    <a:pt x="10" y="107"/>
                    <a:pt x="8" y="122"/>
                  </a:cubicBezTo>
                  <a:cubicBezTo>
                    <a:pt x="8" y="128"/>
                    <a:pt x="0" y="160"/>
                    <a:pt x="11" y="148"/>
                  </a:cubicBezTo>
                  <a:cubicBezTo>
                    <a:pt x="20" y="139"/>
                    <a:pt x="21" y="118"/>
                    <a:pt x="26" y="106"/>
                  </a:cubicBezTo>
                  <a:cubicBezTo>
                    <a:pt x="28" y="102"/>
                    <a:pt x="36" y="83"/>
                    <a:pt x="43" y="84"/>
                  </a:cubicBezTo>
                  <a:cubicBezTo>
                    <a:pt x="47" y="85"/>
                    <a:pt x="49" y="122"/>
                    <a:pt x="56" y="101"/>
                  </a:cubicBezTo>
                  <a:cubicBezTo>
                    <a:pt x="60" y="87"/>
                    <a:pt x="50" y="50"/>
                    <a:pt x="70" y="43"/>
                  </a:cubicBezTo>
                  <a:cubicBezTo>
                    <a:pt x="78" y="41"/>
                    <a:pt x="82" y="52"/>
                    <a:pt x="87" y="42"/>
                  </a:cubicBezTo>
                  <a:cubicBezTo>
                    <a:pt x="90" y="35"/>
                    <a:pt x="86" y="15"/>
                    <a:pt x="83" y="9"/>
                  </a:cubicBezTo>
                </a:path>
              </a:pathLst>
            </a:custGeom>
            <a:solidFill>
              <a:srgbClr val="F7F4F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2" name="Group 37">
            <a:extLst>
              <a:ext uri="{FF2B5EF4-FFF2-40B4-BE49-F238E27FC236}">
                <a16:creationId xmlns:a16="http://schemas.microsoft.com/office/drawing/2014/main" id="{A7AB8DF7-97BD-4E0B-ACF0-B72909BA6020}"/>
              </a:ext>
            </a:extLst>
          </p:cNvPr>
          <p:cNvGrpSpPr>
            <a:grpSpLocks/>
          </p:cNvGrpSpPr>
          <p:nvPr/>
        </p:nvGrpSpPr>
        <p:grpSpPr bwMode="auto">
          <a:xfrm>
            <a:off x="3648076" y="1371601"/>
            <a:ext cx="3286125" cy="1419225"/>
            <a:chOff x="1338" y="1004"/>
            <a:chExt cx="2070" cy="894"/>
          </a:xfrm>
        </p:grpSpPr>
        <p:grpSp>
          <p:nvGrpSpPr>
            <p:cNvPr id="13579" name="Group 38">
              <a:extLst>
                <a:ext uri="{FF2B5EF4-FFF2-40B4-BE49-F238E27FC236}">
                  <a16:creationId xmlns:a16="http://schemas.microsoft.com/office/drawing/2014/main" id="{6AFE2698-C5BE-44A0-94EC-A270CCF3E4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8" y="1006"/>
              <a:ext cx="2070" cy="883"/>
              <a:chOff x="1338" y="1006"/>
              <a:chExt cx="2070" cy="883"/>
            </a:xfrm>
          </p:grpSpPr>
          <p:sp>
            <p:nvSpPr>
              <p:cNvPr id="14184" name="Freeform 39">
                <a:extLst>
                  <a:ext uri="{FF2B5EF4-FFF2-40B4-BE49-F238E27FC236}">
                    <a16:creationId xmlns:a16="http://schemas.microsoft.com/office/drawing/2014/main" id="{4EEFAD64-2824-4452-B38F-6A28AA388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006"/>
                <a:ext cx="1669" cy="883"/>
              </a:xfrm>
              <a:custGeom>
                <a:avLst/>
                <a:gdLst>
                  <a:gd name="T0" fmla="*/ 203 w 1975"/>
                  <a:gd name="T1" fmla="*/ 749 h 1041"/>
                  <a:gd name="T2" fmla="*/ 129 w 1975"/>
                  <a:gd name="T3" fmla="*/ 628 h 1041"/>
                  <a:gd name="T4" fmla="*/ 41 w 1975"/>
                  <a:gd name="T5" fmla="*/ 576 h 1041"/>
                  <a:gd name="T6" fmla="*/ 49 w 1975"/>
                  <a:gd name="T7" fmla="*/ 440 h 1041"/>
                  <a:gd name="T8" fmla="*/ 12 w 1975"/>
                  <a:gd name="T9" fmla="*/ 366 h 1041"/>
                  <a:gd name="T10" fmla="*/ 38 w 1975"/>
                  <a:gd name="T11" fmla="*/ 249 h 1041"/>
                  <a:gd name="T12" fmla="*/ 47 w 1975"/>
                  <a:gd name="T13" fmla="*/ 198 h 1041"/>
                  <a:gd name="T14" fmla="*/ 47 w 1975"/>
                  <a:gd name="T15" fmla="*/ 95 h 1041"/>
                  <a:gd name="T16" fmla="*/ 155 w 1975"/>
                  <a:gd name="T17" fmla="*/ 45 h 1041"/>
                  <a:gd name="T18" fmla="*/ 192 w 1975"/>
                  <a:gd name="T19" fmla="*/ 36 h 1041"/>
                  <a:gd name="T20" fmla="*/ 233 w 1975"/>
                  <a:gd name="T21" fmla="*/ 4 h 1041"/>
                  <a:gd name="T22" fmla="*/ 1160 w 1975"/>
                  <a:gd name="T23" fmla="*/ 4 h 1041"/>
                  <a:gd name="T24" fmla="*/ 1256 w 1975"/>
                  <a:gd name="T25" fmla="*/ 71 h 1041"/>
                  <a:gd name="T26" fmla="*/ 1343 w 1975"/>
                  <a:gd name="T27" fmla="*/ 118 h 1041"/>
                  <a:gd name="T28" fmla="*/ 1367 w 1975"/>
                  <a:gd name="T29" fmla="*/ 254 h 1041"/>
                  <a:gd name="T30" fmla="*/ 1381 w 1975"/>
                  <a:gd name="T31" fmla="*/ 329 h 1041"/>
                  <a:gd name="T32" fmla="*/ 1355 w 1975"/>
                  <a:gd name="T33" fmla="*/ 467 h 1041"/>
                  <a:gd name="T34" fmla="*/ 1370 w 1975"/>
                  <a:gd name="T35" fmla="*/ 551 h 1041"/>
                  <a:gd name="T36" fmla="*/ 1295 w 1975"/>
                  <a:gd name="T37" fmla="*/ 659 h 1041"/>
                  <a:gd name="T38" fmla="*/ 1221 w 1975"/>
                  <a:gd name="T39" fmla="*/ 665 h 1041"/>
                  <a:gd name="T40" fmla="*/ 1146 w 1975"/>
                  <a:gd name="T41" fmla="*/ 746 h 1041"/>
                  <a:gd name="T42" fmla="*/ 203 w 1975"/>
                  <a:gd name="T43" fmla="*/ 749 h 104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975" h="1041">
                    <a:moveTo>
                      <a:pt x="284" y="1041"/>
                    </a:moveTo>
                    <a:cubicBezTo>
                      <a:pt x="206" y="1025"/>
                      <a:pt x="185" y="926"/>
                      <a:pt x="181" y="873"/>
                    </a:cubicBezTo>
                    <a:cubicBezTo>
                      <a:pt x="177" y="832"/>
                      <a:pt x="104" y="873"/>
                      <a:pt x="58" y="801"/>
                    </a:cubicBezTo>
                    <a:cubicBezTo>
                      <a:pt x="0" y="710"/>
                      <a:pt x="42" y="649"/>
                      <a:pt x="69" y="612"/>
                    </a:cubicBezTo>
                    <a:cubicBezTo>
                      <a:pt x="95" y="574"/>
                      <a:pt x="30" y="562"/>
                      <a:pt x="16" y="509"/>
                    </a:cubicBezTo>
                    <a:cubicBezTo>
                      <a:pt x="3" y="456"/>
                      <a:pt x="5" y="380"/>
                      <a:pt x="53" y="345"/>
                    </a:cubicBezTo>
                    <a:cubicBezTo>
                      <a:pt x="101" y="310"/>
                      <a:pt x="66" y="276"/>
                      <a:pt x="66" y="276"/>
                    </a:cubicBezTo>
                    <a:cubicBezTo>
                      <a:pt x="66" y="276"/>
                      <a:pt x="32" y="194"/>
                      <a:pt x="66" y="132"/>
                    </a:cubicBezTo>
                    <a:cubicBezTo>
                      <a:pt x="126" y="21"/>
                      <a:pt x="216" y="63"/>
                      <a:pt x="216" y="63"/>
                    </a:cubicBezTo>
                    <a:cubicBezTo>
                      <a:pt x="216" y="63"/>
                      <a:pt x="257" y="63"/>
                      <a:pt x="269" y="51"/>
                    </a:cubicBezTo>
                    <a:cubicBezTo>
                      <a:pt x="314" y="6"/>
                      <a:pt x="327" y="6"/>
                      <a:pt x="327" y="6"/>
                    </a:cubicBezTo>
                    <a:cubicBezTo>
                      <a:pt x="1625" y="6"/>
                      <a:pt x="1625" y="6"/>
                      <a:pt x="1625" y="6"/>
                    </a:cubicBezTo>
                    <a:cubicBezTo>
                      <a:pt x="1688" y="0"/>
                      <a:pt x="1734" y="22"/>
                      <a:pt x="1758" y="99"/>
                    </a:cubicBezTo>
                    <a:cubicBezTo>
                      <a:pt x="1782" y="177"/>
                      <a:pt x="1805" y="121"/>
                      <a:pt x="1880" y="164"/>
                    </a:cubicBezTo>
                    <a:cubicBezTo>
                      <a:pt x="1948" y="203"/>
                      <a:pt x="1942" y="308"/>
                      <a:pt x="1915" y="353"/>
                    </a:cubicBezTo>
                    <a:cubicBezTo>
                      <a:pt x="1889" y="398"/>
                      <a:pt x="1889" y="385"/>
                      <a:pt x="1933" y="457"/>
                    </a:cubicBezTo>
                    <a:cubicBezTo>
                      <a:pt x="1975" y="525"/>
                      <a:pt x="1938" y="627"/>
                      <a:pt x="1897" y="649"/>
                    </a:cubicBezTo>
                    <a:cubicBezTo>
                      <a:pt x="1863" y="667"/>
                      <a:pt x="1919" y="718"/>
                      <a:pt x="1918" y="766"/>
                    </a:cubicBezTo>
                    <a:cubicBezTo>
                      <a:pt x="1915" y="900"/>
                      <a:pt x="1814" y="916"/>
                      <a:pt x="1814" y="916"/>
                    </a:cubicBezTo>
                    <a:cubicBezTo>
                      <a:pt x="1710" y="924"/>
                      <a:pt x="1710" y="924"/>
                      <a:pt x="1710" y="924"/>
                    </a:cubicBezTo>
                    <a:cubicBezTo>
                      <a:pt x="1693" y="986"/>
                      <a:pt x="1666" y="1039"/>
                      <a:pt x="1605" y="1037"/>
                    </a:cubicBezTo>
                    <a:lnTo>
                      <a:pt x="284" y="1041"/>
                    </a:lnTo>
                    <a:close/>
                  </a:path>
                </a:pathLst>
              </a:custGeom>
              <a:solidFill>
                <a:srgbClr val="963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5" name="Freeform 40">
                <a:extLst>
                  <a:ext uri="{FF2B5EF4-FFF2-40B4-BE49-F238E27FC236}">
                    <a16:creationId xmlns:a16="http://schemas.microsoft.com/office/drawing/2014/main" id="{A0544746-A0BA-4342-B910-BA58AAAF9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140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6" name="Freeform 41">
                <a:extLst>
                  <a:ext uri="{FF2B5EF4-FFF2-40B4-BE49-F238E27FC236}">
                    <a16:creationId xmlns:a16="http://schemas.microsoft.com/office/drawing/2014/main" id="{5D8A6946-19D7-411E-B25E-DE28381340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9" y="1192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5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7" name="Freeform 42">
                <a:extLst>
                  <a:ext uri="{FF2B5EF4-FFF2-40B4-BE49-F238E27FC236}">
                    <a16:creationId xmlns:a16="http://schemas.microsoft.com/office/drawing/2014/main" id="{EC7CF251-3496-4226-80F1-3805990088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4" y="1279"/>
                <a:ext cx="1167" cy="68"/>
              </a:xfrm>
              <a:custGeom>
                <a:avLst/>
                <a:gdLst>
                  <a:gd name="T0" fmla="*/ 986 w 1381"/>
                  <a:gd name="T1" fmla="*/ 0 h 81"/>
                  <a:gd name="T2" fmla="*/ 986 w 1381"/>
                  <a:gd name="T3" fmla="*/ 57 h 81"/>
                  <a:gd name="T4" fmla="*/ 67 w 1381"/>
                  <a:gd name="T5" fmla="*/ 57 h 81"/>
                  <a:gd name="T6" fmla="*/ 63 w 1381"/>
                  <a:gd name="T7" fmla="*/ 57 h 81"/>
                  <a:gd name="T8" fmla="*/ 0 w 1381"/>
                  <a:gd name="T9" fmla="*/ 0 h 81"/>
                  <a:gd name="T10" fmla="*/ 986 w 1381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1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4" y="81"/>
                      <a:pt x="94" y="81"/>
                      <a:pt x="94" y="81"/>
                    </a:cubicBezTo>
                    <a:cubicBezTo>
                      <a:pt x="92" y="81"/>
                      <a:pt x="91" y="81"/>
                      <a:pt x="89" y="81"/>
                    </a:cubicBezTo>
                    <a:cubicBezTo>
                      <a:pt x="48" y="81"/>
                      <a:pt x="13" y="47"/>
                      <a:pt x="0" y="0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8" name="Oval 43">
                <a:extLst>
                  <a:ext uri="{FF2B5EF4-FFF2-40B4-BE49-F238E27FC236}">
                    <a16:creationId xmlns:a16="http://schemas.microsoft.com/office/drawing/2014/main" id="{D0E0E47B-5FEF-45D8-AC41-6CB9B4389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140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89" name="Oval 44">
                <a:extLst>
                  <a:ext uri="{FF2B5EF4-FFF2-40B4-BE49-F238E27FC236}">
                    <a16:creationId xmlns:a16="http://schemas.microsoft.com/office/drawing/2014/main" id="{433B862C-E9A3-4B16-BF8F-8AACBAA8CE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114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0" name="Oval 45">
                <a:extLst>
                  <a:ext uri="{FF2B5EF4-FFF2-40B4-BE49-F238E27FC236}">
                    <a16:creationId xmlns:a16="http://schemas.microsoft.com/office/drawing/2014/main" id="{84F1E397-01DC-44B5-B0B4-A8A119D84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1159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1" name="Oval 46">
                <a:extLst>
                  <a:ext uri="{FF2B5EF4-FFF2-40B4-BE49-F238E27FC236}">
                    <a16:creationId xmlns:a16="http://schemas.microsoft.com/office/drawing/2014/main" id="{E454B25A-79A6-4F33-8C3C-F5149F8947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19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2" name="Oval 47">
                <a:extLst>
                  <a:ext uri="{FF2B5EF4-FFF2-40B4-BE49-F238E27FC236}">
                    <a16:creationId xmlns:a16="http://schemas.microsoft.com/office/drawing/2014/main" id="{1AFAC0BF-8C8C-4176-9208-2C04049F0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7" y="1235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3" name="Oval 48">
                <a:extLst>
                  <a:ext uri="{FF2B5EF4-FFF2-40B4-BE49-F238E27FC236}">
                    <a16:creationId xmlns:a16="http://schemas.microsoft.com/office/drawing/2014/main" id="{B2FC3DAF-90DF-4852-B755-DC219B7E9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3" y="1274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4" name="Oval 49">
                <a:extLst>
                  <a:ext uri="{FF2B5EF4-FFF2-40B4-BE49-F238E27FC236}">
                    <a16:creationId xmlns:a16="http://schemas.microsoft.com/office/drawing/2014/main" id="{7B8A8246-F1E6-45B3-804B-51FF61458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9" y="1295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5" name="Oval 50">
                <a:extLst>
                  <a:ext uri="{FF2B5EF4-FFF2-40B4-BE49-F238E27FC236}">
                    <a16:creationId xmlns:a16="http://schemas.microsoft.com/office/drawing/2014/main" id="{D43D5998-6248-49CA-B36C-5A63385CA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1290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6" name="Oval 51">
                <a:extLst>
                  <a:ext uri="{FF2B5EF4-FFF2-40B4-BE49-F238E27FC236}">
                    <a16:creationId xmlns:a16="http://schemas.microsoft.com/office/drawing/2014/main" id="{1B082809-E8A6-453B-9044-777650FE2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9" y="1263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7" name="Oval 52">
                <a:extLst>
                  <a:ext uri="{FF2B5EF4-FFF2-40B4-BE49-F238E27FC236}">
                    <a16:creationId xmlns:a16="http://schemas.microsoft.com/office/drawing/2014/main" id="{5A0F8FC8-379E-43A5-82D6-5FE7CD17B6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221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8" name="Oval 53">
                <a:extLst>
                  <a:ext uri="{FF2B5EF4-FFF2-40B4-BE49-F238E27FC236}">
                    <a16:creationId xmlns:a16="http://schemas.microsoft.com/office/drawing/2014/main" id="{C75EE234-3E1E-4735-BD7C-DC58EF96D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2" y="1179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99" name="Oval 54">
                <a:extLst>
                  <a:ext uri="{FF2B5EF4-FFF2-40B4-BE49-F238E27FC236}">
                    <a16:creationId xmlns:a16="http://schemas.microsoft.com/office/drawing/2014/main" id="{F65A0F39-5211-4839-A5CD-AE150EE264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153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00" name="Freeform 55">
                <a:extLst>
                  <a:ext uri="{FF2B5EF4-FFF2-40B4-BE49-F238E27FC236}">
                    <a16:creationId xmlns:a16="http://schemas.microsoft.com/office/drawing/2014/main" id="{3DBAC53D-419B-48A3-AD0D-BE617E3CC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243"/>
                <a:ext cx="43" cy="53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1" name="Freeform 56">
                <a:extLst>
                  <a:ext uri="{FF2B5EF4-FFF2-40B4-BE49-F238E27FC236}">
                    <a16:creationId xmlns:a16="http://schemas.microsoft.com/office/drawing/2014/main" id="{F31363C2-67B1-42CC-ADDD-FE73A1FD5D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6" y="1240"/>
                <a:ext cx="42" cy="51"/>
              </a:xfrm>
              <a:custGeom>
                <a:avLst/>
                <a:gdLst>
                  <a:gd name="T0" fmla="*/ 33 w 50"/>
                  <a:gd name="T1" fmla="*/ 24 h 61"/>
                  <a:gd name="T2" fmla="*/ 13 w 50"/>
                  <a:gd name="T3" fmla="*/ 41 h 61"/>
                  <a:gd name="T4" fmla="*/ 3 w 50"/>
                  <a:gd name="T5" fmla="*/ 18 h 61"/>
                  <a:gd name="T6" fmla="*/ 22 w 50"/>
                  <a:gd name="T7" fmla="*/ 3 h 61"/>
                  <a:gd name="T8" fmla="*/ 33 w 50"/>
                  <a:gd name="T9" fmla="*/ 2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2" name="Freeform 57">
                <a:extLst>
                  <a:ext uri="{FF2B5EF4-FFF2-40B4-BE49-F238E27FC236}">
                    <a16:creationId xmlns:a16="http://schemas.microsoft.com/office/drawing/2014/main" id="{F7005E78-BBC9-4AD3-944C-9FDF31999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6" y="1204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3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3" y="52"/>
                      <a:pt x="29" y="62"/>
                      <a:pt x="18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3" name="Freeform 58">
                <a:extLst>
                  <a:ext uri="{FF2B5EF4-FFF2-40B4-BE49-F238E27FC236}">
                    <a16:creationId xmlns:a16="http://schemas.microsoft.com/office/drawing/2014/main" id="{10C90875-C705-4B01-9016-ED490206E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184"/>
                <a:ext cx="40" cy="50"/>
              </a:xfrm>
              <a:custGeom>
                <a:avLst/>
                <a:gdLst>
                  <a:gd name="T0" fmla="*/ 33 w 47"/>
                  <a:gd name="T1" fmla="*/ 20 h 59"/>
                  <a:gd name="T2" fmla="*/ 19 w 47"/>
                  <a:gd name="T3" fmla="*/ 42 h 59"/>
                  <a:gd name="T4" fmla="*/ 1 w 47"/>
                  <a:gd name="T5" fmla="*/ 23 h 59"/>
                  <a:gd name="T6" fmla="*/ 15 w 47"/>
                  <a:gd name="T7" fmla="*/ 1 h 59"/>
                  <a:gd name="T8" fmla="*/ 33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6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4" y="59"/>
                      <a:pt x="3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6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4" name="Freeform 59">
                <a:extLst>
                  <a:ext uri="{FF2B5EF4-FFF2-40B4-BE49-F238E27FC236}">
                    <a16:creationId xmlns:a16="http://schemas.microsoft.com/office/drawing/2014/main" id="{B2A6016E-1E90-47F2-9B06-64C89F5932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3" y="1203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3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5" name="Freeform 60">
                <a:extLst>
                  <a:ext uri="{FF2B5EF4-FFF2-40B4-BE49-F238E27FC236}">
                    <a16:creationId xmlns:a16="http://schemas.microsoft.com/office/drawing/2014/main" id="{C79D7532-6F30-447D-927C-60CE11186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162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3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7" y="37"/>
                    </a:cubicBezTo>
                    <a:cubicBezTo>
                      <a:pt x="4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6" name="Freeform 61">
                <a:extLst>
                  <a:ext uri="{FF2B5EF4-FFF2-40B4-BE49-F238E27FC236}">
                    <a16:creationId xmlns:a16="http://schemas.microsoft.com/office/drawing/2014/main" id="{027694C7-A5F7-4DB5-8EF3-29BB5D8DC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3" y="1198"/>
                <a:ext cx="13" cy="33"/>
              </a:xfrm>
              <a:custGeom>
                <a:avLst/>
                <a:gdLst>
                  <a:gd name="T0" fmla="*/ 10 w 16"/>
                  <a:gd name="T1" fmla="*/ 1 h 39"/>
                  <a:gd name="T2" fmla="*/ 1 w 16"/>
                  <a:gd name="T3" fmla="*/ 14 h 39"/>
                  <a:gd name="T4" fmla="*/ 2 w 16"/>
                  <a:gd name="T5" fmla="*/ 25 h 39"/>
                  <a:gd name="T6" fmla="*/ 10 w 16"/>
                  <a:gd name="T7" fmla="*/ 28 h 39"/>
                  <a:gd name="T8" fmla="*/ 5 w 16"/>
                  <a:gd name="T9" fmla="*/ 12 h 39"/>
                  <a:gd name="T10" fmla="*/ 11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5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8" y="39"/>
                      <a:pt x="12" y="38"/>
                      <a:pt x="15" y="39"/>
                    </a:cubicBezTo>
                    <a:cubicBezTo>
                      <a:pt x="9" y="32"/>
                      <a:pt x="7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7" name="Freeform 62">
                <a:extLst>
                  <a:ext uri="{FF2B5EF4-FFF2-40B4-BE49-F238E27FC236}">
                    <a16:creationId xmlns:a16="http://schemas.microsoft.com/office/drawing/2014/main" id="{21702354-4F10-48DD-87AD-4496314B1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3" y="1210"/>
                <a:ext cx="19" cy="32"/>
              </a:xfrm>
              <a:custGeom>
                <a:avLst/>
                <a:gdLst>
                  <a:gd name="T0" fmla="*/ 16 w 22"/>
                  <a:gd name="T1" fmla="*/ 2 h 38"/>
                  <a:gd name="T2" fmla="*/ 3 w 22"/>
                  <a:gd name="T3" fmla="*/ 10 h 38"/>
                  <a:gd name="T4" fmla="*/ 7 w 22"/>
                  <a:gd name="T5" fmla="*/ 27 h 38"/>
                  <a:gd name="T6" fmla="*/ 16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1"/>
                      <a:pt x="8" y="6"/>
                      <a:pt x="4" y="14"/>
                    </a:cubicBezTo>
                    <a:cubicBezTo>
                      <a:pt x="2" y="19"/>
                      <a:pt x="1" y="37"/>
                      <a:pt x="9" y="38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8" name="Freeform 63">
                <a:extLst>
                  <a:ext uri="{FF2B5EF4-FFF2-40B4-BE49-F238E27FC236}">
                    <a16:creationId xmlns:a16="http://schemas.microsoft.com/office/drawing/2014/main" id="{471B912C-1931-4D96-980D-D583E5427D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150"/>
                <a:ext cx="12" cy="33"/>
              </a:xfrm>
              <a:custGeom>
                <a:avLst/>
                <a:gdLst>
                  <a:gd name="T0" fmla="*/ 10 w 14"/>
                  <a:gd name="T1" fmla="*/ 0 h 39"/>
                  <a:gd name="T2" fmla="*/ 5 w 14"/>
                  <a:gd name="T3" fmla="*/ 2 h 39"/>
                  <a:gd name="T4" fmla="*/ 2 w 14"/>
                  <a:gd name="T5" fmla="*/ 10 h 39"/>
                  <a:gd name="T6" fmla="*/ 9 w 14"/>
                  <a:gd name="T7" fmla="*/ 28 h 39"/>
                  <a:gd name="T8" fmla="*/ 8 w 14"/>
                  <a:gd name="T9" fmla="*/ 25 h 39"/>
                  <a:gd name="T10" fmla="*/ 5 w 14"/>
                  <a:gd name="T11" fmla="*/ 19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7" y="2"/>
                    </a:cubicBezTo>
                    <a:cubicBezTo>
                      <a:pt x="4" y="5"/>
                      <a:pt x="2" y="10"/>
                      <a:pt x="2" y="14"/>
                    </a:cubicBezTo>
                    <a:cubicBezTo>
                      <a:pt x="0" y="23"/>
                      <a:pt x="3" y="37"/>
                      <a:pt x="13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8" y="30"/>
                      <a:pt x="7" y="26"/>
                    </a:cubicBezTo>
                    <a:cubicBezTo>
                      <a:pt x="6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09" name="Freeform 64">
                <a:extLst>
                  <a:ext uri="{FF2B5EF4-FFF2-40B4-BE49-F238E27FC236}">
                    <a16:creationId xmlns:a16="http://schemas.microsoft.com/office/drawing/2014/main" id="{AEC9E6BC-9C06-4B4A-8A3E-5636C2903C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1190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2 h 41"/>
                  <a:gd name="T4" fmla="*/ 1 w 19"/>
                  <a:gd name="T5" fmla="*/ 12 h 41"/>
                  <a:gd name="T6" fmla="*/ 7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3"/>
                      <a:pt x="12" y="0"/>
                      <a:pt x="8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3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0" name="Freeform 65">
                <a:extLst>
                  <a:ext uri="{FF2B5EF4-FFF2-40B4-BE49-F238E27FC236}">
                    <a16:creationId xmlns:a16="http://schemas.microsoft.com/office/drawing/2014/main" id="{2C732898-A4BB-46DF-BC98-1A1DF3BF12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0" y="1150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3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8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1" name="Freeform 66">
                <a:extLst>
                  <a:ext uri="{FF2B5EF4-FFF2-40B4-BE49-F238E27FC236}">
                    <a16:creationId xmlns:a16="http://schemas.microsoft.com/office/drawing/2014/main" id="{1F2CB0DC-42C5-481D-89B0-151C77C4F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179"/>
                <a:ext cx="20" cy="41"/>
              </a:xfrm>
              <a:custGeom>
                <a:avLst/>
                <a:gdLst>
                  <a:gd name="T0" fmla="*/ 17 w 24"/>
                  <a:gd name="T1" fmla="*/ 5 h 48"/>
                  <a:gd name="T2" fmla="*/ 13 w 24"/>
                  <a:gd name="T3" fmla="*/ 35 h 48"/>
                  <a:gd name="T4" fmla="*/ 17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2" name="Freeform 67">
                <a:extLst>
                  <a:ext uri="{FF2B5EF4-FFF2-40B4-BE49-F238E27FC236}">
                    <a16:creationId xmlns:a16="http://schemas.microsoft.com/office/drawing/2014/main" id="{39427F20-1754-4550-9E8E-90F03F4F0D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5" y="1225"/>
                <a:ext cx="16" cy="35"/>
              </a:xfrm>
              <a:custGeom>
                <a:avLst/>
                <a:gdLst>
                  <a:gd name="T0" fmla="*/ 13 w 20"/>
                  <a:gd name="T1" fmla="*/ 2 h 41"/>
                  <a:gd name="T2" fmla="*/ 6 w 20"/>
                  <a:gd name="T3" fmla="*/ 4 h 41"/>
                  <a:gd name="T4" fmla="*/ 1 w 20"/>
                  <a:gd name="T5" fmla="*/ 14 h 41"/>
                  <a:gd name="T6" fmla="*/ 2 w 20"/>
                  <a:gd name="T7" fmla="*/ 24 h 41"/>
                  <a:gd name="T8" fmla="*/ 8 w 20"/>
                  <a:gd name="T9" fmla="*/ 30 h 41"/>
                  <a:gd name="T10" fmla="*/ 4 w 20"/>
                  <a:gd name="T11" fmla="*/ 17 h 41"/>
                  <a:gd name="T12" fmla="*/ 10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3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3" y="33"/>
                    </a:cubicBezTo>
                    <a:cubicBezTo>
                      <a:pt x="5" y="37"/>
                      <a:pt x="10" y="38"/>
                      <a:pt x="13" y="41"/>
                    </a:cubicBezTo>
                    <a:cubicBezTo>
                      <a:pt x="8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3" name="Freeform 68">
                <a:extLst>
                  <a:ext uri="{FF2B5EF4-FFF2-40B4-BE49-F238E27FC236}">
                    <a16:creationId xmlns:a16="http://schemas.microsoft.com/office/drawing/2014/main" id="{C605A9DC-9F41-4767-967C-0AD771F54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2" y="1263"/>
                <a:ext cx="18" cy="38"/>
              </a:xfrm>
              <a:custGeom>
                <a:avLst/>
                <a:gdLst>
                  <a:gd name="T0" fmla="*/ 15 w 22"/>
                  <a:gd name="T1" fmla="*/ 7 h 45"/>
                  <a:gd name="T2" fmla="*/ 6 w 22"/>
                  <a:gd name="T3" fmla="*/ 32 h 45"/>
                  <a:gd name="T4" fmla="*/ 6 w 22"/>
                  <a:gd name="T5" fmla="*/ 18 h 45"/>
                  <a:gd name="T6" fmla="*/ 14 w 22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22" y="10"/>
                    </a:moveTo>
                    <a:cubicBezTo>
                      <a:pt x="2" y="0"/>
                      <a:pt x="0" y="34"/>
                      <a:pt x="8" y="45"/>
                    </a:cubicBezTo>
                    <a:cubicBezTo>
                      <a:pt x="8" y="38"/>
                      <a:pt x="5" y="32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4" name="Freeform 69">
                <a:extLst>
                  <a:ext uri="{FF2B5EF4-FFF2-40B4-BE49-F238E27FC236}">
                    <a16:creationId xmlns:a16="http://schemas.microsoft.com/office/drawing/2014/main" id="{DF2147DB-FE73-4EA6-B1D2-2A7B95066A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296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5" name="Freeform 70">
                <a:extLst>
                  <a:ext uri="{FF2B5EF4-FFF2-40B4-BE49-F238E27FC236}">
                    <a16:creationId xmlns:a16="http://schemas.microsoft.com/office/drawing/2014/main" id="{0387B1AE-474B-4D03-8A9A-FDE7EC906F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1241"/>
                <a:ext cx="20" cy="40"/>
              </a:xfrm>
              <a:custGeom>
                <a:avLst/>
                <a:gdLst>
                  <a:gd name="T0" fmla="*/ 15 w 24"/>
                  <a:gd name="T1" fmla="*/ 6 h 47"/>
                  <a:gd name="T2" fmla="*/ 7 w 24"/>
                  <a:gd name="T3" fmla="*/ 34 h 47"/>
                  <a:gd name="T4" fmla="*/ 17 w 24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2" y="8"/>
                    </a:moveTo>
                    <a:cubicBezTo>
                      <a:pt x="3" y="0"/>
                      <a:pt x="0" y="37"/>
                      <a:pt x="10" y="47"/>
                    </a:cubicBezTo>
                    <a:cubicBezTo>
                      <a:pt x="1" y="34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6" name="Freeform 71">
                <a:extLst>
                  <a:ext uri="{FF2B5EF4-FFF2-40B4-BE49-F238E27FC236}">
                    <a16:creationId xmlns:a16="http://schemas.microsoft.com/office/drawing/2014/main" id="{4F20080F-91D4-4D3E-B813-37716012D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4" y="1207"/>
                <a:ext cx="15" cy="33"/>
              </a:xfrm>
              <a:custGeom>
                <a:avLst/>
                <a:gdLst>
                  <a:gd name="T0" fmla="*/ 13 w 18"/>
                  <a:gd name="T1" fmla="*/ 2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7" name="Freeform 72">
                <a:extLst>
                  <a:ext uri="{FF2B5EF4-FFF2-40B4-BE49-F238E27FC236}">
                    <a16:creationId xmlns:a16="http://schemas.microsoft.com/office/drawing/2014/main" id="{414C44D3-E0D0-4B31-AF25-C5093B3B8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249"/>
                <a:ext cx="16" cy="36"/>
              </a:xfrm>
              <a:custGeom>
                <a:avLst/>
                <a:gdLst>
                  <a:gd name="T0" fmla="*/ 11 w 18"/>
                  <a:gd name="T1" fmla="*/ 2 h 42"/>
                  <a:gd name="T2" fmla="*/ 14 w 18"/>
                  <a:gd name="T3" fmla="*/ 28 h 42"/>
                  <a:gd name="T4" fmla="*/ 11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8" name="Freeform 73">
                <a:extLst>
                  <a:ext uri="{FF2B5EF4-FFF2-40B4-BE49-F238E27FC236}">
                    <a16:creationId xmlns:a16="http://schemas.microsoft.com/office/drawing/2014/main" id="{F086D931-17B9-4D7D-88B8-E6235B2DB3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5" y="1237"/>
                <a:ext cx="16" cy="39"/>
              </a:xfrm>
              <a:custGeom>
                <a:avLst/>
                <a:gdLst>
                  <a:gd name="T0" fmla="*/ 14 w 18"/>
                  <a:gd name="T1" fmla="*/ 4 h 46"/>
                  <a:gd name="T2" fmla="*/ 8 w 18"/>
                  <a:gd name="T3" fmla="*/ 33 h 46"/>
                  <a:gd name="T4" fmla="*/ 12 w 1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18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3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19" name="Freeform 74">
                <a:extLst>
                  <a:ext uri="{FF2B5EF4-FFF2-40B4-BE49-F238E27FC236}">
                    <a16:creationId xmlns:a16="http://schemas.microsoft.com/office/drawing/2014/main" id="{A747DC0D-3326-492D-89D0-D544D913B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279"/>
                <a:ext cx="12" cy="34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3 h 40"/>
                  <a:gd name="T6" fmla="*/ 8 w 14"/>
                  <a:gd name="T7" fmla="*/ 29 h 40"/>
                  <a:gd name="T8" fmla="*/ 9 w 1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3" y="2"/>
                      <a:pt x="2" y="13"/>
                      <a:pt x="1" y="18"/>
                    </a:cubicBezTo>
                    <a:cubicBezTo>
                      <a:pt x="0" y="25"/>
                      <a:pt x="3" y="37"/>
                      <a:pt x="11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0" name="Freeform 75">
                <a:extLst>
                  <a:ext uri="{FF2B5EF4-FFF2-40B4-BE49-F238E27FC236}">
                    <a16:creationId xmlns:a16="http://schemas.microsoft.com/office/drawing/2014/main" id="{7E21E9A8-C833-4DF4-AD39-FEEEA3E38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1" y="1296"/>
                <a:ext cx="17" cy="37"/>
              </a:xfrm>
              <a:custGeom>
                <a:avLst/>
                <a:gdLst>
                  <a:gd name="T0" fmla="*/ 14 w 20"/>
                  <a:gd name="T1" fmla="*/ 5 h 44"/>
                  <a:gd name="T2" fmla="*/ 13 w 20"/>
                  <a:gd name="T3" fmla="*/ 30 h 44"/>
                  <a:gd name="T4" fmla="*/ 14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8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1" name="Oval 76">
                <a:extLst>
                  <a:ext uri="{FF2B5EF4-FFF2-40B4-BE49-F238E27FC236}">
                    <a16:creationId xmlns:a16="http://schemas.microsoft.com/office/drawing/2014/main" id="{03646AE1-5988-46AD-9E4C-B8BE676C0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7" y="1178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2" name="Oval 77">
                <a:extLst>
                  <a:ext uri="{FF2B5EF4-FFF2-40B4-BE49-F238E27FC236}">
                    <a16:creationId xmlns:a16="http://schemas.microsoft.com/office/drawing/2014/main" id="{DD37C60C-80CD-4D75-ADB4-1CDEE70C0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0" y="1174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3" name="Freeform 78">
                <a:extLst>
                  <a:ext uri="{FF2B5EF4-FFF2-40B4-BE49-F238E27FC236}">
                    <a16:creationId xmlns:a16="http://schemas.microsoft.com/office/drawing/2014/main" id="{57F19F39-189B-47CC-9255-92212D00DA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5" y="1175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4" name="Freeform 79">
                <a:extLst>
                  <a:ext uri="{FF2B5EF4-FFF2-40B4-BE49-F238E27FC236}">
                    <a16:creationId xmlns:a16="http://schemas.microsoft.com/office/drawing/2014/main" id="{FB226E42-B9DE-4D22-8F2B-5C938326A6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181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5" name="Oval 80">
                <a:extLst>
                  <a:ext uri="{FF2B5EF4-FFF2-40B4-BE49-F238E27FC236}">
                    <a16:creationId xmlns:a16="http://schemas.microsoft.com/office/drawing/2014/main" id="{6CC42384-9203-4070-A823-AD89F5CAB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6" y="1179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6" name="Oval 81">
                <a:extLst>
                  <a:ext uri="{FF2B5EF4-FFF2-40B4-BE49-F238E27FC236}">
                    <a16:creationId xmlns:a16="http://schemas.microsoft.com/office/drawing/2014/main" id="{2A78F87D-33B0-445A-B724-AFB77F7562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6" y="1180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7" name="Freeform 82">
                <a:extLst>
                  <a:ext uri="{FF2B5EF4-FFF2-40B4-BE49-F238E27FC236}">
                    <a16:creationId xmlns:a16="http://schemas.microsoft.com/office/drawing/2014/main" id="{360DDC23-D585-4127-9820-F516BA8B84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189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28" name="Oval 83">
                <a:extLst>
                  <a:ext uri="{FF2B5EF4-FFF2-40B4-BE49-F238E27FC236}">
                    <a16:creationId xmlns:a16="http://schemas.microsoft.com/office/drawing/2014/main" id="{5810FFF9-C1FF-4067-8A61-F93EE0A2C9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1" y="1277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29" name="Oval 84">
                <a:extLst>
                  <a:ext uri="{FF2B5EF4-FFF2-40B4-BE49-F238E27FC236}">
                    <a16:creationId xmlns:a16="http://schemas.microsoft.com/office/drawing/2014/main" id="{14C238B9-5077-49DE-B6A4-79DA9DAB21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4" y="1274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0" name="Freeform 85">
                <a:extLst>
                  <a:ext uri="{FF2B5EF4-FFF2-40B4-BE49-F238E27FC236}">
                    <a16:creationId xmlns:a16="http://schemas.microsoft.com/office/drawing/2014/main" id="{B8AF4D96-8363-4DFA-B74D-65B203724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1275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0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1" name="Freeform 86">
                <a:extLst>
                  <a:ext uri="{FF2B5EF4-FFF2-40B4-BE49-F238E27FC236}">
                    <a16:creationId xmlns:a16="http://schemas.microsoft.com/office/drawing/2014/main" id="{8793BA36-89BB-41DA-B5AF-85C3D801C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9" y="1280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2" name="Oval 87">
                <a:extLst>
                  <a:ext uri="{FF2B5EF4-FFF2-40B4-BE49-F238E27FC236}">
                    <a16:creationId xmlns:a16="http://schemas.microsoft.com/office/drawing/2014/main" id="{4DDBFBC2-33D2-4FE8-A753-F2E7B69D4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1279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3" name="Oval 88">
                <a:extLst>
                  <a:ext uri="{FF2B5EF4-FFF2-40B4-BE49-F238E27FC236}">
                    <a16:creationId xmlns:a16="http://schemas.microsoft.com/office/drawing/2014/main" id="{E80B91B4-D303-42C3-A985-FF7ADF3070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27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4" name="Freeform 89">
                <a:extLst>
                  <a:ext uri="{FF2B5EF4-FFF2-40B4-BE49-F238E27FC236}">
                    <a16:creationId xmlns:a16="http://schemas.microsoft.com/office/drawing/2014/main" id="{B3B4F6D1-B5B9-4BF9-8A41-4B23FEAB5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288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5" name="Oval 90">
                <a:extLst>
                  <a:ext uri="{FF2B5EF4-FFF2-40B4-BE49-F238E27FC236}">
                    <a16:creationId xmlns:a16="http://schemas.microsoft.com/office/drawing/2014/main" id="{A8B2316E-602A-43CE-BF29-99D51D31C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0" y="1192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6" name="Oval 91">
                <a:extLst>
                  <a:ext uri="{FF2B5EF4-FFF2-40B4-BE49-F238E27FC236}">
                    <a16:creationId xmlns:a16="http://schemas.microsoft.com/office/drawing/2014/main" id="{10BCBC92-A2B4-44DB-9B13-F3DAA5BB8F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3" y="1189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37" name="Freeform 92">
                <a:extLst>
                  <a:ext uri="{FF2B5EF4-FFF2-40B4-BE49-F238E27FC236}">
                    <a16:creationId xmlns:a16="http://schemas.microsoft.com/office/drawing/2014/main" id="{57FC1288-CFA3-4457-8FEE-02EA89F1B5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7" y="1190"/>
                <a:ext cx="90" cy="23"/>
              </a:xfrm>
              <a:custGeom>
                <a:avLst/>
                <a:gdLst>
                  <a:gd name="T0" fmla="*/ 76 w 107"/>
                  <a:gd name="T1" fmla="*/ 7 h 28"/>
                  <a:gd name="T2" fmla="*/ 38 w 107"/>
                  <a:gd name="T3" fmla="*/ 17 h 28"/>
                  <a:gd name="T4" fmla="*/ 1 w 107"/>
                  <a:gd name="T5" fmla="*/ 12 h 28"/>
                  <a:gd name="T6" fmla="*/ 38 w 107"/>
                  <a:gd name="T7" fmla="*/ 2 h 28"/>
                  <a:gd name="T8" fmla="*/ 76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7" y="11"/>
                    </a:moveTo>
                    <a:cubicBezTo>
                      <a:pt x="107" y="18"/>
                      <a:pt x="84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7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8" name="Freeform 93">
                <a:extLst>
                  <a:ext uri="{FF2B5EF4-FFF2-40B4-BE49-F238E27FC236}">
                    <a16:creationId xmlns:a16="http://schemas.microsoft.com/office/drawing/2014/main" id="{B054DA4D-178E-4F10-B0FB-66CAA6D4F2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7" y="1195"/>
                <a:ext cx="56" cy="19"/>
              </a:xfrm>
              <a:custGeom>
                <a:avLst/>
                <a:gdLst>
                  <a:gd name="T0" fmla="*/ 0 w 66"/>
                  <a:gd name="T1" fmla="*/ 16 h 23"/>
                  <a:gd name="T2" fmla="*/ 48 w 66"/>
                  <a:gd name="T3" fmla="*/ 0 h 23"/>
                  <a:gd name="T4" fmla="*/ 0 w 66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39" name="Oval 94">
                <a:extLst>
                  <a:ext uri="{FF2B5EF4-FFF2-40B4-BE49-F238E27FC236}">
                    <a16:creationId xmlns:a16="http://schemas.microsoft.com/office/drawing/2014/main" id="{13B25161-0A13-4248-95B5-753B1FB3E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19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0" name="Oval 95">
                <a:extLst>
                  <a:ext uri="{FF2B5EF4-FFF2-40B4-BE49-F238E27FC236}">
                    <a16:creationId xmlns:a16="http://schemas.microsoft.com/office/drawing/2014/main" id="{B940C3BF-D017-4E2F-BC19-C32694C3B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9" y="1195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1" name="Freeform 96">
                <a:extLst>
                  <a:ext uri="{FF2B5EF4-FFF2-40B4-BE49-F238E27FC236}">
                    <a16:creationId xmlns:a16="http://schemas.microsoft.com/office/drawing/2014/main" id="{38B90A30-2D74-4D51-9D02-499C40A82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3" y="1203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2" name="Oval 97">
                <a:extLst>
                  <a:ext uri="{FF2B5EF4-FFF2-40B4-BE49-F238E27FC236}">
                    <a16:creationId xmlns:a16="http://schemas.microsoft.com/office/drawing/2014/main" id="{33215DCE-B3F7-4E1E-B1ED-6E3C1E62D9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8" y="1256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3" name="Oval 98">
                <a:extLst>
                  <a:ext uri="{FF2B5EF4-FFF2-40B4-BE49-F238E27FC236}">
                    <a16:creationId xmlns:a16="http://schemas.microsoft.com/office/drawing/2014/main" id="{F22B5743-004F-4D13-9EDC-276A26CCC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1" y="1252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4" name="Freeform 99">
                <a:extLst>
                  <a:ext uri="{FF2B5EF4-FFF2-40B4-BE49-F238E27FC236}">
                    <a16:creationId xmlns:a16="http://schemas.microsoft.com/office/drawing/2014/main" id="{50819FF1-67A3-4EFE-B8F3-7AF21BB81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6" y="1253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5" name="Freeform 100">
                <a:extLst>
                  <a:ext uri="{FF2B5EF4-FFF2-40B4-BE49-F238E27FC236}">
                    <a16:creationId xmlns:a16="http://schemas.microsoft.com/office/drawing/2014/main" id="{859C7298-E885-421E-91B1-F0CA72CB4E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5" y="1258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6" name="Oval 101">
                <a:extLst>
                  <a:ext uri="{FF2B5EF4-FFF2-40B4-BE49-F238E27FC236}">
                    <a16:creationId xmlns:a16="http://schemas.microsoft.com/office/drawing/2014/main" id="{62943065-4924-4411-8E20-7AFCB65DB2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7" y="1257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7" name="Oval 102">
                <a:extLst>
                  <a:ext uri="{FF2B5EF4-FFF2-40B4-BE49-F238E27FC236}">
                    <a16:creationId xmlns:a16="http://schemas.microsoft.com/office/drawing/2014/main" id="{A55096D5-113F-4B7B-996F-86D1AADAC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7" y="1258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48" name="Freeform 103">
                <a:extLst>
                  <a:ext uri="{FF2B5EF4-FFF2-40B4-BE49-F238E27FC236}">
                    <a16:creationId xmlns:a16="http://schemas.microsoft.com/office/drawing/2014/main" id="{91E20877-E383-424A-A0E1-B80FB6B2B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2" y="1267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49" name="Oval 104">
                <a:extLst>
                  <a:ext uri="{FF2B5EF4-FFF2-40B4-BE49-F238E27FC236}">
                    <a16:creationId xmlns:a16="http://schemas.microsoft.com/office/drawing/2014/main" id="{F35CE23B-0BB1-4DFB-8348-0CAC6835F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1181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0" name="Oval 105">
                <a:extLst>
                  <a:ext uri="{FF2B5EF4-FFF2-40B4-BE49-F238E27FC236}">
                    <a16:creationId xmlns:a16="http://schemas.microsoft.com/office/drawing/2014/main" id="{A37689B0-5821-430C-9207-B6DF42348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0" y="1178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1" name="Freeform 106">
                <a:extLst>
                  <a:ext uri="{FF2B5EF4-FFF2-40B4-BE49-F238E27FC236}">
                    <a16:creationId xmlns:a16="http://schemas.microsoft.com/office/drawing/2014/main" id="{3A400CF7-DC47-4A04-8E9C-0B07A6205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5" y="1179"/>
                <a:ext cx="90" cy="23"/>
              </a:xfrm>
              <a:custGeom>
                <a:avLst/>
                <a:gdLst>
                  <a:gd name="T0" fmla="*/ 76 w 106"/>
                  <a:gd name="T1" fmla="*/ 7 h 28"/>
                  <a:gd name="T2" fmla="*/ 39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6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2" name="Freeform 107">
                <a:extLst>
                  <a:ext uri="{FF2B5EF4-FFF2-40B4-BE49-F238E27FC236}">
                    <a16:creationId xmlns:a16="http://schemas.microsoft.com/office/drawing/2014/main" id="{0605009A-7F10-4150-935A-DFBAD5856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184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3" name="Oval 108">
                <a:extLst>
                  <a:ext uri="{FF2B5EF4-FFF2-40B4-BE49-F238E27FC236}">
                    <a16:creationId xmlns:a16="http://schemas.microsoft.com/office/drawing/2014/main" id="{887C1FB6-5EFB-4E89-885F-74EC79556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6" y="1183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4" name="Oval 109">
                <a:extLst>
                  <a:ext uri="{FF2B5EF4-FFF2-40B4-BE49-F238E27FC236}">
                    <a16:creationId xmlns:a16="http://schemas.microsoft.com/office/drawing/2014/main" id="{DF688BF4-520D-44B7-8E0B-8EB56EFB4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7" y="1184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5" name="Freeform 110">
                <a:extLst>
                  <a:ext uri="{FF2B5EF4-FFF2-40B4-BE49-F238E27FC236}">
                    <a16:creationId xmlns:a16="http://schemas.microsoft.com/office/drawing/2014/main" id="{E0A817CF-F823-4B85-9BA7-DBFE242E9C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1192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6" name="Freeform 111">
                <a:extLst>
                  <a:ext uri="{FF2B5EF4-FFF2-40B4-BE49-F238E27FC236}">
                    <a16:creationId xmlns:a16="http://schemas.microsoft.com/office/drawing/2014/main" id="{58198DAA-F823-4939-9DF1-522591E997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141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6" y="0"/>
                      <a:pt x="95" y="0"/>
                    </a:cubicBezTo>
                    <a:cubicBezTo>
                      <a:pt x="43" y="0"/>
                      <a:pt x="0" y="55"/>
                      <a:pt x="0" y="122"/>
                    </a:cubicBezTo>
                    <a:cubicBezTo>
                      <a:pt x="0" y="190"/>
                      <a:pt x="43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7" name="Oval 112">
                <a:extLst>
                  <a:ext uri="{FF2B5EF4-FFF2-40B4-BE49-F238E27FC236}">
                    <a16:creationId xmlns:a16="http://schemas.microsoft.com/office/drawing/2014/main" id="{2AFD23F1-896E-45B9-964E-2CB5C08C6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1" y="1141"/>
                <a:ext cx="161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58" name="Freeform 113">
                <a:extLst>
                  <a:ext uri="{FF2B5EF4-FFF2-40B4-BE49-F238E27FC236}">
                    <a16:creationId xmlns:a16="http://schemas.microsoft.com/office/drawing/2014/main" id="{8F200AEE-F64E-4F5F-81DA-7D7EB80352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352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6" y="0"/>
                      <a:pt x="95" y="0"/>
                    </a:cubicBezTo>
                    <a:cubicBezTo>
                      <a:pt x="43" y="0"/>
                      <a:pt x="0" y="54"/>
                      <a:pt x="0" y="122"/>
                    </a:cubicBezTo>
                    <a:cubicBezTo>
                      <a:pt x="0" y="189"/>
                      <a:pt x="43" y="244"/>
                      <a:pt x="95" y="244"/>
                    </a:cubicBezTo>
                    <a:cubicBezTo>
                      <a:pt x="97" y="244"/>
                      <a:pt x="99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59" name="Freeform 114">
                <a:extLst>
                  <a:ext uri="{FF2B5EF4-FFF2-40B4-BE49-F238E27FC236}">
                    <a16:creationId xmlns:a16="http://schemas.microsoft.com/office/drawing/2014/main" id="{C406160A-BB50-480A-8576-00E8797B8C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404"/>
                <a:ext cx="1076" cy="75"/>
              </a:xfrm>
              <a:custGeom>
                <a:avLst/>
                <a:gdLst>
                  <a:gd name="T0" fmla="*/ 0 w 1273"/>
                  <a:gd name="T1" fmla="*/ 35 h 88"/>
                  <a:gd name="T2" fmla="*/ 909 w 1273"/>
                  <a:gd name="T3" fmla="*/ 35 h 88"/>
                  <a:gd name="T4" fmla="*/ 0 w 1273"/>
                  <a:gd name="T5" fmla="*/ 35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8"/>
                    </a:moveTo>
                    <a:cubicBezTo>
                      <a:pt x="0" y="48"/>
                      <a:pt x="1105" y="0"/>
                      <a:pt x="1273" y="48"/>
                    </a:cubicBezTo>
                    <a:cubicBezTo>
                      <a:pt x="1273" y="48"/>
                      <a:pt x="76" y="88"/>
                      <a:pt x="0" y="48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0" name="Freeform 115">
                <a:extLst>
                  <a:ext uri="{FF2B5EF4-FFF2-40B4-BE49-F238E27FC236}">
                    <a16:creationId xmlns:a16="http://schemas.microsoft.com/office/drawing/2014/main" id="{F027DEAA-92B0-45C4-B61B-473CC4FDDA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1" y="1490"/>
                <a:ext cx="1167" cy="69"/>
              </a:xfrm>
              <a:custGeom>
                <a:avLst/>
                <a:gdLst>
                  <a:gd name="T0" fmla="*/ 986 w 1381"/>
                  <a:gd name="T1" fmla="*/ 0 h 82"/>
                  <a:gd name="T2" fmla="*/ 986 w 1381"/>
                  <a:gd name="T3" fmla="*/ 57 h 82"/>
                  <a:gd name="T4" fmla="*/ 67 w 1381"/>
                  <a:gd name="T5" fmla="*/ 57 h 82"/>
                  <a:gd name="T6" fmla="*/ 63 w 1381"/>
                  <a:gd name="T7" fmla="*/ 58 h 82"/>
                  <a:gd name="T8" fmla="*/ 0 w 1381"/>
                  <a:gd name="T9" fmla="*/ 1 h 82"/>
                  <a:gd name="T10" fmla="*/ 986 w 1381"/>
                  <a:gd name="T11" fmla="*/ 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2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4" y="81"/>
                      <a:pt x="94" y="81"/>
                      <a:pt x="94" y="81"/>
                    </a:cubicBezTo>
                    <a:cubicBezTo>
                      <a:pt x="93" y="81"/>
                      <a:pt x="91" y="82"/>
                      <a:pt x="89" y="82"/>
                    </a:cubicBezTo>
                    <a:cubicBezTo>
                      <a:pt x="48" y="82"/>
                      <a:pt x="13" y="48"/>
                      <a:pt x="0" y="1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61" name="Oval 116">
                <a:extLst>
                  <a:ext uri="{FF2B5EF4-FFF2-40B4-BE49-F238E27FC236}">
                    <a16:creationId xmlns:a16="http://schemas.microsoft.com/office/drawing/2014/main" id="{188F5B6D-AF6C-4C31-B201-9B3BDF0AF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8" y="1352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2" name="Oval 117">
                <a:extLst>
                  <a:ext uri="{FF2B5EF4-FFF2-40B4-BE49-F238E27FC236}">
                    <a16:creationId xmlns:a16="http://schemas.microsoft.com/office/drawing/2014/main" id="{B5CF3853-D278-4B1D-9A01-D4450447C8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9" y="135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3" name="Oval 118">
                <a:extLst>
                  <a:ext uri="{FF2B5EF4-FFF2-40B4-BE49-F238E27FC236}">
                    <a16:creationId xmlns:a16="http://schemas.microsoft.com/office/drawing/2014/main" id="{7BE398E1-2BFF-4ED7-B2A9-9758D8A42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6" y="1370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4" name="Oval 119">
                <a:extLst>
                  <a:ext uri="{FF2B5EF4-FFF2-40B4-BE49-F238E27FC236}">
                    <a16:creationId xmlns:a16="http://schemas.microsoft.com/office/drawing/2014/main" id="{0280C2CB-4CEB-40CD-A6AA-8C17ACE2F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6" y="1406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5" name="Oval 120">
                <a:extLst>
                  <a:ext uri="{FF2B5EF4-FFF2-40B4-BE49-F238E27FC236}">
                    <a16:creationId xmlns:a16="http://schemas.microsoft.com/office/drawing/2014/main" id="{2F21B980-9EE9-493F-9E50-80B26D29C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4" y="1447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6" name="Oval 121">
                <a:extLst>
                  <a:ext uri="{FF2B5EF4-FFF2-40B4-BE49-F238E27FC236}">
                    <a16:creationId xmlns:a16="http://schemas.microsoft.com/office/drawing/2014/main" id="{30F74222-17D7-43B6-B1A1-C9FC7D612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0" y="148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7" name="Oval 122">
                <a:extLst>
                  <a:ext uri="{FF2B5EF4-FFF2-40B4-BE49-F238E27FC236}">
                    <a16:creationId xmlns:a16="http://schemas.microsoft.com/office/drawing/2014/main" id="{C1DA5D94-3745-43FE-8A94-3476C994F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7" y="1506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8" name="Oval 123">
                <a:extLst>
                  <a:ext uri="{FF2B5EF4-FFF2-40B4-BE49-F238E27FC236}">
                    <a16:creationId xmlns:a16="http://schemas.microsoft.com/office/drawing/2014/main" id="{36156534-806E-493E-ABE8-2E2E96473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9" y="1501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69" name="Oval 124">
                <a:extLst>
                  <a:ext uri="{FF2B5EF4-FFF2-40B4-BE49-F238E27FC236}">
                    <a16:creationId xmlns:a16="http://schemas.microsoft.com/office/drawing/2014/main" id="{335248C8-A7C7-452D-8D9F-DFE016AAAA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147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70" name="Oval 125">
                <a:extLst>
                  <a:ext uri="{FF2B5EF4-FFF2-40B4-BE49-F238E27FC236}">
                    <a16:creationId xmlns:a16="http://schemas.microsoft.com/office/drawing/2014/main" id="{05BCBDC5-67FB-4021-86A4-D3190BA88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8" y="1433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71" name="Oval 126">
                <a:extLst>
                  <a:ext uri="{FF2B5EF4-FFF2-40B4-BE49-F238E27FC236}">
                    <a16:creationId xmlns:a16="http://schemas.microsoft.com/office/drawing/2014/main" id="{6F713279-52E1-411A-BD3E-6AF4144381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9" y="1391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72" name="Oval 127">
                <a:extLst>
                  <a:ext uri="{FF2B5EF4-FFF2-40B4-BE49-F238E27FC236}">
                    <a16:creationId xmlns:a16="http://schemas.microsoft.com/office/drawing/2014/main" id="{EE4B3C35-F892-4F97-A4AC-E30CCAC28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1365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73" name="Freeform 128">
                <a:extLst>
                  <a:ext uri="{FF2B5EF4-FFF2-40B4-BE49-F238E27FC236}">
                    <a16:creationId xmlns:a16="http://schemas.microsoft.com/office/drawing/2014/main" id="{A9FE2837-5B99-455C-8FA4-E2CC7EF92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455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1"/>
                      <a:pt x="8" y="52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4" name="Freeform 129">
                <a:extLst>
                  <a:ext uri="{FF2B5EF4-FFF2-40B4-BE49-F238E27FC236}">
                    <a16:creationId xmlns:a16="http://schemas.microsoft.com/office/drawing/2014/main" id="{B7A9846E-C61B-4B0A-ADF8-C18CDB0EE5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1452"/>
                <a:ext cx="43" cy="51"/>
              </a:xfrm>
              <a:custGeom>
                <a:avLst/>
                <a:gdLst>
                  <a:gd name="T0" fmla="*/ 34 w 50"/>
                  <a:gd name="T1" fmla="*/ 24 h 61"/>
                  <a:gd name="T2" fmla="*/ 14 w 50"/>
                  <a:gd name="T3" fmla="*/ 40 h 61"/>
                  <a:gd name="T4" fmla="*/ 3 w 50"/>
                  <a:gd name="T5" fmla="*/ 18 h 61"/>
                  <a:gd name="T6" fmla="*/ 23 w 50"/>
                  <a:gd name="T7" fmla="*/ 2 h 61"/>
                  <a:gd name="T8" fmla="*/ 34 w 50"/>
                  <a:gd name="T9" fmla="*/ 2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35"/>
                    </a:moveTo>
                    <a:cubicBezTo>
                      <a:pt x="43" y="50"/>
                      <a:pt x="31" y="61"/>
                      <a:pt x="19" y="58"/>
                    </a:cubicBezTo>
                    <a:cubicBezTo>
                      <a:pt x="7" y="55"/>
                      <a:pt x="0" y="41"/>
                      <a:pt x="3" y="25"/>
                    </a:cubicBezTo>
                    <a:cubicBezTo>
                      <a:pt x="6" y="10"/>
                      <a:pt x="19" y="0"/>
                      <a:pt x="31" y="2"/>
                    </a:cubicBezTo>
                    <a:cubicBezTo>
                      <a:pt x="43" y="5"/>
                      <a:pt x="50" y="19"/>
                      <a:pt x="46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5" name="Freeform 130">
                <a:extLst>
                  <a:ext uri="{FF2B5EF4-FFF2-40B4-BE49-F238E27FC236}">
                    <a16:creationId xmlns:a16="http://schemas.microsoft.com/office/drawing/2014/main" id="{922BEB2C-050E-4276-9F67-1F2AC0C2BA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3" y="1415"/>
                <a:ext cx="44" cy="53"/>
              </a:xfrm>
              <a:custGeom>
                <a:avLst/>
                <a:gdLst>
                  <a:gd name="T0" fmla="*/ 34 w 52"/>
                  <a:gd name="T1" fmla="*/ 27 h 62"/>
                  <a:gd name="T2" fmla="*/ 13 w 52"/>
                  <a:gd name="T3" fmla="*/ 43 h 62"/>
                  <a:gd name="T4" fmla="*/ 3 w 52"/>
                  <a:gd name="T5" fmla="*/ 18 h 62"/>
                  <a:gd name="T6" fmla="*/ 25 w 52"/>
                  <a:gd name="T7" fmla="*/ 3 h 62"/>
                  <a:gd name="T8" fmla="*/ 34 w 52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2">
                    <a:moveTo>
                      <a:pt x="47" y="38"/>
                    </a:moveTo>
                    <a:cubicBezTo>
                      <a:pt x="43" y="53"/>
                      <a:pt x="30" y="62"/>
                      <a:pt x="18" y="59"/>
                    </a:cubicBezTo>
                    <a:cubicBezTo>
                      <a:pt x="6" y="55"/>
                      <a:pt x="0" y="40"/>
                      <a:pt x="5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6" y="7"/>
                      <a:pt x="52" y="22"/>
                      <a:pt x="47" y="3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6" name="Freeform 131">
                <a:extLst>
                  <a:ext uri="{FF2B5EF4-FFF2-40B4-BE49-F238E27FC236}">
                    <a16:creationId xmlns:a16="http://schemas.microsoft.com/office/drawing/2014/main" id="{DFFD02BA-AFA2-428B-AEDA-557DEF3C5C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1396"/>
                <a:ext cx="40" cy="50"/>
              </a:xfrm>
              <a:custGeom>
                <a:avLst/>
                <a:gdLst>
                  <a:gd name="T0" fmla="*/ 33 w 47"/>
                  <a:gd name="T1" fmla="*/ 19 h 59"/>
                  <a:gd name="T2" fmla="*/ 19 w 47"/>
                  <a:gd name="T3" fmla="*/ 42 h 59"/>
                  <a:gd name="T4" fmla="*/ 2 w 47"/>
                  <a:gd name="T5" fmla="*/ 22 h 59"/>
                  <a:gd name="T6" fmla="*/ 15 w 47"/>
                  <a:gd name="T7" fmla="*/ 1 h 59"/>
                  <a:gd name="T8" fmla="*/ 33 w 47"/>
                  <a:gd name="T9" fmla="*/ 1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6" y="27"/>
                    </a:moveTo>
                    <a:cubicBezTo>
                      <a:pt x="47" y="43"/>
                      <a:pt x="38" y="57"/>
                      <a:pt x="26" y="58"/>
                    </a:cubicBezTo>
                    <a:cubicBezTo>
                      <a:pt x="14" y="59"/>
                      <a:pt x="3" y="47"/>
                      <a:pt x="2" y="31"/>
                    </a:cubicBezTo>
                    <a:cubicBezTo>
                      <a:pt x="0" y="15"/>
                      <a:pt x="9" y="2"/>
                      <a:pt x="21" y="1"/>
                    </a:cubicBezTo>
                    <a:cubicBezTo>
                      <a:pt x="34" y="0"/>
                      <a:pt x="45" y="12"/>
                      <a:pt x="46" y="2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7" name="Freeform 132">
                <a:extLst>
                  <a:ext uri="{FF2B5EF4-FFF2-40B4-BE49-F238E27FC236}">
                    <a16:creationId xmlns:a16="http://schemas.microsoft.com/office/drawing/2014/main" id="{2EF6144D-F55C-4A65-94A4-EE2D3F59E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0" y="1414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4" y="55"/>
                      <a:pt x="33" y="58"/>
                    </a:cubicBezTo>
                    <a:cubicBezTo>
                      <a:pt x="21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8" name="Freeform 133">
                <a:extLst>
                  <a:ext uri="{FF2B5EF4-FFF2-40B4-BE49-F238E27FC236}">
                    <a16:creationId xmlns:a16="http://schemas.microsoft.com/office/drawing/2014/main" id="{FE0B6764-8D2D-41EC-AEC1-AB56177A4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6" y="1374"/>
                <a:ext cx="19" cy="34"/>
              </a:xfrm>
              <a:custGeom>
                <a:avLst/>
                <a:gdLst>
                  <a:gd name="T0" fmla="*/ 16 w 22"/>
                  <a:gd name="T1" fmla="*/ 0 h 39"/>
                  <a:gd name="T2" fmla="*/ 13 w 22"/>
                  <a:gd name="T3" fmla="*/ 27 h 39"/>
                  <a:gd name="T4" fmla="*/ 16 w 22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39">
                    <a:moveTo>
                      <a:pt x="22" y="0"/>
                    </a:moveTo>
                    <a:cubicBezTo>
                      <a:pt x="0" y="0"/>
                      <a:pt x="4" y="39"/>
                      <a:pt x="17" y="36"/>
                    </a:cubicBezTo>
                    <a:cubicBezTo>
                      <a:pt x="4" y="28"/>
                      <a:pt x="10" y="7"/>
                      <a:pt x="21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79" name="Freeform 134">
                <a:extLst>
                  <a:ext uri="{FF2B5EF4-FFF2-40B4-BE49-F238E27FC236}">
                    <a16:creationId xmlns:a16="http://schemas.microsoft.com/office/drawing/2014/main" id="{ED27AD8B-2D42-450F-B03C-666CDBF3B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1" y="1410"/>
                <a:ext cx="12" cy="33"/>
              </a:xfrm>
              <a:custGeom>
                <a:avLst/>
                <a:gdLst>
                  <a:gd name="T0" fmla="*/ 9 w 15"/>
                  <a:gd name="T1" fmla="*/ 1 h 39"/>
                  <a:gd name="T2" fmla="*/ 0 w 15"/>
                  <a:gd name="T3" fmla="*/ 14 h 39"/>
                  <a:gd name="T4" fmla="*/ 2 w 15"/>
                  <a:gd name="T5" fmla="*/ 25 h 39"/>
                  <a:gd name="T6" fmla="*/ 9 w 15"/>
                  <a:gd name="T7" fmla="*/ 28 h 39"/>
                  <a:gd name="T8" fmla="*/ 4 w 15"/>
                  <a:gd name="T9" fmla="*/ 12 h 39"/>
                  <a:gd name="T10" fmla="*/ 10 w 15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9">
                    <a:moveTo>
                      <a:pt x="14" y="1"/>
                    </a:moveTo>
                    <a:cubicBezTo>
                      <a:pt x="4" y="0"/>
                      <a:pt x="1" y="12"/>
                      <a:pt x="0" y="19"/>
                    </a:cubicBezTo>
                    <a:cubicBezTo>
                      <a:pt x="0" y="25"/>
                      <a:pt x="0" y="30"/>
                      <a:pt x="4" y="34"/>
                    </a:cubicBezTo>
                    <a:cubicBezTo>
                      <a:pt x="7" y="38"/>
                      <a:pt x="11" y="37"/>
                      <a:pt x="14" y="39"/>
                    </a:cubicBezTo>
                    <a:cubicBezTo>
                      <a:pt x="8" y="31"/>
                      <a:pt x="6" y="26"/>
                      <a:pt x="6" y="16"/>
                    </a:cubicBezTo>
                    <a:cubicBezTo>
                      <a:pt x="6" y="11"/>
                      <a:pt x="8" y="0"/>
                      <a:pt x="15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0" name="Freeform 135">
                <a:extLst>
                  <a:ext uri="{FF2B5EF4-FFF2-40B4-BE49-F238E27FC236}">
                    <a16:creationId xmlns:a16="http://schemas.microsoft.com/office/drawing/2014/main" id="{87D840F9-4239-43FE-8981-E450CAB47A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0" y="1421"/>
                <a:ext cx="20" cy="32"/>
              </a:xfrm>
              <a:custGeom>
                <a:avLst/>
                <a:gdLst>
                  <a:gd name="T0" fmla="*/ 17 w 23"/>
                  <a:gd name="T1" fmla="*/ 2 h 38"/>
                  <a:gd name="T2" fmla="*/ 3 w 23"/>
                  <a:gd name="T3" fmla="*/ 10 h 38"/>
                  <a:gd name="T4" fmla="*/ 7 w 23"/>
                  <a:gd name="T5" fmla="*/ 27 h 38"/>
                  <a:gd name="T6" fmla="*/ 17 w 23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8">
                    <a:moveTo>
                      <a:pt x="22" y="2"/>
                    </a:moveTo>
                    <a:cubicBezTo>
                      <a:pt x="13" y="2"/>
                      <a:pt x="8" y="6"/>
                      <a:pt x="4" y="14"/>
                    </a:cubicBezTo>
                    <a:cubicBezTo>
                      <a:pt x="2" y="19"/>
                      <a:pt x="2" y="38"/>
                      <a:pt x="9" y="38"/>
                    </a:cubicBezTo>
                    <a:cubicBezTo>
                      <a:pt x="0" y="27"/>
                      <a:pt x="11" y="6"/>
                      <a:pt x="23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1" name="Freeform 136">
                <a:extLst>
                  <a:ext uri="{FF2B5EF4-FFF2-40B4-BE49-F238E27FC236}">
                    <a16:creationId xmlns:a16="http://schemas.microsoft.com/office/drawing/2014/main" id="{D8669762-7822-4934-825A-2179C088B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6" y="1361"/>
                <a:ext cx="11" cy="34"/>
              </a:xfrm>
              <a:custGeom>
                <a:avLst/>
                <a:gdLst>
                  <a:gd name="T0" fmla="*/ 9 w 14"/>
                  <a:gd name="T1" fmla="*/ 0 h 40"/>
                  <a:gd name="T2" fmla="*/ 5 w 14"/>
                  <a:gd name="T3" fmla="*/ 3 h 40"/>
                  <a:gd name="T4" fmla="*/ 2 w 14"/>
                  <a:gd name="T5" fmla="*/ 11 h 40"/>
                  <a:gd name="T6" fmla="*/ 9 w 14"/>
                  <a:gd name="T7" fmla="*/ 29 h 40"/>
                  <a:gd name="T8" fmla="*/ 6 w 14"/>
                  <a:gd name="T9" fmla="*/ 26 h 40"/>
                  <a:gd name="T10" fmla="*/ 5 w 14"/>
                  <a:gd name="T11" fmla="*/ 20 h 40"/>
                  <a:gd name="T12" fmla="*/ 8 w 14"/>
                  <a:gd name="T13" fmla="*/ 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14" y="0"/>
                    </a:moveTo>
                    <a:cubicBezTo>
                      <a:pt x="12" y="1"/>
                      <a:pt x="10" y="1"/>
                      <a:pt x="8" y="3"/>
                    </a:cubicBezTo>
                    <a:cubicBezTo>
                      <a:pt x="4" y="5"/>
                      <a:pt x="2" y="11"/>
                      <a:pt x="2" y="15"/>
                    </a:cubicBezTo>
                    <a:cubicBezTo>
                      <a:pt x="0" y="24"/>
                      <a:pt x="3" y="38"/>
                      <a:pt x="14" y="40"/>
                    </a:cubicBezTo>
                    <a:cubicBezTo>
                      <a:pt x="13" y="38"/>
                      <a:pt x="11" y="38"/>
                      <a:pt x="10" y="37"/>
                    </a:cubicBezTo>
                    <a:cubicBezTo>
                      <a:pt x="9" y="34"/>
                      <a:pt x="8" y="30"/>
                      <a:pt x="7" y="27"/>
                    </a:cubicBezTo>
                    <a:cubicBezTo>
                      <a:pt x="6" y="19"/>
                      <a:pt x="7" y="10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2" name="Freeform 137">
                <a:extLst>
                  <a:ext uri="{FF2B5EF4-FFF2-40B4-BE49-F238E27FC236}">
                    <a16:creationId xmlns:a16="http://schemas.microsoft.com/office/drawing/2014/main" id="{C47F4304-811D-4476-9788-C52D5D791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1402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7 w 19"/>
                  <a:gd name="T3" fmla="*/ 1 h 41"/>
                  <a:gd name="T4" fmla="*/ 1 w 19"/>
                  <a:gd name="T5" fmla="*/ 11 h 41"/>
                  <a:gd name="T6" fmla="*/ 8 w 19"/>
                  <a:gd name="T7" fmla="*/ 30 h 41"/>
                  <a:gd name="T8" fmla="*/ 11 w 19"/>
                  <a:gd name="T9" fmla="*/ 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2"/>
                      <a:pt x="12" y="0"/>
                      <a:pt x="9" y="1"/>
                    </a:cubicBezTo>
                    <a:cubicBezTo>
                      <a:pt x="3" y="3"/>
                      <a:pt x="2" y="10"/>
                      <a:pt x="1" y="15"/>
                    </a:cubicBezTo>
                    <a:cubicBezTo>
                      <a:pt x="0" y="22"/>
                      <a:pt x="1" y="39"/>
                      <a:pt x="11" y="41"/>
                    </a:cubicBezTo>
                    <a:cubicBezTo>
                      <a:pt x="2" y="36"/>
                      <a:pt x="3" y="5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3" name="Freeform 138">
                <a:extLst>
                  <a:ext uri="{FF2B5EF4-FFF2-40B4-BE49-F238E27FC236}">
                    <a16:creationId xmlns:a16="http://schemas.microsoft.com/office/drawing/2014/main" id="{2E51A0CA-D5B3-424D-A079-856FD52F4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7" y="1362"/>
                <a:ext cx="24" cy="43"/>
              </a:xfrm>
              <a:custGeom>
                <a:avLst/>
                <a:gdLst>
                  <a:gd name="T0" fmla="*/ 20 w 29"/>
                  <a:gd name="T1" fmla="*/ 8 h 51"/>
                  <a:gd name="T2" fmla="*/ 14 w 29"/>
                  <a:gd name="T3" fmla="*/ 36 h 51"/>
                  <a:gd name="T4" fmla="*/ 10 w 29"/>
                  <a:gd name="T5" fmla="*/ 22 h 51"/>
                  <a:gd name="T6" fmla="*/ 18 w 29"/>
                  <a:gd name="T7" fmla="*/ 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1">
                    <a:moveTo>
                      <a:pt x="29" y="11"/>
                    </a:moveTo>
                    <a:cubicBezTo>
                      <a:pt x="13" y="0"/>
                      <a:pt x="0" y="48"/>
                      <a:pt x="20" y="51"/>
                    </a:cubicBezTo>
                    <a:cubicBezTo>
                      <a:pt x="14" y="48"/>
                      <a:pt x="15" y="37"/>
                      <a:pt x="15" y="31"/>
                    </a:cubicBezTo>
                    <a:cubicBezTo>
                      <a:pt x="15" y="23"/>
                      <a:pt x="18" y="15"/>
                      <a:pt x="26" y="12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4" name="Freeform 139">
                <a:extLst>
                  <a:ext uri="{FF2B5EF4-FFF2-40B4-BE49-F238E27FC236}">
                    <a16:creationId xmlns:a16="http://schemas.microsoft.com/office/drawing/2014/main" id="{4422AD1C-C7A2-477D-99F6-09322EE616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391"/>
                <a:ext cx="20" cy="40"/>
              </a:xfrm>
              <a:custGeom>
                <a:avLst/>
                <a:gdLst>
                  <a:gd name="T0" fmla="*/ 17 w 24"/>
                  <a:gd name="T1" fmla="*/ 6 h 48"/>
                  <a:gd name="T2" fmla="*/ 13 w 24"/>
                  <a:gd name="T3" fmla="*/ 33 h 48"/>
                  <a:gd name="T4" fmla="*/ 17 w 24"/>
                  <a:gd name="T5" fmla="*/ 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8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3"/>
                      <a:pt x="9" y="10"/>
                      <a:pt x="24" y="8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5" name="Freeform 140">
                <a:extLst>
                  <a:ext uri="{FF2B5EF4-FFF2-40B4-BE49-F238E27FC236}">
                    <a16:creationId xmlns:a16="http://schemas.microsoft.com/office/drawing/2014/main" id="{63E77853-C3B6-4F26-BE1F-8F062CAC7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1" y="1436"/>
                <a:ext cx="17" cy="36"/>
              </a:xfrm>
              <a:custGeom>
                <a:avLst/>
                <a:gdLst>
                  <a:gd name="T0" fmla="*/ 14 w 20"/>
                  <a:gd name="T1" fmla="*/ 2 h 42"/>
                  <a:gd name="T2" fmla="*/ 7 w 20"/>
                  <a:gd name="T3" fmla="*/ 4 h 42"/>
                  <a:gd name="T4" fmla="*/ 1 w 20"/>
                  <a:gd name="T5" fmla="*/ 14 h 42"/>
                  <a:gd name="T6" fmla="*/ 3 w 20"/>
                  <a:gd name="T7" fmla="*/ 24 h 42"/>
                  <a:gd name="T8" fmla="*/ 10 w 20"/>
                  <a:gd name="T9" fmla="*/ 31 h 42"/>
                  <a:gd name="T10" fmla="*/ 4 w 20"/>
                  <a:gd name="T11" fmla="*/ 17 h 42"/>
                  <a:gd name="T12" fmla="*/ 11 w 20"/>
                  <a:gd name="T13" fmla="*/ 4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2">
                    <a:moveTo>
                      <a:pt x="20" y="2"/>
                    </a:moveTo>
                    <a:cubicBezTo>
                      <a:pt x="17" y="5"/>
                      <a:pt x="13" y="4"/>
                      <a:pt x="9" y="6"/>
                    </a:cubicBezTo>
                    <a:cubicBezTo>
                      <a:pt x="5" y="9"/>
                      <a:pt x="2" y="14"/>
                      <a:pt x="1" y="19"/>
                    </a:cubicBezTo>
                    <a:cubicBezTo>
                      <a:pt x="0" y="24"/>
                      <a:pt x="0" y="29"/>
                      <a:pt x="3" y="33"/>
                    </a:cubicBezTo>
                    <a:cubicBezTo>
                      <a:pt x="5" y="38"/>
                      <a:pt x="10" y="38"/>
                      <a:pt x="14" y="42"/>
                    </a:cubicBezTo>
                    <a:cubicBezTo>
                      <a:pt x="9" y="36"/>
                      <a:pt x="5" y="32"/>
                      <a:pt x="6" y="23"/>
                    </a:cubicBezTo>
                    <a:cubicBezTo>
                      <a:pt x="6" y="21"/>
                      <a:pt x="10" y="0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6" name="Freeform 141">
                <a:extLst>
                  <a:ext uri="{FF2B5EF4-FFF2-40B4-BE49-F238E27FC236}">
                    <a16:creationId xmlns:a16="http://schemas.microsoft.com/office/drawing/2014/main" id="{B7C8A6A9-13F6-4BF0-A27E-5A270B7469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9" y="1474"/>
                <a:ext cx="19" cy="39"/>
              </a:xfrm>
              <a:custGeom>
                <a:avLst/>
                <a:gdLst>
                  <a:gd name="T0" fmla="*/ 16 w 23"/>
                  <a:gd name="T1" fmla="*/ 8 h 46"/>
                  <a:gd name="T2" fmla="*/ 6 w 23"/>
                  <a:gd name="T3" fmla="*/ 33 h 46"/>
                  <a:gd name="T4" fmla="*/ 6 w 23"/>
                  <a:gd name="T5" fmla="*/ 18 h 46"/>
                  <a:gd name="T6" fmla="*/ 14 w 23"/>
                  <a:gd name="T7" fmla="*/ 1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6">
                    <a:moveTo>
                      <a:pt x="23" y="11"/>
                    </a:moveTo>
                    <a:cubicBezTo>
                      <a:pt x="2" y="0"/>
                      <a:pt x="0" y="34"/>
                      <a:pt x="9" y="46"/>
                    </a:cubicBezTo>
                    <a:cubicBezTo>
                      <a:pt x="8" y="39"/>
                      <a:pt x="6" y="33"/>
                      <a:pt x="9" y="25"/>
                    </a:cubicBezTo>
                    <a:cubicBezTo>
                      <a:pt x="10" y="21"/>
                      <a:pt x="16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7" name="Freeform 142">
                <a:extLst>
                  <a:ext uri="{FF2B5EF4-FFF2-40B4-BE49-F238E27FC236}">
                    <a16:creationId xmlns:a16="http://schemas.microsoft.com/office/drawing/2014/main" id="{FA8E908B-18F5-4094-9C41-6C2FB6C9B2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3" y="1507"/>
                <a:ext cx="16" cy="34"/>
              </a:xfrm>
              <a:custGeom>
                <a:avLst/>
                <a:gdLst>
                  <a:gd name="T0" fmla="*/ 12 w 19"/>
                  <a:gd name="T1" fmla="*/ 0 h 40"/>
                  <a:gd name="T2" fmla="*/ 11 w 19"/>
                  <a:gd name="T3" fmla="*/ 29 h 40"/>
                  <a:gd name="T4" fmla="*/ 13 w 19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0">
                    <a:moveTo>
                      <a:pt x="17" y="0"/>
                    </a:moveTo>
                    <a:cubicBezTo>
                      <a:pt x="0" y="0"/>
                      <a:pt x="0" y="40"/>
                      <a:pt x="15" y="40"/>
                    </a:cubicBezTo>
                    <a:cubicBezTo>
                      <a:pt x="5" y="32"/>
                      <a:pt x="7" y="7"/>
                      <a:pt x="19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8" name="Freeform 143">
                <a:extLst>
                  <a:ext uri="{FF2B5EF4-FFF2-40B4-BE49-F238E27FC236}">
                    <a16:creationId xmlns:a16="http://schemas.microsoft.com/office/drawing/2014/main" id="{677DDD5D-CD80-4953-821D-84A584ECD5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453"/>
                <a:ext cx="20" cy="39"/>
              </a:xfrm>
              <a:custGeom>
                <a:avLst/>
                <a:gdLst>
                  <a:gd name="T0" fmla="*/ 16 w 23"/>
                  <a:gd name="T1" fmla="*/ 5 h 46"/>
                  <a:gd name="T2" fmla="*/ 7 w 23"/>
                  <a:gd name="T3" fmla="*/ 33 h 46"/>
                  <a:gd name="T4" fmla="*/ 17 w 23"/>
                  <a:gd name="T5" fmla="*/ 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6">
                    <a:moveTo>
                      <a:pt x="21" y="7"/>
                    </a:moveTo>
                    <a:cubicBezTo>
                      <a:pt x="2" y="0"/>
                      <a:pt x="0" y="36"/>
                      <a:pt x="9" y="46"/>
                    </a:cubicBezTo>
                    <a:cubicBezTo>
                      <a:pt x="0" y="33"/>
                      <a:pt x="10" y="12"/>
                      <a:pt x="23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89" name="Freeform 144">
                <a:extLst>
                  <a:ext uri="{FF2B5EF4-FFF2-40B4-BE49-F238E27FC236}">
                    <a16:creationId xmlns:a16="http://schemas.microsoft.com/office/drawing/2014/main" id="{3678D38D-858C-4BDC-9F32-A42427500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1" y="1418"/>
                <a:ext cx="15" cy="34"/>
              </a:xfrm>
              <a:custGeom>
                <a:avLst/>
                <a:gdLst>
                  <a:gd name="T0" fmla="*/ 13 w 18"/>
                  <a:gd name="T1" fmla="*/ 2 h 40"/>
                  <a:gd name="T2" fmla="*/ 11 w 18"/>
                  <a:gd name="T3" fmla="*/ 29 h 40"/>
                  <a:gd name="T4" fmla="*/ 12 w 18"/>
                  <a:gd name="T5" fmla="*/ 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8" y="2"/>
                    </a:moveTo>
                    <a:cubicBezTo>
                      <a:pt x="0" y="0"/>
                      <a:pt x="0" y="35"/>
                      <a:pt x="15" y="40"/>
                    </a:cubicBezTo>
                    <a:cubicBezTo>
                      <a:pt x="6" y="32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0" name="Freeform 145">
                <a:extLst>
                  <a:ext uri="{FF2B5EF4-FFF2-40B4-BE49-F238E27FC236}">
                    <a16:creationId xmlns:a16="http://schemas.microsoft.com/office/drawing/2014/main" id="{D54F565A-2D0C-44E6-B047-29DBECED87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1460"/>
                <a:ext cx="16" cy="36"/>
              </a:xfrm>
              <a:custGeom>
                <a:avLst/>
                <a:gdLst>
                  <a:gd name="T0" fmla="*/ 11 w 18"/>
                  <a:gd name="T1" fmla="*/ 2 h 42"/>
                  <a:gd name="T2" fmla="*/ 14 w 18"/>
                  <a:gd name="T3" fmla="*/ 28 h 42"/>
                  <a:gd name="T4" fmla="*/ 11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1" name="Freeform 146">
                <a:extLst>
                  <a:ext uri="{FF2B5EF4-FFF2-40B4-BE49-F238E27FC236}">
                    <a16:creationId xmlns:a16="http://schemas.microsoft.com/office/drawing/2014/main" id="{89B710AD-FEFA-45E1-9092-4764063410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1448"/>
                <a:ext cx="15" cy="39"/>
              </a:xfrm>
              <a:custGeom>
                <a:avLst/>
                <a:gdLst>
                  <a:gd name="T0" fmla="*/ 13 w 18"/>
                  <a:gd name="T1" fmla="*/ 4 h 46"/>
                  <a:gd name="T2" fmla="*/ 8 w 18"/>
                  <a:gd name="T3" fmla="*/ 33 h 46"/>
                  <a:gd name="T4" fmla="*/ 11 w 1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18" y="6"/>
                    </a:moveTo>
                    <a:cubicBezTo>
                      <a:pt x="0" y="0"/>
                      <a:pt x="1" y="38"/>
                      <a:pt x="11" y="46"/>
                    </a:cubicBezTo>
                    <a:cubicBezTo>
                      <a:pt x="9" y="39"/>
                      <a:pt x="3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2" name="Freeform 147">
                <a:extLst>
                  <a:ext uri="{FF2B5EF4-FFF2-40B4-BE49-F238E27FC236}">
                    <a16:creationId xmlns:a16="http://schemas.microsoft.com/office/drawing/2014/main" id="{F102E54C-CDA0-4CC9-BFDF-AC418BC01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492"/>
                <a:ext cx="11" cy="33"/>
              </a:xfrm>
              <a:custGeom>
                <a:avLst/>
                <a:gdLst>
                  <a:gd name="T0" fmla="*/ 9 w 13"/>
                  <a:gd name="T1" fmla="*/ 2 h 39"/>
                  <a:gd name="T2" fmla="*/ 6 w 13"/>
                  <a:gd name="T3" fmla="*/ 0 h 39"/>
                  <a:gd name="T4" fmla="*/ 0 w 13"/>
                  <a:gd name="T5" fmla="*/ 13 h 39"/>
                  <a:gd name="T6" fmla="*/ 7 w 13"/>
                  <a:gd name="T7" fmla="*/ 28 h 39"/>
                  <a:gd name="T8" fmla="*/ 8 w 13"/>
                  <a:gd name="T9" fmla="*/ 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39">
                    <a:moveTo>
                      <a:pt x="13" y="2"/>
                    </a:moveTo>
                    <a:cubicBezTo>
                      <a:pt x="12" y="0"/>
                      <a:pt x="11" y="0"/>
                      <a:pt x="8" y="0"/>
                    </a:cubicBezTo>
                    <a:cubicBezTo>
                      <a:pt x="2" y="1"/>
                      <a:pt x="1" y="12"/>
                      <a:pt x="0" y="18"/>
                    </a:cubicBezTo>
                    <a:cubicBezTo>
                      <a:pt x="0" y="25"/>
                      <a:pt x="2" y="37"/>
                      <a:pt x="10" y="39"/>
                    </a:cubicBezTo>
                    <a:cubicBezTo>
                      <a:pt x="5" y="33"/>
                      <a:pt x="2" y="5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3" name="Freeform 148">
                <a:extLst>
                  <a:ext uri="{FF2B5EF4-FFF2-40B4-BE49-F238E27FC236}">
                    <a16:creationId xmlns:a16="http://schemas.microsoft.com/office/drawing/2014/main" id="{034C16E2-4118-432D-BBFF-0DA774C2A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9" y="1507"/>
                <a:ext cx="16" cy="37"/>
              </a:xfrm>
              <a:custGeom>
                <a:avLst/>
                <a:gdLst>
                  <a:gd name="T0" fmla="*/ 13 w 19"/>
                  <a:gd name="T1" fmla="*/ 5 h 44"/>
                  <a:gd name="T2" fmla="*/ 12 w 19"/>
                  <a:gd name="T3" fmla="*/ 30 h 44"/>
                  <a:gd name="T4" fmla="*/ 13 w 19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7"/>
                    </a:moveTo>
                    <a:cubicBezTo>
                      <a:pt x="7" y="0"/>
                      <a:pt x="0" y="44"/>
                      <a:pt x="17" y="43"/>
                    </a:cubicBezTo>
                    <a:cubicBezTo>
                      <a:pt x="10" y="37"/>
                      <a:pt x="8" y="8"/>
                      <a:pt x="19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4" name="Oval 149">
                <a:extLst>
                  <a:ext uri="{FF2B5EF4-FFF2-40B4-BE49-F238E27FC236}">
                    <a16:creationId xmlns:a16="http://schemas.microsoft.com/office/drawing/2014/main" id="{CCA03438-9A18-492D-8E89-D865ED9B3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1389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95" name="Oval 150">
                <a:extLst>
                  <a:ext uri="{FF2B5EF4-FFF2-40B4-BE49-F238E27FC236}">
                    <a16:creationId xmlns:a16="http://schemas.microsoft.com/office/drawing/2014/main" id="{8B554F7E-3ACD-4C56-B22F-108C5BC80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7" y="1386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96" name="Freeform 151">
                <a:extLst>
                  <a:ext uri="{FF2B5EF4-FFF2-40B4-BE49-F238E27FC236}">
                    <a16:creationId xmlns:a16="http://schemas.microsoft.com/office/drawing/2014/main" id="{CB267243-2AE9-42FA-A7DC-11E3907B3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2" y="1387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0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3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7" name="Freeform 152">
                <a:extLst>
                  <a:ext uri="{FF2B5EF4-FFF2-40B4-BE49-F238E27FC236}">
                    <a16:creationId xmlns:a16="http://schemas.microsoft.com/office/drawing/2014/main" id="{196F05EE-27C2-4231-9BA0-A7A91B8D2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392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298" name="Oval 153">
                <a:extLst>
                  <a:ext uri="{FF2B5EF4-FFF2-40B4-BE49-F238E27FC236}">
                    <a16:creationId xmlns:a16="http://schemas.microsoft.com/office/drawing/2014/main" id="{C5116070-064A-446C-B588-8D6C5A01F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3" y="139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299" name="Oval 154">
                <a:extLst>
                  <a:ext uri="{FF2B5EF4-FFF2-40B4-BE49-F238E27FC236}">
                    <a16:creationId xmlns:a16="http://schemas.microsoft.com/office/drawing/2014/main" id="{0A6E7FDA-6C49-490E-A132-6B25A6903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139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0" name="Freeform 155">
                <a:extLst>
                  <a:ext uri="{FF2B5EF4-FFF2-40B4-BE49-F238E27FC236}">
                    <a16:creationId xmlns:a16="http://schemas.microsoft.com/office/drawing/2014/main" id="{F24C1F43-2C1D-4166-9C52-BFC17BCACE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400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6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1" name="Oval 156">
                <a:extLst>
                  <a:ext uri="{FF2B5EF4-FFF2-40B4-BE49-F238E27FC236}">
                    <a16:creationId xmlns:a16="http://schemas.microsoft.com/office/drawing/2014/main" id="{2DC0DEDC-8DC1-4713-A785-997FBAF7D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8" y="1489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2" name="Oval 157">
                <a:extLst>
                  <a:ext uri="{FF2B5EF4-FFF2-40B4-BE49-F238E27FC236}">
                    <a16:creationId xmlns:a16="http://schemas.microsoft.com/office/drawing/2014/main" id="{05215CFD-01A6-417F-AC1C-CEEE8B173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1486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3" name="Freeform 158">
                <a:extLst>
                  <a:ext uri="{FF2B5EF4-FFF2-40B4-BE49-F238E27FC236}">
                    <a16:creationId xmlns:a16="http://schemas.microsoft.com/office/drawing/2014/main" id="{0DBD6EAF-053C-4DF0-AB3E-6A5DD2A2C3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1486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4" name="Freeform 159">
                <a:extLst>
                  <a:ext uri="{FF2B5EF4-FFF2-40B4-BE49-F238E27FC236}">
                    <a16:creationId xmlns:a16="http://schemas.microsoft.com/office/drawing/2014/main" id="{6DE2C085-31AF-45A0-AFB8-764E7E739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492"/>
                <a:ext cx="55" cy="19"/>
              </a:xfrm>
              <a:custGeom>
                <a:avLst/>
                <a:gdLst>
                  <a:gd name="T0" fmla="*/ 0 w 65"/>
                  <a:gd name="T1" fmla="*/ 16 h 23"/>
                  <a:gd name="T2" fmla="*/ 47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5" name="Oval 160">
                <a:extLst>
                  <a:ext uri="{FF2B5EF4-FFF2-40B4-BE49-F238E27FC236}">
                    <a16:creationId xmlns:a16="http://schemas.microsoft.com/office/drawing/2014/main" id="{3154E953-8553-4974-9783-46AE4DB51E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7" y="1491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6" name="Oval 161">
                <a:extLst>
                  <a:ext uri="{FF2B5EF4-FFF2-40B4-BE49-F238E27FC236}">
                    <a16:creationId xmlns:a16="http://schemas.microsoft.com/office/drawing/2014/main" id="{F4CFF8FF-E630-4009-93AF-1E2FE7650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7" y="1492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7" name="Freeform 162">
                <a:extLst>
                  <a:ext uri="{FF2B5EF4-FFF2-40B4-BE49-F238E27FC236}">
                    <a16:creationId xmlns:a16="http://schemas.microsoft.com/office/drawing/2014/main" id="{9D683FE5-5401-47FF-A541-A7385AF65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500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08" name="Oval 163">
                <a:extLst>
                  <a:ext uri="{FF2B5EF4-FFF2-40B4-BE49-F238E27FC236}">
                    <a16:creationId xmlns:a16="http://schemas.microsoft.com/office/drawing/2014/main" id="{A66BAF5F-F5AA-45FD-9FB6-831D01CA8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7" y="1403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09" name="Oval 164">
                <a:extLst>
                  <a:ext uri="{FF2B5EF4-FFF2-40B4-BE49-F238E27FC236}">
                    <a16:creationId xmlns:a16="http://schemas.microsoft.com/office/drawing/2014/main" id="{4914DD7A-124F-4657-B670-B4F8DA91D4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0" y="1400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0" name="Freeform 165">
                <a:extLst>
                  <a:ext uri="{FF2B5EF4-FFF2-40B4-BE49-F238E27FC236}">
                    <a16:creationId xmlns:a16="http://schemas.microsoft.com/office/drawing/2014/main" id="{B384EE6A-B2A5-44EE-9608-28F43297D2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5" y="1402"/>
                <a:ext cx="89" cy="23"/>
              </a:xfrm>
              <a:custGeom>
                <a:avLst/>
                <a:gdLst>
                  <a:gd name="T0" fmla="*/ 75 w 106"/>
                  <a:gd name="T1" fmla="*/ 8 h 27"/>
                  <a:gd name="T2" fmla="*/ 38 w 106"/>
                  <a:gd name="T3" fmla="*/ 19 h 27"/>
                  <a:gd name="T4" fmla="*/ 0 w 106"/>
                  <a:gd name="T5" fmla="*/ 12 h 27"/>
                  <a:gd name="T6" fmla="*/ 37 w 106"/>
                  <a:gd name="T7" fmla="*/ 1 h 27"/>
                  <a:gd name="T8" fmla="*/ 75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7"/>
                      <a:pt x="0" y="23"/>
                      <a:pt x="0" y="17"/>
                    </a:cubicBezTo>
                    <a:cubicBezTo>
                      <a:pt x="0" y="10"/>
                      <a:pt x="23" y="3"/>
                      <a:pt x="52" y="1"/>
                    </a:cubicBezTo>
                    <a:cubicBezTo>
                      <a:pt x="81" y="0"/>
                      <a:pt x="105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1" name="Freeform 166">
                <a:extLst>
                  <a:ext uri="{FF2B5EF4-FFF2-40B4-BE49-F238E27FC236}">
                    <a16:creationId xmlns:a16="http://schemas.microsoft.com/office/drawing/2014/main" id="{190E3322-8E42-4976-96A8-0CAA3E5655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407"/>
                <a:ext cx="56" cy="18"/>
              </a:xfrm>
              <a:custGeom>
                <a:avLst/>
                <a:gdLst>
                  <a:gd name="T0" fmla="*/ 0 w 66"/>
                  <a:gd name="T1" fmla="*/ 15 h 22"/>
                  <a:gd name="T2" fmla="*/ 48 w 66"/>
                  <a:gd name="T3" fmla="*/ 0 h 22"/>
                  <a:gd name="T4" fmla="*/ 0 w 66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2" name="Oval 167">
                <a:extLst>
                  <a:ext uri="{FF2B5EF4-FFF2-40B4-BE49-F238E27FC236}">
                    <a16:creationId xmlns:a16="http://schemas.microsoft.com/office/drawing/2014/main" id="{999F2DA0-1736-43E8-B249-7A67088302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40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3" name="Oval 168">
                <a:extLst>
                  <a:ext uri="{FF2B5EF4-FFF2-40B4-BE49-F238E27FC236}">
                    <a16:creationId xmlns:a16="http://schemas.microsoft.com/office/drawing/2014/main" id="{FF35D11A-47BA-4471-BE39-2C3E617BF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40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4" name="Freeform 169">
                <a:extLst>
                  <a:ext uri="{FF2B5EF4-FFF2-40B4-BE49-F238E27FC236}">
                    <a16:creationId xmlns:a16="http://schemas.microsoft.com/office/drawing/2014/main" id="{BBC427BA-9BD8-44D3-A479-07C21F3301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1414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5" name="Oval 170">
                <a:extLst>
                  <a:ext uri="{FF2B5EF4-FFF2-40B4-BE49-F238E27FC236}">
                    <a16:creationId xmlns:a16="http://schemas.microsoft.com/office/drawing/2014/main" id="{B602EBD6-15F9-448C-AE4B-D87E9ECAF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5" y="1467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6" name="Oval 171">
                <a:extLst>
                  <a:ext uri="{FF2B5EF4-FFF2-40B4-BE49-F238E27FC236}">
                    <a16:creationId xmlns:a16="http://schemas.microsoft.com/office/drawing/2014/main" id="{F70DFEAC-F470-456C-B386-008E1C432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8" y="1464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17" name="Freeform 172">
                <a:extLst>
                  <a:ext uri="{FF2B5EF4-FFF2-40B4-BE49-F238E27FC236}">
                    <a16:creationId xmlns:a16="http://schemas.microsoft.com/office/drawing/2014/main" id="{67A6108D-F634-4FFD-A594-F78A9D9E4E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464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8" name="Freeform 173">
                <a:extLst>
                  <a:ext uri="{FF2B5EF4-FFF2-40B4-BE49-F238E27FC236}">
                    <a16:creationId xmlns:a16="http://schemas.microsoft.com/office/drawing/2014/main" id="{1B8922DD-69D5-49CE-9658-750F5D6E3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469"/>
                <a:ext cx="56" cy="20"/>
              </a:xfrm>
              <a:custGeom>
                <a:avLst/>
                <a:gdLst>
                  <a:gd name="T0" fmla="*/ 0 w 66"/>
                  <a:gd name="T1" fmla="*/ 17 h 23"/>
                  <a:gd name="T2" fmla="*/ 48 w 66"/>
                  <a:gd name="T3" fmla="*/ 0 h 23"/>
                  <a:gd name="T4" fmla="*/ 0 w 66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19" name="Oval 174">
                <a:extLst>
                  <a:ext uri="{FF2B5EF4-FFF2-40B4-BE49-F238E27FC236}">
                    <a16:creationId xmlns:a16="http://schemas.microsoft.com/office/drawing/2014/main" id="{2BD4EBFA-BBB4-4657-8F34-07C732B56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4" y="1469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0" name="Oval 175">
                <a:extLst>
                  <a:ext uri="{FF2B5EF4-FFF2-40B4-BE49-F238E27FC236}">
                    <a16:creationId xmlns:a16="http://schemas.microsoft.com/office/drawing/2014/main" id="{8C3FD90E-B4A5-492B-A8F7-1C589D778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4" y="146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1" name="Freeform 176">
                <a:extLst>
                  <a:ext uri="{FF2B5EF4-FFF2-40B4-BE49-F238E27FC236}">
                    <a16:creationId xmlns:a16="http://schemas.microsoft.com/office/drawing/2014/main" id="{E8D04657-47C2-49BD-B64C-709EF1E67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9" y="1478"/>
                <a:ext cx="33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2" name="Oval 177">
                <a:extLst>
                  <a:ext uri="{FF2B5EF4-FFF2-40B4-BE49-F238E27FC236}">
                    <a16:creationId xmlns:a16="http://schemas.microsoft.com/office/drawing/2014/main" id="{F7777E45-38BD-4C73-873F-649826BB6D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392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3" name="Oval 178">
                <a:extLst>
                  <a:ext uri="{FF2B5EF4-FFF2-40B4-BE49-F238E27FC236}">
                    <a16:creationId xmlns:a16="http://schemas.microsoft.com/office/drawing/2014/main" id="{3E7C339E-E9BE-4DDB-85D9-D637AEE2D3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7" y="1389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4" name="Freeform 179">
                <a:extLst>
                  <a:ext uri="{FF2B5EF4-FFF2-40B4-BE49-F238E27FC236}">
                    <a16:creationId xmlns:a16="http://schemas.microsoft.com/office/drawing/2014/main" id="{B6ACD96A-C352-441A-9EF3-BF0DE6593A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2" y="1390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5" name="Freeform 180">
                <a:extLst>
                  <a:ext uri="{FF2B5EF4-FFF2-40B4-BE49-F238E27FC236}">
                    <a16:creationId xmlns:a16="http://schemas.microsoft.com/office/drawing/2014/main" id="{0448B005-D7FD-42CA-ABFD-378C8B8EF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395"/>
                <a:ext cx="55" cy="19"/>
              </a:xfrm>
              <a:custGeom>
                <a:avLst/>
                <a:gdLst>
                  <a:gd name="T0" fmla="*/ 0 w 65"/>
                  <a:gd name="T1" fmla="*/ 16 h 23"/>
                  <a:gd name="T2" fmla="*/ 47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6" name="Oval 181">
                <a:extLst>
                  <a:ext uri="{FF2B5EF4-FFF2-40B4-BE49-F238E27FC236}">
                    <a16:creationId xmlns:a16="http://schemas.microsoft.com/office/drawing/2014/main" id="{A68060E3-872D-40AE-91A3-3B487D405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39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7" name="Oval 182">
                <a:extLst>
                  <a:ext uri="{FF2B5EF4-FFF2-40B4-BE49-F238E27FC236}">
                    <a16:creationId xmlns:a16="http://schemas.microsoft.com/office/drawing/2014/main" id="{4EE573CD-C4D1-47F2-8FFC-36FE2C6F3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1395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28" name="Freeform 183">
                <a:extLst>
                  <a:ext uri="{FF2B5EF4-FFF2-40B4-BE49-F238E27FC236}">
                    <a16:creationId xmlns:a16="http://schemas.microsoft.com/office/drawing/2014/main" id="{945D0B2B-EEC4-4899-BD6D-AEA93D1BE7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8" y="1403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29" name="Freeform 184">
                <a:extLst>
                  <a:ext uri="{FF2B5EF4-FFF2-40B4-BE49-F238E27FC236}">
                    <a16:creationId xmlns:a16="http://schemas.microsoft.com/office/drawing/2014/main" id="{2C07726B-2A94-4AA5-AEDE-3BD6D72F56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4" y="1353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6" y="0"/>
                      <a:pt x="95" y="0"/>
                    </a:cubicBezTo>
                    <a:cubicBezTo>
                      <a:pt x="43" y="0"/>
                      <a:pt x="0" y="54"/>
                      <a:pt x="0" y="122"/>
                    </a:cubicBezTo>
                    <a:cubicBezTo>
                      <a:pt x="0" y="189"/>
                      <a:pt x="43" y="244"/>
                      <a:pt x="95" y="244"/>
                    </a:cubicBezTo>
                    <a:cubicBezTo>
                      <a:pt x="97" y="244"/>
                      <a:pt x="99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0" name="Oval 185">
                <a:extLst>
                  <a:ext uri="{FF2B5EF4-FFF2-40B4-BE49-F238E27FC236}">
                    <a16:creationId xmlns:a16="http://schemas.microsoft.com/office/drawing/2014/main" id="{DB0674BE-F8BC-44B9-A088-87FE87519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353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1" name="Freeform 186">
                <a:extLst>
                  <a:ext uri="{FF2B5EF4-FFF2-40B4-BE49-F238E27FC236}">
                    <a16:creationId xmlns:a16="http://schemas.microsoft.com/office/drawing/2014/main" id="{AD68E6C4-8CF3-4C0A-9050-8283D2705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564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992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2" name="Freeform 187">
                <a:extLst>
                  <a:ext uri="{FF2B5EF4-FFF2-40B4-BE49-F238E27FC236}">
                    <a16:creationId xmlns:a16="http://schemas.microsoft.com/office/drawing/2014/main" id="{40A1BD8A-2E86-4127-A2D7-E6302D1102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615"/>
                <a:ext cx="1076" cy="75"/>
              </a:xfrm>
              <a:custGeom>
                <a:avLst/>
                <a:gdLst>
                  <a:gd name="T0" fmla="*/ 0 w 1274"/>
                  <a:gd name="T1" fmla="*/ 36 h 88"/>
                  <a:gd name="T2" fmla="*/ 909 w 1274"/>
                  <a:gd name="T3" fmla="*/ 36 h 88"/>
                  <a:gd name="T4" fmla="*/ 0 w 1274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4" h="88">
                    <a:moveTo>
                      <a:pt x="0" y="49"/>
                    </a:moveTo>
                    <a:cubicBezTo>
                      <a:pt x="0" y="49"/>
                      <a:pt x="1105" y="0"/>
                      <a:pt x="1274" y="49"/>
                    </a:cubicBezTo>
                    <a:cubicBezTo>
                      <a:pt x="1274" y="49"/>
                      <a:pt x="77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3" name="Freeform 188">
                <a:extLst>
                  <a:ext uri="{FF2B5EF4-FFF2-40B4-BE49-F238E27FC236}">
                    <a16:creationId xmlns:a16="http://schemas.microsoft.com/office/drawing/2014/main" id="{B8676411-1EB4-405F-A7B5-DFF15670F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1702"/>
                <a:ext cx="1169" cy="69"/>
              </a:xfrm>
              <a:custGeom>
                <a:avLst/>
                <a:gdLst>
                  <a:gd name="T0" fmla="*/ 989 w 1382"/>
                  <a:gd name="T1" fmla="*/ 0 h 81"/>
                  <a:gd name="T2" fmla="*/ 989 w 1382"/>
                  <a:gd name="T3" fmla="*/ 59 h 81"/>
                  <a:gd name="T4" fmla="*/ 68 w 1382"/>
                  <a:gd name="T5" fmla="*/ 59 h 81"/>
                  <a:gd name="T6" fmla="*/ 64 w 1382"/>
                  <a:gd name="T7" fmla="*/ 59 h 81"/>
                  <a:gd name="T8" fmla="*/ 0 w 1382"/>
                  <a:gd name="T9" fmla="*/ 0 h 81"/>
                  <a:gd name="T10" fmla="*/ 989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8" y="81"/>
                      <a:pt x="13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34" name="Oval 189">
                <a:extLst>
                  <a:ext uri="{FF2B5EF4-FFF2-40B4-BE49-F238E27FC236}">
                    <a16:creationId xmlns:a16="http://schemas.microsoft.com/office/drawing/2014/main" id="{A29F8D9A-7FFC-4FB3-A3BE-DCDE2A3865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1564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5" name="Oval 190">
                <a:extLst>
                  <a:ext uri="{FF2B5EF4-FFF2-40B4-BE49-F238E27FC236}">
                    <a16:creationId xmlns:a16="http://schemas.microsoft.com/office/drawing/2014/main" id="{12577C89-9CFF-440A-8E69-5967DC905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9" y="1568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6" name="Oval 191">
                <a:extLst>
                  <a:ext uri="{FF2B5EF4-FFF2-40B4-BE49-F238E27FC236}">
                    <a16:creationId xmlns:a16="http://schemas.microsoft.com/office/drawing/2014/main" id="{88E749FD-3CB9-4CE2-B452-5002532D5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158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7" name="Oval 192">
                <a:extLst>
                  <a:ext uri="{FF2B5EF4-FFF2-40B4-BE49-F238E27FC236}">
                    <a16:creationId xmlns:a16="http://schemas.microsoft.com/office/drawing/2014/main" id="{ED8392C5-A71B-44C5-93C8-13FB1B787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6" y="1618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8" name="Oval 193">
                <a:extLst>
                  <a:ext uri="{FF2B5EF4-FFF2-40B4-BE49-F238E27FC236}">
                    <a16:creationId xmlns:a16="http://schemas.microsoft.com/office/drawing/2014/main" id="{14DB8240-20F7-423F-A717-DDA56C3CB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4" y="1659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39" name="Oval 194">
                <a:extLst>
                  <a:ext uri="{FF2B5EF4-FFF2-40B4-BE49-F238E27FC236}">
                    <a16:creationId xmlns:a16="http://schemas.microsoft.com/office/drawing/2014/main" id="{71D647A7-BDFF-4384-AC9A-71B5A5EEB4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1697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0" name="Oval 195">
                <a:extLst>
                  <a:ext uri="{FF2B5EF4-FFF2-40B4-BE49-F238E27FC236}">
                    <a16:creationId xmlns:a16="http://schemas.microsoft.com/office/drawing/2014/main" id="{4A120C72-CEFA-410C-9285-1CBB76608E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171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1" name="Oval 196">
                <a:extLst>
                  <a:ext uri="{FF2B5EF4-FFF2-40B4-BE49-F238E27FC236}">
                    <a16:creationId xmlns:a16="http://schemas.microsoft.com/office/drawing/2014/main" id="{4B1A497D-2528-457A-9C34-7CE9DEF40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1713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2" name="Oval 197">
                <a:extLst>
                  <a:ext uri="{FF2B5EF4-FFF2-40B4-BE49-F238E27FC236}">
                    <a16:creationId xmlns:a16="http://schemas.microsoft.com/office/drawing/2014/main" id="{7902D362-B5F0-4FD1-8292-84C4D345BA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6" y="1687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3" name="Oval 198">
                <a:extLst>
                  <a:ext uri="{FF2B5EF4-FFF2-40B4-BE49-F238E27FC236}">
                    <a16:creationId xmlns:a16="http://schemas.microsoft.com/office/drawing/2014/main" id="{C9C95367-FC78-4A3C-880D-575CBC2F2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8" y="1644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4" name="Oval 199">
                <a:extLst>
                  <a:ext uri="{FF2B5EF4-FFF2-40B4-BE49-F238E27FC236}">
                    <a16:creationId xmlns:a16="http://schemas.microsoft.com/office/drawing/2014/main" id="{05D65459-7805-4131-AE62-87D0C47B13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8" y="160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5" name="Oval 200">
                <a:extLst>
                  <a:ext uri="{FF2B5EF4-FFF2-40B4-BE49-F238E27FC236}">
                    <a16:creationId xmlns:a16="http://schemas.microsoft.com/office/drawing/2014/main" id="{D2362D9A-ED3C-4DB0-8326-3E80B4327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8" y="157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46" name="Freeform 201">
                <a:extLst>
                  <a:ext uri="{FF2B5EF4-FFF2-40B4-BE49-F238E27FC236}">
                    <a16:creationId xmlns:a16="http://schemas.microsoft.com/office/drawing/2014/main" id="{C3C296C5-66DA-4FA7-85E7-36888E60C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666"/>
                <a:ext cx="44" cy="53"/>
              </a:xfrm>
              <a:custGeom>
                <a:avLst/>
                <a:gdLst>
                  <a:gd name="T0" fmla="*/ 35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4 w 51"/>
                  <a:gd name="T7" fmla="*/ 3 h 62"/>
                  <a:gd name="T8" fmla="*/ 35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3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7" name="Freeform 202">
                <a:extLst>
                  <a:ext uri="{FF2B5EF4-FFF2-40B4-BE49-F238E27FC236}">
                    <a16:creationId xmlns:a16="http://schemas.microsoft.com/office/drawing/2014/main" id="{A22AEA15-7606-4D57-86FF-B5D883F3B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3" y="1663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2 h 61"/>
                  <a:gd name="T4" fmla="*/ 3 w 50"/>
                  <a:gd name="T5" fmla="*/ 19 h 61"/>
                  <a:gd name="T6" fmla="*/ 22 w 50"/>
                  <a:gd name="T7" fmla="*/ 3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8"/>
                    </a:cubicBezTo>
                    <a:cubicBezTo>
                      <a:pt x="7" y="56"/>
                      <a:pt x="0" y="41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8" name="Freeform 203">
                <a:extLst>
                  <a:ext uri="{FF2B5EF4-FFF2-40B4-BE49-F238E27FC236}">
                    <a16:creationId xmlns:a16="http://schemas.microsoft.com/office/drawing/2014/main" id="{FE4CA66E-B5D8-462C-91B8-C0AE51389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1627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2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2"/>
                      <a:pt x="29" y="62"/>
                      <a:pt x="17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9"/>
                      <a:pt x="22" y="0"/>
                      <a:pt x="33" y="3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49" name="Freeform 204">
                <a:extLst>
                  <a:ext uri="{FF2B5EF4-FFF2-40B4-BE49-F238E27FC236}">
                    <a16:creationId xmlns:a16="http://schemas.microsoft.com/office/drawing/2014/main" id="{CE40496F-3DC1-440D-8CCF-0FABF7C511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7" y="1607"/>
                <a:ext cx="40" cy="50"/>
              </a:xfrm>
              <a:custGeom>
                <a:avLst/>
                <a:gdLst>
                  <a:gd name="T0" fmla="*/ 32 w 47"/>
                  <a:gd name="T1" fmla="*/ 20 h 59"/>
                  <a:gd name="T2" fmla="*/ 19 w 47"/>
                  <a:gd name="T3" fmla="*/ 42 h 59"/>
                  <a:gd name="T4" fmla="*/ 1 w 47"/>
                  <a:gd name="T5" fmla="*/ 22 h 59"/>
                  <a:gd name="T6" fmla="*/ 15 w 47"/>
                  <a:gd name="T7" fmla="*/ 1 h 59"/>
                  <a:gd name="T8" fmla="*/ 32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3" y="59"/>
                      <a:pt x="2" y="47"/>
                      <a:pt x="1" y="31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0" name="Freeform 205">
                <a:extLst>
                  <a:ext uri="{FF2B5EF4-FFF2-40B4-BE49-F238E27FC236}">
                    <a16:creationId xmlns:a16="http://schemas.microsoft.com/office/drawing/2014/main" id="{09521465-CCD6-438F-81FF-8C13C90B0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0" y="1626"/>
                <a:ext cx="42" cy="52"/>
              </a:xfrm>
              <a:custGeom>
                <a:avLst/>
                <a:gdLst>
                  <a:gd name="T0" fmla="*/ 33 w 50"/>
                  <a:gd name="T1" fmla="*/ 18 h 62"/>
                  <a:gd name="T2" fmla="*/ 23 w 50"/>
                  <a:gd name="T3" fmla="*/ 41 h 62"/>
                  <a:gd name="T4" fmla="*/ 3 w 50"/>
                  <a:gd name="T5" fmla="*/ 26 h 62"/>
                  <a:gd name="T6" fmla="*/ 13 w 50"/>
                  <a:gd name="T7" fmla="*/ 3 h 62"/>
                  <a:gd name="T8" fmla="*/ 33 w 50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2">
                    <a:moveTo>
                      <a:pt x="46" y="26"/>
                    </a:moveTo>
                    <a:cubicBezTo>
                      <a:pt x="50" y="41"/>
                      <a:pt x="44" y="56"/>
                      <a:pt x="32" y="59"/>
                    </a:cubicBezTo>
                    <a:cubicBezTo>
                      <a:pt x="20" y="62"/>
                      <a:pt x="7" y="52"/>
                      <a:pt x="4" y="37"/>
                    </a:cubicBezTo>
                    <a:cubicBezTo>
                      <a:pt x="0" y="21"/>
                      <a:pt x="6" y="7"/>
                      <a:pt x="18" y="3"/>
                    </a:cubicBezTo>
                    <a:cubicBezTo>
                      <a:pt x="30" y="0"/>
                      <a:pt x="42" y="10"/>
                      <a:pt x="46" y="26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1" name="Freeform 206">
                <a:extLst>
                  <a:ext uri="{FF2B5EF4-FFF2-40B4-BE49-F238E27FC236}">
                    <a16:creationId xmlns:a16="http://schemas.microsoft.com/office/drawing/2014/main" id="{0388372F-7B4C-4120-A9FE-C23E3D0EB9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1586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2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2" name="Freeform 207">
                <a:extLst>
                  <a:ext uri="{FF2B5EF4-FFF2-40B4-BE49-F238E27FC236}">
                    <a16:creationId xmlns:a16="http://schemas.microsoft.com/office/drawing/2014/main" id="{27F1735E-7279-45C7-BE10-CC1EB8EC9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1621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5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1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3" name="Freeform 208">
                <a:extLst>
                  <a:ext uri="{FF2B5EF4-FFF2-40B4-BE49-F238E27FC236}">
                    <a16:creationId xmlns:a16="http://schemas.microsoft.com/office/drawing/2014/main" id="{45659D84-420A-4987-836B-1A70F15F3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0" y="1633"/>
                <a:ext cx="19" cy="32"/>
              </a:xfrm>
              <a:custGeom>
                <a:avLst/>
                <a:gdLst>
                  <a:gd name="T0" fmla="*/ 16 w 22"/>
                  <a:gd name="T1" fmla="*/ 1 h 37"/>
                  <a:gd name="T2" fmla="*/ 3 w 22"/>
                  <a:gd name="T3" fmla="*/ 10 h 37"/>
                  <a:gd name="T4" fmla="*/ 7 w 22"/>
                  <a:gd name="T5" fmla="*/ 28 h 37"/>
                  <a:gd name="T6" fmla="*/ 16 w 22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7">
                    <a:moveTo>
                      <a:pt x="22" y="1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7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4" name="Freeform 209">
                <a:extLst>
                  <a:ext uri="{FF2B5EF4-FFF2-40B4-BE49-F238E27FC236}">
                    <a16:creationId xmlns:a16="http://schemas.microsoft.com/office/drawing/2014/main" id="{EC6308C8-91F1-4A2A-9FB3-84CC6B2D5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1572"/>
                <a:ext cx="12" cy="34"/>
              </a:xfrm>
              <a:custGeom>
                <a:avLst/>
                <a:gdLst>
                  <a:gd name="T0" fmla="*/ 10 w 14"/>
                  <a:gd name="T1" fmla="*/ 0 h 40"/>
                  <a:gd name="T2" fmla="*/ 5 w 14"/>
                  <a:gd name="T3" fmla="*/ 3 h 40"/>
                  <a:gd name="T4" fmla="*/ 1 w 14"/>
                  <a:gd name="T5" fmla="*/ 11 h 40"/>
                  <a:gd name="T6" fmla="*/ 9 w 14"/>
                  <a:gd name="T7" fmla="*/ 29 h 40"/>
                  <a:gd name="T8" fmla="*/ 8 w 14"/>
                  <a:gd name="T9" fmla="*/ 26 h 40"/>
                  <a:gd name="T10" fmla="*/ 5 w 14"/>
                  <a:gd name="T11" fmla="*/ 20 h 40"/>
                  <a:gd name="T12" fmla="*/ 9 w 14"/>
                  <a:gd name="T13" fmla="*/ 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14" y="0"/>
                    </a:moveTo>
                    <a:cubicBezTo>
                      <a:pt x="12" y="2"/>
                      <a:pt x="10" y="1"/>
                      <a:pt x="7" y="3"/>
                    </a:cubicBezTo>
                    <a:cubicBezTo>
                      <a:pt x="4" y="5"/>
                      <a:pt x="2" y="11"/>
                      <a:pt x="1" y="15"/>
                    </a:cubicBezTo>
                    <a:cubicBezTo>
                      <a:pt x="0" y="24"/>
                      <a:pt x="3" y="38"/>
                      <a:pt x="13" y="40"/>
                    </a:cubicBezTo>
                    <a:cubicBezTo>
                      <a:pt x="13" y="38"/>
                      <a:pt x="11" y="39"/>
                      <a:pt x="10" y="37"/>
                    </a:cubicBezTo>
                    <a:cubicBezTo>
                      <a:pt x="8" y="34"/>
                      <a:pt x="7" y="31"/>
                      <a:pt x="7" y="27"/>
                    </a:cubicBezTo>
                    <a:cubicBezTo>
                      <a:pt x="6" y="19"/>
                      <a:pt x="6" y="10"/>
                      <a:pt x="12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5" name="Freeform 210">
                <a:extLst>
                  <a:ext uri="{FF2B5EF4-FFF2-40B4-BE49-F238E27FC236}">
                    <a16:creationId xmlns:a16="http://schemas.microsoft.com/office/drawing/2014/main" id="{77EE7B49-0C08-44C1-9499-2B0DE0A8C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1614"/>
                <a:ext cx="16" cy="34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2 h 41"/>
                  <a:gd name="T4" fmla="*/ 1 w 19"/>
                  <a:gd name="T5" fmla="*/ 11 h 41"/>
                  <a:gd name="T6" fmla="*/ 7 w 19"/>
                  <a:gd name="T7" fmla="*/ 28 h 41"/>
                  <a:gd name="T8" fmla="*/ 11 w 19"/>
                  <a:gd name="T9" fmla="*/ 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2"/>
                    </a:cubicBezTo>
                    <a:cubicBezTo>
                      <a:pt x="3" y="4"/>
                      <a:pt x="1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6" name="Freeform 211">
                <a:extLst>
                  <a:ext uri="{FF2B5EF4-FFF2-40B4-BE49-F238E27FC236}">
                    <a16:creationId xmlns:a16="http://schemas.microsoft.com/office/drawing/2014/main" id="{04DB8B47-EBD2-4E1E-8EF2-536EEDDDFF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7" y="1573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2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7" name="Freeform 212">
                <a:extLst>
                  <a:ext uri="{FF2B5EF4-FFF2-40B4-BE49-F238E27FC236}">
                    <a16:creationId xmlns:a16="http://schemas.microsoft.com/office/drawing/2014/main" id="{600F2F7F-8CE4-4AC8-AA7F-132074B3A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8" y="1603"/>
                <a:ext cx="21" cy="40"/>
              </a:xfrm>
              <a:custGeom>
                <a:avLst/>
                <a:gdLst>
                  <a:gd name="T0" fmla="*/ 18 w 25"/>
                  <a:gd name="T1" fmla="*/ 5 h 48"/>
                  <a:gd name="T2" fmla="*/ 14 w 25"/>
                  <a:gd name="T3" fmla="*/ 33 h 48"/>
                  <a:gd name="T4" fmla="*/ 18 w 25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8">
                    <a:moveTo>
                      <a:pt x="25" y="7"/>
                    </a:moveTo>
                    <a:cubicBezTo>
                      <a:pt x="1" y="0"/>
                      <a:pt x="0" y="48"/>
                      <a:pt x="20" y="48"/>
                    </a:cubicBezTo>
                    <a:cubicBezTo>
                      <a:pt x="5" y="42"/>
                      <a:pt x="10" y="9"/>
                      <a:pt x="2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8" name="Freeform 213">
                <a:extLst>
                  <a:ext uri="{FF2B5EF4-FFF2-40B4-BE49-F238E27FC236}">
                    <a16:creationId xmlns:a16="http://schemas.microsoft.com/office/drawing/2014/main" id="{8C6F1335-831B-4EB1-9C50-CE48E88854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1648"/>
                <a:ext cx="17" cy="35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3 h 41"/>
                  <a:gd name="T4" fmla="*/ 1 w 20"/>
                  <a:gd name="T5" fmla="*/ 13 h 41"/>
                  <a:gd name="T6" fmla="*/ 2 w 20"/>
                  <a:gd name="T7" fmla="*/ 24 h 41"/>
                  <a:gd name="T8" fmla="*/ 9 w 20"/>
                  <a:gd name="T9" fmla="*/ 30 h 41"/>
                  <a:gd name="T10" fmla="*/ 4 w 20"/>
                  <a:gd name="T11" fmla="*/ 17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4"/>
                      <a:pt x="12" y="3"/>
                      <a:pt x="9" y="5"/>
                    </a:cubicBezTo>
                    <a:cubicBezTo>
                      <a:pt x="4" y="8"/>
                      <a:pt x="2" y="13"/>
                      <a:pt x="1" y="18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5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59" name="Freeform 214">
                <a:extLst>
                  <a:ext uri="{FF2B5EF4-FFF2-40B4-BE49-F238E27FC236}">
                    <a16:creationId xmlns:a16="http://schemas.microsoft.com/office/drawing/2014/main" id="{33792720-2802-4A7C-9933-51FC00495D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1685"/>
                <a:ext cx="19" cy="39"/>
              </a:xfrm>
              <a:custGeom>
                <a:avLst/>
                <a:gdLst>
                  <a:gd name="T0" fmla="*/ 16 w 22"/>
                  <a:gd name="T1" fmla="*/ 8 h 46"/>
                  <a:gd name="T2" fmla="*/ 6 w 22"/>
                  <a:gd name="T3" fmla="*/ 33 h 46"/>
                  <a:gd name="T4" fmla="*/ 6 w 22"/>
                  <a:gd name="T5" fmla="*/ 19 h 46"/>
                  <a:gd name="T6" fmla="*/ 16 w 22"/>
                  <a:gd name="T7" fmla="*/ 1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2" y="11"/>
                    </a:moveTo>
                    <a:cubicBezTo>
                      <a:pt x="2" y="0"/>
                      <a:pt x="0" y="35"/>
                      <a:pt x="8" y="46"/>
                    </a:cubicBezTo>
                    <a:cubicBezTo>
                      <a:pt x="7" y="39"/>
                      <a:pt x="5" y="33"/>
                      <a:pt x="8" y="26"/>
                    </a:cubicBezTo>
                    <a:cubicBezTo>
                      <a:pt x="10" y="21"/>
                      <a:pt x="15" y="15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0" name="Freeform 215">
                <a:extLst>
                  <a:ext uri="{FF2B5EF4-FFF2-40B4-BE49-F238E27FC236}">
                    <a16:creationId xmlns:a16="http://schemas.microsoft.com/office/drawing/2014/main" id="{19B93079-A943-40E2-A37E-C15C8AB07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1718"/>
                <a:ext cx="17" cy="35"/>
              </a:xfrm>
              <a:custGeom>
                <a:avLst/>
                <a:gdLst>
                  <a:gd name="T0" fmla="*/ 12 w 20"/>
                  <a:gd name="T1" fmla="*/ 0 h 41"/>
                  <a:gd name="T2" fmla="*/ 12 w 20"/>
                  <a:gd name="T3" fmla="*/ 30 h 41"/>
                  <a:gd name="T4" fmla="*/ 14 w 20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1">
                    <a:moveTo>
                      <a:pt x="17" y="0"/>
                    </a:moveTo>
                    <a:cubicBezTo>
                      <a:pt x="1" y="1"/>
                      <a:pt x="0" y="41"/>
                      <a:pt x="16" y="41"/>
                    </a:cubicBezTo>
                    <a:cubicBezTo>
                      <a:pt x="6" y="32"/>
                      <a:pt x="8" y="7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1" name="Freeform 216">
                <a:extLst>
                  <a:ext uri="{FF2B5EF4-FFF2-40B4-BE49-F238E27FC236}">
                    <a16:creationId xmlns:a16="http://schemas.microsoft.com/office/drawing/2014/main" id="{691C0D2C-E76F-4A42-90C8-C921A15BB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8" y="1665"/>
                <a:ext cx="20" cy="39"/>
              </a:xfrm>
              <a:custGeom>
                <a:avLst/>
                <a:gdLst>
                  <a:gd name="T0" fmla="*/ 15 w 24"/>
                  <a:gd name="T1" fmla="*/ 6 h 46"/>
                  <a:gd name="T2" fmla="*/ 7 w 24"/>
                  <a:gd name="T3" fmla="*/ 33 h 46"/>
                  <a:gd name="T4" fmla="*/ 17 w 24"/>
                  <a:gd name="T5" fmla="*/ 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6">
                    <a:moveTo>
                      <a:pt x="22" y="8"/>
                    </a:moveTo>
                    <a:cubicBezTo>
                      <a:pt x="3" y="0"/>
                      <a:pt x="0" y="37"/>
                      <a:pt x="9" y="46"/>
                    </a:cubicBezTo>
                    <a:cubicBezTo>
                      <a:pt x="1" y="33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2" name="Freeform 217">
                <a:extLst>
                  <a:ext uri="{FF2B5EF4-FFF2-40B4-BE49-F238E27FC236}">
                    <a16:creationId xmlns:a16="http://schemas.microsoft.com/office/drawing/2014/main" id="{C0A80382-0794-4327-8C0E-A45EF0080C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1" y="1630"/>
                <a:ext cx="15" cy="33"/>
              </a:xfrm>
              <a:custGeom>
                <a:avLst/>
                <a:gdLst>
                  <a:gd name="T0" fmla="*/ 13 w 18"/>
                  <a:gd name="T1" fmla="*/ 2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9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3" name="Freeform 218">
                <a:extLst>
                  <a:ext uri="{FF2B5EF4-FFF2-40B4-BE49-F238E27FC236}">
                    <a16:creationId xmlns:a16="http://schemas.microsoft.com/office/drawing/2014/main" id="{A7F70C00-2691-4029-9D0D-3C340F32F3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1671"/>
                <a:ext cx="15" cy="37"/>
              </a:xfrm>
              <a:custGeom>
                <a:avLst/>
                <a:gdLst>
                  <a:gd name="T0" fmla="*/ 10 w 18"/>
                  <a:gd name="T1" fmla="*/ 3 h 43"/>
                  <a:gd name="T2" fmla="*/ 13 w 18"/>
                  <a:gd name="T3" fmla="*/ 29 h 43"/>
                  <a:gd name="T4" fmla="*/ 8 w 18"/>
                  <a:gd name="T5" fmla="*/ 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14" y="3"/>
                    </a:moveTo>
                    <a:cubicBezTo>
                      <a:pt x="0" y="0"/>
                      <a:pt x="0" y="43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4" name="Freeform 219">
                <a:extLst>
                  <a:ext uri="{FF2B5EF4-FFF2-40B4-BE49-F238E27FC236}">
                    <a16:creationId xmlns:a16="http://schemas.microsoft.com/office/drawing/2014/main" id="{F9421703-4D36-463B-ABE0-1FD328C20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2" y="1659"/>
                <a:ext cx="15" cy="39"/>
              </a:xfrm>
              <a:custGeom>
                <a:avLst/>
                <a:gdLst>
                  <a:gd name="T0" fmla="*/ 13 w 17"/>
                  <a:gd name="T1" fmla="*/ 5 h 46"/>
                  <a:gd name="T2" fmla="*/ 8 w 17"/>
                  <a:gd name="T3" fmla="*/ 33 h 46"/>
                  <a:gd name="T4" fmla="*/ 11 w 17"/>
                  <a:gd name="T5" fmla="*/ 8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7"/>
                    </a:moveTo>
                    <a:cubicBezTo>
                      <a:pt x="0" y="0"/>
                      <a:pt x="0" y="39"/>
                      <a:pt x="10" y="46"/>
                    </a:cubicBezTo>
                    <a:cubicBezTo>
                      <a:pt x="8" y="39"/>
                      <a:pt x="2" y="12"/>
                      <a:pt x="15" y="1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5" name="Freeform 220">
                <a:extLst>
                  <a:ext uri="{FF2B5EF4-FFF2-40B4-BE49-F238E27FC236}">
                    <a16:creationId xmlns:a16="http://schemas.microsoft.com/office/drawing/2014/main" id="{0A2C9AF9-C917-4A70-9152-F4F6306DAC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1703"/>
                <a:ext cx="12" cy="33"/>
              </a:xfrm>
              <a:custGeom>
                <a:avLst/>
                <a:gdLst>
                  <a:gd name="T0" fmla="*/ 10 w 14"/>
                  <a:gd name="T1" fmla="*/ 2 h 39"/>
                  <a:gd name="T2" fmla="*/ 7 w 14"/>
                  <a:gd name="T3" fmla="*/ 1 h 39"/>
                  <a:gd name="T4" fmla="*/ 1 w 14"/>
                  <a:gd name="T5" fmla="*/ 13 h 39"/>
                  <a:gd name="T6" fmla="*/ 8 w 14"/>
                  <a:gd name="T7" fmla="*/ 28 h 39"/>
                  <a:gd name="T8" fmla="*/ 9 w 14"/>
                  <a:gd name="T9" fmla="*/ 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9">
                    <a:moveTo>
                      <a:pt x="14" y="2"/>
                    </a:moveTo>
                    <a:cubicBezTo>
                      <a:pt x="13" y="0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2" y="37"/>
                      <a:pt x="11" y="39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6" name="Freeform 221">
                <a:extLst>
                  <a:ext uri="{FF2B5EF4-FFF2-40B4-BE49-F238E27FC236}">
                    <a16:creationId xmlns:a16="http://schemas.microsoft.com/office/drawing/2014/main" id="{75E3BBC5-EBDD-4DE9-89CD-387FD4DD7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8" y="1719"/>
                <a:ext cx="17" cy="36"/>
              </a:xfrm>
              <a:custGeom>
                <a:avLst/>
                <a:gdLst>
                  <a:gd name="T0" fmla="*/ 14 w 20"/>
                  <a:gd name="T1" fmla="*/ 4 h 43"/>
                  <a:gd name="T2" fmla="*/ 12 w 20"/>
                  <a:gd name="T3" fmla="*/ 30 h 43"/>
                  <a:gd name="T4" fmla="*/ 14 w 20"/>
                  <a:gd name="T5" fmla="*/ 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3">
                    <a:moveTo>
                      <a:pt x="20" y="6"/>
                    </a:moveTo>
                    <a:cubicBezTo>
                      <a:pt x="8" y="0"/>
                      <a:pt x="0" y="43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67" name="Oval 222">
                <a:extLst>
                  <a:ext uri="{FF2B5EF4-FFF2-40B4-BE49-F238E27FC236}">
                    <a16:creationId xmlns:a16="http://schemas.microsoft.com/office/drawing/2014/main" id="{8316488A-5C50-41EE-8E37-E9541F5DE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4" y="1601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68" name="Oval 223">
                <a:extLst>
                  <a:ext uri="{FF2B5EF4-FFF2-40B4-BE49-F238E27FC236}">
                    <a16:creationId xmlns:a16="http://schemas.microsoft.com/office/drawing/2014/main" id="{0A130D1F-574F-4981-8909-D2707F6F0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7" y="1598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69" name="Freeform 224">
                <a:extLst>
                  <a:ext uri="{FF2B5EF4-FFF2-40B4-BE49-F238E27FC236}">
                    <a16:creationId xmlns:a16="http://schemas.microsoft.com/office/drawing/2014/main" id="{2683F24E-7BC2-41DB-AE9B-6D1A0906D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1598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0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1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0" name="Freeform 225">
                <a:extLst>
                  <a:ext uri="{FF2B5EF4-FFF2-40B4-BE49-F238E27FC236}">
                    <a16:creationId xmlns:a16="http://schemas.microsoft.com/office/drawing/2014/main" id="{796C485C-ABCC-456A-B647-0441E5666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603"/>
                <a:ext cx="55" cy="20"/>
              </a:xfrm>
              <a:custGeom>
                <a:avLst/>
                <a:gdLst>
                  <a:gd name="T0" fmla="*/ 0 w 65"/>
                  <a:gd name="T1" fmla="*/ 17 h 23"/>
                  <a:gd name="T2" fmla="*/ 47 w 65"/>
                  <a:gd name="T3" fmla="*/ 0 h 23"/>
                  <a:gd name="T4" fmla="*/ 0 w 65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1" name="Oval 226">
                <a:extLst>
                  <a:ext uri="{FF2B5EF4-FFF2-40B4-BE49-F238E27FC236}">
                    <a16:creationId xmlns:a16="http://schemas.microsoft.com/office/drawing/2014/main" id="{4E9BB5E0-7F27-4086-BB39-3A283DB535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1603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2" name="Oval 227">
                <a:extLst>
                  <a:ext uri="{FF2B5EF4-FFF2-40B4-BE49-F238E27FC236}">
                    <a16:creationId xmlns:a16="http://schemas.microsoft.com/office/drawing/2014/main" id="{7D444954-46E4-43C6-9822-B5A051DD9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3" y="160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3" name="Freeform 228">
                <a:extLst>
                  <a:ext uri="{FF2B5EF4-FFF2-40B4-BE49-F238E27FC236}">
                    <a16:creationId xmlns:a16="http://schemas.microsoft.com/office/drawing/2014/main" id="{23FC8B2C-54FD-420D-97FD-D6E591CC6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1612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4" name="Oval 229">
                <a:extLst>
                  <a:ext uri="{FF2B5EF4-FFF2-40B4-BE49-F238E27FC236}">
                    <a16:creationId xmlns:a16="http://schemas.microsoft.com/office/drawing/2014/main" id="{B93C57AD-0044-40B7-B0D4-A91FF87B7B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1700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5" name="Oval 230">
                <a:extLst>
                  <a:ext uri="{FF2B5EF4-FFF2-40B4-BE49-F238E27FC236}">
                    <a16:creationId xmlns:a16="http://schemas.microsoft.com/office/drawing/2014/main" id="{5B46494F-956D-4D16-A045-265F32395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69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6" name="Freeform 231">
                <a:extLst>
                  <a:ext uri="{FF2B5EF4-FFF2-40B4-BE49-F238E27FC236}">
                    <a16:creationId xmlns:a16="http://schemas.microsoft.com/office/drawing/2014/main" id="{EE155511-C8E5-4B72-8F4D-84D437DE2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6" y="1698"/>
                <a:ext cx="90" cy="23"/>
              </a:xfrm>
              <a:custGeom>
                <a:avLst/>
                <a:gdLst>
                  <a:gd name="T0" fmla="*/ 76 w 106"/>
                  <a:gd name="T1" fmla="*/ 8 h 27"/>
                  <a:gd name="T2" fmla="*/ 39 w 106"/>
                  <a:gd name="T3" fmla="*/ 18 h 27"/>
                  <a:gd name="T4" fmla="*/ 0 w 106"/>
                  <a:gd name="T5" fmla="*/ 12 h 27"/>
                  <a:gd name="T6" fmla="*/ 37 w 106"/>
                  <a:gd name="T7" fmla="*/ 1 h 27"/>
                  <a:gd name="T8" fmla="*/ 76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5"/>
                    </a:cubicBezTo>
                    <a:cubicBezTo>
                      <a:pt x="25" y="27"/>
                      <a:pt x="0" y="23"/>
                      <a:pt x="0" y="17"/>
                    </a:cubicBezTo>
                    <a:cubicBezTo>
                      <a:pt x="0" y="10"/>
                      <a:pt x="23" y="3"/>
                      <a:pt x="52" y="1"/>
                    </a:cubicBezTo>
                    <a:cubicBezTo>
                      <a:pt x="81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7" name="Freeform 232">
                <a:extLst>
                  <a:ext uri="{FF2B5EF4-FFF2-40B4-BE49-F238E27FC236}">
                    <a16:creationId xmlns:a16="http://schemas.microsoft.com/office/drawing/2014/main" id="{4D27DEA0-9A31-4906-B828-F4B1079F9F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6" y="1704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78" name="Oval 233">
                <a:extLst>
                  <a:ext uri="{FF2B5EF4-FFF2-40B4-BE49-F238E27FC236}">
                    <a16:creationId xmlns:a16="http://schemas.microsoft.com/office/drawing/2014/main" id="{4226070D-62E8-48AF-A621-533FB53D2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1702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79" name="Oval 234">
                <a:extLst>
                  <a:ext uri="{FF2B5EF4-FFF2-40B4-BE49-F238E27FC236}">
                    <a16:creationId xmlns:a16="http://schemas.microsoft.com/office/drawing/2014/main" id="{AB71A99D-9063-41B5-A6C5-D80067F83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70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80" name="Freeform 235">
                <a:extLst>
                  <a:ext uri="{FF2B5EF4-FFF2-40B4-BE49-F238E27FC236}">
                    <a16:creationId xmlns:a16="http://schemas.microsoft.com/office/drawing/2014/main" id="{6E95AE36-EEB0-412E-B93E-6872BD7863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2" y="1711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381" name="Oval 236">
                <a:extLst>
                  <a:ext uri="{FF2B5EF4-FFF2-40B4-BE49-F238E27FC236}">
                    <a16:creationId xmlns:a16="http://schemas.microsoft.com/office/drawing/2014/main" id="{2919BA0A-1336-4B06-849D-DD44AAD95B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6" y="1615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82" name="Oval 237">
                <a:extLst>
                  <a:ext uri="{FF2B5EF4-FFF2-40B4-BE49-F238E27FC236}">
                    <a16:creationId xmlns:a16="http://schemas.microsoft.com/office/drawing/2014/main" id="{311E687C-167B-4DA9-BC66-A628E384D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612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383" name="Freeform 238">
                <a:extLst>
                  <a:ext uri="{FF2B5EF4-FFF2-40B4-BE49-F238E27FC236}">
                    <a16:creationId xmlns:a16="http://schemas.microsoft.com/office/drawing/2014/main" id="{0BB3BF64-58D5-49F9-B21F-DE372E95A5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4" y="1613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580" name="Group 239">
              <a:extLst>
                <a:ext uri="{FF2B5EF4-FFF2-40B4-BE49-F238E27FC236}">
                  <a16:creationId xmlns:a16="http://schemas.microsoft.com/office/drawing/2014/main" id="{4FB5AB0A-0EAC-4DBE-AC52-72AA0BBD1E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1" y="1235"/>
              <a:ext cx="1887" cy="636"/>
              <a:chOff x="1521" y="1235"/>
              <a:chExt cx="1887" cy="636"/>
            </a:xfrm>
          </p:grpSpPr>
          <p:sp>
            <p:nvSpPr>
              <p:cNvPr id="13984" name="Freeform 240">
                <a:extLst>
                  <a:ext uri="{FF2B5EF4-FFF2-40B4-BE49-F238E27FC236}">
                    <a16:creationId xmlns:a16="http://schemas.microsoft.com/office/drawing/2014/main" id="{BA4FA0D3-125A-442D-B884-D040C50132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618"/>
                <a:ext cx="55" cy="19"/>
              </a:xfrm>
              <a:custGeom>
                <a:avLst/>
                <a:gdLst>
                  <a:gd name="T0" fmla="*/ 0 w 65"/>
                  <a:gd name="T1" fmla="*/ 16 h 23"/>
                  <a:gd name="T2" fmla="*/ 47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5" name="Oval 241">
                <a:extLst>
                  <a:ext uri="{FF2B5EF4-FFF2-40B4-BE49-F238E27FC236}">
                    <a16:creationId xmlns:a16="http://schemas.microsoft.com/office/drawing/2014/main" id="{E66FF980-EC20-4C5F-B3B3-F58025F367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617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6" name="Oval 242">
                <a:extLst>
                  <a:ext uri="{FF2B5EF4-FFF2-40B4-BE49-F238E27FC236}">
                    <a16:creationId xmlns:a16="http://schemas.microsoft.com/office/drawing/2014/main" id="{94CEC149-DB82-46E0-802E-B4794E9AB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1618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7" name="Freeform 243">
                <a:extLst>
                  <a:ext uri="{FF2B5EF4-FFF2-40B4-BE49-F238E27FC236}">
                    <a16:creationId xmlns:a16="http://schemas.microsoft.com/office/drawing/2014/main" id="{4AF55A3D-D334-4C16-8FD9-D38B0629A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0" y="1626"/>
                <a:ext cx="34" cy="28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5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88" name="Oval 244">
                <a:extLst>
                  <a:ext uri="{FF2B5EF4-FFF2-40B4-BE49-F238E27FC236}">
                    <a16:creationId xmlns:a16="http://schemas.microsoft.com/office/drawing/2014/main" id="{75B424B5-2E0E-4A5D-B391-D142B797FF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5" y="1678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9" name="Oval 245">
                <a:extLst>
                  <a:ext uri="{FF2B5EF4-FFF2-40B4-BE49-F238E27FC236}">
                    <a16:creationId xmlns:a16="http://schemas.microsoft.com/office/drawing/2014/main" id="{A2EFF4C1-5191-4654-870B-7BD451135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8" y="1675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0" name="Freeform 246">
                <a:extLst>
                  <a:ext uri="{FF2B5EF4-FFF2-40B4-BE49-F238E27FC236}">
                    <a16:creationId xmlns:a16="http://schemas.microsoft.com/office/drawing/2014/main" id="{05580D6C-E189-4036-9F5F-451BF0C3A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3" y="1676"/>
                <a:ext cx="89" cy="23"/>
              </a:xfrm>
              <a:custGeom>
                <a:avLst/>
                <a:gdLst>
                  <a:gd name="T0" fmla="*/ 75 w 106"/>
                  <a:gd name="T1" fmla="*/ 8 h 27"/>
                  <a:gd name="T2" fmla="*/ 38 w 106"/>
                  <a:gd name="T3" fmla="*/ 19 h 27"/>
                  <a:gd name="T4" fmla="*/ 0 w 106"/>
                  <a:gd name="T5" fmla="*/ 12 h 27"/>
                  <a:gd name="T6" fmla="*/ 37 w 106"/>
                  <a:gd name="T7" fmla="*/ 2 h 27"/>
                  <a:gd name="T8" fmla="*/ 75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7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1" name="Freeform 247">
                <a:extLst>
                  <a:ext uri="{FF2B5EF4-FFF2-40B4-BE49-F238E27FC236}">
                    <a16:creationId xmlns:a16="http://schemas.microsoft.com/office/drawing/2014/main" id="{75257E86-5C4C-47E9-B4C5-DBB2A8BA02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2" y="1682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2" name="Oval 248">
                <a:extLst>
                  <a:ext uri="{FF2B5EF4-FFF2-40B4-BE49-F238E27FC236}">
                    <a16:creationId xmlns:a16="http://schemas.microsoft.com/office/drawing/2014/main" id="{AF72D3E8-D393-42B7-A341-0EFFA41F2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" y="1680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3" name="Oval 249">
                <a:extLst>
                  <a:ext uri="{FF2B5EF4-FFF2-40B4-BE49-F238E27FC236}">
                    <a16:creationId xmlns:a16="http://schemas.microsoft.com/office/drawing/2014/main" id="{53561CB1-57D0-430E-AA4D-6E5D6A1D7C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4" y="1681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4" name="Freeform 250">
                <a:extLst>
                  <a:ext uri="{FF2B5EF4-FFF2-40B4-BE49-F238E27FC236}">
                    <a16:creationId xmlns:a16="http://schemas.microsoft.com/office/drawing/2014/main" id="{8EAD9561-4F25-4779-83F0-E9DF36F9E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689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5" y="20"/>
                      <a:pt x="0" y="33"/>
                    </a:cubicBezTo>
                    <a:cubicBezTo>
                      <a:pt x="0" y="33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5" name="Oval 251">
                <a:extLst>
                  <a:ext uri="{FF2B5EF4-FFF2-40B4-BE49-F238E27FC236}">
                    <a16:creationId xmlns:a16="http://schemas.microsoft.com/office/drawing/2014/main" id="{95FC054E-0CF8-43EB-AC96-82892036EA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5" y="1603"/>
                <a:ext cx="118" cy="40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6" name="Oval 252">
                <a:extLst>
                  <a:ext uri="{FF2B5EF4-FFF2-40B4-BE49-F238E27FC236}">
                    <a16:creationId xmlns:a16="http://schemas.microsoft.com/office/drawing/2014/main" id="{DFE1159F-BB90-43EA-8AAE-C0055007D9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7" y="1600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97" name="Freeform 253">
                <a:extLst>
                  <a:ext uri="{FF2B5EF4-FFF2-40B4-BE49-F238E27FC236}">
                    <a16:creationId xmlns:a16="http://schemas.microsoft.com/office/drawing/2014/main" id="{E7C7994B-BD97-41EA-82B7-BAE56F5E21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1" y="1602"/>
                <a:ext cx="91" cy="23"/>
              </a:xfrm>
              <a:custGeom>
                <a:avLst/>
                <a:gdLst>
                  <a:gd name="T0" fmla="*/ 77 w 107"/>
                  <a:gd name="T1" fmla="*/ 8 h 27"/>
                  <a:gd name="T2" fmla="*/ 40 w 107"/>
                  <a:gd name="T3" fmla="*/ 19 h 27"/>
                  <a:gd name="T4" fmla="*/ 1 w 107"/>
                  <a:gd name="T5" fmla="*/ 12 h 27"/>
                  <a:gd name="T6" fmla="*/ 38 w 107"/>
                  <a:gd name="T7" fmla="*/ 2 h 27"/>
                  <a:gd name="T8" fmla="*/ 77 w 107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7">
                    <a:moveTo>
                      <a:pt x="107" y="10"/>
                    </a:moveTo>
                    <a:cubicBezTo>
                      <a:pt x="107" y="17"/>
                      <a:pt x="84" y="24"/>
                      <a:pt x="55" y="26"/>
                    </a:cubicBezTo>
                    <a:cubicBezTo>
                      <a:pt x="25" y="27"/>
                      <a:pt x="1" y="24"/>
                      <a:pt x="1" y="17"/>
                    </a:cubicBezTo>
                    <a:cubicBezTo>
                      <a:pt x="0" y="10"/>
                      <a:pt x="24" y="3"/>
                      <a:pt x="53" y="2"/>
                    </a:cubicBezTo>
                    <a:cubicBezTo>
                      <a:pt x="82" y="0"/>
                      <a:pt x="106" y="4"/>
                      <a:pt x="107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8" name="Freeform 254">
                <a:extLst>
                  <a:ext uri="{FF2B5EF4-FFF2-40B4-BE49-F238E27FC236}">
                    <a16:creationId xmlns:a16="http://schemas.microsoft.com/office/drawing/2014/main" id="{2B4989CC-69B3-4BE6-BF9C-B924ECFB9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1" y="1607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99" name="Oval 255">
                <a:extLst>
                  <a:ext uri="{FF2B5EF4-FFF2-40B4-BE49-F238E27FC236}">
                    <a16:creationId xmlns:a16="http://schemas.microsoft.com/office/drawing/2014/main" id="{BEED6329-B441-41E3-81CC-E9417C813F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3" y="160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0" name="Oval 256">
                <a:extLst>
                  <a:ext uri="{FF2B5EF4-FFF2-40B4-BE49-F238E27FC236}">
                    <a16:creationId xmlns:a16="http://schemas.microsoft.com/office/drawing/2014/main" id="{DAFB90E0-99ED-4504-A4B2-B257CF216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3" y="160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1" name="Freeform 257">
                <a:extLst>
                  <a:ext uri="{FF2B5EF4-FFF2-40B4-BE49-F238E27FC236}">
                    <a16:creationId xmlns:a16="http://schemas.microsoft.com/office/drawing/2014/main" id="{E8146020-A910-464C-BEF1-7E5C5B433B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615"/>
                <a:ext cx="32" cy="28"/>
              </a:xfrm>
              <a:custGeom>
                <a:avLst/>
                <a:gdLst>
                  <a:gd name="T0" fmla="*/ 11 w 39"/>
                  <a:gd name="T1" fmla="*/ 0 h 33"/>
                  <a:gd name="T2" fmla="*/ 0 w 39"/>
                  <a:gd name="T3" fmla="*/ 24 h 33"/>
                  <a:gd name="T4" fmla="*/ 11 w 39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3">
                    <a:moveTo>
                      <a:pt x="17" y="0"/>
                    </a:moveTo>
                    <a:cubicBezTo>
                      <a:pt x="17" y="0"/>
                      <a:pt x="35" y="20"/>
                      <a:pt x="0" y="33"/>
                    </a:cubicBezTo>
                    <a:cubicBezTo>
                      <a:pt x="0" y="33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2" name="Freeform 258">
                <a:extLst>
                  <a:ext uri="{FF2B5EF4-FFF2-40B4-BE49-F238E27FC236}">
                    <a16:creationId xmlns:a16="http://schemas.microsoft.com/office/drawing/2014/main" id="{24E9C05A-F724-422B-8CAA-DE419DAF09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" y="1564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3" name="Oval 259">
                <a:extLst>
                  <a:ext uri="{FF2B5EF4-FFF2-40B4-BE49-F238E27FC236}">
                    <a16:creationId xmlns:a16="http://schemas.microsoft.com/office/drawing/2014/main" id="{59561E3A-70D5-41E0-845A-3A62AD87A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8" y="1564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4" name="Freeform 260">
                <a:extLst>
                  <a:ext uri="{FF2B5EF4-FFF2-40B4-BE49-F238E27FC236}">
                    <a16:creationId xmlns:a16="http://schemas.microsoft.com/office/drawing/2014/main" id="{91624A9A-835F-460A-ADAE-732CE3160D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663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992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5" name="Freeform 261">
                <a:extLst>
                  <a:ext uri="{FF2B5EF4-FFF2-40B4-BE49-F238E27FC236}">
                    <a16:creationId xmlns:a16="http://schemas.microsoft.com/office/drawing/2014/main" id="{8728DD1A-6C7B-4164-B655-4BDDEB7C2C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715"/>
                <a:ext cx="1076" cy="74"/>
              </a:xfrm>
              <a:custGeom>
                <a:avLst/>
                <a:gdLst>
                  <a:gd name="T0" fmla="*/ 0 w 1273"/>
                  <a:gd name="T1" fmla="*/ 34 h 88"/>
                  <a:gd name="T2" fmla="*/ 909 w 1273"/>
                  <a:gd name="T3" fmla="*/ 34 h 88"/>
                  <a:gd name="T4" fmla="*/ 0 w 1273"/>
                  <a:gd name="T5" fmla="*/ 34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4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6" name="Freeform 262">
                <a:extLst>
                  <a:ext uri="{FF2B5EF4-FFF2-40B4-BE49-F238E27FC236}">
                    <a16:creationId xmlns:a16="http://schemas.microsoft.com/office/drawing/2014/main" id="{98819359-A473-45FE-88FA-50B238119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7" y="1801"/>
                <a:ext cx="1168" cy="69"/>
              </a:xfrm>
              <a:custGeom>
                <a:avLst/>
                <a:gdLst>
                  <a:gd name="T0" fmla="*/ 987 w 1382"/>
                  <a:gd name="T1" fmla="*/ 0 h 81"/>
                  <a:gd name="T2" fmla="*/ 987 w 1382"/>
                  <a:gd name="T3" fmla="*/ 59 h 81"/>
                  <a:gd name="T4" fmla="*/ 68 w 1382"/>
                  <a:gd name="T5" fmla="*/ 59 h 81"/>
                  <a:gd name="T6" fmla="*/ 64 w 1382"/>
                  <a:gd name="T7" fmla="*/ 59 h 81"/>
                  <a:gd name="T8" fmla="*/ 0 w 1382"/>
                  <a:gd name="T9" fmla="*/ 0 h 81"/>
                  <a:gd name="T10" fmla="*/ 987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9" y="81"/>
                      <a:pt x="14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07" name="Oval 263">
                <a:extLst>
                  <a:ext uri="{FF2B5EF4-FFF2-40B4-BE49-F238E27FC236}">
                    <a16:creationId xmlns:a16="http://schemas.microsoft.com/office/drawing/2014/main" id="{3F2E0007-C1AE-481F-961E-B92B501D0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4" y="1663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8" name="Oval 264">
                <a:extLst>
                  <a:ext uri="{FF2B5EF4-FFF2-40B4-BE49-F238E27FC236}">
                    <a16:creationId xmlns:a16="http://schemas.microsoft.com/office/drawing/2014/main" id="{22C38558-21B8-4084-A06E-0CD0225D5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5" y="1667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09" name="Oval 265">
                <a:extLst>
                  <a:ext uri="{FF2B5EF4-FFF2-40B4-BE49-F238E27FC236}">
                    <a16:creationId xmlns:a16="http://schemas.microsoft.com/office/drawing/2014/main" id="{38AEE8F5-DD25-4179-8D52-3943576E2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2" y="168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0" name="Oval 266">
                <a:extLst>
                  <a:ext uri="{FF2B5EF4-FFF2-40B4-BE49-F238E27FC236}">
                    <a16:creationId xmlns:a16="http://schemas.microsoft.com/office/drawing/2014/main" id="{F5361732-BBF8-48DC-8C1B-CE4E622D22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2" y="1717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1" name="Oval 267">
                <a:extLst>
                  <a:ext uri="{FF2B5EF4-FFF2-40B4-BE49-F238E27FC236}">
                    <a16:creationId xmlns:a16="http://schemas.microsoft.com/office/drawing/2014/main" id="{B87EEF8E-F0D3-4C21-92D4-D9E5E398EC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0" y="1758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2" name="Oval 268">
                <a:extLst>
                  <a:ext uri="{FF2B5EF4-FFF2-40B4-BE49-F238E27FC236}">
                    <a16:creationId xmlns:a16="http://schemas.microsoft.com/office/drawing/2014/main" id="{6DCF707F-9BD7-44B4-9C6D-8AFC86A60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6" y="1796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3" name="Oval 269">
                <a:extLst>
                  <a:ext uri="{FF2B5EF4-FFF2-40B4-BE49-F238E27FC236}">
                    <a16:creationId xmlns:a16="http://schemas.microsoft.com/office/drawing/2014/main" id="{BDEBBBC2-9C48-4817-8359-F84DD9812D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3" y="1817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4" name="Oval 270">
                <a:extLst>
                  <a:ext uri="{FF2B5EF4-FFF2-40B4-BE49-F238E27FC236}">
                    <a16:creationId xmlns:a16="http://schemas.microsoft.com/office/drawing/2014/main" id="{C5CB74C3-3506-4128-AF50-42868FB5B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812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5" name="Oval 271">
                <a:extLst>
                  <a:ext uri="{FF2B5EF4-FFF2-40B4-BE49-F238E27FC236}">
                    <a16:creationId xmlns:a16="http://schemas.microsoft.com/office/drawing/2014/main" id="{4012AC9B-BDD8-47C8-A543-A43A0A903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1786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6" name="Oval 272">
                <a:extLst>
                  <a:ext uri="{FF2B5EF4-FFF2-40B4-BE49-F238E27FC236}">
                    <a16:creationId xmlns:a16="http://schemas.microsoft.com/office/drawing/2014/main" id="{C954E1ED-A457-4A61-ABF3-047148C53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4" y="1743"/>
                <a:ext cx="38" cy="50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7" name="Oval 273">
                <a:extLst>
                  <a:ext uri="{FF2B5EF4-FFF2-40B4-BE49-F238E27FC236}">
                    <a16:creationId xmlns:a16="http://schemas.microsoft.com/office/drawing/2014/main" id="{61CDE462-1869-42B8-BFDA-612CE7552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4" y="1701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8" name="Oval 274">
                <a:extLst>
                  <a:ext uri="{FF2B5EF4-FFF2-40B4-BE49-F238E27FC236}">
                    <a16:creationId xmlns:a16="http://schemas.microsoft.com/office/drawing/2014/main" id="{274F23A7-B3C0-4985-93E4-289326DDC3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4" y="167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19" name="Freeform 275">
                <a:extLst>
                  <a:ext uri="{FF2B5EF4-FFF2-40B4-BE49-F238E27FC236}">
                    <a16:creationId xmlns:a16="http://schemas.microsoft.com/office/drawing/2014/main" id="{9D683757-61E9-4AF1-A694-4F50792BA3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766"/>
                <a:ext cx="43" cy="52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1 h 62"/>
                  <a:gd name="T4" fmla="*/ 3 w 51"/>
                  <a:gd name="T5" fmla="*/ 26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0" name="Freeform 276">
                <a:extLst>
                  <a:ext uri="{FF2B5EF4-FFF2-40B4-BE49-F238E27FC236}">
                    <a16:creationId xmlns:a16="http://schemas.microsoft.com/office/drawing/2014/main" id="{61D8B06B-9ABE-4DDE-8171-9CA1E0281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9" y="1762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3 h 61"/>
                  <a:gd name="T4" fmla="*/ 3 w 50"/>
                  <a:gd name="T5" fmla="*/ 19 h 61"/>
                  <a:gd name="T6" fmla="*/ 22 w 50"/>
                  <a:gd name="T7" fmla="*/ 3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1" name="Freeform 277">
                <a:extLst>
                  <a:ext uri="{FF2B5EF4-FFF2-40B4-BE49-F238E27FC236}">
                    <a16:creationId xmlns:a16="http://schemas.microsoft.com/office/drawing/2014/main" id="{D6EAE52E-D717-428A-956D-CA57D60D2A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726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3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2"/>
                      <a:pt x="29" y="62"/>
                      <a:pt x="18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2" name="Freeform 278">
                <a:extLst>
                  <a:ext uri="{FF2B5EF4-FFF2-40B4-BE49-F238E27FC236}">
                    <a16:creationId xmlns:a16="http://schemas.microsoft.com/office/drawing/2014/main" id="{9EF17EDB-0B75-4907-83E8-4E13A3B02F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706"/>
                <a:ext cx="39" cy="50"/>
              </a:xfrm>
              <a:custGeom>
                <a:avLst/>
                <a:gdLst>
                  <a:gd name="T0" fmla="*/ 31 w 47"/>
                  <a:gd name="T1" fmla="*/ 20 h 59"/>
                  <a:gd name="T2" fmla="*/ 18 w 47"/>
                  <a:gd name="T3" fmla="*/ 42 h 59"/>
                  <a:gd name="T4" fmla="*/ 1 w 47"/>
                  <a:gd name="T5" fmla="*/ 23 h 59"/>
                  <a:gd name="T6" fmla="*/ 14 w 47"/>
                  <a:gd name="T7" fmla="*/ 1 h 59"/>
                  <a:gd name="T8" fmla="*/ 31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3" y="59"/>
                      <a:pt x="3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3" name="Freeform 279">
                <a:extLst>
                  <a:ext uri="{FF2B5EF4-FFF2-40B4-BE49-F238E27FC236}">
                    <a16:creationId xmlns:a16="http://schemas.microsoft.com/office/drawing/2014/main" id="{3F7C7EDD-DD49-444F-B07A-A03640942F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726"/>
                <a:ext cx="43" cy="51"/>
              </a:xfrm>
              <a:custGeom>
                <a:avLst/>
                <a:gdLst>
                  <a:gd name="T0" fmla="*/ 34 w 50"/>
                  <a:gd name="T1" fmla="*/ 18 h 61"/>
                  <a:gd name="T2" fmla="*/ 24 w 50"/>
                  <a:gd name="T3" fmla="*/ 40 h 61"/>
                  <a:gd name="T4" fmla="*/ 3 w 50"/>
                  <a:gd name="T5" fmla="*/ 25 h 61"/>
                  <a:gd name="T6" fmla="*/ 13 w 50"/>
                  <a:gd name="T7" fmla="*/ 3 h 61"/>
                  <a:gd name="T8" fmla="*/ 34 w 50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25"/>
                    </a:moveTo>
                    <a:cubicBezTo>
                      <a:pt x="50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6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4" name="Freeform 280">
                <a:extLst>
                  <a:ext uri="{FF2B5EF4-FFF2-40B4-BE49-F238E27FC236}">
                    <a16:creationId xmlns:a16="http://schemas.microsoft.com/office/drawing/2014/main" id="{B250BE72-8260-4B56-834E-F88688B12A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2" y="1685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2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5" name="Freeform 281">
                <a:extLst>
                  <a:ext uri="{FF2B5EF4-FFF2-40B4-BE49-F238E27FC236}">
                    <a16:creationId xmlns:a16="http://schemas.microsoft.com/office/drawing/2014/main" id="{E5ADA455-B04E-411E-A970-C65BCEAB0C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6" y="1721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5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6" name="Freeform 282">
                <a:extLst>
                  <a:ext uri="{FF2B5EF4-FFF2-40B4-BE49-F238E27FC236}">
                    <a16:creationId xmlns:a16="http://schemas.microsoft.com/office/drawing/2014/main" id="{BF0DFF81-2D54-4C47-9520-4D844EEFFD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732"/>
                <a:ext cx="18" cy="33"/>
              </a:xfrm>
              <a:custGeom>
                <a:avLst/>
                <a:gdLst>
                  <a:gd name="T0" fmla="*/ 15 w 22"/>
                  <a:gd name="T1" fmla="*/ 2 h 38"/>
                  <a:gd name="T2" fmla="*/ 2 w 22"/>
                  <a:gd name="T3" fmla="*/ 10 h 38"/>
                  <a:gd name="T4" fmla="*/ 6 w 22"/>
                  <a:gd name="T5" fmla="*/ 29 h 38"/>
                  <a:gd name="T6" fmla="*/ 15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8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7" name="Freeform 283">
                <a:extLst>
                  <a:ext uri="{FF2B5EF4-FFF2-40B4-BE49-F238E27FC236}">
                    <a16:creationId xmlns:a16="http://schemas.microsoft.com/office/drawing/2014/main" id="{3E542F92-FEC5-403D-BAEB-95E2BFBF9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2" y="1672"/>
                <a:ext cx="12" cy="33"/>
              </a:xfrm>
              <a:custGeom>
                <a:avLst/>
                <a:gdLst>
                  <a:gd name="T0" fmla="*/ 10 w 14"/>
                  <a:gd name="T1" fmla="*/ 0 h 39"/>
                  <a:gd name="T2" fmla="*/ 5 w 14"/>
                  <a:gd name="T3" fmla="*/ 2 h 39"/>
                  <a:gd name="T4" fmla="*/ 1 w 14"/>
                  <a:gd name="T5" fmla="*/ 10 h 39"/>
                  <a:gd name="T6" fmla="*/ 9 w 14"/>
                  <a:gd name="T7" fmla="*/ 28 h 39"/>
                  <a:gd name="T8" fmla="*/ 8 w 14"/>
                  <a:gd name="T9" fmla="*/ 25 h 39"/>
                  <a:gd name="T10" fmla="*/ 5 w 14"/>
                  <a:gd name="T11" fmla="*/ 19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7" y="2"/>
                    </a:cubicBezTo>
                    <a:cubicBezTo>
                      <a:pt x="4" y="5"/>
                      <a:pt x="2" y="10"/>
                      <a:pt x="1" y="14"/>
                    </a:cubicBezTo>
                    <a:cubicBezTo>
                      <a:pt x="0" y="23"/>
                      <a:pt x="3" y="37"/>
                      <a:pt x="13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7" y="30"/>
                      <a:pt x="7" y="26"/>
                    </a:cubicBezTo>
                    <a:cubicBezTo>
                      <a:pt x="6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8" name="Freeform 284">
                <a:extLst>
                  <a:ext uri="{FF2B5EF4-FFF2-40B4-BE49-F238E27FC236}">
                    <a16:creationId xmlns:a16="http://schemas.microsoft.com/office/drawing/2014/main" id="{E75C5328-B734-4695-8AD6-CC721B09B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1" y="1713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2 h 41"/>
                  <a:gd name="T4" fmla="*/ 1 w 19"/>
                  <a:gd name="T5" fmla="*/ 12 h 41"/>
                  <a:gd name="T6" fmla="*/ 7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29" name="Freeform 285">
                <a:extLst>
                  <a:ext uri="{FF2B5EF4-FFF2-40B4-BE49-F238E27FC236}">
                    <a16:creationId xmlns:a16="http://schemas.microsoft.com/office/drawing/2014/main" id="{B0CD91C3-F095-4DD5-A85C-D96E27441A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672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2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0" name="Freeform 286">
                <a:extLst>
                  <a:ext uri="{FF2B5EF4-FFF2-40B4-BE49-F238E27FC236}">
                    <a16:creationId xmlns:a16="http://schemas.microsoft.com/office/drawing/2014/main" id="{0C826160-E5CB-44BE-916E-3DA5553F9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702"/>
                <a:ext cx="20" cy="41"/>
              </a:xfrm>
              <a:custGeom>
                <a:avLst/>
                <a:gdLst>
                  <a:gd name="T0" fmla="*/ 17 w 24"/>
                  <a:gd name="T1" fmla="*/ 5 h 48"/>
                  <a:gd name="T2" fmla="*/ 13 w 24"/>
                  <a:gd name="T3" fmla="*/ 35 h 48"/>
                  <a:gd name="T4" fmla="*/ 17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1" name="Freeform 287">
                <a:extLst>
                  <a:ext uri="{FF2B5EF4-FFF2-40B4-BE49-F238E27FC236}">
                    <a16:creationId xmlns:a16="http://schemas.microsoft.com/office/drawing/2014/main" id="{E6F374F8-263C-4C04-AD9F-887AD713CD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8" y="1748"/>
                <a:ext cx="17" cy="34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4 h 41"/>
                  <a:gd name="T4" fmla="*/ 1 w 20"/>
                  <a:gd name="T5" fmla="*/ 13 h 41"/>
                  <a:gd name="T6" fmla="*/ 2 w 20"/>
                  <a:gd name="T7" fmla="*/ 22 h 41"/>
                  <a:gd name="T8" fmla="*/ 9 w 20"/>
                  <a:gd name="T9" fmla="*/ 28 h 41"/>
                  <a:gd name="T10" fmla="*/ 4 w 20"/>
                  <a:gd name="T11" fmla="*/ 16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2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2" name="Freeform 288">
                <a:extLst>
                  <a:ext uri="{FF2B5EF4-FFF2-40B4-BE49-F238E27FC236}">
                    <a16:creationId xmlns:a16="http://schemas.microsoft.com/office/drawing/2014/main" id="{530D7381-42F6-48B9-8975-4E5BC3E09C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785"/>
                <a:ext cx="19" cy="38"/>
              </a:xfrm>
              <a:custGeom>
                <a:avLst/>
                <a:gdLst>
                  <a:gd name="T0" fmla="*/ 16 w 22"/>
                  <a:gd name="T1" fmla="*/ 7 h 45"/>
                  <a:gd name="T2" fmla="*/ 6 w 22"/>
                  <a:gd name="T3" fmla="*/ 32 h 45"/>
                  <a:gd name="T4" fmla="*/ 6 w 22"/>
                  <a:gd name="T5" fmla="*/ 18 h 45"/>
                  <a:gd name="T6" fmla="*/ 16 w 22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22" y="10"/>
                    </a:moveTo>
                    <a:cubicBezTo>
                      <a:pt x="2" y="0"/>
                      <a:pt x="0" y="34"/>
                      <a:pt x="8" y="45"/>
                    </a:cubicBezTo>
                    <a:cubicBezTo>
                      <a:pt x="7" y="38"/>
                      <a:pt x="5" y="32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3" name="Freeform 289">
                <a:extLst>
                  <a:ext uri="{FF2B5EF4-FFF2-40B4-BE49-F238E27FC236}">
                    <a16:creationId xmlns:a16="http://schemas.microsoft.com/office/drawing/2014/main" id="{0BA709A8-03F5-4D1E-AB98-E444F29FDE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8" y="1818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4" name="Freeform 290">
                <a:extLst>
                  <a:ext uri="{FF2B5EF4-FFF2-40B4-BE49-F238E27FC236}">
                    <a16:creationId xmlns:a16="http://schemas.microsoft.com/office/drawing/2014/main" id="{57CCAA78-3967-44E8-862D-76B2E5BDF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1764"/>
                <a:ext cx="20" cy="40"/>
              </a:xfrm>
              <a:custGeom>
                <a:avLst/>
                <a:gdLst>
                  <a:gd name="T0" fmla="*/ 15 w 24"/>
                  <a:gd name="T1" fmla="*/ 6 h 47"/>
                  <a:gd name="T2" fmla="*/ 7 w 24"/>
                  <a:gd name="T3" fmla="*/ 34 h 47"/>
                  <a:gd name="T4" fmla="*/ 17 w 24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2" y="8"/>
                    </a:moveTo>
                    <a:cubicBezTo>
                      <a:pt x="3" y="0"/>
                      <a:pt x="0" y="37"/>
                      <a:pt x="9" y="47"/>
                    </a:cubicBezTo>
                    <a:cubicBezTo>
                      <a:pt x="1" y="34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5" name="Freeform 291">
                <a:extLst>
                  <a:ext uri="{FF2B5EF4-FFF2-40B4-BE49-F238E27FC236}">
                    <a16:creationId xmlns:a16="http://schemas.microsoft.com/office/drawing/2014/main" id="{C91F57C8-4AEF-4D16-8590-2E42DCF12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729"/>
                <a:ext cx="15" cy="33"/>
              </a:xfrm>
              <a:custGeom>
                <a:avLst/>
                <a:gdLst>
                  <a:gd name="T0" fmla="*/ 13 w 18"/>
                  <a:gd name="T1" fmla="*/ 2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6" name="Freeform 292">
                <a:extLst>
                  <a:ext uri="{FF2B5EF4-FFF2-40B4-BE49-F238E27FC236}">
                    <a16:creationId xmlns:a16="http://schemas.microsoft.com/office/drawing/2014/main" id="{6B1941AA-BDAE-4B7D-902D-9C744B3B8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1771"/>
                <a:ext cx="15" cy="36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8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7" name="Freeform 293">
                <a:extLst>
                  <a:ext uri="{FF2B5EF4-FFF2-40B4-BE49-F238E27FC236}">
                    <a16:creationId xmlns:a16="http://schemas.microsoft.com/office/drawing/2014/main" id="{5624220E-2EB7-4C6C-8EEC-04A637C14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9" y="1760"/>
                <a:ext cx="14" cy="39"/>
              </a:xfrm>
              <a:custGeom>
                <a:avLst/>
                <a:gdLst>
                  <a:gd name="T0" fmla="*/ 12 w 17"/>
                  <a:gd name="T1" fmla="*/ 4 h 46"/>
                  <a:gd name="T2" fmla="*/ 7 w 17"/>
                  <a:gd name="T3" fmla="*/ 33 h 46"/>
                  <a:gd name="T4" fmla="*/ 10 w 17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2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8" name="Freeform 294">
                <a:extLst>
                  <a:ext uri="{FF2B5EF4-FFF2-40B4-BE49-F238E27FC236}">
                    <a16:creationId xmlns:a16="http://schemas.microsoft.com/office/drawing/2014/main" id="{5AB3DA2A-56AD-4338-9DB9-9E0A5A75D4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802"/>
                <a:ext cx="12" cy="34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3 h 40"/>
                  <a:gd name="T6" fmla="*/ 8 w 14"/>
                  <a:gd name="T7" fmla="*/ 29 h 40"/>
                  <a:gd name="T8" fmla="*/ 9 w 1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3" y="37"/>
                      <a:pt x="11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39" name="Freeform 295">
                <a:extLst>
                  <a:ext uri="{FF2B5EF4-FFF2-40B4-BE49-F238E27FC236}">
                    <a16:creationId xmlns:a16="http://schemas.microsoft.com/office/drawing/2014/main" id="{A0C8CC48-B803-4750-8A8A-FE0CEE436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818"/>
                <a:ext cx="17" cy="37"/>
              </a:xfrm>
              <a:custGeom>
                <a:avLst/>
                <a:gdLst>
                  <a:gd name="T0" fmla="*/ 14 w 20"/>
                  <a:gd name="T1" fmla="*/ 5 h 44"/>
                  <a:gd name="T2" fmla="*/ 12 w 20"/>
                  <a:gd name="T3" fmla="*/ 30 h 44"/>
                  <a:gd name="T4" fmla="*/ 14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0" name="Oval 296">
                <a:extLst>
                  <a:ext uri="{FF2B5EF4-FFF2-40B4-BE49-F238E27FC236}">
                    <a16:creationId xmlns:a16="http://schemas.microsoft.com/office/drawing/2014/main" id="{1814C502-C5CF-4EF4-A6EB-08A0D05E6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0" y="1700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1" name="Oval 297">
                <a:extLst>
                  <a:ext uri="{FF2B5EF4-FFF2-40B4-BE49-F238E27FC236}">
                    <a16:creationId xmlns:a16="http://schemas.microsoft.com/office/drawing/2014/main" id="{D5C4196E-F4A3-4009-BF02-1A30B2CEA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3" y="169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2" name="Freeform 298">
                <a:extLst>
                  <a:ext uri="{FF2B5EF4-FFF2-40B4-BE49-F238E27FC236}">
                    <a16:creationId xmlns:a16="http://schemas.microsoft.com/office/drawing/2014/main" id="{D596DABB-A5C4-4826-864C-CB6395EA1A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8" y="1698"/>
                <a:ext cx="89" cy="23"/>
              </a:xfrm>
              <a:custGeom>
                <a:avLst/>
                <a:gdLst>
                  <a:gd name="T0" fmla="*/ 75 w 106"/>
                  <a:gd name="T1" fmla="*/ 7 h 28"/>
                  <a:gd name="T2" fmla="*/ 38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5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3" name="Freeform 299">
                <a:extLst>
                  <a:ext uri="{FF2B5EF4-FFF2-40B4-BE49-F238E27FC236}">
                    <a16:creationId xmlns:a16="http://schemas.microsoft.com/office/drawing/2014/main" id="{B23F8A7F-C732-4321-8957-77268046E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8" y="1704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4" name="Oval 300">
                <a:extLst>
                  <a:ext uri="{FF2B5EF4-FFF2-40B4-BE49-F238E27FC236}">
                    <a16:creationId xmlns:a16="http://schemas.microsoft.com/office/drawing/2014/main" id="{B8173C3C-CD6F-491A-88EF-76E4B4034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1702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5" name="Oval 301">
                <a:extLst>
                  <a:ext uri="{FF2B5EF4-FFF2-40B4-BE49-F238E27FC236}">
                    <a16:creationId xmlns:a16="http://schemas.microsoft.com/office/drawing/2014/main" id="{F31A9294-23F1-40EF-872D-D87733DBE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703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6" name="Freeform 302">
                <a:extLst>
                  <a:ext uri="{FF2B5EF4-FFF2-40B4-BE49-F238E27FC236}">
                    <a16:creationId xmlns:a16="http://schemas.microsoft.com/office/drawing/2014/main" id="{4078EE6A-3EBC-40D7-8649-67A1BF23F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4" y="1711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47" name="Oval 303">
                <a:extLst>
                  <a:ext uri="{FF2B5EF4-FFF2-40B4-BE49-F238E27FC236}">
                    <a16:creationId xmlns:a16="http://schemas.microsoft.com/office/drawing/2014/main" id="{9A7D7741-9EAC-4AC4-B2AA-E8F497188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4" y="1799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8" name="Oval 304">
                <a:extLst>
                  <a:ext uri="{FF2B5EF4-FFF2-40B4-BE49-F238E27FC236}">
                    <a16:creationId xmlns:a16="http://schemas.microsoft.com/office/drawing/2014/main" id="{85467908-46AF-4E4C-8003-E02F57192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7" y="1796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49" name="Freeform 305">
                <a:extLst>
                  <a:ext uri="{FF2B5EF4-FFF2-40B4-BE49-F238E27FC236}">
                    <a16:creationId xmlns:a16="http://schemas.microsoft.com/office/drawing/2014/main" id="{1E2AF45E-65E4-47D4-B435-BFC4609A0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798"/>
                <a:ext cx="90" cy="23"/>
              </a:xfrm>
              <a:custGeom>
                <a:avLst/>
                <a:gdLst>
                  <a:gd name="T0" fmla="*/ 76 w 106"/>
                  <a:gd name="T1" fmla="*/ 7 h 28"/>
                  <a:gd name="T2" fmla="*/ 39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6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0" name="Freeform 306">
                <a:extLst>
                  <a:ext uri="{FF2B5EF4-FFF2-40B4-BE49-F238E27FC236}">
                    <a16:creationId xmlns:a16="http://schemas.microsoft.com/office/drawing/2014/main" id="{5C750C37-4257-4A6B-8E1E-526FFFD1DC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803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1" name="Oval 307">
                <a:extLst>
                  <a:ext uri="{FF2B5EF4-FFF2-40B4-BE49-F238E27FC236}">
                    <a16:creationId xmlns:a16="http://schemas.microsoft.com/office/drawing/2014/main" id="{C35C7F90-F86C-4B9E-A67C-75B36EB712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3" y="1801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2" name="Oval 308">
                <a:extLst>
                  <a:ext uri="{FF2B5EF4-FFF2-40B4-BE49-F238E27FC236}">
                    <a16:creationId xmlns:a16="http://schemas.microsoft.com/office/drawing/2014/main" id="{4175ED5F-FAE9-4D00-8CA9-2821D236A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" y="1802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3" name="Freeform 309">
                <a:extLst>
                  <a:ext uri="{FF2B5EF4-FFF2-40B4-BE49-F238E27FC236}">
                    <a16:creationId xmlns:a16="http://schemas.microsoft.com/office/drawing/2014/main" id="{FE94CB3A-C8AA-402E-9CD4-1195854C6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8" y="1810"/>
                <a:ext cx="34" cy="28"/>
              </a:xfrm>
              <a:custGeom>
                <a:avLst/>
                <a:gdLst>
                  <a:gd name="T0" fmla="*/ 12 w 40"/>
                  <a:gd name="T1" fmla="*/ 0 h 33"/>
                  <a:gd name="T2" fmla="*/ 0 w 40"/>
                  <a:gd name="T3" fmla="*/ 24 h 33"/>
                  <a:gd name="T4" fmla="*/ 12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7" y="0"/>
                    </a:moveTo>
                    <a:cubicBezTo>
                      <a:pt x="17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4" name="Oval 310">
                <a:extLst>
                  <a:ext uri="{FF2B5EF4-FFF2-40B4-BE49-F238E27FC236}">
                    <a16:creationId xmlns:a16="http://schemas.microsoft.com/office/drawing/2014/main" id="{BDDA3488-9CED-42D4-A9FC-B433B4E45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3" y="1715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5" name="Oval 311">
                <a:extLst>
                  <a:ext uri="{FF2B5EF4-FFF2-40B4-BE49-F238E27FC236}">
                    <a16:creationId xmlns:a16="http://schemas.microsoft.com/office/drawing/2014/main" id="{09244E8A-0371-4A59-9F73-49C1787825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6" y="1711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6" name="Freeform 312">
                <a:extLst>
                  <a:ext uri="{FF2B5EF4-FFF2-40B4-BE49-F238E27FC236}">
                    <a16:creationId xmlns:a16="http://schemas.microsoft.com/office/drawing/2014/main" id="{2FB8A7B9-465C-4412-8283-83464615E1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0" y="1712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7" name="Freeform 313">
                <a:extLst>
                  <a:ext uri="{FF2B5EF4-FFF2-40B4-BE49-F238E27FC236}">
                    <a16:creationId xmlns:a16="http://schemas.microsoft.com/office/drawing/2014/main" id="{21FFE310-02E2-4F0A-A4AC-9C04F5D7F6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1717"/>
                <a:ext cx="56" cy="20"/>
              </a:xfrm>
              <a:custGeom>
                <a:avLst/>
                <a:gdLst>
                  <a:gd name="T0" fmla="*/ 0 w 66"/>
                  <a:gd name="T1" fmla="*/ 17 h 23"/>
                  <a:gd name="T2" fmla="*/ 48 w 66"/>
                  <a:gd name="T3" fmla="*/ 0 h 23"/>
                  <a:gd name="T4" fmla="*/ 0 w 66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58" name="Oval 314">
                <a:extLst>
                  <a:ext uri="{FF2B5EF4-FFF2-40B4-BE49-F238E27FC236}">
                    <a16:creationId xmlns:a16="http://schemas.microsoft.com/office/drawing/2014/main" id="{676A7B4A-C1EC-4F58-8632-143C867FD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2" y="1716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59" name="Oval 315">
                <a:extLst>
                  <a:ext uri="{FF2B5EF4-FFF2-40B4-BE49-F238E27FC236}">
                    <a16:creationId xmlns:a16="http://schemas.microsoft.com/office/drawing/2014/main" id="{5CA49BB2-4AFE-4D80-B0BE-23EEEB2C2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2" y="1717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0" name="Freeform 316">
                <a:extLst>
                  <a:ext uri="{FF2B5EF4-FFF2-40B4-BE49-F238E27FC236}">
                    <a16:creationId xmlns:a16="http://schemas.microsoft.com/office/drawing/2014/main" id="{EEBF0FA4-4B4D-487A-B7AD-5EE5F75BA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6" y="1726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1" name="Oval 317">
                <a:extLst>
                  <a:ext uri="{FF2B5EF4-FFF2-40B4-BE49-F238E27FC236}">
                    <a16:creationId xmlns:a16="http://schemas.microsoft.com/office/drawing/2014/main" id="{F6CD382B-6CAA-4EAA-8B4B-17D27CC8AF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1" y="1778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2" name="Oval 318">
                <a:extLst>
                  <a:ext uri="{FF2B5EF4-FFF2-40B4-BE49-F238E27FC236}">
                    <a16:creationId xmlns:a16="http://schemas.microsoft.com/office/drawing/2014/main" id="{2A4F432F-9994-4B24-B13E-D1E4CFA17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4" y="1775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3" name="Freeform 319">
                <a:extLst>
                  <a:ext uri="{FF2B5EF4-FFF2-40B4-BE49-F238E27FC236}">
                    <a16:creationId xmlns:a16="http://schemas.microsoft.com/office/drawing/2014/main" id="{E44BD979-77A7-4F88-B843-F3CCB6A82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9" y="1776"/>
                <a:ext cx="90" cy="23"/>
              </a:xfrm>
              <a:custGeom>
                <a:avLst/>
                <a:gdLst>
                  <a:gd name="T0" fmla="*/ 75 w 107"/>
                  <a:gd name="T1" fmla="*/ 7 h 28"/>
                  <a:gd name="T2" fmla="*/ 38 w 107"/>
                  <a:gd name="T3" fmla="*/ 17 h 28"/>
                  <a:gd name="T4" fmla="*/ 0 w 107"/>
                  <a:gd name="T5" fmla="*/ 12 h 28"/>
                  <a:gd name="T6" fmla="*/ 37 w 107"/>
                  <a:gd name="T7" fmla="*/ 2 h 28"/>
                  <a:gd name="T8" fmla="*/ 75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4" name="Freeform 320">
                <a:extLst>
                  <a:ext uri="{FF2B5EF4-FFF2-40B4-BE49-F238E27FC236}">
                    <a16:creationId xmlns:a16="http://schemas.microsoft.com/office/drawing/2014/main" id="{6F204655-E454-4CC9-BE73-178083BF9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9" y="1781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5" name="Oval 321">
                <a:extLst>
                  <a:ext uri="{FF2B5EF4-FFF2-40B4-BE49-F238E27FC236}">
                    <a16:creationId xmlns:a16="http://schemas.microsoft.com/office/drawing/2014/main" id="{DD513590-8113-44E5-B703-D7F8296DB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0" y="1780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6" name="Oval 322">
                <a:extLst>
                  <a:ext uri="{FF2B5EF4-FFF2-40B4-BE49-F238E27FC236}">
                    <a16:creationId xmlns:a16="http://schemas.microsoft.com/office/drawing/2014/main" id="{7FB973F8-EB26-4002-8CE3-B92272D18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0" y="1781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7" name="Freeform 323">
                <a:extLst>
                  <a:ext uri="{FF2B5EF4-FFF2-40B4-BE49-F238E27FC236}">
                    <a16:creationId xmlns:a16="http://schemas.microsoft.com/office/drawing/2014/main" id="{F1731398-3F1D-4242-8F0C-8A058C045F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5" y="1789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68" name="Oval 324">
                <a:extLst>
                  <a:ext uri="{FF2B5EF4-FFF2-40B4-BE49-F238E27FC236}">
                    <a16:creationId xmlns:a16="http://schemas.microsoft.com/office/drawing/2014/main" id="{A1579AC5-61E6-4456-A802-E0C764744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704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69" name="Oval 325">
                <a:extLst>
                  <a:ext uri="{FF2B5EF4-FFF2-40B4-BE49-F238E27FC236}">
                    <a16:creationId xmlns:a16="http://schemas.microsoft.com/office/drawing/2014/main" id="{CECD6506-D3A3-4BE0-8CB6-223C9C0A6E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3" y="1700"/>
                <a:ext cx="120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70" name="Freeform 326">
                <a:extLst>
                  <a:ext uri="{FF2B5EF4-FFF2-40B4-BE49-F238E27FC236}">
                    <a16:creationId xmlns:a16="http://schemas.microsoft.com/office/drawing/2014/main" id="{87E61085-E63B-467E-A2FB-32BAD09C7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8" y="1701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1" name="Freeform 327">
                <a:extLst>
                  <a:ext uri="{FF2B5EF4-FFF2-40B4-BE49-F238E27FC236}">
                    <a16:creationId xmlns:a16="http://schemas.microsoft.com/office/drawing/2014/main" id="{4C409C3A-6773-4DF2-8754-7BDE764363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706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2" name="Oval 328">
                <a:extLst>
                  <a:ext uri="{FF2B5EF4-FFF2-40B4-BE49-F238E27FC236}">
                    <a16:creationId xmlns:a16="http://schemas.microsoft.com/office/drawing/2014/main" id="{6F830F65-303B-4D12-A1BB-63F88A4FA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170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73" name="Oval 329">
                <a:extLst>
                  <a:ext uri="{FF2B5EF4-FFF2-40B4-BE49-F238E27FC236}">
                    <a16:creationId xmlns:a16="http://schemas.microsoft.com/office/drawing/2014/main" id="{DDAF1E0B-749B-420A-81CE-71F0317A22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9" y="1706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74" name="Freeform 330">
                <a:extLst>
                  <a:ext uri="{FF2B5EF4-FFF2-40B4-BE49-F238E27FC236}">
                    <a16:creationId xmlns:a16="http://schemas.microsoft.com/office/drawing/2014/main" id="{3DA55A5E-8D16-4E41-A749-6195F526B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5" y="1715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5" name="Freeform 331">
                <a:extLst>
                  <a:ext uri="{FF2B5EF4-FFF2-40B4-BE49-F238E27FC236}">
                    <a16:creationId xmlns:a16="http://schemas.microsoft.com/office/drawing/2014/main" id="{55A738DA-2C4A-4DBE-B7AD-64DFCF6652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664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6" name="Oval 332">
                <a:extLst>
                  <a:ext uri="{FF2B5EF4-FFF2-40B4-BE49-F238E27FC236}">
                    <a16:creationId xmlns:a16="http://schemas.microsoft.com/office/drawing/2014/main" id="{9D7F7E95-A529-4409-A6F4-6413DC5DBB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4" y="1664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77" name="Freeform 333">
                <a:extLst>
                  <a:ext uri="{FF2B5EF4-FFF2-40B4-BE49-F238E27FC236}">
                    <a16:creationId xmlns:a16="http://schemas.microsoft.com/office/drawing/2014/main" id="{36FB73C6-EE6A-4A4D-B28E-E474574E1E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449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6" y="0"/>
                      <a:pt x="95" y="0"/>
                    </a:cubicBezTo>
                    <a:cubicBezTo>
                      <a:pt x="43" y="0"/>
                      <a:pt x="0" y="55"/>
                      <a:pt x="0" y="122"/>
                    </a:cubicBezTo>
                    <a:cubicBezTo>
                      <a:pt x="0" y="190"/>
                      <a:pt x="43" y="244"/>
                      <a:pt x="95" y="244"/>
                    </a:cubicBezTo>
                    <a:cubicBezTo>
                      <a:pt x="97" y="244"/>
                      <a:pt x="99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8" name="Freeform 334">
                <a:extLst>
                  <a:ext uri="{FF2B5EF4-FFF2-40B4-BE49-F238E27FC236}">
                    <a16:creationId xmlns:a16="http://schemas.microsoft.com/office/drawing/2014/main" id="{1BF22753-D212-49BE-9EE1-AF138FE7D3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1501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5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79" name="Freeform 335">
                <a:extLst>
                  <a:ext uri="{FF2B5EF4-FFF2-40B4-BE49-F238E27FC236}">
                    <a16:creationId xmlns:a16="http://schemas.microsoft.com/office/drawing/2014/main" id="{0C7284C7-6BB9-4591-9C20-D572B5133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9" y="1587"/>
                <a:ext cx="1167" cy="69"/>
              </a:xfrm>
              <a:custGeom>
                <a:avLst/>
                <a:gdLst>
                  <a:gd name="T0" fmla="*/ 986 w 1381"/>
                  <a:gd name="T1" fmla="*/ 0 h 81"/>
                  <a:gd name="T2" fmla="*/ 986 w 1381"/>
                  <a:gd name="T3" fmla="*/ 59 h 81"/>
                  <a:gd name="T4" fmla="*/ 67 w 1381"/>
                  <a:gd name="T5" fmla="*/ 59 h 81"/>
                  <a:gd name="T6" fmla="*/ 63 w 1381"/>
                  <a:gd name="T7" fmla="*/ 59 h 81"/>
                  <a:gd name="T8" fmla="*/ 0 w 1381"/>
                  <a:gd name="T9" fmla="*/ 0 h 81"/>
                  <a:gd name="T10" fmla="*/ 986 w 1381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1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4" y="81"/>
                      <a:pt x="94" y="81"/>
                      <a:pt x="94" y="81"/>
                    </a:cubicBezTo>
                    <a:cubicBezTo>
                      <a:pt x="93" y="81"/>
                      <a:pt x="91" y="81"/>
                      <a:pt x="89" y="81"/>
                    </a:cubicBezTo>
                    <a:cubicBezTo>
                      <a:pt x="48" y="81"/>
                      <a:pt x="13" y="47"/>
                      <a:pt x="0" y="0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80" name="Oval 336">
                <a:extLst>
                  <a:ext uri="{FF2B5EF4-FFF2-40B4-BE49-F238E27FC236}">
                    <a16:creationId xmlns:a16="http://schemas.microsoft.com/office/drawing/2014/main" id="{AC99CE07-0863-48B6-BDB7-9936AC06B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1449"/>
                <a:ext cx="159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1" name="Oval 337">
                <a:extLst>
                  <a:ext uri="{FF2B5EF4-FFF2-40B4-BE49-F238E27FC236}">
                    <a16:creationId xmlns:a16="http://schemas.microsoft.com/office/drawing/2014/main" id="{2165DAC8-46A7-468C-A841-F2E269208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6" y="1453"/>
                <a:ext cx="39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2" name="Oval 338">
                <a:extLst>
                  <a:ext uri="{FF2B5EF4-FFF2-40B4-BE49-F238E27FC236}">
                    <a16:creationId xmlns:a16="http://schemas.microsoft.com/office/drawing/2014/main" id="{82D572AB-013F-4FAE-AE68-408542538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46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3" name="Oval 339">
                <a:extLst>
                  <a:ext uri="{FF2B5EF4-FFF2-40B4-BE49-F238E27FC236}">
                    <a16:creationId xmlns:a16="http://schemas.microsoft.com/office/drawing/2014/main" id="{F65FAF8E-F633-499B-8A9D-4C17694C6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3" y="1503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4" name="Oval 340">
                <a:extLst>
                  <a:ext uri="{FF2B5EF4-FFF2-40B4-BE49-F238E27FC236}">
                    <a16:creationId xmlns:a16="http://schemas.microsoft.com/office/drawing/2014/main" id="{52D1227E-148E-494E-9ACC-50EE7558C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2" y="1544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5" name="Oval 341">
                <a:extLst>
                  <a:ext uri="{FF2B5EF4-FFF2-40B4-BE49-F238E27FC236}">
                    <a16:creationId xmlns:a16="http://schemas.microsoft.com/office/drawing/2014/main" id="{C2381082-76F8-4D6C-A070-FA3CF7951A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158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6" name="Oval 342">
                <a:extLst>
                  <a:ext uri="{FF2B5EF4-FFF2-40B4-BE49-F238E27FC236}">
                    <a16:creationId xmlns:a16="http://schemas.microsoft.com/office/drawing/2014/main" id="{4573D025-9EA4-49DF-BB6E-4AE2AF946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5" y="1603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7" name="Oval 343">
                <a:extLst>
                  <a:ext uri="{FF2B5EF4-FFF2-40B4-BE49-F238E27FC236}">
                    <a16:creationId xmlns:a16="http://schemas.microsoft.com/office/drawing/2014/main" id="{50D08776-1567-44F9-B588-09165F27D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598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8" name="Oval 344">
                <a:extLst>
                  <a:ext uri="{FF2B5EF4-FFF2-40B4-BE49-F238E27FC236}">
                    <a16:creationId xmlns:a16="http://schemas.microsoft.com/office/drawing/2014/main" id="{8AB24AE9-AB46-4D44-AEDC-0BF1E01632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" y="1572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89" name="Oval 345">
                <a:extLst>
                  <a:ext uri="{FF2B5EF4-FFF2-40B4-BE49-F238E27FC236}">
                    <a16:creationId xmlns:a16="http://schemas.microsoft.com/office/drawing/2014/main" id="{AB1A2F29-4E08-430F-A908-D079D5F91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1530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90" name="Oval 346">
                <a:extLst>
                  <a:ext uri="{FF2B5EF4-FFF2-40B4-BE49-F238E27FC236}">
                    <a16:creationId xmlns:a16="http://schemas.microsoft.com/office/drawing/2014/main" id="{61A018B4-AAD9-440D-92E5-A5BA7D8695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487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91" name="Oval 347">
                <a:extLst>
                  <a:ext uri="{FF2B5EF4-FFF2-40B4-BE49-F238E27FC236}">
                    <a16:creationId xmlns:a16="http://schemas.microsoft.com/office/drawing/2014/main" id="{B3A78CFB-1C34-42B8-B6EC-2A0718239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146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092" name="Freeform 348">
                <a:extLst>
                  <a:ext uri="{FF2B5EF4-FFF2-40B4-BE49-F238E27FC236}">
                    <a16:creationId xmlns:a16="http://schemas.microsoft.com/office/drawing/2014/main" id="{D1E00AFE-B217-4718-8152-02980B970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552"/>
                <a:ext cx="43" cy="52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1 h 62"/>
                  <a:gd name="T4" fmla="*/ 3 w 51"/>
                  <a:gd name="T5" fmla="*/ 26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3" name="Freeform 349">
                <a:extLst>
                  <a:ext uri="{FF2B5EF4-FFF2-40B4-BE49-F238E27FC236}">
                    <a16:creationId xmlns:a16="http://schemas.microsoft.com/office/drawing/2014/main" id="{04097E75-9E47-4B98-84D5-479CC0C367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548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3 h 61"/>
                  <a:gd name="T4" fmla="*/ 3 w 50"/>
                  <a:gd name="T5" fmla="*/ 19 h 61"/>
                  <a:gd name="T6" fmla="*/ 22 w 50"/>
                  <a:gd name="T7" fmla="*/ 3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35"/>
                    </a:moveTo>
                    <a:cubicBezTo>
                      <a:pt x="43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3" y="26"/>
                    </a:cubicBezTo>
                    <a:cubicBezTo>
                      <a:pt x="6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6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4" name="Freeform 350">
                <a:extLst>
                  <a:ext uri="{FF2B5EF4-FFF2-40B4-BE49-F238E27FC236}">
                    <a16:creationId xmlns:a16="http://schemas.microsoft.com/office/drawing/2014/main" id="{3E171FF9-9401-4E17-95B9-833D034BCC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513"/>
                <a:ext cx="44" cy="52"/>
              </a:xfrm>
              <a:custGeom>
                <a:avLst/>
                <a:gdLst>
                  <a:gd name="T0" fmla="*/ 34 w 52"/>
                  <a:gd name="T1" fmla="*/ 26 h 62"/>
                  <a:gd name="T2" fmla="*/ 13 w 52"/>
                  <a:gd name="T3" fmla="*/ 41 h 62"/>
                  <a:gd name="T4" fmla="*/ 3 w 52"/>
                  <a:gd name="T5" fmla="*/ 18 h 62"/>
                  <a:gd name="T6" fmla="*/ 25 w 52"/>
                  <a:gd name="T7" fmla="*/ 3 h 62"/>
                  <a:gd name="T8" fmla="*/ 34 w 52"/>
                  <a:gd name="T9" fmla="*/ 26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2">
                    <a:moveTo>
                      <a:pt x="47" y="37"/>
                    </a:moveTo>
                    <a:cubicBezTo>
                      <a:pt x="43" y="52"/>
                      <a:pt x="30" y="62"/>
                      <a:pt x="18" y="58"/>
                    </a:cubicBezTo>
                    <a:cubicBezTo>
                      <a:pt x="6" y="55"/>
                      <a:pt x="0" y="40"/>
                      <a:pt x="5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6" y="7"/>
                      <a:pt x="52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5" name="Freeform 351">
                <a:extLst>
                  <a:ext uri="{FF2B5EF4-FFF2-40B4-BE49-F238E27FC236}">
                    <a16:creationId xmlns:a16="http://schemas.microsoft.com/office/drawing/2014/main" id="{EB4AD95C-0091-48A9-AB46-E013F5EB8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492"/>
                <a:ext cx="40" cy="50"/>
              </a:xfrm>
              <a:custGeom>
                <a:avLst/>
                <a:gdLst>
                  <a:gd name="T0" fmla="*/ 33 w 47"/>
                  <a:gd name="T1" fmla="*/ 20 h 59"/>
                  <a:gd name="T2" fmla="*/ 19 w 47"/>
                  <a:gd name="T3" fmla="*/ 42 h 59"/>
                  <a:gd name="T4" fmla="*/ 2 w 47"/>
                  <a:gd name="T5" fmla="*/ 23 h 59"/>
                  <a:gd name="T6" fmla="*/ 15 w 47"/>
                  <a:gd name="T7" fmla="*/ 1 h 59"/>
                  <a:gd name="T8" fmla="*/ 33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6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4" y="59"/>
                      <a:pt x="3" y="47"/>
                      <a:pt x="2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4" y="0"/>
                      <a:pt x="45" y="12"/>
                      <a:pt x="46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6" name="Freeform 352">
                <a:extLst>
                  <a:ext uri="{FF2B5EF4-FFF2-40B4-BE49-F238E27FC236}">
                    <a16:creationId xmlns:a16="http://schemas.microsoft.com/office/drawing/2014/main" id="{01DBE641-3A71-41DF-A2B5-7BA813E84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512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4" y="55"/>
                      <a:pt x="33" y="58"/>
                    </a:cubicBezTo>
                    <a:cubicBezTo>
                      <a:pt x="21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7" name="Freeform 353">
                <a:extLst>
                  <a:ext uri="{FF2B5EF4-FFF2-40B4-BE49-F238E27FC236}">
                    <a16:creationId xmlns:a16="http://schemas.microsoft.com/office/drawing/2014/main" id="{466609DF-7A89-4658-B13A-0D064BAB7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71"/>
                <a:ext cx="18" cy="34"/>
              </a:xfrm>
              <a:custGeom>
                <a:avLst/>
                <a:gdLst>
                  <a:gd name="T0" fmla="*/ 15 w 22"/>
                  <a:gd name="T1" fmla="*/ 1 h 40"/>
                  <a:gd name="T2" fmla="*/ 11 w 22"/>
                  <a:gd name="T3" fmla="*/ 26 h 40"/>
                  <a:gd name="T4" fmla="*/ 14 w 22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0">
                    <a:moveTo>
                      <a:pt x="22" y="1"/>
                    </a:moveTo>
                    <a:cubicBezTo>
                      <a:pt x="0" y="0"/>
                      <a:pt x="4" y="40"/>
                      <a:pt x="17" y="37"/>
                    </a:cubicBezTo>
                    <a:cubicBezTo>
                      <a:pt x="4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8" name="Freeform 354">
                <a:extLst>
                  <a:ext uri="{FF2B5EF4-FFF2-40B4-BE49-F238E27FC236}">
                    <a16:creationId xmlns:a16="http://schemas.microsoft.com/office/drawing/2014/main" id="{725D28B7-A4D3-48A0-88AA-62F55473C6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8" y="1507"/>
                <a:ext cx="13" cy="33"/>
              </a:xfrm>
              <a:custGeom>
                <a:avLst/>
                <a:gdLst>
                  <a:gd name="T0" fmla="*/ 10 w 15"/>
                  <a:gd name="T1" fmla="*/ 1 h 39"/>
                  <a:gd name="T2" fmla="*/ 0 w 15"/>
                  <a:gd name="T3" fmla="*/ 14 h 39"/>
                  <a:gd name="T4" fmla="*/ 3 w 15"/>
                  <a:gd name="T5" fmla="*/ 25 h 39"/>
                  <a:gd name="T6" fmla="*/ 10 w 15"/>
                  <a:gd name="T7" fmla="*/ 28 h 39"/>
                  <a:gd name="T8" fmla="*/ 4 w 15"/>
                  <a:gd name="T9" fmla="*/ 12 h 39"/>
                  <a:gd name="T10" fmla="*/ 11 w 15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5" h="39">
                    <a:moveTo>
                      <a:pt x="14" y="1"/>
                    </a:moveTo>
                    <a:cubicBezTo>
                      <a:pt x="4" y="0"/>
                      <a:pt x="1" y="12"/>
                      <a:pt x="0" y="20"/>
                    </a:cubicBezTo>
                    <a:cubicBezTo>
                      <a:pt x="0" y="25"/>
                      <a:pt x="0" y="31"/>
                      <a:pt x="4" y="35"/>
                    </a:cubicBezTo>
                    <a:cubicBezTo>
                      <a:pt x="7" y="39"/>
                      <a:pt x="11" y="38"/>
                      <a:pt x="14" y="39"/>
                    </a:cubicBezTo>
                    <a:cubicBezTo>
                      <a:pt x="8" y="32"/>
                      <a:pt x="6" y="27"/>
                      <a:pt x="6" y="17"/>
                    </a:cubicBezTo>
                    <a:cubicBezTo>
                      <a:pt x="6" y="12"/>
                      <a:pt x="8" y="1"/>
                      <a:pt x="15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099" name="Freeform 355">
                <a:extLst>
                  <a:ext uri="{FF2B5EF4-FFF2-40B4-BE49-F238E27FC236}">
                    <a16:creationId xmlns:a16="http://schemas.microsoft.com/office/drawing/2014/main" id="{7F20F3EC-3D18-40F4-BD1E-E9A01A2E8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8" y="1519"/>
                <a:ext cx="19" cy="32"/>
              </a:xfrm>
              <a:custGeom>
                <a:avLst/>
                <a:gdLst>
                  <a:gd name="T0" fmla="*/ 15 w 23"/>
                  <a:gd name="T1" fmla="*/ 2 h 38"/>
                  <a:gd name="T2" fmla="*/ 2 w 23"/>
                  <a:gd name="T3" fmla="*/ 10 h 38"/>
                  <a:gd name="T4" fmla="*/ 7 w 23"/>
                  <a:gd name="T5" fmla="*/ 27 h 38"/>
                  <a:gd name="T6" fmla="*/ 16 w 23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38">
                    <a:moveTo>
                      <a:pt x="22" y="2"/>
                    </a:moveTo>
                    <a:cubicBezTo>
                      <a:pt x="13" y="1"/>
                      <a:pt x="8" y="6"/>
                      <a:pt x="4" y="14"/>
                    </a:cubicBezTo>
                    <a:cubicBezTo>
                      <a:pt x="2" y="19"/>
                      <a:pt x="2" y="37"/>
                      <a:pt x="10" y="38"/>
                    </a:cubicBezTo>
                    <a:cubicBezTo>
                      <a:pt x="0" y="26"/>
                      <a:pt x="11" y="5"/>
                      <a:pt x="23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0" name="Freeform 356">
                <a:extLst>
                  <a:ext uri="{FF2B5EF4-FFF2-40B4-BE49-F238E27FC236}">
                    <a16:creationId xmlns:a16="http://schemas.microsoft.com/office/drawing/2014/main" id="{7F5B515A-3DA9-4C79-966B-6FF63D3FFB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458"/>
                <a:ext cx="12" cy="34"/>
              </a:xfrm>
              <a:custGeom>
                <a:avLst/>
                <a:gdLst>
                  <a:gd name="T0" fmla="*/ 10 w 14"/>
                  <a:gd name="T1" fmla="*/ 0 h 39"/>
                  <a:gd name="T2" fmla="*/ 6 w 14"/>
                  <a:gd name="T3" fmla="*/ 2 h 39"/>
                  <a:gd name="T4" fmla="*/ 2 w 14"/>
                  <a:gd name="T5" fmla="*/ 10 h 39"/>
                  <a:gd name="T6" fmla="*/ 10 w 14"/>
                  <a:gd name="T7" fmla="*/ 30 h 39"/>
                  <a:gd name="T8" fmla="*/ 8 w 14"/>
                  <a:gd name="T9" fmla="*/ 27 h 39"/>
                  <a:gd name="T10" fmla="*/ 5 w 14"/>
                  <a:gd name="T11" fmla="*/ 20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8" y="2"/>
                    </a:cubicBezTo>
                    <a:cubicBezTo>
                      <a:pt x="4" y="5"/>
                      <a:pt x="2" y="10"/>
                      <a:pt x="2" y="14"/>
                    </a:cubicBezTo>
                    <a:cubicBezTo>
                      <a:pt x="0" y="23"/>
                      <a:pt x="3" y="37"/>
                      <a:pt x="14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8" y="30"/>
                      <a:pt x="7" y="26"/>
                    </a:cubicBezTo>
                    <a:cubicBezTo>
                      <a:pt x="6" y="19"/>
                      <a:pt x="7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1" name="Freeform 357">
                <a:extLst>
                  <a:ext uri="{FF2B5EF4-FFF2-40B4-BE49-F238E27FC236}">
                    <a16:creationId xmlns:a16="http://schemas.microsoft.com/office/drawing/2014/main" id="{3770CE94-5C06-4FC9-9FBB-E7597DCB1B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499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7 w 19"/>
                  <a:gd name="T3" fmla="*/ 2 h 41"/>
                  <a:gd name="T4" fmla="*/ 1 w 19"/>
                  <a:gd name="T5" fmla="*/ 12 h 41"/>
                  <a:gd name="T6" fmla="*/ 8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3"/>
                      <a:pt x="12" y="0"/>
                      <a:pt x="9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1" y="41"/>
                    </a:cubicBezTo>
                    <a:cubicBezTo>
                      <a:pt x="2" y="36"/>
                      <a:pt x="3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2" name="Freeform 358">
                <a:extLst>
                  <a:ext uri="{FF2B5EF4-FFF2-40B4-BE49-F238E27FC236}">
                    <a16:creationId xmlns:a16="http://schemas.microsoft.com/office/drawing/2014/main" id="{F8EF1C67-B7EB-4836-AEB4-0736D8B158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4" y="1458"/>
                <a:ext cx="25" cy="45"/>
              </a:xfrm>
              <a:custGeom>
                <a:avLst/>
                <a:gdLst>
                  <a:gd name="T0" fmla="*/ 22 w 29"/>
                  <a:gd name="T1" fmla="*/ 9 h 52"/>
                  <a:gd name="T2" fmla="*/ 15 w 29"/>
                  <a:gd name="T3" fmla="*/ 39 h 52"/>
                  <a:gd name="T4" fmla="*/ 11 w 29"/>
                  <a:gd name="T5" fmla="*/ 23 h 52"/>
                  <a:gd name="T6" fmla="*/ 19 w 29"/>
                  <a:gd name="T7" fmla="*/ 10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29" y="11"/>
                    </a:moveTo>
                    <a:cubicBezTo>
                      <a:pt x="13" y="0"/>
                      <a:pt x="0" y="49"/>
                      <a:pt x="20" y="52"/>
                    </a:cubicBezTo>
                    <a:cubicBezTo>
                      <a:pt x="14" y="48"/>
                      <a:pt x="15" y="37"/>
                      <a:pt x="15" y="31"/>
                    </a:cubicBezTo>
                    <a:cubicBezTo>
                      <a:pt x="15" y="23"/>
                      <a:pt x="18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3" name="Freeform 359">
                <a:extLst>
                  <a:ext uri="{FF2B5EF4-FFF2-40B4-BE49-F238E27FC236}">
                    <a16:creationId xmlns:a16="http://schemas.microsoft.com/office/drawing/2014/main" id="{54798AA1-EC11-4C00-AE75-D20E44D345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488"/>
                <a:ext cx="21" cy="41"/>
              </a:xfrm>
              <a:custGeom>
                <a:avLst/>
                <a:gdLst>
                  <a:gd name="T0" fmla="*/ 18 w 24"/>
                  <a:gd name="T1" fmla="*/ 5 h 48"/>
                  <a:gd name="T2" fmla="*/ 15 w 24"/>
                  <a:gd name="T3" fmla="*/ 35 h 48"/>
                  <a:gd name="T4" fmla="*/ 18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4" name="Freeform 360">
                <a:extLst>
                  <a:ext uri="{FF2B5EF4-FFF2-40B4-BE49-F238E27FC236}">
                    <a16:creationId xmlns:a16="http://schemas.microsoft.com/office/drawing/2014/main" id="{D69B19D7-A3C7-4422-810A-B2BF4E445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534"/>
                <a:ext cx="17" cy="35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4 h 41"/>
                  <a:gd name="T4" fmla="*/ 1 w 20"/>
                  <a:gd name="T5" fmla="*/ 14 h 41"/>
                  <a:gd name="T6" fmla="*/ 3 w 20"/>
                  <a:gd name="T7" fmla="*/ 24 h 41"/>
                  <a:gd name="T8" fmla="*/ 10 w 20"/>
                  <a:gd name="T9" fmla="*/ 30 h 41"/>
                  <a:gd name="T10" fmla="*/ 4 w 20"/>
                  <a:gd name="T11" fmla="*/ 17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3" y="3"/>
                      <a:pt x="9" y="6"/>
                    </a:cubicBezTo>
                    <a:cubicBezTo>
                      <a:pt x="5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3" y="33"/>
                    </a:cubicBezTo>
                    <a:cubicBezTo>
                      <a:pt x="6" y="37"/>
                      <a:pt x="10" y="38"/>
                      <a:pt x="14" y="41"/>
                    </a:cubicBezTo>
                    <a:cubicBezTo>
                      <a:pt x="9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5" name="Freeform 361">
                <a:extLst>
                  <a:ext uri="{FF2B5EF4-FFF2-40B4-BE49-F238E27FC236}">
                    <a16:creationId xmlns:a16="http://schemas.microsoft.com/office/drawing/2014/main" id="{5ABD5E1F-A504-4C55-A2AB-C4BC6E1959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571"/>
                <a:ext cx="20" cy="38"/>
              </a:xfrm>
              <a:custGeom>
                <a:avLst/>
                <a:gdLst>
                  <a:gd name="T0" fmla="*/ 17 w 23"/>
                  <a:gd name="T1" fmla="*/ 7 h 45"/>
                  <a:gd name="T2" fmla="*/ 7 w 23"/>
                  <a:gd name="T3" fmla="*/ 32 h 45"/>
                  <a:gd name="T4" fmla="*/ 7 w 23"/>
                  <a:gd name="T5" fmla="*/ 18 h 45"/>
                  <a:gd name="T6" fmla="*/ 16 w 23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5">
                    <a:moveTo>
                      <a:pt x="23" y="10"/>
                    </a:moveTo>
                    <a:cubicBezTo>
                      <a:pt x="2" y="0"/>
                      <a:pt x="0" y="34"/>
                      <a:pt x="9" y="45"/>
                    </a:cubicBezTo>
                    <a:cubicBezTo>
                      <a:pt x="8" y="38"/>
                      <a:pt x="6" y="32"/>
                      <a:pt x="9" y="25"/>
                    </a:cubicBezTo>
                    <a:cubicBezTo>
                      <a:pt x="10" y="21"/>
                      <a:pt x="16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6" name="Freeform 362">
                <a:extLst>
                  <a:ext uri="{FF2B5EF4-FFF2-40B4-BE49-F238E27FC236}">
                    <a16:creationId xmlns:a16="http://schemas.microsoft.com/office/drawing/2014/main" id="{8910F28B-5E7C-46F1-AF78-5FEAC6A5B8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604"/>
                <a:ext cx="16" cy="34"/>
              </a:xfrm>
              <a:custGeom>
                <a:avLst/>
                <a:gdLst>
                  <a:gd name="T0" fmla="*/ 12 w 19"/>
                  <a:gd name="T1" fmla="*/ 0 h 40"/>
                  <a:gd name="T2" fmla="*/ 11 w 19"/>
                  <a:gd name="T3" fmla="*/ 29 h 40"/>
                  <a:gd name="T4" fmla="*/ 13 w 19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0">
                    <a:moveTo>
                      <a:pt x="17" y="0"/>
                    </a:moveTo>
                    <a:cubicBezTo>
                      <a:pt x="0" y="0"/>
                      <a:pt x="0" y="40"/>
                      <a:pt x="15" y="40"/>
                    </a:cubicBezTo>
                    <a:cubicBezTo>
                      <a:pt x="5" y="32"/>
                      <a:pt x="7" y="6"/>
                      <a:pt x="19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7" name="Freeform 363">
                <a:extLst>
                  <a:ext uri="{FF2B5EF4-FFF2-40B4-BE49-F238E27FC236}">
                    <a16:creationId xmlns:a16="http://schemas.microsoft.com/office/drawing/2014/main" id="{A44B9980-2660-43CA-8D0A-189035933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6" y="1550"/>
                <a:ext cx="19" cy="40"/>
              </a:xfrm>
              <a:custGeom>
                <a:avLst/>
                <a:gdLst>
                  <a:gd name="T0" fmla="*/ 14 w 23"/>
                  <a:gd name="T1" fmla="*/ 6 h 47"/>
                  <a:gd name="T2" fmla="*/ 6 w 23"/>
                  <a:gd name="T3" fmla="*/ 34 h 47"/>
                  <a:gd name="T4" fmla="*/ 16 w 23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7">
                    <a:moveTo>
                      <a:pt x="21" y="8"/>
                    </a:moveTo>
                    <a:cubicBezTo>
                      <a:pt x="2" y="0"/>
                      <a:pt x="0" y="37"/>
                      <a:pt x="9" y="47"/>
                    </a:cubicBezTo>
                    <a:cubicBezTo>
                      <a:pt x="0" y="34"/>
                      <a:pt x="10" y="13"/>
                      <a:pt x="23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8" name="Freeform 364">
                <a:extLst>
                  <a:ext uri="{FF2B5EF4-FFF2-40B4-BE49-F238E27FC236}">
                    <a16:creationId xmlns:a16="http://schemas.microsoft.com/office/drawing/2014/main" id="{0BE4C7D3-A188-47EB-B73D-2D52F6BFA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515"/>
                <a:ext cx="16" cy="33"/>
              </a:xfrm>
              <a:custGeom>
                <a:avLst/>
                <a:gdLst>
                  <a:gd name="T0" fmla="*/ 14 w 18"/>
                  <a:gd name="T1" fmla="*/ 2 h 39"/>
                  <a:gd name="T2" fmla="*/ 12 w 18"/>
                  <a:gd name="T3" fmla="*/ 28 h 39"/>
                  <a:gd name="T4" fmla="*/ 13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5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09" name="Freeform 365">
                <a:extLst>
                  <a:ext uri="{FF2B5EF4-FFF2-40B4-BE49-F238E27FC236}">
                    <a16:creationId xmlns:a16="http://schemas.microsoft.com/office/drawing/2014/main" id="{392B1681-3F73-4310-900E-A4CAB264A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3" y="1558"/>
                <a:ext cx="15" cy="35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9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0" name="Freeform 366">
                <a:extLst>
                  <a:ext uri="{FF2B5EF4-FFF2-40B4-BE49-F238E27FC236}">
                    <a16:creationId xmlns:a16="http://schemas.microsoft.com/office/drawing/2014/main" id="{DAD701A6-2026-4E64-BCDA-A5A0B469C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0" y="1546"/>
                <a:ext cx="15" cy="39"/>
              </a:xfrm>
              <a:custGeom>
                <a:avLst/>
                <a:gdLst>
                  <a:gd name="T0" fmla="*/ 13 w 18"/>
                  <a:gd name="T1" fmla="*/ 4 h 46"/>
                  <a:gd name="T2" fmla="*/ 8 w 18"/>
                  <a:gd name="T3" fmla="*/ 33 h 46"/>
                  <a:gd name="T4" fmla="*/ 11 w 1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18" y="6"/>
                    </a:moveTo>
                    <a:cubicBezTo>
                      <a:pt x="0" y="0"/>
                      <a:pt x="1" y="38"/>
                      <a:pt x="11" y="46"/>
                    </a:cubicBezTo>
                    <a:cubicBezTo>
                      <a:pt x="9" y="38"/>
                      <a:pt x="3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1" name="Freeform 367">
                <a:extLst>
                  <a:ext uri="{FF2B5EF4-FFF2-40B4-BE49-F238E27FC236}">
                    <a16:creationId xmlns:a16="http://schemas.microsoft.com/office/drawing/2014/main" id="{E0BF1D7C-CA42-4CE9-9F27-C6684D9190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6" y="1588"/>
                <a:ext cx="11" cy="34"/>
              </a:xfrm>
              <a:custGeom>
                <a:avLst/>
                <a:gdLst>
                  <a:gd name="T0" fmla="*/ 9 w 13"/>
                  <a:gd name="T1" fmla="*/ 2 h 40"/>
                  <a:gd name="T2" fmla="*/ 6 w 13"/>
                  <a:gd name="T3" fmla="*/ 1 h 40"/>
                  <a:gd name="T4" fmla="*/ 0 w 13"/>
                  <a:gd name="T5" fmla="*/ 13 h 40"/>
                  <a:gd name="T6" fmla="*/ 7 w 13"/>
                  <a:gd name="T7" fmla="*/ 29 h 40"/>
                  <a:gd name="T8" fmla="*/ 8 w 13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40">
                    <a:moveTo>
                      <a:pt x="13" y="2"/>
                    </a:moveTo>
                    <a:cubicBezTo>
                      <a:pt x="12" y="1"/>
                      <a:pt x="11" y="0"/>
                      <a:pt x="8" y="1"/>
                    </a:cubicBezTo>
                    <a:cubicBezTo>
                      <a:pt x="2" y="2"/>
                      <a:pt x="1" y="13"/>
                      <a:pt x="0" y="18"/>
                    </a:cubicBezTo>
                    <a:cubicBezTo>
                      <a:pt x="0" y="25"/>
                      <a:pt x="2" y="37"/>
                      <a:pt x="10" y="40"/>
                    </a:cubicBezTo>
                    <a:cubicBezTo>
                      <a:pt x="5" y="33"/>
                      <a:pt x="2" y="5"/>
                      <a:pt x="12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2" name="Freeform 368">
                <a:extLst>
                  <a:ext uri="{FF2B5EF4-FFF2-40B4-BE49-F238E27FC236}">
                    <a16:creationId xmlns:a16="http://schemas.microsoft.com/office/drawing/2014/main" id="{0C4B5E46-EF5F-4D90-8E29-6808EC079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604"/>
                <a:ext cx="16" cy="38"/>
              </a:xfrm>
              <a:custGeom>
                <a:avLst/>
                <a:gdLst>
                  <a:gd name="T0" fmla="*/ 13 w 19"/>
                  <a:gd name="T1" fmla="*/ 5 h 44"/>
                  <a:gd name="T2" fmla="*/ 12 w 19"/>
                  <a:gd name="T3" fmla="*/ 32 h 44"/>
                  <a:gd name="T4" fmla="*/ 13 w 19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7"/>
                    </a:moveTo>
                    <a:cubicBezTo>
                      <a:pt x="7" y="0"/>
                      <a:pt x="0" y="44"/>
                      <a:pt x="17" y="43"/>
                    </a:cubicBezTo>
                    <a:cubicBezTo>
                      <a:pt x="10" y="37"/>
                      <a:pt x="8" y="8"/>
                      <a:pt x="19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3" name="Oval 369">
                <a:extLst>
                  <a:ext uri="{FF2B5EF4-FFF2-40B4-BE49-F238E27FC236}">
                    <a16:creationId xmlns:a16="http://schemas.microsoft.com/office/drawing/2014/main" id="{05ED0DB2-416B-476C-A918-D24D4F151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2" y="1486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14" name="Oval 370">
                <a:extLst>
                  <a:ext uri="{FF2B5EF4-FFF2-40B4-BE49-F238E27FC236}">
                    <a16:creationId xmlns:a16="http://schemas.microsoft.com/office/drawing/2014/main" id="{EA4605B7-AAA7-4316-BFFB-54C03D0322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5" y="1483"/>
                <a:ext cx="118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15" name="Freeform 371">
                <a:extLst>
                  <a:ext uri="{FF2B5EF4-FFF2-40B4-BE49-F238E27FC236}">
                    <a16:creationId xmlns:a16="http://schemas.microsoft.com/office/drawing/2014/main" id="{F543979B-4D9C-4FCD-8461-8E7B57B075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9" y="1484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6" name="Freeform 372">
                <a:extLst>
                  <a:ext uri="{FF2B5EF4-FFF2-40B4-BE49-F238E27FC236}">
                    <a16:creationId xmlns:a16="http://schemas.microsoft.com/office/drawing/2014/main" id="{0034BE3F-F374-40E6-B0C9-0699F20611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9" y="1490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17" name="Oval 373">
                <a:extLst>
                  <a:ext uri="{FF2B5EF4-FFF2-40B4-BE49-F238E27FC236}">
                    <a16:creationId xmlns:a16="http://schemas.microsoft.com/office/drawing/2014/main" id="{DD9867A7-EF91-43AC-A713-168B852A8C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488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18" name="Oval 374">
                <a:extLst>
                  <a:ext uri="{FF2B5EF4-FFF2-40B4-BE49-F238E27FC236}">
                    <a16:creationId xmlns:a16="http://schemas.microsoft.com/office/drawing/2014/main" id="{640555A1-2E6F-4845-90E3-7E4895276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1489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19" name="Freeform 375">
                <a:extLst>
                  <a:ext uri="{FF2B5EF4-FFF2-40B4-BE49-F238E27FC236}">
                    <a16:creationId xmlns:a16="http://schemas.microsoft.com/office/drawing/2014/main" id="{40FACD18-4FB9-4EC7-9A94-693ABEF175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497"/>
                <a:ext cx="34" cy="28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5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0" name="Oval 376">
                <a:extLst>
                  <a:ext uri="{FF2B5EF4-FFF2-40B4-BE49-F238E27FC236}">
                    <a16:creationId xmlns:a16="http://schemas.microsoft.com/office/drawing/2014/main" id="{64A78804-69FF-4C4C-8A90-6241E94F4E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6" y="1586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1" name="Oval 377">
                <a:extLst>
                  <a:ext uri="{FF2B5EF4-FFF2-40B4-BE49-F238E27FC236}">
                    <a16:creationId xmlns:a16="http://schemas.microsoft.com/office/drawing/2014/main" id="{A88D0893-A240-4166-A8A4-3CEE4E16D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9" y="1582"/>
                <a:ext cx="118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2" name="Freeform 378">
                <a:extLst>
                  <a:ext uri="{FF2B5EF4-FFF2-40B4-BE49-F238E27FC236}">
                    <a16:creationId xmlns:a16="http://schemas.microsoft.com/office/drawing/2014/main" id="{C795FDF8-A1AD-464F-8B6E-9D4D14128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3" y="1584"/>
                <a:ext cx="91" cy="24"/>
              </a:xfrm>
              <a:custGeom>
                <a:avLst/>
                <a:gdLst>
                  <a:gd name="T0" fmla="*/ 77 w 107"/>
                  <a:gd name="T1" fmla="*/ 8 h 28"/>
                  <a:gd name="T2" fmla="*/ 39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7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0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3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3" name="Freeform 379">
                <a:extLst>
                  <a:ext uri="{FF2B5EF4-FFF2-40B4-BE49-F238E27FC236}">
                    <a16:creationId xmlns:a16="http://schemas.microsoft.com/office/drawing/2014/main" id="{17C6A9C4-FDE9-4F43-9DE0-3B90B48FDD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3" y="1589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4" name="Oval 380">
                <a:extLst>
                  <a:ext uri="{FF2B5EF4-FFF2-40B4-BE49-F238E27FC236}">
                    <a16:creationId xmlns:a16="http://schemas.microsoft.com/office/drawing/2014/main" id="{85F6F5BF-3CB0-46C5-B161-9A1E2F8F81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587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5" name="Oval 381">
                <a:extLst>
                  <a:ext uri="{FF2B5EF4-FFF2-40B4-BE49-F238E27FC236}">
                    <a16:creationId xmlns:a16="http://schemas.microsoft.com/office/drawing/2014/main" id="{69F36A7B-ABA5-475B-900E-671B15D87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588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6" name="Freeform 382">
                <a:extLst>
                  <a:ext uri="{FF2B5EF4-FFF2-40B4-BE49-F238E27FC236}">
                    <a16:creationId xmlns:a16="http://schemas.microsoft.com/office/drawing/2014/main" id="{039CDC73-2D2A-49A1-BEC6-4799F5316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0" y="1597"/>
                <a:ext cx="33" cy="28"/>
              </a:xfrm>
              <a:custGeom>
                <a:avLst/>
                <a:gdLst>
                  <a:gd name="T0" fmla="*/ 12 w 40"/>
                  <a:gd name="T1" fmla="*/ 0 h 33"/>
                  <a:gd name="T2" fmla="*/ 0 w 40"/>
                  <a:gd name="T3" fmla="*/ 24 h 33"/>
                  <a:gd name="T4" fmla="*/ 12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6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27" name="Oval 383">
                <a:extLst>
                  <a:ext uri="{FF2B5EF4-FFF2-40B4-BE49-F238E27FC236}">
                    <a16:creationId xmlns:a16="http://schemas.microsoft.com/office/drawing/2014/main" id="{75085E75-F6BD-47DC-BFAE-81A48F1D8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5" y="1501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8" name="Oval 384">
                <a:extLst>
                  <a:ext uri="{FF2B5EF4-FFF2-40B4-BE49-F238E27FC236}">
                    <a16:creationId xmlns:a16="http://schemas.microsoft.com/office/drawing/2014/main" id="{BC51D02C-E605-4330-B057-83D062E99F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7" y="149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29" name="Freeform 385">
                <a:extLst>
                  <a:ext uri="{FF2B5EF4-FFF2-40B4-BE49-F238E27FC236}">
                    <a16:creationId xmlns:a16="http://schemas.microsoft.com/office/drawing/2014/main" id="{63B46426-8E4D-411B-A1B5-9A276F21B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2" y="1498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0" name="Freeform 386">
                <a:extLst>
                  <a:ext uri="{FF2B5EF4-FFF2-40B4-BE49-F238E27FC236}">
                    <a16:creationId xmlns:a16="http://schemas.microsoft.com/office/drawing/2014/main" id="{BFE48AEE-D8CC-4647-B06E-A5AC8AA688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503"/>
                <a:ext cx="56" cy="20"/>
              </a:xfrm>
              <a:custGeom>
                <a:avLst/>
                <a:gdLst>
                  <a:gd name="T0" fmla="*/ 0 w 66"/>
                  <a:gd name="T1" fmla="*/ 17 h 23"/>
                  <a:gd name="T2" fmla="*/ 48 w 66"/>
                  <a:gd name="T3" fmla="*/ 0 h 23"/>
                  <a:gd name="T4" fmla="*/ 0 w 66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5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1" name="Oval 387">
                <a:extLst>
                  <a:ext uri="{FF2B5EF4-FFF2-40B4-BE49-F238E27FC236}">
                    <a16:creationId xmlns:a16="http://schemas.microsoft.com/office/drawing/2014/main" id="{CFD09A72-9D9B-43A1-B893-5AC7AF024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3" y="1503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2" name="Oval 388">
                <a:extLst>
                  <a:ext uri="{FF2B5EF4-FFF2-40B4-BE49-F238E27FC236}">
                    <a16:creationId xmlns:a16="http://schemas.microsoft.com/office/drawing/2014/main" id="{EA1F1693-623A-43A1-A0F9-57A8D280C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3" y="150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3" name="Freeform 389">
                <a:extLst>
                  <a:ext uri="{FF2B5EF4-FFF2-40B4-BE49-F238E27FC236}">
                    <a16:creationId xmlns:a16="http://schemas.microsoft.com/office/drawing/2014/main" id="{A90E7C87-7247-4560-A652-0899C6A44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9" y="1512"/>
                <a:ext cx="32" cy="27"/>
              </a:xfrm>
              <a:custGeom>
                <a:avLst/>
                <a:gdLst>
                  <a:gd name="T0" fmla="*/ 11 w 39"/>
                  <a:gd name="T1" fmla="*/ 0 h 32"/>
                  <a:gd name="T2" fmla="*/ 0 w 39"/>
                  <a:gd name="T3" fmla="*/ 23 h 32"/>
                  <a:gd name="T4" fmla="*/ 11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4" name="Oval 390">
                <a:extLst>
                  <a:ext uri="{FF2B5EF4-FFF2-40B4-BE49-F238E27FC236}">
                    <a16:creationId xmlns:a16="http://schemas.microsoft.com/office/drawing/2014/main" id="{743D583C-AA11-489D-95F3-E6EE47C09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2" y="1564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5" name="Oval 391">
                <a:extLst>
                  <a:ext uri="{FF2B5EF4-FFF2-40B4-BE49-F238E27FC236}">
                    <a16:creationId xmlns:a16="http://schemas.microsoft.com/office/drawing/2014/main" id="{685B05C8-CAA9-4781-B11C-7B4E24C4B7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6" y="1561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6" name="Freeform 392">
                <a:extLst>
                  <a:ext uri="{FF2B5EF4-FFF2-40B4-BE49-F238E27FC236}">
                    <a16:creationId xmlns:a16="http://schemas.microsoft.com/office/drawing/2014/main" id="{B3764803-220F-4375-98E4-A7227CE4A3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0" y="1562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0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7" name="Freeform 393">
                <a:extLst>
                  <a:ext uri="{FF2B5EF4-FFF2-40B4-BE49-F238E27FC236}">
                    <a16:creationId xmlns:a16="http://schemas.microsoft.com/office/drawing/2014/main" id="{2785833B-B625-48DC-ADF5-3B77F5B536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0" y="1567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38" name="Oval 394">
                <a:extLst>
                  <a:ext uri="{FF2B5EF4-FFF2-40B4-BE49-F238E27FC236}">
                    <a16:creationId xmlns:a16="http://schemas.microsoft.com/office/drawing/2014/main" id="{E6875D0B-3B33-4313-B93C-EBBBEDF171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1" y="1566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39" name="Oval 395">
                <a:extLst>
                  <a:ext uri="{FF2B5EF4-FFF2-40B4-BE49-F238E27FC236}">
                    <a16:creationId xmlns:a16="http://schemas.microsoft.com/office/drawing/2014/main" id="{944EE2CB-C5C5-4096-B6D8-CCAD73365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2" y="1567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0" name="Freeform 396">
                <a:extLst>
                  <a:ext uri="{FF2B5EF4-FFF2-40B4-BE49-F238E27FC236}">
                    <a16:creationId xmlns:a16="http://schemas.microsoft.com/office/drawing/2014/main" id="{E11480A2-DFF1-435A-A51F-25261433A6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6" y="1576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1" name="Oval 397">
                <a:extLst>
                  <a:ext uri="{FF2B5EF4-FFF2-40B4-BE49-F238E27FC236}">
                    <a16:creationId xmlns:a16="http://schemas.microsoft.com/office/drawing/2014/main" id="{8A99B318-75CE-4C0A-94CF-4D04A3BFEA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2" y="1490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2" name="Oval 398">
                <a:extLst>
                  <a:ext uri="{FF2B5EF4-FFF2-40B4-BE49-F238E27FC236}">
                    <a16:creationId xmlns:a16="http://schemas.microsoft.com/office/drawing/2014/main" id="{B5B65454-6A02-4D62-995A-6786826460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5" y="1486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3" name="Freeform 399">
                <a:extLst>
                  <a:ext uri="{FF2B5EF4-FFF2-40B4-BE49-F238E27FC236}">
                    <a16:creationId xmlns:a16="http://schemas.microsoft.com/office/drawing/2014/main" id="{476B8DBB-2CC2-4D2C-8DFD-237CED963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487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4" name="Freeform 400">
                <a:extLst>
                  <a:ext uri="{FF2B5EF4-FFF2-40B4-BE49-F238E27FC236}">
                    <a16:creationId xmlns:a16="http://schemas.microsoft.com/office/drawing/2014/main" id="{34E1B6A7-7AC2-4E07-86CF-494102756F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492"/>
                <a:ext cx="54" cy="19"/>
              </a:xfrm>
              <a:custGeom>
                <a:avLst/>
                <a:gdLst>
                  <a:gd name="T0" fmla="*/ 0 w 65"/>
                  <a:gd name="T1" fmla="*/ 16 h 22"/>
                  <a:gd name="T2" fmla="*/ 45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5" name="Oval 401">
                <a:extLst>
                  <a:ext uri="{FF2B5EF4-FFF2-40B4-BE49-F238E27FC236}">
                    <a16:creationId xmlns:a16="http://schemas.microsoft.com/office/drawing/2014/main" id="{DC634F05-12CF-4C6B-94B0-08062680E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1" y="1492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6" name="Oval 402">
                <a:extLst>
                  <a:ext uri="{FF2B5EF4-FFF2-40B4-BE49-F238E27FC236}">
                    <a16:creationId xmlns:a16="http://schemas.microsoft.com/office/drawing/2014/main" id="{EB0E1A56-A73C-49C9-9C22-BEC9BAA4A1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1" y="1492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47" name="Freeform 403">
                <a:extLst>
                  <a:ext uri="{FF2B5EF4-FFF2-40B4-BE49-F238E27FC236}">
                    <a16:creationId xmlns:a16="http://schemas.microsoft.com/office/drawing/2014/main" id="{013F78BC-1287-4EB6-8B34-77BA6A49AC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501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8" name="Freeform 404">
                <a:extLst>
                  <a:ext uri="{FF2B5EF4-FFF2-40B4-BE49-F238E27FC236}">
                    <a16:creationId xmlns:a16="http://schemas.microsoft.com/office/drawing/2014/main" id="{58AF8CA1-FB4F-4566-A9DE-2C6167D5E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2" y="1450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7" y="0"/>
                      <a:pt x="96" y="0"/>
                      <a:pt x="95" y="0"/>
                    </a:cubicBezTo>
                    <a:cubicBezTo>
                      <a:pt x="43" y="0"/>
                      <a:pt x="0" y="55"/>
                      <a:pt x="0" y="122"/>
                    </a:cubicBezTo>
                    <a:cubicBezTo>
                      <a:pt x="0" y="190"/>
                      <a:pt x="43" y="244"/>
                      <a:pt x="95" y="244"/>
                    </a:cubicBezTo>
                    <a:cubicBezTo>
                      <a:pt x="97" y="244"/>
                      <a:pt x="99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49" name="Oval 405">
                <a:extLst>
                  <a:ext uri="{FF2B5EF4-FFF2-40B4-BE49-F238E27FC236}">
                    <a16:creationId xmlns:a16="http://schemas.microsoft.com/office/drawing/2014/main" id="{D02EBE54-20CF-40A4-A9E4-A6E049A5F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6" y="1450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0" name="Freeform 406">
                <a:extLst>
                  <a:ext uri="{FF2B5EF4-FFF2-40B4-BE49-F238E27FC236}">
                    <a16:creationId xmlns:a16="http://schemas.microsoft.com/office/drawing/2014/main" id="{89BF5518-EDCB-46BE-AD2A-611ABA4C8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1235"/>
                <a:ext cx="1172" cy="207"/>
              </a:xfrm>
              <a:custGeom>
                <a:avLst/>
                <a:gdLst>
                  <a:gd name="T0" fmla="*/ 991 w 1386"/>
                  <a:gd name="T1" fmla="*/ 0 h 244"/>
                  <a:gd name="T2" fmla="*/ 69 w 1386"/>
                  <a:gd name="T3" fmla="*/ 0 h 244"/>
                  <a:gd name="T4" fmla="*/ 69 w 1386"/>
                  <a:gd name="T5" fmla="*/ 0 h 244"/>
                  <a:gd name="T6" fmla="*/ 67 w 1386"/>
                  <a:gd name="T7" fmla="*/ 0 h 244"/>
                  <a:gd name="T8" fmla="*/ 0 w 1386"/>
                  <a:gd name="T9" fmla="*/ 88 h 244"/>
                  <a:gd name="T10" fmla="*/ 67 w 1386"/>
                  <a:gd name="T11" fmla="*/ 176 h 244"/>
                  <a:gd name="T12" fmla="*/ 72 w 1386"/>
                  <a:gd name="T13" fmla="*/ 176 h 244"/>
                  <a:gd name="T14" fmla="*/ 991 w 1386"/>
                  <a:gd name="T15" fmla="*/ 176 h 244"/>
                  <a:gd name="T16" fmla="*/ 991 w 1386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6" h="244">
                    <a:moveTo>
                      <a:pt x="1386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4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4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6" y="244"/>
                      <a:pt x="1386" y="244"/>
                      <a:pt x="1386" y="244"/>
                    </a:cubicBezTo>
                    <a:lnTo>
                      <a:pt x="1386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1" name="Freeform 407">
                <a:extLst>
                  <a:ext uri="{FF2B5EF4-FFF2-40B4-BE49-F238E27FC236}">
                    <a16:creationId xmlns:a16="http://schemas.microsoft.com/office/drawing/2014/main" id="{7E7C71EC-E5EC-44EA-BCA3-33F5ABF9D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4" y="1287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5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2" name="Freeform 408">
                <a:extLst>
                  <a:ext uri="{FF2B5EF4-FFF2-40B4-BE49-F238E27FC236}">
                    <a16:creationId xmlns:a16="http://schemas.microsoft.com/office/drawing/2014/main" id="{797C8C90-E98F-4039-8BE7-4556CFE9D2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9" y="1374"/>
                <a:ext cx="1168" cy="68"/>
              </a:xfrm>
              <a:custGeom>
                <a:avLst/>
                <a:gdLst>
                  <a:gd name="T0" fmla="*/ 988 w 1381"/>
                  <a:gd name="T1" fmla="*/ 0 h 81"/>
                  <a:gd name="T2" fmla="*/ 988 w 1381"/>
                  <a:gd name="T3" fmla="*/ 57 h 81"/>
                  <a:gd name="T4" fmla="*/ 68 w 1381"/>
                  <a:gd name="T5" fmla="*/ 57 h 81"/>
                  <a:gd name="T6" fmla="*/ 63 w 1381"/>
                  <a:gd name="T7" fmla="*/ 57 h 81"/>
                  <a:gd name="T8" fmla="*/ 0 w 1381"/>
                  <a:gd name="T9" fmla="*/ 0 h 81"/>
                  <a:gd name="T10" fmla="*/ 988 w 1381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1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89" y="81"/>
                    </a:cubicBezTo>
                    <a:cubicBezTo>
                      <a:pt x="48" y="81"/>
                      <a:pt x="13" y="47"/>
                      <a:pt x="0" y="0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53" name="Oval 409">
                <a:extLst>
                  <a:ext uri="{FF2B5EF4-FFF2-40B4-BE49-F238E27FC236}">
                    <a16:creationId xmlns:a16="http://schemas.microsoft.com/office/drawing/2014/main" id="{E50D3742-E88A-49C8-84AB-AA8A4EE60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1235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4" name="Oval 410">
                <a:extLst>
                  <a:ext uri="{FF2B5EF4-FFF2-40B4-BE49-F238E27FC236}">
                    <a16:creationId xmlns:a16="http://schemas.microsoft.com/office/drawing/2014/main" id="{FBE079ED-71CF-4800-AAF9-080CECDAC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8" y="1240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5" name="Oval 411">
                <a:extLst>
                  <a:ext uri="{FF2B5EF4-FFF2-40B4-BE49-F238E27FC236}">
                    <a16:creationId xmlns:a16="http://schemas.microsoft.com/office/drawing/2014/main" id="{6671DC19-C710-4CF6-B8CC-9739183036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5" y="1254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6" name="Oval 412">
                <a:extLst>
                  <a:ext uri="{FF2B5EF4-FFF2-40B4-BE49-F238E27FC236}">
                    <a16:creationId xmlns:a16="http://schemas.microsoft.com/office/drawing/2014/main" id="{CCEE071C-9D99-4E76-93EE-7909638D59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5" y="1290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7" name="Oval 413">
                <a:extLst>
                  <a:ext uri="{FF2B5EF4-FFF2-40B4-BE49-F238E27FC236}">
                    <a16:creationId xmlns:a16="http://schemas.microsoft.com/office/drawing/2014/main" id="{9D01E0B1-00C5-4648-BB38-3EA0A5B2E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2" y="1330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8" name="Oval 414">
                <a:extLst>
                  <a:ext uri="{FF2B5EF4-FFF2-40B4-BE49-F238E27FC236}">
                    <a16:creationId xmlns:a16="http://schemas.microsoft.com/office/drawing/2014/main" id="{7019FE36-6E80-4724-B394-607F44BBE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8" y="1369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59" name="Oval 415">
                <a:extLst>
                  <a:ext uri="{FF2B5EF4-FFF2-40B4-BE49-F238E27FC236}">
                    <a16:creationId xmlns:a16="http://schemas.microsoft.com/office/drawing/2014/main" id="{8F1FDF29-FA89-4F4A-8A73-1F160F814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5" y="1390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0" name="Oval 416">
                <a:extLst>
                  <a:ext uri="{FF2B5EF4-FFF2-40B4-BE49-F238E27FC236}">
                    <a16:creationId xmlns:a16="http://schemas.microsoft.com/office/drawing/2014/main" id="{17971EE0-315F-4E17-B06C-2E90D95865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8" y="138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1" name="Oval 417">
                <a:extLst>
                  <a:ext uri="{FF2B5EF4-FFF2-40B4-BE49-F238E27FC236}">
                    <a16:creationId xmlns:a16="http://schemas.microsoft.com/office/drawing/2014/main" id="{D1D6E0A1-32B0-42E7-A346-9CE2B070F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5" y="1358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2" name="Oval 418">
                <a:extLst>
                  <a:ext uri="{FF2B5EF4-FFF2-40B4-BE49-F238E27FC236}">
                    <a16:creationId xmlns:a16="http://schemas.microsoft.com/office/drawing/2014/main" id="{BE54A212-DC4B-47D9-802B-3B7D7F3BD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31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3" name="Oval 419">
                <a:extLst>
                  <a:ext uri="{FF2B5EF4-FFF2-40B4-BE49-F238E27FC236}">
                    <a16:creationId xmlns:a16="http://schemas.microsoft.com/office/drawing/2014/main" id="{12AFF183-EE88-4A98-BB44-A13C15A6A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7" y="1274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4" name="Oval 420">
                <a:extLst>
                  <a:ext uri="{FF2B5EF4-FFF2-40B4-BE49-F238E27FC236}">
                    <a16:creationId xmlns:a16="http://schemas.microsoft.com/office/drawing/2014/main" id="{CDD3492A-1A0D-4D7B-A2FB-014EE7C879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248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4165" name="Freeform 421">
                <a:extLst>
                  <a:ext uri="{FF2B5EF4-FFF2-40B4-BE49-F238E27FC236}">
                    <a16:creationId xmlns:a16="http://schemas.microsoft.com/office/drawing/2014/main" id="{73B3836F-9F62-40D9-9BD1-CFE8170D5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338"/>
                <a:ext cx="43" cy="53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4" y="59"/>
                    </a:cubicBezTo>
                    <a:cubicBezTo>
                      <a:pt x="22" y="62"/>
                      <a:pt x="9" y="52"/>
                      <a:pt x="5" y="37"/>
                    </a:cubicBezTo>
                    <a:cubicBezTo>
                      <a:pt x="0" y="22"/>
                      <a:pt x="7" y="7"/>
                      <a:pt x="18" y="4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6" name="Freeform 422">
                <a:extLst>
                  <a:ext uri="{FF2B5EF4-FFF2-40B4-BE49-F238E27FC236}">
                    <a16:creationId xmlns:a16="http://schemas.microsoft.com/office/drawing/2014/main" id="{AEC79C8A-BEFB-4918-B7A1-841E78429B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335"/>
                <a:ext cx="42" cy="51"/>
              </a:xfrm>
              <a:custGeom>
                <a:avLst/>
                <a:gdLst>
                  <a:gd name="T0" fmla="*/ 33 w 50"/>
                  <a:gd name="T1" fmla="*/ 24 h 61"/>
                  <a:gd name="T2" fmla="*/ 13 w 50"/>
                  <a:gd name="T3" fmla="*/ 41 h 61"/>
                  <a:gd name="T4" fmla="*/ 3 w 50"/>
                  <a:gd name="T5" fmla="*/ 18 h 61"/>
                  <a:gd name="T6" fmla="*/ 22 w 50"/>
                  <a:gd name="T7" fmla="*/ 3 h 61"/>
                  <a:gd name="T8" fmla="*/ 33 w 50"/>
                  <a:gd name="T9" fmla="*/ 2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3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3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7" name="Freeform 423">
                <a:extLst>
                  <a:ext uri="{FF2B5EF4-FFF2-40B4-BE49-F238E27FC236}">
                    <a16:creationId xmlns:a16="http://schemas.microsoft.com/office/drawing/2014/main" id="{2665E730-5713-4722-BF31-9A4841E89F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299"/>
                <a:ext cx="44" cy="53"/>
              </a:xfrm>
              <a:custGeom>
                <a:avLst/>
                <a:gdLst>
                  <a:gd name="T0" fmla="*/ 34 w 52"/>
                  <a:gd name="T1" fmla="*/ 27 h 62"/>
                  <a:gd name="T2" fmla="*/ 13 w 52"/>
                  <a:gd name="T3" fmla="*/ 43 h 62"/>
                  <a:gd name="T4" fmla="*/ 3 w 52"/>
                  <a:gd name="T5" fmla="*/ 18 h 62"/>
                  <a:gd name="T6" fmla="*/ 25 w 52"/>
                  <a:gd name="T7" fmla="*/ 3 h 62"/>
                  <a:gd name="T8" fmla="*/ 34 w 52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2" h="62">
                    <a:moveTo>
                      <a:pt x="47" y="37"/>
                    </a:moveTo>
                    <a:cubicBezTo>
                      <a:pt x="43" y="52"/>
                      <a:pt x="30" y="62"/>
                      <a:pt x="18" y="58"/>
                    </a:cubicBezTo>
                    <a:cubicBezTo>
                      <a:pt x="6" y="55"/>
                      <a:pt x="0" y="40"/>
                      <a:pt x="5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6" y="7"/>
                      <a:pt x="52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8" name="Freeform 424">
                <a:extLst>
                  <a:ext uri="{FF2B5EF4-FFF2-40B4-BE49-F238E27FC236}">
                    <a16:creationId xmlns:a16="http://schemas.microsoft.com/office/drawing/2014/main" id="{9E61361B-DEB5-48D3-99FC-0B30C52C1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279"/>
                <a:ext cx="39" cy="50"/>
              </a:xfrm>
              <a:custGeom>
                <a:avLst/>
                <a:gdLst>
                  <a:gd name="T0" fmla="*/ 32 w 46"/>
                  <a:gd name="T1" fmla="*/ 20 h 59"/>
                  <a:gd name="T2" fmla="*/ 18 w 46"/>
                  <a:gd name="T3" fmla="*/ 42 h 59"/>
                  <a:gd name="T4" fmla="*/ 1 w 46"/>
                  <a:gd name="T5" fmla="*/ 23 h 59"/>
                  <a:gd name="T6" fmla="*/ 15 w 46"/>
                  <a:gd name="T7" fmla="*/ 1 h 59"/>
                  <a:gd name="T8" fmla="*/ 32 w 46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59">
                    <a:moveTo>
                      <a:pt x="45" y="28"/>
                    </a:moveTo>
                    <a:cubicBezTo>
                      <a:pt x="46" y="44"/>
                      <a:pt x="37" y="57"/>
                      <a:pt x="25" y="58"/>
                    </a:cubicBezTo>
                    <a:cubicBezTo>
                      <a:pt x="13" y="59"/>
                      <a:pt x="2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69" name="Freeform 425">
                <a:extLst>
                  <a:ext uri="{FF2B5EF4-FFF2-40B4-BE49-F238E27FC236}">
                    <a16:creationId xmlns:a16="http://schemas.microsoft.com/office/drawing/2014/main" id="{0C4BE23B-2442-45D6-AE0B-BEFBDC297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8" y="1298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1"/>
                      <a:pt x="8" y="51"/>
                      <a:pt x="4" y="36"/>
                    </a:cubicBezTo>
                    <a:cubicBezTo>
                      <a:pt x="0" y="21"/>
                      <a:pt x="7" y="6"/>
                      <a:pt x="19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0" name="Freeform 426">
                <a:extLst>
                  <a:ext uri="{FF2B5EF4-FFF2-40B4-BE49-F238E27FC236}">
                    <a16:creationId xmlns:a16="http://schemas.microsoft.com/office/drawing/2014/main" id="{5ED41294-B56C-4D0F-81B5-1CFE026318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5" y="1257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2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0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1" name="Freeform 427">
                <a:extLst>
                  <a:ext uri="{FF2B5EF4-FFF2-40B4-BE49-F238E27FC236}">
                    <a16:creationId xmlns:a16="http://schemas.microsoft.com/office/drawing/2014/main" id="{52209103-4642-4A20-A8DA-574EFA67FD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9" y="1293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0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4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1" y="12"/>
                      <a:pt x="0" y="20"/>
                    </a:cubicBezTo>
                    <a:cubicBezTo>
                      <a:pt x="0" y="25"/>
                      <a:pt x="0" y="31"/>
                      <a:pt x="4" y="35"/>
                    </a:cubicBezTo>
                    <a:cubicBezTo>
                      <a:pt x="7" y="39"/>
                      <a:pt x="11" y="38"/>
                      <a:pt x="14" y="39"/>
                    </a:cubicBezTo>
                    <a:cubicBezTo>
                      <a:pt x="9" y="32"/>
                      <a:pt x="6" y="27"/>
                      <a:pt x="6" y="17"/>
                    </a:cubicBezTo>
                    <a:cubicBezTo>
                      <a:pt x="7" y="12"/>
                      <a:pt x="8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2" name="Freeform 428">
                <a:extLst>
                  <a:ext uri="{FF2B5EF4-FFF2-40B4-BE49-F238E27FC236}">
                    <a16:creationId xmlns:a16="http://schemas.microsoft.com/office/drawing/2014/main" id="{F120F978-3363-46B6-9757-83B36D287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9" y="1305"/>
                <a:ext cx="19" cy="32"/>
              </a:xfrm>
              <a:custGeom>
                <a:avLst/>
                <a:gdLst>
                  <a:gd name="T0" fmla="*/ 16 w 22"/>
                  <a:gd name="T1" fmla="*/ 2 h 38"/>
                  <a:gd name="T2" fmla="*/ 3 w 22"/>
                  <a:gd name="T3" fmla="*/ 10 h 38"/>
                  <a:gd name="T4" fmla="*/ 7 w 22"/>
                  <a:gd name="T5" fmla="*/ 27 h 38"/>
                  <a:gd name="T6" fmla="*/ 16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1" y="2"/>
                    </a:moveTo>
                    <a:cubicBezTo>
                      <a:pt x="13" y="1"/>
                      <a:pt x="7" y="6"/>
                      <a:pt x="3" y="14"/>
                    </a:cubicBezTo>
                    <a:cubicBezTo>
                      <a:pt x="1" y="19"/>
                      <a:pt x="1" y="37"/>
                      <a:pt x="9" y="38"/>
                    </a:cubicBezTo>
                    <a:cubicBezTo>
                      <a:pt x="0" y="26"/>
                      <a:pt x="10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3" name="Freeform 429">
                <a:extLst>
                  <a:ext uri="{FF2B5EF4-FFF2-40B4-BE49-F238E27FC236}">
                    <a16:creationId xmlns:a16="http://schemas.microsoft.com/office/drawing/2014/main" id="{0576045B-32F6-48B0-B58B-9728D06843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5" y="1245"/>
                <a:ext cx="11" cy="33"/>
              </a:xfrm>
              <a:custGeom>
                <a:avLst/>
                <a:gdLst>
                  <a:gd name="T0" fmla="*/ 9 w 13"/>
                  <a:gd name="T1" fmla="*/ 0 h 39"/>
                  <a:gd name="T2" fmla="*/ 5 w 13"/>
                  <a:gd name="T3" fmla="*/ 2 h 39"/>
                  <a:gd name="T4" fmla="*/ 1 w 13"/>
                  <a:gd name="T5" fmla="*/ 10 h 39"/>
                  <a:gd name="T6" fmla="*/ 9 w 13"/>
                  <a:gd name="T7" fmla="*/ 28 h 39"/>
                  <a:gd name="T8" fmla="*/ 7 w 13"/>
                  <a:gd name="T9" fmla="*/ 25 h 39"/>
                  <a:gd name="T10" fmla="*/ 5 w 13"/>
                  <a:gd name="T11" fmla="*/ 19 h 39"/>
                  <a:gd name="T12" fmla="*/ 8 w 13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" h="39">
                    <a:moveTo>
                      <a:pt x="13" y="0"/>
                    </a:moveTo>
                    <a:cubicBezTo>
                      <a:pt x="12" y="1"/>
                      <a:pt x="9" y="1"/>
                      <a:pt x="7" y="2"/>
                    </a:cubicBezTo>
                    <a:cubicBezTo>
                      <a:pt x="4" y="5"/>
                      <a:pt x="2" y="10"/>
                      <a:pt x="1" y="14"/>
                    </a:cubicBezTo>
                    <a:cubicBezTo>
                      <a:pt x="0" y="23"/>
                      <a:pt x="2" y="37"/>
                      <a:pt x="13" y="39"/>
                    </a:cubicBezTo>
                    <a:cubicBezTo>
                      <a:pt x="12" y="37"/>
                      <a:pt x="10" y="38"/>
                      <a:pt x="10" y="36"/>
                    </a:cubicBezTo>
                    <a:cubicBezTo>
                      <a:pt x="8" y="33"/>
                      <a:pt x="7" y="30"/>
                      <a:pt x="7" y="26"/>
                    </a:cubicBezTo>
                    <a:cubicBezTo>
                      <a:pt x="5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4" name="Freeform 430">
                <a:extLst>
                  <a:ext uri="{FF2B5EF4-FFF2-40B4-BE49-F238E27FC236}">
                    <a16:creationId xmlns:a16="http://schemas.microsoft.com/office/drawing/2014/main" id="{CC2FEA9F-5183-43AE-9ED4-F167D2FAA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285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7 w 19"/>
                  <a:gd name="T3" fmla="*/ 2 h 41"/>
                  <a:gd name="T4" fmla="*/ 1 w 19"/>
                  <a:gd name="T5" fmla="*/ 12 h 41"/>
                  <a:gd name="T6" fmla="*/ 8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3"/>
                      <a:pt x="12" y="0"/>
                      <a:pt x="9" y="2"/>
                    </a:cubicBezTo>
                    <a:cubicBezTo>
                      <a:pt x="4" y="4"/>
                      <a:pt x="2" y="11"/>
                      <a:pt x="1" y="16"/>
                    </a:cubicBezTo>
                    <a:cubicBezTo>
                      <a:pt x="0" y="23"/>
                      <a:pt x="2" y="40"/>
                      <a:pt x="11" y="41"/>
                    </a:cubicBezTo>
                    <a:cubicBezTo>
                      <a:pt x="2" y="36"/>
                      <a:pt x="3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5" name="Freeform 431">
                <a:extLst>
                  <a:ext uri="{FF2B5EF4-FFF2-40B4-BE49-F238E27FC236}">
                    <a16:creationId xmlns:a16="http://schemas.microsoft.com/office/drawing/2014/main" id="{7FA92C63-BFBD-40BD-AAAD-150FDCBF7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5" y="1245"/>
                <a:ext cx="25" cy="44"/>
              </a:xfrm>
              <a:custGeom>
                <a:avLst/>
                <a:gdLst>
                  <a:gd name="T0" fmla="*/ 22 w 29"/>
                  <a:gd name="T1" fmla="*/ 8 h 52"/>
                  <a:gd name="T2" fmla="*/ 15 w 29"/>
                  <a:gd name="T3" fmla="*/ 37 h 52"/>
                  <a:gd name="T4" fmla="*/ 11 w 29"/>
                  <a:gd name="T5" fmla="*/ 22 h 52"/>
                  <a:gd name="T6" fmla="*/ 20 w 29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52">
                    <a:moveTo>
                      <a:pt x="29" y="11"/>
                    </a:moveTo>
                    <a:cubicBezTo>
                      <a:pt x="13" y="0"/>
                      <a:pt x="0" y="49"/>
                      <a:pt x="20" y="52"/>
                    </a:cubicBezTo>
                    <a:cubicBezTo>
                      <a:pt x="14" y="48"/>
                      <a:pt x="15" y="37"/>
                      <a:pt x="15" y="31"/>
                    </a:cubicBezTo>
                    <a:cubicBezTo>
                      <a:pt x="16" y="23"/>
                      <a:pt x="18" y="15"/>
                      <a:pt x="27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6" name="Freeform 432">
                <a:extLst>
                  <a:ext uri="{FF2B5EF4-FFF2-40B4-BE49-F238E27FC236}">
                    <a16:creationId xmlns:a16="http://schemas.microsoft.com/office/drawing/2014/main" id="{A3F2DE51-6ED5-4FDB-8A76-D1619A0369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274"/>
                <a:ext cx="21" cy="41"/>
              </a:xfrm>
              <a:custGeom>
                <a:avLst/>
                <a:gdLst>
                  <a:gd name="T0" fmla="*/ 18 w 25"/>
                  <a:gd name="T1" fmla="*/ 5 h 48"/>
                  <a:gd name="T2" fmla="*/ 14 w 25"/>
                  <a:gd name="T3" fmla="*/ 35 h 48"/>
                  <a:gd name="T4" fmla="*/ 18 w 25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48">
                    <a:moveTo>
                      <a:pt x="25" y="7"/>
                    </a:moveTo>
                    <a:cubicBezTo>
                      <a:pt x="1" y="0"/>
                      <a:pt x="0" y="48"/>
                      <a:pt x="20" y="48"/>
                    </a:cubicBezTo>
                    <a:cubicBezTo>
                      <a:pt x="4" y="42"/>
                      <a:pt x="9" y="10"/>
                      <a:pt x="2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7" name="Freeform 433">
                <a:extLst>
                  <a:ext uri="{FF2B5EF4-FFF2-40B4-BE49-F238E27FC236}">
                    <a16:creationId xmlns:a16="http://schemas.microsoft.com/office/drawing/2014/main" id="{35402E43-DA76-49B3-BC44-14ABF61D6E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1320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7 w 19"/>
                  <a:gd name="T3" fmla="*/ 4 h 41"/>
                  <a:gd name="T4" fmla="*/ 1 w 19"/>
                  <a:gd name="T5" fmla="*/ 14 h 41"/>
                  <a:gd name="T6" fmla="*/ 2 w 19"/>
                  <a:gd name="T7" fmla="*/ 24 h 41"/>
                  <a:gd name="T8" fmla="*/ 9 w 19"/>
                  <a:gd name="T9" fmla="*/ 30 h 41"/>
                  <a:gd name="T10" fmla="*/ 3 w 19"/>
                  <a:gd name="T11" fmla="*/ 17 h 41"/>
                  <a:gd name="T12" fmla="*/ 11 w 19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7" y="5"/>
                      <a:pt x="12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6"/>
                      <a:pt x="5" y="31"/>
                      <a:pt x="5" y="23"/>
                    </a:cubicBezTo>
                    <a:cubicBezTo>
                      <a:pt x="6" y="20"/>
                      <a:pt x="9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8" name="Freeform 434">
                <a:extLst>
                  <a:ext uri="{FF2B5EF4-FFF2-40B4-BE49-F238E27FC236}">
                    <a16:creationId xmlns:a16="http://schemas.microsoft.com/office/drawing/2014/main" id="{B04965FA-1389-4203-B5B9-774162170D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7" y="1358"/>
                <a:ext cx="19" cy="38"/>
              </a:xfrm>
              <a:custGeom>
                <a:avLst/>
                <a:gdLst>
                  <a:gd name="T0" fmla="*/ 16 w 23"/>
                  <a:gd name="T1" fmla="*/ 7 h 45"/>
                  <a:gd name="T2" fmla="*/ 6 w 23"/>
                  <a:gd name="T3" fmla="*/ 32 h 45"/>
                  <a:gd name="T4" fmla="*/ 6 w 23"/>
                  <a:gd name="T5" fmla="*/ 18 h 45"/>
                  <a:gd name="T6" fmla="*/ 14 w 23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5">
                    <a:moveTo>
                      <a:pt x="23" y="10"/>
                    </a:moveTo>
                    <a:cubicBezTo>
                      <a:pt x="2" y="0"/>
                      <a:pt x="0" y="34"/>
                      <a:pt x="9" y="45"/>
                    </a:cubicBezTo>
                    <a:cubicBezTo>
                      <a:pt x="8" y="38"/>
                      <a:pt x="6" y="32"/>
                      <a:pt x="9" y="25"/>
                    </a:cubicBezTo>
                    <a:cubicBezTo>
                      <a:pt x="11" y="21"/>
                      <a:pt x="16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79" name="Freeform 435">
                <a:extLst>
                  <a:ext uri="{FF2B5EF4-FFF2-40B4-BE49-F238E27FC236}">
                    <a16:creationId xmlns:a16="http://schemas.microsoft.com/office/drawing/2014/main" id="{E2171A19-CD69-4102-8349-EBEAD395E7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391"/>
                <a:ext cx="16" cy="34"/>
              </a:xfrm>
              <a:custGeom>
                <a:avLst/>
                <a:gdLst>
                  <a:gd name="T0" fmla="*/ 12 w 19"/>
                  <a:gd name="T1" fmla="*/ 0 h 40"/>
                  <a:gd name="T2" fmla="*/ 11 w 19"/>
                  <a:gd name="T3" fmla="*/ 29 h 40"/>
                  <a:gd name="T4" fmla="*/ 13 w 19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0">
                    <a:moveTo>
                      <a:pt x="17" y="0"/>
                    </a:moveTo>
                    <a:cubicBezTo>
                      <a:pt x="1" y="0"/>
                      <a:pt x="0" y="40"/>
                      <a:pt x="15" y="40"/>
                    </a:cubicBezTo>
                    <a:cubicBezTo>
                      <a:pt x="5" y="32"/>
                      <a:pt x="8" y="6"/>
                      <a:pt x="19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0" name="Freeform 436">
                <a:extLst>
                  <a:ext uri="{FF2B5EF4-FFF2-40B4-BE49-F238E27FC236}">
                    <a16:creationId xmlns:a16="http://schemas.microsoft.com/office/drawing/2014/main" id="{E00856DA-D8D6-4FFB-837F-F58BBC423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336"/>
                <a:ext cx="19" cy="40"/>
              </a:xfrm>
              <a:custGeom>
                <a:avLst/>
                <a:gdLst>
                  <a:gd name="T0" fmla="*/ 15 w 23"/>
                  <a:gd name="T1" fmla="*/ 6 h 47"/>
                  <a:gd name="T2" fmla="*/ 6 w 23"/>
                  <a:gd name="T3" fmla="*/ 34 h 47"/>
                  <a:gd name="T4" fmla="*/ 16 w 23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3" h="47">
                    <a:moveTo>
                      <a:pt x="22" y="8"/>
                    </a:moveTo>
                    <a:cubicBezTo>
                      <a:pt x="3" y="0"/>
                      <a:pt x="0" y="37"/>
                      <a:pt x="9" y="47"/>
                    </a:cubicBezTo>
                    <a:cubicBezTo>
                      <a:pt x="1" y="34"/>
                      <a:pt x="11" y="13"/>
                      <a:pt x="23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1" name="Freeform 437">
                <a:extLst>
                  <a:ext uri="{FF2B5EF4-FFF2-40B4-BE49-F238E27FC236}">
                    <a16:creationId xmlns:a16="http://schemas.microsoft.com/office/drawing/2014/main" id="{E001FF2C-C2AE-45F1-8D4F-44109F160C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9" y="1302"/>
                <a:ext cx="16" cy="33"/>
              </a:xfrm>
              <a:custGeom>
                <a:avLst/>
                <a:gdLst>
                  <a:gd name="T0" fmla="*/ 13 w 19"/>
                  <a:gd name="T1" fmla="*/ 2 h 39"/>
                  <a:gd name="T2" fmla="*/ 11 w 19"/>
                  <a:gd name="T3" fmla="*/ 28 h 39"/>
                  <a:gd name="T4" fmla="*/ 13 w 19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39">
                    <a:moveTo>
                      <a:pt x="19" y="2"/>
                    </a:moveTo>
                    <a:cubicBezTo>
                      <a:pt x="0" y="0"/>
                      <a:pt x="1" y="35"/>
                      <a:pt x="15" y="39"/>
                    </a:cubicBezTo>
                    <a:cubicBezTo>
                      <a:pt x="6" y="31"/>
                      <a:pt x="7" y="10"/>
                      <a:pt x="18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2" name="Freeform 438">
                <a:extLst>
                  <a:ext uri="{FF2B5EF4-FFF2-40B4-BE49-F238E27FC236}">
                    <a16:creationId xmlns:a16="http://schemas.microsoft.com/office/drawing/2014/main" id="{B0DEE0DA-3B4B-40B7-9AD1-08E09B86F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344"/>
                <a:ext cx="15" cy="36"/>
              </a:xfrm>
              <a:custGeom>
                <a:avLst/>
                <a:gdLst>
                  <a:gd name="T0" fmla="*/ 11 w 18"/>
                  <a:gd name="T1" fmla="*/ 2 h 42"/>
                  <a:gd name="T2" fmla="*/ 13 w 18"/>
                  <a:gd name="T3" fmla="*/ 28 h 42"/>
                  <a:gd name="T4" fmla="*/ 9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5" y="2"/>
                    </a:moveTo>
                    <a:cubicBezTo>
                      <a:pt x="1" y="0"/>
                      <a:pt x="0" y="42"/>
                      <a:pt x="18" y="39"/>
                    </a:cubicBezTo>
                    <a:cubicBezTo>
                      <a:pt x="12" y="33"/>
                      <a:pt x="2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4183" name="Freeform 439">
                <a:extLst>
                  <a:ext uri="{FF2B5EF4-FFF2-40B4-BE49-F238E27FC236}">
                    <a16:creationId xmlns:a16="http://schemas.microsoft.com/office/drawing/2014/main" id="{E777DC3F-D9C7-4478-AE0D-095E1E2A6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332"/>
                <a:ext cx="15" cy="39"/>
              </a:xfrm>
              <a:custGeom>
                <a:avLst/>
                <a:gdLst>
                  <a:gd name="T0" fmla="*/ 13 w 17"/>
                  <a:gd name="T1" fmla="*/ 4 h 46"/>
                  <a:gd name="T2" fmla="*/ 8 w 17"/>
                  <a:gd name="T3" fmla="*/ 33 h 46"/>
                  <a:gd name="T4" fmla="*/ 11 w 17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2" y="12"/>
                      <a:pt x="14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3581" name="Group 440">
              <a:extLst>
                <a:ext uri="{FF2B5EF4-FFF2-40B4-BE49-F238E27FC236}">
                  <a16:creationId xmlns:a16="http://schemas.microsoft.com/office/drawing/2014/main" id="{16586DBD-4566-4396-953C-F8E1E8DBC1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70" y="1022"/>
              <a:ext cx="1451" cy="474"/>
              <a:chOff x="1370" y="1022"/>
              <a:chExt cx="1451" cy="474"/>
            </a:xfrm>
          </p:grpSpPr>
          <p:sp>
            <p:nvSpPr>
              <p:cNvPr id="13784" name="Freeform 441">
                <a:extLst>
                  <a:ext uri="{FF2B5EF4-FFF2-40B4-BE49-F238E27FC236}">
                    <a16:creationId xmlns:a16="http://schemas.microsoft.com/office/drawing/2014/main" id="{84A95CEB-EE16-40A6-90FA-14FFF652B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1374"/>
                <a:ext cx="12" cy="34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3 h 40"/>
                  <a:gd name="T6" fmla="*/ 8 w 14"/>
                  <a:gd name="T7" fmla="*/ 29 h 40"/>
                  <a:gd name="T8" fmla="*/ 9 w 1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2" y="37"/>
                      <a:pt x="10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5" name="Freeform 442">
                <a:extLst>
                  <a:ext uri="{FF2B5EF4-FFF2-40B4-BE49-F238E27FC236}">
                    <a16:creationId xmlns:a16="http://schemas.microsoft.com/office/drawing/2014/main" id="{F6729D30-9B51-47D8-B20B-08C08EDCD8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391"/>
                <a:ext cx="16" cy="37"/>
              </a:xfrm>
              <a:custGeom>
                <a:avLst/>
                <a:gdLst>
                  <a:gd name="T0" fmla="*/ 13 w 19"/>
                  <a:gd name="T1" fmla="*/ 5 h 44"/>
                  <a:gd name="T2" fmla="*/ 12 w 19"/>
                  <a:gd name="T3" fmla="*/ 30 h 44"/>
                  <a:gd name="T4" fmla="*/ 13 w 19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44">
                    <a:moveTo>
                      <a:pt x="19" y="7"/>
                    </a:moveTo>
                    <a:cubicBezTo>
                      <a:pt x="7" y="0"/>
                      <a:pt x="0" y="44"/>
                      <a:pt x="17" y="43"/>
                    </a:cubicBezTo>
                    <a:cubicBezTo>
                      <a:pt x="11" y="37"/>
                      <a:pt x="8" y="8"/>
                      <a:pt x="19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6" name="Oval 443">
                <a:extLst>
                  <a:ext uri="{FF2B5EF4-FFF2-40B4-BE49-F238E27FC236}">
                    <a16:creationId xmlns:a16="http://schemas.microsoft.com/office/drawing/2014/main" id="{C467F6BD-FA82-4C61-BFFD-28AB155F3C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1273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87" name="Oval 444">
                <a:extLst>
                  <a:ext uri="{FF2B5EF4-FFF2-40B4-BE49-F238E27FC236}">
                    <a16:creationId xmlns:a16="http://schemas.microsoft.com/office/drawing/2014/main" id="{29C9E623-4338-42EF-9DCC-3EAA7D934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1269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88" name="Freeform 445">
                <a:extLst>
                  <a:ext uri="{FF2B5EF4-FFF2-40B4-BE49-F238E27FC236}">
                    <a16:creationId xmlns:a16="http://schemas.microsoft.com/office/drawing/2014/main" id="{D0ADD5FB-2FA6-4C30-851E-DC1B860FAF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270"/>
                <a:ext cx="90" cy="24"/>
              </a:xfrm>
              <a:custGeom>
                <a:avLst/>
                <a:gdLst>
                  <a:gd name="T0" fmla="*/ 76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6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7" y="11"/>
                    </a:moveTo>
                    <a:cubicBezTo>
                      <a:pt x="107" y="18"/>
                      <a:pt x="84" y="25"/>
                      <a:pt x="54" y="26"/>
                    </a:cubicBezTo>
                    <a:cubicBezTo>
                      <a:pt x="25" y="28"/>
                      <a:pt x="1" y="24"/>
                      <a:pt x="1" y="18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7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9" name="Freeform 446">
                <a:extLst>
                  <a:ext uri="{FF2B5EF4-FFF2-40B4-BE49-F238E27FC236}">
                    <a16:creationId xmlns:a16="http://schemas.microsoft.com/office/drawing/2014/main" id="{6562EC45-AE21-40C9-8AF6-A9042F819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276"/>
                <a:ext cx="55" cy="19"/>
              </a:xfrm>
              <a:custGeom>
                <a:avLst/>
                <a:gdLst>
                  <a:gd name="T0" fmla="*/ 0 w 66"/>
                  <a:gd name="T1" fmla="*/ 16 h 22"/>
                  <a:gd name="T2" fmla="*/ 46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0" name="Oval 447">
                <a:extLst>
                  <a:ext uri="{FF2B5EF4-FFF2-40B4-BE49-F238E27FC236}">
                    <a16:creationId xmlns:a16="http://schemas.microsoft.com/office/drawing/2014/main" id="{69D50C69-EBA2-4F55-BFA4-7EFC7C553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1274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1" name="Oval 448">
                <a:extLst>
                  <a:ext uri="{FF2B5EF4-FFF2-40B4-BE49-F238E27FC236}">
                    <a16:creationId xmlns:a16="http://schemas.microsoft.com/office/drawing/2014/main" id="{8AC2E279-8404-4AAD-9446-8E5902368A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275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2" name="Freeform 449">
                <a:extLst>
                  <a:ext uri="{FF2B5EF4-FFF2-40B4-BE49-F238E27FC236}">
                    <a16:creationId xmlns:a16="http://schemas.microsoft.com/office/drawing/2014/main" id="{50B6DBEF-7616-4259-BA7A-C21CB2160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1284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3" name="Oval 450">
                <a:extLst>
                  <a:ext uri="{FF2B5EF4-FFF2-40B4-BE49-F238E27FC236}">
                    <a16:creationId xmlns:a16="http://schemas.microsoft.com/office/drawing/2014/main" id="{F4BE743B-0A1F-4B74-9247-FF4083807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7" y="1372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4" name="Oval 451">
                <a:extLst>
                  <a:ext uri="{FF2B5EF4-FFF2-40B4-BE49-F238E27FC236}">
                    <a16:creationId xmlns:a16="http://schemas.microsoft.com/office/drawing/2014/main" id="{C4EDDA90-266E-4AB2-A11F-2972BB649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0" y="1369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5" name="Freeform 452">
                <a:extLst>
                  <a:ext uri="{FF2B5EF4-FFF2-40B4-BE49-F238E27FC236}">
                    <a16:creationId xmlns:a16="http://schemas.microsoft.com/office/drawing/2014/main" id="{1F982E5D-D06D-4852-AED1-AC4FD9420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4" y="1370"/>
                <a:ext cx="90" cy="24"/>
              </a:xfrm>
              <a:custGeom>
                <a:avLst/>
                <a:gdLst>
                  <a:gd name="T0" fmla="*/ 76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6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7" y="10"/>
                    </a:moveTo>
                    <a:cubicBezTo>
                      <a:pt x="107" y="17"/>
                      <a:pt x="84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0"/>
                      <a:pt x="24" y="3"/>
                      <a:pt x="53" y="2"/>
                    </a:cubicBezTo>
                    <a:cubicBezTo>
                      <a:pt x="82" y="0"/>
                      <a:pt x="106" y="4"/>
                      <a:pt x="107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6" name="Freeform 453">
                <a:extLst>
                  <a:ext uri="{FF2B5EF4-FFF2-40B4-BE49-F238E27FC236}">
                    <a16:creationId xmlns:a16="http://schemas.microsoft.com/office/drawing/2014/main" id="{F04AE634-1768-4AEA-A5C8-D3ED2644F3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4" y="1375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97" name="Oval 454">
                <a:extLst>
                  <a:ext uri="{FF2B5EF4-FFF2-40B4-BE49-F238E27FC236}">
                    <a16:creationId xmlns:a16="http://schemas.microsoft.com/office/drawing/2014/main" id="{4E15A8BB-016A-49C7-B524-8EB4D8469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374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8" name="Oval 455">
                <a:extLst>
                  <a:ext uri="{FF2B5EF4-FFF2-40B4-BE49-F238E27FC236}">
                    <a16:creationId xmlns:a16="http://schemas.microsoft.com/office/drawing/2014/main" id="{6FD4330C-A989-47A5-81D2-E950BBDF19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6" y="1374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99" name="Freeform 456">
                <a:extLst>
                  <a:ext uri="{FF2B5EF4-FFF2-40B4-BE49-F238E27FC236}">
                    <a16:creationId xmlns:a16="http://schemas.microsoft.com/office/drawing/2014/main" id="{BBF7F3EB-1063-4F20-A5EC-27FA529BD2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0" y="1383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6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0" name="Oval 457">
                <a:extLst>
                  <a:ext uri="{FF2B5EF4-FFF2-40B4-BE49-F238E27FC236}">
                    <a16:creationId xmlns:a16="http://schemas.microsoft.com/office/drawing/2014/main" id="{71D7D09B-212F-4195-8849-7AB9679B1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5" y="1287"/>
                <a:ext cx="120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1" name="Oval 458">
                <a:extLst>
                  <a:ext uri="{FF2B5EF4-FFF2-40B4-BE49-F238E27FC236}">
                    <a16:creationId xmlns:a16="http://schemas.microsoft.com/office/drawing/2014/main" id="{38BFF6A5-BC72-4223-8C35-AB7F8C9BBE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1284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2" name="Freeform 459">
                <a:extLst>
                  <a:ext uri="{FF2B5EF4-FFF2-40B4-BE49-F238E27FC236}">
                    <a16:creationId xmlns:a16="http://schemas.microsoft.com/office/drawing/2014/main" id="{9118B6A7-8D04-40FF-ACE5-C66EC4207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3" y="1285"/>
                <a:ext cx="90" cy="23"/>
              </a:xfrm>
              <a:custGeom>
                <a:avLst/>
                <a:gdLst>
                  <a:gd name="T0" fmla="*/ 75 w 107"/>
                  <a:gd name="T1" fmla="*/ 7 h 28"/>
                  <a:gd name="T2" fmla="*/ 38 w 107"/>
                  <a:gd name="T3" fmla="*/ 17 h 28"/>
                  <a:gd name="T4" fmla="*/ 0 w 107"/>
                  <a:gd name="T5" fmla="*/ 12 h 28"/>
                  <a:gd name="T6" fmla="*/ 37 w 107"/>
                  <a:gd name="T7" fmla="*/ 2 h 28"/>
                  <a:gd name="T8" fmla="*/ 75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3" name="Freeform 460">
                <a:extLst>
                  <a:ext uri="{FF2B5EF4-FFF2-40B4-BE49-F238E27FC236}">
                    <a16:creationId xmlns:a16="http://schemas.microsoft.com/office/drawing/2014/main" id="{E514563D-4690-40F2-BC78-15A1985DD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3" y="1290"/>
                <a:ext cx="55" cy="19"/>
              </a:xfrm>
              <a:custGeom>
                <a:avLst/>
                <a:gdLst>
                  <a:gd name="T0" fmla="*/ 0 w 65"/>
                  <a:gd name="T1" fmla="*/ 16 h 23"/>
                  <a:gd name="T2" fmla="*/ 47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4" name="Oval 461">
                <a:extLst>
                  <a:ext uri="{FF2B5EF4-FFF2-40B4-BE49-F238E27FC236}">
                    <a16:creationId xmlns:a16="http://schemas.microsoft.com/office/drawing/2014/main" id="{F0665A63-8A2E-42BE-9730-6FD5183BC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289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5" name="Oval 462">
                <a:extLst>
                  <a:ext uri="{FF2B5EF4-FFF2-40B4-BE49-F238E27FC236}">
                    <a16:creationId xmlns:a16="http://schemas.microsoft.com/office/drawing/2014/main" id="{2D66731D-B03B-41CF-A5B2-E29032DBF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" y="1290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6" name="Freeform 463">
                <a:extLst>
                  <a:ext uri="{FF2B5EF4-FFF2-40B4-BE49-F238E27FC236}">
                    <a16:creationId xmlns:a16="http://schemas.microsoft.com/office/drawing/2014/main" id="{4772E2D1-EA6F-40EA-AB3B-FECE3FDC79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9" y="1298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07" name="Oval 464">
                <a:extLst>
                  <a:ext uri="{FF2B5EF4-FFF2-40B4-BE49-F238E27FC236}">
                    <a16:creationId xmlns:a16="http://schemas.microsoft.com/office/drawing/2014/main" id="{F6EE0513-FD9A-4B2F-92BB-424935A30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4" y="1351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8" name="Oval 465">
                <a:extLst>
                  <a:ext uri="{FF2B5EF4-FFF2-40B4-BE49-F238E27FC236}">
                    <a16:creationId xmlns:a16="http://schemas.microsoft.com/office/drawing/2014/main" id="{74DA5013-B9C8-4BE5-A1E6-05DE35243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6" y="1347"/>
                <a:ext cx="120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09" name="Freeform 466">
                <a:extLst>
                  <a:ext uri="{FF2B5EF4-FFF2-40B4-BE49-F238E27FC236}">
                    <a16:creationId xmlns:a16="http://schemas.microsoft.com/office/drawing/2014/main" id="{C44E5B9A-3DA4-4ACA-8183-805CBF77D7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2" y="1348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0" name="Freeform 467">
                <a:extLst>
                  <a:ext uri="{FF2B5EF4-FFF2-40B4-BE49-F238E27FC236}">
                    <a16:creationId xmlns:a16="http://schemas.microsoft.com/office/drawing/2014/main" id="{0927F1CC-4895-40CF-9542-68FFD62145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353"/>
                <a:ext cx="55" cy="19"/>
              </a:xfrm>
              <a:custGeom>
                <a:avLst/>
                <a:gdLst>
                  <a:gd name="T0" fmla="*/ 0 w 66"/>
                  <a:gd name="T1" fmla="*/ 16 h 22"/>
                  <a:gd name="T2" fmla="*/ 46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1" name="Oval 468">
                <a:extLst>
                  <a:ext uri="{FF2B5EF4-FFF2-40B4-BE49-F238E27FC236}">
                    <a16:creationId xmlns:a16="http://schemas.microsoft.com/office/drawing/2014/main" id="{35FFBABC-01FF-4AD9-A55E-EECC0B500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2" y="1352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2" name="Oval 469">
                <a:extLst>
                  <a:ext uri="{FF2B5EF4-FFF2-40B4-BE49-F238E27FC236}">
                    <a16:creationId xmlns:a16="http://schemas.microsoft.com/office/drawing/2014/main" id="{B25E3350-32FD-4309-BA7C-BA12132CE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2" y="1353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3" name="Freeform 470">
                <a:extLst>
                  <a:ext uri="{FF2B5EF4-FFF2-40B4-BE49-F238E27FC236}">
                    <a16:creationId xmlns:a16="http://schemas.microsoft.com/office/drawing/2014/main" id="{D5388649-3EC1-46E9-B789-D73A43212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8" y="1362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4" name="Oval 471">
                <a:extLst>
                  <a:ext uri="{FF2B5EF4-FFF2-40B4-BE49-F238E27FC236}">
                    <a16:creationId xmlns:a16="http://schemas.microsoft.com/office/drawing/2014/main" id="{3EA2FCAF-9FF8-4FB0-A7E6-00FF2351D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3" y="1276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5" name="Oval 472">
                <a:extLst>
                  <a:ext uri="{FF2B5EF4-FFF2-40B4-BE49-F238E27FC236}">
                    <a16:creationId xmlns:a16="http://schemas.microsoft.com/office/drawing/2014/main" id="{64AEC218-095E-478D-A2A3-8B0741A1A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6" y="1273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6" name="Freeform 473">
                <a:extLst>
                  <a:ext uri="{FF2B5EF4-FFF2-40B4-BE49-F238E27FC236}">
                    <a16:creationId xmlns:a16="http://schemas.microsoft.com/office/drawing/2014/main" id="{3BB86C49-A807-44B4-9582-CF9BBEF571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1274"/>
                <a:ext cx="91" cy="23"/>
              </a:xfrm>
              <a:custGeom>
                <a:avLst/>
                <a:gdLst>
                  <a:gd name="T0" fmla="*/ 77 w 107"/>
                  <a:gd name="T1" fmla="*/ 7 h 28"/>
                  <a:gd name="T2" fmla="*/ 39 w 107"/>
                  <a:gd name="T3" fmla="*/ 17 h 28"/>
                  <a:gd name="T4" fmla="*/ 1 w 107"/>
                  <a:gd name="T5" fmla="*/ 12 h 28"/>
                  <a:gd name="T6" fmla="*/ 38 w 107"/>
                  <a:gd name="T7" fmla="*/ 2 h 28"/>
                  <a:gd name="T8" fmla="*/ 77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0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7" name="Freeform 474">
                <a:extLst>
                  <a:ext uri="{FF2B5EF4-FFF2-40B4-BE49-F238E27FC236}">
                    <a16:creationId xmlns:a16="http://schemas.microsoft.com/office/drawing/2014/main" id="{3A1779D6-6615-4FB2-B387-D1785C292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0" y="1279"/>
                <a:ext cx="56" cy="18"/>
              </a:xfrm>
              <a:custGeom>
                <a:avLst/>
                <a:gdLst>
                  <a:gd name="T0" fmla="*/ 0 w 66"/>
                  <a:gd name="T1" fmla="*/ 15 h 22"/>
                  <a:gd name="T2" fmla="*/ 48 w 66"/>
                  <a:gd name="T3" fmla="*/ 0 h 22"/>
                  <a:gd name="T4" fmla="*/ 0 w 66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18" name="Oval 475">
                <a:extLst>
                  <a:ext uri="{FF2B5EF4-FFF2-40B4-BE49-F238E27FC236}">
                    <a16:creationId xmlns:a16="http://schemas.microsoft.com/office/drawing/2014/main" id="{CE07FEB6-5B63-4C95-A791-352DD3B65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2" y="1278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19" name="Oval 476">
                <a:extLst>
                  <a:ext uri="{FF2B5EF4-FFF2-40B4-BE49-F238E27FC236}">
                    <a16:creationId xmlns:a16="http://schemas.microsoft.com/office/drawing/2014/main" id="{946680D0-BE29-4023-9851-3BEA588BCC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2" y="1279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0" name="Freeform 477">
                <a:extLst>
                  <a:ext uri="{FF2B5EF4-FFF2-40B4-BE49-F238E27FC236}">
                    <a16:creationId xmlns:a16="http://schemas.microsoft.com/office/drawing/2014/main" id="{60849776-7A2B-4985-B3CD-2F895A6EFD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1287"/>
                <a:ext cx="33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1" name="Freeform 478">
                <a:extLst>
                  <a:ext uri="{FF2B5EF4-FFF2-40B4-BE49-F238E27FC236}">
                    <a16:creationId xmlns:a16="http://schemas.microsoft.com/office/drawing/2014/main" id="{0B7C30EE-CBBA-4B43-BAB3-A4A4692309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3" y="1236"/>
                <a:ext cx="1172" cy="207"/>
              </a:xfrm>
              <a:custGeom>
                <a:avLst/>
                <a:gdLst>
                  <a:gd name="T0" fmla="*/ 991 w 1386"/>
                  <a:gd name="T1" fmla="*/ 0 h 244"/>
                  <a:gd name="T2" fmla="*/ 69 w 1386"/>
                  <a:gd name="T3" fmla="*/ 0 h 244"/>
                  <a:gd name="T4" fmla="*/ 69 w 1386"/>
                  <a:gd name="T5" fmla="*/ 1 h 244"/>
                  <a:gd name="T6" fmla="*/ 67 w 1386"/>
                  <a:gd name="T7" fmla="*/ 0 h 244"/>
                  <a:gd name="T8" fmla="*/ 0 w 1386"/>
                  <a:gd name="T9" fmla="*/ 88 h 244"/>
                  <a:gd name="T10" fmla="*/ 67 w 1386"/>
                  <a:gd name="T11" fmla="*/ 176 h 244"/>
                  <a:gd name="T12" fmla="*/ 72 w 1386"/>
                  <a:gd name="T13" fmla="*/ 176 h 244"/>
                  <a:gd name="T14" fmla="*/ 991 w 1386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6" h="244">
                    <a:moveTo>
                      <a:pt x="1386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5" y="0"/>
                      <a:pt x="94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4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6" y="244"/>
                      <a:pt x="1386" y="244"/>
                      <a:pt x="1386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2" name="Oval 479">
                <a:extLst>
                  <a:ext uri="{FF2B5EF4-FFF2-40B4-BE49-F238E27FC236}">
                    <a16:creationId xmlns:a16="http://schemas.microsoft.com/office/drawing/2014/main" id="{52D5D820-5AB1-43A1-9130-6A721DC98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7" y="1236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3" name="Freeform 480">
                <a:extLst>
                  <a:ext uri="{FF2B5EF4-FFF2-40B4-BE49-F238E27FC236}">
                    <a16:creationId xmlns:a16="http://schemas.microsoft.com/office/drawing/2014/main" id="{B938778E-5EA4-4099-8697-75B4641AC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0" y="1022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4" name="Freeform 481">
                <a:extLst>
                  <a:ext uri="{FF2B5EF4-FFF2-40B4-BE49-F238E27FC236}">
                    <a16:creationId xmlns:a16="http://schemas.microsoft.com/office/drawing/2014/main" id="{1F0645F7-79E3-4C83-A998-0759B1007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0" y="1073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4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5" name="Freeform 482">
                <a:extLst>
                  <a:ext uri="{FF2B5EF4-FFF2-40B4-BE49-F238E27FC236}">
                    <a16:creationId xmlns:a16="http://schemas.microsoft.com/office/drawing/2014/main" id="{3BC9A3CE-8D55-44FC-B7AF-30BDC6E57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4" y="1160"/>
                <a:ext cx="1168" cy="69"/>
              </a:xfrm>
              <a:custGeom>
                <a:avLst/>
                <a:gdLst>
                  <a:gd name="T0" fmla="*/ 987 w 1382"/>
                  <a:gd name="T1" fmla="*/ 0 h 81"/>
                  <a:gd name="T2" fmla="*/ 987 w 1382"/>
                  <a:gd name="T3" fmla="*/ 59 h 81"/>
                  <a:gd name="T4" fmla="*/ 68 w 1382"/>
                  <a:gd name="T5" fmla="*/ 59 h 81"/>
                  <a:gd name="T6" fmla="*/ 64 w 1382"/>
                  <a:gd name="T7" fmla="*/ 59 h 81"/>
                  <a:gd name="T8" fmla="*/ 0 w 1382"/>
                  <a:gd name="T9" fmla="*/ 0 h 81"/>
                  <a:gd name="T10" fmla="*/ 987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9" y="81"/>
                      <a:pt x="14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26" name="Oval 483">
                <a:extLst>
                  <a:ext uri="{FF2B5EF4-FFF2-40B4-BE49-F238E27FC236}">
                    <a16:creationId xmlns:a16="http://schemas.microsoft.com/office/drawing/2014/main" id="{4DF801B9-84CF-4ADC-B5E1-AEC51302E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1022"/>
                <a:ext cx="159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7" name="Oval 484">
                <a:extLst>
                  <a:ext uri="{FF2B5EF4-FFF2-40B4-BE49-F238E27FC236}">
                    <a16:creationId xmlns:a16="http://schemas.microsoft.com/office/drawing/2014/main" id="{6526544D-5D19-4E8A-BA36-B5D751418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1026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8" name="Oval 485">
                <a:extLst>
                  <a:ext uri="{FF2B5EF4-FFF2-40B4-BE49-F238E27FC236}">
                    <a16:creationId xmlns:a16="http://schemas.microsoft.com/office/drawing/2014/main" id="{61BB3680-1822-4418-9051-FF3AA1F51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040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29" name="Oval 486">
                <a:extLst>
                  <a:ext uri="{FF2B5EF4-FFF2-40B4-BE49-F238E27FC236}">
                    <a16:creationId xmlns:a16="http://schemas.microsoft.com/office/drawing/2014/main" id="{01C63780-8289-4E7F-B91A-6374A9964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9" y="1076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0" name="Oval 487">
                <a:extLst>
                  <a:ext uri="{FF2B5EF4-FFF2-40B4-BE49-F238E27FC236}">
                    <a16:creationId xmlns:a16="http://schemas.microsoft.com/office/drawing/2014/main" id="{630679D5-05C9-40B1-9F3C-B12253894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" y="1117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1" name="Oval 488">
                <a:extLst>
                  <a:ext uri="{FF2B5EF4-FFF2-40B4-BE49-F238E27FC236}">
                    <a16:creationId xmlns:a16="http://schemas.microsoft.com/office/drawing/2014/main" id="{44B47E16-33F2-4B28-903D-B6BC7680A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1155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2" name="Oval 489">
                <a:extLst>
                  <a:ext uri="{FF2B5EF4-FFF2-40B4-BE49-F238E27FC236}">
                    <a16:creationId xmlns:a16="http://schemas.microsoft.com/office/drawing/2014/main" id="{0BFF0C14-AE02-4FF5-8942-B29129B77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176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3" name="Oval 490">
                <a:extLst>
                  <a:ext uri="{FF2B5EF4-FFF2-40B4-BE49-F238E27FC236}">
                    <a16:creationId xmlns:a16="http://schemas.microsoft.com/office/drawing/2014/main" id="{F879E377-AE53-4E75-80A4-5D2D9BB33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171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4" name="Oval 491">
                <a:extLst>
                  <a:ext uri="{FF2B5EF4-FFF2-40B4-BE49-F238E27FC236}">
                    <a16:creationId xmlns:a16="http://schemas.microsoft.com/office/drawing/2014/main" id="{8CBC0449-563C-4146-9FF9-E6436BAC0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0" y="1145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5" name="Oval 492">
                <a:extLst>
                  <a:ext uri="{FF2B5EF4-FFF2-40B4-BE49-F238E27FC236}">
                    <a16:creationId xmlns:a16="http://schemas.microsoft.com/office/drawing/2014/main" id="{606A701E-B8CB-46E1-9825-A7B227D95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10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6" name="Oval 493">
                <a:extLst>
                  <a:ext uri="{FF2B5EF4-FFF2-40B4-BE49-F238E27FC236}">
                    <a16:creationId xmlns:a16="http://schemas.microsoft.com/office/drawing/2014/main" id="{A13B5448-75FB-444A-B600-9A75FBCB9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2" y="1060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7" name="Oval 494">
                <a:extLst>
                  <a:ext uri="{FF2B5EF4-FFF2-40B4-BE49-F238E27FC236}">
                    <a16:creationId xmlns:a16="http://schemas.microsoft.com/office/drawing/2014/main" id="{2C26ECD8-8284-4A34-85A5-E1FA787FA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1" y="1034"/>
                <a:ext cx="38" cy="50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38" name="Freeform 495">
                <a:extLst>
                  <a:ext uri="{FF2B5EF4-FFF2-40B4-BE49-F238E27FC236}">
                    <a16:creationId xmlns:a16="http://schemas.microsoft.com/office/drawing/2014/main" id="{F8756911-00BD-4DE8-A9D2-C2DC3F4115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124"/>
                <a:ext cx="43" cy="53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39" name="Freeform 496">
                <a:extLst>
                  <a:ext uri="{FF2B5EF4-FFF2-40B4-BE49-F238E27FC236}">
                    <a16:creationId xmlns:a16="http://schemas.microsoft.com/office/drawing/2014/main" id="{EE4AD519-FF26-4CD4-AAFD-6A822EA080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121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3 h 61"/>
                  <a:gd name="T4" fmla="*/ 3 w 50"/>
                  <a:gd name="T5" fmla="*/ 19 h 61"/>
                  <a:gd name="T6" fmla="*/ 22 w 50"/>
                  <a:gd name="T7" fmla="*/ 3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0" name="Freeform 497">
                <a:extLst>
                  <a:ext uri="{FF2B5EF4-FFF2-40B4-BE49-F238E27FC236}">
                    <a16:creationId xmlns:a16="http://schemas.microsoft.com/office/drawing/2014/main" id="{21306416-BC94-4DA7-863B-B1B01EE4F8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6" y="1085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3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2"/>
                      <a:pt x="29" y="62"/>
                      <a:pt x="18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1" name="Freeform 498">
                <a:extLst>
                  <a:ext uri="{FF2B5EF4-FFF2-40B4-BE49-F238E27FC236}">
                    <a16:creationId xmlns:a16="http://schemas.microsoft.com/office/drawing/2014/main" id="{392A56A5-F073-4C30-9130-242261ABE2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1" y="1065"/>
                <a:ext cx="40" cy="50"/>
              </a:xfrm>
              <a:custGeom>
                <a:avLst/>
                <a:gdLst>
                  <a:gd name="T0" fmla="*/ 32 w 47"/>
                  <a:gd name="T1" fmla="*/ 20 h 59"/>
                  <a:gd name="T2" fmla="*/ 19 w 47"/>
                  <a:gd name="T3" fmla="*/ 42 h 59"/>
                  <a:gd name="T4" fmla="*/ 1 w 47"/>
                  <a:gd name="T5" fmla="*/ 23 h 59"/>
                  <a:gd name="T6" fmla="*/ 15 w 47"/>
                  <a:gd name="T7" fmla="*/ 1 h 59"/>
                  <a:gd name="T8" fmla="*/ 32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3" y="59"/>
                      <a:pt x="3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2" name="Freeform 499">
                <a:extLst>
                  <a:ext uri="{FF2B5EF4-FFF2-40B4-BE49-F238E27FC236}">
                    <a16:creationId xmlns:a16="http://schemas.microsoft.com/office/drawing/2014/main" id="{59F5CD0C-583B-4339-96F7-B5AAE52F68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4" y="1084"/>
                <a:ext cx="42" cy="52"/>
              </a:xfrm>
              <a:custGeom>
                <a:avLst/>
                <a:gdLst>
                  <a:gd name="T0" fmla="*/ 33 w 50"/>
                  <a:gd name="T1" fmla="*/ 18 h 61"/>
                  <a:gd name="T2" fmla="*/ 23 w 50"/>
                  <a:gd name="T3" fmla="*/ 42 h 61"/>
                  <a:gd name="T4" fmla="*/ 3 w 50"/>
                  <a:gd name="T5" fmla="*/ 26 h 61"/>
                  <a:gd name="T6" fmla="*/ 13 w 50"/>
                  <a:gd name="T7" fmla="*/ 3 h 61"/>
                  <a:gd name="T8" fmla="*/ 33 w 50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25"/>
                    </a:moveTo>
                    <a:cubicBezTo>
                      <a:pt x="50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6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3" name="Freeform 500">
                <a:extLst>
                  <a:ext uri="{FF2B5EF4-FFF2-40B4-BE49-F238E27FC236}">
                    <a16:creationId xmlns:a16="http://schemas.microsoft.com/office/drawing/2014/main" id="{2553013F-A89F-4CBA-949D-5372B5479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1044"/>
                <a:ext cx="17" cy="34"/>
              </a:xfrm>
              <a:custGeom>
                <a:avLst/>
                <a:gdLst>
                  <a:gd name="T0" fmla="*/ 14 w 21"/>
                  <a:gd name="T1" fmla="*/ 1 h 40"/>
                  <a:gd name="T2" fmla="*/ 11 w 21"/>
                  <a:gd name="T3" fmla="*/ 26 h 40"/>
                  <a:gd name="T4" fmla="*/ 14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4" name="Freeform 501">
                <a:extLst>
                  <a:ext uri="{FF2B5EF4-FFF2-40B4-BE49-F238E27FC236}">
                    <a16:creationId xmlns:a16="http://schemas.microsoft.com/office/drawing/2014/main" id="{16FC0698-374A-43CF-B1B4-3173B3F287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079"/>
                <a:ext cx="13" cy="33"/>
              </a:xfrm>
              <a:custGeom>
                <a:avLst/>
                <a:gdLst>
                  <a:gd name="T0" fmla="*/ 9 w 16"/>
                  <a:gd name="T1" fmla="*/ 1 h 39"/>
                  <a:gd name="T2" fmla="*/ 1 w 16"/>
                  <a:gd name="T3" fmla="*/ 14 h 39"/>
                  <a:gd name="T4" fmla="*/ 2 w 16"/>
                  <a:gd name="T5" fmla="*/ 25 h 39"/>
                  <a:gd name="T6" fmla="*/ 10 w 16"/>
                  <a:gd name="T7" fmla="*/ 28 h 39"/>
                  <a:gd name="T8" fmla="*/ 5 w 16"/>
                  <a:gd name="T9" fmla="*/ 12 h 39"/>
                  <a:gd name="T10" fmla="*/ 11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5" name="Freeform 502">
                <a:extLst>
                  <a:ext uri="{FF2B5EF4-FFF2-40B4-BE49-F238E27FC236}">
                    <a16:creationId xmlns:a16="http://schemas.microsoft.com/office/drawing/2014/main" id="{0A22FB53-4C20-4BB2-98A1-21543DC9D6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4" y="1091"/>
                <a:ext cx="19" cy="32"/>
              </a:xfrm>
              <a:custGeom>
                <a:avLst/>
                <a:gdLst>
                  <a:gd name="T0" fmla="*/ 16 w 22"/>
                  <a:gd name="T1" fmla="*/ 2 h 38"/>
                  <a:gd name="T2" fmla="*/ 3 w 22"/>
                  <a:gd name="T3" fmla="*/ 10 h 38"/>
                  <a:gd name="T4" fmla="*/ 7 w 22"/>
                  <a:gd name="T5" fmla="*/ 27 h 38"/>
                  <a:gd name="T6" fmla="*/ 16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8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6" name="Freeform 503">
                <a:extLst>
                  <a:ext uri="{FF2B5EF4-FFF2-40B4-BE49-F238E27FC236}">
                    <a16:creationId xmlns:a16="http://schemas.microsoft.com/office/drawing/2014/main" id="{604106FE-B314-4F92-B7E5-21E2ED3BBD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9" y="1031"/>
                <a:ext cx="12" cy="33"/>
              </a:xfrm>
              <a:custGeom>
                <a:avLst/>
                <a:gdLst>
                  <a:gd name="T0" fmla="*/ 10 w 14"/>
                  <a:gd name="T1" fmla="*/ 0 h 39"/>
                  <a:gd name="T2" fmla="*/ 5 w 14"/>
                  <a:gd name="T3" fmla="*/ 2 h 39"/>
                  <a:gd name="T4" fmla="*/ 1 w 14"/>
                  <a:gd name="T5" fmla="*/ 10 h 39"/>
                  <a:gd name="T6" fmla="*/ 9 w 14"/>
                  <a:gd name="T7" fmla="*/ 28 h 39"/>
                  <a:gd name="T8" fmla="*/ 8 w 14"/>
                  <a:gd name="T9" fmla="*/ 25 h 39"/>
                  <a:gd name="T10" fmla="*/ 5 w 14"/>
                  <a:gd name="T11" fmla="*/ 19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7" y="2"/>
                    </a:cubicBezTo>
                    <a:cubicBezTo>
                      <a:pt x="4" y="5"/>
                      <a:pt x="2" y="10"/>
                      <a:pt x="1" y="14"/>
                    </a:cubicBezTo>
                    <a:cubicBezTo>
                      <a:pt x="0" y="23"/>
                      <a:pt x="3" y="37"/>
                      <a:pt x="13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7" y="30"/>
                      <a:pt x="7" y="26"/>
                    </a:cubicBezTo>
                    <a:cubicBezTo>
                      <a:pt x="6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7" name="Freeform 504">
                <a:extLst>
                  <a:ext uri="{FF2B5EF4-FFF2-40B4-BE49-F238E27FC236}">
                    <a16:creationId xmlns:a16="http://schemas.microsoft.com/office/drawing/2014/main" id="{52A797D3-FD06-4EEF-A6F3-945301D8F2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8" y="1072"/>
                <a:ext cx="17" cy="34"/>
              </a:xfrm>
              <a:custGeom>
                <a:avLst/>
                <a:gdLst>
                  <a:gd name="T0" fmla="*/ 15 w 19"/>
                  <a:gd name="T1" fmla="*/ 2 h 41"/>
                  <a:gd name="T2" fmla="*/ 6 w 19"/>
                  <a:gd name="T3" fmla="*/ 2 h 41"/>
                  <a:gd name="T4" fmla="*/ 1 w 19"/>
                  <a:gd name="T5" fmla="*/ 11 h 41"/>
                  <a:gd name="T6" fmla="*/ 8 w 19"/>
                  <a:gd name="T7" fmla="*/ 28 h 41"/>
                  <a:gd name="T8" fmla="*/ 12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8" name="Freeform 505">
                <a:extLst>
                  <a:ext uri="{FF2B5EF4-FFF2-40B4-BE49-F238E27FC236}">
                    <a16:creationId xmlns:a16="http://schemas.microsoft.com/office/drawing/2014/main" id="{2683ECEB-B79E-4231-9EDE-EC85319246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031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2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49" name="Freeform 506">
                <a:extLst>
                  <a:ext uri="{FF2B5EF4-FFF2-40B4-BE49-F238E27FC236}">
                    <a16:creationId xmlns:a16="http://schemas.microsoft.com/office/drawing/2014/main" id="{76E22E75-BE28-434B-8D87-8A8E8A9721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061"/>
                <a:ext cx="21" cy="40"/>
              </a:xfrm>
              <a:custGeom>
                <a:avLst/>
                <a:gdLst>
                  <a:gd name="T0" fmla="*/ 18 w 24"/>
                  <a:gd name="T1" fmla="*/ 5 h 48"/>
                  <a:gd name="T2" fmla="*/ 15 w 24"/>
                  <a:gd name="T3" fmla="*/ 33 h 48"/>
                  <a:gd name="T4" fmla="*/ 18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0" name="Freeform 507">
                <a:extLst>
                  <a:ext uri="{FF2B5EF4-FFF2-40B4-BE49-F238E27FC236}">
                    <a16:creationId xmlns:a16="http://schemas.microsoft.com/office/drawing/2014/main" id="{3CF22772-E067-4230-BE8C-9E90CB26EB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1106"/>
                <a:ext cx="17" cy="35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4 h 41"/>
                  <a:gd name="T4" fmla="*/ 1 w 20"/>
                  <a:gd name="T5" fmla="*/ 14 h 41"/>
                  <a:gd name="T6" fmla="*/ 2 w 20"/>
                  <a:gd name="T7" fmla="*/ 24 h 41"/>
                  <a:gd name="T8" fmla="*/ 9 w 20"/>
                  <a:gd name="T9" fmla="*/ 30 h 41"/>
                  <a:gd name="T10" fmla="*/ 4 w 20"/>
                  <a:gd name="T11" fmla="*/ 17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2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1" name="Freeform 508">
                <a:extLst>
                  <a:ext uri="{FF2B5EF4-FFF2-40B4-BE49-F238E27FC236}">
                    <a16:creationId xmlns:a16="http://schemas.microsoft.com/office/drawing/2014/main" id="{1F36FCF7-05A3-40ED-9AEB-B8FF51F92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1144"/>
                <a:ext cx="19" cy="38"/>
              </a:xfrm>
              <a:custGeom>
                <a:avLst/>
                <a:gdLst>
                  <a:gd name="T0" fmla="*/ 16 w 22"/>
                  <a:gd name="T1" fmla="*/ 7 h 45"/>
                  <a:gd name="T2" fmla="*/ 6 w 22"/>
                  <a:gd name="T3" fmla="*/ 32 h 45"/>
                  <a:gd name="T4" fmla="*/ 6 w 22"/>
                  <a:gd name="T5" fmla="*/ 18 h 45"/>
                  <a:gd name="T6" fmla="*/ 16 w 22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22" y="10"/>
                    </a:moveTo>
                    <a:cubicBezTo>
                      <a:pt x="2" y="0"/>
                      <a:pt x="0" y="34"/>
                      <a:pt x="8" y="45"/>
                    </a:cubicBezTo>
                    <a:cubicBezTo>
                      <a:pt x="7" y="38"/>
                      <a:pt x="5" y="32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2" name="Freeform 509">
                <a:extLst>
                  <a:ext uri="{FF2B5EF4-FFF2-40B4-BE49-F238E27FC236}">
                    <a16:creationId xmlns:a16="http://schemas.microsoft.com/office/drawing/2014/main" id="{335EFCA1-62F3-4E5B-9A5A-548FBA37FE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177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3" name="Freeform 510">
                <a:extLst>
                  <a:ext uri="{FF2B5EF4-FFF2-40B4-BE49-F238E27FC236}">
                    <a16:creationId xmlns:a16="http://schemas.microsoft.com/office/drawing/2014/main" id="{6F6A3F2E-B192-48A4-9CBD-6C2439C77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1" y="1123"/>
                <a:ext cx="20" cy="39"/>
              </a:xfrm>
              <a:custGeom>
                <a:avLst/>
                <a:gdLst>
                  <a:gd name="T0" fmla="*/ 15 w 24"/>
                  <a:gd name="T1" fmla="*/ 6 h 47"/>
                  <a:gd name="T2" fmla="*/ 7 w 24"/>
                  <a:gd name="T3" fmla="*/ 32 h 47"/>
                  <a:gd name="T4" fmla="*/ 17 w 24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2" y="8"/>
                    </a:moveTo>
                    <a:cubicBezTo>
                      <a:pt x="3" y="0"/>
                      <a:pt x="0" y="37"/>
                      <a:pt x="9" y="47"/>
                    </a:cubicBezTo>
                    <a:cubicBezTo>
                      <a:pt x="1" y="34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4" name="Freeform 511">
                <a:extLst>
                  <a:ext uri="{FF2B5EF4-FFF2-40B4-BE49-F238E27FC236}">
                    <a16:creationId xmlns:a16="http://schemas.microsoft.com/office/drawing/2014/main" id="{0C1CB39A-D7C2-4A53-8C09-FBBF43294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5" y="1088"/>
                <a:ext cx="15" cy="33"/>
              </a:xfrm>
              <a:custGeom>
                <a:avLst/>
                <a:gdLst>
                  <a:gd name="T0" fmla="*/ 13 w 18"/>
                  <a:gd name="T1" fmla="*/ 2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5" name="Freeform 512">
                <a:extLst>
                  <a:ext uri="{FF2B5EF4-FFF2-40B4-BE49-F238E27FC236}">
                    <a16:creationId xmlns:a16="http://schemas.microsoft.com/office/drawing/2014/main" id="{53BB73B4-8CE4-4569-9654-C6BF2639A5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9" y="1130"/>
                <a:ext cx="15" cy="36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8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6" name="Freeform 513">
                <a:extLst>
                  <a:ext uri="{FF2B5EF4-FFF2-40B4-BE49-F238E27FC236}">
                    <a16:creationId xmlns:a16="http://schemas.microsoft.com/office/drawing/2014/main" id="{42E37B06-3E12-4F58-AEE9-872AB97BE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6" y="1118"/>
                <a:ext cx="14" cy="39"/>
              </a:xfrm>
              <a:custGeom>
                <a:avLst/>
                <a:gdLst>
                  <a:gd name="T0" fmla="*/ 12 w 17"/>
                  <a:gd name="T1" fmla="*/ 4 h 46"/>
                  <a:gd name="T2" fmla="*/ 7 w 17"/>
                  <a:gd name="T3" fmla="*/ 33 h 46"/>
                  <a:gd name="T4" fmla="*/ 10 w 17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2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7" name="Freeform 514">
                <a:extLst>
                  <a:ext uri="{FF2B5EF4-FFF2-40B4-BE49-F238E27FC236}">
                    <a16:creationId xmlns:a16="http://schemas.microsoft.com/office/drawing/2014/main" id="{0C129141-DD29-46C7-9665-FB941DE19B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1" y="1161"/>
                <a:ext cx="12" cy="34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3 h 40"/>
                  <a:gd name="T6" fmla="*/ 8 w 14"/>
                  <a:gd name="T7" fmla="*/ 29 h 40"/>
                  <a:gd name="T8" fmla="*/ 9 w 14"/>
                  <a:gd name="T9" fmla="*/ 3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3" y="37"/>
                      <a:pt x="11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8" name="Freeform 515">
                <a:extLst>
                  <a:ext uri="{FF2B5EF4-FFF2-40B4-BE49-F238E27FC236}">
                    <a16:creationId xmlns:a16="http://schemas.microsoft.com/office/drawing/2014/main" id="{F8562B10-5AEA-458F-9506-D1527C510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2" y="1177"/>
                <a:ext cx="16" cy="37"/>
              </a:xfrm>
              <a:custGeom>
                <a:avLst/>
                <a:gdLst>
                  <a:gd name="T0" fmla="*/ 13 w 20"/>
                  <a:gd name="T1" fmla="*/ 5 h 44"/>
                  <a:gd name="T2" fmla="*/ 11 w 20"/>
                  <a:gd name="T3" fmla="*/ 30 h 44"/>
                  <a:gd name="T4" fmla="*/ 13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59" name="Oval 516">
                <a:extLst>
                  <a:ext uri="{FF2B5EF4-FFF2-40B4-BE49-F238E27FC236}">
                    <a16:creationId xmlns:a16="http://schemas.microsoft.com/office/drawing/2014/main" id="{7E458434-A6E8-452B-8EB7-91D84DED8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1059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0" name="Oval 517">
                <a:extLst>
                  <a:ext uri="{FF2B5EF4-FFF2-40B4-BE49-F238E27FC236}">
                    <a16:creationId xmlns:a16="http://schemas.microsoft.com/office/drawing/2014/main" id="{492AA755-4267-47B5-8006-4A50B91D2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1056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1" name="Freeform 518">
                <a:extLst>
                  <a:ext uri="{FF2B5EF4-FFF2-40B4-BE49-F238E27FC236}">
                    <a16:creationId xmlns:a16="http://schemas.microsoft.com/office/drawing/2014/main" id="{25E8EA50-4752-4CF6-BB7A-BA78C1F6C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5" y="1056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2" name="Freeform 519">
                <a:extLst>
                  <a:ext uri="{FF2B5EF4-FFF2-40B4-BE49-F238E27FC236}">
                    <a16:creationId xmlns:a16="http://schemas.microsoft.com/office/drawing/2014/main" id="{C7391C02-CCCC-4FF0-A440-D839AF96F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5" y="1062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3" name="Oval 520">
                <a:extLst>
                  <a:ext uri="{FF2B5EF4-FFF2-40B4-BE49-F238E27FC236}">
                    <a16:creationId xmlns:a16="http://schemas.microsoft.com/office/drawing/2014/main" id="{BAEDA3E6-C86E-4BDD-ACB0-0213C7677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061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4" name="Oval 521">
                <a:extLst>
                  <a:ext uri="{FF2B5EF4-FFF2-40B4-BE49-F238E27FC236}">
                    <a16:creationId xmlns:a16="http://schemas.microsoft.com/office/drawing/2014/main" id="{B0B8F6FB-094F-4ACB-8ACC-02DB10C14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1061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5" name="Freeform 522">
                <a:extLst>
                  <a:ext uri="{FF2B5EF4-FFF2-40B4-BE49-F238E27FC236}">
                    <a16:creationId xmlns:a16="http://schemas.microsoft.com/office/drawing/2014/main" id="{340877B0-18E6-484F-8320-D447E7A0A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070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6" name="Oval 523">
                <a:extLst>
                  <a:ext uri="{FF2B5EF4-FFF2-40B4-BE49-F238E27FC236}">
                    <a16:creationId xmlns:a16="http://schemas.microsoft.com/office/drawing/2014/main" id="{7B064E7C-FBF6-4EA6-81A1-FA0FC002B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158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7" name="Oval 524">
                <a:extLst>
                  <a:ext uri="{FF2B5EF4-FFF2-40B4-BE49-F238E27FC236}">
                    <a16:creationId xmlns:a16="http://schemas.microsoft.com/office/drawing/2014/main" id="{6F8B5262-39BE-4160-B174-F9F3BB009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4" y="1155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68" name="Freeform 525">
                <a:extLst>
                  <a:ext uri="{FF2B5EF4-FFF2-40B4-BE49-F238E27FC236}">
                    <a16:creationId xmlns:a16="http://schemas.microsoft.com/office/drawing/2014/main" id="{93E38FA8-ABC8-4FC1-947A-FC9A6D0964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9" y="1156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69" name="Freeform 526">
                <a:extLst>
                  <a:ext uri="{FF2B5EF4-FFF2-40B4-BE49-F238E27FC236}">
                    <a16:creationId xmlns:a16="http://schemas.microsoft.com/office/drawing/2014/main" id="{B32CFDB0-9EC8-43F5-A3CA-12C82CD217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9" y="1162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0" name="Oval 527">
                <a:extLst>
                  <a:ext uri="{FF2B5EF4-FFF2-40B4-BE49-F238E27FC236}">
                    <a16:creationId xmlns:a16="http://schemas.microsoft.com/office/drawing/2014/main" id="{54834F95-60A4-4575-AC81-410F722ED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0" y="1160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1" name="Oval 528">
                <a:extLst>
                  <a:ext uri="{FF2B5EF4-FFF2-40B4-BE49-F238E27FC236}">
                    <a16:creationId xmlns:a16="http://schemas.microsoft.com/office/drawing/2014/main" id="{A8B8A02C-17D5-4981-8D98-159293D5C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1161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2" name="Freeform 529">
                <a:extLst>
                  <a:ext uri="{FF2B5EF4-FFF2-40B4-BE49-F238E27FC236}">
                    <a16:creationId xmlns:a16="http://schemas.microsoft.com/office/drawing/2014/main" id="{B064E249-0181-4B3E-BCFF-7E17D18AE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6" y="1169"/>
                <a:ext cx="33" cy="28"/>
              </a:xfrm>
              <a:custGeom>
                <a:avLst/>
                <a:gdLst>
                  <a:gd name="T0" fmla="*/ 12 w 40"/>
                  <a:gd name="T1" fmla="*/ 0 h 33"/>
                  <a:gd name="T2" fmla="*/ 0 w 40"/>
                  <a:gd name="T3" fmla="*/ 24 h 33"/>
                  <a:gd name="T4" fmla="*/ 12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7" y="0"/>
                    </a:moveTo>
                    <a:cubicBezTo>
                      <a:pt x="17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3" name="Oval 530">
                <a:extLst>
                  <a:ext uri="{FF2B5EF4-FFF2-40B4-BE49-F238E27FC236}">
                    <a16:creationId xmlns:a16="http://schemas.microsoft.com/office/drawing/2014/main" id="{BA068C11-7F27-429E-A1FD-7598C0F8E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0" y="1073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4" name="Oval 531">
                <a:extLst>
                  <a:ext uri="{FF2B5EF4-FFF2-40B4-BE49-F238E27FC236}">
                    <a16:creationId xmlns:a16="http://schemas.microsoft.com/office/drawing/2014/main" id="{FC5DD9AE-7C78-4F0F-91BD-25CDF356A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3" y="1070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5" name="Freeform 532">
                <a:extLst>
                  <a:ext uri="{FF2B5EF4-FFF2-40B4-BE49-F238E27FC236}">
                    <a16:creationId xmlns:a16="http://schemas.microsoft.com/office/drawing/2014/main" id="{5DC1914C-D64C-4319-BFA1-0A707BE843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8" y="1071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6" name="Freeform 533">
                <a:extLst>
                  <a:ext uri="{FF2B5EF4-FFF2-40B4-BE49-F238E27FC236}">
                    <a16:creationId xmlns:a16="http://schemas.microsoft.com/office/drawing/2014/main" id="{5866896B-6D66-494A-B5E3-D537855556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076"/>
                <a:ext cx="56" cy="19"/>
              </a:xfrm>
              <a:custGeom>
                <a:avLst/>
                <a:gdLst>
                  <a:gd name="T0" fmla="*/ 0 w 66"/>
                  <a:gd name="T1" fmla="*/ 16 h 23"/>
                  <a:gd name="T2" fmla="*/ 48 w 66"/>
                  <a:gd name="T3" fmla="*/ 0 h 23"/>
                  <a:gd name="T4" fmla="*/ 0 w 66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77" name="Oval 534">
                <a:extLst>
                  <a:ext uri="{FF2B5EF4-FFF2-40B4-BE49-F238E27FC236}">
                    <a16:creationId xmlns:a16="http://schemas.microsoft.com/office/drawing/2014/main" id="{27922E86-B341-487E-BBF8-A13683659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9" y="1075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8" name="Oval 535">
                <a:extLst>
                  <a:ext uri="{FF2B5EF4-FFF2-40B4-BE49-F238E27FC236}">
                    <a16:creationId xmlns:a16="http://schemas.microsoft.com/office/drawing/2014/main" id="{1086800A-3498-4643-9337-D57382EF69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9" y="107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79" name="Freeform 536">
                <a:extLst>
                  <a:ext uri="{FF2B5EF4-FFF2-40B4-BE49-F238E27FC236}">
                    <a16:creationId xmlns:a16="http://schemas.microsoft.com/office/drawing/2014/main" id="{8690ABDA-8A7D-478D-A870-C7C2A340AF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4" y="1084"/>
                <a:ext cx="34" cy="28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5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0" name="Oval 537">
                <a:extLst>
                  <a:ext uri="{FF2B5EF4-FFF2-40B4-BE49-F238E27FC236}">
                    <a16:creationId xmlns:a16="http://schemas.microsoft.com/office/drawing/2014/main" id="{D7658F0D-B4F5-47E3-9F2F-782D132E0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1137"/>
                <a:ext cx="120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1" name="Oval 538">
                <a:extLst>
                  <a:ext uri="{FF2B5EF4-FFF2-40B4-BE49-F238E27FC236}">
                    <a16:creationId xmlns:a16="http://schemas.microsoft.com/office/drawing/2014/main" id="{1580B1E8-0BE3-497C-AE32-0D5D45A6B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134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2" name="Freeform 539">
                <a:extLst>
                  <a:ext uri="{FF2B5EF4-FFF2-40B4-BE49-F238E27FC236}">
                    <a16:creationId xmlns:a16="http://schemas.microsoft.com/office/drawing/2014/main" id="{1A6C213A-4903-439C-972F-58ACAFB1C3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6" y="1134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3" name="Freeform 540">
                <a:extLst>
                  <a:ext uri="{FF2B5EF4-FFF2-40B4-BE49-F238E27FC236}">
                    <a16:creationId xmlns:a16="http://schemas.microsoft.com/office/drawing/2014/main" id="{A295AEE6-339F-4599-9D88-1383896D5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6" y="1140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4" name="Oval 541">
                <a:extLst>
                  <a:ext uri="{FF2B5EF4-FFF2-40B4-BE49-F238E27FC236}">
                    <a16:creationId xmlns:a16="http://schemas.microsoft.com/office/drawing/2014/main" id="{5BE1DB05-6049-49F4-AAC6-B17EACFB3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139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5" name="Oval 542">
                <a:extLst>
                  <a:ext uri="{FF2B5EF4-FFF2-40B4-BE49-F238E27FC236}">
                    <a16:creationId xmlns:a16="http://schemas.microsoft.com/office/drawing/2014/main" id="{9953D76E-0DAF-4562-9A7B-AB6BC9FF4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8" y="1140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6" name="Freeform 543">
                <a:extLst>
                  <a:ext uri="{FF2B5EF4-FFF2-40B4-BE49-F238E27FC236}">
                    <a16:creationId xmlns:a16="http://schemas.microsoft.com/office/drawing/2014/main" id="{BB87D457-1DF4-4B1E-A924-8AC64BAB15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2" y="1148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87" name="Oval 544">
                <a:extLst>
                  <a:ext uri="{FF2B5EF4-FFF2-40B4-BE49-F238E27FC236}">
                    <a16:creationId xmlns:a16="http://schemas.microsoft.com/office/drawing/2014/main" id="{706F0F4D-8844-4D68-BD88-89950DF13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8" y="1062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8" name="Oval 545">
                <a:extLst>
                  <a:ext uri="{FF2B5EF4-FFF2-40B4-BE49-F238E27FC236}">
                    <a16:creationId xmlns:a16="http://schemas.microsoft.com/office/drawing/2014/main" id="{148D2DB0-674A-4807-9080-054F36EDE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1" y="1059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89" name="Freeform 546">
                <a:extLst>
                  <a:ext uri="{FF2B5EF4-FFF2-40B4-BE49-F238E27FC236}">
                    <a16:creationId xmlns:a16="http://schemas.microsoft.com/office/drawing/2014/main" id="{19CB63BD-9EB7-421F-BE33-F7D8CFA6A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6" y="1060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0" name="Freeform 547">
                <a:extLst>
                  <a:ext uri="{FF2B5EF4-FFF2-40B4-BE49-F238E27FC236}">
                    <a16:creationId xmlns:a16="http://schemas.microsoft.com/office/drawing/2014/main" id="{89EC2ADB-2CE4-4484-B1A7-0DB469D282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5" y="1065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1" name="Oval 548">
                <a:extLst>
                  <a:ext uri="{FF2B5EF4-FFF2-40B4-BE49-F238E27FC236}">
                    <a16:creationId xmlns:a16="http://schemas.microsoft.com/office/drawing/2014/main" id="{06816292-E4EF-4832-911F-2AD3D800D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064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92" name="Oval 549">
                <a:extLst>
                  <a:ext uri="{FF2B5EF4-FFF2-40B4-BE49-F238E27FC236}">
                    <a16:creationId xmlns:a16="http://schemas.microsoft.com/office/drawing/2014/main" id="{294B4F19-C2BE-47AF-97A3-5480C9436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065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93" name="Freeform 550">
                <a:extLst>
                  <a:ext uri="{FF2B5EF4-FFF2-40B4-BE49-F238E27FC236}">
                    <a16:creationId xmlns:a16="http://schemas.microsoft.com/office/drawing/2014/main" id="{552864B1-3BC8-418D-BB0E-01D9C6C9B0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073"/>
                <a:ext cx="33" cy="28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5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4" name="Freeform 551">
                <a:extLst>
                  <a:ext uri="{FF2B5EF4-FFF2-40B4-BE49-F238E27FC236}">
                    <a16:creationId xmlns:a16="http://schemas.microsoft.com/office/drawing/2014/main" id="{67532C59-A7B0-413E-803C-9F9ACCB9CA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022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5" name="Oval 552">
                <a:extLst>
                  <a:ext uri="{FF2B5EF4-FFF2-40B4-BE49-F238E27FC236}">
                    <a16:creationId xmlns:a16="http://schemas.microsoft.com/office/drawing/2014/main" id="{65D08FBA-C284-44C5-8313-CD8A4EAFAF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2" y="1022"/>
                <a:ext cx="159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896" name="Freeform 553">
                <a:extLst>
                  <a:ext uri="{FF2B5EF4-FFF2-40B4-BE49-F238E27FC236}">
                    <a16:creationId xmlns:a16="http://schemas.microsoft.com/office/drawing/2014/main" id="{903F50B9-BB5C-4E39-8E20-F997AF84FC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7" y="1075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4"/>
                      <a:pt x="0" y="122"/>
                    </a:cubicBezTo>
                    <a:cubicBezTo>
                      <a:pt x="0" y="189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7" name="Freeform 554">
                <a:extLst>
                  <a:ext uri="{FF2B5EF4-FFF2-40B4-BE49-F238E27FC236}">
                    <a16:creationId xmlns:a16="http://schemas.microsoft.com/office/drawing/2014/main" id="{7AEA4FB8-E179-45F1-ABCF-0747352DF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7" y="1127"/>
                <a:ext cx="1076" cy="74"/>
              </a:xfrm>
              <a:custGeom>
                <a:avLst/>
                <a:gdLst>
                  <a:gd name="T0" fmla="*/ 0 w 1273"/>
                  <a:gd name="T1" fmla="*/ 34 h 88"/>
                  <a:gd name="T2" fmla="*/ 909 w 1273"/>
                  <a:gd name="T3" fmla="*/ 34 h 88"/>
                  <a:gd name="T4" fmla="*/ 0 w 1273"/>
                  <a:gd name="T5" fmla="*/ 34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8"/>
                    </a:moveTo>
                    <a:cubicBezTo>
                      <a:pt x="0" y="48"/>
                      <a:pt x="1104" y="0"/>
                      <a:pt x="1273" y="48"/>
                    </a:cubicBezTo>
                    <a:cubicBezTo>
                      <a:pt x="1273" y="48"/>
                      <a:pt x="76" y="88"/>
                      <a:pt x="0" y="48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8" name="Freeform 555">
                <a:extLst>
                  <a:ext uri="{FF2B5EF4-FFF2-40B4-BE49-F238E27FC236}">
                    <a16:creationId xmlns:a16="http://schemas.microsoft.com/office/drawing/2014/main" id="{12B3A90C-F380-4203-B016-907B18BB4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212"/>
                <a:ext cx="1167" cy="70"/>
              </a:xfrm>
              <a:custGeom>
                <a:avLst/>
                <a:gdLst>
                  <a:gd name="T0" fmla="*/ 986 w 1381"/>
                  <a:gd name="T1" fmla="*/ 0 h 82"/>
                  <a:gd name="T2" fmla="*/ 986 w 1381"/>
                  <a:gd name="T3" fmla="*/ 59 h 82"/>
                  <a:gd name="T4" fmla="*/ 67 w 1381"/>
                  <a:gd name="T5" fmla="*/ 59 h 82"/>
                  <a:gd name="T6" fmla="*/ 63 w 1381"/>
                  <a:gd name="T7" fmla="*/ 60 h 82"/>
                  <a:gd name="T8" fmla="*/ 0 w 1381"/>
                  <a:gd name="T9" fmla="*/ 0 h 82"/>
                  <a:gd name="T10" fmla="*/ 986 w 1381"/>
                  <a:gd name="T11" fmla="*/ 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1" h="82">
                    <a:moveTo>
                      <a:pt x="1381" y="0"/>
                    </a:moveTo>
                    <a:cubicBezTo>
                      <a:pt x="1381" y="81"/>
                      <a:pt x="1381" y="81"/>
                      <a:pt x="1381" y="81"/>
                    </a:cubicBezTo>
                    <a:cubicBezTo>
                      <a:pt x="94" y="81"/>
                      <a:pt x="94" y="81"/>
                      <a:pt x="94" y="81"/>
                    </a:cubicBezTo>
                    <a:cubicBezTo>
                      <a:pt x="92" y="81"/>
                      <a:pt x="91" y="82"/>
                      <a:pt x="89" y="82"/>
                    </a:cubicBezTo>
                    <a:cubicBezTo>
                      <a:pt x="48" y="82"/>
                      <a:pt x="13" y="48"/>
                      <a:pt x="0" y="0"/>
                    </a:cubicBezTo>
                    <a:cubicBezTo>
                      <a:pt x="1381" y="0"/>
                      <a:pt x="1381" y="0"/>
                      <a:pt x="1381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899" name="Oval 556">
                <a:extLst>
                  <a:ext uri="{FF2B5EF4-FFF2-40B4-BE49-F238E27FC236}">
                    <a16:creationId xmlns:a16="http://schemas.microsoft.com/office/drawing/2014/main" id="{A28B3424-4770-4205-A0A5-C5F609F1C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075"/>
                <a:ext cx="159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0" name="Oval 557">
                <a:extLst>
                  <a:ext uri="{FF2B5EF4-FFF2-40B4-BE49-F238E27FC236}">
                    <a16:creationId xmlns:a16="http://schemas.microsoft.com/office/drawing/2014/main" id="{EE165B13-8EF4-4F75-AD1F-3F8917AE17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1078"/>
                <a:ext cx="38" cy="50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1" name="Oval 558">
                <a:extLst>
                  <a:ext uri="{FF2B5EF4-FFF2-40B4-BE49-F238E27FC236}">
                    <a16:creationId xmlns:a16="http://schemas.microsoft.com/office/drawing/2014/main" id="{63D2255F-6A21-4A46-A87D-D0A368F4BE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1093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2" name="Oval 559">
                <a:extLst>
                  <a:ext uri="{FF2B5EF4-FFF2-40B4-BE49-F238E27FC236}">
                    <a16:creationId xmlns:a16="http://schemas.microsoft.com/office/drawing/2014/main" id="{A32DC7A7-D0C6-4F3A-8F01-58575E41A8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1129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3" name="Oval 560">
                <a:extLst>
                  <a:ext uri="{FF2B5EF4-FFF2-40B4-BE49-F238E27FC236}">
                    <a16:creationId xmlns:a16="http://schemas.microsoft.com/office/drawing/2014/main" id="{E0EDB2EC-95B5-4A36-B319-0CB94E32D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1169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4" name="Oval 561">
                <a:extLst>
                  <a:ext uri="{FF2B5EF4-FFF2-40B4-BE49-F238E27FC236}">
                    <a16:creationId xmlns:a16="http://schemas.microsoft.com/office/drawing/2014/main" id="{5466077B-C5CC-4D80-B1C7-7278D9178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1" y="1207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5" name="Oval 562">
                <a:extLst>
                  <a:ext uri="{FF2B5EF4-FFF2-40B4-BE49-F238E27FC236}">
                    <a16:creationId xmlns:a16="http://schemas.microsoft.com/office/drawing/2014/main" id="{C8FC36E8-9DAC-4278-BB3A-642AD7497A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7" y="1229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6" name="Oval 563">
                <a:extLst>
                  <a:ext uri="{FF2B5EF4-FFF2-40B4-BE49-F238E27FC236}">
                    <a16:creationId xmlns:a16="http://schemas.microsoft.com/office/drawing/2014/main" id="{32DF1187-65D5-4154-93A3-43A0CA43AD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0" y="1224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7" name="Oval 564">
                <a:extLst>
                  <a:ext uri="{FF2B5EF4-FFF2-40B4-BE49-F238E27FC236}">
                    <a16:creationId xmlns:a16="http://schemas.microsoft.com/office/drawing/2014/main" id="{CF17AA90-A241-47B7-8EA4-74DF3D7EDF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7" y="1197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8" name="Oval 565">
                <a:extLst>
                  <a:ext uri="{FF2B5EF4-FFF2-40B4-BE49-F238E27FC236}">
                    <a16:creationId xmlns:a16="http://schemas.microsoft.com/office/drawing/2014/main" id="{F42E51EB-2EF2-479A-A39D-0B1181DC4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9" y="1156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09" name="Oval 566">
                <a:extLst>
                  <a:ext uri="{FF2B5EF4-FFF2-40B4-BE49-F238E27FC236}">
                    <a16:creationId xmlns:a16="http://schemas.microsoft.com/office/drawing/2014/main" id="{6C3DD63B-5DFE-4AA9-9054-2ECB2810A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9" y="1113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10" name="Oval 567">
                <a:extLst>
                  <a:ext uri="{FF2B5EF4-FFF2-40B4-BE49-F238E27FC236}">
                    <a16:creationId xmlns:a16="http://schemas.microsoft.com/office/drawing/2014/main" id="{F1864FDE-BD3D-4B8D-B05E-72AA53562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108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11" name="Freeform 568">
                <a:extLst>
                  <a:ext uri="{FF2B5EF4-FFF2-40B4-BE49-F238E27FC236}">
                    <a16:creationId xmlns:a16="http://schemas.microsoft.com/office/drawing/2014/main" id="{59CF7444-2C3C-4036-AABB-9FE1709764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178"/>
                <a:ext cx="43" cy="51"/>
              </a:xfrm>
              <a:custGeom>
                <a:avLst/>
                <a:gdLst>
                  <a:gd name="T0" fmla="*/ 34 w 51"/>
                  <a:gd name="T1" fmla="*/ 18 h 61"/>
                  <a:gd name="T2" fmla="*/ 24 w 51"/>
                  <a:gd name="T3" fmla="*/ 40 h 61"/>
                  <a:gd name="T4" fmla="*/ 3 w 51"/>
                  <a:gd name="T5" fmla="*/ 25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1"/>
                      <a:pt x="8" y="52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2" name="Freeform 569">
                <a:extLst>
                  <a:ext uri="{FF2B5EF4-FFF2-40B4-BE49-F238E27FC236}">
                    <a16:creationId xmlns:a16="http://schemas.microsoft.com/office/drawing/2014/main" id="{0BFF5F22-8F3C-461A-A332-FABE24C79C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174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2 h 61"/>
                  <a:gd name="T4" fmla="*/ 3 w 50"/>
                  <a:gd name="T5" fmla="*/ 18 h 61"/>
                  <a:gd name="T6" fmla="*/ 22 w 50"/>
                  <a:gd name="T7" fmla="*/ 2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0"/>
                      <a:pt x="31" y="61"/>
                      <a:pt x="19" y="58"/>
                    </a:cubicBezTo>
                    <a:cubicBezTo>
                      <a:pt x="7" y="55"/>
                      <a:pt x="0" y="41"/>
                      <a:pt x="4" y="25"/>
                    </a:cubicBezTo>
                    <a:cubicBezTo>
                      <a:pt x="7" y="10"/>
                      <a:pt x="19" y="0"/>
                      <a:pt x="31" y="2"/>
                    </a:cubicBezTo>
                    <a:cubicBezTo>
                      <a:pt x="43" y="5"/>
                      <a:pt x="50" y="19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3" name="Freeform 570">
                <a:extLst>
                  <a:ext uri="{FF2B5EF4-FFF2-40B4-BE49-F238E27FC236}">
                    <a16:creationId xmlns:a16="http://schemas.microsoft.com/office/drawing/2014/main" id="{0648614D-AEC4-4D33-BFF2-3AE3B7C72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3" y="1138"/>
                <a:ext cx="43" cy="52"/>
              </a:xfrm>
              <a:custGeom>
                <a:avLst/>
                <a:gdLst>
                  <a:gd name="T0" fmla="*/ 34 w 51"/>
                  <a:gd name="T1" fmla="*/ 26 h 62"/>
                  <a:gd name="T2" fmla="*/ 13 w 51"/>
                  <a:gd name="T3" fmla="*/ 41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6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3"/>
                      <a:pt x="29" y="62"/>
                      <a:pt x="18" y="59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4" name="Freeform 571">
                <a:extLst>
                  <a:ext uri="{FF2B5EF4-FFF2-40B4-BE49-F238E27FC236}">
                    <a16:creationId xmlns:a16="http://schemas.microsoft.com/office/drawing/2014/main" id="{D3CEBB07-FB65-4C22-99C4-85B6784168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1118"/>
                <a:ext cx="39" cy="50"/>
              </a:xfrm>
              <a:custGeom>
                <a:avLst/>
                <a:gdLst>
                  <a:gd name="T0" fmla="*/ 32 w 47"/>
                  <a:gd name="T1" fmla="*/ 19 h 59"/>
                  <a:gd name="T2" fmla="*/ 18 w 47"/>
                  <a:gd name="T3" fmla="*/ 42 h 59"/>
                  <a:gd name="T4" fmla="*/ 1 w 47"/>
                  <a:gd name="T5" fmla="*/ 22 h 59"/>
                  <a:gd name="T6" fmla="*/ 14 w 47"/>
                  <a:gd name="T7" fmla="*/ 1 h 59"/>
                  <a:gd name="T8" fmla="*/ 32 w 47"/>
                  <a:gd name="T9" fmla="*/ 19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6" y="27"/>
                    </a:moveTo>
                    <a:cubicBezTo>
                      <a:pt x="47" y="43"/>
                      <a:pt x="38" y="57"/>
                      <a:pt x="26" y="58"/>
                    </a:cubicBezTo>
                    <a:cubicBezTo>
                      <a:pt x="14" y="59"/>
                      <a:pt x="3" y="47"/>
                      <a:pt x="1" y="31"/>
                    </a:cubicBezTo>
                    <a:cubicBezTo>
                      <a:pt x="0" y="15"/>
                      <a:pt x="9" y="2"/>
                      <a:pt x="21" y="1"/>
                    </a:cubicBezTo>
                    <a:cubicBezTo>
                      <a:pt x="33" y="0"/>
                      <a:pt x="44" y="12"/>
                      <a:pt x="46" y="2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5" name="Freeform 572">
                <a:extLst>
                  <a:ext uri="{FF2B5EF4-FFF2-40B4-BE49-F238E27FC236}">
                    <a16:creationId xmlns:a16="http://schemas.microsoft.com/office/drawing/2014/main" id="{5828C862-4E72-41F5-9FE4-C6546DC820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137"/>
                <a:ext cx="43" cy="52"/>
              </a:xfrm>
              <a:custGeom>
                <a:avLst/>
                <a:gdLst>
                  <a:gd name="T0" fmla="*/ 34 w 51"/>
                  <a:gd name="T1" fmla="*/ 18 h 61"/>
                  <a:gd name="T2" fmla="*/ 23 w 51"/>
                  <a:gd name="T3" fmla="*/ 42 h 61"/>
                  <a:gd name="T4" fmla="*/ 3 w 51"/>
                  <a:gd name="T5" fmla="*/ 26 h 61"/>
                  <a:gd name="T6" fmla="*/ 13 w 51"/>
                  <a:gd name="T7" fmla="*/ 3 h 61"/>
                  <a:gd name="T8" fmla="*/ 34 w 51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25"/>
                    </a:moveTo>
                    <a:cubicBezTo>
                      <a:pt x="51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6" name="Freeform 573">
                <a:extLst>
                  <a:ext uri="{FF2B5EF4-FFF2-40B4-BE49-F238E27FC236}">
                    <a16:creationId xmlns:a16="http://schemas.microsoft.com/office/drawing/2014/main" id="{6DE458E9-3721-49E4-A063-FFBBC9E7F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097"/>
                <a:ext cx="18" cy="33"/>
              </a:xfrm>
              <a:custGeom>
                <a:avLst/>
                <a:gdLst>
                  <a:gd name="T0" fmla="*/ 15 w 21"/>
                  <a:gd name="T1" fmla="*/ 0 h 39"/>
                  <a:gd name="T2" fmla="*/ 13 w 21"/>
                  <a:gd name="T3" fmla="*/ 25 h 39"/>
                  <a:gd name="T4" fmla="*/ 15 w 21"/>
                  <a:gd name="T5" fmla="*/ 0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39">
                    <a:moveTo>
                      <a:pt x="21" y="0"/>
                    </a:moveTo>
                    <a:cubicBezTo>
                      <a:pt x="0" y="0"/>
                      <a:pt x="4" y="39"/>
                      <a:pt x="17" y="36"/>
                    </a:cubicBezTo>
                    <a:cubicBezTo>
                      <a:pt x="4" y="28"/>
                      <a:pt x="10" y="7"/>
                      <a:pt x="21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7" name="Freeform 574">
                <a:extLst>
                  <a:ext uri="{FF2B5EF4-FFF2-40B4-BE49-F238E27FC236}">
                    <a16:creationId xmlns:a16="http://schemas.microsoft.com/office/drawing/2014/main" id="{F690DAA2-68B4-4063-B705-9E0AF2997C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133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5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19"/>
                    </a:cubicBezTo>
                    <a:cubicBezTo>
                      <a:pt x="0" y="25"/>
                      <a:pt x="1" y="30"/>
                      <a:pt x="4" y="34"/>
                    </a:cubicBezTo>
                    <a:cubicBezTo>
                      <a:pt x="8" y="38"/>
                      <a:pt x="12" y="37"/>
                      <a:pt x="15" y="39"/>
                    </a:cubicBezTo>
                    <a:cubicBezTo>
                      <a:pt x="9" y="31"/>
                      <a:pt x="6" y="26"/>
                      <a:pt x="7" y="16"/>
                    </a:cubicBezTo>
                    <a:cubicBezTo>
                      <a:pt x="7" y="11"/>
                      <a:pt x="9" y="0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8" name="Freeform 575">
                <a:extLst>
                  <a:ext uri="{FF2B5EF4-FFF2-40B4-BE49-F238E27FC236}">
                    <a16:creationId xmlns:a16="http://schemas.microsoft.com/office/drawing/2014/main" id="{60A1CA9A-90FA-4CD3-BDC5-389996CF50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1" y="1144"/>
                <a:ext cx="18" cy="32"/>
              </a:xfrm>
              <a:custGeom>
                <a:avLst/>
                <a:gdLst>
                  <a:gd name="T0" fmla="*/ 15 w 22"/>
                  <a:gd name="T1" fmla="*/ 2 h 38"/>
                  <a:gd name="T2" fmla="*/ 2 w 22"/>
                  <a:gd name="T3" fmla="*/ 10 h 38"/>
                  <a:gd name="T4" fmla="*/ 6 w 22"/>
                  <a:gd name="T5" fmla="*/ 27 h 38"/>
                  <a:gd name="T6" fmla="*/ 15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2"/>
                      <a:pt x="8" y="6"/>
                      <a:pt x="4" y="14"/>
                    </a:cubicBezTo>
                    <a:cubicBezTo>
                      <a:pt x="2" y="19"/>
                      <a:pt x="1" y="38"/>
                      <a:pt x="9" y="38"/>
                    </a:cubicBezTo>
                    <a:cubicBezTo>
                      <a:pt x="0" y="27"/>
                      <a:pt x="11" y="6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19" name="Freeform 576">
                <a:extLst>
                  <a:ext uri="{FF2B5EF4-FFF2-40B4-BE49-F238E27FC236}">
                    <a16:creationId xmlns:a16="http://schemas.microsoft.com/office/drawing/2014/main" id="{7E0BF33F-C768-4450-B484-5FECC047F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084"/>
                <a:ext cx="12" cy="33"/>
              </a:xfrm>
              <a:custGeom>
                <a:avLst/>
                <a:gdLst>
                  <a:gd name="T0" fmla="*/ 10 w 14"/>
                  <a:gd name="T1" fmla="*/ 0 h 40"/>
                  <a:gd name="T2" fmla="*/ 5 w 14"/>
                  <a:gd name="T3" fmla="*/ 2 h 40"/>
                  <a:gd name="T4" fmla="*/ 2 w 14"/>
                  <a:gd name="T5" fmla="*/ 10 h 40"/>
                  <a:gd name="T6" fmla="*/ 9 w 14"/>
                  <a:gd name="T7" fmla="*/ 27 h 40"/>
                  <a:gd name="T8" fmla="*/ 8 w 14"/>
                  <a:gd name="T9" fmla="*/ 26 h 40"/>
                  <a:gd name="T10" fmla="*/ 5 w 14"/>
                  <a:gd name="T11" fmla="*/ 18 h 40"/>
                  <a:gd name="T12" fmla="*/ 9 w 14"/>
                  <a:gd name="T13" fmla="*/ 2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14" y="0"/>
                    </a:moveTo>
                    <a:cubicBezTo>
                      <a:pt x="12" y="1"/>
                      <a:pt x="10" y="1"/>
                      <a:pt x="7" y="3"/>
                    </a:cubicBezTo>
                    <a:cubicBezTo>
                      <a:pt x="4" y="5"/>
                      <a:pt x="2" y="11"/>
                      <a:pt x="2" y="15"/>
                    </a:cubicBezTo>
                    <a:cubicBezTo>
                      <a:pt x="0" y="24"/>
                      <a:pt x="3" y="38"/>
                      <a:pt x="13" y="40"/>
                    </a:cubicBezTo>
                    <a:cubicBezTo>
                      <a:pt x="13" y="38"/>
                      <a:pt x="11" y="38"/>
                      <a:pt x="10" y="37"/>
                    </a:cubicBezTo>
                    <a:cubicBezTo>
                      <a:pt x="9" y="34"/>
                      <a:pt x="8" y="30"/>
                      <a:pt x="7" y="27"/>
                    </a:cubicBezTo>
                    <a:cubicBezTo>
                      <a:pt x="6" y="19"/>
                      <a:pt x="6" y="10"/>
                      <a:pt x="12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0" name="Freeform 577">
                <a:extLst>
                  <a:ext uri="{FF2B5EF4-FFF2-40B4-BE49-F238E27FC236}">
                    <a16:creationId xmlns:a16="http://schemas.microsoft.com/office/drawing/2014/main" id="{CA4E1E74-1D35-495F-9CB6-AF3B3409A0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125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1 h 41"/>
                  <a:gd name="T4" fmla="*/ 1 w 19"/>
                  <a:gd name="T5" fmla="*/ 11 h 41"/>
                  <a:gd name="T6" fmla="*/ 7 w 19"/>
                  <a:gd name="T7" fmla="*/ 30 h 41"/>
                  <a:gd name="T8" fmla="*/ 11 w 19"/>
                  <a:gd name="T9" fmla="*/ 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6" y="2"/>
                      <a:pt x="12" y="0"/>
                      <a:pt x="8" y="1"/>
                    </a:cubicBezTo>
                    <a:cubicBezTo>
                      <a:pt x="3" y="3"/>
                      <a:pt x="2" y="10"/>
                      <a:pt x="1" y="15"/>
                    </a:cubicBezTo>
                    <a:cubicBezTo>
                      <a:pt x="0" y="22"/>
                      <a:pt x="1" y="39"/>
                      <a:pt x="10" y="41"/>
                    </a:cubicBezTo>
                    <a:cubicBezTo>
                      <a:pt x="2" y="36"/>
                      <a:pt x="3" y="5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1" name="Freeform 578">
                <a:extLst>
                  <a:ext uri="{FF2B5EF4-FFF2-40B4-BE49-F238E27FC236}">
                    <a16:creationId xmlns:a16="http://schemas.microsoft.com/office/drawing/2014/main" id="{AD475455-57F0-4FC6-89B6-F258A279E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7" y="1084"/>
                <a:ext cx="24" cy="44"/>
              </a:xfrm>
              <a:custGeom>
                <a:avLst/>
                <a:gdLst>
                  <a:gd name="T0" fmla="*/ 21 w 28"/>
                  <a:gd name="T1" fmla="*/ 8 h 51"/>
                  <a:gd name="T2" fmla="*/ 15 w 28"/>
                  <a:gd name="T3" fmla="*/ 38 h 51"/>
                  <a:gd name="T4" fmla="*/ 11 w 28"/>
                  <a:gd name="T5" fmla="*/ 23 h 51"/>
                  <a:gd name="T6" fmla="*/ 19 w 28"/>
                  <a:gd name="T7" fmla="*/ 9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1">
                    <a:moveTo>
                      <a:pt x="28" y="11"/>
                    </a:moveTo>
                    <a:cubicBezTo>
                      <a:pt x="13" y="0"/>
                      <a:pt x="0" y="48"/>
                      <a:pt x="20" y="51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2"/>
                      <a:pt x="18" y="15"/>
                      <a:pt x="26" y="12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2" name="Freeform 579">
                <a:extLst>
                  <a:ext uri="{FF2B5EF4-FFF2-40B4-BE49-F238E27FC236}">
                    <a16:creationId xmlns:a16="http://schemas.microsoft.com/office/drawing/2014/main" id="{C949281C-36AD-404E-957F-6C55D9A6D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113"/>
                <a:ext cx="21" cy="41"/>
              </a:xfrm>
              <a:custGeom>
                <a:avLst/>
                <a:gdLst>
                  <a:gd name="T0" fmla="*/ 18 w 24"/>
                  <a:gd name="T1" fmla="*/ 6 h 48"/>
                  <a:gd name="T2" fmla="*/ 15 w 24"/>
                  <a:gd name="T3" fmla="*/ 35 h 48"/>
                  <a:gd name="T4" fmla="*/ 18 w 24"/>
                  <a:gd name="T5" fmla="*/ 6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8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3"/>
                      <a:pt x="9" y="10"/>
                      <a:pt x="24" y="8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3" name="Freeform 580">
                <a:extLst>
                  <a:ext uri="{FF2B5EF4-FFF2-40B4-BE49-F238E27FC236}">
                    <a16:creationId xmlns:a16="http://schemas.microsoft.com/office/drawing/2014/main" id="{41223C38-80B5-4D35-B308-8C5C75105B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2" y="1159"/>
                <a:ext cx="17" cy="36"/>
              </a:xfrm>
              <a:custGeom>
                <a:avLst/>
                <a:gdLst>
                  <a:gd name="T0" fmla="*/ 14 w 20"/>
                  <a:gd name="T1" fmla="*/ 2 h 42"/>
                  <a:gd name="T2" fmla="*/ 7 w 20"/>
                  <a:gd name="T3" fmla="*/ 4 h 42"/>
                  <a:gd name="T4" fmla="*/ 1 w 20"/>
                  <a:gd name="T5" fmla="*/ 14 h 42"/>
                  <a:gd name="T6" fmla="*/ 3 w 20"/>
                  <a:gd name="T7" fmla="*/ 24 h 42"/>
                  <a:gd name="T8" fmla="*/ 9 w 20"/>
                  <a:gd name="T9" fmla="*/ 31 h 42"/>
                  <a:gd name="T10" fmla="*/ 4 w 20"/>
                  <a:gd name="T11" fmla="*/ 17 h 42"/>
                  <a:gd name="T12" fmla="*/ 11 w 20"/>
                  <a:gd name="T13" fmla="*/ 3 h 4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2">
                    <a:moveTo>
                      <a:pt x="20" y="2"/>
                    </a:moveTo>
                    <a:cubicBezTo>
                      <a:pt x="17" y="5"/>
                      <a:pt x="13" y="4"/>
                      <a:pt x="9" y="6"/>
                    </a:cubicBezTo>
                    <a:cubicBezTo>
                      <a:pt x="4" y="9"/>
                      <a:pt x="2" y="14"/>
                      <a:pt x="1" y="19"/>
                    </a:cubicBezTo>
                    <a:cubicBezTo>
                      <a:pt x="0" y="24"/>
                      <a:pt x="0" y="29"/>
                      <a:pt x="3" y="33"/>
                    </a:cubicBezTo>
                    <a:cubicBezTo>
                      <a:pt x="5" y="38"/>
                      <a:pt x="10" y="38"/>
                      <a:pt x="13" y="42"/>
                    </a:cubicBezTo>
                    <a:cubicBezTo>
                      <a:pt x="8" y="36"/>
                      <a:pt x="5" y="32"/>
                      <a:pt x="6" y="23"/>
                    </a:cubicBezTo>
                    <a:cubicBezTo>
                      <a:pt x="6" y="21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4" name="Freeform 581">
                <a:extLst>
                  <a:ext uri="{FF2B5EF4-FFF2-40B4-BE49-F238E27FC236}">
                    <a16:creationId xmlns:a16="http://schemas.microsoft.com/office/drawing/2014/main" id="{B54AF4B8-664B-47F2-A629-18CEC5A107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9" y="1196"/>
                <a:ext cx="19" cy="39"/>
              </a:xfrm>
              <a:custGeom>
                <a:avLst/>
                <a:gdLst>
                  <a:gd name="T0" fmla="*/ 16 w 22"/>
                  <a:gd name="T1" fmla="*/ 8 h 46"/>
                  <a:gd name="T2" fmla="*/ 6 w 22"/>
                  <a:gd name="T3" fmla="*/ 33 h 46"/>
                  <a:gd name="T4" fmla="*/ 6 w 22"/>
                  <a:gd name="T5" fmla="*/ 18 h 46"/>
                  <a:gd name="T6" fmla="*/ 16 w 22"/>
                  <a:gd name="T7" fmla="*/ 1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2" y="11"/>
                    </a:moveTo>
                    <a:cubicBezTo>
                      <a:pt x="2" y="0"/>
                      <a:pt x="0" y="34"/>
                      <a:pt x="8" y="46"/>
                    </a:cubicBezTo>
                    <a:cubicBezTo>
                      <a:pt x="8" y="39"/>
                      <a:pt x="5" y="33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5" name="Freeform 582">
                <a:extLst>
                  <a:ext uri="{FF2B5EF4-FFF2-40B4-BE49-F238E27FC236}">
                    <a16:creationId xmlns:a16="http://schemas.microsoft.com/office/drawing/2014/main" id="{56D60AE0-826A-4746-8243-C64550AC31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229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6" name="Freeform 583">
                <a:extLst>
                  <a:ext uri="{FF2B5EF4-FFF2-40B4-BE49-F238E27FC236}">
                    <a16:creationId xmlns:a16="http://schemas.microsoft.com/office/drawing/2014/main" id="{3B938913-46D8-4E7D-B972-5118C60E3D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176"/>
                <a:ext cx="20" cy="39"/>
              </a:xfrm>
              <a:custGeom>
                <a:avLst/>
                <a:gdLst>
                  <a:gd name="T0" fmla="*/ 15 w 24"/>
                  <a:gd name="T1" fmla="*/ 5 h 46"/>
                  <a:gd name="T2" fmla="*/ 7 w 24"/>
                  <a:gd name="T3" fmla="*/ 33 h 46"/>
                  <a:gd name="T4" fmla="*/ 17 w 24"/>
                  <a:gd name="T5" fmla="*/ 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6">
                    <a:moveTo>
                      <a:pt x="22" y="7"/>
                    </a:moveTo>
                    <a:cubicBezTo>
                      <a:pt x="3" y="0"/>
                      <a:pt x="0" y="36"/>
                      <a:pt x="9" y="46"/>
                    </a:cubicBezTo>
                    <a:cubicBezTo>
                      <a:pt x="1" y="33"/>
                      <a:pt x="11" y="12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7" name="Freeform 584">
                <a:extLst>
                  <a:ext uri="{FF2B5EF4-FFF2-40B4-BE49-F238E27FC236}">
                    <a16:creationId xmlns:a16="http://schemas.microsoft.com/office/drawing/2014/main" id="{7225A0E8-51E7-4419-9807-2B834E9998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1" y="1140"/>
                <a:ext cx="16" cy="34"/>
              </a:xfrm>
              <a:custGeom>
                <a:avLst/>
                <a:gdLst>
                  <a:gd name="T0" fmla="*/ 14 w 18"/>
                  <a:gd name="T1" fmla="*/ 2 h 40"/>
                  <a:gd name="T2" fmla="*/ 11 w 18"/>
                  <a:gd name="T3" fmla="*/ 29 h 40"/>
                  <a:gd name="T4" fmla="*/ 13 w 18"/>
                  <a:gd name="T5" fmla="*/ 3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0">
                    <a:moveTo>
                      <a:pt x="18" y="2"/>
                    </a:moveTo>
                    <a:cubicBezTo>
                      <a:pt x="0" y="0"/>
                      <a:pt x="0" y="35"/>
                      <a:pt x="14" y="40"/>
                    </a:cubicBezTo>
                    <a:cubicBezTo>
                      <a:pt x="6" y="32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8" name="Freeform 585">
                <a:extLst>
                  <a:ext uri="{FF2B5EF4-FFF2-40B4-BE49-F238E27FC236}">
                    <a16:creationId xmlns:a16="http://schemas.microsoft.com/office/drawing/2014/main" id="{EDE6FC5E-A389-43BD-9B26-167922B157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183"/>
                <a:ext cx="15" cy="35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9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29" name="Freeform 586">
                <a:extLst>
                  <a:ext uri="{FF2B5EF4-FFF2-40B4-BE49-F238E27FC236}">
                    <a16:creationId xmlns:a16="http://schemas.microsoft.com/office/drawing/2014/main" id="{1FB373B2-24BF-4BD7-B4A6-42579D654F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171"/>
                <a:ext cx="15" cy="39"/>
              </a:xfrm>
              <a:custGeom>
                <a:avLst/>
                <a:gdLst>
                  <a:gd name="T0" fmla="*/ 13 w 18"/>
                  <a:gd name="T1" fmla="*/ 4 h 46"/>
                  <a:gd name="T2" fmla="*/ 7 w 18"/>
                  <a:gd name="T3" fmla="*/ 33 h 46"/>
                  <a:gd name="T4" fmla="*/ 11 w 18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6">
                    <a:moveTo>
                      <a:pt x="18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9"/>
                      <a:pt x="3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0" name="Freeform 587">
                <a:extLst>
                  <a:ext uri="{FF2B5EF4-FFF2-40B4-BE49-F238E27FC236}">
                    <a16:creationId xmlns:a16="http://schemas.microsoft.com/office/drawing/2014/main" id="{2A21F170-84F7-42C3-A555-07F8BA853D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8" y="1214"/>
                <a:ext cx="12" cy="33"/>
              </a:xfrm>
              <a:custGeom>
                <a:avLst/>
                <a:gdLst>
                  <a:gd name="T0" fmla="*/ 10 w 14"/>
                  <a:gd name="T1" fmla="*/ 2 h 39"/>
                  <a:gd name="T2" fmla="*/ 7 w 14"/>
                  <a:gd name="T3" fmla="*/ 0 h 39"/>
                  <a:gd name="T4" fmla="*/ 1 w 14"/>
                  <a:gd name="T5" fmla="*/ 12 h 39"/>
                  <a:gd name="T6" fmla="*/ 8 w 14"/>
                  <a:gd name="T7" fmla="*/ 28 h 39"/>
                  <a:gd name="T8" fmla="*/ 9 w 14"/>
                  <a:gd name="T9" fmla="*/ 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9">
                    <a:moveTo>
                      <a:pt x="14" y="2"/>
                    </a:moveTo>
                    <a:cubicBezTo>
                      <a:pt x="13" y="0"/>
                      <a:pt x="11" y="0"/>
                      <a:pt x="9" y="0"/>
                    </a:cubicBezTo>
                    <a:cubicBezTo>
                      <a:pt x="3" y="1"/>
                      <a:pt x="1" y="12"/>
                      <a:pt x="1" y="17"/>
                    </a:cubicBezTo>
                    <a:cubicBezTo>
                      <a:pt x="0" y="25"/>
                      <a:pt x="3" y="37"/>
                      <a:pt x="11" y="39"/>
                    </a:cubicBezTo>
                    <a:cubicBezTo>
                      <a:pt x="6" y="33"/>
                      <a:pt x="2" y="5"/>
                      <a:pt x="13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1" name="Freeform 588">
                <a:extLst>
                  <a:ext uri="{FF2B5EF4-FFF2-40B4-BE49-F238E27FC236}">
                    <a16:creationId xmlns:a16="http://schemas.microsoft.com/office/drawing/2014/main" id="{584101DB-C2D6-41AC-8801-FC5BE58E7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8" y="1229"/>
                <a:ext cx="17" cy="38"/>
              </a:xfrm>
              <a:custGeom>
                <a:avLst/>
                <a:gdLst>
                  <a:gd name="T0" fmla="*/ 14 w 20"/>
                  <a:gd name="T1" fmla="*/ 5 h 44"/>
                  <a:gd name="T2" fmla="*/ 13 w 20"/>
                  <a:gd name="T3" fmla="*/ 32 h 44"/>
                  <a:gd name="T4" fmla="*/ 14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8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2" name="Oval 589">
                <a:extLst>
                  <a:ext uri="{FF2B5EF4-FFF2-40B4-BE49-F238E27FC236}">
                    <a16:creationId xmlns:a16="http://schemas.microsoft.com/office/drawing/2014/main" id="{CF742006-F9D5-40F1-9E68-020D153475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4" y="1112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33" name="Oval 590">
                <a:extLst>
                  <a:ext uri="{FF2B5EF4-FFF2-40B4-BE49-F238E27FC236}">
                    <a16:creationId xmlns:a16="http://schemas.microsoft.com/office/drawing/2014/main" id="{7C3FAF1C-9462-4C0B-93EB-180171895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7" y="1108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34" name="Freeform 591">
                <a:extLst>
                  <a:ext uri="{FF2B5EF4-FFF2-40B4-BE49-F238E27FC236}">
                    <a16:creationId xmlns:a16="http://schemas.microsoft.com/office/drawing/2014/main" id="{3467C61A-1143-4C9D-B5F2-D95CEB835B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2" y="1110"/>
                <a:ext cx="90" cy="23"/>
              </a:xfrm>
              <a:custGeom>
                <a:avLst/>
                <a:gdLst>
                  <a:gd name="T0" fmla="*/ 76 w 106"/>
                  <a:gd name="T1" fmla="*/ 8 h 27"/>
                  <a:gd name="T2" fmla="*/ 39 w 106"/>
                  <a:gd name="T3" fmla="*/ 19 h 27"/>
                  <a:gd name="T4" fmla="*/ 0 w 106"/>
                  <a:gd name="T5" fmla="*/ 12 h 27"/>
                  <a:gd name="T6" fmla="*/ 37 w 106"/>
                  <a:gd name="T7" fmla="*/ 2 h 27"/>
                  <a:gd name="T8" fmla="*/ 76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7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5" name="Freeform 592">
                <a:extLst>
                  <a:ext uri="{FF2B5EF4-FFF2-40B4-BE49-F238E27FC236}">
                    <a16:creationId xmlns:a16="http://schemas.microsoft.com/office/drawing/2014/main" id="{2B8D5FFD-0859-4A09-9230-0298B38A74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1115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6" name="Oval 593">
                <a:extLst>
                  <a:ext uri="{FF2B5EF4-FFF2-40B4-BE49-F238E27FC236}">
                    <a16:creationId xmlns:a16="http://schemas.microsoft.com/office/drawing/2014/main" id="{8619FC5D-C572-48FF-8D88-2FE6AAFCC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3" y="1113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37" name="Oval 594">
                <a:extLst>
                  <a:ext uri="{FF2B5EF4-FFF2-40B4-BE49-F238E27FC236}">
                    <a16:creationId xmlns:a16="http://schemas.microsoft.com/office/drawing/2014/main" id="{03150D49-7AB7-4346-BBCB-E2B99334B0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114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38" name="Freeform 595">
                <a:extLst>
                  <a:ext uri="{FF2B5EF4-FFF2-40B4-BE49-F238E27FC236}">
                    <a16:creationId xmlns:a16="http://schemas.microsoft.com/office/drawing/2014/main" id="{618071DC-8983-4959-9D1E-2BC9E23F4C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8" y="1123"/>
                <a:ext cx="34" cy="28"/>
              </a:xfrm>
              <a:custGeom>
                <a:avLst/>
                <a:gdLst>
                  <a:gd name="T0" fmla="*/ 13 w 40"/>
                  <a:gd name="T1" fmla="*/ 0 h 33"/>
                  <a:gd name="T2" fmla="*/ 0 w 40"/>
                  <a:gd name="T3" fmla="*/ 24 h 33"/>
                  <a:gd name="T4" fmla="*/ 13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8" y="0"/>
                    </a:moveTo>
                    <a:cubicBezTo>
                      <a:pt x="18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39" name="Oval 596">
                <a:extLst>
                  <a:ext uri="{FF2B5EF4-FFF2-40B4-BE49-F238E27FC236}">
                    <a16:creationId xmlns:a16="http://schemas.microsoft.com/office/drawing/2014/main" id="{0EBE7CCB-5C22-4890-B865-2F59B2CFC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9" y="1212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0" name="Oval 597">
                <a:extLst>
                  <a:ext uri="{FF2B5EF4-FFF2-40B4-BE49-F238E27FC236}">
                    <a16:creationId xmlns:a16="http://schemas.microsoft.com/office/drawing/2014/main" id="{444F918C-9F87-45F7-A864-61FABD9A1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" y="1208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1" name="Freeform 598">
                <a:extLst>
                  <a:ext uri="{FF2B5EF4-FFF2-40B4-BE49-F238E27FC236}">
                    <a16:creationId xmlns:a16="http://schemas.microsoft.com/office/drawing/2014/main" id="{E3AD104E-EECF-4051-833F-9D7187E978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1209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2" name="Freeform 599">
                <a:extLst>
                  <a:ext uri="{FF2B5EF4-FFF2-40B4-BE49-F238E27FC236}">
                    <a16:creationId xmlns:a16="http://schemas.microsoft.com/office/drawing/2014/main" id="{DA02D4CD-B08A-4772-84BB-BA7FF38BA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6" y="1214"/>
                <a:ext cx="55" cy="20"/>
              </a:xfrm>
              <a:custGeom>
                <a:avLst/>
                <a:gdLst>
                  <a:gd name="T0" fmla="*/ 0 w 65"/>
                  <a:gd name="T1" fmla="*/ 17 h 23"/>
                  <a:gd name="T2" fmla="*/ 47 w 65"/>
                  <a:gd name="T3" fmla="*/ 0 h 23"/>
                  <a:gd name="T4" fmla="*/ 0 w 65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3" name="Oval 600">
                <a:extLst>
                  <a:ext uri="{FF2B5EF4-FFF2-40B4-BE49-F238E27FC236}">
                    <a16:creationId xmlns:a16="http://schemas.microsoft.com/office/drawing/2014/main" id="{2CD8AE19-D3BA-46B4-8B5B-81250C1E3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8" y="1213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4" name="Oval 601">
                <a:extLst>
                  <a:ext uri="{FF2B5EF4-FFF2-40B4-BE49-F238E27FC236}">
                    <a16:creationId xmlns:a16="http://schemas.microsoft.com/office/drawing/2014/main" id="{E99A3CF5-B322-4E7C-A703-D2BEB77CB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8" y="1214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5" name="Freeform 602">
                <a:extLst>
                  <a:ext uri="{FF2B5EF4-FFF2-40B4-BE49-F238E27FC236}">
                    <a16:creationId xmlns:a16="http://schemas.microsoft.com/office/drawing/2014/main" id="{CD15B00A-3CD9-40D8-B62B-67D28034E3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2" y="1223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6" name="Oval 603">
                <a:extLst>
                  <a:ext uri="{FF2B5EF4-FFF2-40B4-BE49-F238E27FC236}">
                    <a16:creationId xmlns:a16="http://schemas.microsoft.com/office/drawing/2014/main" id="{54EE68CF-E911-42B5-A697-19ED4E0D0E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8" y="1126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7" name="Oval 604">
                <a:extLst>
                  <a:ext uri="{FF2B5EF4-FFF2-40B4-BE49-F238E27FC236}">
                    <a16:creationId xmlns:a16="http://schemas.microsoft.com/office/drawing/2014/main" id="{E9141586-2924-453B-B15F-2CCD8F3231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0" y="1123"/>
                <a:ext cx="118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48" name="Freeform 605">
                <a:extLst>
                  <a:ext uri="{FF2B5EF4-FFF2-40B4-BE49-F238E27FC236}">
                    <a16:creationId xmlns:a16="http://schemas.microsoft.com/office/drawing/2014/main" id="{3CBB6FEE-00DB-40F8-9AB0-CF4081DD17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4" y="1124"/>
                <a:ext cx="91" cy="23"/>
              </a:xfrm>
              <a:custGeom>
                <a:avLst/>
                <a:gdLst>
                  <a:gd name="T0" fmla="*/ 77 w 107"/>
                  <a:gd name="T1" fmla="*/ 8 h 27"/>
                  <a:gd name="T2" fmla="*/ 39 w 107"/>
                  <a:gd name="T3" fmla="*/ 19 h 27"/>
                  <a:gd name="T4" fmla="*/ 1 w 107"/>
                  <a:gd name="T5" fmla="*/ 12 h 27"/>
                  <a:gd name="T6" fmla="*/ 38 w 107"/>
                  <a:gd name="T7" fmla="*/ 1 h 27"/>
                  <a:gd name="T8" fmla="*/ 77 w 107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7">
                    <a:moveTo>
                      <a:pt x="107" y="10"/>
                    </a:moveTo>
                    <a:cubicBezTo>
                      <a:pt x="107" y="17"/>
                      <a:pt x="84" y="24"/>
                      <a:pt x="54" y="26"/>
                    </a:cubicBezTo>
                    <a:cubicBezTo>
                      <a:pt x="25" y="27"/>
                      <a:pt x="1" y="23"/>
                      <a:pt x="1" y="17"/>
                    </a:cubicBezTo>
                    <a:cubicBezTo>
                      <a:pt x="0" y="10"/>
                      <a:pt x="24" y="3"/>
                      <a:pt x="53" y="1"/>
                    </a:cubicBezTo>
                    <a:cubicBezTo>
                      <a:pt x="82" y="0"/>
                      <a:pt x="106" y="4"/>
                      <a:pt x="107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49" name="Freeform 606">
                <a:extLst>
                  <a:ext uri="{FF2B5EF4-FFF2-40B4-BE49-F238E27FC236}">
                    <a16:creationId xmlns:a16="http://schemas.microsoft.com/office/drawing/2014/main" id="{C8329426-8F1F-4420-9DEA-43525B89D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4" y="1129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0" name="Oval 607">
                <a:extLst>
                  <a:ext uri="{FF2B5EF4-FFF2-40B4-BE49-F238E27FC236}">
                    <a16:creationId xmlns:a16="http://schemas.microsoft.com/office/drawing/2014/main" id="{E9097334-BC42-438A-A576-71C1A99AEC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6" y="1128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1" name="Oval 608">
                <a:extLst>
                  <a:ext uri="{FF2B5EF4-FFF2-40B4-BE49-F238E27FC236}">
                    <a16:creationId xmlns:a16="http://schemas.microsoft.com/office/drawing/2014/main" id="{B8F94965-9A64-4763-A0D4-E3F1E5188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6" y="1129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2" name="Freeform 609">
                <a:extLst>
                  <a:ext uri="{FF2B5EF4-FFF2-40B4-BE49-F238E27FC236}">
                    <a16:creationId xmlns:a16="http://schemas.microsoft.com/office/drawing/2014/main" id="{6DF03DD1-4F96-4FBE-BB95-0397573D71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1" y="1137"/>
                <a:ext cx="33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3" name="Oval 610">
                <a:extLst>
                  <a:ext uri="{FF2B5EF4-FFF2-40B4-BE49-F238E27FC236}">
                    <a16:creationId xmlns:a16="http://schemas.microsoft.com/office/drawing/2014/main" id="{FE43D746-8749-4770-8177-3E56A2B3A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5" y="1190"/>
                <a:ext cx="120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4" name="Oval 611">
                <a:extLst>
                  <a:ext uri="{FF2B5EF4-FFF2-40B4-BE49-F238E27FC236}">
                    <a16:creationId xmlns:a16="http://schemas.microsoft.com/office/drawing/2014/main" id="{AD8A5069-54C3-4CAB-8141-2CBFC65EE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9" y="1186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5" name="Freeform 612">
                <a:extLst>
                  <a:ext uri="{FF2B5EF4-FFF2-40B4-BE49-F238E27FC236}">
                    <a16:creationId xmlns:a16="http://schemas.microsoft.com/office/drawing/2014/main" id="{FC6D2BED-B417-408C-B2F2-E2DA323352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187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6" name="Freeform 613">
                <a:extLst>
                  <a:ext uri="{FF2B5EF4-FFF2-40B4-BE49-F238E27FC236}">
                    <a16:creationId xmlns:a16="http://schemas.microsoft.com/office/drawing/2014/main" id="{E97534E4-008F-4BC0-9CA8-C876836AE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192"/>
                <a:ext cx="55" cy="20"/>
              </a:xfrm>
              <a:custGeom>
                <a:avLst/>
                <a:gdLst>
                  <a:gd name="T0" fmla="*/ 0 w 65"/>
                  <a:gd name="T1" fmla="*/ 17 h 23"/>
                  <a:gd name="T2" fmla="*/ 47 w 65"/>
                  <a:gd name="T3" fmla="*/ 0 h 23"/>
                  <a:gd name="T4" fmla="*/ 0 w 65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57" name="Oval 614">
                <a:extLst>
                  <a:ext uri="{FF2B5EF4-FFF2-40B4-BE49-F238E27FC236}">
                    <a16:creationId xmlns:a16="http://schemas.microsoft.com/office/drawing/2014/main" id="{49223427-9BB4-46F6-8A5A-2B12104ECC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1191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8" name="Oval 615">
                <a:extLst>
                  <a:ext uri="{FF2B5EF4-FFF2-40B4-BE49-F238E27FC236}">
                    <a16:creationId xmlns:a16="http://schemas.microsoft.com/office/drawing/2014/main" id="{E2C8E138-384E-4F3C-A543-23D3B2CF4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4" y="1192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59" name="Freeform 616">
                <a:extLst>
                  <a:ext uri="{FF2B5EF4-FFF2-40B4-BE49-F238E27FC236}">
                    <a16:creationId xmlns:a16="http://schemas.microsoft.com/office/drawing/2014/main" id="{5C93CC1E-9719-4E1B-93BF-A162A5479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1201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0" name="Oval 617">
                <a:extLst>
                  <a:ext uri="{FF2B5EF4-FFF2-40B4-BE49-F238E27FC236}">
                    <a16:creationId xmlns:a16="http://schemas.microsoft.com/office/drawing/2014/main" id="{62AEA647-883E-4CA4-9414-B56C46C68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5" y="1115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1" name="Oval 618">
                <a:extLst>
                  <a:ext uri="{FF2B5EF4-FFF2-40B4-BE49-F238E27FC236}">
                    <a16:creationId xmlns:a16="http://schemas.microsoft.com/office/drawing/2014/main" id="{BB86E928-91F6-487D-BD72-F65DABD096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8" y="1112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2" name="Freeform 619">
                <a:extLst>
                  <a:ext uri="{FF2B5EF4-FFF2-40B4-BE49-F238E27FC236}">
                    <a16:creationId xmlns:a16="http://schemas.microsoft.com/office/drawing/2014/main" id="{27514B22-CFDC-455E-91AB-74CE9AC1D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3" y="1112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3" name="Freeform 620">
                <a:extLst>
                  <a:ext uri="{FF2B5EF4-FFF2-40B4-BE49-F238E27FC236}">
                    <a16:creationId xmlns:a16="http://schemas.microsoft.com/office/drawing/2014/main" id="{65B860B9-2FEA-4618-89A5-A4D08D1623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1117"/>
                <a:ext cx="55" cy="20"/>
              </a:xfrm>
              <a:custGeom>
                <a:avLst/>
                <a:gdLst>
                  <a:gd name="T0" fmla="*/ 0 w 66"/>
                  <a:gd name="T1" fmla="*/ 17 h 23"/>
                  <a:gd name="T2" fmla="*/ 46 w 66"/>
                  <a:gd name="T3" fmla="*/ 0 h 23"/>
                  <a:gd name="T4" fmla="*/ 0 w 66"/>
                  <a:gd name="T5" fmla="*/ 17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4" name="Oval 621">
                <a:extLst>
                  <a:ext uri="{FF2B5EF4-FFF2-40B4-BE49-F238E27FC236}">
                    <a16:creationId xmlns:a16="http://schemas.microsoft.com/office/drawing/2014/main" id="{55B12A4B-0182-4F6D-9605-09A68BE57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3" y="1117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5" name="Oval 622">
                <a:extLst>
                  <a:ext uri="{FF2B5EF4-FFF2-40B4-BE49-F238E27FC236}">
                    <a16:creationId xmlns:a16="http://schemas.microsoft.com/office/drawing/2014/main" id="{81B7A34E-9AAB-414F-853F-3B70A75482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4" y="1117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6" name="Freeform 623">
                <a:extLst>
                  <a:ext uri="{FF2B5EF4-FFF2-40B4-BE49-F238E27FC236}">
                    <a16:creationId xmlns:a16="http://schemas.microsoft.com/office/drawing/2014/main" id="{6BA5E87C-AB95-4993-9C2C-399E588B37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9" y="1126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7" name="Freeform 624">
                <a:extLst>
                  <a:ext uri="{FF2B5EF4-FFF2-40B4-BE49-F238E27FC236}">
                    <a16:creationId xmlns:a16="http://schemas.microsoft.com/office/drawing/2014/main" id="{427F0745-BBC2-4149-A765-C75EA3A84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1076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6" y="0"/>
                      <a:pt x="95" y="0"/>
                    </a:cubicBezTo>
                    <a:cubicBezTo>
                      <a:pt x="43" y="0"/>
                      <a:pt x="0" y="54"/>
                      <a:pt x="0" y="122"/>
                    </a:cubicBezTo>
                    <a:cubicBezTo>
                      <a:pt x="0" y="189"/>
                      <a:pt x="43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68" name="Oval 625">
                <a:extLst>
                  <a:ext uri="{FF2B5EF4-FFF2-40B4-BE49-F238E27FC236}">
                    <a16:creationId xmlns:a16="http://schemas.microsoft.com/office/drawing/2014/main" id="{B23D414D-3463-46EF-9C44-0B4C83209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076"/>
                <a:ext cx="159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69" name="Freeform 626">
                <a:extLst>
                  <a:ext uri="{FF2B5EF4-FFF2-40B4-BE49-F238E27FC236}">
                    <a16:creationId xmlns:a16="http://schemas.microsoft.com/office/drawing/2014/main" id="{8AF1FE15-DFCF-475D-8B25-A2C630D9A0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1289"/>
                <a:ext cx="1173" cy="207"/>
              </a:xfrm>
              <a:custGeom>
                <a:avLst/>
                <a:gdLst>
                  <a:gd name="T0" fmla="*/ 992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2 w 1387"/>
                  <a:gd name="T13" fmla="*/ 176 h 244"/>
                  <a:gd name="T14" fmla="*/ 992 w 1387"/>
                  <a:gd name="T15" fmla="*/ 176 h 244"/>
                  <a:gd name="T16" fmla="*/ 992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89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0" name="Freeform 627">
                <a:extLst>
                  <a:ext uri="{FF2B5EF4-FFF2-40B4-BE49-F238E27FC236}">
                    <a16:creationId xmlns:a16="http://schemas.microsoft.com/office/drawing/2014/main" id="{6D23B473-06BC-48B5-A607-5D3FCC2534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1341"/>
                <a:ext cx="1076" cy="74"/>
              </a:xfrm>
              <a:custGeom>
                <a:avLst/>
                <a:gdLst>
                  <a:gd name="T0" fmla="*/ 0 w 1273"/>
                  <a:gd name="T1" fmla="*/ 34 h 88"/>
                  <a:gd name="T2" fmla="*/ 909 w 1273"/>
                  <a:gd name="T3" fmla="*/ 34 h 88"/>
                  <a:gd name="T4" fmla="*/ 0 w 1273"/>
                  <a:gd name="T5" fmla="*/ 34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4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1" name="Freeform 628">
                <a:extLst>
                  <a:ext uri="{FF2B5EF4-FFF2-40B4-BE49-F238E27FC236}">
                    <a16:creationId xmlns:a16="http://schemas.microsoft.com/office/drawing/2014/main" id="{A1B3ED53-F36C-42D2-AB3B-05C582DA7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1427"/>
                <a:ext cx="1169" cy="69"/>
              </a:xfrm>
              <a:custGeom>
                <a:avLst/>
                <a:gdLst>
                  <a:gd name="T0" fmla="*/ 989 w 1382"/>
                  <a:gd name="T1" fmla="*/ 0 h 81"/>
                  <a:gd name="T2" fmla="*/ 989 w 1382"/>
                  <a:gd name="T3" fmla="*/ 59 h 81"/>
                  <a:gd name="T4" fmla="*/ 68 w 1382"/>
                  <a:gd name="T5" fmla="*/ 59 h 81"/>
                  <a:gd name="T6" fmla="*/ 64 w 1382"/>
                  <a:gd name="T7" fmla="*/ 59 h 81"/>
                  <a:gd name="T8" fmla="*/ 0 w 1382"/>
                  <a:gd name="T9" fmla="*/ 0 h 81"/>
                  <a:gd name="T10" fmla="*/ 989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9" y="81"/>
                      <a:pt x="14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972" name="Oval 629">
                <a:extLst>
                  <a:ext uri="{FF2B5EF4-FFF2-40B4-BE49-F238E27FC236}">
                    <a16:creationId xmlns:a16="http://schemas.microsoft.com/office/drawing/2014/main" id="{76C07177-3206-49E2-8A09-15984D43B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289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3" name="Oval 630">
                <a:extLst>
                  <a:ext uri="{FF2B5EF4-FFF2-40B4-BE49-F238E27FC236}">
                    <a16:creationId xmlns:a16="http://schemas.microsoft.com/office/drawing/2014/main" id="{55ED6420-4738-4073-94DC-789302594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3" y="1293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4" name="Oval 631">
                <a:extLst>
                  <a:ext uri="{FF2B5EF4-FFF2-40B4-BE49-F238E27FC236}">
                    <a16:creationId xmlns:a16="http://schemas.microsoft.com/office/drawing/2014/main" id="{2F78FBD2-92EC-4724-9C62-5F01E75A4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1307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5" name="Oval 632">
                <a:extLst>
                  <a:ext uri="{FF2B5EF4-FFF2-40B4-BE49-F238E27FC236}">
                    <a16:creationId xmlns:a16="http://schemas.microsoft.com/office/drawing/2014/main" id="{943E1C3F-B151-461B-849E-307F5E88E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1342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6" name="Oval 633">
                <a:extLst>
                  <a:ext uri="{FF2B5EF4-FFF2-40B4-BE49-F238E27FC236}">
                    <a16:creationId xmlns:a16="http://schemas.microsoft.com/office/drawing/2014/main" id="{11405540-9703-4C7E-8C5F-51867017B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8" y="1384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7" name="Oval 634">
                <a:extLst>
                  <a:ext uri="{FF2B5EF4-FFF2-40B4-BE49-F238E27FC236}">
                    <a16:creationId xmlns:a16="http://schemas.microsoft.com/office/drawing/2014/main" id="{A4E95F6F-6B58-47DC-8459-5B78BD233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4" y="1421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8" name="Oval 635">
                <a:extLst>
                  <a:ext uri="{FF2B5EF4-FFF2-40B4-BE49-F238E27FC236}">
                    <a16:creationId xmlns:a16="http://schemas.microsoft.com/office/drawing/2014/main" id="{CDDC5FF6-C620-41C4-8E9D-81E1A7BD3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443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79" name="Oval 636">
                <a:extLst>
                  <a:ext uri="{FF2B5EF4-FFF2-40B4-BE49-F238E27FC236}">
                    <a16:creationId xmlns:a16="http://schemas.microsoft.com/office/drawing/2014/main" id="{55EEC0A3-6A79-444E-99EC-E0CB086D8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143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0" name="Oval 637">
                <a:extLst>
                  <a:ext uri="{FF2B5EF4-FFF2-40B4-BE49-F238E27FC236}">
                    <a16:creationId xmlns:a16="http://schemas.microsoft.com/office/drawing/2014/main" id="{68F8F658-E1A5-45A9-82D6-4804BCF771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0" y="141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1" name="Oval 638">
                <a:extLst>
                  <a:ext uri="{FF2B5EF4-FFF2-40B4-BE49-F238E27FC236}">
                    <a16:creationId xmlns:a16="http://schemas.microsoft.com/office/drawing/2014/main" id="{A8832709-AB25-4E88-94D0-7441CC381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369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2" name="Oval 639">
                <a:extLst>
                  <a:ext uri="{FF2B5EF4-FFF2-40B4-BE49-F238E27FC236}">
                    <a16:creationId xmlns:a16="http://schemas.microsoft.com/office/drawing/2014/main" id="{9CA90B56-ACD7-4EF6-9028-5B6D25429A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327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983" name="Oval 640">
                <a:extLst>
                  <a:ext uri="{FF2B5EF4-FFF2-40B4-BE49-F238E27FC236}">
                    <a16:creationId xmlns:a16="http://schemas.microsoft.com/office/drawing/2014/main" id="{99C059ED-E4E8-4844-887C-875784078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130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13582" name="Group 641">
              <a:extLst>
                <a:ext uri="{FF2B5EF4-FFF2-40B4-BE49-F238E27FC236}">
                  <a16:creationId xmlns:a16="http://schemas.microsoft.com/office/drawing/2014/main" id="{EAA028BE-AFF0-4A99-9D74-CB0D71DE58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8" y="1004"/>
              <a:ext cx="1945" cy="894"/>
              <a:chOff x="1338" y="1004"/>
              <a:chExt cx="1945" cy="894"/>
            </a:xfrm>
          </p:grpSpPr>
          <p:sp>
            <p:nvSpPr>
              <p:cNvPr id="13584" name="Freeform 642">
                <a:extLst>
                  <a:ext uri="{FF2B5EF4-FFF2-40B4-BE49-F238E27FC236}">
                    <a16:creationId xmlns:a16="http://schemas.microsoft.com/office/drawing/2014/main" id="{73565B32-DCC9-477F-9DE6-EDF919734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391"/>
                <a:ext cx="44" cy="53"/>
              </a:xfrm>
              <a:custGeom>
                <a:avLst/>
                <a:gdLst>
                  <a:gd name="T0" fmla="*/ 35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4 w 51"/>
                  <a:gd name="T7" fmla="*/ 3 h 62"/>
                  <a:gd name="T8" fmla="*/ 35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8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5" name="Freeform 643">
                <a:extLst>
                  <a:ext uri="{FF2B5EF4-FFF2-40B4-BE49-F238E27FC236}">
                    <a16:creationId xmlns:a16="http://schemas.microsoft.com/office/drawing/2014/main" id="{E451C1EA-CDBB-4FE4-8BAC-F45EBFF72D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1388"/>
                <a:ext cx="42" cy="52"/>
              </a:xfrm>
              <a:custGeom>
                <a:avLst/>
                <a:gdLst>
                  <a:gd name="T0" fmla="*/ 33 w 50"/>
                  <a:gd name="T1" fmla="*/ 26 h 61"/>
                  <a:gd name="T2" fmla="*/ 13 w 50"/>
                  <a:gd name="T3" fmla="*/ 42 h 61"/>
                  <a:gd name="T4" fmla="*/ 3 w 50"/>
                  <a:gd name="T5" fmla="*/ 19 h 61"/>
                  <a:gd name="T6" fmla="*/ 22 w 50"/>
                  <a:gd name="T7" fmla="*/ 2 h 61"/>
                  <a:gd name="T8" fmla="*/ 33 w 50"/>
                  <a:gd name="T9" fmla="*/ 26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0"/>
                      <a:pt x="31" y="61"/>
                      <a:pt x="19" y="58"/>
                    </a:cubicBezTo>
                    <a:cubicBezTo>
                      <a:pt x="7" y="56"/>
                      <a:pt x="0" y="41"/>
                      <a:pt x="4" y="26"/>
                    </a:cubicBezTo>
                    <a:cubicBezTo>
                      <a:pt x="7" y="10"/>
                      <a:pt x="19" y="0"/>
                      <a:pt x="31" y="2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6" name="Freeform 644">
                <a:extLst>
                  <a:ext uri="{FF2B5EF4-FFF2-40B4-BE49-F238E27FC236}">
                    <a16:creationId xmlns:a16="http://schemas.microsoft.com/office/drawing/2014/main" id="{CDA9CBFB-66DA-4191-A52C-2576CA1392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7" y="1352"/>
                <a:ext cx="43" cy="52"/>
              </a:xfrm>
              <a:custGeom>
                <a:avLst/>
                <a:gdLst>
                  <a:gd name="T0" fmla="*/ 34 w 51"/>
                  <a:gd name="T1" fmla="*/ 27 h 61"/>
                  <a:gd name="T2" fmla="*/ 13 w 51"/>
                  <a:gd name="T3" fmla="*/ 42 h 61"/>
                  <a:gd name="T4" fmla="*/ 3 w 51"/>
                  <a:gd name="T5" fmla="*/ 17 h 61"/>
                  <a:gd name="T6" fmla="*/ 24 w 51"/>
                  <a:gd name="T7" fmla="*/ 3 h 61"/>
                  <a:gd name="T8" fmla="*/ 34 w 51"/>
                  <a:gd name="T9" fmla="*/ 2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1">
                    <a:moveTo>
                      <a:pt x="47" y="37"/>
                    </a:moveTo>
                    <a:cubicBezTo>
                      <a:pt x="42" y="52"/>
                      <a:pt x="29" y="61"/>
                      <a:pt x="18" y="58"/>
                    </a:cubicBezTo>
                    <a:cubicBezTo>
                      <a:pt x="6" y="55"/>
                      <a:pt x="0" y="40"/>
                      <a:pt x="4" y="24"/>
                    </a:cubicBezTo>
                    <a:cubicBezTo>
                      <a:pt x="9" y="9"/>
                      <a:pt x="22" y="0"/>
                      <a:pt x="34" y="3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7" name="Freeform 645">
                <a:extLst>
                  <a:ext uri="{FF2B5EF4-FFF2-40B4-BE49-F238E27FC236}">
                    <a16:creationId xmlns:a16="http://schemas.microsoft.com/office/drawing/2014/main" id="{6C60425F-23E3-478B-9082-EB9738FABC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1" y="1332"/>
                <a:ext cx="40" cy="50"/>
              </a:xfrm>
              <a:custGeom>
                <a:avLst/>
                <a:gdLst>
                  <a:gd name="T0" fmla="*/ 32 w 47"/>
                  <a:gd name="T1" fmla="*/ 20 h 59"/>
                  <a:gd name="T2" fmla="*/ 19 w 47"/>
                  <a:gd name="T3" fmla="*/ 42 h 59"/>
                  <a:gd name="T4" fmla="*/ 1 w 47"/>
                  <a:gd name="T5" fmla="*/ 22 h 59"/>
                  <a:gd name="T6" fmla="*/ 15 w 47"/>
                  <a:gd name="T7" fmla="*/ 1 h 59"/>
                  <a:gd name="T8" fmla="*/ 32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3"/>
                      <a:pt x="38" y="57"/>
                      <a:pt x="26" y="58"/>
                    </a:cubicBezTo>
                    <a:cubicBezTo>
                      <a:pt x="13" y="59"/>
                      <a:pt x="3" y="47"/>
                      <a:pt x="1" y="31"/>
                    </a:cubicBezTo>
                    <a:cubicBezTo>
                      <a:pt x="0" y="15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8" name="Freeform 646">
                <a:extLst>
                  <a:ext uri="{FF2B5EF4-FFF2-40B4-BE49-F238E27FC236}">
                    <a16:creationId xmlns:a16="http://schemas.microsoft.com/office/drawing/2014/main" id="{EC9C337C-F286-4F76-BDB5-DEFAA31F8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4" y="1351"/>
                <a:ext cx="42" cy="52"/>
              </a:xfrm>
              <a:custGeom>
                <a:avLst/>
                <a:gdLst>
                  <a:gd name="T0" fmla="*/ 33 w 50"/>
                  <a:gd name="T1" fmla="*/ 18 h 62"/>
                  <a:gd name="T2" fmla="*/ 23 w 50"/>
                  <a:gd name="T3" fmla="*/ 41 h 62"/>
                  <a:gd name="T4" fmla="*/ 3 w 50"/>
                  <a:gd name="T5" fmla="*/ 26 h 62"/>
                  <a:gd name="T6" fmla="*/ 13 w 50"/>
                  <a:gd name="T7" fmla="*/ 3 h 62"/>
                  <a:gd name="T8" fmla="*/ 33 w 50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2">
                    <a:moveTo>
                      <a:pt x="46" y="25"/>
                    </a:moveTo>
                    <a:cubicBezTo>
                      <a:pt x="50" y="41"/>
                      <a:pt x="44" y="56"/>
                      <a:pt x="32" y="59"/>
                    </a:cubicBezTo>
                    <a:cubicBezTo>
                      <a:pt x="20" y="62"/>
                      <a:pt x="8" y="52"/>
                      <a:pt x="4" y="37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10"/>
                      <a:pt x="46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89" name="Freeform 647">
                <a:extLst>
                  <a:ext uri="{FF2B5EF4-FFF2-40B4-BE49-F238E27FC236}">
                    <a16:creationId xmlns:a16="http://schemas.microsoft.com/office/drawing/2014/main" id="{159B8FCA-9868-44B8-ACAD-1897F108C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0" y="1311"/>
                <a:ext cx="18" cy="34"/>
              </a:xfrm>
              <a:custGeom>
                <a:avLst/>
                <a:gdLst>
                  <a:gd name="T0" fmla="*/ 15 w 21"/>
                  <a:gd name="T1" fmla="*/ 0 h 40"/>
                  <a:gd name="T2" fmla="*/ 12 w 21"/>
                  <a:gd name="T3" fmla="*/ 26 h 40"/>
                  <a:gd name="T4" fmla="*/ 15 w 21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0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0" name="Freeform 648">
                <a:extLst>
                  <a:ext uri="{FF2B5EF4-FFF2-40B4-BE49-F238E27FC236}">
                    <a16:creationId xmlns:a16="http://schemas.microsoft.com/office/drawing/2014/main" id="{ECC70D2D-DDD4-4DD6-9D69-378D351A8C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4" y="1346"/>
                <a:ext cx="14" cy="34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5 h 39"/>
                  <a:gd name="T4" fmla="*/ 4 w 16"/>
                  <a:gd name="T5" fmla="*/ 27 h 39"/>
                  <a:gd name="T6" fmla="*/ 11 w 16"/>
                  <a:gd name="T7" fmla="*/ 30 h 39"/>
                  <a:gd name="T8" fmla="*/ 5 w 16"/>
                  <a:gd name="T9" fmla="*/ 13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0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1" name="Freeform 649">
                <a:extLst>
                  <a:ext uri="{FF2B5EF4-FFF2-40B4-BE49-F238E27FC236}">
                    <a16:creationId xmlns:a16="http://schemas.microsoft.com/office/drawing/2014/main" id="{1707050B-E9B3-4978-901C-7444C9ECCC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1358"/>
                <a:ext cx="19" cy="32"/>
              </a:xfrm>
              <a:custGeom>
                <a:avLst/>
                <a:gdLst>
                  <a:gd name="T0" fmla="*/ 16 w 22"/>
                  <a:gd name="T1" fmla="*/ 1 h 37"/>
                  <a:gd name="T2" fmla="*/ 3 w 22"/>
                  <a:gd name="T3" fmla="*/ 10 h 37"/>
                  <a:gd name="T4" fmla="*/ 7 w 22"/>
                  <a:gd name="T5" fmla="*/ 28 h 37"/>
                  <a:gd name="T6" fmla="*/ 16 w 22"/>
                  <a:gd name="T7" fmla="*/ 0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7">
                    <a:moveTo>
                      <a:pt x="22" y="1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7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2" name="Freeform 650">
                <a:extLst>
                  <a:ext uri="{FF2B5EF4-FFF2-40B4-BE49-F238E27FC236}">
                    <a16:creationId xmlns:a16="http://schemas.microsoft.com/office/drawing/2014/main" id="{8383C95A-4646-4919-A0E0-0AB3CC940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297"/>
                <a:ext cx="12" cy="34"/>
              </a:xfrm>
              <a:custGeom>
                <a:avLst/>
                <a:gdLst>
                  <a:gd name="T0" fmla="*/ 10 w 14"/>
                  <a:gd name="T1" fmla="*/ 0 h 40"/>
                  <a:gd name="T2" fmla="*/ 5 w 14"/>
                  <a:gd name="T3" fmla="*/ 3 h 40"/>
                  <a:gd name="T4" fmla="*/ 1 w 14"/>
                  <a:gd name="T5" fmla="*/ 11 h 40"/>
                  <a:gd name="T6" fmla="*/ 9 w 14"/>
                  <a:gd name="T7" fmla="*/ 29 h 40"/>
                  <a:gd name="T8" fmla="*/ 8 w 14"/>
                  <a:gd name="T9" fmla="*/ 26 h 40"/>
                  <a:gd name="T10" fmla="*/ 5 w 14"/>
                  <a:gd name="T11" fmla="*/ 20 h 40"/>
                  <a:gd name="T12" fmla="*/ 9 w 14"/>
                  <a:gd name="T13" fmla="*/ 3 h 40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40">
                    <a:moveTo>
                      <a:pt x="14" y="0"/>
                    </a:moveTo>
                    <a:cubicBezTo>
                      <a:pt x="12" y="2"/>
                      <a:pt x="10" y="1"/>
                      <a:pt x="7" y="3"/>
                    </a:cubicBezTo>
                    <a:cubicBezTo>
                      <a:pt x="4" y="5"/>
                      <a:pt x="2" y="11"/>
                      <a:pt x="1" y="15"/>
                    </a:cubicBezTo>
                    <a:cubicBezTo>
                      <a:pt x="0" y="24"/>
                      <a:pt x="3" y="38"/>
                      <a:pt x="13" y="40"/>
                    </a:cubicBezTo>
                    <a:cubicBezTo>
                      <a:pt x="13" y="38"/>
                      <a:pt x="11" y="39"/>
                      <a:pt x="10" y="37"/>
                    </a:cubicBezTo>
                    <a:cubicBezTo>
                      <a:pt x="9" y="34"/>
                      <a:pt x="7" y="31"/>
                      <a:pt x="7" y="27"/>
                    </a:cubicBezTo>
                    <a:cubicBezTo>
                      <a:pt x="6" y="19"/>
                      <a:pt x="6" y="10"/>
                      <a:pt x="12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3" name="Freeform 651">
                <a:extLst>
                  <a:ext uri="{FF2B5EF4-FFF2-40B4-BE49-F238E27FC236}">
                    <a16:creationId xmlns:a16="http://schemas.microsoft.com/office/drawing/2014/main" id="{74251BF0-1EB3-4187-986F-97D897DF7E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339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1 h 41"/>
                  <a:gd name="T4" fmla="*/ 1 w 19"/>
                  <a:gd name="T5" fmla="*/ 12 h 41"/>
                  <a:gd name="T6" fmla="*/ 7 w 19"/>
                  <a:gd name="T7" fmla="*/ 30 h 41"/>
                  <a:gd name="T8" fmla="*/ 11 w 19"/>
                  <a:gd name="T9" fmla="*/ 4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1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6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4" name="Freeform 652">
                <a:extLst>
                  <a:ext uri="{FF2B5EF4-FFF2-40B4-BE49-F238E27FC236}">
                    <a16:creationId xmlns:a16="http://schemas.microsoft.com/office/drawing/2014/main" id="{E26425B8-8805-4A84-8F2A-734DFC587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1" y="1298"/>
                <a:ext cx="24" cy="43"/>
              </a:xfrm>
              <a:custGeom>
                <a:avLst/>
                <a:gdLst>
                  <a:gd name="T0" fmla="*/ 21 w 28"/>
                  <a:gd name="T1" fmla="*/ 8 h 51"/>
                  <a:gd name="T2" fmla="*/ 15 w 28"/>
                  <a:gd name="T3" fmla="*/ 36 h 51"/>
                  <a:gd name="T4" fmla="*/ 11 w 28"/>
                  <a:gd name="T5" fmla="*/ 22 h 51"/>
                  <a:gd name="T6" fmla="*/ 19 w 28"/>
                  <a:gd name="T7" fmla="*/ 9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1">
                    <a:moveTo>
                      <a:pt x="28" y="11"/>
                    </a:moveTo>
                    <a:cubicBezTo>
                      <a:pt x="12" y="0"/>
                      <a:pt x="0" y="49"/>
                      <a:pt x="20" y="51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5" name="Freeform 653">
                <a:extLst>
                  <a:ext uri="{FF2B5EF4-FFF2-40B4-BE49-F238E27FC236}">
                    <a16:creationId xmlns:a16="http://schemas.microsoft.com/office/drawing/2014/main" id="{76BC0E49-6D30-40D3-A2B1-5AEBC48AB9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328"/>
                <a:ext cx="20" cy="41"/>
              </a:xfrm>
              <a:custGeom>
                <a:avLst/>
                <a:gdLst>
                  <a:gd name="T0" fmla="*/ 17 w 24"/>
                  <a:gd name="T1" fmla="*/ 5 h 48"/>
                  <a:gd name="T2" fmla="*/ 13 w 24"/>
                  <a:gd name="T3" fmla="*/ 35 h 48"/>
                  <a:gd name="T4" fmla="*/ 17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9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6" name="Freeform 654">
                <a:extLst>
                  <a:ext uri="{FF2B5EF4-FFF2-40B4-BE49-F238E27FC236}">
                    <a16:creationId xmlns:a16="http://schemas.microsoft.com/office/drawing/2014/main" id="{16569D67-9991-4406-9F6F-3DEB19BD61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6" y="1374"/>
                <a:ext cx="17" cy="34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3 h 41"/>
                  <a:gd name="T4" fmla="*/ 1 w 20"/>
                  <a:gd name="T5" fmla="*/ 12 h 41"/>
                  <a:gd name="T6" fmla="*/ 2 w 20"/>
                  <a:gd name="T7" fmla="*/ 22 h 41"/>
                  <a:gd name="T8" fmla="*/ 9 w 20"/>
                  <a:gd name="T9" fmla="*/ 28 h 41"/>
                  <a:gd name="T10" fmla="*/ 4 w 20"/>
                  <a:gd name="T11" fmla="*/ 16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4"/>
                      <a:pt x="12" y="3"/>
                      <a:pt x="9" y="5"/>
                    </a:cubicBezTo>
                    <a:cubicBezTo>
                      <a:pt x="4" y="8"/>
                      <a:pt x="2" y="13"/>
                      <a:pt x="1" y="18"/>
                    </a:cubicBezTo>
                    <a:cubicBezTo>
                      <a:pt x="0" y="23"/>
                      <a:pt x="0" y="28"/>
                      <a:pt x="2" y="32"/>
                    </a:cubicBezTo>
                    <a:cubicBezTo>
                      <a:pt x="5" y="37"/>
                      <a:pt x="9" y="37"/>
                      <a:pt x="13" y="41"/>
                    </a:cubicBezTo>
                    <a:cubicBezTo>
                      <a:pt x="8" y="35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7" name="Freeform 655">
                <a:extLst>
                  <a:ext uri="{FF2B5EF4-FFF2-40B4-BE49-F238E27FC236}">
                    <a16:creationId xmlns:a16="http://schemas.microsoft.com/office/drawing/2014/main" id="{69330F13-3629-42FA-A91C-80C3D42A5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3" y="1410"/>
                <a:ext cx="19" cy="39"/>
              </a:xfrm>
              <a:custGeom>
                <a:avLst/>
                <a:gdLst>
                  <a:gd name="T0" fmla="*/ 16 w 22"/>
                  <a:gd name="T1" fmla="*/ 8 h 46"/>
                  <a:gd name="T2" fmla="*/ 6 w 22"/>
                  <a:gd name="T3" fmla="*/ 33 h 46"/>
                  <a:gd name="T4" fmla="*/ 6 w 22"/>
                  <a:gd name="T5" fmla="*/ 19 h 46"/>
                  <a:gd name="T6" fmla="*/ 16 w 22"/>
                  <a:gd name="T7" fmla="*/ 10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6">
                    <a:moveTo>
                      <a:pt x="22" y="11"/>
                    </a:moveTo>
                    <a:cubicBezTo>
                      <a:pt x="2" y="0"/>
                      <a:pt x="0" y="35"/>
                      <a:pt x="8" y="46"/>
                    </a:cubicBezTo>
                    <a:cubicBezTo>
                      <a:pt x="7" y="39"/>
                      <a:pt x="5" y="33"/>
                      <a:pt x="8" y="26"/>
                    </a:cubicBezTo>
                    <a:cubicBezTo>
                      <a:pt x="10" y="21"/>
                      <a:pt x="15" y="15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8" name="Freeform 656">
                <a:extLst>
                  <a:ext uri="{FF2B5EF4-FFF2-40B4-BE49-F238E27FC236}">
                    <a16:creationId xmlns:a16="http://schemas.microsoft.com/office/drawing/2014/main" id="{F6AF2083-2521-4ED0-B6E7-6FBC6E1B8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6" y="1443"/>
                <a:ext cx="17" cy="35"/>
              </a:xfrm>
              <a:custGeom>
                <a:avLst/>
                <a:gdLst>
                  <a:gd name="T0" fmla="*/ 13 w 20"/>
                  <a:gd name="T1" fmla="*/ 0 h 41"/>
                  <a:gd name="T2" fmla="*/ 12 w 20"/>
                  <a:gd name="T3" fmla="*/ 30 h 41"/>
                  <a:gd name="T4" fmla="*/ 14 w 20"/>
                  <a:gd name="T5" fmla="*/ 0 h 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1">
                    <a:moveTo>
                      <a:pt x="18" y="0"/>
                    </a:moveTo>
                    <a:cubicBezTo>
                      <a:pt x="1" y="1"/>
                      <a:pt x="0" y="41"/>
                      <a:pt x="16" y="41"/>
                    </a:cubicBezTo>
                    <a:cubicBezTo>
                      <a:pt x="6" y="32"/>
                      <a:pt x="8" y="7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99" name="Freeform 657">
                <a:extLst>
                  <a:ext uri="{FF2B5EF4-FFF2-40B4-BE49-F238E27FC236}">
                    <a16:creationId xmlns:a16="http://schemas.microsoft.com/office/drawing/2014/main" id="{09A5035D-3E89-40FB-B5E7-6BCFB639BB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390"/>
                <a:ext cx="20" cy="39"/>
              </a:xfrm>
              <a:custGeom>
                <a:avLst/>
                <a:gdLst>
                  <a:gd name="T0" fmla="*/ 15 w 24"/>
                  <a:gd name="T1" fmla="*/ 5 h 46"/>
                  <a:gd name="T2" fmla="*/ 7 w 24"/>
                  <a:gd name="T3" fmla="*/ 33 h 46"/>
                  <a:gd name="T4" fmla="*/ 17 w 24"/>
                  <a:gd name="T5" fmla="*/ 5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6">
                    <a:moveTo>
                      <a:pt x="22" y="7"/>
                    </a:moveTo>
                    <a:cubicBezTo>
                      <a:pt x="3" y="0"/>
                      <a:pt x="0" y="36"/>
                      <a:pt x="9" y="46"/>
                    </a:cubicBezTo>
                    <a:cubicBezTo>
                      <a:pt x="1" y="33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0" name="Freeform 658">
                <a:extLst>
                  <a:ext uri="{FF2B5EF4-FFF2-40B4-BE49-F238E27FC236}">
                    <a16:creationId xmlns:a16="http://schemas.microsoft.com/office/drawing/2014/main" id="{9BB58D79-94B1-4568-AAC7-25B1CCEA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355"/>
                <a:ext cx="15" cy="33"/>
              </a:xfrm>
              <a:custGeom>
                <a:avLst/>
                <a:gdLst>
                  <a:gd name="T0" fmla="*/ 13 w 18"/>
                  <a:gd name="T1" fmla="*/ 1 h 39"/>
                  <a:gd name="T2" fmla="*/ 10 w 18"/>
                  <a:gd name="T3" fmla="*/ 28 h 39"/>
                  <a:gd name="T4" fmla="*/ 12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1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9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1" name="Freeform 659">
                <a:extLst>
                  <a:ext uri="{FF2B5EF4-FFF2-40B4-BE49-F238E27FC236}">
                    <a16:creationId xmlns:a16="http://schemas.microsoft.com/office/drawing/2014/main" id="{25EAB615-930F-4A6C-B9B4-8F5E284BA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397"/>
                <a:ext cx="15" cy="36"/>
              </a:xfrm>
              <a:custGeom>
                <a:avLst/>
                <a:gdLst>
                  <a:gd name="T0" fmla="*/ 10 w 18"/>
                  <a:gd name="T1" fmla="*/ 3 h 43"/>
                  <a:gd name="T2" fmla="*/ 13 w 18"/>
                  <a:gd name="T3" fmla="*/ 28 h 43"/>
                  <a:gd name="T4" fmla="*/ 8 w 18"/>
                  <a:gd name="T5" fmla="*/ 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3">
                    <a:moveTo>
                      <a:pt x="14" y="3"/>
                    </a:moveTo>
                    <a:cubicBezTo>
                      <a:pt x="0" y="0"/>
                      <a:pt x="0" y="43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2" name="Freeform 660">
                <a:extLst>
                  <a:ext uri="{FF2B5EF4-FFF2-40B4-BE49-F238E27FC236}">
                    <a16:creationId xmlns:a16="http://schemas.microsoft.com/office/drawing/2014/main" id="{D456E4C9-8FCF-4B23-94E2-D927E6C2F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385"/>
                <a:ext cx="15" cy="39"/>
              </a:xfrm>
              <a:custGeom>
                <a:avLst/>
                <a:gdLst>
                  <a:gd name="T0" fmla="*/ 13 w 17"/>
                  <a:gd name="T1" fmla="*/ 4 h 46"/>
                  <a:gd name="T2" fmla="*/ 8 w 17"/>
                  <a:gd name="T3" fmla="*/ 33 h 46"/>
                  <a:gd name="T4" fmla="*/ 11 w 17"/>
                  <a:gd name="T5" fmla="*/ 8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9"/>
                      <a:pt x="2" y="12"/>
                      <a:pt x="15" y="1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3" name="Freeform 661">
                <a:extLst>
                  <a:ext uri="{FF2B5EF4-FFF2-40B4-BE49-F238E27FC236}">
                    <a16:creationId xmlns:a16="http://schemas.microsoft.com/office/drawing/2014/main" id="{C75ADF0B-BBE3-4A2E-B6C9-BE6F81E63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2" y="1428"/>
                <a:ext cx="12" cy="33"/>
              </a:xfrm>
              <a:custGeom>
                <a:avLst/>
                <a:gdLst>
                  <a:gd name="T0" fmla="*/ 10 w 14"/>
                  <a:gd name="T1" fmla="*/ 2 h 39"/>
                  <a:gd name="T2" fmla="*/ 7 w 14"/>
                  <a:gd name="T3" fmla="*/ 0 h 39"/>
                  <a:gd name="T4" fmla="*/ 1 w 14"/>
                  <a:gd name="T5" fmla="*/ 13 h 39"/>
                  <a:gd name="T6" fmla="*/ 8 w 14"/>
                  <a:gd name="T7" fmla="*/ 28 h 39"/>
                  <a:gd name="T8" fmla="*/ 9 w 14"/>
                  <a:gd name="T9" fmla="*/ 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39">
                    <a:moveTo>
                      <a:pt x="14" y="2"/>
                    </a:moveTo>
                    <a:cubicBezTo>
                      <a:pt x="13" y="0"/>
                      <a:pt x="11" y="0"/>
                      <a:pt x="9" y="0"/>
                    </a:cubicBezTo>
                    <a:cubicBezTo>
                      <a:pt x="2" y="1"/>
                      <a:pt x="1" y="13"/>
                      <a:pt x="1" y="18"/>
                    </a:cubicBezTo>
                    <a:cubicBezTo>
                      <a:pt x="0" y="25"/>
                      <a:pt x="3" y="37"/>
                      <a:pt x="11" y="39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4" name="Freeform 662">
                <a:extLst>
                  <a:ext uri="{FF2B5EF4-FFF2-40B4-BE49-F238E27FC236}">
                    <a16:creationId xmlns:a16="http://schemas.microsoft.com/office/drawing/2014/main" id="{02DC5C0A-6153-43A5-BA75-2CE10D53C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444"/>
                <a:ext cx="17" cy="37"/>
              </a:xfrm>
              <a:custGeom>
                <a:avLst/>
                <a:gdLst>
                  <a:gd name="T0" fmla="*/ 14 w 20"/>
                  <a:gd name="T1" fmla="*/ 4 h 43"/>
                  <a:gd name="T2" fmla="*/ 12 w 20"/>
                  <a:gd name="T3" fmla="*/ 32 h 43"/>
                  <a:gd name="T4" fmla="*/ 14 w 20"/>
                  <a:gd name="T5" fmla="*/ 3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3">
                    <a:moveTo>
                      <a:pt x="20" y="6"/>
                    </a:moveTo>
                    <a:cubicBezTo>
                      <a:pt x="8" y="0"/>
                      <a:pt x="0" y="43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5" name="Oval 663">
                <a:extLst>
                  <a:ext uri="{FF2B5EF4-FFF2-40B4-BE49-F238E27FC236}">
                    <a16:creationId xmlns:a16="http://schemas.microsoft.com/office/drawing/2014/main" id="{F1ED2108-5476-4BDB-BCD0-9B6C0A3AA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8" y="1326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06" name="Oval 664">
                <a:extLst>
                  <a:ext uri="{FF2B5EF4-FFF2-40B4-BE49-F238E27FC236}">
                    <a16:creationId xmlns:a16="http://schemas.microsoft.com/office/drawing/2014/main" id="{D6DAF644-9603-45C9-8483-EBB6083659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1" y="1323"/>
                <a:ext cx="119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07" name="Freeform 665">
                <a:extLst>
                  <a:ext uri="{FF2B5EF4-FFF2-40B4-BE49-F238E27FC236}">
                    <a16:creationId xmlns:a16="http://schemas.microsoft.com/office/drawing/2014/main" id="{E7625CD5-1A0C-478C-A5DE-0D33875A2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6" y="1324"/>
                <a:ext cx="89" cy="23"/>
              </a:xfrm>
              <a:custGeom>
                <a:avLst/>
                <a:gdLst>
                  <a:gd name="T0" fmla="*/ 75 w 106"/>
                  <a:gd name="T1" fmla="*/ 7 h 28"/>
                  <a:gd name="T2" fmla="*/ 38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5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8" name="Freeform 666">
                <a:extLst>
                  <a:ext uri="{FF2B5EF4-FFF2-40B4-BE49-F238E27FC236}">
                    <a16:creationId xmlns:a16="http://schemas.microsoft.com/office/drawing/2014/main" id="{EF550FCF-7F08-41DF-976A-7706518486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6" y="1329"/>
                <a:ext cx="54" cy="19"/>
              </a:xfrm>
              <a:custGeom>
                <a:avLst/>
                <a:gdLst>
                  <a:gd name="T0" fmla="*/ 0 w 65"/>
                  <a:gd name="T1" fmla="*/ 16 h 23"/>
                  <a:gd name="T2" fmla="*/ 45 w 65"/>
                  <a:gd name="T3" fmla="*/ 0 h 23"/>
                  <a:gd name="T4" fmla="*/ 0 w 65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3">
                    <a:moveTo>
                      <a:pt x="0" y="23"/>
                    </a:moveTo>
                    <a:cubicBezTo>
                      <a:pt x="0" y="23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09" name="Oval 667">
                <a:extLst>
                  <a:ext uri="{FF2B5EF4-FFF2-40B4-BE49-F238E27FC236}">
                    <a16:creationId xmlns:a16="http://schemas.microsoft.com/office/drawing/2014/main" id="{953D3D11-3155-4F25-950B-4E1E2C9AE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6" y="1328"/>
                <a:ext cx="6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0" name="Oval 668">
                <a:extLst>
                  <a:ext uri="{FF2B5EF4-FFF2-40B4-BE49-F238E27FC236}">
                    <a16:creationId xmlns:a16="http://schemas.microsoft.com/office/drawing/2014/main" id="{705B6AD1-20C3-4F0B-909A-645D596A6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7" y="1329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1" name="Freeform 669">
                <a:extLst>
                  <a:ext uri="{FF2B5EF4-FFF2-40B4-BE49-F238E27FC236}">
                    <a16:creationId xmlns:a16="http://schemas.microsoft.com/office/drawing/2014/main" id="{CF706A6D-E7BB-4E4B-9903-6243E76800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2" y="1337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2" name="Oval 670">
                <a:extLst>
                  <a:ext uri="{FF2B5EF4-FFF2-40B4-BE49-F238E27FC236}">
                    <a16:creationId xmlns:a16="http://schemas.microsoft.com/office/drawing/2014/main" id="{DA0C4639-0A29-4227-9B17-CCFE85FAA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2" y="1425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3" name="Oval 671">
                <a:extLst>
                  <a:ext uri="{FF2B5EF4-FFF2-40B4-BE49-F238E27FC236}">
                    <a16:creationId xmlns:a16="http://schemas.microsoft.com/office/drawing/2014/main" id="{024EDA1F-E715-4A8C-8294-599AB84B7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5" y="1422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4" name="Freeform 672">
                <a:extLst>
                  <a:ext uri="{FF2B5EF4-FFF2-40B4-BE49-F238E27FC236}">
                    <a16:creationId xmlns:a16="http://schemas.microsoft.com/office/drawing/2014/main" id="{EF3831F9-C95F-4685-B352-1CC20AC2C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1423"/>
                <a:ext cx="89" cy="24"/>
              </a:xfrm>
              <a:custGeom>
                <a:avLst/>
                <a:gdLst>
                  <a:gd name="T0" fmla="*/ 75 w 106"/>
                  <a:gd name="T1" fmla="*/ 8 h 28"/>
                  <a:gd name="T2" fmla="*/ 38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5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5" name="Freeform 673">
                <a:extLst>
                  <a:ext uri="{FF2B5EF4-FFF2-40B4-BE49-F238E27FC236}">
                    <a16:creationId xmlns:a16="http://schemas.microsoft.com/office/drawing/2014/main" id="{4D3ACDCB-C984-4DA7-8F55-04EB790FF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0" y="1429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6" name="Oval 674">
                <a:extLst>
                  <a:ext uri="{FF2B5EF4-FFF2-40B4-BE49-F238E27FC236}">
                    <a16:creationId xmlns:a16="http://schemas.microsoft.com/office/drawing/2014/main" id="{3FFE34C4-D5C0-4BEF-BDFF-BE1AB41E5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1427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7" name="Oval 675">
                <a:extLst>
                  <a:ext uri="{FF2B5EF4-FFF2-40B4-BE49-F238E27FC236}">
                    <a16:creationId xmlns:a16="http://schemas.microsoft.com/office/drawing/2014/main" id="{2D68AF0E-4A45-435F-B78F-3C1BD370D4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1" y="1428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18" name="Freeform 676">
                <a:extLst>
                  <a:ext uri="{FF2B5EF4-FFF2-40B4-BE49-F238E27FC236}">
                    <a16:creationId xmlns:a16="http://schemas.microsoft.com/office/drawing/2014/main" id="{1EE558D4-A3A0-4AAF-BAD2-02DFC51D7A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436"/>
                <a:ext cx="34" cy="28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5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19" name="Oval 677">
                <a:extLst>
                  <a:ext uri="{FF2B5EF4-FFF2-40B4-BE49-F238E27FC236}">
                    <a16:creationId xmlns:a16="http://schemas.microsoft.com/office/drawing/2014/main" id="{3EABBFE6-0A38-4374-A0B4-BE07C7E91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341"/>
                <a:ext cx="120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0" name="Oval 678">
                <a:extLst>
                  <a:ext uri="{FF2B5EF4-FFF2-40B4-BE49-F238E27FC236}">
                    <a16:creationId xmlns:a16="http://schemas.microsoft.com/office/drawing/2014/main" id="{FDB00BCF-7998-4116-A68A-333F7C009D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4" y="1337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1" name="Freeform 679">
                <a:extLst>
                  <a:ext uri="{FF2B5EF4-FFF2-40B4-BE49-F238E27FC236}">
                    <a16:creationId xmlns:a16="http://schemas.microsoft.com/office/drawing/2014/main" id="{2679FE8C-C603-4B04-9C73-7D7B555E3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8" y="1338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1 w 107"/>
                  <a:gd name="T5" fmla="*/ 13 h 28"/>
                  <a:gd name="T6" fmla="*/ 38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0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2" name="Freeform 680">
                <a:extLst>
                  <a:ext uri="{FF2B5EF4-FFF2-40B4-BE49-F238E27FC236}">
                    <a16:creationId xmlns:a16="http://schemas.microsoft.com/office/drawing/2014/main" id="{836FCC7F-24EC-4ECB-B22C-13152EF6D3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8" y="1343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3" name="Oval 681">
                <a:extLst>
                  <a:ext uri="{FF2B5EF4-FFF2-40B4-BE49-F238E27FC236}">
                    <a16:creationId xmlns:a16="http://schemas.microsoft.com/office/drawing/2014/main" id="{96EA44E2-975F-43D6-9FC3-06DA91705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9" y="1342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4" name="Oval 682">
                <a:extLst>
                  <a:ext uri="{FF2B5EF4-FFF2-40B4-BE49-F238E27FC236}">
                    <a16:creationId xmlns:a16="http://schemas.microsoft.com/office/drawing/2014/main" id="{998C74CD-1DD4-4415-8979-F49C01A5F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0" y="1343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5" name="Freeform 683">
                <a:extLst>
                  <a:ext uri="{FF2B5EF4-FFF2-40B4-BE49-F238E27FC236}">
                    <a16:creationId xmlns:a16="http://schemas.microsoft.com/office/drawing/2014/main" id="{7BBEAD3E-DAA9-430B-A35C-A52B16CEA4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4" y="1352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6" name="Oval 684">
                <a:extLst>
                  <a:ext uri="{FF2B5EF4-FFF2-40B4-BE49-F238E27FC236}">
                    <a16:creationId xmlns:a16="http://schemas.microsoft.com/office/drawing/2014/main" id="{C990EC8B-9E54-4ACD-B868-BDA30627F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9" y="1403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7" name="Oval 685">
                <a:extLst>
                  <a:ext uri="{FF2B5EF4-FFF2-40B4-BE49-F238E27FC236}">
                    <a16:creationId xmlns:a16="http://schemas.microsoft.com/office/drawing/2014/main" id="{1F0FDAA1-64B0-416A-9AC4-BC3B4347D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2" y="1400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28" name="Freeform 686">
                <a:extLst>
                  <a:ext uri="{FF2B5EF4-FFF2-40B4-BE49-F238E27FC236}">
                    <a16:creationId xmlns:a16="http://schemas.microsoft.com/office/drawing/2014/main" id="{B14B4E2E-2BF5-446D-B509-2CA9D58ED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402"/>
                <a:ext cx="90" cy="23"/>
              </a:xfrm>
              <a:custGeom>
                <a:avLst/>
                <a:gdLst>
                  <a:gd name="T0" fmla="*/ 75 w 107"/>
                  <a:gd name="T1" fmla="*/ 8 h 27"/>
                  <a:gd name="T2" fmla="*/ 38 w 107"/>
                  <a:gd name="T3" fmla="*/ 19 h 27"/>
                  <a:gd name="T4" fmla="*/ 0 w 107"/>
                  <a:gd name="T5" fmla="*/ 12 h 27"/>
                  <a:gd name="T6" fmla="*/ 37 w 107"/>
                  <a:gd name="T7" fmla="*/ 1 h 27"/>
                  <a:gd name="T8" fmla="*/ 75 w 107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7">
                    <a:moveTo>
                      <a:pt x="106" y="10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7"/>
                      <a:pt x="1" y="23"/>
                      <a:pt x="0" y="17"/>
                    </a:cubicBezTo>
                    <a:cubicBezTo>
                      <a:pt x="0" y="10"/>
                      <a:pt x="23" y="3"/>
                      <a:pt x="52" y="1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29" name="Freeform 687">
                <a:extLst>
                  <a:ext uri="{FF2B5EF4-FFF2-40B4-BE49-F238E27FC236}">
                    <a16:creationId xmlns:a16="http://schemas.microsoft.com/office/drawing/2014/main" id="{0044D9EE-A2F0-4805-BFA0-A1FCD00D8B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1407"/>
                <a:ext cx="55" cy="18"/>
              </a:xfrm>
              <a:custGeom>
                <a:avLst/>
                <a:gdLst>
                  <a:gd name="T0" fmla="*/ 0 w 65"/>
                  <a:gd name="T1" fmla="*/ 15 h 22"/>
                  <a:gd name="T2" fmla="*/ 47 w 65"/>
                  <a:gd name="T3" fmla="*/ 0 h 22"/>
                  <a:gd name="T4" fmla="*/ 0 w 65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0" name="Oval 688">
                <a:extLst>
                  <a:ext uri="{FF2B5EF4-FFF2-40B4-BE49-F238E27FC236}">
                    <a16:creationId xmlns:a16="http://schemas.microsoft.com/office/drawing/2014/main" id="{6484D6FF-78FE-4892-BC15-06664516C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8" y="1405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1" name="Oval 689">
                <a:extLst>
                  <a:ext uri="{FF2B5EF4-FFF2-40B4-BE49-F238E27FC236}">
                    <a16:creationId xmlns:a16="http://schemas.microsoft.com/office/drawing/2014/main" id="{4B0CBF72-F219-435F-A8F8-5D591EF9D5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8" y="1406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2" name="Freeform 690">
                <a:extLst>
                  <a:ext uri="{FF2B5EF4-FFF2-40B4-BE49-F238E27FC236}">
                    <a16:creationId xmlns:a16="http://schemas.microsoft.com/office/drawing/2014/main" id="{6E6032BF-C948-47C0-AFA4-921F9F7A43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3" y="1414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3" name="Oval 691">
                <a:extLst>
                  <a:ext uri="{FF2B5EF4-FFF2-40B4-BE49-F238E27FC236}">
                    <a16:creationId xmlns:a16="http://schemas.microsoft.com/office/drawing/2014/main" id="{9F18D71B-F010-4F32-892A-7158A537F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329"/>
                <a:ext cx="118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4" name="Oval 692">
                <a:extLst>
                  <a:ext uri="{FF2B5EF4-FFF2-40B4-BE49-F238E27FC236}">
                    <a16:creationId xmlns:a16="http://schemas.microsoft.com/office/drawing/2014/main" id="{6EAD3F91-511D-4A84-9857-A822484A6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1" y="1325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5" name="Freeform 693">
                <a:extLst>
                  <a:ext uri="{FF2B5EF4-FFF2-40B4-BE49-F238E27FC236}">
                    <a16:creationId xmlns:a16="http://schemas.microsoft.com/office/drawing/2014/main" id="{BC7EA3B6-B352-43DF-BD5B-62FA0512F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6" y="1327"/>
                <a:ext cx="90" cy="23"/>
              </a:xfrm>
              <a:custGeom>
                <a:avLst/>
                <a:gdLst>
                  <a:gd name="T0" fmla="*/ 76 w 106"/>
                  <a:gd name="T1" fmla="*/ 8 h 27"/>
                  <a:gd name="T2" fmla="*/ 39 w 106"/>
                  <a:gd name="T3" fmla="*/ 19 h 27"/>
                  <a:gd name="T4" fmla="*/ 0 w 106"/>
                  <a:gd name="T5" fmla="*/ 12 h 27"/>
                  <a:gd name="T6" fmla="*/ 37 w 106"/>
                  <a:gd name="T7" fmla="*/ 1 h 27"/>
                  <a:gd name="T8" fmla="*/ 76 w 106"/>
                  <a:gd name="T9" fmla="*/ 8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7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7"/>
                      <a:pt x="0" y="23"/>
                      <a:pt x="0" y="17"/>
                    </a:cubicBezTo>
                    <a:cubicBezTo>
                      <a:pt x="0" y="10"/>
                      <a:pt x="23" y="3"/>
                      <a:pt x="52" y="1"/>
                    </a:cubicBezTo>
                    <a:cubicBezTo>
                      <a:pt x="81" y="0"/>
                      <a:pt x="105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6" name="Freeform 694">
                <a:extLst>
                  <a:ext uri="{FF2B5EF4-FFF2-40B4-BE49-F238E27FC236}">
                    <a16:creationId xmlns:a16="http://schemas.microsoft.com/office/drawing/2014/main" id="{ED00BC29-77E1-4E1C-9524-C26D0AFB4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5" y="1332"/>
                <a:ext cx="56" cy="19"/>
              </a:xfrm>
              <a:custGeom>
                <a:avLst/>
                <a:gdLst>
                  <a:gd name="T0" fmla="*/ 0 w 66"/>
                  <a:gd name="T1" fmla="*/ 16 h 22"/>
                  <a:gd name="T2" fmla="*/ 48 w 66"/>
                  <a:gd name="T3" fmla="*/ 0 h 22"/>
                  <a:gd name="T4" fmla="*/ 0 w 66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37" name="Oval 695">
                <a:extLst>
                  <a:ext uri="{FF2B5EF4-FFF2-40B4-BE49-F238E27FC236}">
                    <a16:creationId xmlns:a16="http://schemas.microsoft.com/office/drawing/2014/main" id="{3789DBE8-D99E-46B1-BC70-5C7BC6660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7" y="1330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8" name="Oval 696">
                <a:extLst>
                  <a:ext uri="{FF2B5EF4-FFF2-40B4-BE49-F238E27FC236}">
                    <a16:creationId xmlns:a16="http://schemas.microsoft.com/office/drawing/2014/main" id="{93362AD3-E553-4648-B78F-6D6762B6A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7" y="133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39" name="Freeform 697">
                <a:extLst>
                  <a:ext uri="{FF2B5EF4-FFF2-40B4-BE49-F238E27FC236}">
                    <a16:creationId xmlns:a16="http://schemas.microsoft.com/office/drawing/2014/main" id="{58DA7E2C-149B-4E81-AFF3-55F2B1B5F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340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0" name="Freeform 698">
                <a:extLst>
                  <a:ext uri="{FF2B5EF4-FFF2-40B4-BE49-F238E27FC236}">
                    <a16:creationId xmlns:a16="http://schemas.microsoft.com/office/drawing/2014/main" id="{D205FC95-A9F1-44A1-B21C-FF9A3C88B8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9" y="1290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1" name="Oval 699">
                <a:extLst>
                  <a:ext uri="{FF2B5EF4-FFF2-40B4-BE49-F238E27FC236}">
                    <a16:creationId xmlns:a16="http://schemas.microsoft.com/office/drawing/2014/main" id="{3F4CF585-C4BC-4D09-AA88-447BE2102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2" y="1290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2" name="Freeform 700">
                <a:extLst>
                  <a:ext uri="{FF2B5EF4-FFF2-40B4-BE49-F238E27FC236}">
                    <a16:creationId xmlns:a16="http://schemas.microsoft.com/office/drawing/2014/main" id="{59DF7F65-0715-44AF-93D0-A190BACEBD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1" y="1503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0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990 w 1387"/>
                  <a:gd name="T17" fmla="*/ 0 h 24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0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6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  <a:lnTo>
                      <a:pt x="1387" y="0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3" name="Freeform 701">
                <a:extLst>
                  <a:ext uri="{FF2B5EF4-FFF2-40B4-BE49-F238E27FC236}">
                    <a16:creationId xmlns:a16="http://schemas.microsoft.com/office/drawing/2014/main" id="{DC715342-9188-4599-97C8-9601C47F2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1" y="1555"/>
                <a:ext cx="1076" cy="75"/>
              </a:xfrm>
              <a:custGeom>
                <a:avLst/>
                <a:gdLst>
                  <a:gd name="T0" fmla="*/ 0 w 1273"/>
                  <a:gd name="T1" fmla="*/ 36 h 88"/>
                  <a:gd name="T2" fmla="*/ 909 w 1273"/>
                  <a:gd name="T3" fmla="*/ 36 h 88"/>
                  <a:gd name="T4" fmla="*/ 0 w 1273"/>
                  <a:gd name="T5" fmla="*/ 36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73" h="88">
                    <a:moveTo>
                      <a:pt x="0" y="49"/>
                    </a:moveTo>
                    <a:cubicBezTo>
                      <a:pt x="0" y="49"/>
                      <a:pt x="1104" y="0"/>
                      <a:pt x="1273" y="49"/>
                    </a:cubicBezTo>
                    <a:cubicBezTo>
                      <a:pt x="1273" y="49"/>
                      <a:pt x="76" y="88"/>
                      <a:pt x="0" y="49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4" name="Freeform 702">
                <a:extLst>
                  <a:ext uri="{FF2B5EF4-FFF2-40B4-BE49-F238E27FC236}">
                    <a16:creationId xmlns:a16="http://schemas.microsoft.com/office/drawing/2014/main" id="{76D06928-0937-42A6-B28B-D01BB0864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5" y="1642"/>
                <a:ext cx="1168" cy="68"/>
              </a:xfrm>
              <a:custGeom>
                <a:avLst/>
                <a:gdLst>
                  <a:gd name="T0" fmla="*/ 987 w 1382"/>
                  <a:gd name="T1" fmla="*/ 0 h 81"/>
                  <a:gd name="T2" fmla="*/ 987 w 1382"/>
                  <a:gd name="T3" fmla="*/ 57 h 81"/>
                  <a:gd name="T4" fmla="*/ 68 w 1382"/>
                  <a:gd name="T5" fmla="*/ 57 h 81"/>
                  <a:gd name="T6" fmla="*/ 64 w 1382"/>
                  <a:gd name="T7" fmla="*/ 57 h 81"/>
                  <a:gd name="T8" fmla="*/ 0 w 1382"/>
                  <a:gd name="T9" fmla="*/ 0 h 81"/>
                  <a:gd name="T10" fmla="*/ 987 w 1382"/>
                  <a:gd name="T11" fmla="*/ 0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82" h="81">
                    <a:moveTo>
                      <a:pt x="1382" y="0"/>
                    </a:moveTo>
                    <a:cubicBezTo>
                      <a:pt x="1382" y="81"/>
                      <a:pt x="1382" y="81"/>
                      <a:pt x="1382" y="81"/>
                    </a:cubicBezTo>
                    <a:cubicBezTo>
                      <a:pt x="95" y="81"/>
                      <a:pt x="95" y="81"/>
                      <a:pt x="95" y="81"/>
                    </a:cubicBezTo>
                    <a:cubicBezTo>
                      <a:pt x="93" y="81"/>
                      <a:pt x="91" y="81"/>
                      <a:pt x="90" y="81"/>
                    </a:cubicBezTo>
                    <a:cubicBezTo>
                      <a:pt x="49" y="81"/>
                      <a:pt x="14" y="47"/>
                      <a:pt x="0" y="0"/>
                    </a:cubicBezTo>
                    <a:cubicBezTo>
                      <a:pt x="1382" y="0"/>
                      <a:pt x="1382" y="0"/>
                      <a:pt x="1382" y="0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45" name="Oval 703">
                <a:extLst>
                  <a:ext uri="{FF2B5EF4-FFF2-40B4-BE49-F238E27FC236}">
                    <a16:creationId xmlns:a16="http://schemas.microsoft.com/office/drawing/2014/main" id="{BD82470C-CD80-4E38-A718-95B008963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1503"/>
                <a:ext cx="160" cy="207"/>
              </a:xfrm>
              <a:prstGeom prst="ellipse">
                <a:avLst/>
              </a:prstGeom>
              <a:solidFill>
                <a:srgbClr val="CA645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6" name="Oval 704">
                <a:extLst>
                  <a:ext uri="{FF2B5EF4-FFF2-40B4-BE49-F238E27FC236}">
                    <a16:creationId xmlns:a16="http://schemas.microsoft.com/office/drawing/2014/main" id="{A0BF785B-77A4-401A-80A3-6CB223579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3" y="150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7" name="Oval 705">
                <a:extLst>
                  <a:ext uri="{FF2B5EF4-FFF2-40B4-BE49-F238E27FC236}">
                    <a16:creationId xmlns:a16="http://schemas.microsoft.com/office/drawing/2014/main" id="{5C0B1E80-ECBE-4DA4-9BEC-053974F26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0" y="1522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8" name="Oval 706">
                <a:extLst>
                  <a:ext uri="{FF2B5EF4-FFF2-40B4-BE49-F238E27FC236}">
                    <a16:creationId xmlns:a16="http://schemas.microsoft.com/office/drawing/2014/main" id="{25F87C45-0B23-4AE1-AC9F-8B6E34D37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0" y="1558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49" name="Oval 707">
                <a:extLst>
                  <a:ext uri="{FF2B5EF4-FFF2-40B4-BE49-F238E27FC236}">
                    <a16:creationId xmlns:a16="http://schemas.microsoft.com/office/drawing/2014/main" id="{5F7D2934-A18D-4302-A3B5-97E377ABA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8" y="1598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0" name="Oval 708">
                <a:extLst>
                  <a:ext uri="{FF2B5EF4-FFF2-40B4-BE49-F238E27FC236}">
                    <a16:creationId xmlns:a16="http://schemas.microsoft.com/office/drawing/2014/main" id="{477D2732-4E4E-46FD-B829-74DA74DABB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4" y="1637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1" name="Oval 709">
                <a:extLst>
                  <a:ext uri="{FF2B5EF4-FFF2-40B4-BE49-F238E27FC236}">
                    <a16:creationId xmlns:a16="http://schemas.microsoft.com/office/drawing/2014/main" id="{9D620620-0AFE-45DF-9646-B25968C0B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1" y="1658"/>
                <a:ext cx="38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2" name="Oval 710">
                <a:extLst>
                  <a:ext uri="{FF2B5EF4-FFF2-40B4-BE49-F238E27FC236}">
                    <a16:creationId xmlns:a16="http://schemas.microsoft.com/office/drawing/2014/main" id="{5428B008-ACA1-4C14-B14D-522BA351C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4" y="1653"/>
                <a:ext cx="37" cy="48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3" name="Oval 711">
                <a:extLst>
                  <a:ext uri="{FF2B5EF4-FFF2-40B4-BE49-F238E27FC236}">
                    <a16:creationId xmlns:a16="http://schemas.microsoft.com/office/drawing/2014/main" id="{D1A5432D-4449-4A62-A32B-53712EE524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1" y="162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4" name="Oval 712">
                <a:extLst>
                  <a:ext uri="{FF2B5EF4-FFF2-40B4-BE49-F238E27FC236}">
                    <a16:creationId xmlns:a16="http://schemas.microsoft.com/office/drawing/2014/main" id="{384F3733-1B96-4C5E-888D-B47235A89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3" y="1584"/>
                <a:ext cx="37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5" name="Oval 713">
                <a:extLst>
                  <a:ext uri="{FF2B5EF4-FFF2-40B4-BE49-F238E27FC236}">
                    <a16:creationId xmlns:a16="http://schemas.microsoft.com/office/drawing/2014/main" id="{FC04A237-6987-4428-9589-A60EC0FEE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542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6" name="Oval 714">
                <a:extLst>
                  <a:ext uri="{FF2B5EF4-FFF2-40B4-BE49-F238E27FC236}">
                    <a16:creationId xmlns:a16="http://schemas.microsoft.com/office/drawing/2014/main" id="{9652842D-C2F9-4CC9-B571-A24BBDE0E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516"/>
                <a:ext cx="38" cy="49"/>
              </a:xfrm>
              <a:prstGeom prst="ellipse">
                <a:avLst/>
              </a:pr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57" name="Freeform 715">
                <a:extLst>
                  <a:ext uri="{FF2B5EF4-FFF2-40B4-BE49-F238E27FC236}">
                    <a16:creationId xmlns:a16="http://schemas.microsoft.com/office/drawing/2014/main" id="{6E6BCA26-C9CC-48B5-9146-94A8994D70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606"/>
                <a:ext cx="43" cy="53"/>
              </a:xfrm>
              <a:custGeom>
                <a:avLst/>
                <a:gdLst>
                  <a:gd name="T0" fmla="*/ 34 w 51"/>
                  <a:gd name="T1" fmla="*/ 18 h 62"/>
                  <a:gd name="T2" fmla="*/ 24 w 51"/>
                  <a:gd name="T3" fmla="*/ 43 h 62"/>
                  <a:gd name="T4" fmla="*/ 3 w 51"/>
                  <a:gd name="T5" fmla="*/ 27 h 62"/>
                  <a:gd name="T6" fmla="*/ 13 w 51"/>
                  <a:gd name="T7" fmla="*/ 3 h 62"/>
                  <a:gd name="T8" fmla="*/ 34 w 51"/>
                  <a:gd name="T9" fmla="*/ 18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25"/>
                    </a:moveTo>
                    <a:cubicBezTo>
                      <a:pt x="51" y="40"/>
                      <a:pt x="45" y="55"/>
                      <a:pt x="33" y="59"/>
                    </a:cubicBezTo>
                    <a:cubicBezTo>
                      <a:pt x="21" y="62"/>
                      <a:pt x="8" y="52"/>
                      <a:pt x="4" y="37"/>
                    </a:cubicBezTo>
                    <a:cubicBezTo>
                      <a:pt x="0" y="22"/>
                      <a:pt x="6" y="7"/>
                      <a:pt x="18" y="4"/>
                    </a:cubicBezTo>
                    <a:cubicBezTo>
                      <a:pt x="29" y="0"/>
                      <a:pt x="42" y="10"/>
                      <a:pt x="47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8" name="Freeform 716">
                <a:extLst>
                  <a:ext uri="{FF2B5EF4-FFF2-40B4-BE49-F238E27FC236}">
                    <a16:creationId xmlns:a16="http://schemas.microsoft.com/office/drawing/2014/main" id="{EA4A3597-70A4-4B7A-9FBB-B84D1FFD6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603"/>
                <a:ext cx="42" cy="51"/>
              </a:xfrm>
              <a:custGeom>
                <a:avLst/>
                <a:gdLst>
                  <a:gd name="T0" fmla="*/ 33 w 50"/>
                  <a:gd name="T1" fmla="*/ 24 h 61"/>
                  <a:gd name="T2" fmla="*/ 13 w 50"/>
                  <a:gd name="T3" fmla="*/ 41 h 61"/>
                  <a:gd name="T4" fmla="*/ 3 w 50"/>
                  <a:gd name="T5" fmla="*/ 18 h 61"/>
                  <a:gd name="T6" fmla="*/ 22 w 50"/>
                  <a:gd name="T7" fmla="*/ 3 h 61"/>
                  <a:gd name="T8" fmla="*/ 33 w 50"/>
                  <a:gd name="T9" fmla="*/ 24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7" y="35"/>
                    </a:moveTo>
                    <a:cubicBezTo>
                      <a:pt x="44" y="51"/>
                      <a:pt x="31" y="61"/>
                      <a:pt x="19" y="59"/>
                    </a:cubicBezTo>
                    <a:cubicBezTo>
                      <a:pt x="7" y="56"/>
                      <a:pt x="0" y="42"/>
                      <a:pt x="4" y="26"/>
                    </a:cubicBezTo>
                    <a:cubicBezTo>
                      <a:pt x="7" y="11"/>
                      <a:pt x="19" y="0"/>
                      <a:pt x="31" y="3"/>
                    </a:cubicBezTo>
                    <a:cubicBezTo>
                      <a:pt x="43" y="5"/>
                      <a:pt x="50" y="20"/>
                      <a:pt x="47" y="3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59" name="Freeform 717">
                <a:extLst>
                  <a:ext uri="{FF2B5EF4-FFF2-40B4-BE49-F238E27FC236}">
                    <a16:creationId xmlns:a16="http://schemas.microsoft.com/office/drawing/2014/main" id="{183A016B-E184-43C4-82D2-089783D6AA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7" y="1567"/>
                <a:ext cx="43" cy="53"/>
              </a:xfrm>
              <a:custGeom>
                <a:avLst/>
                <a:gdLst>
                  <a:gd name="T0" fmla="*/ 34 w 51"/>
                  <a:gd name="T1" fmla="*/ 27 h 62"/>
                  <a:gd name="T2" fmla="*/ 13 w 51"/>
                  <a:gd name="T3" fmla="*/ 43 h 62"/>
                  <a:gd name="T4" fmla="*/ 3 w 51"/>
                  <a:gd name="T5" fmla="*/ 18 h 62"/>
                  <a:gd name="T6" fmla="*/ 24 w 51"/>
                  <a:gd name="T7" fmla="*/ 3 h 62"/>
                  <a:gd name="T8" fmla="*/ 34 w 51"/>
                  <a:gd name="T9" fmla="*/ 27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62">
                    <a:moveTo>
                      <a:pt x="47" y="37"/>
                    </a:moveTo>
                    <a:cubicBezTo>
                      <a:pt x="42" y="52"/>
                      <a:pt x="29" y="62"/>
                      <a:pt x="18" y="58"/>
                    </a:cubicBezTo>
                    <a:cubicBezTo>
                      <a:pt x="6" y="55"/>
                      <a:pt x="0" y="40"/>
                      <a:pt x="4" y="25"/>
                    </a:cubicBezTo>
                    <a:cubicBezTo>
                      <a:pt x="9" y="10"/>
                      <a:pt x="22" y="0"/>
                      <a:pt x="34" y="4"/>
                    </a:cubicBezTo>
                    <a:cubicBezTo>
                      <a:pt x="45" y="7"/>
                      <a:pt x="51" y="22"/>
                      <a:pt x="47" y="37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0" name="Freeform 718">
                <a:extLst>
                  <a:ext uri="{FF2B5EF4-FFF2-40B4-BE49-F238E27FC236}">
                    <a16:creationId xmlns:a16="http://schemas.microsoft.com/office/drawing/2014/main" id="{C7C0031C-DD40-4949-B32E-8B3836CBB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547"/>
                <a:ext cx="39" cy="50"/>
              </a:xfrm>
              <a:custGeom>
                <a:avLst/>
                <a:gdLst>
                  <a:gd name="T0" fmla="*/ 31 w 47"/>
                  <a:gd name="T1" fmla="*/ 20 h 59"/>
                  <a:gd name="T2" fmla="*/ 18 w 47"/>
                  <a:gd name="T3" fmla="*/ 42 h 59"/>
                  <a:gd name="T4" fmla="*/ 1 w 47"/>
                  <a:gd name="T5" fmla="*/ 23 h 59"/>
                  <a:gd name="T6" fmla="*/ 14 w 47"/>
                  <a:gd name="T7" fmla="*/ 1 h 59"/>
                  <a:gd name="T8" fmla="*/ 31 w 47"/>
                  <a:gd name="T9" fmla="*/ 20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9">
                    <a:moveTo>
                      <a:pt x="45" y="28"/>
                    </a:moveTo>
                    <a:cubicBezTo>
                      <a:pt x="47" y="44"/>
                      <a:pt x="38" y="57"/>
                      <a:pt x="26" y="58"/>
                    </a:cubicBezTo>
                    <a:cubicBezTo>
                      <a:pt x="13" y="59"/>
                      <a:pt x="3" y="47"/>
                      <a:pt x="1" y="32"/>
                    </a:cubicBezTo>
                    <a:cubicBezTo>
                      <a:pt x="0" y="16"/>
                      <a:pt x="9" y="2"/>
                      <a:pt x="21" y="1"/>
                    </a:cubicBezTo>
                    <a:cubicBezTo>
                      <a:pt x="33" y="0"/>
                      <a:pt x="44" y="12"/>
                      <a:pt x="45" y="28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1" name="Freeform 719">
                <a:extLst>
                  <a:ext uri="{FF2B5EF4-FFF2-40B4-BE49-F238E27FC236}">
                    <a16:creationId xmlns:a16="http://schemas.microsoft.com/office/drawing/2014/main" id="{AFB2E46B-9E1C-431E-A90F-96E139EDB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4" y="1566"/>
                <a:ext cx="43" cy="52"/>
              </a:xfrm>
              <a:custGeom>
                <a:avLst/>
                <a:gdLst>
                  <a:gd name="T0" fmla="*/ 34 w 50"/>
                  <a:gd name="T1" fmla="*/ 18 h 61"/>
                  <a:gd name="T2" fmla="*/ 24 w 50"/>
                  <a:gd name="T3" fmla="*/ 42 h 61"/>
                  <a:gd name="T4" fmla="*/ 3 w 50"/>
                  <a:gd name="T5" fmla="*/ 26 h 61"/>
                  <a:gd name="T6" fmla="*/ 13 w 50"/>
                  <a:gd name="T7" fmla="*/ 3 h 61"/>
                  <a:gd name="T8" fmla="*/ 34 w 50"/>
                  <a:gd name="T9" fmla="*/ 18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" h="61">
                    <a:moveTo>
                      <a:pt x="46" y="25"/>
                    </a:moveTo>
                    <a:cubicBezTo>
                      <a:pt x="50" y="40"/>
                      <a:pt x="44" y="55"/>
                      <a:pt x="32" y="58"/>
                    </a:cubicBezTo>
                    <a:cubicBezTo>
                      <a:pt x="20" y="61"/>
                      <a:pt x="8" y="51"/>
                      <a:pt x="4" y="36"/>
                    </a:cubicBezTo>
                    <a:cubicBezTo>
                      <a:pt x="0" y="21"/>
                      <a:pt x="6" y="6"/>
                      <a:pt x="18" y="3"/>
                    </a:cubicBezTo>
                    <a:cubicBezTo>
                      <a:pt x="30" y="0"/>
                      <a:pt x="43" y="9"/>
                      <a:pt x="46" y="25"/>
                    </a:cubicBezTo>
                    <a:close/>
                  </a:path>
                </a:pathLst>
              </a:custGeom>
              <a:solidFill>
                <a:srgbClr val="F1937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2" name="Freeform 720">
                <a:extLst>
                  <a:ext uri="{FF2B5EF4-FFF2-40B4-BE49-F238E27FC236}">
                    <a16:creationId xmlns:a16="http://schemas.microsoft.com/office/drawing/2014/main" id="{59F9C11D-859D-4398-845D-4E93EF80E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0" y="1525"/>
                <a:ext cx="18" cy="34"/>
              </a:xfrm>
              <a:custGeom>
                <a:avLst/>
                <a:gdLst>
                  <a:gd name="T0" fmla="*/ 15 w 21"/>
                  <a:gd name="T1" fmla="*/ 1 h 40"/>
                  <a:gd name="T2" fmla="*/ 12 w 21"/>
                  <a:gd name="T3" fmla="*/ 26 h 40"/>
                  <a:gd name="T4" fmla="*/ 15 w 21"/>
                  <a:gd name="T5" fmla="*/ 1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" h="40">
                    <a:moveTo>
                      <a:pt x="21" y="1"/>
                    </a:moveTo>
                    <a:cubicBezTo>
                      <a:pt x="0" y="0"/>
                      <a:pt x="4" y="40"/>
                      <a:pt x="16" y="37"/>
                    </a:cubicBezTo>
                    <a:cubicBezTo>
                      <a:pt x="3" y="29"/>
                      <a:pt x="10" y="7"/>
                      <a:pt x="21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3" name="Freeform 721">
                <a:extLst>
                  <a:ext uri="{FF2B5EF4-FFF2-40B4-BE49-F238E27FC236}">
                    <a16:creationId xmlns:a16="http://schemas.microsoft.com/office/drawing/2014/main" id="{D980EE90-060A-4724-A6AD-57FAA341D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1561"/>
                <a:ext cx="14" cy="33"/>
              </a:xfrm>
              <a:custGeom>
                <a:avLst/>
                <a:gdLst>
                  <a:gd name="T0" fmla="*/ 11 w 16"/>
                  <a:gd name="T1" fmla="*/ 1 h 39"/>
                  <a:gd name="T2" fmla="*/ 1 w 16"/>
                  <a:gd name="T3" fmla="*/ 14 h 39"/>
                  <a:gd name="T4" fmla="*/ 4 w 16"/>
                  <a:gd name="T5" fmla="*/ 25 h 39"/>
                  <a:gd name="T6" fmla="*/ 11 w 16"/>
                  <a:gd name="T7" fmla="*/ 28 h 39"/>
                  <a:gd name="T8" fmla="*/ 5 w 16"/>
                  <a:gd name="T9" fmla="*/ 12 h 39"/>
                  <a:gd name="T10" fmla="*/ 12 w 16"/>
                  <a:gd name="T11" fmla="*/ 1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6" h="39">
                    <a:moveTo>
                      <a:pt x="14" y="1"/>
                    </a:moveTo>
                    <a:cubicBezTo>
                      <a:pt x="5" y="0"/>
                      <a:pt x="2" y="12"/>
                      <a:pt x="1" y="20"/>
                    </a:cubicBezTo>
                    <a:cubicBezTo>
                      <a:pt x="0" y="25"/>
                      <a:pt x="1" y="31"/>
                      <a:pt x="4" y="35"/>
                    </a:cubicBezTo>
                    <a:cubicBezTo>
                      <a:pt x="7" y="39"/>
                      <a:pt x="11" y="38"/>
                      <a:pt x="15" y="39"/>
                    </a:cubicBezTo>
                    <a:cubicBezTo>
                      <a:pt x="9" y="32"/>
                      <a:pt x="6" y="27"/>
                      <a:pt x="7" y="17"/>
                    </a:cubicBezTo>
                    <a:cubicBezTo>
                      <a:pt x="7" y="12"/>
                      <a:pt x="9" y="1"/>
                      <a:pt x="16" y="1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4" name="Freeform 722">
                <a:extLst>
                  <a:ext uri="{FF2B5EF4-FFF2-40B4-BE49-F238E27FC236}">
                    <a16:creationId xmlns:a16="http://schemas.microsoft.com/office/drawing/2014/main" id="{51320878-5392-4768-8DBC-AE7D3176E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5" y="1573"/>
                <a:ext cx="18" cy="32"/>
              </a:xfrm>
              <a:custGeom>
                <a:avLst/>
                <a:gdLst>
                  <a:gd name="T0" fmla="*/ 15 w 22"/>
                  <a:gd name="T1" fmla="*/ 2 h 38"/>
                  <a:gd name="T2" fmla="*/ 2 w 22"/>
                  <a:gd name="T3" fmla="*/ 10 h 38"/>
                  <a:gd name="T4" fmla="*/ 6 w 22"/>
                  <a:gd name="T5" fmla="*/ 27 h 38"/>
                  <a:gd name="T6" fmla="*/ 15 w 22"/>
                  <a:gd name="T7" fmla="*/ 0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38">
                    <a:moveTo>
                      <a:pt x="22" y="2"/>
                    </a:moveTo>
                    <a:cubicBezTo>
                      <a:pt x="13" y="1"/>
                      <a:pt x="7" y="6"/>
                      <a:pt x="4" y="14"/>
                    </a:cubicBezTo>
                    <a:cubicBezTo>
                      <a:pt x="1" y="19"/>
                      <a:pt x="1" y="37"/>
                      <a:pt x="9" y="38"/>
                    </a:cubicBezTo>
                    <a:cubicBezTo>
                      <a:pt x="0" y="26"/>
                      <a:pt x="11" y="5"/>
                      <a:pt x="22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5" name="Freeform 723">
                <a:extLst>
                  <a:ext uri="{FF2B5EF4-FFF2-40B4-BE49-F238E27FC236}">
                    <a16:creationId xmlns:a16="http://schemas.microsoft.com/office/drawing/2014/main" id="{CE463354-355F-4EA3-9165-833F6187B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0" y="1513"/>
                <a:ext cx="12" cy="33"/>
              </a:xfrm>
              <a:custGeom>
                <a:avLst/>
                <a:gdLst>
                  <a:gd name="T0" fmla="*/ 10 w 14"/>
                  <a:gd name="T1" fmla="*/ 0 h 39"/>
                  <a:gd name="T2" fmla="*/ 5 w 14"/>
                  <a:gd name="T3" fmla="*/ 2 h 39"/>
                  <a:gd name="T4" fmla="*/ 1 w 14"/>
                  <a:gd name="T5" fmla="*/ 10 h 39"/>
                  <a:gd name="T6" fmla="*/ 9 w 14"/>
                  <a:gd name="T7" fmla="*/ 28 h 39"/>
                  <a:gd name="T8" fmla="*/ 8 w 14"/>
                  <a:gd name="T9" fmla="*/ 25 h 39"/>
                  <a:gd name="T10" fmla="*/ 5 w 14"/>
                  <a:gd name="T11" fmla="*/ 19 h 39"/>
                  <a:gd name="T12" fmla="*/ 9 w 14"/>
                  <a:gd name="T13" fmla="*/ 3 h 3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" h="39">
                    <a:moveTo>
                      <a:pt x="14" y="0"/>
                    </a:moveTo>
                    <a:cubicBezTo>
                      <a:pt x="12" y="1"/>
                      <a:pt x="10" y="1"/>
                      <a:pt x="7" y="2"/>
                    </a:cubicBezTo>
                    <a:cubicBezTo>
                      <a:pt x="4" y="5"/>
                      <a:pt x="2" y="10"/>
                      <a:pt x="1" y="14"/>
                    </a:cubicBezTo>
                    <a:cubicBezTo>
                      <a:pt x="0" y="23"/>
                      <a:pt x="3" y="37"/>
                      <a:pt x="13" y="39"/>
                    </a:cubicBezTo>
                    <a:cubicBezTo>
                      <a:pt x="13" y="37"/>
                      <a:pt x="11" y="38"/>
                      <a:pt x="10" y="36"/>
                    </a:cubicBezTo>
                    <a:cubicBezTo>
                      <a:pt x="9" y="33"/>
                      <a:pt x="7" y="30"/>
                      <a:pt x="7" y="26"/>
                    </a:cubicBezTo>
                    <a:cubicBezTo>
                      <a:pt x="6" y="19"/>
                      <a:pt x="6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6" name="Freeform 724">
                <a:extLst>
                  <a:ext uri="{FF2B5EF4-FFF2-40B4-BE49-F238E27FC236}">
                    <a16:creationId xmlns:a16="http://schemas.microsoft.com/office/drawing/2014/main" id="{5891FF55-C73D-47A4-8C0C-8ACA2149C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1553"/>
                <a:ext cx="16" cy="35"/>
              </a:xfrm>
              <a:custGeom>
                <a:avLst/>
                <a:gdLst>
                  <a:gd name="T0" fmla="*/ 13 w 19"/>
                  <a:gd name="T1" fmla="*/ 2 h 41"/>
                  <a:gd name="T2" fmla="*/ 6 w 19"/>
                  <a:gd name="T3" fmla="*/ 2 h 41"/>
                  <a:gd name="T4" fmla="*/ 1 w 19"/>
                  <a:gd name="T5" fmla="*/ 12 h 41"/>
                  <a:gd name="T6" fmla="*/ 7 w 19"/>
                  <a:gd name="T7" fmla="*/ 30 h 41"/>
                  <a:gd name="T8" fmla="*/ 11 w 19"/>
                  <a:gd name="T9" fmla="*/ 5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41">
                    <a:moveTo>
                      <a:pt x="19" y="2"/>
                    </a:moveTo>
                    <a:cubicBezTo>
                      <a:pt x="15" y="3"/>
                      <a:pt x="11" y="0"/>
                      <a:pt x="8" y="2"/>
                    </a:cubicBezTo>
                    <a:cubicBezTo>
                      <a:pt x="3" y="4"/>
                      <a:pt x="2" y="11"/>
                      <a:pt x="1" y="16"/>
                    </a:cubicBezTo>
                    <a:cubicBezTo>
                      <a:pt x="0" y="23"/>
                      <a:pt x="1" y="40"/>
                      <a:pt x="10" y="41"/>
                    </a:cubicBezTo>
                    <a:cubicBezTo>
                      <a:pt x="2" y="36"/>
                      <a:pt x="2" y="5"/>
                      <a:pt x="15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7" name="Freeform 725">
                <a:extLst>
                  <a:ext uri="{FF2B5EF4-FFF2-40B4-BE49-F238E27FC236}">
                    <a16:creationId xmlns:a16="http://schemas.microsoft.com/office/drawing/2014/main" id="{1437FB4C-1106-4B77-B684-FE53D145E9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1" y="1513"/>
                <a:ext cx="24" cy="44"/>
              </a:xfrm>
              <a:custGeom>
                <a:avLst/>
                <a:gdLst>
                  <a:gd name="T0" fmla="*/ 21 w 28"/>
                  <a:gd name="T1" fmla="*/ 8 h 52"/>
                  <a:gd name="T2" fmla="*/ 15 w 28"/>
                  <a:gd name="T3" fmla="*/ 37 h 52"/>
                  <a:gd name="T4" fmla="*/ 11 w 28"/>
                  <a:gd name="T5" fmla="*/ 22 h 52"/>
                  <a:gd name="T6" fmla="*/ 19 w 28"/>
                  <a:gd name="T7" fmla="*/ 9 h 5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52">
                    <a:moveTo>
                      <a:pt x="28" y="11"/>
                    </a:moveTo>
                    <a:cubicBezTo>
                      <a:pt x="12" y="0"/>
                      <a:pt x="0" y="49"/>
                      <a:pt x="20" y="52"/>
                    </a:cubicBezTo>
                    <a:cubicBezTo>
                      <a:pt x="13" y="48"/>
                      <a:pt x="15" y="37"/>
                      <a:pt x="15" y="31"/>
                    </a:cubicBezTo>
                    <a:cubicBezTo>
                      <a:pt x="15" y="23"/>
                      <a:pt x="17" y="15"/>
                      <a:pt x="26" y="1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8" name="Freeform 726">
                <a:extLst>
                  <a:ext uri="{FF2B5EF4-FFF2-40B4-BE49-F238E27FC236}">
                    <a16:creationId xmlns:a16="http://schemas.microsoft.com/office/drawing/2014/main" id="{D33BAEE1-A503-453D-AC32-349A36672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542"/>
                <a:ext cx="20" cy="41"/>
              </a:xfrm>
              <a:custGeom>
                <a:avLst/>
                <a:gdLst>
                  <a:gd name="T0" fmla="*/ 17 w 24"/>
                  <a:gd name="T1" fmla="*/ 5 h 48"/>
                  <a:gd name="T2" fmla="*/ 13 w 24"/>
                  <a:gd name="T3" fmla="*/ 35 h 48"/>
                  <a:gd name="T4" fmla="*/ 17 w 24"/>
                  <a:gd name="T5" fmla="*/ 5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8">
                    <a:moveTo>
                      <a:pt x="24" y="7"/>
                    </a:moveTo>
                    <a:cubicBezTo>
                      <a:pt x="0" y="0"/>
                      <a:pt x="0" y="48"/>
                      <a:pt x="19" y="48"/>
                    </a:cubicBezTo>
                    <a:cubicBezTo>
                      <a:pt x="4" y="42"/>
                      <a:pt x="9" y="10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69" name="Freeform 727">
                <a:extLst>
                  <a:ext uri="{FF2B5EF4-FFF2-40B4-BE49-F238E27FC236}">
                    <a16:creationId xmlns:a16="http://schemas.microsoft.com/office/drawing/2014/main" id="{E80E9013-A6B2-447C-B759-5403C0E98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6" y="1588"/>
                <a:ext cx="17" cy="35"/>
              </a:xfrm>
              <a:custGeom>
                <a:avLst/>
                <a:gdLst>
                  <a:gd name="T0" fmla="*/ 14 w 20"/>
                  <a:gd name="T1" fmla="*/ 2 h 41"/>
                  <a:gd name="T2" fmla="*/ 7 w 20"/>
                  <a:gd name="T3" fmla="*/ 4 h 41"/>
                  <a:gd name="T4" fmla="*/ 1 w 20"/>
                  <a:gd name="T5" fmla="*/ 14 h 41"/>
                  <a:gd name="T6" fmla="*/ 2 w 20"/>
                  <a:gd name="T7" fmla="*/ 24 h 41"/>
                  <a:gd name="T8" fmla="*/ 9 w 20"/>
                  <a:gd name="T9" fmla="*/ 30 h 41"/>
                  <a:gd name="T10" fmla="*/ 4 w 20"/>
                  <a:gd name="T11" fmla="*/ 17 h 41"/>
                  <a:gd name="T12" fmla="*/ 11 w 20"/>
                  <a:gd name="T13" fmla="*/ 3 h 4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41">
                    <a:moveTo>
                      <a:pt x="20" y="2"/>
                    </a:moveTo>
                    <a:cubicBezTo>
                      <a:pt x="17" y="5"/>
                      <a:pt x="12" y="3"/>
                      <a:pt x="9" y="6"/>
                    </a:cubicBezTo>
                    <a:cubicBezTo>
                      <a:pt x="4" y="9"/>
                      <a:pt x="2" y="13"/>
                      <a:pt x="1" y="19"/>
                    </a:cubicBezTo>
                    <a:cubicBezTo>
                      <a:pt x="0" y="23"/>
                      <a:pt x="0" y="28"/>
                      <a:pt x="2" y="33"/>
                    </a:cubicBezTo>
                    <a:cubicBezTo>
                      <a:pt x="5" y="37"/>
                      <a:pt x="9" y="38"/>
                      <a:pt x="13" y="41"/>
                    </a:cubicBezTo>
                    <a:cubicBezTo>
                      <a:pt x="8" y="36"/>
                      <a:pt x="5" y="31"/>
                      <a:pt x="6" y="23"/>
                    </a:cubicBezTo>
                    <a:cubicBezTo>
                      <a:pt x="6" y="20"/>
                      <a:pt x="10" y="0"/>
                      <a:pt x="15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0" name="Freeform 728">
                <a:extLst>
                  <a:ext uri="{FF2B5EF4-FFF2-40B4-BE49-F238E27FC236}">
                    <a16:creationId xmlns:a16="http://schemas.microsoft.com/office/drawing/2014/main" id="{71C09696-0DDC-4D75-B993-2140E6E1D1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3" y="1626"/>
                <a:ext cx="19" cy="38"/>
              </a:xfrm>
              <a:custGeom>
                <a:avLst/>
                <a:gdLst>
                  <a:gd name="T0" fmla="*/ 16 w 22"/>
                  <a:gd name="T1" fmla="*/ 7 h 45"/>
                  <a:gd name="T2" fmla="*/ 6 w 22"/>
                  <a:gd name="T3" fmla="*/ 32 h 45"/>
                  <a:gd name="T4" fmla="*/ 6 w 22"/>
                  <a:gd name="T5" fmla="*/ 18 h 45"/>
                  <a:gd name="T6" fmla="*/ 16 w 22"/>
                  <a:gd name="T7" fmla="*/ 10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45">
                    <a:moveTo>
                      <a:pt x="22" y="10"/>
                    </a:moveTo>
                    <a:cubicBezTo>
                      <a:pt x="2" y="0"/>
                      <a:pt x="0" y="34"/>
                      <a:pt x="8" y="45"/>
                    </a:cubicBezTo>
                    <a:cubicBezTo>
                      <a:pt x="7" y="38"/>
                      <a:pt x="5" y="32"/>
                      <a:pt x="8" y="25"/>
                    </a:cubicBezTo>
                    <a:cubicBezTo>
                      <a:pt x="10" y="21"/>
                      <a:pt x="15" y="14"/>
                      <a:pt x="21" y="1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1" name="Freeform 729">
                <a:extLst>
                  <a:ext uri="{FF2B5EF4-FFF2-40B4-BE49-F238E27FC236}">
                    <a16:creationId xmlns:a16="http://schemas.microsoft.com/office/drawing/2014/main" id="{C9D2125C-4E23-4575-8209-14C85D170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6" y="1659"/>
                <a:ext cx="17" cy="34"/>
              </a:xfrm>
              <a:custGeom>
                <a:avLst/>
                <a:gdLst>
                  <a:gd name="T0" fmla="*/ 13 w 20"/>
                  <a:gd name="T1" fmla="*/ 0 h 40"/>
                  <a:gd name="T2" fmla="*/ 12 w 20"/>
                  <a:gd name="T3" fmla="*/ 29 h 40"/>
                  <a:gd name="T4" fmla="*/ 14 w 20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0">
                    <a:moveTo>
                      <a:pt x="18" y="0"/>
                    </a:moveTo>
                    <a:cubicBezTo>
                      <a:pt x="1" y="0"/>
                      <a:pt x="0" y="40"/>
                      <a:pt x="16" y="40"/>
                    </a:cubicBezTo>
                    <a:cubicBezTo>
                      <a:pt x="6" y="32"/>
                      <a:pt x="8" y="6"/>
                      <a:pt x="20" y="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2" name="Freeform 730">
                <a:extLst>
                  <a:ext uri="{FF2B5EF4-FFF2-40B4-BE49-F238E27FC236}">
                    <a16:creationId xmlns:a16="http://schemas.microsoft.com/office/drawing/2014/main" id="{5DE04403-6C3F-4FB9-9E91-CC464F0DCD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604"/>
                <a:ext cx="20" cy="40"/>
              </a:xfrm>
              <a:custGeom>
                <a:avLst/>
                <a:gdLst>
                  <a:gd name="T0" fmla="*/ 15 w 24"/>
                  <a:gd name="T1" fmla="*/ 6 h 47"/>
                  <a:gd name="T2" fmla="*/ 7 w 24"/>
                  <a:gd name="T3" fmla="*/ 34 h 47"/>
                  <a:gd name="T4" fmla="*/ 17 w 24"/>
                  <a:gd name="T5" fmla="*/ 5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47">
                    <a:moveTo>
                      <a:pt x="22" y="8"/>
                    </a:moveTo>
                    <a:cubicBezTo>
                      <a:pt x="3" y="0"/>
                      <a:pt x="0" y="37"/>
                      <a:pt x="9" y="47"/>
                    </a:cubicBezTo>
                    <a:cubicBezTo>
                      <a:pt x="1" y="34"/>
                      <a:pt x="11" y="13"/>
                      <a:pt x="24" y="7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3" name="Freeform 731">
                <a:extLst>
                  <a:ext uri="{FF2B5EF4-FFF2-40B4-BE49-F238E27FC236}">
                    <a16:creationId xmlns:a16="http://schemas.microsoft.com/office/drawing/2014/main" id="{1EA26C44-5BEB-4A8A-AA13-E9B220A3C0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570"/>
                <a:ext cx="16" cy="33"/>
              </a:xfrm>
              <a:custGeom>
                <a:avLst/>
                <a:gdLst>
                  <a:gd name="T0" fmla="*/ 14 w 18"/>
                  <a:gd name="T1" fmla="*/ 2 h 39"/>
                  <a:gd name="T2" fmla="*/ 11 w 18"/>
                  <a:gd name="T3" fmla="*/ 28 h 39"/>
                  <a:gd name="T4" fmla="*/ 13 w 18"/>
                  <a:gd name="T5" fmla="*/ 3 h 3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39">
                    <a:moveTo>
                      <a:pt x="18" y="2"/>
                    </a:moveTo>
                    <a:cubicBezTo>
                      <a:pt x="0" y="0"/>
                      <a:pt x="0" y="35"/>
                      <a:pt x="14" y="39"/>
                    </a:cubicBezTo>
                    <a:cubicBezTo>
                      <a:pt x="6" y="31"/>
                      <a:pt x="7" y="10"/>
                      <a:pt x="17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4" name="Freeform 732">
                <a:extLst>
                  <a:ext uri="{FF2B5EF4-FFF2-40B4-BE49-F238E27FC236}">
                    <a16:creationId xmlns:a16="http://schemas.microsoft.com/office/drawing/2014/main" id="{C51CCE08-8FA5-4750-93EB-B077060BA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0" y="1612"/>
                <a:ext cx="15" cy="36"/>
              </a:xfrm>
              <a:custGeom>
                <a:avLst/>
                <a:gdLst>
                  <a:gd name="T0" fmla="*/ 10 w 18"/>
                  <a:gd name="T1" fmla="*/ 2 h 42"/>
                  <a:gd name="T2" fmla="*/ 13 w 18"/>
                  <a:gd name="T3" fmla="*/ 28 h 42"/>
                  <a:gd name="T4" fmla="*/ 8 w 18"/>
                  <a:gd name="T5" fmla="*/ 3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42">
                    <a:moveTo>
                      <a:pt x="14" y="2"/>
                    </a:moveTo>
                    <a:cubicBezTo>
                      <a:pt x="0" y="0"/>
                      <a:pt x="0" y="42"/>
                      <a:pt x="18" y="39"/>
                    </a:cubicBezTo>
                    <a:cubicBezTo>
                      <a:pt x="11" y="33"/>
                      <a:pt x="1" y="9"/>
                      <a:pt x="12" y="3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5" name="Freeform 733">
                <a:extLst>
                  <a:ext uri="{FF2B5EF4-FFF2-40B4-BE49-F238E27FC236}">
                    <a16:creationId xmlns:a16="http://schemas.microsoft.com/office/drawing/2014/main" id="{B7429552-4816-4B7C-A82D-E6DEAE446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7" y="1600"/>
                <a:ext cx="14" cy="39"/>
              </a:xfrm>
              <a:custGeom>
                <a:avLst/>
                <a:gdLst>
                  <a:gd name="T0" fmla="*/ 12 w 17"/>
                  <a:gd name="T1" fmla="*/ 4 h 46"/>
                  <a:gd name="T2" fmla="*/ 7 w 17"/>
                  <a:gd name="T3" fmla="*/ 33 h 46"/>
                  <a:gd name="T4" fmla="*/ 10 w 17"/>
                  <a:gd name="T5" fmla="*/ 7 h 4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46">
                    <a:moveTo>
                      <a:pt x="17" y="6"/>
                    </a:moveTo>
                    <a:cubicBezTo>
                      <a:pt x="0" y="0"/>
                      <a:pt x="0" y="38"/>
                      <a:pt x="10" y="46"/>
                    </a:cubicBezTo>
                    <a:cubicBezTo>
                      <a:pt x="8" y="38"/>
                      <a:pt x="2" y="12"/>
                      <a:pt x="15" y="10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6" name="Freeform 734">
                <a:extLst>
                  <a:ext uri="{FF2B5EF4-FFF2-40B4-BE49-F238E27FC236}">
                    <a16:creationId xmlns:a16="http://schemas.microsoft.com/office/drawing/2014/main" id="{AD7D6137-2D94-4C7D-84BE-A022A4391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2" y="1643"/>
                <a:ext cx="12" cy="33"/>
              </a:xfrm>
              <a:custGeom>
                <a:avLst/>
                <a:gdLst>
                  <a:gd name="T0" fmla="*/ 10 w 14"/>
                  <a:gd name="T1" fmla="*/ 2 h 40"/>
                  <a:gd name="T2" fmla="*/ 7 w 14"/>
                  <a:gd name="T3" fmla="*/ 1 h 40"/>
                  <a:gd name="T4" fmla="*/ 1 w 14"/>
                  <a:gd name="T5" fmla="*/ 12 h 40"/>
                  <a:gd name="T6" fmla="*/ 8 w 14"/>
                  <a:gd name="T7" fmla="*/ 27 h 40"/>
                  <a:gd name="T8" fmla="*/ 9 w 14"/>
                  <a:gd name="T9" fmla="*/ 2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" h="40">
                    <a:moveTo>
                      <a:pt x="14" y="2"/>
                    </a:moveTo>
                    <a:cubicBezTo>
                      <a:pt x="13" y="1"/>
                      <a:pt x="11" y="0"/>
                      <a:pt x="9" y="1"/>
                    </a:cubicBezTo>
                    <a:cubicBezTo>
                      <a:pt x="2" y="2"/>
                      <a:pt x="1" y="13"/>
                      <a:pt x="1" y="18"/>
                    </a:cubicBezTo>
                    <a:cubicBezTo>
                      <a:pt x="0" y="25"/>
                      <a:pt x="3" y="37"/>
                      <a:pt x="11" y="40"/>
                    </a:cubicBezTo>
                    <a:cubicBezTo>
                      <a:pt x="6" y="33"/>
                      <a:pt x="2" y="5"/>
                      <a:pt x="13" y="4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7" name="Freeform 735">
                <a:extLst>
                  <a:ext uri="{FF2B5EF4-FFF2-40B4-BE49-F238E27FC236}">
                    <a16:creationId xmlns:a16="http://schemas.microsoft.com/office/drawing/2014/main" id="{B6E9FB2B-9F43-4EC1-ADF4-0D0AF1242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659"/>
                <a:ext cx="17" cy="37"/>
              </a:xfrm>
              <a:custGeom>
                <a:avLst/>
                <a:gdLst>
                  <a:gd name="T0" fmla="*/ 14 w 20"/>
                  <a:gd name="T1" fmla="*/ 5 h 44"/>
                  <a:gd name="T2" fmla="*/ 12 w 20"/>
                  <a:gd name="T3" fmla="*/ 30 h 44"/>
                  <a:gd name="T4" fmla="*/ 14 w 20"/>
                  <a:gd name="T5" fmla="*/ 3 h 4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44">
                    <a:moveTo>
                      <a:pt x="20" y="7"/>
                    </a:moveTo>
                    <a:cubicBezTo>
                      <a:pt x="8" y="0"/>
                      <a:pt x="0" y="44"/>
                      <a:pt x="17" y="43"/>
                    </a:cubicBezTo>
                    <a:cubicBezTo>
                      <a:pt x="11" y="37"/>
                      <a:pt x="9" y="8"/>
                      <a:pt x="20" y="5"/>
                    </a:cubicBezTo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78" name="Oval 736">
                <a:extLst>
                  <a:ext uri="{FF2B5EF4-FFF2-40B4-BE49-F238E27FC236}">
                    <a16:creationId xmlns:a16="http://schemas.microsoft.com/office/drawing/2014/main" id="{4414965D-D8AA-4763-A25F-5165EDE01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1541"/>
                <a:ext cx="120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79" name="Oval 737">
                <a:extLst>
                  <a:ext uri="{FF2B5EF4-FFF2-40B4-BE49-F238E27FC236}">
                    <a16:creationId xmlns:a16="http://schemas.microsoft.com/office/drawing/2014/main" id="{886AAE64-833D-4EE9-8853-0E94169AA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1" y="153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0" name="Freeform 738">
                <a:extLst>
                  <a:ext uri="{FF2B5EF4-FFF2-40B4-BE49-F238E27FC236}">
                    <a16:creationId xmlns:a16="http://schemas.microsoft.com/office/drawing/2014/main" id="{839E6C1E-2D00-4438-BF1C-1602FCBF8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6" y="1538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8"/>
                      <a:pt x="83" y="25"/>
                      <a:pt x="54" y="26"/>
                    </a:cubicBezTo>
                    <a:cubicBezTo>
                      <a:pt x="25" y="28"/>
                      <a:pt x="1" y="24"/>
                      <a:pt x="0" y="18"/>
                    </a:cubicBezTo>
                    <a:cubicBezTo>
                      <a:pt x="0" y="11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1" name="Freeform 739">
                <a:extLst>
                  <a:ext uri="{FF2B5EF4-FFF2-40B4-BE49-F238E27FC236}">
                    <a16:creationId xmlns:a16="http://schemas.microsoft.com/office/drawing/2014/main" id="{E51F0556-6D83-414E-B29E-AA1AC0A072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6" y="1544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2" name="Oval 740">
                <a:extLst>
                  <a:ext uri="{FF2B5EF4-FFF2-40B4-BE49-F238E27FC236}">
                    <a16:creationId xmlns:a16="http://schemas.microsoft.com/office/drawing/2014/main" id="{DC1F8780-8777-430C-B74E-D507063DB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7" y="1542"/>
                <a:ext cx="5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3" name="Oval 741">
                <a:extLst>
                  <a:ext uri="{FF2B5EF4-FFF2-40B4-BE49-F238E27FC236}">
                    <a16:creationId xmlns:a16="http://schemas.microsoft.com/office/drawing/2014/main" id="{28F6BAAB-FD01-40E6-819A-E736904B91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543"/>
                <a:ext cx="2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4" name="Freeform 742">
                <a:extLst>
                  <a:ext uri="{FF2B5EF4-FFF2-40B4-BE49-F238E27FC236}">
                    <a16:creationId xmlns:a16="http://schemas.microsoft.com/office/drawing/2014/main" id="{AECDC06C-DB7E-4B49-B081-39B6B1799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2" y="1552"/>
                <a:ext cx="34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5" name="Oval 743">
                <a:extLst>
                  <a:ext uri="{FF2B5EF4-FFF2-40B4-BE49-F238E27FC236}">
                    <a16:creationId xmlns:a16="http://schemas.microsoft.com/office/drawing/2014/main" id="{9917141A-A178-40CC-908B-AA9F762B6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3" y="1640"/>
                <a:ext cx="119" cy="3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6" name="Oval 744">
                <a:extLst>
                  <a:ext uri="{FF2B5EF4-FFF2-40B4-BE49-F238E27FC236}">
                    <a16:creationId xmlns:a16="http://schemas.microsoft.com/office/drawing/2014/main" id="{88498ABE-2646-4702-ADD3-A26C6E5A1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5" y="1637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87" name="Freeform 745">
                <a:extLst>
                  <a:ext uri="{FF2B5EF4-FFF2-40B4-BE49-F238E27FC236}">
                    <a16:creationId xmlns:a16="http://schemas.microsoft.com/office/drawing/2014/main" id="{0B315A9E-7F36-4AEF-9298-99A1A4D95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0" y="1638"/>
                <a:ext cx="90" cy="24"/>
              </a:xfrm>
              <a:custGeom>
                <a:avLst/>
                <a:gdLst>
                  <a:gd name="T0" fmla="*/ 76 w 106"/>
                  <a:gd name="T1" fmla="*/ 8 h 28"/>
                  <a:gd name="T2" fmla="*/ 39 w 106"/>
                  <a:gd name="T3" fmla="*/ 19 h 28"/>
                  <a:gd name="T4" fmla="*/ 0 w 106"/>
                  <a:gd name="T5" fmla="*/ 13 h 28"/>
                  <a:gd name="T6" fmla="*/ 37 w 106"/>
                  <a:gd name="T7" fmla="*/ 2 h 28"/>
                  <a:gd name="T8" fmla="*/ 76 w 106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0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3"/>
                      <a:pt x="52" y="2"/>
                    </a:cubicBezTo>
                    <a:cubicBezTo>
                      <a:pt x="82" y="0"/>
                      <a:pt x="106" y="4"/>
                      <a:pt x="106" y="10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8" name="Freeform 746">
                <a:extLst>
                  <a:ext uri="{FF2B5EF4-FFF2-40B4-BE49-F238E27FC236}">
                    <a16:creationId xmlns:a16="http://schemas.microsoft.com/office/drawing/2014/main" id="{A230E862-7C9C-4F5E-9487-DA16CE8686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0" y="1643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4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89" name="Oval 747">
                <a:extLst>
                  <a:ext uri="{FF2B5EF4-FFF2-40B4-BE49-F238E27FC236}">
                    <a16:creationId xmlns:a16="http://schemas.microsoft.com/office/drawing/2014/main" id="{0349C860-EF59-42CB-AD0E-01F703791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1" y="1642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0" name="Oval 748">
                <a:extLst>
                  <a:ext uri="{FF2B5EF4-FFF2-40B4-BE49-F238E27FC236}">
                    <a16:creationId xmlns:a16="http://schemas.microsoft.com/office/drawing/2014/main" id="{B9E2A3A0-9464-41A7-B5D6-2142F07E0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2" y="1643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1" name="Freeform 749">
                <a:extLst>
                  <a:ext uri="{FF2B5EF4-FFF2-40B4-BE49-F238E27FC236}">
                    <a16:creationId xmlns:a16="http://schemas.microsoft.com/office/drawing/2014/main" id="{EE93191B-153F-405A-81B6-C7B67F007A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651"/>
                <a:ext cx="34" cy="28"/>
              </a:xfrm>
              <a:custGeom>
                <a:avLst/>
                <a:gdLst>
                  <a:gd name="T0" fmla="*/ 12 w 40"/>
                  <a:gd name="T1" fmla="*/ 0 h 33"/>
                  <a:gd name="T2" fmla="*/ 0 w 40"/>
                  <a:gd name="T3" fmla="*/ 24 h 33"/>
                  <a:gd name="T4" fmla="*/ 12 w 40"/>
                  <a:gd name="T5" fmla="*/ 0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3">
                    <a:moveTo>
                      <a:pt x="17" y="0"/>
                    </a:moveTo>
                    <a:cubicBezTo>
                      <a:pt x="17" y="0"/>
                      <a:pt x="35" y="20"/>
                      <a:pt x="0" y="33"/>
                    </a:cubicBezTo>
                    <a:cubicBezTo>
                      <a:pt x="0" y="33"/>
                      <a:pt x="40" y="22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2" name="Oval 750">
                <a:extLst>
                  <a:ext uri="{FF2B5EF4-FFF2-40B4-BE49-F238E27FC236}">
                    <a16:creationId xmlns:a16="http://schemas.microsoft.com/office/drawing/2014/main" id="{28934C14-A526-4030-9B68-0B764046C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1" y="1555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3" name="Oval 751">
                <a:extLst>
                  <a:ext uri="{FF2B5EF4-FFF2-40B4-BE49-F238E27FC236}">
                    <a16:creationId xmlns:a16="http://schemas.microsoft.com/office/drawing/2014/main" id="{3D0779E3-D8A9-464C-AB20-A42C14AD5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4" y="1552"/>
                <a:ext cx="118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4" name="Freeform 752">
                <a:extLst>
                  <a:ext uri="{FF2B5EF4-FFF2-40B4-BE49-F238E27FC236}">
                    <a16:creationId xmlns:a16="http://schemas.microsoft.com/office/drawing/2014/main" id="{19D03587-FCCD-4C86-963A-1EF00B2C0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8" y="1553"/>
                <a:ext cx="91" cy="23"/>
              </a:xfrm>
              <a:custGeom>
                <a:avLst/>
                <a:gdLst>
                  <a:gd name="T0" fmla="*/ 77 w 107"/>
                  <a:gd name="T1" fmla="*/ 7 h 28"/>
                  <a:gd name="T2" fmla="*/ 39 w 107"/>
                  <a:gd name="T3" fmla="*/ 17 h 28"/>
                  <a:gd name="T4" fmla="*/ 1 w 107"/>
                  <a:gd name="T5" fmla="*/ 12 h 28"/>
                  <a:gd name="T6" fmla="*/ 38 w 107"/>
                  <a:gd name="T7" fmla="*/ 2 h 28"/>
                  <a:gd name="T8" fmla="*/ 77 w 107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8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1" y="17"/>
                    </a:cubicBezTo>
                    <a:cubicBezTo>
                      <a:pt x="0" y="11"/>
                      <a:pt x="24" y="4"/>
                      <a:pt x="53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5" name="Freeform 753">
                <a:extLst>
                  <a:ext uri="{FF2B5EF4-FFF2-40B4-BE49-F238E27FC236}">
                    <a16:creationId xmlns:a16="http://schemas.microsoft.com/office/drawing/2014/main" id="{5E219BB2-5A38-45C0-8F18-6941C5E31D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1558"/>
                <a:ext cx="56" cy="19"/>
              </a:xfrm>
              <a:custGeom>
                <a:avLst/>
                <a:gdLst>
                  <a:gd name="T0" fmla="*/ 0 w 66"/>
                  <a:gd name="T1" fmla="*/ 16 h 23"/>
                  <a:gd name="T2" fmla="*/ 48 w 66"/>
                  <a:gd name="T3" fmla="*/ 0 h 23"/>
                  <a:gd name="T4" fmla="*/ 0 w 66"/>
                  <a:gd name="T5" fmla="*/ 16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3">
                    <a:moveTo>
                      <a:pt x="0" y="23"/>
                    </a:moveTo>
                    <a:cubicBezTo>
                      <a:pt x="0" y="23"/>
                      <a:pt x="15" y="3"/>
                      <a:pt x="66" y="0"/>
                    </a:cubicBezTo>
                    <a:cubicBezTo>
                      <a:pt x="66" y="0"/>
                      <a:pt x="14" y="8"/>
                      <a:pt x="0" y="2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6" name="Oval 754">
                <a:extLst>
                  <a:ext uri="{FF2B5EF4-FFF2-40B4-BE49-F238E27FC236}">
                    <a16:creationId xmlns:a16="http://schemas.microsoft.com/office/drawing/2014/main" id="{36B4DE0C-2640-41B4-8F6E-C68BD58CE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0" y="1557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7" name="Oval 755">
                <a:extLst>
                  <a:ext uri="{FF2B5EF4-FFF2-40B4-BE49-F238E27FC236}">
                    <a16:creationId xmlns:a16="http://schemas.microsoft.com/office/drawing/2014/main" id="{DAB02CB9-0230-42AB-A805-87D604C46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0" y="1558"/>
                <a:ext cx="2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698" name="Freeform 756">
                <a:extLst>
                  <a:ext uri="{FF2B5EF4-FFF2-40B4-BE49-F238E27FC236}">
                    <a16:creationId xmlns:a16="http://schemas.microsoft.com/office/drawing/2014/main" id="{34D203D2-3567-40BF-81A6-BA0DBC05C0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1566"/>
                <a:ext cx="33" cy="27"/>
              </a:xfrm>
              <a:custGeom>
                <a:avLst/>
                <a:gdLst>
                  <a:gd name="T0" fmla="*/ 12 w 40"/>
                  <a:gd name="T1" fmla="*/ 0 h 32"/>
                  <a:gd name="T2" fmla="*/ 0 w 40"/>
                  <a:gd name="T3" fmla="*/ 23 h 32"/>
                  <a:gd name="T4" fmla="*/ 12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6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699" name="Oval 757">
                <a:extLst>
                  <a:ext uri="{FF2B5EF4-FFF2-40B4-BE49-F238E27FC236}">
                    <a16:creationId xmlns:a16="http://schemas.microsoft.com/office/drawing/2014/main" id="{CC94B1DF-442D-4E2C-A3F0-C09EE534A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9" y="1619"/>
                <a:ext cx="119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0" name="Oval 758">
                <a:extLst>
                  <a:ext uri="{FF2B5EF4-FFF2-40B4-BE49-F238E27FC236}">
                    <a16:creationId xmlns:a16="http://schemas.microsoft.com/office/drawing/2014/main" id="{4836C1D8-E3AE-4F05-83C8-B438F4BEDE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2" y="1615"/>
                <a:ext cx="119" cy="39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1" name="Freeform 759">
                <a:extLst>
                  <a:ext uri="{FF2B5EF4-FFF2-40B4-BE49-F238E27FC236}">
                    <a16:creationId xmlns:a16="http://schemas.microsoft.com/office/drawing/2014/main" id="{E46CE0B2-8AD3-4858-A4FF-B792372D90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7" y="1616"/>
                <a:ext cx="90" cy="24"/>
              </a:xfrm>
              <a:custGeom>
                <a:avLst/>
                <a:gdLst>
                  <a:gd name="T0" fmla="*/ 75 w 107"/>
                  <a:gd name="T1" fmla="*/ 8 h 28"/>
                  <a:gd name="T2" fmla="*/ 38 w 107"/>
                  <a:gd name="T3" fmla="*/ 19 h 28"/>
                  <a:gd name="T4" fmla="*/ 0 w 107"/>
                  <a:gd name="T5" fmla="*/ 13 h 28"/>
                  <a:gd name="T6" fmla="*/ 37 w 107"/>
                  <a:gd name="T7" fmla="*/ 2 h 28"/>
                  <a:gd name="T8" fmla="*/ 75 w 107"/>
                  <a:gd name="T9" fmla="*/ 8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7" h="28">
                    <a:moveTo>
                      <a:pt x="106" y="11"/>
                    </a:moveTo>
                    <a:cubicBezTo>
                      <a:pt x="107" y="17"/>
                      <a:pt x="83" y="24"/>
                      <a:pt x="54" y="26"/>
                    </a:cubicBezTo>
                    <a:cubicBezTo>
                      <a:pt x="25" y="28"/>
                      <a:pt x="1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2" y="0"/>
                      <a:pt x="106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2" name="Freeform 760">
                <a:extLst>
                  <a:ext uri="{FF2B5EF4-FFF2-40B4-BE49-F238E27FC236}">
                    <a16:creationId xmlns:a16="http://schemas.microsoft.com/office/drawing/2014/main" id="{030F3F56-2A42-4C60-A251-772732B4E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621"/>
                <a:ext cx="55" cy="19"/>
              </a:xfrm>
              <a:custGeom>
                <a:avLst/>
                <a:gdLst>
                  <a:gd name="T0" fmla="*/ 0 w 65"/>
                  <a:gd name="T1" fmla="*/ 16 h 22"/>
                  <a:gd name="T2" fmla="*/ 47 w 65"/>
                  <a:gd name="T3" fmla="*/ 0 h 22"/>
                  <a:gd name="T4" fmla="*/ 0 w 65"/>
                  <a:gd name="T5" fmla="*/ 16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5" h="22">
                    <a:moveTo>
                      <a:pt x="0" y="22"/>
                    </a:moveTo>
                    <a:cubicBezTo>
                      <a:pt x="0" y="22"/>
                      <a:pt x="15" y="3"/>
                      <a:pt x="65" y="0"/>
                    </a:cubicBezTo>
                    <a:cubicBezTo>
                      <a:pt x="65" y="0"/>
                      <a:pt x="14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3" name="Oval 761">
                <a:extLst>
                  <a:ext uri="{FF2B5EF4-FFF2-40B4-BE49-F238E27FC236}">
                    <a16:creationId xmlns:a16="http://schemas.microsoft.com/office/drawing/2014/main" id="{6606D8E0-3721-4F33-BD0C-381F0FB322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8" y="1620"/>
                <a:ext cx="5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4" name="Oval 762">
                <a:extLst>
                  <a:ext uri="{FF2B5EF4-FFF2-40B4-BE49-F238E27FC236}">
                    <a16:creationId xmlns:a16="http://schemas.microsoft.com/office/drawing/2014/main" id="{842AE3E5-1B3F-469D-A662-8E431341B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8" y="1621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5" name="Freeform 763">
                <a:extLst>
                  <a:ext uri="{FF2B5EF4-FFF2-40B4-BE49-F238E27FC236}">
                    <a16:creationId xmlns:a16="http://schemas.microsoft.com/office/drawing/2014/main" id="{FC1DB46A-5E84-4BCD-A023-B4E007A19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3" y="1630"/>
                <a:ext cx="34" cy="27"/>
              </a:xfrm>
              <a:custGeom>
                <a:avLst/>
                <a:gdLst>
                  <a:gd name="T0" fmla="*/ 13 w 40"/>
                  <a:gd name="T1" fmla="*/ 0 h 32"/>
                  <a:gd name="T2" fmla="*/ 0 w 40"/>
                  <a:gd name="T3" fmla="*/ 23 h 32"/>
                  <a:gd name="T4" fmla="*/ 13 w 40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2">
                    <a:moveTo>
                      <a:pt x="18" y="0"/>
                    </a:moveTo>
                    <a:cubicBezTo>
                      <a:pt x="18" y="0"/>
                      <a:pt x="35" y="20"/>
                      <a:pt x="0" y="32"/>
                    </a:cubicBezTo>
                    <a:cubicBezTo>
                      <a:pt x="0" y="32"/>
                      <a:pt x="40" y="21"/>
                      <a:pt x="1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6" name="Oval 764">
                <a:extLst>
                  <a:ext uri="{FF2B5EF4-FFF2-40B4-BE49-F238E27FC236}">
                    <a16:creationId xmlns:a16="http://schemas.microsoft.com/office/drawing/2014/main" id="{E628443B-6EAA-4E68-8DE7-8C63A658C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1544"/>
                <a:ext cx="118" cy="3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7" name="Oval 765">
                <a:extLst>
                  <a:ext uri="{FF2B5EF4-FFF2-40B4-BE49-F238E27FC236}">
                    <a16:creationId xmlns:a16="http://schemas.microsoft.com/office/drawing/2014/main" id="{361D0260-5C60-456B-916F-B417A396B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1" y="1541"/>
                <a:ext cx="120" cy="38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08" name="Freeform 766">
                <a:extLst>
                  <a:ext uri="{FF2B5EF4-FFF2-40B4-BE49-F238E27FC236}">
                    <a16:creationId xmlns:a16="http://schemas.microsoft.com/office/drawing/2014/main" id="{AD44DB1B-92F1-43F4-8ADE-4478512448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7" y="1542"/>
                <a:ext cx="89" cy="23"/>
              </a:xfrm>
              <a:custGeom>
                <a:avLst/>
                <a:gdLst>
                  <a:gd name="T0" fmla="*/ 75 w 106"/>
                  <a:gd name="T1" fmla="*/ 7 h 28"/>
                  <a:gd name="T2" fmla="*/ 38 w 106"/>
                  <a:gd name="T3" fmla="*/ 17 h 28"/>
                  <a:gd name="T4" fmla="*/ 0 w 106"/>
                  <a:gd name="T5" fmla="*/ 12 h 28"/>
                  <a:gd name="T6" fmla="*/ 37 w 106"/>
                  <a:gd name="T7" fmla="*/ 2 h 28"/>
                  <a:gd name="T8" fmla="*/ 75 w 106"/>
                  <a:gd name="T9" fmla="*/ 7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6" h="28">
                    <a:moveTo>
                      <a:pt x="106" y="11"/>
                    </a:moveTo>
                    <a:cubicBezTo>
                      <a:pt x="106" y="17"/>
                      <a:pt x="83" y="24"/>
                      <a:pt x="54" y="26"/>
                    </a:cubicBezTo>
                    <a:cubicBezTo>
                      <a:pt x="24" y="28"/>
                      <a:pt x="0" y="24"/>
                      <a:pt x="0" y="17"/>
                    </a:cubicBezTo>
                    <a:cubicBezTo>
                      <a:pt x="0" y="10"/>
                      <a:pt x="23" y="4"/>
                      <a:pt x="52" y="2"/>
                    </a:cubicBezTo>
                    <a:cubicBezTo>
                      <a:pt x="81" y="0"/>
                      <a:pt x="105" y="4"/>
                      <a:pt x="106" y="11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09" name="Freeform 767">
                <a:extLst>
                  <a:ext uri="{FF2B5EF4-FFF2-40B4-BE49-F238E27FC236}">
                    <a16:creationId xmlns:a16="http://schemas.microsoft.com/office/drawing/2014/main" id="{618F9458-AAF2-477F-970F-6F5559C31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1547"/>
                <a:ext cx="55" cy="18"/>
              </a:xfrm>
              <a:custGeom>
                <a:avLst/>
                <a:gdLst>
                  <a:gd name="T0" fmla="*/ 0 w 66"/>
                  <a:gd name="T1" fmla="*/ 15 h 22"/>
                  <a:gd name="T2" fmla="*/ 46 w 66"/>
                  <a:gd name="T3" fmla="*/ 0 h 22"/>
                  <a:gd name="T4" fmla="*/ 0 w 66"/>
                  <a:gd name="T5" fmla="*/ 15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6" h="22">
                    <a:moveTo>
                      <a:pt x="0" y="22"/>
                    </a:moveTo>
                    <a:cubicBezTo>
                      <a:pt x="0" y="22"/>
                      <a:pt x="15" y="3"/>
                      <a:pt x="66" y="0"/>
                    </a:cubicBezTo>
                    <a:cubicBezTo>
                      <a:pt x="66" y="0"/>
                      <a:pt x="15" y="7"/>
                      <a:pt x="0" y="22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0" name="Oval 768">
                <a:extLst>
                  <a:ext uri="{FF2B5EF4-FFF2-40B4-BE49-F238E27FC236}">
                    <a16:creationId xmlns:a16="http://schemas.microsoft.com/office/drawing/2014/main" id="{7B461A20-18A7-4391-B310-EE72A92D5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7" y="1546"/>
                <a:ext cx="5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1" name="Oval 769">
                <a:extLst>
                  <a:ext uri="{FF2B5EF4-FFF2-40B4-BE49-F238E27FC236}">
                    <a16:creationId xmlns:a16="http://schemas.microsoft.com/office/drawing/2014/main" id="{F7345327-1EA3-4B62-A9CD-DB95AFAAA4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7" y="1547"/>
                <a:ext cx="3" cy="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2" name="Freeform 770">
                <a:extLst>
                  <a:ext uri="{FF2B5EF4-FFF2-40B4-BE49-F238E27FC236}">
                    <a16:creationId xmlns:a16="http://schemas.microsoft.com/office/drawing/2014/main" id="{69B2A00A-92E1-4D91-8856-5B3BEDDF6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3" y="1555"/>
                <a:ext cx="33" cy="27"/>
              </a:xfrm>
              <a:custGeom>
                <a:avLst/>
                <a:gdLst>
                  <a:gd name="T0" fmla="*/ 12 w 39"/>
                  <a:gd name="T1" fmla="*/ 0 h 32"/>
                  <a:gd name="T2" fmla="*/ 0 w 39"/>
                  <a:gd name="T3" fmla="*/ 23 h 32"/>
                  <a:gd name="T4" fmla="*/ 12 w 39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32">
                    <a:moveTo>
                      <a:pt x="17" y="0"/>
                    </a:moveTo>
                    <a:cubicBezTo>
                      <a:pt x="17" y="0"/>
                      <a:pt x="35" y="20"/>
                      <a:pt x="0" y="32"/>
                    </a:cubicBezTo>
                    <a:cubicBezTo>
                      <a:pt x="0" y="32"/>
                      <a:pt x="39" y="21"/>
                      <a:pt x="1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3" name="Freeform 771">
                <a:extLst>
                  <a:ext uri="{FF2B5EF4-FFF2-40B4-BE49-F238E27FC236}">
                    <a16:creationId xmlns:a16="http://schemas.microsoft.com/office/drawing/2014/main" id="{79124ABC-2476-440C-8F33-24F7426D9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504"/>
                <a:ext cx="1172" cy="207"/>
              </a:xfrm>
              <a:custGeom>
                <a:avLst/>
                <a:gdLst>
                  <a:gd name="T0" fmla="*/ 990 w 1387"/>
                  <a:gd name="T1" fmla="*/ 0 h 244"/>
                  <a:gd name="T2" fmla="*/ 69 w 1387"/>
                  <a:gd name="T3" fmla="*/ 0 h 244"/>
                  <a:gd name="T4" fmla="*/ 69 w 1387"/>
                  <a:gd name="T5" fmla="*/ 1 h 244"/>
                  <a:gd name="T6" fmla="*/ 68 w 1387"/>
                  <a:gd name="T7" fmla="*/ 0 h 244"/>
                  <a:gd name="T8" fmla="*/ 0 w 1387"/>
                  <a:gd name="T9" fmla="*/ 88 h 244"/>
                  <a:gd name="T10" fmla="*/ 68 w 1387"/>
                  <a:gd name="T11" fmla="*/ 176 h 244"/>
                  <a:gd name="T12" fmla="*/ 71 w 1387"/>
                  <a:gd name="T13" fmla="*/ 176 h 244"/>
                  <a:gd name="T14" fmla="*/ 990 w 1387"/>
                  <a:gd name="T15" fmla="*/ 176 h 24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87" h="244">
                    <a:moveTo>
                      <a:pt x="1387" y="0"/>
                    </a:moveTo>
                    <a:cubicBezTo>
                      <a:pt x="97" y="0"/>
                      <a:pt x="97" y="0"/>
                      <a:pt x="97" y="0"/>
                    </a:cubicBezTo>
                    <a:cubicBezTo>
                      <a:pt x="97" y="0"/>
                      <a:pt x="97" y="0"/>
                      <a:pt x="97" y="1"/>
                    </a:cubicBezTo>
                    <a:cubicBezTo>
                      <a:pt x="96" y="0"/>
                      <a:pt x="95" y="0"/>
                      <a:pt x="95" y="0"/>
                    </a:cubicBezTo>
                    <a:cubicBezTo>
                      <a:pt x="42" y="0"/>
                      <a:pt x="0" y="55"/>
                      <a:pt x="0" y="122"/>
                    </a:cubicBezTo>
                    <a:cubicBezTo>
                      <a:pt x="0" y="190"/>
                      <a:pt x="42" y="244"/>
                      <a:pt x="95" y="244"/>
                    </a:cubicBezTo>
                    <a:cubicBezTo>
                      <a:pt x="97" y="244"/>
                      <a:pt x="98" y="244"/>
                      <a:pt x="100" y="244"/>
                    </a:cubicBezTo>
                    <a:cubicBezTo>
                      <a:pt x="1387" y="244"/>
                      <a:pt x="1387" y="244"/>
                      <a:pt x="1387" y="24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4" name="Oval 772">
                <a:extLst>
                  <a:ext uri="{FF2B5EF4-FFF2-40B4-BE49-F238E27FC236}">
                    <a16:creationId xmlns:a16="http://schemas.microsoft.com/office/drawing/2014/main" id="{AB3116F2-4691-48FF-B08F-E48DA1AAE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2" y="1504"/>
                <a:ext cx="160" cy="207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5" name="Freeform 773">
                <a:extLst>
                  <a:ext uri="{FF2B5EF4-FFF2-40B4-BE49-F238E27FC236}">
                    <a16:creationId xmlns:a16="http://schemas.microsoft.com/office/drawing/2014/main" id="{BACB4B36-23E9-4C88-9301-B99FFF74B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010"/>
                <a:ext cx="1374" cy="878"/>
              </a:xfrm>
              <a:custGeom>
                <a:avLst/>
                <a:gdLst>
                  <a:gd name="T0" fmla="*/ 1135 w 1625"/>
                  <a:gd name="T1" fmla="*/ 744 h 1035"/>
                  <a:gd name="T2" fmla="*/ 1057 w 1625"/>
                  <a:gd name="T3" fmla="*/ 624 h 1035"/>
                  <a:gd name="T4" fmla="*/ 970 w 1625"/>
                  <a:gd name="T5" fmla="*/ 572 h 1035"/>
                  <a:gd name="T6" fmla="*/ 977 w 1625"/>
                  <a:gd name="T7" fmla="*/ 435 h 1035"/>
                  <a:gd name="T8" fmla="*/ 939 w 1625"/>
                  <a:gd name="T9" fmla="*/ 362 h 1035"/>
                  <a:gd name="T10" fmla="*/ 965 w 1625"/>
                  <a:gd name="T11" fmla="*/ 244 h 1035"/>
                  <a:gd name="T12" fmla="*/ 975 w 1625"/>
                  <a:gd name="T13" fmla="*/ 193 h 1035"/>
                  <a:gd name="T14" fmla="*/ 975 w 1625"/>
                  <a:gd name="T15" fmla="*/ 90 h 1035"/>
                  <a:gd name="T16" fmla="*/ 1080 w 1625"/>
                  <a:gd name="T17" fmla="*/ 54 h 1035"/>
                  <a:gd name="T18" fmla="*/ 1114 w 1625"/>
                  <a:gd name="T19" fmla="*/ 48 h 1035"/>
                  <a:gd name="T20" fmla="*/ 1162 w 1625"/>
                  <a:gd name="T21" fmla="*/ 0 h 1035"/>
                  <a:gd name="T22" fmla="*/ 234 w 1625"/>
                  <a:gd name="T23" fmla="*/ 0 h 1035"/>
                  <a:gd name="T24" fmla="*/ 192 w 1625"/>
                  <a:gd name="T25" fmla="*/ 32 h 1035"/>
                  <a:gd name="T26" fmla="*/ 155 w 1625"/>
                  <a:gd name="T27" fmla="*/ 41 h 1035"/>
                  <a:gd name="T28" fmla="*/ 47 w 1625"/>
                  <a:gd name="T29" fmla="*/ 90 h 1035"/>
                  <a:gd name="T30" fmla="*/ 47 w 1625"/>
                  <a:gd name="T31" fmla="*/ 193 h 1035"/>
                  <a:gd name="T32" fmla="*/ 38 w 1625"/>
                  <a:gd name="T33" fmla="*/ 244 h 1035"/>
                  <a:gd name="T34" fmla="*/ 12 w 1625"/>
                  <a:gd name="T35" fmla="*/ 362 h 1035"/>
                  <a:gd name="T36" fmla="*/ 49 w 1625"/>
                  <a:gd name="T37" fmla="*/ 435 h 1035"/>
                  <a:gd name="T38" fmla="*/ 41 w 1625"/>
                  <a:gd name="T39" fmla="*/ 572 h 1035"/>
                  <a:gd name="T40" fmla="*/ 129 w 1625"/>
                  <a:gd name="T41" fmla="*/ 624 h 1035"/>
                  <a:gd name="T42" fmla="*/ 203 w 1625"/>
                  <a:gd name="T43" fmla="*/ 745 h 1035"/>
                  <a:gd name="T44" fmla="*/ 1135 w 1625"/>
                  <a:gd name="T45" fmla="*/ 744 h 103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625" h="1035">
                    <a:moveTo>
                      <a:pt x="1587" y="1034"/>
                    </a:moveTo>
                    <a:cubicBezTo>
                      <a:pt x="1509" y="1018"/>
                      <a:pt x="1483" y="920"/>
                      <a:pt x="1478" y="867"/>
                    </a:cubicBezTo>
                    <a:cubicBezTo>
                      <a:pt x="1475" y="826"/>
                      <a:pt x="1402" y="866"/>
                      <a:pt x="1356" y="795"/>
                    </a:cubicBezTo>
                    <a:cubicBezTo>
                      <a:pt x="1297" y="704"/>
                      <a:pt x="1340" y="643"/>
                      <a:pt x="1366" y="605"/>
                    </a:cubicBezTo>
                    <a:cubicBezTo>
                      <a:pt x="1393" y="568"/>
                      <a:pt x="1328" y="556"/>
                      <a:pt x="1314" y="503"/>
                    </a:cubicBezTo>
                    <a:cubicBezTo>
                      <a:pt x="1301" y="450"/>
                      <a:pt x="1302" y="373"/>
                      <a:pt x="1350" y="339"/>
                    </a:cubicBezTo>
                    <a:cubicBezTo>
                      <a:pt x="1398" y="304"/>
                      <a:pt x="1364" y="269"/>
                      <a:pt x="1364" y="269"/>
                    </a:cubicBezTo>
                    <a:cubicBezTo>
                      <a:pt x="1364" y="269"/>
                      <a:pt x="1330" y="188"/>
                      <a:pt x="1364" y="125"/>
                    </a:cubicBezTo>
                    <a:cubicBezTo>
                      <a:pt x="1423" y="14"/>
                      <a:pt x="1510" y="75"/>
                      <a:pt x="1510" y="75"/>
                    </a:cubicBezTo>
                    <a:cubicBezTo>
                      <a:pt x="1510" y="75"/>
                      <a:pt x="1541" y="114"/>
                      <a:pt x="1558" y="67"/>
                    </a:cubicBezTo>
                    <a:cubicBezTo>
                      <a:pt x="1580" y="7"/>
                      <a:pt x="1625" y="0"/>
                      <a:pt x="1625" y="0"/>
                    </a:cubicBezTo>
                    <a:cubicBezTo>
                      <a:pt x="328" y="0"/>
                      <a:pt x="328" y="0"/>
                      <a:pt x="328" y="0"/>
                    </a:cubicBezTo>
                    <a:cubicBezTo>
                      <a:pt x="328" y="0"/>
                      <a:pt x="314" y="0"/>
                      <a:pt x="269" y="45"/>
                    </a:cubicBezTo>
                    <a:cubicBezTo>
                      <a:pt x="258" y="57"/>
                      <a:pt x="216" y="57"/>
                      <a:pt x="216" y="57"/>
                    </a:cubicBezTo>
                    <a:cubicBezTo>
                      <a:pt x="216" y="57"/>
                      <a:pt x="126" y="14"/>
                      <a:pt x="66" y="125"/>
                    </a:cubicBezTo>
                    <a:cubicBezTo>
                      <a:pt x="33" y="188"/>
                      <a:pt x="66" y="269"/>
                      <a:pt x="66" y="269"/>
                    </a:cubicBezTo>
                    <a:cubicBezTo>
                      <a:pt x="66" y="269"/>
                      <a:pt x="101" y="304"/>
                      <a:pt x="53" y="339"/>
                    </a:cubicBezTo>
                    <a:cubicBezTo>
                      <a:pt x="5" y="373"/>
                      <a:pt x="3" y="450"/>
                      <a:pt x="17" y="503"/>
                    </a:cubicBezTo>
                    <a:cubicBezTo>
                      <a:pt x="30" y="556"/>
                      <a:pt x="96" y="568"/>
                      <a:pt x="69" y="605"/>
                    </a:cubicBezTo>
                    <a:cubicBezTo>
                      <a:pt x="42" y="643"/>
                      <a:pt x="0" y="704"/>
                      <a:pt x="58" y="795"/>
                    </a:cubicBezTo>
                    <a:cubicBezTo>
                      <a:pt x="104" y="866"/>
                      <a:pt x="178" y="826"/>
                      <a:pt x="181" y="867"/>
                    </a:cubicBezTo>
                    <a:cubicBezTo>
                      <a:pt x="185" y="920"/>
                      <a:pt x="207" y="1019"/>
                      <a:pt x="284" y="1035"/>
                    </a:cubicBezTo>
                    <a:lnTo>
                      <a:pt x="1587" y="1034"/>
                    </a:lnTo>
                    <a:close/>
                  </a:path>
                </a:pathLst>
              </a:custGeom>
              <a:solidFill>
                <a:srgbClr val="F6BBB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6" name="Oval 774">
                <a:extLst>
                  <a:ext uri="{FF2B5EF4-FFF2-40B4-BE49-F238E27FC236}">
                    <a16:creationId xmlns:a16="http://schemas.microsoft.com/office/drawing/2014/main" id="{34376393-E0D6-41B8-8DF2-53D8ECE52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3" y="1122"/>
                <a:ext cx="325" cy="105"/>
              </a:xfrm>
              <a:prstGeom prst="ellipse">
                <a:avLst/>
              </a:prstGeom>
              <a:solidFill>
                <a:srgbClr val="F0A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7" name="Oval 775">
                <a:extLst>
                  <a:ext uri="{FF2B5EF4-FFF2-40B4-BE49-F238E27FC236}">
                    <a16:creationId xmlns:a16="http://schemas.microsoft.com/office/drawing/2014/main" id="{A99394CB-98B7-429A-B2D3-65EB4EB1D6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1" y="1112"/>
                <a:ext cx="325" cy="106"/>
              </a:xfrm>
              <a:prstGeom prst="ellipse">
                <a:avLst/>
              </a:prstGeom>
              <a:solidFill>
                <a:srgbClr val="E5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18" name="Freeform 776">
                <a:extLst>
                  <a:ext uri="{FF2B5EF4-FFF2-40B4-BE49-F238E27FC236}">
                    <a16:creationId xmlns:a16="http://schemas.microsoft.com/office/drawing/2014/main" id="{4013CF2E-10E1-4BB2-A4FD-1E9AD46148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3" y="1116"/>
                <a:ext cx="247" cy="63"/>
              </a:xfrm>
              <a:custGeom>
                <a:avLst/>
                <a:gdLst>
                  <a:gd name="T0" fmla="*/ 208 w 292"/>
                  <a:gd name="T1" fmla="*/ 20 h 75"/>
                  <a:gd name="T2" fmla="*/ 106 w 292"/>
                  <a:gd name="T3" fmla="*/ 50 h 75"/>
                  <a:gd name="T4" fmla="*/ 1 w 292"/>
                  <a:gd name="T5" fmla="*/ 33 h 75"/>
                  <a:gd name="T6" fmla="*/ 103 w 292"/>
                  <a:gd name="T7" fmla="*/ 3 h 75"/>
                  <a:gd name="T8" fmla="*/ 208 w 292"/>
                  <a:gd name="T9" fmla="*/ 20 h 7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2" h="75">
                    <a:moveTo>
                      <a:pt x="291" y="28"/>
                    </a:moveTo>
                    <a:cubicBezTo>
                      <a:pt x="292" y="47"/>
                      <a:pt x="228" y="65"/>
                      <a:pt x="148" y="70"/>
                    </a:cubicBezTo>
                    <a:cubicBezTo>
                      <a:pt x="68" y="75"/>
                      <a:pt x="3" y="65"/>
                      <a:pt x="1" y="46"/>
                    </a:cubicBezTo>
                    <a:cubicBezTo>
                      <a:pt x="0" y="28"/>
                      <a:pt x="64" y="9"/>
                      <a:pt x="144" y="5"/>
                    </a:cubicBezTo>
                    <a:cubicBezTo>
                      <a:pt x="224" y="0"/>
                      <a:pt x="289" y="10"/>
                      <a:pt x="291" y="28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19" name="Freeform 777">
                <a:extLst>
                  <a:ext uri="{FF2B5EF4-FFF2-40B4-BE49-F238E27FC236}">
                    <a16:creationId xmlns:a16="http://schemas.microsoft.com/office/drawing/2014/main" id="{4FD4F7A3-3FCF-4F3F-BED8-76DDF32E1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5" y="1129"/>
                <a:ext cx="151" cy="52"/>
              </a:xfrm>
              <a:custGeom>
                <a:avLst/>
                <a:gdLst>
                  <a:gd name="T0" fmla="*/ 0 w 179"/>
                  <a:gd name="T1" fmla="*/ 44 h 61"/>
                  <a:gd name="T2" fmla="*/ 127 w 179"/>
                  <a:gd name="T3" fmla="*/ 0 h 61"/>
                  <a:gd name="T4" fmla="*/ 0 w 179"/>
                  <a:gd name="T5" fmla="*/ 44 h 6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9" h="61">
                    <a:moveTo>
                      <a:pt x="0" y="61"/>
                    </a:moveTo>
                    <a:cubicBezTo>
                      <a:pt x="0" y="61"/>
                      <a:pt x="41" y="9"/>
                      <a:pt x="179" y="0"/>
                    </a:cubicBezTo>
                    <a:cubicBezTo>
                      <a:pt x="179" y="0"/>
                      <a:pt x="39" y="20"/>
                      <a:pt x="0" y="6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0" name="Oval 778">
                <a:extLst>
                  <a:ext uri="{FF2B5EF4-FFF2-40B4-BE49-F238E27FC236}">
                    <a16:creationId xmlns:a16="http://schemas.microsoft.com/office/drawing/2014/main" id="{42A3AA12-DCD4-4349-883D-DC94191E4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6" y="1126"/>
                <a:ext cx="14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1" name="Oval 779">
                <a:extLst>
                  <a:ext uri="{FF2B5EF4-FFF2-40B4-BE49-F238E27FC236}">
                    <a16:creationId xmlns:a16="http://schemas.microsoft.com/office/drawing/2014/main" id="{E7CA26D7-FB30-46FC-915C-BFDE255CBA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4" y="1129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2" name="Freeform 780">
                <a:extLst>
                  <a:ext uri="{FF2B5EF4-FFF2-40B4-BE49-F238E27FC236}">
                    <a16:creationId xmlns:a16="http://schemas.microsoft.com/office/drawing/2014/main" id="{79159605-7730-4AFD-B414-D2F8A4E8DA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151"/>
                <a:ext cx="92" cy="75"/>
              </a:xfrm>
              <a:custGeom>
                <a:avLst/>
                <a:gdLst>
                  <a:gd name="T0" fmla="*/ 35 w 109"/>
                  <a:gd name="T1" fmla="*/ 0 h 88"/>
                  <a:gd name="T2" fmla="*/ 0 w 109"/>
                  <a:gd name="T3" fmla="*/ 64 h 88"/>
                  <a:gd name="T4" fmla="*/ 35 w 109"/>
                  <a:gd name="T5" fmla="*/ 0 h 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88">
                    <a:moveTo>
                      <a:pt x="49" y="0"/>
                    </a:moveTo>
                    <a:cubicBezTo>
                      <a:pt x="49" y="0"/>
                      <a:pt x="97" y="55"/>
                      <a:pt x="0" y="88"/>
                    </a:cubicBezTo>
                    <a:cubicBezTo>
                      <a:pt x="0" y="88"/>
                      <a:pt x="109" y="58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3" name="Oval 781">
                <a:extLst>
                  <a:ext uri="{FF2B5EF4-FFF2-40B4-BE49-F238E27FC236}">
                    <a16:creationId xmlns:a16="http://schemas.microsoft.com/office/drawing/2014/main" id="{83D73A5B-9B27-481A-A631-419C1B671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4" y="1625"/>
                <a:ext cx="304" cy="98"/>
              </a:xfrm>
              <a:prstGeom prst="ellipse">
                <a:avLst/>
              </a:prstGeom>
              <a:solidFill>
                <a:srgbClr val="F0A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4" name="Oval 782">
                <a:extLst>
                  <a:ext uri="{FF2B5EF4-FFF2-40B4-BE49-F238E27FC236}">
                    <a16:creationId xmlns:a16="http://schemas.microsoft.com/office/drawing/2014/main" id="{1BE6B916-8A83-486F-A3A9-9A7D926E5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1" y="1616"/>
                <a:ext cx="304" cy="99"/>
              </a:xfrm>
              <a:prstGeom prst="ellipse">
                <a:avLst/>
              </a:prstGeom>
              <a:solidFill>
                <a:srgbClr val="E5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5" name="Freeform 783">
                <a:extLst>
                  <a:ext uri="{FF2B5EF4-FFF2-40B4-BE49-F238E27FC236}">
                    <a16:creationId xmlns:a16="http://schemas.microsoft.com/office/drawing/2014/main" id="{B9ED2092-DE7B-4AE7-A576-C84B260F62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2" y="1619"/>
                <a:ext cx="231" cy="60"/>
              </a:xfrm>
              <a:custGeom>
                <a:avLst/>
                <a:gdLst>
                  <a:gd name="T0" fmla="*/ 195 w 273"/>
                  <a:gd name="T1" fmla="*/ 19 h 71"/>
                  <a:gd name="T2" fmla="*/ 100 w 273"/>
                  <a:gd name="T3" fmla="*/ 47 h 71"/>
                  <a:gd name="T4" fmla="*/ 1 w 273"/>
                  <a:gd name="T5" fmla="*/ 31 h 71"/>
                  <a:gd name="T6" fmla="*/ 96 w 273"/>
                  <a:gd name="T7" fmla="*/ 3 h 71"/>
                  <a:gd name="T8" fmla="*/ 195 w 273"/>
                  <a:gd name="T9" fmla="*/ 1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71">
                    <a:moveTo>
                      <a:pt x="272" y="27"/>
                    </a:moveTo>
                    <a:cubicBezTo>
                      <a:pt x="273" y="44"/>
                      <a:pt x="213" y="62"/>
                      <a:pt x="139" y="66"/>
                    </a:cubicBezTo>
                    <a:cubicBezTo>
                      <a:pt x="64" y="71"/>
                      <a:pt x="3" y="61"/>
                      <a:pt x="1" y="44"/>
                    </a:cubicBezTo>
                    <a:cubicBezTo>
                      <a:pt x="0" y="27"/>
                      <a:pt x="60" y="9"/>
                      <a:pt x="135" y="5"/>
                    </a:cubicBezTo>
                    <a:cubicBezTo>
                      <a:pt x="210" y="0"/>
                      <a:pt x="271" y="10"/>
                      <a:pt x="272" y="27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6" name="Freeform 784">
                <a:extLst>
                  <a:ext uri="{FF2B5EF4-FFF2-40B4-BE49-F238E27FC236}">
                    <a16:creationId xmlns:a16="http://schemas.microsoft.com/office/drawing/2014/main" id="{FFA140D4-3014-4945-9C24-05A5A610B3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7" y="1632"/>
                <a:ext cx="141" cy="49"/>
              </a:xfrm>
              <a:custGeom>
                <a:avLst/>
                <a:gdLst>
                  <a:gd name="T0" fmla="*/ 0 w 167"/>
                  <a:gd name="T1" fmla="*/ 42 h 57"/>
                  <a:gd name="T2" fmla="*/ 119 w 167"/>
                  <a:gd name="T3" fmla="*/ 0 h 57"/>
                  <a:gd name="T4" fmla="*/ 0 w 167"/>
                  <a:gd name="T5" fmla="*/ 42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7" h="57">
                    <a:moveTo>
                      <a:pt x="0" y="57"/>
                    </a:moveTo>
                    <a:cubicBezTo>
                      <a:pt x="0" y="57"/>
                      <a:pt x="37" y="8"/>
                      <a:pt x="167" y="0"/>
                    </a:cubicBezTo>
                    <a:cubicBezTo>
                      <a:pt x="167" y="0"/>
                      <a:pt x="36" y="18"/>
                      <a:pt x="0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27" name="Oval 785">
                <a:extLst>
                  <a:ext uri="{FF2B5EF4-FFF2-40B4-BE49-F238E27FC236}">
                    <a16:creationId xmlns:a16="http://schemas.microsoft.com/office/drawing/2014/main" id="{D7F9E119-19DF-424F-9D15-C9B833A95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629"/>
                <a:ext cx="13" cy="10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8" name="Oval 786">
                <a:extLst>
                  <a:ext uri="{FF2B5EF4-FFF2-40B4-BE49-F238E27FC236}">
                    <a16:creationId xmlns:a16="http://schemas.microsoft.com/office/drawing/2014/main" id="{182BE6D7-F031-4DD6-8F2F-1427A2101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631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29" name="Freeform 787">
                <a:extLst>
                  <a:ext uri="{FF2B5EF4-FFF2-40B4-BE49-F238E27FC236}">
                    <a16:creationId xmlns:a16="http://schemas.microsoft.com/office/drawing/2014/main" id="{616BB4D9-6E36-4798-A4A2-A12EBB2D1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653"/>
                <a:ext cx="86" cy="69"/>
              </a:xfrm>
              <a:custGeom>
                <a:avLst/>
                <a:gdLst>
                  <a:gd name="T0" fmla="*/ 33 w 102"/>
                  <a:gd name="T1" fmla="*/ 0 h 82"/>
                  <a:gd name="T2" fmla="*/ 0 w 102"/>
                  <a:gd name="T3" fmla="*/ 58 h 82"/>
                  <a:gd name="T4" fmla="*/ 33 w 102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82">
                    <a:moveTo>
                      <a:pt x="46" y="0"/>
                    </a:moveTo>
                    <a:cubicBezTo>
                      <a:pt x="46" y="0"/>
                      <a:pt x="91" y="51"/>
                      <a:pt x="0" y="82"/>
                    </a:cubicBezTo>
                    <a:cubicBezTo>
                      <a:pt x="0" y="82"/>
                      <a:pt x="102" y="54"/>
                      <a:pt x="4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0" name="Oval 788">
                <a:extLst>
                  <a:ext uri="{FF2B5EF4-FFF2-40B4-BE49-F238E27FC236}">
                    <a16:creationId xmlns:a16="http://schemas.microsoft.com/office/drawing/2014/main" id="{884F784A-7A72-40DE-A380-9268A24F5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0" y="1356"/>
                <a:ext cx="303" cy="98"/>
              </a:xfrm>
              <a:prstGeom prst="ellipse">
                <a:avLst/>
              </a:prstGeom>
              <a:solidFill>
                <a:srgbClr val="F0A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31" name="Oval 789">
                <a:extLst>
                  <a:ext uri="{FF2B5EF4-FFF2-40B4-BE49-F238E27FC236}">
                    <a16:creationId xmlns:a16="http://schemas.microsoft.com/office/drawing/2014/main" id="{888EE728-8CB3-4A9B-BE4D-D61B825861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7" y="1347"/>
                <a:ext cx="304" cy="99"/>
              </a:xfrm>
              <a:prstGeom prst="ellipse">
                <a:avLst/>
              </a:prstGeom>
              <a:solidFill>
                <a:srgbClr val="E5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32" name="Freeform 790">
                <a:extLst>
                  <a:ext uri="{FF2B5EF4-FFF2-40B4-BE49-F238E27FC236}">
                    <a16:creationId xmlns:a16="http://schemas.microsoft.com/office/drawing/2014/main" id="{8AD07CB2-2C30-441B-9C94-4D1A62D44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1350"/>
                <a:ext cx="230" cy="60"/>
              </a:xfrm>
              <a:custGeom>
                <a:avLst/>
                <a:gdLst>
                  <a:gd name="T0" fmla="*/ 193 w 273"/>
                  <a:gd name="T1" fmla="*/ 19 h 71"/>
                  <a:gd name="T2" fmla="*/ 98 w 273"/>
                  <a:gd name="T3" fmla="*/ 47 h 71"/>
                  <a:gd name="T4" fmla="*/ 1 w 273"/>
                  <a:gd name="T5" fmla="*/ 31 h 71"/>
                  <a:gd name="T6" fmla="*/ 96 w 273"/>
                  <a:gd name="T7" fmla="*/ 3 h 71"/>
                  <a:gd name="T8" fmla="*/ 193 w 273"/>
                  <a:gd name="T9" fmla="*/ 19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73" h="71">
                    <a:moveTo>
                      <a:pt x="272" y="27"/>
                    </a:moveTo>
                    <a:cubicBezTo>
                      <a:pt x="273" y="44"/>
                      <a:pt x="213" y="62"/>
                      <a:pt x="138" y="66"/>
                    </a:cubicBezTo>
                    <a:cubicBezTo>
                      <a:pt x="64" y="71"/>
                      <a:pt x="2" y="61"/>
                      <a:pt x="1" y="44"/>
                    </a:cubicBezTo>
                    <a:cubicBezTo>
                      <a:pt x="0" y="27"/>
                      <a:pt x="60" y="9"/>
                      <a:pt x="135" y="5"/>
                    </a:cubicBezTo>
                    <a:cubicBezTo>
                      <a:pt x="209" y="0"/>
                      <a:pt x="271" y="10"/>
                      <a:pt x="272" y="27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3" name="Freeform 791">
                <a:extLst>
                  <a:ext uri="{FF2B5EF4-FFF2-40B4-BE49-F238E27FC236}">
                    <a16:creationId xmlns:a16="http://schemas.microsoft.com/office/drawing/2014/main" id="{EFB88B14-FA41-4690-A116-D376DB1814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2" y="1363"/>
                <a:ext cx="142" cy="49"/>
              </a:xfrm>
              <a:custGeom>
                <a:avLst/>
                <a:gdLst>
                  <a:gd name="T0" fmla="*/ 0 w 168"/>
                  <a:gd name="T1" fmla="*/ 42 h 57"/>
                  <a:gd name="T2" fmla="*/ 120 w 168"/>
                  <a:gd name="T3" fmla="*/ 0 h 57"/>
                  <a:gd name="T4" fmla="*/ 0 w 168"/>
                  <a:gd name="T5" fmla="*/ 42 h 5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8" h="57">
                    <a:moveTo>
                      <a:pt x="0" y="57"/>
                    </a:moveTo>
                    <a:cubicBezTo>
                      <a:pt x="0" y="57"/>
                      <a:pt x="38" y="7"/>
                      <a:pt x="168" y="0"/>
                    </a:cubicBezTo>
                    <a:cubicBezTo>
                      <a:pt x="168" y="0"/>
                      <a:pt x="37" y="18"/>
                      <a:pt x="0" y="57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4" name="Oval 792">
                <a:extLst>
                  <a:ext uri="{FF2B5EF4-FFF2-40B4-BE49-F238E27FC236}">
                    <a16:creationId xmlns:a16="http://schemas.microsoft.com/office/drawing/2014/main" id="{B2678900-D3FE-4016-BB7E-3DEC120F1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1360"/>
                <a:ext cx="13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35" name="Oval 793">
                <a:extLst>
                  <a:ext uri="{FF2B5EF4-FFF2-40B4-BE49-F238E27FC236}">
                    <a16:creationId xmlns:a16="http://schemas.microsoft.com/office/drawing/2014/main" id="{549C156A-E5B2-4B5A-8208-29E588453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1362"/>
                <a:ext cx="7" cy="9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36" name="Freeform 794">
                <a:extLst>
                  <a:ext uri="{FF2B5EF4-FFF2-40B4-BE49-F238E27FC236}">
                    <a16:creationId xmlns:a16="http://schemas.microsoft.com/office/drawing/2014/main" id="{2C6B3D53-505D-4705-B2E3-5825D882C9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384"/>
                <a:ext cx="86" cy="69"/>
              </a:xfrm>
              <a:custGeom>
                <a:avLst/>
                <a:gdLst>
                  <a:gd name="T0" fmla="*/ 32 w 102"/>
                  <a:gd name="T1" fmla="*/ 0 h 82"/>
                  <a:gd name="T2" fmla="*/ 0 w 102"/>
                  <a:gd name="T3" fmla="*/ 58 h 82"/>
                  <a:gd name="T4" fmla="*/ 32 w 102"/>
                  <a:gd name="T5" fmla="*/ 0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82">
                    <a:moveTo>
                      <a:pt x="45" y="0"/>
                    </a:moveTo>
                    <a:cubicBezTo>
                      <a:pt x="45" y="0"/>
                      <a:pt x="91" y="51"/>
                      <a:pt x="0" y="82"/>
                    </a:cubicBezTo>
                    <a:cubicBezTo>
                      <a:pt x="0" y="82"/>
                      <a:pt x="102" y="54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7" name="Freeform 795">
                <a:extLst>
                  <a:ext uri="{FF2B5EF4-FFF2-40B4-BE49-F238E27FC236}">
                    <a16:creationId xmlns:a16="http://schemas.microsoft.com/office/drawing/2014/main" id="{A6ED4E00-D09D-4F72-95ED-D4B1183D79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335"/>
                <a:ext cx="216" cy="123"/>
              </a:xfrm>
              <a:custGeom>
                <a:avLst/>
                <a:gdLst>
                  <a:gd name="T0" fmla="*/ 176 w 255"/>
                  <a:gd name="T1" fmla="*/ 8 h 145"/>
                  <a:gd name="T2" fmla="*/ 147 w 255"/>
                  <a:gd name="T3" fmla="*/ 8 h 145"/>
                  <a:gd name="T4" fmla="*/ 0 w 255"/>
                  <a:gd name="T5" fmla="*/ 56 h 145"/>
                  <a:gd name="T6" fmla="*/ 147 w 255"/>
                  <a:gd name="T7" fmla="*/ 104 h 145"/>
                  <a:gd name="T8" fmla="*/ 183 w 255"/>
                  <a:gd name="T9" fmla="*/ 103 h 145"/>
                  <a:gd name="T10" fmla="*/ 176 w 255"/>
                  <a:gd name="T11" fmla="*/ 8 h 1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5" h="145">
                    <a:moveTo>
                      <a:pt x="245" y="12"/>
                    </a:moveTo>
                    <a:cubicBezTo>
                      <a:pt x="247" y="0"/>
                      <a:pt x="220" y="11"/>
                      <a:pt x="206" y="11"/>
                    </a:cubicBezTo>
                    <a:cubicBezTo>
                      <a:pt x="93" y="11"/>
                      <a:pt x="0" y="41"/>
                      <a:pt x="0" y="78"/>
                    </a:cubicBezTo>
                    <a:cubicBezTo>
                      <a:pt x="0" y="115"/>
                      <a:pt x="93" y="145"/>
                      <a:pt x="206" y="145"/>
                    </a:cubicBezTo>
                    <a:cubicBezTo>
                      <a:pt x="223" y="145"/>
                      <a:pt x="240" y="144"/>
                      <a:pt x="255" y="143"/>
                    </a:cubicBezTo>
                    <a:cubicBezTo>
                      <a:pt x="255" y="143"/>
                      <a:pt x="222" y="124"/>
                      <a:pt x="245" y="12"/>
                    </a:cubicBezTo>
                    <a:close/>
                  </a:path>
                </a:pathLst>
              </a:custGeom>
              <a:solidFill>
                <a:srgbClr val="F0A9A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8" name="Freeform 796">
                <a:extLst>
                  <a:ext uri="{FF2B5EF4-FFF2-40B4-BE49-F238E27FC236}">
                    <a16:creationId xmlns:a16="http://schemas.microsoft.com/office/drawing/2014/main" id="{20529DEE-7CDD-4850-9BAD-DFE273CA83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9" y="1335"/>
                <a:ext cx="205" cy="113"/>
              </a:xfrm>
              <a:custGeom>
                <a:avLst/>
                <a:gdLst>
                  <a:gd name="T0" fmla="*/ 172 w 242"/>
                  <a:gd name="T1" fmla="*/ 0 h 133"/>
                  <a:gd name="T2" fmla="*/ 148 w 242"/>
                  <a:gd name="T3" fmla="*/ 0 h 133"/>
                  <a:gd name="T4" fmla="*/ 0 w 242"/>
                  <a:gd name="T5" fmla="*/ 48 h 133"/>
                  <a:gd name="T6" fmla="*/ 148 w 242"/>
                  <a:gd name="T7" fmla="*/ 96 h 133"/>
                  <a:gd name="T8" fmla="*/ 174 w 242"/>
                  <a:gd name="T9" fmla="*/ 95 h 133"/>
                  <a:gd name="T10" fmla="*/ 172 w 242"/>
                  <a:gd name="T11" fmla="*/ 0 h 13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42" h="133">
                    <a:moveTo>
                      <a:pt x="240" y="0"/>
                    </a:moveTo>
                    <a:cubicBezTo>
                      <a:pt x="229" y="0"/>
                      <a:pt x="218" y="0"/>
                      <a:pt x="207" y="0"/>
                    </a:cubicBezTo>
                    <a:cubicBezTo>
                      <a:pt x="93" y="0"/>
                      <a:pt x="0" y="29"/>
                      <a:pt x="0" y="66"/>
                    </a:cubicBezTo>
                    <a:cubicBezTo>
                      <a:pt x="0" y="103"/>
                      <a:pt x="93" y="133"/>
                      <a:pt x="207" y="133"/>
                    </a:cubicBezTo>
                    <a:cubicBezTo>
                      <a:pt x="219" y="133"/>
                      <a:pt x="231" y="133"/>
                      <a:pt x="242" y="132"/>
                    </a:cubicBezTo>
                    <a:cubicBezTo>
                      <a:pt x="242" y="132"/>
                      <a:pt x="215" y="58"/>
                      <a:pt x="240" y="0"/>
                    </a:cubicBezTo>
                    <a:close/>
                  </a:path>
                </a:pathLst>
              </a:custGeom>
              <a:solidFill>
                <a:srgbClr val="E5878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39" name="Freeform 797">
                <a:extLst>
                  <a:ext uri="{FF2B5EF4-FFF2-40B4-BE49-F238E27FC236}">
                    <a16:creationId xmlns:a16="http://schemas.microsoft.com/office/drawing/2014/main" id="{46413270-A690-409C-86A7-F99889B7E3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3" y="1341"/>
                <a:ext cx="187" cy="67"/>
              </a:xfrm>
              <a:custGeom>
                <a:avLst/>
                <a:gdLst>
                  <a:gd name="T0" fmla="*/ 152 w 222"/>
                  <a:gd name="T1" fmla="*/ 50 h 78"/>
                  <a:gd name="T2" fmla="*/ 113 w 222"/>
                  <a:gd name="T3" fmla="*/ 54 h 78"/>
                  <a:gd name="T4" fmla="*/ 2 w 222"/>
                  <a:gd name="T5" fmla="*/ 34 h 78"/>
                  <a:gd name="T6" fmla="*/ 110 w 222"/>
                  <a:gd name="T7" fmla="*/ 2 h 78"/>
                  <a:gd name="T8" fmla="*/ 158 w 222"/>
                  <a:gd name="T9" fmla="*/ 1 h 78"/>
                  <a:gd name="T10" fmla="*/ 152 w 222"/>
                  <a:gd name="T11" fmla="*/ 50 h 7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22" h="78">
                    <a:moveTo>
                      <a:pt x="215" y="67"/>
                    </a:moveTo>
                    <a:cubicBezTo>
                      <a:pt x="194" y="71"/>
                      <a:pt x="183" y="71"/>
                      <a:pt x="159" y="73"/>
                    </a:cubicBezTo>
                    <a:cubicBezTo>
                      <a:pt x="73" y="78"/>
                      <a:pt x="3" y="66"/>
                      <a:pt x="2" y="47"/>
                    </a:cubicBezTo>
                    <a:cubicBezTo>
                      <a:pt x="0" y="27"/>
                      <a:pt x="69" y="7"/>
                      <a:pt x="155" y="2"/>
                    </a:cubicBezTo>
                    <a:cubicBezTo>
                      <a:pt x="179" y="0"/>
                      <a:pt x="201" y="0"/>
                      <a:pt x="222" y="1"/>
                    </a:cubicBezTo>
                    <a:cubicBezTo>
                      <a:pt x="222" y="1"/>
                      <a:pt x="210" y="31"/>
                      <a:pt x="215" y="67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0" name="Freeform 798">
                <a:extLst>
                  <a:ext uri="{FF2B5EF4-FFF2-40B4-BE49-F238E27FC236}">
                    <a16:creationId xmlns:a16="http://schemas.microsoft.com/office/drawing/2014/main" id="{05FCA365-CAFB-4ED3-9F4E-83ADD2C0D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1354"/>
                <a:ext cx="162" cy="55"/>
              </a:xfrm>
              <a:custGeom>
                <a:avLst/>
                <a:gdLst>
                  <a:gd name="T0" fmla="*/ 0 w 192"/>
                  <a:gd name="T1" fmla="*/ 47 h 65"/>
                  <a:gd name="T2" fmla="*/ 137 w 192"/>
                  <a:gd name="T3" fmla="*/ 0 h 65"/>
                  <a:gd name="T4" fmla="*/ 0 w 192"/>
                  <a:gd name="T5" fmla="*/ 47 h 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2" h="65">
                    <a:moveTo>
                      <a:pt x="0" y="65"/>
                    </a:moveTo>
                    <a:cubicBezTo>
                      <a:pt x="0" y="65"/>
                      <a:pt x="43" y="8"/>
                      <a:pt x="192" y="0"/>
                    </a:cubicBezTo>
                    <a:cubicBezTo>
                      <a:pt x="192" y="0"/>
                      <a:pt x="41" y="20"/>
                      <a:pt x="0" y="65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1" name="Oval 799">
                <a:extLst>
                  <a:ext uri="{FF2B5EF4-FFF2-40B4-BE49-F238E27FC236}">
                    <a16:creationId xmlns:a16="http://schemas.microsoft.com/office/drawing/2014/main" id="{1757001B-A2BB-4DA2-9786-FCAA9DC2D6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350"/>
                <a:ext cx="15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42" name="Oval 800">
                <a:extLst>
                  <a:ext uri="{FF2B5EF4-FFF2-40B4-BE49-F238E27FC236}">
                    <a16:creationId xmlns:a16="http://schemas.microsoft.com/office/drawing/2014/main" id="{7735E642-9FC0-4EEC-9A16-2AB5093DA0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4" y="1352"/>
                <a:ext cx="8" cy="1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743" name="Freeform 801">
                <a:extLst>
                  <a:ext uri="{FF2B5EF4-FFF2-40B4-BE49-F238E27FC236}">
                    <a16:creationId xmlns:a16="http://schemas.microsoft.com/office/drawing/2014/main" id="{FA8CDDA0-CA0A-400D-9058-FD8FE5C670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335"/>
                <a:ext cx="31" cy="122"/>
              </a:xfrm>
              <a:custGeom>
                <a:avLst/>
                <a:gdLst>
                  <a:gd name="T0" fmla="*/ 21 w 37"/>
                  <a:gd name="T1" fmla="*/ 0 h 143"/>
                  <a:gd name="T2" fmla="*/ 26 w 37"/>
                  <a:gd name="T3" fmla="*/ 104 h 143"/>
                  <a:gd name="T4" fmla="*/ 0 w 37"/>
                  <a:gd name="T5" fmla="*/ 48 h 143"/>
                  <a:gd name="T6" fmla="*/ 21 w 37"/>
                  <a:gd name="T7" fmla="*/ 0 h 1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143">
                    <a:moveTo>
                      <a:pt x="30" y="0"/>
                    </a:moveTo>
                    <a:cubicBezTo>
                      <a:pt x="30" y="0"/>
                      <a:pt x="6" y="96"/>
                      <a:pt x="37" y="143"/>
                    </a:cubicBezTo>
                    <a:cubicBezTo>
                      <a:pt x="37" y="143"/>
                      <a:pt x="0" y="127"/>
                      <a:pt x="0" y="66"/>
                    </a:cubicBezTo>
                    <a:cubicBezTo>
                      <a:pt x="0" y="5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rgbClr val="A95B5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4" name="Freeform 802">
                <a:extLst>
                  <a:ext uri="{FF2B5EF4-FFF2-40B4-BE49-F238E27FC236}">
                    <a16:creationId xmlns:a16="http://schemas.microsoft.com/office/drawing/2014/main" id="{ABD01A83-5C5C-4642-8B9F-076B8BB42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087"/>
                <a:ext cx="84" cy="166"/>
              </a:xfrm>
              <a:custGeom>
                <a:avLst/>
                <a:gdLst>
                  <a:gd name="T0" fmla="*/ 71 w 99"/>
                  <a:gd name="T1" fmla="*/ 0 h 196"/>
                  <a:gd name="T2" fmla="*/ 59 w 99"/>
                  <a:gd name="T3" fmla="*/ 141 h 196"/>
                  <a:gd name="T4" fmla="*/ 71 w 99"/>
                  <a:gd name="T5" fmla="*/ 0 h 19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9" h="196">
                    <a:moveTo>
                      <a:pt x="99" y="0"/>
                    </a:moveTo>
                    <a:cubicBezTo>
                      <a:pt x="99" y="0"/>
                      <a:pt x="14" y="89"/>
                      <a:pt x="83" y="196"/>
                    </a:cubicBezTo>
                    <a:cubicBezTo>
                      <a:pt x="83" y="196"/>
                      <a:pt x="0" y="102"/>
                      <a:pt x="9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5" name="Freeform 803">
                <a:extLst>
                  <a:ext uri="{FF2B5EF4-FFF2-40B4-BE49-F238E27FC236}">
                    <a16:creationId xmlns:a16="http://schemas.microsoft.com/office/drawing/2014/main" id="{A325B695-45BB-4D50-BBF8-BB63D6F3EB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1247"/>
                <a:ext cx="102" cy="184"/>
              </a:xfrm>
              <a:custGeom>
                <a:avLst/>
                <a:gdLst>
                  <a:gd name="T0" fmla="*/ 87 w 120"/>
                  <a:gd name="T1" fmla="*/ 0 h 217"/>
                  <a:gd name="T2" fmla="*/ 87 w 120"/>
                  <a:gd name="T3" fmla="*/ 156 h 217"/>
                  <a:gd name="T4" fmla="*/ 87 w 120"/>
                  <a:gd name="T5" fmla="*/ 0 h 2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0" h="217">
                    <a:moveTo>
                      <a:pt x="120" y="0"/>
                    </a:moveTo>
                    <a:cubicBezTo>
                      <a:pt x="120" y="0"/>
                      <a:pt x="14" y="104"/>
                      <a:pt x="120" y="217"/>
                    </a:cubicBezTo>
                    <a:cubicBezTo>
                      <a:pt x="120" y="217"/>
                      <a:pt x="0" y="127"/>
                      <a:pt x="12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6" name="Freeform 804">
                <a:extLst>
                  <a:ext uri="{FF2B5EF4-FFF2-40B4-BE49-F238E27FC236}">
                    <a16:creationId xmlns:a16="http://schemas.microsoft.com/office/drawing/2014/main" id="{6BA7710E-FC06-4F23-89BD-39776E319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037"/>
                <a:ext cx="81" cy="176"/>
              </a:xfrm>
              <a:custGeom>
                <a:avLst/>
                <a:gdLst>
                  <a:gd name="T0" fmla="*/ 68 w 96"/>
                  <a:gd name="T1" fmla="*/ 0 h 208"/>
                  <a:gd name="T2" fmla="*/ 67 w 96"/>
                  <a:gd name="T3" fmla="*/ 149 h 208"/>
                  <a:gd name="T4" fmla="*/ 68 w 96"/>
                  <a:gd name="T5" fmla="*/ 0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208">
                    <a:moveTo>
                      <a:pt x="96" y="0"/>
                    </a:moveTo>
                    <a:cubicBezTo>
                      <a:pt x="96" y="0"/>
                      <a:pt x="6" y="93"/>
                      <a:pt x="94" y="208"/>
                    </a:cubicBezTo>
                    <a:cubicBezTo>
                      <a:pt x="94" y="208"/>
                      <a:pt x="0" y="123"/>
                      <a:pt x="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7" name="Freeform 805">
                <a:extLst>
                  <a:ext uri="{FF2B5EF4-FFF2-40B4-BE49-F238E27FC236}">
                    <a16:creationId xmlns:a16="http://schemas.microsoft.com/office/drawing/2014/main" id="{92F61AA9-1ADA-472E-8178-AD27FFF146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8" y="1164"/>
                <a:ext cx="68" cy="161"/>
              </a:xfrm>
              <a:custGeom>
                <a:avLst/>
                <a:gdLst>
                  <a:gd name="T0" fmla="*/ 56 w 80"/>
                  <a:gd name="T1" fmla="*/ 0 h 190"/>
                  <a:gd name="T2" fmla="*/ 58 w 80"/>
                  <a:gd name="T3" fmla="*/ 136 h 190"/>
                  <a:gd name="T4" fmla="*/ 56 w 80"/>
                  <a:gd name="T5" fmla="*/ 0 h 19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0" h="190">
                    <a:moveTo>
                      <a:pt x="78" y="0"/>
                    </a:moveTo>
                    <a:cubicBezTo>
                      <a:pt x="78" y="0"/>
                      <a:pt x="6" y="94"/>
                      <a:pt x="80" y="190"/>
                    </a:cubicBezTo>
                    <a:cubicBezTo>
                      <a:pt x="80" y="190"/>
                      <a:pt x="0" y="105"/>
                      <a:pt x="7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8" name="Freeform 806">
                <a:extLst>
                  <a:ext uri="{FF2B5EF4-FFF2-40B4-BE49-F238E27FC236}">
                    <a16:creationId xmlns:a16="http://schemas.microsoft.com/office/drawing/2014/main" id="{80ABC5C6-F263-4F65-8D2F-DB0193F01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3" y="1304"/>
                <a:ext cx="82" cy="159"/>
              </a:xfrm>
              <a:custGeom>
                <a:avLst/>
                <a:gdLst>
                  <a:gd name="T0" fmla="*/ 69 w 97"/>
                  <a:gd name="T1" fmla="*/ 0 h 187"/>
                  <a:gd name="T2" fmla="*/ 56 w 97"/>
                  <a:gd name="T3" fmla="*/ 135 h 187"/>
                  <a:gd name="T4" fmla="*/ 69 w 97"/>
                  <a:gd name="T5" fmla="*/ 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87">
                    <a:moveTo>
                      <a:pt x="97" y="0"/>
                    </a:moveTo>
                    <a:cubicBezTo>
                      <a:pt x="97" y="0"/>
                      <a:pt x="10" y="71"/>
                      <a:pt x="78" y="187"/>
                    </a:cubicBezTo>
                    <a:cubicBezTo>
                      <a:pt x="78" y="187"/>
                      <a:pt x="0" y="81"/>
                      <a:pt x="9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49" name="Freeform 807">
                <a:extLst>
                  <a:ext uri="{FF2B5EF4-FFF2-40B4-BE49-F238E27FC236}">
                    <a16:creationId xmlns:a16="http://schemas.microsoft.com/office/drawing/2014/main" id="{8647D5CD-62F8-42BA-A4C2-E86AFC2687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464"/>
                <a:ext cx="86" cy="176"/>
              </a:xfrm>
              <a:custGeom>
                <a:avLst/>
                <a:gdLst>
                  <a:gd name="T0" fmla="*/ 73 w 102"/>
                  <a:gd name="T1" fmla="*/ 0 h 208"/>
                  <a:gd name="T2" fmla="*/ 71 w 102"/>
                  <a:gd name="T3" fmla="*/ 149 h 208"/>
                  <a:gd name="T4" fmla="*/ 73 w 102"/>
                  <a:gd name="T5" fmla="*/ 0 h 20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2" h="208">
                    <a:moveTo>
                      <a:pt x="102" y="0"/>
                    </a:moveTo>
                    <a:cubicBezTo>
                      <a:pt x="102" y="0"/>
                      <a:pt x="10" y="110"/>
                      <a:pt x="100" y="208"/>
                    </a:cubicBezTo>
                    <a:cubicBezTo>
                      <a:pt x="100" y="208"/>
                      <a:pt x="0" y="106"/>
                      <a:pt x="102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0" name="Freeform 808">
                <a:extLst>
                  <a:ext uri="{FF2B5EF4-FFF2-40B4-BE49-F238E27FC236}">
                    <a16:creationId xmlns:a16="http://schemas.microsoft.com/office/drawing/2014/main" id="{8FAD7462-83A6-4D2F-8FB3-748B8340D5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6" y="1522"/>
                <a:ext cx="92" cy="178"/>
              </a:xfrm>
              <a:custGeom>
                <a:avLst/>
                <a:gdLst>
                  <a:gd name="T0" fmla="*/ 68 w 109"/>
                  <a:gd name="T1" fmla="*/ 0 h 210"/>
                  <a:gd name="T2" fmla="*/ 78 w 109"/>
                  <a:gd name="T3" fmla="*/ 151 h 210"/>
                  <a:gd name="T4" fmla="*/ 68 w 109"/>
                  <a:gd name="T5" fmla="*/ 0 h 21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" h="210">
                    <a:moveTo>
                      <a:pt x="96" y="0"/>
                    </a:moveTo>
                    <a:cubicBezTo>
                      <a:pt x="96" y="0"/>
                      <a:pt x="11" y="106"/>
                      <a:pt x="109" y="210"/>
                    </a:cubicBezTo>
                    <a:cubicBezTo>
                      <a:pt x="109" y="210"/>
                      <a:pt x="0" y="119"/>
                      <a:pt x="9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1" name="Freeform 809">
                <a:extLst>
                  <a:ext uri="{FF2B5EF4-FFF2-40B4-BE49-F238E27FC236}">
                    <a16:creationId xmlns:a16="http://schemas.microsoft.com/office/drawing/2014/main" id="{6EEC489A-CD96-4CCC-A2D4-B12CAF5EB6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7" y="1675"/>
                <a:ext cx="88" cy="180"/>
              </a:xfrm>
              <a:custGeom>
                <a:avLst/>
                <a:gdLst>
                  <a:gd name="T0" fmla="*/ 74 w 104"/>
                  <a:gd name="T1" fmla="*/ 0 h 212"/>
                  <a:gd name="T2" fmla="*/ 73 w 104"/>
                  <a:gd name="T3" fmla="*/ 153 h 212"/>
                  <a:gd name="T4" fmla="*/ 74 w 104"/>
                  <a:gd name="T5" fmla="*/ 0 h 2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4" h="212">
                    <a:moveTo>
                      <a:pt x="104" y="0"/>
                    </a:moveTo>
                    <a:cubicBezTo>
                      <a:pt x="104" y="0"/>
                      <a:pt x="10" y="95"/>
                      <a:pt x="102" y="212"/>
                    </a:cubicBezTo>
                    <a:cubicBezTo>
                      <a:pt x="102" y="212"/>
                      <a:pt x="0" y="114"/>
                      <a:pt x="10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2" name="Freeform 810">
                <a:extLst>
                  <a:ext uri="{FF2B5EF4-FFF2-40B4-BE49-F238E27FC236}">
                    <a16:creationId xmlns:a16="http://schemas.microsoft.com/office/drawing/2014/main" id="{55626BFE-74C4-44A1-861F-66C2F9456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5" y="1641"/>
                <a:ext cx="58" cy="119"/>
              </a:xfrm>
              <a:custGeom>
                <a:avLst/>
                <a:gdLst>
                  <a:gd name="T0" fmla="*/ 17 w 69"/>
                  <a:gd name="T1" fmla="*/ 0 h 141"/>
                  <a:gd name="T2" fmla="*/ 49 w 69"/>
                  <a:gd name="T3" fmla="*/ 100 h 141"/>
                  <a:gd name="T4" fmla="*/ 17 w 69"/>
                  <a:gd name="T5" fmla="*/ 0 h 14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9" h="141">
                    <a:moveTo>
                      <a:pt x="24" y="0"/>
                    </a:moveTo>
                    <a:cubicBezTo>
                      <a:pt x="24" y="0"/>
                      <a:pt x="7" y="84"/>
                      <a:pt x="69" y="141"/>
                    </a:cubicBezTo>
                    <a:cubicBezTo>
                      <a:pt x="69" y="141"/>
                      <a:pt x="0" y="96"/>
                      <a:pt x="2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3" name="Freeform 811">
                <a:extLst>
                  <a:ext uri="{FF2B5EF4-FFF2-40B4-BE49-F238E27FC236}">
                    <a16:creationId xmlns:a16="http://schemas.microsoft.com/office/drawing/2014/main" id="{6F669D88-2D4D-4B9B-AC61-F4D070605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5" y="1363"/>
                <a:ext cx="96" cy="184"/>
              </a:xfrm>
              <a:custGeom>
                <a:avLst/>
                <a:gdLst>
                  <a:gd name="T0" fmla="*/ 79 w 113"/>
                  <a:gd name="T1" fmla="*/ 0 h 217"/>
                  <a:gd name="T2" fmla="*/ 82 w 113"/>
                  <a:gd name="T3" fmla="*/ 156 h 217"/>
                  <a:gd name="T4" fmla="*/ 79 w 113"/>
                  <a:gd name="T5" fmla="*/ 0 h 2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3" h="217">
                    <a:moveTo>
                      <a:pt x="110" y="0"/>
                    </a:moveTo>
                    <a:cubicBezTo>
                      <a:pt x="110" y="0"/>
                      <a:pt x="12" y="115"/>
                      <a:pt x="113" y="217"/>
                    </a:cubicBezTo>
                    <a:cubicBezTo>
                      <a:pt x="113" y="217"/>
                      <a:pt x="0" y="131"/>
                      <a:pt x="11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4" name="Freeform 812">
                <a:extLst>
                  <a:ext uri="{FF2B5EF4-FFF2-40B4-BE49-F238E27FC236}">
                    <a16:creationId xmlns:a16="http://schemas.microsoft.com/office/drawing/2014/main" id="{63B92448-740F-4178-B189-C0A2F9EDC5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2" y="1224"/>
                <a:ext cx="1062" cy="61"/>
              </a:xfrm>
              <a:custGeom>
                <a:avLst/>
                <a:gdLst>
                  <a:gd name="T0" fmla="*/ 895 w 1256"/>
                  <a:gd name="T1" fmla="*/ 51 h 73"/>
                  <a:gd name="T2" fmla="*/ 0 w 1256"/>
                  <a:gd name="T3" fmla="*/ 51 h 73"/>
                  <a:gd name="T4" fmla="*/ 898 w 1256"/>
                  <a:gd name="T5" fmla="*/ 46 h 7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56" h="73">
                    <a:moveTo>
                      <a:pt x="1252" y="73"/>
                    </a:moveTo>
                    <a:cubicBezTo>
                      <a:pt x="0" y="73"/>
                      <a:pt x="0" y="73"/>
                      <a:pt x="0" y="73"/>
                    </a:cubicBezTo>
                    <a:cubicBezTo>
                      <a:pt x="0" y="73"/>
                      <a:pt x="916" y="0"/>
                      <a:pt x="1256" y="66"/>
                    </a:cubicBezTo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5" name="Freeform 813">
                <a:extLst>
                  <a:ext uri="{FF2B5EF4-FFF2-40B4-BE49-F238E27FC236}">
                    <a16:creationId xmlns:a16="http://schemas.microsoft.com/office/drawing/2014/main" id="{E2173446-E5C4-45EC-A19E-72E0BC7071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5" y="1004"/>
                <a:ext cx="921" cy="45"/>
              </a:xfrm>
              <a:custGeom>
                <a:avLst/>
                <a:gdLst>
                  <a:gd name="T0" fmla="*/ 0 w 1090"/>
                  <a:gd name="T1" fmla="*/ 38 h 53"/>
                  <a:gd name="T2" fmla="*/ 778 w 1090"/>
                  <a:gd name="T3" fmla="*/ 38 h 53"/>
                  <a:gd name="T4" fmla="*/ 0 w 1090"/>
                  <a:gd name="T5" fmla="*/ 38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90" h="53">
                    <a:moveTo>
                      <a:pt x="0" y="53"/>
                    </a:moveTo>
                    <a:cubicBezTo>
                      <a:pt x="1090" y="53"/>
                      <a:pt x="1090" y="53"/>
                      <a:pt x="1090" y="53"/>
                    </a:cubicBezTo>
                    <a:cubicBezTo>
                      <a:pt x="1090" y="53"/>
                      <a:pt x="141" y="0"/>
                      <a:pt x="0" y="53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6" name="Freeform 814">
                <a:extLst>
                  <a:ext uri="{FF2B5EF4-FFF2-40B4-BE49-F238E27FC236}">
                    <a16:creationId xmlns:a16="http://schemas.microsoft.com/office/drawing/2014/main" id="{65B36C6B-2B06-436F-9E81-D7D480F9E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1" y="1508"/>
                <a:ext cx="1048" cy="61"/>
              </a:xfrm>
              <a:custGeom>
                <a:avLst/>
                <a:gdLst>
                  <a:gd name="T0" fmla="*/ 0 w 1240"/>
                  <a:gd name="T1" fmla="*/ 0 h 72"/>
                  <a:gd name="T2" fmla="*/ 886 w 1240"/>
                  <a:gd name="T3" fmla="*/ 0 h 72"/>
                  <a:gd name="T4" fmla="*/ 0 w 1240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40" h="72">
                    <a:moveTo>
                      <a:pt x="0" y="0"/>
                    </a:moveTo>
                    <a:cubicBezTo>
                      <a:pt x="1240" y="0"/>
                      <a:pt x="1240" y="0"/>
                      <a:pt x="1240" y="0"/>
                    </a:cubicBezTo>
                    <a:cubicBezTo>
                      <a:pt x="1240" y="0"/>
                      <a:pt x="216" y="72"/>
                      <a:pt x="0" y="0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7" name="Freeform 815">
                <a:extLst>
                  <a:ext uri="{FF2B5EF4-FFF2-40B4-BE49-F238E27FC236}">
                    <a16:creationId xmlns:a16="http://schemas.microsoft.com/office/drawing/2014/main" id="{B4529171-563E-408D-B85C-2981A1940A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1" y="1734"/>
                <a:ext cx="1024" cy="23"/>
              </a:xfrm>
              <a:custGeom>
                <a:avLst/>
                <a:gdLst>
                  <a:gd name="T0" fmla="*/ 0 w 1211"/>
                  <a:gd name="T1" fmla="*/ 0 h 27"/>
                  <a:gd name="T2" fmla="*/ 866 w 1211"/>
                  <a:gd name="T3" fmla="*/ 0 h 27"/>
                  <a:gd name="T4" fmla="*/ 0 w 1211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11" h="27">
                    <a:moveTo>
                      <a:pt x="0" y="0"/>
                    </a:moveTo>
                    <a:cubicBezTo>
                      <a:pt x="1211" y="0"/>
                      <a:pt x="1211" y="0"/>
                      <a:pt x="1211" y="0"/>
                    </a:cubicBezTo>
                    <a:cubicBezTo>
                      <a:pt x="1211" y="0"/>
                      <a:pt x="99" y="27"/>
                      <a:pt x="0" y="0"/>
                    </a:cubicBezTo>
                    <a:close/>
                  </a:path>
                </a:pathLst>
              </a:custGeom>
              <a:solidFill>
                <a:srgbClr val="F098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8" name="Freeform 816">
                <a:extLst>
                  <a:ext uri="{FF2B5EF4-FFF2-40B4-BE49-F238E27FC236}">
                    <a16:creationId xmlns:a16="http://schemas.microsoft.com/office/drawing/2014/main" id="{8D346803-E97C-4DA0-B971-183BDC492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1810"/>
                <a:ext cx="1081" cy="56"/>
              </a:xfrm>
              <a:custGeom>
                <a:avLst/>
                <a:gdLst>
                  <a:gd name="T0" fmla="*/ 42 w 1279"/>
                  <a:gd name="T1" fmla="*/ 47 h 67"/>
                  <a:gd name="T2" fmla="*/ 914 w 1279"/>
                  <a:gd name="T3" fmla="*/ 47 h 67"/>
                  <a:gd name="T4" fmla="*/ 885 w 1279"/>
                  <a:gd name="T5" fmla="*/ 0 h 67"/>
                  <a:gd name="T6" fmla="*/ 8 w 1279"/>
                  <a:gd name="T7" fmla="*/ 0 h 67"/>
                  <a:gd name="T8" fmla="*/ 42 w 1279"/>
                  <a:gd name="T9" fmla="*/ 47 h 6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79" h="67">
                    <a:moveTo>
                      <a:pt x="59" y="67"/>
                    </a:moveTo>
                    <a:cubicBezTo>
                      <a:pt x="1279" y="67"/>
                      <a:pt x="1279" y="67"/>
                      <a:pt x="1279" y="67"/>
                    </a:cubicBezTo>
                    <a:cubicBezTo>
                      <a:pt x="1279" y="67"/>
                      <a:pt x="1239" y="39"/>
                      <a:pt x="1239" y="0"/>
                    </a:cubicBezTo>
                    <a:cubicBezTo>
                      <a:pt x="11" y="0"/>
                      <a:pt x="11" y="0"/>
                      <a:pt x="11" y="0"/>
                    </a:cubicBezTo>
                    <a:cubicBezTo>
                      <a:pt x="11" y="0"/>
                      <a:pt x="0" y="28"/>
                      <a:pt x="59" y="67"/>
                    </a:cubicBezTo>
                    <a:close/>
                  </a:path>
                </a:pathLst>
              </a:custGeom>
              <a:solidFill>
                <a:srgbClr val="F3A4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59" name="Freeform 817">
                <a:extLst>
                  <a:ext uri="{FF2B5EF4-FFF2-40B4-BE49-F238E27FC236}">
                    <a16:creationId xmlns:a16="http://schemas.microsoft.com/office/drawing/2014/main" id="{7F3CECFC-5461-4048-A2D0-5FE3D3EDCA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6" y="1524"/>
                <a:ext cx="1078" cy="84"/>
              </a:xfrm>
              <a:custGeom>
                <a:avLst/>
                <a:gdLst>
                  <a:gd name="T0" fmla="*/ 0 w 1275"/>
                  <a:gd name="T1" fmla="*/ 57 h 99"/>
                  <a:gd name="T2" fmla="*/ 28 w 1275"/>
                  <a:gd name="T3" fmla="*/ 7 h 99"/>
                  <a:gd name="T4" fmla="*/ 911 w 1275"/>
                  <a:gd name="T5" fmla="*/ 0 h 99"/>
                  <a:gd name="T6" fmla="*/ 0 w 1275"/>
                  <a:gd name="T7" fmla="*/ 57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75" h="99">
                    <a:moveTo>
                      <a:pt x="0" y="79"/>
                    </a:moveTo>
                    <a:cubicBezTo>
                      <a:pt x="0" y="79"/>
                      <a:pt x="2" y="26"/>
                      <a:pt x="39" y="9"/>
                    </a:cubicBezTo>
                    <a:cubicBezTo>
                      <a:pt x="39" y="9"/>
                      <a:pt x="1144" y="42"/>
                      <a:pt x="1275" y="0"/>
                    </a:cubicBezTo>
                    <a:cubicBezTo>
                      <a:pt x="1275" y="0"/>
                      <a:pt x="347" y="99"/>
                      <a:pt x="0" y="79"/>
                    </a:cubicBezTo>
                    <a:close/>
                  </a:path>
                </a:pathLst>
              </a:custGeom>
              <a:solidFill>
                <a:srgbClr val="F3A4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0" name="Freeform 818">
                <a:extLst>
                  <a:ext uri="{FF2B5EF4-FFF2-40B4-BE49-F238E27FC236}">
                    <a16:creationId xmlns:a16="http://schemas.microsoft.com/office/drawing/2014/main" id="{99014DD4-A1F5-407A-9928-34960768D2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2" y="1284"/>
                <a:ext cx="1047" cy="59"/>
              </a:xfrm>
              <a:custGeom>
                <a:avLst/>
                <a:gdLst>
                  <a:gd name="T0" fmla="*/ 20 w 1239"/>
                  <a:gd name="T1" fmla="*/ 16 h 70"/>
                  <a:gd name="T2" fmla="*/ 885 w 1239"/>
                  <a:gd name="T3" fmla="*/ 12 h 70"/>
                  <a:gd name="T4" fmla="*/ 0 w 1239"/>
                  <a:gd name="T5" fmla="*/ 50 h 70"/>
                  <a:gd name="T6" fmla="*/ 20 w 1239"/>
                  <a:gd name="T7" fmla="*/ 16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39" h="70">
                    <a:moveTo>
                      <a:pt x="28" y="23"/>
                    </a:moveTo>
                    <a:cubicBezTo>
                      <a:pt x="28" y="23"/>
                      <a:pt x="1099" y="0"/>
                      <a:pt x="1239" y="17"/>
                    </a:cubicBezTo>
                    <a:cubicBezTo>
                      <a:pt x="1239" y="17"/>
                      <a:pt x="81" y="28"/>
                      <a:pt x="0" y="70"/>
                    </a:cubicBezTo>
                    <a:cubicBezTo>
                      <a:pt x="0" y="70"/>
                      <a:pt x="0" y="42"/>
                      <a:pt x="28" y="23"/>
                    </a:cubicBezTo>
                    <a:close/>
                  </a:path>
                </a:pathLst>
              </a:custGeom>
              <a:solidFill>
                <a:srgbClr val="F3A4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1" name="Freeform 819">
                <a:extLst>
                  <a:ext uri="{FF2B5EF4-FFF2-40B4-BE49-F238E27FC236}">
                    <a16:creationId xmlns:a16="http://schemas.microsoft.com/office/drawing/2014/main" id="{EDBC3EA4-71E3-40EA-B477-7535FCC2B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2" y="1058"/>
                <a:ext cx="1090" cy="40"/>
              </a:xfrm>
              <a:custGeom>
                <a:avLst/>
                <a:gdLst>
                  <a:gd name="T0" fmla="*/ 0 w 1290"/>
                  <a:gd name="T1" fmla="*/ 34 h 47"/>
                  <a:gd name="T2" fmla="*/ 80 w 1290"/>
                  <a:gd name="T3" fmla="*/ 8 h 47"/>
                  <a:gd name="T4" fmla="*/ 921 w 1290"/>
                  <a:gd name="T5" fmla="*/ 0 h 47"/>
                  <a:gd name="T6" fmla="*/ 0 w 1290"/>
                  <a:gd name="T7" fmla="*/ 34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90" h="47">
                    <a:moveTo>
                      <a:pt x="0" y="47"/>
                    </a:moveTo>
                    <a:cubicBezTo>
                      <a:pt x="0" y="47"/>
                      <a:pt x="28" y="5"/>
                      <a:pt x="112" y="11"/>
                    </a:cubicBezTo>
                    <a:cubicBezTo>
                      <a:pt x="196" y="17"/>
                      <a:pt x="1290" y="0"/>
                      <a:pt x="1290" y="0"/>
                    </a:cubicBezTo>
                    <a:cubicBezTo>
                      <a:pt x="1290" y="0"/>
                      <a:pt x="28" y="39"/>
                      <a:pt x="0" y="47"/>
                    </a:cubicBezTo>
                    <a:close/>
                  </a:path>
                </a:pathLst>
              </a:custGeom>
              <a:solidFill>
                <a:srgbClr val="F3A49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2" name="Freeform 820">
                <a:extLst>
                  <a:ext uri="{FF2B5EF4-FFF2-40B4-BE49-F238E27FC236}">
                    <a16:creationId xmlns:a16="http://schemas.microsoft.com/office/drawing/2014/main" id="{14EC083E-CC6E-4915-9726-E113B5DDD0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0" y="1350"/>
                <a:ext cx="408" cy="114"/>
              </a:xfrm>
              <a:custGeom>
                <a:avLst/>
                <a:gdLst>
                  <a:gd name="T0" fmla="*/ 0 w 483"/>
                  <a:gd name="T1" fmla="*/ 2 h 134"/>
                  <a:gd name="T2" fmla="*/ 25 w 483"/>
                  <a:gd name="T3" fmla="*/ 39 h 134"/>
                  <a:gd name="T4" fmla="*/ 20 w 483"/>
                  <a:gd name="T5" fmla="*/ 80 h 134"/>
                  <a:gd name="T6" fmla="*/ 133 w 483"/>
                  <a:gd name="T7" fmla="*/ 78 h 134"/>
                  <a:gd name="T8" fmla="*/ 267 w 483"/>
                  <a:gd name="T9" fmla="*/ 85 h 134"/>
                  <a:gd name="T10" fmla="*/ 345 w 483"/>
                  <a:gd name="T11" fmla="*/ 85 h 134"/>
                  <a:gd name="T12" fmla="*/ 315 w 483"/>
                  <a:gd name="T13" fmla="*/ 55 h 134"/>
                  <a:gd name="T14" fmla="*/ 316 w 483"/>
                  <a:gd name="T15" fmla="*/ 18 h 134"/>
                  <a:gd name="T16" fmla="*/ 290 w 483"/>
                  <a:gd name="T17" fmla="*/ 2 h 134"/>
                  <a:gd name="T18" fmla="*/ 222 w 483"/>
                  <a:gd name="T19" fmla="*/ 3 h 134"/>
                  <a:gd name="T20" fmla="*/ 98 w 483"/>
                  <a:gd name="T21" fmla="*/ 9 h 134"/>
                  <a:gd name="T22" fmla="*/ 8 w 483"/>
                  <a:gd name="T23" fmla="*/ 3 h 134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483" h="134">
                    <a:moveTo>
                      <a:pt x="0" y="2"/>
                    </a:moveTo>
                    <a:cubicBezTo>
                      <a:pt x="22" y="5"/>
                      <a:pt x="33" y="35"/>
                      <a:pt x="35" y="54"/>
                    </a:cubicBezTo>
                    <a:cubicBezTo>
                      <a:pt x="36" y="65"/>
                      <a:pt x="22" y="102"/>
                      <a:pt x="28" y="110"/>
                    </a:cubicBezTo>
                    <a:cubicBezTo>
                      <a:pt x="45" y="134"/>
                      <a:pt x="159" y="111"/>
                      <a:pt x="186" y="108"/>
                    </a:cubicBezTo>
                    <a:cubicBezTo>
                      <a:pt x="247" y="102"/>
                      <a:pt x="314" y="111"/>
                      <a:pt x="374" y="117"/>
                    </a:cubicBezTo>
                    <a:cubicBezTo>
                      <a:pt x="406" y="120"/>
                      <a:pt x="452" y="131"/>
                      <a:pt x="483" y="118"/>
                    </a:cubicBezTo>
                    <a:cubicBezTo>
                      <a:pt x="470" y="104"/>
                      <a:pt x="450" y="96"/>
                      <a:pt x="441" y="76"/>
                    </a:cubicBezTo>
                    <a:cubicBezTo>
                      <a:pt x="433" y="57"/>
                      <a:pt x="445" y="41"/>
                      <a:pt x="443" y="25"/>
                    </a:cubicBezTo>
                    <a:cubicBezTo>
                      <a:pt x="441" y="2"/>
                      <a:pt x="432" y="3"/>
                      <a:pt x="406" y="2"/>
                    </a:cubicBezTo>
                    <a:cubicBezTo>
                      <a:pt x="375" y="0"/>
                      <a:pt x="342" y="1"/>
                      <a:pt x="311" y="4"/>
                    </a:cubicBezTo>
                    <a:cubicBezTo>
                      <a:pt x="254" y="8"/>
                      <a:pt x="195" y="15"/>
                      <a:pt x="137" y="13"/>
                    </a:cubicBezTo>
                    <a:cubicBezTo>
                      <a:pt x="99" y="12"/>
                      <a:pt x="46" y="18"/>
                      <a:pt x="11" y="4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3" name="Freeform 821">
                <a:extLst>
                  <a:ext uri="{FF2B5EF4-FFF2-40B4-BE49-F238E27FC236}">
                    <a16:creationId xmlns:a16="http://schemas.microsoft.com/office/drawing/2014/main" id="{54320626-D9AC-418E-9EA0-67A9108111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1353"/>
                <a:ext cx="105" cy="114"/>
              </a:xfrm>
              <a:custGeom>
                <a:avLst/>
                <a:gdLst>
                  <a:gd name="T0" fmla="*/ 88 w 125"/>
                  <a:gd name="T1" fmla="*/ 9 h 134"/>
                  <a:gd name="T2" fmla="*/ 76 w 125"/>
                  <a:gd name="T3" fmla="*/ 31 h 134"/>
                  <a:gd name="T4" fmla="*/ 85 w 125"/>
                  <a:gd name="T5" fmla="*/ 75 h 134"/>
                  <a:gd name="T6" fmla="*/ 46 w 125"/>
                  <a:gd name="T7" fmla="*/ 91 h 134"/>
                  <a:gd name="T8" fmla="*/ 66 w 125"/>
                  <a:gd name="T9" fmla="*/ 9 h 13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5" h="134">
                    <a:moveTo>
                      <a:pt x="125" y="12"/>
                    </a:moveTo>
                    <a:cubicBezTo>
                      <a:pt x="115" y="21"/>
                      <a:pt x="110" y="30"/>
                      <a:pt x="107" y="43"/>
                    </a:cubicBezTo>
                    <a:cubicBezTo>
                      <a:pt x="102" y="67"/>
                      <a:pt x="120" y="85"/>
                      <a:pt x="120" y="104"/>
                    </a:cubicBezTo>
                    <a:cubicBezTo>
                      <a:pt x="119" y="127"/>
                      <a:pt x="89" y="134"/>
                      <a:pt x="65" y="126"/>
                    </a:cubicBezTo>
                    <a:cubicBezTo>
                      <a:pt x="0" y="103"/>
                      <a:pt x="30" y="0"/>
                      <a:pt x="93" y="12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4" name="Freeform 822">
                <a:extLst>
                  <a:ext uri="{FF2B5EF4-FFF2-40B4-BE49-F238E27FC236}">
                    <a16:creationId xmlns:a16="http://schemas.microsoft.com/office/drawing/2014/main" id="{CEB079D8-6CBB-40FE-B79E-82D246B10E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6" y="1087"/>
                <a:ext cx="318" cy="131"/>
              </a:xfrm>
              <a:custGeom>
                <a:avLst/>
                <a:gdLst>
                  <a:gd name="T0" fmla="*/ 0 w 376"/>
                  <a:gd name="T1" fmla="*/ 20 h 155"/>
                  <a:gd name="T2" fmla="*/ 29 w 376"/>
                  <a:gd name="T3" fmla="*/ 59 h 155"/>
                  <a:gd name="T4" fmla="*/ 26 w 376"/>
                  <a:gd name="T5" fmla="*/ 101 h 155"/>
                  <a:gd name="T6" fmla="*/ 107 w 376"/>
                  <a:gd name="T7" fmla="*/ 98 h 155"/>
                  <a:gd name="T8" fmla="*/ 188 w 376"/>
                  <a:gd name="T9" fmla="*/ 94 h 155"/>
                  <a:gd name="T10" fmla="*/ 239 w 376"/>
                  <a:gd name="T11" fmla="*/ 96 h 155"/>
                  <a:gd name="T12" fmla="*/ 256 w 376"/>
                  <a:gd name="T13" fmla="*/ 98 h 155"/>
                  <a:gd name="T14" fmla="*/ 254 w 376"/>
                  <a:gd name="T15" fmla="*/ 79 h 155"/>
                  <a:gd name="T16" fmla="*/ 266 w 376"/>
                  <a:gd name="T17" fmla="*/ 6 h 155"/>
                  <a:gd name="T18" fmla="*/ 198 w 376"/>
                  <a:gd name="T19" fmla="*/ 13 h 155"/>
                  <a:gd name="T20" fmla="*/ 107 w 376"/>
                  <a:gd name="T21" fmla="*/ 25 h 155"/>
                  <a:gd name="T22" fmla="*/ 14 w 376"/>
                  <a:gd name="T23" fmla="*/ 22 h 155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6" h="155">
                    <a:moveTo>
                      <a:pt x="0" y="28"/>
                    </a:moveTo>
                    <a:cubicBezTo>
                      <a:pt x="25" y="40"/>
                      <a:pt x="38" y="54"/>
                      <a:pt x="40" y="83"/>
                    </a:cubicBezTo>
                    <a:cubicBezTo>
                      <a:pt x="41" y="106"/>
                      <a:pt x="17" y="130"/>
                      <a:pt x="37" y="142"/>
                    </a:cubicBezTo>
                    <a:cubicBezTo>
                      <a:pt x="57" y="155"/>
                      <a:pt x="125" y="138"/>
                      <a:pt x="150" y="137"/>
                    </a:cubicBezTo>
                    <a:cubicBezTo>
                      <a:pt x="188" y="136"/>
                      <a:pt x="225" y="131"/>
                      <a:pt x="263" y="131"/>
                    </a:cubicBezTo>
                    <a:cubicBezTo>
                      <a:pt x="287" y="131"/>
                      <a:pt x="309" y="133"/>
                      <a:pt x="333" y="134"/>
                    </a:cubicBezTo>
                    <a:cubicBezTo>
                      <a:pt x="339" y="134"/>
                      <a:pt x="352" y="141"/>
                      <a:pt x="358" y="137"/>
                    </a:cubicBezTo>
                    <a:cubicBezTo>
                      <a:pt x="376" y="126"/>
                      <a:pt x="358" y="125"/>
                      <a:pt x="355" y="111"/>
                    </a:cubicBezTo>
                    <a:cubicBezTo>
                      <a:pt x="344" y="68"/>
                      <a:pt x="365" y="46"/>
                      <a:pt x="373" y="8"/>
                    </a:cubicBezTo>
                    <a:cubicBezTo>
                      <a:pt x="342" y="0"/>
                      <a:pt x="308" y="13"/>
                      <a:pt x="277" y="18"/>
                    </a:cubicBezTo>
                    <a:cubicBezTo>
                      <a:pt x="234" y="24"/>
                      <a:pt x="191" y="30"/>
                      <a:pt x="149" y="36"/>
                    </a:cubicBezTo>
                    <a:cubicBezTo>
                      <a:pt x="103" y="43"/>
                      <a:pt x="64" y="39"/>
                      <a:pt x="20" y="31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5" name="Freeform 823">
                <a:extLst>
                  <a:ext uri="{FF2B5EF4-FFF2-40B4-BE49-F238E27FC236}">
                    <a16:creationId xmlns:a16="http://schemas.microsoft.com/office/drawing/2014/main" id="{B4656515-7B17-4E10-8989-9380D2E030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1" y="1018"/>
                <a:ext cx="220" cy="25"/>
              </a:xfrm>
              <a:custGeom>
                <a:avLst/>
                <a:gdLst>
                  <a:gd name="T0" fmla="*/ 186 w 260"/>
                  <a:gd name="T1" fmla="*/ 4 h 29"/>
                  <a:gd name="T2" fmla="*/ 157 w 260"/>
                  <a:gd name="T3" fmla="*/ 17 h 29"/>
                  <a:gd name="T4" fmla="*/ 101 w 260"/>
                  <a:gd name="T5" fmla="*/ 18 h 29"/>
                  <a:gd name="T6" fmla="*/ 0 w 260"/>
                  <a:gd name="T7" fmla="*/ 12 h 29"/>
                  <a:gd name="T8" fmla="*/ 101 w 260"/>
                  <a:gd name="T9" fmla="*/ 1 h 29"/>
                  <a:gd name="T10" fmla="*/ 168 w 260"/>
                  <a:gd name="T11" fmla="*/ 4 h 2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60" h="29">
                    <a:moveTo>
                      <a:pt x="260" y="6"/>
                    </a:moveTo>
                    <a:cubicBezTo>
                      <a:pt x="244" y="4"/>
                      <a:pt x="233" y="21"/>
                      <a:pt x="220" y="23"/>
                    </a:cubicBezTo>
                    <a:cubicBezTo>
                      <a:pt x="197" y="29"/>
                      <a:pt x="164" y="24"/>
                      <a:pt x="141" y="24"/>
                    </a:cubicBezTo>
                    <a:cubicBezTo>
                      <a:pt x="99" y="23"/>
                      <a:pt x="40" y="28"/>
                      <a:pt x="0" y="16"/>
                    </a:cubicBezTo>
                    <a:cubicBezTo>
                      <a:pt x="37" y="1"/>
                      <a:pt x="100" y="2"/>
                      <a:pt x="141" y="1"/>
                    </a:cubicBezTo>
                    <a:cubicBezTo>
                      <a:pt x="172" y="0"/>
                      <a:pt x="211" y="3"/>
                      <a:pt x="235" y="6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6" name="Freeform 824">
                <a:extLst>
                  <a:ext uri="{FF2B5EF4-FFF2-40B4-BE49-F238E27FC236}">
                    <a16:creationId xmlns:a16="http://schemas.microsoft.com/office/drawing/2014/main" id="{EF0A8F7B-3B25-446C-8DAA-EA9F98081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1106"/>
                <a:ext cx="369" cy="148"/>
              </a:xfrm>
              <a:custGeom>
                <a:avLst/>
                <a:gdLst>
                  <a:gd name="T0" fmla="*/ 306 w 436"/>
                  <a:gd name="T1" fmla="*/ 13 h 175"/>
                  <a:gd name="T2" fmla="*/ 312 w 436"/>
                  <a:gd name="T3" fmla="*/ 101 h 175"/>
                  <a:gd name="T4" fmla="*/ 138 w 436"/>
                  <a:gd name="T5" fmla="*/ 107 h 175"/>
                  <a:gd name="T6" fmla="*/ 7 w 436"/>
                  <a:gd name="T7" fmla="*/ 90 h 175"/>
                  <a:gd name="T8" fmla="*/ 12 w 436"/>
                  <a:gd name="T9" fmla="*/ 27 h 175"/>
                  <a:gd name="T10" fmla="*/ 102 w 436"/>
                  <a:gd name="T11" fmla="*/ 7 h 175"/>
                  <a:gd name="T12" fmla="*/ 289 w 436"/>
                  <a:gd name="T13" fmla="*/ 1 h 175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36" h="175">
                    <a:moveTo>
                      <a:pt x="427" y="18"/>
                    </a:moveTo>
                    <a:cubicBezTo>
                      <a:pt x="382" y="38"/>
                      <a:pt x="404" y="126"/>
                      <a:pt x="436" y="141"/>
                    </a:cubicBezTo>
                    <a:cubicBezTo>
                      <a:pt x="355" y="141"/>
                      <a:pt x="275" y="149"/>
                      <a:pt x="193" y="149"/>
                    </a:cubicBezTo>
                    <a:cubicBezTo>
                      <a:pt x="148" y="149"/>
                      <a:pt x="36" y="175"/>
                      <a:pt x="10" y="127"/>
                    </a:cubicBezTo>
                    <a:cubicBezTo>
                      <a:pt x="0" y="107"/>
                      <a:pt x="2" y="56"/>
                      <a:pt x="16" y="38"/>
                    </a:cubicBezTo>
                    <a:cubicBezTo>
                      <a:pt x="36" y="11"/>
                      <a:pt x="113" y="12"/>
                      <a:pt x="143" y="9"/>
                    </a:cubicBezTo>
                    <a:cubicBezTo>
                      <a:pt x="232" y="2"/>
                      <a:pt x="317" y="0"/>
                      <a:pt x="404" y="1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7" name="Freeform 825">
                <a:extLst>
                  <a:ext uri="{FF2B5EF4-FFF2-40B4-BE49-F238E27FC236}">
                    <a16:creationId xmlns:a16="http://schemas.microsoft.com/office/drawing/2014/main" id="{9738A3F6-AE05-4563-B778-F9B17B259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8" y="1596"/>
                <a:ext cx="544" cy="104"/>
              </a:xfrm>
              <a:custGeom>
                <a:avLst/>
                <a:gdLst>
                  <a:gd name="T0" fmla="*/ 16 w 643"/>
                  <a:gd name="T1" fmla="*/ 21 h 123"/>
                  <a:gd name="T2" fmla="*/ 179 w 643"/>
                  <a:gd name="T3" fmla="*/ 14 h 123"/>
                  <a:gd name="T4" fmla="*/ 307 w 643"/>
                  <a:gd name="T5" fmla="*/ 8 h 123"/>
                  <a:gd name="T6" fmla="*/ 450 w 643"/>
                  <a:gd name="T7" fmla="*/ 3 h 123"/>
                  <a:gd name="T8" fmla="*/ 443 w 643"/>
                  <a:gd name="T9" fmla="*/ 41 h 123"/>
                  <a:gd name="T10" fmla="*/ 415 w 643"/>
                  <a:gd name="T11" fmla="*/ 78 h 123"/>
                  <a:gd name="T12" fmla="*/ 184 w 643"/>
                  <a:gd name="T13" fmla="*/ 85 h 123"/>
                  <a:gd name="T14" fmla="*/ 106 w 643"/>
                  <a:gd name="T15" fmla="*/ 83 h 123"/>
                  <a:gd name="T16" fmla="*/ 56 w 643"/>
                  <a:gd name="T17" fmla="*/ 86 h 123"/>
                  <a:gd name="T18" fmla="*/ 0 w 643"/>
                  <a:gd name="T19" fmla="*/ 40 h 12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43" h="123">
                    <a:moveTo>
                      <a:pt x="23" y="29"/>
                    </a:moveTo>
                    <a:cubicBezTo>
                      <a:pt x="87" y="7"/>
                      <a:pt x="181" y="23"/>
                      <a:pt x="249" y="20"/>
                    </a:cubicBezTo>
                    <a:cubicBezTo>
                      <a:pt x="309" y="18"/>
                      <a:pt x="369" y="12"/>
                      <a:pt x="429" y="12"/>
                    </a:cubicBezTo>
                    <a:cubicBezTo>
                      <a:pt x="496" y="12"/>
                      <a:pt x="561" y="0"/>
                      <a:pt x="629" y="4"/>
                    </a:cubicBezTo>
                    <a:cubicBezTo>
                      <a:pt x="643" y="20"/>
                      <a:pt x="622" y="38"/>
                      <a:pt x="619" y="58"/>
                    </a:cubicBezTo>
                    <a:cubicBezTo>
                      <a:pt x="612" y="95"/>
                      <a:pt x="628" y="104"/>
                      <a:pt x="579" y="109"/>
                    </a:cubicBezTo>
                    <a:cubicBezTo>
                      <a:pt x="473" y="120"/>
                      <a:pt x="363" y="118"/>
                      <a:pt x="257" y="118"/>
                    </a:cubicBezTo>
                    <a:cubicBezTo>
                      <a:pt x="220" y="118"/>
                      <a:pt x="184" y="117"/>
                      <a:pt x="148" y="116"/>
                    </a:cubicBezTo>
                    <a:cubicBezTo>
                      <a:pt x="125" y="115"/>
                      <a:pt x="102" y="123"/>
                      <a:pt x="78" y="121"/>
                    </a:cubicBezTo>
                    <a:cubicBezTo>
                      <a:pt x="39" y="117"/>
                      <a:pt x="9" y="93"/>
                      <a:pt x="0" y="55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8" name="Freeform 826">
                <a:extLst>
                  <a:ext uri="{FF2B5EF4-FFF2-40B4-BE49-F238E27FC236}">
                    <a16:creationId xmlns:a16="http://schemas.microsoft.com/office/drawing/2014/main" id="{5B44E3F2-D720-477F-99F0-195B06558B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4" y="1559"/>
                <a:ext cx="191" cy="148"/>
              </a:xfrm>
              <a:custGeom>
                <a:avLst/>
                <a:gdLst>
                  <a:gd name="T0" fmla="*/ 0 w 226"/>
                  <a:gd name="T1" fmla="*/ 26 h 174"/>
                  <a:gd name="T2" fmla="*/ 44 w 226"/>
                  <a:gd name="T3" fmla="*/ 114 h 174"/>
                  <a:gd name="T4" fmla="*/ 161 w 226"/>
                  <a:gd name="T5" fmla="*/ 113 h 174"/>
                  <a:gd name="T6" fmla="*/ 134 w 226"/>
                  <a:gd name="T7" fmla="*/ 58 h 174"/>
                  <a:gd name="T8" fmla="*/ 143 w 226"/>
                  <a:gd name="T9" fmla="*/ 1 h 174"/>
                  <a:gd name="T10" fmla="*/ 99 w 226"/>
                  <a:gd name="T11" fmla="*/ 4 h 174"/>
                  <a:gd name="T12" fmla="*/ 41 w 226"/>
                  <a:gd name="T13" fmla="*/ 11 h 17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26" h="174">
                    <a:moveTo>
                      <a:pt x="0" y="35"/>
                    </a:moveTo>
                    <a:cubicBezTo>
                      <a:pt x="51" y="38"/>
                      <a:pt x="72" y="117"/>
                      <a:pt x="61" y="158"/>
                    </a:cubicBezTo>
                    <a:cubicBezTo>
                      <a:pt x="85" y="167"/>
                      <a:pt x="216" y="174"/>
                      <a:pt x="226" y="156"/>
                    </a:cubicBezTo>
                    <a:cubicBezTo>
                      <a:pt x="203" y="141"/>
                      <a:pt x="193" y="105"/>
                      <a:pt x="187" y="80"/>
                    </a:cubicBezTo>
                    <a:cubicBezTo>
                      <a:pt x="178" y="46"/>
                      <a:pt x="195" y="32"/>
                      <a:pt x="200" y="1"/>
                    </a:cubicBezTo>
                    <a:cubicBezTo>
                      <a:pt x="178" y="0"/>
                      <a:pt x="159" y="2"/>
                      <a:pt x="138" y="6"/>
                    </a:cubicBezTo>
                    <a:cubicBezTo>
                      <a:pt x="113" y="9"/>
                      <a:pt x="80" y="3"/>
                      <a:pt x="57" y="15"/>
                    </a:cubicBezTo>
                  </a:path>
                </a:pathLst>
              </a:custGeom>
              <a:solidFill>
                <a:srgbClr val="F9CCC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69" name="Freeform 827">
                <a:extLst>
                  <a:ext uri="{FF2B5EF4-FFF2-40B4-BE49-F238E27FC236}">
                    <a16:creationId xmlns:a16="http://schemas.microsoft.com/office/drawing/2014/main" id="{CEC5D4E3-DB83-4F37-86BC-9B7F2B1814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8" y="1011"/>
                <a:ext cx="1374" cy="878"/>
              </a:xfrm>
              <a:custGeom>
                <a:avLst/>
                <a:gdLst>
                  <a:gd name="T0" fmla="*/ 1162 w 1625"/>
                  <a:gd name="T1" fmla="*/ 0 h 1035"/>
                  <a:gd name="T2" fmla="*/ 234 w 1625"/>
                  <a:gd name="T3" fmla="*/ 0 h 1035"/>
                  <a:gd name="T4" fmla="*/ 192 w 1625"/>
                  <a:gd name="T5" fmla="*/ 32 h 1035"/>
                  <a:gd name="T6" fmla="*/ 155 w 1625"/>
                  <a:gd name="T7" fmla="*/ 41 h 1035"/>
                  <a:gd name="T8" fmla="*/ 47 w 1625"/>
                  <a:gd name="T9" fmla="*/ 91 h 1035"/>
                  <a:gd name="T10" fmla="*/ 47 w 1625"/>
                  <a:gd name="T11" fmla="*/ 194 h 1035"/>
                  <a:gd name="T12" fmla="*/ 38 w 1625"/>
                  <a:gd name="T13" fmla="*/ 244 h 1035"/>
                  <a:gd name="T14" fmla="*/ 12 w 1625"/>
                  <a:gd name="T15" fmla="*/ 362 h 1035"/>
                  <a:gd name="T16" fmla="*/ 49 w 1625"/>
                  <a:gd name="T17" fmla="*/ 436 h 1035"/>
                  <a:gd name="T18" fmla="*/ 41 w 1625"/>
                  <a:gd name="T19" fmla="*/ 572 h 1035"/>
                  <a:gd name="T20" fmla="*/ 129 w 1625"/>
                  <a:gd name="T21" fmla="*/ 624 h 1035"/>
                  <a:gd name="T22" fmla="*/ 206 w 1625"/>
                  <a:gd name="T23" fmla="*/ 745 h 1035"/>
                  <a:gd name="T24" fmla="*/ 1137 w 1625"/>
                  <a:gd name="T25" fmla="*/ 744 h 103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25" h="1035">
                    <a:moveTo>
                      <a:pt x="1625" y="0"/>
                    </a:moveTo>
                    <a:cubicBezTo>
                      <a:pt x="328" y="0"/>
                      <a:pt x="328" y="0"/>
                      <a:pt x="328" y="0"/>
                    </a:cubicBezTo>
                    <a:cubicBezTo>
                      <a:pt x="328" y="0"/>
                      <a:pt x="314" y="0"/>
                      <a:pt x="269" y="45"/>
                    </a:cubicBezTo>
                    <a:cubicBezTo>
                      <a:pt x="258" y="57"/>
                      <a:pt x="216" y="57"/>
                      <a:pt x="216" y="57"/>
                    </a:cubicBezTo>
                    <a:cubicBezTo>
                      <a:pt x="216" y="57"/>
                      <a:pt x="126" y="15"/>
                      <a:pt x="66" y="126"/>
                    </a:cubicBezTo>
                    <a:cubicBezTo>
                      <a:pt x="33" y="188"/>
                      <a:pt x="66" y="270"/>
                      <a:pt x="66" y="270"/>
                    </a:cubicBezTo>
                    <a:cubicBezTo>
                      <a:pt x="66" y="270"/>
                      <a:pt x="101" y="304"/>
                      <a:pt x="53" y="339"/>
                    </a:cubicBezTo>
                    <a:cubicBezTo>
                      <a:pt x="5" y="374"/>
                      <a:pt x="4" y="450"/>
                      <a:pt x="17" y="503"/>
                    </a:cubicBezTo>
                    <a:cubicBezTo>
                      <a:pt x="30" y="556"/>
                      <a:pt x="96" y="568"/>
                      <a:pt x="69" y="606"/>
                    </a:cubicBezTo>
                    <a:cubicBezTo>
                      <a:pt x="42" y="643"/>
                      <a:pt x="0" y="704"/>
                      <a:pt x="58" y="795"/>
                    </a:cubicBezTo>
                    <a:cubicBezTo>
                      <a:pt x="105" y="867"/>
                      <a:pt x="178" y="827"/>
                      <a:pt x="181" y="867"/>
                    </a:cubicBezTo>
                    <a:cubicBezTo>
                      <a:pt x="185" y="920"/>
                      <a:pt x="211" y="1024"/>
                      <a:pt x="288" y="1035"/>
                    </a:cubicBezTo>
                    <a:cubicBezTo>
                      <a:pt x="1591" y="1034"/>
                      <a:pt x="1591" y="1034"/>
                      <a:pt x="1591" y="1034"/>
                    </a:cubicBezTo>
                  </a:path>
                </a:pathLst>
              </a:custGeom>
              <a:noFill/>
              <a:ln w="6350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0" name="Freeform 828">
                <a:extLst>
                  <a:ext uri="{FF2B5EF4-FFF2-40B4-BE49-F238E27FC236}">
                    <a16:creationId xmlns:a16="http://schemas.microsoft.com/office/drawing/2014/main" id="{86D9E058-C72E-4404-A872-AFDC34728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005"/>
                <a:ext cx="580" cy="893"/>
              </a:xfrm>
              <a:custGeom>
                <a:avLst/>
                <a:gdLst>
                  <a:gd name="T0" fmla="*/ 427 w 687"/>
                  <a:gd name="T1" fmla="*/ 474 h 1053"/>
                  <a:gd name="T2" fmla="*/ 434 w 687"/>
                  <a:gd name="T3" fmla="*/ 466 h 1053"/>
                  <a:gd name="T4" fmla="*/ 460 w 687"/>
                  <a:gd name="T5" fmla="*/ 329 h 1053"/>
                  <a:gd name="T6" fmla="*/ 447 w 687"/>
                  <a:gd name="T7" fmla="*/ 254 h 1053"/>
                  <a:gd name="T8" fmla="*/ 422 w 687"/>
                  <a:gd name="T9" fmla="*/ 118 h 1053"/>
                  <a:gd name="T10" fmla="*/ 335 w 687"/>
                  <a:gd name="T11" fmla="*/ 71 h 1053"/>
                  <a:gd name="T12" fmla="*/ 241 w 687"/>
                  <a:gd name="T13" fmla="*/ 6 h 1053"/>
                  <a:gd name="T14" fmla="*/ 192 w 687"/>
                  <a:gd name="T15" fmla="*/ 53 h 1053"/>
                  <a:gd name="T16" fmla="*/ 158 w 687"/>
                  <a:gd name="T17" fmla="*/ 59 h 1053"/>
                  <a:gd name="T18" fmla="*/ 54 w 687"/>
                  <a:gd name="T19" fmla="*/ 94 h 1053"/>
                  <a:gd name="T20" fmla="*/ 54 w 687"/>
                  <a:gd name="T21" fmla="*/ 198 h 1053"/>
                  <a:gd name="T22" fmla="*/ 44 w 687"/>
                  <a:gd name="T23" fmla="*/ 248 h 1053"/>
                  <a:gd name="T24" fmla="*/ 20 w 687"/>
                  <a:gd name="T25" fmla="*/ 281 h 1053"/>
                  <a:gd name="T26" fmla="*/ 0 w 687"/>
                  <a:gd name="T27" fmla="*/ 329 h 1053"/>
                  <a:gd name="T28" fmla="*/ 25 w 687"/>
                  <a:gd name="T29" fmla="*/ 382 h 1053"/>
                  <a:gd name="T30" fmla="*/ 56 w 687"/>
                  <a:gd name="T31" fmla="*/ 439 h 1053"/>
                  <a:gd name="T32" fmla="*/ 48 w 687"/>
                  <a:gd name="T33" fmla="*/ 576 h 1053"/>
                  <a:gd name="T34" fmla="*/ 135 w 687"/>
                  <a:gd name="T35" fmla="*/ 628 h 1053"/>
                  <a:gd name="T36" fmla="*/ 209 w 687"/>
                  <a:gd name="T37" fmla="*/ 745 h 1053"/>
                  <a:gd name="T38" fmla="*/ 304 w 687"/>
                  <a:gd name="T39" fmla="*/ 666 h 1053"/>
                  <a:gd name="T40" fmla="*/ 375 w 687"/>
                  <a:gd name="T41" fmla="*/ 658 h 1053"/>
                  <a:gd name="T42" fmla="*/ 397 w 687"/>
                  <a:gd name="T43" fmla="*/ 650 h 1053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687" h="1053">
                    <a:moveTo>
                      <a:pt x="599" y="659"/>
                    </a:moveTo>
                    <a:cubicBezTo>
                      <a:pt x="601" y="655"/>
                      <a:pt x="604" y="651"/>
                      <a:pt x="609" y="649"/>
                    </a:cubicBezTo>
                    <a:cubicBezTo>
                      <a:pt x="650" y="627"/>
                      <a:pt x="687" y="525"/>
                      <a:pt x="646" y="457"/>
                    </a:cubicBezTo>
                    <a:cubicBezTo>
                      <a:pt x="601" y="385"/>
                      <a:pt x="601" y="398"/>
                      <a:pt x="628" y="353"/>
                    </a:cubicBezTo>
                    <a:cubicBezTo>
                      <a:pt x="654" y="307"/>
                      <a:pt x="660" y="203"/>
                      <a:pt x="592" y="164"/>
                    </a:cubicBezTo>
                    <a:cubicBezTo>
                      <a:pt x="518" y="121"/>
                      <a:pt x="497" y="176"/>
                      <a:pt x="470" y="99"/>
                    </a:cubicBezTo>
                    <a:cubicBezTo>
                      <a:pt x="446" y="31"/>
                      <a:pt x="408" y="0"/>
                      <a:pt x="337" y="8"/>
                    </a:cubicBezTo>
                    <a:cubicBezTo>
                      <a:pt x="337" y="8"/>
                      <a:pt x="292" y="13"/>
                      <a:pt x="270" y="73"/>
                    </a:cubicBezTo>
                    <a:cubicBezTo>
                      <a:pt x="253" y="120"/>
                      <a:pt x="222" y="81"/>
                      <a:pt x="222" y="81"/>
                    </a:cubicBezTo>
                    <a:cubicBezTo>
                      <a:pt x="222" y="81"/>
                      <a:pt x="135" y="20"/>
                      <a:pt x="76" y="131"/>
                    </a:cubicBezTo>
                    <a:cubicBezTo>
                      <a:pt x="42" y="194"/>
                      <a:pt x="76" y="275"/>
                      <a:pt x="76" y="275"/>
                    </a:cubicBezTo>
                    <a:cubicBezTo>
                      <a:pt x="76" y="275"/>
                      <a:pt x="110" y="310"/>
                      <a:pt x="62" y="345"/>
                    </a:cubicBezTo>
                    <a:cubicBezTo>
                      <a:pt x="47" y="356"/>
                      <a:pt x="37" y="372"/>
                      <a:pt x="29" y="390"/>
                    </a:cubicBezTo>
                    <a:cubicBezTo>
                      <a:pt x="26" y="398"/>
                      <a:pt x="0" y="396"/>
                      <a:pt x="0" y="458"/>
                    </a:cubicBezTo>
                    <a:cubicBezTo>
                      <a:pt x="0" y="519"/>
                      <a:pt x="33" y="527"/>
                      <a:pt x="36" y="532"/>
                    </a:cubicBezTo>
                    <a:cubicBezTo>
                      <a:pt x="58" y="567"/>
                      <a:pt x="101" y="580"/>
                      <a:pt x="78" y="611"/>
                    </a:cubicBezTo>
                    <a:cubicBezTo>
                      <a:pt x="52" y="649"/>
                      <a:pt x="9" y="710"/>
                      <a:pt x="68" y="801"/>
                    </a:cubicBezTo>
                    <a:cubicBezTo>
                      <a:pt x="114" y="872"/>
                      <a:pt x="187" y="832"/>
                      <a:pt x="190" y="873"/>
                    </a:cubicBezTo>
                    <a:cubicBezTo>
                      <a:pt x="195" y="926"/>
                      <a:pt x="216" y="1021"/>
                      <a:pt x="294" y="1037"/>
                    </a:cubicBezTo>
                    <a:cubicBezTo>
                      <a:pt x="371" y="1053"/>
                      <a:pt x="407" y="995"/>
                      <a:pt x="426" y="926"/>
                    </a:cubicBezTo>
                    <a:cubicBezTo>
                      <a:pt x="526" y="915"/>
                      <a:pt x="526" y="915"/>
                      <a:pt x="526" y="915"/>
                    </a:cubicBezTo>
                    <a:cubicBezTo>
                      <a:pt x="526" y="915"/>
                      <a:pt x="540" y="913"/>
                      <a:pt x="557" y="904"/>
                    </a:cubicBezTo>
                  </a:path>
                </a:pathLst>
              </a:custGeom>
              <a:noFill/>
              <a:ln w="6350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1" name="Freeform 829">
                <a:extLst>
                  <a:ext uri="{FF2B5EF4-FFF2-40B4-BE49-F238E27FC236}">
                    <a16:creationId xmlns:a16="http://schemas.microsoft.com/office/drawing/2014/main" id="{CDBC1A92-AA15-4C37-8BA9-5DED3EC26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1" y="1037"/>
                <a:ext cx="958" cy="23"/>
              </a:xfrm>
              <a:custGeom>
                <a:avLst/>
                <a:gdLst>
                  <a:gd name="T0" fmla="*/ 0 w 1134"/>
                  <a:gd name="T1" fmla="*/ 20 h 27"/>
                  <a:gd name="T2" fmla="*/ 809 w 1134"/>
                  <a:gd name="T3" fmla="*/ 16 h 2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4" h="27">
                    <a:moveTo>
                      <a:pt x="0" y="27"/>
                    </a:moveTo>
                    <a:cubicBezTo>
                      <a:pt x="0" y="27"/>
                      <a:pt x="821" y="0"/>
                      <a:pt x="1134" y="22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2" name="Freeform 830">
                <a:extLst>
                  <a:ext uri="{FF2B5EF4-FFF2-40B4-BE49-F238E27FC236}">
                    <a16:creationId xmlns:a16="http://schemas.microsoft.com/office/drawing/2014/main" id="{5A3F493F-D64F-4FAC-BB4C-3D06481DC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1262"/>
                <a:ext cx="880" cy="7"/>
              </a:xfrm>
              <a:custGeom>
                <a:avLst/>
                <a:gdLst>
                  <a:gd name="T0" fmla="*/ 0 w 1041"/>
                  <a:gd name="T1" fmla="*/ 5 h 9"/>
                  <a:gd name="T2" fmla="*/ 744 w 1041"/>
                  <a:gd name="T3" fmla="*/ 5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41" h="9">
                    <a:moveTo>
                      <a:pt x="0" y="9"/>
                    </a:moveTo>
                    <a:cubicBezTo>
                      <a:pt x="0" y="9"/>
                      <a:pt x="873" y="0"/>
                      <a:pt x="1041" y="9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3" name="Freeform 831">
                <a:extLst>
                  <a:ext uri="{FF2B5EF4-FFF2-40B4-BE49-F238E27FC236}">
                    <a16:creationId xmlns:a16="http://schemas.microsoft.com/office/drawing/2014/main" id="{0DD40010-9D69-434B-88E0-DF0E461666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5" y="1499"/>
                <a:ext cx="932" cy="16"/>
              </a:xfrm>
              <a:custGeom>
                <a:avLst/>
                <a:gdLst>
                  <a:gd name="T0" fmla="*/ 0 w 1103"/>
                  <a:gd name="T1" fmla="*/ 13 h 19"/>
                  <a:gd name="T2" fmla="*/ 788 w 1103"/>
                  <a:gd name="T3" fmla="*/ 0 h 1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03" h="19">
                    <a:moveTo>
                      <a:pt x="0" y="19"/>
                    </a:moveTo>
                    <a:cubicBezTo>
                      <a:pt x="0" y="19"/>
                      <a:pt x="976" y="19"/>
                      <a:pt x="1103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4" name="Freeform 832">
                <a:extLst>
                  <a:ext uri="{FF2B5EF4-FFF2-40B4-BE49-F238E27FC236}">
                    <a16:creationId xmlns:a16="http://schemas.microsoft.com/office/drawing/2014/main" id="{7A63CD04-1BB3-4676-9304-B0F918359B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4" y="1736"/>
                <a:ext cx="959" cy="14"/>
              </a:xfrm>
              <a:custGeom>
                <a:avLst/>
                <a:gdLst>
                  <a:gd name="T0" fmla="*/ 0 w 1134"/>
                  <a:gd name="T1" fmla="*/ 12 h 17"/>
                  <a:gd name="T2" fmla="*/ 811 w 1134"/>
                  <a:gd name="T3" fmla="*/ 0 h 1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34" h="17">
                    <a:moveTo>
                      <a:pt x="0" y="17"/>
                    </a:moveTo>
                    <a:cubicBezTo>
                      <a:pt x="0" y="17"/>
                      <a:pt x="1030" y="4"/>
                      <a:pt x="1134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5" name="Freeform 833">
                <a:extLst>
                  <a:ext uri="{FF2B5EF4-FFF2-40B4-BE49-F238E27FC236}">
                    <a16:creationId xmlns:a16="http://schemas.microsoft.com/office/drawing/2014/main" id="{297F40DC-9448-49BD-9395-E6ACBAFAB1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9" y="1078"/>
                <a:ext cx="63" cy="159"/>
              </a:xfrm>
              <a:custGeom>
                <a:avLst/>
                <a:gdLst>
                  <a:gd name="T0" fmla="*/ 53 w 75"/>
                  <a:gd name="T1" fmla="*/ 0 h 187"/>
                  <a:gd name="T2" fmla="*/ 31 w 75"/>
                  <a:gd name="T3" fmla="*/ 135 h 187"/>
                  <a:gd name="T4" fmla="*/ 45 w 75"/>
                  <a:gd name="T5" fmla="*/ 10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5" h="187">
                    <a:moveTo>
                      <a:pt x="75" y="0"/>
                    </a:moveTo>
                    <a:cubicBezTo>
                      <a:pt x="16" y="23"/>
                      <a:pt x="0" y="142"/>
                      <a:pt x="44" y="187"/>
                    </a:cubicBezTo>
                    <a:cubicBezTo>
                      <a:pt x="13" y="138"/>
                      <a:pt x="29" y="55"/>
                      <a:pt x="64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6" name="Freeform 834">
                <a:extLst>
                  <a:ext uri="{FF2B5EF4-FFF2-40B4-BE49-F238E27FC236}">
                    <a16:creationId xmlns:a16="http://schemas.microsoft.com/office/drawing/2014/main" id="{5FEF8085-6A7C-42F7-A818-6ECA13EB7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3" y="1313"/>
                <a:ext cx="57" cy="158"/>
              </a:xfrm>
              <a:custGeom>
                <a:avLst/>
                <a:gdLst>
                  <a:gd name="T0" fmla="*/ 37 w 67"/>
                  <a:gd name="T1" fmla="*/ 0 h 187"/>
                  <a:gd name="T2" fmla="*/ 48 w 67"/>
                  <a:gd name="T3" fmla="*/ 133 h 187"/>
                  <a:gd name="T4" fmla="*/ 31 w 67"/>
                  <a:gd name="T5" fmla="*/ 16 h 18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187">
                    <a:moveTo>
                      <a:pt x="51" y="0"/>
                    </a:moveTo>
                    <a:cubicBezTo>
                      <a:pt x="0" y="38"/>
                      <a:pt x="0" y="167"/>
                      <a:pt x="67" y="187"/>
                    </a:cubicBezTo>
                    <a:cubicBezTo>
                      <a:pt x="17" y="163"/>
                      <a:pt x="5" y="61"/>
                      <a:pt x="43" y="2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7" name="Freeform 835">
                <a:extLst>
                  <a:ext uri="{FF2B5EF4-FFF2-40B4-BE49-F238E27FC236}">
                    <a16:creationId xmlns:a16="http://schemas.microsoft.com/office/drawing/2014/main" id="{92919B70-B36E-48C4-9E54-82D2AB640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1543"/>
                <a:ext cx="66" cy="157"/>
              </a:xfrm>
              <a:custGeom>
                <a:avLst/>
                <a:gdLst>
                  <a:gd name="T0" fmla="*/ 21 w 78"/>
                  <a:gd name="T1" fmla="*/ 0 h 185"/>
                  <a:gd name="T2" fmla="*/ 56 w 78"/>
                  <a:gd name="T3" fmla="*/ 133 h 185"/>
                  <a:gd name="T4" fmla="*/ 23 w 78"/>
                  <a:gd name="T5" fmla="*/ 7 h 18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8" h="185">
                    <a:moveTo>
                      <a:pt x="29" y="0"/>
                    </a:moveTo>
                    <a:cubicBezTo>
                      <a:pt x="0" y="56"/>
                      <a:pt x="3" y="165"/>
                      <a:pt x="78" y="185"/>
                    </a:cubicBezTo>
                    <a:cubicBezTo>
                      <a:pt x="26" y="150"/>
                      <a:pt x="11" y="63"/>
                      <a:pt x="32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8" name="Freeform 836">
                <a:extLst>
                  <a:ext uri="{FF2B5EF4-FFF2-40B4-BE49-F238E27FC236}">
                    <a16:creationId xmlns:a16="http://schemas.microsoft.com/office/drawing/2014/main" id="{419EDF2D-C36F-4C3F-B9D9-0D090A246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0" y="1766"/>
                <a:ext cx="49" cy="77"/>
              </a:xfrm>
              <a:custGeom>
                <a:avLst/>
                <a:gdLst>
                  <a:gd name="T0" fmla="*/ 9 w 59"/>
                  <a:gd name="T1" fmla="*/ 0 h 91"/>
                  <a:gd name="T2" fmla="*/ 41 w 59"/>
                  <a:gd name="T3" fmla="*/ 65 h 91"/>
                  <a:gd name="T4" fmla="*/ 11 w 59"/>
                  <a:gd name="T5" fmla="*/ 10 h 9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91">
                    <a:moveTo>
                      <a:pt x="13" y="0"/>
                    </a:moveTo>
                    <a:cubicBezTo>
                      <a:pt x="0" y="31"/>
                      <a:pt x="33" y="77"/>
                      <a:pt x="59" y="91"/>
                    </a:cubicBezTo>
                    <a:cubicBezTo>
                      <a:pt x="48" y="64"/>
                      <a:pt x="26" y="39"/>
                      <a:pt x="1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79" name="Freeform 837">
                <a:extLst>
                  <a:ext uri="{FF2B5EF4-FFF2-40B4-BE49-F238E27FC236}">
                    <a16:creationId xmlns:a16="http://schemas.microsoft.com/office/drawing/2014/main" id="{7140232E-CC18-4E62-80C1-005CFDBC9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1020"/>
                <a:ext cx="42" cy="25"/>
              </a:xfrm>
              <a:custGeom>
                <a:avLst/>
                <a:gdLst>
                  <a:gd name="T0" fmla="*/ 35 w 50"/>
                  <a:gd name="T1" fmla="*/ 1 h 30"/>
                  <a:gd name="T2" fmla="*/ 0 w 50"/>
                  <a:gd name="T3" fmla="*/ 21 h 30"/>
                  <a:gd name="T4" fmla="*/ 30 w 50"/>
                  <a:gd name="T5" fmla="*/ 4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30">
                    <a:moveTo>
                      <a:pt x="50" y="1"/>
                    </a:moveTo>
                    <a:cubicBezTo>
                      <a:pt x="26" y="0"/>
                      <a:pt x="14" y="15"/>
                      <a:pt x="0" y="30"/>
                    </a:cubicBezTo>
                    <a:cubicBezTo>
                      <a:pt x="11" y="19"/>
                      <a:pt x="29" y="8"/>
                      <a:pt x="43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0" name="Freeform 838">
                <a:extLst>
                  <a:ext uri="{FF2B5EF4-FFF2-40B4-BE49-F238E27FC236}">
                    <a16:creationId xmlns:a16="http://schemas.microsoft.com/office/drawing/2014/main" id="{762A9B4D-89E5-47C2-B47D-A12A4BC9CA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1065"/>
                <a:ext cx="69" cy="125"/>
              </a:xfrm>
              <a:custGeom>
                <a:avLst/>
                <a:gdLst>
                  <a:gd name="T0" fmla="*/ 58 w 82"/>
                  <a:gd name="T1" fmla="*/ 0 h 147"/>
                  <a:gd name="T2" fmla="*/ 13 w 82"/>
                  <a:gd name="T3" fmla="*/ 106 h 147"/>
                  <a:gd name="T4" fmla="*/ 53 w 82"/>
                  <a:gd name="T5" fmla="*/ 3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2" h="147">
                    <a:moveTo>
                      <a:pt x="82" y="0"/>
                    </a:moveTo>
                    <a:cubicBezTo>
                      <a:pt x="40" y="23"/>
                      <a:pt x="2" y="99"/>
                      <a:pt x="19" y="147"/>
                    </a:cubicBezTo>
                    <a:cubicBezTo>
                      <a:pt x="0" y="91"/>
                      <a:pt x="19" y="27"/>
                      <a:pt x="75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1" name="Freeform 839">
                <a:extLst>
                  <a:ext uri="{FF2B5EF4-FFF2-40B4-BE49-F238E27FC236}">
                    <a16:creationId xmlns:a16="http://schemas.microsoft.com/office/drawing/2014/main" id="{6307F14A-5803-4208-8AF6-ADF4EBD5E4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5" y="1303"/>
                <a:ext cx="43" cy="88"/>
              </a:xfrm>
              <a:custGeom>
                <a:avLst/>
                <a:gdLst>
                  <a:gd name="T0" fmla="*/ 36 w 51"/>
                  <a:gd name="T1" fmla="*/ 0 h 103"/>
                  <a:gd name="T2" fmla="*/ 16 w 51"/>
                  <a:gd name="T3" fmla="*/ 32 h 103"/>
                  <a:gd name="T4" fmla="*/ 1 w 51"/>
                  <a:gd name="T5" fmla="*/ 75 h 103"/>
                  <a:gd name="T6" fmla="*/ 13 w 51"/>
                  <a:gd name="T7" fmla="*/ 31 h 103"/>
                  <a:gd name="T8" fmla="*/ 24 w 51"/>
                  <a:gd name="T9" fmla="*/ 15 h 103"/>
                  <a:gd name="T10" fmla="*/ 34 w 51"/>
                  <a:gd name="T11" fmla="*/ 3 h 10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1" h="103">
                    <a:moveTo>
                      <a:pt x="51" y="0"/>
                    </a:moveTo>
                    <a:cubicBezTo>
                      <a:pt x="39" y="12"/>
                      <a:pt x="35" y="32"/>
                      <a:pt x="22" y="45"/>
                    </a:cubicBezTo>
                    <a:cubicBezTo>
                      <a:pt x="6" y="61"/>
                      <a:pt x="1" y="80"/>
                      <a:pt x="1" y="103"/>
                    </a:cubicBezTo>
                    <a:cubicBezTo>
                      <a:pt x="0" y="80"/>
                      <a:pt x="6" y="59"/>
                      <a:pt x="19" y="42"/>
                    </a:cubicBezTo>
                    <a:cubicBezTo>
                      <a:pt x="25" y="35"/>
                      <a:pt x="28" y="27"/>
                      <a:pt x="33" y="20"/>
                    </a:cubicBezTo>
                    <a:cubicBezTo>
                      <a:pt x="37" y="14"/>
                      <a:pt x="44" y="9"/>
                      <a:pt x="48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2" name="Freeform 840">
                <a:extLst>
                  <a:ext uri="{FF2B5EF4-FFF2-40B4-BE49-F238E27FC236}">
                    <a16:creationId xmlns:a16="http://schemas.microsoft.com/office/drawing/2014/main" id="{7C75A728-771E-462F-8A3A-9E8CA0BC03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425"/>
                <a:ext cx="47" cy="57"/>
              </a:xfrm>
              <a:custGeom>
                <a:avLst/>
                <a:gdLst>
                  <a:gd name="T0" fmla="*/ 0 w 55"/>
                  <a:gd name="T1" fmla="*/ 0 h 68"/>
                  <a:gd name="T2" fmla="*/ 5 w 55"/>
                  <a:gd name="T3" fmla="*/ 9 h 68"/>
                  <a:gd name="T4" fmla="*/ 13 w 55"/>
                  <a:gd name="T5" fmla="*/ 18 h 68"/>
                  <a:gd name="T6" fmla="*/ 23 w 55"/>
                  <a:gd name="T7" fmla="*/ 28 h 68"/>
                  <a:gd name="T8" fmla="*/ 40 w 55"/>
                  <a:gd name="T9" fmla="*/ 48 h 68"/>
                  <a:gd name="T10" fmla="*/ 17 w 55"/>
                  <a:gd name="T11" fmla="*/ 26 h 68"/>
                  <a:gd name="T12" fmla="*/ 0 w 55"/>
                  <a:gd name="T13" fmla="*/ 1 h 6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55" h="68">
                    <a:moveTo>
                      <a:pt x="0" y="0"/>
                    </a:moveTo>
                    <a:cubicBezTo>
                      <a:pt x="4" y="2"/>
                      <a:pt x="5" y="9"/>
                      <a:pt x="7" y="13"/>
                    </a:cubicBezTo>
                    <a:cubicBezTo>
                      <a:pt x="10" y="17"/>
                      <a:pt x="14" y="21"/>
                      <a:pt x="17" y="25"/>
                    </a:cubicBezTo>
                    <a:cubicBezTo>
                      <a:pt x="22" y="30"/>
                      <a:pt x="26" y="34"/>
                      <a:pt x="32" y="39"/>
                    </a:cubicBezTo>
                    <a:cubicBezTo>
                      <a:pt x="41" y="46"/>
                      <a:pt x="49" y="57"/>
                      <a:pt x="55" y="68"/>
                    </a:cubicBezTo>
                    <a:cubicBezTo>
                      <a:pt x="44" y="57"/>
                      <a:pt x="35" y="46"/>
                      <a:pt x="23" y="37"/>
                    </a:cubicBezTo>
                    <a:cubicBezTo>
                      <a:pt x="12" y="29"/>
                      <a:pt x="2" y="13"/>
                      <a:pt x="0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783" name="Freeform 841">
                <a:extLst>
                  <a:ext uri="{FF2B5EF4-FFF2-40B4-BE49-F238E27FC236}">
                    <a16:creationId xmlns:a16="http://schemas.microsoft.com/office/drawing/2014/main" id="{D920A627-1E54-46FC-933A-F1A3BDEC7E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559"/>
                <a:ext cx="24" cy="121"/>
              </a:xfrm>
              <a:custGeom>
                <a:avLst/>
                <a:gdLst>
                  <a:gd name="T0" fmla="*/ 12 w 29"/>
                  <a:gd name="T1" fmla="*/ 0 h 143"/>
                  <a:gd name="T2" fmla="*/ 20 w 29"/>
                  <a:gd name="T3" fmla="*/ 102 h 143"/>
                  <a:gd name="T4" fmla="*/ 6 w 29"/>
                  <a:gd name="T5" fmla="*/ 72 h 143"/>
                  <a:gd name="T6" fmla="*/ 2 w 29"/>
                  <a:gd name="T7" fmla="*/ 41 h 143"/>
                  <a:gd name="T8" fmla="*/ 10 w 29"/>
                  <a:gd name="T9" fmla="*/ 2 h 14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43">
                    <a:moveTo>
                      <a:pt x="18" y="0"/>
                    </a:moveTo>
                    <a:cubicBezTo>
                      <a:pt x="0" y="46"/>
                      <a:pt x="4" y="100"/>
                      <a:pt x="29" y="143"/>
                    </a:cubicBezTo>
                    <a:cubicBezTo>
                      <a:pt x="17" y="134"/>
                      <a:pt x="12" y="113"/>
                      <a:pt x="9" y="100"/>
                    </a:cubicBezTo>
                    <a:cubicBezTo>
                      <a:pt x="4" y="86"/>
                      <a:pt x="4" y="72"/>
                      <a:pt x="4" y="57"/>
                    </a:cubicBezTo>
                    <a:cubicBezTo>
                      <a:pt x="3" y="42"/>
                      <a:pt x="6" y="15"/>
                      <a:pt x="15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3583" name="Freeform 842">
              <a:extLst>
                <a:ext uri="{FF2B5EF4-FFF2-40B4-BE49-F238E27FC236}">
                  <a16:creationId xmlns:a16="http://schemas.microsoft.com/office/drawing/2014/main" id="{591D47BF-5922-4476-8EED-4269CF019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7" y="1762"/>
              <a:ext cx="52" cy="115"/>
            </a:xfrm>
            <a:custGeom>
              <a:avLst/>
              <a:gdLst>
                <a:gd name="T0" fmla="*/ 2 w 61"/>
                <a:gd name="T1" fmla="*/ 0 h 135"/>
                <a:gd name="T2" fmla="*/ 6 w 61"/>
                <a:gd name="T3" fmla="*/ 21 h 135"/>
                <a:gd name="T4" fmla="*/ 15 w 61"/>
                <a:gd name="T5" fmla="*/ 53 h 135"/>
                <a:gd name="T6" fmla="*/ 27 w 61"/>
                <a:gd name="T7" fmla="*/ 80 h 135"/>
                <a:gd name="T8" fmla="*/ 44 w 61"/>
                <a:gd name="T9" fmla="*/ 98 h 135"/>
                <a:gd name="T10" fmla="*/ 8 w 61"/>
                <a:gd name="T11" fmla="*/ 41 h 135"/>
                <a:gd name="T12" fmla="*/ 3 w 61"/>
                <a:gd name="T13" fmla="*/ 18 h 135"/>
                <a:gd name="T14" fmla="*/ 3 w 61"/>
                <a:gd name="T15" fmla="*/ 3 h 135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1" h="135">
                  <a:moveTo>
                    <a:pt x="2" y="0"/>
                  </a:moveTo>
                  <a:cubicBezTo>
                    <a:pt x="8" y="4"/>
                    <a:pt x="7" y="22"/>
                    <a:pt x="8" y="29"/>
                  </a:cubicBezTo>
                  <a:cubicBezTo>
                    <a:pt x="11" y="44"/>
                    <a:pt x="16" y="59"/>
                    <a:pt x="21" y="73"/>
                  </a:cubicBezTo>
                  <a:cubicBezTo>
                    <a:pt x="26" y="85"/>
                    <a:pt x="30" y="99"/>
                    <a:pt x="38" y="110"/>
                  </a:cubicBezTo>
                  <a:cubicBezTo>
                    <a:pt x="44" y="119"/>
                    <a:pt x="53" y="126"/>
                    <a:pt x="61" y="135"/>
                  </a:cubicBezTo>
                  <a:cubicBezTo>
                    <a:pt x="31" y="116"/>
                    <a:pt x="17" y="89"/>
                    <a:pt x="10" y="56"/>
                  </a:cubicBezTo>
                  <a:cubicBezTo>
                    <a:pt x="8" y="46"/>
                    <a:pt x="6" y="36"/>
                    <a:pt x="4" y="25"/>
                  </a:cubicBezTo>
                  <a:cubicBezTo>
                    <a:pt x="4" y="20"/>
                    <a:pt x="0" y="7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12293" name="Group 843">
            <a:extLst>
              <a:ext uri="{FF2B5EF4-FFF2-40B4-BE49-F238E27FC236}">
                <a16:creationId xmlns:a16="http://schemas.microsoft.com/office/drawing/2014/main" id="{8E9C0EA6-89A3-471D-BB65-24F4C1E11555}"/>
              </a:ext>
            </a:extLst>
          </p:cNvPr>
          <p:cNvGrpSpPr>
            <a:grpSpLocks/>
          </p:cNvGrpSpPr>
          <p:nvPr/>
        </p:nvGrpSpPr>
        <p:grpSpPr bwMode="auto">
          <a:xfrm>
            <a:off x="4800601" y="3162300"/>
            <a:ext cx="2828925" cy="1335088"/>
            <a:chOff x="2393" y="2059"/>
            <a:chExt cx="1782" cy="841"/>
          </a:xfrm>
        </p:grpSpPr>
        <p:grpSp>
          <p:nvGrpSpPr>
            <p:cNvPr id="12493" name="Group 844">
              <a:extLst>
                <a:ext uri="{FF2B5EF4-FFF2-40B4-BE49-F238E27FC236}">
                  <a16:creationId xmlns:a16="http://schemas.microsoft.com/office/drawing/2014/main" id="{F086B9C0-71CC-41F1-82FE-06C2114CC8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3" y="2061"/>
              <a:ext cx="1782" cy="831"/>
              <a:chOff x="2393" y="2061"/>
              <a:chExt cx="1782" cy="831"/>
            </a:xfrm>
          </p:grpSpPr>
          <p:sp>
            <p:nvSpPr>
              <p:cNvPr id="13379" name="Freeform 845">
                <a:extLst>
                  <a:ext uri="{FF2B5EF4-FFF2-40B4-BE49-F238E27FC236}">
                    <a16:creationId xmlns:a16="http://schemas.microsoft.com/office/drawing/2014/main" id="{71C6D904-0A84-4D3E-9BCA-ADAF112511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061"/>
                <a:ext cx="1479" cy="831"/>
              </a:xfrm>
              <a:custGeom>
                <a:avLst/>
                <a:gdLst>
                  <a:gd name="T0" fmla="*/ 178 w 1766"/>
                  <a:gd name="T1" fmla="*/ 742 h 931"/>
                  <a:gd name="T2" fmla="*/ 114 w 1766"/>
                  <a:gd name="T3" fmla="*/ 621 h 931"/>
                  <a:gd name="T4" fmla="*/ 37 w 1766"/>
                  <a:gd name="T5" fmla="*/ 570 h 931"/>
                  <a:gd name="T6" fmla="*/ 43 w 1766"/>
                  <a:gd name="T7" fmla="*/ 436 h 931"/>
                  <a:gd name="T8" fmla="*/ 11 w 1766"/>
                  <a:gd name="T9" fmla="*/ 362 h 931"/>
                  <a:gd name="T10" fmla="*/ 33 w 1766"/>
                  <a:gd name="T11" fmla="*/ 245 h 931"/>
                  <a:gd name="T12" fmla="*/ 41 w 1766"/>
                  <a:gd name="T13" fmla="*/ 196 h 931"/>
                  <a:gd name="T14" fmla="*/ 41 w 1766"/>
                  <a:gd name="T15" fmla="*/ 94 h 931"/>
                  <a:gd name="T16" fmla="*/ 136 w 1766"/>
                  <a:gd name="T17" fmla="*/ 45 h 931"/>
                  <a:gd name="T18" fmla="*/ 169 w 1766"/>
                  <a:gd name="T19" fmla="*/ 37 h 931"/>
                  <a:gd name="T20" fmla="*/ 205 w 1766"/>
                  <a:gd name="T21" fmla="*/ 4 h 931"/>
                  <a:gd name="T22" fmla="*/ 1019 w 1766"/>
                  <a:gd name="T23" fmla="*/ 4 h 931"/>
                  <a:gd name="T24" fmla="*/ 1103 w 1766"/>
                  <a:gd name="T25" fmla="*/ 71 h 931"/>
                  <a:gd name="T26" fmla="*/ 1179 w 1766"/>
                  <a:gd name="T27" fmla="*/ 117 h 931"/>
                  <a:gd name="T28" fmla="*/ 1201 w 1766"/>
                  <a:gd name="T29" fmla="*/ 252 h 931"/>
                  <a:gd name="T30" fmla="*/ 1212 w 1766"/>
                  <a:gd name="T31" fmla="*/ 326 h 931"/>
                  <a:gd name="T32" fmla="*/ 1189 w 1766"/>
                  <a:gd name="T33" fmla="*/ 462 h 931"/>
                  <a:gd name="T34" fmla="*/ 1203 w 1766"/>
                  <a:gd name="T35" fmla="*/ 545 h 931"/>
                  <a:gd name="T36" fmla="*/ 1137 w 1766"/>
                  <a:gd name="T37" fmla="*/ 652 h 931"/>
                  <a:gd name="T38" fmla="*/ 1073 w 1766"/>
                  <a:gd name="T39" fmla="*/ 658 h 931"/>
                  <a:gd name="T40" fmla="*/ 1007 w 1766"/>
                  <a:gd name="T41" fmla="*/ 738 h 931"/>
                  <a:gd name="T42" fmla="*/ 178 w 1766"/>
                  <a:gd name="T43" fmla="*/ 742 h 931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766" h="931">
                    <a:moveTo>
                      <a:pt x="254" y="931"/>
                    </a:moveTo>
                    <a:cubicBezTo>
                      <a:pt x="185" y="917"/>
                      <a:pt x="165" y="828"/>
                      <a:pt x="162" y="780"/>
                    </a:cubicBezTo>
                    <a:cubicBezTo>
                      <a:pt x="159" y="744"/>
                      <a:pt x="93" y="780"/>
                      <a:pt x="52" y="716"/>
                    </a:cubicBezTo>
                    <a:cubicBezTo>
                      <a:pt x="0" y="635"/>
                      <a:pt x="38" y="580"/>
                      <a:pt x="61" y="547"/>
                    </a:cubicBezTo>
                    <a:cubicBezTo>
                      <a:pt x="85" y="513"/>
                      <a:pt x="27" y="503"/>
                      <a:pt x="15" y="455"/>
                    </a:cubicBezTo>
                    <a:cubicBezTo>
                      <a:pt x="3" y="407"/>
                      <a:pt x="4" y="339"/>
                      <a:pt x="47" y="308"/>
                    </a:cubicBezTo>
                    <a:cubicBezTo>
                      <a:pt x="90" y="277"/>
                      <a:pt x="59" y="246"/>
                      <a:pt x="59" y="246"/>
                    </a:cubicBezTo>
                    <a:cubicBezTo>
                      <a:pt x="59" y="246"/>
                      <a:pt x="29" y="174"/>
                      <a:pt x="59" y="118"/>
                    </a:cubicBezTo>
                    <a:cubicBezTo>
                      <a:pt x="112" y="18"/>
                      <a:pt x="193" y="56"/>
                      <a:pt x="193" y="56"/>
                    </a:cubicBezTo>
                    <a:cubicBezTo>
                      <a:pt x="193" y="56"/>
                      <a:pt x="230" y="56"/>
                      <a:pt x="241" y="46"/>
                    </a:cubicBezTo>
                    <a:cubicBezTo>
                      <a:pt x="281" y="6"/>
                      <a:pt x="293" y="6"/>
                      <a:pt x="293" y="6"/>
                    </a:cubicBezTo>
                    <a:cubicBezTo>
                      <a:pt x="1453" y="6"/>
                      <a:pt x="1453" y="6"/>
                      <a:pt x="1453" y="6"/>
                    </a:cubicBezTo>
                    <a:cubicBezTo>
                      <a:pt x="1509" y="0"/>
                      <a:pt x="1550" y="20"/>
                      <a:pt x="1572" y="89"/>
                    </a:cubicBezTo>
                    <a:cubicBezTo>
                      <a:pt x="1593" y="158"/>
                      <a:pt x="1614" y="108"/>
                      <a:pt x="1681" y="147"/>
                    </a:cubicBezTo>
                    <a:cubicBezTo>
                      <a:pt x="1741" y="181"/>
                      <a:pt x="1736" y="275"/>
                      <a:pt x="1712" y="316"/>
                    </a:cubicBezTo>
                    <a:cubicBezTo>
                      <a:pt x="1689" y="356"/>
                      <a:pt x="1688" y="344"/>
                      <a:pt x="1728" y="409"/>
                    </a:cubicBezTo>
                    <a:cubicBezTo>
                      <a:pt x="1766" y="469"/>
                      <a:pt x="1732" y="560"/>
                      <a:pt x="1696" y="580"/>
                    </a:cubicBezTo>
                    <a:cubicBezTo>
                      <a:pt x="1666" y="596"/>
                      <a:pt x="1716" y="642"/>
                      <a:pt x="1715" y="685"/>
                    </a:cubicBezTo>
                    <a:cubicBezTo>
                      <a:pt x="1712" y="804"/>
                      <a:pt x="1622" y="819"/>
                      <a:pt x="1622" y="819"/>
                    </a:cubicBezTo>
                    <a:cubicBezTo>
                      <a:pt x="1529" y="826"/>
                      <a:pt x="1529" y="826"/>
                      <a:pt x="1529" y="826"/>
                    </a:cubicBezTo>
                    <a:cubicBezTo>
                      <a:pt x="1514" y="881"/>
                      <a:pt x="1489" y="929"/>
                      <a:pt x="1435" y="927"/>
                    </a:cubicBezTo>
                    <a:lnTo>
                      <a:pt x="254" y="931"/>
                    </a:lnTo>
                    <a:close/>
                  </a:path>
                </a:pathLst>
              </a:custGeom>
              <a:solidFill>
                <a:srgbClr val="963F3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0" name="Freeform 846">
                <a:extLst>
                  <a:ext uri="{FF2B5EF4-FFF2-40B4-BE49-F238E27FC236}">
                    <a16:creationId xmlns:a16="http://schemas.microsoft.com/office/drawing/2014/main" id="{F7B4A594-D07E-4507-9B30-78DE72518F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190"/>
                <a:ext cx="1033" cy="194"/>
              </a:xfrm>
              <a:custGeom>
                <a:avLst/>
                <a:gdLst>
                  <a:gd name="T0" fmla="*/ 865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3 w 1233"/>
                  <a:gd name="T13" fmla="*/ 173 h 217"/>
                  <a:gd name="T14" fmla="*/ 865 w 1233"/>
                  <a:gd name="T15" fmla="*/ 173 h 217"/>
                  <a:gd name="T16" fmla="*/ 865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1" name="Freeform 847">
                <a:extLst>
                  <a:ext uri="{FF2B5EF4-FFF2-40B4-BE49-F238E27FC236}">
                    <a16:creationId xmlns:a16="http://schemas.microsoft.com/office/drawing/2014/main" id="{6704E0D6-8A36-474E-B38F-422DFD356E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190"/>
                <a:ext cx="964" cy="194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7 h 217"/>
                  <a:gd name="T10" fmla="*/ 55 w 1151"/>
                  <a:gd name="T11" fmla="*/ 173 h 217"/>
                  <a:gd name="T12" fmla="*/ 59 w 1151"/>
                  <a:gd name="T13" fmla="*/ 173 h 217"/>
                  <a:gd name="T14" fmla="*/ 807 w 1151"/>
                  <a:gd name="T15" fmla="*/ 173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2" name="Freeform 848">
                <a:extLst>
                  <a:ext uri="{FF2B5EF4-FFF2-40B4-BE49-F238E27FC236}">
                    <a16:creationId xmlns:a16="http://schemas.microsoft.com/office/drawing/2014/main" id="{9C737DD8-E4E1-4EEC-9CFC-E753E89B7E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9" y="2190"/>
                <a:ext cx="861" cy="194"/>
              </a:xfrm>
              <a:custGeom>
                <a:avLst/>
                <a:gdLst>
                  <a:gd name="T0" fmla="*/ 721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21 w 1028"/>
                  <a:gd name="T15" fmla="*/ 173 h 217"/>
                  <a:gd name="T16" fmla="*/ 721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3" name="Freeform 849">
                <a:extLst>
                  <a:ext uri="{FF2B5EF4-FFF2-40B4-BE49-F238E27FC236}">
                    <a16:creationId xmlns:a16="http://schemas.microsoft.com/office/drawing/2014/main" id="{3A7B7EBB-512A-4F4E-8F24-AA2157F67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190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7 w 971"/>
                  <a:gd name="T7" fmla="*/ 0 h 217"/>
                  <a:gd name="T8" fmla="*/ 0 w 971"/>
                  <a:gd name="T9" fmla="*/ 87 h 217"/>
                  <a:gd name="T10" fmla="*/ 47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1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4" name="Freeform 850">
                <a:extLst>
                  <a:ext uri="{FF2B5EF4-FFF2-40B4-BE49-F238E27FC236}">
                    <a16:creationId xmlns:a16="http://schemas.microsoft.com/office/drawing/2014/main" id="{1F24DC17-11E6-4CF8-A629-752C9395B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2" y="2190"/>
                <a:ext cx="798" cy="194"/>
              </a:xfrm>
              <a:custGeom>
                <a:avLst/>
                <a:gdLst>
                  <a:gd name="T0" fmla="*/ 668 w 953"/>
                  <a:gd name="T1" fmla="*/ 0 h 217"/>
                  <a:gd name="T2" fmla="*/ 46 w 953"/>
                  <a:gd name="T3" fmla="*/ 0 h 217"/>
                  <a:gd name="T4" fmla="*/ 46 w 953"/>
                  <a:gd name="T5" fmla="*/ 0 h 217"/>
                  <a:gd name="T6" fmla="*/ 45 w 953"/>
                  <a:gd name="T7" fmla="*/ 0 h 217"/>
                  <a:gd name="T8" fmla="*/ 0 w 953"/>
                  <a:gd name="T9" fmla="*/ 87 h 217"/>
                  <a:gd name="T10" fmla="*/ 45 w 953"/>
                  <a:gd name="T11" fmla="*/ 173 h 217"/>
                  <a:gd name="T12" fmla="*/ 48 w 953"/>
                  <a:gd name="T13" fmla="*/ 173 h 217"/>
                  <a:gd name="T14" fmla="*/ 668 w 953"/>
                  <a:gd name="T15" fmla="*/ 173 h 217"/>
                  <a:gd name="T16" fmla="*/ 668 w 95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3" h="217">
                    <a:moveTo>
                      <a:pt x="953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953" y="217"/>
                      <a:pt x="953" y="217"/>
                      <a:pt x="953" y="217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5" name="Freeform 851">
                <a:extLst>
                  <a:ext uri="{FF2B5EF4-FFF2-40B4-BE49-F238E27FC236}">
                    <a16:creationId xmlns:a16="http://schemas.microsoft.com/office/drawing/2014/main" id="{E8B481C2-3518-4855-93B1-E7A1C44E81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190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6" name="Freeform 852">
                <a:extLst>
                  <a:ext uri="{FF2B5EF4-FFF2-40B4-BE49-F238E27FC236}">
                    <a16:creationId xmlns:a16="http://schemas.microsoft.com/office/drawing/2014/main" id="{C3B5C5B9-A015-4F24-B6A8-C739187FDD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190"/>
                <a:ext cx="619" cy="194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8 w 739"/>
                  <a:gd name="T15" fmla="*/ 173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7" name="Freeform 853">
                <a:extLst>
                  <a:ext uri="{FF2B5EF4-FFF2-40B4-BE49-F238E27FC236}">
                    <a16:creationId xmlns:a16="http://schemas.microsoft.com/office/drawing/2014/main" id="{8D6A3D8B-A794-470C-93E4-550FAB27E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190"/>
                <a:ext cx="571" cy="194"/>
              </a:xfrm>
              <a:custGeom>
                <a:avLst/>
                <a:gdLst>
                  <a:gd name="T0" fmla="*/ 479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9 w 681"/>
                  <a:gd name="T15" fmla="*/ 173 h 217"/>
                  <a:gd name="T16" fmla="*/ 479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8" name="Freeform 854">
                <a:extLst>
                  <a:ext uri="{FF2B5EF4-FFF2-40B4-BE49-F238E27FC236}">
                    <a16:creationId xmlns:a16="http://schemas.microsoft.com/office/drawing/2014/main" id="{65F63367-14AE-4001-8DF1-9AB6B57485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8" y="2190"/>
                <a:ext cx="557" cy="194"/>
              </a:xfrm>
              <a:custGeom>
                <a:avLst/>
                <a:gdLst>
                  <a:gd name="T0" fmla="*/ 467 w 665"/>
                  <a:gd name="T1" fmla="*/ 0 h 217"/>
                  <a:gd name="T2" fmla="*/ 47 w 665"/>
                  <a:gd name="T3" fmla="*/ 0 h 217"/>
                  <a:gd name="T4" fmla="*/ 47 w 665"/>
                  <a:gd name="T5" fmla="*/ 0 h 217"/>
                  <a:gd name="T6" fmla="*/ 45 w 665"/>
                  <a:gd name="T7" fmla="*/ 0 h 217"/>
                  <a:gd name="T8" fmla="*/ 0 w 665"/>
                  <a:gd name="T9" fmla="*/ 87 h 217"/>
                  <a:gd name="T10" fmla="*/ 45 w 665"/>
                  <a:gd name="T11" fmla="*/ 173 h 217"/>
                  <a:gd name="T12" fmla="*/ 49 w 665"/>
                  <a:gd name="T13" fmla="*/ 173 h 217"/>
                  <a:gd name="T14" fmla="*/ 467 w 665"/>
                  <a:gd name="T15" fmla="*/ 173 h 217"/>
                  <a:gd name="T16" fmla="*/ 467 w 66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5" h="217">
                    <a:moveTo>
                      <a:pt x="66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5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665" y="217"/>
                      <a:pt x="665" y="217"/>
                      <a:pt x="665" y="217"/>
                    </a:cubicBezTo>
                    <a:lnTo>
                      <a:pt x="66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89" name="Freeform 855">
                <a:extLst>
                  <a:ext uri="{FF2B5EF4-FFF2-40B4-BE49-F238E27FC236}">
                    <a16:creationId xmlns:a16="http://schemas.microsoft.com/office/drawing/2014/main" id="{EC8751C3-C3B6-4803-9C61-A7DD68EEA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190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6 w 596"/>
                  <a:gd name="T3" fmla="*/ 0 h 217"/>
                  <a:gd name="T4" fmla="*/ 56 w 596"/>
                  <a:gd name="T5" fmla="*/ 0 h 217"/>
                  <a:gd name="T6" fmla="*/ 54 w 596"/>
                  <a:gd name="T7" fmla="*/ 0 h 217"/>
                  <a:gd name="T8" fmla="*/ 0 w 596"/>
                  <a:gd name="T9" fmla="*/ 87 h 217"/>
                  <a:gd name="T10" fmla="*/ 54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0" name="Freeform 856">
                <a:extLst>
                  <a:ext uri="{FF2B5EF4-FFF2-40B4-BE49-F238E27FC236}">
                    <a16:creationId xmlns:a16="http://schemas.microsoft.com/office/drawing/2014/main" id="{1C1FD0B1-1075-4C70-8F37-418908DAB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8" y="2190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1" name="Freeform 857">
                <a:extLst>
                  <a:ext uri="{FF2B5EF4-FFF2-40B4-BE49-F238E27FC236}">
                    <a16:creationId xmlns:a16="http://schemas.microsoft.com/office/drawing/2014/main" id="{8C68A3DE-3AA6-4BC5-9316-CE0A25A9F4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3" y="2190"/>
                <a:ext cx="349" cy="194"/>
              </a:xfrm>
              <a:custGeom>
                <a:avLst/>
                <a:gdLst>
                  <a:gd name="T0" fmla="*/ 293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3 w 416"/>
                  <a:gd name="T15" fmla="*/ 173 h 217"/>
                  <a:gd name="T16" fmla="*/ 293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2" name="Freeform 858">
                <a:extLst>
                  <a:ext uri="{FF2B5EF4-FFF2-40B4-BE49-F238E27FC236}">
                    <a16:creationId xmlns:a16="http://schemas.microsoft.com/office/drawing/2014/main" id="{BD5EE401-DBC3-48D4-A63D-5406B8BCD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0" y="2190"/>
                <a:ext cx="335" cy="194"/>
              </a:xfrm>
              <a:custGeom>
                <a:avLst/>
                <a:gdLst>
                  <a:gd name="T0" fmla="*/ 281 w 400"/>
                  <a:gd name="T1" fmla="*/ 0 h 217"/>
                  <a:gd name="T2" fmla="*/ 47 w 400"/>
                  <a:gd name="T3" fmla="*/ 0 h 217"/>
                  <a:gd name="T4" fmla="*/ 47 w 400"/>
                  <a:gd name="T5" fmla="*/ 0 h 217"/>
                  <a:gd name="T6" fmla="*/ 45 w 400"/>
                  <a:gd name="T7" fmla="*/ 0 h 217"/>
                  <a:gd name="T8" fmla="*/ 0 w 400"/>
                  <a:gd name="T9" fmla="*/ 87 h 217"/>
                  <a:gd name="T10" fmla="*/ 45 w 400"/>
                  <a:gd name="T11" fmla="*/ 173 h 217"/>
                  <a:gd name="T12" fmla="*/ 49 w 400"/>
                  <a:gd name="T13" fmla="*/ 173 h 217"/>
                  <a:gd name="T14" fmla="*/ 281 w 400"/>
                  <a:gd name="T15" fmla="*/ 173 h 217"/>
                  <a:gd name="T16" fmla="*/ 281 w 40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0" h="217">
                    <a:moveTo>
                      <a:pt x="400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400" y="217"/>
                      <a:pt x="400" y="217"/>
                      <a:pt x="400" y="217"/>
                    </a:cubicBezTo>
                    <a:lnTo>
                      <a:pt x="40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3" name="Freeform 859">
                <a:extLst>
                  <a:ext uri="{FF2B5EF4-FFF2-40B4-BE49-F238E27FC236}">
                    <a16:creationId xmlns:a16="http://schemas.microsoft.com/office/drawing/2014/main" id="{D2B440D0-0CE4-4CDB-BA24-A0DE18F506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190"/>
                <a:ext cx="278" cy="194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7 h 217"/>
                  <a:gd name="T10" fmla="*/ 55 w 332"/>
                  <a:gd name="T11" fmla="*/ 173 h 217"/>
                  <a:gd name="T12" fmla="*/ 59 w 332"/>
                  <a:gd name="T13" fmla="*/ 173 h 217"/>
                  <a:gd name="T14" fmla="*/ 233 w 332"/>
                  <a:gd name="T15" fmla="*/ 173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332" y="217"/>
                      <a:pt x="332" y="217"/>
                      <a:pt x="332" y="217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4" name="Freeform 860">
                <a:extLst>
                  <a:ext uri="{FF2B5EF4-FFF2-40B4-BE49-F238E27FC236}">
                    <a16:creationId xmlns:a16="http://schemas.microsoft.com/office/drawing/2014/main" id="{691E9174-811C-45F7-AFB0-D09B97C5C6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2" y="2190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5" name="Freeform 861">
                <a:extLst>
                  <a:ext uri="{FF2B5EF4-FFF2-40B4-BE49-F238E27FC236}">
                    <a16:creationId xmlns:a16="http://schemas.microsoft.com/office/drawing/2014/main" id="{E6023735-C205-4FED-B3E3-EB8E8916A0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28" y="2190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7 w 152"/>
                  <a:gd name="T7" fmla="*/ 0 h 217"/>
                  <a:gd name="T8" fmla="*/ 0 w 152"/>
                  <a:gd name="T9" fmla="*/ 87 h 217"/>
                  <a:gd name="T10" fmla="*/ 47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6" name="Freeform 862">
                <a:extLst>
                  <a:ext uri="{FF2B5EF4-FFF2-40B4-BE49-F238E27FC236}">
                    <a16:creationId xmlns:a16="http://schemas.microsoft.com/office/drawing/2014/main" id="{BC0147ED-2134-4A8B-BA78-5B7CF61EB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5" y="2190"/>
                <a:ext cx="112" cy="194"/>
              </a:xfrm>
              <a:custGeom>
                <a:avLst/>
                <a:gdLst>
                  <a:gd name="T0" fmla="*/ 94 w 134"/>
                  <a:gd name="T1" fmla="*/ 0 h 217"/>
                  <a:gd name="T2" fmla="*/ 46 w 134"/>
                  <a:gd name="T3" fmla="*/ 0 h 217"/>
                  <a:gd name="T4" fmla="*/ 46 w 134"/>
                  <a:gd name="T5" fmla="*/ 0 h 217"/>
                  <a:gd name="T6" fmla="*/ 45 w 134"/>
                  <a:gd name="T7" fmla="*/ 0 h 217"/>
                  <a:gd name="T8" fmla="*/ 0 w 134"/>
                  <a:gd name="T9" fmla="*/ 87 h 217"/>
                  <a:gd name="T10" fmla="*/ 45 w 134"/>
                  <a:gd name="T11" fmla="*/ 173 h 217"/>
                  <a:gd name="T12" fmla="*/ 48 w 134"/>
                  <a:gd name="T13" fmla="*/ 173 h 217"/>
                  <a:gd name="T14" fmla="*/ 94 w 134"/>
                  <a:gd name="T15" fmla="*/ 173 h 217"/>
                  <a:gd name="T16" fmla="*/ 94 w 13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17">
                    <a:moveTo>
                      <a:pt x="13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134" y="217"/>
                      <a:pt x="134" y="217"/>
                      <a:pt x="134" y="217"/>
                    </a:cubicBez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7" name="Oval 863">
                <a:extLst>
                  <a:ext uri="{FF2B5EF4-FFF2-40B4-BE49-F238E27FC236}">
                    <a16:creationId xmlns:a16="http://schemas.microsoft.com/office/drawing/2014/main" id="{B8015CDD-E0E7-4FD4-ACDF-32FA731CE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190"/>
                <a:ext cx="141" cy="194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98" name="Freeform 864">
                <a:extLst>
                  <a:ext uri="{FF2B5EF4-FFF2-40B4-BE49-F238E27FC236}">
                    <a16:creationId xmlns:a16="http://schemas.microsoft.com/office/drawing/2014/main" id="{6E3AB35C-918D-40A5-A1A1-6A0DB198A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191"/>
                <a:ext cx="1031" cy="193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5 h 217"/>
                  <a:gd name="T10" fmla="*/ 59 w 1232"/>
                  <a:gd name="T11" fmla="*/ 172 h 217"/>
                  <a:gd name="T12" fmla="*/ 62 w 1232"/>
                  <a:gd name="T13" fmla="*/ 171 h 217"/>
                  <a:gd name="T14" fmla="*/ 863 w 1232"/>
                  <a:gd name="T15" fmla="*/ 171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99" name="Oval 865">
                <a:extLst>
                  <a:ext uri="{FF2B5EF4-FFF2-40B4-BE49-F238E27FC236}">
                    <a16:creationId xmlns:a16="http://schemas.microsoft.com/office/drawing/2014/main" id="{8247BFD5-CD42-4E31-9876-7015E9189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189"/>
                <a:ext cx="142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00" name="Line 866">
                <a:extLst>
                  <a:ext uri="{FF2B5EF4-FFF2-40B4-BE49-F238E27FC236}">
                    <a16:creationId xmlns:a16="http://schemas.microsoft.com/office/drawing/2014/main" id="{EF7FC9CB-A1C1-439B-958A-7D6DF8237F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4" y="221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1" name="Line 867">
                <a:extLst>
                  <a:ext uri="{FF2B5EF4-FFF2-40B4-BE49-F238E27FC236}">
                    <a16:creationId xmlns:a16="http://schemas.microsoft.com/office/drawing/2014/main" id="{9EA6E85E-B6C0-4DC2-BAA9-FD14496993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5" y="219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2" name="Line 868">
                <a:extLst>
                  <a:ext uri="{FF2B5EF4-FFF2-40B4-BE49-F238E27FC236}">
                    <a16:creationId xmlns:a16="http://schemas.microsoft.com/office/drawing/2014/main" id="{EEE21422-D5BA-4F95-A5ED-CE7363770DB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5" y="222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3" name="Line 869">
                <a:extLst>
                  <a:ext uri="{FF2B5EF4-FFF2-40B4-BE49-F238E27FC236}">
                    <a16:creationId xmlns:a16="http://schemas.microsoft.com/office/drawing/2014/main" id="{C8E1CE0B-B4D5-413A-8E99-A37BCAD9F1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47" y="224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4" name="Line 870">
                <a:extLst>
                  <a:ext uri="{FF2B5EF4-FFF2-40B4-BE49-F238E27FC236}">
                    <a16:creationId xmlns:a16="http://schemas.microsoft.com/office/drawing/2014/main" id="{297C88E4-CA2F-4230-B10A-1EE00CE810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38" y="2257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5" name="Line 871">
                <a:extLst>
                  <a:ext uri="{FF2B5EF4-FFF2-40B4-BE49-F238E27FC236}">
                    <a16:creationId xmlns:a16="http://schemas.microsoft.com/office/drawing/2014/main" id="{F9DE017B-EC74-47CB-B48A-B10FA61072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8" y="2273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6" name="Line 872">
                <a:extLst>
                  <a:ext uri="{FF2B5EF4-FFF2-40B4-BE49-F238E27FC236}">
                    <a16:creationId xmlns:a16="http://schemas.microsoft.com/office/drawing/2014/main" id="{98E4BF74-0A7F-45C3-8540-E4A529F050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2" y="228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7" name="Line 873">
                <a:extLst>
                  <a:ext uri="{FF2B5EF4-FFF2-40B4-BE49-F238E27FC236}">
                    <a16:creationId xmlns:a16="http://schemas.microsoft.com/office/drawing/2014/main" id="{A677A8C5-E46E-4E4A-953A-21E0057E50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4" y="230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8" name="Line 874">
                <a:extLst>
                  <a:ext uri="{FF2B5EF4-FFF2-40B4-BE49-F238E27FC236}">
                    <a16:creationId xmlns:a16="http://schemas.microsoft.com/office/drawing/2014/main" id="{91BB45B5-95DC-4C0D-A835-B0B2FA4C9C9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8" y="231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09" name="Line 875">
                <a:extLst>
                  <a:ext uri="{FF2B5EF4-FFF2-40B4-BE49-F238E27FC236}">
                    <a16:creationId xmlns:a16="http://schemas.microsoft.com/office/drawing/2014/main" id="{85A368E6-603D-499B-A4ED-942D655F1E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0" y="232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0" name="Line 876">
                <a:extLst>
                  <a:ext uri="{FF2B5EF4-FFF2-40B4-BE49-F238E27FC236}">
                    <a16:creationId xmlns:a16="http://schemas.microsoft.com/office/drawing/2014/main" id="{D42804B0-3B8D-4657-ACFE-7D038470486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3" y="234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1" name="Line 877">
                <a:extLst>
                  <a:ext uri="{FF2B5EF4-FFF2-40B4-BE49-F238E27FC236}">
                    <a16:creationId xmlns:a16="http://schemas.microsoft.com/office/drawing/2014/main" id="{75D4AD75-86D9-40B2-BAF0-77F888A145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7" y="235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2" name="Line 878">
                <a:extLst>
                  <a:ext uri="{FF2B5EF4-FFF2-40B4-BE49-F238E27FC236}">
                    <a16:creationId xmlns:a16="http://schemas.microsoft.com/office/drawing/2014/main" id="{E51012A5-2274-4AD3-BCA4-6C8E73BF46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9" y="237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3" name="Freeform 879">
                <a:extLst>
                  <a:ext uri="{FF2B5EF4-FFF2-40B4-BE49-F238E27FC236}">
                    <a16:creationId xmlns:a16="http://schemas.microsoft.com/office/drawing/2014/main" id="{CD79A4C7-967C-4BE7-96F5-70E61753EA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2085"/>
                <a:ext cx="1031" cy="193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1 h 217"/>
                  <a:gd name="T6" fmla="*/ 59 w 1232"/>
                  <a:gd name="T7" fmla="*/ 0 h 217"/>
                  <a:gd name="T8" fmla="*/ 0 w 1232"/>
                  <a:gd name="T9" fmla="*/ 86 h 217"/>
                  <a:gd name="T10" fmla="*/ 59 w 1232"/>
                  <a:gd name="T11" fmla="*/ 172 h 217"/>
                  <a:gd name="T12" fmla="*/ 62 w 1232"/>
                  <a:gd name="T13" fmla="*/ 172 h 217"/>
                  <a:gd name="T14" fmla="*/ 863 w 1232"/>
                  <a:gd name="T15" fmla="*/ 172 h 217"/>
                  <a:gd name="T16" fmla="*/ 863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1"/>
                      <a:pt x="86" y="1"/>
                    </a:cubicBezTo>
                    <a:cubicBezTo>
                      <a:pt x="85" y="1"/>
                      <a:pt x="84" y="0"/>
                      <a:pt x="84" y="0"/>
                    </a:cubicBezTo>
                    <a:cubicBezTo>
                      <a:pt x="37" y="0"/>
                      <a:pt x="0" y="49"/>
                      <a:pt x="0" y="109"/>
                    </a:cubicBezTo>
                    <a:cubicBezTo>
                      <a:pt x="0" y="169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8" y="217"/>
                    </a:cubicBezTo>
                    <a:cubicBezTo>
                      <a:pt x="1232" y="217"/>
                      <a:pt x="1232" y="217"/>
                      <a:pt x="1232" y="217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4" name="Freeform 880">
                <a:extLst>
                  <a:ext uri="{FF2B5EF4-FFF2-40B4-BE49-F238E27FC236}">
                    <a16:creationId xmlns:a16="http://schemas.microsoft.com/office/drawing/2014/main" id="{1481EABE-0FA8-48E2-8589-2935A43269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2" y="2085"/>
                <a:ext cx="964" cy="193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1 h 217"/>
                  <a:gd name="T6" fmla="*/ 55 w 1151"/>
                  <a:gd name="T7" fmla="*/ 0 h 217"/>
                  <a:gd name="T8" fmla="*/ 0 w 1151"/>
                  <a:gd name="T9" fmla="*/ 86 h 217"/>
                  <a:gd name="T10" fmla="*/ 55 w 1151"/>
                  <a:gd name="T11" fmla="*/ 172 h 217"/>
                  <a:gd name="T12" fmla="*/ 59 w 1151"/>
                  <a:gd name="T13" fmla="*/ 172 h 217"/>
                  <a:gd name="T14" fmla="*/ 807 w 1151"/>
                  <a:gd name="T15" fmla="*/ 172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1"/>
                      <a:pt x="81" y="1"/>
                    </a:cubicBezTo>
                    <a:cubicBezTo>
                      <a:pt x="80" y="1"/>
                      <a:pt x="80" y="0"/>
                      <a:pt x="79" y="0"/>
                    </a:cubicBezTo>
                    <a:cubicBezTo>
                      <a:pt x="36" y="0"/>
                      <a:pt x="0" y="49"/>
                      <a:pt x="0" y="109"/>
                    </a:cubicBezTo>
                    <a:cubicBezTo>
                      <a:pt x="0" y="169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5" name="Freeform 881">
                <a:extLst>
                  <a:ext uri="{FF2B5EF4-FFF2-40B4-BE49-F238E27FC236}">
                    <a16:creationId xmlns:a16="http://schemas.microsoft.com/office/drawing/2014/main" id="{D8156679-E2EC-49B7-925B-796035119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2085"/>
                <a:ext cx="861" cy="193"/>
              </a:xfrm>
              <a:custGeom>
                <a:avLst/>
                <a:gdLst>
                  <a:gd name="T0" fmla="*/ 720 w 1029"/>
                  <a:gd name="T1" fmla="*/ 0 h 217"/>
                  <a:gd name="T2" fmla="*/ 50 w 1029"/>
                  <a:gd name="T3" fmla="*/ 0 h 217"/>
                  <a:gd name="T4" fmla="*/ 50 w 1029"/>
                  <a:gd name="T5" fmla="*/ 1 h 217"/>
                  <a:gd name="T6" fmla="*/ 49 w 1029"/>
                  <a:gd name="T7" fmla="*/ 0 h 217"/>
                  <a:gd name="T8" fmla="*/ 0 w 1029"/>
                  <a:gd name="T9" fmla="*/ 86 h 217"/>
                  <a:gd name="T10" fmla="*/ 49 w 1029"/>
                  <a:gd name="T11" fmla="*/ 172 h 217"/>
                  <a:gd name="T12" fmla="*/ 53 w 1029"/>
                  <a:gd name="T13" fmla="*/ 172 h 217"/>
                  <a:gd name="T14" fmla="*/ 720 w 1029"/>
                  <a:gd name="T15" fmla="*/ 172 h 217"/>
                  <a:gd name="T16" fmla="*/ 720 w 102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9" h="217">
                    <a:moveTo>
                      <a:pt x="102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2" y="1"/>
                      <a:pt x="71" y="0"/>
                      <a:pt x="71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7"/>
                    </a:cubicBezTo>
                    <a:cubicBezTo>
                      <a:pt x="1029" y="217"/>
                      <a:pt x="1029" y="217"/>
                      <a:pt x="1029" y="217"/>
                    </a:cubicBezTo>
                    <a:lnTo>
                      <a:pt x="102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6" name="Freeform 882">
                <a:extLst>
                  <a:ext uri="{FF2B5EF4-FFF2-40B4-BE49-F238E27FC236}">
                    <a16:creationId xmlns:a16="http://schemas.microsoft.com/office/drawing/2014/main" id="{9F9AA1E2-CC3E-4D68-A0DA-26F7D6FBD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085"/>
                <a:ext cx="812" cy="193"/>
              </a:xfrm>
              <a:custGeom>
                <a:avLst/>
                <a:gdLst>
                  <a:gd name="T0" fmla="*/ 680 w 970"/>
                  <a:gd name="T1" fmla="*/ 0 h 217"/>
                  <a:gd name="T2" fmla="*/ 48 w 970"/>
                  <a:gd name="T3" fmla="*/ 0 h 217"/>
                  <a:gd name="T4" fmla="*/ 48 w 970"/>
                  <a:gd name="T5" fmla="*/ 1 h 217"/>
                  <a:gd name="T6" fmla="*/ 46 w 970"/>
                  <a:gd name="T7" fmla="*/ 0 h 217"/>
                  <a:gd name="T8" fmla="*/ 0 w 970"/>
                  <a:gd name="T9" fmla="*/ 86 h 217"/>
                  <a:gd name="T10" fmla="*/ 46 w 970"/>
                  <a:gd name="T11" fmla="*/ 172 h 217"/>
                  <a:gd name="T12" fmla="*/ 49 w 970"/>
                  <a:gd name="T13" fmla="*/ 172 h 217"/>
                  <a:gd name="T14" fmla="*/ 680 w 970"/>
                  <a:gd name="T15" fmla="*/ 172 h 217"/>
                  <a:gd name="T16" fmla="*/ 680 w 97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0" h="217">
                    <a:moveTo>
                      <a:pt x="970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1"/>
                      <a:pt x="68" y="1"/>
                    </a:cubicBezTo>
                    <a:cubicBezTo>
                      <a:pt x="67" y="1"/>
                      <a:pt x="67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7"/>
                    </a:cubicBezTo>
                    <a:cubicBezTo>
                      <a:pt x="970" y="217"/>
                      <a:pt x="970" y="217"/>
                      <a:pt x="970" y="217"/>
                    </a:cubicBezTo>
                    <a:lnTo>
                      <a:pt x="970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7" name="Freeform 883">
                <a:extLst>
                  <a:ext uri="{FF2B5EF4-FFF2-40B4-BE49-F238E27FC236}">
                    <a16:creationId xmlns:a16="http://schemas.microsoft.com/office/drawing/2014/main" id="{337036FA-4688-4998-8515-67703CD5E3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1" y="2085"/>
                <a:ext cx="799" cy="193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1 h 217"/>
                  <a:gd name="T6" fmla="*/ 45 w 954"/>
                  <a:gd name="T7" fmla="*/ 0 h 217"/>
                  <a:gd name="T8" fmla="*/ 0 w 954"/>
                  <a:gd name="T9" fmla="*/ 86 h 217"/>
                  <a:gd name="T10" fmla="*/ 45 w 954"/>
                  <a:gd name="T11" fmla="*/ 172 h 217"/>
                  <a:gd name="T12" fmla="*/ 49 w 954"/>
                  <a:gd name="T13" fmla="*/ 172 h 217"/>
                  <a:gd name="T14" fmla="*/ 669 w 954"/>
                  <a:gd name="T15" fmla="*/ 172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1"/>
                      <a:pt x="67" y="1"/>
                    </a:cubicBezTo>
                    <a:cubicBezTo>
                      <a:pt x="66" y="1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7"/>
                    </a:cubicBezTo>
                    <a:cubicBezTo>
                      <a:pt x="954" y="217"/>
                      <a:pt x="954" y="217"/>
                      <a:pt x="954" y="217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8" name="Freeform 884">
                <a:extLst>
                  <a:ext uri="{FF2B5EF4-FFF2-40B4-BE49-F238E27FC236}">
                    <a16:creationId xmlns:a16="http://schemas.microsoft.com/office/drawing/2014/main" id="{9DF1667D-F070-4E8A-BBDD-1D923CFC75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9" y="2085"/>
                <a:ext cx="721" cy="193"/>
              </a:xfrm>
              <a:custGeom>
                <a:avLst/>
                <a:gdLst>
                  <a:gd name="T0" fmla="*/ 604 w 861"/>
                  <a:gd name="T1" fmla="*/ 0 h 217"/>
                  <a:gd name="T2" fmla="*/ 57 w 861"/>
                  <a:gd name="T3" fmla="*/ 0 h 217"/>
                  <a:gd name="T4" fmla="*/ 57 w 861"/>
                  <a:gd name="T5" fmla="*/ 1 h 217"/>
                  <a:gd name="T6" fmla="*/ 55 w 861"/>
                  <a:gd name="T7" fmla="*/ 0 h 217"/>
                  <a:gd name="T8" fmla="*/ 0 w 861"/>
                  <a:gd name="T9" fmla="*/ 86 h 217"/>
                  <a:gd name="T10" fmla="*/ 55 w 861"/>
                  <a:gd name="T11" fmla="*/ 172 h 217"/>
                  <a:gd name="T12" fmla="*/ 59 w 861"/>
                  <a:gd name="T13" fmla="*/ 172 h 217"/>
                  <a:gd name="T14" fmla="*/ 604 w 861"/>
                  <a:gd name="T15" fmla="*/ 172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1"/>
                      <a:pt x="81" y="1"/>
                    </a:cubicBezTo>
                    <a:cubicBezTo>
                      <a:pt x="80" y="1"/>
                      <a:pt x="79" y="0"/>
                      <a:pt x="79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19" name="Freeform 885">
                <a:extLst>
                  <a:ext uri="{FF2B5EF4-FFF2-40B4-BE49-F238E27FC236}">
                    <a16:creationId xmlns:a16="http://schemas.microsoft.com/office/drawing/2014/main" id="{AD518602-FE76-42B8-B641-BAA3833140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5" y="2085"/>
                <a:ext cx="619" cy="193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1 h 217"/>
                  <a:gd name="T6" fmla="*/ 49 w 739"/>
                  <a:gd name="T7" fmla="*/ 0 h 217"/>
                  <a:gd name="T8" fmla="*/ 0 w 739"/>
                  <a:gd name="T9" fmla="*/ 86 h 217"/>
                  <a:gd name="T10" fmla="*/ 49 w 739"/>
                  <a:gd name="T11" fmla="*/ 172 h 217"/>
                  <a:gd name="T12" fmla="*/ 52 w 739"/>
                  <a:gd name="T13" fmla="*/ 172 h 217"/>
                  <a:gd name="T14" fmla="*/ 518 w 739"/>
                  <a:gd name="T15" fmla="*/ 172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1" y="1"/>
                      <a:pt x="71" y="0"/>
                      <a:pt x="70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0" name="Freeform 886">
                <a:extLst>
                  <a:ext uri="{FF2B5EF4-FFF2-40B4-BE49-F238E27FC236}">
                    <a16:creationId xmlns:a16="http://schemas.microsoft.com/office/drawing/2014/main" id="{76033105-E40D-4BFB-BF7C-EF9B06872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085"/>
                <a:ext cx="570" cy="193"/>
              </a:xfrm>
              <a:custGeom>
                <a:avLst/>
                <a:gdLst>
                  <a:gd name="T0" fmla="*/ 477 w 681"/>
                  <a:gd name="T1" fmla="*/ 0 h 217"/>
                  <a:gd name="T2" fmla="*/ 47 w 681"/>
                  <a:gd name="T3" fmla="*/ 0 h 217"/>
                  <a:gd name="T4" fmla="*/ 47 w 681"/>
                  <a:gd name="T5" fmla="*/ 1 h 217"/>
                  <a:gd name="T6" fmla="*/ 46 w 681"/>
                  <a:gd name="T7" fmla="*/ 0 h 217"/>
                  <a:gd name="T8" fmla="*/ 0 w 681"/>
                  <a:gd name="T9" fmla="*/ 86 h 217"/>
                  <a:gd name="T10" fmla="*/ 46 w 681"/>
                  <a:gd name="T11" fmla="*/ 172 h 217"/>
                  <a:gd name="T12" fmla="*/ 49 w 681"/>
                  <a:gd name="T13" fmla="*/ 172 h 217"/>
                  <a:gd name="T14" fmla="*/ 477 w 681"/>
                  <a:gd name="T15" fmla="*/ 172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1"/>
                      <a:pt x="67" y="1"/>
                    </a:cubicBezTo>
                    <a:cubicBezTo>
                      <a:pt x="67" y="1"/>
                      <a:pt x="66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1" name="Freeform 887">
                <a:extLst>
                  <a:ext uri="{FF2B5EF4-FFF2-40B4-BE49-F238E27FC236}">
                    <a16:creationId xmlns:a16="http://schemas.microsoft.com/office/drawing/2014/main" id="{D4E0D1BE-051E-4E31-8F1B-AC77B0DC7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8" y="2085"/>
                <a:ext cx="556" cy="193"/>
              </a:xfrm>
              <a:custGeom>
                <a:avLst/>
                <a:gdLst>
                  <a:gd name="T0" fmla="*/ 466 w 664"/>
                  <a:gd name="T1" fmla="*/ 0 h 217"/>
                  <a:gd name="T2" fmla="*/ 46 w 664"/>
                  <a:gd name="T3" fmla="*/ 0 h 217"/>
                  <a:gd name="T4" fmla="*/ 46 w 664"/>
                  <a:gd name="T5" fmla="*/ 1 h 217"/>
                  <a:gd name="T6" fmla="*/ 45 w 664"/>
                  <a:gd name="T7" fmla="*/ 0 h 217"/>
                  <a:gd name="T8" fmla="*/ 0 w 664"/>
                  <a:gd name="T9" fmla="*/ 86 h 217"/>
                  <a:gd name="T10" fmla="*/ 45 w 664"/>
                  <a:gd name="T11" fmla="*/ 172 h 217"/>
                  <a:gd name="T12" fmla="*/ 49 w 664"/>
                  <a:gd name="T13" fmla="*/ 172 h 217"/>
                  <a:gd name="T14" fmla="*/ 466 w 664"/>
                  <a:gd name="T15" fmla="*/ 172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1"/>
                      <a:pt x="66" y="1"/>
                    </a:cubicBezTo>
                    <a:cubicBezTo>
                      <a:pt x="66" y="1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7"/>
                    </a:cubicBezTo>
                    <a:cubicBezTo>
                      <a:pt x="664" y="217"/>
                      <a:pt x="664" y="217"/>
                      <a:pt x="664" y="217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2" name="Freeform 888">
                <a:extLst>
                  <a:ext uri="{FF2B5EF4-FFF2-40B4-BE49-F238E27FC236}">
                    <a16:creationId xmlns:a16="http://schemas.microsoft.com/office/drawing/2014/main" id="{8B27332B-B580-45AF-9C51-D3A7D17D4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1" y="2085"/>
                <a:ext cx="499" cy="193"/>
              </a:xfrm>
              <a:custGeom>
                <a:avLst/>
                <a:gdLst>
                  <a:gd name="T0" fmla="*/ 418 w 596"/>
                  <a:gd name="T1" fmla="*/ 0 h 217"/>
                  <a:gd name="T2" fmla="*/ 57 w 596"/>
                  <a:gd name="T3" fmla="*/ 0 h 217"/>
                  <a:gd name="T4" fmla="*/ 56 w 596"/>
                  <a:gd name="T5" fmla="*/ 1 h 217"/>
                  <a:gd name="T6" fmla="*/ 55 w 596"/>
                  <a:gd name="T7" fmla="*/ 0 h 217"/>
                  <a:gd name="T8" fmla="*/ 0 w 596"/>
                  <a:gd name="T9" fmla="*/ 86 h 217"/>
                  <a:gd name="T10" fmla="*/ 55 w 596"/>
                  <a:gd name="T11" fmla="*/ 172 h 217"/>
                  <a:gd name="T12" fmla="*/ 58 w 596"/>
                  <a:gd name="T13" fmla="*/ 172 h 217"/>
                  <a:gd name="T14" fmla="*/ 418 w 596"/>
                  <a:gd name="T15" fmla="*/ 172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0" y="1"/>
                      <a:pt x="80" y="1"/>
                    </a:cubicBezTo>
                    <a:cubicBezTo>
                      <a:pt x="80" y="1"/>
                      <a:pt x="79" y="0"/>
                      <a:pt x="79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3" name="Freeform 889">
                <a:extLst>
                  <a:ext uri="{FF2B5EF4-FFF2-40B4-BE49-F238E27FC236}">
                    <a16:creationId xmlns:a16="http://schemas.microsoft.com/office/drawing/2014/main" id="{74728B93-6B0D-486C-9AC9-E6E0D27233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2085"/>
                <a:ext cx="397" cy="193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1 h 217"/>
                  <a:gd name="T6" fmla="*/ 49 w 474"/>
                  <a:gd name="T7" fmla="*/ 0 h 217"/>
                  <a:gd name="T8" fmla="*/ 0 w 474"/>
                  <a:gd name="T9" fmla="*/ 86 h 217"/>
                  <a:gd name="T10" fmla="*/ 49 w 474"/>
                  <a:gd name="T11" fmla="*/ 172 h 217"/>
                  <a:gd name="T12" fmla="*/ 52 w 474"/>
                  <a:gd name="T13" fmla="*/ 172 h 217"/>
                  <a:gd name="T14" fmla="*/ 333 w 474"/>
                  <a:gd name="T15" fmla="*/ 172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1" y="1"/>
                      <a:pt x="71" y="0"/>
                      <a:pt x="70" y="0"/>
                    </a:cubicBezTo>
                    <a:cubicBezTo>
                      <a:pt x="31" y="0"/>
                      <a:pt x="0" y="49"/>
                      <a:pt x="0" y="109"/>
                    </a:cubicBezTo>
                    <a:cubicBezTo>
                      <a:pt x="0" y="169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4" name="Freeform 890">
                <a:extLst>
                  <a:ext uri="{FF2B5EF4-FFF2-40B4-BE49-F238E27FC236}">
                    <a16:creationId xmlns:a16="http://schemas.microsoft.com/office/drawing/2014/main" id="{853F200B-2948-46FC-98AF-A38B5F8B89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085"/>
                <a:ext cx="349" cy="193"/>
              </a:xfrm>
              <a:custGeom>
                <a:avLst/>
                <a:gdLst>
                  <a:gd name="T0" fmla="*/ 292 w 417"/>
                  <a:gd name="T1" fmla="*/ 0 h 217"/>
                  <a:gd name="T2" fmla="*/ 48 w 417"/>
                  <a:gd name="T3" fmla="*/ 0 h 217"/>
                  <a:gd name="T4" fmla="*/ 48 w 417"/>
                  <a:gd name="T5" fmla="*/ 1 h 217"/>
                  <a:gd name="T6" fmla="*/ 47 w 417"/>
                  <a:gd name="T7" fmla="*/ 0 h 217"/>
                  <a:gd name="T8" fmla="*/ 0 w 417"/>
                  <a:gd name="T9" fmla="*/ 86 h 217"/>
                  <a:gd name="T10" fmla="*/ 47 w 417"/>
                  <a:gd name="T11" fmla="*/ 172 h 217"/>
                  <a:gd name="T12" fmla="*/ 49 w 417"/>
                  <a:gd name="T13" fmla="*/ 172 h 217"/>
                  <a:gd name="T14" fmla="*/ 292 w 417"/>
                  <a:gd name="T15" fmla="*/ 172 h 217"/>
                  <a:gd name="T16" fmla="*/ 292 w 41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7" h="217">
                    <a:moveTo>
                      <a:pt x="417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1"/>
                      <a:pt x="68" y="1"/>
                    </a:cubicBezTo>
                    <a:cubicBezTo>
                      <a:pt x="68" y="1"/>
                      <a:pt x="67" y="0"/>
                      <a:pt x="67" y="0"/>
                    </a:cubicBezTo>
                    <a:cubicBezTo>
                      <a:pt x="30" y="0"/>
                      <a:pt x="0" y="49"/>
                      <a:pt x="0" y="109"/>
                    </a:cubicBezTo>
                    <a:cubicBezTo>
                      <a:pt x="0" y="169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417" y="217"/>
                      <a:pt x="417" y="217"/>
                      <a:pt x="417" y="217"/>
                    </a:cubicBez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5" name="Freeform 891">
                <a:extLst>
                  <a:ext uri="{FF2B5EF4-FFF2-40B4-BE49-F238E27FC236}">
                    <a16:creationId xmlns:a16="http://schemas.microsoft.com/office/drawing/2014/main" id="{3826DF85-980D-489B-8460-E9DC895FAA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0" y="2085"/>
                <a:ext cx="334" cy="193"/>
              </a:xfrm>
              <a:custGeom>
                <a:avLst/>
                <a:gdLst>
                  <a:gd name="T0" fmla="*/ 280 w 399"/>
                  <a:gd name="T1" fmla="*/ 0 h 217"/>
                  <a:gd name="T2" fmla="*/ 46 w 399"/>
                  <a:gd name="T3" fmla="*/ 0 h 217"/>
                  <a:gd name="T4" fmla="*/ 46 w 399"/>
                  <a:gd name="T5" fmla="*/ 1 h 217"/>
                  <a:gd name="T6" fmla="*/ 45 w 399"/>
                  <a:gd name="T7" fmla="*/ 0 h 217"/>
                  <a:gd name="T8" fmla="*/ 0 w 399"/>
                  <a:gd name="T9" fmla="*/ 86 h 217"/>
                  <a:gd name="T10" fmla="*/ 45 w 399"/>
                  <a:gd name="T11" fmla="*/ 172 h 217"/>
                  <a:gd name="T12" fmla="*/ 48 w 399"/>
                  <a:gd name="T13" fmla="*/ 172 h 217"/>
                  <a:gd name="T14" fmla="*/ 280 w 399"/>
                  <a:gd name="T15" fmla="*/ 172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1"/>
                      <a:pt x="66" y="1"/>
                    </a:cubicBezTo>
                    <a:cubicBezTo>
                      <a:pt x="66" y="1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399" y="217"/>
                      <a:pt x="399" y="217"/>
                      <a:pt x="399" y="217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6" name="Freeform 892">
                <a:extLst>
                  <a:ext uri="{FF2B5EF4-FFF2-40B4-BE49-F238E27FC236}">
                    <a16:creationId xmlns:a16="http://schemas.microsoft.com/office/drawing/2014/main" id="{141D78CA-EFEB-4F99-AD2F-FBCA788E9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085"/>
                <a:ext cx="278" cy="193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1 h 217"/>
                  <a:gd name="T6" fmla="*/ 55 w 332"/>
                  <a:gd name="T7" fmla="*/ 0 h 217"/>
                  <a:gd name="T8" fmla="*/ 0 w 332"/>
                  <a:gd name="T9" fmla="*/ 86 h 217"/>
                  <a:gd name="T10" fmla="*/ 55 w 332"/>
                  <a:gd name="T11" fmla="*/ 172 h 217"/>
                  <a:gd name="T12" fmla="*/ 59 w 332"/>
                  <a:gd name="T13" fmla="*/ 172 h 217"/>
                  <a:gd name="T14" fmla="*/ 233 w 332"/>
                  <a:gd name="T15" fmla="*/ 172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1"/>
                      <a:pt x="81" y="1"/>
                    </a:cubicBezTo>
                    <a:cubicBezTo>
                      <a:pt x="80" y="1"/>
                      <a:pt x="80" y="0"/>
                      <a:pt x="79" y="0"/>
                    </a:cubicBezTo>
                    <a:cubicBezTo>
                      <a:pt x="36" y="0"/>
                      <a:pt x="0" y="49"/>
                      <a:pt x="0" y="109"/>
                    </a:cubicBezTo>
                    <a:cubicBezTo>
                      <a:pt x="0" y="169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332" y="217"/>
                      <a:pt x="332" y="217"/>
                      <a:pt x="332" y="217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7" name="Freeform 893">
                <a:extLst>
                  <a:ext uri="{FF2B5EF4-FFF2-40B4-BE49-F238E27FC236}">
                    <a16:creationId xmlns:a16="http://schemas.microsoft.com/office/drawing/2014/main" id="{ED865D9A-C336-436B-A16B-367D0A0C01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2" y="2085"/>
                <a:ext cx="176" cy="193"/>
              </a:xfrm>
              <a:custGeom>
                <a:avLst/>
                <a:gdLst>
                  <a:gd name="T0" fmla="*/ 148 w 210"/>
                  <a:gd name="T1" fmla="*/ 0 h 217"/>
                  <a:gd name="T2" fmla="*/ 50 w 210"/>
                  <a:gd name="T3" fmla="*/ 0 h 217"/>
                  <a:gd name="T4" fmla="*/ 50 w 210"/>
                  <a:gd name="T5" fmla="*/ 1 h 217"/>
                  <a:gd name="T6" fmla="*/ 50 w 210"/>
                  <a:gd name="T7" fmla="*/ 0 h 217"/>
                  <a:gd name="T8" fmla="*/ 0 w 210"/>
                  <a:gd name="T9" fmla="*/ 86 h 217"/>
                  <a:gd name="T10" fmla="*/ 50 w 210"/>
                  <a:gd name="T11" fmla="*/ 172 h 217"/>
                  <a:gd name="T12" fmla="*/ 53 w 210"/>
                  <a:gd name="T13" fmla="*/ 172 h 217"/>
                  <a:gd name="T14" fmla="*/ 148 w 210"/>
                  <a:gd name="T15" fmla="*/ 172 h 217"/>
                  <a:gd name="T16" fmla="*/ 148 w 21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17">
                    <a:moveTo>
                      <a:pt x="210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1"/>
                      <a:pt x="72" y="1"/>
                    </a:cubicBezTo>
                    <a:cubicBezTo>
                      <a:pt x="72" y="1"/>
                      <a:pt x="71" y="0"/>
                      <a:pt x="71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7"/>
                    </a:cubicBezTo>
                    <a:cubicBezTo>
                      <a:pt x="210" y="217"/>
                      <a:pt x="210" y="217"/>
                      <a:pt x="210" y="217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8" name="Freeform 894">
                <a:extLst>
                  <a:ext uri="{FF2B5EF4-FFF2-40B4-BE49-F238E27FC236}">
                    <a16:creationId xmlns:a16="http://schemas.microsoft.com/office/drawing/2014/main" id="{02F6034E-CD03-4361-88A2-58FA55D65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8" y="2085"/>
                <a:ext cx="126" cy="193"/>
              </a:xfrm>
              <a:custGeom>
                <a:avLst/>
                <a:gdLst>
                  <a:gd name="T0" fmla="*/ 105 w 151"/>
                  <a:gd name="T1" fmla="*/ 0 h 217"/>
                  <a:gd name="T2" fmla="*/ 48 w 151"/>
                  <a:gd name="T3" fmla="*/ 0 h 217"/>
                  <a:gd name="T4" fmla="*/ 48 w 151"/>
                  <a:gd name="T5" fmla="*/ 1 h 217"/>
                  <a:gd name="T6" fmla="*/ 46 w 151"/>
                  <a:gd name="T7" fmla="*/ 0 h 217"/>
                  <a:gd name="T8" fmla="*/ 0 w 151"/>
                  <a:gd name="T9" fmla="*/ 86 h 217"/>
                  <a:gd name="T10" fmla="*/ 46 w 151"/>
                  <a:gd name="T11" fmla="*/ 172 h 217"/>
                  <a:gd name="T12" fmla="*/ 48 w 151"/>
                  <a:gd name="T13" fmla="*/ 172 h 217"/>
                  <a:gd name="T14" fmla="*/ 105 w 151"/>
                  <a:gd name="T15" fmla="*/ 172 h 217"/>
                  <a:gd name="T16" fmla="*/ 105 w 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17">
                    <a:moveTo>
                      <a:pt x="15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1"/>
                      <a:pt x="68" y="1"/>
                    </a:cubicBezTo>
                    <a:cubicBezTo>
                      <a:pt x="67" y="1"/>
                      <a:pt x="66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7"/>
                    </a:cubicBezTo>
                    <a:cubicBezTo>
                      <a:pt x="151" y="217"/>
                      <a:pt x="151" y="217"/>
                      <a:pt x="151" y="217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29" name="Freeform 895">
                <a:extLst>
                  <a:ext uri="{FF2B5EF4-FFF2-40B4-BE49-F238E27FC236}">
                    <a16:creationId xmlns:a16="http://schemas.microsoft.com/office/drawing/2014/main" id="{0E20B1DA-FBCA-464F-8359-3207B05F31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5" y="2085"/>
                <a:ext cx="113" cy="193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1 h 217"/>
                  <a:gd name="T6" fmla="*/ 45 w 135"/>
                  <a:gd name="T7" fmla="*/ 0 h 217"/>
                  <a:gd name="T8" fmla="*/ 0 w 135"/>
                  <a:gd name="T9" fmla="*/ 86 h 217"/>
                  <a:gd name="T10" fmla="*/ 45 w 135"/>
                  <a:gd name="T11" fmla="*/ 172 h 217"/>
                  <a:gd name="T12" fmla="*/ 49 w 135"/>
                  <a:gd name="T13" fmla="*/ 172 h 217"/>
                  <a:gd name="T14" fmla="*/ 95 w 135"/>
                  <a:gd name="T15" fmla="*/ 172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1"/>
                      <a:pt x="67" y="1"/>
                    </a:cubicBezTo>
                    <a:cubicBezTo>
                      <a:pt x="66" y="1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7"/>
                    </a:cubicBezTo>
                    <a:cubicBezTo>
                      <a:pt x="135" y="217"/>
                      <a:pt x="135" y="217"/>
                      <a:pt x="135" y="217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0" name="Oval 896">
                <a:extLst>
                  <a:ext uri="{FF2B5EF4-FFF2-40B4-BE49-F238E27FC236}">
                    <a16:creationId xmlns:a16="http://schemas.microsoft.com/office/drawing/2014/main" id="{C4027660-7768-42C7-A56A-83EE61E71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085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31" name="Freeform 897">
                <a:extLst>
                  <a:ext uri="{FF2B5EF4-FFF2-40B4-BE49-F238E27FC236}">
                    <a16:creationId xmlns:a16="http://schemas.microsoft.com/office/drawing/2014/main" id="{4EEAF77A-6E22-4713-81DD-53335157F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6" y="2085"/>
                <a:ext cx="1032" cy="194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3 w 1232"/>
                  <a:gd name="T13" fmla="*/ 173 h 217"/>
                  <a:gd name="T14" fmla="*/ 864 w 1232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9"/>
                      <a:pt x="0" y="109"/>
                    </a:cubicBezTo>
                    <a:cubicBezTo>
                      <a:pt x="0" y="169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7"/>
                    </a:cubicBezTo>
                    <a:cubicBezTo>
                      <a:pt x="1232" y="217"/>
                      <a:pt x="1232" y="217"/>
                      <a:pt x="1232" y="2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2" name="Oval 898">
                <a:extLst>
                  <a:ext uri="{FF2B5EF4-FFF2-40B4-BE49-F238E27FC236}">
                    <a16:creationId xmlns:a16="http://schemas.microsoft.com/office/drawing/2014/main" id="{D222DE75-1746-4AE9-B9AF-5C0D64AD9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2085"/>
                <a:ext cx="142" cy="194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33" name="Line 899">
                <a:extLst>
                  <a:ext uri="{FF2B5EF4-FFF2-40B4-BE49-F238E27FC236}">
                    <a16:creationId xmlns:a16="http://schemas.microsoft.com/office/drawing/2014/main" id="{093F4D19-36F9-4370-AAF0-DF26702B0A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4" y="210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4" name="Line 900">
                <a:extLst>
                  <a:ext uri="{FF2B5EF4-FFF2-40B4-BE49-F238E27FC236}">
                    <a16:creationId xmlns:a16="http://schemas.microsoft.com/office/drawing/2014/main" id="{3B0D32CF-8AD0-49F4-94F9-BF704CACF4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5" y="2093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5" name="Line 901">
                <a:extLst>
                  <a:ext uri="{FF2B5EF4-FFF2-40B4-BE49-F238E27FC236}">
                    <a16:creationId xmlns:a16="http://schemas.microsoft.com/office/drawing/2014/main" id="{2AC1BFD8-F6F0-4BBB-B2D1-49DEEDE50E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5" y="212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6" name="Line 902">
                <a:extLst>
                  <a:ext uri="{FF2B5EF4-FFF2-40B4-BE49-F238E27FC236}">
                    <a16:creationId xmlns:a16="http://schemas.microsoft.com/office/drawing/2014/main" id="{72A7FE25-60ED-4187-93E9-922AB87E605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6" y="213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7" name="Line 903">
                <a:extLst>
                  <a:ext uri="{FF2B5EF4-FFF2-40B4-BE49-F238E27FC236}">
                    <a16:creationId xmlns:a16="http://schemas.microsoft.com/office/drawing/2014/main" id="{1B30D417-FCA7-4FE1-A945-2DF54297E90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7" y="215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8" name="Line 904">
                <a:extLst>
                  <a:ext uri="{FF2B5EF4-FFF2-40B4-BE49-F238E27FC236}">
                    <a16:creationId xmlns:a16="http://schemas.microsoft.com/office/drawing/2014/main" id="{0A59AE39-7DD6-42B0-82DB-1D30D9706B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9" y="216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39" name="Line 905">
                <a:extLst>
                  <a:ext uri="{FF2B5EF4-FFF2-40B4-BE49-F238E27FC236}">
                    <a16:creationId xmlns:a16="http://schemas.microsoft.com/office/drawing/2014/main" id="{7C5969FC-554F-4F5D-AB70-E7E5E2421D4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1" y="218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0" name="Line 906">
                <a:extLst>
                  <a:ext uri="{FF2B5EF4-FFF2-40B4-BE49-F238E27FC236}">
                    <a16:creationId xmlns:a16="http://schemas.microsoft.com/office/drawing/2014/main" id="{F5FDB266-1F93-4313-A34A-DE4CE37A672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5" y="2196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1" name="Line 907">
                <a:extLst>
                  <a:ext uri="{FF2B5EF4-FFF2-40B4-BE49-F238E27FC236}">
                    <a16:creationId xmlns:a16="http://schemas.microsoft.com/office/drawing/2014/main" id="{F40FE318-4DB3-4C10-8875-7EE7877FEB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7" y="2210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2" name="Line 908">
                <a:extLst>
                  <a:ext uri="{FF2B5EF4-FFF2-40B4-BE49-F238E27FC236}">
                    <a16:creationId xmlns:a16="http://schemas.microsoft.com/office/drawing/2014/main" id="{CF666160-11FB-4A21-A464-CD5B731EF7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0" y="222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3" name="Line 909">
                <a:extLst>
                  <a:ext uri="{FF2B5EF4-FFF2-40B4-BE49-F238E27FC236}">
                    <a16:creationId xmlns:a16="http://schemas.microsoft.com/office/drawing/2014/main" id="{19B99535-6878-40AC-BA60-0A32444818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43" y="223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4" name="Line 910">
                <a:extLst>
                  <a:ext uri="{FF2B5EF4-FFF2-40B4-BE49-F238E27FC236}">
                    <a16:creationId xmlns:a16="http://schemas.microsoft.com/office/drawing/2014/main" id="{E1F429E1-D0FE-46EA-BE02-4782B3D33D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56" y="225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5" name="Line 911">
                <a:extLst>
                  <a:ext uri="{FF2B5EF4-FFF2-40B4-BE49-F238E27FC236}">
                    <a16:creationId xmlns:a16="http://schemas.microsoft.com/office/drawing/2014/main" id="{1878A4C4-BFF3-4A5A-B9C7-A9E6C7475E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59" y="2268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6" name="Freeform 912">
                <a:extLst>
                  <a:ext uri="{FF2B5EF4-FFF2-40B4-BE49-F238E27FC236}">
                    <a16:creationId xmlns:a16="http://schemas.microsoft.com/office/drawing/2014/main" id="{473FCC95-EE11-4203-BC7E-1B469C464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2381"/>
                <a:ext cx="1032" cy="194"/>
              </a:xfrm>
              <a:custGeom>
                <a:avLst/>
                <a:gdLst>
                  <a:gd name="T0" fmla="*/ 864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2 w 1233"/>
                  <a:gd name="T13" fmla="*/ 173 h 217"/>
                  <a:gd name="T14" fmla="*/ 864 w 1233"/>
                  <a:gd name="T15" fmla="*/ 173 h 217"/>
                  <a:gd name="T16" fmla="*/ 864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6"/>
                    </a:cubicBezTo>
                    <a:cubicBezTo>
                      <a:pt x="1233" y="216"/>
                      <a:pt x="1233" y="216"/>
                      <a:pt x="1233" y="216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7" name="Freeform 913">
                <a:extLst>
                  <a:ext uri="{FF2B5EF4-FFF2-40B4-BE49-F238E27FC236}">
                    <a16:creationId xmlns:a16="http://schemas.microsoft.com/office/drawing/2014/main" id="{C70CE6CE-2145-414F-BE17-E8D7EE2BCD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8" y="2381"/>
                <a:ext cx="963" cy="194"/>
              </a:xfrm>
              <a:custGeom>
                <a:avLst/>
                <a:gdLst>
                  <a:gd name="T0" fmla="*/ 806 w 1150"/>
                  <a:gd name="T1" fmla="*/ 0 h 217"/>
                  <a:gd name="T2" fmla="*/ 56 w 1150"/>
                  <a:gd name="T3" fmla="*/ 0 h 217"/>
                  <a:gd name="T4" fmla="*/ 56 w 1150"/>
                  <a:gd name="T5" fmla="*/ 0 h 217"/>
                  <a:gd name="T6" fmla="*/ 54 w 1150"/>
                  <a:gd name="T7" fmla="*/ 0 h 217"/>
                  <a:gd name="T8" fmla="*/ 0 w 1150"/>
                  <a:gd name="T9" fmla="*/ 87 h 217"/>
                  <a:gd name="T10" fmla="*/ 54 w 1150"/>
                  <a:gd name="T11" fmla="*/ 173 h 217"/>
                  <a:gd name="T12" fmla="*/ 59 w 1150"/>
                  <a:gd name="T13" fmla="*/ 173 h 217"/>
                  <a:gd name="T14" fmla="*/ 806 w 1150"/>
                  <a:gd name="T15" fmla="*/ 173 h 217"/>
                  <a:gd name="T16" fmla="*/ 806 w 115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0" h="217">
                    <a:moveTo>
                      <a:pt x="115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6"/>
                    </a:cubicBezTo>
                    <a:cubicBezTo>
                      <a:pt x="1150" y="216"/>
                      <a:pt x="1150" y="216"/>
                      <a:pt x="1150" y="216"/>
                    </a:cubicBezTo>
                    <a:lnTo>
                      <a:pt x="1150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8" name="Freeform 914">
                <a:extLst>
                  <a:ext uri="{FF2B5EF4-FFF2-40B4-BE49-F238E27FC236}">
                    <a16:creationId xmlns:a16="http://schemas.microsoft.com/office/drawing/2014/main" id="{72428269-8F65-47C1-8D51-7E0D05AFE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381"/>
                <a:ext cx="861" cy="194"/>
              </a:xfrm>
              <a:custGeom>
                <a:avLst/>
                <a:gdLst>
                  <a:gd name="T0" fmla="*/ 721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21 w 1028"/>
                  <a:gd name="T15" fmla="*/ 173 h 217"/>
                  <a:gd name="T16" fmla="*/ 721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6"/>
                    </a:cubicBezTo>
                    <a:cubicBezTo>
                      <a:pt x="1028" y="216"/>
                      <a:pt x="1028" y="216"/>
                      <a:pt x="1028" y="216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49" name="Freeform 915">
                <a:extLst>
                  <a:ext uri="{FF2B5EF4-FFF2-40B4-BE49-F238E27FC236}">
                    <a16:creationId xmlns:a16="http://schemas.microsoft.com/office/drawing/2014/main" id="{064E2E3A-E243-4C15-8941-C74EE6DE6A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9" y="2381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6 w 971"/>
                  <a:gd name="T7" fmla="*/ 0 h 217"/>
                  <a:gd name="T8" fmla="*/ 0 w 971"/>
                  <a:gd name="T9" fmla="*/ 87 h 217"/>
                  <a:gd name="T10" fmla="*/ 46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6"/>
                    </a:cubicBezTo>
                    <a:cubicBezTo>
                      <a:pt x="971" y="216"/>
                      <a:pt x="971" y="216"/>
                      <a:pt x="971" y="216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0" name="Freeform 916">
                <a:extLst>
                  <a:ext uri="{FF2B5EF4-FFF2-40B4-BE49-F238E27FC236}">
                    <a16:creationId xmlns:a16="http://schemas.microsoft.com/office/drawing/2014/main" id="{902257D6-3474-483B-99E3-A7A0CF06FE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6" y="2381"/>
                <a:ext cx="799" cy="194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7 h 217"/>
                  <a:gd name="T10" fmla="*/ 45 w 954"/>
                  <a:gd name="T11" fmla="*/ 173 h 217"/>
                  <a:gd name="T12" fmla="*/ 49 w 954"/>
                  <a:gd name="T13" fmla="*/ 173 h 217"/>
                  <a:gd name="T14" fmla="*/ 669 w 954"/>
                  <a:gd name="T15" fmla="*/ 173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5" y="217"/>
                    </a:cubicBezTo>
                    <a:cubicBezTo>
                      <a:pt x="67" y="217"/>
                      <a:pt x="68" y="217"/>
                      <a:pt x="69" y="216"/>
                    </a:cubicBezTo>
                    <a:cubicBezTo>
                      <a:pt x="954" y="216"/>
                      <a:pt x="954" y="216"/>
                      <a:pt x="954" y="216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1" name="Freeform 917">
                <a:extLst>
                  <a:ext uri="{FF2B5EF4-FFF2-40B4-BE49-F238E27FC236}">
                    <a16:creationId xmlns:a16="http://schemas.microsoft.com/office/drawing/2014/main" id="{5BA44484-78F3-4BF3-9FE7-F3E9D83F71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5" y="2381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6"/>
                    </a:cubicBezTo>
                    <a:cubicBezTo>
                      <a:pt x="861" y="216"/>
                      <a:pt x="861" y="216"/>
                      <a:pt x="861" y="216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2" name="Freeform 918">
                <a:extLst>
                  <a:ext uri="{FF2B5EF4-FFF2-40B4-BE49-F238E27FC236}">
                    <a16:creationId xmlns:a16="http://schemas.microsoft.com/office/drawing/2014/main" id="{3864BB14-C13D-4769-9A3E-D00526F980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1" y="2381"/>
                <a:ext cx="618" cy="194"/>
              </a:xfrm>
              <a:custGeom>
                <a:avLst/>
                <a:gdLst>
                  <a:gd name="T0" fmla="*/ 518 w 738"/>
                  <a:gd name="T1" fmla="*/ 0 h 217"/>
                  <a:gd name="T2" fmla="*/ 49 w 738"/>
                  <a:gd name="T3" fmla="*/ 0 h 217"/>
                  <a:gd name="T4" fmla="*/ 49 w 738"/>
                  <a:gd name="T5" fmla="*/ 0 h 217"/>
                  <a:gd name="T6" fmla="*/ 49 w 738"/>
                  <a:gd name="T7" fmla="*/ 0 h 217"/>
                  <a:gd name="T8" fmla="*/ 0 w 738"/>
                  <a:gd name="T9" fmla="*/ 87 h 217"/>
                  <a:gd name="T10" fmla="*/ 49 w 738"/>
                  <a:gd name="T11" fmla="*/ 173 h 217"/>
                  <a:gd name="T12" fmla="*/ 52 w 738"/>
                  <a:gd name="T13" fmla="*/ 173 h 217"/>
                  <a:gd name="T14" fmla="*/ 518 w 738"/>
                  <a:gd name="T15" fmla="*/ 173 h 217"/>
                  <a:gd name="T16" fmla="*/ 518 w 73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8" h="217">
                    <a:moveTo>
                      <a:pt x="738" y="0"/>
                    </a:move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2" y="217"/>
                      <a:pt x="74" y="216"/>
                    </a:cubicBezTo>
                    <a:cubicBezTo>
                      <a:pt x="738" y="216"/>
                      <a:pt x="738" y="216"/>
                      <a:pt x="738" y="216"/>
                    </a:cubicBezTo>
                    <a:lnTo>
                      <a:pt x="73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3" name="Freeform 919">
                <a:extLst>
                  <a:ext uri="{FF2B5EF4-FFF2-40B4-BE49-F238E27FC236}">
                    <a16:creationId xmlns:a16="http://schemas.microsoft.com/office/drawing/2014/main" id="{E97EC541-C683-4A31-ABE7-48025AE947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6" y="2381"/>
                <a:ext cx="571" cy="194"/>
              </a:xfrm>
              <a:custGeom>
                <a:avLst/>
                <a:gdLst>
                  <a:gd name="T0" fmla="*/ 479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9 w 681"/>
                  <a:gd name="T15" fmla="*/ 173 h 217"/>
                  <a:gd name="T16" fmla="*/ 479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7" y="217"/>
                      <a:pt x="69" y="217"/>
                      <a:pt x="70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4" name="Freeform 920">
                <a:extLst>
                  <a:ext uri="{FF2B5EF4-FFF2-40B4-BE49-F238E27FC236}">
                    <a16:creationId xmlns:a16="http://schemas.microsoft.com/office/drawing/2014/main" id="{00A90290-B47B-4B1C-BC6E-C3B924542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3" y="2381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7 w 664"/>
                  <a:gd name="T3" fmla="*/ 0 h 217"/>
                  <a:gd name="T4" fmla="*/ 47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6"/>
                    </a:cubicBezTo>
                    <a:cubicBezTo>
                      <a:pt x="664" y="216"/>
                      <a:pt x="664" y="216"/>
                      <a:pt x="664" y="216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5" name="Freeform 921">
                <a:extLst>
                  <a:ext uri="{FF2B5EF4-FFF2-40B4-BE49-F238E27FC236}">
                    <a16:creationId xmlns:a16="http://schemas.microsoft.com/office/drawing/2014/main" id="{6A8AF02D-6A71-41BD-B986-059237FEBE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6" y="2381"/>
                <a:ext cx="500" cy="194"/>
              </a:xfrm>
              <a:custGeom>
                <a:avLst/>
                <a:gdLst>
                  <a:gd name="T0" fmla="*/ 419 w 597"/>
                  <a:gd name="T1" fmla="*/ 0 h 217"/>
                  <a:gd name="T2" fmla="*/ 57 w 597"/>
                  <a:gd name="T3" fmla="*/ 0 h 217"/>
                  <a:gd name="T4" fmla="*/ 57 w 597"/>
                  <a:gd name="T5" fmla="*/ 0 h 217"/>
                  <a:gd name="T6" fmla="*/ 55 w 597"/>
                  <a:gd name="T7" fmla="*/ 0 h 217"/>
                  <a:gd name="T8" fmla="*/ 0 w 597"/>
                  <a:gd name="T9" fmla="*/ 87 h 217"/>
                  <a:gd name="T10" fmla="*/ 55 w 597"/>
                  <a:gd name="T11" fmla="*/ 173 h 217"/>
                  <a:gd name="T12" fmla="*/ 59 w 597"/>
                  <a:gd name="T13" fmla="*/ 173 h 217"/>
                  <a:gd name="T14" fmla="*/ 419 w 597"/>
                  <a:gd name="T15" fmla="*/ 173 h 217"/>
                  <a:gd name="T16" fmla="*/ 419 w 59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7" h="217">
                    <a:moveTo>
                      <a:pt x="597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1" y="217"/>
                      <a:pt x="82" y="217"/>
                      <a:pt x="84" y="216"/>
                    </a:cubicBezTo>
                    <a:cubicBezTo>
                      <a:pt x="597" y="216"/>
                      <a:pt x="597" y="216"/>
                      <a:pt x="597" y="216"/>
                    </a:cubicBezTo>
                    <a:lnTo>
                      <a:pt x="597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6" name="Freeform 922">
                <a:extLst>
                  <a:ext uri="{FF2B5EF4-FFF2-40B4-BE49-F238E27FC236}">
                    <a16:creationId xmlns:a16="http://schemas.microsoft.com/office/drawing/2014/main" id="{5D462EE6-1238-4B64-B127-B25F8C5F9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381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3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474" y="216"/>
                      <a:pt x="474" y="216"/>
                      <a:pt x="474" y="216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7" name="Freeform 923">
                <a:extLst>
                  <a:ext uri="{FF2B5EF4-FFF2-40B4-BE49-F238E27FC236}">
                    <a16:creationId xmlns:a16="http://schemas.microsoft.com/office/drawing/2014/main" id="{CD1A0D1B-1A81-454C-8E2E-328B62D47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381"/>
                <a:ext cx="349" cy="194"/>
              </a:xfrm>
              <a:custGeom>
                <a:avLst/>
                <a:gdLst>
                  <a:gd name="T0" fmla="*/ 293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3 w 416"/>
                  <a:gd name="T15" fmla="*/ 173 h 217"/>
                  <a:gd name="T16" fmla="*/ 293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6"/>
                    </a:cubicBezTo>
                    <a:cubicBezTo>
                      <a:pt x="416" y="216"/>
                      <a:pt x="416" y="216"/>
                      <a:pt x="416" y="216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8" name="Freeform 924">
                <a:extLst>
                  <a:ext uri="{FF2B5EF4-FFF2-40B4-BE49-F238E27FC236}">
                    <a16:creationId xmlns:a16="http://schemas.microsoft.com/office/drawing/2014/main" id="{5276B3F1-2076-45CC-B65C-57546A6E70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5" y="2381"/>
                <a:ext cx="334" cy="194"/>
              </a:xfrm>
              <a:custGeom>
                <a:avLst/>
                <a:gdLst>
                  <a:gd name="T0" fmla="*/ 280 w 399"/>
                  <a:gd name="T1" fmla="*/ 0 h 217"/>
                  <a:gd name="T2" fmla="*/ 47 w 399"/>
                  <a:gd name="T3" fmla="*/ 0 h 217"/>
                  <a:gd name="T4" fmla="*/ 47 w 399"/>
                  <a:gd name="T5" fmla="*/ 0 h 217"/>
                  <a:gd name="T6" fmla="*/ 45 w 399"/>
                  <a:gd name="T7" fmla="*/ 0 h 217"/>
                  <a:gd name="T8" fmla="*/ 0 w 399"/>
                  <a:gd name="T9" fmla="*/ 87 h 217"/>
                  <a:gd name="T10" fmla="*/ 45 w 399"/>
                  <a:gd name="T11" fmla="*/ 173 h 217"/>
                  <a:gd name="T12" fmla="*/ 49 w 399"/>
                  <a:gd name="T13" fmla="*/ 173 h 217"/>
                  <a:gd name="T14" fmla="*/ 280 w 399"/>
                  <a:gd name="T15" fmla="*/ 173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6"/>
                    </a:cubicBezTo>
                    <a:cubicBezTo>
                      <a:pt x="399" y="216"/>
                      <a:pt x="399" y="216"/>
                      <a:pt x="399" y="216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59" name="Freeform 925">
                <a:extLst>
                  <a:ext uri="{FF2B5EF4-FFF2-40B4-BE49-F238E27FC236}">
                    <a16:creationId xmlns:a16="http://schemas.microsoft.com/office/drawing/2014/main" id="{1A979BBA-DFDB-480C-A54B-82E1D18FD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1" y="2381"/>
                <a:ext cx="277" cy="194"/>
              </a:xfrm>
              <a:custGeom>
                <a:avLst/>
                <a:gdLst>
                  <a:gd name="T0" fmla="*/ 232 w 331"/>
                  <a:gd name="T1" fmla="*/ 0 h 217"/>
                  <a:gd name="T2" fmla="*/ 56 w 331"/>
                  <a:gd name="T3" fmla="*/ 0 h 217"/>
                  <a:gd name="T4" fmla="*/ 56 w 331"/>
                  <a:gd name="T5" fmla="*/ 0 h 217"/>
                  <a:gd name="T6" fmla="*/ 54 w 331"/>
                  <a:gd name="T7" fmla="*/ 0 h 217"/>
                  <a:gd name="T8" fmla="*/ 0 w 331"/>
                  <a:gd name="T9" fmla="*/ 87 h 217"/>
                  <a:gd name="T10" fmla="*/ 54 w 331"/>
                  <a:gd name="T11" fmla="*/ 173 h 217"/>
                  <a:gd name="T12" fmla="*/ 58 w 331"/>
                  <a:gd name="T13" fmla="*/ 173 h 217"/>
                  <a:gd name="T14" fmla="*/ 232 w 331"/>
                  <a:gd name="T15" fmla="*/ 173 h 217"/>
                  <a:gd name="T16" fmla="*/ 232 w 33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1" h="217">
                    <a:moveTo>
                      <a:pt x="33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6"/>
                    </a:cubicBezTo>
                    <a:cubicBezTo>
                      <a:pt x="331" y="216"/>
                      <a:pt x="331" y="216"/>
                      <a:pt x="331" y="216"/>
                    </a:cubicBezTo>
                    <a:lnTo>
                      <a:pt x="33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0" name="Freeform 926">
                <a:extLst>
                  <a:ext uri="{FF2B5EF4-FFF2-40B4-BE49-F238E27FC236}">
                    <a16:creationId xmlns:a16="http://schemas.microsoft.com/office/drawing/2014/main" id="{A2A785D1-1624-4C24-9AF3-97EFF9BB2A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7" y="2381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6"/>
                    </a:cubicBezTo>
                    <a:cubicBezTo>
                      <a:pt x="209" y="216"/>
                      <a:pt x="209" y="216"/>
                      <a:pt x="209" y="216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1" name="Freeform 927">
                <a:extLst>
                  <a:ext uri="{FF2B5EF4-FFF2-40B4-BE49-F238E27FC236}">
                    <a16:creationId xmlns:a16="http://schemas.microsoft.com/office/drawing/2014/main" id="{3DBF2D84-9591-4B47-8D85-329284EDB9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43" y="2381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6 w 152"/>
                  <a:gd name="T7" fmla="*/ 0 h 217"/>
                  <a:gd name="T8" fmla="*/ 0 w 152"/>
                  <a:gd name="T9" fmla="*/ 87 h 217"/>
                  <a:gd name="T10" fmla="*/ 46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6"/>
                    </a:cubicBezTo>
                    <a:cubicBezTo>
                      <a:pt x="152" y="216"/>
                      <a:pt x="152" y="216"/>
                      <a:pt x="152" y="216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2" name="Freeform 928">
                <a:extLst>
                  <a:ext uri="{FF2B5EF4-FFF2-40B4-BE49-F238E27FC236}">
                    <a16:creationId xmlns:a16="http://schemas.microsoft.com/office/drawing/2014/main" id="{9A735E6D-FC90-476C-8C12-EEB54FE30C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9" y="2381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7 h 217"/>
                  <a:gd name="T10" fmla="*/ 45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6"/>
                    </a:cubicBezTo>
                    <a:cubicBezTo>
                      <a:pt x="135" y="216"/>
                      <a:pt x="135" y="216"/>
                      <a:pt x="135" y="216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3" name="Oval 929">
                <a:extLst>
                  <a:ext uri="{FF2B5EF4-FFF2-40B4-BE49-F238E27FC236}">
                    <a16:creationId xmlns:a16="http://schemas.microsoft.com/office/drawing/2014/main" id="{AD42EEBD-5567-403C-AE62-90BBFB85F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2381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64" name="Freeform 930">
                <a:extLst>
                  <a:ext uri="{FF2B5EF4-FFF2-40B4-BE49-F238E27FC236}">
                    <a16:creationId xmlns:a16="http://schemas.microsoft.com/office/drawing/2014/main" id="{3B0DD0E3-ADB1-4EB4-8A6D-E60B240DD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382"/>
                <a:ext cx="1032" cy="193"/>
              </a:xfrm>
              <a:custGeom>
                <a:avLst/>
                <a:gdLst>
                  <a:gd name="T0" fmla="*/ 864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5 h 217"/>
                  <a:gd name="T10" fmla="*/ 59 w 1233"/>
                  <a:gd name="T11" fmla="*/ 172 h 217"/>
                  <a:gd name="T12" fmla="*/ 62 w 1233"/>
                  <a:gd name="T13" fmla="*/ 171 h 217"/>
                  <a:gd name="T14" fmla="*/ 864 w 1233"/>
                  <a:gd name="T15" fmla="*/ 171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6"/>
                    </a:cubicBezTo>
                    <a:cubicBezTo>
                      <a:pt x="1233" y="216"/>
                      <a:pt x="1233" y="216"/>
                      <a:pt x="1233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5" name="Oval 931">
                <a:extLst>
                  <a:ext uri="{FF2B5EF4-FFF2-40B4-BE49-F238E27FC236}">
                    <a16:creationId xmlns:a16="http://schemas.microsoft.com/office/drawing/2014/main" id="{C02F1261-40F3-43FC-9FA2-322127E2A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6" y="2380"/>
                <a:ext cx="143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66" name="Line 932">
                <a:extLst>
                  <a:ext uri="{FF2B5EF4-FFF2-40B4-BE49-F238E27FC236}">
                    <a16:creationId xmlns:a16="http://schemas.microsoft.com/office/drawing/2014/main" id="{A365689B-8868-4CDF-BBD5-918BEABD8A1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9" y="240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7" name="Line 933">
                <a:extLst>
                  <a:ext uri="{FF2B5EF4-FFF2-40B4-BE49-F238E27FC236}">
                    <a16:creationId xmlns:a16="http://schemas.microsoft.com/office/drawing/2014/main" id="{33E6954D-5BD3-48D9-A2A4-740EDF6C95A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9" y="238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8" name="Line 934">
                <a:extLst>
                  <a:ext uri="{FF2B5EF4-FFF2-40B4-BE49-F238E27FC236}">
                    <a16:creationId xmlns:a16="http://schemas.microsoft.com/office/drawing/2014/main" id="{931CC275-AC1D-4112-8900-C14088DEC4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0" y="241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69" name="Line 935">
                <a:extLst>
                  <a:ext uri="{FF2B5EF4-FFF2-40B4-BE49-F238E27FC236}">
                    <a16:creationId xmlns:a16="http://schemas.microsoft.com/office/drawing/2014/main" id="{E6BAE912-D089-43D3-84A5-93206325AD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1" y="243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0" name="Line 936">
                <a:extLst>
                  <a:ext uri="{FF2B5EF4-FFF2-40B4-BE49-F238E27FC236}">
                    <a16:creationId xmlns:a16="http://schemas.microsoft.com/office/drawing/2014/main" id="{1BA40FF6-8451-44BA-9C0F-F38A9AC91CE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53" y="2448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1" name="Line 937">
                <a:extLst>
                  <a:ext uri="{FF2B5EF4-FFF2-40B4-BE49-F238E27FC236}">
                    <a16:creationId xmlns:a16="http://schemas.microsoft.com/office/drawing/2014/main" id="{0145319A-9D84-41D6-9877-A3A37827FA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4" y="2464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2" name="Line 938">
                <a:extLst>
                  <a:ext uri="{FF2B5EF4-FFF2-40B4-BE49-F238E27FC236}">
                    <a16:creationId xmlns:a16="http://schemas.microsoft.com/office/drawing/2014/main" id="{BF0897C9-981D-4248-B88B-1868F8E583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7" y="247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3" name="Line 939">
                <a:extLst>
                  <a:ext uri="{FF2B5EF4-FFF2-40B4-BE49-F238E27FC236}">
                    <a16:creationId xmlns:a16="http://schemas.microsoft.com/office/drawing/2014/main" id="{7BE7C835-18F4-4CF8-BF74-606D632D34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69" y="249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4" name="Line 940">
                <a:extLst>
                  <a:ext uri="{FF2B5EF4-FFF2-40B4-BE49-F238E27FC236}">
                    <a16:creationId xmlns:a16="http://schemas.microsoft.com/office/drawing/2014/main" id="{FD4E7E92-5D36-49C8-8A01-0F5CE940C8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3" y="250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5" name="Line 941">
                <a:extLst>
                  <a:ext uri="{FF2B5EF4-FFF2-40B4-BE49-F238E27FC236}">
                    <a16:creationId xmlns:a16="http://schemas.microsoft.com/office/drawing/2014/main" id="{E71F956A-F2B3-4790-8848-E97C9FCA0A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5" y="252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6" name="Line 942">
                <a:extLst>
                  <a:ext uri="{FF2B5EF4-FFF2-40B4-BE49-F238E27FC236}">
                    <a16:creationId xmlns:a16="http://schemas.microsoft.com/office/drawing/2014/main" id="{E562923B-5FAE-4F2F-B0AA-401D7ECA5C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79" y="2534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7" name="Line 943">
                <a:extLst>
                  <a:ext uri="{FF2B5EF4-FFF2-40B4-BE49-F238E27FC236}">
                    <a16:creationId xmlns:a16="http://schemas.microsoft.com/office/drawing/2014/main" id="{696DC665-9200-4AC5-9F71-1B7318F825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91" y="254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8" name="Line 944">
                <a:extLst>
                  <a:ext uri="{FF2B5EF4-FFF2-40B4-BE49-F238E27FC236}">
                    <a16:creationId xmlns:a16="http://schemas.microsoft.com/office/drawing/2014/main" id="{14AE39AD-9428-46CD-BE4F-E2352A15FC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794" y="256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79" name="Freeform 945">
                <a:extLst>
                  <a:ext uri="{FF2B5EF4-FFF2-40B4-BE49-F238E27FC236}">
                    <a16:creationId xmlns:a16="http://schemas.microsoft.com/office/drawing/2014/main" id="{3FE153FE-3937-4229-9549-570C68A6F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0" y="2587"/>
                <a:ext cx="1032" cy="194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3 w 1232"/>
                  <a:gd name="T13" fmla="*/ 173 h 217"/>
                  <a:gd name="T14" fmla="*/ 864 w 1232"/>
                  <a:gd name="T15" fmla="*/ 173 h 217"/>
                  <a:gd name="T16" fmla="*/ 864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9"/>
                      <a:pt x="0" y="109"/>
                    </a:cubicBezTo>
                    <a:cubicBezTo>
                      <a:pt x="0" y="169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7"/>
                    </a:cubicBezTo>
                    <a:cubicBezTo>
                      <a:pt x="1232" y="217"/>
                      <a:pt x="1232" y="217"/>
                      <a:pt x="1232" y="217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0" name="Freeform 946">
                <a:extLst>
                  <a:ext uri="{FF2B5EF4-FFF2-40B4-BE49-F238E27FC236}">
                    <a16:creationId xmlns:a16="http://schemas.microsoft.com/office/drawing/2014/main" id="{1FB62B64-2424-45EE-A670-EE5203F28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2587"/>
                <a:ext cx="963" cy="194"/>
              </a:xfrm>
              <a:custGeom>
                <a:avLst/>
                <a:gdLst>
                  <a:gd name="T0" fmla="*/ 806 w 1150"/>
                  <a:gd name="T1" fmla="*/ 0 h 217"/>
                  <a:gd name="T2" fmla="*/ 56 w 1150"/>
                  <a:gd name="T3" fmla="*/ 0 h 217"/>
                  <a:gd name="T4" fmla="*/ 56 w 1150"/>
                  <a:gd name="T5" fmla="*/ 0 h 217"/>
                  <a:gd name="T6" fmla="*/ 54 w 1150"/>
                  <a:gd name="T7" fmla="*/ 0 h 217"/>
                  <a:gd name="T8" fmla="*/ 0 w 1150"/>
                  <a:gd name="T9" fmla="*/ 87 h 217"/>
                  <a:gd name="T10" fmla="*/ 54 w 1150"/>
                  <a:gd name="T11" fmla="*/ 173 h 217"/>
                  <a:gd name="T12" fmla="*/ 59 w 1150"/>
                  <a:gd name="T13" fmla="*/ 173 h 217"/>
                  <a:gd name="T14" fmla="*/ 806 w 1150"/>
                  <a:gd name="T15" fmla="*/ 173 h 217"/>
                  <a:gd name="T16" fmla="*/ 806 w 115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0" h="217">
                    <a:moveTo>
                      <a:pt x="115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1150" y="217"/>
                      <a:pt x="1150" y="217"/>
                      <a:pt x="1150" y="217"/>
                    </a:cubicBezTo>
                    <a:lnTo>
                      <a:pt x="1150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1" name="Freeform 947">
                <a:extLst>
                  <a:ext uri="{FF2B5EF4-FFF2-40B4-BE49-F238E27FC236}">
                    <a16:creationId xmlns:a16="http://schemas.microsoft.com/office/drawing/2014/main" id="{232D1260-D0BE-4A43-87CF-5AE2B69831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2" y="2587"/>
                <a:ext cx="860" cy="194"/>
              </a:xfrm>
              <a:custGeom>
                <a:avLst/>
                <a:gdLst>
                  <a:gd name="T0" fmla="*/ 719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19 w 1028"/>
                  <a:gd name="T15" fmla="*/ 173 h 217"/>
                  <a:gd name="T16" fmla="*/ 719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9"/>
                      <a:pt x="0" y="109"/>
                    </a:cubicBezTo>
                    <a:cubicBezTo>
                      <a:pt x="0" y="169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2" name="Freeform 948">
                <a:extLst>
                  <a:ext uri="{FF2B5EF4-FFF2-40B4-BE49-F238E27FC236}">
                    <a16:creationId xmlns:a16="http://schemas.microsoft.com/office/drawing/2014/main" id="{4253804E-AADE-46C5-BB9C-D23B1D191C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7" y="2587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6 w 971"/>
                  <a:gd name="T7" fmla="*/ 0 h 217"/>
                  <a:gd name="T8" fmla="*/ 0 w 971"/>
                  <a:gd name="T9" fmla="*/ 87 h 217"/>
                  <a:gd name="T10" fmla="*/ 46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9"/>
                      <a:pt x="0" y="109"/>
                    </a:cubicBezTo>
                    <a:cubicBezTo>
                      <a:pt x="0" y="169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3" name="Freeform 949">
                <a:extLst>
                  <a:ext uri="{FF2B5EF4-FFF2-40B4-BE49-F238E27FC236}">
                    <a16:creationId xmlns:a16="http://schemas.microsoft.com/office/drawing/2014/main" id="{4D846D73-AC64-4C50-9ACD-27847EF57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587"/>
                <a:ext cx="798" cy="194"/>
              </a:xfrm>
              <a:custGeom>
                <a:avLst/>
                <a:gdLst>
                  <a:gd name="T0" fmla="*/ 668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7 h 217"/>
                  <a:gd name="T10" fmla="*/ 45 w 954"/>
                  <a:gd name="T11" fmla="*/ 173 h 217"/>
                  <a:gd name="T12" fmla="*/ 49 w 954"/>
                  <a:gd name="T13" fmla="*/ 173 h 217"/>
                  <a:gd name="T14" fmla="*/ 668 w 954"/>
                  <a:gd name="T15" fmla="*/ 173 h 217"/>
                  <a:gd name="T16" fmla="*/ 668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954" y="217"/>
                      <a:pt x="954" y="217"/>
                      <a:pt x="954" y="217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4" name="Freeform 950">
                <a:extLst>
                  <a:ext uri="{FF2B5EF4-FFF2-40B4-BE49-F238E27FC236}">
                    <a16:creationId xmlns:a16="http://schemas.microsoft.com/office/drawing/2014/main" id="{2C5CB158-562A-4AF9-BF9F-9A0B76A587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587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5" name="Freeform 951">
                <a:extLst>
                  <a:ext uri="{FF2B5EF4-FFF2-40B4-BE49-F238E27FC236}">
                    <a16:creationId xmlns:a16="http://schemas.microsoft.com/office/drawing/2014/main" id="{7E6D8D55-CB3F-4BD6-94A0-7C96DCB246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8" y="2587"/>
                <a:ext cx="619" cy="194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3 w 739"/>
                  <a:gd name="T13" fmla="*/ 173 h 217"/>
                  <a:gd name="T14" fmla="*/ 518 w 739"/>
                  <a:gd name="T15" fmla="*/ 173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6" name="Freeform 952">
                <a:extLst>
                  <a:ext uri="{FF2B5EF4-FFF2-40B4-BE49-F238E27FC236}">
                    <a16:creationId xmlns:a16="http://schemas.microsoft.com/office/drawing/2014/main" id="{94795538-A51C-40B4-A4FF-3D6084E9B7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4" y="2587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7" name="Freeform 953">
                <a:extLst>
                  <a:ext uri="{FF2B5EF4-FFF2-40B4-BE49-F238E27FC236}">
                    <a16:creationId xmlns:a16="http://schemas.microsoft.com/office/drawing/2014/main" id="{BFBB2C99-2DF0-4C3D-A7FC-71E6A31F1F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1" y="2587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7 w 664"/>
                  <a:gd name="T3" fmla="*/ 0 h 217"/>
                  <a:gd name="T4" fmla="*/ 47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7"/>
                    </a:cubicBezTo>
                    <a:cubicBezTo>
                      <a:pt x="664" y="217"/>
                      <a:pt x="664" y="217"/>
                      <a:pt x="664" y="217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8" name="Freeform 954">
                <a:extLst>
                  <a:ext uri="{FF2B5EF4-FFF2-40B4-BE49-F238E27FC236}">
                    <a16:creationId xmlns:a16="http://schemas.microsoft.com/office/drawing/2014/main" id="{F8DF45F1-FB98-42B9-AD6C-7561A687C4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3" y="2587"/>
                <a:ext cx="500" cy="194"/>
              </a:xfrm>
              <a:custGeom>
                <a:avLst/>
                <a:gdLst>
                  <a:gd name="T0" fmla="*/ 419 w 597"/>
                  <a:gd name="T1" fmla="*/ 0 h 217"/>
                  <a:gd name="T2" fmla="*/ 57 w 597"/>
                  <a:gd name="T3" fmla="*/ 0 h 217"/>
                  <a:gd name="T4" fmla="*/ 57 w 597"/>
                  <a:gd name="T5" fmla="*/ 0 h 217"/>
                  <a:gd name="T6" fmla="*/ 55 w 597"/>
                  <a:gd name="T7" fmla="*/ 0 h 217"/>
                  <a:gd name="T8" fmla="*/ 0 w 597"/>
                  <a:gd name="T9" fmla="*/ 87 h 217"/>
                  <a:gd name="T10" fmla="*/ 55 w 597"/>
                  <a:gd name="T11" fmla="*/ 173 h 217"/>
                  <a:gd name="T12" fmla="*/ 59 w 597"/>
                  <a:gd name="T13" fmla="*/ 173 h 217"/>
                  <a:gd name="T14" fmla="*/ 419 w 597"/>
                  <a:gd name="T15" fmla="*/ 173 h 217"/>
                  <a:gd name="T16" fmla="*/ 419 w 59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7" h="217">
                    <a:moveTo>
                      <a:pt x="597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9"/>
                      <a:pt x="0" y="109"/>
                    </a:cubicBezTo>
                    <a:cubicBezTo>
                      <a:pt x="0" y="169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597" y="217"/>
                      <a:pt x="597" y="217"/>
                      <a:pt x="597" y="217"/>
                    </a:cubicBezTo>
                    <a:lnTo>
                      <a:pt x="597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89" name="Freeform 955">
                <a:extLst>
                  <a:ext uri="{FF2B5EF4-FFF2-40B4-BE49-F238E27FC236}">
                    <a16:creationId xmlns:a16="http://schemas.microsoft.com/office/drawing/2014/main" id="{D9849585-3A2B-46E0-9736-106B191879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00" y="2587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3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9"/>
                      <a:pt x="0" y="109"/>
                    </a:cubicBezTo>
                    <a:cubicBezTo>
                      <a:pt x="0" y="169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0" name="Freeform 956">
                <a:extLst>
                  <a:ext uri="{FF2B5EF4-FFF2-40B4-BE49-F238E27FC236}">
                    <a16:creationId xmlns:a16="http://schemas.microsoft.com/office/drawing/2014/main" id="{ECA53949-6B0D-4613-8F4B-01F5EB9A6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6" y="2587"/>
                <a:ext cx="348" cy="194"/>
              </a:xfrm>
              <a:custGeom>
                <a:avLst/>
                <a:gdLst>
                  <a:gd name="T0" fmla="*/ 291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1 w 416"/>
                  <a:gd name="T15" fmla="*/ 173 h 217"/>
                  <a:gd name="T16" fmla="*/ 291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1" name="Freeform 957">
                <a:extLst>
                  <a:ext uri="{FF2B5EF4-FFF2-40B4-BE49-F238E27FC236}">
                    <a16:creationId xmlns:a16="http://schemas.microsoft.com/office/drawing/2014/main" id="{9FFAB6A1-EAF0-402C-A1F7-25E15FBF1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72" y="2587"/>
                <a:ext cx="335" cy="194"/>
              </a:xfrm>
              <a:custGeom>
                <a:avLst/>
                <a:gdLst>
                  <a:gd name="T0" fmla="*/ 281 w 399"/>
                  <a:gd name="T1" fmla="*/ 0 h 217"/>
                  <a:gd name="T2" fmla="*/ 47 w 399"/>
                  <a:gd name="T3" fmla="*/ 0 h 217"/>
                  <a:gd name="T4" fmla="*/ 47 w 399"/>
                  <a:gd name="T5" fmla="*/ 0 h 217"/>
                  <a:gd name="T6" fmla="*/ 46 w 399"/>
                  <a:gd name="T7" fmla="*/ 0 h 217"/>
                  <a:gd name="T8" fmla="*/ 0 w 399"/>
                  <a:gd name="T9" fmla="*/ 87 h 217"/>
                  <a:gd name="T10" fmla="*/ 46 w 399"/>
                  <a:gd name="T11" fmla="*/ 173 h 217"/>
                  <a:gd name="T12" fmla="*/ 49 w 399"/>
                  <a:gd name="T13" fmla="*/ 173 h 217"/>
                  <a:gd name="T14" fmla="*/ 281 w 399"/>
                  <a:gd name="T15" fmla="*/ 173 h 217"/>
                  <a:gd name="T16" fmla="*/ 281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7"/>
                    </a:cubicBezTo>
                    <a:cubicBezTo>
                      <a:pt x="399" y="217"/>
                      <a:pt x="399" y="217"/>
                      <a:pt x="399" y="217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2" name="Freeform 958">
                <a:extLst>
                  <a:ext uri="{FF2B5EF4-FFF2-40B4-BE49-F238E27FC236}">
                    <a16:creationId xmlns:a16="http://schemas.microsoft.com/office/drawing/2014/main" id="{C878FD86-66CE-48CC-955E-669F9E6C77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9" y="2587"/>
                <a:ext cx="277" cy="194"/>
              </a:xfrm>
              <a:custGeom>
                <a:avLst/>
                <a:gdLst>
                  <a:gd name="T0" fmla="*/ 232 w 331"/>
                  <a:gd name="T1" fmla="*/ 0 h 217"/>
                  <a:gd name="T2" fmla="*/ 56 w 331"/>
                  <a:gd name="T3" fmla="*/ 0 h 217"/>
                  <a:gd name="T4" fmla="*/ 56 w 331"/>
                  <a:gd name="T5" fmla="*/ 0 h 217"/>
                  <a:gd name="T6" fmla="*/ 54 w 331"/>
                  <a:gd name="T7" fmla="*/ 0 h 217"/>
                  <a:gd name="T8" fmla="*/ 0 w 331"/>
                  <a:gd name="T9" fmla="*/ 87 h 217"/>
                  <a:gd name="T10" fmla="*/ 54 w 331"/>
                  <a:gd name="T11" fmla="*/ 173 h 217"/>
                  <a:gd name="T12" fmla="*/ 58 w 331"/>
                  <a:gd name="T13" fmla="*/ 173 h 217"/>
                  <a:gd name="T14" fmla="*/ 232 w 331"/>
                  <a:gd name="T15" fmla="*/ 173 h 217"/>
                  <a:gd name="T16" fmla="*/ 232 w 33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1" h="217">
                    <a:moveTo>
                      <a:pt x="33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9"/>
                    </a:cubicBezTo>
                    <a:cubicBezTo>
                      <a:pt x="0" y="169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331" y="217"/>
                      <a:pt x="331" y="217"/>
                      <a:pt x="331" y="217"/>
                    </a:cubicBezTo>
                    <a:lnTo>
                      <a:pt x="33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3" name="Freeform 959">
                <a:extLst>
                  <a:ext uri="{FF2B5EF4-FFF2-40B4-BE49-F238E27FC236}">
                    <a16:creationId xmlns:a16="http://schemas.microsoft.com/office/drawing/2014/main" id="{15A6BB59-C9D1-47A3-8753-367AECFE57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25" y="2587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9"/>
                      <a:pt x="0" y="109"/>
                    </a:cubicBezTo>
                    <a:cubicBezTo>
                      <a:pt x="0" y="169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4" name="Freeform 960">
                <a:extLst>
                  <a:ext uri="{FF2B5EF4-FFF2-40B4-BE49-F238E27FC236}">
                    <a16:creationId xmlns:a16="http://schemas.microsoft.com/office/drawing/2014/main" id="{D799286C-4442-4E40-81B1-AF8708A7A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80" y="2587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6 w 152"/>
                  <a:gd name="T7" fmla="*/ 0 h 217"/>
                  <a:gd name="T8" fmla="*/ 0 w 152"/>
                  <a:gd name="T9" fmla="*/ 87 h 217"/>
                  <a:gd name="T10" fmla="*/ 46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9"/>
                      <a:pt x="0" y="109"/>
                    </a:cubicBezTo>
                    <a:cubicBezTo>
                      <a:pt x="0" y="169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5" name="Freeform 961">
                <a:extLst>
                  <a:ext uri="{FF2B5EF4-FFF2-40B4-BE49-F238E27FC236}">
                    <a16:creationId xmlns:a16="http://schemas.microsoft.com/office/drawing/2014/main" id="{2D861A95-CB14-437C-89DE-5E3A7C82B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997" y="2587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7 h 217"/>
                  <a:gd name="T10" fmla="*/ 45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9"/>
                    </a:cubicBezTo>
                    <a:cubicBezTo>
                      <a:pt x="0" y="169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135" y="217"/>
                      <a:pt x="135" y="217"/>
                      <a:pt x="135" y="217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6" name="Oval 962">
                <a:extLst>
                  <a:ext uri="{FF2B5EF4-FFF2-40B4-BE49-F238E27FC236}">
                    <a16:creationId xmlns:a16="http://schemas.microsoft.com/office/drawing/2014/main" id="{B183D5CD-3EB0-41FA-A6D1-7C5027036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5" y="2587"/>
                <a:ext cx="140" cy="194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97" name="Freeform 963">
                <a:extLst>
                  <a:ext uri="{FF2B5EF4-FFF2-40B4-BE49-F238E27FC236}">
                    <a16:creationId xmlns:a16="http://schemas.microsoft.com/office/drawing/2014/main" id="{455BAC48-BC7A-4D5E-B58D-4D55F5DE1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8" y="2588"/>
                <a:ext cx="1033" cy="194"/>
              </a:xfrm>
              <a:custGeom>
                <a:avLst/>
                <a:gdLst>
                  <a:gd name="T0" fmla="*/ 865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3 w 1233"/>
                  <a:gd name="T13" fmla="*/ 173 h 217"/>
                  <a:gd name="T14" fmla="*/ 865 w 1233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9"/>
                      <a:pt x="0" y="109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498" name="Oval 964">
                <a:extLst>
                  <a:ext uri="{FF2B5EF4-FFF2-40B4-BE49-F238E27FC236}">
                    <a16:creationId xmlns:a16="http://schemas.microsoft.com/office/drawing/2014/main" id="{B2CE4693-CA72-4F14-B208-B70D7F9F4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34" y="2587"/>
                <a:ext cx="141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499" name="Line 965">
                <a:extLst>
                  <a:ext uri="{FF2B5EF4-FFF2-40B4-BE49-F238E27FC236}">
                    <a16:creationId xmlns:a16="http://schemas.microsoft.com/office/drawing/2014/main" id="{C1A8B8F4-F9DD-4A2D-AE0A-163F99A3FB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6" y="2607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0" name="Line 966">
                <a:extLst>
                  <a:ext uri="{FF2B5EF4-FFF2-40B4-BE49-F238E27FC236}">
                    <a16:creationId xmlns:a16="http://schemas.microsoft.com/office/drawing/2014/main" id="{6683ACBF-D972-421D-92CD-D56BD9EC93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7" y="2596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1" name="Line 967">
                <a:extLst>
                  <a:ext uri="{FF2B5EF4-FFF2-40B4-BE49-F238E27FC236}">
                    <a16:creationId xmlns:a16="http://schemas.microsoft.com/office/drawing/2014/main" id="{652708C2-97BE-4AB1-8AA0-225EB69F60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8" y="262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2" name="Line 968">
                <a:extLst>
                  <a:ext uri="{FF2B5EF4-FFF2-40B4-BE49-F238E27FC236}">
                    <a16:creationId xmlns:a16="http://schemas.microsoft.com/office/drawing/2014/main" id="{923E907A-097D-4E58-A253-B42E8F7F799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8" y="263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3" name="Line 969">
                <a:extLst>
                  <a:ext uri="{FF2B5EF4-FFF2-40B4-BE49-F238E27FC236}">
                    <a16:creationId xmlns:a16="http://schemas.microsoft.com/office/drawing/2014/main" id="{9D8E9FDF-EA1F-46EA-870A-4BCD703865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090" y="265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4" name="Line 970">
                <a:extLst>
                  <a:ext uri="{FF2B5EF4-FFF2-40B4-BE49-F238E27FC236}">
                    <a16:creationId xmlns:a16="http://schemas.microsoft.com/office/drawing/2014/main" id="{980D3193-1652-45F8-9FF6-85D85F54D0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1" y="267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5" name="Line 971">
                <a:extLst>
                  <a:ext uri="{FF2B5EF4-FFF2-40B4-BE49-F238E27FC236}">
                    <a16:creationId xmlns:a16="http://schemas.microsoft.com/office/drawing/2014/main" id="{E8601C6D-A6C8-4EF0-BF3D-2EA038F04F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3" y="2684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6" name="Line 972">
                <a:extLst>
                  <a:ext uri="{FF2B5EF4-FFF2-40B4-BE49-F238E27FC236}">
                    <a16:creationId xmlns:a16="http://schemas.microsoft.com/office/drawing/2014/main" id="{1FDE8F64-0F56-4F6F-A9F3-32C024A427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07" y="269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7" name="Line 973">
                <a:extLst>
                  <a:ext uri="{FF2B5EF4-FFF2-40B4-BE49-F238E27FC236}">
                    <a16:creationId xmlns:a16="http://schemas.microsoft.com/office/drawing/2014/main" id="{74C77B09-ADF9-489B-B4D7-ECBC5D606B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0" y="271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8" name="Line 974">
                <a:extLst>
                  <a:ext uri="{FF2B5EF4-FFF2-40B4-BE49-F238E27FC236}">
                    <a16:creationId xmlns:a16="http://schemas.microsoft.com/office/drawing/2014/main" id="{196BB2B1-AEE3-4D98-9C84-DFE9B4B670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3" y="272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09" name="Line 975">
                <a:extLst>
                  <a:ext uri="{FF2B5EF4-FFF2-40B4-BE49-F238E27FC236}">
                    <a16:creationId xmlns:a16="http://schemas.microsoft.com/office/drawing/2014/main" id="{C56B413A-E49D-480C-A451-2BFBF06FFF9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16" y="274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0" name="Line 976">
                <a:extLst>
                  <a:ext uri="{FF2B5EF4-FFF2-40B4-BE49-F238E27FC236}">
                    <a16:creationId xmlns:a16="http://schemas.microsoft.com/office/drawing/2014/main" id="{0E394A22-B6D0-4E03-965E-3B8E61198C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29" y="2755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1" name="Line 977">
                <a:extLst>
                  <a:ext uri="{FF2B5EF4-FFF2-40B4-BE49-F238E27FC236}">
                    <a16:creationId xmlns:a16="http://schemas.microsoft.com/office/drawing/2014/main" id="{AFD96416-38F2-4DB0-9DE9-1E249A89C9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3132" y="276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2" name="Freeform 978">
                <a:extLst>
                  <a:ext uri="{FF2B5EF4-FFF2-40B4-BE49-F238E27FC236}">
                    <a16:creationId xmlns:a16="http://schemas.microsoft.com/office/drawing/2014/main" id="{C1A8B855-ED7E-4E4E-9E25-03ADB3F98F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6" y="2678"/>
                <a:ext cx="1031" cy="194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2 w 1232"/>
                  <a:gd name="T13" fmla="*/ 173 h 217"/>
                  <a:gd name="T14" fmla="*/ 863 w 1232"/>
                  <a:gd name="T15" fmla="*/ 173 h 217"/>
                  <a:gd name="T16" fmla="*/ 863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8" y="216"/>
                    </a:cubicBezTo>
                    <a:cubicBezTo>
                      <a:pt x="1232" y="216"/>
                      <a:pt x="1232" y="216"/>
                      <a:pt x="1232" y="216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3" name="Freeform 979">
                <a:extLst>
                  <a:ext uri="{FF2B5EF4-FFF2-40B4-BE49-F238E27FC236}">
                    <a16:creationId xmlns:a16="http://schemas.microsoft.com/office/drawing/2014/main" id="{654C0EB8-DD38-47EC-94BA-6F010D358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0" y="2678"/>
                <a:ext cx="964" cy="194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7 h 217"/>
                  <a:gd name="T10" fmla="*/ 55 w 1151"/>
                  <a:gd name="T11" fmla="*/ 173 h 217"/>
                  <a:gd name="T12" fmla="*/ 59 w 1151"/>
                  <a:gd name="T13" fmla="*/ 173 h 217"/>
                  <a:gd name="T14" fmla="*/ 807 w 1151"/>
                  <a:gd name="T15" fmla="*/ 173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1151" y="216"/>
                      <a:pt x="1151" y="216"/>
                      <a:pt x="1151" y="216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4" name="Freeform 980">
                <a:extLst>
                  <a:ext uri="{FF2B5EF4-FFF2-40B4-BE49-F238E27FC236}">
                    <a16:creationId xmlns:a16="http://schemas.microsoft.com/office/drawing/2014/main" id="{A54C7761-1F69-4402-9239-42729E8C1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2678"/>
                <a:ext cx="861" cy="194"/>
              </a:xfrm>
              <a:custGeom>
                <a:avLst/>
                <a:gdLst>
                  <a:gd name="T0" fmla="*/ 720 w 1029"/>
                  <a:gd name="T1" fmla="*/ 0 h 217"/>
                  <a:gd name="T2" fmla="*/ 50 w 1029"/>
                  <a:gd name="T3" fmla="*/ 0 h 217"/>
                  <a:gd name="T4" fmla="*/ 50 w 1029"/>
                  <a:gd name="T5" fmla="*/ 0 h 217"/>
                  <a:gd name="T6" fmla="*/ 49 w 1029"/>
                  <a:gd name="T7" fmla="*/ 0 h 217"/>
                  <a:gd name="T8" fmla="*/ 0 w 1029"/>
                  <a:gd name="T9" fmla="*/ 87 h 217"/>
                  <a:gd name="T10" fmla="*/ 49 w 1029"/>
                  <a:gd name="T11" fmla="*/ 173 h 217"/>
                  <a:gd name="T12" fmla="*/ 53 w 1029"/>
                  <a:gd name="T13" fmla="*/ 173 h 217"/>
                  <a:gd name="T14" fmla="*/ 720 w 1029"/>
                  <a:gd name="T15" fmla="*/ 173 h 217"/>
                  <a:gd name="T16" fmla="*/ 720 w 102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9" h="217">
                    <a:moveTo>
                      <a:pt x="102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1029" y="216"/>
                      <a:pt x="1029" y="216"/>
                      <a:pt x="1029" y="216"/>
                    </a:cubicBezTo>
                    <a:lnTo>
                      <a:pt x="102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5" name="Freeform 981">
                <a:extLst>
                  <a:ext uri="{FF2B5EF4-FFF2-40B4-BE49-F238E27FC236}">
                    <a16:creationId xmlns:a16="http://schemas.microsoft.com/office/drawing/2014/main" id="{8C627BA3-2571-4989-958B-4A2BED9F9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2678"/>
                <a:ext cx="812" cy="194"/>
              </a:xfrm>
              <a:custGeom>
                <a:avLst/>
                <a:gdLst>
                  <a:gd name="T0" fmla="*/ 680 w 970"/>
                  <a:gd name="T1" fmla="*/ 0 h 217"/>
                  <a:gd name="T2" fmla="*/ 48 w 970"/>
                  <a:gd name="T3" fmla="*/ 0 h 217"/>
                  <a:gd name="T4" fmla="*/ 48 w 970"/>
                  <a:gd name="T5" fmla="*/ 0 h 217"/>
                  <a:gd name="T6" fmla="*/ 46 w 970"/>
                  <a:gd name="T7" fmla="*/ 0 h 217"/>
                  <a:gd name="T8" fmla="*/ 0 w 970"/>
                  <a:gd name="T9" fmla="*/ 87 h 217"/>
                  <a:gd name="T10" fmla="*/ 46 w 970"/>
                  <a:gd name="T11" fmla="*/ 173 h 217"/>
                  <a:gd name="T12" fmla="*/ 49 w 970"/>
                  <a:gd name="T13" fmla="*/ 173 h 217"/>
                  <a:gd name="T14" fmla="*/ 680 w 970"/>
                  <a:gd name="T15" fmla="*/ 173 h 217"/>
                  <a:gd name="T16" fmla="*/ 680 w 97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0" h="217">
                    <a:moveTo>
                      <a:pt x="970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6"/>
                    </a:cubicBezTo>
                    <a:cubicBezTo>
                      <a:pt x="970" y="216"/>
                      <a:pt x="970" y="216"/>
                      <a:pt x="970" y="216"/>
                    </a:cubicBezTo>
                    <a:lnTo>
                      <a:pt x="970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6" name="Freeform 982">
                <a:extLst>
                  <a:ext uri="{FF2B5EF4-FFF2-40B4-BE49-F238E27FC236}">
                    <a16:creationId xmlns:a16="http://schemas.microsoft.com/office/drawing/2014/main" id="{C2915281-0C96-47A6-9B07-CB028B6E2C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678"/>
                <a:ext cx="799" cy="194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7 h 217"/>
                  <a:gd name="T10" fmla="*/ 45 w 954"/>
                  <a:gd name="T11" fmla="*/ 173 h 217"/>
                  <a:gd name="T12" fmla="*/ 49 w 954"/>
                  <a:gd name="T13" fmla="*/ 173 h 217"/>
                  <a:gd name="T14" fmla="*/ 669 w 954"/>
                  <a:gd name="T15" fmla="*/ 173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6"/>
                    </a:cubicBezTo>
                    <a:cubicBezTo>
                      <a:pt x="954" y="216"/>
                      <a:pt x="954" y="216"/>
                      <a:pt x="954" y="216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7" name="Freeform 983">
                <a:extLst>
                  <a:ext uri="{FF2B5EF4-FFF2-40B4-BE49-F238E27FC236}">
                    <a16:creationId xmlns:a16="http://schemas.microsoft.com/office/drawing/2014/main" id="{B0145C9B-6B7A-484D-98D3-6588223FD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7" y="2678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7 w 861"/>
                  <a:gd name="T3" fmla="*/ 0 h 217"/>
                  <a:gd name="T4" fmla="*/ 57 w 861"/>
                  <a:gd name="T5" fmla="*/ 0 h 217"/>
                  <a:gd name="T6" fmla="*/ 55 w 861"/>
                  <a:gd name="T7" fmla="*/ 0 h 217"/>
                  <a:gd name="T8" fmla="*/ 0 w 861"/>
                  <a:gd name="T9" fmla="*/ 87 h 217"/>
                  <a:gd name="T10" fmla="*/ 55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861" y="216"/>
                      <a:pt x="861" y="216"/>
                      <a:pt x="861" y="216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8" name="Freeform 984">
                <a:extLst>
                  <a:ext uri="{FF2B5EF4-FFF2-40B4-BE49-F238E27FC236}">
                    <a16:creationId xmlns:a16="http://schemas.microsoft.com/office/drawing/2014/main" id="{9E61404E-BC0B-488B-BD87-257D72B4A1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678"/>
                <a:ext cx="618" cy="194"/>
              </a:xfrm>
              <a:custGeom>
                <a:avLst/>
                <a:gdLst>
                  <a:gd name="T0" fmla="*/ 517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7 w 739"/>
                  <a:gd name="T15" fmla="*/ 173 h 217"/>
                  <a:gd name="T16" fmla="*/ 517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6"/>
                    </a:cubicBezTo>
                    <a:cubicBezTo>
                      <a:pt x="739" y="216"/>
                      <a:pt x="739" y="216"/>
                      <a:pt x="739" y="216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19" name="Freeform 985">
                <a:extLst>
                  <a:ext uri="{FF2B5EF4-FFF2-40B4-BE49-F238E27FC236}">
                    <a16:creationId xmlns:a16="http://schemas.microsoft.com/office/drawing/2014/main" id="{D81BCF12-F3E2-47EE-8A0D-5DE4C75A0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678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7 w 681"/>
                  <a:gd name="T3" fmla="*/ 0 h 217"/>
                  <a:gd name="T4" fmla="*/ 47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0" name="Freeform 986">
                <a:extLst>
                  <a:ext uri="{FF2B5EF4-FFF2-40B4-BE49-F238E27FC236}">
                    <a16:creationId xmlns:a16="http://schemas.microsoft.com/office/drawing/2014/main" id="{45B70957-936D-415D-90F0-622565E5AB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678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6 w 664"/>
                  <a:gd name="T3" fmla="*/ 0 h 217"/>
                  <a:gd name="T4" fmla="*/ 46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6"/>
                    </a:cubicBezTo>
                    <a:cubicBezTo>
                      <a:pt x="664" y="216"/>
                      <a:pt x="664" y="216"/>
                      <a:pt x="664" y="216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1" name="Freeform 987">
                <a:extLst>
                  <a:ext uri="{FF2B5EF4-FFF2-40B4-BE49-F238E27FC236}">
                    <a16:creationId xmlns:a16="http://schemas.microsoft.com/office/drawing/2014/main" id="{FEA4BA3B-90DF-4463-9F6F-FA914A99C3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678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7 w 596"/>
                  <a:gd name="T3" fmla="*/ 0 h 217"/>
                  <a:gd name="T4" fmla="*/ 56 w 596"/>
                  <a:gd name="T5" fmla="*/ 0 h 217"/>
                  <a:gd name="T6" fmla="*/ 55 w 596"/>
                  <a:gd name="T7" fmla="*/ 0 h 217"/>
                  <a:gd name="T8" fmla="*/ 0 w 596"/>
                  <a:gd name="T9" fmla="*/ 87 h 217"/>
                  <a:gd name="T10" fmla="*/ 55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596" y="216"/>
                      <a:pt x="596" y="216"/>
                      <a:pt x="596" y="216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2" name="Freeform 988">
                <a:extLst>
                  <a:ext uri="{FF2B5EF4-FFF2-40B4-BE49-F238E27FC236}">
                    <a16:creationId xmlns:a16="http://schemas.microsoft.com/office/drawing/2014/main" id="{9BD01E5B-65B1-43CB-A8A4-8221514B23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5" y="2678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6"/>
                    </a:cubicBezTo>
                    <a:cubicBezTo>
                      <a:pt x="474" y="216"/>
                      <a:pt x="474" y="216"/>
                      <a:pt x="474" y="216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3" name="Freeform 989">
                <a:extLst>
                  <a:ext uri="{FF2B5EF4-FFF2-40B4-BE49-F238E27FC236}">
                    <a16:creationId xmlns:a16="http://schemas.microsoft.com/office/drawing/2014/main" id="{55C25025-E715-4382-92B8-FEC09B20B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1" y="2678"/>
                <a:ext cx="349" cy="194"/>
              </a:xfrm>
              <a:custGeom>
                <a:avLst/>
                <a:gdLst>
                  <a:gd name="T0" fmla="*/ 292 w 417"/>
                  <a:gd name="T1" fmla="*/ 0 h 217"/>
                  <a:gd name="T2" fmla="*/ 48 w 417"/>
                  <a:gd name="T3" fmla="*/ 0 h 217"/>
                  <a:gd name="T4" fmla="*/ 48 w 417"/>
                  <a:gd name="T5" fmla="*/ 0 h 217"/>
                  <a:gd name="T6" fmla="*/ 47 w 417"/>
                  <a:gd name="T7" fmla="*/ 0 h 217"/>
                  <a:gd name="T8" fmla="*/ 0 w 417"/>
                  <a:gd name="T9" fmla="*/ 87 h 217"/>
                  <a:gd name="T10" fmla="*/ 47 w 417"/>
                  <a:gd name="T11" fmla="*/ 173 h 217"/>
                  <a:gd name="T12" fmla="*/ 49 w 417"/>
                  <a:gd name="T13" fmla="*/ 173 h 217"/>
                  <a:gd name="T14" fmla="*/ 292 w 417"/>
                  <a:gd name="T15" fmla="*/ 173 h 217"/>
                  <a:gd name="T16" fmla="*/ 292 w 41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7" h="217">
                    <a:moveTo>
                      <a:pt x="417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6"/>
                    </a:cubicBezTo>
                    <a:cubicBezTo>
                      <a:pt x="417" y="216"/>
                      <a:pt x="417" y="216"/>
                      <a:pt x="417" y="216"/>
                    </a:cubicBez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4" name="Freeform 990">
                <a:extLst>
                  <a:ext uri="{FF2B5EF4-FFF2-40B4-BE49-F238E27FC236}">
                    <a16:creationId xmlns:a16="http://schemas.microsoft.com/office/drawing/2014/main" id="{69F3405A-BA19-45BC-B295-C93F1C365D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8" y="2678"/>
                <a:ext cx="334" cy="194"/>
              </a:xfrm>
              <a:custGeom>
                <a:avLst/>
                <a:gdLst>
                  <a:gd name="T0" fmla="*/ 280 w 399"/>
                  <a:gd name="T1" fmla="*/ 0 h 217"/>
                  <a:gd name="T2" fmla="*/ 46 w 399"/>
                  <a:gd name="T3" fmla="*/ 0 h 217"/>
                  <a:gd name="T4" fmla="*/ 46 w 399"/>
                  <a:gd name="T5" fmla="*/ 0 h 217"/>
                  <a:gd name="T6" fmla="*/ 45 w 399"/>
                  <a:gd name="T7" fmla="*/ 0 h 217"/>
                  <a:gd name="T8" fmla="*/ 0 w 399"/>
                  <a:gd name="T9" fmla="*/ 87 h 217"/>
                  <a:gd name="T10" fmla="*/ 45 w 399"/>
                  <a:gd name="T11" fmla="*/ 173 h 217"/>
                  <a:gd name="T12" fmla="*/ 48 w 399"/>
                  <a:gd name="T13" fmla="*/ 173 h 217"/>
                  <a:gd name="T14" fmla="*/ 280 w 399"/>
                  <a:gd name="T15" fmla="*/ 173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6"/>
                    </a:cubicBezTo>
                    <a:cubicBezTo>
                      <a:pt x="399" y="216"/>
                      <a:pt x="399" y="216"/>
                      <a:pt x="399" y="216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5" name="Freeform 991">
                <a:extLst>
                  <a:ext uri="{FF2B5EF4-FFF2-40B4-BE49-F238E27FC236}">
                    <a16:creationId xmlns:a16="http://schemas.microsoft.com/office/drawing/2014/main" id="{E50418A1-C973-4414-B327-146713130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4" y="2678"/>
                <a:ext cx="278" cy="194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7 h 217"/>
                  <a:gd name="T10" fmla="*/ 55 w 332"/>
                  <a:gd name="T11" fmla="*/ 173 h 217"/>
                  <a:gd name="T12" fmla="*/ 59 w 332"/>
                  <a:gd name="T13" fmla="*/ 173 h 217"/>
                  <a:gd name="T14" fmla="*/ 233 w 332"/>
                  <a:gd name="T15" fmla="*/ 173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332" y="216"/>
                      <a:pt x="332" y="216"/>
                      <a:pt x="332" y="216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6" name="Freeform 992">
                <a:extLst>
                  <a:ext uri="{FF2B5EF4-FFF2-40B4-BE49-F238E27FC236}">
                    <a16:creationId xmlns:a16="http://schemas.microsoft.com/office/drawing/2014/main" id="{F99C7409-3AB5-4927-936E-2E963457F6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0" y="2678"/>
                <a:ext cx="176" cy="194"/>
              </a:xfrm>
              <a:custGeom>
                <a:avLst/>
                <a:gdLst>
                  <a:gd name="T0" fmla="*/ 148 w 210"/>
                  <a:gd name="T1" fmla="*/ 0 h 217"/>
                  <a:gd name="T2" fmla="*/ 50 w 210"/>
                  <a:gd name="T3" fmla="*/ 0 h 217"/>
                  <a:gd name="T4" fmla="*/ 50 w 210"/>
                  <a:gd name="T5" fmla="*/ 0 h 217"/>
                  <a:gd name="T6" fmla="*/ 50 w 210"/>
                  <a:gd name="T7" fmla="*/ 0 h 217"/>
                  <a:gd name="T8" fmla="*/ 0 w 210"/>
                  <a:gd name="T9" fmla="*/ 87 h 217"/>
                  <a:gd name="T10" fmla="*/ 50 w 210"/>
                  <a:gd name="T11" fmla="*/ 173 h 217"/>
                  <a:gd name="T12" fmla="*/ 53 w 210"/>
                  <a:gd name="T13" fmla="*/ 173 h 217"/>
                  <a:gd name="T14" fmla="*/ 148 w 210"/>
                  <a:gd name="T15" fmla="*/ 173 h 217"/>
                  <a:gd name="T16" fmla="*/ 148 w 21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17">
                    <a:moveTo>
                      <a:pt x="210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210" y="216"/>
                      <a:pt x="210" y="216"/>
                      <a:pt x="210" y="216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7" name="Freeform 993">
                <a:extLst>
                  <a:ext uri="{FF2B5EF4-FFF2-40B4-BE49-F238E27FC236}">
                    <a16:creationId xmlns:a16="http://schemas.microsoft.com/office/drawing/2014/main" id="{03C39359-3B27-4C6C-ACFB-8FBB10BAF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6" y="2678"/>
                <a:ext cx="126" cy="194"/>
              </a:xfrm>
              <a:custGeom>
                <a:avLst/>
                <a:gdLst>
                  <a:gd name="T0" fmla="*/ 105 w 151"/>
                  <a:gd name="T1" fmla="*/ 0 h 217"/>
                  <a:gd name="T2" fmla="*/ 48 w 151"/>
                  <a:gd name="T3" fmla="*/ 0 h 217"/>
                  <a:gd name="T4" fmla="*/ 48 w 151"/>
                  <a:gd name="T5" fmla="*/ 0 h 217"/>
                  <a:gd name="T6" fmla="*/ 46 w 151"/>
                  <a:gd name="T7" fmla="*/ 0 h 217"/>
                  <a:gd name="T8" fmla="*/ 0 w 151"/>
                  <a:gd name="T9" fmla="*/ 87 h 217"/>
                  <a:gd name="T10" fmla="*/ 46 w 151"/>
                  <a:gd name="T11" fmla="*/ 173 h 217"/>
                  <a:gd name="T12" fmla="*/ 48 w 151"/>
                  <a:gd name="T13" fmla="*/ 173 h 217"/>
                  <a:gd name="T14" fmla="*/ 105 w 151"/>
                  <a:gd name="T15" fmla="*/ 173 h 217"/>
                  <a:gd name="T16" fmla="*/ 105 w 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17">
                    <a:moveTo>
                      <a:pt x="15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6"/>
                    </a:cubicBezTo>
                    <a:cubicBezTo>
                      <a:pt x="151" y="216"/>
                      <a:pt x="151" y="216"/>
                      <a:pt x="151" y="216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8" name="Freeform 994">
                <a:extLst>
                  <a:ext uri="{FF2B5EF4-FFF2-40B4-BE49-F238E27FC236}">
                    <a16:creationId xmlns:a16="http://schemas.microsoft.com/office/drawing/2014/main" id="{4C20148D-5959-4AE3-BFA9-5D5022DB29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3" y="2678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7 h 217"/>
                  <a:gd name="T10" fmla="*/ 45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6"/>
                    </a:cubicBezTo>
                    <a:cubicBezTo>
                      <a:pt x="135" y="216"/>
                      <a:pt x="135" y="216"/>
                      <a:pt x="135" y="216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29" name="Oval 995">
                <a:extLst>
                  <a:ext uri="{FF2B5EF4-FFF2-40B4-BE49-F238E27FC236}">
                    <a16:creationId xmlns:a16="http://schemas.microsoft.com/office/drawing/2014/main" id="{66D15EE7-9FB3-4E85-9C18-3555F84BF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678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530" name="Freeform 996">
                <a:extLst>
                  <a:ext uri="{FF2B5EF4-FFF2-40B4-BE49-F238E27FC236}">
                    <a16:creationId xmlns:a16="http://schemas.microsoft.com/office/drawing/2014/main" id="{1525D209-8DDE-4B6B-9602-E4AE81E94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4" y="2679"/>
                <a:ext cx="1032" cy="194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3 w 1232"/>
                  <a:gd name="T13" fmla="*/ 173 h 217"/>
                  <a:gd name="T14" fmla="*/ 864 w 1232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1" name="Oval 997">
                <a:extLst>
                  <a:ext uri="{FF2B5EF4-FFF2-40B4-BE49-F238E27FC236}">
                    <a16:creationId xmlns:a16="http://schemas.microsoft.com/office/drawing/2014/main" id="{711D2068-9852-4869-A4C7-DC4A1AAC5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677"/>
                <a:ext cx="141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532" name="Line 998">
                <a:extLst>
                  <a:ext uri="{FF2B5EF4-FFF2-40B4-BE49-F238E27FC236}">
                    <a16:creationId xmlns:a16="http://schemas.microsoft.com/office/drawing/2014/main" id="{0AFCCD80-EF9C-4008-AE08-96D97C91D5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2" y="269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3" name="Line 999">
                <a:extLst>
                  <a:ext uri="{FF2B5EF4-FFF2-40B4-BE49-F238E27FC236}">
                    <a16:creationId xmlns:a16="http://schemas.microsoft.com/office/drawing/2014/main" id="{805B841C-9FA0-4368-BF0D-858FA634FD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3" y="268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4" name="Line 1000">
                <a:extLst>
                  <a:ext uri="{FF2B5EF4-FFF2-40B4-BE49-F238E27FC236}">
                    <a16:creationId xmlns:a16="http://schemas.microsoft.com/office/drawing/2014/main" id="{8046243A-548E-4032-814C-448CAE4C15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3" y="271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5" name="Line 1001">
                <a:extLst>
                  <a:ext uri="{FF2B5EF4-FFF2-40B4-BE49-F238E27FC236}">
                    <a16:creationId xmlns:a16="http://schemas.microsoft.com/office/drawing/2014/main" id="{1DF070B8-0414-4931-AA64-F857F3972D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4" y="272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6" name="Line 1002">
                <a:extLst>
                  <a:ext uri="{FF2B5EF4-FFF2-40B4-BE49-F238E27FC236}">
                    <a16:creationId xmlns:a16="http://schemas.microsoft.com/office/drawing/2014/main" id="{F042373F-E4AB-4575-B851-0537003EAD5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75" y="2745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7" name="Line 1003">
                <a:extLst>
                  <a:ext uri="{FF2B5EF4-FFF2-40B4-BE49-F238E27FC236}">
                    <a16:creationId xmlns:a16="http://schemas.microsoft.com/office/drawing/2014/main" id="{261BEC6D-014E-4A8B-A86C-176E518AEE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597" y="276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8" name="Line 1004">
                <a:extLst>
                  <a:ext uri="{FF2B5EF4-FFF2-40B4-BE49-F238E27FC236}">
                    <a16:creationId xmlns:a16="http://schemas.microsoft.com/office/drawing/2014/main" id="{E7917751-B56A-4219-9CEF-59584DAB38D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89" y="277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39" name="Line 1005">
                <a:extLst>
                  <a:ext uri="{FF2B5EF4-FFF2-40B4-BE49-F238E27FC236}">
                    <a16:creationId xmlns:a16="http://schemas.microsoft.com/office/drawing/2014/main" id="{8F93F52F-9A7F-467C-AA0E-32EF252932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3" y="278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0" name="Line 1006">
                <a:extLst>
                  <a:ext uri="{FF2B5EF4-FFF2-40B4-BE49-F238E27FC236}">
                    <a16:creationId xmlns:a16="http://schemas.microsoft.com/office/drawing/2014/main" id="{D4E6EFAA-091A-46D8-8895-DA909A7520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5" y="2803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1" name="Line 1007">
                <a:extLst>
                  <a:ext uri="{FF2B5EF4-FFF2-40B4-BE49-F238E27FC236}">
                    <a16:creationId xmlns:a16="http://schemas.microsoft.com/office/drawing/2014/main" id="{58B44524-5D10-421A-BDA7-10B51AB55B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9" y="2817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2" name="Line 1008">
                <a:extLst>
                  <a:ext uri="{FF2B5EF4-FFF2-40B4-BE49-F238E27FC236}">
                    <a16:creationId xmlns:a16="http://schemas.microsoft.com/office/drawing/2014/main" id="{0720B01D-3692-4276-B1AC-8026587F11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1" y="283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3" name="Line 1009">
                <a:extLst>
                  <a:ext uri="{FF2B5EF4-FFF2-40B4-BE49-F238E27FC236}">
                    <a16:creationId xmlns:a16="http://schemas.microsoft.com/office/drawing/2014/main" id="{BB7B3B44-DDA1-4C57-A5D0-14A5DEE9B6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4" y="284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4" name="Line 1010">
                <a:extLst>
                  <a:ext uri="{FF2B5EF4-FFF2-40B4-BE49-F238E27FC236}">
                    <a16:creationId xmlns:a16="http://schemas.microsoft.com/office/drawing/2014/main" id="{90E6A89F-CBCB-48EE-830A-8058870815A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7" y="2860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5" name="Freeform 1011">
                <a:extLst>
                  <a:ext uri="{FF2B5EF4-FFF2-40B4-BE49-F238E27FC236}">
                    <a16:creationId xmlns:a16="http://schemas.microsoft.com/office/drawing/2014/main" id="{ED3B224C-AC31-48AA-9119-0CF3762C0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279"/>
                <a:ext cx="1031" cy="194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2 w 1232"/>
                  <a:gd name="T13" fmla="*/ 173 h 217"/>
                  <a:gd name="T14" fmla="*/ 863 w 1232"/>
                  <a:gd name="T15" fmla="*/ 173 h 217"/>
                  <a:gd name="T16" fmla="*/ 863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6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6" name="Freeform 1012">
                <a:extLst>
                  <a:ext uri="{FF2B5EF4-FFF2-40B4-BE49-F238E27FC236}">
                    <a16:creationId xmlns:a16="http://schemas.microsoft.com/office/drawing/2014/main" id="{BE53E9D8-BB64-41B3-B243-90F86A4907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7" y="2279"/>
                <a:ext cx="963" cy="194"/>
              </a:xfrm>
              <a:custGeom>
                <a:avLst/>
                <a:gdLst>
                  <a:gd name="T0" fmla="*/ 806 w 1150"/>
                  <a:gd name="T1" fmla="*/ 0 h 217"/>
                  <a:gd name="T2" fmla="*/ 56 w 1150"/>
                  <a:gd name="T3" fmla="*/ 0 h 217"/>
                  <a:gd name="T4" fmla="*/ 56 w 1150"/>
                  <a:gd name="T5" fmla="*/ 0 h 217"/>
                  <a:gd name="T6" fmla="*/ 54 w 1150"/>
                  <a:gd name="T7" fmla="*/ 0 h 217"/>
                  <a:gd name="T8" fmla="*/ 0 w 1150"/>
                  <a:gd name="T9" fmla="*/ 87 h 217"/>
                  <a:gd name="T10" fmla="*/ 54 w 1150"/>
                  <a:gd name="T11" fmla="*/ 173 h 217"/>
                  <a:gd name="T12" fmla="*/ 59 w 1150"/>
                  <a:gd name="T13" fmla="*/ 173 h 217"/>
                  <a:gd name="T14" fmla="*/ 806 w 1150"/>
                  <a:gd name="T15" fmla="*/ 173 h 217"/>
                  <a:gd name="T16" fmla="*/ 806 w 115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0" h="217">
                    <a:moveTo>
                      <a:pt x="1150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6"/>
                      <a:pt x="83" y="216"/>
                    </a:cubicBezTo>
                    <a:cubicBezTo>
                      <a:pt x="1150" y="216"/>
                      <a:pt x="1150" y="216"/>
                      <a:pt x="1150" y="216"/>
                    </a:cubicBezTo>
                    <a:lnTo>
                      <a:pt x="1150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7" name="Freeform 1013">
                <a:extLst>
                  <a:ext uri="{FF2B5EF4-FFF2-40B4-BE49-F238E27FC236}">
                    <a16:creationId xmlns:a16="http://schemas.microsoft.com/office/drawing/2014/main" id="{2376DA51-C2CC-41A3-AE68-BD8555372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279"/>
                <a:ext cx="861" cy="194"/>
              </a:xfrm>
              <a:custGeom>
                <a:avLst/>
                <a:gdLst>
                  <a:gd name="T0" fmla="*/ 720 w 1029"/>
                  <a:gd name="T1" fmla="*/ 0 h 217"/>
                  <a:gd name="T2" fmla="*/ 50 w 1029"/>
                  <a:gd name="T3" fmla="*/ 0 h 217"/>
                  <a:gd name="T4" fmla="*/ 50 w 1029"/>
                  <a:gd name="T5" fmla="*/ 0 h 217"/>
                  <a:gd name="T6" fmla="*/ 49 w 1029"/>
                  <a:gd name="T7" fmla="*/ 0 h 217"/>
                  <a:gd name="T8" fmla="*/ 0 w 1029"/>
                  <a:gd name="T9" fmla="*/ 87 h 217"/>
                  <a:gd name="T10" fmla="*/ 49 w 1029"/>
                  <a:gd name="T11" fmla="*/ 173 h 217"/>
                  <a:gd name="T12" fmla="*/ 53 w 1029"/>
                  <a:gd name="T13" fmla="*/ 173 h 217"/>
                  <a:gd name="T14" fmla="*/ 720 w 1029"/>
                  <a:gd name="T15" fmla="*/ 173 h 217"/>
                  <a:gd name="T16" fmla="*/ 720 w 102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9" h="217">
                    <a:moveTo>
                      <a:pt x="102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6"/>
                      <a:pt x="75" y="216"/>
                    </a:cubicBezTo>
                    <a:cubicBezTo>
                      <a:pt x="1029" y="216"/>
                      <a:pt x="1029" y="216"/>
                      <a:pt x="1029" y="216"/>
                    </a:cubicBezTo>
                    <a:lnTo>
                      <a:pt x="102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8" name="Freeform 1014">
                <a:extLst>
                  <a:ext uri="{FF2B5EF4-FFF2-40B4-BE49-F238E27FC236}">
                    <a16:creationId xmlns:a16="http://schemas.microsoft.com/office/drawing/2014/main" id="{3C8C9D56-138D-4C77-9354-DE2E61ED8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2279"/>
                <a:ext cx="812" cy="194"/>
              </a:xfrm>
              <a:custGeom>
                <a:avLst/>
                <a:gdLst>
                  <a:gd name="T0" fmla="*/ 680 w 970"/>
                  <a:gd name="T1" fmla="*/ 0 h 217"/>
                  <a:gd name="T2" fmla="*/ 48 w 970"/>
                  <a:gd name="T3" fmla="*/ 0 h 217"/>
                  <a:gd name="T4" fmla="*/ 48 w 970"/>
                  <a:gd name="T5" fmla="*/ 0 h 217"/>
                  <a:gd name="T6" fmla="*/ 46 w 970"/>
                  <a:gd name="T7" fmla="*/ 0 h 217"/>
                  <a:gd name="T8" fmla="*/ 0 w 970"/>
                  <a:gd name="T9" fmla="*/ 87 h 217"/>
                  <a:gd name="T10" fmla="*/ 46 w 970"/>
                  <a:gd name="T11" fmla="*/ 173 h 217"/>
                  <a:gd name="T12" fmla="*/ 49 w 970"/>
                  <a:gd name="T13" fmla="*/ 173 h 217"/>
                  <a:gd name="T14" fmla="*/ 680 w 970"/>
                  <a:gd name="T15" fmla="*/ 173 h 217"/>
                  <a:gd name="T16" fmla="*/ 680 w 97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0" h="217">
                    <a:moveTo>
                      <a:pt x="970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6"/>
                      <a:pt x="70" y="216"/>
                    </a:cubicBezTo>
                    <a:cubicBezTo>
                      <a:pt x="970" y="216"/>
                      <a:pt x="970" y="216"/>
                      <a:pt x="970" y="216"/>
                    </a:cubicBezTo>
                    <a:lnTo>
                      <a:pt x="970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49" name="Freeform 1015">
                <a:extLst>
                  <a:ext uri="{FF2B5EF4-FFF2-40B4-BE49-F238E27FC236}">
                    <a16:creationId xmlns:a16="http://schemas.microsoft.com/office/drawing/2014/main" id="{107662D3-F18D-421D-9078-F10E882E8E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2279"/>
                <a:ext cx="799" cy="194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7 h 217"/>
                  <a:gd name="T10" fmla="*/ 45 w 954"/>
                  <a:gd name="T11" fmla="*/ 173 h 217"/>
                  <a:gd name="T12" fmla="*/ 49 w 954"/>
                  <a:gd name="T13" fmla="*/ 173 h 217"/>
                  <a:gd name="T14" fmla="*/ 669 w 954"/>
                  <a:gd name="T15" fmla="*/ 173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6"/>
                      <a:pt x="69" y="216"/>
                    </a:cubicBezTo>
                    <a:cubicBezTo>
                      <a:pt x="954" y="216"/>
                      <a:pt x="954" y="216"/>
                      <a:pt x="954" y="216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0" name="Freeform 1016">
                <a:extLst>
                  <a:ext uri="{FF2B5EF4-FFF2-40B4-BE49-F238E27FC236}">
                    <a16:creationId xmlns:a16="http://schemas.microsoft.com/office/drawing/2014/main" id="{D4C851F8-5868-4B6A-AA24-2263C209E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3" y="2279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7 w 861"/>
                  <a:gd name="T3" fmla="*/ 0 h 217"/>
                  <a:gd name="T4" fmla="*/ 57 w 861"/>
                  <a:gd name="T5" fmla="*/ 0 h 217"/>
                  <a:gd name="T6" fmla="*/ 55 w 861"/>
                  <a:gd name="T7" fmla="*/ 0 h 217"/>
                  <a:gd name="T8" fmla="*/ 0 w 861"/>
                  <a:gd name="T9" fmla="*/ 87 h 217"/>
                  <a:gd name="T10" fmla="*/ 55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6"/>
                      <a:pt x="83" y="216"/>
                    </a:cubicBezTo>
                    <a:cubicBezTo>
                      <a:pt x="861" y="216"/>
                      <a:pt x="861" y="216"/>
                      <a:pt x="861" y="216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1" name="Freeform 1017">
                <a:extLst>
                  <a:ext uri="{FF2B5EF4-FFF2-40B4-BE49-F238E27FC236}">
                    <a16:creationId xmlns:a16="http://schemas.microsoft.com/office/drawing/2014/main" id="{452BF1CD-E166-430C-8D7B-22397C056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279"/>
                <a:ext cx="618" cy="194"/>
              </a:xfrm>
              <a:custGeom>
                <a:avLst/>
                <a:gdLst>
                  <a:gd name="T0" fmla="*/ 517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7 w 739"/>
                  <a:gd name="T15" fmla="*/ 173 h 217"/>
                  <a:gd name="T16" fmla="*/ 517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6"/>
                      <a:pt x="74" y="216"/>
                    </a:cubicBezTo>
                    <a:cubicBezTo>
                      <a:pt x="739" y="216"/>
                      <a:pt x="739" y="216"/>
                      <a:pt x="739" y="216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2" name="Freeform 1018">
                <a:extLst>
                  <a:ext uri="{FF2B5EF4-FFF2-40B4-BE49-F238E27FC236}">
                    <a16:creationId xmlns:a16="http://schemas.microsoft.com/office/drawing/2014/main" id="{753283C7-8F69-4F09-8D2F-49D5CB0FE8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2279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7 w 681"/>
                  <a:gd name="T3" fmla="*/ 0 h 217"/>
                  <a:gd name="T4" fmla="*/ 47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6"/>
                      <a:pt x="70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3" name="Freeform 1019">
                <a:extLst>
                  <a:ext uri="{FF2B5EF4-FFF2-40B4-BE49-F238E27FC236}">
                    <a16:creationId xmlns:a16="http://schemas.microsoft.com/office/drawing/2014/main" id="{7D4D9877-74D2-49AA-8E03-A4039EFC8F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279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6 w 664"/>
                  <a:gd name="T3" fmla="*/ 0 h 217"/>
                  <a:gd name="T4" fmla="*/ 46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6"/>
                      <a:pt x="69" y="216"/>
                    </a:cubicBezTo>
                    <a:cubicBezTo>
                      <a:pt x="664" y="216"/>
                      <a:pt x="664" y="216"/>
                      <a:pt x="664" y="216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4" name="Freeform 1020">
                <a:extLst>
                  <a:ext uri="{FF2B5EF4-FFF2-40B4-BE49-F238E27FC236}">
                    <a16:creationId xmlns:a16="http://schemas.microsoft.com/office/drawing/2014/main" id="{067F5349-60D6-47C4-A452-AD1FDF4432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279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7 w 596"/>
                  <a:gd name="T3" fmla="*/ 0 h 217"/>
                  <a:gd name="T4" fmla="*/ 57 w 596"/>
                  <a:gd name="T5" fmla="*/ 0 h 217"/>
                  <a:gd name="T6" fmla="*/ 55 w 596"/>
                  <a:gd name="T7" fmla="*/ 0 h 217"/>
                  <a:gd name="T8" fmla="*/ 0 w 596"/>
                  <a:gd name="T9" fmla="*/ 87 h 217"/>
                  <a:gd name="T10" fmla="*/ 55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6"/>
                      <a:pt x="83" y="216"/>
                    </a:cubicBezTo>
                    <a:cubicBezTo>
                      <a:pt x="596" y="216"/>
                      <a:pt x="596" y="216"/>
                      <a:pt x="596" y="216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5" name="Freeform 1021">
                <a:extLst>
                  <a:ext uri="{FF2B5EF4-FFF2-40B4-BE49-F238E27FC236}">
                    <a16:creationId xmlns:a16="http://schemas.microsoft.com/office/drawing/2014/main" id="{9FE20E5B-C0E9-47A1-838F-7FC6927E30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2279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6"/>
                      <a:pt x="74" y="216"/>
                    </a:cubicBezTo>
                    <a:cubicBezTo>
                      <a:pt x="474" y="216"/>
                      <a:pt x="474" y="216"/>
                      <a:pt x="474" y="216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6" name="Freeform 1022">
                <a:extLst>
                  <a:ext uri="{FF2B5EF4-FFF2-40B4-BE49-F238E27FC236}">
                    <a16:creationId xmlns:a16="http://schemas.microsoft.com/office/drawing/2014/main" id="{5FE2FF66-3DBE-4DE1-A3CD-3A72AB10E9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2279"/>
                <a:ext cx="349" cy="194"/>
              </a:xfrm>
              <a:custGeom>
                <a:avLst/>
                <a:gdLst>
                  <a:gd name="T0" fmla="*/ 292 w 417"/>
                  <a:gd name="T1" fmla="*/ 0 h 217"/>
                  <a:gd name="T2" fmla="*/ 48 w 417"/>
                  <a:gd name="T3" fmla="*/ 0 h 217"/>
                  <a:gd name="T4" fmla="*/ 48 w 417"/>
                  <a:gd name="T5" fmla="*/ 0 h 217"/>
                  <a:gd name="T6" fmla="*/ 47 w 417"/>
                  <a:gd name="T7" fmla="*/ 0 h 217"/>
                  <a:gd name="T8" fmla="*/ 0 w 417"/>
                  <a:gd name="T9" fmla="*/ 87 h 217"/>
                  <a:gd name="T10" fmla="*/ 47 w 417"/>
                  <a:gd name="T11" fmla="*/ 173 h 217"/>
                  <a:gd name="T12" fmla="*/ 49 w 417"/>
                  <a:gd name="T13" fmla="*/ 173 h 217"/>
                  <a:gd name="T14" fmla="*/ 292 w 417"/>
                  <a:gd name="T15" fmla="*/ 173 h 217"/>
                  <a:gd name="T16" fmla="*/ 292 w 41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7" h="217">
                    <a:moveTo>
                      <a:pt x="417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6"/>
                      <a:pt x="70" y="216"/>
                    </a:cubicBezTo>
                    <a:cubicBezTo>
                      <a:pt x="417" y="216"/>
                      <a:pt x="417" y="216"/>
                      <a:pt x="417" y="216"/>
                    </a:cubicBez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7" name="Freeform 1023">
                <a:extLst>
                  <a:ext uri="{FF2B5EF4-FFF2-40B4-BE49-F238E27FC236}">
                    <a16:creationId xmlns:a16="http://schemas.microsoft.com/office/drawing/2014/main" id="{42D50FC9-E66F-415B-A09C-A227298B3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4" y="2279"/>
                <a:ext cx="334" cy="194"/>
              </a:xfrm>
              <a:custGeom>
                <a:avLst/>
                <a:gdLst>
                  <a:gd name="T0" fmla="*/ 280 w 399"/>
                  <a:gd name="T1" fmla="*/ 0 h 217"/>
                  <a:gd name="T2" fmla="*/ 46 w 399"/>
                  <a:gd name="T3" fmla="*/ 0 h 217"/>
                  <a:gd name="T4" fmla="*/ 46 w 399"/>
                  <a:gd name="T5" fmla="*/ 0 h 217"/>
                  <a:gd name="T6" fmla="*/ 45 w 399"/>
                  <a:gd name="T7" fmla="*/ 0 h 217"/>
                  <a:gd name="T8" fmla="*/ 0 w 399"/>
                  <a:gd name="T9" fmla="*/ 87 h 217"/>
                  <a:gd name="T10" fmla="*/ 45 w 399"/>
                  <a:gd name="T11" fmla="*/ 173 h 217"/>
                  <a:gd name="T12" fmla="*/ 48 w 399"/>
                  <a:gd name="T13" fmla="*/ 173 h 217"/>
                  <a:gd name="T14" fmla="*/ 280 w 399"/>
                  <a:gd name="T15" fmla="*/ 173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6"/>
                      <a:pt x="68" y="216"/>
                    </a:cubicBezTo>
                    <a:cubicBezTo>
                      <a:pt x="399" y="216"/>
                      <a:pt x="399" y="216"/>
                      <a:pt x="399" y="216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8" name="Freeform 1024">
                <a:extLst>
                  <a:ext uri="{FF2B5EF4-FFF2-40B4-BE49-F238E27FC236}">
                    <a16:creationId xmlns:a16="http://schemas.microsoft.com/office/drawing/2014/main" id="{38227435-27C8-4319-AC2C-9F0030C3E1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2279"/>
                <a:ext cx="278" cy="194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7 h 217"/>
                  <a:gd name="T10" fmla="*/ 55 w 332"/>
                  <a:gd name="T11" fmla="*/ 173 h 217"/>
                  <a:gd name="T12" fmla="*/ 59 w 332"/>
                  <a:gd name="T13" fmla="*/ 173 h 217"/>
                  <a:gd name="T14" fmla="*/ 233 w 332"/>
                  <a:gd name="T15" fmla="*/ 173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6"/>
                      <a:pt x="83" y="216"/>
                    </a:cubicBezTo>
                    <a:cubicBezTo>
                      <a:pt x="332" y="216"/>
                      <a:pt x="332" y="216"/>
                      <a:pt x="332" y="216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59" name="Freeform 1025">
                <a:extLst>
                  <a:ext uri="{FF2B5EF4-FFF2-40B4-BE49-F238E27FC236}">
                    <a16:creationId xmlns:a16="http://schemas.microsoft.com/office/drawing/2014/main" id="{8B301917-C986-4758-81BE-8F2062CC75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6" y="2279"/>
                <a:ext cx="176" cy="194"/>
              </a:xfrm>
              <a:custGeom>
                <a:avLst/>
                <a:gdLst>
                  <a:gd name="T0" fmla="*/ 148 w 210"/>
                  <a:gd name="T1" fmla="*/ 0 h 217"/>
                  <a:gd name="T2" fmla="*/ 50 w 210"/>
                  <a:gd name="T3" fmla="*/ 0 h 217"/>
                  <a:gd name="T4" fmla="*/ 50 w 210"/>
                  <a:gd name="T5" fmla="*/ 0 h 217"/>
                  <a:gd name="T6" fmla="*/ 50 w 210"/>
                  <a:gd name="T7" fmla="*/ 0 h 217"/>
                  <a:gd name="T8" fmla="*/ 0 w 210"/>
                  <a:gd name="T9" fmla="*/ 87 h 217"/>
                  <a:gd name="T10" fmla="*/ 50 w 210"/>
                  <a:gd name="T11" fmla="*/ 173 h 217"/>
                  <a:gd name="T12" fmla="*/ 53 w 210"/>
                  <a:gd name="T13" fmla="*/ 173 h 217"/>
                  <a:gd name="T14" fmla="*/ 148 w 210"/>
                  <a:gd name="T15" fmla="*/ 173 h 217"/>
                  <a:gd name="T16" fmla="*/ 148 w 21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17">
                    <a:moveTo>
                      <a:pt x="210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6"/>
                      <a:pt x="75" y="216"/>
                    </a:cubicBezTo>
                    <a:cubicBezTo>
                      <a:pt x="210" y="216"/>
                      <a:pt x="210" y="216"/>
                      <a:pt x="210" y="216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0" name="Freeform 1026">
                <a:extLst>
                  <a:ext uri="{FF2B5EF4-FFF2-40B4-BE49-F238E27FC236}">
                    <a16:creationId xmlns:a16="http://schemas.microsoft.com/office/drawing/2014/main" id="{ED08A18D-D9BC-4618-9DA5-B0FB2F98F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2" y="2279"/>
                <a:ext cx="126" cy="194"/>
              </a:xfrm>
              <a:custGeom>
                <a:avLst/>
                <a:gdLst>
                  <a:gd name="T0" fmla="*/ 105 w 151"/>
                  <a:gd name="T1" fmla="*/ 0 h 217"/>
                  <a:gd name="T2" fmla="*/ 48 w 151"/>
                  <a:gd name="T3" fmla="*/ 0 h 217"/>
                  <a:gd name="T4" fmla="*/ 48 w 151"/>
                  <a:gd name="T5" fmla="*/ 0 h 217"/>
                  <a:gd name="T6" fmla="*/ 46 w 151"/>
                  <a:gd name="T7" fmla="*/ 0 h 217"/>
                  <a:gd name="T8" fmla="*/ 0 w 151"/>
                  <a:gd name="T9" fmla="*/ 87 h 217"/>
                  <a:gd name="T10" fmla="*/ 46 w 151"/>
                  <a:gd name="T11" fmla="*/ 173 h 217"/>
                  <a:gd name="T12" fmla="*/ 48 w 151"/>
                  <a:gd name="T13" fmla="*/ 173 h 217"/>
                  <a:gd name="T14" fmla="*/ 105 w 151"/>
                  <a:gd name="T15" fmla="*/ 173 h 217"/>
                  <a:gd name="T16" fmla="*/ 105 w 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17">
                    <a:moveTo>
                      <a:pt x="15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6"/>
                      <a:pt x="70" y="216"/>
                    </a:cubicBezTo>
                    <a:cubicBezTo>
                      <a:pt x="151" y="216"/>
                      <a:pt x="151" y="216"/>
                      <a:pt x="151" y="216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1" name="Freeform 1027">
                <a:extLst>
                  <a:ext uri="{FF2B5EF4-FFF2-40B4-BE49-F238E27FC236}">
                    <a16:creationId xmlns:a16="http://schemas.microsoft.com/office/drawing/2014/main" id="{A972BC6A-EC65-4135-B515-D600BFB62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9" y="2279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7 h 217"/>
                  <a:gd name="T10" fmla="*/ 45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6"/>
                      <a:pt x="69" y="216"/>
                    </a:cubicBezTo>
                    <a:cubicBezTo>
                      <a:pt x="135" y="216"/>
                      <a:pt x="135" y="216"/>
                      <a:pt x="135" y="216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2" name="Oval 1028">
                <a:extLst>
                  <a:ext uri="{FF2B5EF4-FFF2-40B4-BE49-F238E27FC236}">
                    <a16:creationId xmlns:a16="http://schemas.microsoft.com/office/drawing/2014/main" id="{D62F8414-FCD1-496F-A161-E42B6B4334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79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563" name="Freeform 1029">
                <a:extLst>
                  <a:ext uri="{FF2B5EF4-FFF2-40B4-BE49-F238E27FC236}">
                    <a16:creationId xmlns:a16="http://schemas.microsoft.com/office/drawing/2014/main" id="{A8663CF3-806B-47B7-9EC7-E23D9F4A31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0" y="2280"/>
                <a:ext cx="1032" cy="194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3 w 1232"/>
                  <a:gd name="T13" fmla="*/ 173 h 217"/>
                  <a:gd name="T14" fmla="*/ 864 w 1232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6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4" name="Oval 1030">
                <a:extLst>
                  <a:ext uri="{FF2B5EF4-FFF2-40B4-BE49-F238E27FC236}">
                    <a16:creationId xmlns:a16="http://schemas.microsoft.com/office/drawing/2014/main" id="{7DE998BC-E987-49F3-884B-EEC2B1C5F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78"/>
                <a:ext cx="141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565" name="Line 1031">
                <a:extLst>
                  <a:ext uri="{FF2B5EF4-FFF2-40B4-BE49-F238E27FC236}">
                    <a16:creationId xmlns:a16="http://schemas.microsoft.com/office/drawing/2014/main" id="{5D4FA7BE-044F-4DA3-91E9-53FBD182983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8" y="229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6" name="Line 1032">
                <a:extLst>
                  <a:ext uri="{FF2B5EF4-FFF2-40B4-BE49-F238E27FC236}">
                    <a16:creationId xmlns:a16="http://schemas.microsoft.com/office/drawing/2014/main" id="{DA3483F2-B736-49DD-8FAA-A0D57F6CA0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9" y="228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7" name="Line 1033">
                <a:extLst>
                  <a:ext uri="{FF2B5EF4-FFF2-40B4-BE49-F238E27FC236}">
                    <a16:creationId xmlns:a16="http://schemas.microsoft.com/office/drawing/2014/main" id="{9A938317-8C11-4A90-942A-D8F94491331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9" y="231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8" name="Line 1034">
                <a:extLst>
                  <a:ext uri="{FF2B5EF4-FFF2-40B4-BE49-F238E27FC236}">
                    <a16:creationId xmlns:a16="http://schemas.microsoft.com/office/drawing/2014/main" id="{E91F99E7-9CC4-4FD0-B25D-C8F69C637F1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0" y="233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69" name="Line 1035">
                <a:extLst>
                  <a:ext uri="{FF2B5EF4-FFF2-40B4-BE49-F238E27FC236}">
                    <a16:creationId xmlns:a16="http://schemas.microsoft.com/office/drawing/2014/main" id="{CD585976-C773-43F6-8882-AC8EA97AC8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1" y="2346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0" name="Line 1036">
                <a:extLst>
                  <a:ext uri="{FF2B5EF4-FFF2-40B4-BE49-F238E27FC236}">
                    <a16:creationId xmlns:a16="http://schemas.microsoft.com/office/drawing/2014/main" id="{068AFDA9-1ABF-4CB2-9AF3-924948F543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3" y="236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1" name="Line 1037">
                <a:extLst>
                  <a:ext uri="{FF2B5EF4-FFF2-40B4-BE49-F238E27FC236}">
                    <a16:creationId xmlns:a16="http://schemas.microsoft.com/office/drawing/2014/main" id="{F2954493-4070-4706-9515-A9898A33FB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5" y="2376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2" name="Line 1038">
                <a:extLst>
                  <a:ext uri="{FF2B5EF4-FFF2-40B4-BE49-F238E27FC236}">
                    <a16:creationId xmlns:a16="http://schemas.microsoft.com/office/drawing/2014/main" id="{BEEF5935-03B9-4A2F-B799-CDD1385E64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9" y="2390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3" name="Line 1039">
                <a:extLst>
                  <a:ext uri="{FF2B5EF4-FFF2-40B4-BE49-F238E27FC236}">
                    <a16:creationId xmlns:a16="http://schemas.microsoft.com/office/drawing/2014/main" id="{E5F1AFDF-9DC7-4965-93D4-CE0B64A0E7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1" y="2404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4" name="Line 1040">
                <a:extLst>
                  <a:ext uri="{FF2B5EF4-FFF2-40B4-BE49-F238E27FC236}">
                    <a16:creationId xmlns:a16="http://schemas.microsoft.com/office/drawing/2014/main" id="{4C08D9DA-A364-45E1-8D00-B52482ED73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4" y="241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5" name="Line 1041">
                <a:extLst>
                  <a:ext uri="{FF2B5EF4-FFF2-40B4-BE49-F238E27FC236}">
                    <a16:creationId xmlns:a16="http://schemas.microsoft.com/office/drawing/2014/main" id="{D31147E8-9F9E-4005-9A35-3BAF07CD578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7" y="2433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6" name="Line 1042">
                <a:extLst>
                  <a:ext uri="{FF2B5EF4-FFF2-40B4-BE49-F238E27FC236}">
                    <a16:creationId xmlns:a16="http://schemas.microsoft.com/office/drawing/2014/main" id="{48C1166A-7544-418F-8EF7-2113E85779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0" y="244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7" name="Line 1043">
                <a:extLst>
                  <a:ext uri="{FF2B5EF4-FFF2-40B4-BE49-F238E27FC236}">
                    <a16:creationId xmlns:a16="http://schemas.microsoft.com/office/drawing/2014/main" id="{E48FA8B7-8950-4256-8126-93BC3FE332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3" y="246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578" name="Freeform 1044">
                <a:extLst>
                  <a:ext uri="{FF2B5EF4-FFF2-40B4-BE49-F238E27FC236}">
                    <a16:creationId xmlns:a16="http://schemas.microsoft.com/office/drawing/2014/main" id="{78245D8A-9832-4767-81BC-F8A246C14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480"/>
                <a:ext cx="1032" cy="194"/>
              </a:xfrm>
              <a:custGeom>
                <a:avLst/>
                <a:gdLst>
                  <a:gd name="T0" fmla="*/ 864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2 w 1233"/>
                  <a:gd name="T13" fmla="*/ 173 h 217"/>
                  <a:gd name="T14" fmla="*/ 864 w 1233"/>
                  <a:gd name="T15" fmla="*/ 173 h 217"/>
                  <a:gd name="T16" fmla="*/ 864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94" name="Group 1045">
              <a:extLst>
                <a:ext uri="{FF2B5EF4-FFF2-40B4-BE49-F238E27FC236}">
                  <a16:creationId xmlns:a16="http://schemas.microsoft.com/office/drawing/2014/main" id="{0BC23CF1-29C8-4522-8607-74F058D67A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93" y="2059"/>
              <a:ext cx="1289" cy="833"/>
              <a:chOff x="2393" y="2059"/>
              <a:chExt cx="1289" cy="833"/>
            </a:xfrm>
          </p:grpSpPr>
          <p:sp>
            <p:nvSpPr>
              <p:cNvPr id="13179" name="Freeform 1046">
                <a:extLst>
                  <a:ext uri="{FF2B5EF4-FFF2-40B4-BE49-F238E27FC236}">
                    <a16:creationId xmlns:a16="http://schemas.microsoft.com/office/drawing/2014/main" id="{3CBBCD08-6A25-47B9-AE8F-47CE62F8CD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480"/>
                <a:ext cx="964" cy="194"/>
              </a:xfrm>
              <a:custGeom>
                <a:avLst/>
                <a:gdLst>
                  <a:gd name="T0" fmla="*/ 807 w 1151"/>
                  <a:gd name="T1" fmla="*/ 0 h 217"/>
                  <a:gd name="T2" fmla="*/ 56 w 1151"/>
                  <a:gd name="T3" fmla="*/ 0 h 217"/>
                  <a:gd name="T4" fmla="*/ 56 w 1151"/>
                  <a:gd name="T5" fmla="*/ 0 h 217"/>
                  <a:gd name="T6" fmla="*/ 54 w 1151"/>
                  <a:gd name="T7" fmla="*/ 0 h 217"/>
                  <a:gd name="T8" fmla="*/ 0 w 1151"/>
                  <a:gd name="T9" fmla="*/ 87 h 217"/>
                  <a:gd name="T10" fmla="*/ 54 w 1151"/>
                  <a:gd name="T11" fmla="*/ 173 h 217"/>
                  <a:gd name="T12" fmla="*/ 59 w 1151"/>
                  <a:gd name="T13" fmla="*/ 173 h 217"/>
                  <a:gd name="T14" fmla="*/ 807 w 1151"/>
                  <a:gd name="T15" fmla="*/ 173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0" name="Freeform 1047">
                <a:extLst>
                  <a:ext uri="{FF2B5EF4-FFF2-40B4-BE49-F238E27FC236}">
                    <a16:creationId xmlns:a16="http://schemas.microsoft.com/office/drawing/2014/main" id="{8244C408-E1F2-4782-BCF3-5C5E330133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8" y="2480"/>
                <a:ext cx="860" cy="194"/>
              </a:xfrm>
              <a:custGeom>
                <a:avLst/>
                <a:gdLst>
                  <a:gd name="T0" fmla="*/ 719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19 w 1028"/>
                  <a:gd name="T15" fmla="*/ 173 h 217"/>
                  <a:gd name="T16" fmla="*/ 719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1" name="Freeform 1048">
                <a:extLst>
                  <a:ext uri="{FF2B5EF4-FFF2-40B4-BE49-F238E27FC236}">
                    <a16:creationId xmlns:a16="http://schemas.microsoft.com/office/drawing/2014/main" id="{732EAB5C-D9B5-416E-B432-0931589FF9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3" y="2480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7 w 971"/>
                  <a:gd name="T7" fmla="*/ 0 h 217"/>
                  <a:gd name="T8" fmla="*/ 0 w 971"/>
                  <a:gd name="T9" fmla="*/ 87 h 217"/>
                  <a:gd name="T10" fmla="*/ 47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2" name="Freeform 1049">
                <a:extLst>
                  <a:ext uri="{FF2B5EF4-FFF2-40B4-BE49-F238E27FC236}">
                    <a16:creationId xmlns:a16="http://schemas.microsoft.com/office/drawing/2014/main" id="{DF365DFE-C01B-4138-852B-D1EEBE28F0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0" y="2480"/>
                <a:ext cx="798" cy="194"/>
              </a:xfrm>
              <a:custGeom>
                <a:avLst/>
                <a:gdLst>
                  <a:gd name="T0" fmla="*/ 668 w 953"/>
                  <a:gd name="T1" fmla="*/ 0 h 217"/>
                  <a:gd name="T2" fmla="*/ 46 w 953"/>
                  <a:gd name="T3" fmla="*/ 0 h 217"/>
                  <a:gd name="T4" fmla="*/ 46 w 953"/>
                  <a:gd name="T5" fmla="*/ 0 h 217"/>
                  <a:gd name="T6" fmla="*/ 45 w 953"/>
                  <a:gd name="T7" fmla="*/ 0 h 217"/>
                  <a:gd name="T8" fmla="*/ 0 w 953"/>
                  <a:gd name="T9" fmla="*/ 87 h 217"/>
                  <a:gd name="T10" fmla="*/ 45 w 953"/>
                  <a:gd name="T11" fmla="*/ 173 h 217"/>
                  <a:gd name="T12" fmla="*/ 48 w 953"/>
                  <a:gd name="T13" fmla="*/ 173 h 217"/>
                  <a:gd name="T14" fmla="*/ 668 w 953"/>
                  <a:gd name="T15" fmla="*/ 173 h 217"/>
                  <a:gd name="T16" fmla="*/ 668 w 95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3" h="217">
                    <a:moveTo>
                      <a:pt x="953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953" y="217"/>
                      <a:pt x="953" y="217"/>
                      <a:pt x="953" y="217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3" name="Freeform 1050">
                <a:extLst>
                  <a:ext uri="{FF2B5EF4-FFF2-40B4-BE49-F238E27FC236}">
                    <a16:creationId xmlns:a16="http://schemas.microsoft.com/office/drawing/2014/main" id="{C60D630D-70D4-42BB-905E-4AB6973F8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2480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4" name="Freeform 1051">
                <a:extLst>
                  <a:ext uri="{FF2B5EF4-FFF2-40B4-BE49-F238E27FC236}">
                    <a16:creationId xmlns:a16="http://schemas.microsoft.com/office/drawing/2014/main" id="{47140F3E-324D-4064-B13D-D2B274B79B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5" y="2480"/>
                <a:ext cx="618" cy="194"/>
              </a:xfrm>
              <a:custGeom>
                <a:avLst/>
                <a:gdLst>
                  <a:gd name="T0" fmla="*/ 517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7 w 739"/>
                  <a:gd name="T15" fmla="*/ 173 h 217"/>
                  <a:gd name="T16" fmla="*/ 517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5" name="Freeform 1052">
                <a:extLst>
                  <a:ext uri="{FF2B5EF4-FFF2-40B4-BE49-F238E27FC236}">
                    <a16:creationId xmlns:a16="http://schemas.microsoft.com/office/drawing/2014/main" id="{BB59C34C-3580-43A8-97AF-A1839D970B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0" y="2480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6" name="Freeform 1053">
                <a:extLst>
                  <a:ext uri="{FF2B5EF4-FFF2-40B4-BE49-F238E27FC236}">
                    <a16:creationId xmlns:a16="http://schemas.microsoft.com/office/drawing/2014/main" id="{C6C889EB-FE5F-40EF-90CD-5FC0B3A95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7" y="2480"/>
                <a:ext cx="556" cy="194"/>
              </a:xfrm>
              <a:custGeom>
                <a:avLst/>
                <a:gdLst>
                  <a:gd name="T0" fmla="*/ 466 w 664"/>
                  <a:gd name="T1" fmla="*/ 0 h 217"/>
                  <a:gd name="T2" fmla="*/ 47 w 664"/>
                  <a:gd name="T3" fmla="*/ 0 h 217"/>
                  <a:gd name="T4" fmla="*/ 47 w 664"/>
                  <a:gd name="T5" fmla="*/ 0 h 217"/>
                  <a:gd name="T6" fmla="*/ 45 w 664"/>
                  <a:gd name="T7" fmla="*/ 0 h 217"/>
                  <a:gd name="T8" fmla="*/ 0 w 664"/>
                  <a:gd name="T9" fmla="*/ 87 h 217"/>
                  <a:gd name="T10" fmla="*/ 45 w 664"/>
                  <a:gd name="T11" fmla="*/ 173 h 217"/>
                  <a:gd name="T12" fmla="*/ 49 w 664"/>
                  <a:gd name="T13" fmla="*/ 173 h 217"/>
                  <a:gd name="T14" fmla="*/ 466 w 664"/>
                  <a:gd name="T15" fmla="*/ 173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664" y="217"/>
                      <a:pt x="664" y="217"/>
                      <a:pt x="664" y="217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7" name="Freeform 1054">
                <a:extLst>
                  <a:ext uri="{FF2B5EF4-FFF2-40B4-BE49-F238E27FC236}">
                    <a16:creationId xmlns:a16="http://schemas.microsoft.com/office/drawing/2014/main" id="{62BD36CE-697B-42E9-9813-9EC872923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0" y="2480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6 w 596"/>
                  <a:gd name="T3" fmla="*/ 0 h 217"/>
                  <a:gd name="T4" fmla="*/ 56 w 596"/>
                  <a:gd name="T5" fmla="*/ 0 h 217"/>
                  <a:gd name="T6" fmla="*/ 54 w 596"/>
                  <a:gd name="T7" fmla="*/ 0 h 217"/>
                  <a:gd name="T8" fmla="*/ 0 w 596"/>
                  <a:gd name="T9" fmla="*/ 87 h 217"/>
                  <a:gd name="T10" fmla="*/ 54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8" name="Freeform 1055">
                <a:extLst>
                  <a:ext uri="{FF2B5EF4-FFF2-40B4-BE49-F238E27FC236}">
                    <a16:creationId xmlns:a16="http://schemas.microsoft.com/office/drawing/2014/main" id="{5ECBFFC7-4B4A-4F6F-BFEE-C288DC50CA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6" y="2480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49 w 474"/>
                  <a:gd name="T3" fmla="*/ 0 h 217"/>
                  <a:gd name="T4" fmla="*/ 49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1" y="0"/>
                      <a:pt x="71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2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89" name="Freeform 1056">
                <a:extLst>
                  <a:ext uri="{FF2B5EF4-FFF2-40B4-BE49-F238E27FC236}">
                    <a16:creationId xmlns:a16="http://schemas.microsoft.com/office/drawing/2014/main" id="{EB6664C2-C008-4125-9DBC-935B34A09A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2" y="2480"/>
                <a:ext cx="348" cy="194"/>
              </a:xfrm>
              <a:custGeom>
                <a:avLst/>
                <a:gdLst>
                  <a:gd name="T0" fmla="*/ 291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1 w 416"/>
                  <a:gd name="T15" fmla="*/ 173 h 217"/>
                  <a:gd name="T16" fmla="*/ 291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7" y="217"/>
                      <a:pt x="69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0" name="Freeform 1057">
                <a:extLst>
                  <a:ext uri="{FF2B5EF4-FFF2-40B4-BE49-F238E27FC236}">
                    <a16:creationId xmlns:a16="http://schemas.microsoft.com/office/drawing/2014/main" id="{B1741F60-DE86-4C79-82E6-F8D493076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8" y="2480"/>
                <a:ext cx="335" cy="194"/>
              </a:xfrm>
              <a:custGeom>
                <a:avLst/>
                <a:gdLst>
                  <a:gd name="T0" fmla="*/ 281 w 399"/>
                  <a:gd name="T1" fmla="*/ 0 h 217"/>
                  <a:gd name="T2" fmla="*/ 47 w 399"/>
                  <a:gd name="T3" fmla="*/ 0 h 217"/>
                  <a:gd name="T4" fmla="*/ 47 w 399"/>
                  <a:gd name="T5" fmla="*/ 0 h 217"/>
                  <a:gd name="T6" fmla="*/ 46 w 399"/>
                  <a:gd name="T7" fmla="*/ 0 h 217"/>
                  <a:gd name="T8" fmla="*/ 0 w 399"/>
                  <a:gd name="T9" fmla="*/ 87 h 217"/>
                  <a:gd name="T10" fmla="*/ 46 w 399"/>
                  <a:gd name="T11" fmla="*/ 173 h 217"/>
                  <a:gd name="T12" fmla="*/ 49 w 399"/>
                  <a:gd name="T13" fmla="*/ 173 h 217"/>
                  <a:gd name="T14" fmla="*/ 281 w 399"/>
                  <a:gd name="T15" fmla="*/ 173 h 217"/>
                  <a:gd name="T16" fmla="*/ 281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7"/>
                    </a:cubicBezTo>
                    <a:cubicBezTo>
                      <a:pt x="399" y="217"/>
                      <a:pt x="399" y="217"/>
                      <a:pt x="399" y="217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1" name="Freeform 1058">
                <a:extLst>
                  <a:ext uri="{FF2B5EF4-FFF2-40B4-BE49-F238E27FC236}">
                    <a16:creationId xmlns:a16="http://schemas.microsoft.com/office/drawing/2014/main" id="{C9AC96F7-E60D-49B2-86AF-CB801DA51C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4" y="2480"/>
                <a:ext cx="278" cy="194"/>
              </a:xfrm>
              <a:custGeom>
                <a:avLst/>
                <a:gdLst>
                  <a:gd name="T0" fmla="*/ 233 w 331"/>
                  <a:gd name="T1" fmla="*/ 0 h 217"/>
                  <a:gd name="T2" fmla="*/ 56 w 331"/>
                  <a:gd name="T3" fmla="*/ 0 h 217"/>
                  <a:gd name="T4" fmla="*/ 56 w 331"/>
                  <a:gd name="T5" fmla="*/ 0 h 217"/>
                  <a:gd name="T6" fmla="*/ 55 w 331"/>
                  <a:gd name="T7" fmla="*/ 0 h 217"/>
                  <a:gd name="T8" fmla="*/ 0 w 331"/>
                  <a:gd name="T9" fmla="*/ 87 h 217"/>
                  <a:gd name="T10" fmla="*/ 55 w 331"/>
                  <a:gd name="T11" fmla="*/ 173 h 217"/>
                  <a:gd name="T12" fmla="*/ 59 w 331"/>
                  <a:gd name="T13" fmla="*/ 173 h 217"/>
                  <a:gd name="T14" fmla="*/ 233 w 331"/>
                  <a:gd name="T15" fmla="*/ 173 h 217"/>
                  <a:gd name="T16" fmla="*/ 233 w 33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1" h="217">
                    <a:moveTo>
                      <a:pt x="33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331" y="217"/>
                      <a:pt x="331" y="217"/>
                      <a:pt x="331" y="217"/>
                    </a:cubicBezTo>
                    <a:lnTo>
                      <a:pt x="33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2" name="Freeform 1059">
                <a:extLst>
                  <a:ext uri="{FF2B5EF4-FFF2-40B4-BE49-F238E27FC236}">
                    <a16:creationId xmlns:a16="http://schemas.microsoft.com/office/drawing/2014/main" id="{039C910F-F030-427B-BAC1-4F90BCAD0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480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3" name="Freeform 1060">
                <a:extLst>
                  <a:ext uri="{FF2B5EF4-FFF2-40B4-BE49-F238E27FC236}">
                    <a16:creationId xmlns:a16="http://schemas.microsoft.com/office/drawing/2014/main" id="{D955504B-4854-43DA-9116-9B746302F0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6" y="2480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6 w 152"/>
                  <a:gd name="T7" fmla="*/ 0 h 217"/>
                  <a:gd name="T8" fmla="*/ 0 w 152"/>
                  <a:gd name="T9" fmla="*/ 87 h 217"/>
                  <a:gd name="T10" fmla="*/ 46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4" name="Freeform 1061">
                <a:extLst>
                  <a:ext uri="{FF2B5EF4-FFF2-40B4-BE49-F238E27FC236}">
                    <a16:creationId xmlns:a16="http://schemas.microsoft.com/office/drawing/2014/main" id="{4BD65054-8DAE-4747-A66C-AE82EB7466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03" y="2480"/>
                <a:ext cx="113" cy="194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6 w 135"/>
                  <a:gd name="T7" fmla="*/ 0 h 217"/>
                  <a:gd name="T8" fmla="*/ 0 w 135"/>
                  <a:gd name="T9" fmla="*/ 87 h 217"/>
                  <a:gd name="T10" fmla="*/ 46 w 135"/>
                  <a:gd name="T11" fmla="*/ 173 h 217"/>
                  <a:gd name="T12" fmla="*/ 49 w 135"/>
                  <a:gd name="T13" fmla="*/ 173 h 217"/>
                  <a:gd name="T14" fmla="*/ 95 w 135"/>
                  <a:gd name="T15" fmla="*/ 173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135" y="217"/>
                      <a:pt x="135" y="217"/>
                      <a:pt x="135" y="217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5" name="Oval 1062">
                <a:extLst>
                  <a:ext uri="{FF2B5EF4-FFF2-40B4-BE49-F238E27FC236}">
                    <a16:creationId xmlns:a16="http://schemas.microsoft.com/office/drawing/2014/main" id="{4B5FC18B-CAD3-4EC2-83F7-9D700DA21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1" y="2480"/>
                <a:ext cx="140" cy="194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96" name="Freeform 1063">
                <a:extLst>
                  <a:ext uri="{FF2B5EF4-FFF2-40B4-BE49-F238E27FC236}">
                    <a16:creationId xmlns:a16="http://schemas.microsoft.com/office/drawing/2014/main" id="{AD640BA9-38D5-4194-9CAD-4B129B2A0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4" y="2481"/>
                <a:ext cx="1033" cy="193"/>
              </a:xfrm>
              <a:custGeom>
                <a:avLst/>
                <a:gdLst>
                  <a:gd name="T0" fmla="*/ 865 w 1233"/>
                  <a:gd name="T1" fmla="*/ 0 h 217"/>
                  <a:gd name="T2" fmla="*/ 61 w 1233"/>
                  <a:gd name="T3" fmla="*/ 0 h 217"/>
                  <a:gd name="T4" fmla="*/ 61 w 1233"/>
                  <a:gd name="T5" fmla="*/ 0 h 217"/>
                  <a:gd name="T6" fmla="*/ 59 w 1233"/>
                  <a:gd name="T7" fmla="*/ 0 h 217"/>
                  <a:gd name="T8" fmla="*/ 0 w 1233"/>
                  <a:gd name="T9" fmla="*/ 85 h 217"/>
                  <a:gd name="T10" fmla="*/ 59 w 1233"/>
                  <a:gd name="T11" fmla="*/ 172 h 217"/>
                  <a:gd name="T12" fmla="*/ 63 w 1233"/>
                  <a:gd name="T13" fmla="*/ 171 h 217"/>
                  <a:gd name="T14" fmla="*/ 865 w 1233"/>
                  <a:gd name="T15" fmla="*/ 171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7" y="0"/>
                      <a:pt x="87" y="0"/>
                      <a:pt x="87" y="0"/>
                    </a:cubicBezTo>
                    <a:cubicBezTo>
                      <a:pt x="87" y="0"/>
                      <a:pt x="87" y="0"/>
                      <a:pt x="87" y="0"/>
                    </a:cubicBezTo>
                    <a:cubicBezTo>
                      <a:pt x="86" y="0"/>
                      <a:pt x="85" y="0"/>
                      <a:pt x="85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5" y="217"/>
                    </a:cubicBezTo>
                    <a:cubicBezTo>
                      <a:pt x="86" y="217"/>
                      <a:pt x="88" y="217"/>
                      <a:pt x="89" y="216"/>
                    </a:cubicBezTo>
                    <a:cubicBezTo>
                      <a:pt x="1233" y="216"/>
                      <a:pt x="1233" y="216"/>
                      <a:pt x="1233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7" name="Oval 1064">
                <a:extLst>
                  <a:ext uri="{FF2B5EF4-FFF2-40B4-BE49-F238E27FC236}">
                    <a16:creationId xmlns:a16="http://schemas.microsoft.com/office/drawing/2014/main" id="{2C240642-C50F-433A-8567-896FF577D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1" y="2479"/>
                <a:ext cx="141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98" name="Line 1065">
                <a:extLst>
                  <a:ext uri="{FF2B5EF4-FFF2-40B4-BE49-F238E27FC236}">
                    <a16:creationId xmlns:a16="http://schemas.microsoft.com/office/drawing/2014/main" id="{EB46385A-1709-4A75-B1FC-7CC1BEC9481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3" y="250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199" name="Line 1066">
                <a:extLst>
                  <a:ext uri="{FF2B5EF4-FFF2-40B4-BE49-F238E27FC236}">
                    <a16:creationId xmlns:a16="http://schemas.microsoft.com/office/drawing/2014/main" id="{96F40743-B363-484F-9FEB-212D190101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3" y="2488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0" name="Line 1067">
                <a:extLst>
                  <a:ext uri="{FF2B5EF4-FFF2-40B4-BE49-F238E27FC236}">
                    <a16:creationId xmlns:a16="http://schemas.microsoft.com/office/drawing/2014/main" id="{B0677D23-AF65-43F8-9471-60F24B9373B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4" y="251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1" name="Line 1068">
                <a:extLst>
                  <a:ext uri="{FF2B5EF4-FFF2-40B4-BE49-F238E27FC236}">
                    <a16:creationId xmlns:a16="http://schemas.microsoft.com/office/drawing/2014/main" id="{2DE4FF76-2DE6-4D15-8E4C-017F230813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04" y="253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2" name="Line 1069">
                <a:extLst>
                  <a:ext uri="{FF2B5EF4-FFF2-40B4-BE49-F238E27FC236}">
                    <a16:creationId xmlns:a16="http://schemas.microsoft.com/office/drawing/2014/main" id="{010BBB72-706B-4557-B893-8FFDCE6D847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96" y="254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3" name="Line 1070">
                <a:extLst>
                  <a:ext uri="{FF2B5EF4-FFF2-40B4-BE49-F238E27FC236}">
                    <a16:creationId xmlns:a16="http://schemas.microsoft.com/office/drawing/2014/main" id="{D9BB1F67-D20A-481F-9ED1-CBC2314211C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7" y="256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4" name="Line 1071">
                <a:extLst>
                  <a:ext uri="{FF2B5EF4-FFF2-40B4-BE49-F238E27FC236}">
                    <a16:creationId xmlns:a16="http://schemas.microsoft.com/office/drawing/2014/main" id="{AE8E5915-B737-47D1-BD03-290D4F61AC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0" y="257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5" name="Line 1072">
                <a:extLst>
                  <a:ext uri="{FF2B5EF4-FFF2-40B4-BE49-F238E27FC236}">
                    <a16:creationId xmlns:a16="http://schemas.microsoft.com/office/drawing/2014/main" id="{624F365A-BAA8-4589-8D68-82582D5FBFF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3" y="259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6" name="Line 1073">
                <a:extLst>
                  <a:ext uri="{FF2B5EF4-FFF2-40B4-BE49-F238E27FC236}">
                    <a16:creationId xmlns:a16="http://schemas.microsoft.com/office/drawing/2014/main" id="{36BF60D4-A017-43EC-84B3-D34A36B18FA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6" y="260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7" name="Line 1074">
                <a:extLst>
                  <a:ext uri="{FF2B5EF4-FFF2-40B4-BE49-F238E27FC236}">
                    <a16:creationId xmlns:a16="http://schemas.microsoft.com/office/drawing/2014/main" id="{1BAA54CF-E09A-4C99-BAA2-2C7489F236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19" y="261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8" name="Line 1075">
                <a:extLst>
                  <a:ext uri="{FF2B5EF4-FFF2-40B4-BE49-F238E27FC236}">
                    <a16:creationId xmlns:a16="http://schemas.microsoft.com/office/drawing/2014/main" id="{66457637-B104-4DA6-9A59-126B261D6A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2" y="263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09" name="Line 1076">
                <a:extLst>
                  <a:ext uri="{FF2B5EF4-FFF2-40B4-BE49-F238E27FC236}">
                    <a16:creationId xmlns:a16="http://schemas.microsoft.com/office/drawing/2014/main" id="{B2DB330A-A287-4EBD-A33F-EC62DB5E2E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5" y="2648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0" name="Line 1077">
                <a:extLst>
                  <a:ext uri="{FF2B5EF4-FFF2-40B4-BE49-F238E27FC236}">
                    <a16:creationId xmlns:a16="http://schemas.microsoft.com/office/drawing/2014/main" id="{4F7F1866-B18E-48EC-8ADA-04FEACA852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38" y="266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1" name="Freeform 1078">
                <a:extLst>
                  <a:ext uri="{FF2B5EF4-FFF2-40B4-BE49-F238E27FC236}">
                    <a16:creationId xmlns:a16="http://schemas.microsoft.com/office/drawing/2014/main" id="{8842812C-DB5D-4DC2-A450-B446D340E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2532"/>
                <a:ext cx="1033" cy="193"/>
              </a:xfrm>
              <a:custGeom>
                <a:avLst/>
                <a:gdLst>
                  <a:gd name="T0" fmla="*/ 865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5 h 217"/>
                  <a:gd name="T10" fmla="*/ 59 w 1233"/>
                  <a:gd name="T11" fmla="*/ 172 h 217"/>
                  <a:gd name="T12" fmla="*/ 63 w 1233"/>
                  <a:gd name="T13" fmla="*/ 172 h 217"/>
                  <a:gd name="T14" fmla="*/ 865 w 1233"/>
                  <a:gd name="T15" fmla="*/ 172 h 217"/>
                  <a:gd name="T16" fmla="*/ 865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2" name="Freeform 1079">
                <a:extLst>
                  <a:ext uri="{FF2B5EF4-FFF2-40B4-BE49-F238E27FC236}">
                    <a16:creationId xmlns:a16="http://schemas.microsoft.com/office/drawing/2014/main" id="{976C1BE4-1C8B-407F-99A1-69C0CABCAE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532"/>
                <a:ext cx="963" cy="193"/>
              </a:xfrm>
              <a:custGeom>
                <a:avLst/>
                <a:gdLst>
                  <a:gd name="T0" fmla="*/ 806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5 h 217"/>
                  <a:gd name="T10" fmla="*/ 55 w 1151"/>
                  <a:gd name="T11" fmla="*/ 172 h 217"/>
                  <a:gd name="T12" fmla="*/ 58 w 1151"/>
                  <a:gd name="T13" fmla="*/ 172 h 217"/>
                  <a:gd name="T14" fmla="*/ 806 w 1151"/>
                  <a:gd name="T15" fmla="*/ 172 h 217"/>
                  <a:gd name="T16" fmla="*/ 806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3" name="Freeform 1080">
                <a:extLst>
                  <a:ext uri="{FF2B5EF4-FFF2-40B4-BE49-F238E27FC236}">
                    <a16:creationId xmlns:a16="http://schemas.microsoft.com/office/drawing/2014/main" id="{D65B6D77-FD53-49D3-8484-A54AA898AB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2" y="2532"/>
                <a:ext cx="861" cy="193"/>
              </a:xfrm>
              <a:custGeom>
                <a:avLst/>
                <a:gdLst>
                  <a:gd name="T0" fmla="*/ 721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5 h 217"/>
                  <a:gd name="T10" fmla="*/ 49 w 1028"/>
                  <a:gd name="T11" fmla="*/ 172 h 217"/>
                  <a:gd name="T12" fmla="*/ 52 w 1028"/>
                  <a:gd name="T13" fmla="*/ 172 h 217"/>
                  <a:gd name="T14" fmla="*/ 721 w 1028"/>
                  <a:gd name="T15" fmla="*/ 172 h 217"/>
                  <a:gd name="T16" fmla="*/ 721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4" name="Freeform 1081">
                <a:extLst>
                  <a:ext uri="{FF2B5EF4-FFF2-40B4-BE49-F238E27FC236}">
                    <a16:creationId xmlns:a16="http://schemas.microsoft.com/office/drawing/2014/main" id="{EB64B559-3AEA-40C7-8245-CE372264D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2532"/>
                <a:ext cx="813" cy="193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7 w 971"/>
                  <a:gd name="T7" fmla="*/ 0 h 217"/>
                  <a:gd name="T8" fmla="*/ 0 w 971"/>
                  <a:gd name="T9" fmla="*/ 85 h 217"/>
                  <a:gd name="T10" fmla="*/ 47 w 971"/>
                  <a:gd name="T11" fmla="*/ 172 h 217"/>
                  <a:gd name="T12" fmla="*/ 49 w 971"/>
                  <a:gd name="T13" fmla="*/ 172 h 217"/>
                  <a:gd name="T14" fmla="*/ 681 w 971"/>
                  <a:gd name="T15" fmla="*/ 172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1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5" name="Freeform 1082">
                <a:extLst>
                  <a:ext uri="{FF2B5EF4-FFF2-40B4-BE49-F238E27FC236}">
                    <a16:creationId xmlns:a16="http://schemas.microsoft.com/office/drawing/2014/main" id="{72770040-924A-4A01-8C38-6B9A4AE7B3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5" y="2532"/>
                <a:ext cx="798" cy="193"/>
              </a:xfrm>
              <a:custGeom>
                <a:avLst/>
                <a:gdLst>
                  <a:gd name="T0" fmla="*/ 668 w 953"/>
                  <a:gd name="T1" fmla="*/ 0 h 217"/>
                  <a:gd name="T2" fmla="*/ 46 w 953"/>
                  <a:gd name="T3" fmla="*/ 0 h 217"/>
                  <a:gd name="T4" fmla="*/ 46 w 953"/>
                  <a:gd name="T5" fmla="*/ 0 h 217"/>
                  <a:gd name="T6" fmla="*/ 45 w 953"/>
                  <a:gd name="T7" fmla="*/ 0 h 217"/>
                  <a:gd name="T8" fmla="*/ 0 w 953"/>
                  <a:gd name="T9" fmla="*/ 85 h 217"/>
                  <a:gd name="T10" fmla="*/ 45 w 953"/>
                  <a:gd name="T11" fmla="*/ 172 h 217"/>
                  <a:gd name="T12" fmla="*/ 48 w 953"/>
                  <a:gd name="T13" fmla="*/ 172 h 217"/>
                  <a:gd name="T14" fmla="*/ 668 w 953"/>
                  <a:gd name="T15" fmla="*/ 172 h 217"/>
                  <a:gd name="T16" fmla="*/ 668 w 95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3" h="217">
                    <a:moveTo>
                      <a:pt x="953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953" y="217"/>
                      <a:pt x="953" y="217"/>
                      <a:pt x="953" y="217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6" name="Freeform 1083">
                <a:extLst>
                  <a:ext uri="{FF2B5EF4-FFF2-40B4-BE49-F238E27FC236}">
                    <a16:creationId xmlns:a16="http://schemas.microsoft.com/office/drawing/2014/main" id="{C6DC6997-D527-4FBB-9DF2-0633EA2CA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2532"/>
                <a:ext cx="720" cy="193"/>
              </a:xfrm>
              <a:custGeom>
                <a:avLst/>
                <a:gdLst>
                  <a:gd name="T0" fmla="*/ 602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5 h 217"/>
                  <a:gd name="T10" fmla="*/ 54 w 861"/>
                  <a:gd name="T11" fmla="*/ 172 h 217"/>
                  <a:gd name="T12" fmla="*/ 58 w 861"/>
                  <a:gd name="T13" fmla="*/ 172 h 217"/>
                  <a:gd name="T14" fmla="*/ 602 w 861"/>
                  <a:gd name="T15" fmla="*/ 172 h 217"/>
                  <a:gd name="T16" fmla="*/ 602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7" name="Freeform 1084">
                <a:extLst>
                  <a:ext uri="{FF2B5EF4-FFF2-40B4-BE49-F238E27FC236}">
                    <a16:creationId xmlns:a16="http://schemas.microsoft.com/office/drawing/2014/main" id="{AA5F61E6-B272-44CE-94DB-71F0FC263E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9" y="2532"/>
                <a:ext cx="619" cy="193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5 h 217"/>
                  <a:gd name="T10" fmla="*/ 49 w 739"/>
                  <a:gd name="T11" fmla="*/ 172 h 217"/>
                  <a:gd name="T12" fmla="*/ 52 w 739"/>
                  <a:gd name="T13" fmla="*/ 172 h 217"/>
                  <a:gd name="T14" fmla="*/ 518 w 739"/>
                  <a:gd name="T15" fmla="*/ 172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8" name="Freeform 1085">
                <a:extLst>
                  <a:ext uri="{FF2B5EF4-FFF2-40B4-BE49-F238E27FC236}">
                    <a16:creationId xmlns:a16="http://schemas.microsoft.com/office/drawing/2014/main" id="{E946A35D-DB72-4002-875A-6DC0F1137E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2532"/>
                <a:ext cx="570" cy="193"/>
              </a:xfrm>
              <a:custGeom>
                <a:avLst/>
                <a:gdLst>
                  <a:gd name="T0" fmla="*/ 477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5 h 217"/>
                  <a:gd name="T10" fmla="*/ 46 w 681"/>
                  <a:gd name="T11" fmla="*/ 172 h 217"/>
                  <a:gd name="T12" fmla="*/ 49 w 681"/>
                  <a:gd name="T13" fmla="*/ 172 h 217"/>
                  <a:gd name="T14" fmla="*/ 477 w 681"/>
                  <a:gd name="T15" fmla="*/ 172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19" name="Freeform 1086">
                <a:extLst>
                  <a:ext uri="{FF2B5EF4-FFF2-40B4-BE49-F238E27FC236}">
                    <a16:creationId xmlns:a16="http://schemas.microsoft.com/office/drawing/2014/main" id="{CF0419DA-9AE0-40B7-93C5-7948F78652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2532"/>
                <a:ext cx="557" cy="193"/>
              </a:xfrm>
              <a:custGeom>
                <a:avLst/>
                <a:gdLst>
                  <a:gd name="T0" fmla="*/ 467 w 665"/>
                  <a:gd name="T1" fmla="*/ 0 h 217"/>
                  <a:gd name="T2" fmla="*/ 47 w 665"/>
                  <a:gd name="T3" fmla="*/ 0 h 217"/>
                  <a:gd name="T4" fmla="*/ 47 w 665"/>
                  <a:gd name="T5" fmla="*/ 0 h 217"/>
                  <a:gd name="T6" fmla="*/ 45 w 665"/>
                  <a:gd name="T7" fmla="*/ 0 h 217"/>
                  <a:gd name="T8" fmla="*/ 0 w 665"/>
                  <a:gd name="T9" fmla="*/ 85 h 217"/>
                  <a:gd name="T10" fmla="*/ 45 w 665"/>
                  <a:gd name="T11" fmla="*/ 172 h 217"/>
                  <a:gd name="T12" fmla="*/ 49 w 665"/>
                  <a:gd name="T13" fmla="*/ 172 h 217"/>
                  <a:gd name="T14" fmla="*/ 467 w 665"/>
                  <a:gd name="T15" fmla="*/ 172 h 217"/>
                  <a:gd name="T16" fmla="*/ 467 w 66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5" h="217">
                    <a:moveTo>
                      <a:pt x="66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5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665" y="217"/>
                      <a:pt x="665" y="217"/>
                      <a:pt x="665" y="217"/>
                    </a:cubicBezTo>
                    <a:lnTo>
                      <a:pt x="66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0" name="Freeform 1087">
                <a:extLst>
                  <a:ext uri="{FF2B5EF4-FFF2-40B4-BE49-F238E27FC236}">
                    <a16:creationId xmlns:a16="http://schemas.microsoft.com/office/drawing/2014/main" id="{4FA30FAF-8F56-4903-95B3-793520914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532"/>
                <a:ext cx="499" cy="193"/>
              </a:xfrm>
              <a:custGeom>
                <a:avLst/>
                <a:gdLst>
                  <a:gd name="T0" fmla="*/ 418 w 596"/>
                  <a:gd name="T1" fmla="*/ 0 h 217"/>
                  <a:gd name="T2" fmla="*/ 56 w 596"/>
                  <a:gd name="T3" fmla="*/ 0 h 217"/>
                  <a:gd name="T4" fmla="*/ 56 w 596"/>
                  <a:gd name="T5" fmla="*/ 0 h 217"/>
                  <a:gd name="T6" fmla="*/ 54 w 596"/>
                  <a:gd name="T7" fmla="*/ 0 h 217"/>
                  <a:gd name="T8" fmla="*/ 0 w 596"/>
                  <a:gd name="T9" fmla="*/ 85 h 217"/>
                  <a:gd name="T10" fmla="*/ 54 w 596"/>
                  <a:gd name="T11" fmla="*/ 172 h 217"/>
                  <a:gd name="T12" fmla="*/ 58 w 596"/>
                  <a:gd name="T13" fmla="*/ 172 h 217"/>
                  <a:gd name="T14" fmla="*/ 418 w 596"/>
                  <a:gd name="T15" fmla="*/ 172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1" name="Freeform 1088">
                <a:extLst>
                  <a:ext uri="{FF2B5EF4-FFF2-40B4-BE49-F238E27FC236}">
                    <a16:creationId xmlns:a16="http://schemas.microsoft.com/office/drawing/2014/main" id="{41231550-D008-4F26-8965-304B9F36F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1" y="2532"/>
                <a:ext cx="397" cy="193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5 h 217"/>
                  <a:gd name="T10" fmla="*/ 49 w 474"/>
                  <a:gd name="T11" fmla="*/ 172 h 217"/>
                  <a:gd name="T12" fmla="*/ 52 w 474"/>
                  <a:gd name="T13" fmla="*/ 172 h 217"/>
                  <a:gd name="T14" fmla="*/ 333 w 474"/>
                  <a:gd name="T15" fmla="*/ 172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2" name="Freeform 1089">
                <a:extLst>
                  <a:ext uri="{FF2B5EF4-FFF2-40B4-BE49-F238E27FC236}">
                    <a16:creationId xmlns:a16="http://schemas.microsoft.com/office/drawing/2014/main" id="{1CC37B0B-07B6-48DA-A287-1A568A4CF6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6" y="2532"/>
                <a:ext cx="348" cy="193"/>
              </a:xfrm>
              <a:custGeom>
                <a:avLst/>
                <a:gdLst>
                  <a:gd name="T0" fmla="*/ 291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5 h 217"/>
                  <a:gd name="T10" fmla="*/ 46 w 416"/>
                  <a:gd name="T11" fmla="*/ 172 h 217"/>
                  <a:gd name="T12" fmla="*/ 49 w 416"/>
                  <a:gd name="T13" fmla="*/ 172 h 217"/>
                  <a:gd name="T14" fmla="*/ 291 w 416"/>
                  <a:gd name="T15" fmla="*/ 172 h 217"/>
                  <a:gd name="T16" fmla="*/ 291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3" name="Freeform 1090">
                <a:extLst>
                  <a:ext uri="{FF2B5EF4-FFF2-40B4-BE49-F238E27FC236}">
                    <a16:creationId xmlns:a16="http://schemas.microsoft.com/office/drawing/2014/main" id="{AB62AC13-1E3C-4B3B-A2F0-49F3E0166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3" y="2532"/>
                <a:ext cx="335" cy="193"/>
              </a:xfrm>
              <a:custGeom>
                <a:avLst/>
                <a:gdLst>
                  <a:gd name="T0" fmla="*/ 281 w 400"/>
                  <a:gd name="T1" fmla="*/ 0 h 217"/>
                  <a:gd name="T2" fmla="*/ 47 w 400"/>
                  <a:gd name="T3" fmla="*/ 0 h 217"/>
                  <a:gd name="T4" fmla="*/ 47 w 400"/>
                  <a:gd name="T5" fmla="*/ 0 h 217"/>
                  <a:gd name="T6" fmla="*/ 45 w 400"/>
                  <a:gd name="T7" fmla="*/ 0 h 217"/>
                  <a:gd name="T8" fmla="*/ 0 w 400"/>
                  <a:gd name="T9" fmla="*/ 85 h 217"/>
                  <a:gd name="T10" fmla="*/ 45 w 400"/>
                  <a:gd name="T11" fmla="*/ 172 h 217"/>
                  <a:gd name="T12" fmla="*/ 49 w 400"/>
                  <a:gd name="T13" fmla="*/ 172 h 217"/>
                  <a:gd name="T14" fmla="*/ 281 w 400"/>
                  <a:gd name="T15" fmla="*/ 172 h 217"/>
                  <a:gd name="T16" fmla="*/ 281 w 40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0" h="217">
                    <a:moveTo>
                      <a:pt x="400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400" y="217"/>
                      <a:pt x="400" y="217"/>
                      <a:pt x="400" y="217"/>
                    </a:cubicBezTo>
                    <a:lnTo>
                      <a:pt x="40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4" name="Freeform 1091">
                <a:extLst>
                  <a:ext uri="{FF2B5EF4-FFF2-40B4-BE49-F238E27FC236}">
                    <a16:creationId xmlns:a16="http://schemas.microsoft.com/office/drawing/2014/main" id="{BE409241-EB31-4E1A-AE8D-FBE9D98AE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9" y="2532"/>
                <a:ext cx="278" cy="193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5 h 217"/>
                  <a:gd name="T10" fmla="*/ 55 w 332"/>
                  <a:gd name="T11" fmla="*/ 172 h 217"/>
                  <a:gd name="T12" fmla="*/ 59 w 332"/>
                  <a:gd name="T13" fmla="*/ 172 h 217"/>
                  <a:gd name="T14" fmla="*/ 233 w 332"/>
                  <a:gd name="T15" fmla="*/ 172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332" y="217"/>
                      <a:pt x="332" y="217"/>
                      <a:pt x="332" y="217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5" name="Freeform 1092">
                <a:extLst>
                  <a:ext uri="{FF2B5EF4-FFF2-40B4-BE49-F238E27FC236}">
                    <a16:creationId xmlns:a16="http://schemas.microsoft.com/office/drawing/2014/main" id="{02A8799B-E70F-47DB-9174-CA079ED63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5" y="2532"/>
                <a:ext cx="175" cy="193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5 h 217"/>
                  <a:gd name="T10" fmla="*/ 49 w 209"/>
                  <a:gd name="T11" fmla="*/ 172 h 217"/>
                  <a:gd name="T12" fmla="*/ 52 w 209"/>
                  <a:gd name="T13" fmla="*/ 172 h 217"/>
                  <a:gd name="T14" fmla="*/ 147 w 209"/>
                  <a:gd name="T15" fmla="*/ 172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6" name="Freeform 1093">
                <a:extLst>
                  <a:ext uri="{FF2B5EF4-FFF2-40B4-BE49-F238E27FC236}">
                    <a16:creationId xmlns:a16="http://schemas.microsoft.com/office/drawing/2014/main" id="{C067D9AD-77A0-46A8-AD87-1789D5151A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0" y="2532"/>
                <a:ext cx="128" cy="193"/>
              </a:xfrm>
              <a:custGeom>
                <a:avLst/>
                <a:gdLst>
                  <a:gd name="T0" fmla="*/ 108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7 w 152"/>
                  <a:gd name="T7" fmla="*/ 0 h 217"/>
                  <a:gd name="T8" fmla="*/ 0 w 152"/>
                  <a:gd name="T9" fmla="*/ 85 h 217"/>
                  <a:gd name="T10" fmla="*/ 47 w 152"/>
                  <a:gd name="T11" fmla="*/ 172 h 217"/>
                  <a:gd name="T12" fmla="*/ 50 w 152"/>
                  <a:gd name="T13" fmla="*/ 172 h 217"/>
                  <a:gd name="T14" fmla="*/ 108 w 152"/>
                  <a:gd name="T15" fmla="*/ 172 h 217"/>
                  <a:gd name="T16" fmla="*/ 108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7" name="Freeform 1094">
                <a:extLst>
                  <a:ext uri="{FF2B5EF4-FFF2-40B4-BE49-F238E27FC236}">
                    <a16:creationId xmlns:a16="http://schemas.microsoft.com/office/drawing/2014/main" id="{A56E5EE7-D5C4-48FB-9BE5-62DBCB85D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2532"/>
                <a:ext cx="112" cy="193"/>
              </a:xfrm>
              <a:custGeom>
                <a:avLst/>
                <a:gdLst>
                  <a:gd name="T0" fmla="*/ 94 w 134"/>
                  <a:gd name="T1" fmla="*/ 0 h 217"/>
                  <a:gd name="T2" fmla="*/ 46 w 134"/>
                  <a:gd name="T3" fmla="*/ 0 h 217"/>
                  <a:gd name="T4" fmla="*/ 46 w 134"/>
                  <a:gd name="T5" fmla="*/ 0 h 217"/>
                  <a:gd name="T6" fmla="*/ 45 w 134"/>
                  <a:gd name="T7" fmla="*/ 0 h 217"/>
                  <a:gd name="T8" fmla="*/ 0 w 134"/>
                  <a:gd name="T9" fmla="*/ 85 h 217"/>
                  <a:gd name="T10" fmla="*/ 45 w 134"/>
                  <a:gd name="T11" fmla="*/ 172 h 217"/>
                  <a:gd name="T12" fmla="*/ 48 w 134"/>
                  <a:gd name="T13" fmla="*/ 172 h 217"/>
                  <a:gd name="T14" fmla="*/ 94 w 134"/>
                  <a:gd name="T15" fmla="*/ 172 h 217"/>
                  <a:gd name="T16" fmla="*/ 94 w 13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17">
                    <a:moveTo>
                      <a:pt x="13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134" y="217"/>
                      <a:pt x="134" y="217"/>
                      <a:pt x="134" y="217"/>
                    </a:cubicBez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28" name="Oval 1095">
                <a:extLst>
                  <a:ext uri="{FF2B5EF4-FFF2-40B4-BE49-F238E27FC236}">
                    <a16:creationId xmlns:a16="http://schemas.microsoft.com/office/drawing/2014/main" id="{0889555B-905A-4E07-AB7E-AB4DE4713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2532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29" name="Freeform 1096">
                <a:extLst>
                  <a:ext uri="{FF2B5EF4-FFF2-40B4-BE49-F238E27FC236}">
                    <a16:creationId xmlns:a16="http://schemas.microsoft.com/office/drawing/2014/main" id="{740FCD94-44BA-455C-AD3D-FA125A6561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533"/>
                <a:ext cx="1032" cy="193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5 h 217"/>
                  <a:gd name="T10" fmla="*/ 59 w 1232"/>
                  <a:gd name="T11" fmla="*/ 172 h 217"/>
                  <a:gd name="T12" fmla="*/ 63 w 1232"/>
                  <a:gd name="T13" fmla="*/ 172 h 217"/>
                  <a:gd name="T14" fmla="*/ 864 w 1232"/>
                  <a:gd name="T15" fmla="*/ 172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9" y="217"/>
                    </a:cubicBezTo>
                    <a:cubicBezTo>
                      <a:pt x="1232" y="217"/>
                      <a:pt x="1232" y="217"/>
                      <a:pt x="1232" y="2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0" name="Oval 1097">
                <a:extLst>
                  <a:ext uri="{FF2B5EF4-FFF2-40B4-BE49-F238E27FC236}">
                    <a16:creationId xmlns:a16="http://schemas.microsoft.com/office/drawing/2014/main" id="{C7305DA7-0948-40BC-8434-C79E9FBF2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2532"/>
                <a:ext cx="141" cy="194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31" name="Line 1098">
                <a:extLst>
                  <a:ext uri="{FF2B5EF4-FFF2-40B4-BE49-F238E27FC236}">
                    <a16:creationId xmlns:a16="http://schemas.microsoft.com/office/drawing/2014/main" id="{B52D67C0-2BCD-4AAD-88AE-14C180DD9E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7" y="255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2" name="Line 1099">
                <a:extLst>
                  <a:ext uri="{FF2B5EF4-FFF2-40B4-BE49-F238E27FC236}">
                    <a16:creationId xmlns:a16="http://schemas.microsoft.com/office/drawing/2014/main" id="{4C5C880C-FB98-41A5-B42F-A8C1B8899E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8" y="254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3" name="Line 1100">
                <a:extLst>
                  <a:ext uri="{FF2B5EF4-FFF2-40B4-BE49-F238E27FC236}">
                    <a16:creationId xmlns:a16="http://schemas.microsoft.com/office/drawing/2014/main" id="{1B3EC653-C671-4D2D-B2CF-980A7CC776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8" y="256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4" name="Line 1101">
                <a:extLst>
                  <a:ext uri="{FF2B5EF4-FFF2-40B4-BE49-F238E27FC236}">
                    <a16:creationId xmlns:a16="http://schemas.microsoft.com/office/drawing/2014/main" id="{162410E0-A335-48C1-B03F-1CBA9B5594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0" y="2583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5" name="Line 1102">
                <a:extLst>
                  <a:ext uri="{FF2B5EF4-FFF2-40B4-BE49-F238E27FC236}">
                    <a16:creationId xmlns:a16="http://schemas.microsoft.com/office/drawing/2014/main" id="{1AC5F5A7-DA4D-44C2-BCFF-232CB63C5CE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0" y="259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6" name="Line 1103">
                <a:extLst>
                  <a:ext uri="{FF2B5EF4-FFF2-40B4-BE49-F238E27FC236}">
                    <a16:creationId xmlns:a16="http://schemas.microsoft.com/office/drawing/2014/main" id="{20BCB892-185B-4CF8-8423-6E6291EB59A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1" y="2615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7" name="Line 1104">
                <a:extLst>
                  <a:ext uri="{FF2B5EF4-FFF2-40B4-BE49-F238E27FC236}">
                    <a16:creationId xmlns:a16="http://schemas.microsoft.com/office/drawing/2014/main" id="{BFB2A668-2348-4DED-9CCA-E1F8E7CC3F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5" y="262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8" name="Line 1105">
                <a:extLst>
                  <a:ext uri="{FF2B5EF4-FFF2-40B4-BE49-F238E27FC236}">
                    <a16:creationId xmlns:a16="http://schemas.microsoft.com/office/drawing/2014/main" id="{CD74A0B3-2B16-4B22-B011-32F57F4C6A4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7" y="264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39" name="Line 1106">
                <a:extLst>
                  <a:ext uri="{FF2B5EF4-FFF2-40B4-BE49-F238E27FC236}">
                    <a16:creationId xmlns:a16="http://schemas.microsoft.com/office/drawing/2014/main" id="{50456490-8D79-48D0-8A27-B6CAC82923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0" y="265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0" name="Line 1107">
                <a:extLst>
                  <a:ext uri="{FF2B5EF4-FFF2-40B4-BE49-F238E27FC236}">
                    <a16:creationId xmlns:a16="http://schemas.microsoft.com/office/drawing/2014/main" id="{EA398257-280D-4FE5-8189-19A3EE2FA8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3" y="2671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1" name="Line 1108">
                <a:extLst>
                  <a:ext uri="{FF2B5EF4-FFF2-40B4-BE49-F238E27FC236}">
                    <a16:creationId xmlns:a16="http://schemas.microsoft.com/office/drawing/2014/main" id="{EDD19A8C-7A88-4BAA-B6F9-F0B39F1E64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6" y="268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2" name="Line 1109">
                <a:extLst>
                  <a:ext uri="{FF2B5EF4-FFF2-40B4-BE49-F238E27FC236}">
                    <a16:creationId xmlns:a16="http://schemas.microsoft.com/office/drawing/2014/main" id="{FD571144-5EDD-495C-9AC1-6D9A4718AA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0" y="269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3" name="Line 1110">
                <a:extLst>
                  <a:ext uri="{FF2B5EF4-FFF2-40B4-BE49-F238E27FC236}">
                    <a16:creationId xmlns:a16="http://schemas.microsoft.com/office/drawing/2014/main" id="{5E45DFD1-F790-46BE-975F-9DE1FC06AE0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2" y="271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4" name="Freeform 1111">
                <a:extLst>
                  <a:ext uri="{FF2B5EF4-FFF2-40B4-BE49-F238E27FC236}">
                    <a16:creationId xmlns:a16="http://schemas.microsoft.com/office/drawing/2014/main" id="{18370A64-5B3E-4947-B62D-E5675F2299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9" y="2324"/>
                <a:ext cx="1032" cy="193"/>
              </a:xfrm>
              <a:custGeom>
                <a:avLst/>
                <a:gdLst>
                  <a:gd name="T0" fmla="*/ 864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5 h 217"/>
                  <a:gd name="T10" fmla="*/ 59 w 1232"/>
                  <a:gd name="T11" fmla="*/ 172 h 217"/>
                  <a:gd name="T12" fmla="*/ 62 w 1232"/>
                  <a:gd name="T13" fmla="*/ 171 h 217"/>
                  <a:gd name="T14" fmla="*/ 864 w 1232"/>
                  <a:gd name="T15" fmla="*/ 171 h 217"/>
                  <a:gd name="T16" fmla="*/ 864 w 12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8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8" y="216"/>
                    </a:cubicBezTo>
                    <a:cubicBezTo>
                      <a:pt x="1232" y="216"/>
                      <a:pt x="1232" y="216"/>
                      <a:pt x="1232" y="216"/>
                    </a:cubicBezTo>
                    <a:lnTo>
                      <a:pt x="1232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5" name="Freeform 1112">
                <a:extLst>
                  <a:ext uri="{FF2B5EF4-FFF2-40B4-BE49-F238E27FC236}">
                    <a16:creationId xmlns:a16="http://schemas.microsoft.com/office/drawing/2014/main" id="{B185DB62-3962-4914-9B4F-DCD3E1870F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4" y="2324"/>
                <a:ext cx="964" cy="193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5 h 217"/>
                  <a:gd name="T10" fmla="*/ 55 w 1151"/>
                  <a:gd name="T11" fmla="*/ 172 h 217"/>
                  <a:gd name="T12" fmla="*/ 59 w 1151"/>
                  <a:gd name="T13" fmla="*/ 171 h 217"/>
                  <a:gd name="T14" fmla="*/ 807 w 1151"/>
                  <a:gd name="T15" fmla="*/ 171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1151" y="216"/>
                      <a:pt x="1151" y="216"/>
                      <a:pt x="1151" y="216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6" name="Freeform 1113">
                <a:extLst>
                  <a:ext uri="{FF2B5EF4-FFF2-40B4-BE49-F238E27FC236}">
                    <a16:creationId xmlns:a16="http://schemas.microsoft.com/office/drawing/2014/main" id="{83ADE801-0CAC-4316-971F-52B95EAEE6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0" y="2324"/>
                <a:ext cx="862" cy="193"/>
              </a:xfrm>
              <a:custGeom>
                <a:avLst/>
                <a:gdLst>
                  <a:gd name="T0" fmla="*/ 722 w 1029"/>
                  <a:gd name="T1" fmla="*/ 0 h 217"/>
                  <a:gd name="T2" fmla="*/ 50 w 1029"/>
                  <a:gd name="T3" fmla="*/ 0 h 217"/>
                  <a:gd name="T4" fmla="*/ 50 w 1029"/>
                  <a:gd name="T5" fmla="*/ 0 h 217"/>
                  <a:gd name="T6" fmla="*/ 49 w 1029"/>
                  <a:gd name="T7" fmla="*/ 0 h 217"/>
                  <a:gd name="T8" fmla="*/ 0 w 1029"/>
                  <a:gd name="T9" fmla="*/ 85 h 217"/>
                  <a:gd name="T10" fmla="*/ 49 w 1029"/>
                  <a:gd name="T11" fmla="*/ 172 h 217"/>
                  <a:gd name="T12" fmla="*/ 53 w 1029"/>
                  <a:gd name="T13" fmla="*/ 171 h 217"/>
                  <a:gd name="T14" fmla="*/ 722 w 1029"/>
                  <a:gd name="T15" fmla="*/ 171 h 217"/>
                  <a:gd name="T16" fmla="*/ 722 w 102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9" h="217">
                    <a:moveTo>
                      <a:pt x="102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1029" y="216"/>
                      <a:pt x="1029" y="216"/>
                      <a:pt x="1029" y="216"/>
                    </a:cubicBezTo>
                    <a:lnTo>
                      <a:pt x="102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7" name="Freeform 1114">
                <a:extLst>
                  <a:ext uri="{FF2B5EF4-FFF2-40B4-BE49-F238E27FC236}">
                    <a16:creationId xmlns:a16="http://schemas.microsoft.com/office/drawing/2014/main" id="{06E1CA1A-6ADB-40FE-90A2-89FE80C26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6" y="2324"/>
                <a:ext cx="813" cy="193"/>
              </a:xfrm>
              <a:custGeom>
                <a:avLst/>
                <a:gdLst>
                  <a:gd name="T0" fmla="*/ 681 w 970"/>
                  <a:gd name="T1" fmla="*/ 0 h 217"/>
                  <a:gd name="T2" fmla="*/ 48 w 970"/>
                  <a:gd name="T3" fmla="*/ 0 h 217"/>
                  <a:gd name="T4" fmla="*/ 48 w 970"/>
                  <a:gd name="T5" fmla="*/ 0 h 217"/>
                  <a:gd name="T6" fmla="*/ 46 w 970"/>
                  <a:gd name="T7" fmla="*/ 0 h 217"/>
                  <a:gd name="T8" fmla="*/ 0 w 970"/>
                  <a:gd name="T9" fmla="*/ 85 h 217"/>
                  <a:gd name="T10" fmla="*/ 46 w 970"/>
                  <a:gd name="T11" fmla="*/ 172 h 217"/>
                  <a:gd name="T12" fmla="*/ 49 w 970"/>
                  <a:gd name="T13" fmla="*/ 171 h 217"/>
                  <a:gd name="T14" fmla="*/ 681 w 970"/>
                  <a:gd name="T15" fmla="*/ 171 h 217"/>
                  <a:gd name="T16" fmla="*/ 681 w 97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0" h="217">
                    <a:moveTo>
                      <a:pt x="970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9" y="217"/>
                      <a:pt x="70" y="216"/>
                    </a:cubicBezTo>
                    <a:cubicBezTo>
                      <a:pt x="970" y="216"/>
                      <a:pt x="970" y="216"/>
                      <a:pt x="970" y="216"/>
                    </a:cubicBezTo>
                    <a:lnTo>
                      <a:pt x="970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8" name="Freeform 1115">
                <a:extLst>
                  <a:ext uri="{FF2B5EF4-FFF2-40B4-BE49-F238E27FC236}">
                    <a16:creationId xmlns:a16="http://schemas.microsoft.com/office/drawing/2014/main" id="{C54D3E7A-CE45-41FF-A0F5-E25A18ADD5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3" y="2324"/>
                <a:ext cx="799" cy="193"/>
              </a:xfrm>
              <a:custGeom>
                <a:avLst/>
                <a:gdLst>
                  <a:gd name="T0" fmla="*/ 669 w 954"/>
                  <a:gd name="T1" fmla="*/ 0 h 217"/>
                  <a:gd name="T2" fmla="*/ 47 w 954"/>
                  <a:gd name="T3" fmla="*/ 0 h 217"/>
                  <a:gd name="T4" fmla="*/ 47 w 954"/>
                  <a:gd name="T5" fmla="*/ 0 h 217"/>
                  <a:gd name="T6" fmla="*/ 45 w 954"/>
                  <a:gd name="T7" fmla="*/ 0 h 217"/>
                  <a:gd name="T8" fmla="*/ 0 w 954"/>
                  <a:gd name="T9" fmla="*/ 85 h 217"/>
                  <a:gd name="T10" fmla="*/ 45 w 954"/>
                  <a:gd name="T11" fmla="*/ 172 h 217"/>
                  <a:gd name="T12" fmla="*/ 49 w 954"/>
                  <a:gd name="T13" fmla="*/ 171 h 217"/>
                  <a:gd name="T14" fmla="*/ 669 w 954"/>
                  <a:gd name="T15" fmla="*/ 171 h 217"/>
                  <a:gd name="T16" fmla="*/ 669 w 95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4" h="217">
                    <a:moveTo>
                      <a:pt x="954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8" y="217"/>
                      <a:pt x="69" y="216"/>
                    </a:cubicBezTo>
                    <a:cubicBezTo>
                      <a:pt x="954" y="216"/>
                      <a:pt x="954" y="216"/>
                      <a:pt x="954" y="216"/>
                    </a:cubicBezTo>
                    <a:lnTo>
                      <a:pt x="95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49" name="Freeform 1116">
                <a:extLst>
                  <a:ext uri="{FF2B5EF4-FFF2-40B4-BE49-F238E27FC236}">
                    <a16:creationId xmlns:a16="http://schemas.microsoft.com/office/drawing/2014/main" id="{406B6D28-F478-4062-9D39-A82FC4688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1" y="2324"/>
                <a:ext cx="721" cy="193"/>
              </a:xfrm>
              <a:custGeom>
                <a:avLst/>
                <a:gdLst>
                  <a:gd name="T0" fmla="*/ 604 w 861"/>
                  <a:gd name="T1" fmla="*/ 0 h 217"/>
                  <a:gd name="T2" fmla="*/ 57 w 861"/>
                  <a:gd name="T3" fmla="*/ 0 h 217"/>
                  <a:gd name="T4" fmla="*/ 57 w 861"/>
                  <a:gd name="T5" fmla="*/ 0 h 217"/>
                  <a:gd name="T6" fmla="*/ 55 w 861"/>
                  <a:gd name="T7" fmla="*/ 0 h 217"/>
                  <a:gd name="T8" fmla="*/ 0 w 861"/>
                  <a:gd name="T9" fmla="*/ 85 h 217"/>
                  <a:gd name="T10" fmla="*/ 55 w 861"/>
                  <a:gd name="T11" fmla="*/ 172 h 217"/>
                  <a:gd name="T12" fmla="*/ 59 w 861"/>
                  <a:gd name="T13" fmla="*/ 171 h 217"/>
                  <a:gd name="T14" fmla="*/ 604 w 861"/>
                  <a:gd name="T15" fmla="*/ 171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861" y="216"/>
                      <a:pt x="861" y="216"/>
                      <a:pt x="861" y="216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0" name="Freeform 1117">
                <a:extLst>
                  <a:ext uri="{FF2B5EF4-FFF2-40B4-BE49-F238E27FC236}">
                    <a16:creationId xmlns:a16="http://schemas.microsoft.com/office/drawing/2014/main" id="{ABEA0563-E096-4193-91C5-274639E66B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7" y="2324"/>
                <a:ext cx="619" cy="193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5 h 217"/>
                  <a:gd name="T10" fmla="*/ 49 w 739"/>
                  <a:gd name="T11" fmla="*/ 172 h 217"/>
                  <a:gd name="T12" fmla="*/ 52 w 739"/>
                  <a:gd name="T13" fmla="*/ 171 h 217"/>
                  <a:gd name="T14" fmla="*/ 518 w 739"/>
                  <a:gd name="T15" fmla="*/ 171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0" y="217"/>
                    </a:cubicBezTo>
                    <a:cubicBezTo>
                      <a:pt x="72" y="217"/>
                      <a:pt x="73" y="217"/>
                      <a:pt x="74" y="216"/>
                    </a:cubicBezTo>
                    <a:cubicBezTo>
                      <a:pt x="739" y="216"/>
                      <a:pt x="739" y="216"/>
                      <a:pt x="739" y="216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1" name="Freeform 1118">
                <a:extLst>
                  <a:ext uri="{FF2B5EF4-FFF2-40B4-BE49-F238E27FC236}">
                    <a16:creationId xmlns:a16="http://schemas.microsoft.com/office/drawing/2014/main" id="{D4703B9C-3EA6-466C-BD04-E876E9342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3" y="2324"/>
                <a:ext cx="570" cy="193"/>
              </a:xfrm>
              <a:custGeom>
                <a:avLst/>
                <a:gdLst>
                  <a:gd name="T0" fmla="*/ 477 w 681"/>
                  <a:gd name="T1" fmla="*/ 0 h 217"/>
                  <a:gd name="T2" fmla="*/ 47 w 681"/>
                  <a:gd name="T3" fmla="*/ 0 h 217"/>
                  <a:gd name="T4" fmla="*/ 47 w 681"/>
                  <a:gd name="T5" fmla="*/ 0 h 217"/>
                  <a:gd name="T6" fmla="*/ 46 w 681"/>
                  <a:gd name="T7" fmla="*/ 0 h 217"/>
                  <a:gd name="T8" fmla="*/ 0 w 681"/>
                  <a:gd name="T9" fmla="*/ 85 h 217"/>
                  <a:gd name="T10" fmla="*/ 46 w 681"/>
                  <a:gd name="T11" fmla="*/ 172 h 217"/>
                  <a:gd name="T12" fmla="*/ 49 w 681"/>
                  <a:gd name="T13" fmla="*/ 171 h 217"/>
                  <a:gd name="T14" fmla="*/ 477 w 681"/>
                  <a:gd name="T15" fmla="*/ 171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6"/>
                    </a:cubicBezTo>
                    <a:cubicBezTo>
                      <a:pt x="681" y="216"/>
                      <a:pt x="681" y="216"/>
                      <a:pt x="681" y="216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2" name="Freeform 1119">
                <a:extLst>
                  <a:ext uri="{FF2B5EF4-FFF2-40B4-BE49-F238E27FC236}">
                    <a16:creationId xmlns:a16="http://schemas.microsoft.com/office/drawing/2014/main" id="{E56B76E2-0BB4-4615-B0E5-376440D88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0" y="2324"/>
                <a:ext cx="556" cy="193"/>
              </a:xfrm>
              <a:custGeom>
                <a:avLst/>
                <a:gdLst>
                  <a:gd name="T0" fmla="*/ 466 w 664"/>
                  <a:gd name="T1" fmla="*/ 0 h 217"/>
                  <a:gd name="T2" fmla="*/ 46 w 664"/>
                  <a:gd name="T3" fmla="*/ 0 h 217"/>
                  <a:gd name="T4" fmla="*/ 46 w 664"/>
                  <a:gd name="T5" fmla="*/ 0 h 217"/>
                  <a:gd name="T6" fmla="*/ 45 w 664"/>
                  <a:gd name="T7" fmla="*/ 0 h 217"/>
                  <a:gd name="T8" fmla="*/ 0 w 664"/>
                  <a:gd name="T9" fmla="*/ 85 h 217"/>
                  <a:gd name="T10" fmla="*/ 45 w 664"/>
                  <a:gd name="T11" fmla="*/ 172 h 217"/>
                  <a:gd name="T12" fmla="*/ 49 w 664"/>
                  <a:gd name="T13" fmla="*/ 171 h 217"/>
                  <a:gd name="T14" fmla="*/ 466 w 664"/>
                  <a:gd name="T15" fmla="*/ 171 h 217"/>
                  <a:gd name="T16" fmla="*/ 466 w 66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4" h="217">
                    <a:moveTo>
                      <a:pt x="66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6"/>
                    </a:cubicBezTo>
                    <a:cubicBezTo>
                      <a:pt x="664" y="216"/>
                      <a:pt x="664" y="216"/>
                      <a:pt x="664" y="216"/>
                    </a:cubicBezTo>
                    <a:lnTo>
                      <a:pt x="66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3" name="Freeform 1120">
                <a:extLst>
                  <a:ext uri="{FF2B5EF4-FFF2-40B4-BE49-F238E27FC236}">
                    <a16:creationId xmlns:a16="http://schemas.microsoft.com/office/drawing/2014/main" id="{C3185F46-5800-44A0-929C-522AE3E37E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3" y="2324"/>
                <a:ext cx="499" cy="193"/>
              </a:xfrm>
              <a:custGeom>
                <a:avLst/>
                <a:gdLst>
                  <a:gd name="T0" fmla="*/ 418 w 596"/>
                  <a:gd name="T1" fmla="*/ 0 h 217"/>
                  <a:gd name="T2" fmla="*/ 57 w 596"/>
                  <a:gd name="T3" fmla="*/ 0 h 217"/>
                  <a:gd name="T4" fmla="*/ 56 w 596"/>
                  <a:gd name="T5" fmla="*/ 0 h 217"/>
                  <a:gd name="T6" fmla="*/ 55 w 596"/>
                  <a:gd name="T7" fmla="*/ 0 h 217"/>
                  <a:gd name="T8" fmla="*/ 0 w 596"/>
                  <a:gd name="T9" fmla="*/ 85 h 217"/>
                  <a:gd name="T10" fmla="*/ 55 w 596"/>
                  <a:gd name="T11" fmla="*/ 172 h 217"/>
                  <a:gd name="T12" fmla="*/ 58 w 596"/>
                  <a:gd name="T13" fmla="*/ 171 h 217"/>
                  <a:gd name="T14" fmla="*/ 418 w 596"/>
                  <a:gd name="T15" fmla="*/ 171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8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596" y="216"/>
                      <a:pt x="596" y="216"/>
                      <a:pt x="596" y="216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4" name="Freeform 1121">
                <a:extLst>
                  <a:ext uri="{FF2B5EF4-FFF2-40B4-BE49-F238E27FC236}">
                    <a16:creationId xmlns:a16="http://schemas.microsoft.com/office/drawing/2014/main" id="{BDA76837-15FB-4C28-9483-5729D1EAAA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324"/>
                <a:ext cx="397" cy="193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5 h 217"/>
                  <a:gd name="T10" fmla="*/ 49 w 474"/>
                  <a:gd name="T11" fmla="*/ 172 h 217"/>
                  <a:gd name="T12" fmla="*/ 52 w 474"/>
                  <a:gd name="T13" fmla="*/ 171 h 217"/>
                  <a:gd name="T14" fmla="*/ 333 w 474"/>
                  <a:gd name="T15" fmla="*/ 171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8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6"/>
                    </a:cubicBezTo>
                    <a:cubicBezTo>
                      <a:pt x="474" y="216"/>
                      <a:pt x="474" y="216"/>
                      <a:pt x="474" y="216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5" name="Freeform 1122">
                <a:extLst>
                  <a:ext uri="{FF2B5EF4-FFF2-40B4-BE49-F238E27FC236}">
                    <a16:creationId xmlns:a16="http://schemas.microsoft.com/office/drawing/2014/main" id="{BEAFE5DD-997B-417D-ABF8-944DE287E7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4" y="2324"/>
                <a:ext cx="349" cy="193"/>
              </a:xfrm>
              <a:custGeom>
                <a:avLst/>
                <a:gdLst>
                  <a:gd name="T0" fmla="*/ 292 w 417"/>
                  <a:gd name="T1" fmla="*/ 0 h 217"/>
                  <a:gd name="T2" fmla="*/ 48 w 417"/>
                  <a:gd name="T3" fmla="*/ 0 h 217"/>
                  <a:gd name="T4" fmla="*/ 48 w 417"/>
                  <a:gd name="T5" fmla="*/ 0 h 217"/>
                  <a:gd name="T6" fmla="*/ 47 w 417"/>
                  <a:gd name="T7" fmla="*/ 0 h 217"/>
                  <a:gd name="T8" fmla="*/ 0 w 417"/>
                  <a:gd name="T9" fmla="*/ 85 h 217"/>
                  <a:gd name="T10" fmla="*/ 47 w 417"/>
                  <a:gd name="T11" fmla="*/ 172 h 217"/>
                  <a:gd name="T12" fmla="*/ 49 w 417"/>
                  <a:gd name="T13" fmla="*/ 171 h 217"/>
                  <a:gd name="T14" fmla="*/ 292 w 417"/>
                  <a:gd name="T15" fmla="*/ 171 h 217"/>
                  <a:gd name="T16" fmla="*/ 292 w 417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7" h="217">
                    <a:moveTo>
                      <a:pt x="417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8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6"/>
                    </a:cubicBezTo>
                    <a:cubicBezTo>
                      <a:pt x="417" y="216"/>
                      <a:pt x="417" y="216"/>
                      <a:pt x="417" y="216"/>
                    </a:cubicBezTo>
                    <a:lnTo>
                      <a:pt x="417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6" name="Freeform 1123">
                <a:extLst>
                  <a:ext uri="{FF2B5EF4-FFF2-40B4-BE49-F238E27FC236}">
                    <a16:creationId xmlns:a16="http://schemas.microsoft.com/office/drawing/2014/main" id="{A2324552-7D49-4C87-876F-22281CC8C0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2" y="2324"/>
                <a:ext cx="334" cy="193"/>
              </a:xfrm>
              <a:custGeom>
                <a:avLst/>
                <a:gdLst>
                  <a:gd name="T0" fmla="*/ 280 w 399"/>
                  <a:gd name="T1" fmla="*/ 0 h 217"/>
                  <a:gd name="T2" fmla="*/ 46 w 399"/>
                  <a:gd name="T3" fmla="*/ 0 h 217"/>
                  <a:gd name="T4" fmla="*/ 46 w 399"/>
                  <a:gd name="T5" fmla="*/ 0 h 217"/>
                  <a:gd name="T6" fmla="*/ 45 w 399"/>
                  <a:gd name="T7" fmla="*/ 0 h 217"/>
                  <a:gd name="T8" fmla="*/ 0 w 399"/>
                  <a:gd name="T9" fmla="*/ 85 h 217"/>
                  <a:gd name="T10" fmla="*/ 45 w 399"/>
                  <a:gd name="T11" fmla="*/ 172 h 217"/>
                  <a:gd name="T12" fmla="*/ 48 w 399"/>
                  <a:gd name="T13" fmla="*/ 171 h 217"/>
                  <a:gd name="T14" fmla="*/ 280 w 399"/>
                  <a:gd name="T15" fmla="*/ 171 h 217"/>
                  <a:gd name="T16" fmla="*/ 280 w 39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99" h="217">
                    <a:moveTo>
                      <a:pt x="399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6"/>
                    </a:cubicBezTo>
                    <a:cubicBezTo>
                      <a:pt x="399" y="216"/>
                      <a:pt x="399" y="216"/>
                      <a:pt x="399" y="216"/>
                    </a:cubicBezTo>
                    <a:lnTo>
                      <a:pt x="39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7" name="Freeform 1124">
                <a:extLst>
                  <a:ext uri="{FF2B5EF4-FFF2-40B4-BE49-F238E27FC236}">
                    <a16:creationId xmlns:a16="http://schemas.microsoft.com/office/drawing/2014/main" id="{1972EC8C-9C72-4705-A78D-0E8AB7543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7" y="2324"/>
                <a:ext cx="278" cy="193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7 w 332"/>
                  <a:gd name="T5" fmla="*/ 0 h 217"/>
                  <a:gd name="T6" fmla="*/ 55 w 332"/>
                  <a:gd name="T7" fmla="*/ 0 h 217"/>
                  <a:gd name="T8" fmla="*/ 0 w 332"/>
                  <a:gd name="T9" fmla="*/ 85 h 217"/>
                  <a:gd name="T10" fmla="*/ 55 w 332"/>
                  <a:gd name="T11" fmla="*/ 172 h 217"/>
                  <a:gd name="T12" fmla="*/ 59 w 332"/>
                  <a:gd name="T13" fmla="*/ 171 h 217"/>
                  <a:gd name="T14" fmla="*/ 233 w 332"/>
                  <a:gd name="T15" fmla="*/ 171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79" y="0"/>
                    </a:cubicBezTo>
                    <a:cubicBezTo>
                      <a:pt x="36" y="0"/>
                      <a:pt x="0" y="48"/>
                      <a:pt x="0" y="108"/>
                    </a:cubicBezTo>
                    <a:cubicBezTo>
                      <a:pt x="0" y="168"/>
                      <a:pt x="36" y="217"/>
                      <a:pt x="79" y="217"/>
                    </a:cubicBezTo>
                    <a:cubicBezTo>
                      <a:pt x="80" y="217"/>
                      <a:pt x="82" y="217"/>
                      <a:pt x="83" y="216"/>
                    </a:cubicBezTo>
                    <a:cubicBezTo>
                      <a:pt x="332" y="216"/>
                      <a:pt x="332" y="216"/>
                      <a:pt x="332" y="216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8" name="Freeform 1125">
                <a:extLst>
                  <a:ext uri="{FF2B5EF4-FFF2-40B4-BE49-F238E27FC236}">
                    <a16:creationId xmlns:a16="http://schemas.microsoft.com/office/drawing/2014/main" id="{3E240513-2E7F-44D2-B67D-E182863D1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324"/>
                <a:ext cx="176" cy="193"/>
              </a:xfrm>
              <a:custGeom>
                <a:avLst/>
                <a:gdLst>
                  <a:gd name="T0" fmla="*/ 148 w 210"/>
                  <a:gd name="T1" fmla="*/ 0 h 217"/>
                  <a:gd name="T2" fmla="*/ 50 w 210"/>
                  <a:gd name="T3" fmla="*/ 0 h 217"/>
                  <a:gd name="T4" fmla="*/ 50 w 210"/>
                  <a:gd name="T5" fmla="*/ 0 h 217"/>
                  <a:gd name="T6" fmla="*/ 50 w 210"/>
                  <a:gd name="T7" fmla="*/ 0 h 217"/>
                  <a:gd name="T8" fmla="*/ 0 w 210"/>
                  <a:gd name="T9" fmla="*/ 85 h 217"/>
                  <a:gd name="T10" fmla="*/ 50 w 210"/>
                  <a:gd name="T11" fmla="*/ 172 h 217"/>
                  <a:gd name="T12" fmla="*/ 53 w 210"/>
                  <a:gd name="T13" fmla="*/ 171 h 217"/>
                  <a:gd name="T14" fmla="*/ 148 w 210"/>
                  <a:gd name="T15" fmla="*/ 171 h 217"/>
                  <a:gd name="T16" fmla="*/ 148 w 21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10" h="217">
                    <a:moveTo>
                      <a:pt x="210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1" y="0"/>
                      <a:pt x="71" y="0"/>
                    </a:cubicBezTo>
                    <a:cubicBezTo>
                      <a:pt x="32" y="0"/>
                      <a:pt x="0" y="48"/>
                      <a:pt x="0" y="108"/>
                    </a:cubicBezTo>
                    <a:cubicBezTo>
                      <a:pt x="0" y="168"/>
                      <a:pt x="32" y="217"/>
                      <a:pt x="71" y="217"/>
                    </a:cubicBezTo>
                    <a:cubicBezTo>
                      <a:pt x="72" y="217"/>
                      <a:pt x="73" y="217"/>
                      <a:pt x="75" y="216"/>
                    </a:cubicBezTo>
                    <a:cubicBezTo>
                      <a:pt x="210" y="216"/>
                      <a:pt x="210" y="216"/>
                      <a:pt x="210" y="216"/>
                    </a:cubicBezTo>
                    <a:lnTo>
                      <a:pt x="21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59" name="Freeform 1126">
                <a:extLst>
                  <a:ext uri="{FF2B5EF4-FFF2-40B4-BE49-F238E27FC236}">
                    <a16:creationId xmlns:a16="http://schemas.microsoft.com/office/drawing/2014/main" id="{EA436C3A-D810-475D-B6CE-7F70CFE9AD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0" y="2324"/>
                <a:ext cx="126" cy="193"/>
              </a:xfrm>
              <a:custGeom>
                <a:avLst/>
                <a:gdLst>
                  <a:gd name="T0" fmla="*/ 105 w 151"/>
                  <a:gd name="T1" fmla="*/ 0 h 217"/>
                  <a:gd name="T2" fmla="*/ 48 w 151"/>
                  <a:gd name="T3" fmla="*/ 0 h 217"/>
                  <a:gd name="T4" fmla="*/ 48 w 151"/>
                  <a:gd name="T5" fmla="*/ 0 h 217"/>
                  <a:gd name="T6" fmla="*/ 46 w 151"/>
                  <a:gd name="T7" fmla="*/ 0 h 217"/>
                  <a:gd name="T8" fmla="*/ 0 w 151"/>
                  <a:gd name="T9" fmla="*/ 85 h 217"/>
                  <a:gd name="T10" fmla="*/ 46 w 151"/>
                  <a:gd name="T11" fmla="*/ 172 h 217"/>
                  <a:gd name="T12" fmla="*/ 48 w 151"/>
                  <a:gd name="T13" fmla="*/ 171 h 217"/>
                  <a:gd name="T14" fmla="*/ 105 w 151"/>
                  <a:gd name="T15" fmla="*/ 171 h 217"/>
                  <a:gd name="T16" fmla="*/ 105 w 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1" h="217">
                    <a:moveTo>
                      <a:pt x="15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6" y="0"/>
                      <a:pt x="66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6" y="217"/>
                    </a:cubicBezTo>
                    <a:cubicBezTo>
                      <a:pt x="67" y="217"/>
                      <a:pt x="68" y="217"/>
                      <a:pt x="70" y="216"/>
                    </a:cubicBezTo>
                    <a:cubicBezTo>
                      <a:pt x="151" y="216"/>
                      <a:pt x="151" y="216"/>
                      <a:pt x="151" y="216"/>
                    </a:cubicBezTo>
                    <a:lnTo>
                      <a:pt x="15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0" name="Freeform 1127">
                <a:extLst>
                  <a:ext uri="{FF2B5EF4-FFF2-40B4-BE49-F238E27FC236}">
                    <a16:creationId xmlns:a16="http://schemas.microsoft.com/office/drawing/2014/main" id="{48377B6D-781E-4876-A909-9BC510FA1C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6" y="2324"/>
                <a:ext cx="113" cy="193"/>
              </a:xfrm>
              <a:custGeom>
                <a:avLst/>
                <a:gdLst>
                  <a:gd name="T0" fmla="*/ 95 w 135"/>
                  <a:gd name="T1" fmla="*/ 0 h 217"/>
                  <a:gd name="T2" fmla="*/ 47 w 135"/>
                  <a:gd name="T3" fmla="*/ 0 h 217"/>
                  <a:gd name="T4" fmla="*/ 47 w 135"/>
                  <a:gd name="T5" fmla="*/ 0 h 217"/>
                  <a:gd name="T6" fmla="*/ 45 w 135"/>
                  <a:gd name="T7" fmla="*/ 0 h 217"/>
                  <a:gd name="T8" fmla="*/ 0 w 135"/>
                  <a:gd name="T9" fmla="*/ 85 h 217"/>
                  <a:gd name="T10" fmla="*/ 45 w 135"/>
                  <a:gd name="T11" fmla="*/ 172 h 217"/>
                  <a:gd name="T12" fmla="*/ 49 w 135"/>
                  <a:gd name="T13" fmla="*/ 171 h 217"/>
                  <a:gd name="T14" fmla="*/ 95 w 135"/>
                  <a:gd name="T15" fmla="*/ 171 h 217"/>
                  <a:gd name="T16" fmla="*/ 95 w 13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5" h="217">
                    <a:moveTo>
                      <a:pt x="13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8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9" y="216"/>
                    </a:cubicBezTo>
                    <a:cubicBezTo>
                      <a:pt x="135" y="216"/>
                      <a:pt x="135" y="216"/>
                      <a:pt x="135" y="216"/>
                    </a:cubicBezTo>
                    <a:lnTo>
                      <a:pt x="13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1" name="Oval 1128">
                <a:extLst>
                  <a:ext uri="{FF2B5EF4-FFF2-40B4-BE49-F238E27FC236}">
                    <a16:creationId xmlns:a16="http://schemas.microsoft.com/office/drawing/2014/main" id="{E6150E87-F46E-40CC-A471-3096E5D30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4" y="2324"/>
                <a:ext cx="141" cy="193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62" name="Freeform 1129">
                <a:extLst>
                  <a:ext uri="{FF2B5EF4-FFF2-40B4-BE49-F238E27FC236}">
                    <a16:creationId xmlns:a16="http://schemas.microsoft.com/office/drawing/2014/main" id="{84D7EF18-7304-4C9C-9C7B-80BCE701B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325"/>
                <a:ext cx="1031" cy="193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5 h 217"/>
                  <a:gd name="T10" fmla="*/ 59 w 1232"/>
                  <a:gd name="T11" fmla="*/ 172 h 217"/>
                  <a:gd name="T12" fmla="*/ 62 w 1232"/>
                  <a:gd name="T13" fmla="*/ 171 h 217"/>
                  <a:gd name="T14" fmla="*/ 863 w 1232"/>
                  <a:gd name="T15" fmla="*/ 171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5" y="0"/>
                      <a:pt x="84" y="0"/>
                    </a:cubicBezTo>
                    <a:cubicBezTo>
                      <a:pt x="38" y="0"/>
                      <a:pt x="0" y="48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7" y="217"/>
                      <a:pt x="89" y="216"/>
                    </a:cubicBezTo>
                    <a:cubicBezTo>
                      <a:pt x="1232" y="216"/>
                      <a:pt x="1232" y="216"/>
                      <a:pt x="1232" y="216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3" name="Oval 1130">
                <a:extLst>
                  <a:ext uri="{FF2B5EF4-FFF2-40B4-BE49-F238E27FC236}">
                    <a16:creationId xmlns:a16="http://schemas.microsoft.com/office/drawing/2014/main" id="{12224D24-E299-4F81-AA35-58AF5DB67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3" y="2323"/>
                <a:ext cx="142" cy="194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64" name="Line 1131">
                <a:extLst>
                  <a:ext uri="{FF2B5EF4-FFF2-40B4-BE49-F238E27FC236}">
                    <a16:creationId xmlns:a16="http://schemas.microsoft.com/office/drawing/2014/main" id="{480F6EA7-D82E-41BD-8923-AE35AE5EDF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5" y="234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5" name="Line 1132">
                <a:extLst>
                  <a:ext uri="{FF2B5EF4-FFF2-40B4-BE49-F238E27FC236}">
                    <a16:creationId xmlns:a16="http://schemas.microsoft.com/office/drawing/2014/main" id="{2DAE7670-60B8-41DB-80DB-3F112723F4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6" y="233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6" name="Line 1133">
                <a:extLst>
                  <a:ext uri="{FF2B5EF4-FFF2-40B4-BE49-F238E27FC236}">
                    <a16:creationId xmlns:a16="http://schemas.microsoft.com/office/drawing/2014/main" id="{49A64516-C2F2-4173-ACAA-015E0DB7B1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6" y="235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7" name="Line 1134">
                <a:extLst>
                  <a:ext uri="{FF2B5EF4-FFF2-40B4-BE49-F238E27FC236}">
                    <a16:creationId xmlns:a16="http://schemas.microsoft.com/office/drawing/2014/main" id="{D43F3021-2599-43AB-BB0D-B5CC579972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58" y="2375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8" name="Line 1135">
                <a:extLst>
                  <a:ext uri="{FF2B5EF4-FFF2-40B4-BE49-F238E27FC236}">
                    <a16:creationId xmlns:a16="http://schemas.microsoft.com/office/drawing/2014/main" id="{49D7AE19-78D2-4DC9-B940-7E103CFC71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49" y="2391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69" name="Line 1136">
                <a:extLst>
                  <a:ext uri="{FF2B5EF4-FFF2-40B4-BE49-F238E27FC236}">
                    <a16:creationId xmlns:a16="http://schemas.microsoft.com/office/drawing/2014/main" id="{780224FD-487B-4D23-B4ED-642A93B62EC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0" y="240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0" name="Line 1137">
                <a:extLst>
                  <a:ext uri="{FF2B5EF4-FFF2-40B4-BE49-F238E27FC236}">
                    <a16:creationId xmlns:a16="http://schemas.microsoft.com/office/drawing/2014/main" id="{57EEC790-6A15-49DA-BE26-B4C88035F01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3" y="2420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1" name="Line 1138">
                <a:extLst>
                  <a:ext uri="{FF2B5EF4-FFF2-40B4-BE49-F238E27FC236}">
                    <a16:creationId xmlns:a16="http://schemas.microsoft.com/office/drawing/2014/main" id="{D27C6246-74FD-422A-A87B-1716002D16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6" y="243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2" name="Line 1139">
                <a:extLst>
                  <a:ext uri="{FF2B5EF4-FFF2-40B4-BE49-F238E27FC236}">
                    <a16:creationId xmlns:a16="http://schemas.microsoft.com/office/drawing/2014/main" id="{AC7B3EDE-4E7E-4157-BB72-4D54DB0205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69" y="244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3" name="Line 1140">
                <a:extLst>
                  <a:ext uri="{FF2B5EF4-FFF2-40B4-BE49-F238E27FC236}">
                    <a16:creationId xmlns:a16="http://schemas.microsoft.com/office/drawing/2014/main" id="{3A0A156C-9DCE-4AC4-A71A-A8F5194890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2" y="246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4" name="Line 1141">
                <a:extLst>
                  <a:ext uri="{FF2B5EF4-FFF2-40B4-BE49-F238E27FC236}">
                    <a16:creationId xmlns:a16="http://schemas.microsoft.com/office/drawing/2014/main" id="{B04EC7B7-B46E-4A84-9E07-10CFD4F554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5" y="247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5" name="Line 1142">
                <a:extLst>
                  <a:ext uri="{FF2B5EF4-FFF2-40B4-BE49-F238E27FC236}">
                    <a16:creationId xmlns:a16="http://schemas.microsoft.com/office/drawing/2014/main" id="{AF857CED-5DAB-4325-9FEB-08D1BA4B87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8" y="249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6" name="Line 1143">
                <a:extLst>
                  <a:ext uri="{FF2B5EF4-FFF2-40B4-BE49-F238E27FC236}">
                    <a16:creationId xmlns:a16="http://schemas.microsoft.com/office/drawing/2014/main" id="{F949A4A9-E63A-4B72-9E00-FF26A2BF27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1" y="250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7" name="Freeform 1144">
                <a:extLst>
                  <a:ext uri="{FF2B5EF4-FFF2-40B4-BE49-F238E27FC236}">
                    <a16:creationId xmlns:a16="http://schemas.microsoft.com/office/drawing/2014/main" id="{04222076-74A8-4F44-A267-96E678963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130"/>
                <a:ext cx="1032" cy="194"/>
              </a:xfrm>
              <a:custGeom>
                <a:avLst/>
                <a:gdLst>
                  <a:gd name="T0" fmla="*/ 864 w 1233"/>
                  <a:gd name="T1" fmla="*/ 0 h 217"/>
                  <a:gd name="T2" fmla="*/ 60 w 1233"/>
                  <a:gd name="T3" fmla="*/ 0 h 217"/>
                  <a:gd name="T4" fmla="*/ 60 w 1233"/>
                  <a:gd name="T5" fmla="*/ 0 h 217"/>
                  <a:gd name="T6" fmla="*/ 59 w 1233"/>
                  <a:gd name="T7" fmla="*/ 0 h 217"/>
                  <a:gd name="T8" fmla="*/ 0 w 1233"/>
                  <a:gd name="T9" fmla="*/ 87 h 217"/>
                  <a:gd name="T10" fmla="*/ 59 w 1233"/>
                  <a:gd name="T11" fmla="*/ 173 h 217"/>
                  <a:gd name="T12" fmla="*/ 62 w 1233"/>
                  <a:gd name="T13" fmla="*/ 173 h 217"/>
                  <a:gd name="T14" fmla="*/ 864 w 1233"/>
                  <a:gd name="T15" fmla="*/ 173 h 217"/>
                  <a:gd name="T16" fmla="*/ 864 w 123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33" h="217">
                    <a:moveTo>
                      <a:pt x="1233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5" y="0"/>
                      <a:pt x="84" y="0"/>
                    </a:cubicBezTo>
                    <a:cubicBezTo>
                      <a:pt x="38" y="0"/>
                      <a:pt x="0" y="49"/>
                      <a:pt x="0" y="108"/>
                    </a:cubicBezTo>
                    <a:cubicBezTo>
                      <a:pt x="0" y="168"/>
                      <a:pt x="38" y="217"/>
                      <a:pt x="84" y="217"/>
                    </a:cubicBezTo>
                    <a:cubicBezTo>
                      <a:pt x="86" y="217"/>
                      <a:pt x="88" y="217"/>
                      <a:pt x="89" y="217"/>
                    </a:cubicBezTo>
                    <a:cubicBezTo>
                      <a:pt x="1233" y="217"/>
                      <a:pt x="1233" y="217"/>
                      <a:pt x="1233" y="217"/>
                    </a:cubicBezTo>
                    <a:lnTo>
                      <a:pt x="123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8" name="Freeform 1145">
                <a:extLst>
                  <a:ext uri="{FF2B5EF4-FFF2-40B4-BE49-F238E27FC236}">
                    <a16:creationId xmlns:a16="http://schemas.microsoft.com/office/drawing/2014/main" id="{6690DF2C-411B-4CC4-8713-FE217408DB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4" y="2130"/>
                <a:ext cx="964" cy="194"/>
              </a:xfrm>
              <a:custGeom>
                <a:avLst/>
                <a:gdLst>
                  <a:gd name="T0" fmla="*/ 807 w 1151"/>
                  <a:gd name="T1" fmla="*/ 0 h 217"/>
                  <a:gd name="T2" fmla="*/ 57 w 1151"/>
                  <a:gd name="T3" fmla="*/ 0 h 217"/>
                  <a:gd name="T4" fmla="*/ 57 w 1151"/>
                  <a:gd name="T5" fmla="*/ 0 h 217"/>
                  <a:gd name="T6" fmla="*/ 55 w 1151"/>
                  <a:gd name="T7" fmla="*/ 0 h 217"/>
                  <a:gd name="T8" fmla="*/ 0 w 1151"/>
                  <a:gd name="T9" fmla="*/ 87 h 217"/>
                  <a:gd name="T10" fmla="*/ 55 w 1151"/>
                  <a:gd name="T11" fmla="*/ 173 h 217"/>
                  <a:gd name="T12" fmla="*/ 59 w 1151"/>
                  <a:gd name="T13" fmla="*/ 173 h 217"/>
                  <a:gd name="T14" fmla="*/ 807 w 1151"/>
                  <a:gd name="T15" fmla="*/ 173 h 217"/>
                  <a:gd name="T16" fmla="*/ 807 w 115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151" h="217">
                    <a:moveTo>
                      <a:pt x="1151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9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1151" y="217"/>
                      <a:pt x="1151" y="217"/>
                      <a:pt x="1151" y="217"/>
                    </a:cubicBezTo>
                    <a:lnTo>
                      <a:pt x="115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79" name="Freeform 1146">
                <a:extLst>
                  <a:ext uri="{FF2B5EF4-FFF2-40B4-BE49-F238E27FC236}">
                    <a16:creationId xmlns:a16="http://schemas.microsoft.com/office/drawing/2014/main" id="{BDF80D3B-D41B-479B-A8AA-B9E4CEEA9D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0" y="2130"/>
                <a:ext cx="861" cy="194"/>
              </a:xfrm>
              <a:custGeom>
                <a:avLst/>
                <a:gdLst>
                  <a:gd name="T0" fmla="*/ 721 w 1028"/>
                  <a:gd name="T1" fmla="*/ 0 h 217"/>
                  <a:gd name="T2" fmla="*/ 50 w 1028"/>
                  <a:gd name="T3" fmla="*/ 0 h 217"/>
                  <a:gd name="T4" fmla="*/ 50 w 1028"/>
                  <a:gd name="T5" fmla="*/ 0 h 217"/>
                  <a:gd name="T6" fmla="*/ 49 w 1028"/>
                  <a:gd name="T7" fmla="*/ 0 h 217"/>
                  <a:gd name="T8" fmla="*/ 0 w 1028"/>
                  <a:gd name="T9" fmla="*/ 87 h 217"/>
                  <a:gd name="T10" fmla="*/ 49 w 1028"/>
                  <a:gd name="T11" fmla="*/ 173 h 217"/>
                  <a:gd name="T12" fmla="*/ 52 w 1028"/>
                  <a:gd name="T13" fmla="*/ 173 h 217"/>
                  <a:gd name="T14" fmla="*/ 721 w 1028"/>
                  <a:gd name="T15" fmla="*/ 173 h 217"/>
                  <a:gd name="T16" fmla="*/ 721 w 1028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28" h="217">
                    <a:moveTo>
                      <a:pt x="1028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9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1028" y="217"/>
                      <a:pt x="1028" y="217"/>
                      <a:pt x="1028" y="217"/>
                    </a:cubicBezTo>
                    <a:lnTo>
                      <a:pt x="1028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0" name="Freeform 1147">
                <a:extLst>
                  <a:ext uri="{FF2B5EF4-FFF2-40B4-BE49-F238E27FC236}">
                    <a16:creationId xmlns:a16="http://schemas.microsoft.com/office/drawing/2014/main" id="{D6967E04-B77B-4E91-90F6-A44F191D4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6" y="2130"/>
                <a:ext cx="813" cy="194"/>
              </a:xfrm>
              <a:custGeom>
                <a:avLst/>
                <a:gdLst>
                  <a:gd name="T0" fmla="*/ 681 w 971"/>
                  <a:gd name="T1" fmla="*/ 0 h 217"/>
                  <a:gd name="T2" fmla="*/ 48 w 971"/>
                  <a:gd name="T3" fmla="*/ 0 h 217"/>
                  <a:gd name="T4" fmla="*/ 48 w 971"/>
                  <a:gd name="T5" fmla="*/ 0 h 217"/>
                  <a:gd name="T6" fmla="*/ 47 w 971"/>
                  <a:gd name="T7" fmla="*/ 0 h 217"/>
                  <a:gd name="T8" fmla="*/ 0 w 971"/>
                  <a:gd name="T9" fmla="*/ 87 h 217"/>
                  <a:gd name="T10" fmla="*/ 47 w 971"/>
                  <a:gd name="T11" fmla="*/ 173 h 217"/>
                  <a:gd name="T12" fmla="*/ 49 w 971"/>
                  <a:gd name="T13" fmla="*/ 173 h 217"/>
                  <a:gd name="T14" fmla="*/ 681 w 971"/>
                  <a:gd name="T15" fmla="*/ 173 h 217"/>
                  <a:gd name="T16" fmla="*/ 681 w 97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71" h="217">
                    <a:moveTo>
                      <a:pt x="97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9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971" y="217"/>
                      <a:pt x="971" y="217"/>
                      <a:pt x="971" y="217"/>
                    </a:cubicBezTo>
                    <a:lnTo>
                      <a:pt x="97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1" name="Freeform 1148">
                <a:extLst>
                  <a:ext uri="{FF2B5EF4-FFF2-40B4-BE49-F238E27FC236}">
                    <a16:creationId xmlns:a16="http://schemas.microsoft.com/office/drawing/2014/main" id="{272D407C-CB96-4401-8B17-E44E3B1D8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2130"/>
                <a:ext cx="798" cy="194"/>
              </a:xfrm>
              <a:custGeom>
                <a:avLst/>
                <a:gdLst>
                  <a:gd name="T0" fmla="*/ 668 w 953"/>
                  <a:gd name="T1" fmla="*/ 0 h 217"/>
                  <a:gd name="T2" fmla="*/ 46 w 953"/>
                  <a:gd name="T3" fmla="*/ 0 h 217"/>
                  <a:gd name="T4" fmla="*/ 46 w 953"/>
                  <a:gd name="T5" fmla="*/ 0 h 217"/>
                  <a:gd name="T6" fmla="*/ 45 w 953"/>
                  <a:gd name="T7" fmla="*/ 0 h 217"/>
                  <a:gd name="T8" fmla="*/ 0 w 953"/>
                  <a:gd name="T9" fmla="*/ 87 h 217"/>
                  <a:gd name="T10" fmla="*/ 45 w 953"/>
                  <a:gd name="T11" fmla="*/ 173 h 217"/>
                  <a:gd name="T12" fmla="*/ 48 w 953"/>
                  <a:gd name="T13" fmla="*/ 173 h 217"/>
                  <a:gd name="T14" fmla="*/ 668 w 953"/>
                  <a:gd name="T15" fmla="*/ 173 h 217"/>
                  <a:gd name="T16" fmla="*/ 668 w 953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3" h="217">
                    <a:moveTo>
                      <a:pt x="953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953" y="217"/>
                      <a:pt x="953" y="217"/>
                      <a:pt x="953" y="217"/>
                    </a:cubicBezTo>
                    <a:lnTo>
                      <a:pt x="953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2" name="Freeform 1149">
                <a:extLst>
                  <a:ext uri="{FF2B5EF4-FFF2-40B4-BE49-F238E27FC236}">
                    <a16:creationId xmlns:a16="http://schemas.microsoft.com/office/drawing/2014/main" id="{04BDA2B9-2532-4D1D-8F81-43220105AF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1" y="2130"/>
                <a:ext cx="721" cy="194"/>
              </a:xfrm>
              <a:custGeom>
                <a:avLst/>
                <a:gdLst>
                  <a:gd name="T0" fmla="*/ 604 w 861"/>
                  <a:gd name="T1" fmla="*/ 0 h 217"/>
                  <a:gd name="T2" fmla="*/ 56 w 861"/>
                  <a:gd name="T3" fmla="*/ 0 h 217"/>
                  <a:gd name="T4" fmla="*/ 56 w 861"/>
                  <a:gd name="T5" fmla="*/ 0 h 217"/>
                  <a:gd name="T6" fmla="*/ 54 w 861"/>
                  <a:gd name="T7" fmla="*/ 0 h 217"/>
                  <a:gd name="T8" fmla="*/ 0 w 861"/>
                  <a:gd name="T9" fmla="*/ 87 h 217"/>
                  <a:gd name="T10" fmla="*/ 54 w 861"/>
                  <a:gd name="T11" fmla="*/ 173 h 217"/>
                  <a:gd name="T12" fmla="*/ 59 w 861"/>
                  <a:gd name="T13" fmla="*/ 173 h 217"/>
                  <a:gd name="T14" fmla="*/ 604 w 861"/>
                  <a:gd name="T15" fmla="*/ 173 h 217"/>
                  <a:gd name="T16" fmla="*/ 604 w 86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61" h="217">
                    <a:moveTo>
                      <a:pt x="861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861" y="217"/>
                      <a:pt x="861" y="217"/>
                      <a:pt x="861" y="217"/>
                    </a:cubicBezTo>
                    <a:lnTo>
                      <a:pt x="861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3" name="Freeform 1150">
                <a:extLst>
                  <a:ext uri="{FF2B5EF4-FFF2-40B4-BE49-F238E27FC236}">
                    <a16:creationId xmlns:a16="http://schemas.microsoft.com/office/drawing/2014/main" id="{20BE4F83-B523-4C33-ABF8-54E97910AB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7" y="2130"/>
                <a:ext cx="619" cy="194"/>
              </a:xfrm>
              <a:custGeom>
                <a:avLst/>
                <a:gdLst>
                  <a:gd name="T0" fmla="*/ 518 w 739"/>
                  <a:gd name="T1" fmla="*/ 0 h 217"/>
                  <a:gd name="T2" fmla="*/ 50 w 739"/>
                  <a:gd name="T3" fmla="*/ 0 h 217"/>
                  <a:gd name="T4" fmla="*/ 50 w 739"/>
                  <a:gd name="T5" fmla="*/ 0 h 217"/>
                  <a:gd name="T6" fmla="*/ 49 w 739"/>
                  <a:gd name="T7" fmla="*/ 0 h 217"/>
                  <a:gd name="T8" fmla="*/ 0 w 739"/>
                  <a:gd name="T9" fmla="*/ 87 h 217"/>
                  <a:gd name="T10" fmla="*/ 49 w 739"/>
                  <a:gd name="T11" fmla="*/ 173 h 217"/>
                  <a:gd name="T12" fmla="*/ 52 w 739"/>
                  <a:gd name="T13" fmla="*/ 173 h 217"/>
                  <a:gd name="T14" fmla="*/ 518 w 739"/>
                  <a:gd name="T15" fmla="*/ 173 h 217"/>
                  <a:gd name="T16" fmla="*/ 518 w 73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739" h="217">
                    <a:moveTo>
                      <a:pt x="73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9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739" y="217"/>
                      <a:pt x="739" y="217"/>
                      <a:pt x="739" y="217"/>
                    </a:cubicBezTo>
                    <a:lnTo>
                      <a:pt x="73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4" name="Freeform 1151">
                <a:extLst>
                  <a:ext uri="{FF2B5EF4-FFF2-40B4-BE49-F238E27FC236}">
                    <a16:creationId xmlns:a16="http://schemas.microsoft.com/office/drawing/2014/main" id="{B5EA6672-A2D9-4E88-BB4C-965540158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3" y="2130"/>
                <a:ext cx="570" cy="194"/>
              </a:xfrm>
              <a:custGeom>
                <a:avLst/>
                <a:gdLst>
                  <a:gd name="T0" fmla="*/ 477 w 681"/>
                  <a:gd name="T1" fmla="*/ 0 h 217"/>
                  <a:gd name="T2" fmla="*/ 48 w 681"/>
                  <a:gd name="T3" fmla="*/ 0 h 217"/>
                  <a:gd name="T4" fmla="*/ 48 w 681"/>
                  <a:gd name="T5" fmla="*/ 0 h 217"/>
                  <a:gd name="T6" fmla="*/ 46 w 681"/>
                  <a:gd name="T7" fmla="*/ 0 h 217"/>
                  <a:gd name="T8" fmla="*/ 0 w 681"/>
                  <a:gd name="T9" fmla="*/ 87 h 217"/>
                  <a:gd name="T10" fmla="*/ 46 w 681"/>
                  <a:gd name="T11" fmla="*/ 173 h 217"/>
                  <a:gd name="T12" fmla="*/ 49 w 681"/>
                  <a:gd name="T13" fmla="*/ 173 h 217"/>
                  <a:gd name="T14" fmla="*/ 477 w 681"/>
                  <a:gd name="T15" fmla="*/ 173 h 217"/>
                  <a:gd name="T16" fmla="*/ 477 w 681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81" h="217">
                    <a:moveTo>
                      <a:pt x="681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9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681" y="217"/>
                      <a:pt x="681" y="217"/>
                      <a:pt x="681" y="217"/>
                    </a:cubicBezTo>
                    <a:lnTo>
                      <a:pt x="681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5" name="Freeform 1152">
                <a:extLst>
                  <a:ext uri="{FF2B5EF4-FFF2-40B4-BE49-F238E27FC236}">
                    <a16:creationId xmlns:a16="http://schemas.microsoft.com/office/drawing/2014/main" id="{D7B99220-C024-47A3-9FFF-5FB44838A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9" y="2130"/>
                <a:ext cx="557" cy="194"/>
              </a:xfrm>
              <a:custGeom>
                <a:avLst/>
                <a:gdLst>
                  <a:gd name="T0" fmla="*/ 467 w 665"/>
                  <a:gd name="T1" fmla="*/ 0 h 217"/>
                  <a:gd name="T2" fmla="*/ 47 w 665"/>
                  <a:gd name="T3" fmla="*/ 0 h 217"/>
                  <a:gd name="T4" fmla="*/ 47 w 665"/>
                  <a:gd name="T5" fmla="*/ 0 h 217"/>
                  <a:gd name="T6" fmla="*/ 45 w 665"/>
                  <a:gd name="T7" fmla="*/ 0 h 217"/>
                  <a:gd name="T8" fmla="*/ 0 w 665"/>
                  <a:gd name="T9" fmla="*/ 87 h 217"/>
                  <a:gd name="T10" fmla="*/ 45 w 665"/>
                  <a:gd name="T11" fmla="*/ 173 h 217"/>
                  <a:gd name="T12" fmla="*/ 49 w 665"/>
                  <a:gd name="T13" fmla="*/ 173 h 217"/>
                  <a:gd name="T14" fmla="*/ 467 w 665"/>
                  <a:gd name="T15" fmla="*/ 173 h 217"/>
                  <a:gd name="T16" fmla="*/ 467 w 665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665" h="217">
                    <a:moveTo>
                      <a:pt x="665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665" y="217"/>
                      <a:pt x="665" y="217"/>
                      <a:pt x="665" y="217"/>
                    </a:cubicBezTo>
                    <a:lnTo>
                      <a:pt x="665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6" name="Freeform 1153">
                <a:extLst>
                  <a:ext uri="{FF2B5EF4-FFF2-40B4-BE49-F238E27FC236}">
                    <a16:creationId xmlns:a16="http://schemas.microsoft.com/office/drawing/2014/main" id="{21D67E79-663F-4737-95E8-09B96E801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130"/>
                <a:ext cx="499" cy="194"/>
              </a:xfrm>
              <a:custGeom>
                <a:avLst/>
                <a:gdLst>
                  <a:gd name="T0" fmla="*/ 418 w 596"/>
                  <a:gd name="T1" fmla="*/ 0 h 217"/>
                  <a:gd name="T2" fmla="*/ 56 w 596"/>
                  <a:gd name="T3" fmla="*/ 0 h 217"/>
                  <a:gd name="T4" fmla="*/ 56 w 596"/>
                  <a:gd name="T5" fmla="*/ 0 h 217"/>
                  <a:gd name="T6" fmla="*/ 54 w 596"/>
                  <a:gd name="T7" fmla="*/ 0 h 217"/>
                  <a:gd name="T8" fmla="*/ 0 w 596"/>
                  <a:gd name="T9" fmla="*/ 87 h 217"/>
                  <a:gd name="T10" fmla="*/ 54 w 596"/>
                  <a:gd name="T11" fmla="*/ 173 h 217"/>
                  <a:gd name="T12" fmla="*/ 58 w 596"/>
                  <a:gd name="T13" fmla="*/ 173 h 217"/>
                  <a:gd name="T14" fmla="*/ 418 w 596"/>
                  <a:gd name="T15" fmla="*/ 173 h 217"/>
                  <a:gd name="T16" fmla="*/ 418 w 59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6" h="217">
                    <a:moveTo>
                      <a:pt x="596" y="0"/>
                    </a:move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79" y="0"/>
                      <a:pt x="79" y="0"/>
                      <a:pt x="78" y="0"/>
                    </a:cubicBezTo>
                    <a:cubicBezTo>
                      <a:pt x="35" y="0"/>
                      <a:pt x="0" y="49"/>
                      <a:pt x="0" y="108"/>
                    </a:cubicBezTo>
                    <a:cubicBezTo>
                      <a:pt x="0" y="168"/>
                      <a:pt x="35" y="217"/>
                      <a:pt x="78" y="217"/>
                    </a:cubicBezTo>
                    <a:cubicBezTo>
                      <a:pt x="80" y="217"/>
                      <a:pt x="81" y="217"/>
                      <a:pt x="83" y="217"/>
                    </a:cubicBezTo>
                    <a:cubicBezTo>
                      <a:pt x="596" y="217"/>
                      <a:pt x="596" y="217"/>
                      <a:pt x="596" y="217"/>
                    </a:cubicBezTo>
                    <a:lnTo>
                      <a:pt x="596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7" name="Freeform 1154">
                <a:extLst>
                  <a:ext uri="{FF2B5EF4-FFF2-40B4-BE49-F238E27FC236}">
                    <a16:creationId xmlns:a16="http://schemas.microsoft.com/office/drawing/2014/main" id="{2E8B400E-E504-45E2-9822-7CE0A08C18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2130"/>
                <a:ext cx="397" cy="194"/>
              </a:xfrm>
              <a:custGeom>
                <a:avLst/>
                <a:gdLst>
                  <a:gd name="T0" fmla="*/ 333 w 474"/>
                  <a:gd name="T1" fmla="*/ 0 h 217"/>
                  <a:gd name="T2" fmla="*/ 50 w 474"/>
                  <a:gd name="T3" fmla="*/ 0 h 217"/>
                  <a:gd name="T4" fmla="*/ 50 w 474"/>
                  <a:gd name="T5" fmla="*/ 0 h 217"/>
                  <a:gd name="T6" fmla="*/ 49 w 474"/>
                  <a:gd name="T7" fmla="*/ 0 h 217"/>
                  <a:gd name="T8" fmla="*/ 0 w 474"/>
                  <a:gd name="T9" fmla="*/ 87 h 217"/>
                  <a:gd name="T10" fmla="*/ 49 w 474"/>
                  <a:gd name="T11" fmla="*/ 173 h 217"/>
                  <a:gd name="T12" fmla="*/ 52 w 474"/>
                  <a:gd name="T13" fmla="*/ 173 h 217"/>
                  <a:gd name="T14" fmla="*/ 333 w 474"/>
                  <a:gd name="T15" fmla="*/ 173 h 217"/>
                  <a:gd name="T16" fmla="*/ 333 w 47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74" h="217">
                    <a:moveTo>
                      <a:pt x="474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0" y="0"/>
                      <a:pt x="70" y="0"/>
                    </a:cubicBezTo>
                    <a:cubicBezTo>
                      <a:pt x="31" y="0"/>
                      <a:pt x="0" y="49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1" y="217"/>
                      <a:pt x="73" y="217"/>
                      <a:pt x="74" y="217"/>
                    </a:cubicBezTo>
                    <a:cubicBezTo>
                      <a:pt x="474" y="217"/>
                      <a:pt x="474" y="217"/>
                      <a:pt x="474" y="217"/>
                    </a:cubicBezTo>
                    <a:lnTo>
                      <a:pt x="47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8" name="Freeform 1155">
                <a:extLst>
                  <a:ext uri="{FF2B5EF4-FFF2-40B4-BE49-F238E27FC236}">
                    <a16:creationId xmlns:a16="http://schemas.microsoft.com/office/drawing/2014/main" id="{834E9EFD-4E1E-4E1B-AA0B-798C6F35F7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4" y="2130"/>
                <a:ext cx="349" cy="194"/>
              </a:xfrm>
              <a:custGeom>
                <a:avLst/>
                <a:gdLst>
                  <a:gd name="T0" fmla="*/ 293 w 416"/>
                  <a:gd name="T1" fmla="*/ 0 h 217"/>
                  <a:gd name="T2" fmla="*/ 48 w 416"/>
                  <a:gd name="T3" fmla="*/ 0 h 217"/>
                  <a:gd name="T4" fmla="*/ 48 w 416"/>
                  <a:gd name="T5" fmla="*/ 0 h 217"/>
                  <a:gd name="T6" fmla="*/ 46 w 416"/>
                  <a:gd name="T7" fmla="*/ 0 h 217"/>
                  <a:gd name="T8" fmla="*/ 0 w 416"/>
                  <a:gd name="T9" fmla="*/ 87 h 217"/>
                  <a:gd name="T10" fmla="*/ 46 w 416"/>
                  <a:gd name="T11" fmla="*/ 173 h 217"/>
                  <a:gd name="T12" fmla="*/ 49 w 416"/>
                  <a:gd name="T13" fmla="*/ 173 h 217"/>
                  <a:gd name="T14" fmla="*/ 293 w 416"/>
                  <a:gd name="T15" fmla="*/ 173 h 217"/>
                  <a:gd name="T16" fmla="*/ 293 w 416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16" h="217">
                    <a:moveTo>
                      <a:pt x="416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7" y="0"/>
                      <a:pt x="67" y="0"/>
                      <a:pt x="66" y="0"/>
                    </a:cubicBezTo>
                    <a:cubicBezTo>
                      <a:pt x="30" y="0"/>
                      <a:pt x="0" y="49"/>
                      <a:pt x="0" y="108"/>
                    </a:cubicBezTo>
                    <a:cubicBezTo>
                      <a:pt x="0" y="168"/>
                      <a:pt x="30" y="217"/>
                      <a:pt x="66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416" y="217"/>
                      <a:pt x="416" y="217"/>
                      <a:pt x="416" y="217"/>
                    </a:cubicBezTo>
                    <a:lnTo>
                      <a:pt x="416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89" name="Freeform 1156">
                <a:extLst>
                  <a:ext uri="{FF2B5EF4-FFF2-40B4-BE49-F238E27FC236}">
                    <a16:creationId xmlns:a16="http://schemas.microsoft.com/office/drawing/2014/main" id="{61EC65DA-7A70-40CE-AB2F-63132B51C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2130"/>
                <a:ext cx="335" cy="194"/>
              </a:xfrm>
              <a:custGeom>
                <a:avLst/>
                <a:gdLst>
                  <a:gd name="T0" fmla="*/ 281 w 400"/>
                  <a:gd name="T1" fmla="*/ 0 h 217"/>
                  <a:gd name="T2" fmla="*/ 47 w 400"/>
                  <a:gd name="T3" fmla="*/ 0 h 217"/>
                  <a:gd name="T4" fmla="*/ 47 w 400"/>
                  <a:gd name="T5" fmla="*/ 0 h 217"/>
                  <a:gd name="T6" fmla="*/ 45 w 400"/>
                  <a:gd name="T7" fmla="*/ 0 h 217"/>
                  <a:gd name="T8" fmla="*/ 0 w 400"/>
                  <a:gd name="T9" fmla="*/ 87 h 217"/>
                  <a:gd name="T10" fmla="*/ 45 w 400"/>
                  <a:gd name="T11" fmla="*/ 173 h 217"/>
                  <a:gd name="T12" fmla="*/ 49 w 400"/>
                  <a:gd name="T13" fmla="*/ 173 h 217"/>
                  <a:gd name="T14" fmla="*/ 281 w 400"/>
                  <a:gd name="T15" fmla="*/ 173 h 217"/>
                  <a:gd name="T16" fmla="*/ 281 w 400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400" h="217">
                    <a:moveTo>
                      <a:pt x="400" y="0"/>
                    </a:moveTo>
                    <a:cubicBezTo>
                      <a:pt x="67" y="0"/>
                      <a:pt x="67" y="0"/>
                      <a:pt x="67" y="0"/>
                    </a:cubicBezTo>
                    <a:cubicBezTo>
                      <a:pt x="67" y="0"/>
                      <a:pt x="67" y="0"/>
                      <a:pt x="67" y="0"/>
                    </a:cubicBezTo>
                    <a:cubicBezTo>
                      <a:pt x="66" y="0"/>
                      <a:pt x="66" y="0"/>
                      <a:pt x="65" y="0"/>
                    </a:cubicBezTo>
                    <a:cubicBezTo>
                      <a:pt x="29" y="0"/>
                      <a:pt x="0" y="49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7" y="217"/>
                      <a:pt x="68" y="217"/>
                      <a:pt x="69" y="217"/>
                    </a:cubicBezTo>
                    <a:cubicBezTo>
                      <a:pt x="400" y="217"/>
                      <a:pt x="400" y="217"/>
                      <a:pt x="400" y="217"/>
                    </a:cubicBezTo>
                    <a:lnTo>
                      <a:pt x="400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0" name="Freeform 1157">
                <a:extLst>
                  <a:ext uri="{FF2B5EF4-FFF2-40B4-BE49-F238E27FC236}">
                    <a16:creationId xmlns:a16="http://schemas.microsoft.com/office/drawing/2014/main" id="{BD8B2A7E-86B1-46FD-82A9-0B04D994BB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7" y="2130"/>
                <a:ext cx="278" cy="194"/>
              </a:xfrm>
              <a:custGeom>
                <a:avLst/>
                <a:gdLst>
                  <a:gd name="T0" fmla="*/ 233 w 332"/>
                  <a:gd name="T1" fmla="*/ 0 h 217"/>
                  <a:gd name="T2" fmla="*/ 57 w 332"/>
                  <a:gd name="T3" fmla="*/ 0 h 217"/>
                  <a:gd name="T4" fmla="*/ 56 w 332"/>
                  <a:gd name="T5" fmla="*/ 0 h 217"/>
                  <a:gd name="T6" fmla="*/ 55 w 332"/>
                  <a:gd name="T7" fmla="*/ 0 h 217"/>
                  <a:gd name="T8" fmla="*/ 0 w 332"/>
                  <a:gd name="T9" fmla="*/ 87 h 217"/>
                  <a:gd name="T10" fmla="*/ 55 w 332"/>
                  <a:gd name="T11" fmla="*/ 173 h 217"/>
                  <a:gd name="T12" fmla="*/ 59 w 332"/>
                  <a:gd name="T13" fmla="*/ 173 h 217"/>
                  <a:gd name="T14" fmla="*/ 233 w 332"/>
                  <a:gd name="T15" fmla="*/ 173 h 217"/>
                  <a:gd name="T16" fmla="*/ 233 w 33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32" h="217">
                    <a:moveTo>
                      <a:pt x="332" y="0"/>
                    </a:moveTo>
                    <a:cubicBezTo>
                      <a:pt x="81" y="0"/>
                      <a:pt x="81" y="0"/>
                      <a:pt x="81" y="0"/>
                    </a:cubicBezTo>
                    <a:cubicBezTo>
                      <a:pt x="80" y="0"/>
                      <a:pt x="80" y="0"/>
                      <a:pt x="80" y="0"/>
                    </a:cubicBezTo>
                    <a:cubicBezTo>
                      <a:pt x="80" y="0"/>
                      <a:pt x="79" y="0"/>
                      <a:pt x="79" y="0"/>
                    </a:cubicBezTo>
                    <a:cubicBezTo>
                      <a:pt x="35" y="0"/>
                      <a:pt x="0" y="49"/>
                      <a:pt x="0" y="108"/>
                    </a:cubicBezTo>
                    <a:cubicBezTo>
                      <a:pt x="0" y="168"/>
                      <a:pt x="35" y="217"/>
                      <a:pt x="79" y="217"/>
                    </a:cubicBezTo>
                    <a:cubicBezTo>
                      <a:pt x="80" y="217"/>
                      <a:pt x="82" y="217"/>
                      <a:pt x="83" y="217"/>
                    </a:cubicBezTo>
                    <a:cubicBezTo>
                      <a:pt x="332" y="217"/>
                      <a:pt x="332" y="217"/>
                      <a:pt x="332" y="217"/>
                    </a:cubicBezTo>
                    <a:lnTo>
                      <a:pt x="332" y="0"/>
                    </a:lnTo>
                    <a:close/>
                  </a:path>
                </a:pathLst>
              </a:custGeom>
              <a:solidFill>
                <a:srgbClr val="AD3734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1" name="Freeform 1158">
                <a:extLst>
                  <a:ext uri="{FF2B5EF4-FFF2-40B4-BE49-F238E27FC236}">
                    <a16:creationId xmlns:a16="http://schemas.microsoft.com/office/drawing/2014/main" id="{E4CA76E2-1181-4719-979A-B24843D32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4" y="2130"/>
                <a:ext cx="175" cy="194"/>
              </a:xfrm>
              <a:custGeom>
                <a:avLst/>
                <a:gdLst>
                  <a:gd name="T0" fmla="*/ 147 w 209"/>
                  <a:gd name="T1" fmla="*/ 0 h 217"/>
                  <a:gd name="T2" fmla="*/ 50 w 209"/>
                  <a:gd name="T3" fmla="*/ 0 h 217"/>
                  <a:gd name="T4" fmla="*/ 50 w 209"/>
                  <a:gd name="T5" fmla="*/ 0 h 217"/>
                  <a:gd name="T6" fmla="*/ 49 w 209"/>
                  <a:gd name="T7" fmla="*/ 0 h 217"/>
                  <a:gd name="T8" fmla="*/ 0 w 209"/>
                  <a:gd name="T9" fmla="*/ 87 h 217"/>
                  <a:gd name="T10" fmla="*/ 49 w 209"/>
                  <a:gd name="T11" fmla="*/ 173 h 217"/>
                  <a:gd name="T12" fmla="*/ 52 w 209"/>
                  <a:gd name="T13" fmla="*/ 173 h 217"/>
                  <a:gd name="T14" fmla="*/ 147 w 209"/>
                  <a:gd name="T15" fmla="*/ 173 h 217"/>
                  <a:gd name="T16" fmla="*/ 147 w 209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209" h="217">
                    <a:moveTo>
                      <a:pt x="209" y="0"/>
                    </a:moveTo>
                    <a:cubicBezTo>
                      <a:pt x="72" y="0"/>
                      <a:pt x="72" y="0"/>
                      <a:pt x="72" y="0"/>
                    </a:cubicBezTo>
                    <a:cubicBezTo>
                      <a:pt x="72" y="0"/>
                      <a:pt x="72" y="0"/>
                      <a:pt x="72" y="0"/>
                    </a:cubicBezTo>
                    <a:cubicBezTo>
                      <a:pt x="71" y="0"/>
                      <a:pt x="71" y="0"/>
                      <a:pt x="70" y="0"/>
                    </a:cubicBezTo>
                    <a:cubicBezTo>
                      <a:pt x="31" y="0"/>
                      <a:pt x="0" y="49"/>
                      <a:pt x="0" y="108"/>
                    </a:cubicBezTo>
                    <a:cubicBezTo>
                      <a:pt x="0" y="168"/>
                      <a:pt x="31" y="217"/>
                      <a:pt x="70" y="217"/>
                    </a:cubicBezTo>
                    <a:cubicBezTo>
                      <a:pt x="72" y="217"/>
                      <a:pt x="73" y="217"/>
                      <a:pt x="74" y="217"/>
                    </a:cubicBezTo>
                    <a:cubicBezTo>
                      <a:pt x="209" y="217"/>
                      <a:pt x="209" y="217"/>
                      <a:pt x="209" y="217"/>
                    </a:cubicBezTo>
                    <a:lnTo>
                      <a:pt x="209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2" name="Freeform 1159">
                <a:extLst>
                  <a:ext uri="{FF2B5EF4-FFF2-40B4-BE49-F238E27FC236}">
                    <a16:creationId xmlns:a16="http://schemas.microsoft.com/office/drawing/2014/main" id="{F99C17D6-B05C-43A8-B867-A44EB6A879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9" y="2130"/>
                <a:ext cx="127" cy="194"/>
              </a:xfrm>
              <a:custGeom>
                <a:avLst/>
                <a:gdLst>
                  <a:gd name="T0" fmla="*/ 106 w 152"/>
                  <a:gd name="T1" fmla="*/ 0 h 217"/>
                  <a:gd name="T2" fmla="*/ 48 w 152"/>
                  <a:gd name="T3" fmla="*/ 0 h 217"/>
                  <a:gd name="T4" fmla="*/ 48 w 152"/>
                  <a:gd name="T5" fmla="*/ 0 h 217"/>
                  <a:gd name="T6" fmla="*/ 47 w 152"/>
                  <a:gd name="T7" fmla="*/ 0 h 217"/>
                  <a:gd name="T8" fmla="*/ 0 w 152"/>
                  <a:gd name="T9" fmla="*/ 87 h 217"/>
                  <a:gd name="T10" fmla="*/ 47 w 152"/>
                  <a:gd name="T11" fmla="*/ 173 h 217"/>
                  <a:gd name="T12" fmla="*/ 48 w 152"/>
                  <a:gd name="T13" fmla="*/ 173 h 217"/>
                  <a:gd name="T14" fmla="*/ 106 w 152"/>
                  <a:gd name="T15" fmla="*/ 173 h 217"/>
                  <a:gd name="T16" fmla="*/ 106 w 152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2" h="217">
                    <a:moveTo>
                      <a:pt x="152" y="0"/>
                    </a:move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8" y="0"/>
                      <a:pt x="68" y="0"/>
                    </a:cubicBezTo>
                    <a:cubicBezTo>
                      <a:pt x="68" y="0"/>
                      <a:pt x="67" y="0"/>
                      <a:pt x="67" y="0"/>
                    </a:cubicBezTo>
                    <a:cubicBezTo>
                      <a:pt x="30" y="0"/>
                      <a:pt x="0" y="49"/>
                      <a:pt x="0" y="108"/>
                    </a:cubicBezTo>
                    <a:cubicBezTo>
                      <a:pt x="0" y="168"/>
                      <a:pt x="30" y="217"/>
                      <a:pt x="67" y="217"/>
                    </a:cubicBezTo>
                    <a:cubicBezTo>
                      <a:pt x="68" y="217"/>
                      <a:pt x="69" y="217"/>
                      <a:pt x="70" y="217"/>
                    </a:cubicBezTo>
                    <a:cubicBezTo>
                      <a:pt x="152" y="217"/>
                      <a:pt x="152" y="217"/>
                      <a:pt x="152" y="217"/>
                    </a:cubicBezTo>
                    <a:lnTo>
                      <a:pt x="152" y="0"/>
                    </a:lnTo>
                    <a:close/>
                  </a:path>
                </a:pathLst>
              </a:custGeom>
              <a:solidFill>
                <a:srgbClr val="7F141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3" name="Freeform 1160">
                <a:extLst>
                  <a:ext uri="{FF2B5EF4-FFF2-40B4-BE49-F238E27FC236}">
                    <a16:creationId xmlns:a16="http://schemas.microsoft.com/office/drawing/2014/main" id="{44F56DC7-7C87-408C-8611-6984625E4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6" y="2130"/>
                <a:ext cx="113" cy="194"/>
              </a:xfrm>
              <a:custGeom>
                <a:avLst/>
                <a:gdLst>
                  <a:gd name="T0" fmla="*/ 95 w 134"/>
                  <a:gd name="T1" fmla="*/ 0 h 217"/>
                  <a:gd name="T2" fmla="*/ 47 w 134"/>
                  <a:gd name="T3" fmla="*/ 0 h 217"/>
                  <a:gd name="T4" fmla="*/ 47 w 134"/>
                  <a:gd name="T5" fmla="*/ 0 h 217"/>
                  <a:gd name="T6" fmla="*/ 46 w 134"/>
                  <a:gd name="T7" fmla="*/ 0 h 217"/>
                  <a:gd name="T8" fmla="*/ 0 w 134"/>
                  <a:gd name="T9" fmla="*/ 87 h 217"/>
                  <a:gd name="T10" fmla="*/ 46 w 134"/>
                  <a:gd name="T11" fmla="*/ 173 h 217"/>
                  <a:gd name="T12" fmla="*/ 48 w 134"/>
                  <a:gd name="T13" fmla="*/ 173 h 217"/>
                  <a:gd name="T14" fmla="*/ 95 w 134"/>
                  <a:gd name="T15" fmla="*/ 173 h 217"/>
                  <a:gd name="T16" fmla="*/ 95 w 134"/>
                  <a:gd name="T17" fmla="*/ 0 h 2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4" h="217">
                    <a:moveTo>
                      <a:pt x="134" y="0"/>
                    </a:move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6" y="0"/>
                      <a:pt x="66" y="0"/>
                    </a:cubicBezTo>
                    <a:cubicBezTo>
                      <a:pt x="66" y="0"/>
                      <a:pt x="65" y="0"/>
                      <a:pt x="65" y="0"/>
                    </a:cubicBezTo>
                    <a:cubicBezTo>
                      <a:pt x="29" y="0"/>
                      <a:pt x="0" y="49"/>
                      <a:pt x="0" y="108"/>
                    </a:cubicBezTo>
                    <a:cubicBezTo>
                      <a:pt x="0" y="168"/>
                      <a:pt x="29" y="217"/>
                      <a:pt x="65" y="217"/>
                    </a:cubicBezTo>
                    <a:cubicBezTo>
                      <a:pt x="66" y="217"/>
                      <a:pt x="67" y="217"/>
                      <a:pt x="68" y="217"/>
                    </a:cubicBezTo>
                    <a:cubicBezTo>
                      <a:pt x="134" y="217"/>
                      <a:pt x="134" y="217"/>
                      <a:pt x="134" y="217"/>
                    </a:cubicBezTo>
                    <a:lnTo>
                      <a:pt x="134" y="0"/>
                    </a:lnTo>
                    <a:close/>
                  </a:path>
                </a:pathLst>
              </a:cu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4" name="Oval 1161">
                <a:extLst>
                  <a:ext uri="{FF2B5EF4-FFF2-40B4-BE49-F238E27FC236}">
                    <a16:creationId xmlns:a16="http://schemas.microsoft.com/office/drawing/2014/main" id="{22B0ED4A-5630-4AB4-B69E-8B63756FA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2130"/>
                <a:ext cx="141" cy="194"/>
              </a:xfrm>
              <a:prstGeom prst="ellipse">
                <a:avLst/>
              </a:prstGeom>
              <a:solidFill>
                <a:srgbClr val="9F48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95" name="Freeform 1162">
                <a:extLst>
                  <a:ext uri="{FF2B5EF4-FFF2-40B4-BE49-F238E27FC236}">
                    <a16:creationId xmlns:a16="http://schemas.microsoft.com/office/drawing/2014/main" id="{AA3A37CE-4494-4EAB-858B-D3CAFC8936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8" y="2131"/>
                <a:ext cx="1031" cy="194"/>
              </a:xfrm>
              <a:custGeom>
                <a:avLst/>
                <a:gdLst>
                  <a:gd name="T0" fmla="*/ 863 w 1232"/>
                  <a:gd name="T1" fmla="*/ 0 h 217"/>
                  <a:gd name="T2" fmla="*/ 60 w 1232"/>
                  <a:gd name="T3" fmla="*/ 0 h 217"/>
                  <a:gd name="T4" fmla="*/ 60 w 1232"/>
                  <a:gd name="T5" fmla="*/ 0 h 217"/>
                  <a:gd name="T6" fmla="*/ 59 w 1232"/>
                  <a:gd name="T7" fmla="*/ 0 h 217"/>
                  <a:gd name="T8" fmla="*/ 0 w 1232"/>
                  <a:gd name="T9" fmla="*/ 87 h 217"/>
                  <a:gd name="T10" fmla="*/ 59 w 1232"/>
                  <a:gd name="T11" fmla="*/ 173 h 217"/>
                  <a:gd name="T12" fmla="*/ 62 w 1232"/>
                  <a:gd name="T13" fmla="*/ 173 h 217"/>
                  <a:gd name="T14" fmla="*/ 863 w 1232"/>
                  <a:gd name="T15" fmla="*/ 173 h 21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32" h="217">
                    <a:moveTo>
                      <a:pt x="1232" y="0"/>
                    </a:moveTo>
                    <a:cubicBezTo>
                      <a:pt x="86" y="0"/>
                      <a:pt x="86" y="0"/>
                      <a:pt x="86" y="0"/>
                    </a:cubicBezTo>
                    <a:cubicBezTo>
                      <a:pt x="86" y="0"/>
                      <a:pt x="86" y="0"/>
                      <a:pt x="86" y="0"/>
                    </a:cubicBezTo>
                    <a:cubicBezTo>
                      <a:pt x="85" y="0"/>
                      <a:pt x="84" y="0"/>
                      <a:pt x="84" y="0"/>
                    </a:cubicBezTo>
                    <a:cubicBezTo>
                      <a:pt x="37" y="0"/>
                      <a:pt x="0" y="49"/>
                      <a:pt x="0" y="108"/>
                    </a:cubicBezTo>
                    <a:cubicBezTo>
                      <a:pt x="0" y="168"/>
                      <a:pt x="37" y="217"/>
                      <a:pt x="84" y="217"/>
                    </a:cubicBezTo>
                    <a:cubicBezTo>
                      <a:pt x="85" y="217"/>
                      <a:pt x="87" y="217"/>
                      <a:pt x="88" y="217"/>
                    </a:cubicBezTo>
                    <a:cubicBezTo>
                      <a:pt x="1232" y="217"/>
                      <a:pt x="1232" y="217"/>
                      <a:pt x="1232" y="217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6" name="Oval 1163">
                <a:extLst>
                  <a:ext uri="{FF2B5EF4-FFF2-40B4-BE49-F238E27FC236}">
                    <a16:creationId xmlns:a16="http://schemas.microsoft.com/office/drawing/2014/main" id="{AEA93892-5F36-4F39-B7D6-772A14C16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2130"/>
                <a:ext cx="142" cy="195"/>
              </a:xfrm>
              <a:prstGeom prst="ellipse">
                <a:avLst/>
              </a:prstGeom>
              <a:noFill/>
              <a:ln w="3175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297" name="Line 1164">
                <a:extLst>
                  <a:ext uri="{FF2B5EF4-FFF2-40B4-BE49-F238E27FC236}">
                    <a16:creationId xmlns:a16="http://schemas.microsoft.com/office/drawing/2014/main" id="{CF9008B5-1AFB-47EB-B9F2-A7C8C0A8C2E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6" y="2150"/>
                <a:ext cx="921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8" name="Line 1165">
                <a:extLst>
                  <a:ext uri="{FF2B5EF4-FFF2-40B4-BE49-F238E27FC236}">
                    <a16:creationId xmlns:a16="http://schemas.microsoft.com/office/drawing/2014/main" id="{2E8B5D56-2CE1-48A2-9139-B7BA254CA2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6" y="2139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299" name="Line 1166">
                <a:extLst>
                  <a:ext uri="{FF2B5EF4-FFF2-40B4-BE49-F238E27FC236}">
                    <a16:creationId xmlns:a16="http://schemas.microsoft.com/office/drawing/2014/main" id="{63C86432-A7C5-4945-9BB9-1242B1F1815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6" y="216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0" name="Line 1167">
                <a:extLst>
                  <a:ext uri="{FF2B5EF4-FFF2-40B4-BE49-F238E27FC236}">
                    <a16:creationId xmlns:a16="http://schemas.microsoft.com/office/drawing/2014/main" id="{5E2C93D8-F951-4D82-A9C3-AE25B29827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87" y="2182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1" name="Line 1168">
                <a:extLst>
                  <a:ext uri="{FF2B5EF4-FFF2-40B4-BE49-F238E27FC236}">
                    <a16:creationId xmlns:a16="http://schemas.microsoft.com/office/drawing/2014/main" id="{0A59DB15-156E-4B3E-9B95-2800E8C7B5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79" y="219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2" name="Line 1169">
                <a:extLst>
                  <a:ext uri="{FF2B5EF4-FFF2-40B4-BE49-F238E27FC236}">
                    <a16:creationId xmlns:a16="http://schemas.microsoft.com/office/drawing/2014/main" id="{1C4CE808-25BD-478D-88BF-BA2AD9E142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0" y="2213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3" name="Line 1170">
                <a:extLst>
                  <a:ext uri="{FF2B5EF4-FFF2-40B4-BE49-F238E27FC236}">
                    <a16:creationId xmlns:a16="http://schemas.microsoft.com/office/drawing/2014/main" id="{4715E194-2BCE-4735-8BE3-E09F541974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3" y="2227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4" name="Line 1171">
                <a:extLst>
                  <a:ext uri="{FF2B5EF4-FFF2-40B4-BE49-F238E27FC236}">
                    <a16:creationId xmlns:a16="http://schemas.microsoft.com/office/drawing/2014/main" id="{E6773B23-BA7F-4D0D-B155-C696CDCA7CD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6" y="224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5" name="Line 1172">
                <a:extLst>
                  <a:ext uri="{FF2B5EF4-FFF2-40B4-BE49-F238E27FC236}">
                    <a16:creationId xmlns:a16="http://schemas.microsoft.com/office/drawing/2014/main" id="{B28C1D39-A345-459C-B210-AC27C06EBD6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499" y="2256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6" name="Line 1173">
                <a:extLst>
                  <a:ext uri="{FF2B5EF4-FFF2-40B4-BE49-F238E27FC236}">
                    <a16:creationId xmlns:a16="http://schemas.microsoft.com/office/drawing/2014/main" id="{B86D0016-A33B-4CCB-BD4E-A45548C3EE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1" y="2269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7" name="Line 1174">
                <a:extLst>
                  <a:ext uri="{FF2B5EF4-FFF2-40B4-BE49-F238E27FC236}">
                    <a16:creationId xmlns:a16="http://schemas.microsoft.com/office/drawing/2014/main" id="{2EF30E8E-2C0D-4619-8509-8908DFEEEB7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05" y="2284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8" name="Line 1175">
                <a:extLst>
                  <a:ext uri="{FF2B5EF4-FFF2-40B4-BE49-F238E27FC236}">
                    <a16:creationId xmlns:a16="http://schemas.microsoft.com/office/drawing/2014/main" id="{47CAF032-6E2D-453A-A889-346B62BF04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17" y="2298"/>
                <a:ext cx="923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09" name="Line 1176">
                <a:extLst>
                  <a:ext uri="{FF2B5EF4-FFF2-40B4-BE49-F238E27FC236}">
                    <a16:creationId xmlns:a16="http://schemas.microsoft.com/office/drawing/2014/main" id="{FF4712E0-68E5-4227-9FCA-BDAFE73D9C3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521" y="2312"/>
                <a:ext cx="922" cy="1"/>
              </a:xfrm>
              <a:prstGeom prst="line">
                <a:avLst/>
              </a:prstGeom>
              <a:noFill/>
              <a:ln w="4763">
                <a:solidFill>
                  <a:srgbClr val="E97063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0" name="Freeform 1177">
                <a:extLst>
                  <a:ext uri="{FF2B5EF4-FFF2-40B4-BE49-F238E27FC236}">
                    <a16:creationId xmlns:a16="http://schemas.microsoft.com/office/drawing/2014/main" id="{2F81E418-5E05-4B37-A26D-832C2E2832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066"/>
                <a:ext cx="1217" cy="825"/>
              </a:xfrm>
              <a:custGeom>
                <a:avLst/>
                <a:gdLst>
                  <a:gd name="T0" fmla="*/ 996 w 1453"/>
                  <a:gd name="T1" fmla="*/ 735 h 925"/>
                  <a:gd name="T2" fmla="*/ 927 w 1453"/>
                  <a:gd name="T3" fmla="*/ 615 h 925"/>
                  <a:gd name="T4" fmla="*/ 850 w 1453"/>
                  <a:gd name="T5" fmla="*/ 565 h 925"/>
                  <a:gd name="T6" fmla="*/ 858 w 1453"/>
                  <a:gd name="T7" fmla="*/ 431 h 925"/>
                  <a:gd name="T8" fmla="*/ 824 w 1453"/>
                  <a:gd name="T9" fmla="*/ 357 h 925"/>
                  <a:gd name="T10" fmla="*/ 847 w 1453"/>
                  <a:gd name="T11" fmla="*/ 240 h 925"/>
                  <a:gd name="T12" fmla="*/ 855 w 1453"/>
                  <a:gd name="T13" fmla="*/ 191 h 925"/>
                  <a:gd name="T14" fmla="*/ 855 w 1453"/>
                  <a:gd name="T15" fmla="*/ 89 h 925"/>
                  <a:gd name="T16" fmla="*/ 947 w 1453"/>
                  <a:gd name="T17" fmla="*/ 53 h 925"/>
                  <a:gd name="T18" fmla="*/ 977 w 1453"/>
                  <a:gd name="T19" fmla="*/ 47 h 925"/>
                  <a:gd name="T20" fmla="*/ 1019 w 1453"/>
                  <a:gd name="T21" fmla="*/ 0 h 925"/>
                  <a:gd name="T22" fmla="*/ 205 w 1453"/>
                  <a:gd name="T23" fmla="*/ 0 h 925"/>
                  <a:gd name="T24" fmla="*/ 169 w 1453"/>
                  <a:gd name="T25" fmla="*/ 32 h 925"/>
                  <a:gd name="T26" fmla="*/ 136 w 1453"/>
                  <a:gd name="T27" fmla="*/ 40 h 925"/>
                  <a:gd name="T28" fmla="*/ 41 w 1453"/>
                  <a:gd name="T29" fmla="*/ 89 h 925"/>
                  <a:gd name="T30" fmla="*/ 41 w 1453"/>
                  <a:gd name="T31" fmla="*/ 191 h 925"/>
                  <a:gd name="T32" fmla="*/ 33 w 1453"/>
                  <a:gd name="T33" fmla="*/ 240 h 925"/>
                  <a:gd name="T34" fmla="*/ 11 w 1453"/>
                  <a:gd name="T35" fmla="*/ 357 h 925"/>
                  <a:gd name="T36" fmla="*/ 44 w 1453"/>
                  <a:gd name="T37" fmla="*/ 431 h 925"/>
                  <a:gd name="T38" fmla="*/ 37 w 1453"/>
                  <a:gd name="T39" fmla="*/ 565 h 925"/>
                  <a:gd name="T40" fmla="*/ 114 w 1453"/>
                  <a:gd name="T41" fmla="*/ 615 h 925"/>
                  <a:gd name="T42" fmla="*/ 178 w 1453"/>
                  <a:gd name="T43" fmla="*/ 736 h 925"/>
                  <a:gd name="T44" fmla="*/ 996 w 1453"/>
                  <a:gd name="T45" fmla="*/ 735 h 925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</a:gdLst>
                <a:ahLst/>
                <a:cxnLst>
                  <a:cxn ang="T46">
                    <a:pos x="T0" y="T1"/>
                  </a:cxn>
                  <a:cxn ang="T47">
                    <a:pos x="T2" y="T3"/>
                  </a:cxn>
                  <a:cxn ang="T48">
                    <a:pos x="T4" y="T5"/>
                  </a:cxn>
                  <a:cxn ang="T49">
                    <a:pos x="T6" y="T7"/>
                  </a:cxn>
                  <a:cxn ang="T50">
                    <a:pos x="T8" y="T9"/>
                  </a:cxn>
                  <a:cxn ang="T51">
                    <a:pos x="T10" y="T11"/>
                  </a:cxn>
                  <a:cxn ang="T52">
                    <a:pos x="T12" y="T13"/>
                  </a:cxn>
                  <a:cxn ang="T53">
                    <a:pos x="T14" y="T15"/>
                  </a:cxn>
                  <a:cxn ang="T54">
                    <a:pos x="T16" y="T17"/>
                  </a:cxn>
                  <a:cxn ang="T55">
                    <a:pos x="T18" y="T19"/>
                  </a:cxn>
                  <a:cxn ang="T56">
                    <a:pos x="T20" y="T21"/>
                  </a:cxn>
                  <a:cxn ang="T57">
                    <a:pos x="T22" y="T23"/>
                  </a:cxn>
                  <a:cxn ang="T58">
                    <a:pos x="T24" y="T25"/>
                  </a:cxn>
                  <a:cxn ang="T59">
                    <a:pos x="T26" y="T27"/>
                  </a:cxn>
                  <a:cxn ang="T60">
                    <a:pos x="T28" y="T29"/>
                  </a:cxn>
                  <a:cxn ang="T61">
                    <a:pos x="T30" y="T31"/>
                  </a:cxn>
                  <a:cxn ang="T62">
                    <a:pos x="T32" y="T33"/>
                  </a:cxn>
                  <a:cxn ang="T63">
                    <a:pos x="T34" y="T35"/>
                  </a:cxn>
                  <a:cxn ang="T64">
                    <a:pos x="T36" y="T37"/>
                  </a:cxn>
                  <a:cxn ang="T65">
                    <a:pos x="T38" y="T39"/>
                  </a:cxn>
                  <a:cxn ang="T66">
                    <a:pos x="T40" y="T41"/>
                  </a:cxn>
                  <a:cxn ang="T67">
                    <a:pos x="T42" y="T43"/>
                  </a:cxn>
                  <a:cxn ang="T68">
                    <a:pos x="T44" y="T45"/>
                  </a:cxn>
                </a:cxnLst>
                <a:rect l="0" t="0" r="r" b="b"/>
                <a:pathLst>
                  <a:path w="1453" h="925">
                    <a:moveTo>
                      <a:pt x="1419" y="924"/>
                    </a:moveTo>
                    <a:cubicBezTo>
                      <a:pt x="1350" y="910"/>
                      <a:pt x="1326" y="822"/>
                      <a:pt x="1322" y="774"/>
                    </a:cubicBezTo>
                    <a:cubicBezTo>
                      <a:pt x="1319" y="738"/>
                      <a:pt x="1253" y="774"/>
                      <a:pt x="1212" y="710"/>
                    </a:cubicBezTo>
                    <a:cubicBezTo>
                      <a:pt x="1160" y="629"/>
                      <a:pt x="1198" y="574"/>
                      <a:pt x="1222" y="541"/>
                    </a:cubicBezTo>
                    <a:cubicBezTo>
                      <a:pt x="1246" y="507"/>
                      <a:pt x="1187" y="497"/>
                      <a:pt x="1175" y="449"/>
                    </a:cubicBezTo>
                    <a:cubicBezTo>
                      <a:pt x="1163" y="401"/>
                      <a:pt x="1164" y="333"/>
                      <a:pt x="1207" y="302"/>
                    </a:cubicBezTo>
                    <a:cubicBezTo>
                      <a:pt x="1250" y="271"/>
                      <a:pt x="1219" y="240"/>
                      <a:pt x="1219" y="240"/>
                    </a:cubicBezTo>
                    <a:cubicBezTo>
                      <a:pt x="1219" y="240"/>
                      <a:pt x="1189" y="168"/>
                      <a:pt x="1219" y="112"/>
                    </a:cubicBezTo>
                    <a:cubicBezTo>
                      <a:pt x="1273" y="12"/>
                      <a:pt x="1350" y="66"/>
                      <a:pt x="1350" y="66"/>
                    </a:cubicBezTo>
                    <a:cubicBezTo>
                      <a:pt x="1350" y="66"/>
                      <a:pt x="1378" y="101"/>
                      <a:pt x="1393" y="59"/>
                    </a:cubicBezTo>
                    <a:cubicBezTo>
                      <a:pt x="1413" y="6"/>
                      <a:pt x="1453" y="0"/>
                      <a:pt x="1453" y="0"/>
                    </a:cubicBezTo>
                    <a:cubicBezTo>
                      <a:pt x="293" y="0"/>
                      <a:pt x="293" y="0"/>
                      <a:pt x="293" y="0"/>
                    </a:cubicBezTo>
                    <a:cubicBezTo>
                      <a:pt x="293" y="0"/>
                      <a:pt x="281" y="0"/>
                      <a:pt x="241" y="40"/>
                    </a:cubicBezTo>
                    <a:cubicBezTo>
                      <a:pt x="230" y="50"/>
                      <a:pt x="193" y="50"/>
                      <a:pt x="193" y="50"/>
                    </a:cubicBezTo>
                    <a:cubicBezTo>
                      <a:pt x="193" y="50"/>
                      <a:pt x="113" y="12"/>
                      <a:pt x="59" y="112"/>
                    </a:cubicBezTo>
                    <a:cubicBezTo>
                      <a:pt x="29" y="168"/>
                      <a:pt x="59" y="240"/>
                      <a:pt x="59" y="240"/>
                    </a:cubicBezTo>
                    <a:cubicBezTo>
                      <a:pt x="59" y="240"/>
                      <a:pt x="90" y="271"/>
                      <a:pt x="47" y="302"/>
                    </a:cubicBezTo>
                    <a:cubicBezTo>
                      <a:pt x="5" y="333"/>
                      <a:pt x="3" y="401"/>
                      <a:pt x="15" y="449"/>
                    </a:cubicBezTo>
                    <a:cubicBezTo>
                      <a:pt x="27" y="497"/>
                      <a:pt x="86" y="507"/>
                      <a:pt x="62" y="541"/>
                    </a:cubicBezTo>
                    <a:cubicBezTo>
                      <a:pt x="38" y="574"/>
                      <a:pt x="0" y="629"/>
                      <a:pt x="52" y="710"/>
                    </a:cubicBezTo>
                    <a:cubicBezTo>
                      <a:pt x="94" y="774"/>
                      <a:pt x="159" y="738"/>
                      <a:pt x="162" y="774"/>
                    </a:cubicBezTo>
                    <a:cubicBezTo>
                      <a:pt x="166" y="822"/>
                      <a:pt x="185" y="911"/>
                      <a:pt x="254" y="925"/>
                    </a:cubicBezTo>
                    <a:lnTo>
                      <a:pt x="1419" y="924"/>
                    </a:ln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1" name="Oval 1178">
                <a:extLst>
                  <a:ext uri="{FF2B5EF4-FFF2-40B4-BE49-F238E27FC236}">
                    <a16:creationId xmlns:a16="http://schemas.microsoft.com/office/drawing/2014/main" id="{FF214FBA-FAF6-4757-ADBB-1049AE313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5" y="2166"/>
                <a:ext cx="156" cy="53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2" name="Oval 1179">
                <a:extLst>
                  <a:ext uri="{FF2B5EF4-FFF2-40B4-BE49-F238E27FC236}">
                    <a16:creationId xmlns:a16="http://schemas.microsoft.com/office/drawing/2014/main" id="{0BA25B64-D248-4F76-8DC4-985BF3ABBB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2161"/>
                <a:ext cx="156" cy="54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3" name="Freeform 1180">
                <a:extLst>
                  <a:ext uri="{FF2B5EF4-FFF2-40B4-BE49-F238E27FC236}">
                    <a16:creationId xmlns:a16="http://schemas.microsoft.com/office/drawing/2014/main" id="{1E95EC9B-BEB3-4192-9864-3D6065675B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5" y="2162"/>
                <a:ext cx="118" cy="33"/>
              </a:xfrm>
              <a:custGeom>
                <a:avLst/>
                <a:gdLst>
                  <a:gd name="T0" fmla="*/ 99 w 141"/>
                  <a:gd name="T1" fmla="*/ 11 h 37"/>
                  <a:gd name="T2" fmla="*/ 49 w 141"/>
                  <a:gd name="T3" fmla="*/ 28 h 37"/>
                  <a:gd name="T4" fmla="*/ 0 w 141"/>
                  <a:gd name="T5" fmla="*/ 19 h 37"/>
                  <a:gd name="T6" fmla="*/ 49 w 141"/>
                  <a:gd name="T7" fmla="*/ 3 h 37"/>
                  <a:gd name="T8" fmla="*/ 99 w 141"/>
                  <a:gd name="T9" fmla="*/ 11 h 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41" h="37">
                    <a:moveTo>
                      <a:pt x="141" y="14"/>
                    </a:moveTo>
                    <a:cubicBezTo>
                      <a:pt x="141" y="23"/>
                      <a:pt x="110" y="32"/>
                      <a:pt x="71" y="35"/>
                    </a:cubicBezTo>
                    <a:cubicBezTo>
                      <a:pt x="33" y="37"/>
                      <a:pt x="1" y="32"/>
                      <a:pt x="0" y="23"/>
                    </a:cubicBezTo>
                    <a:cubicBezTo>
                      <a:pt x="0" y="14"/>
                      <a:pt x="31" y="5"/>
                      <a:pt x="69" y="3"/>
                    </a:cubicBezTo>
                    <a:cubicBezTo>
                      <a:pt x="108" y="0"/>
                      <a:pt x="140" y="6"/>
                      <a:pt x="141" y="14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4" name="Freeform 1181">
                <a:extLst>
                  <a:ext uri="{FF2B5EF4-FFF2-40B4-BE49-F238E27FC236}">
                    <a16:creationId xmlns:a16="http://schemas.microsoft.com/office/drawing/2014/main" id="{FA477DE6-CEFE-4CE0-A440-799DF4C06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170"/>
                <a:ext cx="72" cy="26"/>
              </a:xfrm>
              <a:custGeom>
                <a:avLst/>
                <a:gdLst>
                  <a:gd name="T0" fmla="*/ 0 w 86"/>
                  <a:gd name="T1" fmla="*/ 23 h 29"/>
                  <a:gd name="T2" fmla="*/ 60 w 86"/>
                  <a:gd name="T3" fmla="*/ 0 h 29"/>
                  <a:gd name="T4" fmla="*/ 0 w 86"/>
                  <a:gd name="T5" fmla="*/ 23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6" h="29">
                    <a:moveTo>
                      <a:pt x="0" y="29"/>
                    </a:moveTo>
                    <a:cubicBezTo>
                      <a:pt x="0" y="29"/>
                      <a:pt x="19" y="4"/>
                      <a:pt x="86" y="0"/>
                    </a:cubicBezTo>
                    <a:cubicBezTo>
                      <a:pt x="86" y="0"/>
                      <a:pt x="19" y="9"/>
                      <a:pt x="0" y="2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5" name="Oval 1182">
                <a:extLst>
                  <a:ext uri="{FF2B5EF4-FFF2-40B4-BE49-F238E27FC236}">
                    <a16:creationId xmlns:a16="http://schemas.microsoft.com/office/drawing/2014/main" id="{B392A8AA-17EA-4D70-8C89-1E9A793761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9" y="2168"/>
                <a:ext cx="7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6" name="Oval 1183">
                <a:extLst>
                  <a:ext uri="{FF2B5EF4-FFF2-40B4-BE49-F238E27FC236}">
                    <a16:creationId xmlns:a16="http://schemas.microsoft.com/office/drawing/2014/main" id="{25B24BE0-0025-4B4D-8B79-9BAF94247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3" y="2169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7" name="Freeform 1184">
                <a:extLst>
                  <a:ext uri="{FF2B5EF4-FFF2-40B4-BE49-F238E27FC236}">
                    <a16:creationId xmlns:a16="http://schemas.microsoft.com/office/drawing/2014/main" id="{206DE97A-9F4A-4C3C-A349-9C3F0B05E4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2181"/>
                <a:ext cx="45" cy="38"/>
              </a:xfrm>
              <a:custGeom>
                <a:avLst/>
                <a:gdLst>
                  <a:gd name="T0" fmla="*/ 17 w 53"/>
                  <a:gd name="T1" fmla="*/ 0 h 43"/>
                  <a:gd name="T2" fmla="*/ 0 w 53"/>
                  <a:gd name="T3" fmla="*/ 34 h 43"/>
                  <a:gd name="T4" fmla="*/ 17 w 53"/>
                  <a:gd name="T5" fmla="*/ 0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43">
                    <a:moveTo>
                      <a:pt x="23" y="0"/>
                    </a:moveTo>
                    <a:cubicBezTo>
                      <a:pt x="23" y="0"/>
                      <a:pt x="47" y="27"/>
                      <a:pt x="0" y="43"/>
                    </a:cubicBezTo>
                    <a:cubicBezTo>
                      <a:pt x="0" y="43"/>
                      <a:pt x="53" y="28"/>
                      <a:pt x="23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18" name="Oval 1185">
                <a:extLst>
                  <a:ext uri="{FF2B5EF4-FFF2-40B4-BE49-F238E27FC236}">
                    <a16:creationId xmlns:a16="http://schemas.microsoft.com/office/drawing/2014/main" id="{C5F9FAA4-05AE-4F87-9DC9-DF6A912CD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2" y="2416"/>
                <a:ext cx="173" cy="5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19" name="Oval 1186">
                <a:extLst>
                  <a:ext uri="{FF2B5EF4-FFF2-40B4-BE49-F238E27FC236}">
                    <a16:creationId xmlns:a16="http://schemas.microsoft.com/office/drawing/2014/main" id="{E029D22D-EEF9-4096-9AC4-A9B176EC2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6" y="2410"/>
                <a:ext cx="173" cy="61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0" name="Freeform 1187">
                <a:extLst>
                  <a:ext uri="{FF2B5EF4-FFF2-40B4-BE49-F238E27FC236}">
                    <a16:creationId xmlns:a16="http://schemas.microsoft.com/office/drawing/2014/main" id="{222261AA-8EB7-4488-9126-F03111C181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2" y="2412"/>
                <a:ext cx="132" cy="37"/>
              </a:xfrm>
              <a:custGeom>
                <a:avLst/>
                <a:gdLst>
                  <a:gd name="T0" fmla="*/ 110 w 157"/>
                  <a:gd name="T1" fmla="*/ 13 h 41"/>
                  <a:gd name="T2" fmla="*/ 55 w 157"/>
                  <a:gd name="T3" fmla="*/ 32 h 41"/>
                  <a:gd name="T4" fmla="*/ 0 w 157"/>
                  <a:gd name="T5" fmla="*/ 21 h 41"/>
                  <a:gd name="T6" fmla="*/ 55 w 157"/>
                  <a:gd name="T7" fmla="*/ 3 h 41"/>
                  <a:gd name="T8" fmla="*/ 110 w 157"/>
                  <a:gd name="T9" fmla="*/ 1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41">
                    <a:moveTo>
                      <a:pt x="156" y="16"/>
                    </a:moveTo>
                    <a:cubicBezTo>
                      <a:pt x="157" y="26"/>
                      <a:pt x="123" y="36"/>
                      <a:pt x="79" y="39"/>
                    </a:cubicBezTo>
                    <a:cubicBezTo>
                      <a:pt x="36" y="41"/>
                      <a:pt x="1" y="36"/>
                      <a:pt x="0" y="26"/>
                    </a:cubicBezTo>
                    <a:cubicBezTo>
                      <a:pt x="0" y="16"/>
                      <a:pt x="34" y="6"/>
                      <a:pt x="77" y="3"/>
                    </a:cubicBezTo>
                    <a:cubicBezTo>
                      <a:pt x="120" y="0"/>
                      <a:pt x="156" y="6"/>
                      <a:pt x="156" y="16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1" name="Freeform 1188">
                <a:extLst>
                  <a:ext uri="{FF2B5EF4-FFF2-40B4-BE49-F238E27FC236}">
                    <a16:creationId xmlns:a16="http://schemas.microsoft.com/office/drawing/2014/main" id="{0769A333-37BF-4712-8BDC-C867D7C22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7" y="2420"/>
                <a:ext cx="81" cy="30"/>
              </a:xfrm>
              <a:custGeom>
                <a:avLst/>
                <a:gdLst>
                  <a:gd name="T0" fmla="*/ 0 w 96"/>
                  <a:gd name="T1" fmla="*/ 27 h 33"/>
                  <a:gd name="T2" fmla="*/ 68 w 96"/>
                  <a:gd name="T3" fmla="*/ 0 h 33"/>
                  <a:gd name="T4" fmla="*/ 0 w 96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33">
                    <a:moveTo>
                      <a:pt x="0" y="33"/>
                    </a:moveTo>
                    <a:cubicBezTo>
                      <a:pt x="0" y="33"/>
                      <a:pt x="22" y="5"/>
                      <a:pt x="96" y="0"/>
                    </a:cubicBezTo>
                    <a:cubicBezTo>
                      <a:pt x="96" y="0"/>
                      <a:pt x="21" y="11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2" name="Oval 1189">
                <a:extLst>
                  <a:ext uri="{FF2B5EF4-FFF2-40B4-BE49-F238E27FC236}">
                    <a16:creationId xmlns:a16="http://schemas.microsoft.com/office/drawing/2014/main" id="{A6AB4ED4-FDA6-4F80-AA66-67C2172BB3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3" y="2418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3" name="Oval 1190">
                <a:extLst>
                  <a:ext uri="{FF2B5EF4-FFF2-40B4-BE49-F238E27FC236}">
                    <a16:creationId xmlns:a16="http://schemas.microsoft.com/office/drawing/2014/main" id="{4465D226-7A7D-46D6-B673-E14317546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8" y="2420"/>
                <a:ext cx="3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4" name="Freeform 1191">
                <a:extLst>
                  <a:ext uri="{FF2B5EF4-FFF2-40B4-BE49-F238E27FC236}">
                    <a16:creationId xmlns:a16="http://schemas.microsoft.com/office/drawing/2014/main" id="{B5891519-567C-44A0-8280-2EF34CBB3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8" y="2434"/>
                <a:ext cx="49" cy="41"/>
              </a:xfrm>
              <a:custGeom>
                <a:avLst/>
                <a:gdLst>
                  <a:gd name="T0" fmla="*/ 18 w 59"/>
                  <a:gd name="T1" fmla="*/ 0 h 47"/>
                  <a:gd name="T2" fmla="*/ 0 w 59"/>
                  <a:gd name="T3" fmla="*/ 36 h 47"/>
                  <a:gd name="T4" fmla="*/ 18 w 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7">
                    <a:moveTo>
                      <a:pt x="26" y="0"/>
                    </a:moveTo>
                    <a:cubicBezTo>
                      <a:pt x="26" y="0"/>
                      <a:pt x="53" y="29"/>
                      <a:pt x="0" y="47"/>
                    </a:cubicBezTo>
                    <a:cubicBezTo>
                      <a:pt x="0" y="47"/>
                      <a:pt x="59" y="31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5" name="Oval 1192">
                <a:extLst>
                  <a:ext uri="{FF2B5EF4-FFF2-40B4-BE49-F238E27FC236}">
                    <a16:creationId xmlns:a16="http://schemas.microsoft.com/office/drawing/2014/main" id="{AAF68E23-CC5F-44DF-AF7C-CC30DFA89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2627"/>
                <a:ext cx="174" cy="60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6" name="Oval 1193">
                <a:extLst>
                  <a:ext uri="{FF2B5EF4-FFF2-40B4-BE49-F238E27FC236}">
                    <a16:creationId xmlns:a16="http://schemas.microsoft.com/office/drawing/2014/main" id="{BA0EE91B-CB69-42D3-BB63-702AEA219E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0" y="2622"/>
                <a:ext cx="174" cy="60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27" name="Freeform 1194">
                <a:extLst>
                  <a:ext uri="{FF2B5EF4-FFF2-40B4-BE49-F238E27FC236}">
                    <a16:creationId xmlns:a16="http://schemas.microsoft.com/office/drawing/2014/main" id="{CB13666E-5338-4336-8EFE-928C8C195C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624"/>
                <a:ext cx="133" cy="36"/>
              </a:xfrm>
              <a:custGeom>
                <a:avLst/>
                <a:gdLst>
                  <a:gd name="T0" fmla="*/ 111 w 158"/>
                  <a:gd name="T1" fmla="*/ 11 h 41"/>
                  <a:gd name="T2" fmla="*/ 56 w 158"/>
                  <a:gd name="T3" fmla="*/ 29 h 41"/>
                  <a:gd name="T4" fmla="*/ 1 w 158"/>
                  <a:gd name="T5" fmla="*/ 19 h 41"/>
                  <a:gd name="T6" fmla="*/ 56 w 158"/>
                  <a:gd name="T7" fmla="*/ 2 h 41"/>
                  <a:gd name="T8" fmla="*/ 111 w 158"/>
                  <a:gd name="T9" fmla="*/ 11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8" h="41">
                    <a:moveTo>
                      <a:pt x="157" y="15"/>
                    </a:moveTo>
                    <a:cubicBezTo>
                      <a:pt x="158" y="25"/>
                      <a:pt x="123" y="35"/>
                      <a:pt x="80" y="38"/>
                    </a:cubicBezTo>
                    <a:cubicBezTo>
                      <a:pt x="37" y="41"/>
                      <a:pt x="2" y="35"/>
                      <a:pt x="1" y="25"/>
                    </a:cubicBezTo>
                    <a:cubicBezTo>
                      <a:pt x="0" y="15"/>
                      <a:pt x="35" y="5"/>
                      <a:pt x="78" y="2"/>
                    </a:cubicBezTo>
                    <a:cubicBezTo>
                      <a:pt x="121" y="0"/>
                      <a:pt x="157" y="6"/>
                      <a:pt x="157" y="15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8" name="Freeform 1195">
                <a:extLst>
                  <a:ext uri="{FF2B5EF4-FFF2-40B4-BE49-F238E27FC236}">
                    <a16:creationId xmlns:a16="http://schemas.microsoft.com/office/drawing/2014/main" id="{5551FC1B-03D7-4E48-8F79-23CBD10D1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1" y="2632"/>
                <a:ext cx="82" cy="29"/>
              </a:xfrm>
              <a:custGeom>
                <a:avLst/>
                <a:gdLst>
                  <a:gd name="T0" fmla="*/ 0 w 97"/>
                  <a:gd name="T1" fmla="*/ 25 h 33"/>
                  <a:gd name="T2" fmla="*/ 69 w 97"/>
                  <a:gd name="T3" fmla="*/ 0 h 33"/>
                  <a:gd name="T4" fmla="*/ 0 w 97"/>
                  <a:gd name="T5" fmla="*/ 2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33">
                    <a:moveTo>
                      <a:pt x="0" y="33"/>
                    </a:moveTo>
                    <a:cubicBezTo>
                      <a:pt x="0" y="33"/>
                      <a:pt x="22" y="4"/>
                      <a:pt x="97" y="0"/>
                    </a:cubicBezTo>
                    <a:cubicBezTo>
                      <a:pt x="97" y="0"/>
                      <a:pt x="21" y="1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29" name="Oval 1196">
                <a:extLst>
                  <a:ext uri="{FF2B5EF4-FFF2-40B4-BE49-F238E27FC236}">
                    <a16:creationId xmlns:a16="http://schemas.microsoft.com/office/drawing/2014/main" id="{A48C24DF-DEDB-404E-AF98-602C24975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7" y="2630"/>
                <a:ext cx="7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0" name="Oval 1197">
                <a:extLst>
                  <a:ext uri="{FF2B5EF4-FFF2-40B4-BE49-F238E27FC236}">
                    <a16:creationId xmlns:a16="http://schemas.microsoft.com/office/drawing/2014/main" id="{15756ECB-12B7-491E-B283-E9AF2C29B4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631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1" name="Freeform 1198">
                <a:extLst>
                  <a:ext uri="{FF2B5EF4-FFF2-40B4-BE49-F238E27FC236}">
                    <a16:creationId xmlns:a16="http://schemas.microsoft.com/office/drawing/2014/main" id="{8C5D8C6A-DB01-4231-9EBA-EA8068972E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3" y="2644"/>
                <a:ext cx="49" cy="42"/>
              </a:xfrm>
              <a:custGeom>
                <a:avLst/>
                <a:gdLst>
                  <a:gd name="T0" fmla="*/ 18 w 59"/>
                  <a:gd name="T1" fmla="*/ 0 h 47"/>
                  <a:gd name="T2" fmla="*/ 0 w 59"/>
                  <a:gd name="T3" fmla="*/ 38 h 47"/>
                  <a:gd name="T4" fmla="*/ 18 w 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7">
                    <a:moveTo>
                      <a:pt x="26" y="0"/>
                    </a:moveTo>
                    <a:cubicBezTo>
                      <a:pt x="26" y="0"/>
                      <a:pt x="52" y="29"/>
                      <a:pt x="0" y="47"/>
                    </a:cubicBezTo>
                    <a:cubicBezTo>
                      <a:pt x="0" y="47"/>
                      <a:pt x="59" y="31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2" name="Freeform 1199">
                <a:extLst>
                  <a:ext uri="{FF2B5EF4-FFF2-40B4-BE49-F238E27FC236}">
                    <a16:creationId xmlns:a16="http://schemas.microsoft.com/office/drawing/2014/main" id="{011E1014-A47C-4ED0-AE03-6562179FEF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8" y="2614"/>
                <a:ext cx="107" cy="60"/>
              </a:xfrm>
              <a:custGeom>
                <a:avLst/>
                <a:gdLst>
                  <a:gd name="T0" fmla="*/ 90 w 127"/>
                  <a:gd name="T1" fmla="*/ 53 h 67"/>
                  <a:gd name="T2" fmla="*/ 73 w 127"/>
                  <a:gd name="T3" fmla="*/ 54 h 67"/>
                  <a:gd name="T4" fmla="*/ 0 w 127"/>
                  <a:gd name="T5" fmla="*/ 27 h 67"/>
                  <a:gd name="T6" fmla="*/ 73 w 127"/>
                  <a:gd name="T7" fmla="*/ 0 h 67"/>
                  <a:gd name="T8" fmla="*/ 83 w 127"/>
                  <a:gd name="T9" fmla="*/ 1 h 67"/>
                  <a:gd name="T10" fmla="*/ 90 w 127"/>
                  <a:gd name="T11" fmla="*/ 53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7" h="67">
                    <a:moveTo>
                      <a:pt x="127" y="66"/>
                    </a:moveTo>
                    <a:cubicBezTo>
                      <a:pt x="119" y="67"/>
                      <a:pt x="111" y="67"/>
                      <a:pt x="103" y="67"/>
                    </a:cubicBezTo>
                    <a:cubicBezTo>
                      <a:pt x="46" y="67"/>
                      <a:pt x="0" y="52"/>
                      <a:pt x="0" y="34"/>
                    </a:cubicBezTo>
                    <a:cubicBezTo>
                      <a:pt x="0" y="15"/>
                      <a:pt x="46" y="0"/>
                      <a:pt x="103" y="0"/>
                    </a:cubicBezTo>
                    <a:cubicBezTo>
                      <a:pt x="108" y="0"/>
                      <a:pt x="112" y="0"/>
                      <a:pt x="117" y="1"/>
                    </a:cubicBezTo>
                    <a:cubicBezTo>
                      <a:pt x="117" y="1"/>
                      <a:pt x="116" y="50"/>
                      <a:pt x="127" y="66"/>
                    </a:cubicBezTo>
                    <a:close/>
                  </a:path>
                </a:pathLst>
              </a:cu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3" name="Freeform 1200">
                <a:extLst>
                  <a:ext uri="{FF2B5EF4-FFF2-40B4-BE49-F238E27FC236}">
                    <a16:creationId xmlns:a16="http://schemas.microsoft.com/office/drawing/2014/main" id="{84FEDD39-0527-439E-A618-1F9B7F3BD7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2" y="2608"/>
                <a:ext cx="100" cy="61"/>
              </a:xfrm>
              <a:custGeom>
                <a:avLst/>
                <a:gdLst>
                  <a:gd name="T0" fmla="*/ 83 w 120"/>
                  <a:gd name="T1" fmla="*/ 54 h 68"/>
                  <a:gd name="T2" fmla="*/ 73 w 120"/>
                  <a:gd name="T3" fmla="*/ 55 h 68"/>
                  <a:gd name="T4" fmla="*/ 0 w 120"/>
                  <a:gd name="T5" fmla="*/ 28 h 68"/>
                  <a:gd name="T6" fmla="*/ 73 w 120"/>
                  <a:gd name="T7" fmla="*/ 0 h 68"/>
                  <a:gd name="T8" fmla="*/ 78 w 120"/>
                  <a:gd name="T9" fmla="*/ 1 h 68"/>
                  <a:gd name="T10" fmla="*/ 83 w 120"/>
                  <a:gd name="T11" fmla="*/ 54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0" h="68">
                    <a:moveTo>
                      <a:pt x="120" y="67"/>
                    </a:moveTo>
                    <a:cubicBezTo>
                      <a:pt x="115" y="67"/>
                      <a:pt x="110" y="68"/>
                      <a:pt x="104" y="68"/>
                    </a:cubicBezTo>
                    <a:cubicBezTo>
                      <a:pt x="47" y="68"/>
                      <a:pt x="0" y="52"/>
                      <a:pt x="0" y="34"/>
                    </a:cubicBezTo>
                    <a:cubicBezTo>
                      <a:pt x="0" y="15"/>
                      <a:pt x="47" y="0"/>
                      <a:pt x="104" y="0"/>
                    </a:cubicBezTo>
                    <a:cubicBezTo>
                      <a:pt x="107" y="0"/>
                      <a:pt x="110" y="0"/>
                      <a:pt x="113" y="1"/>
                    </a:cubicBezTo>
                    <a:cubicBezTo>
                      <a:pt x="113" y="1"/>
                      <a:pt x="101" y="37"/>
                      <a:pt x="120" y="67"/>
                    </a:cubicBezTo>
                    <a:close/>
                  </a:path>
                </a:pathLst>
              </a:cu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4" name="Freeform 1201">
                <a:extLst>
                  <a:ext uri="{FF2B5EF4-FFF2-40B4-BE49-F238E27FC236}">
                    <a16:creationId xmlns:a16="http://schemas.microsoft.com/office/drawing/2014/main" id="{F995952E-9F30-4882-A71B-5E334487F7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612"/>
                <a:ext cx="87" cy="35"/>
              </a:xfrm>
              <a:custGeom>
                <a:avLst/>
                <a:gdLst>
                  <a:gd name="T0" fmla="*/ 72 w 105"/>
                  <a:gd name="T1" fmla="*/ 28 h 39"/>
                  <a:gd name="T2" fmla="*/ 55 w 105"/>
                  <a:gd name="T3" fmla="*/ 30 h 39"/>
                  <a:gd name="T4" fmla="*/ 1 w 105"/>
                  <a:gd name="T5" fmla="*/ 20 h 39"/>
                  <a:gd name="T6" fmla="*/ 54 w 105"/>
                  <a:gd name="T7" fmla="*/ 1 h 39"/>
                  <a:gd name="T8" fmla="*/ 72 w 105"/>
                  <a:gd name="T9" fmla="*/ 0 h 39"/>
                  <a:gd name="T10" fmla="*/ 72 w 105"/>
                  <a:gd name="T11" fmla="*/ 28 h 3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5" h="39">
                    <a:moveTo>
                      <a:pt x="105" y="34"/>
                    </a:moveTo>
                    <a:cubicBezTo>
                      <a:pt x="97" y="35"/>
                      <a:pt x="89" y="36"/>
                      <a:pt x="80" y="37"/>
                    </a:cubicBezTo>
                    <a:cubicBezTo>
                      <a:pt x="37" y="39"/>
                      <a:pt x="2" y="33"/>
                      <a:pt x="1" y="24"/>
                    </a:cubicBezTo>
                    <a:cubicBezTo>
                      <a:pt x="0" y="14"/>
                      <a:pt x="35" y="4"/>
                      <a:pt x="78" y="1"/>
                    </a:cubicBezTo>
                    <a:cubicBezTo>
                      <a:pt x="87" y="0"/>
                      <a:pt x="97" y="0"/>
                      <a:pt x="105" y="0"/>
                    </a:cubicBezTo>
                    <a:cubicBezTo>
                      <a:pt x="105" y="0"/>
                      <a:pt x="100" y="24"/>
                      <a:pt x="105" y="34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5" name="Freeform 1202">
                <a:extLst>
                  <a:ext uri="{FF2B5EF4-FFF2-40B4-BE49-F238E27FC236}">
                    <a16:creationId xmlns:a16="http://schemas.microsoft.com/office/drawing/2014/main" id="{E371C62D-3602-458F-AFE4-6924F3BD18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2618"/>
                <a:ext cx="82" cy="30"/>
              </a:xfrm>
              <a:custGeom>
                <a:avLst/>
                <a:gdLst>
                  <a:gd name="T0" fmla="*/ 0 w 97"/>
                  <a:gd name="T1" fmla="*/ 27 h 33"/>
                  <a:gd name="T2" fmla="*/ 69 w 97"/>
                  <a:gd name="T3" fmla="*/ 0 h 33"/>
                  <a:gd name="T4" fmla="*/ 0 w 97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33">
                    <a:moveTo>
                      <a:pt x="0" y="33"/>
                    </a:moveTo>
                    <a:cubicBezTo>
                      <a:pt x="0" y="33"/>
                      <a:pt x="22" y="5"/>
                      <a:pt x="97" y="0"/>
                    </a:cubicBezTo>
                    <a:cubicBezTo>
                      <a:pt x="97" y="0"/>
                      <a:pt x="21" y="11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36" name="Oval 1203">
                <a:extLst>
                  <a:ext uri="{FF2B5EF4-FFF2-40B4-BE49-F238E27FC236}">
                    <a16:creationId xmlns:a16="http://schemas.microsoft.com/office/drawing/2014/main" id="{10AE426B-BDB4-46CA-96CF-522CDBB09C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616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7" name="Oval 1204">
                <a:extLst>
                  <a:ext uri="{FF2B5EF4-FFF2-40B4-BE49-F238E27FC236}">
                    <a16:creationId xmlns:a16="http://schemas.microsoft.com/office/drawing/2014/main" id="{5FE1A46C-7FB1-4794-8B6E-25BA529FD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4" y="2618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8" name="Oval 1205">
                <a:extLst>
                  <a:ext uri="{FF2B5EF4-FFF2-40B4-BE49-F238E27FC236}">
                    <a16:creationId xmlns:a16="http://schemas.microsoft.com/office/drawing/2014/main" id="{6431FD2F-8F42-4AB5-AB9C-221F77268D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7" y="2386"/>
                <a:ext cx="138" cy="48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39" name="Oval 1206">
                <a:extLst>
                  <a:ext uri="{FF2B5EF4-FFF2-40B4-BE49-F238E27FC236}">
                    <a16:creationId xmlns:a16="http://schemas.microsoft.com/office/drawing/2014/main" id="{B3CD4B28-F06A-4B72-9EE9-B150660B7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1" y="2382"/>
                <a:ext cx="137" cy="47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40" name="Freeform 1207">
                <a:extLst>
                  <a:ext uri="{FF2B5EF4-FFF2-40B4-BE49-F238E27FC236}">
                    <a16:creationId xmlns:a16="http://schemas.microsoft.com/office/drawing/2014/main" id="{E8EECC85-D49A-4A52-B581-3522D3319A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2384"/>
                <a:ext cx="103" cy="28"/>
              </a:xfrm>
              <a:custGeom>
                <a:avLst/>
                <a:gdLst>
                  <a:gd name="T0" fmla="*/ 86 w 124"/>
                  <a:gd name="T1" fmla="*/ 10 h 32"/>
                  <a:gd name="T2" fmla="*/ 43 w 124"/>
                  <a:gd name="T3" fmla="*/ 23 h 32"/>
                  <a:gd name="T4" fmla="*/ 0 w 124"/>
                  <a:gd name="T5" fmla="*/ 16 h 32"/>
                  <a:gd name="T6" fmla="*/ 42 w 124"/>
                  <a:gd name="T7" fmla="*/ 2 h 32"/>
                  <a:gd name="T8" fmla="*/ 86 w 124"/>
                  <a:gd name="T9" fmla="*/ 10 h 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4" h="32">
                    <a:moveTo>
                      <a:pt x="124" y="12"/>
                    </a:moveTo>
                    <a:cubicBezTo>
                      <a:pt x="124" y="20"/>
                      <a:pt x="97" y="28"/>
                      <a:pt x="63" y="30"/>
                    </a:cubicBezTo>
                    <a:cubicBezTo>
                      <a:pt x="29" y="32"/>
                      <a:pt x="1" y="27"/>
                      <a:pt x="0" y="20"/>
                    </a:cubicBezTo>
                    <a:cubicBezTo>
                      <a:pt x="0" y="12"/>
                      <a:pt x="27" y="4"/>
                      <a:pt x="61" y="2"/>
                    </a:cubicBezTo>
                    <a:cubicBezTo>
                      <a:pt x="95" y="0"/>
                      <a:pt x="123" y="4"/>
                      <a:pt x="124" y="12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1" name="Freeform 1208">
                <a:extLst>
                  <a:ext uri="{FF2B5EF4-FFF2-40B4-BE49-F238E27FC236}">
                    <a16:creationId xmlns:a16="http://schemas.microsoft.com/office/drawing/2014/main" id="{CFB26881-A414-418F-9516-EBC169EF7C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4" y="2390"/>
                <a:ext cx="64" cy="23"/>
              </a:xfrm>
              <a:custGeom>
                <a:avLst/>
                <a:gdLst>
                  <a:gd name="T0" fmla="*/ 0 w 76"/>
                  <a:gd name="T1" fmla="*/ 20 h 26"/>
                  <a:gd name="T2" fmla="*/ 54 w 76"/>
                  <a:gd name="T3" fmla="*/ 0 h 26"/>
                  <a:gd name="T4" fmla="*/ 0 w 76"/>
                  <a:gd name="T5" fmla="*/ 2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6" h="26">
                    <a:moveTo>
                      <a:pt x="0" y="26"/>
                    </a:moveTo>
                    <a:cubicBezTo>
                      <a:pt x="0" y="26"/>
                      <a:pt x="17" y="3"/>
                      <a:pt x="76" y="0"/>
                    </a:cubicBezTo>
                    <a:cubicBezTo>
                      <a:pt x="76" y="0"/>
                      <a:pt x="16" y="8"/>
                      <a:pt x="0" y="26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2" name="Oval 1209">
                <a:extLst>
                  <a:ext uri="{FF2B5EF4-FFF2-40B4-BE49-F238E27FC236}">
                    <a16:creationId xmlns:a16="http://schemas.microsoft.com/office/drawing/2014/main" id="{5894693F-25FF-4C6E-8D43-488830C23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3" y="2388"/>
                <a:ext cx="6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43" name="Oval 1210">
                <a:extLst>
                  <a:ext uri="{FF2B5EF4-FFF2-40B4-BE49-F238E27FC236}">
                    <a16:creationId xmlns:a16="http://schemas.microsoft.com/office/drawing/2014/main" id="{253B0179-B2E1-4121-9596-2AA5FB36FC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2389"/>
                <a:ext cx="3" cy="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44" name="Freeform 1211">
                <a:extLst>
                  <a:ext uri="{FF2B5EF4-FFF2-40B4-BE49-F238E27FC236}">
                    <a16:creationId xmlns:a16="http://schemas.microsoft.com/office/drawing/2014/main" id="{CC3FCC8E-66C2-429C-9C62-1202F0CDF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5" y="2400"/>
                <a:ext cx="40" cy="33"/>
              </a:xfrm>
              <a:custGeom>
                <a:avLst/>
                <a:gdLst>
                  <a:gd name="T0" fmla="*/ 15 w 47"/>
                  <a:gd name="T1" fmla="*/ 0 h 37"/>
                  <a:gd name="T2" fmla="*/ 0 w 47"/>
                  <a:gd name="T3" fmla="*/ 29 h 37"/>
                  <a:gd name="T4" fmla="*/ 15 w 47"/>
                  <a:gd name="T5" fmla="*/ 0 h 3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37">
                    <a:moveTo>
                      <a:pt x="21" y="0"/>
                    </a:moveTo>
                    <a:cubicBezTo>
                      <a:pt x="21" y="0"/>
                      <a:pt x="41" y="23"/>
                      <a:pt x="0" y="37"/>
                    </a:cubicBezTo>
                    <a:cubicBezTo>
                      <a:pt x="0" y="37"/>
                      <a:pt x="47" y="24"/>
                      <a:pt x="2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5" name="Freeform 1212">
                <a:extLst>
                  <a:ext uri="{FF2B5EF4-FFF2-40B4-BE49-F238E27FC236}">
                    <a16:creationId xmlns:a16="http://schemas.microsoft.com/office/drawing/2014/main" id="{8486C218-D90E-4447-8C24-891A9F753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6" y="2137"/>
                <a:ext cx="74" cy="157"/>
              </a:xfrm>
              <a:custGeom>
                <a:avLst/>
                <a:gdLst>
                  <a:gd name="T0" fmla="*/ 62 w 89"/>
                  <a:gd name="T1" fmla="*/ 0 h 176"/>
                  <a:gd name="T2" fmla="*/ 52 w 89"/>
                  <a:gd name="T3" fmla="*/ 140 h 176"/>
                  <a:gd name="T4" fmla="*/ 62 w 89"/>
                  <a:gd name="T5" fmla="*/ 0 h 17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" h="176">
                    <a:moveTo>
                      <a:pt x="89" y="0"/>
                    </a:moveTo>
                    <a:cubicBezTo>
                      <a:pt x="89" y="0"/>
                      <a:pt x="13" y="79"/>
                      <a:pt x="74" y="176"/>
                    </a:cubicBezTo>
                    <a:cubicBezTo>
                      <a:pt x="74" y="176"/>
                      <a:pt x="0" y="91"/>
                      <a:pt x="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6" name="Freeform 1213">
                <a:extLst>
                  <a:ext uri="{FF2B5EF4-FFF2-40B4-BE49-F238E27FC236}">
                    <a16:creationId xmlns:a16="http://schemas.microsoft.com/office/drawing/2014/main" id="{B2112078-91CD-469B-8716-F3E8D7CE0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342"/>
                <a:ext cx="73" cy="149"/>
              </a:xfrm>
              <a:custGeom>
                <a:avLst/>
                <a:gdLst>
                  <a:gd name="T0" fmla="*/ 61 w 87"/>
                  <a:gd name="T1" fmla="*/ 0 h 167"/>
                  <a:gd name="T2" fmla="*/ 50 w 87"/>
                  <a:gd name="T3" fmla="*/ 133 h 167"/>
                  <a:gd name="T4" fmla="*/ 61 w 87"/>
                  <a:gd name="T5" fmla="*/ 0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7" h="167">
                    <a:moveTo>
                      <a:pt x="87" y="0"/>
                    </a:moveTo>
                    <a:cubicBezTo>
                      <a:pt x="87" y="0"/>
                      <a:pt x="9" y="64"/>
                      <a:pt x="70" y="167"/>
                    </a:cubicBezTo>
                    <a:cubicBezTo>
                      <a:pt x="70" y="167"/>
                      <a:pt x="0" y="72"/>
                      <a:pt x="8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7" name="Freeform 1214">
                <a:extLst>
                  <a:ext uri="{FF2B5EF4-FFF2-40B4-BE49-F238E27FC236}">
                    <a16:creationId xmlns:a16="http://schemas.microsoft.com/office/drawing/2014/main" id="{CB158F3A-BE14-4FDF-B15B-2E7CEB6EC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7" y="2546"/>
                <a:ext cx="81" cy="168"/>
              </a:xfrm>
              <a:custGeom>
                <a:avLst/>
                <a:gdLst>
                  <a:gd name="T0" fmla="*/ 60 w 97"/>
                  <a:gd name="T1" fmla="*/ 0 h 188"/>
                  <a:gd name="T2" fmla="*/ 68 w 97"/>
                  <a:gd name="T3" fmla="*/ 150 h 188"/>
                  <a:gd name="T4" fmla="*/ 60 w 97"/>
                  <a:gd name="T5" fmla="*/ 0 h 18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188">
                    <a:moveTo>
                      <a:pt x="86" y="0"/>
                    </a:moveTo>
                    <a:cubicBezTo>
                      <a:pt x="86" y="0"/>
                      <a:pt x="10" y="95"/>
                      <a:pt x="97" y="188"/>
                    </a:cubicBezTo>
                    <a:cubicBezTo>
                      <a:pt x="97" y="188"/>
                      <a:pt x="0" y="107"/>
                      <a:pt x="8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8" name="Freeform 1215">
                <a:extLst>
                  <a:ext uri="{FF2B5EF4-FFF2-40B4-BE49-F238E27FC236}">
                    <a16:creationId xmlns:a16="http://schemas.microsoft.com/office/drawing/2014/main" id="{5BCFBA23-888E-4034-96AE-74EBB176B9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9" y="2265"/>
                <a:ext cx="940" cy="59"/>
              </a:xfrm>
              <a:custGeom>
                <a:avLst/>
                <a:gdLst>
                  <a:gd name="T0" fmla="*/ 784 w 1123"/>
                  <a:gd name="T1" fmla="*/ 53 h 66"/>
                  <a:gd name="T2" fmla="*/ 0 w 1123"/>
                  <a:gd name="T3" fmla="*/ 53 h 66"/>
                  <a:gd name="T4" fmla="*/ 787 w 1123"/>
                  <a:gd name="T5" fmla="*/ 48 h 6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23" h="66">
                    <a:moveTo>
                      <a:pt x="1120" y="66"/>
                    </a:moveTo>
                    <a:cubicBezTo>
                      <a:pt x="0" y="66"/>
                      <a:pt x="0" y="66"/>
                      <a:pt x="0" y="66"/>
                    </a:cubicBezTo>
                    <a:cubicBezTo>
                      <a:pt x="0" y="66"/>
                      <a:pt x="819" y="0"/>
                      <a:pt x="1123" y="60"/>
                    </a:cubicBezTo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49" name="Freeform 1216">
                <a:extLst>
                  <a:ext uri="{FF2B5EF4-FFF2-40B4-BE49-F238E27FC236}">
                    <a16:creationId xmlns:a16="http://schemas.microsoft.com/office/drawing/2014/main" id="{7BDCCEF6-AAB8-4794-BD1C-A7132418FB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059"/>
                <a:ext cx="817" cy="43"/>
              </a:xfrm>
              <a:custGeom>
                <a:avLst/>
                <a:gdLst>
                  <a:gd name="T0" fmla="*/ 0 w 975"/>
                  <a:gd name="T1" fmla="*/ 39 h 48"/>
                  <a:gd name="T2" fmla="*/ 685 w 975"/>
                  <a:gd name="T3" fmla="*/ 39 h 48"/>
                  <a:gd name="T4" fmla="*/ 0 w 975"/>
                  <a:gd name="T5" fmla="*/ 39 h 4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5" h="48">
                    <a:moveTo>
                      <a:pt x="0" y="48"/>
                    </a:moveTo>
                    <a:cubicBezTo>
                      <a:pt x="975" y="48"/>
                      <a:pt x="975" y="48"/>
                      <a:pt x="975" y="48"/>
                    </a:cubicBezTo>
                    <a:cubicBezTo>
                      <a:pt x="975" y="48"/>
                      <a:pt x="126" y="0"/>
                      <a:pt x="0" y="48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0" name="Freeform 1217">
                <a:extLst>
                  <a:ext uri="{FF2B5EF4-FFF2-40B4-BE49-F238E27FC236}">
                    <a16:creationId xmlns:a16="http://schemas.microsoft.com/office/drawing/2014/main" id="{C52B7B32-52E2-46AE-A32F-F03DE2104F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533"/>
                <a:ext cx="928" cy="58"/>
              </a:xfrm>
              <a:custGeom>
                <a:avLst/>
                <a:gdLst>
                  <a:gd name="T0" fmla="*/ 0 w 1108"/>
                  <a:gd name="T1" fmla="*/ 0 h 64"/>
                  <a:gd name="T2" fmla="*/ 777 w 1108"/>
                  <a:gd name="T3" fmla="*/ 0 h 64"/>
                  <a:gd name="T4" fmla="*/ 0 w 1108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108" h="64">
                    <a:moveTo>
                      <a:pt x="0" y="0"/>
                    </a:moveTo>
                    <a:cubicBezTo>
                      <a:pt x="1108" y="0"/>
                      <a:pt x="1108" y="0"/>
                      <a:pt x="1108" y="0"/>
                    </a:cubicBezTo>
                    <a:cubicBezTo>
                      <a:pt x="1108" y="0"/>
                      <a:pt x="193" y="64"/>
                      <a:pt x="0" y="0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1" name="Freeform 1218">
                <a:extLst>
                  <a:ext uri="{FF2B5EF4-FFF2-40B4-BE49-F238E27FC236}">
                    <a16:creationId xmlns:a16="http://schemas.microsoft.com/office/drawing/2014/main" id="{EE720AE9-17B5-468F-8637-2E5815E5F8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7" y="2746"/>
                <a:ext cx="906" cy="21"/>
              </a:xfrm>
              <a:custGeom>
                <a:avLst/>
                <a:gdLst>
                  <a:gd name="T0" fmla="*/ 0 w 1083"/>
                  <a:gd name="T1" fmla="*/ 0 h 24"/>
                  <a:gd name="T2" fmla="*/ 758 w 1083"/>
                  <a:gd name="T3" fmla="*/ 0 h 24"/>
                  <a:gd name="T4" fmla="*/ 0 w 1083"/>
                  <a:gd name="T5" fmla="*/ 0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83" h="24">
                    <a:moveTo>
                      <a:pt x="0" y="0"/>
                    </a:moveTo>
                    <a:cubicBezTo>
                      <a:pt x="1083" y="0"/>
                      <a:pt x="1083" y="0"/>
                      <a:pt x="1083" y="0"/>
                    </a:cubicBezTo>
                    <a:cubicBezTo>
                      <a:pt x="1083" y="0"/>
                      <a:pt x="89" y="24"/>
                      <a:pt x="0" y="0"/>
                    </a:cubicBezTo>
                    <a:close/>
                  </a:path>
                </a:pathLst>
              </a:custGeom>
              <a:solidFill>
                <a:srgbClr val="F1968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2" name="Freeform 1219">
                <a:extLst>
                  <a:ext uri="{FF2B5EF4-FFF2-40B4-BE49-F238E27FC236}">
                    <a16:creationId xmlns:a16="http://schemas.microsoft.com/office/drawing/2014/main" id="{8EEEA94D-412A-455A-AB6F-6BF8DF052F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0" y="2817"/>
                <a:ext cx="957" cy="54"/>
              </a:xfrm>
              <a:custGeom>
                <a:avLst/>
                <a:gdLst>
                  <a:gd name="T0" fmla="*/ 37 w 1143"/>
                  <a:gd name="T1" fmla="*/ 49 h 60"/>
                  <a:gd name="T2" fmla="*/ 801 w 1143"/>
                  <a:gd name="T3" fmla="*/ 49 h 60"/>
                  <a:gd name="T4" fmla="*/ 777 w 1143"/>
                  <a:gd name="T5" fmla="*/ 0 h 60"/>
                  <a:gd name="T6" fmla="*/ 7 w 1143"/>
                  <a:gd name="T7" fmla="*/ 0 h 60"/>
                  <a:gd name="T8" fmla="*/ 37 w 1143"/>
                  <a:gd name="T9" fmla="*/ 49 h 6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43" h="60">
                    <a:moveTo>
                      <a:pt x="52" y="60"/>
                    </a:moveTo>
                    <a:cubicBezTo>
                      <a:pt x="1143" y="60"/>
                      <a:pt x="1143" y="60"/>
                      <a:pt x="1143" y="60"/>
                    </a:cubicBezTo>
                    <a:cubicBezTo>
                      <a:pt x="1143" y="60"/>
                      <a:pt x="1108" y="35"/>
                      <a:pt x="1108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0" y="25"/>
                      <a:pt x="52" y="60"/>
                    </a:cubicBezTo>
                    <a:close/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3" name="Freeform 1220">
                <a:extLst>
                  <a:ext uri="{FF2B5EF4-FFF2-40B4-BE49-F238E27FC236}">
                    <a16:creationId xmlns:a16="http://schemas.microsoft.com/office/drawing/2014/main" id="{9864418B-7C18-4BF8-94A7-409EFF647A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6" y="2549"/>
                <a:ext cx="955" cy="77"/>
              </a:xfrm>
              <a:custGeom>
                <a:avLst/>
                <a:gdLst>
                  <a:gd name="T0" fmla="*/ 0 w 1140"/>
                  <a:gd name="T1" fmla="*/ 55 h 87"/>
                  <a:gd name="T2" fmla="*/ 24 w 1140"/>
                  <a:gd name="T3" fmla="*/ 5 h 87"/>
                  <a:gd name="T4" fmla="*/ 800 w 1140"/>
                  <a:gd name="T5" fmla="*/ 0 h 87"/>
                  <a:gd name="T6" fmla="*/ 0 w 1140"/>
                  <a:gd name="T7" fmla="*/ 55 h 8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40" h="87">
                    <a:moveTo>
                      <a:pt x="0" y="70"/>
                    </a:moveTo>
                    <a:cubicBezTo>
                      <a:pt x="0" y="70"/>
                      <a:pt x="2" y="22"/>
                      <a:pt x="35" y="7"/>
                    </a:cubicBezTo>
                    <a:cubicBezTo>
                      <a:pt x="35" y="7"/>
                      <a:pt x="1023" y="37"/>
                      <a:pt x="1140" y="0"/>
                    </a:cubicBezTo>
                    <a:cubicBezTo>
                      <a:pt x="1140" y="0"/>
                      <a:pt x="311" y="87"/>
                      <a:pt x="0" y="70"/>
                    </a:cubicBezTo>
                    <a:close/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4" name="Freeform 1221">
                <a:extLst>
                  <a:ext uri="{FF2B5EF4-FFF2-40B4-BE49-F238E27FC236}">
                    <a16:creationId xmlns:a16="http://schemas.microsoft.com/office/drawing/2014/main" id="{8FA01BFF-5801-4C71-98CA-CE0181BE7D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2322"/>
                <a:ext cx="927" cy="56"/>
              </a:xfrm>
              <a:custGeom>
                <a:avLst/>
                <a:gdLst>
                  <a:gd name="T0" fmla="*/ 18 w 1108"/>
                  <a:gd name="T1" fmla="*/ 17 h 63"/>
                  <a:gd name="T2" fmla="*/ 776 w 1108"/>
                  <a:gd name="T3" fmla="*/ 12 h 63"/>
                  <a:gd name="T4" fmla="*/ 0 w 1108"/>
                  <a:gd name="T5" fmla="*/ 50 h 63"/>
                  <a:gd name="T6" fmla="*/ 18 w 1108"/>
                  <a:gd name="T7" fmla="*/ 17 h 6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08" h="63">
                    <a:moveTo>
                      <a:pt x="25" y="21"/>
                    </a:moveTo>
                    <a:cubicBezTo>
                      <a:pt x="25" y="21"/>
                      <a:pt x="982" y="0"/>
                      <a:pt x="1108" y="16"/>
                    </a:cubicBezTo>
                    <a:cubicBezTo>
                      <a:pt x="1108" y="16"/>
                      <a:pt x="72" y="26"/>
                      <a:pt x="0" y="63"/>
                    </a:cubicBezTo>
                    <a:cubicBezTo>
                      <a:pt x="0" y="63"/>
                      <a:pt x="0" y="38"/>
                      <a:pt x="25" y="21"/>
                    </a:cubicBezTo>
                    <a:close/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5" name="Freeform 1222">
                <a:extLst>
                  <a:ext uri="{FF2B5EF4-FFF2-40B4-BE49-F238E27FC236}">
                    <a16:creationId xmlns:a16="http://schemas.microsoft.com/office/drawing/2014/main" id="{7E5C9C32-67C6-47BF-978C-EF13EC9B73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7" y="2110"/>
                <a:ext cx="966" cy="38"/>
              </a:xfrm>
              <a:custGeom>
                <a:avLst/>
                <a:gdLst>
                  <a:gd name="T0" fmla="*/ 0 w 1154"/>
                  <a:gd name="T1" fmla="*/ 34 h 43"/>
                  <a:gd name="T2" fmla="*/ 71 w 1154"/>
                  <a:gd name="T3" fmla="*/ 8 h 43"/>
                  <a:gd name="T4" fmla="*/ 809 w 1154"/>
                  <a:gd name="T5" fmla="*/ 0 h 43"/>
                  <a:gd name="T6" fmla="*/ 0 w 1154"/>
                  <a:gd name="T7" fmla="*/ 34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54" h="43">
                    <a:moveTo>
                      <a:pt x="0" y="43"/>
                    </a:moveTo>
                    <a:cubicBezTo>
                      <a:pt x="0" y="43"/>
                      <a:pt x="25" y="5"/>
                      <a:pt x="101" y="10"/>
                    </a:cubicBezTo>
                    <a:cubicBezTo>
                      <a:pt x="176" y="15"/>
                      <a:pt x="1154" y="0"/>
                      <a:pt x="1154" y="0"/>
                    </a:cubicBezTo>
                    <a:cubicBezTo>
                      <a:pt x="1154" y="0"/>
                      <a:pt x="25" y="35"/>
                      <a:pt x="0" y="43"/>
                    </a:cubicBezTo>
                    <a:close/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6" name="Freeform 1223">
                <a:extLst>
                  <a:ext uri="{FF2B5EF4-FFF2-40B4-BE49-F238E27FC236}">
                    <a16:creationId xmlns:a16="http://schemas.microsoft.com/office/drawing/2014/main" id="{205FFA4A-7F74-44C3-A8D2-3054AB481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1" y="2072"/>
                <a:ext cx="195" cy="23"/>
              </a:xfrm>
              <a:custGeom>
                <a:avLst/>
                <a:gdLst>
                  <a:gd name="T0" fmla="*/ 163 w 233"/>
                  <a:gd name="T1" fmla="*/ 4 h 26"/>
                  <a:gd name="T2" fmla="*/ 138 w 233"/>
                  <a:gd name="T3" fmla="*/ 17 h 26"/>
                  <a:gd name="T4" fmla="*/ 88 w 233"/>
                  <a:gd name="T5" fmla="*/ 17 h 26"/>
                  <a:gd name="T6" fmla="*/ 0 w 233"/>
                  <a:gd name="T7" fmla="*/ 12 h 26"/>
                  <a:gd name="T8" fmla="*/ 88 w 233"/>
                  <a:gd name="T9" fmla="*/ 1 h 26"/>
                  <a:gd name="T10" fmla="*/ 147 w 233"/>
                  <a:gd name="T11" fmla="*/ 4 h 2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33" h="26">
                    <a:moveTo>
                      <a:pt x="233" y="6"/>
                    </a:moveTo>
                    <a:cubicBezTo>
                      <a:pt x="219" y="4"/>
                      <a:pt x="208" y="19"/>
                      <a:pt x="197" y="22"/>
                    </a:cubicBezTo>
                    <a:cubicBezTo>
                      <a:pt x="177" y="26"/>
                      <a:pt x="147" y="22"/>
                      <a:pt x="126" y="22"/>
                    </a:cubicBezTo>
                    <a:cubicBezTo>
                      <a:pt x="88" y="21"/>
                      <a:pt x="36" y="26"/>
                      <a:pt x="0" y="15"/>
                    </a:cubicBezTo>
                    <a:cubicBezTo>
                      <a:pt x="34" y="1"/>
                      <a:pt x="89" y="2"/>
                      <a:pt x="126" y="1"/>
                    </a:cubicBezTo>
                    <a:cubicBezTo>
                      <a:pt x="154" y="0"/>
                      <a:pt x="189" y="3"/>
                      <a:pt x="210" y="6"/>
                    </a:cubicBezTo>
                  </a:path>
                </a:pathLst>
              </a:custGeom>
              <a:solidFill>
                <a:srgbClr val="E8755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7" name="Freeform 1224">
                <a:extLst>
                  <a:ext uri="{FF2B5EF4-FFF2-40B4-BE49-F238E27FC236}">
                    <a16:creationId xmlns:a16="http://schemas.microsoft.com/office/drawing/2014/main" id="{4414C489-DD83-4561-AC4E-DFC0F941A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3" y="2067"/>
                <a:ext cx="1217" cy="825"/>
              </a:xfrm>
              <a:custGeom>
                <a:avLst/>
                <a:gdLst>
                  <a:gd name="T0" fmla="*/ 1019 w 1453"/>
                  <a:gd name="T1" fmla="*/ 0 h 925"/>
                  <a:gd name="T2" fmla="*/ 205 w 1453"/>
                  <a:gd name="T3" fmla="*/ 0 h 925"/>
                  <a:gd name="T4" fmla="*/ 169 w 1453"/>
                  <a:gd name="T5" fmla="*/ 32 h 925"/>
                  <a:gd name="T6" fmla="*/ 136 w 1453"/>
                  <a:gd name="T7" fmla="*/ 40 h 925"/>
                  <a:gd name="T8" fmla="*/ 42 w 1453"/>
                  <a:gd name="T9" fmla="*/ 89 h 925"/>
                  <a:gd name="T10" fmla="*/ 42 w 1453"/>
                  <a:gd name="T11" fmla="*/ 191 h 925"/>
                  <a:gd name="T12" fmla="*/ 34 w 1453"/>
                  <a:gd name="T13" fmla="*/ 240 h 925"/>
                  <a:gd name="T14" fmla="*/ 11 w 1453"/>
                  <a:gd name="T15" fmla="*/ 357 h 925"/>
                  <a:gd name="T16" fmla="*/ 44 w 1453"/>
                  <a:gd name="T17" fmla="*/ 431 h 925"/>
                  <a:gd name="T18" fmla="*/ 37 w 1453"/>
                  <a:gd name="T19" fmla="*/ 565 h 925"/>
                  <a:gd name="T20" fmla="*/ 114 w 1453"/>
                  <a:gd name="T21" fmla="*/ 615 h 925"/>
                  <a:gd name="T22" fmla="*/ 178 w 1453"/>
                  <a:gd name="T23" fmla="*/ 736 h 925"/>
                  <a:gd name="T24" fmla="*/ 996 w 1453"/>
                  <a:gd name="T25" fmla="*/ 735 h 925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53" h="925">
                    <a:moveTo>
                      <a:pt x="1453" y="0"/>
                    </a:moveTo>
                    <a:cubicBezTo>
                      <a:pt x="293" y="0"/>
                      <a:pt x="293" y="0"/>
                      <a:pt x="293" y="0"/>
                    </a:cubicBezTo>
                    <a:cubicBezTo>
                      <a:pt x="293" y="0"/>
                      <a:pt x="281" y="0"/>
                      <a:pt x="241" y="40"/>
                    </a:cubicBezTo>
                    <a:cubicBezTo>
                      <a:pt x="230" y="50"/>
                      <a:pt x="193" y="50"/>
                      <a:pt x="193" y="50"/>
                    </a:cubicBezTo>
                    <a:cubicBezTo>
                      <a:pt x="193" y="50"/>
                      <a:pt x="113" y="12"/>
                      <a:pt x="60" y="112"/>
                    </a:cubicBezTo>
                    <a:cubicBezTo>
                      <a:pt x="29" y="168"/>
                      <a:pt x="60" y="240"/>
                      <a:pt x="60" y="240"/>
                    </a:cubicBezTo>
                    <a:cubicBezTo>
                      <a:pt x="60" y="240"/>
                      <a:pt x="91" y="271"/>
                      <a:pt x="48" y="302"/>
                    </a:cubicBezTo>
                    <a:cubicBezTo>
                      <a:pt x="5" y="333"/>
                      <a:pt x="3" y="402"/>
                      <a:pt x="15" y="449"/>
                    </a:cubicBezTo>
                    <a:cubicBezTo>
                      <a:pt x="27" y="497"/>
                      <a:pt x="86" y="507"/>
                      <a:pt x="62" y="541"/>
                    </a:cubicBezTo>
                    <a:cubicBezTo>
                      <a:pt x="38" y="574"/>
                      <a:pt x="0" y="629"/>
                      <a:pt x="52" y="710"/>
                    </a:cubicBezTo>
                    <a:cubicBezTo>
                      <a:pt x="94" y="774"/>
                      <a:pt x="159" y="738"/>
                      <a:pt x="162" y="774"/>
                    </a:cubicBezTo>
                    <a:cubicBezTo>
                      <a:pt x="166" y="822"/>
                      <a:pt x="185" y="911"/>
                      <a:pt x="254" y="925"/>
                    </a:cubicBezTo>
                    <a:cubicBezTo>
                      <a:pt x="1419" y="924"/>
                      <a:pt x="1419" y="924"/>
                      <a:pt x="1419" y="924"/>
                    </a:cubicBezTo>
                  </a:path>
                </a:pathLst>
              </a:custGeom>
              <a:noFill/>
              <a:ln w="4763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8" name="Freeform 1225">
                <a:extLst>
                  <a:ext uri="{FF2B5EF4-FFF2-40B4-BE49-F238E27FC236}">
                    <a16:creationId xmlns:a16="http://schemas.microsoft.com/office/drawing/2014/main" id="{2F473115-28A8-4358-A23C-FC2943DD3C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090"/>
                <a:ext cx="849" cy="21"/>
              </a:xfrm>
              <a:custGeom>
                <a:avLst/>
                <a:gdLst>
                  <a:gd name="T0" fmla="*/ 0 w 1014"/>
                  <a:gd name="T1" fmla="*/ 18 h 24"/>
                  <a:gd name="T2" fmla="*/ 711 w 1014"/>
                  <a:gd name="T3" fmla="*/ 16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4" h="24">
                    <a:moveTo>
                      <a:pt x="0" y="24"/>
                    </a:moveTo>
                    <a:cubicBezTo>
                      <a:pt x="0" y="24"/>
                      <a:pt x="734" y="0"/>
                      <a:pt x="1014" y="2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59" name="Freeform 1226">
                <a:extLst>
                  <a:ext uri="{FF2B5EF4-FFF2-40B4-BE49-F238E27FC236}">
                    <a16:creationId xmlns:a16="http://schemas.microsoft.com/office/drawing/2014/main" id="{7D4115A0-1397-4A39-AF73-8048E79DA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2301"/>
                <a:ext cx="779" cy="8"/>
              </a:xfrm>
              <a:custGeom>
                <a:avLst/>
                <a:gdLst>
                  <a:gd name="T0" fmla="*/ 0 w 930"/>
                  <a:gd name="T1" fmla="*/ 8 h 8"/>
                  <a:gd name="T2" fmla="*/ 653 w 930"/>
                  <a:gd name="T3" fmla="*/ 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30" h="8">
                    <a:moveTo>
                      <a:pt x="0" y="8"/>
                    </a:moveTo>
                    <a:cubicBezTo>
                      <a:pt x="0" y="8"/>
                      <a:pt x="780" y="0"/>
                      <a:pt x="930" y="8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0" name="Freeform 1227">
                <a:extLst>
                  <a:ext uri="{FF2B5EF4-FFF2-40B4-BE49-F238E27FC236}">
                    <a16:creationId xmlns:a16="http://schemas.microsoft.com/office/drawing/2014/main" id="{BCF3C123-781D-4EEF-8B40-CFEFFC639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525"/>
                <a:ext cx="827" cy="15"/>
              </a:xfrm>
              <a:custGeom>
                <a:avLst/>
                <a:gdLst>
                  <a:gd name="T0" fmla="*/ 0 w 987"/>
                  <a:gd name="T1" fmla="*/ 14 h 16"/>
                  <a:gd name="T2" fmla="*/ 693 w 987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7" h="16">
                    <a:moveTo>
                      <a:pt x="0" y="16"/>
                    </a:moveTo>
                    <a:cubicBezTo>
                      <a:pt x="0" y="16"/>
                      <a:pt x="873" y="16"/>
                      <a:pt x="987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1" name="Freeform 1228">
                <a:extLst>
                  <a:ext uri="{FF2B5EF4-FFF2-40B4-BE49-F238E27FC236}">
                    <a16:creationId xmlns:a16="http://schemas.microsoft.com/office/drawing/2014/main" id="{8040AF1A-C826-4868-8A66-DF98E1121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2747"/>
                <a:ext cx="849" cy="14"/>
              </a:xfrm>
              <a:custGeom>
                <a:avLst/>
                <a:gdLst>
                  <a:gd name="T0" fmla="*/ 0 w 1014"/>
                  <a:gd name="T1" fmla="*/ 12 h 16"/>
                  <a:gd name="T2" fmla="*/ 711 w 1014"/>
                  <a:gd name="T3" fmla="*/ 0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014" h="16">
                    <a:moveTo>
                      <a:pt x="0" y="16"/>
                    </a:moveTo>
                    <a:cubicBezTo>
                      <a:pt x="0" y="16"/>
                      <a:pt x="921" y="4"/>
                      <a:pt x="1014" y="0"/>
                    </a:cubicBezTo>
                  </a:path>
                </a:pathLst>
              </a:custGeom>
              <a:noFill/>
              <a:ln w="3175" cap="rnd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2" name="Freeform 1229">
                <a:extLst>
                  <a:ext uri="{FF2B5EF4-FFF2-40B4-BE49-F238E27FC236}">
                    <a16:creationId xmlns:a16="http://schemas.microsoft.com/office/drawing/2014/main" id="{61082CFE-7161-4CF9-834A-E7E5BE668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2129"/>
                <a:ext cx="56" cy="149"/>
              </a:xfrm>
              <a:custGeom>
                <a:avLst/>
                <a:gdLst>
                  <a:gd name="T0" fmla="*/ 47 w 67"/>
                  <a:gd name="T1" fmla="*/ 0 h 167"/>
                  <a:gd name="T2" fmla="*/ 28 w 67"/>
                  <a:gd name="T3" fmla="*/ 133 h 167"/>
                  <a:gd name="T4" fmla="*/ 40 w 67"/>
                  <a:gd name="T5" fmla="*/ 10 h 1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7" h="167">
                    <a:moveTo>
                      <a:pt x="67" y="0"/>
                    </a:moveTo>
                    <a:cubicBezTo>
                      <a:pt x="14" y="20"/>
                      <a:pt x="0" y="127"/>
                      <a:pt x="39" y="167"/>
                    </a:cubicBezTo>
                    <a:cubicBezTo>
                      <a:pt x="11" y="124"/>
                      <a:pt x="25" y="49"/>
                      <a:pt x="57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3" name="Freeform 1230">
                <a:extLst>
                  <a:ext uri="{FF2B5EF4-FFF2-40B4-BE49-F238E27FC236}">
                    <a16:creationId xmlns:a16="http://schemas.microsoft.com/office/drawing/2014/main" id="{E6FE5661-3CDB-4EE9-9636-2A9704101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2349"/>
                <a:ext cx="50" cy="150"/>
              </a:xfrm>
              <a:custGeom>
                <a:avLst/>
                <a:gdLst>
                  <a:gd name="T0" fmla="*/ 32 w 60"/>
                  <a:gd name="T1" fmla="*/ 0 h 168"/>
                  <a:gd name="T2" fmla="*/ 42 w 60"/>
                  <a:gd name="T3" fmla="*/ 134 h 168"/>
                  <a:gd name="T4" fmla="*/ 28 w 60"/>
                  <a:gd name="T5" fmla="*/ 16 h 1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0" h="168">
                    <a:moveTo>
                      <a:pt x="46" y="0"/>
                    </a:moveTo>
                    <a:cubicBezTo>
                      <a:pt x="0" y="35"/>
                      <a:pt x="1" y="150"/>
                      <a:pt x="60" y="168"/>
                    </a:cubicBezTo>
                    <a:cubicBezTo>
                      <a:pt x="16" y="146"/>
                      <a:pt x="4" y="55"/>
                      <a:pt x="39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4" name="Freeform 1231">
                <a:extLst>
                  <a:ext uri="{FF2B5EF4-FFF2-40B4-BE49-F238E27FC236}">
                    <a16:creationId xmlns:a16="http://schemas.microsoft.com/office/drawing/2014/main" id="{E98EF73F-2092-4DF5-B094-2E8193A484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8" y="2566"/>
                <a:ext cx="58" cy="148"/>
              </a:xfrm>
              <a:custGeom>
                <a:avLst/>
                <a:gdLst>
                  <a:gd name="T0" fmla="*/ 18 w 70"/>
                  <a:gd name="T1" fmla="*/ 0 h 165"/>
                  <a:gd name="T2" fmla="*/ 48 w 70"/>
                  <a:gd name="T3" fmla="*/ 133 h 165"/>
                  <a:gd name="T4" fmla="*/ 20 w 70"/>
                  <a:gd name="T5" fmla="*/ 6 h 16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0" h="165">
                    <a:moveTo>
                      <a:pt x="26" y="0"/>
                    </a:moveTo>
                    <a:cubicBezTo>
                      <a:pt x="0" y="50"/>
                      <a:pt x="3" y="148"/>
                      <a:pt x="70" y="165"/>
                    </a:cubicBezTo>
                    <a:cubicBezTo>
                      <a:pt x="24" y="134"/>
                      <a:pt x="10" y="56"/>
                      <a:pt x="29" y="8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5" name="Freeform 1232">
                <a:extLst>
                  <a:ext uri="{FF2B5EF4-FFF2-40B4-BE49-F238E27FC236}">
                    <a16:creationId xmlns:a16="http://schemas.microsoft.com/office/drawing/2014/main" id="{33A87B05-A51F-4935-BA5B-9EF4295605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7" y="2775"/>
                <a:ext cx="44" cy="73"/>
              </a:xfrm>
              <a:custGeom>
                <a:avLst/>
                <a:gdLst>
                  <a:gd name="T0" fmla="*/ 8 w 53"/>
                  <a:gd name="T1" fmla="*/ 0 h 82"/>
                  <a:gd name="T2" fmla="*/ 37 w 53"/>
                  <a:gd name="T3" fmla="*/ 65 h 82"/>
                  <a:gd name="T4" fmla="*/ 10 w 53"/>
                  <a:gd name="T5" fmla="*/ 11 h 8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3" h="82">
                    <a:moveTo>
                      <a:pt x="12" y="0"/>
                    </a:moveTo>
                    <a:cubicBezTo>
                      <a:pt x="0" y="28"/>
                      <a:pt x="29" y="69"/>
                      <a:pt x="53" y="82"/>
                    </a:cubicBezTo>
                    <a:cubicBezTo>
                      <a:pt x="43" y="57"/>
                      <a:pt x="23" y="35"/>
                      <a:pt x="14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6" name="Freeform 1233">
                <a:extLst>
                  <a:ext uri="{FF2B5EF4-FFF2-40B4-BE49-F238E27FC236}">
                    <a16:creationId xmlns:a16="http://schemas.microsoft.com/office/drawing/2014/main" id="{6370AAE2-A126-46AB-9235-64066B9518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4" y="2074"/>
                <a:ext cx="36" cy="24"/>
              </a:xfrm>
              <a:custGeom>
                <a:avLst/>
                <a:gdLst>
                  <a:gd name="T0" fmla="*/ 29 w 44"/>
                  <a:gd name="T1" fmla="*/ 1 h 27"/>
                  <a:gd name="T2" fmla="*/ 0 w 44"/>
                  <a:gd name="T3" fmla="*/ 21 h 27"/>
                  <a:gd name="T4" fmla="*/ 26 w 44"/>
                  <a:gd name="T5" fmla="*/ 4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27">
                    <a:moveTo>
                      <a:pt x="44" y="1"/>
                    </a:moveTo>
                    <a:cubicBezTo>
                      <a:pt x="23" y="0"/>
                      <a:pt x="13" y="13"/>
                      <a:pt x="0" y="27"/>
                    </a:cubicBezTo>
                    <a:cubicBezTo>
                      <a:pt x="10" y="18"/>
                      <a:pt x="26" y="7"/>
                      <a:pt x="3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7" name="Freeform 1234">
                <a:extLst>
                  <a:ext uri="{FF2B5EF4-FFF2-40B4-BE49-F238E27FC236}">
                    <a16:creationId xmlns:a16="http://schemas.microsoft.com/office/drawing/2014/main" id="{C1834F3D-3307-4BAE-97BF-4C8967147F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1" y="2772"/>
                <a:ext cx="45" cy="108"/>
              </a:xfrm>
              <a:custGeom>
                <a:avLst/>
                <a:gdLst>
                  <a:gd name="T0" fmla="*/ 1 w 54"/>
                  <a:gd name="T1" fmla="*/ 0 h 121"/>
                  <a:gd name="T2" fmla="*/ 5 w 54"/>
                  <a:gd name="T3" fmla="*/ 21 h 121"/>
                  <a:gd name="T4" fmla="*/ 13 w 54"/>
                  <a:gd name="T5" fmla="*/ 53 h 121"/>
                  <a:gd name="T6" fmla="*/ 23 w 54"/>
                  <a:gd name="T7" fmla="*/ 79 h 121"/>
                  <a:gd name="T8" fmla="*/ 38 w 54"/>
                  <a:gd name="T9" fmla="*/ 96 h 121"/>
                  <a:gd name="T10" fmla="*/ 7 w 54"/>
                  <a:gd name="T11" fmla="*/ 40 h 121"/>
                  <a:gd name="T12" fmla="*/ 3 w 54"/>
                  <a:gd name="T13" fmla="*/ 19 h 121"/>
                  <a:gd name="T14" fmla="*/ 2 w 54"/>
                  <a:gd name="T15" fmla="*/ 3 h 12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4" h="121">
                    <a:moveTo>
                      <a:pt x="1" y="0"/>
                    </a:moveTo>
                    <a:cubicBezTo>
                      <a:pt x="7" y="4"/>
                      <a:pt x="6" y="20"/>
                      <a:pt x="7" y="27"/>
                    </a:cubicBezTo>
                    <a:cubicBezTo>
                      <a:pt x="10" y="40"/>
                      <a:pt x="14" y="54"/>
                      <a:pt x="19" y="66"/>
                    </a:cubicBezTo>
                    <a:cubicBezTo>
                      <a:pt x="23" y="77"/>
                      <a:pt x="27" y="89"/>
                      <a:pt x="33" y="99"/>
                    </a:cubicBezTo>
                    <a:cubicBezTo>
                      <a:pt x="39" y="107"/>
                      <a:pt x="47" y="113"/>
                      <a:pt x="54" y="121"/>
                    </a:cubicBezTo>
                    <a:cubicBezTo>
                      <a:pt x="28" y="104"/>
                      <a:pt x="15" y="80"/>
                      <a:pt x="9" y="50"/>
                    </a:cubicBezTo>
                    <a:cubicBezTo>
                      <a:pt x="7" y="41"/>
                      <a:pt x="5" y="32"/>
                      <a:pt x="4" y="23"/>
                    </a:cubicBezTo>
                    <a:cubicBezTo>
                      <a:pt x="3" y="19"/>
                      <a:pt x="0" y="7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68" name="Oval 1235">
                <a:extLst>
                  <a:ext uri="{FF2B5EF4-FFF2-40B4-BE49-F238E27FC236}">
                    <a16:creationId xmlns:a16="http://schemas.microsoft.com/office/drawing/2014/main" id="{0FEA3F9D-148E-4876-9D90-1E051406F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2782"/>
                <a:ext cx="174" cy="61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69" name="Oval 1236">
                <a:extLst>
                  <a:ext uri="{FF2B5EF4-FFF2-40B4-BE49-F238E27FC236}">
                    <a16:creationId xmlns:a16="http://schemas.microsoft.com/office/drawing/2014/main" id="{9D517961-807C-4224-AB31-CFCD0F1F4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0" y="2778"/>
                <a:ext cx="174" cy="60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0" name="Freeform 1237">
                <a:extLst>
                  <a:ext uri="{FF2B5EF4-FFF2-40B4-BE49-F238E27FC236}">
                    <a16:creationId xmlns:a16="http://schemas.microsoft.com/office/drawing/2014/main" id="{E7E15ABB-082C-44F6-B681-FD6ABFB5F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7" y="2780"/>
                <a:ext cx="131" cy="35"/>
              </a:xfrm>
              <a:custGeom>
                <a:avLst/>
                <a:gdLst>
                  <a:gd name="T0" fmla="*/ 109 w 157"/>
                  <a:gd name="T1" fmla="*/ 11 h 40"/>
                  <a:gd name="T2" fmla="*/ 56 w 157"/>
                  <a:gd name="T3" fmla="*/ 29 h 40"/>
                  <a:gd name="T4" fmla="*/ 1 w 157"/>
                  <a:gd name="T5" fmla="*/ 19 h 40"/>
                  <a:gd name="T6" fmla="*/ 54 w 157"/>
                  <a:gd name="T7" fmla="*/ 2 h 40"/>
                  <a:gd name="T8" fmla="*/ 109 w 157"/>
                  <a:gd name="T9" fmla="*/ 1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40">
                    <a:moveTo>
                      <a:pt x="157" y="15"/>
                    </a:moveTo>
                    <a:cubicBezTo>
                      <a:pt x="157" y="25"/>
                      <a:pt x="123" y="35"/>
                      <a:pt x="80" y="38"/>
                    </a:cubicBezTo>
                    <a:cubicBezTo>
                      <a:pt x="37" y="40"/>
                      <a:pt x="1" y="35"/>
                      <a:pt x="1" y="25"/>
                    </a:cubicBezTo>
                    <a:cubicBezTo>
                      <a:pt x="0" y="15"/>
                      <a:pt x="34" y="5"/>
                      <a:pt x="78" y="2"/>
                    </a:cubicBezTo>
                    <a:cubicBezTo>
                      <a:pt x="121" y="0"/>
                      <a:pt x="156" y="5"/>
                      <a:pt x="157" y="15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1" name="Freeform 1238">
                <a:extLst>
                  <a:ext uri="{FF2B5EF4-FFF2-40B4-BE49-F238E27FC236}">
                    <a16:creationId xmlns:a16="http://schemas.microsoft.com/office/drawing/2014/main" id="{C38CA3C1-C08E-42C8-AB01-8158D5643E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2" y="2788"/>
                <a:ext cx="81" cy="29"/>
              </a:xfrm>
              <a:custGeom>
                <a:avLst/>
                <a:gdLst>
                  <a:gd name="T0" fmla="*/ 0 w 97"/>
                  <a:gd name="T1" fmla="*/ 25 h 33"/>
                  <a:gd name="T2" fmla="*/ 68 w 97"/>
                  <a:gd name="T3" fmla="*/ 0 h 33"/>
                  <a:gd name="T4" fmla="*/ 0 w 97"/>
                  <a:gd name="T5" fmla="*/ 25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7" h="33">
                    <a:moveTo>
                      <a:pt x="0" y="33"/>
                    </a:moveTo>
                    <a:cubicBezTo>
                      <a:pt x="0" y="33"/>
                      <a:pt x="22" y="4"/>
                      <a:pt x="97" y="0"/>
                    </a:cubicBezTo>
                    <a:cubicBezTo>
                      <a:pt x="97" y="0"/>
                      <a:pt x="21" y="1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2" name="Oval 1239">
                <a:extLst>
                  <a:ext uri="{FF2B5EF4-FFF2-40B4-BE49-F238E27FC236}">
                    <a16:creationId xmlns:a16="http://schemas.microsoft.com/office/drawing/2014/main" id="{54CF2FD6-1EA6-4D24-A9F5-EFD51766D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7" y="278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3" name="Oval 1240">
                <a:extLst>
                  <a:ext uri="{FF2B5EF4-FFF2-40B4-BE49-F238E27FC236}">
                    <a16:creationId xmlns:a16="http://schemas.microsoft.com/office/drawing/2014/main" id="{66C727F1-B46C-4830-AA70-8FFA301BAC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2" y="2787"/>
                <a:ext cx="4" cy="5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4" name="Freeform 1241">
                <a:extLst>
                  <a:ext uri="{FF2B5EF4-FFF2-40B4-BE49-F238E27FC236}">
                    <a16:creationId xmlns:a16="http://schemas.microsoft.com/office/drawing/2014/main" id="{F3BB4516-2D7B-4D60-9824-A64DDFE41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" y="2800"/>
                <a:ext cx="50" cy="42"/>
              </a:xfrm>
              <a:custGeom>
                <a:avLst/>
                <a:gdLst>
                  <a:gd name="T0" fmla="*/ 19 w 59"/>
                  <a:gd name="T1" fmla="*/ 0 h 47"/>
                  <a:gd name="T2" fmla="*/ 0 w 59"/>
                  <a:gd name="T3" fmla="*/ 38 h 47"/>
                  <a:gd name="T4" fmla="*/ 19 w 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7">
                    <a:moveTo>
                      <a:pt x="26" y="0"/>
                    </a:moveTo>
                    <a:cubicBezTo>
                      <a:pt x="26" y="0"/>
                      <a:pt x="52" y="29"/>
                      <a:pt x="0" y="47"/>
                    </a:cubicBezTo>
                    <a:cubicBezTo>
                      <a:pt x="0" y="47"/>
                      <a:pt x="59" y="31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5" name="Oval 1242">
                <a:extLst>
                  <a:ext uri="{FF2B5EF4-FFF2-40B4-BE49-F238E27FC236}">
                    <a16:creationId xmlns:a16="http://schemas.microsoft.com/office/drawing/2014/main" id="{01A24C55-B5F5-4C9D-A568-D867B487B4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6" y="2673"/>
                <a:ext cx="173" cy="59"/>
              </a:xfrm>
              <a:prstGeom prst="ellipse">
                <a:avLst/>
              </a:pr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6" name="Oval 1243">
                <a:extLst>
                  <a:ext uri="{FF2B5EF4-FFF2-40B4-BE49-F238E27FC236}">
                    <a16:creationId xmlns:a16="http://schemas.microsoft.com/office/drawing/2014/main" id="{9F3BB390-BCFE-4425-8DCB-FEBB8C02E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667"/>
                <a:ext cx="174" cy="60"/>
              </a:xfrm>
              <a:prstGeom prst="ellipse">
                <a:avLst/>
              </a:pr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377" name="Freeform 1244">
                <a:extLst>
                  <a:ext uri="{FF2B5EF4-FFF2-40B4-BE49-F238E27FC236}">
                    <a16:creationId xmlns:a16="http://schemas.microsoft.com/office/drawing/2014/main" id="{6A2CBB92-B1DA-428C-A89C-D4CB31FB47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2669"/>
                <a:ext cx="131" cy="37"/>
              </a:xfrm>
              <a:custGeom>
                <a:avLst/>
                <a:gdLst>
                  <a:gd name="T0" fmla="*/ 109 w 157"/>
                  <a:gd name="T1" fmla="*/ 13 h 41"/>
                  <a:gd name="T2" fmla="*/ 56 w 157"/>
                  <a:gd name="T3" fmla="*/ 31 h 41"/>
                  <a:gd name="T4" fmla="*/ 0 w 157"/>
                  <a:gd name="T5" fmla="*/ 21 h 41"/>
                  <a:gd name="T6" fmla="*/ 53 w 157"/>
                  <a:gd name="T7" fmla="*/ 3 h 41"/>
                  <a:gd name="T8" fmla="*/ 109 w 157"/>
                  <a:gd name="T9" fmla="*/ 1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7" h="41">
                    <a:moveTo>
                      <a:pt x="157" y="15"/>
                    </a:moveTo>
                    <a:cubicBezTo>
                      <a:pt x="157" y="25"/>
                      <a:pt x="123" y="35"/>
                      <a:pt x="80" y="38"/>
                    </a:cubicBezTo>
                    <a:cubicBezTo>
                      <a:pt x="36" y="41"/>
                      <a:pt x="1" y="35"/>
                      <a:pt x="0" y="25"/>
                    </a:cubicBezTo>
                    <a:cubicBezTo>
                      <a:pt x="0" y="15"/>
                      <a:pt x="34" y="5"/>
                      <a:pt x="77" y="3"/>
                    </a:cubicBezTo>
                    <a:cubicBezTo>
                      <a:pt x="120" y="0"/>
                      <a:pt x="156" y="6"/>
                      <a:pt x="157" y="15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378" name="Freeform 1245">
                <a:extLst>
                  <a:ext uri="{FF2B5EF4-FFF2-40B4-BE49-F238E27FC236}">
                    <a16:creationId xmlns:a16="http://schemas.microsoft.com/office/drawing/2014/main" id="{DFB19F52-AE7B-4694-81B1-B1DA3D66AD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2" y="2677"/>
                <a:ext cx="80" cy="30"/>
              </a:xfrm>
              <a:custGeom>
                <a:avLst/>
                <a:gdLst>
                  <a:gd name="T0" fmla="*/ 0 w 96"/>
                  <a:gd name="T1" fmla="*/ 27 h 33"/>
                  <a:gd name="T2" fmla="*/ 67 w 96"/>
                  <a:gd name="T3" fmla="*/ 0 h 33"/>
                  <a:gd name="T4" fmla="*/ 0 w 96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33">
                    <a:moveTo>
                      <a:pt x="0" y="33"/>
                    </a:moveTo>
                    <a:cubicBezTo>
                      <a:pt x="0" y="33"/>
                      <a:pt x="22" y="4"/>
                      <a:pt x="96" y="0"/>
                    </a:cubicBezTo>
                    <a:cubicBezTo>
                      <a:pt x="96" y="0"/>
                      <a:pt x="21" y="10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495" name="Group 1246">
              <a:extLst>
                <a:ext uri="{FF2B5EF4-FFF2-40B4-BE49-F238E27FC236}">
                  <a16:creationId xmlns:a16="http://schemas.microsoft.com/office/drawing/2014/main" id="{1B280AD0-E873-4788-A23B-9DF219F300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7" y="2060"/>
              <a:ext cx="1142" cy="840"/>
              <a:chOff x="3027" y="2060"/>
              <a:chExt cx="1142" cy="840"/>
            </a:xfrm>
          </p:grpSpPr>
          <p:sp>
            <p:nvSpPr>
              <p:cNvPr id="12979" name="Oval 1247">
                <a:extLst>
                  <a:ext uri="{FF2B5EF4-FFF2-40B4-BE49-F238E27FC236}">
                    <a16:creationId xmlns:a16="http://schemas.microsoft.com/office/drawing/2014/main" id="{71605C87-2EC9-4CE0-A2D0-F5CB50C0F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7" y="2675"/>
                <a:ext cx="8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80" name="Oval 1248">
                <a:extLst>
                  <a:ext uri="{FF2B5EF4-FFF2-40B4-BE49-F238E27FC236}">
                    <a16:creationId xmlns:a16="http://schemas.microsoft.com/office/drawing/2014/main" id="{230EF6AF-5957-4BE8-8DCB-F54ED8519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2" y="2676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81" name="Freeform 1249">
                <a:extLst>
                  <a:ext uri="{FF2B5EF4-FFF2-40B4-BE49-F238E27FC236}">
                    <a16:creationId xmlns:a16="http://schemas.microsoft.com/office/drawing/2014/main" id="{55F4509C-2461-4F48-938B-9CEE34CB74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3" y="2690"/>
                <a:ext cx="49" cy="42"/>
              </a:xfrm>
              <a:custGeom>
                <a:avLst/>
                <a:gdLst>
                  <a:gd name="T0" fmla="*/ 18 w 59"/>
                  <a:gd name="T1" fmla="*/ 0 h 47"/>
                  <a:gd name="T2" fmla="*/ 0 w 59"/>
                  <a:gd name="T3" fmla="*/ 38 h 47"/>
                  <a:gd name="T4" fmla="*/ 18 w 59"/>
                  <a:gd name="T5" fmla="*/ 0 h 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47">
                    <a:moveTo>
                      <a:pt x="27" y="0"/>
                    </a:moveTo>
                    <a:cubicBezTo>
                      <a:pt x="27" y="0"/>
                      <a:pt x="53" y="29"/>
                      <a:pt x="0" y="47"/>
                    </a:cubicBezTo>
                    <a:cubicBezTo>
                      <a:pt x="0" y="47"/>
                      <a:pt x="59" y="31"/>
                      <a:pt x="2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2" name="Freeform 1250">
                <a:extLst>
                  <a:ext uri="{FF2B5EF4-FFF2-40B4-BE49-F238E27FC236}">
                    <a16:creationId xmlns:a16="http://schemas.microsoft.com/office/drawing/2014/main" id="{EFA1D5AB-2672-45E8-A7F9-3ED9FC697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5" y="2150"/>
                <a:ext cx="117" cy="60"/>
              </a:xfrm>
              <a:custGeom>
                <a:avLst/>
                <a:gdLst>
                  <a:gd name="T0" fmla="*/ 98 w 139"/>
                  <a:gd name="T1" fmla="*/ 2 h 67"/>
                  <a:gd name="T2" fmla="*/ 73 w 139"/>
                  <a:gd name="T3" fmla="*/ 0 h 67"/>
                  <a:gd name="T4" fmla="*/ 0 w 139"/>
                  <a:gd name="T5" fmla="*/ 27 h 67"/>
                  <a:gd name="T6" fmla="*/ 73 w 139"/>
                  <a:gd name="T7" fmla="*/ 54 h 67"/>
                  <a:gd name="T8" fmla="*/ 82 w 139"/>
                  <a:gd name="T9" fmla="*/ 54 h 67"/>
                  <a:gd name="T10" fmla="*/ 98 w 139"/>
                  <a:gd name="T11" fmla="*/ 2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9" h="67">
                    <a:moveTo>
                      <a:pt x="139" y="2"/>
                    </a:moveTo>
                    <a:cubicBezTo>
                      <a:pt x="128" y="1"/>
                      <a:pt x="116" y="0"/>
                      <a:pt x="103" y="0"/>
                    </a:cubicBezTo>
                    <a:cubicBezTo>
                      <a:pt x="46" y="0"/>
                      <a:pt x="0" y="15"/>
                      <a:pt x="0" y="33"/>
                    </a:cubicBezTo>
                    <a:cubicBezTo>
                      <a:pt x="0" y="52"/>
                      <a:pt x="46" y="67"/>
                      <a:pt x="103" y="67"/>
                    </a:cubicBezTo>
                    <a:cubicBezTo>
                      <a:pt x="107" y="67"/>
                      <a:pt x="111" y="67"/>
                      <a:pt x="115" y="67"/>
                    </a:cubicBezTo>
                    <a:cubicBezTo>
                      <a:pt x="115" y="67"/>
                      <a:pt x="121" y="24"/>
                      <a:pt x="138" y="2"/>
                    </a:cubicBezTo>
                  </a:path>
                </a:pathLst>
              </a:custGeom>
              <a:solidFill>
                <a:srgbClr val="CC5F4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3" name="Freeform 1251">
                <a:extLst>
                  <a:ext uri="{FF2B5EF4-FFF2-40B4-BE49-F238E27FC236}">
                    <a16:creationId xmlns:a16="http://schemas.microsoft.com/office/drawing/2014/main" id="{C1FDA67D-56FE-4114-B908-D904A6C7CC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2144"/>
                <a:ext cx="114" cy="60"/>
              </a:xfrm>
              <a:custGeom>
                <a:avLst/>
                <a:gdLst>
                  <a:gd name="T0" fmla="*/ 77 w 137"/>
                  <a:gd name="T1" fmla="*/ 54 h 67"/>
                  <a:gd name="T2" fmla="*/ 72 w 137"/>
                  <a:gd name="T3" fmla="*/ 54 h 67"/>
                  <a:gd name="T4" fmla="*/ 0 w 137"/>
                  <a:gd name="T5" fmla="*/ 27 h 67"/>
                  <a:gd name="T6" fmla="*/ 72 w 137"/>
                  <a:gd name="T7" fmla="*/ 0 h 67"/>
                  <a:gd name="T8" fmla="*/ 95 w 137"/>
                  <a:gd name="T9" fmla="*/ 2 h 67"/>
                  <a:gd name="T10" fmla="*/ 77 w 137"/>
                  <a:gd name="T11" fmla="*/ 54 h 6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37" h="67">
                    <a:moveTo>
                      <a:pt x="112" y="67"/>
                    </a:moveTo>
                    <a:cubicBezTo>
                      <a:pt x="112" y="67"/>
                      <a:pt x="107" y="67"/>
                      <a:pt x="104" y="67"/>
                    </a:cubicBezTo>
                    <a:cubicBezTo>
                      <a:pt x="47" y="67"/>
                      <a:pt x="0" y="52"/>
                      <a:pt x="0" y="34"/>
                    </a:cubicBezTo>
                    <a:cubicBezTo>
                      <a:pt x="0" y="15"/>
                      <a:pt x="47" y="0"/>
                      <a:pt x="104" y="0"/>
                    </a:cubicBezTo>
                    <a:cubicBezTo>
                      <a:pt x="116" y="0"/>
                      <a:pt x="126" y="1"/>
                      <a:pt x="137" y="2"/>
                    </a:cubicBezTo>
                    <a:cubicBezTo>
                      <a:pt x="137" y="2"/>
                      <a:pt x="120" y="21"/>
                      <a:pt x="112" y="67"/>
                    </a:cubicBezTo>
                    <a:close/>
                  </a:path>
                </a:pathLst>
              </a:custGeom>
              <a:solidFill>
                <a:srgbClr val="E1725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4" name="Freeform 1252">
                <a:extLst>
                  <a:ext uri="{FF2B5EF4-FFF2-40B4-BE49-F238E27FC236}">
                    <a16:creationId xmlns:a16="http://schemas.microsoft.com/office/drawing/2014/main" id="{57DF7950-49F5-411C-9D5B-60A6BF7A6E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5" y="2147"/>
                <a:ext cx="106" cy="36"/>
              </a:xfrm>
              <a:custGeom>
                <a:avLst/>
                <a:gdLst>
                  <a:gd name="T0" fmla="*/ 78 w 126"/>
                  <a:gd name="T1" fmla="*/ 28 h 40"/>
                  <a:gd name="T2" fmla="*/ 56 w 126"/>
                  <a:gd name="T3" fmla="*/ 30 h 40"/>
                  <a:gd name="T4" fmla="*/ 1 w 126"/>
                  <a:gd name="T5" fmla="*/ 20 h 40"/>
                  <a:gd name="T6" fmla="*/ 56 w 126"/>
                  <a:gd name="T7" fmla="*/ 2 h 40"/>
                  <a:gd name="T8" fmla="*/ 89 w 126"/>
                  <a:gd name="T9" fmla="*/ 2 h 40"/>
                  <a:gd name="T10" fmla="*/ 78 w 126"/>
                  <a:gd name="T11" fmla="*/ 28 h 4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6" h="40">
                    <a:moveTo>
                      <a:pt x="111" y="34"/>
                    </a:moveTo>
                    <a:cubicBezTo>
                      <a:pt x="102" y="35"/>
                      <a:pt x="91" y="37"/>
                      <a:pt x="80" y="37"/>
                    </a:cubicBezTo>
                    <a:cubicBezTo>
                      <a:pt x="37" y="40"/>
                      <a:pt x="2" y="34"/>
                      <a:pt x="1" y="24"/>
                    </a:cubicBezTo>
                    <a:cubicBezTo>
                      <a:pt x="0" y="14"/>
                      <a:pt x="35" y="4"/>
                      <a:pt x="78" y="2"/>
                    </a:cubicBezTo>
                    <a:cubicBezTo>
                      <a:pt x="96" y="1"/>
                      <a:pt x="112" y="0"/>
                      <a:pt x="126" y="2"/>
                    </a:cubicBezTo>
                    <a:cubicBezTo>
                      <a:pt x="126" y="2"/>
                      <a:pt x="118" y="18"/>
                      <a:pt x="111" y="34"/>
                    </a:cubicBezTo>
                    <a:close/>
                  </a:path>
                </a:pathLst>
              </a:custGeom>
              <a:solidFill>
                <a:srgbClr val="E57B6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5" name="Freeform 1253">
                <a:extLst>
                  <a:ext uri="{FF2B5EF4-FFF2-40B4-BE49-F238E27FC236}">
                    <a16:creationId xmlns:a16="http://schemas.microsoft.com/office/drawing/2014/main" id="{40A22F87-F9EF-437A-A283-881FCC340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1" y="2154"/>
                <a:ext cx="80" cy="30"/>
              </a:xfrm>
              <a:custGeom>
                <a:avLst/>
                <a:gdLst>
                  <a:gd name="T0" fmla="*/ 0 w 96"/>
                  <a:gd name="T1" fmla="*/ 27 h 33"/>
                  <a:gd name="T2" fmla="*/ 67 w 96"/>
                  <a:gd name="T3" fmla="*/ 0 h 33"/>
                  <a:gd name="T4" fmla="*/ 0 w 96"/>
                  <a:gd name="T5" fmla="*/ 27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96" h="33">
                    <a:moveTo>
                      <a:pt x="0" y="33"/>
                    </a:moveTo>
                    <a:cubicBezTo>
                      <a:pt x="0" y="33"/>
                      <a:pt x="21" y="5"/>
                      <a:pt x="96" y="0"/>
                    </a:cubicBezTo>
                    <a:cubicBezTo>
                      <a:pt x="96" y="0"/>
                      <a:pt x="20" y="11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6" name="Oval 1254">
                <a:extLst>
                  <a:ext uri="{FF2B5EF4-FFF2-40B4-BE49-F238E27FC236}">
                    <a16:creationId xmlns:a16="http://schemas.microsoft.com/office/drawing/2014/main" id="{54A073DF-A37E-44C8-8130-2132EC6D9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6" y="2152"/>
                <a:ext cx="7" cy="7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87" name="Oval 1255">
                <a:extLst>
                  <a:ext uri="{FF2B5EF4-FFF2-40B4-BE49-F238E27FC236}">
                    <a16:creationId xmlns:a16="http://schemas.microsoft.com/office/drawing/2014/main" id="{9AD9CF92-2819-4F20-9AF9-C2C8DCF73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153"/>
                <a:ext cx="4" cy="6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88" name="Freeform 1256">
                <a:extLst>
                  <a:ext uri="{FF2B5EF4-FFF2-40B4-BE49-F238E27FC236}">
                    <a16:creationId xmlns:a16="http://schemas.microsoft.com/office/drawing/2014/main" id="{D59F56EF-BE4C-42BC-95EF-307E86374A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2" y="2142"/>
                <a:ext cx="34" cy="62"/>
              </a:xfrm>
              <a:custGeom>
                <a:avLst/>
                <a:gdLst>
                  <a:gd name="T0" fmla="*/ 29 w 40"/>
                  <a:gd name="T1" fmla="*/ 4 h 70"/>
                  <a:gd name="T2" fmla="*/ 7 w 40"/>
                  <a:gd name="T3" fmla="*/ 18 h 70"/>
                  <a:gd name="T4" fmla="*/ 11 w 40"/>
                  <a:gd name="T5" fmla="*/ 55 h 70"/>
                  <a:gd name="T6" fmla="*/ 29 w 40"/>
                  <a:gd name="T7" fmla="*/ 4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70">
                    <a:moveTo>
                      <a:pt x="40" y="6"/>
                    </a:moveTo>
                    <a:cubicBezTo>
                      <a:pt x="40" y="6"/>
                      <a:pt x="19" y="0"/>
                      <a:pt x="9" y="23"/>
                    </a:cubicBezTo>
                    <a:cubicBezTo>
                      <a:pt x="0" y="46"/>
                      <a:pt x="15" y="70"/>
                      <a:pt x="15" y="70"/>
                    </a:cubicBezTo>
                    <a:cubicBezTo>
                      <a:pt x="15" y="70"/>
                      <a:pt x="14" y="40"/>
                      <a:pt x="40" y="6"/>
                    </a:cubicBezTo>
                    <a:close/>
                  </a:path>
                </a:pathLst>
              </a:custGeom>
              <a:solidFill>
                <a:srgbClr val="6E2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89" name="Freeform 1257">
                <a:extLst>
                  <a:ext uri="{FF2B5EF4-FFF2-40B4-BE49-F238E27FC236}">
                    <a16:creationId xmlns:a16="http://schemas.microsoft.com/office/drawing/2014/main" id="{AE1F18A3-548C-4FCD-B9BA-806BB1FB2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4" y="2610"/>
                <a:ext cx="18" cy="57"/>
              </a:xfrm>
              <a:custGeom>
                <a:avLst/>
                <a:gdLst>
                  <a:gd name="T0" fmla="*/ 11 w 22"/>
                  <a:gd name="T1" fmla="*/ 0 h 64"/>
                  <a:gd name="T2" fmla="*/ 15 w 22"/>
                  <a:gd name="T3" fmla="*/ 51 h 64"/>
                  <a:gd name="T4" fmla="*/ 2 w 22"/>
                  <a:gd name="T5" fmla="*/ 26 h 64"/>
                  <a:gd name="T6" fmla="*/ 11 w 22"/>
                  <a:gd name="T7" fmla="*/ 0 h 6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64">
                    <a:moveTo>
                      <a:pt x="16" y="0"/>
                    </a:moveTo>
                    <a:cubicBezTo>
                      <a:pt x="16" y="0"/>
                      <a:pt x="11" y="30"/>
                      <a:pt x="22" y="64"/>
                    </a:cubicBezTo>
                    <a:cubicBezTo>
                      <a:pt x="22" y="64"/>
                      <a:pt x="4" y="57"/>
                      <a:pt x="2" y="33"/>
                    </a:cubicBezTo>
                    <a:cubicBezTo>
                      <a:pt x="0" y="8"/>
                      <a:pt x="16" y="0"/>
                      <a:pt x="16" y="0"/>
                    </a:cubicBezTo>
                    <a:close/>
                  </a:path>
                </a:pathLst>
              </a:custGeom>
              <a:solidFill>
                <a:srgbClr val="6E211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0" name="Freeform 1258">
                <a:extLst>
                  <a:ext uri="{FF2B5EF4-FFF2-40B4-BE49-F238E27FC236}">
                    <a16:creationId xmlns:a16="http://schemas.microsoft.com/office/drawing/2014/main" id="{D64928ED-36FC-4C0D-89DB-8BBDC9502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060"/>
                <a:ext cx="527" cy="840"/>
              </a:xfrm>
              <a:custGeom>
                <a:avLst/>
                <a:gdLst>
                  <a:gd name="T0" fmla="*/ 386 w 629"/>
                  <a:gd name="T1" fmla="*/ 469 h 942"/>
                  <a:gd name="T2" fmla="*/ 392 w 629"/>
                  <a:gd name="T3" fmla="*/ 461 h 942"/>
                  <a:gd name="T4" fmla="*/ 416 w 629"/>
                  <a:gd name="T5" fmla="*/ 325 h 942"/>
                  <a:gd name="T6" fmla="*/ 405 w 629"/>
                  <a:gd name="T7" fmla="*/ 251 h 942"/>
                  <a:gd name="T8" fmla="*/ 382 w 629"/>
                  <a:gd name="T9" fmla="*/ 117 h 942"/>
                  <a:gd name="T10" fmla="*/ 305 w 629"/>
                  <a:gd name="T11" fmla="*/ 70 h 942"/>
                  <a:gd name="T12" fmla="*/ 222 w 629"/>
                  <a:gd name="T13" fmla="*/ 6 h 942"/>
                  <a:gd name="T14" fmla="*/ 179 w 629"/>
                  <a:gd name="T15" fmla="*/ 52 h 942"/>
                  <a:gd name="T16" fmla="*/ 149 w 629"/>
                  <a:gd name="T17" fmla="*/ 57 h 942"/>
                  <a:gd name="T18" fmla="*/ 67 w 629"/>
                  <a:gd name="T19" fmla="*/ 77 h 942"/>
                  <a:gd name="T20" fmla="*/ 46 w 629"/>
                  <a:gd name="T21" fmla="*/ 86 h 942"/>
                  <a:gd name="T22" fmla="*/ 49 w 629"/>
                  <a:gd name="T23" fmla="*/ 128 h 942"/>
                  <a:gd name="T24" fmla="*/ 58 w 629"/>
                  <a:gd name="T25" fmla="*/ 195 h 942"/>
                  <a:gd name="T26" fmla="*/ 49 w 629"/>
                  <a:gd name="T27" fmla="*/ 245 h 942"/>
                  <a:gd name="T28" fmla="*/ 33 w 629"/>
                  <a:gd name="T29" fmla="*/ 378 h 942"/>
                  <a:gd name="T30" fmla="*/ 59 w 629"/>
                  <a:gd name="T31" fmla="*/ 435 h 942"/>
                  <a:gd name="T32" fmla="*/ 37 w 629"/>
                  <a:gd name="T33" fmla="*/ 485 h 942"/>
                  <a:gd name="T34" fmla="*/ 25 w 629"/>
                  <a:gd name="T35" fmla="*/ 515 h 942"/>
                  <a:gd name="T36" fmla="*/ 44 w 629"/>
                  <a:gd name="T37" fmla="*/ 550 h 942"/>
                  <a:gd name="T38" fmla="*/ 53 w 629"/>
                  <a:gd name="T39" fmla="*/ 569 h 942"/>
                  <a:gd name="T40" fmla="*/ 130 w 629"/>
                  <a:gd name="T41" fmla="*/ 621 h 942"/>
                  <a:gd name="T42" fmla="*/ 194 w 629"/>
                  <a:gd name="T43" fmla="*/ 738 h 942"/>
                  <a:gd name="T44" fmla="*/ 277 w 629"/>
                  <a:gd name="T45" fmla="*/ 658 h 942"/>
                  <a:gd name="T46" fmla="*/ 340 w 629"/>
                  <a:gd name="T47" fmla="*/ 651 h 942"/>
                  <a:gd name="T48" fmla="*/ 357 w 629"/>
                  <a:gd name="T49" fmla="*/ 644 h 942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</a:gdLst>
                <a:ahLst/>
                <a:cxnLst>
                  <a:cxn ang="T50">
                    <a:pos x="T0" y="T1"/>
                  </a:cxn>
                  <a:cxn ang="T51">
                    <a:pos x="T2" y="T3"/>
                  </a:cxn>
                  <a:cxn ang="T52">
                    <a:pos x="T4" y="T5"/>
                  </a:cxn>
                  <a:cxn ang="T53">
                    <a:pos x="T6" y="T7"/>
                  </a:cxn>
                  <a:cxn ang="T54">
                    <a:pos x="T8" y="T9"/>
                  </a:cxn>
                  <a:cxn ang="T55">
                    <a:pos x="T10" y="T11"/>
                  </a:cxn>
                  <a:cxn ang="T56">
                    <a:pos x="T12" y="T13"/>
                  </a:cxn>
                  <a:cxn ang="T57">
                    <a:pos x="T14" y="T15"/>
                  </a:cxn>
                  <a:cxn ang="T58">
                    <a:pos x="T16" y="T17"/>
                  </a:cxn>
                  <a:cxn ang="T59">
                    <a:pos x="T18" y="T19"/>
                  </a:cxn>
                  <a:cxn ang="T60">
                    <a:pos x="T20" y="T21"/>
                  </a:cxn>
                  <a:cxn ang="T61">
                    <a:pos x="T22" y="T23"/>
                  </a:cxn>
                  <a:cxn ang="T62">
                    <a:pos x="T24" y="T25"/>
                  </a:cxn>
                  <a:cxn ang="T63">
                    <a:pos x="T26" y="T27"/>
                  </a:cxn>
                  <a:cxn ang="T64">
                    <a:pos x="T28" y="T29"/>
                  </a:cxn>
                  <a:cxn ang="T65">
                    <a:pos x="T30" y="T31"/>
                  </a:cxn>
                  <a:cxn ang="T66">
                    <a:pos x="T32" y="T33"/>
                  </a:cxn>
                  <a:cxn ang="T67">
                    <a:pos x="T34" y="T35"/>
                  </a:cxn>
                  <a:cxn ang="T68">
                    <a:pos x="T36" y="T37"/>
                  </a:cxn>
                  <a:cxn ang="T69">
                    <a:pos x="T38" y="T39"/>
                  </a:cxn>
                  <a:cxn ang="T70">
                    <a:pos x="T40" y="T41"/>
                  </a:cxn>
                  <a:cxn ang="T71">
                    <a:pos x="T42" y="T43"/>
                  </a:cxn>
                  <a:cxn ang="T72">
                    <a:pos x="T44" y="T45"/>
                  </a:cxn>
                  <a:cxn ang="T73">
                    <a:pos x="T46" y="T47"/>
                  </a:cxn>
                  <a:cxn ang="T74">
                    <a:pos x="T48" y="T49"/>
                  </a:cxn>
                </a:cxnLst>
                <a:rect l="0" t="0" r="r" b="b"/>
                <a:pathLst>
                  <a:path w="629" h="942">
                    <a:moveTo>
                      <a:pt x="550" y="590"/>
                    </a:moveTo>
                    <a:cubicBezTo>
                      <a:pt x="552" y="586"/>
                      <a:pt x="554" y="583"/>
                      <a:pt x="559" y="580"/>
                    </a:cubicBezTo>
                    <a:cubicBezTo>
                      <a:pt x="596" y="560"/>
                      <a:pt x="629" y="469"/>
                      <a:pt x="592" y="409"/>
                    </a:cubicBezTo>
                    <a:cubicBezTo>
                      <a:pt x="552" y="344"/>
                      <a:pt x="552" y="356"/>
                      <a:pt x="576" y="316"/>
                    </a:cubicBezTo>
                    <a:cubicBezTo>
                      <a:pt x="600" y="275"/>
                      <a:pt x="605" y="181"/>
                      <a:pt x="544" y="147"/>
                    </a:cubicBezTo>
                    <a:cubicBezTo>
                      <a:pt x="478" y="108"/>
                      <a:pt x="459" y="157"/>
                      <a:pt x="435" y="89"/>
                    </a:cubicBezTo>
                    <a:cubicBezTo>
                      <a:pt x="414" y="28"/>
                      <a:pt x="379" y="0"/>
                      <a:pt x="316" y="8"/>
                    </a:cubicBezTo>
                    <a:cubicBezTo>
                      <a:pt x="316" y="8"/>
                      <a:pt x="276" y="12"/>
                      <a:pt x="256" y="65"/>
                    </a:cubicBezTo>
                    <a:cubicBezTo>
                      <a:pt x="241" y="107"/>
                      <a:pt x="213" y="72"/>
                      <a:pt x="213" y="72"/>
                    </a:cubicBezTo>
                    <a:cubicBezTo>
                      <a:pt x="213" y="72"/>
                      <a:pt x="148" y="27"/>
                      <a:pt x="96" y="96"/>
                    </a:cubicBezTo>
                    <a:cubicBezTo>
                      <a:pt x="92" y="102"/>
                      <a:pt x="77" y="90"/>
                      <a:pt x="66" y="109"/>
                    </a:cubicBezTo>
                    <a:cubicBezTo>
                      <a:pt x="51" y="134"/>
                      <a:pt x="70" y="153"/>
                      <a:pt x="69" y="162"/>
                    </a:cubicBezTo>
                    <a:cubicBezTo>
                      <a:pt x="65" y="206"/>
                      <a:pt x="82" y="246"/>
                      <a:pt x="82" y="246"/>
                    </a:cubicBezTo>
                    <a:cubicBezTo>
                      <a:pt x="82" y="246"/>
                      <a:pt x="110" y="273"/>
                      <a:pt x="70" y="308"/>
                    </a:cubicBezTo>
                    <a:cubicBezTo>
                      <a:pt x="0" y="372"/>
                      <a:pt x="44" y="472"/>
                      <a:pt x="47" y="475"/>
                    </a:cubicBezTo>
                    <a:cubicBezTo>
                      <a:pt x="67" y="507"/>
                      <a:pt x="105" y="519"/>
                      <a:pt x="85" y="547"/>
                    </a:cubicBezTo>
                    <a:cubicBezTo>
                      <a:pt x="73" y="563"/>
                      <a:pt x="58" y="582"/>
                      <a:pt x="52" y="610"/>
                    </a:cubicBezTo>
                    <a:cubicBezTo>
                      <a:pt x="50" y="620"/>
                      <a:pt x="35" y="622"/>
                      <a:pt x="36" y="648"/>
                    </a:cubicBezTo>
                    <a:cubicBezTo>
                      <a:pt x="38" y="681"/>
                      <a:pt x="56" y="678"/>
                      <a:pt x="62" y="692"/>
                    </a:cubicBezTo>
                    <a:cubicBezTo>
                      <a:pt x="65" y="702"/>
                      <a:pt x="69" y="706"/>
                      <a:pt x="75" y="716"/>
                    </a:cubicBezTo>
                    <a:cubicBezTo>
                      <a:pt x="116" y="780"/>
                      <a:pt x="182" y="744"/>
                      <a:pt x="185" y="780"/>
                    </a:cubicBezTo>
                    <a:cubicBezTo>
                      <a:pt x="189" y="828"/>
                      <a:pt x="208" y="913"/>
                      <a:pt x="277" y="928"/>
                    </a:cubicBezTo>
                    <a:cubicBezTo>
                      <a:pt x="346" y="942"/>
                      <a:pt x="379" y="890"/>
                      <a:pt x="395" y="828"/>
                    </a:cubicBezTo>
                    <a:cubicBezTo>
                      <a:pt x="485" y="819"/>
                      <a:pt x="485" y="819"/>
                      <a:pt x="485" y="819"/>
                    </a:cubicBezTo>
                    <a:cubicBezTo>
                      <a:pt x="485" y="819"/>
                      <a:pt x="495" y="817"/>
                      <a:pt x="509" y="81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1" name="Freeform 1259">
                <a:extLst>
                  <a:ext uri="{FF2B5EF4-FFF2-40B4-BE49-F238E27FC236}">
                    <a16:creationId xmlns:a16="http://schemas.microsoft.com/office/drawing/2014/main" id="{183E7A39-92FE-41D8-BF66-52BA51C4AA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4" y="2174"/>
                <a:ext cx="17" cy="61"/>
              </a:xfrm>
              <a:custGeom>
                <a:avLst/>
                <a:gdLst>
                  <a:gd name="T0" fmla="*/ 3 w 20"/>
                  <a:gd name="T1" fmla="*/ 1 h 69"/>
                  <a:gd name="T2" fmla="*/ 12 w 20"/>
                  <a:gd name="T3" fmla="*/ 27 h 69"/>
                  <a:gd name="T4" fmla="*/ 14 w 20"/>
                  <a:gd name="T5" fmla="*/ 54 h 69"/>
                  <a:gd name="T6" fmla="*/ 8 w 20"/>
                  <a:gd name="T7" fmla="*/ 26 h 69"/>
                  <a:gd name="T8" fmla="*/ 3 w 20"/>
                  <a:gd name="T9" fmla="*/ 0 h 6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69">
                    <a:moveTo>
                      <a:pt x="5" y="1"/>
                    </a:moveTo>
                    <a:cubicBezTo>
                      <a:pt x="3" y="1"/>
                      <a:pt x="14" y="29"/>
                      <a:pt x="16" y="34"/>
                    </a:cubicBezTo>
                    <a:cubicBezTo>
                      <a:pt x="18" y="45"/>
                      <a:pt x="15" y="58"/>
                      <a:pt x="20" y="69"/>
                    </a:cubicBezTo>
                    <a:cubicBezTo>
                      <a:pt x="13" y="60"/>
                      <a:pt x="14" y="44"/>
                      <a:pt x="11" y="33"/>
                    </a:cubicBezTo>
                    <a:cubicBezTo>
                      <a:pt x="8" y="24"/>
                      <a:pt x="0" y="10"/>
                      <a:pt x="4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2" name="Freeform 1260">
                <a:extLst>
                  <a:ext uri="{FF2B5EF4-FFF2-40B4-BE49-F238E27FC236}">
                    <a16:creationId xmlns:a16="http://schemas.microsoft.com/office/drawing/2014/main" id="{E27D5075-D78F-48E8-BD41-0E238DB6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640"/>
                <a:ext cx="34" cy="65"/>
              </a:xfrm>
              <a:custGeom>
                <a:avLst/>
                <a:gdLst>
                  <a:gd name="T0" fmla="*/ 2 w 41"/>
                  <a:gd name="T1" fmla="*/ 0 h 73"/>
                  <a:gd name="T2" fmla="*/ 5 w 41"/>
                  <a:gd name="T3" fmla="*/ 15 h 73"/>
                  <a:gd name="T4" fmla="*/ 14 w 41"/>
                  <a:gd name="T5" fmla="*/ 26 h 73"/>
                  <a:gd name="T6" fmla="*/ 28 w 41"/>
                  <a:gd name="T7" fmla="*/ 58 h 73"/>
                  <a:gd name="T8" fmla="*/ 11 w 41"/>
                  <a:gd name="T9" fmla="*/ 32 h 73"/>
                  <a:gd name="T10" fmla="*/ 0 w 41"/>
                  <a:gd name="T11" fmla="*/ 2 h 7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73">
                    <a:moveTo>
                      <a:pt x="2" y="0"/>
                    </a:moveTo>
                    <a:cubicBezTo>
                      <a:pt x="4" y="6"/>
                      <a:pt x="4" y="13"/>
                      <a:pt x="7" y="19"/>
                    </a:cubicBezTo>
                    <a:cubicBezTo>
                      <a:pt x="10" y="24"/>
                      <a:pt x="16" y="28"/>
                      <a:pt x="20" y="33"/>
                    </a:cubicBezTo>
                    <a:cubicBezTo>
                      <a:pt x="31" y="46"/>
                      <a:pt x="34" y="59"/>
                      <a:pt x="41" y="73"/>
                    </a:cubicBezTo>
                    <a:cubicBezTo>
                      <a:pt x="34" y="60"/>
                      <a:pt x="27" y="49"/>
                      <a:pt x="16" y="40"/>
                    </a:cubicBezTo>
                    <a:cubicBezTo>
                      <a:pt x="3" y="29"/>
                      <a:pt x="5" y="17"/>
                      <a:pt x="0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3" name="Freeform 1261">
                <a:extLst>
                  <a:ext uri="{FF2B5EF4-FFF2-40B4-BE49-F238E27FC236}">
                    <a16:creationId xmlns:a16="http://schemas.microsoft.com/office/drawing/2014/main" id="{D1DB8D39-5C89-4D4A-AC25-A89E6EEDB8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5" y="2486"/>
                <a:ext cx="41" cy="74"/>
              </a:xfrm>
              <a:custGeom>
                <a:avLst/>
                <a:gdLst>
                  <a:gd name="T0" fmla="*/ 34 w 49"/>
                  <a:gd name="T1" fmla="*/ 0 h 83"/>
                  <a:gd name="T2" fmla="*/ 3 w 49"/>
                  <a:gd name="T3" fmla="*/ 66 h 83"/>
                  <a:gd name="T4" fmla="*/ 34 w 49"/>
                  <a:gd name="T5" fmla="*/ 0 h 8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83">
                    <a:moveTo>
                      <a:pt x="49" y="0"/>
                    </a:moveTo>
                    <a:cubicBezTo>
                      <a:pt x="49" y="0"/>
                      <a:pt x="8" y="28"/>
                      <a:pt x="3" y="83"/>
                    </a:cubicBezTo>
                    <a:cubicBezTo>
                      <a:pt x="3" y="83"/>
                      <a:pt x="0" y="27"/>
                      <a:pt x="4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4" name="Freeform 1262">
                <a:extLst>
                  <a:ext uri="{FF2B5EF4-FFF2-40B4-BE49-F238E27FC236}">
                    <a16:creationId xmlns:a16="http://schemas.microsoft.com/office/drawing/2014/main" id="{F7AE26D6-ACBC-4405-8C1A-F3F8924059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2286"/>
                <a:ext cx="40" cy="80"/>
              </a:xfrm>
              <a:custGeom>
                <a:avLst/>
                <a:gdLst>
                  <a:gd name="T0" fmla="*/ 34 w 47"/>
                  <a:gd name="T1" fmla="*/ 0 h 89"/>
                  <a:gd name="T2" fmla="*/ 2 w 47"/>
                  <a:gd name="T3" fmla="*/ 72 h 89"/>
                  <a:gd name="T4" fmla="*/ 34 w 47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7" h="89">
                    <a:moveTo>
                      <a:pt x="47" y="0"/>
                    </a:moveTo>
                    <a:cubicBezTo>
                      <a:pt x="47" y="0"/>
                      <a:pt x="8" y="28"/>
                      <a:pt x="2" y="89"/>
                    </a:cubicBezTo>
                    <a:cubicBezTo>
                      <a:pt x="2" y="89"/>
                      <a:pt x="0" y="30"/>
                      <a:pt x="4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5" name="Freeform 1263">
                <a:extLst>
                  <a:ext uri="{FF2B5EF4-FFF2-40B4-BE49-F238E27FC236}">
                    <a16:creationId xmlns:a16="http://schemas.microsoft.com/office/drawing/2014/main" id="{20C27A77-9DCB-4579-AA11-65AA721D95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55" y="2395"/>
                <a:ext cx="65" cy="138"/>
              </a:xfrm>
              <a:custGeom>
                <a:avLst/>
                <a:gdLst>
                  <a:gd name="T0" fmla="*/ 55 w 77"/>
                  <a:gd name="T1" fmla="*/ 0 h 155"/>
                  <a:gd name="T2" fmla="*/ 43 w 77"/>
                  <a:gd name="T3" fmla="*/ 123 h 155"/>
                  <a:gd name="T4" fmla="*/ 55 w 77"/>
                  <a:gd name="T5" fmla="*/ 0 h 15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77" h="155">
                    <a:moveTo>
                      <a:pt x="77" y="0"/>
                    </a:moveTo>
                    <a:cubicBezTo>
                      <a:pt x="77" y="0"/>
                      <a:pt x="11" y="76"/>
                      <a:pt x="60" y="155"/>
                    </a:cubicBezTo>
                    <a:cubicBezTo>
                      <a:pt x="60" y="155"/>
                      <a:pt x="0" y="79"/>
                      <a:pt x="77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6" name="Freeform 1264">
                <a:extLst>
                  <a:ext uri="{FF2B5EF4-FFF2-40B4-BE49-F238E27FC236}">
                    <a16:creationId xmlns:a16="http://schemas.microsoft.com/office/drawing/2014/main" id="{2D0C4216-5824-4E82-A52E-0EC0D48EBA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7" y="2284"/>
                <a:ext cx="34" cy="80"/>
              </a:xfrm>
              <a:custGeom>
                <a:avLst/>
                <a:gdLst>
                  <a:gd name="T0" fmla="*/ 7 w 41"/>
                  <a:gd name="T1" fmla="*/ 0 h 89"/>
                  <a:gd name="T2" fmla="*/ 28 w 41"/>
                  <a:gd name="T3" fmla="*/ 72 h 89"/>
                  <a:gd name="T4" fmla="*/ 7 w 41"/>
                  <a:gd name="T5" fmla="*/ 0 h 8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89">
                    <a:moveTo>
                      <a:pt x="11" y="0"/>
                    </a:moveTo>
                    <a:cubicBezTo>
                      <a:pt x="11" y="0"/>
                      <a:pt x="5" y="49"/>
                      <a:pt x="41" y="89"/>
                    </a:cubicBezTo>
                    <a:cubicBezTo>
                      <a:pt x="41" y="89"/>
                      <a:pt x="0" y="58"/>
                      <a:pt x="11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7" name="Freeform 1265">
                <a:extLst>
                  <a:ext uri="{FF2B5EF4-FFF2-40B4-BE49-F238E27FC236}">
                    <a16:creationId xmlns:a16="http://schemas.microsoft.com/office/drawing/2014/main" id="{9C123FA7-66DF-4CAF-A88F-1427F98C6A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4" y="2092"/>
                <a:ext cx="42" cy="60"/>
              </a:xfrm>
              <a:custGeom>
                <a:avLst/>
                <a:gdLst>
                  <a:gd name="T0" fmla="*/ 35 w 50"/>
                  <a:gd name="T1" fmla="*/ 0 h 67"/>
                  <a:gd name="T2" fmla="*/ 5 w 50"/>
                  <a:gd name="T3" fmla="*/ 54 h 67"/>
                  <a:gd name="T4" fmla="*/ 35 w 50"/>
                  <a:gd name="T5" fmla="*/ 0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0" h="67">
                    <a:moveTo>
                      <a:pt x="50" y="0"/>
                    </a:moveTo>
                    <a:cubicBezTo>
                      <a:pt x="50" y="0"/>
                      <a:pt x="11" y="21"/>
                      <a:pt x="7" y="67"/>
                    </a:cubicBezTo>
                    <a:cubicBezTo>
                      <a:pt x="7" y="67"/>
                      <a:pt x="0" y="23"/>
                      <a:pt x="5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8" name="Freeform 1266">
                <a:extLst>
                  <a:ext uri="{FF2B5EF4-FFF2-40B4-BE49-F238E27FC236}">
                    <a16:creationId xmlns:a16="http://schemas.microsoft.com/office/drawing/2014/main" id="{126FFC1D-608E-439C-81D8-DEF5008E6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690"/>
                <a:ext cx="37" cy="63"/>
              </a:xfrm>
              <a:custGeom>
                <a:avLst/>
                <a:gdLst>
                  <a:gd name="T0" fmla="*/ 31 w 44"/>
                  <a:gd name="T1" fmla="*/ 0 h 71"/>
                  <a:gd name="T2" fmla="*/ 3 w 44"/>
                  <a:gd name="T3" fmla="*/ 56 h 71"/>
                  <a:gd name="T4" fmla="*/ 31 w 44"/>
                  <a:gd name="T5" fmla="*/ 0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4" h="71">
                    <a:moveTo>
                      <a:pt x="44" y="0"/>
                    </a:moveTo>
                    <a:cubicBezTo>
                      <a:pt x="44" y="0"/>
                      <a:pt x="6" y="29"/>
                      <a:pt x="4" y="71"/>
                    </a:cubicBezTo>
                    <a:cubicBezTo>
                      <a:pt x="4" y="71"/>
                      <a:pt x="0" y="26"/>
                      <a:pt x="44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999" name="Freeform 1267">
                <a:extLst>
                  <a:ext uri="{FF2B5EF4-FFF2-40B4-BE49-F238E27FC236}">
                    <a16:creationId xmlns:a16="http://schemas.microsoft.com/office/drawing/2014/main" id="{D6560FBF-E7A7-47A7-81F6-2246EC7D8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01" y="2601"/>
                <a:ext cx="57" cy="128"/>
              </a:xfrm>
              <a:custGeom>
                <a:avLst/>
                <a:gdLst>
                  <a:gd name="T0" fmla="*/ 48 w 68"/>
                  <a:gd name="T1" fmla="*/ 0 h 143"/>
                  <a:gd name="T2" fmla="*/ 29 w 68"/>
                  <a:gd name="T3" fmla="*/ 115 h 143"/>
                  <a:gd name="T4" fmla="*/ 48 w 68"/>
                  <a:gd name="T5" fmla="*/ 0 h 1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8" h="143">
                    <a:moveTo>
                      <a:pt x="68" y="0"/>
                    </a:moveTo>
                    <a:cubicBezTo>
                      <a:pt x="68" y="0"/>
                      <a:pt x="10" y="52"/>
                      <a:pt x="40" y="143"/>
                    </a:cubicBezTo>
                    <a:cubicBezTo>
                      <a:pt x="40" y="143"/>
                      <a:pt x="0" y="55"/>
                      <a:pt x="68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3000" name="Oval 1268">
                <a:extLst>
                  <a:ext uri="{FF2B5EF4-FFF2-40B4-BE49-F238E27FC236}">
                    <a16:creationId xmlns:a16="http://schemas.microsoft.com/office/drawing/2014/main" id="{BE034FC5-84BC-4FF6-B533-CCC0D1A6D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592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1" name="Oval 1269">
                <a:extLst>
                  <a:ext uri="{FF2B5EF4-FFF2-40B4-BE49-F238E27FC236}">
                    <a16:creationId xmlns:a16="http://schemas.microsoft.com/office/drawing/2014/main" id="{A721422A-FD72-413C-9567-1D3BDB5F25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3" y="2615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2" name="Oval 1270">
                <a:extLst>
                  <a:ext uri="{FF2B5EF4-FFF2-40B4-BE49-F238E27FC236}">
                    <a16:creationId xmlns:a16="http://schemas.microsoft.com/office/drawing/2014/main" id="{120F88F7-43C7-4CA6-9F34-F6360A45A9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7" y="262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3" name="Oval 1271">
                <a:extLst>
                  <a:ext uri="{FF2B5EF4-FFF2-40B4-BE49-F238E27FC236}">
                    <a16:creationId xmlns:a16="http://schemas.microsoft.com/office/drawing/2014/main" id="{ACDA45F2-C969-421D-A7EA-128E30AACE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648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4" name="Oval 1272">
                <a:extLst>
                  <a:ext uri="{FF2B5EF4-FFF2-40B4-BE49-F238E27FC236}">
                    <a16:creationId xmlns:a16="http://schemas.microsoft.com/office/drawing/2014/main" id="{FDB6EADA-D5FE-401D-BD8F-ABD8F8EFF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0" y="26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5" name="Oval 1273">
                <a:extLst>
                  <a:ext uri="{FF2B5EF4-FFF2-40B4-BE49-F238E27FC236}">
                    <a16:creationId xmlns:a16="http://schemas.microsoft.com/office/drawing/2014/main" id="{D60BBC96-D4CE-4EED-B503-14736B9D4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3" y="269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6" name="Oval 1274">
                <a:extLst>
                  <a:ext uri="{FF2B5EF4-FFF2-40B4-BE49-F238E27FC236}">
                    <a16:creationId xmlns:a16="http://schemas.microsoft.com/office/drawing/2014/main" id="{5AAA1A9D-0E7B-4E44-8D21-5745388DB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271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7" name="Oval 1275">
                <a:extLst>
                  <a:ext uri="{FF2B5EF4-FFF2-40B4-BE49-F238E27FC236}">
                    <a16:creationId xmlns:a16="http://schemas.microsoft.com/office/drawing/2014/main" id="{F4F936FF-B9F3-49F0-A6F2-85469CD4C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5" y="273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8" name="Oval 1276">
                <a:extLst>
                  <a:ext uri="{FF2B5EF4-FFF2-40B4-BE49-F238E27FC236}">
                    <a16:creationId xmlns:a16="http://schemas.microsoft.com/office/drawing/2014/main" id="{AAE6965B-9C23-4D1F-807E-73D99A1D73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73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09" name="Oval 1277">
                <a:extLst>
                  <a:ext uri="{FF2B5EF4-FFF2-40B4-BE49-F238E27FC236}">
                    <a16:creationId xmlns:a16="http://schemas.microsoft.com/office/drawing/2014/main" id="{566794EC-C057-43F2-AB41-08D788A8B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708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0" name="Oval 1278">
                <a:extLst>
                  <a:ext uri="{FF2B5EF4-FFF2-40B4-BE49-F238E27FC236}">
                    <a16:creationId xmlns:a16="http://schemas.microsoft.com/office/drawing/2014/main" id="{DC04138B-63C1-4B44-9285-8B50C7DF5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0" y="268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1" name="Oval 1279">
                <a:extLst>
                  <a:ext uri="{FF2B5EF4-FFF2-40B4-BE49-F238E27FC236}">
                    <a16:creationId xmlns:a16="http://schemas.microsoft.com/office/drawing/2014/main" id="{2AB6CDAC-762F-4DB5-B1C9-5729F0A157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8" y="265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2" name="Oval 1280">
                <a:extLst>
                  <a:ext uri="{FF2B5EF4-FFF2-40B4-BE49-F238E27FC236}">
                    <a16:creationId xmlns:a16="http://schemas.microsoft.com/office/drawing/2014/main" id="{299D9F5C-EC23-4187-BB69-378EF9B9B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7" y="263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3" name="Oval 1281">
                <a:extLst>
                  <a:ext uri="{FF2B5EF4-FFF2-40B4-BE49-F238E27FC236}">
                    <a16:creationId xmlns:a16="http://schemas.microsoft.com/office/drawing/2014/main" id="{3CD0EB1E-99B0-4482-88E4-6B8C7D127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2" y="2618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4" name="Oval 1282">
                <a:extLst>
                  <a:ext uri="{FF2B5EF4-FFF2-40B4-BE49-F238E27FC236}">
                    <a16:creationId xmlns:a16="http://schemas.microsoft.com/office/drawing/2014/main" id="{3BD19874-9E6B-43E6-BB6C-B26CC539D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8" y="263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5" name="Oval 1283">
                <a:extLst>
                  <a:ext uri="{FF2B5EF4-FFF2-40B4-BE49-F238E27FC236}">
                    <a16:creationId xmlns:a16="http://schemas.microsoft.com/office/drawing/2014/main" id="{D22F2EDE-00B9-49A7-880C-77645EE3E1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5" y="265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6" name="Oval 1284">
                <a:extLst>
                  <a:ext uri="{FF2B5EF4-FFF2-40B4-BE49-F238E27FC236}">
                    <a16:creationId xmlns:a16="http://schemas.microsoft.com/office/drawing/2014/main" id="{3DEC4CD8-77E8-4E90-91D9-3237E0D636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268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7" name="Oval 1285">
                <a:extLst>
                  <a:ext uri="{FF2B5EF4-FFF2-40B4-BE49-F238E27FC236}">
                    <a16:creationId xmlns:a16="http://schemas.microsoft.com/office/drawing/2014/main" id="{5F75B1C9-9A2F-4817-8B09-2FEA0F238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1" y="2704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8" name="Oval 1286">
                <a:extLst>
                  <a:ext uri="{FF2B5EF4-FFF2-40B4-BE49-F238E27FC236}">
                    <a16:creationId xmlns:a16="http://schemas.microsoft.com/office/drawing/2014/main" id="{819EBA9A-2B83-4BC3-9251-AF6E60C0E3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" y="270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19" name="Oval 1287">
                <a:extLst>
                  <a:ext uri="{FF2B5EF4-FFF2-40B4-BE49-F238E27FC236}">
                    <a16:creationId xmlns:a16="http://schemas.microsoft.com/office/drawing/2014/main" id="{FDC20A1C-ECF6-4192-BEE3-FE773B761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7" y="267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0" name="Oval 1288">
                <a:extLst>
                  <a:ext uri="{FF2B5EF4-FFF2-40B4-BE49-F238E27FC236}">
                    <a16:creationId xmlns:a16="http://schemas.microsoft.com/office/drawing/2014/main" id="{29365812-EEDC-428D-80C0-A596F8994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6" y="265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1" name="Oval 1289">
                <a:extLst>
                  <a:ext uri="{FF2B5EF4-FFF2-40B4-BE49-F238E27FC236}">
                    <a16:creationId xmlns:a16="http://schemas.microsoft.com/office/drawing/2014/main" id="{C2FC6E8B-ABFA-41D1-BDFB-1C38F82AA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67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2" name="Oval 1290">
                <a:extLst>
                  <a:ext uri="{FF2B5EF4-FFF2-40B4-BE49-F238E27FC236}">
                    <a16:creationId xmlns:a16="http://schemas.microsoft.com/office/drawing/2014/main" id="{66C23CC9-9F38-4751-92C2-075FE4C86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8" y="260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3" name="Oval 1291">
                <a:extLst>
                  <a:ext uri="{FF2B5EF4-FFF2-40B4-BE49-F238E27FC236}">
                    <a16:creationId xmlns:a16="http://schemas.microsoft.com/office/drawing/2014/main" id="{388649D8-F4B5-44A9-A2A7-FEB2F09088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59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4" name="Oval 1292">
                <a:extLst>
                  <a:ext uri="{FF2B5EF4-FFF2-40B4-BE49-F238E27FC236}">
                    <a16:creationId xmlns:a16="http://schemas.microsoft.com/office/drawing/2014/main" id="{6BC47CC8-EB62-4C86-A105-1828D3227B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2" y="261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5" name="Oval 1293">
                <a:extLst>
                  <a:ext uri="{FF2B5EF4-FFF2-40B4-BE49-F238E27FC236}">
                    <a16:creationId xmlns:a16="http://schemas.microsoft.com/office/drawing/2014/main" id="{7D94C3C5-62C1-4F52-81A4-2E0AE6F53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4" y="263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6" name="Oval 1294">
                <a:extLst>
                  <a:ext uri="{FF2B5EF4-FFF2-40B4-BE49-F238E27FC236}">
                    <a16:creationId xmlns:a16="http://schemas.microsoft.com/office/drawing/2014/main" id="{D5EFA1B1-5016-4C33-8885-E30984161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265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7" name="Oval 1295">
                <a:extLst>
                  <a:ext uri="{FF2B5EF4-FFF2-40B4-BE49-F238E27FC236}">
                    <a16:creationId xmlns:a16="http://schemas.microsoft.com/office/drawing/2014/main" id="{514AFCFD-DD16-49D4-87EC-AE56DAFF3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64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8" name="Oval 1296">
                <a:extLst>
                  <a:ext uri="{FF2B5EF4-FFF2-40B4-BE49-F238E27FC236}">
                    <a16:creationId xmlns:a16="http://schemas.microsoft.com/office/drawing/2014/main" id="{7B1EF36B-D328-4913-93A3-2EF88ED836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65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29" name="Oval 1297">
                <a:extLst>
                  <a:ext uri="{FF2B5EF4-FFF2-40B4-BE49-F238E27FC236}">
                    <a16:creationId xmlns:a16="http://schemas.microsoft.com/office/drawing/2014/main" id="{9E4622DB-4990-46F9-BB27-8B3A567A7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92" y="267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0" name="Oval 1298">
                <a:extLst>
                  <a:ext uri="{FF2B5EF4-FFF2-40B4-BE49-F238E27FC236}">
                    <a16:creationId xmlns:a16="http://schemas.microsoft.com/office/drawing/2014/main" id="{1B2B8007-688E-4708-8F42-FC94653CE3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69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1" name="Oval 1299">
                <a:extLst>
                  <a:ext uri="{FF2B5EF4-FFF2-40B4-BE49-F238E27FC236}">
                    <a16:creationId xmlns:a16="http://schemas.microsoft.com/office/drawing/2014/main" id="{769A9FEC-9560-42D3-8A8D-EFFC35571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76" y="2668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2" name="Oval 1300">
                <a:extLst>
                  <a:ext uri="{FF2B5EF4-FFF2-40B4-BE49-F238E27FC236}">
                    <a16:creationId xmlns:a16="http://schemas.microsoft.com/office/drawing/2014/main" id="{15CBC7A9-4AF2-4F80-AD79-3446BC6E58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0" y="270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3" name="Oval 1301">
                <a:extLst>
                  <a:ext uri="{FF2B5EF4-FFF2-40B4-BE49-F238E27FC236}">
                    <a16:creationId xmlns:a16="http://schemas.microsoft.com/office/drawing/2014/main" id="{977C7827-08BD-44E6-AF06-732CB7C88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5" y="268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4" name="Oval 1302">
                <a:extLst>
                  <a:ext uri="{FF2B5EF4-FFF2-40B4-BE49-F238E27FC236}">
                    <a16:creationId xmlns:a16="http://schemas.microsoft.com/office/drawing/2014/main" id="{29502681-6CDE-4D9A-BC1A-1AFD0E21F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5" y="272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5" name="Oval 1303">
                <a:extLst>
                  <a:ext uri="{FF2B5EF4-FFF2-40B4-BE49-F238E27FC236}">
                    <a16:creationId xmlns:a16="http://schemas.microsoft.com/office/drawing/2014/main" id="{FAC93223-E0DC-4959-973B-C4444F9D0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1" y="274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6" name="Oval 1304">
                <a:extLst>
                  <a:ext uri="{FF2B5EF4-FFF2-40B4-BE49-F238E27FC236}">
                    <a16:creationId xmlns:a16="http://schemas.microsoft.com/office/drawing/2014/main" id="{93418AF1-B019-4B9E-845A-01D9540FB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2" y="275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7" name="Oval 1305">
                <a:extLst>
                  <a:ext uri="{FF2B5EF4-FFF2-40B4-BE49-F238E27FC236}">
                    <a16:creationId xmlns:a16="http://schemas.microsoft.com/office/drawing/2014/main" id="{96B27DA1-3A9B-40C0-BF36-D80D76BBB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2" y="274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8" name="Oval 1306">
                <a:extLst>
                  <a:ext uri="{FF2B5EF4-FFF2-40B4-BE49-F238E27FC236}">
                    <a16:creationId xmlns:a16="http://schemas.microsoft.com/office/drawing/2014/main" id="{B9217438-C388-4C65-B08D-B1B5A172D6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6" y="273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39" name="Oval 1307">
                <a:extLst>
                  <a:ext uri="{FF2B5EF4-FFF2-40B4-BE49-F238E27FC236}">
                    <a16:creationId xmlns:a16="http://schemas.microsoft.com/office/drawing/2014/main" id="{A6F308D8-6CE4-43DE-8F20-7135A62D5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7" y="270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0" name="Oval 1308">
                <a:extLst>
                  <a:ext uri="{FF2B5EF4-FFF2-40B4-BE49-F238E27FC236}">
                    <a16:creationId xmlns:a16="http://schemas.microsoft.com/office/drawing/2014/main" id="{AF3E3B24-211A-4977-89AB-53B4B4023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4" y="268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1" name="Oval 1309">
                <a:extLst>
                  <a:ext uri="{FF2B5EF4-FFF2-40B4-BE49-F238E27FC236}">
                    <a16:creationId xmlns:a16="http://schemas.microsoft.com/office/drawing/2014/main" id="{8A3564B4-AE4D-449B-9F45-800DAF479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1" y="266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2" name="Oval 1310">
                <a:extLst>
                  <a:ext uri="{FF2B5EF4-FFF2-40B4-BE49-F238E27FC236}">
                    <a16:creationId xmlns:a16="http://schemas.microsoft.com/office/drawing/2014/main" id="{5DECD981-366A-499D-995A-78BEC0BAF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1" y="264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3" name="Oval 1311">
                <a:extLst>
                  <a:ext uri="{FF2B5EF4-FFF2-40B4-BE49-F238E27FC236}">
                    <a16:creationId xmlns:a16="http://schemas.microsoft.com/office/drawing/2014/main" id="{6D5F1AB5-1D57-45D9-BB8D-2926FF1E0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3" y="261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4" name="Oval 1312">
                <a:extLst>
                  <a:ext uri="{FF2B5EF4-FFF2-40B4-BE49-F238E27FC236}">
                    <a16:creationId xmlns:a16="http://schemas.microsoft.com/office/drawing/2014/main" id="{1030D8B6-1116-4E7E-A29C-67B288173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6" y="260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5" name="Oval 1313">
                <a:extLst>
                  <a:ext uri="{FF2B5EF4-FFF2-40B4-BE49-F238E27FC236}">
                    <a16:creationId xmlns:a16="http://schemas.microsoft.com/office/drawing/2014/main" id="{C8247620-9E7F-4AC5-80F4-A81D56C231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3" y="263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6" name="Oval 1314">
                <a:extLst>
                  <a:ext uri="{FF2B5EF4-FFF2-40B4-BE49-F238E27FC236}">
                    <a16:creationId xmlns:a16="http://schemas.microsoft.com/office/drawing/2014/main" id="{55E859E6-51F0-4796-9FB8-974C23F0F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0" y="267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7" name="Oval 1315">
                <a:extLst>
                  <a:ext uri="{FF2B5EF4-FFF2-40B4-BE49-F238E27FC236}">
                    <a16:creationId xmlns:a16="http://schemas.microsoft.com/office/drawing/2014/main" id="{3B9DA57F-6878-446B-A49C-472AF2D27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5" y="269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8" name="Oval 1316">
                <a:extLst>
                  <a:ext uri="{FF2B5EF4-FFF2-40B4-BE49-F238E27FC236}">
                    <a16:creationId xmlns:a16="http://schemas.microsoft.com/office/drawing/2014/main" id="{D7F34F61-67B3-48EB-8666-765C2EC51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03" y="271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49" name="Oval 1317">
                <a:extLst>
                  <a:ext uri="{FF2B5EF4-FFF2-40B4-BE49-F238E27FC236}">
                    <a16:creationId xmlns:a16="http://schemas.microsoft.com/office/drawing/2014/main" id="{241F294D-CFC5-48BD-A4DC-29D9C3436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4" y="271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0" name="Oval 1318">
                <a:extLst>
                  <a:ext uri="{FF2B5EF4-FFF2-40B4-BE49-F238E27FC236}">
                    <a16:creationId xmlns:a16="http://schemas.microsoft.com/office/drawing/2014/main" id="{311DA3E1-36B4-48F8-B882-118871C4F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9" y="265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1" name="Oval 1319">
                <a:extLst>
                  <a:ext uri="{FF2B5EF4-FFF2-40B4-BE49-F238E27FC236}">
                    <a16:creationId xmlns:a16="http://schemas.microsoft.com/office/drawing/2014/main" id="{C23D0E97-719F-4B32-98AB-D9C60DCBEE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1" y="2617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2" name="Oval 1320">
                <a:extLst>
                  <a:ext uri="{FF2B5EF4-FFF2-40B4-BE49-F238E27FC236}">
                    <a16:creationId xmlns:a16="http://schemas.microsoft.com/office/drawing/2014/main" id="{98EE12EC-4914-42B4-9028-C5111D344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8" y="264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3" name="Oval 1321">
                <a:extLst>
                  <a:ext uri="{FF2B5EF4-FFF2-40B4-BE49-F238E27FC236}">
                    <a16:creationId xmlns:a16="http://schemas.microsoft.com/office/drawing/2014/main" id="{8D1CC3BD-4FC6-4902-855F-0E19A50B94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2" y="267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4" name="Oval 1322">
                <a:extLst>
                  <a:ext uri="{FF2B5EF4-FFF2-40B4-BE49-F238E27FC236}">
                    <a16:creationId xmlns:a16="http://schemas.microsoft.com/office/drawing/2014/main" id="{F83D6AB5-6199-45DD-B746-A38337C272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44" y="269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5" name="Oval 1323">
                <a:extLst>
                  <a:ext uri="{FF2B5EF4-FFF2-40B4-BE49-F238E27FC236}">
                    <a16:creationId xmlns:a16="http://schemas.microsoft.com/office/drawing/2014/main" id="{6A6017F4-0D7B-4F3C-9A9C-E44A10B75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50" y="272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6" name="Oval 1324">
                <a:extLst>
                  <a:ext uri="{FF2B5EF4-FFF2-40B4-BE49-F238E27FC236}">
                    <a16:creationId xmlns:a16="http://schemas.microsoft.com/office/drawing/2014/main" id="{4FBE6417-B294-4B10-B0E6-586B72EBB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66" y="2744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7" name="Oval 1325">
                <a:extLst>
                  <a:ext uri="{FF2B5EF4-FFF2-40B4-BE49-F238E27FC236}">
                    <a16:creationId xmlns:a16="http://schemas.microsoft.com/office/drawing/2014/main" id="{06CF7DF5-F3D4-4971-A0D9-2EBD6EA148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086" y="275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8" name="Oval 1326">
                <a:extLst>
                  <a:ext uri="{FF2B5EF4-FFF2-40B4-BE49-F238E27FC236}">
                    <a16:creationId xmlns:a16="http://schemas.microsoft.com/office/drawing/2014/main" id="{073B0D0C-7679-4498-B8C2-10827725D0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11" y="275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59" name="Oval 1327">
                <a:extLst>
                  <a:ext uri="{FF2B5EF4-FFF2-40B4-BE49-F238E27FC236}">
                    <a16:creationId xmlns:a16="http://schemas.microsoft.com/office/drawing/2014/main" id="{3184402C-AF61-4656-BC41-5A67668EB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32" y="274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0" name="Oval 1328">
                <a:extLst>
                  <a:ext uri="{FF2B5EF4-FFF2-40B4-BE49-F238E27FC236}">
                    <a16:creationId xmlns:a16="http://schemas.microsoft.com/office/drawing/2014/main" id="{83DC1966-9528-429D-BA44-204C41CCE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7" y="272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1" name="Oval 1329">
                <a:extLst>
                  <a:ext uri="{FF2B5EF4-FFF2-40B4-BE49-F238E27FC236}">
                    <a16:creationId xmlns:a16="http://schemas.microsoft.com/office/drawing/2014/main" id="{55B4C51E-7D25-4FFE-BE1D-D8B3CB29AB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6" y="269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2" name="Oval 1330">
                <a:extLst>
                  <a:ext uri="{FF2B5EF4-FFF2-40B4-BE49-F238E27FC236}">
                    <a16:creationId xmlns:a16="http://schemas.microsoft.com/office/drawing/2014/main" id="{11285B36-27DE-4261-A51E-CC40832E55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8" y="267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3" name="Oval 1331">
                <a:extLst>
                  <a:ext uri="{FF2B5EF4-FFF2-40B4-BE49-F238E27FC236}">
                    <a16:creationId xmlns:a16="http://schemas.microsoft.com/office/drawing/2014/main" id="{2FB3455B-66DB-4C04-9C95-D8FCF4DA4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53" y="264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4" name="Oval 1332">
                <a:extLst>
                  <a:ext uri="{FF2B5EF4-FFF2-40B4-BE49-F238E27FC236}">
                    <a16:creationId xmlns:a16="http://schemas.microsoft.com/office/drawing/2014/main" id="{86893C2A-F030-4479-8085-454BAEC23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44" y="262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5" name="Oval 1333">
                <a:extLst>
                  <a:ext uri="{FF2B5EF4-FFF2-40B4-BE49-F238E27FC236}">
                    <a16:creationId xmlns:a16="http://schemas.microsoft.com/office/drawing/2014/main" id="{7B56D270-2619-46AE-9001-9E10866002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4126" y="260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6" name="Oval 1334">
                <a:extLst>
                  <a:ext uri="{FF2B5EF4-FFF2-40B4-BE49-F238E27FC236}">
                    <a16:creationId xmlns:a16="http://schemas.microsoft.com/office/drawing/2014/main" id="{D7C5484C-037C-4B44-8B99-3D9C6903F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9" y="219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7" name="Oval 1335">
                <a:extLst>
                  <a:ext uri="{FF2B5EF4-FFF2-40B4-BE49-F238E27FC236}">
                    <a16:creationId xmlns:a16="http://schemas.microsoft.com/office/drawing/2014/main" id="{6C147FFE-9486-4594-83A0-8376AA7D5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21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8" name="Oval 1336">
                <a:extLst>
                  <a:ext uri="{FF2B5EF4-FFF2-40B4-BE49-F238E27FC236}">
                    <a16:creationId xmlns:a16="http://schemas.microsoft.com/office/drawing/2014/main" id="{B55DF598-FDBB-4742-849B-A3DAEDF92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" y="222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69" name="Oval 1337">
                <a:extLst>
                  <a:ext uri="{FF2B5EF4-FFF2-40B4-BE49-F238E27FC236}">
                    <a16:creationId xmlns:a16="http://schemas.microsoft.com/office/drawing/2014/main" id="{0CE8F7CC-087C-4D56-96A4-BE6C5AA5D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3" y="224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0" name="Oval 1338">
                <a:extLst>
                  <a:ext uri="{FF2B5EF4-FFF2-40B4-BE49-F238E27FC236}">
                    <a16:creationId xmlns:a16="http://schemas.microsoft.com/office/drawing/2014/main" id="{FC902027-96FA-40C2-84DC-D40004205C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7" y="227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1" name="Oval 1339">
                <a:extLst>
                  <a:ext uri="{FF2B5EF4-FFF2-40B4-BE49-F238E27FC236}">
                    <a16:creationId xmlns:a16="http://schemas.microsoft.com/office/drawing/2014/main" id="{6DC8EEAE-BB35-485C-AB2F-8EDC0E5E23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29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2" name="Oval 1340">
                <a:extLst>
                  <a:ext uri="{FF2B5EF4-FFF2-40B4-BE49-F238E27FC236}">
                    <a16:creationId xmlns:a16="http://schemas.microsoft.com/office/drawing/2014/main" id="{AF2713AA-A1D2-4112-B91F-D69E0C7DEC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4" y="231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3" name="Oval 1341">
                <a:extLst>
                  <a:ext uri="{FF2B5EF4-FFF2-40B4-BE49-F238E27FC236}">
                    <a16:creationId xmlns:a16="http://schemas.microsoft.com/office/drawing/2014/main" id="{C3E22935-7D8B-4F3F-8285-C56331D71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2" y="233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4" name="Oval 1342">
                <a:extLst>
                  <a:ext uri="{FF2B5EF4-FFF2-40B4-BE49-F238E27FC236}">
                    <a16:creationId xmlns:a16="http://schemas.microsoft.com/office/drawing/2014/main" id="{4790EA28-FA05-4F5E-B9A6-70052AF42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33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5" name="Oval 1343">
                <a:extLst>
                  <a:ext uri="{FF2B5EF4-FFF2-40B4-BE49-F238E27FC236}">
                    <a16:creationId xmlns:a16="http://schemas.microsoft.com/office/drawing/2014/main" id="{8DF6CA44-A089-4623-89FE-774DE4DE0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0" y="230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6" name="Oval 1344">
                <a:extLst>
                  <a:ext uri="{FF2B5EF4-FFF2-40B4-BE49-F238E27FC236}">
                    <a16:creationId xmlns:a16="http://schemas.microsoft.com/office/drawing/2014/main" id="{8593332E-E90E-4242-A8F7-AED08ED73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2284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7" name="Oval 1345">
                <a:extLst>
                  <a:ext uri="{FF2B5EF4-FFF2-40B4-BE49-F238E27FC236}">
                    <a16:creationId xmlns:a16="http://schemas.microsoft.com/office/drawing/2014/main" id="{EEB03959-95F4-4A83-8A91-AEB444074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5" y="225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8" name="Oval 1346">
                <a:extLst>
                  <a:ext uri="{FF2B5EF4-FFF2-40B4-BE49-F238E27FC236}">
                    <a16:creationId xmlns:a16="http://schemas.microsoft.com/office/drawing/2014/main" id="{44E3E679-D5C3-4A61-9532-8B3409F3B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223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79" name="Oval 1347">
                <a:extLst>
                  <a:ext uri="{FF2B5EF4-FFF2-40B4-BE49-F238E27FC236}">
                    <a16:creationId xmlns:a16="http://schemas.microsoft.com/office/drawing/2014/main" id="{BA037806-3092-48E1-99FA-F2FD14EEF6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9" y="221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0" name="Oval 1348">
                <a:extLst>
                  <a:ext uri="{FF2B5EF4-FFF2-40B4-BE49-F238E27FC236}">
                    <a16:creationId xmlns:a16="http://schemas.microsoft.com/office/drawing/2014/main" id="{26362D4F-872E-4508-8E31-A2C24BAAAA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" y="223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1" name="Oval 1349">
                <a:extLst>
                  <a:ext uri="{FF2B5EF4-FFF2-40B4-BE49-F238E27FC236}">
                    <a16:creationId xmlns:a16="http://schemas.microsoft.com/office/drawing/2014/main" id="{1B6A42A2-6886-429F-9724-C4E3A1396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2" y="225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2" name="Oval 1350">
                <a:extLst>
                  <a:ext uri="{FF2B5EF4-FFF2-40B4-BE49-F238E27FC236}">
                    <a16:creationId xmlns:a16="http://schemas.microsoft.com/office/drawing/2014/main" id="{66FFB7A7-A468-42C9-8283-C5B047CED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8" y="228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3" name="Oval 1351">
                <a:extLst>
                  <a:ext uri="{FF2B5EF4-FFF2-40B4-BE49-F238E27FC236}">
                    <a16:creationId xmlns:a16="http://schemas.microsoft.com/office/drawing/2014/main" id="{7D4856A4-7AE2-4FEC-856B-8CDD6CAEA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30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4" name="Oval 1352">
                <a:extLst>
                  <a:ext uri="{FF2B5EF4-FFF2-40B4-BE49-F238E27FC236}">
                    <a16:creationId xmlns:a16="http://schemas.microsoft.com/office/drawing/2014/main" id="{30082372-1C4C-4EE4-AA2E-B9F9B8779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30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5" name="Oval 1353">
                <a:extLst>
                  <a:ext uri="{FF2B5EF4-FFF2-40B4-BE49-F238E27FC236}">
                    <a16:creationId xmlns:a16="http://schemas.microsoft.com/office/drawing/2014/main" id="{14211467-C9B9-4410-8A3F-36A4760645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5" y="227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6" name="Oval 1354">
                <a:extLst>
                  <a:ext uri="{FF2B5EF4-FFF2-40B4-BE49-F238E27FC236}">
                    <a16:creationId xmlns:a16="http://schemas.microsoft.com/office/drawing/2014/main" id="{BEE8AB7F-2F57-4C79-AD3A-BC13D91BD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25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7" name="Oval 1355">
                <a:extLst>
                  <a:ext uri="{FF2B5EF4-FFF2-40B4-BE49-F238E27FC236}">
                    <a16:creationId xmlns:a16="http://schemas.microsoft.com/office/drawing/2014/main" id="{3A2FF956-D9C4-44C6-89E6-D7716DA156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227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8" name="Oval 1356">
                <a:extLst>
                  <a:ext uri="{FF2B5EF4-FFF2-40B4-BE49-F238E27FC236}">
                    <a16:creationId xmlns:a16="http://schemas.microsoft.com/office/drawing/2014/main" id="{74E22DE6-5A0B-4B3A-A88A-BA3D4CB93E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20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89" name="Oval 1357">
                <a:extLst>
                  <a:ext uri="{FF2B5EF4-FFF2-40B4-BE49-F238E27FC236}">
                    <a16:creationId xmlns:a16="http://schemas.microsoft.com/office/drawing/2014/main" id="{6AAB1467-3F31-4820-BEE0-92785505CA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219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0" name="Oval 1358">
                <a:extLst>
                  <a:ext uri="{FF2B5EF4-FFF2-40B4-BE49-F238E27FC236}">
                    <a16:creationId xmlns:a16="http://schemas.microsoft.com/office/drawing/2014/main" id="{57085F85-C57E-4435-8229-717D422A55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0" y="221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1" name="Oval 1359">
                <a:extLst>
                  <a:ext uri="{FF2B5EF4-FFF2-40B4-BE49-F238E27FC236}">
                    <a16:creationId xmlns:a16="http://schemas.microsoft.com/office/drawing/2014/main" id="{EB9A579B-7EF7-4F2C-AFC3-1A945455B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23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2" name="Oval 1360">
                <a:extLst>
                  <a:ext uri="{FF2B5EF4-FFF2-40B4-BE49-F238E27FC236}">
                    <a16:creationId xmlns:a16="http://schemas.microsoft.com/office/drawing/2014/main" id="{9AEA15D0-22AE-4082-90B4-EAD6D50027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260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3" name="Oval 1361">
                <a:extLst>
                  <a:ext uri="{FF2B5EF4-FFF2-40B4-BE49-F238E27FC236}">
                    <a16:creationId xmlns:a16="http://schemas.microsoft.com/office/drawing/2014/main" id="{A523E8AE-B8D7-4DE1-8BF6-C15F1A77B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224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4" name="Oval 1362">
                <a:extLst>
                  <a:ext uri="{FF2B5EF4-FFF2-40B4-BE49-F238E27FC236}">
                    <a16:creationId xmlns:a16="http://schemas.microsoft.com/office/drawing/2014/main" id="{A32D4182-8AF3-47C1-9FE6-A01F258D0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225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5" name="Oval 1363">
                <a:extLst>
                  <a:ext uri="{FF2B5EF4-FFF2-40B4-BE49-F238E27FC236}">
                    <a16:creationId xmlns:a16="http://schemas.microsoft.com/office/drawing/2014/main" id="{91BBBBC2-FB4A-4CC6-88B7-68F881C55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0" y="227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6" name="Oval 1364">
                <a:extLst>
                  <a:ext uri="{FF2B5EF4-FFF2-40B4-BE49-F238E27FC236}">
                    <a16:creationId xmlns:a16="http://schemas.microsoft.com/office/drawing/2014/main" id="{1123E73A-544D-4114-B5FC-ACD830404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0" y="229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7" name="Oval 1365">
                <a:extLst>
                  <a:ext uri="{FF2B5EF4-FFF2-40B4-BE49-F238E27FC236}">
                    <a16:creationId xmlns:a16="http://schemas.microsoft.com/office/drawing/2014/main" id="{E15C579E-AD6C-4DAB-AF4C-F069038A4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3" y="226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8" name="Oval 1366">
                <a:extLst>
                  <a:ext uri="{FF2B5EF4-FFF2-40B4-BE49-F238E27FC236}">
                    <a16:creationId xmlns:a16="http://schemas.microsoft.com/office/drawing/2014/main" id="{9A6A43CC-57B2-4C3F-B6EC-1D83EA433B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230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099" name="Oval 1367">
                <a:extLst>
                  <a:ext uri="{FF2B5EF4-FFF2-40B4-BE49-F238E27FC236}">
                    <a16:creationId xmlns:a16="http://schemas.microsoft.com/office/drawing/2014/main" id="{3DABF3FE-B643-4EC8-B054-0E2BD109B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28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0" name="Oval 1368">
                <a:extLst>
                  <a:ext uri="{FF2B5EF4-FFF2-40B4-BE49-F238E27FC236}">
                    <a16:creationId xmlns:a16="http://schemas.microsoft.com/office/drawing/2014/main" id="{D11C6332-2A8F-478D-9323-D36572022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2" y="232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1" name="Oval 1369">
                <a:extLst>
                  <a:ext uri="{FF2B5EF4-FFF2-40B4-BE49-F238E27FC236}">
                    <a16:creationId xmlns:a16="http://schemas.microsoft.com/office/drawing/2014/main" id="{8B2860C4-CBE5-4C52-8C78-65FF66354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9" y="234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2" name="Oval 1370">
                <a:extLst>
                  <a:ext uri="{FF2B5EF4-FFF2-40B4-BE49-F238E27FC236}">
                    <a16:creationId xmlns:a16="http://schemas.microsoft.com/office/drawing/2014/main" id="{268B4B73-E52A-458E-8F17-1B755F45E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9" y="235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3" name="Oval 1371">
                <a:extLst>
                  <a:ext uri="{FF2B5EF4-FFF2-40B4-BE49-F238E27FC236}">
                    <a16:creationId xmlns:a16="http://schemas.microsoft.com/office/drawing/2014/main" id="{C8C6195D-06E9-4B20-8537-49CAB4FACA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0" y="235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4" name="Oval 1372">
                <a:extLst>
                  <a:ext uri="{FF2B5EF4-FFF2-40B4-BE49-F238E27FC236}">
                    <a16:creationId xmlns:a16="http://schemas.microsoft.com/office/drawing/2014/main" id="{48E9796D-FE93-4312-8ECF-344E5A9AE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233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5" name="Oval 1373">
                <a:extLst>
                  <a:ext uri="{FF2B5EF4-FFF2-40B4-BE49-F238E27FC236}">
                    <a16:creationId xmlns:a16="http://schemas.microsoft.com/office/drawing/2014/main" id="{9A23A763-0CD6-45AA-8CCB-F501A644F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309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6" name="Oval 1374">
                <a:extLst>
                  <a:ext uri="{FF2B5EF4-FFF2-40B4-BE49-F238E27FC236}">
                    <a16:creationId xmlns:a16="http://schemas.microsoft.com/office/drawing/2014/main" id="{3567EDE2-AF1A-4DA5-91EC-42E40BBA6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2" y="229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7" name="Oval 1375">
                <a:extLst>
                  <a:ext uri="{FF2B5EF4-FFF2-40B4-BE49-F238E27FC236}">
                    <a16:creationId xmlns:a16="http://schemas.microsoft.com/office/drawing/2014/main" id="{775B69A6-7372-4317-863B-E59E3200F6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26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8" name="Oval 1376">
                <a:extLst>
                  <a:ext uri="{FF2B5EF4-FFF2-40B4-BE49-F238E27FC236}">
                    <a16:creationId xmlns:a16="http://schemas.microsoft.com/office/drawing/2014/main" id="{19776694-B98D-4F53-A4D0-BB5E75AC5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224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09" name="Oval 1377">
                <a:extLst>
                  <a:ext uri="{FF2B5EF4-FFF2-40B4-BE49-F238E27FC236}">
                    <a16:creationId xmlns:a16="http://schemas.microsoft.com/office/drawing/2014/main" id="{797F2A50-9DC5-49BF-98F1-AA1FEB559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1" y="221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0" name="Oval 1378">
                <a:extLst>
                  <a:ext uri="{FF2B5EF4-FFF2-40B4-BE49-F238E27FC236}">
                    <a16:creationId xmlns:a16="http://schemas.microsoft.com/office/drawing/2014/main" id="{555A6A50-2F08-4108-A602-05B485D1A0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20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1" name="Oval 1379">
                <a:extLst>
                  <a:ext uri="{FF2B5EF4-FFF2-40B4-BE49-F238E27FC236}">
                    <a16:creationId xmlns:a16="http://schemas.microsoft.com/office/drawing/2014/main" id="{172A48FB-2CBA-477B-8C77-874ECA14B0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1" y="224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2" name="Oval 1380">
                <a:extLst>
                  <a:ext uri="{FF2B5EF4-FFF2-40B4-BE49-F238E27FC236}">
                    <a16:creationId xmlns:a16="http://schemas.microsoft.com/office/drawing/2014/main" id="{1B4D4C34-AC34-4AF6-A7B7-77DC67B63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27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3" name="Oval 1381">
                <a:extLst>
                  <a:ext uri="{FF2B5EF4-FFF2-40B4-BE49-F238E27FC236}">
                    <a16:creationId xmlns:a16="http://schemas.microsoft.com/office/drawing/2014/main" id="{BE8B1439-CBD0-4B67-8D66-247713C69D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301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4" name="Oval 1382">
                <a:extLst>
                  <a:ext uri="{FF2B5EF4-FFF2-40B4-BE49-F238E27FC236}">
                    <a16:creationId xmlns:a16="http://schemas.microsoft.com/office/drawing/2014/main" id="{91871FC7-A0D4-4467-8BDF-BD54E3CEC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1" y="232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5" name="Oval 1383">
                <a:extLst>
                  <a:ext uri="{FF2B5EF4-FFF2-40B4-BE49-F238E27FC236}">
                    <a16:creationId xmlns:a16="http://schemas.microsoft.com/office/drawing/2014/main" id="{348134E4-D75F-441C-85D0-1A1506B916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1" y="231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6" name="Oval 1384">
                <a:extLst>
                  <a:ext uri="{FF2B5EF4-FFF2-40B4-BE49-F238E27FC236}">
                    <a16:creationId xmlns:a16="http://schemas.microsoft.com/office/drawing/2014/main" id="{9D736355-4D3C-4F1C-B1E2-F05BDB69C2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253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7" name="Oval 1385">
                <a:extLst>
                  <a:ext uri="{FF2B5EF4-FFF2-40B4-BE49-F238E27FC236}">
                    <a16:creationId xmlns:a16="http://schemas.microsoft.com/office/drawing/2014/main" id="{24FA3867-CE37-4640-9FD0-7E4E9059B6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8" y="221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8" name="Oval 1386">
                <a:extLst>
                  <a:ext uri="{FF2B5EF4-FFF2-40B4-BE49-F238E27FC236}">
                    <a16:creationId xmlns:a16="http://schemas.microsoft.com/office/drawing/2014/main" id="{EC03754A-3BB7-4BDB-937F-E577C09441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5" y="2242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19" name="Oval 1387">
                <a:extLst>
                  <a:ext uri="{FF2B5EF4-FFF2-40B4-BE49-F238E27FC236}">
                    <a16:creationId xmlns:a16="http://schemas.microsoft.com/office/drawing/2014/main" id="{7B97174D-B4BD-4298-A9DA-D4EDFFDF23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0" y="2271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0" name="Oval 1388">
                <a:extLst>
                  <a:ext uri="{FF2B5EF4-FFF2-40B4-BE49-F238E27FC236}">
                    <a16:creationId xmlns:a16="http://schemas.microsoft.com/office/drawing/2014/main" id="{6E7F335D-E63E-426E-AA1E-7EC0DF8A9F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1" y="229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1" name="Oval 1389">
                <a:extLst>
                  <a:ext uri="{FF2B5EF4-FFF2-40B4-BE49-F238E27FC236}">
                    <a16:creationId xmlns:a16="http://schemas.microsoft.com/office/drawing/2014/main" id="{85FEE57C-1BBD-48B2-A7D6-94824BB633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7" y="232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2" name="Oval 1390">
                <a:extLst>
                  <a:ext uri="{FF2B5EF4-FFF2-40B4-BE49-F238E27FC236}">
                    <a16:creationId xmlns:a16="http://schemas.microsoft.com/office/drawing/2014/main" id="{81DE5509-48A0-4A54-85C6-78E15B61B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3" y="234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3" name="Oval 1391">
                <a:extLst>
                  <a:ext uri="{FF2B5EF4-FFF2-40B4-BE49-F238E27FC236}">
                    <a16:creationId xmlns:a16="http://schemas.microsoft.com/office/drawing/2014/main" id="{AF0957E6-A1E2-4BC2-B6AF-ACECED6F6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4" y="235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4" name="Oval 1392">
                <a:extLst>
                  <a:ext uri="{FF2B5EF4-FFF2-40B4-BE49-F238E27FC236}">
                    <a16:creationId xmlns:a16="http://schemas.microsoft.com/office/drawing/2014/main" id="{8BE9F108-4BDB-4D8A-991D-F5BC311DC1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8" y="235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5" name="Oval 1393">
                <a:extLst>
                  <a:ext uri="{FF2B5EF4-FFF2-40B4-BE49-F238E27FC236}">
                    <a16:creationId xmlns:a16="http://schemas.microsoft.com/office/drawing/2014/main" id="{04037936-BD42-48F2-8949-5AC8C501AA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9" y="234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6" name="Oval 1394">
                <a:extLst>
                  <a:ext uri="{FF2B5EF4-FFF2-40B4-BE49-F238E27FC236}">
                    <a16:creationId xmlns:a16="http://schemas.microsoft.com/office/drawing/2014/main" id="{9A095BCF-5168-44EA-BFB7-B8D7EA778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326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7" name="Oval 1395">
                <a:extLst>
                  <a:ext uri="{FF2B5EF4-FFF2-40B4-BE49-F238E27FC236}">
                    <a16:creationId xmlns:a16="http://schemas.microsoft.com/office/drawing/2014/main" id="{3CEC6007-7E73-49B4-B046-9CB4BD1A6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3" y="23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8" name="Oval 1396">
                <a:extLst>
                  <a:ext uri="{FF2B5EF4-FFF2-40B4-BE49-F238E27FC236}">
                    <a16:creationId xmlns:a16="http://schemas.microsoft.com/office/drawing/2014/main" id="{EE92314C-C5EC-496E-86E4-83B882516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6" y="227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29" name="Oval 1397">
                <a:extLst>
                  <a:ext uri="{FF2B5EF4-FFF2-40B4-BE49-F238E27FC236}">
                    <a16:creationId xmlns:a16="http://schemas.microsoft.com/office/drawing/2014/main" id="{73E2B89F-6123-4F5F-8CA9-8E1245CCEB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1" y="224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0" name="Oval 1398">
                <a:extLst>
                  <a:ext uri="{FF2B5EF4-FFF2-40B4-BE49-F238E27FC236}">
                    <a16:creationId xmlns:a16="http://schemas.microsoft.com/office/drawing/2014/main" id="{E38872FC-5AEE-4B6A-B030-42B9782FD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2" y="222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1" name="Oval 1399">
                <a:extLst>
                  <a:ext uri="{FF2B5EF4-FFF2-40B4-BE49-F238E27FC236}">
                    <a16:creationId xmlns:a16="http://schemas.microsoft.com/office/drawing/2014/main" id="{338084DB-6763-403C-B3B2-AD4D93196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3" y="220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2" name="Oval 1400">
                <a:extLst>
                  <a:ext uri="{FF2B5EF4-FFF2-40B4-BE49-F238E27FC236}">
                    <a16:creationId xmlns:a16="http://schemas.microsoft.com/office/drawing/2014/main" id="{F4D2F5B7-0C4C-4753-A4FE-05943BD01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2" y="238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3" name="Oval 1401">
                <a:extLst>
                  <a:ext uri="{FF2B5EF4-FFF2-40B4-BE49-F238E27FC236}">
                    <a16:creationId xmlns:a16="http://schemas.microsoft.com/office/drawing/2014/main" id="{82ABC7EA-69A3-49AB-B3E3-D18232C0C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4" y="2406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4" name="Oval 1402">
                <a:extLst>
                  <a:ext uri="{FF2B5EF4-FFF2-40B4-BE49-F238E27FC236}">
                    <a16:creationId xmlns:a16="http://schemas.microsoft.com/office/drawing/2014/main" id="{AF9869C7-A56E-49AB-B4A8-27448F225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8" y="241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5" name="Oval 1403">
                <a:extLst>
                  <a:ext uri="{FF2B5EF4-FFF2-40B4-BE49-F238E27FC236}">
                    <a16:creationId xmlns:a16="http://schemas.microsoft.com/office/drawing/2014/main" id="{676C42F2-769A-4330-BDA4-487E7B09D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44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6" name="Oval 1404">
                <a:extLst>
                  <a:ext uri="{FF2B5EF4-FFF2-40B4-BE49-F238E27FC236}">
                    <a16:creationId xmlns:a16="http://schemas.microsoft.com/office/drawing/2014/main" id="{EAB42B24-15AA-4D57-A119-70435320F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46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7" name="Oval 1405">
                <a:extLst>
                  <a:ext uri="{FF2B5EF4-FFF2-40B4-BE49-F238E27FC236}">
                    <a16:creationId xmlns:a16="http://schemas.microsoft.com/office/drawing/2014/main" id="{5B9E6D1A-F781-4761-A016-945E122615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4" y="2488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8" name="Oval 1406">
                <a:extLst>
                  <a:ext uri="{FF2B5EF4-FFF2-40B4-BE49-F238E27FC236}">
                    <a16:creationId xmlns:a16="http://schemas.microsoft.com/office/drawing/2014/main" id="{3C4F4084-FA47-417C-9036-4E079183A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7" y="251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39" name="Oval 1407">
                <a:extLst>
                  <a:ext uri="{FF2B5EF4-FFF2-40B4-BE49-F238E27FC236}">
                    <a16:creationId xmlns:a16="http://schemas.microsoft.com/office/drawing/2014/main" id="{F2513685-476E-41D5-9AC2-AA551B63E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6" y="252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0" name="Oval 1408">
                <a:extLst>
                  <a:ext uri="{FF2B5EF4-FFF2-40B4-BE49-F238E27FC236}">
                    <a16:creationId xmlns:a16="http://schemas.microsoft.com/office/drawing/2014/main" id="{220A7885-BBE5-47E4-910E-F98B7491C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52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1" name="Oval 1409">
                <a:extLst>
                  <a:ext uri="{FF2B5EF4-FFF2-40B4-BE49-F238E27FC236}">
                    <a16:creationId xmlns:a16="http://schemas.microsoft.com/office/drawing/2014/main" id="{93260460-AFEA-418E-86B9-765FA32863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3" y="25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2" name="Oval 1410">
                <a:extLst>
                  <a:ext uri="{FF2B5EF4-FFF2-40B4-BE49-F238E27FC236}">
                    <a16:creationId xmlns:a16="http://schemas.microsoft.com/office/drawing/2014/main" id="{8CABDAE8-1612-41C4-88E0-003BDB066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1" y="24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3" name="Oval 1411">
                <a:extLst>
                  <a:ext uri="{FF2B5EF4-FFF2-40B4-BE49-F238E27FC236}">
                    <a16:creationId xmlns:a16="http://schemas.microsoft.com/office/drawing/2014/main" id="{4187307A-EA6B-40FE-9295-96AF92ABA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8" y="244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4" name="Oval 1412">
                <a:extLst>
                  <a:ext uri="{FF2B5EF4-FFF2-40B4-BE49-F238E27FC236}">
                    <a16:creationId xmlns:a16="http://schemas.microsoft.com/office/drawing/2014/main" id="{FF82A556-C431-42D4-AEFD-73EC8C6A6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8" y="2425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5" name="Oval 1413">
                <a:extLst>
                  <a:ext uri="{FF2B5EF4-FFF2-40B4-BE49-F238E27FC236}">
                    <a16:creationId xmlns:a16="http://schemas.microsoft.com/office/drawing/2014/main" id="{A1A60D36-C336-4669-9F65-EE6B3E1B0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409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6" name="Oval 1414">
                <a:extLst>
                  <a:ext uri="{FF2B5EF4-FFF2-40B4-BE49-F238E27FC236}">
                    <a16:creationId xmlns:a16="http://schemas.microsoft.com/office/drawing/2014/main" id="{F1AC2FAE-0470-4B7D-A611-770C45000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9" y="242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7" name="Oval 1415">
                <a:extLst>
                  <a:ext uri="{FF2B5EF4-FFF2-40B4-BE49-F238E27FC236}">
                    <a16:creationId xmlns:a16="http://schemas.microsoft.com/office/drawing/2014/main" id="{5146E7CA-E71B-4A9C-BBBA-EDE8E4448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6" y="244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8" name="Oval 1416">
                <a:extLst>
                  <a:ext uri="{FF2B5EF4-FFF2-40B4-BE49-F238E27FC236}">
                    <a16:creationId xmlns:a16="http://schemas.microsoft.com/office/drawing/2014/main" id="{6AF333A1-51BB-43AF-8491-C3E5020956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4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49" name="Oval 1417">
                <a:extLst>
                  <a:ext uri="{FF2B5EF4-FFF2-40B4-BE49-F238E27FC236}">
                    <a16:creationId xmlns:a16="http://schemas.microsoft.com/office/drawing/2014/main" id="{1B87342D-8501-4820-9049-B649C9E56F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2" y="2495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0" name="Oval 1418">
                <a:extLst>
                  <a:ext uri="{FF2B5EF4-FFF2-40B4-BE49-F238E27FC236}">
                    <a16:creationId xmlns:a16="http://schemas.microsoft.com/office/drawing/2014/main" id="{0B5976EA-06FF-41D4-AEFE-8EA7FED46B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49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1" name="Oval 1419">
                <a:extLst>
                  <a:ext uri="{FF2B5EF4-FFF2-40B4-BE49-F238E27FC236}">
                    <a16:creationId xmlns:a16="http://schemas.microsoft.com/office/drawing/2014/main" id="{E665D922-3F2B-4F58-98C8-ACA739224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8" y="247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2" name="Oval 1420">
                <a:extLst>
                  <a:ext uri="{FF2B5EF4-FFF2-40B4-BE49-F238E27FC236}">
                    <a16:creationId xmlns:a16="http://schemas.microsoft.com/office/drawing/2014/main" id="{275BC468-DB62-4001-9A4B-183A93E8FB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44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3" name="Oval 1421">
                <a:extLst>
                  <a:ext uri="{FF2B5EF4-FFF2-40B4-BE49-F238E27FC236}">
                    <a16:creationId xmlns:a16="http://schemas.microsoft.com/office/drawing/2014/main" id="{8CCB6AE0-4C34-43F0-8A02-04BA4E170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46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4" name="Oval 1422">
                <a:extLst>
                  <a:ext uri="{FF2B5EF4-FFF2-40B4-BE49-F238E27FC236}">
                    <a16:creationId xmlns:a16="http://schemas.microsoft.com/office/drawing/2014/main" id="{BD62C631-4FEA-4CBE-A289-6318D3B023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9" y="2392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5" name="Oval 1423">
                <a:extLst>
                  <a:ext uri="{FF2B5EF4-FFF2-40B4-BE49-F238E27FC236}">
                    <a16:creationId xmlns:a16="http://schemas.microsoft.com/office/drawing/2014/main" id="{78AF8328-B3F1-441F-9FCA-72FFA2C33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38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6" name="Oval 1424">
                <a:extLst>
                  <a:ext uri="{FF2B5EF4-FFF2-40B4-BE49-F238E27FC236}">
                    <a16:creationId xmlns:a16="http://schemas.microsoft.com/office/drawing/2014/main" id="{599C857B-B26E-4D78-A072-83BBAE568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3" y="240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7" name="Oval 1425">
                <a:extLst>
                  <a:ext uri="{FF2B5EF4-FFF2-40B4-BE49-F238E27FC236}">
                    <a16:creationId xmlns:a16="http://schemas.microsoft.com/office/drawing/2014/main" id="{2B285E41-2125-4A01-A3EB-D61866BA8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5" y="242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8" name="Oval 1426">
                <a:extLst>
                  <a:ext uri="{FF2B5EF4-FFF2-40B4-BE49-F238E27FC236}">
                    <a16:creationId xmlns:a16="http://schemas.microsoft.com/office/drawing/2014/main" id="{D1D95B41-92E5-4C7E-AA6D-41E87AF289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45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59" name="Oval 1427">
                <a:extLst>
                  <a:ext uri="{FF2B5EF4-FFF2-40B4-BE49-F238E27FC236}">
                    <a16:creationId xmlns:a16="http://schemas.microsoft.com/office/drawing/2014/main" id="{2DC63D21-C1A9-4E89-B92F-6A551ACBC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43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0" name="Oval 1428">
                <a:extLst>
                  <a:ext uri="{FF2B5EF4-FFF2-40B4-BE49-F238E27FC236}">
                    <a16:creationId xmlns:a16="http://schemas.microsoft.com/office/drawing/2014/main" id="{B11CD7AE-A22E-474A-8DDB-7EF9678B5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44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1" name="Oval 1429">
                <a:extLst>
                  <a:ext uri="{FF2B5EF4-FFF2-40B4-BE49-F238E27FC236}">
                    <a16:creationId xmlns:a16="http://schemas.microsoft.com/office/drawing/2014/main" id="{A86C3F28-086D-4F9C-9366-7ABF35492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53" y="246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2" name="Oval 1430">
                <a:extLst>
                  <a:ext uri="{FF2B5EF4-FFF2-40B4-BE49-F238E27FC236}">
                    <a16:creationId xmlns:a16="http://schemas.microsoft.com/office/drawing/2014/main" id="{29FE186A-DE28-405A-95FB-8CEF76022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3" y="248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3" name="Oval 1431">
                <a:extLst>
                  <a:ext uri="{FF2B5EF4-FFF2-40B4-BE49-F238E27FC236}">
                    <a16:creationId xmlns:a16="http://schemas.microsoft.com/office/drawing/2014/main" id="{7AEE9A0A-C24D-4F30-9E43-9B9FBC78D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36" y="246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4" name="Oval 1432">
                <a:extLst>
                  <a:ext uri="{FF2B5EF4-FFF2-40B4-BE49-F238E27FC236}">
                    <a16:creationId xmlns:a16="http://schemas.microsoft.com/office/drawing/2014/main" id="{3ACB91BA-56E2-4F81-AC10-C22E4127B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1" y="249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5" name="Oval 1433">
                <a:extLst>
                  <a:ext uri="{FF2B5EF4-FFF2-40B4-BE49-F238E27FC236}">
                    <a16:creationId xmlns:a16="http://schemas.microsoft.com/office/drawing/2014/main" id="{18CDC711-51B5-48BA-8EE5-5224B4EB81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6" y="247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6" name="Oval 1434">
                <a:extLst>
                  <a:ext uri="{FF2B5EF4-FFF2-40B4-BE49-F238E27FC236}">
                    <a16:creationId xmlns:a16="http://schemas.microsoft.com/office/drawing/2014/main" id="{BBC7409B-5FBC-41AB-AD8D-ED46FED23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51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7" name="Oval 1435">
                <a:extLst>
                  <a:ext uri="{FF2B5EF4-FFF2-40B4-BE49-F238E27FC236}">
                    <a16:creationId xmlns:a16="http://schemas.microsoft.com/office/drawing/2014/main" id="{C7A0A4E1-A1B7-4159-9D4B-E8E4E67E2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2" y="253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8" name="Oval 1436">
                <a:extLst>
                  <a:ext uri="{FF2B5EF4-FFF2-40B4-BE49-F238E27FC236}">
                    <a16:creationId xmlns:a16="http://schemas.microsoft.com/office/drawing/2014/main" id="{B8648C94-C9C5-4DA5-842C-4BDEB8FBC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2" y="254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69" name="Oval 1437">
                <a:extLst>
                  <a:ext uri="{FF2B5EF4-FFF2-40B4-BE49-F238E27FC236}">
                    <a16:creationId xmlns:a16="http://schemas.microsoft.com/office/drawing/2014/main" id="{9BD4B924-A8EA-40CC-B3FC-7DC6AC970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3" y="254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0" name="Oval 1438">
                <a:extLst>
                  <a:ext uri="{FF2B5EF4-FFF2-40B4-BE49-F238E27FC236}">
                    <a16:creationId xmlns:a16="http://schemas.microsoft.com/office/drawing/2014/main" id="{0C02F910-E216-465C-B8E7-33DC8B945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7" y="252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1" name="Oval 1439">
                <a:extLst>
                  <a:ext uri="{FF2B5EF4-FFF2-40B4-BE49-F238E27FC236}">
                    <a16:creationId xmlns:a16="http://schemas.microsoft.com/office/drawing/2014/main" id="{D7816F21-7100-489E-B53F-BF276D569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8" y="249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2" name="Oval 1440">
                <a:extLst>
                  <a:ext uri="{FF2B5EF4-FFF2-40B4-BE49-F238E27FC236}">
                    <a16:creationId xmlns:a16="http://schemas.microsoft.com/office/drawing/2014/main" id="{3E2E1166-0140-4231-A3B4-2EA1CCD99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5" y="248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3" name="Oval 1441">
                <a:extLst>
                  <a:ext uri="{FF2B5EF4-FFF2-40B4-BE49-F238E27FC236}">
                    <a16:creationId xmlns:a16="http://schemas.microsoft.com/office/drawing/2014/main" id="{0C2E3CFB-4DFA-44BB-8001-F409A991B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2" y="245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4" name="Oval 1442">
                <a:extLst>
                  <a:ext uri="{FF2B5EF4-FFF2-40B4-BE49-F238E27FC236}">
                    <a16:creationId xmlns:a16="http://schemas.microsoft.com/office/drawing/2014/main" id="{BF5A4EB6-2D17-4F1C-B426-46952CD40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2" y="243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5" name="Oval 1443">
                <a:extLst>
                  <a:ext uri="{FF2B5EF4-FFF2-40B4-BE49-F238E27FC236}">
                    <a16:creationId xmlns:a16="http://schemas.microsoft.com/office/drawing/2014/main" id="{B9D909FD-230A-43F8-B3E3-25D688E2A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4" y="240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6" name="Oval 1444">
                <a:extLst>
                  <a:ext uri="{FF2B5EF4-FFF2-40B4-BE49-F238E27FC236}">
                    <a16:creationId xmlns:a16="http://schemas.microsoft.com/office/drawing/2014/main" id="{59EAAAEB-0B91-4971-AF72-4A1BAE63E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7" y="239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7" name="Oval 1445">
                <a:extLst>
                  <a:ext uri="{FF2B5EF4-FFF2-40B4-BE49-F238E27FC236}">
                    <a16:creationId xmlns:a16="http://schemas.microsoft.com/office/drawing/2014/main" id="{115B4F4A-3FCD-4C67-B7EE-C16C9FFAC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4" y="2431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3178" name="Oval 1446">
                <a:extLst>
                  <a:ext uri="{FF2B5EF4-FFF2-40B4-BE49-F238E27FC236}">
                    <a16:creationId xmlns:a16="http://schemas.microsoft.com/office/drawing/2014/main" id="{C02C47BC-48EC-4C77-9EAD-C5D5532CA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1" y="246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12496" name="Group 1447">
              <a:extLst>
                <a:ext uri="{FF2B5EF4-FFF2-40B4-BE49-F238E27FC236}">
                  <a16:creationId xmlns:a16="http://schemas.microsoft.com/office/drawing/2014/main" id="{AB82C4A7-4C8D-4BFE-AD14-301C97AD91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45" y="2092"/>
              <a:ext cx="385" cy="473"/>
              <a:chOff x="3445" y="2092"/>
              <a:chExt cx="385" cy="473"/>
            </a:xfrm>
          </p:grpSpPr>
          <p:sp>
            <p:nvSpPr>
              <p:cNvPr id="12779" name="Oval 1448">
                <a:extLst>
                  <a:ext uri="{FF2B5EF4-FFF2-40B4-BE49-F238E27FC236}">
                    <a16:creationId xmlns:a16="http://schemas.microsoft.com/office/drawing/2014/main" id="{7648E1F4-A1FE-4884-87EF-F8DD8018AC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6" y="249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0" name="Oval 1449">
                <a:extLst>
                  <a:ext uri="{FF2B5EF4-FFF2-40B4-BE49-F238E27FC236}">
                    <a16:creationId xmlns:a16="http://schemas.microsoft.com/office/drawing/2014/main" id="{83C21EE8-BE8C-47D6-9FAC-0B17A7183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64" y="251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1" name="Oval 1450">
                <a:extLst>
                  <a:ext uri="{FF2B5EF4-FFF2-40B4-BE49-F238E27FC236}">
                    <a16:creationId xmlns:a16="http://schemas.microsoft.com/office/drawing/2014/main" id="{7FBDBF31-CC00-42D9-96C9-430268953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4" y="250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2" name="Oval 1451">
                <a:extLst>
                  <a:ext uri="{FF2B5EF4-FFF2-40B4-BE49-F238E27FC236}">
                    <a16:creationId xmlns:a16="http://schemas.microsoft.com/office/drawing/2014/main" id="{0607FCF1-171B-4123-B46F-028431992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0" y="244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3" name="Oval 1452">
                <a:extLst>
                  <a:ext uri="{FF2B5EF4-FFF2-40B4-BE49-F238E27FC236}">
                    <a16:creationId xmlns:a16="http://schemas.microsoft.com/office/drawing/2014/main" id="{93A2E47B-7FD7-49E7-B732-2A58F5A50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40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4" name="Oval 1453">
                <a:extLst>
                  <a:ext uri="{FF2B5EF4-FFF2-40B4-BE49-F238E27FC236}">
                    <a16:creationId xmlns:a16="http://schemas.microsoft.com/office/drawing/2014/main" id="{E674CDE5-5402-486E-A095-0C1335109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9" y="243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5" name="Oval 1454">
                <a:extLst>
                  <a:ext uri="{FF2B5EF4-FFF2-40B4-BE49-F238E27FC236}">
                    <a16:creationId xmlns:a16="http://schemas.microsoft.com/office/drawing/2014/main" id="{2C09DE35-052C-486E-BBE8-D0A15CEAD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3" y="246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6" name="Oval 1455">
                <a:extLst>
                  <a:ext uri="{FF2B5EF4-FFF2-40B4-BE49-F238E27FC236}">
                    <a16:creationId xmlns:a16="http://schemas.microsoft.com/office/drawing/2014/main" id="{EA2F0E4D-63FC-43C4-AD07-5E253BA53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5" y="248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7" name="Oval 1456">
                <a:extLst>
                  <a:ext uri="{FF2B5EF4-FFF2-40B4-BE49-F238E27FC236}">
                    <a16:creationId xmlns:a16="http://schemas.microsoft.com/office/drawing/2014/main" id="{114026F3-4B3A-430E-8C4F-8425CF4E65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51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8" name="Oval 1457">
                <a:extLst>
                  <a:ext uri="{FF2B5EF4-FFF2-40B4-BE49-F238E27FC236}">
                    <a16:creationId xmlns:a16="http://schemas.microsoft.com/office/drawing/2014/main" id="{4893A950-A55B-4554-AD0F-3E60982B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6" y="253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89" name="Oval 1458">
                <a:extLst>
                  <a:ext uri="{FF2B5EF4-FFF2-40B4-BE49-F238E27FC236}">
                    <a16:creationId xmlns:a16="http://schemas.microsoft.com/office/drawing/2014/main" id="{DC4A1E7D-F20C-4E48-AE62-1742A8E0DD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47" y="254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0" name="Oval 1459">
                <a:extLst>
                  <a:ext uri="{FF2B5EF4-FFF2-40B4-BE49-F238E27FC236}">
                    <a16:creationId xmlns:a16="http://schemas.microsoft.com/office/drawing/2014/main" id="{11CD8813-4ABF-4DF4-A38C-25416CC6F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72" y="255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1" name="Oval 1460">
                <a:extLst>
                  <a:ext uri="{FF2B5EF4-FFF2-40B4-BE49-F238E27FC236}">
                    <a16:creationId xmlns:a16="http://schemas.microsoft.com/office/drawing/2014/main" id="{3FBCDF33-524A-4534-8F3A-43798084C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93" y="2538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2" name="Oval 1461">
                <a:extLst>
                  <a:ext uri="{FF2B5EF4-FFF2-40B4-BE49-F238E27FC236}">
                    <a16:creationId xmlns:a16="http://schemas.microsoft.com/office/drawing/2014/main" id="{223FEFD2-B1D8-4DD7-BC8F-58D45D4554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8" y="251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3" name="Oval 1462">
                <a:extLst>
                  <a:ext uri="{FF2B5EF4-FFF2-40B4-BE49-F238E27FC236}">
                    <a16:creationId xmlns:a16="http://schemas.microsoft.com/office/drawing/2014/main" id="{28F114A2-2AB3-4469-AFDD-4CB828940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7" y="249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4" name="Oval 1463">
                <a:extLst>
                  <a:ext uri="{FF2B5EF4-FFF2-40B4-BE49-F238E27FC236}">
                    <a16:creationId xmlns:a16="http://schemas.microsoft.com/office/drawing/2014/main" id="{051326ED-CB17-448F-8663-7F8705AE03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9" y="246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5" name="Oval 1464">
                <a:extLst>
                  <a:ext uri="{FF2B5EF4-FFF2-40B4-BE49-F238E27FC236}">
                    <a16:creationId xmlns:a16="http://schemas.microsoft.com/office/drawing/2014/main" id="{9D3246BB-9E65-4CFC-AB2A-FFEC460BC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14" y="243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6" name="Oval 1465">
                <a:extLst>
                  <a:ext uri="{FF2B5EF4-FFF2-40B4-BE49-F238E27FC236}">
                    <a16:creationId xmlns:a16="http://schemas.microsoft.com/office/drawing/2014/main" id="{537B0E9F-8D21-4BA1-B7CB-388DCF97F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805" y="241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7" name="Oval 1466">
                <a:extLst>
                  <a:ext uri="{FF2B5EF4-FFF2-40B4-BE49-F238E27FC236}">
                    <a16:creationId xmlns:a16="http://schemas.microsoft.com/office/drawing/2014/main" id="{125F1304-C134-4BEE-BE7D-D9853EB78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87" y="239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8" name="Oval 1467">
                <a:extLst>
                  <a:ext uri="{FF2B5EF4-FFF2-40B4-BE49-F238E27FC236}">
                    <a16:creationId xmlns:a16="http://schemas.microsoft.com/office/drawing/2014/main" id="{6C69DAF2-B2E1-4246-A968-6A7399FC2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28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99" name="Oval 1468">
                <a:extLst>
                  <a:ext uri="{FF2B5EF4-FFF2-40B4-BE49-F238E27FC236}">
                    <a16:creationId xmlns:a16="http://schemas.microsoft.com/office/drawing/2014/main" id="{6C0091DD-0B1C-4171-9ABA-BE793CF05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3" y="2306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0" name="Oval 1469">
                <a:extLst>
                  <a:ext uri="{FF2B5EF4-FFF2-40B4-BE49-F238E27FC236}">
                    <a16:creationId xmlns:a16="http://schemas.microsoft.com/office/drawing/2014/main" id="{B783DA4D-D273-44D2-AE56-AAC4D642F3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31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1" name="Oval 1470">
                <a:extLst>
                  <a:ext uri="{FF2B5EF4-FFF2-40B4-BE49-F238E27FC236}">
                    <a16:creationId xmlns:a16="http://schemas.microsoft.com/office/drawing/2014/main" id="{1A91B764-87E6-4D8A-B233-139B85529E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234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2" name="Oval 1471">
                <a:extLst>
                  <a:ext uri="{FF2B5EF4-FFF2-40B4-BE49-F238E27FC236}">
                    <a16:creationId xmlns:a16="http://schemas.microsoft.com/office/drawing/2014/main" id="{41EFAD4B-44B2-446B-A5BC-D4E3A514F0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0" y="236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3" name="Oval 1472">
                <a:extLst>
                  <a:ext uri="{FF2B5EF4-FFF2-40B4-BE49-F238E27FC236}">
                    <a16:creationId xmlns:a16="http://schemas.microsoft.com/office/drawing/2014/main" id="{924992CD-116A-4BD5-8178-D4FB0518D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2388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4" name="Oval 1473">
                <a:extLst>
                  <a:ext uri="{FF2B5EF4-FFF2-40B4-BE49-F238E27FC236}">
                    <a16:creationId xmlns:a16="http://schemas.microsoft.com/office/drawing/2014/main" id="{6EFDE1DA-4B22-43D2-92E3-8A947C0FE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7" y="241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5" name="Oval 1474">
                <a:extLst>
                  <a:ext uri="{FF2B5EF4-FFF2-40B4-BE49-F238E27FC236}">
                    <a16:creationId xmlns:a16="http://schemas.microsoft.com/office/drawing/2014/main" id="{4D29D1D2-DABD-46F3-B39F-8D62449B2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5" y="242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6" name="Oval 1475">
                <a:extLst>
                  <a:ext uri="{FF2B5EF4-FFF2-40B4-BE49-F238E27FC236}">
                    <a16:creationId xmlns:a16="http://schemas.microsoft.com/office/drawing/2014/main" id="{7622B1CF-4833-4074-A7BB-11BE38422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7" y="242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7" name="Oval 1476">
                <a:extLst>
                  <a:ext uri="{FF2B5EF4-FFF2-40B4-BE49-F238E27FC236}">
                    <a16:creationId xmlns:a16="http://schemas.microsoft.com/office/drawing/2014/main" id="{DC10E62C-3C36-4518-B0FE-B62E3D311B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24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8" name="Oval 1477">
                <a:extLst>
                  <a:ext uri="{FF2B5EF4-FFF2-40B4-BE49-F238E27FC236}">
                    <a16:creationId xmlns:a16="http://schemas.microsoft.com/office/drawing/2014/main" id="{A9A2C967-C116-4E4A-BA80-BE92EF6F2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23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09" name="Oval 1478">
                <a:extLst>
                  <a:ext uri="{FF2B5EF4-FFF2-40B4-BE49-F238E27FC236}">
                    <a16:creationId xmlns:a16="http://schemas.microsoft.com/office/drawing/2014/main" id="{E476FD2A-CD49-40DA-A5BF-963C5C9A95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34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0" name="Oval 1479">
                <a:extLst>
                  <a:ext uri="{FF2B5EF4-FFF2-40B4-BE49-F238E27FC236}">
                    <a16:creationId xmlns:a16="http://schemas.microsoft.com/office/drawing/2014/main" id="{67E4FE33-E3ED-42FF-9EB4-ADAC8EDA0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7" y="2325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1" name="Oval 1480">
                <a:extLst>
                  <a:ext uri="{FF2B5EF4-FFF2-40B4-BE49-F238E27FC236}">
                    <a16:creationId xmlns:a16="http://schemas.microsoft.com/office/drawing/2014/main" id="{CDEC26FF-58ED-4AC9-89FE-3233E4F06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2309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2" name="Oval 1481">
                <a:extLst>
                  <a:ext uri="{FF2B5EF4-FFF2-40B4-BE49-F238E27FC236}">
                    <a16:creationId xmlns:a16="http://schemas.microsoft.com/office/drawing/2014/main" id="{39B38CC4-9170-4CDD-A941-B906258A95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8" y="232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3" name="Oval 1482">
                <a:extLst>
                  <a:ext uri="{FF2B5EF4-FFF2-40B4-BE49-F238E27FC236}">
                    <a16:creationId xmlns:a16="http://schemas.microsoft.com/office/drawing/2014/main" id="{D6B3CBBC-5BA4-4932-B04C-0E827B058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234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4" name="Oval 1483">
                <a:extLst>
                  <a:ext uri="{FF2B5EF4-FFF2-40B4-BE49-F238E27FC236}">
                    <a16:creationId xmlns:a16="http://schemas.microsoft.com/office/drawing/2014/main" id="{768D8EAC-5DB6-44A9-A921-21E40C991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3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5" name="Oval 1484">
                <a:extLst>
                  <a:ext uri="{FF2B5EF4-FFF2-40B4-BE49-F238E27FC236}">
                    <a16:creationId xmlns:a16="http://schemas.microsoft.com/office/drawing/2014/main" id="{26B497B5-10B6-43DC-8498-D4B5F3EA1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1" y="239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6" name="Oval 1485">
                <a:extLst>
                  <a:ext uri="{FF2B5EF4-FFF2-40B4-BE49-F238E27FC236}">
                    <a16:creationId xmlns:a16="http://schemas.microsoft.com/office/drawing/2014/main" id="{907A48EC-E85C-4170-BAA2-D76F5C449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239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7" name="Oval 1486">
                <a:extLst>
                  <a:ext uri="{FF2B5EF4-FFF2-40B4-BE49-F238E27FC236}">
                    <a16:creationId xmlns:a16="http://schemas.microsoft.com/office/drawing/2014/main" id="{B10AD572-99B7-49FC-B874-86B7335D3E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370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8" name="Oval 1487">
                <a:extLst>
                  <a:ext uri="{FF2B5EF4-FFF2-40B4-BE49-F238E27FC236}">
                    <a16:creationId xmlns:a16="http://schemas.microsoft.com/office/drawing/2014/main" id="{5082C52B-0406-4DA5-A2B9-CC1B59CDE5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6" y="234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19" name="Oval 1488">
                <a:extLst>
                  <a:ext uri="{FF2B5EF4-FFF2-40B4-BE49-F238E27FC236}">
                    <a16:creationId xmlns:a16="http://schemas.microsoft.com/office/drawing/2014/main" id="{8D7AC600-DBF5-4949-BCFA-5625EE3F8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36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0" name="Oval 1489">
                <a:extLst>
                  <a:ext uri="{FF2B5EF4-FFF2-40B4-BE49-F238E27FC236}">
                    <a16:creationId xmlns:a16="http://schemas.microsoft.com/office/drawing/2014/main" id="{45CB8BD2-7452-462C-9BFA-7AB70A773D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8" y="229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1" name="Oval 1490">
                <a:extLst>
                  <a:ext uri="{FF2B5EF4-FFF2-40B4-BE49-F238E27FC236}">
                    <a16:creationId xmlns:a16="http://schemas.microsoft.com/office/drawing/2014/main" id="{E14454B1-6EA4-4B54-930B-BD9BAE6BE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28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2" name="Oval 1491">
                <a:extLst>
                  <a:ext uri="{FF2B5EF4-FFF2-40B4-BE49-F238E27FC236}">
                    <a16:creationId xmlns:a16="http://schemas.microsoft.com/office/drawing/2014/main" id="{97165381-4553-4BA1-AC74-ED29DE9B51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30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3" name="Oval 1492">
                <a:extLst>
                  <a:ext uri="{FF2B5EF4-FFF2-40B4-BE49-F238E27FC236}">
                    <a16:creationId xmlns:a16="http://schemas.microsoft.com/office/drawing/2014/main" id="{D7B7B430-79D1-4427-957A-F41302180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4" y="232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4" name="Oval 1493">
                <a:extLst>
                  <a:ext uri="{FF2B5EF4-FFF2-40B4-BE49-F238E27FC236}">
                    <a16:creationId xmlns:a16="http://schemas.microsoft.com/office/drawing/2014/main" id="{1598AD94-6DB6-4F01-B0A7-59F6A2410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351"/>
                <a:ext cx="5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5" name="Oval 1494">
                <a:extLst>
                  <a:ext uri="{FF2B5EF4-FFF2-40B4-BE49-F238E27FC236}">
                    <a16:creationId xmlns:a16="http://schemas.microsoft.com/office/drawing/2014/main" id="{1DEB89DF-593D-4AF1-A95F-8E532BBB05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33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6" name="Oval 1495">
                <a:extLst>
                  <a:ext uri="{FF2B5EF4-FFF2-40B4-BE49-F238E27FC236}">
                    <a16:creationId xmlns:a16="http://schemas.microsoft.com/office/drawing/2014/main" id="{B7DCDC1A-1B0F-4C90-941B-0BD164B5D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34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7" name="Oval 1496">
                <a:extLst>
                  <a:ext uri="{FF2B5EF4-FFF2-40B4-BE49-F238E27FC236}">
                    <a16:creationId xmlns:a16="http://schemas.microsoft.com/office/drawing/2014/main" id="{E2A0FABD-01E3-4CBE-914B-733305EED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36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8" name="Oval 1497">
                <a:extLst>
                  <a:ext uri="{FF2B5EF4-FFF2-40B4-BE49-F238E27FC236}">
                    <a16:creationId xmlns:a16="http://schemas.microsoft.com/office/drawing/2014/main" id="{5FCC88CE-9193-4321-9038-68DEFE195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38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29" name="Oval 1498">
                <a:extLst>
                  <a:ext uri="{FF2B5EF4-FFF2-40B4-BE49-F238E27FC236}">
                    <a16:creationId xmlns:a16="http://schemas.microsoft.com/office/drawing/2014/main" id="{2122A536-39F4-4ABD-B449-E6D782C581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6" y="236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0" name="Oval 1499">
                <a:extLst>
                  <a:ext uri="{FF2B5EF4-FFF2-40B4-BE49-F238E27FC236}">
                    <a16:creationId xmlns:a16="http://schemas.microsoft.com/office/drawing/2014/main" id="{D60F6728-825C-42E4-B6C5-33608211C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0" y="239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1" name="Oval 1500">
                <a:extLst>
                  <a:ext uri="{FF2B5EF4-FFF2-40B4-BE49-F238E27FC236}">
                    <a16:creationId xmlns:a16="http://schemas.microsoft.com/office/drawing/2014/main" id="{60D6C2BC-82FF-4AEF-8653-5843C79E08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377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2" name="Oval 1501">
                <a:extLst>
                  <a:ext uri="{FF2B5EF4-FFF2-40B4-BE49-F238E27FC236}">
                    <a16:creationId xmlns:a16="http://schemas.microsoft.com/office/drawing/2014/main" id="{E35A3618-0297-4107-9AB7-200A08E47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5" y="241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3" name="Oval 1502">
                <a:extLst>
                  <a:ext uri="{FF2B5EF4-FFF2-40B4-BE49-F238E27FC236}">
                    <a16:creationId xmlns:a16="http://schemas.microsoft.com/office/drawing/2014/main" id="{93BB5942-5294-427E-A2C2-1E9CD13ABA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43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4" name="Oval 1503">
                <a:extLst>
                  <a:ext uri="{FF2B5EF4-FFF2-40B4-BE49-F238E27FC236}">
                    <a16:creationId xmlns:a16="http://schemas.microsoft.com/office/drawing/2014/main" id="{2D02A8C2-A058-4FE1-A262-A96D0D80E8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44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5" name="Oval 1504">
                <a:extLst>
                  <a:ext uri="{FF2B5EF4-FFF2-40B4-BE49-F238E27FC236}">
                    <a16:creationId xmlns:a16="http://schemas.microsoft.com/office/drawing/2014/main" id="{D2524100-04CF-43E9-BD17-22A622710B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441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6" name="Oval 1505">
                <a:extLst>
                  <a:ext uri="{FF2B5EF4-FFF2-40B4-BE49-F238E27FC236}">
                    <a16:creationId xmlns:a16="http://schemas.microsoft.com/office/drawing/2014/main" id="{72DD4E20-40B6-47AB-8027-131713C01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6" y="242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7" name="Oval 1506">
                <a:extLst>
                  <a:ext uri="{FF2B5EF4-FFF2-40B4-BE49-F238E27FC236}">
                    <a16:creationId xmlns:a16="http://schemas.microsoft.com/office/drawing/2014/main" id="{102B74DE-9D02-4202-BCC0-DAEA1681BF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239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8" name="Oval 1507">
                <a:extLst>
                  <a:ext uri="{FF2B5EF4-FFF2-40B4-BE49-F238E27FC236}">
                    <a16:creationId xmlns:a16="http://schemas.microsoft.com/office/drawing/2014/main" id="{9EB1A68B-2C3B-4196-A822-56041EE27E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38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39" name="Oval 1508">
                <a:extLst>
                  <a:ext uri="{FF2B5EF4-FFF2-40B4-BE49-F238E27FC236}">
                    <a16:creationId xmlns:a16="http://schemas.microsoft.com/office/drawing/2014/main" id="{77A34226-52C5-46C6-8D8C-3051C1F71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1" y="235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0" name="Oval 1509">
                <a:extLst>
                  <a:ext uri="{FF2B5EF4-FFF2-40B4-BE49-F238E27FC236}">
                    <a16:creationId xmlns:a16="http://schemas.microsoft.com/office/drawing/2014/main" id="{C3411506-0825-445C-8FA5-678EBE097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1" y="233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1" name="Oval 1510">
                <a:extLst>
                  <a:ext uri="{FF2B5EF4-FFF2-40B4-BE49-F238E27FC236}">
                    <a16:creationId xmlns:a16="http://schemas.microsoft.com/office/drawing/2014/main" id="{47355575-1283-4418-9307-C60D324279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230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2" name="Oval 1511">
                <a:extLst>
                  <a:ext uri="{FF2B5EF4-FFF2-40B4-BE49-F238E27FC236}">
                    <a16:creationId xmlns:a16="http://schemas.microsoft.com/office/drawing/2014/main" id="{7DB3A00A-2B31-45A4-B4EE-EDC2477AF3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6" y="229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3" name="Oval 1512">
                <a:extLst>
                  <a:ext uri="{FF2B5EF4-FFF2-40B4-BE49-F238E27FC236}">
                    <a16:creationId xmlns:a16="http://schemas.microsoft.com/office/drawing/2014/main" id="{643A2125-7DD8-475C-8A18-E24C98310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3" y="2331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4" name="Oval 1513">
                <a:extLst>
                  <a:ext uri="{FF2B5EF4-FFF2-40B4-BE49-F238E27FC236}">
                    <a16:creationId xmlns:a16="http://schemas.microsoft.com/office/drawing/2014/main" id="{4CF05DC8-6251-46D3-A330-407AFD34DC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0" y="236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5" name="Oval 1514">
                <a:extLst>
                  <a:ext uri="{FF2B5EF4-FFF2-40B4-BE49-F238E27FC236}">
                    <a16:creationId xmlns:a16="http://schemas.microsoft.com/office/drawing/2014/main" id="{CF15B6B0-106F-439C-8D5E-501497B22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239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6" name="Oval 1515">
                <a:extLst>
                  <a:ext uri="{FF2B5EF4-FFF2-40B4-BE49-F238E27FC236}">
                    <a16:creationId xmlns:a16="http://schemas.microsoft.com/office/drawing/2014/main" id="{950C3FCB-4BAF-47F2-9878-2131B7118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41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7" name="Oval 1516">
                <a:extLst>
                  <a:ext uri="{FF2B5EF4-FFF2-40B4-BE49-F238E27FC236}">
                    <a16:creationId xmlns:a16="http://schemas.microsoft.com/office/drawing/2014/main" id="{0B66BA98-E64B-4BD4-AE29-CC667A6C95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409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8" name="Oval 1517">
                <a:extLst>
                  <a:ext uri="{FF2B5EF4-FFF2-40B4-BE49-F238E27FC236}">
                    <a16:creationId xmlns:a16="http://schemas.microsoft.com/office/drawing/2014/main" id="{5FCF5EEA-FD53-4AE1-A9D3-112E41D97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34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49" name="Oval 1518">
                <a:extLst>
                  <a:ext uri="{FF2B5EF4-FFF2-40B4-BE49-F238E27FC236}">
                    <a16:creationId xmlns:a16="http://schemas.microsoft.com/office/drawing/2014/main" id="{CFCE0EDA-8C3D-48D2-A0D6-B050D7FF03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1" y="230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0" name="Oval 1519">
                <a:extLst>
                  <a:ext uri="{FF2B5EF4-FFF2-40B4-BE49-F238E27FC236}">
                    <a16:creationId xmlns:a16="http://schemas.microsoft.com/office/drawing/2014/main" id="{E47BDFCA-7091-44C0-AD47-F10093004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8" y="233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1" name="Oval 1520">
                <a:extLst>
                  <a:ext uri="{FF2B5EF4-FFF2-40B4-BE49-F238E27FC236}">
                    <a16:creationId xmlns:a16="http://schemas.microsoft.com/office/drawing/2014/main" id="{6560CEB2-A76C-4FEF-A1AA-22CC82DBA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2" y="236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2" name="Oval 1521">
                <a:extLst>
                  <a:ext uri="{FF2B5EF4-FFF2-40B4-BE49-F238E27FC236}">
                    <a16:creationId xmlns:a16="http://schemas.microsoft.com/office/drawing/2014/main" id="{B3B09ECE-1277-439C-BA4C-106EBF80B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38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3" name="Oval 1522">
                <a:extLst>
                  <a:ext uri="{FF2B5EF4-FFF2-40B4-BE49-F238E27FC236}">
                    <a16:creationId xmlns:a16="http://schemas.microsoft.com/office/drawing/2014/main" id="{FE8D163F-9826-4C18-BC2E-E6C20B69E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41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4" name="Oval 1523">
                <a:extLst>
                  <a:ext uri="{FF2B5EF4-FFF2-40B4-BE49-F238E27FC236}">
                    <a16:creationId xmlns:a16="http://schemas.microsoft.com/office/drawing/2014/main" id="{27CB1F24-2134-4FA2-A28D-E58F77BCF8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243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5" name="Oval 1524">
                <a:extLst>
                  <a:ext uri="{FF2B5EF4-FFF2-40B4-BE49-F238E27FC236}">
                    <a16:creationId xmlns:a16="http://schemas.microsoft.com/office/drawing/2014/main" id="{587FE17B-A04F-4845-A1D4-8D799BDC22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44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6" name="Oval 1525">
                <a:extLst>
                  <a:ext uri="{FF2B5EF4-FFF2-40B4-BE49-F238E27FC236}">
                    <a16:creationId xmlns:a16="http://schemas.microsoft.com/office/drawing/2014/main" id="{14DEAFF4-952D-4BF3-9543-AC673C9A71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1" y="245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7" name="Oval 1526">
                <a:extLst>
                  <a:ext uri="{FF2B5EF4-FFF2-40B4-BE49-F238E27FC236}">
                    <a16:creationId xmlns:a16="http://schemas.microsoft.com/office/drawing/2014/main" id="{FC4F222E-D70B-4764-8FDE-BA263D7DD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2" y="2438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8" name="Oval 1527">
                <a:extLst>
                  <a:ext uri="{FF2B5EF4-FFF2-40B4-BE49-F238E27FC236}">
                    <a16:creationId xmlns:a16="http://schemas.microsoft.com/office/drawing/2014/main" id="{0F184EC4-2A12-4A40-AD21-AA37079A5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7" y="241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59" name="Oval 1528">
                <a:extLst>
                  <a:ext uri="{FF2B5EF4-FFF2-40B4-BE49-F238E27FC236}">
                    <a16:creationId xmlns:a16="http://schemas.microsoft.com/office/drawing/2014/main" id="{FFC5B15E-D253-47E6-B4BF-A5A5301DC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6" y="239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0" name="Oval 1529">
                <a:extLst>
                  <a:ext uri="{FF2B5EF4-FFF2-40B4-BE49-F238E27FC236}">
                    <a16:creationId xmlns:a16="http://schemas.microsoft.com/office/drawing/2014/main" id="{C67002EC-709D-4A22-8C36-10256CB76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2363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1" name="Oval 1530">
                <a:extLst>
                  <a:ext uri="{FF2B5EF4-FFF2-40B4-BE49-F238E27FC236}">
                    <a16:creationId xmlns:a16="http://schemas.microsoft.com/office/drawing/2014/main" id="{2F4C407A-DBA4-41B1-B740-DAC452A91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33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2" name="Oval 1531">
                <a:extLst>
                  <a:ext uri="{FF2B5EF4-FFF2-40B4-BE49-F238E27FC236}">
                    <a16:creationId xmlns:a16="http://schemas.microsoft.com/office/drawing/2014/main" id="{34E1E867-56E2-46D0-AC34-30605ED74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31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3" name="Oval 1532">
                <a:extLst>
                  <a:ext uri="{FF2B5EF4-FFF2-40B4-BE49-F238E27FC236}">
                    <a16:creationId xmlns:a16="http://schemas.microsoft.com/office/drawing/2014/main" id="{39420031-16E1-42B8-9B11-30F5F5EE9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6" y="2293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4" name="Oval 1533">
                <a:extLst>
                  <a:ext uri="{FF2B5EF4-FFF2-40B4-BE49-F238E27FC236}">
                    <a16:creationId xmlns:a16="http://schemas.microsoft.com/office/drawing/2014/main" id="{03E99CA5-3DDD-4557-9517-85734E2BB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092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5" name="Oval 1534">
                <a:extLst>
                  <a:ext uri="{FF2B5EF4-FFF2-40B4-BE49-F238E27FC236}">
                    <a16:creationId xmlns:a16="http://schemas.microsoft.com/office/drawing/2014/main" id="{67A61C22-6A4E-41BC-B523-32FBDBECA4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11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6" name="Oval 1535">
                <a:extLst>
                  <a:ext uri="{FF2B5EF4-FFF2-40B4-BE49-F238E27FC236}">
                    <a16:creationId xmlns:a16="http://schemas.microsoft.com/office/drawing/2014/main" id="{81B08984-B831-4831-965D-A94256232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3" y="212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7" name="Oval 1536">
                <a:extLst>
                  <a:ext uri="{FF2B5EF4-FFF2-40B4-BE49-F238E27FC236}">
                    <a16:creationId xmlns:a16="http://schemas.microsoft.com/office/drawing/2014/main" id="{AB1A956D-76DE-43CD-BC96-6117936FB8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147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8" name="Oval 1537">
                <a:extLst>
                  <a:ext uri="{FF2B5EF4-FFF2-40B4-BE49-F238E27FC236}">
                    <a16:creationId xmlns:a16="http://schemas.microsoft.com/office/drawing/2014/main" id="{CC40684D-A2D6-4B36-8FC3-4AE8DF8F0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169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69" name="Oval 1538">
                <a:extLst>
                  <a:ext uri="{FF2B5EF4-FFF2-40B4-BE49-F238E27FC236}">
                    <a16:creationId xmlns:a16="http://schemas.microsoft.com/office/drawing/2014/main" id="{72E2A260-369F-4F78-8582-4B308D0CBB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19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0" name="Oval 1539">
                <a:extLst>
                  <a:ext uri="{FF2B5EF4-FFF2-40B4-BE49-F238E27FC236}">
                    <a16:creationId xmlns:a16="http://schemas.microsoft.com/office/drawing/2014/main" id="{F6C8DB0C-E109-455B-8451-5A0CF254C2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21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1" name="Oval 1540">
                <a:extLst>
                  <a:ext uri="{FF2B5EF4-FFF2-40B4-BE49-F238E27FC236}">
                    <a16:creationId xmlns:a16="http://schemas.microsoft.com/office/drawing/2014/main" id="{20FDDD8E-AA6B-48E6-838D-DB28953A31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1" y="223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2" name="Oval 1541">
                <a:extLst>
                  <a:ext uri="{FF2B5EF4-FFF2-40B4-BE49-F238E27FC236}">
                    <a16:creationId xmlns:a16="http://schemas.microsoft.com/office/drawing/2014/main" id="{C99C0AD8-90A9-438B-9775-43C2DA8FF7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3" y="222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3" name="Oval 1542">
                <a:extLst>
                  <a:ext uri="{FF2B5EF4-FFF2-40B4-BE49-F238E27FC236}">
                    <a16:creationId xmlns:a16="http://schemas.microsoft.com/office/drawing/2014/main" id="{10EE6A8C-4750-4AA5-9FE8-FB1DC8FEF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220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4" name="Oval 1543">
                <a:extLst>
                  <a:ext uri="{FF2B5EF4-FFF2-40B4-BE49-F238E27FC236}">
                    <a16:creationId xmlns:a16="http://schemas.microsoft.com/office/drawing/2014/main" id="{7EA221E5-B2B1-4463-A077-B9B329FC7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6" y="218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5" name="Oval 1544">
                <a:extLst>
                  <a:ext uri="{FF2B5EF4-FFF2-40B4-BE49-F238E27FC236}">
                    <a16:creationId xmlns:a16="http://schemas.microsoft.com/office/drawing/2014/main" id="{E1E65606-7CA6-42CB-9ADF-3C97716A6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4" y="2156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6" name="Oval 1545">
                <a:extLst>
                  <a:ext uri="{FF2B5EF4-FFF2-40B4-BE49-F238E27FC236}">
                    <a16:creationId xmlns:a16="http://schemas.microsoft.com/office/drawing/2014/main" id="{313D432B-7CD7-4A6B-9B01-FDE98D1E8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3" y="2132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7" name="Oval 1546">
                <a:extLst>
                  <a:ext uri="{FF2B5EF4-FFF2-40B4-BE49-F238E27FC236}">
                    <a16:creationId xmlns:a16="http://schemas.microsoft.com/office/drawing/2014/main" id="{AF170ECB-1471-4BCC-9918-06196CC28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11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8" name="Oval 1547">
                <a:extLst>
                  <a:ext uri="{FF2B5EF4-FFF2-40B4-BE49-F238E27FC236}">
                    <a16:creationId xmlns:a16="http://schemas.microsoft.com/office/drawing/2014/main" id="{06E0839D-3A48-4F84-A6A8-61044999C6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2135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79" name="Oval 1548">
                <a:extLst>
                  <a:ext uri="{FF2B5EF4-FFF2-40B4-BE49-F238E27FC236}">
                    <a16:creationId xmlns:a16="http://schemas.microsoft.com/office/drawing/2014/main" id="{847DBA3C-251F-4E84-8E3A-59EFCABACC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215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0" name="Oval 1549">
                <a:extLst>
                  <a:ext uri="{FF2B5EF4-FFF2-40B4-BE49-F238E27FC236}">
                    <a16:creationId xmlns:a16="http://schemas.microsoft.com/office/drawing/2014/main" id="{8B0D1A77-8180-4BD5-84B8-91EB57FA8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7" y="217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1" name="Oval 1550">
                <a:extLst>
                  <a:ext uri="{FF2B5EF4-FFF2-40B4-BE49-F238E27FC236}">
                    <a16:creationId xmlns:a16="http://schemas.microsoft.com/office/drawing/2014/main" id="{A2D00278-3067-4DBA-979E-D8A85A290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6" y="2202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2" name="Oval 1551">
                <a:extLst>
                  <a:ext uri="{FF2B5EF4-FFF2-40B4-BE49-F238E27FC236}">
                    <a16:creationId xmlns:a16="http://schemas.microsoft.com/office/drawing/2014/main" id="{E331F5DD-0E7B-4F01-8899-A9A918F72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6" y="220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3" name="Oval 1552">
                <a:extLst>
                  <a:ext uri="{FF2B5EF4-FFF2-40B4-BE49-F238E27FC236}">
                    <a16:creationId xmlns:a16="http://schemas.microsoft.com/office/drawing/2014/main" id="{0C24EDCB-D8EB-4D37-B3A8-77EC0BD8C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177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4" name="Oval 1553">
                <a:extLst>
                  <a:ext uri="{FF2B5EF4-FFF2-40B4-BE49-F238E27FC236}">
                    <a16:creationId xmlns:a16="http://schemas.microsoft.com/office/drawing/2014/main" id="{801B3D9A-7570-4DCA-85B8-DC4E3EB03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15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5" name="Oval 1554">
                <a:extLst>
                  <a:ext uri="{FF2B5EF4-FFF2-40B4-BE49-F238E27FC236}">
                    <a16:creationId xmlns:a16="http://schemas.microsoft.com/office/drawing/2014/main" id="{33251CF3-2C86-4A2B-824A-39C376D19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17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6" name="Oval 1555">
                <a:extLst>
                  <a:ext uri="{FF2B5EF4-FFF2-40B4-BE49-F238E27FC236}">
                    <a16:creationId xmlns:a16="http://schemas.microsoft.com/office/drawing/2014/main" id="{E8A6D7AE-FEC1-48F4-AB97-8D19C75839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4" y="21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7" name="Oval 1556">
                <a:extLst>
                  <a:ext uri="{FF2B5EF4-FFF2-40B4-BE49-F238E27FC236}">
                    <a16:creationId xmlns:a16="http://schemas.microsoft.com/office/drawing/2014/main" id="{230176B2-1593-4B8B-861F-915211C5C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09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8" name="Oval 1557">
                <a:extLst>
                  <a:ext uri="{FF2B5EF4-FFF2-40B4-BE49-F238E27FC236}">
                    <a16:creationId xmlns:a16="http://schemas.microsoft.com/office/drawing/2014/main" id="{6AF0F42F-2C34-427B-AF03-12281620B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11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89" name="Oval 1558">
                <a:extLst>
                  <a:ext uri="{FF2B5EF4-FFF2-40B4-BE49-F238E27FC236}">
                    <a16:creationId xmlns:a16="http://schemas.microsoft.com/office/drawing/2014/main" id="{2BD8D6C5-0A64-4A96-97D9-F242729C9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0" y="213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0" name="Oval 1559">
                <a:extLst>
                  <a:ext uri="{FF2B5EF4-FFF2-40B4-BE49-F238E27FC236}">
                    <a16:creationId xmlns:a16="http://schemas.microsoft.com/office/drawing/2014/main" id="{D829F94E-6E83-451E-B572-99EFAEB49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15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1" name="Oval 1560">
                <a:extLst>
                  <a:ext uri="{FF2B5EF4-FFF2-40B4-BE49-F238E27FC236}">
                    <a16:creationId xmlns:a16="http://schemas.microsoft.com/office/drawing/2014/main" id="{7E7664A0-D879-4DDA-8136-2E8D4AC36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6" y="214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2" name="Oval 1561">
                <a:extLst>
                  <a:ext uri="{FF2B5EF4-FFF2-40B4-BE49-F238E27FC236}">
                    <a16:creationId xmlns:a16="http://schemas.microsoft.com/office/drawing/2014/main" id="{779846B5-3B78-4D2A-A29C-1CEF4A2A9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15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3" name="Oval 1562">
                <a:extLst>
                  <a:ext uri="{FF2B5EF4-FFF2-40B4-BE49-F238E27FC236}">
                    <a16:creationId xmlns:a16="http://schemas.microsoft.com/office/drawing/2014/main" id="{BC325AAC-9DA3-44D9-A3AD-8CEA23ED8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17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4" name="Oval 1563">
                <a:extLst>
                  <a:ext uri="{FF2B5EF4-FFF2-40B4-BE49-F238E27FC236}">
                    <a16:creationId xmlns:a16="http://schemas.microsoft.com/office/drawing/2014/main" id="{17EA9276-405D-4131-B716-44BE61C93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19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5" name="Oval 1564">
                <a:extLst>
                  <a:ext uri="{FF2B5EF4-FFF2-40B4-BE49-F238E27FC236}">
                    <a16:creationId xmlns:a16="http://schemas.microsoft.com/office/drawing/2014/main" id="{73D5B860-EF0D-4023-9001-8CFC3C40A3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1" y="2168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6" name="Oval 1565">
                <a:extLst>
                  <a:ext uri="{FF2B5EF4-FFF2-40B4-BE49-F238E27FC236}">
                    <a16:creationId xmlns:a16="http://schemas.microsoft.com/office/drawing/2014/main" id="{0F757740-8923-4C08-AF87-8E8064494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6" y="220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7" name="Oval 1566">
                <a:extLst>
                  <a:ext uri="{FF2B5EF4-FFF2-40B4-BE49-F238E27FC236}">
                    <a16:creationId xmlns:a16="http://schemas.microsoft.com/office/drawing/2014/main" id="{86E952D1-15E2-4D01-B51B-23B23D956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1" y="2185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8" name="Oval 1567">
                <a:extLst>
                  <a:ext uri="{FF2B5EF4-FFF2-40B4-BE49-F238E27FC236}">
                    <a16:creationId xmlns:a16="http://schemas.microsoft.com/office/drawing/2014/main" id="{D2A1861E-34D2-471D-99A3-1A92847EC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1" y="221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899" name="Oval 1568">
                <a:extLst>
                  <a:ext uri="{FF2B5EF4-FFF2-40B4-BE49-F238E27FC236}">
                    <a16:creationId xmlns:a16="http://schemas.microsoft.com/office/drawing/2014/main" id="{6898A74F-0CB9-4716-8160-A0FB09413C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8" y="2238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0" name="Oval 1569">
                <a:extLst>
                  <a:ext uri="{FF2B5EF4-FFF2-40B4-BE49-F238E27FC236}">
                    <a16:creationId xmlns:a16="http://schemas.microsoft.com/office/drawing/2014/main" id="{E83F00F7-D02F-47B0-B3F3-2E9C73313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25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1" name="Oval 1570">
                <a:extLst>
                  <a:ext uri="{FF2B5EF4-FFF2-40B4-BE49-F238E27FC236}">
                    <a16:creationId xmlns:a16="http://schemas.microsoft.com/office/drawing/2014/main" id="{3D1B7099-6707-4F66-9626-1AA4B2CCD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224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2" name="Oval 1571">
                <a:extLst>
                  <a:ext uri="{FF2B5EF4-FFF2-40B4-BE49-F238E27FC236}">
                    <a16:creationId xmlns:a16="http://schemas.microsoft.com/office/drawing/2014/main" id="{57DD3C3D-A328-4579-8843-92AA320B3B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2" y="222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3" name="Oval 1572">
                <a:extLst>
                  <a:ext uri="{FF2B5EF4-FFF2-40B4-BE49-F238E27FC236}">
                    <a16:creationId xmlns:a16="http://schemas.microsoft.com/office/drawing/2014/main" id="{6DFDFDD0-9AAE-4B39-AABC-27DA8E2905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3" y="220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4" name="Oval 1573">
                <a:extLst>
                  <a:ext uri="{FF2B5EF4-FFF2-40B4-BE49-F238E27FC236}">
                    <a16:creationId xmlns:a16="http://schemas.microsoft.com/office/drawing/2014/main" id="{BF89B5B7-2FB1-4B21-941A-15AEB84DB8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0" y="218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5" name="Oval 1574">
                <a:extLst>
                  <a:ext uri="{FF2B5EF4-FFF2-40B4-BE49-F238E27FC236}">
                    <a16:creationId xmlns:a16="http://schemas.microsoft.com/office/drawing/2014/main" id="{D93BEADE-A44E-4233-B199-BF9BF52B1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7" y="216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6" name="Oval 1575">
                <a:extLst>
                  <a:ext uri="{FF2B5EF4-FFF2-40B4-BE49-F238E27FC236}">
                    <a16:creationId xmlns:a16="http://schemas.microsoft.com/office/drawing/2014/main" id="{D003943F-EBC1-4EA6-AB76-4576677CE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7" y="214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7" name="Oval 1576">
                <a:extLst>
                  <a:ext uri="{FF2B5EF4-FFF2-40B4-BE49-F238E27FC236}">
                    <a16:creationId xmlns:a16="http://schemas.microsoft.com/office/drawing/2014/main" id="{601657E9-CB2A-42DF-A55E-D3886432B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9" y="211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8" name="Oval 1577">
                <a:extLst>
                  <a:ext uri="{FF2B5EF4-FFF2-40B4-BE49-F238E27FC236}">
                    <a16:creationId xmlns:a16="http://schemas.microsoft.com/office/drawing/2014/main" id="{0846A15B-EA1B-4A22-8C5C-995CCAFD71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2" y="210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09" name="Oval 1578">
                <a:extLst>
                  <a:ext uri="{FF2B5EF4-FFF2-40B4-BE49-F238E27FC236}">
                    <a16:creationId xmlns:a16="http://schemas.microsoft.com/office/drawing/2014/main" id="{6DFDCC6C-6FD7-4870-8D53-B90B8CFB4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9" y="2138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0" name="Oval 1579">
                <a:extLst>
                  <a:ext uri="{FF2B5EF4-FFF2-40B4-BE49-F238E27FC236}">
                    <a16:creationId xmlns:a16="http://schemas.microsoft.com/office/drawing/2014/main" id="{AA97CACD-86FE-42D3-B2D9-B463B8835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6" y="217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1" name="Oval 1580">
                <a:extLst>
                  <a:ext uri="{FF2B5EF4-FFF2-40B4-BE49-F238E27FC236}">
                    <a16:creationId xmlns:a16="http://schemas.microsoft.com/office/drawing/2014/main" id="{F53A95A0-A469-42FD-9369-42C6C33D6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1" y="219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2" name="Oval 1581">
                <a:extLst>
                  <a:ext uri="{FF2B5EF4-FFF2-40B4-BE49-F238E27FC236}">
                    <a16:creationId xmlns:a16="http://schemas.microsoft.com/office/drawing/2014/main" id="{F3B22E27-193A-44E9-B96D-1A38EB4B06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8" y="2218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3" name="Oval 1582">
                <a:extLst>
                  <a:ext uri="{FF2B5EF4-FFF2-40B4-BE49-F238E27FC236}">
                    <a16:creationId xmlns:a16="http://schemas.microsoft.com/office/drawing/2014/main" id="{E390E4BA-D3D8-4E04-8663-3A952ED2E3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221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4" name="Oval 1583">
                <a:extLst>
                  <a:ext uri="{FF2B5EF4-FFF2-40B4-BE49-F238E27FC236}">
                    <a16:creationId xmlns:a16="http://schemas.microsoft.com/office/drawing/2014/main" id="{60CF8EF8-8895-4643-84A7-085EA0EEC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15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5" name="Oval 1584">
                <a:extLst>
                  <a:ext uri="{FF2B5EF4-FFF2-40B4-BE49-F238E27FC236}">
                    <a16:creationId xmlns:a16="http://schemas.microsoft.com/office/drawing/2014/main" id="{562704AF-6CF0-40A3-BDAB-0733813F5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11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6" name="Oval 1585">
                <a:extLst>
                  <a:ext uri="{FF2B5EF4-FFF2-40B4-BE49-F238E27FC236}">
                    <a16:creationId xmlns:a16="http://schemas.microsoft.com/office/drawing/2014/main" id="{B88EFE2D-928D-4739-859A-AEAE96616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4" y="213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7" name="Oval 1586">
                <a:extLst>
                  <a:ext uri="{FF2B5EF4-FFF2-40B4-BE49-F238E27FC236}">
                    <a16:creationId xmlns:a16="http://schemas.microsoft.com/office/drawing/2014/main" id="{6B207D10-12C5-4D21-8596-1208F8639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8" y="2168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8" name="Oval 1587">
                <a:extLst>
                  <a:ext uri="{FF2B5EF4-FFF2-40B4-BE49-F238E27FC236}">
                    <a16:creationId xmlns:a16="http://schemas.microsoft.com/office/drawing/2014/main" id="{A6A3D81E-F6E0-4241-9C63-F3E6E753A4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0" y="219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19" name="Oval 1588">
                <a:extLst>
                  <a:ext uri="{FF2B5EF4-FFF2-40B4-BE49-F238E27FC236}">
                    <a16:creationId xmlns:a16="http://schemas.microsoft.com/office/drawing/2014/main" id="{971CB807-122E-4652-BF50-D1BB22CD5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5" y="221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0" name="Oval 1589">
                <a:extLst>
                  <a:ext uri="{FF2B5EF4-FFF2-40B4-BE49-F238E27FC236}">
                    <a16:creationId xmlns:a16="http://schemas.microsoft.com/office/drawing/2014/main" id="{6A50EBCA-EA93-425D-B06E-0669B0426F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243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1" name="Oval 1590">
                <a:extLst>
                  <a:ext uri="{FF2B5EF4-FFF2-40B4-BE49-F238E27FC236}">
                    <a16:creationId xmlns:a16="http://schemas.microsoft.com/office/drawing/2014/main" id="{7E4C3A97-DDCF-40F5-83BB-0A09197F6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225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2" name="Oval 1591">
                <a:extLst>
                  <a:ext uri="{FF2B5EF4-FFF2-40B4-BE49-F238E27FC236}">
                    <a16:creationId xmlns:a16="http://schemas.microsoft.com/office/drawing/2014/main" id="{B4930CA1-1AFE-4FF6-918C-C7026BD15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25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3" name="Oval 1592">
                <a:extLst>
                  <a:ext uri="{FF2B5EF4-FFF2-40B4-BE49-F238E27FC236}">
                    <a16:creationId xmlns:a16="http://schemas.microsoft.com/office/drawing/2014/main" id="{B618638D-6C16-4B5D-8172-51FDB9AE2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245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4" name="Oval 1593">
                <a:extLst>
                  <a:ext uri="{FF2B5EF4-FFF2-40B4-BE49-F238E27FC236}">
                    <a16:creationId xmlns:a16="http://schemas.microsoft.com/office/drawing/2014/main" id="{CB22AB1D-7429-48D9-B14A-E37FADC8DE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3" y="2223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5" name="Oval 1594">
                <a:extLst>
                  <a:ext uri="{FF2B5EF4-FFF2-40B4-BE49-F238E27FC236}">
                    <a16:creationId xmlns:a16="http://schemas.microsoft.com/office/drawing/2014/main" id="{AABA3A5B-5161-4FF6-B9DF-1D012ADC6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2" y="219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6" name="Oval 1595">
                <a:extLst>
                  <a:ext uri="{FF2B5EF4-FFF2-40B4-BE49-F238E27FC236}">
                    <a16:creationId xmlns:a16="http://schemas.microsoft.com/office/drawing/2014/main" id="{79FA1C23-4A93-4C2E-BADD-FB6BB2227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5" y="217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7" name="Oval 1596">
                <a:extLst>
                  <a:ext uri="{FF2B5EF4-FFF2-40B4-BE49-F238E27FC236}">
                    <a16:creationId xmlns:a16="http://schemas.microsoft.com/office/drawing/2014/main" id="{E8165EA2-2316-4816-ABF6-6F3F6EB0D2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9" y="214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8" name="Oval 1597">
                <a:extLst>
                  <a:ext uri="{FF2B5EF4-FFF2-40B4-BE49-F238E27FC236}">
                    <a16:creationId xmlns:a16="http://schemas.microsoft.com/office/drawing/2014/main" id="{6B313F47-5368-4494-8BCB-F0EABD8CFE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0" y="212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29" name="Oval 1598">
                <a:extLst>
                  <a:ext uri="{FF2B5EF4-FFF2-40B4-BE49-F238E27FC236}">
                    <a16:creationId xmlns:a16="http://schemas.microsoft.com/office/drawing/2014/main" id="{911E8122-08AE-4EAF-B369-8A52613DA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101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0" name="Oval 1599">
                <a:extLst>
                  <a:ext uri="{FF2B5EF4-FFF2-40B4-BE49-F238E27FC236}">
                    <a16:creationId xmlns:a16="http://schemas.microsoft.com/office/drawing/2014/main" id="{B27E2485-4EEE-48FE-944E-66AC29E658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13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1" name="Oval 1600">
                <a:extLst>
                  <a:ext uri="{FF2B5EF4-FFF2-40B4-BE49-F238E27FC236}">
                    <a16:creationId xmlns:a16="http://schemas.microsoft.com/office/drawing/2014/main" id="{B8B45873-EAFB-49A3-BBB8-3D4BB9A33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15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2" name="Oval 1601">
                <a:extLst>
                  <a:ext uri="{FF2B5EF4-FFF2-40B4-BE49-F238E27FC236}">
                    <a16:creationId xmlns:a16="http://schemas.microsoft.com/office/drawing/2014/main" id="{FCD2C928-7E9D-4DE4-8E86-1796B8DB9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2168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3" name="Oval 1602">
                <a:extLst>
                  <a:ext uri="{FF2B5EF4-FFF2-40B4-BE49-F238E27FC236}">
                    <a16:creationId xmlns:a16="http://schemas.microsoft.com/office/drawing/2014/main" id="{49CF43FB-4938-477F-81D0-AA1D6091F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6" y="219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4" name="Oval 1603">
                <a:extLst>
                  <a:ext uri="{FF2B5EF4-FFF2-40B4-BE49-F238E27FC236}">
                    <a16:creationId xmlns:a16="http://schemas.microsoft.com/office/drawing/2014/main" id="{A7C1F501-A261-407C-9BDE-4A7319FCA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213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5" name="Oval 1604">
                <a:extLst>
                  <a:ext uri="{FF2B5EF4-FFF2-40B4-BE49-F238E27FC236}">
                    <a16:creationId xmlns:a16="http://schemas.microsoft.com/office/drawing/2014/main" id="{CEF6EF9F-07DE-4570-8F5C-97CE52C495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2238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6" name="Oval 1605">
                <a:extLst>
                  <a:ext uri="{FF2B5EF4-FFF2-40B4-BE49-F238E27FC236}">
                    <a16:creationId xmlns:a16="http://schemas.microsoft.com/office/drawing/2014/main" id="{924C97B9-74E5-442A-84F0-46324DE33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6" y="2260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7" name="Oval 1606">
                <a:extLst>
                  <a:ext uri="{FF2B5EF4-FFF2-40B4-BE49-F238E27FC236}">
                    <a16:creationId xmlns:a16="http://schemas.microsoft.com/office/drawing/2014/main" id="{4B995B49-566D-481A-8EC3-E44CCFABD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2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8" name="Oval 1607">
                <a:extLst>
                  <a:ext uri="{FF2B5EF4-FFF2-40B4-BE49-F238E27FC236}">
                    <a16:creationId xmlns:a16="http://schemas.microsoft.com/office/drawing/2014/main" id="{6EFCFB8F-E229-4047-99A9-EAB207AEB7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2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39" name="Oval 1608">
                <a:extLst>
                  <a:ext uri="{FF2B5EF4-FFF2-40B4-BE49-F238E27FC236}">
                    <a16:creationId xmlns:a16="http://schemas.microsoft.com/office/drawing/2014/main" id="{1A7BD2C0-626C-4B3B-BCBD-A0A7AFC8E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225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0" name="Oval 1609">
                <a:extLst>
                  <a:ext uri="{FF2B5EF4-FFF2-40B4-BE49-F238E27FC236}">
                    <a16:creationId xmlns:a16="http://schemas.microsoft.com/office/drawing/2014/main" id="{9E4DF277-ABAD-4843-8BEA-D6CD8D3D1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222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1" name="Oval 1610">
                <a:extLst>
                  <a:ext uri="{FF2B5EF4-FFF2-40B4-BE49-F238E27FC236}">
                    <a16:creationId xmlns:a16="http://schemas.microsoft.com/office/drawing/2014/main" id="{19200434-45D1-46DF-8A60-B599975837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7" y="219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2" name="Oval 1611">
                <a:extLst>
                  <a:ext uri="{FF2B5EF4-FFF2-40B4-BE49-F238E27FC236}">
                    <a16:creationId xmlns:a16="http://schemas.microsoft.com/office/drawing/2014/main" id="{8D3DBEE5-AEF7-4FB9-8CCA-B9002680B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21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3" name="Oval 1612">
                <a:extLst>
                  <a:ext uri="{FF2B5EF4-FFF2-40B4-BE49-F238E27FC236}">
                    <a16:creationId xmlns:a16="http://schemas.microsoft.com/office/drawing/2014/main" id="{B7235D31-F47C-4467-B1E6-9507B9BDA0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16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4" name="Oval 1613">
                <a:extLst>
                  <a:ext uri="{FF2B5EF4-FFF2-40B4-BE49-F238E27FC236}">
                    <a16:creationId xmlns:a16="http://schemas.microsoft.com/office/drawing/2014/main" id="{1FB638E1-832A-4C88-81BD-FD3C4F958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8" y="217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5" name="Oval 1614">
                <a:extLst>
                  <a:ext uri="{FF2B5EF4-FFF2-40B4-BE49-F238E27FC236}">
                    <a16:creationId xmlns:a16="http://schemas.microsoft.com/office/drawing/2014/main" id="{53B5247F-E5FA-402D-B2AD-6480539CC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19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6" name="Oval 1615">
                <a:extLst>
                  <a:ext uri="{FF2B5EF4-FFF2-40B4-BE49-F238E27FC236}">
                    <a16:creationId xmlns:a16="http://schemas.microsoft.com/office/drawing/2014/main" id="{5B0186F8-BFD0-4BCF-A9D2-BAF96A908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222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7" name="Oval 1616">
                <a:extLst>
                  <a:ext uri="{FF2B5EF4-FFF2-40B4-BE49-F238E27FC236}">
                    <a16:creationId xmlns:a16="http://schemas.microsoft.com/office/drawing/2014/main" id="{6556DDAF-2D03-4FC7-BC6A-5D41E336B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24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8" name="Oval 1617">
                <a:extLst>
                  <a:ext uri="{FF2B5EF4-FFF2-40B4-BE49-F238E27FC236}">
                    <a16:creationId xmlns:a16="http://schemas.microsoft.com/office/drawing/2014/main" id="{F22A39FE-4E47-4479-A847-F43203B25A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24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49" name="Oval 1618">
                <a:extLst>
                  <a:ext uri="{FF2B5EF4-FFF2-40B4-BE49-F238E27FC236}">
                    <a16:creationId xmlns:a16="http://schemas.microsoft.com/office/drawing/2014/main" id="{B13743C7-CC23-47E2-B3F5-7630E68B45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8" y="222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0" name="Oval 1619">
                <a:extLst>
                  <a:ext uri="{FF2B5EF4-FFF2-40B4-BE49-F238E27FC236}">
                    <a16:creationId xmlns:a16="http://schemas.microsoft.com/office/drawing/2014/main" id="{C23685A5-5C74-4363-B269-AC0FB1325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19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1" name="Oval 1620">
                <a:extLst>
                  <a:ext uri="{FF2B5EF4-FFF2-40B4-BE49-F238E27FC236}">
                    <a16:creationId xmlns:a16="http://schemas.microsoft.com/office/drawing/2014/main" id="{CFD0E4B7-EAFD-4E67-BD26-98EA350DE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21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2" name="Oval 1621">
                <a:extLst>
                  <a:ext uri="{FF2B5EF4-FFF2-40B4-BE49-F238E27FC236}">
                    <a16:creationId xmlns:a16="http://schemas.microsoft.com/office/drawing/2014/main" id="{0202FE8F-2258-465D-8CFB-D5DF044BC4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143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3" name="Oval 1622">
                <a:extLst>
                  <a:ext uri="{FF2B5EF4-FFF2-40B4-BE49-F238E27FC236}">
                    <a16:creationId xmlns:a16="http://schemas.microsoft.com/office/drawing/2014/main" id="{44C31BBB-5465-45EA-8448-A2BDBF350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13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4" name="Oval 1623">
                <a:extLst>
                  <a:ext uri="{FF2B5EF4-FFF2-40B4-BE49-F238E27FC236}">
                    <a16:creationId xmlns:a16="http://schemas.microsoft.com/office/drawing/2014/main" id="{53102C40-2101-43AF-AF03-1A00A6181C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215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5" name="Oval 1624">
                <a:extLst>
                  <a:ext uri="{FF2B5EF4-FFF2-40B4-BE49-F238E27FC236}">
                    <a16:creationId xmlns:a16="http://schemas.microsoft.com/office/drawing/2014/main" id="{F6CDB8A5-1E36-4C18-81BC-36A05E2C2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2176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6" name="Oval 1625">
                <a:extLst>
                  <a:ext uri="{FF2B5EF4-FFF2-40B4-BE49-F238E27FC236}">
                    <a16:creationId xmlns:a16="http://schemas.microsoft.com/office/drawing/2014/main" id="{4E62B4B8-940A-4DE4-809A-7F0A4AD32F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220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7" name="Oval 1626">
                <a:extLst>
                  <a:ext uri="{FF2B5EF4-FFF2-40B4-BE49-F238E27FC236}">
                    <a16:creationId xmlns:a16="http://schemas.microsoft.com/office/drawing/2014/main" id="{9A55D003-2F54-4FF4-9A18-68387DEC29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18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8" name="Oval 1627">
                <a:extLst>
                  <a:ext uri="{FF2B5EF4-FFF2-40B4-BE49-F238E27FC236}">
                    <a16:creationId xmlns:a16="http://schemas.microsoft.com/office/drawing/2014/main" id="{C17B5983-4EC7-4887-B199-C2A317131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19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59" name="Oval 1628">
                <a:extLst>
                  <a:ext uri="{FF2B5EF4-FFF2-40B4-BE49-F238E27FC236}">
                    <a16:creationId xmlns:a16="http://schemas.microsoft.com/office/drawing/2014/main" id="{09539BF0-90E3-427A-8C02-D613B8D9E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21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0" name="Oval 1629">
                <a:extLst>
                  <a:ext uri="{FF2B5EF4-FFF2-40B4-BE49-F238E27FC236}">
                    <a16:creationId xmlns:a16="http://schemas.microsoft.com/office/drawing/2014/main" id="{79999BAC-EF48-40C0-9534-8AC5EE8235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23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1" name="Oval 1630">
                <a:extLst>
                  <a:ext uri="{FF2B5EF4-FFF2-40B4-BE49-F238E27FC236}">
                    <a16:creationId xmlns:a16="http://schemas.microsoft.com/office/drawing/2014/main" id="{BCECD62C-37E3-47BB-88C0-7F20CDBED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5" y="221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2" name="Oval 1631">
                <a:extLst>
                  <a:ext uri="{FF2B5EF4-FFF2-40B4-BE49-F238E27FC236}">
                    <a16:creationId xmlns:a16="http://schemas.microsoft.com/office/drawing/2014/main" id="{11CFD4EA-D71F-4B92-8C48-1005353166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243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3" name="Oval 1632">
                <a:extLst>
                  <a:ext uri="{FF2B5EF4-FFF2-40B4-BE49-F238E27FC236}">
                    <a16:creationId xmlns:a16="http://schemas.microsoft.com/office/drawing/2014/main" id="{CAD7E3ED-0960-4E01-9E6D-774588BC43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2228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4" name="Oval 1633">
                <a:extLst>
                  <a:ext uri="{FF2B5EF4-FFF2-40B4-BE49-F238E27FC236}">
                    <a16:creationId xmlns:a16="http://schemas.microsoft.com/office/drawing/2014/main" id="{A19E4C4D-8154-4892-9665-E4017281C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5" y="226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5" name="Oval 1634">
                <a:extLst>
                  <a:ext uri="{FF2B5EF4-FFF2-40B4-BE49-F238E27FC236}">
                    <a16:creationId xmlns:a16="http://schemas.microsoft.com/office/drawing/2014/main" id="{B19E1D53-1ACB-424B-8130-BB6AA4CF1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28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6" name="Oval 1635">
                <a:extLst>
                  <a:ext uri="{FF2B5EF4-FFF2-40B4-BE49-F238E27FC236}">
                    <a16:creationId xmlns:a16="http://schemas.microsoft.com/office/drawing/2014/main" id="{7D37F1A3-7FDC-43AA-BE5A-668545A8E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29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7" name="Oval 1636">
                <a:extLst>
                  <a:ext uri="{FF2B5EF4-FFF2-40B4-BE49-F238E27FC236}">
                    <a16:creationId xmlns:a16="http://schemas.microsoft.com/office/drawing/2014/main" id="{C7020922-6968-4D1E-8D52-B2CE6453F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229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8" name="Oval 1637">
                <a:extLst>
                  <a:ext uri="{FF2B5EF4-FFF2-40B4-BE49-F238E27FC236}">
                    <a16:creationId xmlns:a16="http://schemas.microsoft.com/office/drawing/2014/main" id="{2285A0F7-D16D-4D05-8DE4-6ACCA1544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227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69" name="Oval 1638">
                <a:extLst>
                  <a:ext uri="{FF2B5EF4-FFF2-40B4-BE49-F238E27FC236}">
                    <a16:creationId xmlns:a16="http://schemas.microsoft.com/office/drawing/2014/main" id="{0461B313-5538-47A6-8C54-D1B5D3693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4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0" name="Oval 1639">
                <a:extLst>
                  <a:ext uri="{FF2B5EF4-FFF2-40B4-BE49-F238E27FC236}">
                    <a16:creationId xmlns:a16="http://schemas.microsoft.com/office/drawing/2014/main" id="{BD2750A0-49EC-4B14-AEE9-D58413D29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4" y="223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1" name="Oval 1640">
                <a:extLst>
                  <a:ext uri="{FF2B5EF4-FFF2-40B4-BE49-F238E27FC236}">
                    <a16:creationId xmlns:a16="http://schemas.microsoft.com/office/drawing/2014/main" id="{E466B924-87E4-405B-AD22-CBBF274E7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1" y="220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2" name="Oval 1641">
                <a:extLst>
                  <a:ext uri="{FF2B5EF4-FFF2-40B4-BE49-F238E27FC236}">
                    <a16:creationId xmlns:a16="http://schemas.microsoft.com/office/drawing/2014/main" id="{261AC231-4FB9-45CE-9CAB-63982F1CD3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1" y="2185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3" name="Oval 1642">
                <a:extLst>
                  <a:ext uri="{FF2B5EF4-FFF2-40B4-BE49-F238E27FC236}">
                    <a16:creationId xmlns:a16="http://schemas.microsoft.com/office/drawing/2014/main" id="{13E774EB-C93F-4497-BB73-202DD5B2E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3" y="216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4" name="Oval 1643">
                <a:extLst>
                  <a:ext uri="{FF2B5EF4-FFF2-40B4-BE49-F238E27FC236}">
                    <a16:creationId xmlns:a16="http://schemas.microsoft.com/office/drawing/2014/main" id="{124C2A03-4E91-4B24-A225-A962159E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14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5" name="Oval 1644">
                <a:extLst>
                  <a:ext uri="{FF2B5EF4-FFF2-40B4-BE49-F238E27FC236}">
                    <a16:creationId xmlns:a16="http://schemas.microsoft.com/office/drawing/2014/main" id="{2F70EA36-6C77-47A5-9FDC-94EE6CD610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4" y="218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6" name="Oval 1645">
                <a:extLst>
                  <a:ext uri="{FF2B5EF4-FFF2-40B4-BE49-F238E27FC236}">
                    <a16:creationId xmlns:a16="http://schemas.microsoft.com/office/drawing/2014/main" id="{3CA805A8-0AFE-4238-BE49-7A8C33A4E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21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7" name="Oval 1646">
                <a:extLst>
                  <a:ext uri="{FF2B5EF4-FFF2-40B4-BE49-F238E27FC236}">
                    <a16:creationId xmlns:a16="http://schemas.microsoft.com/office/drawing/2014/main" id="{D7AA5B29-FCB7-4D2B-A0B3-AE71B0DFF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5" y="224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978" name="Oval 1647">
                <a:extLst>
                  <a:ext uri="{FF2B5EF4-FFF2-40B4-BE49-F238E27FC236}">
                    <a16:creationId xmlns:a16="http://schemas.microsoft.com/office/drawing/2014/main" id="{4425B39A-F22D-48C2-9C90-63469E64E6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3" y="226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grpSp>
          <p:nvGrpSpPr>
            <p:cNvPr id="12497" name="Group 1648">
              <a:extLst>
                <a:ext uri="{FF2B5EF4-FFF2-40B4-BE49-F238E27FC236}">
                  <a16:creationId xmlns:a16="http://schemas.microsoft.com/office/drawing/2014/main" id="{7F77397A-B47C-444C-91AC-E64EA71F77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400" y="2144"/>
              <a:ext cx="268" cy="574"/>
              <a:chOff x="3400" y="2144"/>
              <a:chExt cx="268" cy="574"/>
            </a:xfrm>
          </p:grpSpPr>
          <p:sp>
            <p:nvSpPr>
              <p:cNvPr id="12579" name="Oval 1649">
                <a:extLst>
                  <a:ext uri="{FF2B5EF4-FFF2-40B4-BE49-F238E27FC236}">
                    <a16:creationId xmlns:a16="http://schemas.microsoft.com/office/drawing/2014/main" id="{74011C72-90EE-4743-877D-DF3CEA0AC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25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0" name="Oval 1650">
                <a:extLst>
                  <a:ext uri="{FF2B5EF4-FFF2-40B4-BE49-F238E27FC236}">
                    <a16:creationId xmlns:a16="http://schemas.microsoft.com/office/drawing/2014/main" id="{F4892996-A712-4468-A809-596DC3E7A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9" y="219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1" name="Oval 1651">
                <a:extLst>
                  <a:ext uri="{FF2B5EF4-FFF2-40B4-BE49-F238E27FC236}">
                    <a16:creationId xmlns:a16="http://schemas.microsoft.com/office/drawing/2014/main" id="{15BAEAFB-1A8A-46DE-9B2D-EB7140D96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15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2" name="Oval 1652">
                <a:extLst>
                  <a:ext uri="{FF2B5EF4-FFF2-40B4-BE49-F238E27FC236}">
                    <a16:creationId xmlns:a16="http://schemas.microsoft.com/office/drawing/2014/main" id="{A8FD2EDE-C30C-4867-B51C-42CEA7D7F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18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3" name="Oval 1653">
                <a:extLst>
                  <a:ext uri="{FF2B5EF4-FFF2-40B4-BE49-F238E27FC236}">
                    <a16:creationId xmlns:a16="http://schemas.microsoft.com/office/drawing/2014/main" id="{B2B56684-FF81-4264-A1AC-829EE58722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2" y="221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4" name="Oval 1654">
                <a:extLst>
                  <a:ext uri="{FF2B5EF4-FFF2-40B4-BE49-F238E27FC236}">
                    <a16:creationId xmlns:a16="http://schemas.microsoft.com/office/drawing/2014/main" id="{1E493374-CD92-432A-8C8E-39FB8CB967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23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5" name="Oval 1655">
                <a:extLst>
                  <a:ext uri="{FF2B5EF4-FFF2-40B4-BE49-F238E27FC236}">
                    <a16:creationId xmlns:a16="http://schemas.microsoft.com/office/drawing/2014/main" id="{A364CCBA-949A-4667-88B7-E7AFB100D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26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6" name="Oval 1656">
                <a:extLst>
                  <a:ext uri="{FF2B5EF4-FFF2-40B4-BE49-F238E27FC236}">
                    <a16:creationId xmlns:a16="http://schemas.microsoft.com/office/drawing/2014/main" id="{6F69801A-CB1A-403E-A847-1AF200CFE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5" y="2285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7" name="Oval 1657">
                <a:extLst>
                  <a:ext uri="{FF2B5EF4-FFF2-40B4-BE49-F238E27FC236}">
                    <a16:creationId xmlns:a16="http://schemas.microsoft.com/office/drawing/2014/main" id="{3A502A32-767D-4491-A37F-B5D8CE49A6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6" y="229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8" name="Oval 1658">
                <a:extLst>
                  <a:ext uri="{FF2B5EF4-FFF2-40B4-BE49-F238E27FC236}">
                    <a16:creationId xmlns:a16="http://schemas.microsoft.com/office/drawing/2014/main" id="{B05A5929-0507-45E7-8808-091219E6F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30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89" name="Oval 1659">
                <a:extLst>
                  <a:ext uri="{FF2B5EF4-FFF2-40B4-BE49-F238E27FC236}">
                    <a16:creationId xmlns:a16="http://schemas.microsoft.com/office/drawing/2014/main" id="{240CAA5D-5854-4441-8DF0-ECBE5F3452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228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0" name="Oval 1660">
                <a:extLst>
                  <a:ext uri="{FF2B5EF4-FFF2-40B4-BE49-F238E27FC236}">
                    <a16:creationId xmlns:a16="http://schemas.microsoft.com/office/drawing/2014/main" id="{3FD3E320-CFA8-445D-A345-116F3735D9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6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1" name="Oval 1661">
                <a:extLst>
                  <a:ext uri="{FF2B5EF4-FFF2-40B4-BE49-F238E27FC236}">
                    <a16:creationId xmlns:a16="http://schemas.microsoft.com/office/drawing/2014/main" id="{75CBA360-E8C4-4F21-82C5-B07F44D81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6" y="2241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2" name="Oval 1662">
                <a:extLst>
                  <a:ext uri="{FF2B5EF4-FFF2-40B4-BE49-F238E27FC236}">
                    <a16:creationId xmlns:a16="http://schemas.microsoft.com/office/drawing/2014/main" id="{5E2E653C-4AE2-4355-95D9-7C3A6C0B6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8" y="2214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3" name="Oval 1663">
                <a:extLst>
                  <a:ext uri="{FF2B5EF4-FFF2-40B4-BE49-F238E27FC236}">
                    <a16:creationId xmlns:a16="http://schemas.microsoft.com/office/drawing/2014/main" id="{9F848F0B-A912-435D-84C4-D58C1C775E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3" y="218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4" name="Oval 1664">
                <a:extLst>
                  <a:ext uri="{FF2B5EF4-FFF2-40B4-BE49-F238E27FC236}">
                    <a16:creationId xmlns:a16="http://schemas.microsoft.com/office/drawing/2014/main" id="{44FB9AA3-466D-45E0-84B5-643DB9E0F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4" y="2165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5" name="Oval 1665">
                <a:extLst>
                  <a:ext uri="{FF2B5EF4-FFF2-40B4-BE49-F238E27FC236}">
                    <a16:creationId xmlns:a16="http://schemas.microsoft.com/office/drawing/2014/main" id="{C05EB782-8D5B-4365-8D04-8B2FB572A3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5" y="2144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6" name="Oval 1666">
                <a:extLst>
                  <a:ext uri="{FF2B5EF4-FFF2-40B4-BE49-F238E27FC236}">
                    <a16:creationId xmlns:a16="http://schemas.microsoft.com/office/drawing/2014/main" id="{78C8A6CA-7BC5-42E4-A70B-4B0532D41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32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7" name="Oval 1667">
                <a:extLst>
                  <a:ext uri="{FF2B5EF4-FFF2-40B4-BE49-F238E27FC236}">
                    <a16:creationId xmlns:a16="http://schemas.microsoft.com/office/drawing/2014/main" id="{BF8EA949-015E-402F-A21C-2B0015A62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351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8" name="Oval 1668">
                <a:extLst>
                  <a:ext uri="{FF2B5EF4-FFF2-40B4-BE49-F238E27FC236}">
                    <a16:creationId xmlns:a16="http://schemas.microsoft.com/office/drawing/2014/main" id="{2A73B057-D52D-4238-B5D7-4192A36FE7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5" y="236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599" name="Oval 1669">
                <a:extLst>
                  <a:ext uri="{FF2B5EF4-FFF2-40B4-BE49-F238E27FC236}">
                    <a16:creationId xmlns:a16="http://schemas.microsoft.com/office/drawing/2014/main" id="{AA08ED43-79E2-4415-AB99-29E8A6B87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238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0" name="Oval 1670">
                <a:extLst>
                  <a:ext uri="{FF2B5EF4-FFF2-40B4-BE49-F238E27FC236}">
                    <a16:creationId xmlns:a16="http://schemas.microsoft.com/office/drawing/2014/main" id="{E8633D00-CFD8-43FE-A267-2FA3ECB9FC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240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1" name="Oval 1671">
                <a:extLst>
                  <a:ext uri="{FF2B5EF4-FFF2-40B4-BE49-F238E27FC236}">
                    <a16:creationId xmlns:a16="http://schemas.microsoft.com/office/drawing/2014/main" id="{B465C95E-4349-48E4-B716-081517605E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243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2" name="Oval 1672">
                <a:extLst>
                  <a:ext uri="{FF2B5EF4-FFF2-40B4-BE49-F238E27FC236}">
                    <a16:creationId xmlns:a16="http://schemas.microsoft.com/office/drawing/2014/main" id="{EFE6FDBF-74C3-4A6D-86B1-949E2F5202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45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3" name="Oval 1673">
                <a:extLst>
                  <a:ext uri="{FF2B5EF4-FFF2-40B4-BE49-F238E27FC236}">
                    <a16:creationId xmlns:a16="http://schemas.microsoft.com/office/drawing/2014/main" id="{1445C3D4-1F42-4A42-A60A-8862034BF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3" y="246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4" name="Oval 1674">
                <a:extLst>
                  <a:ext uri="{FF2B5EF4-FFF2-40B4-BE49-F238E27FC236}">
                    <a16:creationId xmlns:a16="http://schemas.microsoft.com/office/drawing/2014/main" id="{875302DD-CEAA-4A99-9C97-DAA84F20E9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46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5" name="Oval 1675">
                <a:extLst>
                  <a:ext uri="{FF2B5EF4-FFF2-40B4-BE49-F238E27FC236}">
                    <a16:creationId xmlns:a16="http://schemas.microsoft.com/office/drawing/2014/main" id="{1901F992-7BC9-451B-B538-F009A5ADD7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0" y="244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6" name="Oval 1676">
                <a:extLst>
                  <a:ext uri="{FF2B5EF4-FFF2-40B4-BE49-F238E27FC236}">
                    <a16:creationId xmlns:a16="http://schemas.microsoft.com/office/drawing/2014/main" id="{D19A5396-6C7F-4131-B3FA-E61FB10F96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41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7" name="Oval 1677">
                <a:extLst>
                  <a:ext uri="{FF2B5EF4-FFF2-40B4-BE49-F238E27FC236}">
                    <a16:creationId xmlns:a16="http://schemas.microsoft.com/office/drawing/2014/main" id="{AC0A76BB-74CF-47F9-AE5A-472E2942A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5" y="239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8" name="Oval 1678">
                <a:extLst>
                  <a:ext uri="{FF2B5EF4-FFF2-40B4-BE49-F238E27FC236}">
                    <a16:creationId xmlns:a16="http://schemas.microsoft.com/office/drawing/2014/main" id="{4C3BF91F-27FC-4A53-A1AB-BC11C9CEA4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36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09" name="Oval 1679">
                <a:extLst>
                  <a:ext uri="{FF2B5EF4-FFF2-40B4-BE49-F238E27FC236}">
                    <a16:creationId xmlns:a16="http://schemas.microsoft.com/office/drawing/2014/main" id="{0F81428A-0F04-4323-A70B-F25C62BDD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0" y="2354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0" name="Oval 1680">
                <a:extLst>
                  <a:ext uri="{FF2B5EF4-FFF2-40B4-BE49-F238E27FC236}">
                    <a16:creationId xmlns:a16="http://schemas.microsoft.com/office/drawing/2014/main" id="{B2887AB1-3455-4A6C-B643-B1B07AD89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6" y="237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1" name="Oval 1681">
                <a:extLst>
                  <a:ext uri="{FF2B5EF4-FFF2-40B4-BE49-F238E27FC236}">
                    <a16:creationId xmlns:a16="http://schemas.microsoft.com/office/drawing/2014/main" id="{B715BD04-1AE7-43E2-AEAD-7F77ED804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3" y="2391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2" name="Oval 1682">
                <a:extLst>
                  <a:ext uri="{FF2B5EF4-FFF2-40B4-BE49-F238E27FC236}">
                    <a16:creationId xmlns:a16="http://schemas.microsoft.com/office/drawing/2014/main" id="{B4FAC4F7-7A1B-4F47-9E90-2424216D4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41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3" name="Oval 1683">
                <a:extLst>
                  <a:ext uri="{FF2B5EF4-FFF2-40B4-BE49-F238E27FC236}">
                    <a16:creationId xmlns:a16="http://schemas.microsoft.com/office/drawing/2014/main" id="{180A8233-26D5-4292-B4EA-CCF7563B6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8" y="244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4" name="Oval 1684">
                <a:extLst>
                  <a:ext uri="{FF2B5EF4-FFF2-40B4-BE49-F238E27FC236}">
                    <a16:creationId xmlns:a16="http://schemas.microsoft.com/office/drawing/2014/main" id="{4E1D0F55-075A-4445-85EC-4DA8E4BB0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44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5" name="Oval 1685">
                <a:extLst>
                  <a:ext uri="{FF2B5EF4-FFF2-40B4-BE49-F238E27FC236}">
                    <a16:creationId xmlns:a16="http://schemas.microsoft.com/office/drawing/2014/main" id="{7162DD53-3B89-4A00-BED0-7DA4FC6BF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6" y="2415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6" name="Oval 1686">
                <a:extLst>
                  <a:ext uri="{FF2B5EF4-FFF2-40B4-BE49-F238E27FC236}">
                    <a16:creationId xmlns:a16="http://schemas.microsoft.com/office/drawing/2014/main" id="{0A6DA976-ADD0-423B-83EF-46B5FBD185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388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7" name="Oval 1687">
                <a:extLst>
                  <a:ext uri="{FF2B5EF4-FFF2-40B4-BE49-F238E27FC236}">
                    <a16:creationId xmlns:a16="http://schemas.microsoft.com/office/drawing/2014/main" id="{4BF8D189-862A-4417-8ADF-34A53572F0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40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8" name="Oval 1688">
                <a:extLst>
                  <a:ext uri="{FF2B5EF4-FFF2-40B4-BE49-F238E27FC236}">
                    <a16:creationId xmlns:a16="http://schemas.microsoft.com/office/drawing/2014/main" id="{694CFDA4-F0E5-484B-B178-3BCB79BD0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6" y="233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19" name="Oval 1689">
                <a:extLst>
                  <a:ext uri="{FF2B5EF4-FFF2-40B4-BE49-F238E27FC236}">
                    <a16:creationId xmlns:a16="http://schemas.microsoft.com/office/drawing/2014/main" id="{D0B4FB61-FE85-4DB7-A6F1-B0031360F0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334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0" name="Oval 1690">
                <a:extLst>
                  <a:ext uri="{FF2B5EF4-FFF2-40B4-BE49-F238E27FC236}">
                    <a16:creationId xmlns:a16="http://schemas.microsoft.com/office/drawing/2014/main" id="{C9A1BD73-D5EB-4B58-B976-236E15696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234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1" name="Oval 1691">
                <a:extLst>
                  <a:ext uri="{FF2B5EF4-FFF2-40B4-BE49-F238E27FC236}">
                    <a16:creationId xmlns:a16="http://schemas.microsoft.com/office/drawing/2014/main" id="{FDB9081A-0693-42B5-8434-64CA042889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237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2" name="Oval 1692">
                <a:extLst>
                  <a:ext uri="{FF2B5EF4-FFF2-40B4-BE49-F238E27FC236}">
                    <a16:creationId xmlns:a16="http://schemas.microsoft.com/office/drawing/2014/main" id="{B2199CD2-53CB-4842-AF0C-DF5335463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239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3" name="Oval 1693">
                <a:extLst>
                  <a:ext uri="{FF2B5EF4-FFF2-40B4-BE49-F238E27FC236}">
                    <a16:creationId xmlns:a16="http://schemas.microsoft.com/office/drawing/2014/main" id="{D13FBC4B-804E-4E38-AD4A-92E5E1313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38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4" name="Oval 1694">
                <a:extLst>
                  <a:ext uri="{FF2B5EF4-FFF2-40B4-BE49-F238E27FC236}">
                    <a16:creationId xmlns:a16="http://schemas.microsoft.com/office/drawing/2014/main" id="{4E307F4B-258F-43C0-8E41-BE7C697417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392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5" name="Oval 1695">
                <a:extLst>
                  <a:ext uri="{FF2B5EF4-FFF2-40B4-BE49-F238E27FC236}">
                    <a16:creationId xmlns:a16="http://schemas.microsoft.com/office/drawing/2014/main" id="{A2EA5046-429D-4803-9D6B-E59EB313D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40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6" name="Oval 1696">
                <a:extLst>
                  <a:ext uri="{FF2B5EF4-FFF2-40B4-BE49-F238E27FC236}">
                    <a16:creationId xmlns:a16="http://schemas.microsoft.com/office/drawing/2014/main" id="{D904C7B5-BFFF-4FC7-B3FF-45D0BB2016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42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7" name="Oval 1697">
                <a:extLst>
                  <a:ext uri="{FF2B5EF4-FFF2-40B4-BE49-F238E27FC236}">
                    <a16:creationId xmlns:a16="http://schemas.microsoft.com/office/drawing/2014/main" id="{0D95AAA2-F41A-4DF5-8545-64D2A2284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3" y="240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8" name="Oval 1698">
                <a:extLst>
                  <a:ext uri="{FF2B5EF4-FFF2-40B4-BE49-F238E27FC236}">
                    <a16:creationId xmlns:a16="http://schemas.microsoft.com/office/drawing/2014/main" id="{48427F1A-B211-4819-B0EE-354391FCC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43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29" name="Oval 1699">
                <a:extLst>
                  <a:ext uri="{FF2B5EF4-FFF2-40B4-BE49-F238E27FC236}">
                    <a16:creationId xmlns:a16="http://schemas.microsoft.com/office/drawing/2014/main" id="{41A915E1-DAC9-409B-A21F-CBBDC82D9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242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0" name="Oval 1700">
                <a:extLst>
                  <a:ext uri="{FF2B5EF4-FFF2-40B4-BE49-F238E27FC236}">
                    <a16:creationId xmlns:a16="http://schemas.microsoft.com/office/drawing/2014/main" id="{9BB74A09-47ED-47EF-A90D-D3FBB0805F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2" y="245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1" name="Oval 1701">
                <a:extLst>
                  <a:ext uri="{FF2B5EF4-FFF2-40B4-BE49-F238E27FC236}">
                    <a16:creationId xmlns:a16="http://schemas.microsoft.com/office/drawing/2014/main" id="{191586E1-7A0E-4A9F-BA45-F09D5207F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9" y="2476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2" name="Oval 1702">
                <a:extLst>
                  <a:ext uri="{FF2B5EF4-FFF2-40B4-BE49-F238E27FC236}">
                    <a16:creationId xmlns:a16="http://schemas.microsoft.com/office/drawing/2014/main" id="{D03AC2D0-10BB-4998-A93B-16D4AE578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48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3" name="Oval 1703">
                <a:extLst>
                  <a:ext uri="{FF2B5EF4-FFF2-40B4-BE49-F238E27FC236}">
                    <a16:creationId xmlns:a16="http://schemas.microsoft.com/office/drawing/2014/main" id="{379693B3-C7B6-47E1-9558-EB0D7D7D64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48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4" name="Oval 1704">
                <a:extLst>
                  <a:ext uri="{FF2B5EF4-FFF2-40B4-BE49-F238E27FC236}">
                    <a16:creationId xmlns:a16="http://schemas.microsoft.com/office/drawing/2014/main" id="{ADD019D7-49C0-493D-8FEC-A6E25B3C4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2467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5" name="Oval 1705">
                <a:extLst>
                  <a:ext uri="{FF2B5EF4-FFF2-40B4-BE49-F238E27FC236}">
                    <a16:creationId xmlns:a16="http://schemas.microsoft.com/office/drawing/2014/main" id="{B634F7A0-2096-45A3-8CFB-DE5FF87C4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44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6" name="Oval 1706">
                <a:extLst>
                  <a:ext uri="{FF2B5EF4-FFF2-40B4-BE49-F238E27FC236}">
                    <a16:creationId xmlns:a16="http://schemas.microsoft.com/office/drawing/2014/main" id="{35BE8ACA-0F41-4D75-A0E1-37EAC1A14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2" y="242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7" name="Oval 1707">
                <a:extLst>
                  <a:ext uri="{FF2B5EF4-FFF2-40B4-BE49-F238E27FC236}">
                    <a16:creationId xmlns:a16="http://schemas.microsoft.com/office/drawing/2014/main" id="{38A0374B-5134-4AB3-AE34-2E86F7168B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9" y="240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8" name="Oval 1708">
                <a:extLst>
                  <a:ext uri="{FF2B5EF4-FFF2-40B4-BE49-F238E27FC236}">
                    <a16:creationId xmlns:a16="http://schemas.microsoft.com/office/drawing/2014/main" id="{C68F5847-0128-499B-9E54-B60A04998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37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39" name="Oval 1709">
                <a:extLst>
                  <a:ext uri="{FF2B5EF4-FFF2-40B4-BE49-F238E27FC236}">
                    <a16:creationId xmlns:a16="http://schemas.microsoft.com/office/drawing/2014/main" id="{27616BA9-F384-432D-AD32-4A66449432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1" y="235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0" name="Oval 1710">
                <a:extLst>
                  <a:ext uri="{FF2B5EF4-FFF2-40B4-BE49-F238E27FC236}">
                    <a16:creationId xmlns:a16="http://schemas.microsoft.com/office/drawing/2014/main" id="{1E4D8E99-ABFE-4443-9545-3AD48100A7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340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1" name="Oval 1711">
                <a:extLst>
                  <a:ext uri="{FF2B5EF4-FFF2-40B4-BE49-F238E27FC236}">
                    <a16:creationId xmlns:a16="http://schemas.microsoft.com/office/drawing/2014/main" id="{D3705B91-8C9B-4D8C-A5BF-7B9F761EE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376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2" name="Oval 1712">
                <a:extLst>
                  <a:ext uri="{FF2B5EF4-FFF2-40B4-BE49-F238E27FC236}">
                    <a16:creationId xmlns:a16="http://schemas.microsoft.com/office/drawing/2014/main" id="{BD226714-62FD-45EA-8FC4-6951B8087D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8" y="240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3" name="Oval 1713">
                <a:extLst>
                  <a:ext uri="{FF2B5EF4-FFF2-40B4-BE49-F238E27FC236}">
                    <a16:creationId xmlns:a16="http://schemas.microsoft.com/office/drawing/2014/main" id="{15AC5D0E-68C1-4358-98DA-78DEB8716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43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4" name="Oval 1714">
                <a:extLst>
                  <a:ext uri="{FF2B5EF4-FFF2-40B4-BE49-F238E27FC236}">
                    <a16:creationId xmlns:a16="http://schemas.microsoft.com/office/drawing/2014/main" id="{19E8DC8E-3F25-4EF9-BB3E-1EDD96DE1D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245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5" name="Oval 1715">
                <a:extLst>
                  <a:ext uri="{FF2B5EF4-FFF2-40B4-BE49-F238E27FC236}">
                    <a16:creationId xmlns:a16="http://schemas.microsoft.com/office/drawing/2014/main" id="{963A1B1C-ADD6-42C0-9008-4D2DF42A6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2" y="2454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6" name="Oval 1716">
                <a:extLst>
                  <a:ext uri="{FF2B5EF4-FFF2-40B4-BE49-F238E27FC236}">
                    <a16:creationId xmlns:a16="http://schemas.microsoft.com/office/drawing/2014/main" id="{FF6BD34A-3F74-4FED-9CF7-E4083141F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38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7" name="Oval 1717">
                <a:extLst>
                  <a:ext uri="{FF2B5EF4-FFF2-40B4-BE49-F238E27FC236}">
                    <a16:creationId xmlns:a16="http://schemas.microsoft.com/office/drawing/2014/main" id="{3CDD2E8D-A180-408C-9875-5F0453B23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235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8" name="Oval 1718">
                <a:extLst>
                  <a:ext uri="{FF2B5EF4-FFF2-40B4-BE49-F238E27FC236}">
                    <a16:creationId xmlns:a16="http://schemas.microsoft.com/office/drawing/2014/main" id="{8F5E7073-FD0F-44DC-91BA-67675A3EA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6" y="2376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49" name="Oval 1719">
                <a:extLst>
                  <a:ext uri="{FF2B5EF4-FFF2-40B4-BE49-F238E27FC236}">
                    <a16:creationId xmlns:a16="http://schemas.microsoft.com/office/drawing/2014/main" id="{5DD1D012-E3A7-481B-8C45-BDD1607767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0" y="240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0" name="Oval 1720">
                <a:extLst>
                  <a:ext uri="{FF2B5EF4-FFF2-40B4-BE49-F238E27FC236}">
                    <a16:creationId xmlns:a16="http://schemas.microsoft.com/office/drawing/2014/main" id="{31E8A957-8980-432C-BF1D-29933D976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2" y="2432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1" name="Oval 1721">
                <a:extLst>
                  <a:ext uri="{FF2B5EF4-FFF2-40B4-BE49-F238E27FC236}">
                    <a16:creationId xmlns:a16="http://schemas.microsoft.com/office/drawing/2014/main" id="{19E66EC0-ED83-45F9-835D-C8BC39A3F6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7" y="245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2" name="Oval 1722">
                <a:extLst>
                  <a:ext uri="{FF2B5EF4-FFF2-40B4-BE49-F238E27FC236}">
                    <a16:creationId xmlns:a16="http://schemas.microsoft.com/office/drawing/2014/main" id="{202191AB-62B4-4A31-9E9D-CEA5207DC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3" y="248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3" name="Oval 1723">
                <a:extLst>
                  <a:ext uri="{FF2B5EF4-FFF2-40B4-BE49-F238E27FC236}">
                    <a16:creationId xmlns:a16="http://schemas.microsoft.com/office/drawing/2014/main" id="{8C9BEB35-2F83-407C-B690-EE886721E6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49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4" name="Oval 1724">
                <a:extLst>
                  <a:ext uri="{FF2B5EF4-FFF2-40B4-BE49-F238E27FC236}">
                    <a16:creationId xmlns:a16="http://schemas.microsoft.com/office/drawing/2014/main" id="{877A65DE-E82E-4FE6-8C1B-90D794B98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9" y="2494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5" name="Oval 1725">
                <a:extLst>
                  <a:ext uri="{FF2B5EF4-FFF2-40B4-BE49-F238E27FC236}">
                    <a16:creationId xmlns:a16="http://schemas.microsoft.com/office/drawing/2014/main" id="{E6E1B419-6B46-43DF-B943-171E844A5B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9" y="248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6" name="Oval 1726">
                <a:extLst>
                  <a:ext uri="{FF2B5EF4-FFF2-40B4-BE49-F238E27FC236}">
                    <a16:creationId xmlns:a16="http://schemas.microsoft.com/office/drawing/2014/main" id="{41474EC7-2690-4DFB-90E8-E3C0E5DA5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46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7" name="Oval 1727">
                <a:extLst>
                  <a:ext uri="{FF2B5EF4-FFF2-40B4-BE49-F238E27FC236}">
                    <a16:creationId xmlns:a16="http://schemas.microsoft.com/office/drawing/2014/main" id="{C05C5588-1AFA-4049-9713-33615136C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43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8" name="Oval 1728">
                <a:extLst>
                  <a:ext uri="{FF2B5EF4-FFF2-40B4-BE49-F238E27FC236}">
                    <a16:creationId xmlns:a16="http://schemas.microsoft.com/office/drawing/2014/main" id="{33819E1B-822B-4C9B-8EA5-98F58C914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240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59" name="Oval 1729">
                <a:extLst>
                  <a:ext uri="{FF2B5EF4-FFF2-40B4-BE49-F238E27FC236}">
                    <a16:creationId xmlns:a16="http://schemas.microsoft.com/office/drawing/2014/main" id="{7F38CAE9-D1D2-4A42-A46F-04A985E3F9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1" y="238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0" name="Oval 1730">
                <a:extLst>
                  <a:ext uri="{FF2B5EF4-FFF2-40B4-BE49-F238E27FC236}">
                    <a16:creationId xmlns:a16="http://schemas.microsoft.com/office/drawing/2014/main" id="{8F8F69EC-EE4A-47A4-B560-4626D8DB3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35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1" name="Oval 1731">
                <a:extLst>
                  <a:ext uri="{FF2B5EF4-FFF2-40B4-BE49-F238E27FC236}">
                    <a16:creationId xmlns:a16="http://schemas.microsoft.com/office/drawing/2014/main" id="{5802E27A-E973-4352-8FB0-4CDCD9EF1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339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2" name="Oval 1732">
                <a:extLst>
                  <a:ext uri="{FF2B5EF4-FFF2-40B4-BE49-F238E27FC236}">
                    <a16:creationId xmlns:a16="http://schemas.microsoft.com/office/drawing/2014/main" id="{5A9D16AF-50F8-4439-BBE3-4489794AF8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53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3" name="Oval 1733">
                <a:extLst>
                  <a:ext uri="{FF2B5EF4-FFF2-40B4-BE49-F238E27FC236}">
                    <a16:creationId xmlns:a16="http://schemas.microsoft.com/office/drawing/2014/main" id="{6F5F2054-8580-4C3D-82E9-454D58457D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3" y="2559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4" name="Oval 1734">
                <a:extLst>
                  <a:ext uri="{FF2B5EF4-FFF2-40B4-BE49-F238E27FC236}">
                    <a16:creationId xmlns:a16="http://schemas.microsoft.com/office/drawing/2014/main" id="{807967BB-378E-439E-B6C1-A8DF855D3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257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5" name="Oval 1735">
                <a:extLst>
                  <a:ext uri="{FF2B5EF4-FFF2-40B4-BE49-F238E27FC236}">
                    <a16:creationId xmlns:a16="http://schemas.microsoft.com/office/drawing/2014/main" id="{A70C3E1C-E6F2-4F4A-A29F-DE9BB63A38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5" y="259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6" name="Oval 1736">
                <a:extLst>
                  <a:ext uri="{FF2B5EF4-FFF2-40B4-BE49-F238E27FC236}">
                    <a16:creationId xmlns:a16="http://schemas.microsoft.com/office/drawing/2014/main" id="{081B955B-F272-49DF-96D1-B5829E97F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9" y="2616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7" name="Oval 1737">
                <a:extLst>
                  <a:ext uri="{FF2B5EF4-FFF2-40B4-BE49-F238E27FC236}">
                    <a16:creationId xmlns:a16="http://schemas.microsoft.com/office/drawing/2014/main" id="{1F4C508F-36DB-405A-A267-70B38CF40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3" y="2641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8" name="Oval 1738">
                <a:extLst>
                  <a:ext uri="{FF2B5EF4-FFF2-40B4-BE49-F238E27FC236}">
                    <a16:creationId xmlns:a16="http://schemas.microsoft.com/office/drawing/2014/main" id="{41DF6AE2-7865-4C46-9E9D-0A1E20A81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6" y="2664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69" name="Oval 1739">
                <a:extLst>
                  <a:ext uri="{FF2B5EF4-FFF2-40B4-BE49-F238E27FC236}">
                    <a16:creationId xmlns:a16="http://schemas.microsoft.com/office/drawing/2014/main" id="{A65A93C5-D7B8-4A54-BE7D-B9545C000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2679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0" name="Oval 1740">
                <a:extLst>
                  <a:ext uri="{FF2B5EF4-FFF2-40B4-BE49-F238E27FC236}">
                    <a16:creationId xmlns:a16="http://schemas.microsoft.com/office/drawing/2014/main" id="{85529E0F-CD97-4FA0-9B74-8BBEA85F6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6" y="267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1" name="Oval 1741">
                <a:extLst>
                  <a:ext uri="{FF2B5EF4-FFF2-40B4-BE49-F238E27FC236}">
                    <a16:creationId xmlns:a16="http://schemas.microsoft.com/office/drawing/2014/main" id="{A2825D8D-0DFC-493D-A38E-FE06BB9A6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2" y="265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2" name="Oval 1742">
                <a:extLst>
                  <a:ext uri="{FF2B5EF4-FFF2-40B4-BE49-F238E27FC236}">
                    <a16:creationId xmlns:a16="http://schemas.microsoft.com/office/drawing/2014/main" id="{90FAA598-B473-48CB-8ACC-CF34E6A8C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62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3" name="Oval 1743">
                <a:extLst>
                  <a:ext uri="{FF2B5EF4-FFF2-40B4-BE49-F238E27FC236}">
                    <a16:creationId xmlns:a16="http://schemas.microsoft.com/office/drawing/2014/main" id="{19043869-D2F9-49FE-98AC-618970C4C0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60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4" name="Oval 1744">
                <a:extLst>
                  <a:ext uri="{FF2B5EF4-FFF2-40B4-BE49-F238E27FC236}">
                    <a16:creationId xmlns:a16="http://schemas.microsoft.com/office/drawing/2014/main" id="{6B058508-2119-4D31-A1F8-0A1A86D62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6" y="257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5" name="Oval 1745">
                <a:extLst>
                  <a:ext uri="{FF2B5EF4-FFF2-40B4-BE49-F238E27FC236}">
                    <a16:creationId xmlns:a16="http://schemas.microsoft.com/office/drawing/2014/main" id="{2EE1C1A9-B624-4C3A-914D-13517F6B6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1" y="2564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6" name="Oval 1746">
                <a:extLst>
                  <a:ext uri="{FF2B5EF4-FFF2-40B4-BE49-F238E27FC236}">
                    <a16:creationId xmlns:a16="http://schemas.microsoft.com/office/drawing/2014/main" id="{479FD573-0A13-41F7-A9AA-4171C3295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8" y="258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7" name="Oval 1747">
                <a:extLst>
                  <a:ext uri="{FF2B5EF4-FFF2-40B4-BE49-F238E27FC236}">
                    <a16:creationId xmlns:a16="http://schemas.microsoft.com/office/drawing/2014/main" id="{D193943E-ACBA-4CCF-B5B0-DE3DC53CC1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2600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8" name="Oval 1748">
                <a:extLst>
                  <a:ext uri="{FF2B5EF4-FFF2-40B4-BE49-F238E27FC236}">
                    <a16:creationId xmlns:a16="http://schemas.microsoft.com/office/drawing/2014/main" id="{74FE4BFE-B2C9-4055-9B25-1D56F532D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0" y="2625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79" name="Oval 1749">
                <a:extLst>
                  <a:ext uri="{FF2B5EF4-FFF2-40B4-BE49-F238E27FC236}">
                    <a16:creationId xmlns:a16="http://schemas.microsoft.com/office/drawing/2014/main" id="{28FAE304-99A5-4C8F-B91E-6BFE5DFF5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0" y="2649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0" name="Oval 1750">
                <a:extLst>
                  <a:ext uri="{FF2B5EF4-FFF2-40B4-BE49-F238E27FC236}">
                    <a16:creationId xmlns:a16="http://schemas.microsoft.com/office/drawing/2014/main" id="{8DC48F78-8F58-490B-95E7-6140D23B5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65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1" name="Oval 1751">
                <a:extLst>
                  <a:ext uri="{FF2B5EF4-FFF2-40B4-BE49-F238E27FC236}">
                    <a16:creationId xmlns:a16="http://schemas.microsoft.com/office/drawing/2014/main" id="{2595CF08-FFB4-4B76-9A8D-596E13323C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62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2" name="Oval 1752">
                <a:extLst>
                  <a:ext uri="{FF2B5EF4-FFF2-40B4-BE49-F238E27FC236}">
                    <a16:creationId xmlns:a16="http://schemas.microsoft.com/office/drawing/2014/main" id="{4DB08FF3-EECE-458E-A443-61567E61C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2598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3" name="Oval 1753">
                <a:extLst>
                  <a:ext uri="{FF2B5EF4-FFF2-40B4-BE49-F238E27FC236}">
                    <a16:creationId xmlns:a16="http://schemas.microsoft.com/office/drawing/2014/main" id="{A4B3259F-57BB-4F1C-82E0-7DED3CFEB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616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4" name="Oval 1754">
                <a:extLst>
                  <a:ext uri="{FF2B5EF4-FFF2-40B4-BE49-F238E27FC236}">
                    <a16:creationId xmlns:a16="http://schemas.microsoft.com/office/drawing/2014/main" id="{C0EA5283-D154-4D84-BDEF-614A02A54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8" y="2546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5" name="Oval 1755">
                <a:extLst>
                  <a:ext uri="{FF2B5EF4-FFF2-40B4-BE49-F238E27FC236}">
                    <a16:creationId xmlns:a16="http://schemas.microsoft.com/office/drawing/2014/main" id="{D014E8F8-F894-4A6B-B1BA-C4BE4CA14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2543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6" name="Oval 1756">
                <a:extLst>
                  <a:ext uri="{FF2B5EF4-FFF2-40B4-BE49-F238E27FC236}">
                    <a16:creationId xmlns:a16="http://schemas.microsoft.com/office/drawing/2014/main" id="{DAA7FCA7-12F3-4A4C-B1DB-FD6977195C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2" y="2558"/>
                <a:ext cx="6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7" name="Oval 1757">
                <a:extLst>
                  <a:ext uri="{FF2B5EF4-FFF2-40B4-BE49-F238E27FC236}">
                    <a16:creationId xmlns:a16="http://schemas.microsoft.com/office/drawing/2014/main" id="{D97C7FB6-FDEE-4FDE-8933-FDDBD10A65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3" y="2581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8" name="Oval 1758">
                <a:extLst>
                  <a:ext uri="{FF2B5EF4-FFF2-40B4-BE49-F238E27FC236}">
                    <a16:creationId xmlns:a16="http://schemas.microsoft.com/office/drawing/2014/main" id="{12F33AD1-98A8-4963-A946-DB145C46D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60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89" name="Oval 1759">
                <a:extLst>
                  <a:ext uri="{FF2B5EF4-FFF2-40B4-BE49-F238E27FC236}">
                    <a16:creationId xmlns:a16="http://schemas.microsoft.com/office/drawing/2014/main" id="{4748400F-9782-48C8-94CE-A9EC8B98B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259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0" name="Oval 1760">
                <a:extLst>
                  <a:ext uri="{FF2B5EF4-FFF2-40B4-BE49-F238E27FC236}">
                    <a16:creationId xmlns:a16="http://schemas.microsoft.com/office/drawing/2014/main" id="{C882C1FF-DFC0-4321-A4D3-00D67B1BA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60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1" name="Oval 1761">
                <a:extLst>
                  <a:ext uri="{FF2B5EF4-FFF2-40B4-BE49-F238E27FC236}">
                    <a16:creationId xmlns:a16="http://schemas.microsoft.com/office/drawing/2014/main" id="{A1DDEA44-3A92-4636-9978-2A74F3A0D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2" y="261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2" name="Oval 1762">
                <a:extLst>
                  <a:ext uri="{FF2B5EF4-FFF2-40B4-BE49-F238E27FC236}">
                    <a16:creationId xmlns:a16="http://schemas.microsoft.com/office/drawing/2014/main" id="{7D4DF918-A7D9-426C-A180-ADDA0394D9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63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3" name="Oval 1763">
                <a:extLst>
                  <a:ext uri="{FF2B5EF4-FFF2-40B4-BE49-F238E27FC236}">
                    <a16:creationId xmlns:a16="http://schemas.microsoft.com/office/drawing/2014/main" id="{B3D89E4D-90BF-4341-A7CE-32869D668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5" y="261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4" name="Oval 1764">
                <a:extLst>
                  <a:ext uri="{FF2B5EF4-FFF2-40B4-BE49-F238E27FC236}">
                    <a16:creationId xmlns:a16="http://schemas.microsoft.com/office/drawing/2014/main" id="{7F72AB04-45F5-44BC-B3B4-79E3BC9C9E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9" y="264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5" name="Oval 1765">
                <a:extLst>
                  <a:ext uri="{FF2B5EF4-FFF2-40B4-BE49-F238E27FC236}">
                    <a16:creationId xmlns:a16="http://schemas.microsoft.com/office/drawing/2014/main" id="{9E94C249-06AB-4B93-A761-FF1A77C8E8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5" y="263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6" name="Oval 1766">
                <a:extLst>
                  <a:ext uri="{FF2B5EF4-FFF2-40B4-BE49-F238E27FC236}">
                    <a16:creationId xmlns:a16="http://schemas.microsoft.com/office/drawing/2014/main" id="{4621CF94-3F3E-4793-94A6-BE99D345E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2666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7" name="Oval 1767">
                <a:extLst>
                  <a:ext uri="{FF2B5EF4-FFF2-40B4-BE49-F238E27FC236}">
                    <a16:creationId xmlns:a16="http://schemas.microsoft.com/office/drawing/2014/main" id="{0732994E-F196-4C10-BE71-EA43F1FD2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68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8" name="Oval 1768">
                <a:extLst>
                  <a:ext uri="{FF2B5EF4-FFF2-40B4-BE49-F238E27FC236}">
                    <a16:creationId xmlns:a16="http://schemas.microsoft.com/office/drawing/2014/main" id="{5AF0579E-AA63-4F64-993D-10E8A0A84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69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699" name="Oval 1769">
                <a:extLst>
                  <a:ext uri="{FF2B5EF4-FFF2-40B4-BE49-F238E27FC236}">
                    <a16:creationId xmlns:a16="http://schemas.microsoft.com/office/drawing/2014/main" id="{148217D0-D61D-41CA-9DF9-1FDACEB6E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2" y="269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0" name="Oval 1770">
                <a:extLst>
                  <a:ext uri="{FF2B5EF4-FFF2-40B4-BE49-F238E27FC236}">
                    <a16:creationId xmlns:a16="http://schemas.microsoft.com/office/drawing/2014/main" id="{BEAEC832-0B23-4D40-93E8-5B6777B53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5" y="267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1" name="Oval 1771">
                <a:extLst>
                  <a:ext uri="{FF2B5EF4-FFF2-40B4-BE49-F238E27FC236}">
                    <a16:creationId xmlns:a16="http://schemas.microsoft.com/office/drawing/2014/main" id="{DC8C8D8B-4B35-4990-8C2F-6A691F2F9C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265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2" name="Oval 1772">
                <a:extLst>
                  <a:ext uri="{FF2B5EF4-FFF2-40B4-BE49-F238E27FC236}">
                    <a16:creationId xmlns:a16="http://schemas.microsoft.com/office/drawing/2014/main" id="{C445A32C-6D77-4531-BACB-B926CF0A7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4" y="263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3" name="Oval 1773">
                <a:extLst>
                  <a:ext uri="{FF2B5EF4-FFF2-40B4-BE49-F238E27FC236}">
                    <a16:creationId xmlns:a16="http://schemas.microsoft.com/office/drawing/2014/main" id="{A99D0623-AF2B-4146-87A5-FBEC91355A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60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4" name="Oval 1774">
                <a:extLst>
                  <a:ext uri="{FF2B5EF4-FFF2-40B4-BE49-F238E27FC236}">
                    <a16:creationId xmlns:a16="http://schemas.microsoft.com/office/drawing/2014/main" id="{09AD8766-016D-4D70-9237-E8FE5237C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588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5" name="Oval 1775">
                <a:extLst>
                  <a:ext uri="{FF2B5EF4-FFF2-40B4-BE49-F238E27FC236}">
                    <a16:creationId xmlns:a16="http://schemas.microsoft.com/office/drawing/2014/main" id="{10942739-0CFE-4018-B074-E6027F690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256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6" name="Oval 1776">
                <a:extLst>
                  <a:ext uri="{FF2B5EF4-FFF2-40B4-BE49-F238E27FC236}">
                    <a16:creationId xmlns:a16="http://schemas.microsoft.com/office/drawing/2014/main" id="{BD71E2AB-DEF9-4841-9D70-7B00EAC54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5" y="254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7" name="Oval 1777">
                <a:extLst>
                  <a:ext uri="{FF2B5EF4-FFF2-40B4-BE49-F238E27FC236}">
                    <a16:creationId xmlns:a16="http://schemas.microsoft.com/office/drawing/2014/main" id="{ED732222-4CEF-4E61-987D-605C8285D5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3" y="258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8" name="Oval 1778">
                <a:extLst>
                  <a:ext uri="{FF2B5EF4-FFF2-40B4-BE49-F238E27FC236}">
                    <a16:creationId xmlns:a16="http://schemas.microsoft.com/office/drawing/2014/main" id="{64C09890-78B9-4797-A657-8FD79F1B08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617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09" name="Oval 1779">
                <a:extLst>
                  <a:ext uri="{FF2B5EF4-FFF2-40B4-BE49-F238E27FC236}">
                    <a16:creationId xmlns:a16="http://schemas.microsoft.com/office/drawing/2014/main" id="{D50F43E2-D06D-4F70-97AA-B4CBF05F66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2644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0" name="Oval 1780">
                <a:extLst>
                  <a:ext uri="{FF2B5EF4-FFF2-40B4-BE49-F238E27FC236}">
                    <a16:creationId xmlns:a16="http://schemas.microsoft.com/office/drawing/2014/main" id="{07D2A2E7-171E-4395-9831-8E11D06B94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2" y="266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1" name="Oval 1781">
                <a:extLst>
                  <a:ext uri="{FF2B5EF4-FFF2-40B4-BE49-F238E27FC236}">
                    <a16:creationId xmlns:a16="http://schemas.microsoft.com/office/drawing/2014/main" id="{DBF9FB42-88B6-4936-B422-23DCCDB90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3" y="266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2" name="Oval 1782">
                <a:extLst>
                  <a:ext uri="{FF2B5EF4-FFF2-40B4-BE49-F238E27FC236}">
                    <a16:creationId xmlns:a16="http://schemas.microsoft.com/office/drawing/2014/main" id="{675692B7-0377-4EF0-96D5-39ACDD7D3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9" y="2597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3" name="Oval 1783">
                <a:extLst>
                  <a:ext uri="{FF2B5EF4-FFF2-40B4-BE49-F238E27FC236}">
                    <a16:creationId xmlns:a16="http://schemas.microsoft.com/office/drawing/2014/main" id="{92E18370-1DE8-44D7-80E9-0DD6CE62CE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0" y="2563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4" name="Oval 1784">
                <a:extLst>
                  <a:ext uri="{FF2B5EF4-FFF2-40B4-BE49-F238E27FC236}">
                    <a16:creationId xmlns:a16="http://schemas.microsoft.com/office/drawing/2014/main" id="{3B645DA8-0A28-4FA2-9372-E2059FA03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7" y="258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5" name="Oval 1785">
                <a:extLst>
                  <a:ext uri="{FF2B5EF4-FFF2-40B4-BE49-F238E27FC236}">
                    <a16:creationId xmlns:a16="http://schemas.microsoft.com/office/drawing/2014/main" id="{5B339499-67AA-49FE-8EFA-B1A316FB48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2" y="2615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6" name="Oval 1786">
                <a:extLst>
                  <a:ext uri="{FF2B5EF4-FFF2-40B4-BE49-F238E27FC236}">
                    <a16:creationId xmlns:a16="http://schemas.microsoft.com/office/drawing/2014/main" id="{CEAAE06B-D1D6-4A2F-9C39-180246FB0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3" y="264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7" name="Oval 1787">
                <a:extLst>
                  <a:ext uri="{FF2B5EF4-FFF2-40B4-BE49-F238E27FC236}">
                    <a16:creationId xmlns:a16="http://schemas.microsoft.com/office/drawing/2014/main" id="{D76DC62E-3A53-4597-A8EA-F367E7550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9" y="2666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8" name="Oval 1788">
                <a:extLst>
                  <a:ext uri="{FF2B5EF4-FFF2-40B4-BE49-F238E27FC236}">
                    <a16:creationId xmlns:a16="http://schemas.microsoft.com/office/drawing/2014/main" id="{4A081ABC-C518-4F9D-823E-1DC3F656E4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5" y="269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19" name="Oval 1789">
                <a:extLst>
                  <a:ext uri="{FF2B5EF4-FFF2-40B4-BE49-F238E27FC236}">
                    <a16:creationId xmlns:a16="http://schemas.microsoft.com/office/drawing/2014/main" id="{C555D946-C75D-4C69-82DE-13B1C3729E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6" y="2702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0" name="Oval 1790">
                <a:extLst>
                  <a:ext uri="{FF2B5EF4-FFF2-40B4-BE49-F238E27FC236}">
                    <a16:creationId xmlns:a16="http://schemas.microsoft.com/office/drawing/2014/main" id="{DE64A9FF-7F05-444E-861B-D9DDFB8EAA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70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1" name="Oval 1791">
                <a:extLst>
                  <a:ext uri="{FF2B5EF4-FFF2-40B4-BE49-F238E27FC236}">
                    <a16:creationId xmlns:a16="http://schemas.microsoft.com/office/drawing/2014/main" id="{622C4B68-3082-43EC-8EDD-8D3DEC158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1" y="2691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2" name="Oval 1792">
                <a:extLst>
                  <a:ext uri="{FF2B5EF4-FFF2-40B4-BE49-F238E27FC236}">
                    <a16:creationId xmlns:a16="http://schemas.microsoft.com/office/drawing/2014/main" id="{43841121-0936-4C33-9B17-13F828D96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6" y="266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3" name="Oval 1793">
                <a:extLst>
                  <a:ext uri="{FF2B5EF4-FFF2-40B4-BE49-F238E27FC236}">
                    <a16:creationId xmlns:a16="http://schemas.microsoft.com/office/drawing/2014/main" id="{DEE9C955-19E7-4197-AF9A-17909D755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5" y="264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4" name="Oval 1794">
                <a:extLst>
                  <a:ext uri="{FF2B5EF4-FFF2-40B4-BE49-F238E27FC236}">
                    <a16:creationId xmlns:a16="http://schemas.microsoft.com/office/drawing/2014/main" id="{1812BCE5-F85E-4E29-BF7C-C4318D71E5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8" y="261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5" name="Oval 1795">
                <a:extLst>
                  <a:ext uri="{FF2B5EF4-FFF2-40B4-BE49-F238E27FC236}">
                    <a16:creationId xmlns:a16="http://schemas.microsoft.com/office/drawing/2014/main" id="{892C0D0A-E42B-4FBC-8C75-757CF65F5B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2" y="2591"/>
                <a:ext cx="11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6" name="Oval 1796">
                <a:extLst>
                  <a:ext uri="{FF2B5EF4-FFF2-40B4-BE49-F238E27FC236}">
                    <a16:creationId xmlns:a16="http://schemas.microsoft.com/office/drawing/2014/main" id="{2FFB15D9-5029-40F8-A78B-83F8CDE58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4" y="256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7" name="Oval 1797">
                <a:extLst>
                  <a:ext uri="{FF2B5EF4-FFF2-40B4-BE49-F238E27FC236}">
                    <a16:creationId xmlns:a16="http://schemas.microsoft.com/office/drawing/2014/main" id="{4EE933C0-A599-4923-A685-378B13339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5" y="2548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8" name="Oval 1798">
                <a:extLst>
                  <a:ext uri="{FF2B5EF4-FFF2-40B4-BE49-F238E27FC236}">
                    <a16:creationId xmlns:a16="http://schemas.microsoft.com/office/drawing/2014/main" id="{825A6535-0E5B-4D7D-8346-DE1B0AC7F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48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29" name="Oval 1799">
                <a:extLst>
                  <a:ext uri="{FF2B5EF4-FFF2-40B4-BE49-F238E27FC236}">
                    <a16:creationId xmlns:a16="http://schemas.microsoft.com/office/drawing/2014/main" id="{3C9DC702-9128-47A7-8195-4DE712E66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507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0" name="Oval 1800">
                <a:extLst>
                  <a:ext uri="{FF2B5EF4-FFF2-40B4-BE49-F238E27FC236}">
                    <a16:creationId xmlns:a16="http://schemas.microsoft.com/office/drawing/2014/main" id="{4A46C3EB-F787-434D-9CC0-83E7614AF1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5" y="252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1" name="Oval 1801">
                <a:extLst>
                  <a:ext uri="{FF2B5EF4-FFF2-40B4-BE49-F238E27FC236}">
                    <a16:creationId xmlns:a16="http://schemas.microsoft.com/office/drawing/2014/main" id="{1D58F822-485A-4CF4-9DDD-307E99A23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3" y="254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2" name="Oval 1802">
                <a:extLst>
                  <a:ext uri="{FF2B5EF4-FFF2-40B4-BE49-F238E27FC236}">
                    <a16:creationId xmlns:a16="http://schemas.microsoft.com/office/drawing/2014/main" id="{136464D4-F250-4695-8409-F61A85EEC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7" y="256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3" name="Oval 1803">
                <a:extLst>
                  <a:ext uri="{FF2B5EF4-FFF2-40B4-BE49-F238E27FC236}">
                    <a16:creationId xmlns:a16="http://schemas.microsoft.com/office/drawing/2014/main" id="{58BFE075-49D7-419B-99CE-ABDBB65347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0" y="2589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4" name="Oval 1804">
                <a:extLst>
                  <a:ext uri="{FF2B5EF4-FFF2-40B4-BE49-F238E27FC236}">
                    <a16:creationId xmlns:a16="http://schemas.microsoft.com/office/drawing/2014/main" id="{02F5BE90-F8B4-4DE8-98FB-027F9A7EB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3" y="261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5" name="Oval 1805">
                <a:extLst>
                  <a:ext uri="{FF2B5EF4-FFF2-40B4-BE49-F238E27FC236}">
                    <a16:creationId xmlns:a16="http://schemas.microsoft.com/office/drawing/2014/main" id="{9A2BE088-F661-4505-BF99-5A0ADDCAC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62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6" name="Oval 1806">
                <a:extLst>
                  <a:ext uri="{FF2B5EF4-FFF2-40B4-BE49-F238E27FC236}">
                    <a16:creationId xmlns:a16="http://schemas.microsoft.com/office/drawing/2014/main" id="{C0E07FB7-86C9-4552-8E60-5BF9B8D65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4" y="2623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7" name="Oval 1807">
                <a:extLst>
                  <a:ext uri="{FF2B5EF4-FFF2-40B4-BE49-F238E27FC236}">
                    <a16:creationId xmlns:a16="http://schemas.microsoft.com/office/drawing/2014/main" id="{D476FF59-9FFF-4363-A66B-36691BE3E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2601"/>
                <a:ext cx="10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8" name="Oval 1808">
                <a:extLst>
                  <a:ext uri="{FF2B5EF4-FFF2-40B4-BE49-F238E27FC236}">
                    <a16:creationId xmlns:a16="http://schemas.microsoft.com/office/drawing/2014/main" id="{C2B61B62-B174-414B-93D2-450EF0F1C7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257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39" name="Oval 1809">
                <a:extLst>
                  <a:ext uri="{FF2B5EF4-FFF2-40B4-BE49-F238E27FC236}">
                    <a16:creationId xmlns:a16="http://schemas.microsoft.com/office/drawing/2014/main" id="{1B5DB8D1-302A-495E-B1EF-D47985EB6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550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0" name="Oval 1810">
                <a:extLst>
                  <a:ext uri="{FF2B5EF4-FFF2-40B4-BE49-F238E27FC236}">
                    <a16:creationId xmlns:a16="http://schemas.microsoft.com/office/drawing/2014/main" id="{196D1FD0-AB98-4258-B65C-64D0E38C4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4" y="2525"/>
                <a:ext cx="10" cy="16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1" name="Oval 1811">
                <a:extLst>
                  <a:ext uri="{FF2B5EF4-FFF2-40B4-BE49-F238E27FC236}">
                    <a16:creationId xmlns:a16="http://schemas.microsoft.com/office/drawing/2014/main" id="{FD9A0A8F-5009-4BDD-87C2-D94F5297D4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511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2" name="Oval 1812">
                <a:extLst>
                  <a:ext uri="{FF2B5EF4-FFF2-40B4-BE49-F238E27FC236}">
                    <a16:creationId xmlns:a16="http://schemas.microsoft.com/office/drawing/2014/main" id="{4EE4718D-68E2-42D0-931E-FAB7268943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5" y="2530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3" name="Oval 1813">
                <a:extLst>
                  <a:ext uri="{FF2B5EF4-FFF2-40B4-BE49-F238E27FC236}">
                    <a16:creationId xmlns:a16="http://schemas.microsoft.com/office/drawing/2014/main" id="{8BF3C6A4-EC54-4274-9B43-8E1D0B1EA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548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4" name="Oval 1814">
                <a:extLst>
                  <a:ext uri="{FF2B5EF4-FFF2-40B4-BE49-F238E27FC236}">
                    <a16:creationId xmlns:a16="http://schemas.microsoft.com/office/drawing/2014/main" id="{80D588F8-F1E2-4622-9DA7-19056CCDC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573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5" name="Oval 1815">
                <a:extLst>
                  <a:ext uri="{FF2B5EF4-FFF2-40B4-BE49-F238E27FC236}">
                    <a16:creationId xmlns:a16="http://schemas.microsoft.com/office/drawing/2014/main" id="{46C39BEE-7F2D-4F69-A8DC-115819B34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7" y="2596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6" name="Oval 1816">
                <a:extLst>
                  <a:ext uri="{FF2B5EF4-FFF2-40B4-BE49-F238E27FC236}">
                    <a16:creationId xmlns:a16="http://schemas.microsoft.com/office/drawing/2014/main" id="{A0F8FE9D-A0E5-4483-AC75-ECE53A351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8" y="2599"/>
                <a:ext cx="10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7" name="Oval 1817">
                <a:extLst>
                  <a:ext uri="{FF2B5EF4-FFF2-40B4-BE49-F238E27FC236}">
                    <a16:creationId xmlns:a16="http://schemas.microsoft.com/office/drawing/2014/main" id="{4A90BF77-C3DE-48BF-82D2-6FF4F5010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2571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8" name="Oval 1818">
                <a:extLst>
                  <a:ext uri="{FF2B5EF4-FFF2-40B4-BE49-F238E27FC236}">
                    <a16:creationId xmlns:a16="http://schemas.microsoft.com/office/drawing/2014/main" id="{7BCD6979-771D-4781-AE29-44E6BC61D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545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49" name="Oval 1819">
                <a:extLst>
                  <a:ext uri="{FF2B5EF4-FFF2-40B4-BE49-F238E27FC236}">
                    <a16:creationId xmlns:a16="http://schemas.microsoft.com/office/drawing/2014/main" id="{ACC1929F-CD42-4EAE-ACF4-6D65168478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564"/>
                <a:ext cx="11" cy="15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0" name="Oval 1820">
                <a:extLst>
                  <a:ext uri="{FF2B5EF4-FFF2-40B4-BE49-F238E27FC236}">
                    <a16:creationId xmlns:a16="http://schemas.microsoft.com/office/drawing/2014/main" id="{18886D9A-F9E4-48FB-B9BA-333339AE57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494"/>
                <a:ext cx="11" cy="14"/>
              </a:xfrm>
              <a:prstGeom prst="ellipse">
                <a:avLst/>
              </a:prstGeom>
              <a:solidFill>
                <a:srgbClr val="E9706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1" name="Oval 1821">
                <a:extLst>
                  <a:ext uri="{FF2B5EF4-FFF2-40B4-BE49-F238E27FC236}">
                    <a16:creationId xmlns:a16="http://schemas.microsoft.com/office/drawing/2014/main" id="{C9AD816E-0EA2-4A4C-8EC6-8BC5824CD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491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2" name="Oval 1822">
                <a:extLst>
                  <a:ext uri="{FF2B5EF4-FFF2-40B4-BE49-F238E27FC236}">
                    <a16:creationId xmlns:a16="http://schemas.microsoft.com/office/drawing/2014/main" id="{55F8F8D6-6829-400D-82CE-497547BAF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50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3" name="Oval 1823">
                <a:extLst>
                  <a:ext uri="{FF2B5EF4-FFF2-40B4-BE49-F238E27FC236}">
                    <a16:creationId xmlns:a16="http://schemas.microsoft.com/office/drawing/2014/main" id="{24CA8C66-8402-4A68-AD8B-4D5EF39B1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1" y="2528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4" name="Oval 1824">
                <a:extLst>
                  <a:ext uri="{FF2B5EF4-FFF2-40B4-BE49-F238E27FC236}">
                    <a16:creationId xmlns:a16="http://schemas.microsoft.com/office/drawing/2014/main" id="{D0F89A08-2D43-4116-83C8-0D579CC9E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55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5" name="Oval 1825">
                <a:extLst>
                  <a:ext uri="{FF2B5EF4-FFF2-40B4-BE49-F238E27FC236}">
                    <a16:creationId xmlns:a16="http://schemas.microsoft.com/office/drawing/2014/main" id="{B4A0BF7E-2CD8-4D82-BCE3-1970D5FD18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53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6" name="Oval 1826">
                <a:extLst>
                  <a:ext uri="{FF2B5EF4-FFF2-40B4-BE49-F238E27FC236}">
                    <a16:creationId xmlns:a16="http://schemas.microsoft.com/office/drawing/2014/main" id="{926E5C94-933E-4F98-A4EB-A9BF51A0E1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54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7" name="Oval 1827">
                <a:extLst>
                  <a:ext uri="{FF2B5EF4-FFF2-40B4-BE49-F238E27FC236}">
                    <a16:creationId xmlns:a16="http://schemas.microsoft.com/office/drawing/2014/main" id="{EAA182FC-6014-442A-9488-9C763D2AA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0" y="256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8" name="Oval 1828">
                <a:extLst>
                  <a:ext uri="{FF2B5EF4-FFF2-40B4-BE49-F238E27FC236}">
                    <a16:creationId xmlns:a16="http://schemas.microsoft.com/office/drawing/2014/main" id="{D8F28301-97F1-4A8F-8E15-14B0FFD84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58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59" name="Oval 1829">
                <a:extLst>
                  <a:ext uri="{FF2B5EF4-FFF2-40B4-BE49-F238E27FC236}">
                    <a16:creationId xmlns:a16="http://schemas.microsoft.com/office/drawing/2014/main" id="{487D1EAD-4001-492A-A868-EC3E8AF02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56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0" name="Oval 1830">
                <a:extLst>
                  <a:ext uri="{FF2B5EF4-FFF2-40B4-BE49-F238E27FC236}">
                    <a16:creationId xmlns:a16="http://schemas.microsoft.com/office/drawing/2014/main" id="{9D55C57C-7A13-45D2-BA6B-A2670066D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7" y="259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1" name="Oval 1831">
                <a:extLst>
                  <a:ext uri="{FF2B5EF4-FFF2-40B4-BE49-F238E27FC236}">
                    <a16:creationId xmlns:a16="http://schemas.microsoft.com/office/drawing/2014/main" id="{F53A57F2-AB69-46E2-85DB-F8492F4385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2" y="2579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2" name="Oval 1832">
                <a:extLst>
                  <a:ext uri="{FF2B5EF4-FFF2-40B4-BE49-F238E27FC236}">
                    <a16:creationId xmlns:a16="http://schemas.microsoft.com/office/drawing/2014/main" id="{A70A260C-49C9-47DB-80B7-BCF58CA6A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2" y="2613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3" name="Oval 1833">
                <a:extLst>
                  <a:ext uri="{FF2B5EF4-FFF2-40B4-BE49-F238E27FC236}">
                    <a16:creationId xmlns:a16="http://schemas.microsoft.com/office/drawing/2014/main" id="{BC355B49-0C38-48B2-A1DB-895FB748C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8" y="2633"/>
                <a:ext cx="7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4" name="Oval 1834">
                <a:extLst>
                  <a:ext uri="{FF2B5EF4-FFF2-40B4-BE49-F238E27FC236}">
                    <a16:creationId xmlns:a16="http://schemas.microsoft.com/office/drawing/2014/main" id="{B88C9675-B283-4248-8EC3-D5E02CDBAD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645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5" name="Oval 1835">
                <a:extLst>
                  <a:ext uri="{FF2B5EF4-FFF2-40B4-BE49-F238E27FC236}">
                    <a16:creationId xmlns:a16="http://schemas.microsoft.com/office/drawing/2014/main" id="{D6448E34-BE60-42FE-88B4-144868499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64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6" name="Oval 1836">
                <a:extLst>
                  <a:ext uri="{FF2B5EF4-FFF2-40B4-BE49-F238E27FC236}">
                    <a16:creationId xmlns:a16="http://schemas.microsoft.com/office/drawing/2014/main" id="{079633FB-598D-4302-B397-90410F13F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4" y="2623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7" name="Oval 1837">
                <a:extLst>
                  <a:ext uri="{FF2B5EF4-FFF2-40B4-BE49-F238E27FC236}">
                    <a16:creationId xmlns:a16="http://schemas.microsoft.com/office/drawing/2014/main" id="{D6BE7B2E-C00D-4BF6-A16A-85C2CBAC8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4" y="2599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8" name="Oval 1838">
                <a:extLst>
                  <a:ext uri="{FF2B5EF4-FFF2-40B4-BE49-F238E27FC236}">
                    <a16:creationId xmlns:a16="http://schemas.microsoft.com/office/drawing/2014/main" id="{570195B9-2183-436D-AAF6-967655870B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1" y="258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69" name="Oval 1839">
                <a:extLst>
                  <a:ext uri="{FF2B5EF4-FFF2-40B4-BE49-F238E27FC236}">
                    <a16:creationId xmlns:a16="http://schemas.microsoft.com/office/drawing/2014/main" id="{FEA03A25-6318-4AB7-92E1-F8897D22A8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55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0" name="Oval 1840">
                <a:extLst>
                  <a:ext uri="{FF2B5EF4-FFF2-40B4-BE49-F238E27FC236}">
                    <a16:creationId xmlns:a16="http://schemas.microsoft.com/office/drawing/2014/main" id="{4A8D7BC1-E74F-49A9-B589-C7CE8E09A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9" y="2536"/>
                <a:ext cx="5" cy="8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1" name="Oval 1841">
                <a:extLst>
                  <a:ext uri="{FF2B5EF4-FFF2-40B4-BE49-F238E27FC236}">
                    <a16:creationId xmlns:a16="http://schemas.microsoft.com/office/drawing/2014/main" id="{F591679A-C64E-4F82-A620-5E4CFC351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0" y="2511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2" name="Oval 1842">
                <a:extLst>
                  <a:ext uri="{FF2B5EF4-FFF2-40B4-BE49-F238E27FC236}">
                    <a16:creationId xmlns:a16="http://schemas.microsoft.com/office/drawing/2014/main" id="{68F71FD1-469E-4C15-AFFA-C932A5B462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3" y="2496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3" name="Oval 1843">
                <a:extLst>
                  <a:ext uri="{FF2B5EF4-FFF2-40B4-BE49-F238E27FC236}">
                    <a16:creationId xmlns:a16="http://schemas.microsoft.com/office/drawing/2014/main" id="{E9E30952-6ACF-44CE-9E4E-E0FCC56EF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1" y="2532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4" name="Oval 1844">
                <a:extLst>
                  <a:ext uri="{FF2B5EF4-FFF2-40B4-BE49-F238E27FC236}">
                    <a16:creationId xmlns:a16="http://schemas.microsoft.com/office/drawing/2014/main" id="{E60A730B-0271-4D9E-8892-5F8BF345D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565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5" name="Oval 1845">
                <a:extLst>
                  <a:ext uri="{FF2B5EF4-FFF2-40B4-BE49-F238E27FC236}">
                    <a16:creationId xmlns:a16="http://schemas.microsoft.com/office/drawing/2014/main" id="{14D5E31D-BF23-4AFF-B36A-26B1D490AC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3" y="2591"/>
                <a:ext cx="5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6" name="Oval 1846">
                <a:extLst>
                  <a:ext uri="{FF2B5EF4-FFF2-40B4-BE49-F238E27FC236}">
                    <a16:creationId xmlns:a16="http://schemas.microsoft.com/office/drawing/2014/main" id="{3356D0A9-275C-4000-AD92-2CB67922D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0" y="2612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7" name="Oval 1847">
                <a:extLst>
                  <a:ext uri="{FF2B5EF4-FFF2-40B4-BE49-F238E27FC236}">
                    <a16:creationId xmlns:a16="http://schemas.microsoft.com/office/drawing/2014/main" id="{6253E70F-75E9-4FA5-BF75-077DFF0117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1" y="2610"/>
                <a:ext cx="7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2778" name="Oval 1848">
                <a:extLst>
                  <a:ext uri="{FF2B5EF4-FFF2-40B4-BE49-F238E27FC236}">
                    <a16:creationId xmlns:a16="http://schemas.microsoft.com/office/drawing/2014/main" id="{1A5A9082-81CF-492A-94D4-DD38957FF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7" y="2544"/>
                <a:ext cx="6" cy="9"/>
              </a:xfrm>
              <a:prstGeom prst="ellipse">
                <a:avLst/>
              </a:prstGeom>
              <a:solidFill>
                <a:srgbClr val="F6B8B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</p:grpSp>
        <p:sp>
          <p:nvSpPr>
            <p:cNvPr id="12498" name="Oval 1849">
              <a:extLst>
                <a:ext uri="{FF2B5EF4-FFF2-40B4-BE49-F238E27FC236}">
                  <a16:creationId xmlns:a16="http://schemas.microsoft.com/office/drawing/2014/main" id="{CCE3CE2F-A66F-4AFF-8E11-752FE97869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7" y="2510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99" name="Oval 1850">
              <a:extLst>
                <a:ext uri="{FF2B5EF4-FFF2-40B4-BE49-F238E27FC236}">
                  <a16:creationId xmlns:a16="http://schemas.microsoft.com/office/drawing/2014/main" id="{D634B12E-C03B-4996-8A8A-E2A10DF41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5" y="2533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0" name="Oval 1851">
              <a:extLst>
                <a:ext uri="{FF2B5EF4-FFF2-40B4-BE49-F238E27FC236}">
                  <a16:creationId xmlns:a16="http://schemas.microsoft.com/office/drawing/2014/main" id="{761C5AE5-F4A9-4A0D-B2BA-B4F0443241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56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1" name="Oval 1852">
              <a:extLst>
                <a:ext uri="{FF2B5EF4-FFF2-40B4-BE49-F238E27FC236}">
                  <a16:creationId xmlns:a16="http://schemas.microsoft.com/office/drawing/2014/main" id="{52A6B701-78C7-4B1D-9651-03BF21705A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589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2" name="Oval 1853">
              <a:extLst>
                <a:ext uri="{FF2B5EF4-FFF2-40B4-BE49-F238E27FC236}">
                  <a16:creationId xmlns:a16="http://schemas.microsoft.com/office/drawing/2014/main" id="{10C26AD7-6DBF-408C-B5B1-7AAF4D3608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6" y="2614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3" name="Oval 1854">
              <a:extLst>
                <a:ext uri="{FF2B5EF4-FFF2-40B4-BE49-F238E27FC236}">
                  <a16:creationId xmlns:a16="http://schemas.microsoft.com/office/drawing/2014/main" id="{D219400B-8745-42B5-93B4-EC598D39EA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3" y="2637"/>
              <a:ext cx="10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4" name="Oval 1855">
              <a:extLst>
                <a:ext uri="{FF2B5EF4-FFF2-40B4-BE49-F238E27FC236}">
                  <a16:creationId xmlns:a16="http://schemas.microsoft.com/office/drawing/2014/main" id="{E586553C-530B-427B-B725-0BEBA3041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3" y="2649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5" name="Oval 1856">
              <a:extLst>
                <a:ext uri="{FF2B5EF4-FFF2-40B4-BE49-F238E27FC236}">
                  <a16:creationId xmlns:a16="http://schemas.microsoft.com/office/drawing/2014/main" id="{B0A815E0-9DAB-43E3-89CC-9F855D9DC3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651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6" name="Oval 1857">
              <a:extLst>
                <a:ext uri="{FF2B5EF4-FFF2-40B4-BE49-F238E27FC236}">
                  <a16:creationId xmlns:a16="http://schemas.microsoft.com/office/drawing/2014/main" id="{8F3DE3BF-0F60-4ADB-B368-D62FAA1CF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2639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7" name="Oval 1858">
              <a:extLst>
                <a:ext uri="{FF2B5EF4-FFF2-40B4-BE49-F238E27FC236}">
                  <a16:creationId xmlns:a16="http://schemas.microsoft.com/office/drawing/2014/main" id="{B0FB592D-6807-4E0C-8E6D-745A15090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4" y="2616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8" name="Oval 1859">
              <a:extLst>
                <a:ext uri="{FF2B5EF4-FFF2-40B4-BE49-F238E27FC236}">
                  <a16:creationId xmlns:a16="http://schemas.microsoft.com/office/drawing/2014/main" id="{A5446DC2-6B07-46CC-949B-48DD372AC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4" y="2591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09" name="Oval 1860">
              <a:extLst>
                <a:ext uri="{FF2B5EF4-FFF2-40B4-BE49-F238E27FC236}">
                  <a16:creationId xmlns:a16="http://schemas.microsoft.com/office/drawing/2014/main" id="{E1CA29AA-C1BE-4A86-9D0A-CE9FE872E1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5" y="2565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0" name="Oval 1861">
              <a:extLst>
                <a:ext uri="{FF2B5EF4-FFF2-40B4-BE49-F238E27FC236}">
                  <a16:creationId xmlns:a16="http://schemas.microsoft.com/office/drawing/2014/main" id="{E35DCE2F-918A-4F46-8F30-1153A25835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60" y="2539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1" name="Oval 1862">
              <a:extLst>
                <a:ext uri="{FF2B5EF4-FFF2-40B4-BE49-F238E27FC236}">
                  <a16:creationId xmlns:a16="http://schemas.microsoft.com/office/drawing/2014/main" id="{5844C66A-6F1D-4FFC-861E-D9F889AA8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2" y="2516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2" name="Oval 1863">
              <a:extLst>
                <a:ext uri="{FF2B5EF4-FFF2-40B4-BE49-F238E27FC236}">
                  <a16:creationId xmlns:a16="http://schemas.microsoft.com/office/drawing/2014/main" id="{75887C4D-B2CB-455B-8CCB-79C4159F87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3" y="2495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3" name="Oval 1864">
              <a:extLst>
                <a:ext uri="{FF2B5EF4-FFF2-40B4-BE49-F238E27FC236}">
                  <a16:creationId xmlns:a16="http://schemas.microsoft.com/office/drawing/2014/main" id="{1219FBE8-D0D9-4A67-A38F-E370AE4A61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684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4" name="Oval 1865">
              <a:extLst>
                <a:ext uri="{FF2B5EF4-FFF2-40B4-BE49-F238E27FC236}">
                  <a16:creationId xmlns:a16="http://schemas.microsoft.com/office/drawing/2014/main" id="{89A3A1B7-C885-4C2A-BDAC-61446A81C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8" y="2706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5" name="Oval 1866">
              <a:extLst>
                <a:ext uri="{FF2B5EF4-FFF2-40B4-BE49-F238E27FC236}">
                  <a16:creationId xmlns:a16="http://schemas.microsoft.com/office/drawing/2014/main" id="{429693AA-0B47-496E-8154-62E39DA2A0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2" y="2718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6" name="Oval 1867">
              <a:extLst>
                <a:ext uri="{FF2B5EF4-FFF2-40B4-BE49-F238E27FC236}">
                  <a16:creationId xmlns:a16="http://schemas.microsoft.com/office/drawing/2014/main" id="{F9474475-04CE-4015-B28B-E36CFBF0B2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740"/>
              <a:ext cx="10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7" name="Oval 1868">
              <a:extLst>
                <a:ext uri="{FF2B5EF4-FFF2-40B4-BE49-F238E27FC236}">
                  <a16:creationId xmlns:a16="http://schemas.microsoft.com/office/drawing/2014/main" id="{C41F3F0B-E271-4A3E-ADEC-5A18EBC2B6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5" y="276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8" name="Oval 1869">
              <a:extLst>
                <a:ext uri="{FF2B5EF4-FFF2-40B4-BE49-F238E27FC236}">
                  <a16:creationId xmlns:a16="http://schemas.microsoft.com/office/drawing/2014/main" id="{FDC5320F-E04D-40F5-8A48-F9AAED450D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8" y="2788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19" name="Oval 1870">
              <a:extLst>
                <a:ext uri="{FF2B5EF4-FFF2-40B4-BE49-F238E27FC236}">
                  <a16:creationId xmlns:a16="http://schemas.microsoft.com/office/drawing/2014/main" id="{59E100CA-0713-4B81-8749-6A5D161383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810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0" name="Oval 1871">
              <a:extLst>
                <a:ext uri="{FF2B5EF4-FFF2-40B4-BE49-F238E27FC236}">
                  <a16:creationId xmlns:a16="http://schemas.microsoft.com/office/drawing/2014/main" id="{D27DE9C6-E240-4428-9909-A598C0B76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0" y="2824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1" name="Oval 1872">
              <a:extLst>
                <a:ext uri="{FF2B5EF4-FFF2-40B4-BE49-F238E27FC236}">
                  <a16:creationId xmlns:a16="http://schemas.microsoft.com/office/drawing/2014/main" id="{6198A6CD-9726-4FE8-BB76-54E318B29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2" y="2821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2" name="Oval 1873">
              <a:extLst>
                <a:ext uri="{FF2B5EF4-FFF2-40B4-BE49-F238E27FC236}">
                  <a16:creationId xmlns:a16="http://schemas.microsoft.com/office/drawing/2014/main" id="{FA473A6F-8EB2-45DD-9260-CA104200A4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799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3" name="Oval 1874">
              <a:extLst>
                <a:ext uri="{FF2B5EF4-FFF2-40B4-BE49-F238E27FC236}">
                  <a16:creationId xmlns:a16="http://schemas.microsoft.com/office/drawing/2014/main" id="{A97E9D77-F91A-4FDA-9074-2F5CFFB12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2775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4" name="Oval 1875">
              <a:extLst>
                <a:ext uri="{FF2B5EF4-FFF2-40B4-BE49-F238E27FC236}">
                  <a16:creationId xmlns:a16="http://schemas.microsoft.com/office/drawing/2014/main" id="{BBEE0C8F-941F-4465-A628-27BE81CEAE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3" y="2749"/>
              <a:ext cx="10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5" name="Oval 1876">
              <a:extLst>
                <a:ext uri="{FF2B5EF4-FFF2-40B4-BE49-F238E27FC236}">
                  <a16:creationId xmlns:a16="http://schemas.microsoft.com/office/drawing/2014/main" id="{35BF9FFB-B782-44FB-B142-89E0DE1699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2" y="2724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6" name="Oval 1877">
              <a:extLst>
                <a:ext uri="{FF2B5EF4-FFF2-40B4-BE49-F238E27FC236}">
                  <a16:creationId xmlns:a16="http://schemas.microsoft.com/office/drawing/2014/main" id="{31E9CE04-CAF1-450B-BACC-C672953BD5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7" y="2709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7" name="Oval 1878">
              <a:extLst>
                <a:ext uri="{FF2B5EF4-FFF2-40B4-BE49-F238E27FC236}">
                  <a16:creationId xmlns:a16="http://schemas.microsoft.com/office/drawing/2014/main" id="{54116F96-E6A6-46E9-AEDB-81A21C76B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3" y="2728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8" name="Oval 1879">
              <a:extLst>
                <a:ext uri="{FF2B5EF4-FFF2-40B4-BE49-F238E27FC236}">
                  <a16:creationId xmlns:a16="http://schemas.microsoft.com/office/drawing/2014/main" id="{26D249DF-1401-41AF-B2BE-DC47F2E819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0" y="2746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29" name="Oval 1880">
              <a:extLst>
                <a:ext uri="{FF2B5EF4-FFF2-40B4-BE49-F238E27FC236}">
                  <a16:creationId xmlns:a16="http://schemas.microsoft.com/office/drawing/2014/main" id="{002BC203-11B0-4422-A331-0AF94DA357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771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0" name="Oval 1881">
              <a:extLst>
                <a:ext uri="{FF2B5EF4-FFF2-40B4-BE49-F238E27FC236}">
                  <a16:creationId xmlns:a16="http://schemas.microsoft.com/office/drawing/2014/main" id="{1C4A8BE2-ED1B-4C4D-BB22-27DF21F4E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6" y="2795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1" name="Oval 1882">
              <a:extLst>
                <a:ext uri="{FF2B5EF4-FFF2-40B4-BE49-F238E27FC236}">
                  <a16:creationId xmlns:a16="http://schemas.microsoft.com/office/drawing/2014/main" id="{164EC32D-83C2-4586-886F-7550C5435D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2797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2" name="Oval 1883">
              <a:extLst>
                <a:ext uri="{FF2B5EF4-FFF2-40B4-BE49-F238E27FC236}">
                  <a16:creationId xmlns:a16="http://schemas.microsoft.com/office/drawing/2014/main" id="{18E09815-1A69-4D83-95ED-9645BC1315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770"/>
              <a:ext cx="10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3" name="Oval 1884">
              <a:extLst>
                <a:ext uri="{FF2B5EF4-FFF2-40B4-BE49-F238E27FC236}">
                  <a16:creationId xmlns:a16="http://schemas.microsoft.com/office/drawing/2014/main" id="{E36BEEB6-5500-42C0-A315-E5CD41F7B3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2743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4" name="Oval 1885">
              <a:extLst>
                <a:ext uri="{FF2B5EF4-FFF2-40B4-BE49-F238E27FC236}">
                  <a16:creationId xmlns:a16="http://schemas.microsoft.com/office/drawing/2014/main" id="{62526A88-C14D-4345-AB75-5159EC3D70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763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5" name="Oval 1886">
              <a:extLst>
                <a:ext uri="{FF2B5EF4-FFF2-40B4-BE49-F238E27FC236}">
                  <a16:creationId xmlns:a16="http://schemas.microsoft.com/office/drawing/2014/main" id="{F789348B-2D87-4A40-A09A-0D5F34BCA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3" y="269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6" name="Oval 1887">
              <a:extLst>
                <a:ext uri="{FF2B5EF4-FFF2-40B4-BE49-F238E27FC236}">
                  <a16:creationId xmlns:a16="http://schemas.microsoft.com/office/drawing/2014/main" id="{FAD4FCF6-A54E-44C4-B1A4-6C174E82B8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2689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7" name="Oval 1888">
              <a:extLst>
                <a:ext uri="{FF2B5EF4-FFF2-40B4-BE49-F238E27FC236}">
                  <a16:creationId xmlns:a16="http://schemas.microsoft.com/office/drawing/2014/main" id="{51F01096-2EAD-4AF2-98A6-5926FE1BB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7" y="2704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8" name="Oval 1889">
              <a:extLst>
                <a:ext uri="{FF2B5EF4-FFF2-40B4-BE49-F238E27FC236}">
                  <a16:creationId xmlns:a16="http://schemas.microsoft.com/office/drawing/2014/main" id="{32097A6E-814D-4071-9439-4599DCD5BE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9" y="2726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39" name="Oval 1890">
              <a:extLst>
                <a:ext uri="{FF2B5EF4-FFF2-40B4-BE49-F238E27FC236}">
                  <a16:creationId xmlns:a16="http://schemas.microsoft.com/office/drawing/2014/main" id="{F72208CD-D615-4C54-9055-D2980B53E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2750"/>
              <a:ext cx="5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0" name="Oval 1891">
              <a:extLst>
                <a:ext uri="{FF2B5EF4-FFF2-40B4-BE49-F238E27FC236}">
                  <a16:creationId xmlns:a16="http://schemas.microsoft.com/office/drawing/2014/main" id="{FB884EF6-61EA-41FA-ADD5-568AD88F5C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5" y="2738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1" name="Oval 1892">
              <a:extLst>
                <a:ext uri="{FF2B5EF4-FFF2-40B4-BE49-F238E27FC236}">
                  <a16:creationId xmlns:a16="http://schemas.microsoft.com/office/drawing/2014/main" id="{7089F604-85C3-433C-8199-B80E2C1D25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747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2" name="Oval 1893">
              <a:extLst>
                <a:ext uri="{FF2B5EF4-FFF2-40B4-BE49-F238E27FC236}">
                  <a16:creationId xmlns:a16="http://schemas.microsoft.com/office/drawing/2014/main" id="{B233D150-7193-4E96-BEED-09853272EE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7" y="2763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3" name="Oval 1894">
              <a:extLst>
                <a:ext uri="{FF2B5EF4-FFF2-40B4-BE49-F238E27FC236}">
                  <a16:creationId xmlns:a16="http://schemas.microsoft.com/office/drawing/2014/main" id="{F589E075-8E0E-43D7-B353-8BA747EE2A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784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4" name="Oval 1895">
              <a:extLst>
                <a:ext uri="{FF2B5EF4-FFF2-40B4-BE49-F238E27FC236}">
                  <a16:creationId xmlns:a16="http://schemas.microsoft.com/office/drawing/2014/main" id="{35C65532-A51E-4B6B-A85D-0A017D5D8D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1" y="2760"/>
              <a:ext cx="5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5" name="Oval 1896">
              <a:extLst>
                <a:ext uri="{FF2B5EF4-FFF2-40B4-BE49-F238E27FC236}">
                  <a16:creationId xmlns:a16="http://schemas.microsoft.com/office/drawing/2014/main" id="{25B8DE07-4353-4D8F-B422-60EC0BB6E5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5" y="2792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6" name="Oval 1897">
              <a:extLst>
                <a:ext uri="{FF2B5EF4-FFF2-40B4-BE49-F238E27FC236}">
                  <a16:creationId xmlns:a16="http://schemas.microsoft.com/office/drawing/2014/main" id="{0529A6D5-A3D5-440A-AD43-54F869E67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1" y="2777"/>
              <a:ext cx="5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7" name="Oval 1898">
              <a:extLst>
                <a:ext uri="{FF2B5EF4-FFF2-40B4-BE49-F238E27FC236}">
                  <a16:creationId xmlns:a16="http://schemas.microsoft.com/office/drawing/2014/main" id="{7EA9F9EA-E19C-45B3-BF40-4910AF8B1F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0" y="2812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8" name="Oval 1899">
              <a:extLst>
                <a:ext uri="{FF2B5EF4-FFF2-40B4-BE49-F238E27FC236}">
                  <a16:creationId xmlns:a16="http://schemas.microsoft.com/office/drawing/2014/main" id="{43F8C31F-ACD1-4677-B14D-C844C874ED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66" y="2832"/>
              <a:ext cx="7" cy="8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49" name="Oval 1900">
              <a:extLst>
                <a:ext uri="{FF2B5EF4-FFF2-40B4-BE49-F238E27FC236}">
                  <a16:creationId xmlns:a16="http://schemas.microsoft.com/office/drawing/2014/main" id="{3099AA00-7E7B-448A-AC96-235938ADCE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7" y="2844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0" name="Oval 1901">
              <a:extLst>
                <a:ext uri="{FF2B5EF4-FFF2-40B4-BE49-F238E27FC236}">
                  <a16:creationId xmlns:a16="http://schemas.microsoft.com/office/drawing/2014/main" id="{9B7BD311-B4D6-4F9D-AC47-2DA36232EC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8" y="2840"/>
              <a:ext cx="5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1" name="Oval 1902">
              <a:extLst>
                <a:ext uri="{FF2B5EF4-FFF2-40B4-BE49-F238E27FC236}">
                  <a16:creationId xmlns:a16="http://schemas.microsoft.com/office/drawing/2014/main" id="{C243E27A-B7FB-4DB8-A4F8-2443A816E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1" y="2822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2" name="Oval 1903">
              <a:extLst>
                <a:ext uri="{FF2B5EF4-FFF2-40B4-BE49-F238E27FC236}">
                  <a16:creationId xmlns:a16="http://schemas.microsoft.com/office/drawing/2014/main" id="{F61F411F-BA06-4B4C-AC81-3839299C1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2799"/>
              <a:ext cx="6" cy="8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3" name="Oval 1904">
              <a:extLst>
                <a:ext uri="{FF2B5EF4-FFF2-40B4-BE49-F238E27FC236}">
                  <a16:creationId xmlns:a16="http://schemas.microsoft.com/office/drawing/2014/main" id="{E1CC35A4-D4D5-4FB9-9AC2-C527AA2115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9" y="2780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4" name="Oval 1905">
              <a:extLst>
                <a:ext uri="{FF2B5EF4-FFF2-40B4-BE49-F238E27FC236}">
                  <a16:creationId xmlns:a16="http://schemas.microsoft.com/office/drawing/2014/main" id="{E6805BE7-279B-47FB-A7C5-4799DF1363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2755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5" name="Oval 1906">
              <a:extLst>
                <a:ext uri="{FF2B5EF4-FFF2-40B4-BE49-F238E27FC236}">
                  <a16:creationId xmlns:a16="http://schemas.microsoft.com/office/drawing/2014/main" id="{0148BACE-EF1B-4200-AB91-3AF1EDBE13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6" y="2734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6" name="Oval 1907">
              <a:extLst>
                <a:ext uri="{FF2B5EF4-FFF2-40B4-BE49-F238E27FC236}">
                  <a16:creationId xmlns:a16="http://schemas.microsoft.com/office/drawing/2014/main" id="{618B7229-116B-4B8E-BD4D-6A6A134E66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8" y="2709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7" name="Oval 1908">
              <a:extLst>
                <a:ext uri="{FF2B5EF4-FFF2-40B4-BE49-F238E27FC236}">
                  <a16:creationId xmlns:a16="http://schemas.microsoft.com/office/drawing/2014/main" id="{1C49A807-1C4F-4F96-9DF1-F7F9D0977C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1" y="2695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8" name="Oval 1909">
              <a:extLst>
                <a:ext uri="{FF2B5EF4-FFF2-40B4-BE49-F238E27FC236}">
                  <a16:creationId xmlns:a16="http://schemas.microsoft.com/office/drawing/2014/main" id="{99F35F13-709D-4A65-A2A4-AD3455ACF7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8" y="2731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59" name="Oval 1910">
              <a:extLst>
                <a:ext uri="{FF2B5EF4-FFF2-40B4-BE49-F238E27FC236}">
                  <a16:creationId xmlns:a16="http://schemas.microsoft.com/office/drawing/2014/main" id="{82FC96C8-A01F-468B-9168-49B57F7EE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5" y="2763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0" name="Oval 1911">
              <a:extLst>
                <a:ext uri="{FF2B5EF4-FFF2-40B4-BE49-F238E27FC236}">
                  <a16:creationId xmlns:a16="http://schemas.microsoft.com/office/drawing/2014/main" id="{BF2C3B47-53A5-44CD-A817-5013927F3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0" y="2790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1" name="Oval 1912">
              <a:extLst>
                <a:ext uri="{FF2B5EF4-FFF2-40B4-BE49-F238E27FC236}">
                  <a16:creationId xmlns:a16="http://schemas.microsoft.com/office/drawing/2014/main" id="{0C39887B-9423-4CB2-8064-6E3F2A29DB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88" y="2810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2" name="Oval 1913">
              <a:extLst>
                <a:ext uri="{FF2B5EF4-FFF2-40B4-BE49-F238E27FC236}">
                  <a16:creationId xmlns:a16="http://schemas.microsoft.com/office/drawing/2014/main" id="{614EAAAB-33F7-4B51-92E4-C5947778BB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9" y="2809"/>
              <a:ext cx="6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3" name="Oval 1914">
              <a:extLst>
                <a:ext uri="{FF2B5EF4-FFF2-40B4-BE49-F238E27FC236}">
                  <a16:creationId xmlns:a16="http://schemas.microsoft.com/office/drawing/2014/main" id="{2323A80D-990F-44B0-AA32-2C429120A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4" y="2743"/>
              <a:ext cx="7" cy="9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4" name="Oval 1915">
              <a:extLst>
                <a:ext uri="{FF2B5EF4-FFF2-40B4-BE49-F238E27FC236}">
                  <a16:creationId xmlns:a16="http://schemas.microsoft.com/office/drawing/2014/main" id="{84F62DBC-DA46-448D-A92A-15CC9C90B6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46" y="2708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5" name="Oval 1916">
              <a:extLst>
                <a:ext uri="{FF2B5EF4-FFF2-40B4-BE49-F238E27FC236}">
                  <a16:creationId xmlns:a16="http://schemas.microsoft.com/office/drawing/2014/main" id="{6E751604-519A-41D1-A34E-5DAF94251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3" y="273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6" name="Oval 1917">
              <a:extLst>
                <a:ext uri="{FF2B5EF4-FFF2-40B4-BE49-F238E27FC236}">
                  <a16:creationId xmlns:a16="http://schemas.microsoft.com/office/drawing/2014/main" id="{50E01129-D856-423C-86F8-A25402C0F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7" y="2761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7" name="Oval 1918">
              <a:extLst>
                <a:ext uri="{FF2B5EF4-FFF2-40B4-BE49-F238E27FC236}">
                  <a16:creationId xmlns:a16="http://schemas.microsoft.com/office/drawing/2014/main" id="{16E688EF-9D5E-41A0-A9FF-534205A777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29" y="2787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8" name="Oval 1919">
              <a:extLst>
                <a:ext uri="{FF2B5EF4-FFF2-40B4-BE49-F238E27FC236}">
                  <a16:creationId xmlns:a16="http://schemas.microsoft.com/office/drawing/2014/main" id="{9A43F685-7B66-45F2-9971-266EAE439B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35" y="2812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69" name="Oval 1920">
              <a:extLst>
                <a:ext uri="{FF2B5EF4-FFF2-40B4-BE49-F238E27FC236}">
                  <a16:creationId xmlns:a16="http://schemas.microsoft.com/office/drawing/2014/main" id="{DCF38D12-CAB3-4461-ABAE-7B53A8C759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51" y="2835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0" name="Oval 1921">
              <a:extLst>
                <a:ext uri="{FF2B5EF4-FFF2-40B4-BE49-F238E27FC236}">
                  <a16:creationId xmlns:a16="http://schemas.microsoft.com/office/drawing/2014/main" id="{A8110721-1D9F-40AB-A260-3B3774F90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72" y="2848"/>
              <a:ext cx="10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1" name="Oval 1922">
              <a:extLst>
                <a:ext uri="{FF2B5EF4-FFF2-40B4-BE49-F238E27FC236}">
                  <a16:creationId xmlns:a16="http://schemas.microsoft.com/office/drawing/2014/main" id="{4FD1FCBE-02CA-4B10-A7CA-2BB404E521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96" y="2849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2" name="Oval 1923">
              <a:extLst>
                <a:ext uri="{FF2B5EF4-FFF2-40B4-BE49-F238E27FC236}">
                  <a16:creationId xmlns:a16="http://schemas.microsoft.com/office/drawing/2014/main" id="{02A3C94C-C2F7-4D4F-A548-B9774D0C7B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2838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3" name="Oval 1924">
              <a:extLst>
                <a:ext uri="{FF2B5EF4-FFF2-40B4-BE49-F238E27FC236}">
                  <a16:creationId xmlns:a16="http://schemas.microsoft.com/office/drawing/2014/main" id="{C5A75E6D-6B2A-4B67-AB3D-0BD56CE16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2" y="2815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4" name="Oval 1925">
              <a:extLst>
                <a:ext uri="{FF2B5EF4-FFF2-40B4-BE49-F238E27FC236}">
                  <a16:creationId xmlns:a16="http://schemas.microsoft.com/office/drawing/2014/main" id="{4B23D4CA-C10A-4DF5-9599-6A66EBB7A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1" y="2790"/>
              <a:ext cx="11" cy="16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5" name="Oval 1926">
              <a:extLst>
                <a:ext uri="{FF2B5EF4-FFF2-40B4-BE49-F238E27FC236}">
                  <a16:creationId xmlns:a16="http://schemas.microsoft.com/office/drawing/2014/main" id="{94E11C93-772A-4AE1-A99E-8083BB3F39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44" y="2763"/>
              <a:ext cx="10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6" name="Oval 1927">
              <a:extLst>
                <a:ext uri="{FF2B5EF4-FFF2-40B4-BE49-F238E27FC236}">
                  <a16:creationId xmlns:a16="http://schemas.microsoft.com/office/drawing/2014/main" id="{BCEC4DB9-90F1-4116-ADA4-D71B49419B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8" y="2738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7" name="Oval 1928">
              <a:extLst>
                <a:ext uri="{FF2B5EF4-FFF2-40B4-BE49-F238E27FC236}">
                  <a16:creationId xmlns:a16="http://schemas.microsoft.com/office/drawing/2014/main" id="{643B0C0A-4F7B-4FEF-AF59-A1B42585E5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2714"/>
              <a:ext cx="11" cy="15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578" name="Oval 1929">
              <a:extLst>
                <a:ext uri="{FF2B5EF4-FFF2-40B4-BE49-F238E27FC236}">
                  <a16:creationId xmlns:a16="http://schemas.microsoft.com/office/drawing/2014/main" id="{6AC9066D-AC2B-47D2-A4A3-5E3A0D84C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1" y="2694"/>
              <a:ext cx="11" cy="14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2294" name="Group 1930">
            <a:extLst>
              <a:ext uri="{FF2B5EF4-FFF2-40B4-BE49-F238E27FC236}">
                <a16:creationId xmlns:a16="http://schemas.microsoft.com/office/drawing/2014/main" id="{79CEC85C-9EB1-46F4-B04C-46371EDE26D0}"/>
              </a:ext>
            </a:extLst>
          </p:cNvPr>
          <p:cNvGrpSpPr>
            <a:grpSpLocks/>
          </p:cNvGrpSpPr>
          <p:nvPr/>
        </p:nvGrpSpPr>
        <p:grpSpPr bwMode="auto">
          <a:xfrm>
            <a:off x="5257800" y="4883151"/>
            <a:ext cx="3602038" cy="1052513"/>
            <a:chOff x="2932" y="3076"/>
            <a:chExt cx="2269" cy="663"/>
          </a:xfrm>
        </p:grpSpPr>
        <p:sp>
          <p:nvSpPr>
            <p:cNvPr id="12305" name="Freeform 1931">
              <a:extLst>
                <a:ext uri="{FF2B5EF4-FFF2-40B4-BE49-F238E27FC236}">
                  <a16:creationId xmlns:a16="http://schemas.microsoft.com/office/drawing/2014/main" id="{8766215C-B951-4C1E-BA57-4AD4D7A0FE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076"/>
              <a:ext cx="1760" cy="663"/>
            </a:xfrm>
            <a:custGeom>
              <a:avLst/>
              <a:gdLst>
                <a:gd name="T0" fmla="*/ 1593 w 1944"/>
                <a:gd name="T1" fmla="*/ 0 h 728"/>
                <a:gd name="T2" fmla="*/ 237 w 1944"/>
                <a:gd name="T3" fmla="*/ 0 h 728"/>
                <a:gd name="T4" fmla="*/ 229 w 1944"/>
                <a:gd name="T5" fmla="*/ 0 h 728"/>
                <a:gd name="T6" fmla="*/ 0 w 1944"/>
                <a:gd name="T7" fmla="*/ 302 h 728"/>
                <a:gd name="T8" fmla="*/ 229 w 1944"/>
                <a:gd name="T9" fmla="*/ 604 h 728"/>
                <a:gd name="T10" fmla="*/ 239 w 1944"/>
                <a:gd name="T11" fmla="*/ 604 h 728"/>
                <a:gd name="T12" fmla="*/ 1593 w 1944"/>
                <a:gd name="T13" fmla="*/ 604 h 728"/>
                <a:gd name="T14" fmla="*/ 1593 w 1944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44" h="728">
                  <a:moveTo>
                    <a:pt x="1944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944" y="728"/>
                    <a:pt x="1944" y="728"/>
                    <a:pt x="1944" y="728"/>
                  </a:cubicBezTo>
                  <a:lnTo>
                    <a:pt x="1944" y="0"/>
                  </a:lnTo>
                  <a:close/>
                </a:path>
              </a:pathLst>
            </a:cu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6" name="Freeform 1932">
              <a:extLst>
                <a:ext uri="{FF2B5EF4-FFF2-40B4-BE49-F238E27FC236}">
                  <a16:creationId xmlns:a16="http://schemas.microsoft.com/office/drawing/2014/main" id="{4EE74A01-9870-4227-9B6E-C0B26EA6B9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9" y="3076"/>
              <a:ext cx="1521" cy="663"/>
            </a:xfrm>
            <a:custGeom>
              <a:avLst/>
              <a:gdLst>
                <a:gd name="T0" fmla="*/ 1377 w 1680"/>
                <a:gd name="T1" fmla="*/ 0 h 728"/>
                <a:gd name="T2" fmla="*/ 237 w 1680"/>
                <a:gd name="T3" fmla="*/ 0 h 728"/>
                <a:gd name="T4" fmla="*/ 230 w 1680"/>
                <a:gd name="T5" fmla="*/ 0 h 728"/>
                <a:gd name="T6" fmla="*/ 0 w 1680"/>
                <a:gd name="T7" fmla="*/ 302 h 728"/>
                <a:gd name="T8" fmla="*/ 230 w 1680"/>
                <a:gd name="T9" fmla="*/ 604 h 728"/>
                <a:gd name="T10" fmla="*/ 239 w 1680"/>
                <a:gd name="T11" fmla="*/ 604 h 728"/>
                <a:gd name="T12" fmla="*/ 1377 w 1680"/>
                <a:gd name="T13" fmla="*/ 604 h 728"/>
                <a:gd name="T14" fmla="*/ 1377 w 1680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680" h="728">
                  <a:moveTo>
                    <a:pt x="1680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680" y="728"/>
                    <a:pt x="1680" y="728"/>
                    <a:pt x="1680" y="728"/>
                  </a:cubicBezTo>
                  <a:lnTo>
                    <a:pt x="1680" y="0"/>
                  </a:lnTo>
                  <a:close/>
                </a:path>
              </a:pathLst>
            </a:custGeom>
            <a:solidFill>
              <a:srgbClr val="AD3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7" name="Freeform 1933">
              <a:extLst>
                <a:ext uri="{FF2B5EF4-FFF2-40B4-BE49-F238E27FC236}">
                  <a16:creationId xmlns:a16="http://schemas.microsoft.com/office/drawing/2014/main" id="{EAA60CB7-30EA-4AA7-A483-A8BB64564E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537" y="3076"/>
              <a:ext cx="1144" cy="663"/>
            </a:xfrm>
            <a:custGeom>
              <a:avLst/>
              <a:gdLst>
                <a:gd name="T0" fmla="*/ 1035 w 1264"/>
                <a:gd name="T1" fmla="*/ 0 h 728"/>
                <a:gd name="T2" fmla="*/ 237 w 1264"/>
                <a:gd name="T3" fmla="*/ 0 h 728"/>
                <a:gd name="T4" fmla="*/ 229 w 1264"/>
                <a:gd name="T5" fmla="*/ 0 h 728"/>
                <a:gd name="T6" fmla="*/ 0 w 1264"/>
                <a:gd name="T7" fmla="*/ 302 h 728"/>
                <a:gd name="T8" fmla="*/ 229 w 1264"/>
                <a:gd name="T9" fmla="*/ 604 h 728"/>
                <a:gd name="T10" fmla="*/ 239 w 1264"/>
                <a:gd name="T11" fmla="*/ 604 h 728"/>
                <a:gd name="T12" fmla="*/ 1035 w 1264"/>
                <a:gd name="T13" fmla="*/ 604 h 728"/>
                <a:gd name="T14" fmla="*/ 1035 w 1264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64" h="728">
                  <a:moveTo>
                    <a:pt x="1264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264" y="728"/>
                    <a:pt x="1264" y="728"/>
                    <a:pt x="1264" y="728"/>
                  </a:cubicBezTo>
                  <a:lnTo>
                    <a:pt x="1264" y="0"/>
                  </a:lnTo>
                  <a:close/>
                </a:path>
              </a:pathLst>
            </a:cu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8" name="Freeform 1934">
              <a:extLst>
                <a:ext uri="{FF2B5EF4-FFF2-40B4-BE49-F238E27FC236}">
                  <a16:creationId xmlns:a16="http://schemas.microsoft.com/office/drawing/2014/main" id="{B4636147-3BD7-42D6-B511-E4B2776E58F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076"/>
              <a:ext cx="995" cy="663"/>
            </a:xfrm>
            <a:custGeom>
              <a:avLst/>
              <a:gdLst>
                <a:gd name="T0" fmla="*/ 902 w 1098"/>
                <a:gd name="T1" fmla="*/ 0 h 728"/>
                <a:gd name="T2" fmla="*/ 237 w 1098"/>
                <a:gd name="T3" fmla="*/ 0 h 728"/>
                <a:gd name="T4" fmla="*/ 230 w 1098"/>
                <a:gd name="T5" fmla="*/ 0 h 728"/>
                <a:gd name="T6" fmla="*/ 0 w 1098"/>
                <a:gd name="T7" fmla="*/ 302 h 728"/>
                <a:gd name="T8" fmla="*/ 230 w 1098"/>
                <a:gd name="T9" fmla="*/ 604 h 728"/>
                <a:gd name="T10" fmla="*/ 240 w 1098"/>
                <a:gd name="T11" fmla="*/ 604 h 728"/>
                <a:gd name="T12" fmla="*/ 902 w 1098"/>
                <a:gd name="T13" fmla="*/ 604 h 728"/>
                <a:gd name="T14" fmla="*/ 902 w 1098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98" h="728">
                  <a:moveTo>
                    <a:pt x="1098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04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098" y="728"/>
                    <a:pt x="1098" y="728"/>
                    <a:pt x="1098" y="728"/>
                  </a:cubicBezTo>
                  <a:lnTo>
                    <a:pt x="1098" y="0"/>
                  </a:lnTo>
                  <a:close/>
                </a:path>
              </a:pathLst>
            </a:custGeom>
            <a:solidFill>
              <a:srgbClr val="7F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09" name="Freeform 1935">
              <a:extLst>
                <a:ext uri="{FF2B5EF4-FFF2-40B4-BE49-F238E27FC236}">
                  <a16:creationId xmlns:a16="http://schemas.microsoft.com/office/drawing/2014/main" id="{131553D0-37EF-44E1-AD0A-16A1C54FAC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3076"/>
              <a:ext cx="980" cy="663"/>
            </a:xfrm>
            <a:custGeom>
              <a:avLst/>
              <a:gdLst>
                <a:gd name="T0" fmla="*/ 888 w 1082"/>
                <a:gd name="T1" fmla="*/ 0 h 728"/>
                <a:gd name="T2" fmla="*/ 237 w 1082"/>
                <a:gd name="T3" fmla="*/ 0 h 728"/>
                <a:gd name="T4" fmla="*/ 230 w 1082"/>
                <a:gd name="T5" fmla="*/ 0 h 728"/>
                <a:gd name="T6" fmla="*/ 0 w 1082"/>
                <a:gd name="T7" fmla="*/ 302 h 728"/>
                <a:gd name="T8" fmla="*/ 230 w 1082"/>
                <a:gd name="T9" fmla="*/ 604 h 728"/>
                <a:gd name="T10" fmla="*/ 239 w 1082"/>
                <a:gd name="T11" fmla="*/ 604 h 728"/>
                <a:gd name="T12" fmla="*/ 888 w 1082"/>
                <a:gd name="T13" fmla="*/ 604 h 728"/>
                <a:gd name="T14" fmla="*/ 888 w 1082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82" h="728">
                  <a:moveTo>
                    <a:pt x="1082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1082" y="728"/>
                    <a:pt x="1082" y="728"/>
                    <a:pt x="1082" y="728"/>
                  </a:cubicBezTo>
                  <a:lnTo>
                    <a:pt x="1082" y="0"/>
                  </a:lnTo>
                  <a:close/>
                </a:path>
              </a:pathLst>
            </a:cu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0" name="Freeform 1936">
              <a:extLst>
                <a:ext uri="{FF2B5EF4-FFF2-40B4-BE49-F238E27FC236}">
                  <a16:creationId xmlns:a16="http://schemas.microsoft.com/office/drawing/2014/main" id="{74561C46-729F-4CB2-B025-52104FD067D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076"/>
              <a:ext cx="832" cy="663"/>
            </a:xfrm>
            <a:custGeom>
              <a:avLst/>
              <a:gdLst>
                <a:gd name="T0" fmla="*/ 754 w 918"/>
                <a:gd name="T1" fmla="*/ 0 h 728"/>
                <a:gd name="T2" fmla="*/ 238 w 918"/>
                <a:gd name="T3" fmla="*/ 0 h 728"/>
                <a:gd name="T4" fmla="*/ 230 w 918"/>
                <a:gd name="T5" fmla="*/ 0 h 728"/>
                <a:gd name="T6" fmla="*/ 0 w 918"/>
                <a:gd name="T7" fmla="*/ 302 h 728"/>
                <a:gd name="T8" fmla="*/ 230 w 918"/>
                <a:gd name="T9" fmla="*/ 604 h 728"/>
                <a:gd name="T10" fmla="*/ 240 w 918"/>
                <a:gd name="T11" fmla="*/ 604 h 728"/>
                <a:gd name="T12" fmla="*/ 754 w 918"/>
                <a:gd name="T13" fmla="*/ 604 h 728"/>
                <a:gd name="T14" fmla="*/ 754 w 918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918" h="728">
                  <a:moveTo>
                    <a:pt x="918" y="0"/>
                  </a:moveTo>
                  <a:cubicBezTo>
                    <a:pt x="290" y="0"/>
                    <a:pt x="290" y="0"/>
                    <a:pt x="290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918" y="728"/>
                    <a:pt x="918" y="728"/>
                    <a:pt x="918" y="728"/>
                  </a:cubicBezTo>
                  <a:lnTo>
                    <a:pt x="918" y="0"/>
                  </a:lnTo>
                  <a:close/>
                </a:path>
              </a:pathLst>
            </a:custGeom>
            <a:solidFill>
              <a:srgbClr val="AD373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1" name="Freeform 1937">
              <a:extLst>
                <a:ext uri="{FF2B5EF4-FFF2-40B4-BE49-F238E27FC236}">
                  <a16:creationId xmlns:a16="http://schemas.microsoft.com/office/drawing/2014/main" id="{1C8F45F7-C3E2-458C-99B6-8483C2305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4248" y="3076"/>
              <a:ext cx="509" cy="663"/>
            </a:xfrm>
            <a:custGeom>
              <a:avLst/>
              <a:gdLst>
                <a:gd name="T0" fmla="*/ 461 w 562"/>
                <a:gd name="T1" fmla="*/ 0 h 728"/>
                <a:gd name="T2" fmla="*/ 238 w 562"/>
                <a:gd name="T3" fmla="*/ 0 h 728"/>
                <a:gd name="T4" fmla="*/ 230 w 562"/>
                <a:gd name="T5" fmla="*/ 0 h 728"/>
                <a:gd name="T6" fmla="*/ 0 w 562"/>
                <a:gd name="T7" fmla="*/ 302 h 728"/>
                <a:gd name="T8" fmla="*/ 230 w 562"/>
                <a:gd name="T9" fmla="*/ 604 h 728"/>
                <a:gd name="T10" fmla="*/ 239 w 562"/>
                <a:gd name="T11" fmla="*/ 604 h 728"/>
                <a:gd name="T12" fmla="*/ 461 w 562"/>
                <a:gd name="T13" fmla="*/ 604 h 728"/>
                <a:gd name="T14" fmla="*/ 461 w 562"/>
                <a:gd name="T15" fmla="*/ 0 h 72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2" h="728">
                  <a:moveTo>
                    <a:pt x="562" y="0"/>
                  </a:moveTo>
                  <a:cubicBezTo>
                    <a:pt x="290" y="0"/>
                    <a:pt x="290" y="0"/>
                    <a:pt x="290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562" y="728"/>
                    <a:pt x="562" y="728"/>
                    <a:pt x="562" y="728"/>
                  </a:cubicBezTo>
                  <a:lnTo>
                    <a:pt x="562" y="0"/>
                  </a:lnTo>
                  <a:close/>
                </a:path>
              </a:pathLst>
            </a:cu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12" name="Oval 1938">
              <a:extLst>
                <a:ext uri="{FF2B5EF4-FFF2-40B4-BE49-F238E27FC236}">
                  <a16:creationId xmlns:a16="http://schemas.microsoft.com/office/drawing/2014/main" id="{63A2FE43-8E8D-4CA7-AC21-41E5CBA660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076"/>
              <a:ext cx="507" cy="663"/>
            </a:xfrm>
            <a:prstGeom prst="ellipse">
              <a:avLst/>
            </a:prstGeom>
            <a:solidFill>
              <a:srgbClr val="9F48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3" name="Oval 1939">
              <a:extLst>
                <a:ext uri="{FF2B5EF4-FFF2-40B4-BE49-F238E27FC236}">
                  <a16:creationId xmlns:a16="http://schemas.microsoft.com/office/drawing/2014/main" id="{EFB76E80-7CDA-4709-95BF-90CAD84936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4" y="309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4" name="Oval 1940">
              <a:extLst>
                <a:ext uri="{FF2B5EF4-FFF2-40B4-BE49-F238E27FC236}">
                  <a16:creationId xmlns:a16="http://schemas.microsoft.com/office/drawing/2014/main" id="{4E752B55-01CC-48E5-8F75-77E4E744C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1" y="3165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5" name="Oval 1941">
              <a:extLst>
                <a:ext uri="{FF2B5EF4-FFF2-40B4-BE49-F238E27FC236}">
                  <a16:creationId xmlns:a16="http://schemas.microsoft.com/office/drawing/2014/main" id="{28265141-5F1F-4EEA-9231-FB26974893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4" y="321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6" name="Oval 1942">
              <a:extLst>
                <a:ext uri="{FF2B5EF4-FFF2-40B4-BE49-F238E27FC236}">
                  <a16:creationId xmlns:a16="http://schemas.microsoft.com/office/drawing/2014/main" id="{CD2EF69E-A0F0-4AEE-9550-1CC8EE7D62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1" y="3283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7" name="Oval 1943">
              <a:extLst>
                <a:ext uri="{FF2B5EF4-FFF2-40B4-BE49-F238E27FC236}">
                  <a16:creationId xmlns:a16="http://schemas.microsoft.com/office/drawing/2014/main" id="{B6CF20FF-5B00-4AE0-9739-E7F593A8A1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89" y="3363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8" name="Oval 1944">
              <a:extLst>
                <a:ext uri="{FF2B5EF4-FFF2-40B4-BE49-F238E27FC236}">
                  <a16:creationId xmlns:a16="http://schemas.microsoft.com/office/drawing/2014/main" id="{A601B99E-B38B-4C42-8E08-E0C1658F8C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0" y="345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19" name="Oval 1945">
              <a:extLst>
                <a:ext uri="{FF2B5EF4-FFF2-40B4-BE49-F238E27FC236}">
                  <a16:creationId xmlns:a16="http://schemas.microsoft.com/office/drawing/2014/main" id="{3A1AB3C1-1A9D-4357-A67C-40E1B1F2A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9" y="3528"/>
              <a:ext cx="40" cy="53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0" name="Oval 1946">
              <a:extLst>
                <a:ext uri="{FF2B5EF4-FFF2-40B4-BE49-F238E27FC236}">
                  <a16:creationId xmlns:a16="http://schemas.microsoft.com/office/drawing/2014/main" id="{E21F9378-C746-4A48-8201-AEF6DAE9D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18" y="3579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1" name="Oval 1947">
              <a:extLst>
                <a:ext uri="{FF2B5EF4-FFF2-40B4-BE49-F238E27FC236}">
                  <a16:creationId xmlns:a16="http://schemas.microsoft.com/office/drawing/2014/main" id="{5BA93F28-5C46-4A39-8200-FF9D34A9E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9" y="3566"/>
              <a:ext cx="40" cy="53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2" name="Oval 1948">
              <a:extLst>
                <a:ext uri="{FF2B5EF4-FFF2-40B4-BE49-F238E27FC236}">
                  <a16:creationId xmlns:a16="http://schemas.microsoft.com/office/drawing/2014/main" id="{B7DF6B16-01EF-440A-A9C3-BBC7F54BCF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7" y="3492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3" name="Oval 1949">
              <a:extLst>
                <a:ext uri="{FF2B5EF4-FFF2-40B4-BE49-F238E27FC236}">
                  <a16:creationId xmlns:a16="http://schemas.microsoft.com/office/drawing/2014/main" id="{F94D1D5F-B237-4FF3-B658-55C026140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6" y="3407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4" name="Oval 1950">
              <a:extLst>
                <a:ext uri="{FF2B5EF4-FFF2-40B4-BE49-F238E27FC236}">
                  <a16:creationId xmlns:a16="http://schemas.microsoft.com/office/drawing/2014/main" id="{9FD9DBB5-EFD4-4F5B-ADC6-D5EACF3A3B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5" y="331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5" name="Oval 1951">
              <a:extLst>
                <a:ext uri="{FF2B5EF4-FFF2-40B4-BE49-F238E27FC236}">
                  <a16:creationId xmlns:a16="http://schemas.microsoft.com/office/drawing/2014/main" id="{1F951B64-93C3-4B88-934C-6ECC23F546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5" y="323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6" name="Oval 1952">
              <a:extLst>
                <a:ext uri="{FF2B5EF4-FFF2-40B4-BE49-F238E27FC236}">
                  <a16:creationId xmlns:a16="http://schemas.microsoft.com/office/drawing/2014/main" id="{63FED7E9-0912-4E75-999B-609DC29EEC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1" y="3179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7" name="Oval 1953">
              <a:extLst>
                <a:ext uri="{FF2B5EF4-FFF2-40B4-BE49-F238E27FC236}">
                  <a16:creationId xmlns:a16="http://schemas.microsoft.com/office/drawing/2014/main" id="{365E349C-3A1D-4024-A050-E8741C97C2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30" y="324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8" name="Oval 1954">
              <a:extLst>
                <a:ext uri="{FF2B5EF4-FFF2-40B4-BE49-F238E27FC236}">
                  <a16:creationId xmlns:a16="http://schemas.microsoft.com/office/drawing/2014/main" id="{370EABAB-73BB-4438-94F7-982953794A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0" y="3306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29" name="Oval 1955">
              <a:extLst>
                <a:ext uri="{FF2B5EF4-FFF2-40B4-BE49-F238E27FC236}">
                  <a16:creationId xmlns:a16="http://schemas.microsoft.com/office/drawing/2014/main" id="{69DEA067-CA68-4F8D-8443-BC9A27E675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7" y="339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0" name="Oval 1956">
              <a:extLst>
                <a:ext uri="{FF2B5EF4-FFF2-40B4-BE49-F238E27FC236}">
                  <a16:creationId xmlns:a16="http://schemas.microsoft.com/office/drawing/2014/main" id="{14DE9F17-E9A1-4881-9E4C-A9C044D9FB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1" y="3476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1" name="Oval 1957">
              <a:extLst>
                <a:ext uri="{FF2B5EF4-FFF2-40B4-BE49-F238E27FC236}">
                  <a16:creationId xmlns:a16="http://schemas.microsoft.com/office/drawing/2014/main" id="{C0E3D44F-20E2-4C83-A240-5CE73F0B38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3483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2" name="Oval 1958">
              <a:extLst>
                <a:ext uri="{FF2B5EF4-FFF2-40B4-BE49-F238E27FC236}">
                  <a16:creationId xmlns:a16="http://schemas.microsoft.com/office/drawing/2014/main" id="{67B1414E-D822-4AB0-9D2B-391DE01D6A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03" y="3388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3" name="Oval 1959">
              <a:extLst>
                <a:ext uri="{FF2B5EF4-FFF2-40B4-BE49-F238E27FC236}">
                  <a16:creationId xmlns:a16="http://schemas.microsoft.com/office/drawing/2014/main" id="{8F7AC2EA-5CE7-4AE1-8F08-FB7636AF5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5" y="3297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4" name="Oval 1960">
              <a:extLst>
                <a:ext uri="{FF2B5EF4-FFF2-40B4-BE49-F238E27FC236}">
                  <a16:creationId xmlns:a16="http://schemas.microsoft.com/office/drawing/2014/main" id="{38CABA42-38B4-4EC8-9CFB-DB96A0ECA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5" y="3365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5" name="Oval 1961">
              <a:extLst>
                <a:ext uri="{FF2B5EF4-FFF2-40B4-BE49-F238E27FC236}">
                  <a16:creationId xmlns:a16="http://schemas.microsoft.com/office/drawing/2014/main" id="{EC21968C-70A4-41A5-8A12-2C3C1250C7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57" y="3119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6" name="Oval 1962">
              <a:extLst>
                <a:ext uri="{FF2B5EF4-FFF2-40B4-BE49-F238E27FC236}">
                  <a16:creationId xmlns:a16="http://schemas.microsoft.com/office/drawing/2014/main" id="{17674D3D-6DE1-43B4-9B42-28B3E1DC91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9" y="3108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7" name="Oval 1963">
              <a:extLst>
                <a:ext uri="{FF2B5EF4-FFF2-40B4-BE49-F238E27FC236}">
                  <a16:creationId xmlns:a16="http://schemas.microsoft.com/office/drawing/2014/main" id="{59F64E07-8A81-42D6-A601-71A3AF428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34" y="3159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8" name="Oval 1964">
              <a:extLst>
                <a:ext uri="{FF2B5EF4-FFF2-40B4-BE49-F238E27FC236}">
                  <a16:creationId xmlns:a16="http://schemas.microsoft.com/office/drawing/2014/main" id="{53E6C029-D001-461E-9DE3-802B94BB7B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3" y="3238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39" name="Oval 1965">
              <a:extLst>
                <a:ext uri="{FF2B5EF4-FFF2-40B4-BE49-F238E27FC236}">
                  <a16:creationId xmlns:a16="http://schemas.microsoft.com/office/drawing/2014/main" id="{2F2B6F9F-F94F-4EA4-8664-5AC8632A5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2" y="3321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0" name="Oval 1966">
              <a:extLst>
                <a:ext uri="{FF2B5EF4-FFF2-40B4-BE49-F238E27FC236}">
                  <a16:creationId xmlns:a16="http://schemas.microsoft.com/office/drawing/2014/main" id="{00E90A54-CECF-4C32-B6EC-4D9CA0FF60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3276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1" name="Oval 1967">
              <a:extLst>
                <a:ext uri="{FF2B5EF4-FFF2-40B4-BE49-F238E27FC236}">
                  <a16:creationId xmlns:a16="http://schemas.microsoft.com/office/drawing/2014/main" id="{B74B625D-ADD3-41ED-9343-3FAC09457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" y="3310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2" name="Oval 1968">
              <a:extLst>
                <a:ext uri="{FF2B5EF4-FFF2-40B4-BE49-F238E27FC236}">
                  <a16:creationId xmlns:a16="http://schemas.microsoft.com/office/drawing/2014/main" id="{D13822C6-B89B-4287-9894-661AA03236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09" y="3366"/>
              <a:ext cx="24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3" name="Oval 1969">
              <a:extLst>
                <a:ext uri="{FF2B5EF4-FFF2-40B4-BE49-F238E27FC236}">
                  <a16:creationId xmlns:a16="http://schemas.microsoft.com/office/drawing/2014/main" id="{7A58CBF8-5DD0-4328-B510-5BE75CEA8F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6" y="3439"/>
              <a:ext cx="23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4" name="Oval 1970">
              <a:extLst>
                <a:ext uri="{FF2B5EF4-FFF2-40B4-BE49-F238E27FC236}">
                  <a16:creationId xmlns:a16="http://schemas.microsoft.com/office/drawing/2014/main" id="{3B62783D-0A67-4A66-8A73-9C52D0E088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46" y="3354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5" name="Oval 1971">
              <a:extLst>
                <a:ext uri="{FF2B5EF4-FFF2-40B4-BE49-F238E27FC236}">
                  <a16:creationId xmlns:a16="http://schemas.microsoft.com/office/drawing/2014/main" id="{C5EB8E00-767F-46F9-97F9-7C9A74F84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3" y="3468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6" name="Oval 1972">
              <a:extLst>
                <a:ext uri="{FF2B5EF4-FFF2-40B4-BE49-F238E27FC236}">
                  <a16:creationId xmlns:a16="http://schemas.microsoft.com/office/drawing/2014/main" id="{0BF3CF2C-1B67-4FF2-9BA9-FE8E921670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2" y="3415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7" name="Oval 1973">
              <a:extLst>
                <a:ext uri="{FF2B5EF4-FFF2-40B4-BE49-F238E27FC236}">
                  <a16:creationId xmlns:a16="http://schemas.microsoft.com/office/drawing/2014/main" id="{260B1D2E-7869-40B4-B98E-C55922DC45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08" y="3534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8" name="Oval 1974">
              <a:extLst>
                <a:ext uri="{FF2B5EF4-FFF2-40B4-BE49-F238E27FC236}">
                  <a16:creationId xmlns:a16="http://schemas.microsoft.com/office/drawing/2014/main" id="{B8C706D4-54D8-4ABF-8BA9-3C4F7AC5B8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69" y="3602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49" name="Oval 1975">
              <a:extLst>
                <a:ext uri="{FF2B5EF4-FFF2-40B4-BE49-F238E27FC236}">
                  <a16:creationId xmlns:a16="http://schemas.microsoft.com/office/drawing/2014/main" id="{CBB7BCE8-FCB9-4629-AB98-C9BA685347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4" y="3646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0" name="Oval 1976">
              <a:extLst>
                <a:ext uri="{FF2B5EF4-FFF2-40B4-BE49-F238E27FC236}">
                  <a16:creationId xmlns:a16="http://schemas.microsoft.com/office/drawing/2014/main" id="{1A7DE0D5-41D0-4CD1-B790-FEA87AC4E7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18" y="3634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1" name="Oval 1977">
              <a:extLst>
                <a:ext uri="{FF2B5EF4-FFF2-40B4-BE49-F238E27FC236}">
                  <a16:creationId xmlns:a16="http://schemas.microsoft.com/office/drawing/2014/main" id="{938E60C4-DF03-45A3-B0DB-D761B33F3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70" y="3569"/>
              <a:ext cx="22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2" name="Oval 1978">
              <a:extLst>
                <a:ext uri="{FF2B5EF4-FFF2-40B4-BE49-F238E27FC236}">
                  <a16:creationId xmlns:a16="http://schemas.microsoft.com/office/drawing/2014/main" id="{652F8E30-8218-4A83-9E0A-E713989DF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10" y="3489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3" name="Oval 1979">
              <a:extLst>
                <a:ext uri="{FF2B5EF4-FFF2-40B4-BE49-F238E27FC236}">
                  <a16:creationId xmlns:a16="http://schemas.microsoft.com/office/drawing/2014/main" id="{64C470C0-72E9-4CE9-9E79-A15439B6BF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7" y="3423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4" name="Oval 1980">
              <a:extLst>
                <a:ext uri="{FF2B5EF4-FFF2-40B4-BE49-F238E27FC236}">
                  <a16:creationId xmlns:a16="http://schemas.microsoft.com/office/drawing/2014/main" id="{15B962C0-857C-4B7D-AF78-5C9348702C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24" y="3336"/>
              <a:ext cx="24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5" name="Oval 1981">
              <a:extLst>
                <a:ext uri="{FF2B5EF4-FFF2-40B4-BE49-F238E27FC236}">
                  <a16:creationId xmlns:a16="http://schemas.microsoft.com/office/drawing/2014/main" id="{B6DBC7ED-4FD1-4CB3-AA7D-F232DC753F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89" y="3265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6" name="Oval 1982">
              <a:extLst>
                <a:ext uri="{FF2B5EF4-FFF2-40B4-BE49-F238E27FC236}">
                  <a16:creationId xmlns:a16="http://schemas.microsoft.com/office/drawing/2014/main" id="{F5D26B0C-DB90-4C71-BEEB-A067B57CC7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60" y="3180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7" name="Oval 1983">
              <a:extLst>
                <a:ext uri="{FF2B5EF4-FFF2-40B4-BE49-F238E27FC236}">
                  <a16:creationId xmlns:a16="http://schemas.microsoft.com/office/drawing/2014/main" id="{36B2850A-AAF6-4749-80AF-78BC9C1CD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95" y="3129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8" name="Oval 1984">
              <a:extLst>
                <a:ext uri="{FF2B5EF4-FFF2-40B4-BE49-F238E27FC236}">
                  <a16:creationId xmlns:a16="http://schemas.microsoft.com/office/drawing/2014/main" id="{F9E26FF2-0F63-4E7F-8251-486C9AE22F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86" y="3252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59" name="Oval 1985">
              <a:extLst>
                <a:ext uri="{FF2B5EF4-FFF2-40B4-BE49-F238E27FC236}">
                  <a16:creationId xmlns:a16="http://schemas.microsoft.com/office/drawing/2014/main" id="{4F41A93B-2CA2-4C7B-B349-3418772CD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8" y="3366"/>
              <a:ext cx="24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0" name="Oval 1986">
              <a:extLst>
                <a:ext uri="{FF2B5EF4-FFF2-40B4-BE49-F238E27FC236}">
                  <a16:creationId xmlns:a16="http://schemas.microsoft.com/office/drawing/2014/main" id="{21E29A81-34AE-4DF3-8CEB-BA981259D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0" y="3460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1" name="Oval 1987">
              <a:extLst>
                <a:ext uri="{FF2B5EF4-FFF2-40B4-BE49-F238E27FC236}">
                  <a16:creationId xmlns:a16="http://schemas.microsoft.com/office/drawing/2014/main" id="{237EFF99-6085-4DFF-B19B-C33F92C09A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47" y="3530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2" name="Oval 1988">
              <a:extLst>
                <a:ext uri="{FF2B5EF4-FFF2-40B4-BE49-F238E27FC236}">
                  <a16:creationId xmlns:a16="http://schemas.microsoft.com/office/drawing/2014/main" id="{3476DC96-51BA-4C48-A185-F0DD8519D8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24" y="3524"/>
              <a:ext cx="24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3" name="Oval 1989">
              <a:extLst>
                <a:ext uri="{FF2B5EF4-FFF2-40B4-BE49-F238E27FC236}">
                  <a16:creationId xmlns:a16="http://schemas.microsoft.com/office/drawing/2014/main" id="{45DC02AE-CB38-4A0A-84D2-2638179744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44" y="3296"/>
              <a:ext cx="24" cy="30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4" name="Oval 1990">
              <a:extLst>
                <a:ext uri="{FF2B5EF4-FFF2-40B4-BE49-F238E27FC236}">
                  <a16:creationId xmlns:a16="http://schemas.microsoft.com/office/drawing/2014/main" id="{C26EAA93-4ABF-40A8-8212-57F1C5CC63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91" y="3176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5" name="Oval 1991">
              <a:extLst>
                <a:ext uri="{FF2B5EF4-FFF2-40B4-BE49-F238E27FC236}">
                  <a16:creationId xmlns:a16="http://schemas.microsoft.com/office/drawing/2014/main" id="{741D48FF-8698-4A73-AD6A-1CD00837F3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45" y="3256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6" name="Oval 1992">
              <a:extLst>
                <a:ext uri="{FF2B5EF4-FFF2-40B4-BE49-F238E27FC236}">
                  <a16:creationId xmlns:a16="http://schemas.microsoft.com/office/drawing/2014/main" id="{AE882FB1-19BE-49A3-A77C-0572D6CEC2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24" y="3358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7" name="Oval 1993">
              <a:extLst>
                <a:ext uri="{FF2B5EF4-FFF2-40B4-BE49-F238E27FC236}">
                  <a16:creationId xmlns:a16="http://schemas.microsoft.com/office/drawing/2014/main" id="{603CFC4F-505A-4922-9CE5-73870B0B74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31" y="3449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8" name="Oval 1994">
              <a:extLst>
                <a:ext uri="{FF2B5EF4-FFF2-40B4-BE49-F238E27FC236}">
                  <a16:creationId xmlns:a16="http://schemas.microsoft.com/office/drawing/2014/main" id="{AD22DF69-0B98-4856-924A-FF50F9C2CF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51" y="3536"/>
              <a:ext cx="40" cy="53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69" name="Oval 1995">
              <a:extLst>
                <a:ext uri="{FF2B5EF4-FFF2-40B4-BE49-F238E27FC236}">
                  <a16:creationId xmlns:a16="http://schemas.microsoft.com/office/drawing/2014/main" id="{D38F2BDD-6F6A-4178-9215-66A6409B2B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11" y="3616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0" name="Oval 1996">
              <a:extLst>
                <a:ext uri="{FF2B5EF4-FFF2-40B4-BE49-F238E27FC236}">
                  <a16:creationId xmlns:a16="http://schemas.microsoft.com/office/drawing/2014/main" id="{B69E5259-CB4E-4820-979F-9558DC52EE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686" y="3662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1" name="Oval 1997">
              <a:extLst>
                <a:ext uri="{FF2B5EF4-FFF2-40B4-BE49-F238E27FC236}">
                  <a16:creationId xmlns:a16="http://schemas.microsoft.com/office/drawing/2014/main" id="{61196C54-C070-4004-8E73-DC3302F76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776" y="3665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2" name="Oval 1998">
              <a:extLst>
                <a:ext uri="{FF2B5EF4-FFF2-40B4-BE49-F238E27FC236}">
                  <a16:creationId xmlns:a16="http://schemas.microsoft.com/office/drawing/2014/main" id="{439E1F30-8FC9-4C07-865B-DA1FFA557F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54" y="362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3" name="Oval 1999">
              <a:extLst>
                <a:ext uri="{FF2B5EF4-FFF2-40B4-BE49-F238E27FC236}">
                  <a16:creationId xmlns:a16="http://schemas.microsoft.com/office/drawing/2014/main" id="{0FAD94DB-380F-4527-9462-5B30F66AF7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9" y="3547"/>
              <a:ext cx="39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4" name="Oval 2000">
              <a:extLst>
                <a:ext uri="{FF2B5EF4-FFF2-40B4-BE49-F238E27FC236}">
                  <a16:creationId xmlns:a16="http://schemas.microsoft.com/office/drawing/2014/main" id="{6AD6E3F7-38E0-4D5D-BB72-830049EBF1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43" y="3460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5" name="Oval 2001">
              <a:extLst>
                <a:ext uri="{FF2B5EF4-FFF2-40B4-BE49-F238E27FC236}">
                  <a16:creationId xmlns:a16="http://schemas.microsoft.com/office/drawing/2014/main" id="{F9F163B8-1490-4833-8EFD-9A8FA0B96C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2" y="3366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6" name="Oval 2002">
              <a:extLst>
                <a:ext uri="{FF2B5EF4-FFF2-40B4-BE49-F238E27FC236}">
                  <a16:creationId xmlns:a16="http://schemas.microsoft.com/office/drawing/2014/main" id="{16F637AF-1356-4202-815B-9103E95288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32" y="3276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7" name="Oval 2003">
              <a:extLst>
                <a:ext uri="{FF2B5EF4-FFF2-40B4-BE49-F238E27FC236}">
                  <a16:creationId xmlns:a16="http://schemas.microsoft.com/office/drawing/2014/main" id="{F5B8AA7B-BDA6-4DA4-9EEE-402CCE9BE9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00" y="3195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8" name="Oval 2004">
              <a:extLst>
                <a:ext uri="{FF2B5EF4-FFF2-40B4-BE49-F238E27FC236}">
                  <a16:creationId xmlns:a16="http://schemas.microsoft.com/office/drawing/2014/main" id="{0C808F71-9677-49C7-BECC-EE2937529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832" y="3124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379" name="Line 2005">
              <a:extLst>
                <a:ext uri="{FF2B5EF4-FFF2-40B4-BE49-F238E27FC236}">
                  <a16:creationId xmlns:a16="http://schemas.microsoft.com/office/drawing/2014/main" id="{22726D22-193E-4E84-A08F-B2679BCE5C6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85" y="3107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0" name="Line 2006">
              <a:extLst>
                <a:ext uri="{FF2B5EF4-FFF2-40B4-BE49-F238E27FC236}">
                  <a16:creationId xmlns:a16="http://schemas.microsoft.com/office/drawing/2014/main" id="{DF2FD658-0B53-4CFA-957C-73E4ECCAD4A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37" y="3140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1" name="Line 2007">
              <a:extLst>
                <a:ext uri="{FF2B5EF4-FFF2-40B4-BE49-F238E27FC236}">
                  <a16:creationId xmlns:a16="http://schemas.microsoft.com/office/drawing/2014/main" id="{05E70D2A-95CD-4841-ADDF-09EC77DF4D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07" y="3175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2" name="Line 2008">
              <a:extLst>
                <a:ext uri="{FF2B5EF4-FFF2-40B4-BE49-F238E27FC236}">
                  <a16:creationId xmlns:a16="http://schemas.microsoft.com/office/drawing/2014/main" id="{1C9D539E-2C34-4ABB-91F3-9C132D0F0FB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84" y="3209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3" name="Line 2009">
              <a:extLst>
                <a:ext uri="{FF2B5EF4-FFF2-40B4-BE49-F238E27FC236}">
                  <a16:creationId xmlns:a16="http://schemas.microsoft.com/office/drawing/2014/main" id="{B013B251-B877-4FFD-B537-A80AA2F5D6A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70" y="3243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4" name="Line 2010">
              <a:extLst>
                <a:ext uri="{FF2B5EF4-FFF2-40B4-BE49-F238E27FC236}">
                  <a16:creationId xmlns:a16="http://schemas.microsoft.com/office/drawing/2014/main" id="{57858DBF-7573-447A-A3A8-4DB4590B7D0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4" y="3276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5" name="Line 2011">
              <a:extLst>
                <a:ext uri="{FF2B5EF4-FFF2-40B4-BE49-F238E27FC236}">
                  <a16:creationId xmlns:a16="http://schemas.microsoft.com/office/drawing/2014/main" id="{7BEB5AB1-DE6D-4FEC-9D60-2EF26699F87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6" y="3310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6" name="Line 2012">
              <a:extLst>
                <a:ext uri="{FF2B5EF4-FFF2-40B4-BE49-F238E27FC236}">
                  <a16:creationId xmlns:a16="http://schemas.microsoft.com/office/drawing/2014/main" id="{7168390A-E239-4DC0-B390-AED5B20CB72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9" y="3344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7" name="Line 2013">
              <a:extLst>
                <a:ext uri="{FF2B5EF4-FFF2-40B4-BE49-F238E27FC236}">
                  <a16:creationId xmlns:a16="http://schemas.microsoft.com/office/drawing/2014/main" id="{DCCCE8A1-EAD6-45F5-850B-BDA79D3A8FF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3" y="3378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8" name="Line 2014">
              <a:extLst>
                <a:ext uri="{FF2B5EF4-FFF2-40B4-BE49-F238E27FC236}">
                  <a16:creationId xmlns:a16="http://schemas.microsoft.com/office/drawing/2014/main" id="{0B54D13B-4CA4-4EFB-A351-058C361498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3" y="3412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89" name="Line 2015">
              <a:extLst>
                <a:ext uri="{FF2B5EF4-FFF2-40B4-BE49-F238E27FC236}">
                  <a16:creationId xmlns:a16="http://schemas.microsoft.com/office/drawing/2014/main" id="{5EF0365E-4928-457C-A12C-38E3CCB3A9E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3" y="3446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0" name="Line 2016">
              <a:extLst>
                <a:ext uri="{FF2B5EF4-FFF2-40B4-BE49-F238E27FC236}">
                  <a16:creationId xmlns:a16="http://schemas.microsoft.com/office/drawing/2014/main" id="{1C9BABE4-06DE-4B24-BD0D-7609B22CC40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37" y="3478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1" name="Line 2017">
              <a:extLst>
                <a:ext uri="{FF2B5EF4-FFF2-40B4-BE49-F238E27FC236}">
                  <a16:creationId xmlns:a16="http://schemas.microsoft.com/office/drawing/2014/main" id="{C7ADFE63-9671-4145-9EC3-6ED03514081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44" y="351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2" name="Line 2018">
              <a:extLst>
                <a:ext uri="{FF2B5EF4-FFF2-40B4-BE49-F238E27FC236}">
                  <a16:creationId xmlns:a16="http://schemas.microsoft.com/office/drawing/2014/main" id="{684D91FC-8DFD-47BA-A589-7B7285BFA2F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54" y="354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3" name="Line 2019">
              <a:extLst>
                <a:ext uri="{FF2B5EF4-FFF2-40B4-BE49-F238E27FC236}">
                  <a16:creationId xmlns:a16="http://schemas.microsoft.com/office/drawing/2014/main" id="{1503075C-F201-4255-8B65-92FE8342F9C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67" y="3582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4" name="Line 2020">
              <a:extLst>
                <a:ext uri="{FF2B5EF4-FFF2-40B4-BE49-F238E27FC236}">
                  <a16:creationId xmlns:a16="http://schemas.microsoft.com/office/drawing/2014/main" id="{1C49B1F5-1B0C-4166-B0C6-D23D6F7B5E0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2990" y="3615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5" name="Line 2021">
              <a:extLst>
                <a:ext uri="{FF2B5EF4-FFF2-40B4-BE49-F238E27FC236}">
                  <a16:creationId xmlns:a16="http://schemas.microsoft.com/office/drawing/2014/main" id="{DEA69AC3-2836-42A4-B489-3447335DEA8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11" y="3649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6" name="Line 2022">
              <a:extLst>
                <a:ext uri="{FF2B5EF4-FFF2-40B4-BE49-F238E27FC236}">
                  <a16:creationId xmlns:a16="http://schemas.microsoft.com/office/drawing/2014/main" id="{31956579-CF27-4721-B219-40E0E6D7283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48" y="368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7" name="Line 2023">
              <a:extLst>
                <a:ext uri="{FF2B5EF4-FFF2-40B4-BE49-F238E27FC236}">
                  <a16:creationId xmlns:a16="http://schemas.microsoft.com/office/drawing/2014/main" id="{EC518D0C-ACC0-42E3-BE90-AF297F3378D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099" y="371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8" name="Line 2024">
              <a:extLst>
                <a:ext uri="{FF2B5EF4-FFF2-40B4-BE49-F238E27FC236}">
                  <a16:creationId xmlns:a16="http://schemas.microsoft.com/office/drawing/2014/main" id="{A453DE3A-3499-4A5A-B0C6-EAC468CDB2D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27" y="310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399" name="Line 2025">
              <a:extLst>
                <a:ext uri="{FF2B5EF4-FFF2-40B4-BE49-F238E27FC236}">
                  <a16:creationId xmlns:a16="http://schemas.microsoft.com/office/drawing/2014/main" id="{96E04E5D-8DC5-4DA2-9AC4-4E21B412775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79" y="3140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0" name="Line 2026">
              <a:extLst>
                <a:ext uri="{FF2B5EF4-FFF2-40B4-BE49-F238E27FC236}">
                  <a16:creationId xmlns:a16="http://schemas.microsoft.com/office/drawing/2014/main" id="{41F892B7-61BE-499F-AE9D-80CAAAD3F58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49" y="3175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1" name="Line 2027">
              <a:extLst>
                <a:ext uri="{FF2B5EF4-FFF2-40B4-BE49-F238E27FC236}">
                  <a16:creationId xmlns:a16="http://schemas.microsoft.com/office/drawing/2014/main" id="{73926962-4034-4BD5-9981-DAA71FEB08C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27" y="3209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2" name="Line 2028">
              <a:extLst>
                <a:ext uri="{FF2B5EF4-FFF2-40B4-BE49-F238E27FC236}">
                  <a16:creationId xmlns:a16="http://schemas.microsoft.com/office/drawing/2014/main" id="{DF23C250-8590-4F61-98D3-E7A96BC3F43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2" y="324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3" name="Line 2029">
              <a:extLst>
                <a:ext uri="{FF2B5EF4-FFF2-40B4-BE49-F238E27FC236}">
                  <a16:creationId xmlns:a16="http://schemas.microsoft.com/office/drawing/2014/main" id="{B0DBFACD-E859-4322-9A41-C3C680591DD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7" y="3276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4" name="Line 2030">
              <a:extLst>
                <a:ext uri="{FF2B5EF4-FFF2-40B4-BE49-F238E27FC236}">
                  <a16:creationId xmlns:a16="http://schemas.microsoft.com/office/drawing/2014/main" id="{D3E5BC80-74B5-4574-8A96-CF699071E0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9" y="3310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5" name="Line 2031">
              <a:extLst>
                <a:ext uri="{FF2B5EF4-FFF2-40B4-BE49-F238E27FC236}">
                  <a16:creationId xmlns:a16="http://schemas.microsoft.com/office/drawing/2014/main" id="{F7C07E47-94F3-41C2-AB87-14E93152345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1" y="3344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6" name="Line 2032">
              <a:extLst>
                <a:ext uri="{FF2B5EF4-FFF2-40B4-BE49-F238E27FC236}">
                  <a16:creationId xmlns:a16="http://schemas.microsoft.com/office/drawing/2014/main" id="{06D7035F-2CD3-4592-AC28-63432476D9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6" y="3378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7" name="Line 2033">
              <a:extLst>
                <a:ext uri="{FF2B5EF4-FFF2-40B4-BE49-F238E27FC236}">
                  <a16:creationId xmlns:a16="http://schemas.microsoft.com/office/drawing/2014/main" id="{174FB447-C0B8-48F3-9EA1-77F72AB4C6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6" y="3412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8" name="Line 2034">
              <a:extLst>
                <a:ext uri="{FF2B5EF4-FFF2-40B4-BE49-F238E27FC236}">
                  <a16:creationId xmlns:a16="http://schemas.microsoft.com/office/drawing/2014/main" id="{929136EC-9660-451D-82F9-CEE5D5A82A3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75" y="3446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09" name="Line 2035">
              <a:extLst>
                <a:ext uri="{FF2B5EF4-FFF2-40B4-BE49-F238E27FC236}">
                  <a16:creationId xmlns:a16="http://schemas.microsoft.com/office/drawing/2014/main" id="{F2A44D69-BE62-4642-B370-131E9006D49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0" y="3478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0" name="Line 2036">
              <a:extLst>
                <a:ext uri="{FF2B5EF4-FFF2-40B4-BE49-F238E27FC236}">
                  <a16:creationId xmlns:a16="http://schemas.microsoft.com/office/drawing/2014/main" id="{96049149-45EC-4A58-890E-3B258191C39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87" y="351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1" name="Line 2037">
              <a:extLst>
                <a:ext uri="{FF2B5EF4-FFF2-40B4-BE49-F238E27FC236}">
                  <a16:creationId xmlns:a16="http://schemas.microsoft.com/office/drawing/2014/main" id="{B4326347-904D-4D2D-B4A5-CED6EF3DBD1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197" y="354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2" name="Line 2038">
              <a:extLst>
                <a:ext uri="{FF2B5EF4-FFF2-40B4-BE49-F238E27FC236}">
                  <a16:creationId xmlns:a16="http://schemas.microsoft.com/office/drawing/2014/main" id="{F17ACD62-5D48-4E3A-83F9-03E69B8F737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10" y="3582"/>
              <a:ext cx="318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3" name="Line 2039">
              <a:extLst>
                <a:ext uri="{FF2B5EF4-FFF2-40B4-BE49-F238E27FC236}">
                  <a16:creationId xmlns:a16="http://schemas.microsoft.com/office/drawing/2014/main" id="{DA66A427-0880-463D-83B8-A20CF47CDE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32" y="3615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4" name="Line 2040">
              <a:extLst>
                <a:ext uri="{FF2B5EF4-FFF2-40B4-BE49-F238E27FC236}">
                  <a16:creationId xmlns:a16="http://schemas.microsoft.com/office/drawing/2014/main" id="{A88EE2EC-00FE-4BE6-91F2-1E4BB292EC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54" y="3649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5" name="Line 2041">
              <a:extLst>
                <a:ext uri="{FF2B5EF4-FFF2-40B4-BE49-F238E27FC236}">
                  <a16:creationId xmlns:a16="http://schemas.microsoft.com/office/drawing/2014/main" id="{D07C23E0-D78D-410D-8C1D-435A7BC001C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291" y="3683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6" name="Line 2042">
              <a:extLst>
                <a:ext uri="{FF2B5EF4-FFF2-40B4-BE49-F238E27FC236}">
                  <a16:creationId xmlns:a16="http://schemas.microsoft.com/office/drawing/2014/main" id="{F786102E-55F0-41B9-B602-48040B24A13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342" y="3717"/>
              <a:ext cx="319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7" name="Line 2043">
              <a:extLst>
                <a:ext uri="{FF2B5EF4-FFF2-40B4-BE49-F238E27FC236}">
                  <a16:creationId xmlns:a16="http://schemas.microsoft.com/office/drawing/2014/main" id="{5E7F333A-DBDE-4B89-9E6F-49EE93C0681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35" y="3107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8" name="Line 2044">
              <a:extLst>
                <a:ext uri="{FF2B5EF4-FFF2-40B4-BE49-F238E27FC236}">
                  <a16:creationId xmlns:a16="http://schemas.microsoft.com/office/drawing/2014/main" id="{B649E3A1-FD7D-42C1-A6B2-EA55DCB07E1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87" y="3140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19" name="Line 2045">
              <a:extLst>
                <a:ext uri="{FF2B5EF4-FFF2-40B4-BE49-F238E27FC236}">
                  <a16:creationId xmlns:a16="http://schemas.microsoft.com/office/drawing/2014/main" id="{32235E2F-5A2B-4F48-A342-AB665088DB7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57" y="3175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0" name="Line 2046">
              <a:extLst>
                <a:ext uri="{FF2B5EF4-FFF2-40B4-BE49-F238E27FC236}">
                  <a16:creationId xmlns:a16="http://schemas.microsoft.com/office/drawing/2014/main" id="{74315A7C-A2EF-47D7-B0D4-9B9DA583484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35" y="3209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1" name="Line 2047">
              <a:extLst>
                <a:ext uri="{FF2B5EF4-FFF2-40B4-BE49-F238E27FC236}">
                  <a16:creationId xmlns:a16="http://schemas.microsoft.com/office/drawing/2014/main" id="{90A84196-61F9-4159-9665-1C570A07152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20" y="3243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2" name="Line 2048">
              <a:extLst>
                <a:ext uri="{FF2B5EF4-FFF2-40B4-BE49-F238E27FC236}">
                  <a16:creationId xmlns:a16="http://schemas.microsoft.com/office/drawing/2014/main" id="{D131D312-7DF7-470F-B7CB-C2BEA38122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5" y="3276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3" name="Line 2049">
              <a:extLst>
                <a:ext uri="{FF2B5EF4-FFF2-40B4-BE49-F238E27FC236}">
                  <a16:creationId xmlns:a16="http://schemas.microsoft.com/office/drawing/2014/main" id="{CDE9EF05-E375-445F-9B33-F3C4967430C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7" y="3310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4" name="Line 2050">
              <a:extLst>
                <a:ext uri="{FF2B5EF4-FFF2-40B4-BE49-F238E27FC236}">
                  <a16:creationId xmlns:a16="http://schemas.microsoft.com/office/drawing/2014/main" id="{3DC45C7B-2FCD-461C-8372-2FF0F9C0A51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0" y="3344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5" name="Line 2051">
              <a:extLst>
                <a:ext uri="{FF2B5EF4-FFF2-40B4-BE49-F238E27FC236}">
                  <a16:creationId xmlns:a16="http://schemas.microsoft.com/office/drawing/2014/main" id="{627C768F-1C68-49DA-B409-78AE2246BA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4" y="3378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6" name="Line 2052">
              <a:extLst>
                <a:ext uri="{FF2B5EF4-FFF2-40B4-BE49-F238E27FC236}">
                  <a16:creationId xmlns:a16="http://schemas.microsoft.com/office/drawing/2014/main" id="{3DE4D936-A03F-456D-AC9B-21521F05C37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4" y="3412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7" name="Line 2053">
              <a:extLst>
                <a:ext uri="{FF2B5EF4-FFF2-40B4-BE49-F238E27FC236}">
                  <a16:creationId xmlns:a16="http://schemas.microsoft.com/office/drawing/2014/main" id="{6BE2EDC9-2189-4C43-B4D4-B5201CCC8C5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3" y="3446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8" name="Line 2054">
              <a:extLst>
                <a:ext uri="{FF2B5EF4-FFF2-40B4-BE49-F238E27FC236}">
                  <a16:creationId xmlns:a16="http://schemas.microsoft.com/office/drawing/2014/main" id="{39FBD3CF-ABE1-4656-B2D3-3A9583015FE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88" y="3478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29" name="Line 2055">
              <a:extLst>
                <a:ext uri="{FF2B5EF4-FFF2-40B4-BE49-F238E27FC236}">
                  <a16:creationId xmlns:a16="http://schemas.microsoft.com/office/drawing/2014/main" id="{304C3629-56B1-4457-BC37-9DF9EA9C49B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495" y="3513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0" name="Line 2056">
              <a:extLst>
                <a:ext uri="{FF2B5EF4-FFF2-40B4-BE49-F238E27FC236}">
                  <a16:creationId xmlns:a16="http://schemas.microsoft.com/office/drawing/2014/main" id="{20A5D0D4-C2D1-44F6-933D-80D1FBDC33D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05" y="3547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1" name="Line 2057">
              <a:extLst>
                <a:ext uri="{FF2B5EF4-FFF2-40B4-BE49-F238E27FC236}">
                  <a16:creationId xmlns:a16="http://schemas.microsoft.com/office/drawing/2014/main" id="{AEF686AB-336D-4490-B36E-F012368E48C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18" y="3582"/>
              <a:ext cx="463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2" name="Line 2058">
              <a:extLst>
                <a:ext uri="{FF2B5EF4-FFF2-40B4-BE49-F238E27FC236}">
                  <a16:creationId xmlns:a16="http://schemas.microsoft.com/office/drawing/2014/main" id="{BCE07E24-5DCA-4BEE-816A-D10A3B402B2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40" y="3615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3" name="Line 2059">
              <a:extLst>
                <a:ext uri="{FF2B5EF4-FFF2-40B4-BE49-F238E27FC236}">
                  <a16:creationId xmlns:a16="http://schemas.microsoft.com/office/drawing/2014/main" id="{CB4B183A-AFEA-4D5B-B339-509B8E1BADF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62" y="3649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4" name="Line 2060">
              <a:extLst>
                <a:ext uri="{FF2B5EF4-FFF2-40B4-BE49-F238E27FC236}">
                  <a16:creationId xmlns:a16="http://schemas.microsoft.com/office/drawing/2014/main" id="{84C87381-E7EE-437D-A47F-A4CF7260215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599" y="3683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5" name="Line 2061">
              <a:extLst>
                <a:ext uri="{FF2B5EF4-FFF2-40B4-BE49-F238E27FC236}">
                  <a16:creationId xmlns:a16="http://schemas.microsoft.com/office/drawing/2014/main" id="{13BB97BE-508D-4483-A328-9CF5D918784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650" y="3717"/>
              <a:ext cx="464" cy="1"/>
            </a:xfrm>
            <a:prstGeom prst="line">
              <a:avLst/>
            </a:prstGeom>
            <a:noFill/>
            <a:ln w="12700" cap="rnd">
              <a:solidFill>
                <a:srgbClr val="7F1418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6" name="Line 2062">
              <a:extLst>
                <a:ext uri="{FF2B5EF4-FFF2-40B4-BE49-F238E27FC236}">
                  <a16:creationId xmlns:a16="http://schemas.microsoft.com/office/drawing/2014/main" id="{9EF3C09C-35FE-4C0F-A872-0802DDCF88C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3" y="3123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7" name="Line 2063">
              <a:extLst>
                <a:ext uri="{FF2B5EF4-FFF2-40B4-BE49-F238E27FC236}">
                  <a16:creationId xmlns:a16="http://schemas.microsoft.com/office/drawing/2014/main" id="{9563C5E4-D07F-4373-9974-C1EC1275E5C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5" y="3158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8" name="Line 2064">
              <a:extLst>
                <a:ext uri="{FF2B5EF4-FFF2-40B4-BE49-F238E27FC236}">
                  <a16:creationId xmlns:a16="http://schemas.microsoft.com/office/drawing/2014/main" id="{1A58F0FD-183A-468A-9B61-A3ED90D4D718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0" y="319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39" name="Line 2065">
              <a:extLst>
                <a:ext uri="{FF2B5EF4-FFF2-40B4-BE49-F238E27FC236}">
                  <a16:creationId xmlns:a16="http://schemas.microsoft.com/office/drawing/2014/main" id="{B298A3C5-AE4A-49A4-9B0B-6046DB538AE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4" y="3223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0" name="Line 2066">
              <a:extLst>
                <a:ext uri="{FF2B5EF4-FFF2-40B4-BE49-F238E27FC236}">
                  <a16:creationId xmlns:a16="http://schemas.microsoft.com/office/drawing/2014/main" id="{3B5A79DB-961B-4D0A-9D78-51A5E9313785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7" y="326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1" name="Line 2067">
              <a:extLst>
                <a:ext uri="{FF2B5EF4-FFF2-40B4-BE49-F238E27FC236}">
                  <a16:creationId xmlns:a16="http://schemas.microsoft.com/office/drawing/2014/main" id="{1B038F9F-1DF3-4D6D-8025-D43336E3BF1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8" y="3294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2" name="Line 2068">
              <a:extLst>
                <a:ext uri="{FF2B5EF4-FFF2-40B4-BE49-F238E27FC236}">
                  <a16:creationId xmlns:a16="http://schemas.microsoft.com/office/drawing/2014/main" id="{5062D5F7-CE41-4EA9-8A38-35D69E39850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9" y="3326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3" name="Line 2069">
              <a:extLst>
                <a:ext uri="{FF2B5EF4-FFF2-40B4-BE49-F238E27FC236}">
                  <a16:creationId xmlns:a16="http://schemas.microsoft.com/office/drawing/2014/main" id="{D5E3BBA9-4DD4-4C4F-9F9B-F3631B2C425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9" y="3360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4" name="Line 2070">
              <a:extLst>
                <a:ext uri="{FF2B5EF4-FFF2-40B4-BE49-F238E27FC236}">
                  <a16:creationId xmlns:a16="http://schemas.microsoft.com/office/drawing/2014/main" id="{88569E7C-3F0E-4663-89D8-9EFCA676863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1" y="3394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5" name="Line 2071">
              <a:extLst>
                <a:ext uri="{FF2B5EF4-FFF2-40B4-BE49-F238E27FC236}">
                  <a16:creationId xmlns:a16="http://schemas.microsoft.com/office/drawing/2014/main" id="{7B147A60-9AE5-49C7-BA0E-83CCBE8D774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19" y="3428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6" name="Line 2072">
              <a:extLst>
                <a:ext uri="{FF2B5EF4-FFF2-40B4-BE49-F238E27FC236}">
                  <a16:creationId xmlns:a16="http://schemas.microsoft.com/office/drawing/2014/main" id="{8083FED4-C46C-42D7-B388-86B2B1BF6C5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4" y="346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7" name="Line 2073">
              <a:extLst>
                <a:ext uri="{FF2B5EF4-FFF2-40B4-BE49-F238E27FC236}">
                  <a16:creationId xmlns:a16="http://schemas.microsoft.com/office/drawing/2014/main" id="{F938CBBB-7F33-417D-A81C-7CDA0834F60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27" y="3495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8" name="Line 2074">
              <a:extLst>
                <a:ext uri="{FF2B5EF4-FFF2-40B4-BE49-F238E27FC236}">
                  <a16:creationId xmlns:a16="http://schemas.microsoft.com/office/drawing/2014/main" id="{01581E9D-2FCC-48DB-A030-3E85A1076831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47" y="3564"/>
              <a:ext cx="477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49" name="Line 2075">
              <a:extLst>
                <a:ext uri="{FF2B5EF4-FFF2-40B4-BE49-F238E27FC236}">
                  <a16:creationId xmlns:a16="http://schemas.microsoft.com/office/drawing/2014/main" id="{563E6AFF-365B-44D5-B9CC-B4A1223F658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60" y="3598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0" name="Line 2076">
              <a:extLst>
                <a:ext uri="{FF2B5EF4-FFF2-40B4-BE49-F238E27FC236}">
                  <a16:creationId xmlns:a16="http://schemas.microsoft.com/office/drawing/2014/main" id="{F0F9FEEC-2CF5-4749-8317-7742F2EBFF2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80" y="3632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1" name="Line 2077">
              <a:extLst>
                <a:ext uri="{FF2B5EF4-FFF2-40B4-BE49-F238E27FC236}">
                  <a16:creationId xmlns:a16="http://schemas.microsoft.com/office/drawing/2014/main" id="{965DF7EF-73C9-4890-B837-283791A2C50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03" y="3665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2" name="Line 2078">
              <a:extLst>
                <a:ext uri="{FF2B5EF4-FFF2-40B4-BE49-F238E27FC236}">
                  <a16:creationId xmlns:a16="http://schemas.microsoft.com/office/drawing/2014/main" id="{D2FFC657-BAF5-4091-AF53-D770549DE19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40" y="3699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3" name="Line 2079">
              <a:extLst>
                <a:ext uri="{FF2B5EF4-FFF2-40B4-BE49-F238E27FC236}">
                  <a16:creationId xmlns:a16="http://schemas.microsoft.com/office/drawing/2014/main" id="{94A0E84D-72F8-4233-B45B-5AC4859CBEA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93" y="3731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4" name="Line 2080">
              <a:extLst>
                <a:ext uri="{FF2B5EF4-FFF2-40B4-BE49-F238E27FC236}">
                  <a16:creationId xmlns:a16="http://schemas.microsoft.com/office/drawing/2014/main" id="{76E83858-E9E1-40CC-BEFC-2927363B11A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134" y="3531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5" name="Line 2081">
              <a:extLst>
                <a:ext uri="{FF2B5EF4-FFF2-40B4-BE49-F238E27FC236}">
                  <a16:creationId xmlns:a16="http://schemas.microsoft.com/office/drawing/2014/main" id="{6CC638C3-A267-4AA9-A51D-193AB5D8936C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288" y="3090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6" name="Line 2082">
              <a:extLst>
                <a:ext uri="{FF2B5EF4-FFF2-40B4-BE49-F238E27FC236}">
                  <a16:creationId xmlns:a16="http://schemas.microsoft.com/office/drawing/2014/main" id="{8C8CF1AC-3302-43A4-8E8A-0634D337A12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6" y="3123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7" name="Line 2083">
              <a:extLst>
                <a:ext uri="{FF2B5EF4-FFF2-40B4-BE49-F238E27FC236}">
                  <a16:creationId xmlns:a16="http://schemas.microsoft.com/office/drawing/2014/main" id="{E789CA7C-2920-48D3-A265-BAD9E94139ED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9" y="3158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8" name="Line 2084">
              <a:extLst>
                <a:ext uri="{FF2B5EF4-FFF2-40B4-BE49-F238E27FC236}">
                  <a16:creationId xmlns:a16="http://schemas.microsoft.com/office/drawing/2014/main" id="{2172AC9C-FB59-42CE-BA4D-E6129FCD097E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3" y="319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59" name="Line 2085">
              <a:extLst>
                <a:ext uri="{FF2B5EF4-FFF2-40B4-BE49-F238E27FC236}">
                  <a16:creationId xmlns:a16="http://schemas.microsoft.com/office/drawing/2014/main" id="{CCDA01E9-D9F8-4518-BFAB-2693256997C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7" y="3223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0" name="Line 2086">
              <a:extLst>
                <a:ext uri="{FF2B5EF4-FFF2-40B4-BE49-F238E27FC236}">
                  <a16:creationId xmlns:a16="http://schemas.microsoft.com/office/drawing/2014/main" id="{4DE25764-0916-4822-B1B9-981AE76837D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0" y="326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1" name="Line 2087">
              <a:extLst>
                <a:ext uri="{FF2B5EF4-FFF2-40B4-BE49-F238E27FC236}">
                  <a16:creationId xmlns:a16="http://schemas.microsoft.com/office/drawing/2014/main" id="{440286D7-6BD5-47B9-A9E8-7787E9B7E5C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61" y="3294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2" name="Line 2088">
              <a:extLst>
                <a:ext uri="{FF2B5EF4-FFF2-40B4-BE49-F238E27FC236}">
                  <a16:creationId xmlns:a16="http://schemas.microsoft.com/office/drawing/2014/main" id="{A17A7D50-0435-44E3-ABC4-13B75E76974A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2" y="3326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3" name="Line 2089">
              <a:extLst>
                <a:ext uri="{FF2B5EF4-FFF2-40B4-BE49-F238E27FC236}">
                  <a16:creationId xmlns:a16="http://schemas.microsoft.com/office/drawing/2014/main" id="{848FC55E-1F20-4139-B09E-36DDAD61946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3" y="3360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4" name="Line 2090">
              <a:extLst>
                <a:ext uri="{FF2B5EF4-FFF2-40B4-BE49-F238E27FC236}">
                  <a16:creationId xmlns:a16="http://schemas.microsoft.com/office/drawing/2014/main" id="{F6E68121-6BE0-4011-BBD8-21B6F24AD67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5" y="3394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5" name="Line 2091">
              <a:extLst>
                <a:ext uri="{FF2B5EF4-FFF2-40B4-BE49-F238E27FC236}">
                  <a16:creationId xmlns:a16="http://schemas.microsoft.com/office/drawing/2014/main" id="{D9AF45B7-D61D-4B89-80CD-6DE799D3F74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2" y="3428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6" name="Line 2092">
              <a:extLst>
                <a:ext uri="{FF2B5EF4-FFF2-40B4-BE49-F238E27FC236}">
                  <a16:creationId xmlns:a16="http://schemas.microsoft.com/office/drawing/2014/main" id="{2057429E-85AD-448B-B2BC-7BB8387A3A30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47" y="3461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7" name="Line 2093">
              <a:extLst>
                <a:ext uri="{FF2B5EF4-FFF2-40B4-BE49-F238E27FC236}">
                  <a16:creationId xmlns:a16="http://schemas.microsoft.com/office/drawing/2014/main" id="{DDE986AF-75E8-448F-A57E-72A46C3A4E59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0" y="3495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8" name="Line 2094">
              <a:extLst>
                <a:ext uri="{FF2B5EF4-FFF2-40B4-BE49-F238E27FC236}">
                  <a16:creationId xmlns:a16="http://schemas.microsoft.com/office/drawing/2014/main" id="{9DEA5AE0-40AE-4A8D-9523-B5029977B266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71" y="3564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69" name="Line 2095">
              <a:extLst>
                <a:ext uri="{FF2B5EF4-FFF2-40B4-BE49-F238E27FC236}">
                  <a16:creationId xmlns:a16="http://schemas.microsoft.com/office/drawing/2014/main" id="{46AFE95D-6D67-4F18-B9A8-C097E1FB91D2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83" y="3598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0" name="Line 2096">
              <a:extLst>
                <a:ext uri="{FF2B5EF4-FFF2-40B4-BE49-F238E27FC236}">
                  <a16:creationId xmlns:a16="http://schemas.microsoft.com/office/drawing/2014/main" id="{9C0A4264-73F7-474B-AB3B-190EBEB1D34B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02" y="3632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1" name="Line 2097">
              <a:extLst>
                <a:ext uri="{FF2B5EF4-FFF2-40B4-BE49-F238E27FC236}">
                  <a16:creationId xmlns:a16="http://schemas.microsoft.com/office/drawing/2014/main" id="{877954FB-26B9-474F-BFD4-1426BD10965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26" y="3665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2" name="Line 2098">
              <a:extLst>
                <a:ext uri="{FF2B5EF4-FFF2-40B4-BE49-F238E27FC236}">
                  <a16:creationId xmlns:a16="http://schemas.microsoft.com/office/drawing/2014/main" id="{ECA08224-F2E8-417E-B9EC-9965F64EF6B3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963" y="3699"/>
              <a:ext cx="476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3" name="Line 2099">
              <a:extLst>
                <a:ext uri="{FF2B5EF4-FFF2-40B4-BE49-F238E27FC236}">
                  <a16:creationId xmlns:a16="http://schemas.microsoft.com/office/drawing/2014/main" id="{FC2F2F16-6124-419C-98F8-6A121685D2B4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6" y="3731"/>
              <a:ext cx="475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4" name="Line 2100">
              <a:extLst>
                <a:ext uri="{FF2B5EF4-FFF2-40B4-BE49-F238E27FC236}">
                  <a16:creationId xmlns:a16="http://schemas.microsoft.com/office/drawing/2014/main" id="{F8DD91F9-9220-4AF6-BB2F-A069C01CE4EF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3856" y="3531"/>
              <a:ext cx="477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5" name="Line 2101">
              <a:extLst>
                <a:ext uri="{FF2B5EF4-FFF2-40B4-BE49-F238E27FC236}">
                  <a16:creationId xmlns:a16="http://schemas.microsoft.com/office/drawing/2014/main" id="{A6546BC6-690D-4617-A7B2-A552E1DAF037}"/>
                </a:ext>
              </a:extLst>
            </p:cNvPr>
            <p:cNvSpPr>
              <a:spLocks noChangeShapeType="1"/>
            </p:cNvSpPr>
            <p:nvPr/>
          </p:nvSpPr>
          <p:spPr bwMode="auto">
            <a:xfrm>
              <a:off x="4011" y="3090"/>
              <a:ext cx="477" cy="1"/>
            </a:xfrm>
            <a:prstGeom prst="line">
              <a:avLst/>
            </a:prstGeom>
            <a:noFill/>
            <a:ln w="17463" cap="rnd">
              <a:solidFill>
                <a:srgbClr val="F6B8B6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6" name="Freeform 2102">
              <a:extLst>
                <a:ext uri="{FF2B5EF4-FFF2-40B4-BE49-F238E27FC236}">
                  <a16:creationId xmlns:a16="http://schemas.microsoft.com/office/drawing/2014/main" id="{97BFA35B-AC49-4E7D-9511-E396BA9589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2" y="3076"/>
              <a:ext cx="1818" cy="663"/>
            </a:xfrm>
            <a:custGeom>
              <a:avLst/>
              <a:gdLst>
                <a:gd name="T0" fmla="*/ 1646 w 2008"/>
                <a:gd name="T1" fmla="*/ 0 h 728"/>
                <a:gd name="T2" fmla="*/ 237 w 2008"/>
                <a:gd name="T3" fmla="*/ 0 h 728"/>
                <a:gd name="T4" fmla="*/ 230 w 2008"/>
                <a:gd name="T5" fmla="*/ 0 h 728"/>
                <a:gd name="T6" fmla="*/ 0 w 2008"/>
                <a:gd name="T7" fmla="*/ 302 h 728"/>
                <a:gd name="T8" fmla="*/ 230 w 2008"/>
                <a:gd name="T9" fmla="*/ 604 h 728"/>
                <a:gd name="T10" fmla="*/ 239 w 2008"/>
                <a:gd name="T11" fmla="*/ 604 h 728"/>
                <a:gd name="T12" fmla="*/ 1646 w 2008"/>
                <a:gd name="T13" fmla="*/ 604 h 72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08" h="728">
                  <a:moveTo>
                    <a:pt x="2008" y="0"/>
                  </a:moveTo>
                  <a:cubicBezTo>
                    <a:pt x="289" y="0"/>
                    <a:pt x="289" y="0"/>
                    <a:pt x="289" y="0"/>
                  </a:cubicBezTo>
                  <a:cubicBezTo>
                    <a:pt x="286" y="0"/>
                    <a:pt x="283" y="0"/>
                    <a:pt x="280" y="0"/>
                  </a:cubicBezTo>
                  <a:cubicBezTo>
                    <a:pt x="125" y="0"/>
                    <a:pt x="0" y="163"/>
                    <a:pt x="0" y="364"/>
                  </a:cubicBezTo>
                  <a:cubicBezTo>
                    <a:pt x="0" y="565"/>
                    <a:pt x="125" y="728"/>
                    <a:pt x="280" y="728"/>
                  </a:cubicBezTo>
                  <a:cubicBezTo>
                    <a:pt x="284" y="728"/>
                    <a:pt x="288" y="728"/>
                    <a:pt x="292" y="728"/>
                  </a:cubicBezTo>
                  <a:cubicBezTo>
                    <a:pt x="2008" y="728"/>
                    <a:pt x="2008" y="728"/>
                    <a:pt x="2008" y="728"/>
                  </a:cubicBezTo>
                </a:path>
              </a:pathLst>
            </a:custGeom>
            <a:noFill/>
            <a:ln w="12700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7" name="Oval 2103">
              <a:extLst>
                <a:ext uri="{FF2B5EF4-FFF2-40B4-BE49-F238E27FC236}">
                  <a16:creationId xmlns:a16="http://schemas.microsoft.com/office/drawing/2014/main" id="{15E6A0A7-EDFB-463E-8030-95601C15C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00" y="3076"/>
              <a:ext cx="507" cy="663"/>
            </a:xfrm>
            <a:prstGeom prst="ellipse">
              <a:avLst/>
            </a:prstGeom>
            <a:noFill/>
            <a:ln w="1270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78" name="Freeform 2104">
              <a:extLst>
                <a:ext uri="{FF2B5EF4-FFF2-40B4-BE49-F238E27FC236}">
                  <a16:creationId xmlns:a16="http://schemas.microsoft.com/office/drawing/2014/main" id="{0BC4CA4A-8203-45CD-9F1C-8DADF43DBE9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3548"/>
              <a:ext cx="274" cy="52"/>
            </a:xfrm>
            <a:custGeom>
              <a:avLst/>
              <a:gdLst>
                <a:gd name="T0" fmla="*/ 18 w 303"/>
                <a:gd name="T1" fmla="*/ 0 h 57"/>
                <a:gd name="T2" fmla="*/ 0 w 303"/>
                <a:gd name="T3" fmla="*/ 24 h 57"/>
                <a:gd name="T4" fmla="*/ 18 w 303"/>
                <a:gd name="T5" fmla="*/ 47 h 57"/>
                <a:gd name="T6" fmla="*/ 248 w 303"/>
                <a:gd name="T7" fmla="*/ 47 h 57"/>
                <a:gd name="T8" fmla="*/ 248 w 303"/>
                <a:gd name="T9" fmla="*/ 0 h 57"/>
                <a:gd name="T10" fmla="*/ 18 w 303"/>
                <a:gd name="T11" fmla="*/ 0 h 5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03" h="57">
                  <a:moveTo>
                    <a:pt x="22" y="0"/>
                  </a:moveTo>
                  <a:cubicBezTo>
                    <a:pt x="9" y="0"/>
                    <a:pt x="0" y="13"/>
                    <a:pt x="0" y="29"/>
                  </a:cubicBezTo>
                  <a:cubicBezTo>
                    <a:pt x="0" y="44"/>
                    <a:pt x="9" y="57"/>
                    <a:pt x="22" y="57"/>
                  </a:cubicBezTo>
                  <a:cubicBezTo>
                    <a:pt x="303" y="57"/>
                    <a:pt x="303" y="57"/>
                    <a:pt x="303" y="57"/>
                  </a:cubicBezTo>
                  <a:cubicBezTo>
                    <a:pt x="303" y="0"/>
                    <a:pt x="303" y="0"/>
                    <a:pt x="303" y="0"/>
                  </a:cubicBezTo>
                  <a:lnTo>
                    <a:pt x="22" y="0"/>
                  </a:lnTo>
                  <a:close/>
                </a:path>
              </a:pathLst>
            </a:cu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79" name="Oval 2105">
              <a:extLst>
                <a:ext uri="{FF2B5EF4-FFF2-40B4-BE49-F238E27FC236}">
                  <a16:creationId xmlns:a16="http://schemas.microsoft.com/office/drawing/2014/main" id="{0A1CE8C6-C994-4799-B77C-A3DBC8676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1" y="3548"/>
              <a:ext cx="40" cy="52"/>
            </a:xfrm>
            <a:prstGeom prst="ellipse">
              <a:avLst/>
            </a:prstGeom>
            <a:solidFill>
              <a:srgbClr val="E970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0" name="Freeform 2106">
              <a:extLst>
                <a:ext uri="{FF2B5EF4-FFF2-40B4-BE49-F238E27FC236}">
                  <a16:creationId xmlns:a16="http://schemas.microsoft.com/office/drawing/2014/main" id="{8CABE973-EA7B-4E12-A47C-EDA0DA9CF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7" y="3548"/>
              <a:ext cx="274" cy="52"/>
            </a:xfrm>
            <a:custGeom>
              <a:avLst/>
              <a:gdLst>
                <a:gd name="T0" fmla="*/ 248 w 303"/>
                <a:gd name="T1" fmla="*/ 0 h 57"/>
                <a:gd name="T2" fmla="*/ 18 w 303"/>
                <a:gd name="T3" fmla="*/ 0 h 57"/>
                <a:gd name="T4" fmla="*/ 0 w 303"/>
                <a:gd name="T5" fmla="*/ 24 h 57"/>
                <a:gd name="T6" fmla="*/ 18 w 303"/>
                <a:gd name="T7" fmla="*/ 47 h 57"/>
                <a:gd name="T8" fmla="*/ 248 w 303"/>
                <a:gd name="T9" fmla="*/ 47 h 5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03" h="57">
                  <a:moveTo>
                    <a:pt x="303" y="0"/>
                  </a:moveTo>
                  <a:cubicBezTo>
                    <a:pt x="22" y="0"/>
                    <a:pt x="22" y="0"/>
                    <a:pt x="22" y="0"/>
                  </a:cubicBezTo>
                  <a:cubicBezTo>
                    <a:pt x="9" y="0"/>
                    <a:pt x="0" y="13"/>
                    <a:pt x="0" y="29"/>
                  </a:cubicBezTo>
                  <a:cubicBezTo>
                    <a:pt x="0" y="44"/>
                    <a:pt x="9" y="57"/>
                    <a:pt x="22" y="57"/>
                  </a:cubicBezTo>
                  <a:cubicBezTo>
                    <a:pt x="303" y="57"/>
                    <a:pt x="303" y="57"/>
                    <a:pt x="303" y="57"/>
                  </a:cubicBezTo>
                </a:path>
              </a:pathLst>
            </a:custGeom>
            <a:noFill/>
            <a:ln w="3175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1" name="Oval 2107">
              <a:extLst>
                <a:ext uri="{FF2B5EF4-FFF2-40B4-BE49-F238E27FC236}">
                  <a16:creationId xmlns:a16="http://schemas.microsoft.com/office/drawing/2014/main" id="{6C8A6676-9D3A-4DCA-A305-B90B68E7D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161" y="3548"/>
              <a:ext cx="40" cy="52"/>
            </a:xfrm>
            <a:prstGeom prst="ellipse">
              <a:avLst/>
            </a:prstGeom>
            <a:noFill/>
            <a:ln w="3175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2" name="Freeform 2108">
              <a:extLst>
                <a:ext uri="{FF2B5EF4-FFF2-40B4-BE49-F238E27FC236}">
                  <a16:creationId xmlns:a16="http://schemas.microsoft.com/office/drawing/2014/main" id="{39621762-6253-49D8-8219-9EC45020BC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910" y="3489"/>
              <a:ext cx="193" cy="31"/>
            </a:xfrm>
            <a:custGeom>
              <a:avLst/>
              <a:gdLst>
                <a:gd name="T0" fmla="*/ 174 w 214"/>
                <a:gd name="T1" fmla="*/ 0 h 34"/>
                <a:gd name="T2" fmla="*/ 11 w 214"/>
                <a:gd name="T3" fmla="*/ 0 h 34"/>
                <a:gd name="T4" fmla="*/ 0 w 214"/>
                <a:gd name="T5" fmla="*/ 15 h 34"/>
                <a:gd name="T6" fmla="*/ 11 w 214"/>
                <a:gd name="T7" fmla="*/ 28 h 34"/>
                <a:gd name="T8" fmla="*/ 13 w 214"/>
                <a:gd name="T9" fmla="*/ 27 h 34"/>
                <a:gd name="T10" fmla="*/ 174 w 214"/>
                <a:gd name="T11" fmla="*/ 27 h 34"/>
                <a:gd name="T12" fmla="*/ 174 w 214"/>
                <a:gd name="T13" fmla="*/ 0 h 3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14" h="34">
                  <a:moveTo>
                    <a:pt x="2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8"/>
                    <a:pt x="0" y="17"/>
                  </a:cubicBezTo>
                  <a:cubicBezTo>
                    <a:pt x="0" y="26"/>
                    <a:pt x="6" y="34"/>
                    <a:pt x="13" y="34"/>
                  </a:cubicBezTo>
                  <a:cubicBezTo>
                    <a:pt x="14" y="34"/>
                    <a:pt x="15" y="34"/>
                    <a:pt x="15" y="33"/>
                  </a:cubicBezTo>
                  <a:cubicBezTo>
                    <a:pt x="214" y="33"/>
                    <a:pt x="214" y="33"/>
                    <a:pt x="214" y="33"/>
                  </a:cubicBezTo>
                  <a:lnTo>
                    <a:pt x="214" y="0"/>
                  </a:lnTo>
                  <a:close/>
                </a:path>
              </a:pathLst>
            </a:custGeom>
            <a:solidFill>
              <a:srgbClr val="7F141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3" name="Oval 2109">
              <a:extLst>
                <a:ext uri="{FF2B5EF4-FFF2-40B4-BE49-F238E27FC236}">
                  <a16:creationId xmlns:a16="http://schemas.microsoft.com/office/drawing/2014/main" id="{02994660-8833-4EC6-9700-3C9AD6008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3489"/>
              <a:ext cx="23" cy="31"/>
            </a:xfrm>
            <a:prstGeom prst="ellipse">
              <a:avLst/>
            </a:prstGeom>
            <a:solidFill>
              <a:srgbClr val="F6B8B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4" name="Freeform 2110">
              <a:extLst>
                <a:ext uri="{FF2B5EF4-FFF2-40B4-BE49-F238E27FC236}">
                  <a16:creationId xmlns:a16="http://schemas.microsoft.com/office/drawing/2014/main" id="{AD088CD6-7AB9-491A-976A-1E89706A01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09" y="3489"/>
              <a:ext cx="193" cy="31"/>
            </a:xfrm>
            <a:custGeom>
              <a:avLst/>
              <a:gdLst>
                <a:gd name="T0" fmla="*/ 174 w 214"/>
                <a:gd name="T1" fmla="*/ 0 h 34"/>
                <a:gd name="T2" fmla="*/ 11 w 214"/>
                <a:gd name="T3" fmla="*/ 0 h 34"/>
                <a:gd name="T4" fmla="*/ 0 w 214"/>
                <a:gd name="T5" fmla="*/ 15 h 34"/>
                <a:gd name="T6" fmla="*/ 11 w 214"/>
                <a:gd name="T7" fmla="*/ 28 h 34"/>
                <a:gd name="T8" fmla="*/ 13 w 214"/>
                <a:gd name="T9" fmla="*/ 28 h 34"/>
                <a:gd name="T10" fmla="*/ 174 w 214"/>
                <a:gd name="T11" fmla="*/ 28 h 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14" h="34">
                  <a:moveTo>
                    <a:pt x="214" y="0"/>
                  </a:moveTo>
                  <a:cubicBezTo>
                    <a:pt x="13" y="0"/>
                    <a:pt x="13" y="0"/>
                    <a:pt x="13" y="0"/>
                  </a:cubicBezTo>
                  <a:cubicBezTo>
                    <a:pt x="6" y="0"/>
                    <a:pt x="0" y="8"/>
                    <a:pt x="0" y="17"/>
                  </a:cubicBezTo>
                  <a:cubicBezTo>
                    <a:pt x="0" y="26"/>
                    <a:pt x="6" y="34"/>
                    <a:pt x="13" y="34"/>
                  </a:cubicBezTo>
                  <a:cubicBezTo>
                    <a:pt x="14" y="34"/>
                    <a:pt x="15" y="34"/>
                    <a:pt x="16" y="34"/>
                  </a:cubicBezTo>
                  <a:cubicBezTo>
                    <a:pt x="214" y="34"/>
                    <a:pt x="214" y="34"/>
                    <a:pt x="214" y="34"/>
                  </a:cubicBezTo>
                </a:path>
              </a:pathLst>
            </a:custGeom>
            <a:noFill/>
            <a:ln w="15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5" name="Oval 2111">
              <a:extLst>
                <a:ext uri="{FF2B5EF4-FFF2-40B4-BE49-F238E27FC236}">
                  <a16:creationId xmlns:a16="http://schemas.microsoft.com/office/drawing/2014/main" id="{7E665A61-7480-4923-9381-4130652B58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5090" y="3489"/>
              <a:ext cx="23" cy="31"/>
            </a:xfrm>
            <a:prstGeom prst="ellipse">
              <a:avLst/>
            </a:prstGeom>
            <a:noFill/>
            <a:ln w="1588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2486" name="Freeform 2112">
              <a:extLst>
                <a:ext uri="{FF2B5EF4-FFF2-40B4-BE49-F238E27FC236}">
                  <a16:creationId xmlns:a16="http://schemas.microsoft.com/office/drawing/2014/main" id="{E6EA5B6C-9794-4E03-81ED-2DDE2D1FA131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1" y="3488"/>
              <a:ext cx="32" cy="32"/>
            </a:xfrm>
            <a:custGeom>
              <a:avLst/>
              <a:gdLst>
                <a:gd name="T0" fmla="*/ 0 w 35"/>
                <a:gd name="T1" fmla="*/ 0 h 35"/>
                <a:gd name="T2" fmla="*/ 29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7" name="Freeform 2113">
              <a:extLst>
                <a:ext uri="{FF2B5EF4-FFF2-40B4-BE49-F238E27FC236}">
                  <a16:creationId xmlns:a16="http://schemas.microsoft.com/office/drawing/2014/main" id="{73CEB3D6-928A-4B13-9213-DC9F26583A08}"/>
                </a:ext>
              </a:extLst>
            </p:cNvPr>
            <p:cNvSpPr>
              <a:spLocks/>
            </p:cNvSpPr>
            <p:nvPr/>
          </p:nvSpPr>
          <p:spPr bwMode="auto">
            <a:xfrm>
              <a:off x="4948" y="3488"/>
              <a:ext cx="31" cy="32"/>
            </a:xfrm>
            <a:custGeom>
              <a:avLst/>
              <a:gdLst>
                <a:gd name="T0" fmla="*/ 0 w 35"/>
                <a:gd name="T1" fmla="*/ 0 h 35"/>
                <a:gd name="T2" fmla="*/ 27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8" name="Freeform 2114">
              <a:extLst>
                <a:ext uri="{FF2B5EF4-FFF2-40B4-BE49-F238E27FC236}">
                  <a16:creationId xmlns:a16="http://schemas.microsoft.com/office/drawing/2014/main" id="{4F239BB0-4F05-4F93-A513-3B53B9B09BA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74" y="3488"/>
              <a:ext cx="32" cy="32"/>
            </a:xfrm>
            <a:custGeom>
              <a:avLst/>
              <a:gdLst>
                <a:gd name="T0" fmla="*/ 0 w 35"/>
                <a:gd name="T1" fmla="*/ 0 h 35"/>
                <a:gd name="T2" fmla="*/ 29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89" name="Freeform 2115">
              <a:extLst>
                <a:ext uri="{FF2B5EF4-FFF2-40B4-BE49-F238E27FC236}">
                  <a16:creationId xmlns:a16="http://schemas.microsoft.com/office/drawing/2014/main" id="{B2617094-8D5A-4783-8707-EEA31B98A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5000" y="3488"/>
              <a:ext cx="31" cy="32"/>
            </a:xfrm>
            <a:custGeom>
              <a:avLst/>
              <a:gdLst>
                <a:gd name="T0" fmla="*/ 0 w 34"/>
                <a:gd name="T1" fmla="*/ 0 h 35"/>
                <a:gd name="T2" fmla="*/ 28 w 34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4" h="35">
                  <a:moveTo>
                    <a:pt x="0" y="0"/>
                  </a:moveTo>
                  <a:cubicBezTo>
                    <a:pt x="0" y="0"/>
                    <a:pt x="0" y="32"/>
                    <a:pt x="34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0" name="Freeform 2116">
              <a:extLst>
                <a:ext uri="{FF2B5EF4-FFF2-40B4-BE49-F238E27FC236}">
                  <a16:creationId xmlns:a16="http://schemas.microsoft.com/office/drawing/2014/main" id="{2C0AE6D4-B320-4460-ABE5-ABDE5FA49AC7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5" y="3488"/>
              <a:ext cx="32" cy="32"/>
            </a:xfrm>
            <a:custGeom>
              <a:avLst/>
              <a:gdLst>
                <a:gd name="T0" fmla="*/ 0 w 35"/>
                <a:gd name="T1" fmla="*/ 0 h 35"/>
                <a:gd name="T2" fmla="*/ 29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1" name="Freeform 2117">
              <a:extLst>
                <a:ext uri="{FF2B5EF4-FFF2-40B4-BE49-F238E27FC236}">
                  <a16:creationId xmlns:a16="http://schemas.microsoft.com/office/drawing/2014/main" id="{991C9D1A-A1FC-4C4A-A62D-0D4E3434B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5052" y="3488"/>
              <a:ext cx="31" cy="32"/>
            </a:xfrm>
            <a:custGeom>
              <a:avLst/>
              <a:gdLst>
                <a:gd name="T0" fmla="*/ 0 w 35"/>
                <a:gd name="T1" fmla="*/ 0 h 35"/>
                <a:gd name="T2" fmla="*/ 27 w 35"/>
                <a:gd name="T3" fmla="*/ 29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35">
                  <a:moveTo>
                    <a:pt x="0" y="0"/>
                  </a:moveTo>
                  <a:cubicBezTo>
                    <a:pt x="0" y="0"/>
                    <a:pt x="1" y="32"/>
                    <a:pt x="35" y="35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492" name="Freeform 2118">
              <a:extLst>
                <a:ext uri="{FF2B5EF4-FFF2-40B4-BE49-F238E27FC236}">
                  <a16:creationId xmlns:a16="http://schemas.microsoft.com/office/drawing/2014/main" id="{79303CB1-88F1-4CAE-AE6A-67CCEAD37332}"/>
                </a:ext>
              </a:extLst>
            </p:cNvPr>
            <p:cNvSpPr>
              <a:spLocks/>
            </p:cNvSpPr>
            <p:nvPr/>
          </p:nvSpPr>
          <p:spPr bwMode="auto">
            <a:xfrm>
              <a:off x="5078" y="3488"/>
              <a:ext cx="12" cy="24"/>
            </a:xfrm>
            <a:custGeom>
              <a:avLst/>
              <a:gdLst>
                <a:gd name="T0" fmla="*/ 0 w 13"/>
                <a:gd name="T1" fmla="*/ 0 h 27"/>
                <a:gd name="T2" fmla="*/ 11 w 13"/>
                <a:gd name="T3" fmla="*/ 21 h 2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27">
                  <a:moveTo>
                    <a:pt x="0" y="0"/>
                  </a:moveTo>
                  <a:cubicBezTo>
                    <a:pt x="0" y="0"/>
                    <a:pt x="0" y="16"/>
                    <a:pt x="13" y="27"/>
                  </a:cubicBezTo>
                </a:path>
              </a:pathLst>
            </a:custGeom>
            <a:noFill/>
            <a:ln w="6350" cap="rnd">
              <a:solidFill>
                <a:srgbClr val="F6B8B6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2295" name="Line 2119">
            <a:extLst>
              <a:ext uri="{FF2B5EF4-FFF2-40B4-BE49-F238E27FC236}">
                <a16:creationId xmlns:a16="http://schemas.microsoft.com/office/drawing/2014/main" id="{D6EF79B8-CD51-4B06-BAA8-D1A9BE1E76D3}"/>
              </a:ext>
            </a:extLst>
          </p:cNvPr>
          <p:cNvSpPr>
            <a:spLocks noChangeShapeType="1"/>
          </p:cNvSpPr>
          <p:nvPr/>
        </p:nvSpPr>
        <p:spPr bwMode="auto">
          <a:xfrm>
            <a:off x="2590800" y="2286000"/>
            <a:ext cx="1066800" cy="0"/>
          </a:xfrm>
          <a:prstGeom prst="line">
            <a:avLst/>
          </a:prstGeom>
          <a:noFill/>
          <a:ln w="571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6" name="Line 2120">
            <a:extLst>
              <a:ext uri="{FF2B5EF4-FFF2-40B4-BE49-F238E27FC236}">
                <a16:creationId xmlns:a16="http://schemas.microsoft.com/office/drawing/2014/main" id="{EC330B5C-3D93-42CF-A14D-956C44E631C2}"/>
              </a:ext>
            </a:extLst>
          </p:cNvPr>
          <p:cNvSpPr>
            <a:spLocks noChangeShapeType="1"/>
          </p:cNvSpPr>
          <p:nvPr/>
        </p:nvSpPr>
        <p:spPr bwMode="auto">
          <a:xfrm>
            <a:off x="6553200" y="2647950"/>
            <a:ext cx="0" cy="457200"/>
          </a:xfrm>
          <a:prstGeom prst="line">
            <a:avLst/>
          </a:prstGeom>
          <a:noFill/>
          <a:ln w="571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7" name="Line 2121">
            <a:extLst>
              <a:ext uri="{FF2B5EF4-FFF2-40B4-BE49-F238E27FC236}">
                <a16:creationId xmlns:a16="http://schemas.microsoft.com/office/drawing/2014/main" id="{90134BEE-DE15-46E3-A876-F8084A5D837C}"/>
              </a:ext>
            </a:extLst>
          </p:cNvPr>
          <p:cNvSpPr>
            <a:spLocks noChangeShapeType="1"/>
          </p:cNvSpPr>
          <p:nvPr/>
        </p:nvSpPr>
        <p:spPr bwMode="auto">
          <a:xfrm>
            <a:off x="7315200" y="4362450"/>
            <a:ext cx="0" cy="457200"/>
          </a:xfrm>
          <a:prstGeom prst="line">
            <a:avLst/>
          </a:prstGeom>
          <a:noFill/>
          <a:ln w="571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298" name="Text Box 2122">
            <a:extLst>
              <a:ext uri="{FF2B5EF4-FFF2-40B4-BE49-F238E27FC236}">
                <a16:creationId xmlns:a16="http://schemas.microsoft.com/office/drawing/2014/main" id="{07694832-138D-4504-9EAA-2E89D71123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429625" y="4791075"/>
            <a:ext cx="939800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Myofibril</a:t>
            </a:r>
          </a:p>
        </p:txBody>
      </p:sp>
      <p:sp>
        <p:nvSpPr>
          <p:cNvPr id="12299" name="Text Box 2123">
            <a:extLst>
              <a:ext uri="{FF2B5EF4-FFF2-40B4-BE49-F238E27FC236}">
                <a16:creationId xmlns:a16="http://schemas.microsoft.com/office/drawing/2014/main" id="{2426E2CC-E9C8-4D6E-8896-2DCC3614F1F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29451" y="3086100"/>
            <a:ext cx="1279525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Muscle fiber</a:t>
            </a:r>
          </a:p>
        </p:txBody>
      </p:sp>
      <p:sp>
        <p:nvSpPr>
          <p:cNvPr id="12300" name="Text Box 2124">
            <a:extLst>
              <a:ext uri="{FF2B5EF4-FFF2-40B4-BE49-F238E27FC236}">
                <a16:creationId xmlns:a16="http://schemas.microsoft.com/office/drawing/2014/main" id="{53C3F817-AB96-4711-BB2D-8A00FC3A09D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43626" y="1285875"/>
            <a:ext cx="156051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Muscle fascicle</a:t>
            </a:r>
          </a:p>
        </p:txBody>
      </p:sp>
      <p:sp>
        <p:nvSpPr>
          <p:cNvPr id="12301" name="Text Box 2125">
            <a:extLst>
              <a:ext uri="{FF2B5EF4-FFF2-40B4-BE49-F238E27FC236}">
                <a16:creationId xmlns:a16="http://schemas.microsoft.com/office/drawing/2014/main" id="{0E824B71-67B9-48A0-B15E-F7FD4C95CF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39200" y="5257800"/>
            <a:ext cx="522288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200">
                <a:solidFill>
                  <a:srgbClr val="0070C0"/>
                </a:solidFill>
              </a:rPr>
              <a:t>Actin</a:t>
            </a:r>
          </a:p>
        </p:txBody>
      </p:sp>
      <p:sp>
        <p:nvSpPr>
          <p:cNvPr id="12302" name="Text Box 2126">
            <a:extLst>
              <a:ext uri="{FF2B5EF4-FFF2-40B4-BE49-F238E27FC236}">
                <a16:creationId xmlns:a16="http://schemas.microsoft.com/office/drawing/2014/main" id="{C7C7E163-A72B-4F34-B445-6F490098C0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810626" y="5867400"/>
            <a:ext cx="665163" cy="27463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200">
                <a:solidFill>
                  <a:srgbClr val="0070C0"/>
                </a:solidFill>
              </a:rPr>
              <a:t>Myosin</a:t>
            </a:r>
          </a:p>
        </p:txBody>
      </p:sp>
      <p:sp>
        <p:nvSpPr>
          <p:cNvPr id="12303" name="Line 2127">
            <a:extLst>
              <a:ext uri="{FF2B5EF4-FFF2-40B4-BE49-F238E27FC236}">
                <a16:creationId xmlns:a16="http://schemas.microsoft.com/office/drawing/2014/main" id="{BC4AF98A-0D34-4468-8EDB-2872B704AA4F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686800" y="5410200"/>
            <a:ext cx="228600" cy="1524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2304" name="Line 2128">
            <a:extLst>
              <a:ext uri="{FF2B5EF4-FFF2-40B4-BE49-F238E27FC236}">
                <a16:creationId xmlns:a16="http://schemas.microsoft.com/office/drawing/2014/main" id="{7273128B-0B39-4B82-9D10-7E8D5686DBE6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8686800" y="5715000"/>
            <a:ext cx="152400" cy="304800"/>
          </a:xfrm>
          <a:prstGeom prst="line">
            <a:avLst/>
          </a:prstGeom>
          <a:noFill/>
          <a:ln w="12700">
            <a:solidFill>
              <a:srgbClr val="0070C0"/>
            </a:solidFill>
            <a:round/>
            <a:headEnd/>
            <a:tailEnd type="triangle" w="sm" len="sm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2" name="Rectangle 2">
            <a:extLst>
              <a:ext uri="{FF2B5EF4-FFF2-40B4-BE49-F238E27FC236}">
                <a16:creationId xmlns:a16="http://schemas.microsoft.com/office/drawing/2014/main" id="{8ED203B3-892F-44DA-AEEC-526D4CD1EFAD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Tendon anatomy</a:t>
            </a:r>
          </a:p>
        </p:txBody>
      </p:sp>
      <p:grpSp>
        <p:nvGrpSpPr>
          <p:cNvPr id="15363" name="Group 1922">
            <a:extLst>
              <a:ext uri="{FF2B5EF4-FFF2-40B4-BE49-F238E27FC236}">
                <a16:creationId xmlns:a16="http://schemas.microsoft.com/office/drawing/2014/main" id="{34EC1A5E-253E-475B-8BDC-2914C697B5FA}"/>
              </a:ext>
            </a:extLst>
          </p:cNvPr>
          <p:cNvGrpSpPr>
            <a:grpSpLocks/>
          </p:cNvGrpSpPr>
          <p:nvPr/>
        </p:nvGrpSpPr>
        <p:grpSpPr bwMode="auto">
          <a:xfrm>
            <a:off x="2347913" y="1344614"/>
            <a:ext cx="7408862" cy="5178425"/>
            <a:chOff x="519" y="763"/>
            <a:chExt cx="4667" cy="3262"/>
          </a:xfrm>
        </p:grpSpPr>
        <p:sp>
          <p:nvSpPr>
            <p:cNvPr id="15382" name="Oval 1923">
              <a:extLst>
                <a:ext uri="{FF2B5EF4-FFF2-40B4-BE49-F238E27FC236}">
                  <a16:creationId xmlns:a16="http://schemas.microsoft.com/office/drawing/2014/main" id="{EE92B2CC-BF97-4C70-BF16-AF1F5D6EF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95" y="2910"/>
              <a:ext cx="119" cy="159"/>
            </a:xfrm>
            <a:prstGeom prst="ellipse">
              <a:avLst/>
            </a:prstGeom>
            <a:solidFill>
              <a:srgbClr val="E1797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83" name="Freeform 1924">
              <a:extLst>
                <a:ext uri="{FF2B5EF4-FFF2-40B4-BE49-F238E27FC236}">
                  <a16:creationId xmlns:a16="http://schemas.microsoft.com/office/drawing/2014/main" id="{A7109D92-9D45-45F6-925E-6D61EAE24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684"/>
              <a:ext cx="574" cy="697"/>
            </a:xfrm>
            <a:custGeom>
              <a:avLst/>
              <a:gdLst>
                <a:gd name="T0" fmla="*/ 751 w 246"/>
                <a:gd name="T1" fmla="*/ 54 h 299"/>
                <a:gd name="T2" fmla="*/ 523 w 246"/>
                <a:gd name="T3" fmla="*/ 196 h 299"/>
                <a:gd name="T4" fmla="*/ 159 w 246"/>
                <a:gd name="T5" fmla="*/ 490 h 299"/>
                <a:gd name="T6" fmla="*/ 82 w 246"/>
                <a:gd name="T7" fmla="*/ 842 h 299"/>
                <a:gd name="T8" fmla="*/ 70 w 246"/>
                <a:gd name="T9" fmla="*/ 1201 h 299"/>
                <a:gd name="T10" fmla="*/ 371 w 246"/>
                <a:gd name="T11" fmla="*/ 1543 h 299"/>
                <a:gd name="T12" fmla="*/ 681 w 246"/>
                <a:gd name="T13" fmla="*/ 1604 h 299"/>
                <a:gd name="T14" fmla="*/ 1034 w 246"/>
                <a:gd name="T15" fmla="*/ 1478 h 299"/>
                <a:gd name="T16" fmla="*/ 1258 w 246"/>
                <a:gd name="T17" fmla="*/ 1208 h 299"/>
                <a:gd name="T18" fmla="*/ 1323 w 246"/>
                <a:gd name="T19" fmla="*/ 865 h 299"/>
                <a:gd name="T20" fmla="*/ 1302 w 246"/>
                <a:gd name="T21" fmla="*/ 543 h 299"/>
                <a:gd name="T22" fmla="*/ 1148 w 246"/>
                <a:gd name="T23" fmla="*/ 233 h 299"/>
                <a:gd name="T24" fmla="*/ 751 w 246"/>
                <a:gd name="T25" fmla="*/ 54 h 29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6" h="299">
                  <a:moveTo>
                    <a:pt x="138" y="10"/>
                  </a:moveTo>
                  <a:cubicBezTo>
                    <a:pt x="117" y="14"/>
                    <a:pt x="109" y="23"/>
                    <a:pt x="96" y="36"/>
                  </a:cubicBezTo>
                  <a:cubicBezTo>
                    <a:pt x="83" y="49"/>
                    <a:pt x="50" y="49"/>
                    <a:pt x="29" y="90"/>
                  </a:cubicBezTo>
                  <a:cubicBezTo>
                    <a:pt x="8" y="131"/>
                    <a:pt x="21" y="138"/>
                    <a:pt x="15" y="155"/>
                  </a:cubicBezTo>
                  <a:cubicBezTo>
                    <a:pt x="9" y="172"/>
                    <a:pt x="0" y="195"/>
                    <a:pt x="13" y="221"/>
                  </a:cubicBezTo>
                  <a:cubicBezTo>
                    <a:pt x="26" y="247"/>
                    <a:pt x="43" y="277"/>
                    <a:pt x="68" y="284"/>
                  </a:cubicBezTo>
                  <a:cubicBezTo>
                    <a:pt x="93" y="291"/>
                    <a:pt x="97" y="299"/>
                    <a:pt x="125" y="295"/>
                  </a:cubicBezTo>
                  <a:cubicBezTo>
                    <a:pt x="153" y="291"/>
                    <a:pt x="173" y="287"/>
                    <a:pt x="190" y="272"/>
                  </a:cubicBezTo>
                  <a:cubicBezTo>
                    <a:pt x="207" y="257"/>
                    <a:pt x="223" y="251"/>
                    <a:pt x="231" y="222"/>
                  </a:cubicBezTo>
                  <a:cubicBezTo>
                    <a:pt x="239" y="193"/>
                    <a:pt x="246" y="176"/>
                    <a:pt x="243" y="159"/>
                  </a:cubicBezTo>
                  <a:cubicBezTo>
                    <a:pt x="240" y="142"/>
                    <a:pt x="242" y="120"/>
                    <a:pt x="239" y="100"/>
                  </a:cubicBezTo>
                  <a:cubicBezTo>
                    <a:pt x="236" y="80"/>
                    <a:pt x="225" y="55"/>
                    <a:pt x="211" y="43"/>
                  </a:cubicBezTo>
                  <a:cubicBezTo>
                    <a:pt x="197" y="31"/>
                    <a:pt x="178" y="0"/>
                    <a:pt x="138" y="10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4" name="Freeform 1925">
              <a:extLst>
                <a:ext uri="{FF2B5EF4-FFF2-40B4-BE49-F238E27FC236}">
                  <a16:creationId xmlns:a16="http://schemas.microsoft.com/office/drawing/2014/main" id="{7723237C-C1D2-4614-8ED1-19EBF89A30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225"/>
              <a:ext cx="88" cy="75"/>
            </a:xfrm>
            <a:custGeom>
              <a:avLst/>
              <a:gdLst>
                <a:gd name="T0" fmla="*/ 204 w 38"/>
                <a:gd name="T1" fmla="*/ 12 h 32"/>
                <a:gd name="T2" fmla="*/ 188 w 38"/>
                <a:gd name="T3" fmla="*/ 0 h 32"/>
                <a:gd name="T4" fmla="*/ 49 w 38"/>
                <a:gd name="T5" fmla="*/ 5 h 32"/>
                <a:gd name="T6" fmla="*/ 0 w 38"/>
                <a:gd name="T7" fmla="*/ 115 h 32"/>
                <a:gd name="T8" fmla="*/ 65 w 38"/>
                <a:gd name="T9" fmla="*/ 176 h 32"/>
                <a:gd name="T10" fmla="*/ 204 w 38"/>
                <a:gd name="T11" fmla="*/ 12 h 3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8" h="32">
                  <a:moveTo>
                    <a:pt x="38" y="2"/>
                  </a:moveTo>
                  <a:cubicBezTo>
                    <a:pt x="37" y="1"/>
                    <a:pt x="36" y="1"/>
                    <a:pt x="35" y="0"/>
                  </a:cubicBezTo>
                  <a:cubicBezTo>
                    <a:pt x="9" y="1"/>
                    <a:pt x="9" y="1"/>
                    <a:pt x="9" y="1"/>
                  </a:cubicBezTo>
                  <a:cubicBezTo>
                    <a:pt x="13" y="8"/>
                    <a:pt x="5" y="17"/>
                    <a:pt x="0" y="21"/>
                  </a:cubicBezTo>
                  <a:cubicBezTo>
                    <a:pt x="1" y="24"/>
                    <a:pt x="11" y="30"/>
                    <a:pt x="12" y="32"/>
                  </a:cubicBezTo>
                  <a:cubicBezTo>
                    <a:pt x="23" y="24"/>
                    <a:pt x="32" y="16"/>
                    <a:pt x="38" y="2"/>
                  </a:cubicBezTo>
                </a:path>
              </a:pathLst>
            </a:custGeom>
            <a:solidFill>
              <a:srgbClr val="C98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5" name="Freeform 1926">
              <a:extLst>
                <a:ext uri="{FF2B5EF4-FFF2-40B4-BE49-F238E27FC236}">
                  <a16:creationId xmlns:a16="http://schemas.microsoft.com/office/drawing/2014/main" id="{943E4974-FEF9-47F9-86C6-6B5D48E7DC62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351"/>
              <a:ext cx="1359" cy="1653"/>
            </a:xfrm>
            <a:custGeom>
              <a:avLst/>
              <a:gdLst>
                <a:gd name="T0" fmla="*/ 849 w 583"/>
                <a:gd name="T1" fmla="*/ 305 h 709"/>
                <a:gd name="T2" fmla="*/ 371 w 583"/>
                <a:gd name="T3" fmla="*/ 940 h 709"/>
                <a:gd name="T4" fmla="*/ 191 w 583"/>
                <a:gd name="T5" fmla="*/ 1441 h 709"/>
                <a:gd name="T6" fmla="*/ 28 w 583"/>
                <a:gd name="T7" fmla="*/ 2289 h 709"/>
                <a:gd name="T8" fmla="*/ 277 w 583"/>
                <a:gd name="T9" fmla="*/ 2963 h 709"/>
                <a:gd name="T10" fmla="*/ 538 w 583"/>
                <a:gd name="T11" fmla="*/ 3516 h 709"/>
                <a:gd name="T12" fmla="*/ 1180 w 583"/>
                <a:gd name="T13" fmla="*/ 3842 h 709"/>
                <a:gd name="T14" fmla="*/ 1897 w 583"/>
                <a:gd name="T15" fmla="*/ 3768 h 709"/>
                <a:gd name="T16" fmla="*/ 2706 w 583"/>
                <a:gd name="T17" fmla="*/ 3103 h 709"/>
                <a:gd name="T18" fmla="*/ 2907 w 583"/>
                <a:gd name="T19" fmla="*/ 2760 h 709"/>
                <a:gd name="T20" fmla="*/ 3152 w 583"/>
                <a:gd name="T21" fmla="*/ 1898 h 709"/>
                <a:gd name="T22" fmla="*/ 3016 w 583"/>
                <a:gd name="T23" fmla="*/ 1000 h 709"/>
                <a:gd name="T24" fmla="*/ 2744 w 583"/>
                <a:gd name="T25" fmla="*/ 609 h 709"/>
                <a:gd name="T26" fmla="*/ 2221 w 583"/>
                <a:gd name="T27" fmla="*/ 103 h 709"/>
                <a:gd name="T28" fmla="*/ 1559 w 583"/>
                <a:gd name="T29" fmla="*/ 93 h 709"/>
                <a:gd name="T30" fmla="*/ 849 w 583"/>
                <a:gd name="T31" fmla="*/ 305 h 70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83" h="709">
                  <a:moveTo>
                    <a:pt x="156" y="56"/>
                  </a:moveTo>
                  <a:cubicBezTo>
                    <a:pt x="85" y="103"/>
                    <a:pt x="79" y="133"/>
                    <a:pt x="68" y="173"/>
                  </a:cubicBezTo>
                  <a:cubicBezTo>
                    <a:pt x="58" y="208"/>
                    <a:pt x="51" y="233"/>
                    <a:pt x="35" y="265"/>
                  </a:cubicBezTo>
                  <a:cubicBezTo>
                    <a:pt x="18" y="299"/>
                    <a:pt x="0" y="353"/>
                    <a:pt x="5" y="421"/>
                  </a:cubicBezTo>
                  <a:cubicBezTo>
                    <a:pt x="11" y="489"/>
                    <a:pt x="39" y="515"/>
                    <a:pt x="51" y="545"/>
                  </a:cubicBezTo>
                  <a:cubicBezTo>
                    <a:pt x="64" y="575"/>
                    <a:pt x="55" y="591"/>
                    <a:pt x="99" y="647"/>
                  </a:cubicBezTo>
                  <a:cubicBezTo>
                    <a:pt x="143" y="703"/>
                    <a:pt x="183" y="708"/>
                    <a:pt x="217" y="707"/>
                  </a:cubicBezTo>
                  <a:cubicBezTo>
                    <a:pt x="250" y="707"/>
                    <a:pt x="301" y="709"/>
                    <a:pt x="349" y="693"/>
                  </a:cubicBezTo>
                  <a:cubicBezTo>
                    <a:pt x="396" y="677"/>
                    <a:pt x="475" y="606"/>
                    <a:pt x="498" y="571"/>
                  </a:cubicBezTo>
                  <a:cubicBezTo>
                    <a:pt x="523" y="535"/>
                    <a:pt x="512" y="545"/>
                    <a:pt x="535" y="508"/>
                  </a:cubicBezTo>
                  <a:cubicBezTo>
                    <a:pt x="563" y="465"/>
                    <a:pt x="577" y="415"/>
                    <a:pt x="580" y="349"/>
                  </a:cubicBezTo>
                  <a:cubicBezTo>
                    <a:pt x="583" y="267"/>
                    <a:pt x="571" y="215"/>
                    <a:pt x="555" y="184"/>
                  </a:cubicBezTo>
                  <a:cubicBezTo>
                    <a:pt x="544" y="161"/>
                    <a:pt x="516" y="128"/>
                    <a:pt x="505" y="112"/>
                  </a:cubicBezTo>
                  <a:cubicBezTo>
                    <a:pt x="495" y="96"/>
                    <a:pt x="481" y="41"/>
                    <a:pt x="409" y="19"/>
                  </a:cubicBezTo>
                  <a:cubicBezTo>
                    <a:pt x="349" y="0"/>
                    <a:pt x="305" y="15"/>
                    <a:pt x="287" y="17"/>
                  </a:cubicBezTo>
                  <a:cubicBezTo>
                    <a:pt x="270" y="19"/>
                    <a:pt x="217" y="22"/>
                    <a:pt x="156" y="56"/>
                  </a:cubicBezTo>
                </a:path>
              </a:pathLst>
            </a:custGeom>
            <a:solidFill>
              <a:srgbClr val="FDF7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6" name="Freeform 1927">
              <a:extLst>
                <a:ext uri="{FF2B5EF4-FFF2-40B4-BE49-F238E27FC236}">
                  <a16:creationId xmlns:a16="http://schemas.microsoft.com/office/drawing/2014/main" id="{B9C58BFC-0832-42E4-8AE3-2C27D14E0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400"/>
              <a:ext cx="1292" cy="1576"/>
            </a:xfrm>
            <a:custGeom>
              <a:avLst/>
              <a:gdLst>
                <a:gd name="T0" fmla="*/ 1119 w 554"/>
                <a:gd name="T1" fmla="*/ 110 h 676"/>
                <a:gd name="T2" fmla="*/ 658 w 554"/>
                <a:gd name="T3" fmla="*/ 331 h 676"/>
                <a:gd name="T4" fmla="*/ 347 w 554"/>
                <a:gd name="T5" fmla="*/ 870 h 676"/>
                <a:gd name="T6" fmla="*/ 208 w 554"/>
                <a:gd name="T7" fmla="*/ 1294 h 676"/>
                <a:gd name="T8" fmla="*/ 21 w 554"/>
                <a:gd name="T9" fmla="*/ 2066 h 676"/>
                <a:gd name="T10" fmla="*/ 233 w 554"/>
                <a:gd name="T11" fmla="*/ 2751 h 676"/>
                <a:gd name="T12" fmla="*/ 490 w 554"/>
                <a:gd name="T13" fmla="*/ 3311 h 676"/>
                <a:gd name="T14" fmla="*/ 989 w 554"/>
                <a:gd name="T15" fmla="*/ 3663 h 676"/>
                <a:gd name="T16" fmla="*/ 1502 w 554"/>
                <a:gd name="T17" fmla="*/ 3642 h 676"/>
                <a:gd name="T18" fmla="*/ 2001 w 554"/>
                <a:gd name="T19" fmla="*/ 3462 h 676"/>
                <a:gd name="T20" fmla="*/ 2610 w 554"/>
                <a:gd name="T21" fmla="*/ 2849 h 676"/>
                <a:gd name="T22" fmla="*/ 2813 w 554"/>
                <a:gd name="T23" fmla="*/ 2523 h 676"/>
                <a:gd name="T24" fmla="*/ 3008 w 554"/>
                <a:gd name="T25" fmla="*/ 1695 h 676"/>
                <a:gd name="T26" fmla="*/ 2817 w 554"/>
                <a:gd name="T27" fmla="*/ 849 h 676"/>
                <a:gd name="T28" fmla="*/ 2502 w 554"/>
                <a:gd name="T29" fmla="*/ 380 h 676"/>
                <a:gd name="T30" fmla="*/ 1968 w 554"/>
                <a:gd name="T31" fmla="*/ 21 h 676"/>
                <a:gd name="T32" fmla="*/ 1511 w 554"/>
                <a:gd name="T33" fmla="*/ 49 h 676"/>
                <a:gd name="T34" fmla="*/ 1119 w 554"/>
                <a:gd name="T35" fmla="*/ 110 h 67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554" h="676">
                  <a:moveTo>
                    <a:pt x="206" y="20"/>
                  </a:moveTo>
                  <a:cubicBezTo>
                    <a:pt x="177" y="27"/>
                    <a:pt x="142" y="41"/>
                    <a:pt x="121" y="61"/>
                  </a:cubicBezTo>
                  <a:cubicBezTo>
                    <a:pt x="88" y="93"/>
                    <a:pt x="73" y="123"/>
                    <a:pt x="64" y="160"/>
                  </a:cubicBezTo>
                  <a:cubicBezTo>
                    <a:pt x="56" y="191"/>
                    <a:pt x="54" y="209"/>
                    <a:pt x="38" y="238"/>
                  </a:cubicBezTo>
                  <a:cubicBezTo>
                    <a:pt x="24" y="263"/>
                    <a:pt x="0" y="294"/>
                    <a:pt x="4" y="380"/>
                  </a:cubicBezTo>
                  <a:cubicBezTo>
                    <a:pt x="8" y="465"/>
                    <a:pt x="26" y="474"/>
                    <a:pt x="43" y="506"/>
                  </a:cubicBezTo>
                  <a:cubicBezTo>
                    <a:pt x="60" y="538"/>
                    <a:pt x="58" y="554"/>
                    <a:pt x="90" y="609"/>
                  </a:cubicBezTo>
                  <a:cubicBezTo>
                    <a:pt x="122" y="664"/>
                    <a:pt x="160" y="673"/>
                    <a:pt x="182" y="674"/>
                  </a:cubicBezTo>
                  <a:cubicBezTo>
                    <a:pt x="205" y="676"/>
                    <a:pt x="245" y="668"/>
                    <a:pt x="276" y="670"/>
                  </a:cubicBezTo>
                  <a:cubicBezTo>
                    <a:pt x="306" y="673"/>
                    <a:pt x="332" y="660"/>
                    <a:pt x="368" y="637"/>
                  </a:cubicBezTo>
                  <a:cubicBezTo>
                    <a:pt x="404" y="614"/>
                    <a:pt x="464" y="552"/>
                    <a:pt x="480" y="524"/>
                  </a:cubicBezTo>
                  <a:cubicBezTo>
                    <a:pt x="496" y="496"/>
                    <a:pt x="498" y="488"/>
                    <a:pt x="517" y="464"/>
                  </a:cubicBezTo>
                  <a:cubicBezTo>
                    <a:pt x="536" y="440"/>
                    <a:pt x="552" y="388"/>
                    <a:pt x="553" y="312"/>
                  </a:cubicBezTo>
                  <a:cubicBezTo>
                    <a:pt x="554" y="236"/>
                    <a:pt x="544" y="185"/>
                    <a:pt x="518" y="156"/>
                  </a:cubicBezTo>
                  <a:cubicBezTo>
                    <a:pt x="493" y="126"/>
                    <a:pt x="474" y="99"/>
                    <a:pt x="460" y="70"/>
                  </a:cubicBezTo>
                  <a:cubicBezTo>
                    <a:pt x="446" y="43"/>
                    <a:pt x="404" y="8"/>
                    <a:pt x="362" y="4"/>
                  </a:cubicBezTo>
                  <a:cubicBezTo>
                    <a:pt x="321" y="0"/>
                    <a:pt x="292" y="8"/>
                    <a:pt x="278" y="9"/>
                  </a:cubicBezTo>
                  <a:cubicBezTo>
                    <a:pt x="250" y="12"/>
                    <a:pt x="222" y="16"/>
                    <a:pt x="206" y="20"/>
                  </a:cubicBezTo>
                </a:path>
              </a:pathLst>
            </a:custGeom>
            <a:solidFill>
              <a:srgbClr val="F6E0D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7" name="Freeform 1928">
              <a:extLst>
                <a:ext uri="{FF2B5EF4-FFF2-40B4-BE49-F238E27FC236}">
                  <a16:creationId xmlns:a16="http://schemas.microsoft.com/office/drawing/2014/main" id="{C91A63A2-26F9-47F2-8337-DC344D672B9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763"/>
              <a:ext cx="457" cy="436"/>
            </a:xfrm>
            <a:custGeom>
              <a:avLst/>
              <a:gdLst>
                <a:gd name="T0" fmla="*/ 98 w 196"/>
                <a:gd name="T1" fmla="*/ 184 h 187"/>
                <a:gd name="T2" fmla="*/ 229 w 196"/>
                <a:gd name="T3" fmla="*/ 630 h 187"/>
                <a:gd name="T4" fmla="*/ 571 w 196"/>
                <a:gd name="T5" fmla="*/ 930 h 187"/>
                <a:gd name="T6" fmla="*/ 865 w 196"/>
                <a:gd name="T7" fmla="*/ 571 h 187"/>
                <a:gd name="T8" fmla="*/ 1049 w 196"/>
                <a:gd name="T9" fmla="*/ 175 h 187"/>
                <a:gd name="T10" fmla="*/ 783 w 196"/>
                <a:gd name="T11" fmla="*/ 16 h 187"/>
                <a:gd name="T12" fmla="*/ 322 w 196"/>
                <a:gd name="T13" fmla="*/ 98 h 187"/>
                <a:gd name="T14" fmla="*/ 98 w 196"/>
                <a:gd name="T15" fmla="*/ 184 h 1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6" h="187">
                  <a:moveTo>
                    <a:pt x="18" y="34"/>
                  </a:moveTo>
                  <a:cubicBezTo>
                    <a:pt x="0" y="68"/>
                    <a:pt x="18" y="74"/>
                    <a:pt x="42" y="116"/>
                  </a:cubicBezTo>
                  <a:cubicBezTo>
                    <a:pt x="65" y="157"/>
                    <a:pt x="76" y="187"/>
                    <a:pt x="105" y="171"/>
                  </a:cubicBezTo>
                  <a:cubicBezTo>
                    <a:pt x="135" y="154"/>
                    <a:pt x="129" y="138"/>
                    <a:pt x="159" y="105"/>
                  </a:cubicBezTo>
                  <a:cubicBezTo>
                    <a:pt x="189" y="73"/>
                    <a:pt x="196" y="59"/>
                    <a:pt x="193" y="32"/>
                  </a:cubicBezTo>
                  <a:cubicBezTo>
                    <a:pt x="190" y="6"/>
                    <a:pt x="177" y="0"/>
                    <a:pt x="144" y="3"/>
                  </a:cubicBezTo>
                  <a:cubicBezTo>
                    <a:pt x="111" y="6"/>
                    <a:pt x="77" y="15"/>
                    <a:pt x="59" y="18"/>
                  </a:cubicBezTo>
                  <a:cubicBezTo>
                    <a:pt x="42" y="21"/>
                    <a:pt x="28" y="21"/>
                    <a:pt x="18" y="34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8" name="Freeform 1929">
              <a:extLst>
                <a:ext uri="{FF2B5EF4-FFF2-40B4-BE49-F238E27FC236}">
                  <a16:creationId xmlns:a16="http://schemas.microsoft.com/office/drawing/2014/main" id="{7B4DC866-3F02-4CEF-B155-052D71A58720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878"/>
              <a:ext cx="508" cy="1589"/>
            </a:xfrm>
            <a:custGeom>
              <a:avLst/>
              <a:gdLst>
                <a:gd name="T0" fmla="*/ 1184 w 218"/>
                <a:gd name="T1" fmla="*/ 3702 h 682"/>
                <a:gd name="T2" fmla="*/ 967 w 218"/>
                <a:gd name="T3" fmla="*/ 1260 h 682"/>
                <a:gd name="T4" fmla="*/ 993 w 218"/>
                <a:gd name="T5" fmla="*/ 0 h 682"/>
                <a:gd name="T6" fmla="*/ 988 w 218"/>
                <a:gd name="T7" fmla="*/ 0 h 682"/>
                <a:gd name="T8" fmla="*/ 804 w 218"/>
                <a:gd name="T9" fmla="*/ 303 h 682"/>
                <a:gd name="T10" fmla="*/ 510 w 218"/>
                <a:gd name="T11" fmla="*/ 662 h 682"/>
                <a:gd name="T12" fmla="*/ 168 w 218"/>
                <a:gd name="T13" fmla="*/ 363 h 682"/>
                <a:gd name="T14" fmla="*/ 0 w 218"/>
                <a:gd name="T15" fmla="*/ 70 h 682"/>
                <a:gd name="T16" fmla="*/ 158 w 218"/>
                <a:gd name="T17" fmla="*/ 1384 h 682"/>
                <a:gd name="T18" fmla="*/ 368 w 218"/>
                <a:gd name="T19" fmla="*/ 3702 h 682"/>
                <a:gd name="T20" fmla="*/ 1184 w 218"/>
                <a:gd name="T21" fmla="*/ 3702 h 682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218" h="682">
                  <a:moveTo>
                    <a:pt x="218" y="682"/>
                  </a:moveTo>
                  <a:cubicBezTo>
                    <a:pt x="212" y="577"/>
                    <a:pt x="188" y="312"/>
                    <a:pt x="178" y="232"/>
                  </a:cubicBezTo>
                  <a:cubicBezTo>
                    <a:pt x="167" y="151"/>
                    <a:pt x="180" y="58"/>
                    <a:pt x="183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1" y="17"/>
                    <a:pt x="171" y="31"/>
                    <a:pt x="148" y="56"/>
                  </a:cubicBezTo>
                  <a:cubicBezTo>
                    <a:pt x="118" y="89"/>
                    <a:pt x="124" y="105"/>
                    <a:pt x="94" y="122"/>
                  </a:cubicBezTo>
                  <a:cubicBezTo>
                    <a:pt x="65" y="138"/>
                    <a:pt x="54" y="108"/>
                    <a:pt x="31" y="67"/>
                  </a:cubicBezTo>
                  <a:cubicBezTo>
                    <a:pt x="15" y="40"/>
                    <a:pt x="2" y="28"/>
                    <a:pt x="0" y="13"/>
                  </a:cubicBezTo>
                  <a:cubicBezTo>
                    <a:pt x="2" y="54"/>
                    <a:pt x="7" y="131"/>
                    <a:pt x="29" y="255"/>
                  </a:cubicBezTo>
                  <a:cubicBezTo>
                    <a:pt x="51" y="383"/>
                    <a:pt x="70" y="543"/>
                    <a:pt x="68" y="682"/>
                  </a:cubicBezTo>
                  <a:lnTo>
                    <a:pt x="218" y="682"/>
                  </a:lnTo>
                  <a:close/>
                </a:path>
              </a:pathLst>
            </a:custGeom>
            <a:solidFill>
              <a:srgbClr val="FC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89" name="Freeform 1930">
              <a:extLst>
                <a:ext uri="{FF2B5EF4-FFF2-40B4-BE49-F238E27FC236}">
                  <a16:creationId xmlns:a16="http://schemas.microsoft.com/office/drawing/2014/main" id="{E565D80A-BD77-4069-85DF-1BA41065D0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880"/>
              <a:ext cx="152" cy="172"/>
            </a:xfrm>
            <a:custGeom>
              <a:avLst/>
              <a:gdLst>
                <a:gd name="T0" fmla="*/ 28 w 65"/>
                <a:gd name="T1" fmla="*/ 37 h 74"/>
                <a:gd name="T2" fmla="*/ 28 w 65"/>
                <a:gd name="T3" fmla="*/ 123 h 74"/>
                <a:gd name="T4" fmla="*/ 12 w 65"/>
                <a:gd name="T5" fmla="*/ 212 h 74"/>
                <a:gd name="T6" fmla="*/ 61 w 65"/>
                <a:gd name="T7" fmla="*/ 260 h 74"/>
                <a:gd name="T8" fmla="*/ 103 w 65"/>
                <a:gd name="T9" fmla="*/ 330 h 74"/>
                <a:gd name="T10" fmla="*/ 220 w 65"/>
                <a:gd name="T11" fmla="*/ 307 h 74"/>
                <a:gd name="T12" fmla="*/ 236 w 65"/>
                <a:gd name="T13" fmla="*/ 265 h 74"/>
                <a:gd name="T14" fmla="*/ 269 w 65"/>
                <a:gd name="T15" fmla="*/ 237 h 74"/>
                <a:gd name="T16" fmla="*/ 306 w 65"/>
                <a:gd name="T17" fmla="*/ 156 h 74"/>
                <a:gd name="T18" fmla="*/ 344 w 65"/>
                <a:gd name="T19" fmla="*/ 60 h 74"/>
                <a:gd name="T20" fmla="*/ 269 w 65"/>
                <a:gd name="T21" fmla="*/ 12 h 74"/>
                <a:gd name="T22" fmla="*/ 159 w 65"/>
                <a:gd name="T23" fmla="*/ 12 h 74"/>
                <a:gd name="T24" fmla="*/ 65 w 65"/>
                <a:gd name="T25" fmla="*/ 33 h 74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65" h="74">
                  <a:moveTo>
                    <a:pt x="5" y="7"/>
                  </a:moveTo>
                  <a:cubicBezTo>
                    <a:pt x="0" y="12"/>
                    <a:pt x="5" y="17"/>
                    <a:pt x="5" y="23"/>
                  </a:cubicBezTo>
                  <a:cubicBezTo>
                    <a:pt x="4" y="28"/>
                    <a:pt x="0" y="33"/>
                    <a:pt x="2" y="39"/>
                  </a:cubicBezTo>
                  <a:cubicBezTo>
                    <a:pt x="3" y="44"/>
                    <a:pt x="8" y="45"/>
                    <a:pt x="11" y="48"/>
                  </a:cubicBezTo>
                  <a:cubicBezTo>
                    <a:pt x="15" y="52"/>
                    <a:pt x="16" y="56"/>
                    <a:pt x="19" y="61"/>
                  </a:cubicBezTo>
                  <a:cubicBezTo>
                    <a:pt x="26" y="74"/>
                    <a:pt x="35" y="69"/>
                    <a:pt x="40" y="57"/>
                  </a:cubicBezTo>
                  <a:cubicBezTo>
                    <a:pt x="41" y="54"/>
                    <a:pt x="42" y="51"/>
                    <a:pt x="43" y="49"/>
                  </a:cubicBezTo>
                  <a:cubicBezTo>
                    <a:pt x="45" y="46"/>
                    <a:pt x="47" y="46"/>
                    <a:pt x="49" y="44"/>
                  </a:cubicBezTo>
                  <a:cubicBezTo>
                    <a:pt x="54" y="39"/>
                    <a:pt x="52" y="35"/>
                    <a:pt x="56" y="29"/>
                  </a:cubicBezTo>
                  <a:cubicBezTo>
                    <a:pt x="60" y="22"/>
                    <a:pt x="65" y="20"/>
                    <a:pt x="63" y="11"/>
                  </a:cubicBezTo>
                  <a:cubicBezTo>
                    <a:pt x="61" y="4"/>
                    <a:pt x="56" y="2"/>
                    <a:pt x="49" y="2"/>
                  </a:cubicBezTo>
                  <a:cubicBezTo>
                    <a:pt x="42" y="2"/>
                    <a:pt x="37" y="3"/>
                    <a:pt x="29" y="2"/>
                  </a:cubicBezTo>
                  <a:cubicBezTo>
                    <a:pt x="23" y="1"/>
                    <a:pt x="16" y="0"/>
                    <a:pt x="12" y="6"/>
                  </a:cubicBezTo>
                </a:path>
              </a:pathLst>
            </a:custGeom>
            <a:solidFill>
              <a:srgbClr val="C6AB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0" name="Freeform 1931">
              <a:extLst>
                <a:ext uri="{FF2B5EF4-FFF2-40B4-BE49-F238E27FC236}">
                  <a16:creationId xmlns:a16="http://schemas.microsoft.com/office/drawing/2014/main" id="{94365754-2159-4648-B511-5A54FCF7DD5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880"/>
              <a:ext cx="140" cy="151"/>
            </a:xfrm>
            <a:custGeom>
              <a:avLst/>
              <a:gdLst>
                <a:gd name="T0" fmla="*/ 191 w 60"/>
                <a:gd name="T1" fmla="*/ 114 h 65"/>
                <a:gd name="T2" fmla="*/ 327 w 60"/>
                <a:gd name="T3" fmla="*/ 37 h 65"/>
                <a:gd name="T4" fmla="*/ 310 w 60"/>
                <a:gd name="T5" fmla="*/ 16 h 65"/>
                <a:gd name="T6" fmla="*/ 266 w 60"/>
                <a:gd name="T7" fmla="*/ 12 h 65"/>
                <a:gd name="T8" fmla="*/ 159 w 60"/>
                <a:gd name="T9" fmla="*/ 12 h 65"/>
                <a:gd name="T10" fmla="*/ 65 w 60"/>
                <a:gd name="T11" fmla="*/ 33 h 65"/>
                <a:gd name="T12" fmla="*/ 28 w 60"/>
                <a:gd name="T13" fmla="*/ 37 h 65"/>
                <a:gd name="T14" fmla="*/ 28 w 60"/>
                <a:gd name="T15" fmla="*/ 123 h 65"/>
                <a:gd name="T16" fmla="*/ 12 w 60"/>
                <a:gd name="T17" fmla="*/ 211 h 65"/>
                <a:gd name="T18" fmla="*/ 61 w 60"/>
                <a:gd name="T19" fmla="*/ 260 h 65"/>
                <a:gd name="T20" fmla="*/ 103 w 60"/>
                <a:gd name="T21" fmla="*/ 330 h 65"/>
                <a:gd name="T22" fmla="*/ 114 w 60"/>
                <a:gd name="T23" fmla="*/ 351 h 65"/>
                <a:gd name="T24" fmla="*/ 114 w 60"/>
                <a:gd name="T25" fmla="*/ 346 h 65"/>
                <a:gd name="T26" fmla="*/ 191 w 60"/>
                <a:gd name="T27" fmla="*/ 114 h 65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</a:gdLst>
              <a:ahLst/>
              <a:cxnLst>
                <a:cxn ang="T28">
                  <a:pos x="T0" y="T1"/>
                </a:cxn>
                <a:cxn ang="T29">
                  <a:pos x="T2" y="T3"/>
                </a:cxn>
                <a:cxn ang="T30">
                  <a:pos x="T4" y="T5"/>
                </a:cxn>
                <a:cxn ang="T31">
                  <a:pos x="T6" y="T7"/>
                </a:cxn>
                <a:cxn ang="T32">
                  <a:pos x="T8" y="T9"/>
                </a:cxn>
                <a:cxn ang="T33">
                  <a:pos x="T10" y="T11"/>
                </a:cxn>
                <a:cxn ang="T34">
                  <a:pos x="T12" y="T13"/>
                </a:cxn>
                <a:cxn ang="T35">
                  <a:pos x="T14" y="T15"/>
                </a:cxn>
                <a:cxn ang="T36">
                  <a:pos x="T16" y="T17"/>
                </a:cxn>
                <a:cxn ang="T37">
                  <a:pos x="T18" y="T19"/>
                </a:cxn>
                <a:cxn ang="T38">
                  <a:pos x="T20" y="T21"/>
                </a:cxn>
                <a:cxn ang="T39">
                  <a:pos x="T22" y="T23"/>
                </a:cxn>
                <a:cxn ang="T40">
                  <a:pos x="T24" y="T25"/>
                </a:cxn>
                <a:cxn ang="T41">
                  <a:pos x="T26" y="T27"/>
                </a:cxn>
              </a:cxnLst>
              <a:rect l="0" t="0" r="r" b="b"/>
              <a:pathLst>
                <a:path w="60" h="65">
                  <a:moveTo>
                    <a:pt x="35" y="21"/>
                  </a:moveTo>
                  <a:cubicBezTo>
                    <a:pt x="44" y="7"/>
                    <a:pt x="52" y="9"/>
                    <a:pt x="60" y="7"/>
                  </a:cubicBezTo>
                  <a:cubicBezTo>
                    <a:pt x="57" y="3"/>
                    <a:pt x="57" y="3"/>
                    <a:pt x="57" y="3"/>
                  </a:cubicBezTo>
                  <a:cubicBezTo>
                    <a:pt x="55" y="2"/>
                    <a:pt x="52" y="2"/>
                    <a:pt x="49" y="2"/>
                  </a:cubicBezTo>
                  <a:cubicBezTo>
                    <a:pt x="42" y="2"/>
                    <a:pt x="37" y="3"/>
                    <a:pt x="29" y="2"/>
                  </a:cubicBezTo>
                  <a:cubicBezTo>
                    <a:pt x="23" y="1"/>
                    <a:pt x="16" y="0"/>
                    <a:pt x="12" y="6"/>
                  </a:cubicBezTo>
                  <a:cubicBezTo>
                    <a:pt x="5" y="7"/>
                    <a:pt x="5" y="7"/>
                    <a:pt x="5" y="7"/>
                  </a:cubicBezTo>
                  <a:cubicBezTo>
                    <a:pt x="0" y="12"/>
                    <a:pt x="5" y="17"/>
                    <a:pt x="5" y="23"/>
                  </a:cubicBezTo>
                  <a:cubicBezTo>
                    <a:pt x="4" y="28"/>
                    <a:pt x="0" y="33"/>
                    <a:pt x="2" y="39"/>
                  </a:cubicBezTo>
                  <a:cubicBezTo>
                    <a:pt x="3" y="44"/>
                    <a:pt x="8" y="45"/>
                    <a:pt x="11" y="48"/>
                  </a:cubicBezTo>
                  <a:cubicBezTo>
                    <a:pt x="15" y="52"/>
                    <a:pt x="16" y="56"/>
                    <a:pt x="19" y="61"/>
                  </a:cubicBezTo>
                  <a:cubicBezTo>
                    <a:pt x="19" y="63"/>
                    <a:pt x="20" y="64"/>
                    <a:pt x="21" y="65"/>
                  </a:cubicBezTo>
                  <a:cubicBezTo>
                    <a:pt x="21" y="65"/>
                    <a:pt x="21" y="64"/>
                    <a:pt x="21" y="64"/>
                  </a:cubicBezTo>
                  <a:cubicBezTo>
                    <a:pt x="19" y="49"/>
                    <a:pt x="29" y="30"/>
                    <a:pt x="35" y="21"/>
                  </a:cubicBezTo>
                </a:path>
              </a:pathLst>
            </a:custGeom>
            <a:solidFill>
              <a:srgbClr val="A68C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1" name="Freeform 1932">
              <a:extLst>
                <a:ext uri="{FF2B5EF4-FFF2-40B4-BE49-F238E27FC236}">
                  <a16:creationId xmlns:a16="http://schemas.microsoft.com/office/drawing/2014/main" id="{925BDEC8-FF93-417E-A488-7954BDD7E0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460"/>
              <a:ext cx="415" cy="481"/>
            </a:xfrm>
            <a:custGeom>
              <a:avLst/>
              <a:gdLst>
                <a:gd name="T0" fmla="*/ 452 w 178"/>
                <a:gd name="T1" fmla="*/ 131 h 206"/>
                <a:gd name="T2" fmla="*/ 37 w 178"/>
                <a:gd name="T3" fmla="*/ 698 h 206"/>
                <a:gd name="T4" fmla="*/ 315 w 178"/>
                <a:gd name="T5" fmla="*/ 1058 h 206"/>
                <a:gd name="T6" fmla="*/ 825 w 178"/>
                <a:gd name="T7" fmla="*/ 948 h 206"/>
                <a:gd name="T8" fmla="*/ 951 w 178"/>
                <a:gd name="T9" fmla="*/ 327 h 206"/>
                <a:gd name="T10" fmla="*/ 452 w 178"/>
                <a:gd name="T11" fmla="*/ 131 h 2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206">
                  <a:moveTo>
                    <a:pt x="83" y="24"/>
                  </a:moveTo>
                  <a:cubicBezTo>
                    <a:pt x="37" y="54"/>
                    <a:pt x="14" y="80"/>
                    <a:pt x="7" y="128"/>
                  </a:cubicBezTo>
                  <a:cubicBezTo>
                    <a:pt x="0" y="176"/>
                    <a:pt x="23" y="182"/>
                    <a:pt x="58" y="194"/>
                  </a:cubicBezTo>
                  <a:cubicBezTo>
                    <a:pt x="94" y="206"/>
                    <a:pt x="125" y="198"/>
                    <a:pt x="152" y="174"/>
                  </a:cubicBezTo>
                  <a:cubicBezTo>
                    <a:pt x="178" y="150"/>
                    <a:pt x="176" y="94"/>
                    <a:pt x="175" y="60"/>
                  </a:cubicBezTo>
                  <a:cubicBezTo>
                    <a:pt x="173" y="26"/>
                    <a:pt x="136" y="0"/>
                    <a:pt x="83" y="24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2" name="Freeform 1933">
              <a:extLst>
                <a:ext uri="{FF2B5EF4-FFF2-40B4-BE49-F238E27FC236}">
                  <a16:creationId xmlns:a16="http://schemas.microsoft.com/office/drawing/2014/main" id="{A506F1C5-C262-41A5-8186-2C1782242A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400"/>
              <a:ext cx="431" cy="545"/>
            </a:xfrm>
            <a:custGeom>
              <a:avLst/>
              <a:gdLst>
                <a:gd name="T0" fmla="*/ 163 w 185"/>
                <a:gd name="T1" fmla="*/ 151 h 234"/>
                <a:gd name="T2" fmla="*/ 126 w 185"/>
                <a:gd name="T3" fmla="*/ 694 h 234"/>
                <a:gd name="T4" fmla="*/ 375 w 185"/>
                <a:gd name="T5" fmla="*/ 1248 h 234"/>
                <a:gd name="T6" fmla="*/ 857 w 185"/>
                <a:gd name="T7" fmla="*/ 911 h 234"/>
                <a:gd name="T8" fmla="*/ 857 w 185"/>
                <a:gd name="T9" fmla="*/ 347 h 234"/>
                <a:gd name="T10" fmla="*/ 163 w 185"/>
                <a:gd name="T11" fmla="*/ 151 h 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34">
                  <a:moveTo>
                    <a:pt x="30" y="28"/>
                  </a:moveTo>
                  <a:cubicBezTo>
                    <a:pt x="0" y="52"/>
                    <a:pt x="16" y="72"/>
                    <a:pt x="23" y="128"/>
                  </a:cubicBezTo>
                  <a:cubicBezTo>
                    <a:pt x="30" y="184"/>
                    <a:pt x="37" y="234"/>
                    <a:pt x="69" y="230"/>
                  </a:cubicBezTo>
                  <a:cubicBezTo>
                    <a:pt x="100" y="226"/>
                    <a:pt x="132" y="204"/>
                    <a:pt x="158" y="168"/>
                  </a:cubicBezTo>
                  <a:cubicBezTo>
                    <a:pt x="185" y="132"/>
                    <a:pt x="185" y="94"/>
                    <a:pt x="158" y="64"/>
                  </a:cubicBezTo>
                  <a:cubicBezTo>
                    <a:pt x="132" y="34"/>
                    <a:pt x="76" y="0"/>
                    <a:pt x="30" y="28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3" name="Freeform 1934">
              <a:extLst>
                <a:ext uri="{FF2B5EF4-FFF2-40B4-BE49-F238E27FC236}">
                  <a16:creationId xmlns:a16="http://schemas.microsoft.com/office/drawing/2014/main" id="{D8F90F47-E38A-4572-B435-5EBAE359D0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880"/>
              <a:ext cx="427" cy="587"/>
            </a:xfrm>
            <a:custGeom>
              <a:avLst/>
              <a:gdLst>
                <a:gd name="T0" fmla="*/ 495 w 183"/>
                <a:gd name="T1" fmla="*/ 21 h 252"/>
                <a:gd name="T2" fmla="*/ 119 w 183"/>
                <a:gd name="T3" fmla="*/ 368 h 252"/>
                <a:gd name="T4" fmla="*/ 37 w 183"/>
                <a:gd name="T5" fmla="*/ 804 h 252"/>
                <a:gd name="T6" fmla="*/ 404 w 183"/>
                <a:gd name="T7" fmla="*/ 1302 h 252"/>
                <a:gd name="T8" fmla="*/ 845 w 183"/>
                <a:gd name="T9" fmla="*/ 955 h 252"/>
                <a:gd name="T10" fmla="*/ 975 w 183"/>
                <a:gd name="T11" fmla="*/ 575 h 252"/>
                <a:gd name="T12" fmla="*/ 747 w 183"/>
                <a:gd name="T13" fmla="*/ 196 h 252"/>
                <a:gd name="T14" fmla="*/ 495 w 183"/>
                <a:gd name="T15" fmla="*/ 21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3" h="252">
                  <a:moveTo>
                    <a:pt x="91" y="4"/>
                  </a:moveTo>
                  <a:cubicBezTo>
                    <a:pt x="65" y="10"/>
                    <a:pt x="38" y="52"/>
                    <a:pt x="22" y="68"/>
                  </a:cubicBezTo>
                  <a:cubicBezTo>
                    <a:pt x="7" y="84"/>
                    <a:pt x="0" y="116"/>
                    <a:pt x="7" y="148"/>
                  </a:cubicBezTo>
                  <a:cubicBezTo>
                    <a:pt x="14" y="180"/>
                    <a:pt x="47" y="252"/>
                    <a:pt x="74" y="240"/>
                  </a:cubicBezTo>
                  <a:cubicBezTo>
                    <a:pt x="100" y="228"/>
                    <a:pt x="128" y="204"/>
                    <a:pt x="155" y="176"/>
                  </a:cubicBezTo>
                  <a:cubicBezTo>
                    <a:pt x="181" y="148"/>
                    <a:pt x="183" y="144"/>
                    <a:pt x="179" y="106"/>
                  </a:cubicBezTo>
                  <a:cubicBezTo>
                    <a:pt x="176" y="68"/>
                    <a:pt x="151" y="56"/>
                    <a:pt x="137" y="36"/>
                  </a:cubicBezTo>
                  <a:cubicBezTo>
                    <a:pt x="123" y="16"/>
                    <a:pt x="107" y="0"/>
                    <a:pt x="91" y="4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4" name="Freeform 1935">
              <a:extLst>
                <a:ext uri="{FF2B5EF4-FFF2-40B4-BE49-F238E27FC236}">
                  <a16:creationId xmlns:a16="http://schemas.microsoft.com/office/drawing/2014/main" id="{9BABADF5-608D-420B-A90D-6249F220A4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20"/>
              <a:ext cx="329" cy="485"/>
            </a:xfrm>
            <a:custGeom>
              <a:avLst/>
              <a:gdLst>
                <a:gd name="T0" fmla="*/ 289 w 141"/>
                <a:gd name="T1" fmla="*/ 21 h 208"/>
                <a:gd name="T2" fmla="*/ 49 w 141"/>
                <a:gd name="T3" fmla="*/ 380 h 208"/>
                <a:gd name="T4" fmla="*/ 86 w 141"/>
                <a:gd name="T5" fmla="*/ 1021 h 208"/>
                <a:gd name="T6" fmla="*/ 453 w 141"/>
                <a:gd name="T7" fmla="*/ 1021 h 208"/>
                <a:gd name="T8" fmla="*/ 756 w 141"/>
                <a:gd name="T9" fmla="*/ 630 h 208"/>
                <a:gd name="T10" fmla="*/ 637 w 141"/>
                <a:gd name="T11" fmla="*/ 110 h 208"/>
                <a:gd name="T12" fmla="*/ 289 w 141"/>
                <a:gd name="T13" fmla="*/ 21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208">
                  <a:moveTo>
                    <a:pt x="53" y="4"/>
                  </a:moveTo>
                  <a:cubicBezTo>
                    <a:pt x="18" y="16"/>
                    <a:pt x="18" y="14"/>
                    <a:pt x="9" y="70"/>
                  </a:cubicBezTo>
                  <a:cubicBezTo>
                    <a:pt x="0" y="126"/>
                    <a:pt x="0" y="172"/>
                    <a:pt x="16" y="188"/>
                  </a:cubicBezTo>
                  <a:cubicBezTo>
                    <a:pt x="32" y="204"/>
                    <a:pt x="57" y="208"/>
                    <a:pt x="83" y="188"/>
                  </a:cubicBezTo>
                  <a:cubicBezTo>
                    <a:pt x="110" y="168"/>
                    <a:pt x="141" y="152"/>
                    <a:pt x="139" y="116"/>
                  </a:cubicBezTo>
                  <a:cubicBezTo>
                    <a:pt x="138" y="80"/>
                    <a:pt x="131" y="38"/>
                    <a:pt x="117" y="20"/>
                  </a:cubicBezTo>
                  <a:cubicBezTo>
                    <a:pt x="103" y="2"/>
                    <a:pt x="76" y="0"/>
                    <a:pt x="53" y="4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5" name="Freeform 1936">
              <a:extLst>
                <a:ext uri="{FF2B5EF4-FFF2-40B4-BE49-F238E27FC236}">
                  <a16:creationId xmlns:a16="http://schemas.microsoft.com/office/drawing/2014/main" id="{9B08240D-9983-4CD8-B157-4DC9E6F0E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451"/>
              <a:ext cx="480" cy="506"/>
            </a:xfrm>
            <a:custGeom>
              <a:avLst/>
              <a:gdLst>
                <a:gd name="T0" fmla="*/ 690 w 206"/>
                <a:gd name="T1" fmla="*/ 86 h 217"/>
                <a:gd name="T2" fmla="*/ 1032 w 206"/>
                <a:gd name="T3" fmla="*/ 560 h 217"/>
                <a:gd name="T4" fmla="*/ 955 w 206"/>
                <a:gd name="T5" fmla="*/ 1126 h 217"/>
                <a:gd name="T6" fmla="*/ 315 w 206"/>
                <a:gd name="T7" fmla="*/ 1005 h 217"/>
                <a:gd name="T8" fmla="*/ 86 w 206"/>
                <a:gd name="T9" fmla="*/ 473 h 217"/>
                <a:gd name="T10" fmla="*/ 690 w 206"/>
                <a:gd name="T11" fmla="*/ 86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217">
                  <a:moveTo>
                    <a:pt x="127" y="16"/>
                  </a:moveTo>
                  <a:cubicBezTo>
                    <a:pt x="152" y="30"/>
                    <a:pt x="185" y="63"/>
                    <a:pt x="190" y="103"/>
                  </a:cubicBezTo>
                  <a:cubicBezTo>
                    <a:pt x="196" y="143"/>
                    <a:pt x="206" y="197"/>
                    <a:pt x="176" y="207"/>
                  </a:cubicBezTo>
                  <a:cubicBezTo>
                    <a:pt x="146" y="217"/>
                    <a:pt x="78" y="209"/>
                    <a:pt x="58" y="185"/>
                  </a:cubicBezTo>
                  <a:cubicBezTo>
                    <a:pt x="39" y="161"/>
                    <a:pt x="0" y="115"/>
                    <a:pt x="16" y="87"/>
                  </a:cubicBezTo>
                  <a:cubicBezTo>
                    <a:pt x="32" y="59"/>
                    <a:pt x="92" y="0"/>
                    <a:pt x="127" y="16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6" name="Oval 1937">
              <a:extLst>
                <a:ext uri="{FF2B5EF4-FFF2-40B4-BE49-F238E27FC236}">
                  <a16:creationId xmlns:a16="http://schemas.microsoft.com/office/drawing/2014/main" id="{27AE3537-8D6E-49B7-BC86-5870661F9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03" y="2838"/>
              <a:ext cx="352" cy="382"/>
            </a:xfrm>
            <a:prstGeom prst="ellipse">
              <a:avLst/>
            </a:pr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397" name="Freeform 1938">
              <a:extLst>
                <a:ext uri="{FF2B5EF4-FFF2-40B4-BE49-F238E27FC236}">
                  <a16:creationId xmlns:a16="http://schemas.microsoft.com/office/drawing/2014/main" id="{4B0C6389-DB0B-4DAA-9B04-ED4D656CE3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2" y="2999"/>
              <a:ext cx="153" cy="75"/>
            </a:xfrm>
            <a:custGeom>
              <a:avLst/>
              <a:gdLst>
                <a:gd name="T0" fmla="*/ 118 w 66"/>
                <a:gd name="T1" fmla="*/ 28 h 32"/>
                <a:gd name="T2" fmla="*/ 5 w 66"/>
                <a:gd name="T3" fmla="*/ 61 h 32"/>
                <a:gd name="T4" fmla="*/ 81 w 66"/>
                <a:gd name="T5" fmla="*/ 148 h 32"/>
                <a:gd name="T6" fmla="*/ 162 w 66"/>
                <a:gd name="T7" fmla="*/ 155 h 32"/>
                <a:gd name="T8" fmla="*/ 269 w 66"/>
                <a:gd name="T9" fmla="*/ 159 h 32"/>
                <a:gd name="T10" fmla="*/ 343 w 66"/>
                <a:gd name="T11" fmla="*/ 176 h 32"/>
                <a:gd name="T12" fmla="*/ 355 w 66"/>
                <a:gd name="T13" fmla="*/ 70 h 32"/>
                <a:gd name="T14" fmla="*/ 350 w 66"/>
                <a:gd name="T15" fmla="*/ 0 h 32"/>
                <a:gd name="T16" fmla="*/ 338 w 66"/>
                <a:gd name="T17" fmla="*/ 5 h 32"/>
                <a:gd name="T18" fmla="*/ 118 w 66"/>
                <a:gd name="T19" fmla="*/ 28 h 3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6" h="32">
                  <a:moveTo>
                    <a:pt x="22" y="5"/>
                  </a:moveTo>
                  <a:cubicBezTo>
                    <a:pt x="1" y="11"/>
                    <a:pt x="1" y="11"/>
                    <a:pt x="1" y="11"/>
                  </a:cubicBezTo>
                  <a:cubicBezTo>
                    <a:pt x="1" y="17"/>
                    <a:pt x="0" y="27"/>
                    <a:pt x="15" y="27"/>
                  </a:cubicBezTo>
                  <a:cubicBezTo>
                    <a:pt x="20" y="27"/>
                    <a:pt x="26" y="28"/>
                    <a:pt x="30" y="28"/>
                  </a:cubicBezTo>
                  <a:cubicBezTo>
                    <a:pt x="37" y="28"/>
                    <a:pt x="43" y="28"/>
                    <a:pt x="50" y="29"/>
                  </a:cubicBezTo>
                  <a:cubicBezTo>
                    <a:pt x="55" y="29"/>
                    <a:pt x="59" y="31"/>
                    <a:pt x="64" y="32"/>
                  </a:cubicBezTo>
                  <a:cubicBezTo>
                    <a:pt x="65" y="26"/>
                    <a:pt x="66" y="20"/>
                    <a:pt x="66" y="13"/>
                  </a:cubicBezTo>
                  <a:cubicBezTo>
                    <a:pt x="66" y="9"/>
                    <a:pt x="65" y="5"/>
                    <a:pt x="65" y="0"/>
                  </a:cubicBezTo>
                  <a:cubicBezTo>
                    <a:pt x="64" y="0"/>
                    <a:pt x="64" y="0"/>
                    <a:pt x="63" y="1"/>
                  </a:cubicBezTo>
                  <a:cubicBezTo>
                    <a:pt x="49" y="2"/>
                    <a:pt x="35" y="3"/>
                    <a:pt x="22" y="5"/>
                  </a:cubicBezTo>
                </a:path>
              </a:pathLst>
            </a:custGeom>
            <a:solidFill>
              <a:srgbClr val="C5624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8" name="Freeform 1939">
              <a:extLst>
                <a:ext uri="{FF2B5EF4-FFF2-40B4-BE49-F238E27FC236}">
                  <a16:creationId xmlns:a16="http://schemas.microsoft.com/office/drawing/2014/main" id="{B418CCC9-5360-4191-8526-77AD43D87BB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2" y="1230"/>
              <a:ext cx="1991" cy="1741"/>
            </a:xfrm>
            <a:custGeom>
              <a:avLst/>
              <a:gdLst>
                <a:gd name="T0" fmla="*/ 0 w 854"/>
                <a:gd name="T1" fmla="*/ 853 h 747"/>
                <a:gd name="T2" fmla="*/ 989 w 854"/>
                <a:gd name="T3" fmla="*/ 1522 h 747"/>
                <a:gd name="T4" fmla="*/ 3136 w 854"/>
                <a:gd name="T5" fmla="*/ 4058 h 747"/>
                <a:gd name="T6" fmla="*/ 3136 w 854"/>
                <a:gd name="T7" fmla="*/ 4058 h 747"/>
                <a:gd name="T8" fmla="*/ 2837 w 854"/>
                <a:gd name="T9" fmla="*/ 3797 h 747"/>
                <a:gd name="T10" fmla="*/ 2576 w 854"/>
                <a:gd name="T11" fmla="*/ 3242 h 747"/>
                <a:gd name="T12" fmla="*/ 2327 w 854"/>
                <a:gd name="T13" fmla="*/ 2568 h 747"/>
                <a:gd name="T14" fmla="*/ 2490 w 854"/>
                <a:gd name="T15" fmla="*/ 1722 h 747"/>
                <a:gd name="T16" fmla="*/ 2669 w 854"/>
                <a:gd name="T17" fmla="*/ 1221 h 747"/>
                <a:gd name="T18" fmla="*/ 3147 w 854"/>
                <a:gd name="T19" fmla="*/ 587 h 747"/>
                <a:gd name="T20" fmla="*/ 3858 w 854"/>
                <a:gd name="T21" fmla="*/ 375 h 747"/>
                <a:gd name="T22" fmla="*/ 4523 w 854"/>
                <a:gd name="T23" fmla="*/ 385 h 747"/>
                <a:gd name="T24" fmla="*/ 4642 w 854"/>
                <a:gd name="T25" fmla="*/ 429 h 747"/>
                <a:gd name="T26" fmla="*/ 1597 w 854"/>
                <a:gd name="T27" fmla="*/ 695 h 747"/>
                <a:gd name="T28" fmla="*/ 0 w 854"/>
                <a:gd name="T29" fmla="*/ 338 h 747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854" h="747">
                  <a:moveTo>
                    <a:pt x="0" y="157"/>
                  </a:moveTo>
                  <a:cubicBezTo>
                    <a:pt x="57" y="211"/>
                    <a:pt x="103" y="201"/>
                    <a:pt x="182" y="280"/>
                  </a:cubicBezTo>
                  <a:cubicBezTo>
                    <a:pt x="256" y="354"/>
                    <a:pt x="427" y="679"/>
                    <a:pt x="577" y="747"/>
                  </a:cubicBezTo>
                  <a:cubicBezTo>
                    <a:pt x="577" y="747"/>
                    <a:pt x="577" y="747"/>
                    <a:pt x="577" y="747"/>
                  </a:cubicBezTo>
                  <a:cubicBezTo>
                    <a:pt x="560" y="738"/>
                    <a:pt x="541" y="723"/>
                    <a:pt x="522" y="699"/>
                  </a:cubicBezTo>
                  <a:cubicBezTo>
                    <a:pt x="478" y="643"/>
                    <a:pt x="487" y="627"/>
                    <a:pt x="474" y="597"/>
                  </a:cubicBezTo>
                  <a:cubicBezTo>
                    <a:pt x="462" y="567"/>
                    <a:pt x="434" y="541"/>
                    <a:pt x="428" y="473"/>
                  </a:cubicBezTo>
                  <a:cubicBezTo>
                    <a:pt x="423" y="405"/>
                    <a:pt x="441" y="351"/>
                    <a:pt x="458" y="317"/>
                  </a:cubicBezTo>
                  <a:cubicBezTo>
                    <a:pt x="474" y="285"/>
                    <a:pt x="481" y="260"/>
                    <a:pt x="491" y="225"/>
                  </a:cubicBezTo>
                  <a:cubicBezTo>
                    <a:pt x="502" y="185"/>
                    <a:pt x="508" y="155"/>
                    <a:pt x="579" y="108"/>
                  </a:cubicBezTo>
                  <a:cubicBezTo>
                    <a:pt x="640" y="74"/>
                    <a:pt x="693" y="71"/>
                    <a:pt x="710" y="69"/>
                  </a:cubicBezTo>
                  <a:cubicBezTo>
                    <a:pt x="728" y="67"/>
                    <a:pt x="772" y="52"/>
                    <a:pt x="832" y="71"/>
                  </a:cubicBezTo>
                  <a:cubicBezTo>
                    <a:pt x="840" y="73"/>
                    <a:pt x="847" y="76"/>
                    <a:pt x="854" y="79"/>
                  </a:cubicBezTo>
                  <a:cubicBezTo>
                    <a:pt x="699" y="0"/>
                    <a:pt x="465" y="90"/>
                    <a:pt x="294" y="128"/>
                  </a:cubicBezTo>
                  <a:cubicBezTo>
                    <a:pt x="138" y="163"/>
                    <a:pt x="84" y="110"/>
                    <a:pt x="0" y="62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99" name="Freeform 1940">
              <a:extLst>
                <a:ext uri="{FF2B5EF4-FFF2-40B4-BE49-F238E27FC236}">
                  <a16:creationId xmlns:a16="http://schemas.microsoft.com/office/drawing/2014/main" id="{967A493C-F981-4CCD-8CDD-88EDB06C1A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314"/>
              <a:ext cx="802" cy="1060"/>
            </a:xfrm>
            <a:custGeom>
              <a:avLst/>
              <a:gdLst>
                <a:gd name="T0" fmla="*/ 1441 w 344"/>
                <a:gd name="T1" fmla="*/ 2404 h 455"/>
                <a:gd name="T2" fmla="*/ 1142 w 344"/>
                <a:gd name="T3" fmla="*/ 2062 h 455"/>
                <a:gd name="T4" fmla="*/ 1152 w 344"/>
                <a:gd name="T5" fmla="*/ 1705 h 455"/>
                <a:gd name="T6" fmla="*/ 1229 w 344"/>
                <a:gd name="T7" fmla="*/ 1351 h 455"/>
                <a:gd name="T8" fmla="*/ 1592 w 344"/>
                <a:gd name="T9" fmla="*/ 1058 h 455"/>
                <a:gd name="T10" fmla="*/ 1821 w 344"/>
                <a:gd name="T11" fmla="*/ 918 h 455"/>
                <a:gd name="T12" fmla="*/ 1870 w 344"/>
                <a:gd name="T13" fmla="*/ 906 h 455"/>
                <a:gd name="T14" fmla="*/ 1082 w 344"/>
                <a:gd name="T15" fmla="*/ 564 h 455"/>
                <a:gd name="T16" fmla="*/ 1033 w 344"/>
                <a:gd name="T17" fmla="*/ 489 h 455"/>
                <a:gd name="T18" fmla="*/ 772 w 344"/>
                <a:gd name="T19" fmla="*/ 191 h 455"/>
                <a:gd name="T20" fmla="*/ 560 w 344"/>
                <a:gd name="T21" fmla="*/ 37 h 455"/>
                <a:gd name="T22" fmla="*/ 159 w 344"/>
                <a:gd name="T23" fmla="*/ 249 h 455"/>
                <a:gd name="T24" fmla="*/ 12 w 344"/>
                <a:gd name="T25" fmla="*/ 554 h 455"/>
                <a:gd name="T26" fmla="*/ 159 w 344"/>
                <a:gd name="T27" fmla="*/ 1400 h 455"/>
                <a:gd name="T28" fmla="*/ 592 w 344"/>
                <a:gd name="T29" fmla="*/ 1948 h 455"/>
                <a:gd name="T30" fmla="*/ 1637 w 344"/>
                <a:gd name="T31" fmla="*/ 2469 h 455"/>
                <a:gd name="T32" fmla="*/ 1637 w 344"/>
                <a:gd name="T33" fmla="*/ 2469 h 455"/>
                <a:gd name="T34" fmla="*/ 1441 w 344"/>
                <a:gd name="T35" fmla="*/ 2404 h 4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4" h="455">
                  <a:moveTo>
                    <a:pt x="265" y="443"/>
                  </a:moveTo>
                  <a:cubicBezTo>
                    <a:pt x="240" y="436"/>
                    <a:pt x="223" y="406"/>
                    <a:pt x="210" y="380"/>
                  </a:cubicBezTo>
                  <a:cubicBezTo>
                    <a:pt x="197" y="354"/>
                    <a:pt x="206" y="331"/>
                    <a:pt x="212" y="314"/>
                  </a:cubicBezTo>
                  <a:cubicBezTo>
                    <a:pt x="218" y="297"/>
                    <a:pt x="205" y="290"/>
                    <a:pt x="226" y="249"/>
                  </a:cubicBezTo>
                  <a:cubicBezTo>
                    <a:pt x="247" y="208"/>
                    <a:pt x="280" y="208"/>
                    <a:pt x="293" y="195"/>
                  </a:cubicBezTo>
                  <a:cubicBezTo>
                    <a:pt x="306" y="182"/>
                    <a:pt x="314" y="173"/>
                    <a:pt x="335" y="169"/>
                  </a:cubicBezTo>
                  <a:cubicBezTo>
                    <a:pt x="338" y="168"/>
                    <a:pt x="341" y="168"/>
                    <a:pt x="344" y="167"/>
                  </a:cubicBezTo>
                  <a:cubicBezTo>
                    <a:pt x="214" y="155"/>
                    <a:pt x="210" y="122"/>
                    <a:pt x="199" y="104"/>
                  </a:cubicBezTo>
                  <a:cubicBezTo>
                    <a:pt x="197" y="101"/>
                    <a:pt x="192" y="92"/>
                    <a:pt x="190" y="90"/>
                  </a:cubicBezTo>
                  <a:cubicBezTo>
                    <a:pt x="173" y="72"/>
                    <a:pt x="157" y="50"/>
                    <a:pt x="142" y="35"/>
                  </a:cubicBezTo>
                  <a:cubicBezTo>
                    <a:pt x="135" y="28"/>
                    <a:pt x="117" y="11"/>
                    <a:pt x="103" y="7"/>
                  </a:cubicBezTo>
                  <a:cubicBezTo>
                    <a:pt x="83" y="0"/>
                    <a:pt x="37" y="40"/>
                    <a:pt x="29" y="46"/>
                  </a:cubicBezTo>
                  <a:cubicBezTo>
                    <a:pt x="14" y="56"/>
                    <a:pt x="3" y="69"/>
                    <a:pt x="2" y="102"/>
                  </a:cubicBezTo>
                  <a:cubicBezTo>
                    <a:pt x="0" y="152"/>
                    <a:pt x="23" y="243"/>
                    <a:pt x="29" y="258"/>
                  </a:cubicBezTo>
                  <a:cubicBezTo>
                    <a:pt x="36" y="274"/>
                    <a:pt x="63" y="316"/>
                    <a:pt x="109" y="359"/>
                  </a:cubicBezTo>
                  <a:cubicBezTo>
                    <a:pt x="149" y="396"/>
                    <a:pt x="201" y="434"/>
                    <a:pt x="301" y="455"/>
                  </a:cubicBezTo>
                  <a:cubicBezTo>
                    <a:pt x="301" y="455"/>
                    <a:pt x="301" y="455"/>
                    <a:pt x="301" y="455"/>
                  </a:cubicBezTo>
                  <a:cubicBezTo>
                    <a:pt x="289" y="453"/>
                    <a:pt x="282" y="448"/>
                    <a:pt x="265" y="443"/>
                  </a:cubicBezTo>
                </a:path>
              </a:pathLst>
            </a:custGeom>
            <a:solidFill>
              <a:srgbClr val="F0CCA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0" name="Freeform 1941">
              <a:extLst>
                <a:ext uri="{FF2B5EF4-FFF2-40B4-BE49-F238E27FC236}">
                  <a16:creationId xmlns:a16="http://schemas.microsoft.com/office/drawing/2014/main" id="{173FD899-698E-404D-8AFB-D148D234B3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5" y="2425"/>
              <a:ext cx="439" cy="371"/>
            </a:xfrm>
            <a:custGeom>
              <a:avLst/>
              <a:gdLst>
                <a:gd name="T0" fmla="*/ 0 w 188"/>
                <a:gd name="T1" fmla="*/ 0 h 159"/>
                <a:gd name="T2" fmla="*/ 698 w 188"/>
                <a:gd name="T3" fmla="*/ 838 h 159"/>
                <a:gd name="T4" fmla="*/ 906 w 188"/>
                <a:gd name="T5" fmla="*/ 812 h 159"/>
                <a:gd name="T6" fmla="*/ 1025 w 188"/>
                <a:gd name="T7" fmla="*/ 714 h 159"/>
                <a:gd name="T8" fmla="*/ 572 w 188"/>
                <a:gd name="T9" fmla="*/ 665 h 159"/>
                <a:gd name="T10" fmla="*/ 0 w 188"/>
                <a:gd name="T11" fmla="*/ 0 h 15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8" h="159">
                  <a:moveTo>
                    <a:pt x="0" y="0"/>
                  </a:moveTo>
                  <a:cubicBezTo>
                    <a:pt x="9" y="30"/>
                    <a:pt x="60" y="133"/>
                    <a:pt x="128" y="154"/>
                  </a:cubicBezTo>
                  <a:cubicBezTo>
                    <a:pt x="142" y="159"/>
                    <a:pt x="152" y="158"/>
                    <a:pt x="166" y="149"/>
                  </a:cubicBezTo>
                  <a:cubicBezTo>
                    <a:pt x="180" y="140"/>
                    <a:pt x="179" y="136"/>
                    <a:pt x="188" y="131"/>
                  </a:cubicBezTo>
                  <a:cubicBezTo>
                    <a:pt x="165" y="137"/>
                    <a:pt x="152" y="144"/>
                    <a:pt x="105" y="122"/>
                  </a:cubicBezTo>
                  <a:cubicBezTo>
                    <a:pt x="59" y="102"/>
                    <a:pt x="20" y="61"/>
                    <a:pt x="0" y="0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1" name="Freeform 1942">
              <a:extLst>
                <a:ext uri="{FF2B5EF4-FFF2-40B4-BE49-F238E27FC236}">
                  <a16:creationId xmlns:a16="http://schemas.microsoft.com/office/drawing/2014/main" id="{C4161BDE-9F0D-46F5-8F8F-99F7FE90EC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494" y="2738"/>
              <a:ext cx="524" cy="587"/>
            </a:xfrm>
            <a:custGeom>
              <a:avLst/>
              <a:gdLst>
                <a:gd name="T0" fmla="*/ 0 w 225"/>
                <a:gd name="T1" fmla="*/ 0 h 252"/>
                <a:gd name="T2" fmla="*/ 347 w 225"/>
                <a:gd name="T3" fmla="*/ 764 h 252"/>
                <a:gd name="T4" fmla="*/ 1220 w 225"/>
                <a:gd name="T5" fmla="*/ 1367 h 252"/>
                <a:gd name="T6" fmla="*/ 1062 w 225"/>
                <a:gd name="T7" fmla="*/ 1139 h 252"/>
                <a:gd name="T8" fmla="*/ 543 w 225"/>
                <a:gd name="T9" fmla="*/ 901 h 252"/>
                <a:gd name="T10" fmla="*/ 0 w 225"/>
                <a:gd name="T11" fmla="*/ 0 h 25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25" h="252">
                  <a:moveTo>
                    <a:pt x="0" y="0"/>
                  </a:moveTo>
                  <a:cubicBezTo>
                    <a:pt x="8" y="53"/>
                    <a:pt x="20" y="92"/>
                    <a:pt x="64" y="141"/>
                  </a:cubicBezTo>
                  <a:cubicBezTo>
                    <a:pt x="109" y="190"/>
                    <a:pt x="175" y="240"/>
                    <a:pt x="225" y="252"/>
                  </a:cubicBezTo>
                  <a:cubicBezTo>
                    <a:pt x="207" y="236"/>
                    <a:pt x="198" y="216"/>
                    <a:pt x="196" y="210"/>
                  </a:cubicBezTo>
                  <a:cubicBezTo>
                    <a:pt x="190" y="220"/>
                    <a:pt x="132" y="198"/>
                    <a:pt x="100" y="166"/>
                  </a:cubicBezTo>
                  <a:cubicBezTo>
                    <a:pt x="68" y="135"/>
                    <a:pt x="16" y="96"/>
                    <a:pt x="0" y="0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2" name="Freeform 1943">
              <a:extLst>
                <a:ext uri="{FF2B5EF4-FFF2-40B4-BE49-F238E27FC236}">
                  <a16:creationId xmlns:a16="http://schemas.microsoft.com/office/drawing/2014/main" id="{7A97D78E-B46D-474A-9EC6-1AD358EE2C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817"/>
              <a:ext cx="168" cy="217"/>
            </a:xfrm>
            <a:custGeom>
              <a:avLst/>
              <a:gdLst>
                <a:gd name="T0" fmla="*/ 327 w 72"/>
                <a:gd name="T1" fmla="*/ 98 h 93"/>
                <a:gd name="T2" fmla="*/ 184 w 72"/>
                <a:gd name="T3" fmla="*/ 54 h 93"/>
                <a:gd name="T4" fmla="*/ 0 w 72"/>
                <a:gd name="T5" fmla="*/ 376 h 93"/>
                <a:gd name="T6" fmla="*/ 114 w 72"/>
                <a:gd name="T7" fmla="*/ 495 h 93"/>
                <a:gd name="T8" fmla="*/ 380 w 72"/>
                <a:gd name="T9" fmla="*/ 364 h 93"/>
                <a:gd name="T10" fmla="*/ 327 w 72"/>
                <a:gd name="T11" fmla="*/ 98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93">
                  <a:moveTo>
                    <a:pt x="60" y="18"/>
                  </a:moveTo>
                  <a:cubicBezTo>
                    <a:pt x="55" y="6"/>
                    <a:pt x="46" y="0"/>
                    <a:pt x="34" y="10"/>
                  </a:cubicBezTo>
                  <a:cubicBezTo>
                    <a:pt x="18" y="24"/>
                    <a:pt x="0" y="53"/>
                    <a:pt x="0" y="69"/>
                  </a:cubicBezTo>
                  <a:cubicBezTo>
                    <a:pt x="0" y="88"/>
                    <a:pt x="10" y="89"/>
                    <a:pt x="21" y="91"/>
                  </a:cubicBezTo>
                  <a:cubicBezTo>
                    <a:pt x="32" y="93"/>
                    <a:pt x="66" y="79"/>
                    <a:pt x="70" y="67"/>
                  </a:cubicBezTo>
                  <a:cubicBezTo>
                    <a:pt x="72" y="60"/>
                    <a:pt x="67" y="35"/>
                    <a:pt x="60" y="1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3" name="Freeform 1944">
              <a:extLst>
                <a:ext uri="{FF2B5EF4-FFF2-40B4-BE49-F238E27FC236}">
                  <a16:creationId xmlns:a16="http://schemas.microsoft.com/office/drawing/2014/main" id="{99F7784F-D02D-4ADD-860F-B9E6E2B017A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715"/>
              <a:ext cx="180" cy="212"/>
            </a:xfrm>
            <a:custGeom>
              <a:avLst/>
              <a:gdLst>
                <a:gd name="T0" fmla="*/ 126 w 77"/>
                <a:gd name="T1" fmla="*/ 77 h 91"/>
                <a:gd name="T2" fmla="*/ 21 w 77"/>
                <a:gd name="T3" fmla="*/ 233 h 91"/>
                <a:gd name="T4" fmla="*/ 94 w 77"/>
                <a:gd name="T5" fmla="*/ 461 h 91"/>
                <a:gd name="T6" fmla="*/ 306 w 77"/>
                <a:gd name="T7" fmla="*/ 375 h 91"/>
                <a:gd name="T8" fmla="*/ 388 w 77"/>
                <a:gd name="T9" fmla="*/ 158 h 91"/>
                <a:gd name="T10" fmla="*/ 126 w 77"/>
                <a:gd name="T11" fmla="*/ 77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91">
                  <a:moveTo>
                    <a:pt x="23" y="14"/>
                  </a:moveTo>
                  <a:cubicBezTo>
                    <a:pt x="7" y="22"/>
                    <a:pt x="2" y="30"/>
                    <a:pt x="4" y="43"/>
                  </a:cubicBezTo>
                  <a:cubicBezTo>
                    <a:pt x="6" y="56"/>
                    <a:pt x="0" y="79"/>
                    <a:pt x="17" y="85"/>
                  </a:cubicBezTo>
                  <a:cubicBezTo>
                    <a:pt x="34" y="91"/>
                    <a:pt x="46" y="80"/>
                    <a:pt x="56" y="69"/>
                  </a:cubicBezTo>
                  <a:cubicBezTo>
                    <a:pt x="66" y="58"/>
                    <a:pt x="77" y="50"/>
                    <a:pt x="71" y="29"/>
                  </a:cubicBezTo>
                  <a:cubicBezTo>
                    <a:pt x="65" y="8"/>
                    <a:pt x="52" y="0"/>
                    <a:pt x="23" y="1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4" name="Freeform 1945">
              <a:extLst>
                <a:ext uri="{FF2B5EF4-FFF2-40B4-BE49-F238E27FC236}">
                  <a16:creationId xmlns:a16="http://schemas.microsoft.com/office/drawing/2014/main" id="{BA765F15-8BDE-4FB5-BE6D-7AC15E2AD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826"/>
              <a:ext cx="138" cy="161"/>
            </a:xfrm>
            <a:custGeom>
              <a:avLst/>
              <a:gdLst>
                <a:gd name="T0" fmla="*/ 175 w 59"/>
                <a:gd name="T1" fmla="*/ 0 h 69"/>
                <a:gd name="T2" fmla="*/ 318 w 59"/>
                <a:gd name="T3" fmla="*/ 196 h 69"/>
                <a:gd name="T4" fmla="*/ 187 w 59"/>
                <a:gd name="T5" fmla="*/ 371 h 69"/>
                <a:gd name="T6" fmla="*/ 5 w 59"/>
                <a:gd name="T7" fmla="*/ 257 h 69"/>
                <a:gd name="T8" fmla="*/ 175 w 59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9">
                  <a:moveTo>
                    <a:pt x="32" y="0"/>
                  </a:moveTo>
                  <a:cubicBezTo>
                    <a:pt x="43" y="0"/>
                    <a:pt x="59" y="6"/>
                    <a:pt x="58" y="36"/>
                  </a:cubicBezTo>
                  <a:cubicBezTo>
                    <a:pt x="57" y="66"/>
                    <a:pt x="47" y="67"/>
                    <a:pt x="34" y="68"/>
                  </a:cubicBezTo>
                  <a:cubicBezTo>
                    <a:pt x="21" y="69"/>
                    <a:pt x="2" y="55"/>
                    <a:pt x="1" y="47"/>
                  </a:cubicBezTo>
                  <a:cubicBezTo>
                    <a:pt x="0" y="39"/>
                    <a:pt x="12" y="3"/>
                    <a:pt x="32" y="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5" name="Freeform 1946">
              <a:extLst>
                <a:ext uri="{FF2B5EF4-FFF2-40B4-BE49-F238E27FC236}">
                  <a16:creationId xmlns:a16="http://schemas.microsoft.com/office/drawing/2014/main" id="{B32EB7F5-E489-4F3A-8E0A-0555BC55F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927"/>
              <a:ext cx="175" cy="165"/>
            </a:xfrm>
            <a:custGeom>
              <a:avLst/>
              <a:gdLst>
                <a:gd name="T0" fmla="*/ 175 w 75"/>
                <a:gd name="T1" fmla="*/ 37 h 71"/>
                <a:gd name="T2" fmla="*/ 21 w 75"/>
                <a:gd name="T3" fmla="*/ 179 h 71"/>
                <a:gd name="T4" fmla="*/ 289 w 75"/>
                <a:gd name="T5" fmla="*/ 351 h 71"/>
                <a:gd name="T6" fmla="*/ 364 w 75"/>
                <a:gd name="T7" fmla="*/ 188 h 71"/>
                <a:gd name="T8" fmla="*/ 175 w 75"/>
                <a:gd name="T9" fmla="*/ 3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1">
                  <a:moveTo>
                    <a:pt x="32" y="7"/>
                  </a:moveTo>
                  <a:cubicBezTo>
                    <a:pt x="17" y="13"/>
                    <a:pt x="8" y="16"/>
                    <a:pt x="4" y="33"/>
                  </a:cubicBezTo>
                  <a:cubicBezTo>
                    <a:pt x="0" y="50"/>
                    <a:pt x="31" y="71"/>
                    <a:pt x="53" y="65"/>
                  </a:cubicBezTo>
                  <a:cubicBezTo>
                    <a:pt x="75" y="59"/>
                    <a:pt x="70" y="40"/>
                    <a:pt x="67" y="35"/>
                  </a:cubicBezTo>
                  <a:cubicBezTo>
                    <a:pt x="64" y="30"/>
                    <a:pt x="45" y="0"/>
                    <a:pt x="32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6" name="Freeform 1947">
              <a:extLst>
                <a:ext uri="{FF2B5EF4-FFF2-40B4-BE49-F238E27FC236}">
                  <a16:creationId xmlns:a16="http://schemas.microsoft.com/office/drawing/2014/main" id="{07B78788-C82D-4377-A664-F41B5D64B9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025"/>
              <a:ext cx="152" cy="172"/>
            </a:xfrm>
            <a:custGeom>
              <a:avLst/>
              <a:gdLst>
                <a:gd name="T0" fmla="*/ 131 w 65"/>
                <a:gd name="T1" fmla="*/ 28 h 74"/>
                <a:gd name="T2" fmla="*/ 12 w 65"/>
                <a:gd name="T3" fmla="*/ 205 h 74"/>
                <a:gd name="T4" fmla="*/ 164 w 65"/>
                <a:gd name="T5" fmla="*/ 372 h 74"/>
                <a:gd name="T6" fmla="*/ 323 w 65"/>
                <a:gd name="T7" fmla="*/ 302 h 74"/>
                <a:gd name="T8" fmla="*/ 306 w 65"/>
                <a:gd name="T9" fmla="*/ 123 h 74"/>
                <a:gd name="T10" fmla="*/ 131 w 65"/>
                <a:gd name="T11" fmla="*/ 28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5" h="74">
                  <a:moveTo>
                    <a:pt x="24" y="5"/>
                  </a:moveTo>
                  <a:cubicBezTo>
                    <a:pt x="5" y="11"/>
                    <a:pt x="0" y="21"/>
                    <a:pt x="2" y="38"/>
                  </a:cubicBezTo>
                  <a:cubicBezTo>
                    <a:pt x="4" y="55"/>
                    <a:pt x="9" y="64"/>
                    <a:pt x="30" y="69"/>
                  </a:cubicBezTo>
                  <a:cubicBezTo>
                    <a:pt x="51" y="74"/>
                    <a:pt x="53" y="66"/>
                    <a:pt x="59" y="56"/>
                  </a:cubicBezTo>
                  <a:cubicBezTo>
                    <a:pt x="65" y="46"/>
                    <a:pt x="63" y="29"/>
                    <a:pt x="56" y="23"/>
                  </a:cubicBezTo>
                  <a:cubicBezTo>
                    <a:pt x="49" y="17"/>
                    <a:pt x="34" y="0"/>
                    <a:pt x="24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7" name="Freeform 1948">
              <a:extLst>
                <a:ext uri="{FF2B5EF4-FFF2-40B4-BE49-F238E27FC236}">
                  <a16:creationId xmlns:a16="http://schemas.microsoft.com/office/drawing/2014/main" id="{E1C41F0F-6958-41FD-B25E-47E2754F135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8" y="3008"/>
              <a:ext cx="121" cy="170"/>
            </a:xfrm>
            <a:custGeom>
              <a:avLst/>
              <a:gdLst>
                <a:gd name="T0" fmla="*/ 179 w 52"/>
                <a:gd name="T1" fmla="*/ 21 h 73"/>
                <a:gd name="T2" fmla="*/ 54 w 52"/>
                <a:gd name="T3" fmla="*/ 158 h 73"/>
                <a:gd name="T4" fmla="*/ 54 w 52"/>
                <a:gd name="T5" fmla="*/ 363 h 73"/>
                <a:gd name="T6" fmla="*/ 249 w 52"/>
                <a:gd name="T7" fmla="*/ 282 h 73"/>
                <a:gd name="T8" fmla="*/ 179 w 52"/>
                <a:gd name="T9" fmla="*/ 21 h 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2" h="73">
                  <a:moveTo>
                    <a:pt x="33" y="4"/>
                  </a:moveTo>
                  <a:cubicBezTo>
                    <a:pt x="20" y="5"/>
                    <a:pt x="16" y="17"/>
                    <a:pt x="10" y="29"/>
                  </a:cubicBezTo>
                  <a:cubicBezTo>
                    <a:pt x="4" y="41"/>
                    <a:pt x="0" y="61"/>
                    <a:pt x="10" y="67"/>
                  </a:cubicBezTo>
                  <a:cubicBezTo>
                    <a:pt x="21" y="73"/>
                    <a:pt x="42" y="62"/>
                    <a:pt x="46" y="52"/>
                  </a:cubicBezTo>
                  <a:cubicBezTo>
                    <a:pt x="50" y="41"/>
                    <a:pt x="52" y="0"/>
                    <a:pt x="33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8" name="Freeform 1949">
              <a:extLst>
                <a:ext uri="{FF2B5EF4-FFF2-40B4-BE49-F238E27FC236}">
                  <a16:creationId xmlns:a16="http://schemas.microsoft.com/office/drawing/2014/main" id="{5ACC1217-B768-4564-BCDD-2CD993334B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11"/>
              <a:ext cx="180" cy="193"/>
            </a:xfrm>
            <a:custGeom>
              <a:avLst/>
              <a:gdLst>
                <a:gd name="T0" fmla="*/ 185 w 77"/>
                <a:gd name="T1" fmla="*/ 12 h 83"/>
                <a:gd name="T2" fmla="*/ 70 w 77"/>
                <a:gd name="T3" fmla="*/ 195 h 83"/>
                <a:gd name="T4" fmla="*/ 82 w 77"/>
                <a:gd name="T5" fmla="*/ 388 h 83"/>
                <a:gd name="T6" fmla="*/ 334 w 77"/>
                <a:gd name="T7" fmla="*/ 400 h 83"/>
                <a:gd name="T8" fmla="*/ 388 w 77"/>
                <a:gd name="T9" fmla="*/ 260 h 83"/>
                <a:gd name="T10" fmla="*/ 295 w 77"/>
                <a:gd name="T11" fmla="*/ 130 h 83"/>
                <a:gd name="T12" fmla="*/ 185 w 77"/>
                <a:gd name="T13" fmla="*/ 12 h 8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77" h="83">
                  <a:moveTo>
                    <a:pt x="34" y="2"/>
                  </a:moveTo>
                  <a:cubicBezTo>
                    <a:pt x="23" y="5"/>
                    <a:pt x="16" y="25"/>
                    <a:pt x="13" y="36"/>
                  </a:cubicBezTo>
                  <a:cubicBezTo>
                    <a:pt x="11" y="48"/>
                    <a:pt x="0" y="62"/>
                    <a:pt x="15" y="72"/>
                  </a:cubicBezTo>
                  <a:cubicBezTo>
                    <a:pt x="29" y="83"/>
                    <a:pt x="48" y="81"/>
                    <a:pt x="61" y="74"/>
                  </a:cubicBezTo>
                  <a:cubicBezTo>
                    <a:pt x="73" y="66"/>
                    <a:pt x="77" y="55"/>
                    <a:pt x="71" y="48"/>
                  </a:cubicBezTo>
                  <a:cubicBezTo>
                    <a:pt x="65" y="42"/>
                    <a:pt x="58" y="30"/>
                    <a:pt x="54" y="24"/>
                  </a:cubicBezTo>
                  <a:cubicBezTo>
                    <a:pt x="50" y="18"/>
                    <a:pt x="41" y="0"/>
                    <a:pt x="34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09" name="Freeform 1950">
              <a:extLst>
                <a:ext uri="{FF2B5EF4-FFF2-40B4-BE49-F238E27FC236}">
                  <a16:creationId xmlns:a16="http://schemas.microsoft.com/office/drawing/2014/main" id="{39370703-FC64-4055-A40C-E31EC83FF0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123"/>
              <a:ext cx="79" cy="60"/>
            </a:xfrm>
            <a:custGeom>
              <a:avLst/>
              <a:gdLst>
                <a:gd name="T0" fmla="*/ 151 w 34"/>
                <a:gd name="T1" fmla="*/ 65 h 26"/>
                <a:gd name="T2" fmla="*/ 123 w 34"/>
                <a:gd name="T3" fmla="*/ 37 h 26"/>
                <a:gd name="T4" fmla="*/ 0 w 34"/>
                <a:gd name="T5" fmla="*/ 0 h 26"/>
                <a:gd name="T6" fmla="*/ 86 w 34"/>
                <a:gd name="T7" fmla="*/ 106 h 26"/>
                <a:gd name="T8" fmla="*/ 139 w 34"/>
                <a:gd name="T9" fmla="*/ 138 h 26"/>
                <a:gd name="T10" fmla="*/ 184 w 34"/>
                <a:gd name="T11" fmla="*/ 81 h 26"/>
                <a:gd name="T12" fmla="*/ 151 w 34"/>
                <a:gd name="T13" fmla="*/ 65 h 2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" h="26">
                  <a:moveTo>
                    <a:pt x="28" y="12"/>
                  </a:moveTo>
                  <a:cubicBezTo>
                    <a:pt x="26" y="10"/>
                    <a:pt x="24" y="9"/>
                    <a:pt x="23" y="7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6" y="7"/>
                    <a:pt x="8" y="14"/>
                    <a:pt x="16" y="20"/>
                  </a:cubicBezTo>
                  <a:cubicBezTo>
                    <a:pt x="20" y="22"/>
                    <a:pt x="23" y="24"/>
                    <a:pt x="26" y="26"/>
                  </a:cubicBezTo>
                  <a:cubicBezTo>
                    <a:pt x="30" y="23"/>
                    <a:pt x="31" y="19"/>
                    <a:pt x="34" y="15"/>
                  </a:cubicBezTo>
                  <a:cubicBezTo>
                    <a:pt x="32" y="14"/>
                    <a:pt x="30" y="13"/>
                    <a:pt x="28" y="12"/>
                  </a:cubicBezTo>
                </a:path>
              </a:pathLst>
            </a:custGeom>
            <a:solidFill>
              <a:srgbClr val="C46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0" name="Freeform 1951">
              <a:extLst>
                <a:ext uri="{FF2B5EF4-FFF2-40B4-BE49-F238E27FC236}">
                  <a16:creationId xmlns:a16="http://schemas.microsoft.com/office/drawing/2014/main" id="{CDFD8F82-6C33-4D19-9146-C8AD009A6C4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171"/>
              <a:ext cx="152" cy="108"/>
            </a:xfrm>
            <a:custGeom>
              <a:avLst/>
              <a:gdLst>
                <a:gd name="T0" fmla="*/ 143 w 65"/>
                <a:gd name="T1" fmla="*/ 49 h 46"/>
                <a:gd name="T2" fmla="*/ 21 w 65"/>
                <a:gd name="T3" fmla="*/ 0 h 46"/>
                <a:gd name="T4" fmla="*/ 5 w 65"/>
                <a:gd name="T5" fmla="*/ 54 h 46"/>
                <a:gd name="T6" fmla="*/ 0 w 65"/>
                <a:gd name="T7" fmla="*/ 89 h 46"/>
                <a:gd name="T8" fmla="*/ 262 w 65"/>
                <a:gd name="T9" fmla="*/ 237 h 46"/>
                <a:gd name="T10" fmla="*/ 285 w 65"/>
                <a:gd name="T11" fmla="*/ 254 h 46"/>
                <a:gd name="T12" fmla="*/ 323 w 65"/>
                <a:gd name="T13" fmla="*/ 122 h 46"/>
                <a:gd name="T14" fmla="*/ 306 w 65"/>
                <a:gd name="T15" fmla="*/ 106 h 46"/>
                <a:gd name="T16" fmla="*/ 302 w 65"/>
                <a:gd name="T17" fmla="*/ 99 h 46"/>
                <a:gd name="T18" fmla="*/ 143 w 65"/>
                <a:gd name="T19" fmla="*/ 49 h 4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5" h="46">
                  <a:moveTo>
                    <a:pt x="26" y="9"/>
                  </a:moveTo>
                  <a:cubicBezTo>
                    <a:pt x="19" y="6"/>
                    <a:pt x="12" y="3"/>
                    <a:pt x="4" y="0"/>
                  </a:cubicBezTo>
                  <a:cubicBezTo>
                    <a:pt x="3" y="4"/>
                    <a:pt x="2" y="8"/>
                    <a:pt x="1" y="10"/>
                  </a:cubicBezTo>
                  <a:cubicBezTo>
                    <a:pt x="1" y="12"/>
                    <a:pt x="0" y="14"/>
                    <a:pt x="0" y="16"/>
                  </a:cubicBezTo>
                  <a:cubicBezTo>
                    <a:pt x="15" y="25"/>
                    <a:pt x="31" y="36"/>
                    <a:pt x="48" y="43"/>
                  </a:cubicBezTo>
                  <a:cubicBezTo>
                    <a:pt x="49" y="44"/>
                    <a:pt x="50" y="45"/>
                    <a:pt x="52" y="46"/>
                  </a:cubicBezTo>
                  <a:cubicBezTo>
                    <a:pt x="62" y="38"/>
                    <a:pt x="65" y="29"/>
                    <a:pt x="59" y="22"/>
                  </a:cubicBezTo>
                  <a:cubicBezTo>
                    <a:pt x="58" y="21"/>
                    <a:pt x="57" y="20"/>
                    <a:pt x="56" y="19"/>
                  </a:cubicBezTo>
                  <a:cubicBezTo>
                    <a:pt x="56" y="18"/>
                    <a:pt x="55" y="18"/>
                    <a:pt x="55" y="18"/>
                  </a:cubicBezTo>
                  <a:cubicBezTo>
                    <a:pt x="45" y="15"/>
                    <a:pt x="36" y="12"/>
                    <a:pt x="26" y="9"/>
                  </a:cubicBezTo>
                </a:path>
              </a:pathLst>
            </a:custGeom>
            <a:solidFill>
              <a:srgbClr val="C4644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1" name="Freeform 1952">
              <a:extLst>
                <a:ext uri="{FF2B5EF4-FFF2-40B4-BE49-F238E27FC236}">
                  <a16:creationId xmlns:a16="http://schemas.microsoft.com/office/drawing/2014/main" id="{792D87DA-D830-4A13-BF41-37BB8156566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211"/>
              <a:ext cx="172" cy="147"/>
            </a:xfrm>
            <a:custGeom>
              <a:avLst/>
              <a:gdLst>
                <a:gd name="T0" fmla="*/ 265 w 74"/>
                <a:gd name="T1" fmla="*/ 37 h 63"/>
                <a:gd name="T2" fmla="*/ 330 w 74"/>
                <a:gd name="T3" fmla="*/ 299 h 63"/>
                <a:gd name="T4" fmla="*/ 60 w 74"/>
                <a:gd name="T5" fmla="*/ 257 h 63"/>
                <a:gd name="T6" fmla="*/ 60 w 74"/>
                <a:gd name="T7" fmla="*/ 77 h 63"/>
                <a:gd name="T8" fmla="*/ 265 w 74"/>
                <a:gd name="T9" fmla="*/ 3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3">
                  <a:moveTo>
                    <a:pt x="49" y="7"/>
                  </a:moveTo>
                  <a:cubicBezTo>
                    <a:pt x="60" y="16"/>
                    <a:pt x="74" y="47"/>
                    <a:pt x="61" y="55"/>
                  </a:cubicBezTo>
                  <a:cubicBezTo>
                    <a:pt x="48" y="63"/>
                    <a:pt x="22" y="56"/>
                    <a:pt x="11" y="47"/>
                  </a:cubicBezTo>
                  <a:cubicBezTo>
                    <a:pt x="0" y="39"/>
                    <a:pt x="3" y="19"/>
                    <a:pt x="11" y="14"/>
                  </a:cubicBezTo>
                  <a:cubicBezTo>
                    <a:pt x="19" y="9"/>
                    <a:pt x="39" y="0"/>
                    <a:pt x="49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2" name="Freeform 1953">
              <a:extLst>
                <a:ext uri="{FF2B5EF4-FFF2-40B4-BE49-F238E27FC236}">
                  <a16:creationId xmlns:a16="http://schemas.microsoft.com/office/drawing/2014/main" id="{1D0A42C8-19F7-4638-960B-1BE072318EC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074"/>
              <a:ext cx="91" cy="172"/>
            </a:xfrm>
            <a:custGeom>
              <a:avLst/>
              <a:gdLst>
                <a:gd name="T0" fmla="*/ 201 w 39"/>
                <a:gd name="T1" fmla="*/ 139 h 74"/>
                <a:gd name="T2" fmla="*/ 110 w 39"/>
                <a:gd name="T3" fmla="*/ 12 h 74"/>
                <a:gd name="T4" fmla="*/ 16 w 39"/>
                <a:gd name="T5" fmla="*/ 163 h 74"/>
                <a:gd name="T6" fmla="*/ 131 w 39"/>
                <a:gd name="T7" fmla="*/ 384 h 74"/>
                <a:gd name="T8" fmla="*/ 201 w 39"/>
                <a:gd name="T9" fmla="*/ 139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74">
                  <a:moveTo>
                    <a:pt x="37" y="26"/>
                  </a:moveTo>
                  <a:cubicBezTo>
                    <a:pt x="36" y="11"/>
                    <a:pt x="26" y="0"/>
                    <a:pt x="20" y="2"/>
                  </a:cubicBezTo>
                  <a:cubicBezTo>
                    <a:pt x="6" y="4"/>
                    <a:pt x="0" y="13"/>
                    <a:pt x="3" y="30"/>
                  </a:cubicBezTo>
                  <a:cubicBezTo>
                    <a:pt x="7" y="46"/>
                    <a:pt x="13" y="74"/>
                    <a:pt x="24" y="71"/>
                  </a:cubicBezTo>
                  <a:cubicBezTo>
                    <a:pt x="30" y="70"/>
                    <a:pt x="39" y="45"/>
                    <a:pt x="37" y="2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3" name="Freeform 1954">
              <a:extLst>
                <a:ext uri="{FF2B5EF4-FFF2-40B4-BE49-F238E27FC236}">
                  <a16:creationId xmlns:a16="http://schemas.microsoft.com/office/drawing/2014/main" id="{D632D9B4-44D2-453B-BFF7-240A67547B99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852"/>
              <a:ext cx="730" cy="497"/>
            </a:xfrm>
            <a:custGeom>
              <a:avLst/>
              <a:gdLst>
                <a:gd name="T0" fmla="*/ 1551 w 313"/>
                <a:gd name="T1" fmla="*/ 861 h 213"/>
                <a:gd name="T2" fmla="*/ 1143 w 313"/>
                <a:gd name="T3" fmla="*/ 413 h 213"/>
                <a:gd name="T4" fmla="*/ 1404 w 313"/>
                <a:gd name="T5" fmla="*/ 0 h 213"/>
                <a:gd name="T6" fmla="*/ 1404 w 313"/>
                <a:gd name="T7" fmla="*/ 0 h 213"/>
                <a:gd name="T8" fmla="*/ 837 w 313"/>
                <a:gd name="T9" fmla="*/ 632 h 213"/>
                <a:gd name="T10" fmla="*/ 65 w 313"/>
                <a:gd name="T11" fmla="*/ 600 h 213"/>
                <a:gd name="T12" fmla="*/ 44 w 313"/>
                <a:gd name="T13" fmla="*/ 649 h 213"/>
                <a:gd name="T14" fmla="*/ 1703 w 313"/>
                <a:gd name="T15" fmla="*/ 833 h 213"/>
                <a:gd name="T16" fmla="*/ 1703 w 313"/>
                <a:gd name="T17" fmla="*/ 828 h 213"/>
                <a:gd name="T18" fmla="*/ 1551 w 313"/>
                <a:gd name="T19" fmla="*/ 861 h 2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3" h="213">
                  <a:moveTo>
                    <a:pt x="285" y="158"/>
                  </a:moveTo>
                  <a:cubicBezTo>
                    <a:pt x="244" y="158"/>
                    <a:pt x="210" y="121"/>
                    <a:pt x="210" y="76"/>
                  </a:cubicBezTo>
                  <a:cubicBezTo>
                    <a:pt x="210" y="42"/>
                    <a:pt x="230" y="12"/>
                    <a:pt x="258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14" y="18"/>
                    <a:pt x="196" y="90"/>
                    <a:pt x="154" y="116"/>
                  </a:cubicBezTo>
                  <a:cubicBezTo>
                    <a:pt x="112" y="142"/>
                    <a:pt x="58" y="130"/>
                    <a:pt x="12" y="110"/>
                  </a:cubicBezTo>
                  <a:cubicBezTo>
                    <a:pt x="6" y="107"/>
                    <a:pt x="0" y="115"/>
                    <a:pt x="8" y="119"/>
                  </a:cubicBezTo>
                  <a:cubicBezTo>
                    <a:pt x="40" y="141"/>
                    <a:pt x="215" y="213"/>
                    <a:pt x="313" y="153"/>
                  </a:cubicBezTo>
                  <a:cubicBezTo>
                    <a:pt x="313" y="152"/>
                    <a:pt x="313" y="152"/>
                    <a:pt x="313" y="152"/>
                  </a:cubicBezTo>
                  <a:cubicBezTo>
                    <a:pt x="305" y="156"/>
                    <a:pt x="295" y="158"/>
                    <a:pt x="285" y="158"/>
                  </a:cubicBezTo>
                </a:path>
              </a:pathLst>
            </a:custGeom>
            <a:solidFill>
              <a:srgbClr val="E8A99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14" name="Oval 1955">
              <a:extLst>
                <a:ext uri="{FF2B5EF4-FFF2-40B4-BE49-F238E27FC236}">
                  <a16:creationId xmlns:a16="http://schemas.microsoft.com/office/drawing/2014/main" id="{F4159AB4-59CA-45C7-B817-4A109A722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9" y="2922"/>
              <a:ext cx="49" cy="5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5" name="Oval 1956">
              <a:extLst>
                <a:ext uri="{FF2B5EF4-FFF2-40B4-BE49-F238E27FC236}">
                  <a16:creationId xmlns:a16="http://schemas.microsoft.com/office/drawing/2014/main" id="{8371F6AD-2F78-48B8-8D9E-3C1D71C0B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6" y="2901"/>
              <a:ext cx="46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6" name="Oval 1957">
              <a:extLst>
                <a:ext uri="{FF2B5EF4-FFF2-40B4-BE49-F238E27FC236}">
                  <a16:creationId xmlns:a16="http://schemas.microsoft.com/office/drawing/2014/main" id="{E1652596-8932-49CD-A2AB-AE5834E0A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95" y="2859"/>
              <a:ext cx="42" cy="4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7" name="Oval 1958">
              <a:extLst>
                <a:ext uri="{FF2B5EF4-FFF2-40B4-BE49-F238E27FC236}">
                  <a16:creationId xmlns:a16="http://schemas.microsoft.com/office/drawing/2014/main" id="{E4260F70-8293-43DE-A563-E675516F2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87" y="2871"/>
              <a:ext cx="49" cy="53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8" name="Oval 1959">
              <a:extLst>
                <a:ext uri="{FF2B5EF4-FFF2-40B4-BE49-F238E27FC236}">
                  <a16:creationId xmlns:a16="http://schemas.microsoft.com/office/drawing/2014/main" id="{3E8BBF5F-C751-4200-A0EC-B68DAED47F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36" y="2908"/>
              <a:ext cx="54" cy="58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19" name="Oval 1960">
              <a:extLst>
                <a:ext uri="{FF2B5EF4-FFF2-40B4-BE49-F238E27FC236}">
                  <a16:creationId xmlns:a16="http://schemas.microsoft.com/office/drawing/2014/main" id="{0B69F8B3-0465-4E24-A984-5B67F16068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17" y="2978"/>
              <a:ext cx="47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0" name="Oval 1961">
              <a:extLst>
                <a:ext uri="{FF2B5EF4-FFF2-40B4-BE49-F238E27FC236}">
                  <a16:creationId xmlns:a16="http://schemas.microsoft.com/office/drawing/2014/main" id="{5058E2DC-FD77-4414-BD6F-28D4B0B6D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76" y="3001"/>
              <a:ext cx="53" cy="6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1" name="Oval 1962">
              <a:extLst>
                <a:ext uri="{FF2B5EF4-FFF2-40B4-BE49-F238E27FC236}">
                  <a16:creationId xmlns:a16="http://schemas.microsoft.com/office/drawing/2014/main" id="{F6A9CC26-C09F-422B-9EA1-B365A308A7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29" y="3050"/>
              <a:ext cx="51" cy="5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2" name="Oval 1963">
              <a:extLst>
                <a:ext uri="{FF2B5EF4-FFF2-40B4-BE49-F238E27FC236}">
                  <a16:creationId xmlns:a16="http://schemas.microsoft.com/office/drawing/2014/main" id="{FA5CDC8F-0AF4-475A-96D5-6B92D3A137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4" y="3071"/>
              <a:ext cx="46" cy="52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3" name="Oval 1964">
              <a:extLst>
                <a:ext uri="{FF2B5EF4-FFF2-40B4-BE49-F238E27FC236}">
                  <a16:creationId xmlns:a16="http://schemas.microsoft.com/office/drawing/2014/main" id="{F5D15777-DDDA-4630-AC31-93444EF47C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55" y="3109"/>
              <a:ext cx="46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4" name="Oval 1965">
              <a:extLst>
                <a:ext uri="{FF2B5EF4-FFF2-40B4-BE49-F238E27FC236}">
                  <a16:creationId xmlns:a16="http://schemas.microsoft.com/office/drawing/2014/main" id="{655224C2-387A-4A7B-9127-31DA9A7381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0" y="3099"/>
              <a:ext cx="49" cy="5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5" name="Oval 1966">
              <a:extLst>
                <a:ext uri="{FF2B5EF4-FFF2-40B4-BE49-F238E27FC236}">
                  <a16:creationId xmlns:a16="http://schemas.microsoft.com/office/drawing/2014/main" id="{C9D1CD1F-6E9D-4DEC-B80E-FF4C04C87C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08" y="3134"/>
              <a:ext cx="49" cy="5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6" name="Oval 1967">
              <a:extLst>
                <a:ext uri="{FF2B5EF4-FFF2-40B4-BE49-F238E27FC236}">
                  <a16:creationId xmlns:a16="http://schemas.microsoft.com/office/drawing/2014/main" id="{9B31FDB8-1674-498F-8689-8E8CDC2FE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62" y="3164"/>
              <a:ext cx="47" cy="52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7" name="Oval 1968">
              <a:extLst>
                <a:ext uri="{FF2B5EF4-FFF2-40B4-BE49-F238E27FC236}">
                  <a16:creationId xmlns:a16="http://schemas.microsoft.com/office/drawing/2014/main" id="{BA602ADE-2FD2-4A2C-A443-6BEE0EEE0F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3139"/>
              <a:ext cx="49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8" name="Oval 1969">
              <a:extLst>
                <a:ext uri="{FF2B5EF4-FFF2-40B4-BE49-F238E27FC236}">
                  <a16:creationId xmlns:a16="http://schemas.microsoft.com/office/drawing/2014/main" id="{01E925C1-14D5-42BC-8031-B6DC0171E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67" y="3106"/>
              <a:ext cx="42" cy="4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29" name="Oval 1970">
              <a:extLst>
                <a:ext uri="{FF2B5EF4-FFF2-40B4-BE49-F238E27FC236}">
                  <a16:creationId xmlns:a16="http://schemas.microsoft.com/office/drawing/2014/main" id="{3BDD1D75-2C63-448A-BB12-C9984EDD91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51" y="2882"/>
              <a:ext cx="42" cy="45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0" name="Freeform 1971">
              <a:extLst>
                <a:ext uri="{FF2B5EF4-FFF2-40B4-BE49-F238E27FC236}">
                  <a16:creationId xmlns:a16="http://schemas.microsoft.com/office/drawing/2014/main" id="{88D24B57-F519-4B81-9659-2FB533D09F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941"/>
              <a:ext cx="51" cy="32"/>
            </a:xfrm>
            <a:custGeom>
              <a:avLst/>
              <a:gdLst>
                <a:gd name="T0" fmla="*/ 5 w 22"/>
                <a:gd name="T1" fmla="*/ 73 h 14"/>
                <a:gd name="T2" fmla="*/ 0 w 22"/>
                <a:gd name="T3" fmla="*/ 57 h 14"/>
                <a:gd name="T4" fmla="*/ 60 w 22"/>
                <a:gd name="T5" fmla="*/ 0 h 14"/>
                <a:gd name="T6" fmla="*/ 118 w 22"/>
                <a:gd name="T7" fmla="*/ 48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2" h="14">
                  <a:moveTo>
                    <a:pt x="1" y="14"/>
                  </a:moveTo>
                  <a:cubicBezTo>
                    <a:pt x="1" y="13"/>
                    <a:pt x="0" y="12"/>
                    <a:pt x="0" y="11"/>
                  </a:cubicBezTo>
                  <a:cubicBezTo>
                    <a:pt x="0" y="5"/>
                    <a:pt x="5" y="0"/>
                    <a:pt x="11" y="0"/>
                  </a:cubicBezTo>
                  <a:cubicBezTo>
                    <a:pt x="16" y="0"/>
                    <a:pt x="21" y="3"/>
                    <a:pt x="22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1" name="Freeform 1972">
              <a:extLst>
                <a:ext uri="{FF2B5EF4-FFF2-40B4-BE49-F238E27FC236}">
                  <a16:creationId xmlns:a16="http://schemas.microsoft.com/office/drawing/2014/main" id="{DAD4184C-0290-416D-A384-0D89B2D91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9" y="3018"/>
              <a:ext cx="35" cy="14"/>
            </a:xfrm>
            <a:custGeom>
              <a:avLst/>
              <a:gdLst>
                <a:gd name="T0" fmla="*/ 82 w 15"/>
                <a:gd name="T1" fmla="*/ 0 h 6"/>
                <a:gd name="T2" fmla="*/ 37 w 15"/>
                <a:gd name="T3" fmla="*/ 33 h 6"/>
                <a:gd name="T4" fmla="*/ 0 w 15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6">
                  <a:moveTo>
                    <a:pt x="15" y="0"/>
                  </a:moveTo>
                  <a:cubicBezTo>
                    <a:pt x="14" y="4"/>
                    <a:pt x="11" y="6"/>
                    <a:pt x="7" y="6"/>
                  </a:cubicBezTo>
                  <a:cubicBezTo>
                    <a:pt x="4" y="6"/>
                    <a:pt x="2" y="5"/>
                    <a:pt x="0" y="3"/>
                  </a:cubicBezTo>
                </a:path>
              </a:pathLst>
            </a:custGeom>
            <a:solidFill>
              <a:srgbClr val="D49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32" name="Oval 1973">
              <a:extLst>
                <a:ext uri="{FF2B5EF4-FFF2-40B4-BE49-F238E27FC236}">
                  <a16:creationId xmlns:a16="http://schemas.microsoft.com/office/drawing/2014/main" id="{1F7EA510-B7F4-461B-B52F-D004211810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3" y="2847"/>
              <a:ext cx="40" cy="42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3" name="Oval 1974">
              <a:extLst>
                <a:ext uri="{FF2B5EF4-FFF2-40B4-BE49-F238E27FC236}">
                  <a16:creationId xmlns:a16="http://schemas.microsoft.com/office/drawing/2014/main" id="{F752B07F-3528-4036-A50A-CCD1A4545C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16" y="3074"/>
              <a:ext cx="46" cy="51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4" name="Oval 1975">
              <a:extLst>
                <a:ext uri="{FF2B5EF4-FFF2-40B4-BE49-F238E27FC236}">
                  <a16:creationId xmlns:a16="http://schemas.microsoft.com/office/drawing/2014/main" id="{486D09D3-1FAA-480B-8535-A07228B903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694" y="2938"/>
              <a:ext cx="49" cy="52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5" name="Oval 1976">
              <a:extLst>
                <a:ext uri="{FF2B5EF4-FFF2-40B4-BE49-F238E27FC236}">
                  <a16:creationId xmlns:a16="http://schemas.microsoft.com/office/drawing/2014/main" id="{B32075D2-D2DD-4246-9132-7AFCDD7752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41" y="2971"/>
              <a:ext cx="51" cy="5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6" name="Oval 1977">
              <a:extLst>
                <a:ext uri="{FF2B5EF4-FFF2-40B4-BE49-F238E27FC236}">
                  <a16:creationId xmlns:a16="http://schemas.microsoft.com/office/drawing/2014/main" id="{34C45185-19DD-4813-A58E-73D7E03187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7" y="2950"/>
              <a:ext cx="30" cy="30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7" name="Oval 1978">
              <a:extLst>
                <a:ext uri="{FF2B5EF4-FFF2-40B4-BE49-F238E27FC236}">
                  <a16:creationId xmlns:a16="http://schemas.microsoft.com/office/drawing/2014/main" id="{2F79E894-B95B-4F36-87CE-865DF0BF56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5" y="2931"/>
              <a:ext cx="28" cy="31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8" name="Oval 1979">
              <a:extLst>
                <a:ext uri="{FF2B5EF4-FFF2-40B4-BE49-F238E27FC236}">
                  <a16:creationId xmlns:a16="http://schemas.microsoft.com/office/drawing/2014/main" id="{C505C859-A5E5-448F-B668-D37999C5C3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5" y="2992"/>
              <a:ext cx="30" cy="33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39" name="Oval 1980">
              <a:extLst>
                <a:ext uri="{FF2B5EF4-FFF2-40B4-BE49-F238E27FC236}">
                  <a16:creationId xmlns:a16="http://schemas.microsoft.com/office/drawing/2014/main" id="{CE256EA7-39BF-4F29-87EA-7D7E6B8D20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68" y="3018"/>
              <a:ext cx="25" cy="28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0" name="Oval 1981">
              <a:extLst>
                <a:ext uri="{FF2B5EF4-FFF2-40B4-BE49-F238E27FC236}">
                  <a16:creationId xmlns:a16="http://schemas.microsoft.com/office/drawing/2014/main" id="{BD1E934B-145A-4EFF-A33C-48F78F7427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5" y="3029"/>
              <a:ext cx="26" cy="31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1" name="Oval 1982">
              <a:extLst>
                <a:ext uri="{FF2B5EF4-FFF2-40B4-BE49-F238E27FC236}">
                  <a16:creationId xmlns:a16="http://schemas.microsoft.com/office/drawing/2014/main" id="{BC67C9A1-7312-4D5E-ABC7-52E0D76B51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05" y="2990"/>
              <a:ext cx="28" cy="30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2" name="Oval 1983">
              <a:extLst>
                <a:ext uri="{FF2B5EF4-FFF2-40B4-BE49-F238E27FC236}">
                  <a16:creationId xmlns:a16="http://schemas.microsoft.com/office/drawing/2014/main" id="{B27F2846-EFBF-41C0-9EC4-19759ADCE4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40" y="2957"/>
              <a:ext cx="28" cy="30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3" name="Oval 1984">
              <a:extLst>
                <a:ext uri="{FF2B5EF4-FFF2-40B4-BE49-F238E27FC236}">
                  <a16:creationId xmlns:a16="http://schemas.microsoft.com/office/drawing/2014/main" id="{C532CF5E-BA1F-41B8-BC8F-EAED3065B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135" y="2922"/>
              <a:ext cx="28" cy="30"/>
            </a:xfrm>
            <a:prstGeom prst="ellipse">
              <a:avLst/>
            </a:pr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4" name="Oval 1985">
              <a:extLst>
                <a:ext uri="{FF2B5EF4-FFF2-40B4-BE49-F238E27FC236}">
                  <a16:creationId xmlns:a16="http://schemas.microsoft.com/office/drawing/2014/main" id="{3D05D61F-17A1-4125-8FB3-D7417CBE9C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55" y="3034"/>
              <a:ext cx="47" cy="5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5" name="Freeform 1986">
              <a:extLst>
                <a:ext uri="{FF2B5EF4-FFF2-40B4-BE49-F238E27FC236}">
                  <a16:creationId xmlns:a16="http://schemas.microsoft.com/office/drawing/2014/main" id="{BF71BC92-73B1-4A44-A551-54AD9A0895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1" y="3029"/>
              <a:ext cx="44" cy="38"/>
            </a:xfrm>
            <a:custGeom>
              <a:avLst/>
              <a:gdLst>
                <a:gd name="T0" fmla="*/ 90 w 19"/>
                <a:gd name="T1" fmla="*/ 0 h 16"/>
                <a:gd name="T2" fmla="*/ 102 w 19"/>
                <a:gd name="T3" fmla="*/ 33 h 16"/>
                <a:gd name="T4" fmla="*/ 49 w 19"/>
                <a:gd name="T5" fmla="*/ 90 h 16"/>
                <a:gd name="T6" fmla="*/ 0 w 19"/>
                <a:gd name="T7" fmla="*/ 33 h 16"/>
                <a:gd name="T8" fmla="*/ 0 w 19"/>
                <a:gd name="T9" fmla="*/ 2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6">
                  <a:moveTo>
                    <a:pt x="17" y="0"/>
                  </a:moveTo>
                  <a:cubicBezTo>
                    <a:pt x="18" y="2"/>
                    <a:pt x="19" y="4"/>
                    <a:pt x="19" y="6"/>
                  </a:cubicBezTo>
                  <a:cubicBezTo>
                    <a:pt x="19" y="12"/>
                    <a:pt x="14" y="16"/>
                    <a:pt x="9" y="16"/>
                  </a:cubicBezTo>
                  <a:cubicBezTo>
                    <a:pt x="4" y="16"/>
                    <a:pt x="0" y="12"/>
                    <a:pt x="0" y="6"/>
                  </a:cubicBezTo>
                  <a:cubicBezTo>
                    <a:pt x="0" y="6"/>
                    <a:pt x="0" y="6"/>
                    <a:pt x="0" y="5"/>
                  </a:cubicBezTo>
                </a:path>
              </a:pathLst>
            </a:custGeom>
            <a:solidFill>
              <a:srgbClr val="D49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6" name="Oval 1987">
              <a:extLst>
                <a:ext uri="{FF2B5EF4-FFF2-40B4-BE49-F238E27FC236}">
                  <a16:creationId xmlns:a16="http://schemas.microsoft.com/office/drawing/2014/main" id="{7168FE22-6507-40EC-84E0-D922056A2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895" y="3050"/>
              <a:ext cx="44" cy="49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447" name="Freeform 1988">
              <a:extLst>
                <a:ext uri="{FF2B5EF4-FFF2-40B4-BE49-F238E27FC236}">
                  <a16:creationId xmlns:a16="http://schemas.microsoft.com/office/drawing/2014/main" id="{06973F3E-0D3D-4A62-ACBD-A26DB50A2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5" y="3050"/>
              <a:ext cx="44" cy="21"/>
            </a:xfrm>
            <a:custGeom>
              <a:avLst/>
              <a:gdLst>
                <a:gd name="T0" fmla="*/ 53 w 19"/>
                <a:gd name="T1" fmla="*/ 37 h 9"/>
                <a:gd name="T2" fmla="*/ 102 w 19"/>
                <a:gd name="T3" fmla="*/ 49 h 9"/>
                <a:gd name="T4" fmla="*/ 53 w 19"/>
                <a:gd name="T5" fmla="*/ 0 h 9"/>
                <a:gd name="T6" fmla="*/ 0 w 19"/>
                <a:gd name="T7" fmla="*/ 33 h 9"/>
                <a:gd name="T8" fmla="*/ 53 w 19"/>
                <a:gd name="T9" fmla="*/ 37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9">
                  <a:moveTo>
                    <a:pt x="10" y="7"/>
                  </a:moveTo>
                  <a:cubicBezTo>
                    <a:pt x="13" y="7"/>
                    <a:pt x="16" y="8"/>
                    <a:pt x="19" y="9"/>
                  </a:cubicBezTo>
                  <a:cubicBezTo>
                    <a:pt x="19" y="4"/>
                    <a:pt x="15" y="0"/>
                    <a:pt x="10" y="0"/>
                  </a:cubicBezTo>
                  <a:cubicBezTo>
                    <a:pt x="5" y="0"/>
                    <a:pt x="2" y="2"/>
                    <a:pt x="0" y="6"/>
                  </a:cubicBezTo>
                  <a:cubicBezTo>
                    <a:pt x="4" y="6"/>
                    <a:pt x="7" y="7"/>
                    <a:pt x="10" y="7"/>
                  </a:cubicBezTo>
                </a:path>
              </a:pathLst>
            </a:custGeom>
            <a:solidFill>
              <a:srgbClr val="D4959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8" name="Freeform 1989">
              <a:extLst>
                <a:ext uri="{FF2B5EF4-FFF2-40B4-BE49-F238E27FC236}">
                  <a16:creationId xmlns:a16="http://schemas.microsoft.com/office/drawing/2014/main" id="{31240DA4-36D1-429F-AD0B-7DB366DEE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950"/>
              <a:ext cx="35" cy="35"/>
            </a:xfrm>
            <a:custGeom>
              <a:avLst/>
              <a:gdLst>
                <a:gd name="T0" fmla="*/ 65 w 15"/>
                <a:gd name="T1" fmla="*/ 65 h 15"/>
                <a:gd name="T2" fmla="*/ 16 w 15"/>
                <a:gd name="T3" fmla="*/ 44 h 15"/>
                <a:gd name="T4" fmla="*/ 54 w 15"/>
                <a:gd name="T5" fmla="*/ 0 h 15"/>
                <a:gd name="T6" fmla="*/ 65 w 15"/>
                <a:gd name="T7" fmla="*/ 6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5">
                  <a:moveTo>
                    <a:pt x="12" y="12"/>
                  </a:moveTo>
                  <a:cubicBezTo>
                    <a:pt x="10" y="15"/>
                    <a:pt x="6" y="11"/>
                    <a:pt x="3" y="8"/>
                  </a:cubicBezTo>
                  <a:cubicBezTo>
                    <a:pt x="0" y="5"/>
                    <a:pt x="6" y="1"/>
                    <a:pt x="10" y="0"/>
                  </a:cubicBezTo>
                  <a:cubicBezTo>
                    <a:pt x="13" y="0"/>
                    <a:pt x="15" y="10"/>
                    <a:pt x="12" y="1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49" name="Freeform 1990">
              <a:extLst>
                <a:ext uri="{FF2B5EF4-FFF2-40B4-BE49-F238E27FC236}">
                  <a16:creationId xmlns:a16="http://schemas.microsoft.com/office/drawing/2014/main" id="{BA4E6218-E4CA-4B2F-80CD-58CB24E1F4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5" y="2980"/>
              <a:ext cx="21" cy="38"/>
            </a:xfrm>
            <a:custGeom>
              <a:avLst/>
              <a:gdLst>
                <a:gd name="T0" fmla="*/ 33 w 9"/>
                <a:gd name="T1" fmla="*/ 5 h 16"/>
                <a:gd name="T2" fmla="*/ 16 w 9"/>
                <a:gd name="T3" fmla="*/ 78 h 16"/>
                <a:gd name="T4" fmla="*/ 49 w 9"/>
                <a:gd name="T5" fmla="*/ 45 h 16"/>
                <a:gd name="T6" fmla="*/ 33 w 9"/>
                <a:gd name="T7" fmla="*/ 5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6">
                  <a:moveTo>
                    <a:pt x="6" y="1"/>
                  </a:moveTo>
                  <a:cubicBezTo>
                    <a:pt x="2" y="3"/>
                    <a:pt x="0" y="11"/>
                    <a:pt x="3" y="14"/>
                  </a:cubicBezTo>
                  <a:cubicBezTo>
                    <a:pt x="6" y="16"/>
                    <a:pt x="8" y="10"/>
                    <a:pt x="9" y="8"/>
                  </a:cubicBezTo>
                  <a:cubicBezTo>
                    <a:pt x="9" y="5"/>
                    <a:pt x="8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0" name="Freeform 1991">
              <a:extLst>
                <a:ext uri="{FF2B5EF4-FFF2-40B4-BE49-F238E27FC236}">
                  <a16:creationId xmlns:a16="http://schemas.microsoft.com/office/drawing/2014/main" id="{E8CEF1F5-284F-4166-8FBA-6BDA360C55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6" y="2994"/>
              <a:ext cx="33" cy="28"/>
            </a:xfrm>
            <a:custGeom>
              <a:avLst/>
              <a:gdLst>
                <a:gd name="T0" fmla="*/ 57 w 14"/>
                <a:gd name="T1" fmla="*/ 5 h 12"/>
                <a:gd name="T2" fmla="*/ 5 w 14"/>
                <a:gd name="T3" fmla="*/ 44 h 12"/>
                <a:gd name="T4" fmla="*/ 61 w 14"/>
                <a:gd name="T5" fmla="*/ 44 h 12"/>
                <a:gd name="T6" fmla="*/ 78 w 14"/>
                <a:gd name="T7" fmla="*/ 28 h 12"/>
                <a:gd name="T8" fmla="*/ 57 w 14"/>
                <a:gd name="T9" fmla="*/ 5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2">
                  <a:moveTo>
                    <a:pt x="10" y="1"/>
                  </a:moveTo>
                  <a:cubicBezTo>
                    <a:pt x="7" y="1"/>
                    <a:pt x="0" y="5"/>
                    <a:pt x="1" y="8"/>
                  </a:cubicBezTo>
                  <a:cubicBezTo>
                    <a:pt x="3" y="12"/>
                    <a:pt x="8" y="10"/>
                    <a:pt x="11" y="8"/>
                  </a:cubicBezTo>
                  <a:cubicBezTo>
                    <a:pt x="13" y="6"/>
                    <a:pt x="13" y="7"/>
                    <a:pt x="14" y="5"/>
                  </a:cubicBezTo>
                  <a:cubicBezTo>
                    <a:pt x="14" y="2"/>
                    <a:pt x="12" y="0"/>
                    <a:pt x="10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1" name="Freeform 1992">
              <a:extLst>
                <a:ext uri="{FF2B5EF4-FFF2-40B4-BE49-F238E27FC236}">
                  <a16:creationId xmlns:a16="http://schemas.microsoft.com/office/drawing/2014/main" id="{818534D0-E60A-4111-86CC-EB28DACA7C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7" y="2973"/>
              <a:ext cx="30" cy="28"/>
            </a:xfrm>
            <a:custGeom>
              <a:avLst/>
              <a:gdLst>
                <a:gd name="T0" fmla="*/ 21 w 13"/>
                <a:gd name="T1" fmla="*/ 16 h 12"/>
                <a:gd name="T2" fmla="*/ 16 w 13"/>
                <a:gd name="T3" fmla="*/ 49 h 12"/>
                <a:gd name="T4" fmla="*/ 65 w 13"/>
                <a:gd name="T5" fmla="*/ 37 h 12"/>
                <a:gd name="T6" fmla="*/ 21 w 13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4" y="3"/>
                  </a:moveTo>
                  <a:cubicBezTo>
                    <a:pt x="1" y="4"/>
                    <a:pt x="0" y="8"/>
                    <a:pt x="3" y="9"/>
                  </a:cubicBezTo>
                  <a:cubicBezTo>
                    <a:pt x="7" y="10"/>
                    <a:pt x="10" y="12"/>
                    <a:pt x="12" y="7"/>
                  </a:cubicBezTo>
                  <a:cubicBezTo>
                    <a:pt x="13" y="3"/>
                    <a:pt x="8" y="0"/>
                    <a:pt x="4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2" name="Freeform 1993">
              <a:extLst>
                <a:ext uri="{FF2B5EF4-FFF2-40B4-BE49-F238E27FC236}">
                  <a16:creationId xmlns:a16="http://schemas.microsoft.com/office/drawing/2014/main" id="{DB9E95EA-F992-49BF-B747-E4D3D804FA6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775"/>
              <a:ext cx="30" cy="28"/>
            </a:xfrm>
            <a:custGeom>
              <a:avLst/>
              <a:gdLst>
                <a:gd name="T0" fmla="*/ 21 w 13"/>
                <a:gd name="T1" fmla="*/ 16 h 12"/>
                <a:gd name="T2" fmla="*/ 16 w 13"/>
                <a:gd name="T3" fmla="*/ 49 h 12"/>
                <a:gd name="T4" fmla="*/ 65 w 13"/>
                <a:gd name="T5" fmla="*/ 44 h 12"/>
                <a:gd name="T6" fmla="*/ 21 w 13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4" y="3"/>
                  </a:moveTo>
                  <a:cubicBezTo>
                    <a:pt x="1" y="4"/>
                    <a:pt x="0" y="9"/>
                    <a:pt x="3" y="9"/>
                  </a:cubicBezTo>
                  <a:cubicBezTo>
                    <a:pt x="6" y="10"/>
                    <a:pt x="10" y="12"/>
                    <a:pt x="12" y="8"/>
                  </a:cubicBezTo>
                  <a:cubicBezTo>
                    <a:pt x="13" y="4"/>
                    <a:pt x="8" y="0"/>
                    <a:pt x="4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3" name="Freeform 1994">
              <a:extLst>
                <a:ext uri="{FF2B5EF4-FFF2-40B4-BE49-F238E27FC236}">
                  <a16:creationId xmlns:a16="http://schemas.microsoft.com/office/drawing/2014/main" id="{C879B192-D07A-4245-8F8E-E49B3671FB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3" y="2845"/>
              <a:ext cx="28" cy="40"/>
            </a:xfrm>
            <a:custGeom>
              <a:avLst/>
              <a:gdLst>
                <a:gd name="T0" fmla="*/ 44 w 12"/>
                <a:gd name="T1" fmla="*/ 5 h 17"/>
                <a:gd name="T2" fmla="*/ 12 w 12"/>
                <a:gd name="T3" fmla="*/ 66 h 17"/>
                <a:gd name="T4" fmla="*/ 54 w 12"/>
                <a:gd name="T5" fmla="*/ 78 h 17"/>
                <a:gd name="T6" fmla="*/ 44 w 12"/>
                <a:gd name="T7" fmla="*/ 5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7">
                  <a:moveTo>
                    <a:pt x="8" y="1"/>
                  </a:moveTo>
                  <a:cubicBezTo>
                    <a:pt x="3" y="1"/>
                    <a:pt x="0" y="10"/>
                    <a:pt x="2" y="12"/>
                  </a:cubicBezTo>
                  <a:cubicBezTo>
                    <a:pt x="4" y="14"/>
                    <a:pt x="7" y="17"/>
                    <a:pt x="10" y="14"/>
                  </a:cubicBezTo>
                  <a:cubicBezTo>
                    <a:pt x="12" y="11"/>
                    <a:pt x="11" y="0"/>
                    <a:pt x="8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4" name="Freeform 1995">
              <a:extLst>
                <a:ext uri="{FF2B5EF4-FFF2-40B4-BE49-F238E27FC236}">
                  <a16:creationId xmlns:a16="http://schemas.microsoft.com/office/drawing/2014/main" id="{E49E813F-F884-4C48-9459-4A97D04ADE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5" y="2871"/>
              <a:ext cx="35" cy="28"/>
            </a:xfrm>
            <a:custGeom>
              <a:avLst/>
              <a:gdLst>
                <a:gd name="T0" fmla="*/ 28 w 15"/>
                <a:gd name="T1" fmla="*/ 12 h 12"/>
                <a:gd name="T2" fmla="*/ 37 w 15"/>
                <a:gd name="T3" fmla="*/ 65 h 12"/>
                <a:gd name="T4" fmla="*/ 77 w 15"/>
                <a:gd name="T5" fmla="*/ 37 h 12"/>
                <a:gd name="T6" fmla="*/ 28 w 15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5" y="2"/>
                  </a:moveTo>
                  <a:cubicBezTo>
                    <a:pt x="0" y="5"/>
                    <a:pt x="2" y="12"/>
                    <a:pt x="7" y="12"/>
                  </a:cubicBezTo>
                  <a:cubicBezTo>
                    <a:pt x="11" y="11"/>
                    <a:pt x="14" y="12"/>
                    <a:pt x="14" y="7"/>
                  </a:cubicBezTo>
                  <a:cubicBezTo>
                    <a:pt x="15" y="3"/>
                    <a:pt x="9" y="0"/>
                    <a:pt x="5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5" name="Freeform 1996">
              <a:extLst>
                <a:ext uri="{FF2B5EF4-FFF2-40B4-BE49-F238E27FC236}">
                  <a16:creationId xmlns:a16="http://schemas.microsoft.com/office/drawing/2014/main" id="{EE2675A0-2FB4-4123-954E-273AA43FC93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2" y="2910"/>
              <a:ext cx="30" cy="28"/>
            </a:xfrm>
            <a:custGeom>
              <a:avLst/>
              <a:gdLst>
                <a:gd name="T0" fmla="*/ 16 w 13"/>
                <a:gd name="T1" fmla="*/ 16 h 12"/>
                <a:gd name="T2" fmla="*/ 28 w 13"/>
                <a:gd name="T3" fmla="*/ 61 h 12"/>
                <a:gd name="T4" fmla="*/ 65 w 13"/>
                <a:gd name="T5" fmla="*/ 33 h 12"/>
                <a:gd name="T6" fmla="*/ 16 w 13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3" y="3"/>
                  </a:moveTo>
                  <a:cubicBezTo>
                    <a:pt x="0" y="7"/>
                    <a:pt x="0" y="12"/>
                    <a:pt x="5" y="11"/>
                  </a:cubicBezTo>
                  <a:cubicBezTo>
                    <a:pt x="10" y="11"/>
                    <a:pt x="11" y="11"/>
                    <a:pt x="12" y="6"/>
                  </a:cubicBezTo>
                  <a:cubicBezTo>
                    <a:pt x="13" y="2"/>
                    <a:pt x="6" y="0"/>
                    <a:pt x="3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6" name="Freeform 1997">
              <a:extLst>
                <a:ext uri="{FF2B5EF4-FFF2-40B4-BE49-F238E27FC236}">
                  <a16:creationId xmlns:a16="http://schemas.microsoft.com/office/drawing/2014/main" id="{92491C95-9544-4F21-B04C-C53B7451D46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2892"/>
              <a:ext cx="35" cy="28"/>
            </a:xfrm>
            <a:custGeom>
              <a:avLst/>
              <a:gdLst>
                <a:gd name="T0" fmla="*/ 33 w 15"/>
                <a:gd name="T1" fmla="*/ 5 h 12"/>
                <a:gd name="T2" fmla="*/ 21 w 15"/>
                <a:gd name="T3" fmla="*/ 54 h 12"/>
                <a:gd name="T4" fmla="*/ 77 w 15"/>
                <a:gd name="T5" fmla="*/ 49 h 12"/>
                <a:gd name="T6" fmla="*/ 33 w 15"/>
                <a:gd name="T7" fmla="*/ 5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2">
                  <a:moveTo>
                    <a:pt x="6" y="1"/>
                  </a:moveTo>
                  <a:cubicBezTo>
                    <a:pt x="3" y="3"/>
                    <a:pt x="0" y="9"/>
                    <a:pt x="4" y="10"/>
                  </a:cubicBezTo>
                  <a:cubicBezTo>
                    <a:pt x="9" y="12"/>
                    <a:pt x="12" y="12"/>
                    <a:pt x="14" y="9"/>
                  </a:cubicBezTo>
                  <a:cubicBezTo>
                    <a:pt x="15" y="5"/>
                    <a:pt x="10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7" name="Freeform 1998">
              <a:extLst>
                <a:ext uri="{FF2B5EF4-FFF2-40B4-BE49-F238E27FC236}">
                  <a16:creationId xmlns:a16="http://schemas.microsoft.com/office/drawing/2014/main" id="{0533A81A-B963-4D42-BBB2-FE500823CB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866"/>
              <a:ext cx="25" cy="33"/>
            </a:xfrm>
            <a:custGeom>
              <a:avLst/>
              <a:gdLst>
                <a:gd name="T0" fmla="*/ 20 w 11"/>
                <a:gd name="T1" fmla="*/ 12 h 14"/>
                <a:gd name="T2" fmla="*/ 16 w 11"/>
                <a:gd name="T3" fmla="*/ 61 h 14"/>
                <a:gd name="T4" fmla="*/ 52 w 11"/>
                <a:gd name="T5" fmla="*/ 57 h 14"/>
                <a:gd name="T6" fmla="*/ 20 w 11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4" y="2"/>
                  </a:moveTo>
                  <a:cubicBezTo>
                    <a:pt x="1" y="3"/>
                    <a:pt x="0" y="10"/>
                    <a:pt x="3" y="11"/>
                  </a:cubicBezTo>
                  <a:cubicBezTo>
                    <a:pt x="7" y="12"/>
                    <a:pt x="9" y="14"/>
                    <a:pt x="10" y="10"/>
                  </a:cubicBezTo>
                  <a:cubicBezTo>
                    <a:pt x="11" y="7"/>
                    <a:pt x="6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8" name="Freeform 1999">
              <a:extLst>
                <a:ext uri="{FF2B5EF4-FFF2-40B4-BE49-F238E27FC236}">
                  <a16:creationId xmlns:a16="http://schemas.microsoft.com/office/drawing/2014/main" id="{55A2DA99-02F6-40B5-8BDA-1C3AA4C415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892"/>
              <a:ext cx="16" cy="21"/>
            </a:xfrm>
            <a:custGeom>
              <a:avLst/>
              <a:gdLst>
                <a:gd name="T0" fmla="*/ 11 w 7"/>
                <a:gd name="T1" fmla="*/ 12 h 9"/>
                <a:gd name="T2" fmla="*/ 21 w 7"/>
                <a:gd name="T3" fmla="*/ 49 h 9"/>
                <a:gd name="T4" fmla="*/ 11 w 7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2" y="2"/>
                  </a:moveTo>
                  <a:cubicBezTo>
                    <a:pt x="0" y="4"/>
                    <a:pt x="1" y="9"/>
                    <a:pt x="4" y="9"/>
                  </a:cubicBezTo>
                  <a:cubicBezTo>
                    <a:pt x="7" y="8"/>
                    <a:pt x="5" y="0"/>
                    <a:pt x="2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59" name="Freeform 2000">
              <a:extLst>
                <a:ext uri="{FF2B5EF4-FFF2-40B4-BE49-F238E27FC236}">
                  <a16:creationId xmlns:a16="http://schemas.microsoft.com/office/drawing/2014/main" id="{C000EFD1-60B6-431E-8E3B-CAD551BBA0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2920"/>
              <a:ext cx="23" cy="32"/>
            </a:xfrm>
            <a:custGeom>
              <a:avLst/>
              <a:gdLst>
                <a:gd name="T0" fmla="*/ 28 w 10"/>
                <a:gd name="T1" fmla="*/ 5 h 14"/>
                <a:gd name="T2" fmla="*/ 16 w 10"/>
                <a:gd name="T3" fmla="*/ 57 h 14"/>
                <a:gd name="T4" fmla="*/ 48 w 10"/>
                <a:gd name="T5" fmla="*/ 57 h 14"/>
                <a:gd name="T6" fmla="*/ 28 w 10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4">
                  <a:moveTo>
                    <a:pt x="5" y="1"/>
                  </a:moveTo>
                  <a:cubicBezTo>
                    <a:pt x="1" y="3"/>
                    <a:pt x="0" y="10"/>
                    <a:pt x="3" y="11"/>
                  </a:cubicBezTo>
                  <a:cubicBezTo>
                    <a:pt x="6" y="13"/>
                    <a:pt x="7" y="14"/>
                    <a:pt x="9" y="11"/>
                  </a:cubicBezTo>
                  <a:cubicBezTo>
                    <a:pt x="10" y="9"/>
                    <a:pt x="8" y="0"/>
                    <a:pt x="5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0" name="Freeform 2001">
              <a:extLst>
                <a:ext uri="{FF2B5EF4-FFF2-40B4-BE49-F238E27FC236}">
                  <a16:creationId xmlns:a16="http://schemas.microsoft.com/office/drawing/2014/main" id="{DAEFAC1E-0E23-4EDB-AC50-7E0783DC55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2917"/>
              <a:ext cx="25" cy="31"/>
            </a:xfrm>
            <a:custGeom>
              <a:avLst/>
              <a:gdLst>
                <a:gd name="T0" fmla="*/ 41 w 11"/>
                <a:gd name="T1" fmla="*/ 0 h 13"/>
                <a:gd name="T2" fmla="*/ 16 w 11"/>
                <a:gd name="T3" fmla="*/ 50 h 13"/>
                <a:gd name="T4" fmla="*/ 52 w 11"/>
                <a:gd name="T5" fmla="*/ 57 h 13"/>
                <a:gd name="T6" fmla="*/ 41 w 11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0"/>
                  </a:moveTo>
                  <a:cubicBezTo>
                    <a:pt x="4" y="2"/>
                    <a:pt x="0" y="7"/>
                    <a:pt x="3" y="9"/>
                  </a:cubicBezTo>
                  <a:cubicBezTo>
                    <a:pt x="6" y="11"/>
                    <a:pt x="8" y="13"/>
                    <a:pt x="10" y="10"/>
                  </a:cubicBezTo>
                  <a:cubicBezTo>
                    <a:pt x="11" y="7"/>
                    <a:pt x="10" y="0"/>
                    <a:pt x="8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1" name="Freeform 2002">
              <a:extLst>
                <a:ext uri="{FF2B5EF4-FFF2-40B4-BE49-F238E27FC236}">
                  <a16:creationId xmlns:a16="http://schemas.microsoft.com/office/drawing/2014/main" id="{3637BC79-4A21-4CF1-9710-1A8193442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9" y="2924"/>
              <a:ext cx="26" cy="31"/>
            </a:xfrm>
            <a:custGeom>
              <a:avLst/>
              <a:gdLst>
                <a:gd name="T0" fmla="*/ 45 w 11"/>
                <a:gd name="T1" fmla="*/ 0 h 13"/>
                <a:gd name="T2" fmla="*/ 17 w 11"/>
                <a:gd name="T3" fmla="*/ 50 h 13"/>
                <a:gd name="T4" fmla="*/ 57 w 11"/>
                <a:gd name="T5" fmla="*/ 57 h 13"/>
                <a:gd name="T6" fmla="*/ 45 w 11"/>
                <a:gd name="T7" fmla="*/ 0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0"/>
                  </a:moveTo>
                  <a:cubicBezTo>
                    <a:pt x="4" y="2"/>
                    <a:pt x="0" y="7"/>
                    <a:pt x="3" y="9"/>
                  </a:cubicBezTo>
                  <a:cubicBezTo>
                    <a:pt x="6" y="11"/>
                    <a:pt x="8" y="13"/>
                    <a:pt x="10" y="10"/>
                  </a:cubicBezTo>
                  <a:cubicBezTo>
                    <a:pt x="11" y="7"/>
                    <a:pt x="10" y="0"/>
                    <a:pt x="8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2" name="Freeform 2003">
              <a:extLst>
                <a:ext uri="{FF2B5EF4-FFF2-40B4-BE49-F238E27FC236}">
                  <a16:creationId xmlns:a16="http://schemas.microsoft.com/office/drawing/2014/main" id="{18C154D6-C4FB-4260-8D56-19AEA7E923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5" y="2927"/>
              <a:ext cx="30" cy="37"/>
            </a:xfrm>
            <a:custGeom>
              <a:avLst/>
              <a:gdLst>
                <a:gd name="T0" fmla="*/ 37 w 13"/>
                <a:gd name="T1" fmla="*/ 5 h 16"/>
                <a:gd name="T2" fmla="*/ 5 w 13"/>
                <a:gd name="T3" fmla="*/ 49 h 16"/>
                <a:gd name="T4" fmla="*/ 32 w 13"/>
                <a:gd name="T5" fmla="*/ 86 h 16"/>
                <a:gd name="T6" fmla="*/ 69 w 13"/>
                <a:gd name="T7" fmla="*/ 58 h 16"/>
                <a:gd name="T8" fmla="*/ 37 w 13"/>
                <a:gd name="T9" fmla="*/ 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7" y="1"/>
                  </a:moveTo>
                  <a:cubicBezTo>
                    <a:pt x="4" y="2"/>
                    <a:pt x="2" y="5"/>
                    <a:pt x="1" y="9"/>
                  </a:cubicBezTo>
                  <a:cubicBezTo>
                    <a:pt x="0" y="12"/>
                    <a:pt x="2" y="16"/>
                    <a:pt x="6" y="16"/>
                  </a:cubicBezTo>
                  <a:cubicBezTo>
                    <a:pt x="10" y="16"/>
                    <a:pt x="13" y="13"/>
                    <a:pt x="13" y="11"/>
                  </a:cubicBezTo>
                  <a:cubicBezTo>
                    <a:pt x="13" y="8"/>
                    <a:pt x="10" y="0"/>
                    <a:pt x="7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3" name="Freeform 2004">
              <a:extLst>
                <a:ext uri="{FF2B5EF4-FFF2-40B4-BE49-F238E27FC236}">
                  <a16:creationId xmlns:a16="http://schemas.microsoft.com/office/drawing/2014/main" id="{9E9141C6-2108-4835-BFB3-33F6C97BDA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2785"/>
              <a:ext cx="30" cy="37"/>
            </a:xfrm>
            <a:custGeom>
              <a:avLst/>
              <a:gdLst>
                <a:gd name="T0" fmla="*/ 37 w 13"/>
                <a:gd name="T1" fmla="*/ 5 h 16"/>
                <a:gd name="T2" fmla="*/ 5 w 13"/>
                <a:gd name="T3" fmla="*/ 49 h 16"/>
                <a:gd name="T4" fmla="*/ 32 w 13"/>
                <a:gd name="T5" fmla="*/ 86 h 16"/>
                <a:gd name="T6" fmla="*/ 69 w 13"/>
                <a:gd name="T7" fmla="*/ 58 h 16"/>
                <a:gd name="T8" fmla="*/ 37 w 13"/>
                <a:gd name="T9" fmla="*/ 5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6">
                  <a:moveTo>
                    <a:pt x="7" y="1"/>
                  </a:moveTo>
                  <a:cubicBezTo>
                    <a:pt x="4" y="2"/>
                    <a:pt x="2" y="5"/>
                    <a:pt x="1" y="9"/>
                  </a:cubicBezTo>
                  <a:cubicBezTo>
                    <a:pt x="0" y="12"/>
                    <a:pt x="2" y="16"/>
                    <a:pt x="6" y="16"/>
                  </a:cubicBezTo>
                  <a:cubicBezTo>
                    <a:pt x="10" y="16"/>
                    <a:pt x="13" y="13"/>
                    <a:pt x="13" y="11"/>
                  </a:cubicBezTo>
                  <a:cubicBezTo>
                    <a:pt x="13" y="8"/>
                    <a:pt x="11" y="0"/>
                    <a:pt x="7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4" name="Freeform 2005">
              <a:extLst>
                <a:ext uri="{FF2B5EF4-FFF2-40B4-BE49-F238E27FC236}">
                  <a16:creationId xmlns:a16="http://schemas.microsoft.com/office/drawing/2014/main" id="{65DFB694-ABC4-4D58-9A2D-3CB31798AA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2" y="2938"/>
              <a:ext cx="35" cy="38"/>
            </a:xfrm>
            <a:custGeom>
              <a:avLst/>
              <a:gdLst>
                <a:gd name="T0" fmla="*/ 44 w 15"/>
                <a:gd name="T1" fmla="*/ 12 h 16"/>
                <a:gd name="T2" fmla="*/ 12 w 15"/>
                <a:gd name="T3" fmla="*/ 69 h 16"/>
                <a:gd name="T4" fmla="*/ 65 w 15"/>
                <a:gd name="T5" fmla="*/ 74 h 16"/>
                <a:gd name="T6" fmla="*/ 44 w 15"/>
                <a:gd name="T7" fmla="*/ 1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6">
                  <a:moveTo>
                    <a:pt x="8" y="2"/>
                  </a:moveTo>
                  <a:cubicBezTo>
                    <a:pt x="4" y="2"/>
                    <a:pt x="0" y="7"/>
                    <a:pt x="2" y="12"/>
                  </a:cubicBezTo>
                  <a:cubicBezTo>
                    <a:pt x="4" y="16"/>
                    <a:pt x="8" y="16"/>
                    <a:pt x="12" y="13"/>
                  </a:cubicBezTo>
                  <a:cubicBezTo>
                    <a:pt x="15" y="9"/>
                    <a:pt x="11" y="0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5" name="Freeform 2006">
              <a:extLst>
                <a:ext uri="{FF2B5EF4-FFF2-40B4-BE49-F238E27FC236}">
                  <a16:creationId xmlns:a16="http://schemas.microsoft.com/office/drawing/2014/main" id="{0D483DC6-E948-49BF-B646-211F2CCE3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3" y="2896"/>
              <a:ext cx="23" cy="26"/>
            </a:xfrm>
            <a:custGeom>
              <a:avLst/>
              <a:gdLst>
                <a:gd name="T0" fmla="*/ 21 w 10"/>
                <a:gd name="T1" fmla="*/ 5 h 11"/>
                <a:gd name="T2" fmla="*/ 12 w 10"/>
                <a:gd name="T3" fmla="*/ 57 h 11"/>
                <a:gd name="T4" fmla="*/ 48 w 10"/>
                <a:gd name="T5" fmla="*/ 33 h 11"/>
                <a:gd name="T6" fmla="*/ 21 w 10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4" y="1"/>
                  </a:moveTo>
                  <a:cubicBezTo>
                    <a:pt x="0" y="3"/>
                    <a:pt x="0" y="9"/>
                    <a:pt x="2" y="10"/>
                  </a:cubicBezTo>
                  <a:cubicBezTo>
                    <a:pt x="5" y="11"/>
                    <a:pt x="9" y="10"/>
                    <a:pt x="9" y="6"/>
                  </a:cubicBezTo>
                  <a:cubicBezTo>
                    <a:pt x="10" y="3"/>
                    <a:pt x="7" y="0"/>
                    <a:pt x="4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6" name="Freeform 2007">
              <a:extLst>
                <a:ext uri="{FF2B5EF4-FFF2-40B4-BE49-F238E27FC236}">
                  <a16:creationId xmlns:a16="http://schemas.microsoft.com/office/drawing/2014/main" id="{2A48C07A-C274-4B80-9398-9F2BB63A0E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2966"/>
              <a:ext cx="28" cy="26"/>
            </a:xfrm>
            <a:custGeom>
              <a:avLst/>
              <a:gdLst>
                <a:gd name="T0" fmla="*/ 49 w 12"/>
                <a:gd name="T1" fmla="*/ 5 h 11"/>
                <a:gd name="T2" fmla="*/ 16 w 12"/>
                <a:gd name="T3" fmla="*/ 57 h 11"/>
                <a:gd name="T4" fmla="*/ 61 w 12"/>
                <a:gd name="T5" fmla="*/ 45 h 11"/>
                <a:gd name="T6" fmla="*/ 49 w 12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9" y="1"/>
                  </a:moveTo>
                  <a:cubicBezTo>
                    <a:pt x="6" y="1"/>
                    <a:pt x="0" y="8"/>
                    <a:pt x="3" y="10"/>
                  </a:cubicBezTo>
                  <a:cubicBezTo>
                    <a:pt x="6" y="11"/>
                    <a:pt x="10" y="11"/>
                    <a:pt x="11" y="8"/>
                  </a:cubicBezTo>
                  <a:cubicBezTo>
                    <a:pt x="12" y="4"/>
                    <a:pt x="12" y="0"/>
                    <a:pt x="9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7" name="Freeform 2008">
              <a:extLst>
                <a:ext uri="{FF2B5EF4-FFF2-40B4-BE49-F238E27FC236}">
                  <a16:creationId xmlns:a16="http://schemas.microsoft.com/office/drawing/2014/main" id="{75FD86D1-0716-4E06-BE78-34C6A1DD133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6" y="2962"/>
              <a:ext cx="21" cy="21"/>
            </a:xfrm>
            <a:custGeom>
              <a:avLst/>
              <a:gdLst>
                <a:gd name="T0" fmla="*/ 16 w 9"/>
                <a:gd name="T1" fmla="*/ 5 h 9"/>
                <a:gd name="T2" fmla="*/ 28 w 9"/>
                <a:gd name="T3" fmla="*/ 37 h 9"/>
                <a:gd name="T4" fmla="*/ 16 w 9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3" y="1"/>
                  </a:moveTo>
                  <a:cubicBezTo>
                    <a:pt x="0" y="2"/>
                    <a:pt x="2" y="9"/>
                    <a:pt x="5" y="7"/>
                  </a:cubicBezTo>
                  <a:cubicBezTo>
                    <a:pt x="9" y="6"/>
                    <a:pt x="5" y="0"/>
                    <a:pt x="3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8" name="Freeform 2009">
              <a:extLst>
                <a:ext uri="{FF2B5EF4-FFF2-40B4-BE49-F238E27FC236}">
                  <a16:creationId xmlns:a16="http://schemas.microsoft.com/office/drawing/2014/main" id="{C1DE90F1-4165-4052-B189-2497BDD6BE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952"/>
              <a:ext cx="35" cy="28"/>
            </a:xfrm>
            <a:custGeom>
              <a:avLst/>
              <a:gdLst>
                <a:gd name="T0" fmla="*/ 12 w 15"/>
                <a:gd name="T1" fmla="*/ 37 h 12"/>
                <a:gd name="T2" fmla="*/ 70 w 15"/>
                <a:gd name="T3" fmla="*/ 49 h 12"/>
                <a:gd name="T4" fmla="*/ 61 w 15"/>
                <a:gd name="T5" fmla="*/ 16 h 12"/>
                <a:gd name="T6" fmla="*/ 16 w 15"/>
                <a:gd name="T7" fmla="*/ 12 h 12"/>
                <a:gd name="T8" fmla="*/ 12 w 15"/>
                <a:gd name="T9" fmla="*/ 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2" y="7"/>
                  </a:moveTo>
                  <a:cubicBezTo>
                    <a:pt x="4" y="10"/>
                    <a:pt x="11" y="12"/>
                    <a:pt x="13" y="9"/>
                  </a:cubicBezTo>
                  <a:cubicBezTo>
                    <a:pt x="15" y="6"/>
                    <a:pt x="15" y="4"/>
                    <a:pt x="11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0" y="3"/>
                    <a:pt x="0" y="6"/>
                    <a:pt x="2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69" name="Freeform 2010">
              <a:extLst>
                <a:ext uri="{FF2B5EF4-FFF2-40B4-BE49-F238E27FC236}">
                  <a16:creationId xmlns:a16="http://schemas.microsoft.com/office/drawing/2014/main" id="{54B93E65-C9B1-43E7-83D1-2FA9EACCD1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7" y="2901"/>
              <a:ext cx="28" cy="33"/>
            </a:xfrm>
            <a:custGeom>
              <a:avLst/>
              <a:gdLst>
                <a:gd name="T0" fmla="*/ 21 w 12"/>
                <a:gd name="T1" fmla="*/ 12 h 14"/>
                <a:gd name="T2" fmla="*/ 21 w 12"/>
                <a:gd name="T3" fmla="*/ 57 h 14"/>
                <a:gd name="T4" fmla="*/ 61 w 12"/>
                <a:gd name="T5" fmla="*/ 57 h 14"/>
                <a:gd name="T6" fmla="*/ 21 w 12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4" y="2"/>
                  </a:moveTo>
                  <a:cubicBezTo>
                    <a:pt x="1" y="3"/>
                    <a:pt x="0" y="9"/>
                    <a:pt x="4" y="10"/>
                  </a:cubicBezTo>
                  <a:cubicBezTo>
                    <a:pt x="7" y="12"/>
                    <a:pt x="9" y="14"/>
                    <a:pt x="11" y="10"/>
                  </a:cubicBezTo>
                  <a:cubicBezTo>
                    <a:pt x="12" y="6"/>
                    <a:pt x="7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0" name="Freeform 2011">
              <a:extLst>
                <a:ext uri="{FF2B5EF4-FFF2-40B4-BE49-F238E27FC236}">
                  <a16:creationId xmlns:a16="http://schemas.microsoft.com/office/drawing/2014/main" id="{5B481785-3AD7-40C1-A191-EBDCC7FD8E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7" y="2943"/>
              <a:ext cx="28" cy="30"/>
            </a:xfrm>
            <a:custGeom>
              <a:avLst/>
              <a:gdLst>
                <a:gd name="T0" fmla="*/ 12 w 12"/>
                <a:gd name="T1" fmla="*/ 21 h 13"/>
                <a:gd name="T2" fmla="*/ 21 w 12"/>
                <a:gd name="T3" fmla="*/ 58 h 13"/>
                <a:gd name="T4" fmla="*/ 65 w 12"/>
                <a:gd name="T5" fmla="*/ 21 h 13"/>
                <a:gd name="T6" fmla="*/ 12 w 12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2" y="4"/>
                  </a:moveTo>
                  <a:cubicBezTo>
                    <a:pt x="0" y="7"/>
                    <a:pt x="1" y="13"/>
                    <a:pt x="4" y="11"/>
                  </a:cubicBezTo>
                  <a:cubicBezTo>
                    <a:pt x="8" y="10"/>
                    <a:pt x="11" y="7"/>
                    <a:pt x="12" y="4"/>
                  </a:cubicBezTo>
                  <a:cubicBezTo>
                    <a:pt x="12" y="0"/>
                    <a:pt x="3" y="2"/>
                    <a:pt x="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1" name="Freeform 2012">
              <a:extLst>
                <a:ext uri="{FF2B5EF4-FFF2-40B4-BE49-F238E27FC236}">
                  <a16:creationId xmlns:a16="http://schemas.microsoft.com/office/drawing/2014/main" id="{77DA3024-935F-40CF-B0C7-D07914B20F6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4" y="2843"/>
              <a:ext cx="26" cy="28"/>
            </a:xfrm>
            <a:custGeom>
              <a:avLst/>
              <a:gdLst>
                <a:gd name="T0" fmla="*/ 45 w 11"/>
                <a:gd name="T1" fmla="*/ 12 h 12"/>
                <a:gd name="T2" fmla="*/ 40 w 11"/>
                <a:gd name="T3" fmla="*/ 54 h 12"/>
                <a:gd name="T4" fmla="*/ 5 w 11"/>
                <a:gd name="T5" fmla="*/ 37 h 12"/>
                <a:gd name="T6" fmla="*/ 45 w 11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8" y="2"/>
                  </a:moveTo>
                  <a:cubicBezTo>
                    <a:pt x="11" y="4"/>
                    <a:pt x="10" y="9"/>
                    <a:pt x="7" y="10"/>
                  </a:cubicBezTo>
                  <a:cubicBezTo>
                    <a:pt x="3" y="12"/>
                    <a:pt x="2" y="9"/>
                    <a:pt x="1" y="7"/>
                  </a:cubicBezTo>
                  <a:cubicBezTo>
                    <a:pt x="0" y="5"/>
                    <a:pt x="5" y="0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2" name="Freeform 2013">
              <a:extLst>
                <a:ext uri="{FF2B5EF4-FFF2-40B4-BE49-F238E27FC236}">
                  <a16:creationId xmlns:a16="http://schemas.microsoft.com/office/drawing/2014/main" id="{3B81B6F0-DFB4-475A-AE38-BE0A53B158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5" y="2889"/>
              <a:ext cx="31" cy="33"/>
            </a:xfrm>
            <a:custGeom>
              <a:avLst/>
              <a:gdLst>
                <a:gd name="T0" fmla="*/ 57 w 13"/>
                <a:gd name="T1" fmla="*/ 17 h 14"/>
                <a:gd name="T2" fmla="*/ 62 w 13"/>
                <a:gd name="T3" fmla="*/ 66 h 14"/>
                <a:gd name="T4" fmla="*/ 12 w 13"/>
                <a:gd name="T5" fmla="*/ 66 h 14"/>
                <a:gd name="T6" fmla="*/ 24 w 13"/>
                <a:gd name="T7" fmla="*/ 12 h 14"/>
                <a:gd name="T8" fmla="*/ 57 w 13"/>
                <a:gd name="T9" fmla="*/ 17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4">
                  <a:moveTo>
                    <a:pt x="10" y="3"/>
                  </a:moveTo>
                  <a:cubicBezTo>
                    <a:pt x="13" y="5"/>
                    <a:pt x="13" y="11"/>
                    <a:pt x="11" y="12"/>
                  </a:cubicBezTo>
                  <a:cubicBezTo>
                    <a:pt x="9" y="14"/>
                    <a:pt x="4" y="14"/>
                    <a:pt x="2" y="12"/>
                  </a:cubicBezTo>
                  <a:cubicBezTo>
                    <a:pt x="0" y="9"/>
                    <a:pt x="2" y="3"/>
                    <a:pt x="4" y="2"/>
                  </a:cubicBezTo>
                  <a:cubicBezTo>
                    <a:pt x="7" y="0"/>
                    <a:pt x="9" y="2"/>
                    <a:pt x="10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3" name="Freeform 2014">
              <a:extLst>
                <a:ext uri="{FF2B5EF4-FFF2-40B4-BE49-F238E27FC236}">
                  <a16:creationId xmlns:a16="http://schemas.microsoft.com/office/drawing/2014/main" id="{A0794C29-23DA-4327-A3B3-2FDE7EFB15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3" y="2885"/>
              <a:ext cx="26" cy="30"/>
            </a:xfrm>
            <a:custGeom>
              <a:avLst/>
              <a:gdLst>
                <a:gd name="T0" fmla="*/ 45 w 11"/>
                <a:gd name="T1" fmla="*/ 12 h 13"/>
                <a:gd name="T2" fmla="*/ 40 w 11"/>
                <a:gd name="T3" fmla="*/ 58 h 13"/>
                <a:gd name="T4" fmla="*/ 0 w 11"/>
                <a:gd name="T5" fmla="*/ 48 h 13"/>
                <a:gd name="T6" fmla="*/ 45 w 11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8" y="2"/>
                  </a:moveTo>
                  <a:cubicBezTo>
                    <a:pt x="11" y="4"/>
                    <a:pt x="10" y="11"/>
                    <a:pt x="7" y="11"/>
                  </a:cubicBezTo>
                  <a:cubicBezTo>
                    <a:pt x="3" y="11"/>
                    <a:pt x="1" y="13"/>
                    <a:pt x="0" y="9"/>
                  </a:cubicBezTo>
                  <a:cubicBezTo>
                    <a:pt x="0" y="5"/>
                    <a:pt x="6" y="0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4" name="Freeform 2015">
              <a:extLst>
                <a:ext uri="{FF2B5EF4-FFF2-40B4-BE49-F238E27FC236}">
                  <a16:creationId xmlns:a16="http://schemas.microsoft.com/office/drawing/2014/main" id="{E1932D10-3593-4DDE-B89C-EBCC1EA6FD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4" y="2831"/>
              <a:ext cx="28" cy="30"/>
            </a:xfrm>
            <a:custGeom>
              <a:avLst/>
              <a:gdLst>
                <a:gd name="T0" fmla="*/ 16 w 12"/>
                <a:gd name="T1" fmla="*/ 16 h 13"/>
                <a:gd name="T2" fmla="*/ 65 w 12"/>
                <a:gd name="T3" fmla="*/ 32 h 13"/>
                <a:gd name="T4" fmla="*/ 44 w 12"/>
                <a:gd name="T5" fmla="*/ 69 h 13"/>
                <a:gd name="T6" fmla="*/ 16 w 12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3" y="3"/>
                  </a:moveTo>
                  <a:cubicBezTo>
                    <a:pt x="7" y="0"/>
                    <a:pt x="12" y="3"/>
                    <a:pt x="12" y="6"/>
                  </a:cubicBezTo>
                  <a:cubicBezTo>
                    <a:pt x="12" y="9"/>
                    <a:pt x="12" y="13"/>
                    <a:pt x="8" y="13"/>
                  </a:cubicBezTo>
                  <a:cubicBezTo>
                    <a:pt x="4" y="12"/>
                    <a:pt x="0" y="4"/>
                    <a:pt x="3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5" name="Freeform 2016">
              <a:extLst>
                <a:ext uri="{FF2B5EF4-FFF2-40B4-BE49-F238E27FC236}">
                  <a16:creationId xmlns:a16="http://schemas.microsoft.com/office/drawing/2014/main" id="{5E2B2AA1-87E6-4C99-A26C-0EDFC121EA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871"/>
              <a:ext cx="32" cy="30"/>
            </a:xfrm>
            <a:custGeom>
              <a:avLst/>
              <a:gdLst>
                <a:gd name="T0" fmla="*/ 21 w 14"/>
                <a:gd name="T1" fmla="*/ 5 h 13"/>
                <a:gd name="T2" fmla="*/ 62 w 14"/>
                <a:gd name="T3" fmla="*/ 37 h 13"/>
                <a:gd name="T4" fmla="*/ 16 w 14"/>
                <a:gd name="T5" fmla="*/ 58 h 13"/>
                <a:gd name="T6" fmla="*/ 21 w 14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4" y="1"/>
                  </a:moveTo>
                  <a:cubicBezTo>
                    <a:pt x="8" y="0"/>
                    <a:pt x="14" y="3"/>
                    <a:pt x="12" y="7"/>
                  </a:cubicBezTo>
                  <a:cubicBezTo>
                    <a:pt x="9" y="11"/>
                    <a:pt x="6" y="13"/>
                    <a:pt x="3" y="11"/>
                  </a:cubicBezTo>
                  <a:cubicBezTo>
                    <a:pt x="0" y="10"/>
                    <a:pt x="1" y="2"/>
                    <a:pt x="4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6" name="Freeform 2017">
              <a:extLst>
                <a:ext uri="{FF2B5EF4-FFF2-40B4-BE49-F238E27FC236}">
                  <a16:creationId xmlns:a16="http://schemas.microsoft.com/office/drawing/2014/main" id="{2B360104-D065-4B8B-A6DB-5F2DF90E0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9" y="2861"/>
              <a:ext cx="26" cy="31"/>
            </a:xfrm>
            <a:custGeom>
              <a:avLst/>
              <a:gdLst>
                <a:gd name="T0" fmla="*/ 17 w 11"/>
                <a:gd name="T1" fmla="*/ 5 h 13"/>
                <a:gd name="T2" fmla="*/ 50 w 11"/>
                <a:gd name="T3" fmla="*/ 45 h 13"/>
                <a:gd name="T4" fmla="*/ 17 w 11"/>
                <a:gd name="T5" fmla="*/ 62 h 13"/>
                <a:gd name="T6" fmla="*/ 17 w 11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3" y="1"/>
                  </a:moveTo>
                  <a:cubicBezTo>
                    <a:pt x="6" y="0"/>
                    <a:pt x="11" y="5"/>
                    <a:pt x="9" y="8"/>
                  </a:cubicBezTo>
                  <a:cubicBezTo>
                    <a:pt x="7" y="11"/>
                    <a:pt x="6" y="13"/>
                    <a:pt x="3" y="11"/>
                  </a:cubicBezTo>
                  <a:cubicBezTo>
                    <a:pt x="0" y="9"/>
                    <a:pt x="0" y="1"/>
                    <a:pt x="3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7" name="Freeform 2018">
              <a:extLst>
                <a:ext uri="{FF2B5EF4-FFF2-40B4-BE49-F238E27FC236}">
                  <a16:creationId xmlns:a16="http://schemas.microsoft.com/office/drawing/2014/main" id="{565C3B6E-5959-40B5-8F1C-D314B4768F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3" y="2927"/>
              <a:ext cx="28" cy="28"/>
            </a:xfrm>
            <a:custGeom>
              <a:avLst/>
              <a:gdLst>
                <a:gd name="T0" fmla="*/ 12 w 12"/>
                <a:gd name="T1" fmla="*/ 0 h 12"/>
                <a:gd name="T2" fmla="*/ 54 w 12"/>
                <a:gd name="T3" fmla="*/ 37 h 12"/>
                <a:gd name="T4" fmla="*/ 28 w 12"/>
                <a:gd name="T5" fmla="*/ 61 h 12"/>
                <a:gd name="T6" fmla="*/ 12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2" y="0"/>
                  </a:moveTo>
                  <a:cubicBezTo>
                    <a:pt x="6" y="0"/>
                    <a:pt x="12" y="4"/>
                    <a:pt x="10" y="7"/>
                  </a:cubicBezTo>
                  <a:cubicBezTo>
                    <a:pt x="9" y="10"/>
                    <a:pt x="8" y="12"/>
                    <a:pt x="5" y="11"/>
                  </a:cubicBezTo>
                  <a:cubicBezTo>
                    <a:pt x="3" y="10"/>
                    <a:pt x="0" y="1"/>
                    <a:pt x="2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8" name="Freeform 2019">
              <a:extLst>
                <a:ext uri="{FF2B5EF4-FFF2-40B4-BE49-F238E27FC236}">
                  <a16:creationId xmlns:a16="http://schemas.microsoft.com/office/drawing/2014/main" id="{59249ABB-1554-4A98-AF4A-793227AD78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3" y="2906"/>
              <a:ext cx="28" cy="25"/>
            </a:xfrm>
            <a:custGeom>
              <a:avLst/>
              <a:gdLst>
                <a:gd name="T0" fmla="*/ 12 w 12"/>
                <a:gd name="T1" fmla="*/ 5 h 11"/>
                <a:gd name="T2" fmla="*/ 61 w 12"/>
                <a:gd name="T3" fmla="*/ 20 h 11"/>
                <a:gd name="T4" fmla="*/ 37 w 12"/>
                <a:gd name="T5" fmla="*/ 45 h 11"/>
                <a:gd name="T6" fmla="*/ 12 w 12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2" y="1"/>
                  </a:moveTo>
                  <a:cubicBezTo>
                    <a:pt x="6" y="0"/>
                    <a:pt x="12" y="1"/>
                    <a:pt x="11" y="4"/>
                  </a:cubicBezTo>
                  <a:cubicBezTo>
                    <a:pt x="10" y="8"/>
                    <a:pt x="10" y="11"/>
                    <a:pt x="7" y="9"/>
                  </a:cubicBezTo>
                  <a:cubicBezTo>
                    <a:pt x="3" y="8"/>
                    <a:pt x="0" y="2"/>
                    <a:pt x="2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79" name="Freeform 2020">
              <a:extLst>
                <a:ext uri="{FF2B5EF4-FFF2-40B4-BE49-F238E27FC236}">
                  <a16:creationId xmlns:a16="http://schemas.microsoft.com/office/drawing/2014/main" id="{CC827C9F-7B9A-47DB-A698-7E1FF58A0895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2934"/>
              <a:ext cx="21" cy="25"/>
            </a:xfrm>
            <a:custGeom>
              <a:avLst/>
              <a:gdLst>
                <a:gd name="T0" fmla="*/ 5 w 9"/>
                <a:gd name="T1" fmla="*/ 20 h 11"/>
                <a:gd name="T2" fmla="*/ 37 w 9"/>
                <a:gd name="T3" fmla="*/ 20 h 11"/>
                <a:gd name="T4" fmla="*/ 37 w 9"/>
                <a:gd name="T5" fmla="*/ 52 h 11"/>
                <a:gd name="T6" fmla="*/ 5 w 9"/>
                <a:gd name="T7" fmla="*/ 2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1" y="4"/>
                  </a:moveTo>
                  <a:cubicBezTo>
                    <a:pt x="2" y="1"/>
                    <a:pt x="5" y="0"/>
                    <a:pt x="7" y="4"/>
                  </a:cubicBezTo>
                  <a:cubicBezTo>
                    <a:pt x="9" y="8"/>
                    <a:pt x="9" y="9"/>
                    <a:pt x="7" y="10"/>
                  </a:cubicBezTo>
                  <a:cubicBezTo>
                    <a:pt x="5" y="11"/>
                    <a:pt x="0" y="8"/>
                    <a:pt x="1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0" name="Freeform 2021">
              <a:extLst>
                <a:ext uri="{FF2B5EF4-FFF2-40B4-BE49-F238E27FC236}">
                  <a16:creationId xmlns:a16="http://schemas.microsoft.com/office/drawing/2014/main" id="{8AEF5559-801F-4CEE-8E78-9974AF982B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2861"/>
              <a:ext cx="18" cy="21"/>
            </a:xfrm>
            <a:custGeom>
              <a:avLst/>
              <a:gdLst>
                <a:gd name="T0" fmla="*/ 32 w 8"/>
                <a:gd name="T1" fmla="*/ 12 h 9"/>
                <a:gd name="T2" fmla="*/ 16 w 8"/>
                <a:gd name="T3" fmla="*/ 49 h 9"/>
                <a:gd name="T4" fmla="*/ 0 w 8"/>
                <a:gd name="T5" fmla="*/ 33 h 9"/>
                <a:gd name="T6" fmla="*/ 32 w 8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6" y="2"/>
                  </a:moveTo>
                  <a:cubicBezTo>
                    <a:pt x="8" y="5"/>
                    <a:pt x="5" y="9"/>
                    <a:pt x="3" y="9"/>
                  </a:cubicBezTo>
                  <a:cubicBezTo>
                    <a:pt x="0" y="9"/>
                    <a:pt x="0" y="9"/>
                    <a:pt x="0" y="6"/>
                  </a:cubicBezTo>
                  <a:cubicBezTo>
                    <a:pt x="0" y="4"/>
                    <a:pt x="4" y="0"/>
                    <a:pt x="6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1" name="Freeform 2022">
              <a:extLst>
                <a:ext uri="{FF2B5EF4-FFF2-40B4-BE49-F238E27FC236}">
                  <a16:creationId xmlns:a16="http://schemas.microsoft.com/office/drawing/2014/main" id="{6CF03F9E-E28B-4F88-8004-C53836D5FD9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1" y="2812"/>
              <a:ext cx="19" cy="17"/>
            </a:xfrm>
            <a:custGeom>
              <a:avLst/>
              <a:gdLst>
                <a:gd name="T0" fmla="*/ 33 w 8"/>
                <a:gd name="T1" fmla="*/ 5 h 7"/>
                <a:gd name="T2" fmla="*/ 17 w 8"/>
                <a:gd name="T3" fmla="*/ 41 h 7"/>
                <a:gd name="T4" fmla="*/ 0 w 8"/>
                <a:gd name="T5" fmla="*/ 29 h 7"/>
                <a:gd name="T6" fmla="*/ 33 w 8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6" y="1"/>
                  </a:moveTo>
                  <a:cubicBezTo>
                    <a:pt x="8" y="4"/>
                    <a:pt x="5" y="7"/>
                    <a:pt x="3" y="7"/>
                  </a:cubicBezTo>
                  <a:cubicBezTo>
                    <a:pt x="1" y="7"/>
                    <a:pt x="0" y="7"/>
                    <a:pt x="0" y="5"/>
                  </a:cubicBezTo>
                  <a:cubicBezTo>
                    <a:pt x="1" y="3"/>
                    <a:pt x="4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2" name="Freeform 2023">
              <a:extLst>
                <a:ext uri="{FF2B5EF4-FFF2-40B4-BE49-F238E27FC236}">
                  <a16:creationId xmlns:a16="http://schemas.microsoft.com/office/drawing/2014/main" id="{73AB2272-D2FD-45A1-8EA2-23275A8786F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31" y="2864"/>
              <a:ext cx="14" cy="30"/>
            </a:xfrm>
            <a:custGeom>
              <a:avLst/>
              <a:gdLst>
                <a:gd name="T0" fmla="*/ 33 w 6"/>
                <a:gd name="T1" fmla="*/ 37 h 13"/>
                <a:gd name="T2" fmla="*/ 0 w 6"/>
                <a:gd name="T3" fmla="*/ 42 h 13"/>
                <a:gd name="T4" fmla="*/ 16 w 6"/>
                <a:gd name="T5" fmla="*/ 0 h 13"/>
                <a:gd name="T6" fmla="*/ 33 w 6"/>
                <a:gd name="T7" fmla="*/ 3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3">
                  <a:moveTo>
                    <a:pt x="6" y="7"/>
                  </a:moveTo>
                  <a:cubicBezTo>
                    <a:pt x="5" y="9"/>
                    <a:pt x="0" y="13"/>
                    <a:pt x="0" y="8"/>
                  </a:cubicBezTo>
                  <a:cubicBezTo>
                    <a:pt x="0" y="4"/>
                    <a:pt x="1" y="1"/>
                    <a:pt x="3" y="0"/>
                  </a:cubicBezTo>
                  <a:cubicBezTo>
                    <a:pt x="5" y="0"/>
                    <a:pt x="6" y="4"/>
                    <a:pt x="6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3" name="Freeform 2024">
              <a:extLst>
                <a:ext uri="{FF2B5EF4-FFF2-40B4-BE49-F238E27FC236}">
                  <a16:creationId xmlns:a16="http://schemas.microsoft.com/office/drawing/2014/main" id="{BE8436E7-1A32-4E1E-B03B-2320B3C815F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1" y="2913"/>
              <a:ext cx="18" cy="30"/>
            </a:xfrm>
            <a:custGeom>
              <a:avLst/>
              <a:gdLst>
                <a:gd name="T0" fmla="*/ 20 w 8"/>
                <a:gd name="T1" fmla="*/ 12 h 13"/>
                <a:gd name="T2" fmla="*/ 25 w 8"/>
                <a:gd name="T3" fmla="*/ 58 h 13"/>
                <a:gd name="T4" fmla="*/ 0 w 8"/>
                <a:gd name="T5" fmla="*/ 48 h 13"/>
                <a:gd name="T6" fmla="*/ 20 w 8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3">
                  <a:moveTo>
                    <a:pt x="4" y="2"/>
                  </a:moveTo>
                  <a:cubicBezTo>
                    <a:pt x="7" y="3"/>
                    <a:pt x="8" y="9"/>
                    <a:pt x="5" y="11"/>
                  </a:cubicBezTo>
                  <a:cubicBezTo>
                    <a:pt x="3" y="13"/>
                    <a:pt x="1" y="13"/>
                    <a:pt x="0" y="9"/>
                  </a:cubicBezTo>
                  <a:cubicBezTo>
                    <a:pt x="0" y="6"/>
                    <a:pt x="2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4" name="Freeform 2025">
              <a:extLst>
                <a:ext uri="{FF2B5EF4-FFF2-40B4-BE49-F238E27FC236}">
                  <a16:creationId xmlns:a16="http://schemas.microsoft.com/office/drawing/2014/main" id="{6413260E-8E2E-41BF-AEF5-7489786EFDE2}"/>
                </a:ext>
              </a:extLst>
            </p:cNvPr>
            <p:cNvSpPr>
              <a:spLocks/>
            </p:cNvSpPr>
            <p:nvPr/>
          </p:nvSpPr>
          <p:spPr bwMode="auto">
            <a:xfrm>
              <a:off x="3361" y="2917"/>
              <a:ext cx="30" cy="35"/>
            </a:xfrm>
            <a:custGeom>
              <a:avLst/>
              <a:gdLst>
                <a:gd name="T0" fmla="*/ 21 w 13"/>
                <a:gd name="T1" fmla="*/ 12 h 15"/>
                <a:gd name="T2" fmla="*/ 16 w 13"/>
                <a:gd name="T3" fmla="*/ 70 h 15"/>
                <a:gd name="T4" fmla="*/ 58 w 13"/>
                <a:gd name="T5" fmla="*/ 65 h 15"/>
                <a:gd name="T6" fmla="*/ 21 w 13"/>
                <a:gd name="T7" fmla="*/ 12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5">
                  <a:moveTo>
                    <a:pt x="4" y="2"/>
                  </a:moveTo>
                  <a:cubicBezTo>
                    <a:pt x="1" y="4"/>
                    <a:pt x="0" y="11"/>
                    <a:pt x="3" y="13"/>
                  </a:cubicBezTo>
                  <a:cubicBezTo>
                    <a:pt x="7" y="14"/>
                    <a:pt x="9" y="15"/>
                    <a:pt x="11" y="12"/>
                  </a:cubicBezTo>
                  <a:cubicBezTo>
                    <a:pt x="13" y="9"/>
                    <a:pt x="7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5" name="Freeform 2026">
              <a:extLst>
                <a:ext uri="{FF2B5EF4-FFF2-40B4-BE49-F238E27FC236}">
                  <a16:creationId xmlns:a16="http://schemas.microsoft.com/office/drawing/2014/main" id="{5DD2A676-D290-463A-BF8E-4F16E35560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311"/>
              <a:ext cx="35" cy="28"/>
            </a:xfrm>
            <a:custGeom>
              <a:avLst/>
              <a:gdLst>
                <a:gd name="T0" fmla="*/ 12 w 15"/>
                <a:gd name="T1" fmla="*/ 37 h 12"/>
                <a:gd name="T2" fmla="*/ 70 w 15"/>
                <a:gd name="T3" fmla="*/ 49 h 12"/>
                <a:gd name="T4" fmla="*/ 65 w 15"/>
                <a:gd name="T5" fmla="*/ 16 h 12"/>
                <a:gd name="T6" fmla="*/ 16 w 15"/>
                <a:gd name="T7" fmla="*/ 12 h 12"/>
                <a:gd name="T8" fmla="*/ 12 w 15"/>
                <a:gd name="T9" fmla="*/ 37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2">
                  <a:moveTo>
                    <a:pt x="2" y="7"/>
                  </a:moveTo>
                  <a:cubicBezTo>
                    <a:pt x="4" y="10"/>
                    <a:pt x="11" y="12"/>
                    <a:pt x="13" y="9"/>
                  </a:cubicBezTo>
                  <a:cubicBezTo>
                    <a:pt x="15" y="6"/>
                    <a:pt x="15" y="4"/>
                    <a:pt x="12" y="3"/>
                  </a:cubicBezTo>
                  <a:cubicBezTo>
                    <a:pt x="8" y="1"/>
                    <a:pt x="5" y="0"/>
                    <a:pt x="3" y="2"/>
                  </a:cubicBezTo>
                  <a:cubicBezTo>
                    <a:pt x="1" y="3"/>
                    <a:pt x="0" y="6"/>
                    <a:pt x="2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6" name="Freeform 2027">
              <a:extLst>
                <a:ext uri="{FF2B5EF4-FFF2-40B4-BE49-F238E27FC236}">
                  <a16:creationId xmlns:a16="http://schemas.microsoft.com/office/drawing/2014/main" id="{9A7D1B71-A918-4E27-90FC-0ED5E5C088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0" y="3267"/>
              <a:ext cx="25" cy="23"/>
            </a:xfrm>
            <a:custGeom>
              <a:avLst/>
              <a:gdLst>
                <a:gd name="T0" fmla="*/ 16 w 11"/>
                <a:gd name="T1" fmla="*/ 12 h 10"/>
                <a:gd name="T2" fmla="*/ 16 w 11"/>
                <a:gd name="T3" fmla="*/ 41 h 10"/>
                <a:gd name="T4" fmla="*/ 52 w 11"/>
                <a:gd name="T5" fmla="*/ 41 h 10"/>
                <a:gd name="T6" fmla="*/ 16 w 11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3" y="2"/>
                  </a:moveTo>
                  <a:cubicBezTo>
                    <a:pt x="1" y="3"/>
                    <a:pt x="0" y="7"/>
                    <a:pt x="3" y="8"/>
                  </a:cubicBezTo>
                  <a:cubicBezTo>
                    <a:pt x="5" y="9"/>
                    <a:pt x="9" y="10"/>
                    <a:pt x="10" y="8"/>
                  </a:cubicBezTo>
                  <a:cubicBezTo>
                    <a:pt x="11" y="5"/>
                    <a:pt x="5" y="0"/>
                    <a:pt x="3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7" name="Freeform 2028">
              <a:extLst>
                <a:ext uri="{FF2B5EF4-FFF2-40B4-BE49-F238E27FC236}">
                  <a16:creationId xmlns:a16="http://schemas.microsoft.com/office/drawing/2014/main" id="{9F5797FE-4CF4-4E95-AFE5-9D7752B61C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302"/>
              <a:ext cx="28" cy="30"/>
            </a:xfrm>
            <a:custGeom>
              <a:avLst/>
              <a:gdLst>
                <a:gd name="T0" fmla="*/ 12 w 12"/>
                <a:gd name="T1" fmla="*/ 21 h 13"/>
                <a:gd name="T2" fmla="*/ 28 w 12"/>
                <a:gd name="T3" fmla="*/ 58 h 13"/>
                <a:gd name="T4" fmla="*/ 65 w 12"/>
                <a:gd name="T5" fmla="*/ 21 h 13"/>
                <a:gd name="T6" fmla="*/ 12 w 12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3">
                  <a:moveTo>
                    <a:pt x="2" y="4"/>
                  </a:moveTo>
                  <a:cubicBezTo>
                    <a:pt x="0" y="7"/>
                    <a:pt x="2" y="13"/>
                    <a:pt x="5" y="11"/>
                  </a:cubicBezTo>
                  <a:cubicBezTo>
                    <a:pt x="8" y="10"/>
                    <a:pt x="11" y="7"/>
                    <a:pt x="12" y="4"/>
                  </a:cubicBezTo>
                  <a:cubicBezTo>
                    <a:pt x="12" y="0"/>
                    <a:pt x="3" y="2"/>
                    <a:pt x="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8" name="Freeform 2029">
              <a:extLst>
                <a:ext uri="{FF2B5EF4-FFF2-40B4-BE49-F238E27FC236}">
                  <a16:creationId xmlns:a16="http://schemas.microsoft.com/office/drawing/2014/main" id="{70DF0935-7B9A-498D-837F-E3EB102D0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8" y="3258"/>
              <a:ext cx="30" cy="23"/>
            </a:xfrm>
            <a:custGeom>
              <a:avLst/>
              <a:gdLst>
                <a:gd name="T0" fmla="*/ 53 w 13"/>
                <a:gd name="T1" fmla="*/ 12 h 10"/>
                <a:gd name="T2" fmla="*/ 58 w 13"/>
                <a:gd name="T3" fmla="*/ 48 h 10"/>
                <a:gd name="T4" fmla="*/ 12 w 13"/>
                <a:gd name="T5" fmla="*/ 41 h 10"/>
                <a:gd name="T6" fmla="*/ 21 w 13"/>
                <a:gd name="T7" fmla="*/ 5 h 10"/>
                <a:gd name="T8" fmla="*/ 53 w 13"/>
                <a:gd name="T9" fmla="*/ 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0">
                  <a:moveTo>
                    <a:pt x="10" y="2"/>
                  </a:moveTo>
                  <a:cubicBezTo>
                    <a:pt x="13" y="4"/>
                    <a:pt x="13" y="8"/>
                    <a:pt x="11" y="9"/>
                  </a:cubicBezTo>
                  <a:cubicBezTo>
                    <a:pt x="9" y="10"/>
                    <a:pt x="4" y="10"/>
                    <a:pt x="2" y="8"/>
                  </a:cubicBezTo>
                  <a:cubicBezTo>
                    <a:pt x="0" y="7"/>
                    <a:pt x="2" y="2"/>
                    <a:pt x="4" y="1"/>
                  </a:cubicBezTo>
                  <a:cubicBezTo>
                    <a:pt x="7" y="0"/>
                    <a:pt x="9" y="1"/>
                    <a:pt x="10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89" name="Freeform 2030">
              <a:extLst>
                <a:ext uri="{FF2B5EF4-FFF2-40B4-BE49-F238E27FC236}">
                  <a16:creationId xmlns:a16="http://schemas.microsoft.com/office/drawing/2014/main" id="{72486410-5C86-4014-9ED0-37A34051B4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3" y="3248"/>
              <a:ext cx="16" cy="19"/>
            </a:xfrm>
            <a:custGeom>
              <a:avLst/>
              <a:gdLst>
                <a:gd name="T0" fmla="*/ 25 w 7"/>
                <a:gd name="T1" fmla="*/ 5 h 8"/>
                <a:gd name="T2" fmla="*/ 21 w 7"/>
                <a:gd name="T3" fmla="*/ 40 h 8"/>
                <a:gd name="T4" fmla="*/ 0 w 7"/>
                <a:gd name="T5" fmla="*/ 33 h 8"/>
                <a:gd name="T6" fmla="*/ 25 w 7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5" y="1"/>
                  </a:moveTo>
                  <a:cubicBezTo>
                    <a:pt x="7" y="3"/>
                    <a:pt x="7" y="7"/>
                    <a:pt x="4" y="7"/>
                  </a:cubicBezTo>
                  <a:cubicBezTo>
                    <a:pt x="2" y="7"/>
                    <a:pt x="0" y="8"/>
                    <a:pt x="0" y="6"/>
                  </a:cubicBezTo>
                  <a:cubicBezTo>
                    <a:pt x="0" y="3"/>
                    <a:pt x="4" y="0"/>
                    <a:pt x="5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0" name="Freeform 2031">
              <a:extLst>
                <a:ext uri="{FF2B5EF4-FFF2-40B4-BE49-F238E27FC236}">
                  <a16:creationId xmlns:a16="http://schemas.microsoft.com/office/drawing/2014/main" id="{51ABAEFF-8B3C-4784-B432-0529151AC2DA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232"/>
              <a:ext cx="28" cy="26"/>
            </a:xfrm>
            <a:custGeom>
              <a:avLst/>
              <a:gdLst>
                <a:gd name="T0" fmla="*/ 21 w 12"/>
                <a:gd name="T1" fmla="*/ 0 h 11"/>
                <a:gd name="T2" fmla="*/ 54 w 12"/>
                <a:gd name="T3" fmla="*/ 33 h 11"/>
                <a:gd name="T4" fmla="*/ 16 w 12"/>
                <a:gd name="T5" fmla="*/ 57 h 11"/>
                <a:gd name="T6" fmla="*/ 21 w 12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4" y="0"/>
                  </a:moveTo>
                  <a:cubicBezTo>
                    <a:pt x="7" y="0"/>
                    <a:pt x="12" y="3"/>
                    <a:pt x="10" y="6"/>
                  </a:cubicBezTo>
                  <a:cubicBezTo>
                    <a:pt x="8" y="10"/>
                    <a:pt x="6" y="11"/>
                    <a:pt x="3" y="10"/>
                  </a:cubicBezTo>
                  <a:cubicBezTo>
                    <a:pt x="0" y="8"/>
                    <a:pt x="1" y="2"/>
                    <a:pt x="4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1" name="Freeform 2032">
              <a:extLst>
                <a:ext uri="{FF2B5EF4-FFF2-40B4-BE49-F238E27FC236}">
                  <a16:creationId xmlns:a16="http://schemas.microsoft.com/office/drawing/2014/main" id="{46E260D7-02D0-46D9-8A1B-7FB100C5B9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3234"/>
              <a:ext cx="21" cy="26"/>
            </a:xfrm>
            <a:custGeom>
              <a:avLst/>
              <a:gdLst>
                <a:gd name="T0" fmla="*/ 16 w 9"/>
                <a:gd name="T1" fmla="*/ 0 h 11"/>
                <a:gd name="T2" fmla="*/ 44 w 9"/>
                <a:gd name="T3" fmla="*/ 33 h 11"/>
                <a:gd name="T4" fmla="*/ 16 w 9"/>
                <a:gd name="T5" fmla="*/ 50 h 11"/>
                <a:gd name="T6" fmla="*/ 16 w 9"/>
                <a:gd name="T7" fmla="*/ 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3" y="0"/>
                  </a:moveTo>
                  <a:cubicBezTo>
                    <a:pt x="6" y="0"/>
                    <a:pt x="9" y="3"/>
                    <a:pt x="8" y="6"/>
                  </a:cubicBezTo>
                  <a:cubicBezTo>
                    <a:pt x="6" y="8"/>
                    <a:pt x="6" y="11"/>
                    <a:pt x="3" y="9"/>
                  </a:cubicBezTo>
                  <a:cubicBezTo>
                    <a:pt x="0" y="7"/>
                    <a:pt x="0" y="0"/>
                    <a:pt x="3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2" name="Freeform 2033">
              <a:extLst>
                <a:ext uri="{FF2B5EF4-FFF2-40B4-BE49-F238E27FC236}">
                  <a16:creationId xmlns:a16="http://schemas.microsoft.com/office/drawing/2014/main" id="{BE7A80AF-1FA1-4493-8DA6-7E776EC67F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286"/>
              <a:ext cx="28" cy="28"/>
            </a:xfrm>
            <a:custGeom>
              <a:avLst/>
              <a:gdLst>
                <a:gd name="T0" fmla="*/ 16 w 12"/>
                <a:gd name="T1" fmla="*/ 0 h 12"/>
                <a:gd name="T2" fmla="*/ 61 w 12"/>
                <a:gd name="T3" fmla="*/ 37 h 12"/>
                <a:gd name="T4" fmla="*/ 33 w 12"/>
                <a:gd name="T5" fmla="*/ 61 h 12"/>
                <a:gd name="T6" fmla="*/ 16 w 12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3" y="0"/>
                  </a:moveTo>
                  <a:cubicBezTo>
                    <a:pt x="7" y="0"/>
                    <a:pt x="12" y="4"/>
                    <a:pt x="11" y="7"/>
                  </a:cubicBezTo>
                  <a:cubicBezTo>
                    <a:pt x="9" y="10"/>
                    <a:pt x="8" y="12"/>
                    <a:pt x="6" y="11"/>
                  </a:cubicBezTo>
                  <a:cubicBezTo>
                    <a:pt x="3" y="10"/>
                    <a:pt x="0" y="1"/>
                    <a:pt x="3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3" name="Freeform 2034">
              <a:extLst>
                <a:ext uri="{FF2B5EF4-FFF2-40B4-BE49-F238E27FC236}">
                  <a16:creationId xmlns:a16="http://schemas.microsoft.com/office/drawing/2014/main" id="{4658D7A6-82C1-4583-8AD0-37C8733F361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7" y="3265"/>
              <a:ext cx="28" cy="25"/>
            </a:xfrm>
            <a:custGeom>
              <a:avLst/>
              <a:gdLst>
                <a:gd name="T0" fmla="*/ 12 w 12"/>
                <a:gd name="T1" fmla="*/ 5 h 11"/>
                <a:gd name="T2" fmla="*/ 61 w 12"/>
                <a:gd name="T3" fmla="*/ 20 h 11"/>
                <a:gd name="T4" fmla="*/ 33 w 12"/>
                <a:gd name="T5" fmla="*/ 45 h 11"/>
                <a:gd name="T6" fmla="*/ 12 w 12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1">
                  <a:moveTo>
                    <a:pt x="2" y="1"/>
                  </a:moveTo>
                  <a:cubicBezTo>
                    <a:pt x="5" y="0"/>
                    <a:pt x="12" y="1"/>
                    <a:pt x="11" y="4"/>
                  </a:cubicBezTo>
                  <a:cubicBezTo>
                    <a:pt x="9" y="8"/>
                    <a:pt x="9" y="11"/>
                    <a:pt x="6" y="9"/>
                  </a:cubicBezTo>
                  <a:cubicBezTo>
                    <a:pt x="3" y="8"/>
                    <a:pt x="0" y="2"/>
                    <a:pt x="2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4" name="Freeform 2035">
              <a:extLst>
                <a:ext uri="{FF2B5EF4-FFF2-40B4-BE49-F238E27FC236}">
                  <a16:creationId xmlns:a16="http://schemas.microsoft.com/office/drawing/2014/main" id="{3F048694-7730-4378-8EB1-4F904E37E5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3295"/>
              <a:ext cx="21" cy="26"/>
            </a:xfrm>
            <a:custGeom>
              <a:avLst/>
              <a:gdLst>
                <a:gd name="T0" fmla="*/ 5 w 9"/>
                <a:gd name="T1" fmla="*/ 28 h 11"/>
                <a:gd name="T2" fmla="*/ 33 w 9"/>
                <a:gd name="T3" fmla="*/ 21 h 11"/>
                <a:gd name="T4" fmla="*/ 37 w 9"/>
                <a:gd name="T5" fmla="*/ 57 h 11"/>
                <a:gd name="T6" fmla="*/ 5 w 9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1" y="5"/>
                  </a:moveTo>
                  <a:cubicBezTo>
                    <a:pt x="2" y="1"/>
                    <a:pt x="5" y="0"/>
                    <a:pt x="6" y="4"/>
                  </a:cubicBezTo>
                  <a:cubicBezTo>
                    <a:pt x="8" y="8"/>
                    <a:pt x="9" y="9"/>
                    <a:pt x="7" y="10"/>
                  </a:cubicBezTo>
                  <a:cubicBezTo>
                    <a:pt x="4" y="11"/>
                    <a:pt x="0" y="8"/>
                    <a:pt x="1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5" name="Freeform 2036">
              <a:extLst>
                <a:ext uri="{FF2B5EF4-FFF2-40B4-BE49-F238E27FC236}">
                  <a16:creationId xmlns:a16="http://schemas.microsoft.com/office/drawing/2014/main" id="{16DD170A-062D-4E84-979F-16A2138F8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3307"/>
              <a:ext cx="21" cy="21"/>
            </a:xfrm>
            <a:custGeom>
              <a:avLst/>
              <a:gdLst>
                <a:gd name="T0" fmla="*/ 33 w 9"/>
                <a:gd name="T1" fmla="*/ 16 h 9"/>
                <a:gd name="T2" fmla="*/ 16 w 9"/>
                <a:gd name="T3" fmla="*/ 49 h 9"/>
                <a:gd name="T4" fmla="*/ 0 w 9"/>
                <a:gd name="T5" fmla="*/ 33 h 9"/>
                <a:gd name="T6" fmla="*/ 33 w 9"/>
                <a:gd name="T7" fmla="*/ 16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9">
                  <a:moveTo>
                    <a:pt x="6" y="3"/>
                  </a:moveTo>
                  <a:cubicBezTo>
                    <a:pt x="9" y="5"/>
                    <a:pt x="6" y="9"/>
                    <a:pt x="3" y="9"/>
                  </a:cubicBezTo>
                  <a:cubicBezTo>
                    <a:pt x="1" y="9"/>
                    <a:pt x="0" y="9"/>
                    <a:pt x="0" y="6"/>
                  </a:cubicBezTo>
                  <a:cubicBezTo>
                    <a:pt x="0" y="4"/>
                    <a:pt x="5" y="0"/>
                    <a:pt x="6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6" name="Freeform 2037">
              <a:extLst>
                <a:ext uri="{FF2B5EF4-FFF2-40B4-BE49-F238E27FC236}">
                  <a16:creationId xmlns:a16="http://schemas.microsoft.com/office/drawing/2014/main" id="{7C9182A8-7E5E-4D63-8246-59F581CD6A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084" y="3244"/>
              <a:ext cx="14" cy="25"/>
            </a:xfrm>
            <a:custGeom>
              <a:avLst/>
              <a:gdLst>
                <a:gd name="T0" fmla="*/ 28 w 6"/>
                <a:gd name="T1" fmla="*/ 32 h 11"/>
                <a:gd name="T2" fmla="*/ 0 w 6"/>
                <a:gd name="T3" fmla="*/ 36 h 11"/>
                <a:gd name="T4" fmla="*/ 16 w 6"/>
                <a:gd name="T5" fmla="*/ 0 h 11"/>
                <a:gd name="T6" fmla="*/ 28 w 6"/>
                <a:gd name="T7" fmla="*/ 3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11">
                  <a:moveTo>
                    <a:pt x="5" y="6"/>
                  </a:moveTo>
                  <a:cubicBezTo>
                    <a:pt x="5" y="8"/>
                    <a:pt x="1" y="11"/>
                    <a:pt x="0" y="7"/>
                  </a:cubicBezTo>
                  <a:cubicBezTo>
                    <a:pt x="0" y="3"/>
                    <a:pt x="1" y="1"/>
                    <a:pt x="3" y="0"/>
                  </a:cubicBezTo>
                  <a:cubicBezTo>
                    <a:pt x="4" y="0"/>
                    <a:pt x="6" y="3"/>
                    <a:pt x="5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7" name="Freeform 2038">
              <a:extLst>
                <a:ext uri="{FF2B5EF4-FFF2-40B4-BE49-F238E27FC236}">
                  <a16:creationId xmlns:a16="http://schemas.microsoft.com/office/drawing/2014/main" id="{6238D728-184A-441D-851D-DF7752F3B0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3269"/>
              <a:ext cx="21" cy="33"/>
            </a:xfrm>
            <a:custGeom>
              <a:avLst/>
              <a:gdLst>
                <a:gd name="T0" fmla="*/ 28 w 9"/>
                <a:gd name="T1" fmla="*/ 12 h 14"/>
                <a:gd name="T2" fmla="*/ 33 w 9"/>
                <a:gd name="T3" fmla="*/ 66 h 14"/>
                <a:gd name="T4" fmla="*/ 5 w 9"/>
                <a:gd name="T5" fmla="*/ 57 h 14"/>
                <a:gd name="T6" fmla="*/ 28 w 9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5" y="2"/>
                  </a:moveTo>
                  <a:cubicBezTo>
                    <a:pt x="8" y="3"/>
                    <a:pt x="9" y="10"/>
                    <a:pt x="6" y="12"/>
                  </a:cubicBezTo>
                  <a:cubicBezTo>
                    <a:pt x="4" y="14"/>
                    <a:pt x="2" y="13"/>
                    <a:pt x="1" y="10"/>
                  </a:cubicBezTo>
                  <a:cubicBezTo>
                    <a:pt x="0" y="6"/>
                    <a:pt x="3" y="0"/>
                    <a:pt x="5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8" name="Freeform 2039">
              <a:extLst>
                <a:ext uri="{FF2B5EF4-FFF2-40B4-BE49-F238E27FC236}">
                  <a16:creationId xmlns:a16="http://schemas.microsoft.com/office/drawing/2014/main" id="{6231603A-8C2D-4452-A7D4-4B8FC053EC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3" y="3281"/>
              <a:ext cx="31" cy="30"/>
            </a:xfrm>
            <a:custGeom>
              <a:avLst/>
              <a:gdLst>
                <a:gd name="T0" fmla="*/ 24 w 13"/>
                <a:gd name="T1" fmla="*/ 12 h 13"/>
                <a:gd name="T2" fmla="*/ 24 w 13"/>
                <a:gd name="T3" fmla="*/ 58 h 13"/>
                <a:gd name="T4" fmla="*/ 62 w 13"/>
                <a:gd name="T5" fmla="*/ 53 h 13"/>
                <a:gd name="T6" fmla="*/ 24 w 13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4" y="2"/>
                  </a:moveTo>
                  <a:cubicBezTo>
                    <a:pt x="1" y="4"/>
                    <a:pt x="0" y="9"/>
                    <a:pt x="4" y="11"/>
                  </a:cubicBezTo>
                  <a:cubicBezTo>
                    <a:pt x="7" y="12"/>
                    <a:pt x="10" y="13"/>
                    <a:pt x="11" y="10"/>
                  </a:cubicBezTo>
                  <a:cubicBezTo>
                    <a:pt x="13" y="7"/>
                    <a:pt x="7" y="0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99" name="Freeform 2040">
              <a:extLst>
                <a:ext uri="{FF2B5EF4-FFF2-40B4-BE49-F238E27FC236}">
                  <a16:creationId xmlns:a16="http://schemas.microsoft.com/office/drawing/2014/main" id="{F494F52D-86DC-4AE3-ABA2-5FD24E5948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032"/>
              <a:ext cx="32" cy="32"/>
            </a:xfrm>
            <a:custGeom>
              <a:avLst/>
              <a:gdLst>
                <a:gd name="T0" fmla="*/ 21 w 14"/>
                <a:gd name="T1" fmla="*/ 69 h 14"/>
                <a:gd name="T2" fmla="*/ 62 w 14"/>
                <a:gd name="T3" fmla="*/ 21 h 14"/>
                <a:gd name="T4" fmla="*/ 32 w 14"/>
                <a:gd name="T5" fmla="*/ 11 h 14"/>
                <a:gd name="T6" fmla="*/ 0 w 14"/>
                <a:gd name="T7" fmla="*/ 48 h 14"/>
                <a:gd name="T8" fmla="*/ 21 w 14"/>
                <a:gd name="T9" fmla="*/ 6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4" y="13"/>
                  </a:moveTo>
                  <a:cubicBezTo>
                    <a:pt x="8" y="12"/>
                    <a:pt x="14" y="8"/>
                    <a:pt x="12" y="4"/>
                  </a:cubicBezTo>
                  <a:cubicBezTo>
                    <a:pt x="10" y="1"/>
                    <a:pt x="8" y="0"/>
                    <a:pt x="6" y="2"/>
                  </a:cubicBezTo>
                  <a:cubicBezTo>
                    <a:pt x="3" y="4"/>
                    <a:pt x="0" y="7"/>
                    <a:pt x="0" y="9"/>
                  </a:cubicBezTo>
                  <a:cubicBezTo>
                    <a:pt x="0" y="12"/>
                    <a:pt x="3" y="14"/>
                    <a:pt x="4" y="1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0" name="Freeform 2041">
              <a:extLst>
                <a:ext uri="{FF2B5EF4-FFF2-40B4-BE49-F238E27FC236}">
                  <a16:creationId xmlns:a16="http://schemas.microsoft.com/office/drawing/2014/main" id="{3C635F9D-4E4C-4E49-BB9C-000796F599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0" y="2997"/>
              <a:ext cx="24" cy="37"/>
            </a:xfrm>
            <a:custGeom>
              <a:avLst/>
              <a:gdLst>
                <a:gd name="T0" fmla="*/ 12 w 10"/>
                <a:gd name="T1" fmla="*/ 58 h 16"/>
                <a:gd name="T2" fmla="*/ 53 w 10"/>
                <a:gd name="T3" fmla="*/ 65 h 16"/>
                <a:gd name="T4" fmla="*/ 34 w 10"/>
                <a:gd name="T5" fmla="*/ 12 h 16"/>
                <a:gd name="T6" fmla="*/ 12 w 10"/>
                <a:gd name="T7" fmla="*/ 58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6">
                  <a:moveTo>
                    <a:pt x="2" y="11"/>
                  </a:moveTo>
                  <a:cubicBezTo>
                    <a:pt x="3" y="13"/>
                    <a:pt x="9" y="16"/>
                    <a:pt x="9" y="12"/>
                  </a:cubicBezTo>
                  <a:cubicBezTo>
                    <a:pt x="10" y="8"/>
                    <a:pt x="9" y="4"/>
                    <a:pt x="6" y="2"/>
                  </a:cubicBezTo>
                  <a:cubicBezTo>
                    <a:pt x="4" y="0"/>
                    <a:pt x="0" y="9"/>
                    <a:pt x="2" y="1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1" name="Freeform 2042">
              <a:extLst>
                <a:ext uri="{FF2B5EF4-FFF2-40B4-BE49-F238E27FC236}">
                  <a16:creationId xmlns:a16="http://schemas.microsoft.com/office/drawing/2014/main" id="{6BB64B89-B908-42B9-B791-2C179D5464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964"/>
              <a:ext cx="26" cy="26"/>
            </a:xfrm>
            <a:custGeom>
              <a:avLst/>
              <a:gdLst>
                <a:gd name="T0" fmla="*/ 21 w 11"/>
                <a:gd name="T1" fmla="*/ 12 h 11"/>
                <a:gd name="T2" fmla="*/ 57 w 11"/>
                <a:gd name="T3" fmla="*/ 40 h 11"/>
                <a:gd name="T4" fmla="*/ 21 w 11"/>
                <a:gd name="T5" fmla="*/ 57 h 11"/>
                <a:gd name="T6" fmla="*/ 21 w 11"/>
                <a:gd name="T7" fmla="*/ 12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4" y="2"/>
                  </a:moveTo>
                  <a:cubicBezTo>
                    <a:pt x="8" y="0"/>
                    <a:pt x="11" y="4"/>
                    <a:pt x="10" y="7"/>
                  </a:cubicBezTo>
                  <a:cubicBezTo>
                    <a:pt x="9" y="11"/>
                    <a:pt x="7" y="11"/>
                    <a:pt x="4" y="10"/>
                  </a:cubicBezTo>
                  <a:cubicBezTo>
                    <a:pt x="2" y="10"/>
                    <a:pt x="0" y="3"/>
                    <a:pt x="4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2" name="Freeform 2043">
              <a:extLst>
                <a:ext uri="{FF2B5EF4-FFF2-40B4-BE49-F238E27FC236}">
                  <a16:creationId xmlns:a16="http://schemas.microsoft.com/office/drawing/2014/main" id="{3EC66C65-A3FE-48BE-9C3D-F84CB31B87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015"/>
              <a:ext cx="33" cy="31"/>
            </a:xfrm>
            <a:custGeom>
              <a:avLst/>
              <a:gdLst>
                <a:gd name="T0" fmla="*/ 28 w 14"/>
                <a:gd name="T1" fmla="*/ 5 h 13"/>
                <a:gd name="T2" fmla="*/ 73 w 14"/>
                <a:gd name="T3" fmla="*/ 33 h 13"/>
                <a:gd name="T4" fmla="*/ 45 w 14"/>
                <a:gd name="T5" fmla="*/ 74 h 13"/>
                <a:gd name="T6" fmla="*/ 5 w 14"/>
                <a:gd name="T7" fmla="*/ 33 h 13"/>
                <a:gd name="T8" fmla="*/ 28 w 14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3">
                  <a:moveTo>
                    <a:pt x="5" y="1"/>
                  </a:moveTo>
                  <a:cubicBezTo>
                    <a:pt x="9" y="0"/>
                    <a:pt x="13" y="3"/>
                    <a:pt x="13" y="6"/>
                  </a:cubicBezTo>
                  <a:cubicBezTo>
                    <a:pt x="14" y="8"/>
                    <a:pt x="11" y="12"/>
                    <a:pt x="8" y="13"/>
                  </a:cubicBezTo>
                  <a:cubicBezTo>
                    <a:pt x="5" y="13"/>
                    <a:pt x="0" y="8"/>
                    <a:pt x="1" y="6"/>
                  </a:cubicBezTo>
                  <a:cubicBezTo>
                    <a:pt x="1" y="3"/>
                    <a:pt x="3" y="2"/>
                    <a:pt x="5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3" name="Freeform 2044">
              <a:extLst>
                <a:ext uri="{FF2B5EF4-FFF2-40B4-BE49-F238E27FC236}">
                  <a16:creationId xmlns:a16="http://schemas.microsoft.com/office/drawing/2014/main" id="{514B99FD-9947-45C1-8970-7C17BBC20C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2959"/>
              <a:ext cx="25" cy="31"/>
            </a:xfrm>
            <a:custGeom>
              <a:avLst/>
              <a:gdLst>
                <a:gd name="T0" fmla="*/ 16 w 11"/>
                <a:gd name="T1" fmla="*/ 5 h 13"/>
                <a:gd name="T2" fmla="*/ 45 w 11"/>
                <a:gd name="T3" fmla="*/ 41 h 13"/>
                <a:gd name="T4" fmla="*/ 20 w 11"/>
                <a:gd name="T5" fmla="*/ 62 h 13"/>
                <a:gd name="T6" fmla="*/ 16 w 11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3" y="1"/>
                  </a:moveTo>
                  <a:cubicBezTo>
                    <a:pt x="6" y="0"/>
                    <a:pt x="11" y="4"/>
                    <a:pt x="9" y="7"/>
                  </a:cubicBezTo>
                  <a:cubicBezTo>
                    <a:pt x="8" y="10"/>
                    <a:pt x="8" y="13"/>
                    <a:pt x="4" y="11"/>
                  </a:cubicBezTo>
                  <a:cubicBezTo>
                    <a:pt x="1" y="10"/>
                    <a:pt x="0" y="2"/>
                    <a:pt x="3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4" name="Freeform 2045">
              <a:extLst>
                <a:ext uri="{FF2B5EF4-FFF2-40B4-BE49-F238E27FC236}">
                  <a16:creationId xmlns:a16="http://schemas.microsoft.com/office/drawing/2014/main" id="{F91C8A99-44D3-415E-80B9-16A265DB318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2969"/>
              <a:ext cx="28" cy="35"/>
            </a:xfrm>
            <a:custGeom>
              <a:avLst/>
              <a:gdLst>
                <a:gd name="T0" fmla="*/ 5 w 12"/>
                <a:gd name="T1" fmla="*/ 44 h 15"/>
                <a:gd name="T2" fmla="*/ 54 w 12"/>
                <a:gd name="T3" fmla="*/ 28 h 15"/>
                <a:gd name="T4" fmla="*/ 49 w 12"/>
                <a:gd name="T5" fmla="*/ 77 h 15"/>
                <a:gd name="T6" fmla="*/ 5 w 12"/>
                <a:gd name="T7" fmla="*/ 44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5">
                  <a:moveTo>
                    <a:pt x="1" y="8"/>
                  </a:moveTo>
                  <a:cubicBezTo>
                    <a:pt x="2" y="4"/>
                    <a:pt x="8" y="0"/>
                    <a:pt x="10" y="5"/>
                  </a:cubicBezTo>
                  <a:cubicBezTo>
                    <a:pt x="12" y="9"/>
                    <a:pt x="12" y="12"/>
                    <a:pt x="9" y="14"/>
                  </a:cubicBezTo>
                  <a:cubicBezTo>
                    <a:pt x="6" y="15"/>
                    <a:pt x="0" y="11"/>
                    <a:pt x="1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5" name="Freeform 2046">
              <a:extLst>
                <a:ext uri="{FF2B5EF4-FFF2-40B4-BE49-F238E27FC236}">
                  <a16:creationId xmlns:a16="http://schemas.microsoft.com/office/drawing/2014/main" id="{2069E567-67A2-4460-BCFC-93AE0ADFC8B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7" y="2992"/>
              <a:ext cx="33" cy="28"/>
            </a:xfrm>
            <a:custGeom>
              <a:avLst/>
              <a:gdLst>
                <a:gd name="T0" fmla="*/ 5 w 14"/>
                <a:gd name="T1" fmla="*/ 28 h 12"/>
                <a:gd name="T2" fmla="*/ 57 w 14"/>
                <a:gd name="T3" fmla="*/ 21 h 12"/>
                <a:gd name="T4" fmla="*/ 57 w 14"/>
                <a:gd name="T5" fmla="*/ 54 h 12"/>
                <a:gd name="T6" fmla="*/ 5 w 14"/>
                <a:gd name="T7" fmla="*/ 28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1" y="5"/>
                  </a:moveTo>
                  <a:cubicBezTo>
                    <a:pt x="3" y="2"/>
                    <a:pt x="9" y="0"/>
                    <a:pt x="10" y="4"/>
                  </a:cubicBezTo>
                  <a:cubicBezTo>
                    <a:pt x="12" y="7"/>
                    <a:pt x="14" y="9"/>
                    <a:pt x="10" y="10"/>
                  </a:cubicBezTo>
                  <a:cubicBezTo>
                    <a:pt x="7" y="12"/>
                    <a:pt x="0" y="8"/>
                    <a:pt x="1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6" name="Freeform 2047">
              <a:extLst>
                <a:ext uri="{FF2B5EF4-FFF2-40B4-BE49-F238E27FC236}">
                  <a16:creationId xmlns:a16="http://schemas.microsoft.com/office/drawing/2014/main" id="{6ED272F0-9F92-4B5F-AF10-F9186D9CA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039"/>
              <a:ext cx="30" cy="28"/>
            </a:xfrm>
            <a:custGeom>
              <a:avLst/>
              <a:gdLst>
                <a:gd name="T0" fmla="*/ 16 w 13"/>
                <a:gd name="T1" fmla="*/ 61 h 12"/>
                <a:gd name="T2" fmla="*/ 0 w 13"/>
                <a:gd name="T3" fmla="*/ 33 h 12"/>
                <a:gd name="T4" fmla="*/ 53 w 13"/>
                <a:gd name="T5" fmla="*/ 16 h 12"/>
                <a:gd name="T6" fmla="*/ 53 w 13"/>
                <a:gd name="T7" fmla="*/ 49 h 12"/>
                <a:gd name="T8" fmla="*/ 16 w 13"/>
                <a:gd name="T9" fmla="*/ 61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2">
                  <a:moveTo>
                    <a:pt x="3" y="11"/>
                  </a:moveTo>
                  <a:cubicBezTo>
                    <a:pt x="0" y="11"/>
                    <a:pt x="0" y="8"/>
                    <a:pt x="0" y="6"/>
                  </a:cubicBezTo>
                  <a:cubicBezTo>
                    <a:pt x="1" y="2"/>
                    <a:pt x="8" y="0"/>
                    <a:pt x="10" y="3"/>
                  </a:cubicBezTo>
                  <a:cubicBezTo>
                    <a:pt x="11" y="6"/>
                    <a:pt x="13" y="7"/>
                    <a:pt x="10" y="9"/>
                  </a:cubicBezTo>
                  <a:cubicBezTo>
                    <a:pt x="9" y="10"/>
                    <a:pt x="5" y="12"/>
                    <a:pt x="3" y="1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7" name="Freeform 2048">
              <a:extLst>
                <a:ext uri="{FF2B5EF4-FFF2-40B4-BE49-F238E27FC236}">
                  <a16:creationId xmlns:a16="http://schemas.microsoft.com/office/drawing/2014/main" id="{6D0C387A-6D3F-4CA5-8CAA-938CC44BB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2990"/>
              <a:ext cx="31" cy="25"/>
            </a:xfrm>
            <a:custGeom>
              <a:avLst/>
              <a:gdLst>
                <a:gd name="T0" fmla="*/ 0 w 13"/>
                <a:gd name="T1" fmla="*/ 41 h 11"/>
                <a:gd name="T2" fmla="*/ 45 w 13"/>
                <a:gd name="T3" fmla="*/ 11 h 11"/>
                <a:gd name="T4" fmla="*/ 57 w 13"/>
                <a:gd name="T5" fmla="*/ 45 h 11"/>
                <a:gd name="T6" fmla="*/ 0 w 13"/>
                <a:gd name="T7" fmla="*/ 4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0" y="8"/>
                  </a:moveTo>
                  <a:cubicBezTo>
                    <a:pt x="2" y="4"/>
                    <a:pt x="6" y="0"/>
                    <a:pt x="8" y="2"/>
                  </a:cubicBezTo>
                  <a:cubicBezTo>
                    <a:pt x="10" y="5"/>
                    <a:pt x="13" y="7"/>
                    <a:pt x="10" y="9"/>
                  </a:cubicBezTo>
                  <a:cubicBezTo>
                    <a:pt x="7" y="11"/>
                    <a:pt x="0" y="10"/>
                    <a:pt x="0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8" name="Freeform 2049">
              <a:extLst>
                <a:ext uri="{FF2B5EF4-FFF2-40B4-BE49-F238E27FC236}">
                  <a16:creationId xmlns:a16="http://schemas.microsoft.com/office/drawing/2014/main" id="{C387330F-EDBF-43EC-A40B-A69356BE6F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2950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36 w 8"/>
                <a:gd name="T3" fmla="*/ 33 h 9"/>
                <a:gd name="T4" fmla="*/ 16 w 8"/>
                <a:gd name="T5" fmla="*/ 37 h 9"/>
                <a:gd name="T6" fmla="*/ 16 w 8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7" y="0"/>
                    <a:pt x="8" y="4"/>
                    <a:pt x="7" y="6"/>
                  </a:cubicBezTo>
                  <a:cubicBezTo>
                    <a:pt x="6" y="8"/>
                    <a:pt x="5" y="9"/>
                    <a:pt x="3" y="7"/>
                  </a:cubicBezTo>
                  <a:cubicBezTo>
                    <a:pt x="1" y="6"/>
                    <a:pt x="0" y="0"/>
                    <a:pt x="3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09" name="Freeform 2050">
              <a:extLst>
                <a:ext uri="{FF2B5EF4-FFF2-40B4-BE49-F238E27FC236}">
                  <a16:creationId xmlns:a16="http://schemas.microsoft.com/office/drawing/2014/main" id="{FF61B959-85F6-49CD-82D3-04FC88DB7D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015"/>
              <a:ext cx="23" cy="26"/>
            </a:xfrm>
            <a:custGeom>
              <a:avLst/>
              <a:gdLst>
                <a:gd name="T0" fmla="*/ 41 w 10"/>
                <a:gd name="T1" fmla="*/ 17 h 11"/>
                <a:gd name="T2" fmla="*/ 32 w 10"/>
                <a:gd name="T3" fmla="*/ 50 h 11"/>
                <a:gd name="T4" fmla="*/ 0 w 10"/>
                <a:gd name="T5" fmla="*/ 12 h 11"/>
                <a:gd name="T6" fmla="*/ 41 w 10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1">
                  <a:moveTo>
                    <a:pt x="8" y="3"/>
                  </a:moveTo>
                  <a:cubicBezTo>
                    <a:pt x="9" y="5"/>
                    <a:pt x="10" y="11"/>
                    <a:pt x="6" y="9"/>
                  </a:cubicBezTo>
                  <a:cubicBezTo>
                    <a:pt x="2" y="7"/>
                    <a:pt x="0" y="4"/>
                    <a:pt x="0" y="2"/>
                  </a:cubicBezTo>
                  <a:cubicBezTo>
                    <a:pt x="1" y="0"/>
                    <a:pt x="5" y="1"/>
                    <a:pt x="8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0" name="Freeform 2051">
              <a:extLst>
                <a:ext uri="{FF2B5EF4-FFF2-40B4-BE49-F238E27FC236}">
                  <a16:creationId xmlns:a16="http://schemas.microsoft.com/office/drawing/2014/main" id="{E23301E1-C9BF-4C8F-975F-D24EDAA8C8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2980"/>
              <a:ext cx="26" cy="24"/>
            </a:xfrm>
            <a:custGeom>
              <a:avLst/>
              <a:gdLst>
                <a:gd name="T0" fmla="*/ 12 w 11"/>
                <a:gd name="T1" fmla="*/ 12 h 10"/>
                <a:gd name="T2" fmla="*/ 61 w 11"/>
                <a:gd name="T3" fmla="*/ 34 h 10"/>
                <a:gd name="T4" fmla="*/ 33 w 11"/>
                <a:gd name="T5" fmla="*/ 53 h 10"/>
                <a:gd name="T6" fmla="*/ 12 w 11"/>
                <a:gd name="T7" fmla="*/ 12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2" y="2"/>
                  </a:moveTo>
                  <a:cubicBezTo>
                    <a:pt x="5" y="0"/>
                    <a:pt x="11" y="3"/>
                    <a:pt x="11" y="6"/>
                  </a:cubicBezTo>
                  <a:cubicBezTo>
                    <a:pt x="11" y="9"/>
                    <a:pt x="10" y="10"/>
                    <a:pt x="6" y="9"/>
                  </a:cubicBezTo>
                  <a:cubicBezTo>
                    <a:pt x="3" y="8"/>
                    <a:pt x="0" y="3"/>
                    <a:pt x="2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1" name="Freeform 2052">
              <a:extLst>
                <a:ext uri="{FF2B5EF4-FFF2-40B4-BE49-F238E27FC236}">
                  <a16:creationId xmlns:a16="http://schemas.microsoft.com/office/drawing/2014/main" id="{D8A39F34-155C-4260-B99E-ECB1D54D5A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8" y="3013"/>
              <a:ext cx="32" cy="28"/>
            </a:xfrm>
            <a:custGeom>
              <a:avLst/>
              <a:gdLst>
                <a:gd name="T0" fmla="*/ 0 w 14"/>
                <a:gd name="T1" fmla="*/ 21 h 12"/>
                <a:gd name="T2" fmla="*/ 48 w 14"/>
                <a:gd name="T3" fmla="*/ 54 h 12"/>
                <a:gd name="T4" fmla="*/ 62 w 14"/>
                <a:gd name="T5" fmla="*/ 16 h 12"/>
                <a:gd name="T6" fmla="*/ 0 w 14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2">
                  <a:moveTo>
                    <a:pt x="0" y="4"/>
                  </a:moveTo>
                  <a:cubicBezTo>
                    <a:pt x="1" y="8"/>
                    <a:pt x="5" y="12"/>
                    <a:pt x="9" y="10"/>
                  </a:cubicBezTo>
                  <a:cubicBezTo>
                    <a:pt x="12" y="8"/>
                    <a:pt x="14" y="6"/>
                    <a:pt x="12" y="3"/>
                  </a:cubicBezTo>
                  <a:cubicBezTo>
                    <a:pt x="10" y="0"/>
                    <a:pt x="0" y="0"/>
                    <a:pt x="0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2" name="Freeform 2053">
              <a:extLst>
                <a:ext uri="{FF2B5EF4-FFF2-40B4-BE49-F238E27FC236}">
                  <a16:creationId xmlns:a16="http://schemas.microsoft.com/office/drawing/2014/main" id="{1D34F1A9-DFAD-4886-9164-181424688C42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2" y="2880"/>
              <a:ext cx="33" cy="30"/>
            </a:xfrm>
            <a:custGeom>
              <a:avLst/>
              <a:gdLst>
                <a:gd name="T0" fmla="*/ 66 w 14"/>
                <a:gd name="T1" fmla="*/ 21 h 13"/>
                <a:gd name="T2" fmla="*/ 0 w 14"/>
                <a:gd name="T3" fmla="*/ 32 h 13"/>
                <a:gd name="T4" fmla="*/ 33 w 14"/>
                <a:gd name="T5" fmla="*/ 58 h 13"/>
                <a:gd name="T6" fmla="*/ 66 w 14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12" y="4"/>
                  </a:moveTo>
                  <a:cubicBezTo>
                    <a:pt x="7" y="0"/>
                    <a:pt x="1" y="2"/>
                    <a:pt x="0" y="6"/>
                  </a:cubicBezTo>
                  <a:cubicBezTo>
                    <a:pt x="0" y="11"/>
                    <a:pt x="3" y="13"/>
                    <a:pt x="6" y="11"/>
                  </a:cubicBezTo>
                  <a:cubicBezTo>
                    <a:pt x="9" y="10"/>
                    <a:pt x="14" y="6"/>
                    <a:pt x="1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3" name="Freeform 2054">
              <a:extLst>
                <a:ext uri="{FF2B5EF4-FFF2-40B4-BE49-F238E27FC236}">
                  <a16:creationId xmlns:a16="http://schemas.microsoft.com/office/drawing/2014/main" id="{9D9F0BE3-C360-44CF-8D9A-C98C47B01E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2780"/>
              <a:ext cx="30" cy="37"/>
            </a:xfrm>
            <a:custGeom>
              <a:avLst/>
              <a:gdLst>
                <a:gd name="T0" fmla="*/ 65 w 13"/>
                <a:gd name="T1" fmla="*/ 32 h 16"/>
                <a:gd name="T2" fmla="*/ 21 w 13"/>
                <a:gd name="T3" fmla="*/ 16 h 16"/>
                <a:gd name="T4" fmla="*/ 28 w 13"/>
                <a:gd name="T5" fmla="*/ 65 h 16"/>
                <a:gd name="T6" fmla="*/ 65 w 13"/>
                <a:gd name="T7" fmla="*/ 32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2" y="6"/>
                  </a:moveTo>
                  <a:cubicBezTo>
                    <a:pt x="10" y="1"/>
                    <a:pt x="7" y="0"/>
                    <a:pt x="4" y="3"/>
                  </a:cubicBezTo>
                  <a:cubicBezTo>
                    <a:pt x="1" y="5"/>
                    <a:pt x="0" y="9"/>
                    <a:pt x="5" y="12"/>
                  </a:cubicBezTo>
                  <a:cubicBezTo>
                    <a:pt x="9" y="16"/>
                    <a:pt x="13" y="9"/>
                    <a:pt x="12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4" name="Freeform 2055">
              <a:extLst>
                <a:ext uri="{FF2B5EF4-FFF2-40B4-BE49-F238E27FC236}">
                  <a16:creationId xmlns:a16="http://schemas.microsoft.com/office/drawing/2014/main" id="{E87AE4BD-2C96-4526-96C8-02CC401726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812"/>
              <a:ext cx="38" cy="35"/>
            </a:xfrm>
            <a:custGeom>
              <a:avLst/>
              <a:gdLst>
                <a:gd name="T0" fmla="*/ 69 w 16"/>
                <a:gd name="T1" fmla="*/ 65 h 15"/>
                <a:gd name="T2" fmla="*/ 62 w 16"/>
                <a:gd name="T3" fmla="*/ 16 h 15"/>
                <a:gd name="T4" fmla="*/ 12 w 16"/>
                <a:gd name="T5" fmla="*/ 33 h 15"/>
                <a:gd name="T6" fmla="*/ 69 w 16"/>
                <a:gd name="T7" fmla="*/ 6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5">
                  <a:moveTo>
                    <a:pt x="12" y="12"/>
                  </a:moveTo>
                  <a:cubicBezTo>
                    <a:pt x="16" y="10"/>
                    <a:pt x="15" y="5"/>
                    <a:pt x="11" y="3"/>
                  </a:cubicBezTo>
                  <a:cubicBezTo>
                    <a:pt x="8" y="0"/>
                    <a:pt x="5" y="1"/>
                    <a:pt x="2" y="6"/>
                  </a:cubicBezTo>
                  <a:cubicBezTo>
                    <a:pt x="0" y="10"/>
                    <a:pt x="8" y="15"/>
                    <a:pt x="12" y="1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5" name="Freeform 2056">
              <a:extLst>
                <a:ext uri="{FF2B5EF4-FFF2-40B4-BE49-F238E27FC236}">
                  <a16:creationId xmlns:a16="http://schemas.microsoft.com/office/drawing/2014/main" id="{6100F3B0-3E38-4C48-B33D-C54F39CB593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3" y="2831"/>
              <a:ext cx="33" cy="33"/>
            </a:xfrm>
            <a:custGeom>
              <a:avLst/>
              <a:gdLst>
                <a:gd name="T0" fmla="*/ 73 w 14"/>
                <a:gd name="T1" fmla="*/ 45 h 14"/>
                <a:gd name="T2" fmla="*/ 28 w 14"/>
                <a:gd name="T3" fmla="*/ 17 h 14"/>
                <a:gd name="T4" fmla="*/ 17 w 14"/>
                <a:gd name="T5" fmla="*/ 61 h 14"/>
                <a:gd name="T6" fmla="*/ 73 w 14"/>
                <a:gd name="T7" fmla="*/ 4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3"/>
                    <a:pt x="8" y="0"/>
                    <a:pt x="5" y="3"/>
                  </a:cubicBezTo>
                  <a:cubicBezTo>
                    <a:pt x="2" y="6"/>
                    <a:pt x="0" y="8"/>
                    <a:pt x="3" y="11"/>
                  </a:cubicBezTo>
                  <a:cubicBezTo>
                    <a:pt x="5" y="14"/>
                    <a:pt x="14" y="12"/>
                    <a:pt x="13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6" name="Freeform 2057">
              <a:extLst>
                <a:ext uri="{FF2B5EF4-FFF2-40B4-BE49-F238E27FC236}">
                  <a16:creationId xmlns:a16="http://schemas.microsoft.com/office/drawing/2014/main" id="{D57DEBAC-CE69-460A-B3D5-D2AEC05A58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2766"/>
              <a:ext cx="32" cy="35"/>
            </a:xfrm>
            <a:custGeom>
              <a:avLst/>
              <a:gdLst>
                <a:gd name="T0" fmla="*/ 69 w 14"/>
                <a:gd name="T1" fmla="*/ 28 h 15"/>
                <a:gd name="T2" fmla="*/ 21 w 14"/>
                <a:gd name="T3" fmla="*/ 21 h 15"/>
                <a:gd name="T4" fmla="*/ 16 w 14"/>
                <a:gd name="T5" fmla="*/ 65 h 15"/>
                <a:gd name="T6" fmla="*/ 69 w 14"/>
                <a:gd name="T7" fmla="*/ 28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3" y="5"/>
                  </a:moveTo>
                  <a:cubicBezTo>
                    <a:pt x="14" y="0"/>
                    <a:pt x="6" y="1"/>
                    <a:pt x="4" y="4"/>
                  </a:cubicBezTo>
                  <a:cubicBezTo>
                    <a:pt x="2" y="6"/>
                    <a:pt x="0" y="8"/>
                    <a:pt x="3" y="12"/>
                  </a:cubicBezTo>
                  <a:cubicBezTo>
                    <a:pt x="5" y="15"/>
                    <a:pt x="13" y="8"/>
                    <a:pt x="13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7" name="Freeform 2058">
              <a:extLst>
                <a:ext uri="{FF2B5EF4-FFF2-40B4-BE49-F238E27FC236}">
                  <a16:creationId xmlns:a16="http://schemas.microsoft.com/office/drawing/2014/main" id="{3C216B67-F24F-4CCF-98F3-BC6EBC0F66C0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1" y="2798"/>
              <a:ext cx="33" cy="38"/>
            </a:xfrm>
            <a:custGeom>
              <a:avLst/>
              <a:gdLst>
                <a:gd name="T0" fmla="*/ 73 w 14"/>
                <a:gd name="T1" fmla="*/ 40 h 16"/>
                <a:gd name="T2" fmla="*/ 21 w 14"/>
                <a:gd name="T3" fmla="*/ 17 h 16"/>
                <a:gd name="T4" fmla="*/ 12 w 14"/>
                <a:gd name="T5" fmla="*/ 69 h 16"/>
                <a:gd name="T6" fmla="*/ 73 w 14"/>
                <a:gd name="T7" fmla="*/ 4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7"/>
                  </a:moveTo>
                  <a:cubicBezTo>
                    <a:pt x="12" y="3"/>
                    <a:pt x="6" y="0"/>
                    <a:pt x="4" y="3"/>
                  </a:cubicBezTo>
                  <a:cubicBezTo>
                    <a:pt x="2" y="6"/>
                    <a:pt x="0" y="8"/>
                    <a:pt x="2" y="12"/>
                  </a:cubicBezTo>
                  <a:cubicBezTo>
                    <a:pt x="5" y="16"/>
                    <a:pt x="14" y="12"/>
                    <a:pt x="13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8" name="Freeform 2059">
              <a:extLst>
                <a:ext uri="{FF2B5EF4-FFF2-40B4-BE49-F238E27FC236}">
                  <a16:creationId xmlns:a16="http://schemas.microsoft.com/office/drawing/2014/main" id="{D8900667-B5C4-4A10-9DC7-B7B9EE4FD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26"/>
              <a:ext cx="26" cy="26"/>
            </a:xfrm>
            <a:custGeom>
              <a:avLst/>
              <a:gdLst>
                <a:gd name="T0" fmla="*/ 57 w 11"/>
                <a:gd name="T1" fmla="*/ 28 h 11"/>
                <a:gd name="T2" fmla="*/ 12 w 11"/>
                <a:gd name="T3" fmla="*/ 17 h 11"/>
                <a:gd name="T4" fmla="*/ 12 w 11"/>
                <a:gd name="T5" fmla="*/ 50 h 11"/>
                <a:gd name="T6" fmla="*/ 57 w 11"/>
                <a:gd name="T7" fmla="*/ 28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0" y="5"/>
                  </a:moveTo>
                  <a:cubicBezTo>
                    <a:pt x="10" y="1"/>
                    <a:pt x="5" y="0"/>
                    <a:pt x="2" y="3"/>
                  </a:cubicBezTo>
                  <a:cubicBezTo>
                    <a:pt x="0" y="5"/>
                    <a:pt x="1" y="8"/>
                    <a:pt x="2" y="9"/>
                  </a:cubicBezTo>
                  <a:cubicBezTo>
                    <a:pt x="4" y="11"/>
                    <a:pt x="11" y="9"/>
                    <a:pt x="10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19" name="Freeform 2060">
              <a:extLst>
                <a:ext uri="{FF2B5EF4-FFF2-40B4-BE49-F238E27FC236}">
                  <a16:creationId xmlns:a16="http://schemas.microsoft.com/office/drawing/2014/main" id="{1ADBAE17-FED4-4F29-95EA-BAD8788047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2852"/>
              <a:ext cx="26" cy="26"/>
            </a:xfrm>
            <a:custGeom>
              <a:avLst/>
              <a:gdLst>
                <a:gd name="T0" fmla="*/ 61 w 11"/>
                <a:gd name="T1" fmla="*/ 45 h 11"/>
                <a:gd name="T2" fmla="*/ 12 w 11"/>
                <a:gd name="T3" fmla="*/ 12 h 11"/>
                <a:gd name="T4" fmla="*/ 17 w 11"/>
                <a:gd name="T5" fmla="*/ 45 h 11"/>
                <a:gd name="T6" fmla="*/ 61 w 11"/>
                <a:gd name="T7" fmla="*/ 4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1" y="8"/>
                  </a:moveTo>
                  <a:cubicBezTo>
                    <a:pt x="10" y="4"/>
                    <a:pt x="4" y="0"/>
                    <a:pt x="2" y="2"/>
                  </a:cubicBezTo>
                  <a:cubicBezTo>
                    <a:pt x="1" y="4"/>
                    <a:pt x="0" y="6"/>
                    <a:pt x="3" y="8"/>
                  </a:cubicBezTo>
                  <a:cubicBezTo>
                    <a:pt x="5" y="10"/>
                    <a:pt x="11" y="11"/>
                    <a:pt x="11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0" name="Freeform 2061">
              <a:extLst>
                <a:ext uri="{FF2B5EF4-FFF2-40B4-BE49-F238E27FC236}">
                  <a16:creationId xmlns:a16="http://schemas.microsoft.com/office/drawing/2014/main" id="{8B656E47-F520-4C2C-B7B9-75FADAF7EA8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743"/>
              <a:ext cx="28" cy="21"/>
            </a:xfrm>
            <a:custGeom>
              <a:avLst/>
              <a:gdLst>
                <a:gd name="T0" fmla="*/ 54 w 12"/>
                <a:gd name="T1" fmla="*/ 12 h 9"/>
                <a:gd name="T2" fmla="*/ 0 w 12"/>
                <a:gd name="T3" fmla="*/ 21 h 9"/>
                <a:gd name="T4" fmla="*/ 21 w 12"/>
                <a:gd name="T5" fmla="*/ 44 h 9"/>
                <a:gd name="T6" fmla="*/ 54 w 12"/>
                <a:gd name="T7" fmla="*/ 12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9">
                  <a:moveTo>
                    <a:pt x="10" y="2"/>
                  </a:moveTo>
                  <a:cubicBezTo>
                    <a:pt x="7" y="0"/>
                    <a:pt x="0" y="1"/>
                    <a:pt x="0" y="4"/>
                  </a:cubicBezTo>
                  <a:cubicBezTo>
                    <a:pt x="0" y="6"/>
                    <a:pt x="1" y="9"/>
                    <a:pt x="4" y="8"/>
                  </a:cubicBezTo>
                  <a:cubicBezTo>
                    <a:pt x="8" y="7"/>
                    <a:pt x="12" y="4"/>
                    <a:pt x="10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1" name="Freeform 2062">
              <a:extLst>
                <a:ext uri="{FF2B5EF4-FFF2-40B4-BE49-F238E27FC236}">
                  <a16:creationId xmlns:a16="http://schemas.microsoft.com/office/drawing/2014/main" id="{0C93A580-B992-442C-B7F9-A603F56137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0" y="2838"/>
              <a:ext cx="30" cy="30"/>
            </a:xfrm>
            <a:custGeom>
              <a:avLst/>
              <a:gdLst>
                <a:gd name="T0" fmla="*/ 42 w 13"/>
                <a:gd name="T1" fmla="*/ 12 h 13"/>
                <a:gd name="T2" fmla="*/ 5 w 13"/>
                <a:gd name="T3" fmla="*/ 28 h 13"/>
                <a:gd name="T4" fmla="*/ 37 w 13"/>
                <a:gd name="T5" fmla="*/ 65 h 13"/>
                <a:gd name="T6" fmla="*/ 42 w 13"/>
                <a:gd name="T7" fmla="*/ 12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8" y="2"/>
                  </a:moveTo>
                  <a:cubicBezTo>
                    <a:pt x="5" y="0"/>
                    <a:pt x="0" y="1"/>
                    <a:pt x="1" y="5"/>
                  </a:cubicBezTo>
                  <a:cubicBezTo>
                    <a:pt x="3" y="9"/>
                    <a:pt x="3" y="13"/>
                    <a:pt x="7" y="12"/>
                  </a:cubicBezTo>
                  <a:cubicBezTo>
                    <a:pt x="12" y="12"/>
                    <a:pt x="13" y="5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2" name="Freeform 2063">
              <a:extLst>
                <a:ext uri="{FF2B5EF4-FFF2-40B4-BE49-F238E27FC236}">
                  <a16:creationId xmlns:a16="http://schemas.microsoft.com/office/drawing/2014/main" id="{4571723A-B7FB-4D7A-9FCE-BBA4268DDC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1" y="2845"/>
              <a:ext cx="28" cy="33"/>
            </a:xfrm>
            <a:custGeom>
              <a:avLst/>
              <a:gdLst>
                <a:gd name="T0" fmla="*/ 54 w 12"/>
                <a:gd name="T1" fmla="*/ 17 h 14"/>
                <a:gd name="T2" fmla="*/ 21 w 12"/>
                <a:gd name="T3" fmla="*/ 66 h 14"/>
                <a:gd name="T4" fmla="*/ 54 w 12"/>
                <a:gd name="T5" fmla="*/ 1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4">
                  <a:moveTo>
                    <a:pt x="10" y="3"/>
                  </a:moveTo>
                  <a:cubicBezTo>
                    <a:pt x="12" y="7"/>
                    <a:pt x="7" y="14"/>
                    <a:pt x="4" y="12"/>
                  </a:cubicBezTo>
                  <a:cubicBezTo>
                    <a:pt x="0" y="9"/>
                    <a:pt x="6" y="0"/>
                    <a:pt x="10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3" name="Freeform 2064">
              <a:extLst>
                <a:ext uri="{FF2B5EF4-FFF2-40B4-BE49-F238E27FC236}">
                  <a16:creationId xmlns:a16="http://schemas.microsoft.com/office/drawing/2014/main" id="{888EF619-928A-479E-8F00-326F83A4EC9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2" y="2780"/>
              <a:ext cx="21" cy="32"/>
            </a:xfrm>
            <a:custGeom>
              <a:avLst/>
              <a:gdLst>
                <a:gd name="T0" fmla="*/ 33 w 9"/>
                <a:gd name="T1" fmla="*/ 62 h 14"/>
                <a:gd name="T2" fmla="*/ 5 w 9"/>
                <a:gd name="T3" fmla="*/ 48 h 14"/>
                <a:gd name="T4" fmla="*/ 28 w 9"/>
                <a:gd name="T5" fmla="*/ 5 h 14"/>
                <a:gd name="T6" fmla="*/ 33 w 9"/>
                <a:gd name="T7" fmla="*/ 6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4">
                  <a:moveTo>
                    <a:pt x="6" y="12"/>
                  </a:moveTo>
                  <a:cubicBezTo>
                    <a:pt x="3" y="14"/>
                    <a:pt x="0" y="13"/>
                    <a:pt x="1" y="9"/>
                  </a:cubicBezTo>
                  <a:cubicBezTo>
                    <a:pt x="2" y="4"/>
                    <a:pt x="2" y="0"/>
                    <a:pt x="5" y="1"/>
                  </a:cubicBezTo>
                  <a:cubicBezTo>
                    <a:pt x="7" y="2"/>
                    <a:pt x="9" y="10"/>
                    <a:pt x="6" y="1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4" name="Freeform 2065">
              <a:extLst>
                <a:ext uri="{FF2B5EF4-FFF2-40B4-BE49-F238E27FC236}">
                  <a16:creationId xmlns:a16="http://schemas.microsoft.com/office/drawing/2014/main" id="{C2D033BB-A5B8-4667-95A4-7A22D68A271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6" y="2754"/>
              <a:ext cx="37" cy="28"/>
            </a:xfrm>
            <a:custGeom>
              <a:avLst/>
              <a:gdLst>
                <a:gd name="T0" fmla="*/ 58 w 16"/>
                <a:gd name="T1" fmla="*/ 54 h 12"/>
                <a:gd name="T2" fmla="*/ 21 w 16"/>
                <a:gd name="T3" fmla="*/ 37 h 12"/>
                <a:gd name="T4" fmla="*/ 69 w 16"/>
                <a:gd name="T5" fmla="*/ 5 h 12"/>
                <a:gd name="T6" fmla="*/ 58 w 16"/>
                <a:gd name="T7" fmla="*/ 54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2">
                  <a:moveTo>
                    <a:pt x="11" y="10"/>
                  </a:moveTo>
                  <a:cubicBezTo>
                    <a:pt x="9" y="12"/>
                    <a:pt x="0" y="12"/>
                    <a:pt x="4" y="7"/>
                  </a:cubicBezTo>
                  <a:cubicBezTo>
                    <a:pt x="7" y="2"/>
                    <a:pt x="11" y="0"/>
                    <a:pt x="13" y="1"/>
                  </a:cubicBezTo>
                  <a:cubicBezTo>
                    <a:pt x="16" y="2"/>
                    <a:pt x="14" y="8"/>
                    <a:pt x="11" y="1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5" name="Freeform 2066">
              <a:extLst>
                <a:ext uri="{FF2B5EF4-FFF2-40B4-BE49-F238E27FC236}">
                  <a16:creationId xmlns:a16="http://schemas.microsoft.com/office/drawing/2014/main" id="{A1B69320-FDA1-486C-9E6D-9A04EAA36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2868"/>
              <a:ext cx="26" cy="24"/>
            </a:xfrm>
            <a:custGeom>
              <a:avLst/>
              <a:gdLst>
                <a:gd name="T0" fmla="*/ 40 w 11"/>
                <a:gd name="T1" fmla="*/ 0 h 10"/>
                <a:gd name="T2" fmla="*/ 12 w 11"/>
                <a:gd name="T3" fmla="*/ 41 h 10"/>
                <a:gd name="T4" fmla="*/ 45 w 11"/>
                <a:gd name="T5" fmla="*/ 46 h 10"/>
                <a:gd name="T6" fmla="*/ 40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7" y="0"/>
                  </a:moveTo>
                  <a:cubicBezTo>
                    <a:pt x="2" y="0"/>
                    <a:pt x="0" y="4"/>
                    <a:pt x="2" y="7"/>
                  </a:cubicBezTo>
                  <a:cubicBezTo>
                    <a:pt x="4" y="9"/>
                    <a:pt x="5" y="10"/>
                    <a:pt x="8" y="8"/>
                  </a:cubicBezTo>
                  <a:cubicBezTo>
                    <a:pt x="11" y="7"/>
                    <a:pt x="11" y="0"/>
                    <a:pt x="7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6" name="Freeform 2067">
              <a:extLst>
                <a:ext uri="{FF2B5EF4-FFF2-40B4-BE49-F238E27FC236}">
                  <a16:creationId xmlns:a16="http://schemas.microsoft.com/office/drawing/2014/main" id="{9B5DAC56-0032-43E4-9E65-B88663B14B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2754"/>
              <a:ext cx="33" cy="24"/>
            </a:xfrm>
            <a:custGeom>
              <a:avLst/>
              <a:gdLst>
                <a:gd name="T0" fmla="*/ 45 w 14"/>
                <a:gd name="T1" fmla="*/ 0 h 10"/>
                <a:gd name="T2" fmla="*/ 12 w 14"/>
                <a:gd name="T3" fmla="*/ 41 h 10"/>
                <a:gd name="T4" fmla="*/ 57 w 14"/>
                <a:gd name="T5" fmla="*/ 46 h 10"/>
                <a:gd name="T6" fmla="*/ 45 w 14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0">
                  <a:moveTo>
                    <a:pt x="8" y="0"/>
                  </a:moveTo>
                  <a:cubicBezTo>
                    <a:pt x="2" y="0"/>
                    <a:pt x="0" y="4"/>
                    <a:pt x="2" y="7"/>
                  </a:cubicBezTo>
                  <a:cubicBezTo>
                    <a:pt x="4" y="9"/>
                    <a:pt x="6" y="10"/>
                    <a:pt x="10" y="8"/>
                  </a:cubicBezTo>
                  <a:cubicBezTo>
                    <a:pt x="14" y="7"/>
                    <a:pt x="13" y="0"/>
                    <a:pt x="8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7" name="Freeform 2068">
              <a:extLst>
                <a:ext uri="{FF2B5EF4-FFF2-40B4-BE49-F238E27FC236}">
                  <a16:creationId xmlns:a16="http://schemas.microsoft.com/office/drawing/2014/main" id="{CAD5B87A-A8F5-402D-943F-88EAB122D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2803"/>
              <a:ext cx="30" cy="33"/>
            </a:xfrm>
            <a:custGeom>
              <a:avLst/>
              <a:gdLst>
                <a:gd name="T0" fmla="*/ 28 w 13"/>
                <a:gd name="T1" fmla="*/ 12 h 14"/>
                <a:gd name="T2" fmla="*/ 16 w 13"/>
                <a:gd name="T3" fmla="*/ 57 h 14"/>
                <a:gd name="T4" fmla="*/ 53 w 13"/>
                <a:gd name="T5" fmla="*/ 61 h 14"/>
                <a:gd name="T6" fmla="*/ 28 w 13"/>
                <a:gd name="T7" fmla="*/ 1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5" y="2"/>
                  </a:moveTo>
                  <a:cubicBezTo>
                    <a:pt x="1" y="3"/>
                    <a:pt x="0" y="8"/>
                    <a:pt x="3" y="10"/>
                  </a:cubicBezTo>
                  <a:cubicBezTo>
                    <a:pt x="6" y="12"/>
                    <a:pt x="8" y="14"/>
                    <a:pt x="10" y="11"/>
                  </a:cubicBezTo>
                  <a:cubicBezTo>
                    <a:pt x="13" y="8"/>
                    <a:pt x="8" y="0"/>
                    <a:pt x="5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8" name="Freeform 2069">
              <a:extLst>
                <a:ext uri="{FF2B5EF4-FFF2-40B4-BE49-F238E27FC236}">
                  <a16:creationId xmlns:a16="http://schemas.microsoft.com/office/drawing/2014/main" id="{172BA9FF-971C-4228-B930-1568531168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9" y="2875"/>
              <a:ext cx="19" cy="24"/>
            </a:xfrm>
            <a:custGeom>
              <a:avLst/>
              <a:gdLst>
                <a:gd name="T0" fmla="*/ 40 w 8"/>
                <a:gd name="T1" fmla="*/ 17 h 10"/>
                <a:gd name="T2" fmla="*/ 5 w 8"/>
                <a:gd name="T3" fmla="*/ 24 h 10"/>
                <a:gd name="T4" fmla="*/ 29 w 8"/>
                <a:gd name="T5" fmla="*/ 53 h 10"/>
                <a:gd name="T6" fmla="*/ 40 w 8"/>
                <a:gd name="T7" fmla="*/ 1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7" y="3"/>
                  </a:moveTo>
                  <a:cubicBezTo>
                    <a:pt x="5" y="1"/>
                    <a:pt x="0" y="0"/>
                    <a:pt x="1" y="4"/>
                  </a:cubicBezTo>
                  <a:cubicBezTo>
                    <a:pt x="2" y="7"/>
                    <a:pt x="3" y="10"/>
                    <a:pt x="5" y="9"/>
                  </a:cubicBezTo>
                  <a:cubicBezTo>
                    <a:pt x="7" y="8"/>
                    <a:pt x="8" y="3"/>
                    <a:pt x="7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29" name="Freeform 2070">
              <a:extLst>
                <a:ext uri="{FF2B5EF4-FFF2-40B4-BE49-F238E27FC236}">
                  <a16:creationId xmlns:a16="http://schemas.microsoft.com/office/drawing/2014/main" id="{FF6B614E-2370-4A09-AF10-E1C8237E25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106"/>
              <a:ext cx="30" cy="38"/>
            </a:xfrm>
            <a:custGeom>
              <a:avLst/>
              <a:gdLst>
                <a:gd name="T0" fmla="*/ 65 w 13"/>
                <a:gd name="T1" fmla="*/ 33 h 16"/>
                <a:gd name="T2" fmla="*/ 21 w 13"/>
                <a:gd name="T3" fmla="*/ 17 h 16"/>
                <a:gd name="T4" fmla="*/ 28 w 13"/>
                <a:gd name="T5" fmla="*/ 74 h 16"/>
                <a:gd name="T6" fmla="*/ 65 w 13"/>
                <a:gd name="T7" fmla="*/ 33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6">
                  <a:moveTo>
                    <a:pt x="12" y="6"/>
                  </a:moveTo>
                  <a:cubicBezTo>
                    <a:pt x="10" y="1"/>
                    <a:pt x="7" y="0"/>
                    <a:pt x="4" y="3"/>
                  </a:cubicBezTo>
                  <a:cubicBezTo>
                    <a:pt x="1" y="5"/>
                    <a:pt x="0" y="9"/>
                    <a:pt x="5" y="13"/>
                  </a:cubicBezTo>
                  <a:cubicBezTo>
                    <a:pt x="9" y="16"/>
                    <a:pt x="13" y="9"/>
                    <a:pt x="12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0" name="Freeform 2071">
              <a:extLst>
                <a:ext uri="{FF2B5EF4-FFF2-40B4-BE49-F238E27FC236}">
                  <a16:creationId xmlns:a16="http://schemas.microsoft.com/office/drawing/2014/main" id="{C1B5D847-DE50-4C48-8FE4-DCDF375446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14" y="3141"/>
              <a:ext cx="30" cy="28"/>
            </a:xfrm>
            <a:custGeom>
              <a:avLst/>
              <a:gdLst>
                <a:gd name="T0" fmla="*/ 53 w 13"/>
                <a:gd name="T1" fmla="*/ 49 h 12"/>
                <a:gd name="T2" fmla="*/ 48 w 13"/>
                <a:gd name="T3" fmla="*/ 12 h 12"/>
                <a:gd name="T4" fmla="*/ 12 w 13"/>
                <a:gd name="T5" fmla="*/ 21 h 12"/>
                <a:gd name="T6" fmla="*/ 53 w 13"/>
                <a:gd name="T7" fmla="*/ 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2">
                  <a:moveTo>
                    <a:pt x="10" y="9"/>
                  </a:moveTo>
                  <a:cubicBezTo>
                    <a:pt x="13" y="8"/>
                    <a:pt x="12" y="4"/>
                    <a:pt x="9" y="2"/>
                  </a:cubicBezTo>
                  <a:cubicBezTo>
                    <a:pt x="6" y="0"/>
                    <a:pt x="4" y="1"/>
                    <a:pt x="2" y="4"/>
                  </a:cubicBezTo>
                  <a:cubicBezTo>
                    <a:pt x="0" y="8"/>
                    <a:pt x="7" y="12"/>
                    <a:pt x="10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1" name="Freeform 2072">
              <a:extLst>
                <a:ext uri="{FF2B5EF4-FFF2-40B4-BE49-F238E27FC236}">
                  <a16:creationId xmlns:a16="http://schemas.microsoft.com/office/drawing/2014/main" id="{25891758-AE3C-47E1-B35B-F45A4AC5DD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3169"/>
              <a:ext cx="26" cy="33"/>
            </a:xfrm>
            <a:custGeom>
              <a:avLst/>
              <a:gdLst>
                <a:gd name="T0" fmla="*/ 61 w 11"/>
                <a:gd name="T1" fmla="*/ 45 h 14"/>
                <a:gd name="T2" fmla="*/ 28 w 11"/>
                <a:gd name="T3" fmla="*/ 17 h 14"/>
                <a:gd name="T4" fmla="*/ 12 w 11"/>
                <a:gd name="T5" fmla="*/ 61 h 14"/>
                <a:gd name="T6" fmla="*/ 61 w 11"/>
                <a:gd name="T7" fmla="*/ 4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1" y="8"/>
                  </a:moveTo>
                  <a:cubicBezTo>
                    <a:pt x="9" y="2"/>
                    <a:pt x="8" y="0"/>
                    <a:pt x="5" y="3"/>
                  </a:cubicBezTo>
                  <a:cubicBezTo>
                    <a:pt x="2" y="6"/>
                    <a:pt x="0" y="8"/>
                    <a:pt x="2" y="11"/>
                  </a:cubicBezTo>
                  <a:cubicBezTo>
                    <a:pt x="5" y="14"/>
                    <a:pt x="11" y="11"/>
                    <a:pt x="11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2" name="Freeform 2073">
              <a:extLst>
                <a:ext uri="{FF2B5EF4-FFF2-40B4-BE49-F238E27FC236}">
                  <a16:creationId xmlns:a16="http://schemas.microsoft.com/office/drawing/2014/main" id="{A9DFB32E-3478-4683-A6C7-B0CAF2A041F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3099"/>
              <a:ext cx="33" cy="35"/>
            </a:xfrm>
            <a:custGeom>
              <a:avLst/>
              <a:gdLst>
                <a:gd name="T0" fmla="*/ 78 w 14"/>
                <a:gd name="T1" fmla="*/ 21 h 15"/>
                <a:gd name="T2" fmla="*/ 21 w 14"/>
                <a:gd name="T3" fmla="*/ 16 h 15"/>
                <a:gd name="T4" fmla="*/ 17 w 14"/>
                <a:gd name="T5" fmla="*/ 61 h 15"/>
                <a:gd name="T6" fmla="*/ 78 w 14"/>
                <a:gd name="T7" fmla="*/ 21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5">
                  <a:moveTo>
                    <a:pt x="14" y="4"/>
                  </a:moveTo>
                  <a:cubicBezTo>
                    <a:pt x="14" y="0"/>
                    <a:pt x="6" y="1"/>
                    <a:pt x="4" y="3"/>
                  </a:cubicBezTo>
                  <a:cubicBezTo>
                    <a:pt x="2" y="6"/>
                    <a:pt x="0" y="8"/>
                    <a:pt x="3" y="11"/>
                  </a:cubicBezTo>
                  <a:cubicBezTo>
                    <a:pt x="6" y="15"/>
                    <a:pt x="14" y="7"/>
                    <a:pt x="14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3" name="Freeform 2074">
              <a:extLst>
                <a:ext uri="{FF2B5EF4-FFF2-40B4-BE49-F238E27FC236}">
                  <a16:creationId xmlns:a16="http://schemas.microsoft.com/office/drawing/2014/main" id="{4265ADC1-2AA3-4272-87A1-B44B94D05C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3132"/>
              <a:ext cx="33" cy="37"/>
            </a:xfrm>
            <a:custGeom>
              <a:avLst/>
              <a:gdLst>
                <a:gd name="T0" fmla="*/ 73 w 14"/>
                <a:gd name="T1" fmla="*/ 44 h 16"/>
                <a:gd name="T2" fmla="*/ 21 w 14"/>
                <a:gd name="T3" fmla="*/ 16 h 16"/>
                <a:gd name="T4" fmla="*/ 12 w 14"/>
                <a:gd name="T5" fmla="*/ 65 h 16"/>
                <a:gd name="T6" fmla="*/ 73 w 14"/>
                <a:gd name="T7" fmla="*/ 4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8"/>
                  </a:moveTo>
                  <a:cubicBezTo>
                    <a:pt x="12" y="3"/>
                    <a:pt x="6" y="0"/>
                    <a:pt x="4" y="3"/>
                  </a:cubicBezTo>
                  <a:cubicBezTo>
                    <a:pt x="2" y="7"/>
                    <a:pt x="0" y="8"/>
                    <a:pt x="2" y="12"/>
                  </a:cubicBezTo>
                  <a:cubicBezTo>
                    <a:pt x="5" y="16"/>
                    <a:pt x="14" y="12"/>
                    <a:pt x="13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4" name="Freeform 2075">
              <a:extLst>
                <a:ext uri="{FF2B5EF4-FFF2-40B4-BE49-F238E27FC236}">
                  <a16:creationId xmlns:a16="http://schemas.microsoft.com/office/drawing/2014/main" id="{E908B8F7-A36C-4691-862B-17CE228826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3204"/>
              <a:ext cx="26" cy="23"/>
            </a:xfrm>
            <a:custGeom>
              <a:avLst/>
              <a:gdLst>
                <a:gd name="T0" fmla="*/ 33 w 11"/>
                <a:gd name="T1" fmla="*/ 0 h 10"/>
                <a:gd name="T2" fmla="*/ 12 w 11"/>
                <a:gd name="T3" fmla="*/ 37 h 10"/>
                <a:gd name="T4" fmla="*/ 45 w 11"/>
                <a:gd name="T5" fmla="*/ 48 h 10"/>
                <a:gd name="T6" fmla="*/ 33 w 11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0">
                  <a:moveTo>
                    <a:pt x="6" y="0"/>
                  </a:moveTo>
                  <a:cubicBezTo>
                    <a:pt x="2" y="0"/>
                    <a:pt x="0" y="4"/>
                    <a:pt x="2" y="7"/>
                  </a:cubicBezTo>
                  <a:cubicBezTo>
                    <a:pt x="4" y="10"/>
                    <a:pt x="5" y="10"/>
                    <a:pt x="8" y="9"/>
                  </a:cubicBezTo>
                  <a:cubicBezTo>
                    <a:pt x="11" y="7"/>
                    <a:pt x="10" y="0"/>
                    <a:pt x="6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5" name="Freeform 2076">
              <a:extLst>
                <a:ext uri="{FF2B5EF4-FFF2-40B4-BE49-F238E27FC236}">
                  <a16:creationId xmlns:a16="http://schemas.microsoft.com/office/drawing/2014/main" id="{720BF1AE-12D6-45EC-817D-6C8C9A1295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039"/>
              <a:ext cx="32" cy="25"/>
            </a:xfrm>
            <a:custGeom>
              <a:avLst/>
              <a:gdLst>
                <a:gd name="T0" fmla="*/ 32 w 14"/>
                <a:gd name="T1" fmla="*/ 5 h 11"/>
                <a:gd name="T2" fmla="*/ 16 w 14"/>
                <a:gd name="T3" fmla="*/ 32 h 11"/>
                <a:gd name="T4" fmla="*/ 57 w 14"/>
                <a:gd name="T5" fmla="*/ 41 h 11"/>
                <a:gd name="T6" fmla="*/ 32 w 14"/>
                <a:gd name="T7" fmla="*/ 5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1">
                  <a:moveTo>
                    <a:pt x="6" y="1"/>
                  </a:moveTo>
                  <a:cubicBezTo>
                    <a:pt x="3" y="0"/>
                    <a:pt x="0" y="4"/>
                    <a:pt x="3" y="6"/>
                  </a:cubicBezTo>
                  <a:cubicBezTo>
                    <a:pt x="6" y="8"/>
                    <a:pt x="8" y="11"/>
                    <a:pt x="11" y="8"/>
                  </a:cubicBezTo>
                  <a:cubicBezTo>
                    <a:pt x="14" y="5"/>
                    <a:pt x="11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6" name="Freeform 2077">
              <a:extLst>
                <a:ext uri="{FF2B5EF4-FFF2-40B4-BE49-F238E27FC236}">
                  <a16:creationId xmlns:a16="http://schemas.microsoft.com/office/drawing/2014/main" id="{B5A0977F-811D-47FA-A6AE-573AFA9039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398" y="3064"/>
              <a:ext cx="26" cy="28"/>
            </a:xfrm>
            <a:custGeom>
              <a:avLst/>
              <a:gdLst>
                <a:gd name="T0" fmla="*/ 45 w 11"/>
                <a:gd name="T1" fmla="*/ 0 h 12"/>
                <a:gd name="T2" fmla="*/ 5 w 11"/>
                <a:gd name="T3" fmla="*/ 21 h 12"/>
                <a:gd name="T4" fmla="*/ 17 w 11"/>
                <a:gd name="T5" fmla="*/ 61 h 12"/>
                <a:gd name="T6" fmla="*/ 50 w 11"/>
                <a:gd name="T7" fmla="*/ 49 h 12"/>
                <a:gd name="T8" fmla="*/ 45 w 11"/>
                <a:gd name="T9" fmla="*/ 0 h 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" h="12">
                  <a:moveTo>
                    <a:pt x="8" y="0"/>
                  </a:moveTo>
                  <a:cubicBezTo>
                    <a:pt x="6" y="0"/>
                    <a:pt x="3" y="1"/>
                    <a:pt x="1" y="4"/>
                  </a:cubicBezTo>
                  <a:cubicBezTo>
                    <a:pt x="0" y="6"/>
                    <a:pt x="0" y="10"/>
                    <a:pt x="3" y="11"/>
                  </a:cubicBezTo>
                  <a:cubicBezTo>
                    <a:pt x="6" y="12"/>
                    <a:pt x="8" y="11"/>
                    <a:pt x="9" y="9"/>
                  </a:cubicBezTo>
                  <a:cubicBezTo>
                    <a:pt x="10" y="7"/>
                    <a:pt x="11" y="0"/>
                    <a:pt x="8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7" name="Freeform 2078">
              <a:extLst>
                <a:ext uri="{FF2B5EF4-FFF2-40B4-BE49-F238E27FC236}">
                  <a16:creationId xmlns:a16="http://schemas.microsoft.com/office/drawing/2014/main" id="{FAD307C2-00E6-4D23-8F5A-BFF7F95D4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08" y="3113"/>
              <a:ext cx="30" cy="31"/>
            </a:xfrm>
            <a:custGeom>
              <a:avLst/>
              <a:gdLst>
                <a:gd name="T0" fmla="*/ 65 w 13"/>
                <a:gd name="T1" fmla="*/ 57 h 13"/>
                <a:gd name="T2" fmla="*/ 37 w 13"/>
                <a:gd name="T3" fmla="*/ 5 h 13"/>
                <a:gd name="T4" fmla="*/ 5 w 13"/>
                <a:gd name="T5" fmla="*/ 45 h 13"/>
                <a:gd name="T6" fmla="*/ 65 w 13"/>
                <a:gd name="T7" fmla="*/ 5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12" y="10"/>
                  </a:moveTo>
                  <a:cubicBezTo>
                    <a:pt x="13" y="4"/>
                    <a:pt x="11" y="0"/>
                    <a:pt x="7" y="1"/>
                  </a:cubicBezTo>
                  <a:cubicBezTo>
                    <a:pt x="3" y="3"/>
                    <a:pt x="0" y="4"/>
                    <a:pt x="1" y="8"/>
                  </a:cubicBezTo>
                  <a:cubicBezTo>
                    <a:pt x="2" y="11"/>
                    <a:pt x="11" y="13"/>
                    <a:pt x="12" y="1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8" name="Freeform 2079">
              <a:extLst>
                <a:ext uri="{FF2B5EF4-FFF2-40B4-BE49-F238E27FC236}">
                  <a16:creationId xmlns:a16="http://schemas.microsoft.com/office/drawing/2014/main" id="{5FF77900-8EEA-49BE-B1EE-21222AEED8E4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6" y="3048"/>
              <a:ext cx="21" cy="23"/>
            </a:xfrm>
            <a:custGeom>
              <a:avLst/>
              <a:gdLst>
                <a:gd name="T0" fmla="*/ 44 w 9"/>
                <a:gd name="T1" fmla="*/ 37 h 10"/>
                <a:gd name="T2" fmla="*/ 16 w 9"/>
                <a:gd name="T3" fmla="*/ 5 h 10"/>
                <a:gd name="T4" fmla="*/ 0 w 9"/>
                <a:gd name="T5" fmla="*/ 32 h 10"/>
                <a:gd name="T6" fmla="*/ 44 w 9"/>
                <a:gd name="T7" fmla="*/ 37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0">
                  <a:moveTo>
                    <a:pt x="8" y="7"/>
                  </a:moveTo>
                  <a:cubicBezTo>
                    <a:pt x="9" y="4"/>
                    <a:pt x="6" y="0"/>
                    <a:pt x="3" y="1"/>
                  </a:cubicBezTo>
                  <a:cubicBezTo>
                    <a:pt x="1" y="3"/>
                    <a:pt x="0" y="3"/>
                    <a:pt x="0" y="6"/>
                  </a:cubicBezTo>
                  <a:cubicBezTo>
                    <a:pt x="0" y="10"/>
                    <a:pt x="7" y="10"/>
                    <a:pt x="8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39" name="Freeform 2080">
              <a:extLst>
                <a:ext uri="{FF2B5EF4-FFF2-40B4-BE49-F238E27FC236}">
                  <a16:creationId xmlns:a16="http://schemas.microsoft.com/office/drawing/2014/main" id="{02896645-36EB-44E0-8614-6B8C51DB33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9" y="3095"/>
              <a:ext cx="26" cy="25"/>
            </a:xfrm>
            <a:custGeom>
              <a:avLst/>
              <a:gdLst>
                <a:gd name="T0" fmla="*/ 57 w 11"/>
                <a:gd name="T1" fmla="*/ 36 h 11"/>
                <a:gd name="T2" fmla="*/ 21 w 11"/>
                <a:gd name="T3" fmla="*/ 5 h 11"/>
                <a:gd name="T4" fmla="*/ 5 w 11"/>
                <a:gd name="T5" fmla="*/ 41 h 11"/>
                <a:gd name="T6" fmla="*/ 57 w 11"/>
                <a:gd name="T7" fmla="*/ 3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10" y="7"/>
                  </a:moveTo>
                  <a:cubicBezTo>
                    <a:pt x="11" y="3"/>
                    <a:pt x="7" y="0"/>
                    <a:pt x="4" y="1"/>
                  </a:cubicBezTo>
                  <a:cubicBezTo>
                    <a:pt x="0" y="3"/>
                    <a:pt x="1" y="5"/>
                    <a:pt x="1" y="8"/>
                  </a:cubicBezTo>
                  <a:cubicBezTo>
                    <a:pt x="2" y="10"/>
                    <a:pt x="9" y="11"/>
                    <a:pt x="10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0" name="Freeform 2081">
              <a:extLst>
                <a:ext uri="{FF2B5EF4-FFF2-40B4-BE49-F238E27FC236}">
                  <a16:creationId xmlns:a16="http://schemas.microsoft.com/office/drawing/2014/main" id="{29F33271-C95F-4A00-81A7-1E1DC65C74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80" y="3120"/>
              <a:ext cx="23" cy="31"/>
            </a:xfrm>
            <a:custGeom>
              <a:avLst/>
              <a:gdLst>
                <a:gd name="T0" fmla="*/ 48 w 10"/>
                <a:gd name="T1" fmla="*/ 57 h 13"/>
                <a:gd name="T2" fmla="*/ 21 w 10"/>
                <a:gd name="T3" fmla="*/ 5 h 13"/>
                <a:gd name="T4" fmla="*/ 12 w 10"/>
                <a:gd name="T5" fmla="*/ 41 h 13"/>
                <a:gd name="T6" fmla="*/ 48 w 10"/>
                <a:gd name="T7" fmla="*/ 57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3">
                  <a:moveTo>
                    <a:pt x="9" y="10"/>
                  </a:moveTo>
                  <a:cubicBezTo>
                    <a:pt x="10" y="6"/>
                    <a:pt x="6" y="0"/>
                    <a:pt x="4" y="1"/>
                  </a:cubicBezTo>
                  <a:cubicBezTo>
                    <a:pt x="2" y="2"/>
                    <a:pt x="0" y="4"/>
                    <a:pt x="2" y="7"/>
                  </a:cubicBezTo>
                  <a:cubicBezTo>
                    <a:pt x="4" y="10"/>
                    <a:pt x="8" y="13"/>
                    <a:pt x="9" y="1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1" name="Freeform 2082">
              <a:extLst>
                <a:ext uri="{FF2B5EF4-FFF2-40B4-BE49-F238E27FC236}">
                  <a16:creationId xmlns:a16="http://schemas.microsoft.com/office/drawing/2014/main" id="{32F67038-9CD7-442F-9986-8366597704B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9" y="3095"/>
              <a:ext cx="30" cy="32"/>
            </a:xfrm>
            <a:custGeom>
              <a:avLst/>
              <a:gdLst>
                <a:gd name="T0" fmla="*/ 48 w 13"/>
                <a:gd name="T1" fmla="*/ 21 h 14"/>
                <a:gd name="T2" fmla="*/ 12 w 13"/>
                <a:gd name="T3" fmla="*/ 16 h 14"/>
                <a:gd name="T4" fmla="*/ 21 w 13"/>
                <a:gd name="T5" fmla="*/ 69 h 14"/>
                <a:gd name="T6" fmla="*/ 48 w 13"/>
                <a:gd name="T7" fmla="*/ 21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9" y="4"/>
                  </a:moveTo>
                  <a:cubicBezTo>
                    <a:pt x="7" y="0"/>
                    <a:pt x="2" y="0"/>
                    <a:pt x="2" y="3"/>
                  </a:cubicBezTo>
                  <a:cubicBezTo>
                    <a:pt x="2" y="7"/>
                    <a:pt x="0" y="11"/>
                    <a:pt x="4" y="13"/>
                  </a:cubicBezTo>
                  <a:cubicBezTo>
                    <a:pt x="9" y="14"/>
                    <a:pt x="13" y="8"/>
                    <a:pt x="9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2" name="Freeform 2083">
              <a:extLst>
                <a:ext uri="{FF2B5EF4-FFF2-40B4-BE49-F238E27FC236}">
                  <a16:creationId xmlns:a16="http://schemas.microsoft.com/office/drawing/2014/main" id="{505A8BE3-9839-4AEB-9E44-563D71DA0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0" y="3025"/>
              <a:ext cx="21" cy="28"/>
            </a:xfrm>
            <a:custGeom>
              <a:avLst/>
              <a:gdLst>
                <a:gd name="T0" fmla="*/ 44 w 9"/>
                <a:gd name="T1" fmla="*/ 21 h 12"/>
                <a:gd name="T2" fmla="*/ 28 w 9"/>
                <a:gd name="T3" fmla="*/ 49 h 12"/>
                <a:gd name="T4" fmla="*/ 5 w 9"/>
                <a:gd name="T5" fmla="*/ 12 h 12"/>
                <a:gd name="T6" fmla="*/ 44 w 9"/>
                <a:gd name="T7" fmla="*/ 21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8" y="4"/>
                  </a:moveTo>
                  <a:cubicBezTo>
                    <a:pt x="9" y="6"/>
                    <a:pt x="9" y="12"/>
                    <a:pt x="5" y="9"/>
                  </a:cubicBezTo>
                  <a:cubicBezTo>
                    <a:pt x="2" y="6"/>
                    <a:pt x="0" y="4"/>
                    <a:pt x="1" y="2"/>
                  </a:cubicBezTo>
                  <a:cubicBezTo>
                    <a:pt x="2" y="0"/>
                    <a:pt x="6" y="2"/>
                    <a:pt x="8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3" name="Freeform 2084">
              <a:extLst>
                <a:ext uri="{FF2B5EF4-FFF2-40B4-BE49-F238E27FC236}">
                  <a16:creationId xmlns:a16="http://schemas.microsoft.com/office/drawing/2014/main" id="{4C8DD1F7-0F74-4F72-B36E-DF3CEBD45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22" y="3081"/>
              <a:ext cx="25" cy="25"/>
            </a:xfrm>
            <a:custGeom>
              <a:avLst/>
              <a:gdLst>
                <a:gd name="T0" fmla="*/ 41 w 11"/>
                <a:gd name="T1" fmla="*/ 11 h 11"/>
                <a:gd name="T2" fmla="*/ 5 w 11"/>
                <a:gd name="T3" fmla="*/ 32 h 11"/>
                <a:gd name="T4" fmla="*/ 25 w 11"/>
                <a:gd name="T5" fmla="*/ 52 h 11"/>
                <a:gd name="T6" fmla="*/ 41 w 11"/>
                <a:gd name="T7" fmla="*/ 11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1">
                  <a:moveTo>
                    <a:pt x="8" y="2"/>
                  </a:moveTo>
                  <a:cubicBezTo>
                    <a:pt x="3" y="0"/>
                    <a:pt x="0" y="3"/>
                    <a:pt x="1" y="6"/>
                  </a:cubicBezTo>
                  <a:cubicBezTo>
                    <a:pt x="1" y="10"/>
                    <a:pt x="2" y="11"/>
                    <a:pt x="5" y="10"/>
                  </a:cubicBezTo>
                  <a:cubicBezTo>
                    <a:pt x="8" y="10"/>
                    <a:pt x="11" y="4"/>
                    <a:pt x="8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4" name="Freeform 2085">
              <a:extLst>
                <a:ext uri="{FF2B5EF4-FFF2-40B4-BE49-F238E27FC236}">
                  <a16:creationId xmlns:a16="http://schemas.microsoft.com/office/drawing/2014/main" id="{A7455702-98A0-415A-B4F1-F2B4CBDEDA24}"/>
                </a:ext>
              </a:extLst>
            </p:cNvPr>
            <p:cNvSpPr>
              <a:spLocks/>
            </p:cNvSpPr>
            <p:nvPr/>
          </p:nvSpPr>
          <p:spPr bwMode="auto">
            <a:xfrm>
              <a:off x="3370" y="3064"/>
              <a:ext cx="26" cy="28"/>
            </a:xfrm>
            <a:custGeom>
              <a:avLst/>
              <a:gdLst>
                <a:gd name="T0" fmla="*/ 33 w 11"/>
                <a:gd name="T1" fmla="*/ 0 h 12"/>
                <a:gd name="T2" fmla="*/ 12 w 11"/>
                <a:gd name="T3" fmla="*/ 33 h 12"/>
                <a:gd name="T4" fmla="*/ 45 w 11"/>
                <a:gd name="T5" fmla="*/ 54 h 12"/>
                <a:gd name="T6" fmla="*/ 33 w 11"/>
                <a:gd name="T7" fmla="*/ 0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6" y="0"/>
                  </a:moveTo>
                  <a:cubicBezTo>
                    <a:pt x="2" y="0"/>
                    <a:pt x="0" y="3"/>
                    <a:pt x="2" y="6"/>
                  </a:cubicBezTo>
                  <a:cubicBezTo>
                    <a:pt x="4" y="10"/>
                    <a:pt x="4" y="12"/>
                    <a:pt x="8" y="10"/>
                  </a:cubicBezTo>
                  <a:cubicBezTo>
                    <a:pt x="11" y="9"/>
                    <a:pt x="10" y="0"/>
                    <a:pt x="6" y="0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5" name="Freeform 2086">
              <a:extLst>
                <a:ext uri="{FF2B5EF4-FFF2-40B4-BE49-F238E27FC236}">
                  <a16:creationId xmlns:a16="http://schemas.microsoft.com/office/drawing/2014/main" id="{A4472126-7FC0-4215-9A19-DE6AA757ED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6" y="3127"/>
              <a:ext cx="19" cy="24"/>
            </a:xfrm>
            <a:custGeom>
              <a:avLst/>
              <a:gdLst>
                <a:gd name="T0" fmla="*/ 40 w 8"/>
                <a:gd name="T1" fmla="*/ 29 h 10"/>
                <a:gd name="T2" fmla="*/ 5 w 8"/>
                <a:gd name="T3" fmla="*/ 24 h 10"/>
                <a:gd name="T4" fmla="*/ 17 w 8"/>
                <a:gd name="T5" fmla="*/ 58 h 10"/>
                <a:gd name="T6" fmla="*/ 40 w 8"/>
                <a:gd name="T7" fmla="*/ 29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0">
                  <a:moveTo>
                    <a:pt x="7" y="5"/>
                  </a:moveTo>
                  <a:cubicBezTo>
                    <a:pt x="6" y="3"/>
                    <a:pt x="1" y="0"/>
                    <a:pt x="1" y="4"/>
                  </a:cubicBezTo>
                  <a:cubicBezTo>
                    <a:pt x="1" y="7"/>
                    <a:pt x="0" y="10"/>
                    <a:pt x="3" y="10"/>
                  </a:cubicBezTo>
                  <a:cubicBezTo>
                    <a:pt x="5" y="10"/>
                    <a:pt x="8" y="6"/>
                    <a:pt x="7" y="5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6" name="Freeform 2087">
              <a:extLst>
                <a:ext uri="{FF2B5EF4-FFF2-40B4-BE49-F238E27FC236}">
                  <a16:creationId xmlns:a16="http://schemas.microsoft.com/office/drawing/2014/main" id="{F3E6327D-592A-426C-AA5F-943B1CFAD3F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043"/>
              <a:ext cx="21" cy="31"/>
            </a:xfrm>
            <a:custGeom>
              <a:avLst/>
              <a:gdLst>
                <a:gd name="T0" fmla="*/ 28 w 9"/>
                <a:gd name="T1" fmla="*/ 5 h 13"/>
                <a:gd name="T2" fmla="*/ 5 w 9"/>
                <a:gd name="T3" fmla="*/ 41 h 13"/>
                <a:gd name="T4" fmla="*/ 28 w 9"/>
                <a:gd name="T5" fmla="*/ 74 h 13"/>
                <a:gd name="T6" fmla="*/ 49 w 9"/>
                <a:gd name="T7" fmla="*/ 45 h 13"/>
                <a:gd name="T8" fmla="*/ 28 w 9"/>
                <a:gd name="T9" fmla="*/ 5 h 1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3">
                  <a:moveTo>
                    <a:pt x="5" y="1"/>
                  </a:moveTo>
                  <a:cubicBezTo>
                    <a:pt x="3" y="2"/>
                    <a:pt x="1" y="4"/>
                    <a:pt x="1" y="7"/>
                  </a:cubicBezTo>
                  <a:cubicBezTo>
                    <a:pt x="0" y="10"/>
                    <a:pt x="2" y="13"/>
                    <a:pt x="5" y="13"/>
                  </a:cubicBezTo>
                  <a:cubicBezTo>
                    <a:pt x="7" y="12"/>
                    <a:pt x="9" y="10"/>
                    <a:pt x="9" y="8"/>
                  </a:cubicBezTo>
                  <a:cubicBezTo>
                    <a:pt x="9" y="7"/>
                    <a:pt x="8" y="0"/>
                    <a:pt x="5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7" name="Freeform 2088">
              <a:extLst>
                <a:ext uri="{FF2B5EF4-FFF2-40B4-BE49-F238E27FC236}">
                  <a16:creationId xmlns:a16="http://schemas.microsoft.com/office/drawing/2014/main" id="{3F81196C-AD79-45A6-8EEC-941E00758A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9" y="3144"/>
              <a:ext cx="32" cy="30"/>
            </a:xfrm>
            <a:custGeom>
              <a:avLst/>
              <a:gdLst>
                <a:gd name="T0" fmla="*/ 62 w 14"/>
                <a:gd name="T1" fmla="*/ 21 h 13"/>
                <a:gd name="T2" fmla="*/ 0 w 14"/>
                <a:gd name="T3" fmla="*/ 32 h 13"/>
                <a:gd name="T4" fmla="*/ 32 w 14"/>
                <a:gd name="T5" fmla="*/ 58 h 13"/>
                <a:gd name="T6" fmla="*/ 62 w 14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3">
                  <a:moveTo>
                    <a:pt x="12" y="4"/>
                  </a:moveTo>
                  <a:cubicBezTo>
                    <a:pt x="7" y="0"/>
                    <a:pt x="1" y="2"/>
                    <a:pt x="0" y="6"/>
                  </a:cubicBezTo>
                  <a:cubicBezTo>
                    <a:pt x="0" y="11"/>
                    <a:pt x="3" y="13"/>
                    <a:pt x="6" y="11"/>
                  </a:cubicBezTo>
                  <a:cubicBezTo>
                    <a:pt x="9" y="10"/>
                    <a:pt x="14" y="6"/>
                    <a:pt x="1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8" name="Freeform 2089">
              <a:extLst>
                <a:ext uri="{FF2B5EF4-FFF2-40B4-BE49-F238E27FC236}">
                  <a16:creationId xmlns:a16="http://schemas.microsoft.com/office/drawing/2014/main" id="{AB65D733-CE68-4544-AFC5-B7C1EDA7156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6" y="3153"/>
              <a:ext cx="25" cy="32"/>
            </a:xfrm>
            <a:custGeom>
              <a:avLst/>
              <a:gdLst>
                <a:gd name="T0" fmla="*/ 52 w 11"/>
                <a:gd name="T1" fmla="*/ 32 h 14"/>
                <a:gd name="T2" fmla="*/ 16 w 11"/>
                <a:gd name="T3" fmla="*/ 16 h 14"/>
                <a:gd name="T4" fmla="*/ 20 w 11"/>
                <a:gd name="T5" fmla="*/ 57 h 14"/>
                <a:gd name="T6" fmla="*/ 52 w 11"/>
                <a:gd name="T7" fmla="*/ 32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4">
                  <a:moveTo>
                    <a:pt x="10" y="6"/>
                  </a:moveTo>
                  <a:cubicBezTo>
                    <a:pt x="9" y="1"/>
                    <a:pt x="6" y="0"/>
                    <a:pt x="3" y="3"/>
                  </a:cubicBezTo>
                  <a:cubicBezTo>
                    <a:pt x="0" y="5"/>
                    <a:pt x="0" y="8"/>
                    <a:pt x="4" y="11"/>
                  </a:cubicBezTo>
                  <a:cubicBezTo>
                    <a:pt x="7" y="14"/>
                    <a:pt x="11" y="8"/>
                    <a:pt x="10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49" name="Freeform 2090">
              <a:extLst>
                <a:ext uri="{FF2B5EF4-FFF2-40B4-BE49-F238E27FC236}">
                  <a16:creationId xmlns:a16="http://schemas.microsoft.com/office/drawing/2014/main" id="{83040530-C314-4FFC-92B4-DA2BAA5B0EF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8" y="3153"/>
              <a:ext cx="23" cy="25"/>
            </a:xfrm>
            <a:custGeom>
              <a:avLst/>
              <a:gdLst>
                <a:gd name="T0" fmla="*/ 12 w 10"/>
                <a:gd name="T1" fmla="*/ 16 h 11"/>
                <a:gd name="T2" fmla="*/ 0 w 10"/>
                <a:gd name="T3" fmla="*/ 32 h 11"/>
                <a:gd name="T4" fmla="*/ 5 w 10"/>
                <a:gd name="T5" fmla="*/ 36 h 11"/>
                <a:gd name="T6" fmla="*/ 37 w 10"/>
                <a:gd name="T7" fmla="*/ 57 h 11"/>
                <a:gd name="T8" fmla="*/ 48 w 10"/>
                <a:gd name="T9" fmla="*/ 32 h 11"/>
                <a:gd name="T10" fmla="*/ 12 w 10"/>
                <a:gd name="T11" fmla="*/ 16 h 1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0" h="11">
                  <a:moveTo>
                    <a:pt x="2" y="3"/>
                  </a:moveTo>
                  <a:cubicBezTo>
                    <a:pt x="1" y="3"/>
                    <a:pt x="0" y="5"/>
                    <a:pt x="0" y="6"/>
                  </a:cubicBezTo>
                  <a:cubicBezTo>
                    <a:pt x="0" y="6"/>
                    <a:pt x="1" y="7"/>
                    <a:pt x="1" y="7"/>
                  </a:cubicBezTo>
                  <a:cubicBezTo>
                    <a:pt x="3" y="8"/>
                    <a:pt x="5" y="9"/>
                    <a:pt x="7" y="11"/>
                  </a:cubicBezTo>
                  <a:cubicBezTo>
                    <a:pt x="9" y="9"/>
                    <a:pt x="10" y="7"/>
                    <a:pt x="9" y="6"/>
                  </a:cubicBezTo>
                  <a:cubicBezTo>
                    <a:pt x="8" y="1"/>
                    <a:pt x="5" y="0"/>
                    <a:pt x="2" y="3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0" name="Freeform 2091">
              <a:extLst>
                <a:ext uri="{FF2B5EF4-FFF2-40B4-BE49-F238E27FC236}">
                  <a16:creationId xmlns:a16="http://schemas.microsoft.com/office/drawing/2014/main" id="{C6AB7E4D-1FD2-4B9F-8AD7-89CE8BC8C0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4" y="3083"/>
              <a:ext cx="28" cy="28"/>
            </a:xfrm>
            <a:custGeom>
              <a:avLst/>
              <a:gdLst>
                <a:gd name="T0" fmla="*/ 49 w 12"/>
                <a:gd name="T1" fmla="*/ 49 h 12"/>
                <a:gd name="T2" fmla="*/ 49 w 12"/>
                <a:gd name="T3" fmla="*/ 12 h 12"/>
                <a:gd name="T4" fmla="*/ 12 w 12"/>
                <a:gd name="T5" fmla="*/ 21 h 12"/>
                <a:gd name="T6" fmla="*/ 49 w 12"/>
                <a:gd name="T7" fmla="*/ 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2">
                  <a:moveTo>
                    <a:pt x="9" y="9"/>
                  </a:moveTo>
                  <a:cubicBezTo>
                    <a:pt x="12" y="8"/>
                    <a:pt x="11" y="4"/>
                    <a:pt x="9" y="2"/>
                  </a:cubicBezTo>
                  <a:cubicBezTo>
                    <a:pt x="6" y="0"/>
                    <a:pt x="4" y="1"/>
                    <a:pt x="2" y="4"/>
                  </a:cubicBezTo>
                  <a:cubicBezTo>
                    <a:pt x="0" y="8"/>
                    <a:pt x="6" y="12"/>
                    <a:pt x="9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1" name="Freeform 2092">
              <a:extLst>
                <a:ext uri="{FF2B5EF4-FFF2-40B4-BE49-F238E27FC236}">
                  <a16:creationId xmlns:a16="http://schemas.microsoft.com/office/drawing/2014/main" id="{97C917D7-623B-4A4A-8B3D-BA1A5AB718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076"/>
              <a:ext cx="32" cy="33"/>
            </a:xfrm>
            <a:custGeom>
              <a:avLst/>
              <a:gdLst>
                <a:gd name="T0" fmla="*/ 69 w 14"/>
                <a:gd name="T1" fmla="*/ 45 h 14"/>
                <a:gd name="T2" fmla="*/ 25 w 14"/>
                <a:gd name="T3" fmla="*/ 17 h 14"/>
                <a:gd name="T4" fmla="*/ 16 w 14"/>
                <a:gd name="T5" fmla="*/ 61 h 14"/>
                <a:gd name="T6" fmla="*/ 69 w 14"/>
                <a:gd name="T7" fmla="*/ 4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4">
                  <a:moveTo>
                    <a:pt x="13" y="8"/>
                  </a:moveTo>
                  <a:cubicBezTo>
                    <a:pt x="12" y="3"/>
                    <a:pt x="8" y="0"/>
                    <a:pt x="5" y="3"/>
                  </a:cubicBezTo>
                  <a:cubicBezTo>
                    <a:pt x="2" y="6"/>
                    <a:pt x="0" y="8"/>
                    <a:pt x="3" y="11"/>
                  </a:cubicBezTo>
                  <a:cubicBezTo>
                    <a:pt x="5" y="14"/>
                    <a:pt x="14" y="12"/>
                    <a:pt x="13" y="8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2" name="Freeform 2093">
              <a:extLst>
                <a:ext uri="{FF2B5EF4-FFF2-40B4-BE49-F238E27FC236}">
                  <a16:creationId xmlns:a16="http://schemas.microsoft.com/office/drawing/2014/main" id="{0F9F5A43-2881-4878-9044-1FD4E0B9800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3" y="3043"/>
              <a:ext cx="32" cy="38"/>
            </a:xfrm>
            <a:custGeom>
              <a:avLst/>
              <a:gdLst>
                <a:gd name="T0" fmla="*/ 69 w 14"/>
                <a:gd name="T1" fmla="*/ 40 h 16"/>
                <a:gd name="T2" fmla="*/ 21 w 14"/>
                <a:gd name="T3" fmla="*/ 17 h 16"/>
                <a:gd name="T4" fmla="*/ 16 w 14"/>
                <a:gd name="T5" fmla="*/ 69 h 16"/>
                <a:gd name="T6" fmla="*/ 69 w 14"/>
                <a:gd name="T7" fmla="*/ 40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6">
                  <a:moveTo>
                    <a:pt x="13" y="7"/>
                  </a:moveTo>
                  <a:cubicBezTo>
                    <a:pt x="12" y="3"/>
                    <a:pt x="6" y="0"/>
                    <a:pt x="4" y="3"/>
                  </a:cubicBezTo>
                  <a:cubicBezTo>
                    <a:pt x="2" y="6"/>
                    <a:pt x="0" y="8"/>
                    <a:pt x="3" y="12"/>
                  </a:cubicBezTo>
                  <a:cubicBezTo>
                    <a:pt x="5" y="16"/>
                    <a:pt x="14" y="12"/>
                    <a:pt x="13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3" name="Freeform 2094">
              <a:extLst>
                <a:ext uri="{FF2B5EF4-FFF2-40B4-BE49-F238E27FC236}">
                  <a16:creationId xmlns:a16="http://schemas.microsoft.com/office/drawing/2014/main" id="{03FADB2D-EB84-4596-A7F0-BA384D0A700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2" y="3074"/>
              <a:ext cx="25" cy="28"/>
            </a:xfrm>
            <a:custGeom>
              <a:avLst/>
              <a:gdLst>
                <a:gd name="T0" fmla="*/ 57 w 11"/>
                <a:gd name="T1" fmla="*/ 33 h 12"/>
                <a:gd name="T2" fmla="*/ 11 w 11"/>
                <a:gd name="T3" fmla="*/ 16 h 12"/>
                <a:gd name="T4" fmla="*/ 16 w 11"/>
                <a:gd name="T5" fmla="*/ 54 h 12"/>
                <a:gd name="T6" fmla="*/ 57 w 11"/>
                <a:gd name="T7" fmla="*/ 33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1" y="6"/>
                  </a:moveTo>
                  <a:cubicBezTo>
                    <a:pt x="10" y="2"/>
                    <a:pt x="5" y="0"/>
                    <a:pt x="2" y="3"/>
                  </a:cubicBezTo>
                  <a:cubicBezTo>
                    <a:pt x="0" y="6"/>
                    <a:pt x="1" y="8"/>
                    <a:pt x="3" y="10"/>
                  </a:cubicBezTo>
                  <a:cubicBezTo>
                    <a:pt x="4" y="12"/>
                    <a:pt x="11" y="9"/>
                    <a:pt x="11" y="6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4" name="Freeform 2095">
              <a:extLst>
                <a:ext uri="{FF2B5EF4-FFF2-40B4-BE49-F238E27FC236}">
                  <a16:creationId xmlns:a16="http://schemas.microsoft.com/office/drawing/2014/main" id="{93BC4E0D-5849-4E8E-BE15-161E0061798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097"/>
              <a:ext cx="30" cy="33"/>
            </a:xfrm>
            <a:custGeom>
              <a:avLst/>
              <a:gdLst>
                <a:gd name="T0" fmla="*/ 42 w 13"/>
                <a:gd name="T1" fmla="*/ 17 h 14"/>
                <a:gd name="T2" fmla="*/ 5 w 13"/>
                <a:gd name="T3" fmla="*/ 28 h 14"/>
                <a:gd name="T4" fmla="*/ 37 w 13"/>
                <a:gd name="T5" fmla="*/ 73 h 14"/>
                <a:gd name="T6" fmla="*/ 42 w 13"/>
                <a:gd name="T7" fmla="*/ 17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4">
                  <a:moveTo>
                    <a:pt x="8" y="3"/>
                  </a:moveTo>
                  <a:cubicBezTo>
                    <a:pt x="5" y="0"/>
                    <a:pt x="0" y="2"/>
                    <a:pt x="1" y="5"/>
                  </a:cubicBezTo>
                  <a:cubicBezTo>
                    <a:pt x="2" y="9"/>
                    <a:pt x="2" y="14"/>
                    <a:pt x="7" y="13"/>
                  </a:cubicBezTo>
                  <a:cubicBezTo>
                    <a:pt x="12" y="12"/>
                    <a:pt x="13" y="5"/>
                    <a:pt x="8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5" name="Freeform 2096">
              <a:extLst>
                <a:ext uri="{FF2B5EF4-FFF2-40B4-BE49-F238E27FC236}">
                  <a16:creationId xmlns:a16="http://schemas.microsoft.com/office/drawing/2014/main" id="{0ECD2F95-BCDF-4825-8D41-04B863B1260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9" y="3141"/>
              <a:ext cx="16" cy="12"/>
            </a:xfrm>
            <a:custGeom>
              <a:avLst/>
              <a:gdLst>
                <a:gd name="T0" fmla="*/ 0 w 7"/>
                <a:gd name="T1" fmla="*/ 0 h 5"/>
                <a:gd name="T2" fmla="*/ 5 w 7"/>
                <a:gd name="T3" fmla="*/ 5 h 5"/>
                <a:gd name="T4" fmla="*/ 37 w 7"/>
                <a:gd name="T5" fmla="*/ 17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5">
                  <a:moveTo>
                    <a:pt x="0" y="0"/>
                  </a:moveTo>
                  <a:cubicBezTo>
                    <a:pt x="0" y="0"/>
                    <a:pt x="0" y="1"/>
                    <a:pt x="1" y="1"/>
                  </a:cubicBezTo>
                  <a:cubicBezTo>
                    <a:pt x="2" y="4"/>
                    <a:pt x="4" y="5"/>
                    <a:pt x="7" y="3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6" name="Freeform 2097">
              <a:extLst>
                <a:ext uri="{FF2B5EF4-FFF2-40B4-BE49-F238E27FC236}">
                  <a16:creationId xmlns:a16="http://schemas.microsoft.com/office/drawing/2014/main" id="{E5789E67-0F71-4EE1-83E1-910C183DCA9D}"/>
                </a:ext>
              </a:extLst>
            </p:cNvPr>
            <p:cNvSpPr>
              <a:spLocks/>
            </p:cNvSpPr>
            <p:nvPr/>
          </p:nvSpPr>
          <p:spPr bwMode="auto">
            <a:xfrm>
              <a:off x="3079" y="3067"/>
              <a:ext cx="30" cy="30"/>
            </a:xfrm>
            <a:custGeom>
              <a:avLst/>
              <a:gdLst>
                <a:gd name="T0" fmla="*/ 21 w 13"/>
                <a:gd name="T1" fmla="*/ 5 h 13"/>
                <a:gd name="T2" fmla="*/ 16 w 13"/>
                <a:gd name="T3" fmla="*/ 48 h 13"/>
                <a:gd name="T4" fmla="*/ 53 w 13"/>
                <a:gd name="T5" fmla="*/ 53 h 13"/>
                <a:gd name="T6" fmla="*/ 21 w 13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4" y="1"/>
                  </a:moveTo>
                  <a:cubicBezTo>
                    <a:pt x="1" y="3"/>
                    <a:pt x="0" y="7"/>
                    <a:pt x="3" y="9"/>
                  </a:cubicBezTo>
                  <a:cubicBezTo>
                    <a:pt x="6" y="11"/>
                    <a:pt x="7" y="13"/>
                    <a:pt x="10" y="10"/>
                  </a:cubicBezTo>
                  <a:cubicBezTo>
                    <a:pt x="13" y="7"/>
                    <a:pt x="8" y="0"/>
                    <a:pt x="4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7" name="Freeform 2098">
              <a:extLst>
                <a:ext uri="{FF2B5EF4-FFF2-40B4-BE49-F238E27FC236}">
                  <a16:creationId xmlns:a16="http://schemas.microsoft.com/office/drawing/2014/main" id="{CBA539A7-495D-4087-9CD8-BE0B758CC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1" y="3132"/>
              <a:ext cx="25" cy="28"/>
            </a:xfrm>
            <a:custGeom>
              <a:avLst/>
              <a:gdLst>
                <a:gd name="T0" fmla="*/ 52 w 11"/>
                <a:gd name="T1" fmla="*/ 16 h 12"/>
                <a:gd name="T2" fmla="*/ 11 w 11"/>
                <a:gd name="T3" fmla="*/ 21 h 12"/>
                <a:gd name="T4" fmla="*/ 36 w 11"/>
                <a:gd name="T5" fmla="*/ 61 h 12"/>
                <a:gd name="T6" fmla="*/ 52 w 11"/>
                <a:gd name="T7" fmla="*/ 16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2">
                  <a:moveTo>
                    <a:pt x="10" y="3"/>
                  </a:moveTo>
                  <a:cubicBezTo>
                    <a:pt x="7" y="1"/>
                    <a:pt x="0" y="0"/>
                    <a:pt x="2" y="4"/>
                  </a:cubicBezTo>
                  <a:cubicBezTo>
                    <a:pt x="3" y="9"/>
                    <a:pt x="5" y="12"/>
                    <a:pt x="7" y="11"/>
                  </a:cubicBezTo>
                  <a:cubicBezTo>
                    <a:pt x="10" y="10"/>
                    <a:pt x="11" y="4"/>
                    <a:pt x="10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8" name="Freeform 2099">
              <a:extLst>
                <a:ext uri="{FF2B5EF4-FFF2-40B4-BE49-F238E27FC236}">
                  <a16:creationId xmlns:a16="http://schemas.microsoft.com/office/drawing/2014/main" id="{C1E8B6AB-E3CB-4CFE-A315-B1E069618A7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3" y="2840"/>
              <a:ext cx="23" cy="28"/>
            </a:xfrm>
            <a:custGeom>
              <a:avLst/>
              <a:gdLst>
                <a:gd name="T0" fmla="*/ 48 w 10"/>
                <a:gd name="T1" fmla="*/ 49 h 12"/>
                <a:gd name="T2" fmla="*/ 16 w 10"/>
                <a:gd name="T3" fmla="*/ 44 h 12"/>
                <a:gd name="T4" fmla="*/ 16 w 10"/>
                <a:gd name="T5" fmla="*/ 5 h 12"/>
                <a:gd name="T6" fmla="*/ 48 w 10"/>
                <a:gd name="T7" fmla="*/ 49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12">
                  <a:moveTo>
                    <a:pt x="9" y="9"/>
                  </a:moveTo>
                  <a:cubicBezTo>
                    <a:pt x="8" y="12"/>
                    <a:pt x="5" y="8"/>
                    <a:pt x="3" y="8"/>
                  </a:cubicBezTo>
                  <a:cubicBezTo>
                    <a:pt x="0" y="7"/>
                    <a:pt x="1" y="2"/>
                    <a:pt x="3" y="1"/>
                  </a:cubicBezTo>
                  <a:cubicBezTo>
                    <a:pt x="5" y="0"/>
                    <a:pt x="10" y="6"/>
                    <a:pt x="9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59" name="Freeform 2100">
              <a:extLst>
                <a:ext uri="{FF2B5EF4-FFF2-40B4-BE49-F238E27FC236}">
                  <a16:creationId xmlns:a16="http://schemas.microsoft.com/office/drawing/2014/main" id="{91FAC1F4-FDC0-4E39-BA35-BD1B1EFD1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3128" y="2955"/>
              <a:ext cx="14" cy="30"/>
            </a:xfrm>
            <a:custGeom>
              <a:avLst/>
              <a:gdLst>
                <a:gd name="T0" fmla="*/ 12 w 6"/>
                <a:gd name="T1" fmla="*/ 21 h 13"/>
                <a:gd name="T2" fmla="*/ 16 w 6"/>
                <a:gd name="T3" fmla="*/ 53 h 13"/>
                <a:gd name="T4" fmla="*/ 12 w 6"/>
                <a:gd name="T5" fmla="*/ 21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13">
                  <a:moveTo>
                    <a:pt x="2" y="4"/>
                  </a:moveTo>
                  <a:cubicBezTo>
                    <a:pt x="0" y="6"/>
                    <a:pt x="0" y="13"/>
                    <a:pt x="3" y="10"/>
                  </a:cubicBezTo>
                  <a:cubicBezTo>
                    <a:pt x="6" y="8"/>
                    <a:pt x="4" y="0"/>
                    <a:pt x="2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0" name="Freeform 2101">
              <a:extLst>
                <a:ext uri="{FF2B5EF4-FFF2-40B4-BE49-F238E27FC236}">
                  <a16:creationId xmlns:a16="http://schemas.microsoft.com/office/drawing/2014/main" id="{A6D3FC72-8ABA-4D1B-BAF1-9FC9FBFA6ACE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2" y="2980"/>
              <a:ext cx="19" cy="28"/>
            </a:xfrm>
            <a:custGeom>
              <a:avLst/>
              <a:gdLst>
                <a:gd name="T0" fmla="*/ 17 w 8"/>
                <a:gd name="T1" fmla="*/ 12 h 12"/>
                <a:gd name="T2" fmla="*/ 24 w 8"/>
                <a:gd name="T3" fmla="*/ 65 h 12"/>
                <a:gd name="T4" fmla="*/ 45 w 8"/>
                <a:gd name="T5" fmla="*/ 33 h 12"/>
                <a:gd name="T6" fmla="*/ 17 w 8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3" y="2"/>
                  </a:moveTo>
                  <a:cubicBezTo>
                    <a:pt x="1" y="4"/>
                    <a:pt x="0" y="12"/>
                    <a:pt x="4" y="12"/>
                  </a:cubicBezTo>
                  <a:cubicBezTo>
                    <a:pt x="7" y="12"/>
                    <a:pt x="8" y="9"/>
                    <a:pt x="8" y="6"/>
                  </a:cubicBezTo>
                  <a:cubicBezTo>
                    <a:pt x="8" y="2"/>
                    <a:pt x="4" y="0"/>
                    <a:pt x="3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1" name="Freeform 2102">
              <a:extLst>
                <a:ext uri="{FF2B5EF4-FFF2-40B4-BE49-F238E27FC236}">
                  <a16:creationId xmlns:a16="http://schemas.microsoft.com/office/drawing/2014/main" id="{BFC7B628-E2C3-4AA9-806A-6F39FD6C0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0" y="2950"/>
              <a:ext cx="16" cy="23"/>
            </a:xfrm>
            <a:custGeom>
              <a:avLst/>
              <a:gdLst>
                <a:gd name="T0" fmla="*/ 11 w 7"/>
                <a:gd name="T1" fmla="*/ 16 h 10"/>
                <a:gd name="T2" fmla="*/ 11 w 7"/>
                <a:gd name="T3" fmla="*/ 53 h 10"/>
                <a:gd name="T4" fmla="*/ 32 w 7"/>
                <a:gd name="T5" fmla="*/ 32 h 10"/>
                <a:gd name="T6" fmla="*/ 11 w 7"/>
                <a:gd name="T7" fmla="*/ 16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2" y="3"/>
                  </a:moveTo>
                  <a:cubicBezTo>
                    <a:pt x="0" y="6"/>
                    <a:pt x="1" y="10"/>
                    <a:pt x="2" y="10"/>
                  </a:cubicBezTo>
                  <a:cubicBezTo>
                    <a:pt x="4" y="10"/>
                    <a:pt x="6" y="10"/>
                    <a:pt x="6" y="6"/>
                  </a:cubicBezTo>
                  <a:cubicBezTo>
                    <a:pt x="7" y="1"/>
                    <a:pt x="4" y="0"/>
                    <a:pt x="2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2" name="Freeform 2103">
              <a:extLst>
                <a:ext uri="{FF2B5EF4-FFF2-40B4-BE49-F238E27FC236}">
                  <a16:creationId xmlns:a16="http://schemas.microsoft.com/office/drawing/2014/main" id="{4AB21606-E7FD-49F7-9823-5FFCA97F96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4" y="3216"/>
              <a:ext cx="28" cy="32"/>
            </a:xfrm>
            <a:custGeom>
              <a:avLst/>
              <a:gdLst>
                <a:gd name="T0" fmla="*/ 61 w 12"/>
                <a:gd name="T1" fmla="*/ 11 h 14"/>
                <a:gd name="T2" fmla="*/ 61 w 12"/>
                <a:gd name="T3" fmla="*/ 57 h 14"/>
                <a:gd name="T4" fmla="*/ 12 w 12"/>
                <a:gd name="T5" fmla="*/ 41 h 14"/>
                <a:gd name="T6" fmla="*/ 33 w 12"/>
                <a:gd name="T7" fmla="*/ 0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" h="14">
                  <a:moveTo>
                    <a:pt x="11" y="2"/>
                  </a:moveTo>
                  <a:cubicBezTo>
                    <a:pt x="12" y="5"/>
                    <a:pt x="12" y="10"/>
                    <a:pt x="11" y="11"/>
                  </a:cubicBezTo>
                  <a:cubicBezTo>
                    <a:pt x="8" y="14"/>
                    <a:pt x="4" y="11"/>
                    <a:pt x="2" y="8"/>
                  </a:cubicBezTo>
                  <a:cubicBezTo>
                    <a:pt x="0" y="5"/>
                    <a:pt x="3" y="2"/>
                    <a:pt x="6" y="0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3" name="Freeform 2104">
              <a:extLst>
                <a:ext uri="{FF2B5EF4-FFF2-40B4-BE49-F238E27FC236}">
                  <a16:creationId xmlns:a16="http://schemas.microsoft.com/office/drawing/2014/main" id="{24BFFE37-2D0A-42EA-82A0-D8B0B282D1E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6" y="3246"/>
              <a:ext cx="21" cy="35"/>
            </a:xfrm>
            <a:custGeom>
              <a:avLst/>
              <a:gdLst>
                <a:gd name="T0" fmla="*/ 33 w 9"/>
                <a:gd name="T1" fmla="*/ 5 h 15"/>
                <a:gd name="T2" fmla="*/ 12 w 9"/>
                <a:gd name="T3" fmla="*/ 70 h 15"/>
                <a:gd name="T4" fmla="*/ 44 w 9"/>
                <a:gd name="T5" fmla="*/ 37 h 15"/>
                <a:gd name="T6" fmla="*/ 33 w 9"/>
                <a:gd name="T7" fmla="*/ 5 h 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5">
                  <a:moveTo>
                    <a:pt x="6" y="1"/>
                  </a:moveTo>
                  <a:cubicBezTo>
                    <a:pt x="1" y="2"/>
                    <a:pt x="0" y="11"/>
                    <a:pt x="2" y="13"/>
                  </a:cubicBezTo>
                  <a:cubicBezTo>
                    <a:pt x="5" y="15"/>
                    <a:pt x="8" y="9"/>
                    <a:pt x="8" y="7"/>
                  </a:cubicBezTo>
                  <a:cubicBezTo>
                    <a:pt x="9" y="4"/>
                    <a:pt x="8" y="0"/>
                    <a:pt x="6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4" name="Freeform 2105">
              <a:extLst>
                <a:ext uri="{FF2B5EF4-FFF2-40B4-BE49-F238E27FC236}">
                  <a16:creationId xmlns:a16="http://schemas.microsoft.com/office/drawing/2014/main" id="{60CCAC98-CB02-468D-8B0C-F747AB1DCC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0" y="3241"/>
              <a:ext cx="42" cy="38"/>
            </a:xfrm>
            <a:custGeom>
              <a:avLst/>
              <a:gdLst>
                <a:gd name="T0" fmla="*/ 33 w 18"/>
                <a:gd name="T1" fmla="*/ 24 h 16"/>
                <a:gd name="T2" fmla="*/ 21 w 18"/>
                <a:gd name="T3" fmla="*/ 74 h 16"/>
                <a:gd name="T4" fmla="*/ 86 w 18"/>
                <a:gd name="T5" fmla="*/ 62 h 16"/>
                <a:gd name="T6" fmla="*/ 33 w 18"/>
                <a:gd name="T7" fmla="*/ 24 h 1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6">
                  <a:moveTo>
                    <a:pt x="6" y="4"/>
                  </a:moveTo>
                  <a:cubicBezTo>
                    <a:pt x="1" y="6"/>
                    <a:pt x="0" y="12"/>
                    <a:pt x="4" y="13"/>
                  </a:cubicBezTo>
                  <a:cubicBezTo>
                    <a:pt x="9" y="14"/>
                    <a:pt x="14" y="16"/>
                    <a:pt x="16" y="11"/>
                  </a:cubicBezTo>
                  <a:cubicBezTo>
                    <a:pt x="18" y="5"/>
                    <a:pt x="11" y="0"/>
                    <a:pt x="6" y="4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5" name="Freeform 2106">
              <a:extLst>
                <a:ext uri="{FF2B5EF4-FFF2-40B4-BE49-F238E27FC236}">
                  <a16:creationId xmlns:a16="http://schemas.microsoft.com/office/drawing/2014/main" id="{15BBDF07-90BC-4067-B47C-88B6A06578B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5" y="3127"/>
              <a:ext cx="31" cy="26"/>
            </a:xfrm>
            <a:custGeom>
              <a:avLst/>
              <a:gdLst>
                <a:gd name="T0" fmla="*/ 50 w 13"/>
                <a:gd name="T1" fmla="*/ 61 h 11"/>
                <a:gd name="T2" fmla="*/ 69 w 13"/>
                <a:gd name="T3" fmla="*/ 40 h 11"/>
                <a:gd name="T4" fmla="*/ 17 w 13"/>
                <a:gd name="T5" fmla="*/ 5 h 11"/>
                <a:gd name="T6" fmla="*/ 5 w 13"/>
                <a:gd name="T7" fmla="*/ 50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1">
                  <a:moveTo>
                    <a:pt x="9" y="11"/>
                  </a:moveTo>
                  <a:cubicBezTo>
                    <a:pt x="11" y="10"/>
                    <a:pt x="12" y="10"/>
                    <a:pt x="12" y="7"/>
                  </a:cubicBezTo>
                  <a:cubicBezTo>
                    <a:pt x="13" y="2"/>
                    <a:pt x="7" y="0"/>
                    <a:pt x="3" y="1"/>
                  </a:cubicBezTo>
                  <a:cubicBezTo>
                    <a:pt x="0" y="3"/>
                    <a:pt x="0" y="7"/>
                    <a:pt x="1" y="9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6" name="Freeform 2107">
              <a:extLst>
                <a:ext uri="{FF2B5EF4-FFF2-40B4-BE49-F238E27FC236}">
                  <a16:creationId xmlns:a16="http://schemas.microsoft.com/office/drawing/2014/main" id="{A11387D5-2683-4380-87FF-4EEC592C6B9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0" y="3188"/>
              <a:ext cx="25" cy="30"/>
            </a:xfrm>
            <a:custGeom>
              <a:avLst/>
              <a:gdLst>
                <a:gd name="T0" fmla="*/ 36 w 11"/>
                <a:gd name="T1" fmla="*/ 5 h 13"/>
                <a:gd name="T2" fmla="*/ 16 w 11"/>
                <a:gd name="T3" fmla="*/ 48 h 13"/>
                <a:gd name="T4" fmla="*/ 45 w 11"/>
                <a:gd name="T5" fmla="*/ 53 h 13"/>
                <a:gd name="T6" fmla="*/ 36 w 11"/>
                <a:gd name="T7" fmla="*/ 5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7" y="1"/>
                  </a:moveTo>
                  <a:cubicBezTo>
                    <a:pt x="4" y="2"/>
                    <a:pt x="0" y="7"/>
                    <a:pt x="3" y="9"/>
                  </a:cubicBezTo>
                  <a:cubicBezTo>
                    <a:pt x="6" y="11"/>
                    <a:pt x="8" y="13"/>
                    <a:pt x="9" y="10"/>
                  </a:cubicBezTo>
                  <a:cubicBezTo>
                    <a:pt x="11" y="7"/>
                    <a:pt x="9" y="0"/>
                    <a:pt x="7" y="1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7" name="Freeform 2108">
              <a:extLst>
                <a:ext uri="{FF2B5EF4-FFF2-40B4-BE49-F238E27FC236}">
                  <a16:creationId xmlns:a16="http://schemas.microsoft.com/office/drawing/2014/main" id="{8BBC0840-842C-4F69-BDE9-9FB438731664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6" y="3206"/>
              <a:ext cx="28" cy="24"/>
            </a:xfrm>
            <a:custGeom>
              <a:avLst/>
              <a:gdLst>
                <a:gd name="T0" fmla="*/ 12 w 12"/>
                <a:gd name="T1" fmla="*/ 0 h 10"/>
                <a:gd name="T2" fmla="*/ 5 w 12"/>
                <a:gd name="T3" fmla="*/ 12 h 10"/>
                <a:gd name="T4" fmla="*/ 33 w 12"/>
                <a:gd name="T5" fmla="*/ 58 h 10"/>
                <a:gd name="T6" fmla="*/ 65 w 12"/>
                <a:gd name="T7" fmla="*/ 24 h 10"/>
                <a:gd name="T8" fmla="*/ 65 w 12"/>
                <a:gd name="T9" fmla="*/ 1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0">
                  <a:moveTo>
                    <a:pt x="2" y="0"/>
                  </a:moveTo>
                  <a:cubicBezTo>
                    <a:pt x="1" y="0"/>
                    <a:pt x="1" y="1"/>
                    <a:pt x="1" y="2"/>
                  </a:cubicBezTo>
                  <a:cubicBezTo>
                    <a:pt x="0" y="6"/>
                    <a:pt x="2" y="10"/>
                    <a:pt x="6" y="10"/>
                  </a:cubicBezTo>
                  <a:cubicBezTo>
                    <a:pt x="10" y="9"/>
                    <a:pt x="12" y="7"/>
                    <a:pt x="12" y="4"/>
                  </a:cubicBezTo>
                  <a:cubicBezTo>
                    <a:pt x="12" y="4"/>
                    <a:pt x="12" y="4"/>
                    <a:pt x="12" y="3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8" name="Freeform 2109">
              <a:extLst>
                <a:ext uri="{FF2B5EF4-FFF2-40B4-BE49-F238E27FC236}">
                  <a16:creationId xmlns:a16="http://schemas.microsoft.com/office/drawing/2014/main" id="{252A06DD-C955-4994-AA4D-50CBBE26B0A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3" y="3202"/>
              <a:ext cx="33" cy="39"/>
            </a:xfrm>
            <a:custGeom>
              <a:avLst/>
              <a:gdLst>
                <a:gd name="T0" fmla="*/ 45 w 14"/>
                <a:gd name="T1" fmla="*/ 11 h 17"/>
                <a:gd name="T2" fmla="*/ 12 w 14"/>
                <a:gd name="T3" fmla="*/ 64 h 17"/>
                <a:gd name="T4" fmla="*/ 61 w 14"/>
                <a:gd name="T5" fmla="*/ 69 h 17"/>
                <a:gd name="T6" fmla="*/ 45 w 14"/>
                <a:gd name="T7" fmla="*/ 11 h 1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4" h="17">
                  <a:moveTo>
                    <a:pt x="8" y="2"/>
                  </a:moveTo>
                  <a:cubicBezTo>
                    <a:pt x="4" y="3"/>
                    <a:pt x="0" y="7"/>
                    <a:pt x="2" y="12"/>
                  </a:cubicBezTo>
                  <a:cubicBezTo>
                    <a:pt x="4" y="17"/>
                    <a:pt x="8" y="17"/>
                    <a:pt x="11" y="13"/>
                  </a:cubicBezTo>
                  <a:cubicBezTo>
                    <a:pt x="14" y="10"/>
                    <a:pt x="11" y="0"/>
                    <a:pt x="8" y="2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69" name="Freeform 2110">
              <a:extLst>
                <a:ext uri="{FF2B5EF4-FFF2-40B4-BE49-F238E27FC236}">
                  <a16:creationId xmlns:a16="http://schemas.microsoft.com/office/drawing/2014/main" id="{6F29300F-C3BC-42A5-83FA-15834D05B5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9" y="3234"/>
              <a:ext cx="38" cy="24"/>
            </a:xfrm>
            <a:custGeom>
              <a:avLst/>
              <a:gdLst>
                <a:gd name="T0" fmla="*/ 50 w 16"/>
                <a:gd name="T1" fmla="*/ 5 h 10"/>
                <a:gd name="T2" fmla="*/ 17 w 16"/>
                <a:gd name="T3" fmla="*/ 46 h 10"/>
                <a:gd name="T4" fmla="*/ 86 w 16"/>
                <a:gd name="T5" fmla="*/ 34 h 10"/>
                <a:gd name="T6" fmla="*/ 50 w 16"/>
                <a:gd name="T7" fmla="*/ 5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0">
                  <a:moveTo>
                    <a:pt x="9" y="1"/>
                  </a:moveTo>
                  <a:cubicBezTo>
                    <a:pt x="6" y="2"/>
                    <a:pt x="0" y="6"/>
                    <a:pt x="3" y="8"/>
                  </a:cubicBezTo>
                  <a:cubicBezTo>
                    <a:pt x="6" y="10"/>
                    <a:pt x="14" y="9"/>
                    <a:pt x="15" y="6"/>
                  </a:cubicBezTo>
                  <a:cubicBezTo>
                    <a:pt x="16" y="2"/>
                    <a:pt x="11" y="0"/>
                    <a:pt x="9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0" name="Freeform 2111">
              <a:extLst>
                <a:ext uri="{FF2B5EF4-FFF2-40B4-BE49-F238E27FC236}">
                  <a16:creationId xmlns:a16="http://schemas.microsoft.com/office/drawing/2014/main" id="{2628A51B-8F47-4E28-BEC3-CF7643DCC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314" y="3241"/>
              <a:ext cx="38" cy="33"/>
            </a:xfrm>
            <a:custGeom>
              <a:avLst/>
              <a:gdLst>
                <a:gd name="T0" fmla="*/ 24 w 16"/>
                <a:gd name="T1" fmla="*/ 21 h 14"/>
                <a:gd name="T2" fmla="*/ 0 w 16"/>
                <a:gd name="T3" fmla="*/ 45 h 14"/>
                <a:gd name="T4" fmla="*/ 62 w 16"/>
                <a:gd name="T5" fmla="*/ 73 h 14"/>
                <a:gd name="T6" fmla="*/ 62 w 16"/>
                <a:gd name="T7" fmla="*/ 78 h 14"/>
                <a:gd name="T8" fmla="*/ 78 w 16"/>
                <a:gd name="T9" fmla="*/ 61 h 14"/>
                <a:gd name="T10" fmla="*/ 24 w 16"/>
                <a:gd name="T11" fmla="*/ 21 h 1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14">
                  <a:moveTo>
                    <a:pt x="4" y="4"/>
                  </a:moveTo>
                  <a:cubicBezTo>
                    <a:pt x="2" y="5"/>
                    <a:pt x="0" y="6"/>
                    <a:pt x="0" y="8"/>
                  </a:cubicBezTo>
                  <a:cubicBezTo>
                    <a:pt x="3" y="10"/>
                    <a:pt x="7" y="12"/>
                    <a:pt x="11" y="13"/>
                  </a:cubicBezTo>
                  <a:cubicBezTo>
                    <a:pt x="11" y="13"/>
                    <a:pt x="11" y="14"/>
                    <a:pt x="11" y="14"/>
                  </a:cubicBezTo>
                  <a:cubicBezTo>
                    <a:pt x="12" y="13"/>
                    <a:pt x="13" y="12"/>
                    <a:pt x="14" y="11"/>
                  </a:cubicBezTo>
                  <a:cubicBezTo>
                    <a:pt x="16" y="5"/>
                    <a:pt x="9" y="0"/>
                    <a:pt x="4" y="4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1" name="Freeform 2112">
              <a:extLst>
                <a:ext uri="{FF2B5EF4-FFF2-40B4-BE49-F238E27FC236}">
                  <a16:creationId xmlns:a16="http://schemas.microsoft.com/office/drawing/2014/main" id="{DF09BE5F-748F-4B9D-9E11-D95337FBE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6" y="3234"/>
              <a:ext cx="31" cy="21"/>
            </a:xfrm>
            <a:custGeom>
              <a:avLst/>
              <a:gdLst>
                <a:gd name="T0" fmla="*/ 33 w 13"/>
                <a:gd name="T1" fmla="*/ 5 h 9"/>
                <a:gd name="T2" fmla="*/ 0 w 13"/>
                <a:gd name="T3" fmla="*/ 28 h 9"/>
                <a:gd name="T4" fmla="*/ 41 w 13"/>
                <a:gd name="T5" fmla="*/ 49 h 9"/>
                <a:gd name="T6" fmla="*/ 69 w 13"/>
                <a:gd name="T7" fmla="*/ 33 h 9"/>
                <a:gd name="T8" fmla="*/ 33 w 13"/>
                <a:gd name="T9" fmla="*/ 5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9">
                  <a:moveTo>
                    <a:pt x="6" y="1"/>
                  </a:moveTo>
                  <a:cubicBezTo>
                    <a:pt x="4" y="2"/>
                    <a:pt x="2" y="3"/>
                    <a:pt x="0" y="5"/>
                  </a:cubicBezTo>
                  <a:cubicBezTo>
                    <a:pt x="3" y="6"/>
                    <a:pt x="5" y="7"/>
                    <a:pt x="7" y="9"/>
                  </a:cubicBezTo>
                  <a:cubicBezTo>
                    <a:pt x="9" y="8"/>
                    <a:pt x="11" y="7"/>
                    <a:pt x="12" y="6"/>
                  </a:cubicBezTo>
                  <a:cubicBezTo>
                    <a:pt x="13" y="2"/>
                    <a:pt x="8" y="0"/>
                    <a:pt x="6" y="1"/>
                  </a:cubicBezTo>
                </a:path>
              </a:pathLst>
            </a:custGeom>
            <a:solidFill>
              <a:srgbClr val="BD788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2" name="Freeform 2113">
              <a:extLst>
                <a:ext uri="{FF2B5EF4-FFF2-40B4-BE49-F238E27FC236}">
                  <a16:creationId xmlns:a16="http://schemas.microsoft.com/office/drawing/2014/main" id="{310AF93F-52A8-4DA6-9049-03EED1770036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7" y="3225"/>
              <a:ext cx="18" cy="21"/>
            </a:xfrm>
            <a:custGeom>
              <a:avLst/>
              <a:gdLst>
                <a:gd name="T0" fmla="*/ 16 w 8"/>
                <a:gd name="T1" fmla="*/ 12 h 9"/>
                <a:gd name="T2" fmla="*/ 25 w 8"/>
                <a:gd name="T3" fmla="*/ 44 h 9"/>
                <a:gd name="T4" fmla="*/ 16 w 8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2"/>
                  </a:moveTo>
                  <a:cubicBezTo>
                    <a:pt x="0" y="3"/>
                    <a:pt x="2" y="9"/>
                    <a:pt x="5" y="8"/>
                  </a:cubicBezTo>
                  <a:cubicBezTo>
                    <a:pt x="8" y="6"/>
                    <a:pt x="5" y="0"/>
                    <a:pt x="3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3" name="Freeform 2114">
              <a:extLst>
                <a:ext uri="{FF2B5EF4-FFF2-40B4-BE49-F238E27FC236}">
                  <a16:creationId xmlns:a16="http://schemas.microsoft.com/office/drawing/2014/main" id="{4146BDE2-DF1B-4C62-91BF-6D2D7E1BC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30" y="3244"/>
              <a:ext cx="21" cy="28"/>
            </a:xfrm>
            <a:custGeom>
              <a:avLst/>
              <a:gdLst>
                <a:gd name="T0" fmla="*/ 16 w 9"/>
                <a:gd name="T1" fmla="*/ 12 h 12"/>
                <a:gd name="T2" fmla="*/ 21 w 9"/>
                <a:gd name="T3" fmla="*/ 65 h 12"/>
                <a:gd name="T4" fmla="*/ 49 w 9"/>
                <a:gd name="T5" fmla="*/ 33 h 12"/>
                <a:gd name="T6" fmla="*/ 16 w 9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2">
                  <a:moveTo>
                    <a:pt x="3" y="2"/>
                  </a:moveTo>
                  <a:cubicBezTo>
                    <a:pt x="1" y="4"/>
                    <a:pt x="0" y="12"/>
                    <a:pt x="4" y="12"/>
                  </a:cubicBezTo>
                  <a:cubicBezTo>
                    <a:pt x="8" y="12"/>
                    <a:pt x="9" y="9"/>
                    <a:pt x="9" y="6"/>
                  </a:cubicBezTo>
                  <a:cubicBezTo>
                    <a:pt x="9" y="3"/>
                    <a:pt x="5" y="0"/>
                    <a:pt x="3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4" name="Freeform 2115">
              <a:extLst>
                <a:ext uri="{FF2B5EF4-FFF2-40B4-BE49-F238E27FC236}">
                  <a16:creationId xmlns:a16="http://schemas.microsoft.com/office/drawing/2014/main" id="{78CFD3D7-FCA2-42FA-97B8-3A6089642CDD}"/>
                </a:ext>
              </a:extLst>
            </p:cNvPr>
            <p:cNvSpPr>
              <a:spLocks/>
            </p:cNvSpPr>
            <p:nvPr/>
          </p:nvSpPr>
          <p:spPr bwMode="auto">
            <a:xfrm>
              <a:off x="3228" y="3213"/>
              <a:ext cx="16" cy="26"/>
            </a:xfrm>
            <a:custGeom>
              <a:avLst/>
              <a:gdLst>
                <a:gd name="T0" fmla="*/ 16 w 7"/>
                <a:gd name="T1" fmla="*/ 17 h 11"/>
                <a:gd name="T2" fmla="*/ 16 w 7"/>
                <a:gd name="T3" fmla="*/ 57 h 11"/>
                <a:gd name="T4" fmla="*/ 37 w 7"/>
                <a:gd name="T5" fmla="*/ 33 h 11"/>
                <a:gd name="T6" fmla="*/ 16 w 7"/>
                <a:gd name="T7" fmla="*/ 17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1">
                  <a:moveTo>
                    <a:pt x="3" y="3"/>
                  </a:moveTo>
                  <a:cubicBezTo>
                    <a:pt x="0" y="6"/>
                    <a:pt x="1" y="10"/>
                    <a:pt x="3" y="10"/>
                  </a:cubicBezTo>
                  <a:cubicBezTo>
                    <a:pt x="5" y="11"/>
                    <a:pt x="6" y="10"/>
                    <a:pt x="7" y="6"/>
                  </a:cubicBezTo>
                  <a:cubicBezTo>
                    <a:pt x="7" y="2"/>
                    <a:pt x="5" y="0"/>
                    <a:pt x="3" y="3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5" name="Freeform 2116">
              <a:extLst>
                <a:ext uri="{FF2B5EF4-FFF2-40B4-BE49-F238E27FC236}">
                  <a16:creationId xmlns:a16="http://schemas.microsoft.com/office/drawing/2014/main" id="{A23396CD-2F3D-4D19-8ADC-A3A11934A1BA}"/>
                </a:ext>
              </a:extLst>
            </p:cNvPr>
            <p:cNvSpPr>
              <a:spLocks/>
            </p:cNvSpPr>
            <p:nvPr/>
          </p:nvSpPr>
          <p:spPr bwMode="auto">
            <a:xfrm>
              <a:off x="3219" y="3039"/>
              <a:ext cx="21" cy="21"/>
            </a:xfrm>
            <a:custGeom>
              <a:avLst/>
              <a:gdLst>
                <a:gd name="T0" fmla="*/ 12 w 9"/>
                <a:gd name="T1" fmla="*/ 12 h 9"/>
                <a:gd name="T2" fmla="*/ 33 w 9"/>
                <a:gd name="T3" fmla="*/ 44 h 9"/>
                <a:gd name="T4" fmla="*/ 12 w 9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2" y="2"/>
                  </a:moveTo>
                  <a:cubicBezTo>
                    <a:pt x="0" y="5"/>
                    <a:pt x="2" y="9"/>
                    <a:pt x="6" y="8"/>
                  </a:cubicBezTo>
                  <a:cubicBezTo>
                    <a:pt x="9" y="8"/>
                    <a:pt x="4" y="0"/>
                    <a:pt x="2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6" name="Freeform 2117">
              <a:extLst>
                <a:ext uri="{FF2B5EF4-FFF2-40B4-BE49-F238E27FC236}">
                  <a16:creationId xmlns:a16="http://schemas.microsoft.com/office/drawing/2014/main" id="{182E973F-8766-4EF5-9464-AFFCAB8DCC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5" y="3111"/>
              <a:ext cx="28" cy="16"/>
            </a:xfrm>
            <a:custGeom>
              <a:avLst/>
              <a:gdLst>
                <a:gd name="T0" fmla="*/ 0 w 12"/>
                <a:gd name="T1" fmla="*/ 16 h 7"/>
                <a:gd name="T2" fmla="*/ 61 w 12"/>
                <a:gd name="T3" fmla="*/ 21 h 7"/>
                <a:gd name="T4" fmla="*/ 65 w 12"/>
                <a:gd name="T5" fmla="*/ 3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7">
                  <a:moveTo>
                    <a:pt x="0" y="3"/>
                  </a:moveTo>
                  <a:cubicBezTo>
                    <a:pt x="5" y="0"/>
                    <a:pt x="9" y="1"/>
                    <a:pt x="11" y="4"/>
                  </a:cubicBezTo>
                  <a:cubicBezTo>
                    <a:pt x="11" y="5"/>
                    <a:pt x="12" y="6"/>
                    <a:pt x="12" y="7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7" name="Freeform 2118">
              <a:extLst>
                <a:ext uri="{FF2B5EF4-FFF2-40B4-BE49-F238E27FC236}">
                  <a16:creationId xmlns:a16="http://schemas.microsoft.com/office/drawing/2014/main" id="{85D0E4F4-BAB1-47AF-AF5E-598996D447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270" y="3260"/>
              <a:ext cx="42" cy="28"/>
            </a:xfrm>
            <a:custGeom>
              <a:avLst/>
              <a:gdLst>
                <a:gd name="T0" fmla="*/ 49 w 18"/>
                <a:gd name="T1" fmla="*/ 12 h 12"/>
                <a:gd name="T2" fmla="*/ 37 w 18"/>
                <a:gd name="T3" fmla="*/ 54 h 12"/>
                <a:gd name="T4" fmla="*/ 93 w 18"/>
                <a:gd name="T5" fmla="*/ 49 h 12"/>
                <a:gd name="T6" fmla="*/ 49 w 18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" h="12">
                  <a:moveTo>
                    <a:pt x="9" y="2"/>
                  </a:moveTo>
                  <a:cubicBezTo>
                    <a:pt x="6" y="4"/>
                    <a:pt x="0" y="9"/>
                    <a:pt x="7" y="10"/>
                  </a:cubicBezTo>
                  <a:cubicBezTo>
                    <a:pt x="13" y="11"/>
                    <a:pt x="17" y="12"/>
                    <a:pt x="17" y="9"/>
                  </a:cubicBezTo>
                  <a:cubicBezTo>
                    <a:pt x="18" y="5"/>
                    <a:pt x="12" y="0"/>
                    <a:pt x="9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8" name="Freeform 2119">
              <a:extLst>
                <a:ext uri="{FF2B5EF4-FFF2-40B4-BE49-F238E27FC236}">
                  <a16:creationId xmlns:a16="http://schemas.microsoft.com/office/drawing/2014/main" id="{1946010B-0D13-4CC7-84E2-C75BB30F1F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21" y="3178"/>
              <a:ext cx="16" cy="28"/>
            </a:xfrm>
            <a:custGeom>
              <a:avLst/>
              <a:gdLst>
                <a:gd name="T0" fmla="*/ 11 w 7"/>
                <a:gd name="T1" fmla="*/ 12 h 12"/>
                <a:gd name="T2" fmla="*/ 21 w 7"/>
                <a:gd name="T3" fmla="*/ 49 h 12"/>
                <a:gd name="T4" fmla="*/ 11 w 7"/>
                <a:gd name="T5" fmla="*/ 12 h 1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2">
                  <a:moveTo>
                    <a:pt x="2" y="2"/>
                  </a:moveTo>
                  <a:cubicBezTo>
                    <a:pt x="0" y="4"/>
                    <a:pt x="1" y="12"/>
                    <a:pt x="4" y="9"/>
                  </a:cubicBezTo>
                  <a:cubicBezTo>
                    <a:pt x="7" y="5"/>
                    <a:pt x="4" y="0"/>
                    <a:pt x="2" y="2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79" name="Freeform 2120">
              <a:extLst>
                <a:ext uri="{FF2B5EF4-FFF2-40B4-BE49-F238E27FC236}">
                  <a16:creationId xmlns:a16="http://schemas.microsoft.com/office/drawing/2014/main" id="{A0B8A674-4ACB-475D-BBEF-B45652DF3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7" y="3088"/>
              <a:ext cx="21" cy="18"/>
            </a:xfrm>
            <a:custGeom>
              <a:avLst/>
              <a:gdLst>
                <a:gd name="T0" fmla="*/ 12 w 9"/>
                <a:gd name="T1" fmla="*/ 5 h 8"/>
                <a:gd name="T2" fmla="*/ 33 w 9"/>
                <a:gd name="T3" fmla="*/ 32 h 8"/>
                <a:gd name="T4" fmla="*/ 12 w 9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8">
                  <a:moveTo>
                    <a:pt x="2" y="1"/>
                  </a:moveTo>
                  <a:cubicBezTo>
                    <a:pt x="0" y="3"/>
                    <a:pt x="3" y="8"/>
                    <a:pt x="6" y="6"/>
                  </a:cubicBezTo>
                  <a:cubicBezTo>
                    <a:pt x="9" y="4"/>
                    <a:pt x="5" y="0"/>
                    <a:pt x="2" y="1"/>
                  </a:cubicBezTo>
                </a:path>
              </a:pathLst>
            </a:cu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0" name="Freeform 2121">
              <a:extLst>
                <a:ext uri="{FF2B5EF4-FFF2-40B4-BE49-F238E27FC236}">
                  <a16:creationId xmlns:a16="http://schemas.microsoft.com/office/drawing/2014/main" id="{9981A351-F651-4ABB-9E30-142499A885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761"/>
              <a:ext cx="356" cy="739"/>
            </a:xfrm>
            <a:custGeom>
              <a:avLst/>
              <a:gdLst>
                <a:gd name="T0" fmla="*/ 542 w 153"/>
                <a:gd name="T1" fmla="*/ 12 h 317"/>
                <a:gd name="T2" fmla="*/ 233 w 153"/>
                <a:gd name="T3" fmla="*/ 343 h 317"/>
                <a:gd name="T4" fmla="*/ 21 w 153"/>
                <a:gd name="T5" fmla="*/ 755 h 317"/>
                <a:gd name="T6" fmla="*/ 286 w 153"/>
                <a:gd name="T7" fmla="*/ 1462 h 317"/>
                <a:gd name="T8" fmla="*/ 672 w 153"/>
                <a:gd name="T9" fmla="*/ 1483 h 317"/>
                <a:gd name="T10" fmla="*/ 807 w 153"/>
                <a:gd name="T11" fmla="*/ 559 h 317"/>
                <a:gd name="T12" fmla="*/ 542 w 153"/>
                <a:gd name="T13" fmla="*/ 12 h 3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17">
                  <a:moveTo>
                    <a:pt x="100" y="2"/>
                  </a:moveTo>
                  <a:cubicBezTo>
                    <a:pt x="73" y="6"/>
                    <a:pt x="69" y="43"/>
                    <a:pt x="43" y="63"/>
                  </a:cubicBezTo>
                  <a:cubicBezTo>
                    <a:pt x="16" y="83"/>
                    <a:pt x="0" y="101"/>
                    <a:pt x="4" y="139"/>
                  </a:cubicBezTo>
                  <a:cubicBezTo>
                    <a:pt x="7" y="177"/>
                    <a:pt x="18" y="237"/>
                    <a:pt x="53" y="269"/>
                  </a:cubicBezTo>
                  <a:cubicBezTo>
                    <a:pt x="88" y="301"/>
                    <a:pt x="95" y="317"/>
                    <a:pt x="124" y="273"/>
                  </a:cubicBezTo>
                  <a:cubicBezTo>
                    <a:pt x="152" y="229"/>
                    <a:pt x="153" y="169"/>
                    <a:pt x="149" y="103"/>
                  </a:cubicBezTo>
                  <a:cubicBezTo>
                    <a:pt x="145" y="37"/>
                    <a:pt x="123" y="0"/>
                    <a:pt x="100" y="2"/>
                  </a:cubicBezTo>
                </a:path>
              </a:pathLst>
            </a:custGeom>
            <a:solidFill>
              <a:srgbClr val="EAAD9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1" name="Freeform 2122">
              <a:extLst>
                <a:ext uri="{FF2B5EF4-FFF2-40B4-BE49-F238E27FC236}">
                  <a16:creationId xmlns:a16="http://schemas.microsoft.com/office/drawing/2014/main" id="{80B80966-1625-4E11-9D2B-1C490C141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684"/>
              <a:ext cx="77" cy="98"/>
            </a:xfrm>
            <a:custGeom>
              <a:avLst/>
              <a:gdLst>
                <a:gd name="T0" fmla="*/ 54 w 33"/>
                <a:gd name="T1" fmla="*/ 5 h 42"/>
                <a:gd name="T2" fmla="*/ 0 w 33"/>
                <a:gd name="T3" fmla="*/ 44 h 42"/>
                <a:gd name="T4" fmla="*/ 61 w 33"/>
                <a:gd name="T5" fmla="*/ 196 h 42"/>
                <a:gd name="T6" fmla="*/ 131 w 33"/>
                <a:gd name="T7" fmla="*/ 191 h 42"/>
                <a:gd name="T8" fmla="*/ 163 w 33"/>
                <a:gd name="T9" fmla="*/ 65 h 42"/>
                <a:gd name="T10" fmla="*/ 54 w 33"/>
                <a:gd name="T11" fmla="*/ 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2">
                  <a:moveTo>
                    <a:pt x="10" y="1"/>
                  </a:moveTo>
                  <a:cubicBezTo>
                    <a:pt x="4" y="0"/>
                    <a:pt x="0" y="1"/>
                    <a:pt x="0" y="8"/>
                  </a:cubicBezTo>
                  <a:cubicBezTo>
                    <a:pt x="0" y="18"/>
                    <a:pt x="5" y="32"/>
                    <a:pt x="11" y="36"/>
                  </a:cubicBezTo>
                  <a:cubicBezTo>
                    <a:pt x="17" y="42"/>
                    <a:pt x="20" y="38"/>
                    <a:pt x="24" y="35"/>
                  </a:cubicBezTo>
                  <a:cubicBezTo>
                    <a:pt x="28" y="32"/>
                    <a:pt x="33" y="16"/>
                    <a:pt x="30" y="12"/>
                  </a:cubicBezTo>
                  <a:cubicBezTo>
                    <a:pt x="28" y="9"/>
                    <a:pt x="18" y="4"/>
                    <a:pt x="10" y="1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2" name="Freeform 2123">
              <a:extLst>
                <a:ext uri="{FF2B5EF4-FFF2-40B4-BE49-F238E27FC236}">
                  <a16:creationId xmlns:a16="http://schemas.microsoft.com/office/drawing/2014/main" id="{40E39506-AF32-471C-9BE6-A1F2B92974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568"/>
              <a:ext cx="86" cy="116"/>
            </a:xfrm>
            <a:custGeom>
              <a:avLst/>
              <a:gdLst>
                <a:gd name="T0" fmla="*/ 12 w 37"/>
                <a:gd name="T1" fmla="*/ 102 h 50"/>
                <a:gd name="T2" fmla="*/ 44 w 37"/>
                <a:gd name="T3" fmla="*/ 195 h 50"/>
                <a:gd name="T4" fmla="*/ 156 w 37"/>
                <a:gd name="T5" fmla="*/ 241 h 50"/>
                <a:gd name="T6" fmla="*/ 188 w 37"/>
                <a:gd name="T7" fmla="*/ 130 h 50"/>
                <a:gd name="T8" fmla="*/ 130 w 37"/>
                <a:gd name="T9" fmla="*/ 28 h 50"/>
                <a:gd name="T10" fmla="*/ 12 w 37"/>
                <a:gd name="T11" fmla="*/ 102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0">
                  <a:moveTo>
                    <a:pt x="2" y="19"/>
                  </a:moveTo>
                  <a:cubicBezTo>
                    <a:pt x="0" y="28"/>
                    <a:pt x="2" y="33"/>
                    <a:pt x="8" y="36"/>
                  </a:cubicBezTo>
                  <a:cubicBezTo>
                    <a:pt x="14" y="40"/>
                    <a:pt x="21" y="50"/>
                    <a:pt x="29" y="45"/>
                  </a:cubicBezTo>
                  <a:cubicBezTo>
                    <a:pt x="37" y="40"/>
                    <a:pt x="37" y="31"/>
                    <a:pt x="35" y="24"/>
                  </a:cubicBezTo>
                  <a:cubicBezTo>
                    <a:pt x="34" y="16"/>
                    <a:pt x="35" y="9"/>
                    <a:pt x="24" y="5"/>
                  </a:cubicBezTo>
                  <a:cubicBezTo>
                    <a:pt x="14" y="0"/>
                    <a:pt x="6" y="3"/>
                    <a:pt x="2" y="1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3" name="Freeform 2124">
              <a:extLst>
                <a:ext uri="{FF2B5EF4-FFF2-40B4-BE49-F238E27FC236}">
                  <a16:creationId xmlns:a16="http://schemas.microsoft.com/office/drawing/2014/main" id="{DD92139B-5727-4F80-92E3-21D566C770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549"/>
              <a:ext cx="96" cy="91"/>
            </a:xfrm>
            <a:custGeom>
              <a:avLst/>
              <a:gdLst>
                <a:gd name="T0" fmla="*/ 33 w 41"/>
                <a:gd name="T1" fmla="*/ 49 h 39"/>
                <a:gd name="T2" fmla="*/ 159 w 41"/>
                <a:gd name="T3" fmla="*/ 54 h 39"/>
                <a:gd name="T4" fmla="*/ 187 w 41"/>
                <a:gd name="T5" fmla="*/ 168 h 39"/>
                <a:gd name="T6" fmla="*/ 82 w 41"/>
                <a:gd name="T7" fmla="*/ 201 h 39"/>
                <a:gd name="T8" fmla="*/ 33 w 41"/>
                <a:gd name="T9" fmla="*/ 4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9">
                  <a:moveTo>
                    <a:pt x="6" y="9"/>
                  </a:moveTo>
                  <a:cubicBezTo>
                    <a:pt x="9" y="5"/>
                    <a:pt x="17" y="0"/>
                    <a:pt x="29" y="10"/>
                  </a:cubicBezTo>
                  <a:cubicBezTo>
                    <a:pt x="41" y="21"/>
                    <a:pt x="38" y="25"/>
                    <a:pt x="34" y="31"/>
                  </a:cubicBezTo>
                  <a:cubicBezTo>
                    <a:pt x="30" y="36"/>
                    <a:pt x="18" y="39"/>
                    <a:pt x="15" y="37"/>
                  </a:cubicBezTo>
                  <a:cubicBezTo>
                    <a:pt x="11" y="35"/>
                    <a:pt x="0" y="18"/>
                    <a:pt x="6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4" name="Freeform 2125">
              <a:extLst>
                <a:ext uri="{FF2B5EF4-FFF2-40B4-BE49-F238E27FC236}">
                  <a16:creationId xmlns:a16="http://schemas.microsoft.com/office/drawing/2014/main" id="{45F56D16-AA50-4278-BF35-E0D9B502A6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642"/>
              <a:ext cx="91" cy="79"/>
            </a:xfrm>
            <a:custGeom>
              <a:avLst/>
              <a:gdLst>
                <a:gd name="T0" fmla="*/ 21 w 39"/>
                <a:gd name="T1" fmla="*/ 37 h 34"/>
                <a:gd name="T2" fmla="*/ 33 w 39"/>
                <a:gd name="T3" fmla="*/ 146 h 34"/>
                <a:gd name="T4" fmla="*/ 191 w 39"/>
                <a:gd name="T5" fmla="*/ 98 h 34"/>
                <a:gd name="T6" fmla="*/ 147 w 39"/>
                <a:gd name="T7" fmla="*/ 12 h 34"/>
                <a:gd name="T8" fmla="*/ 21 w 39"/>
                <a:gd name="T9" fmla="*/ 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4">
                  <a:moveTo>
                    <a:pt x="4" y="7"/>
                  </a:moveTo>
                  <a:cubicBezTo>
                    <a:pt x="2" y="15"/>
                    <a:pt x="0" y="20"/>
                    <a:pt x="6" y="27"/>
                  </a:cubicBezTo>
                  <a:cubicBezTo>
                    <a:pt x="11" y="34"/>
                    <a:pt x="30" y="29"/>
                    <a:pt x="35" y="18"/>
                  </a:cubicBezTo>
                  <a:cubicBezTo>
                    <a:pt x="39" y="7"/>
                    <a:pt x="30" y="3"/>
                    <a:pt x="27" y="2"/>
                  </a:cubicBezTo>
                  <a:cubicBezTo>
                    <a:pt x="24" y="2"/>
                    <a:pt x="6" y="0"/>
                    <a:pt x="4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5" name="Freeform 2126">
              <a:extLst>
                <a:ext uri="{FF2B5EF4-FFF2-40B4-BE49-F238E27FC236}">
                  <a16:creationId xmlns:a16="http://schemas.microsoft.com/office/drawing/2014/main" id="{408C03E3-AD45-4C99-AEA7-D4D961A420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582"/>
              <a:ext cx="100" cy="93"/>
            </a:xfrm>
            <a:custGeom>
              <a:avLst/>
              <a:gdLst>
                <a:gd name="T0" fmla="*/ 114 w 43"/>
                <a:gd name="T1" fmla="*/ 21 h 40"/>
                <a:gd name="T2" fmla="*/ 49 w 43"/>
                <a:gd name="T3" fmla="*/ 172 h 40"/>
                <a:gd name="T4" fmla="*/ 200 w 43"/>
                <a:gd name="T5" fmla="*/ 135 h 40"/>
                <a:gd name="T6" fmla="*/ 114 w 4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0">
                  <a:moveTo>
                    <a:pt x="21" y="4"/>
                  </a:moveTo>
                  <a:cubicBezTo>
                    <a:pt x="7" y="12"/>
                    <a:pt x="0" y="25"/>
                    <a:pt x="9" y="32"/>
                  </a:cubicBezTo>
                  <a:cubicBezTo>
                    <a:pt x="19" y="40"/>
                    <a:pt x="30" y="39"/>
                    <a:pt x="37" y="25"/>
                  </a:cubicBezTo>
                  <a:cubicBezTo>
                    <a:pt x="43" y="11"/>
                    <a:pt x="27" y="0"/>
                    <a:pt x="21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6" name="Freeform 2127">
              <a:extLst>
                <a:ext uri="{FF2B5EF4-FFF2-40B4-BE49-F238E27FC236}">
                  <a16:creationId xmlns:a16="http://schemas.microsoft.com/office/drawing/2014/main" id="{52DC8754-5D2E-48EB-B144-EAFF509E8F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526"/>
              <a:ext cx="119" cy="88"/>
            </a:xfrm>
            <a:custGeom>
              <a:avLst/>
              <a:gdLst>
                <a:gd name="T0" fmla="*/ 65 w 51"/>
                <a:gd name="T1" fmla="*/ 53 h 38"/>
                <a:gd name="T2" fmla="*/ 61 w 51"/>
                <a:gd name="T3" fmla="*/ 171 h 38"/>
                <a:gd name="T4" fmla="*/ 245 w 51"/>
                <a:gd name="T5" fmla="*/ 130 h 38"/>
                <a:gd name="T6" fmla="*/ 65 w 51"/>
                <a:gd name="T7" fmla="*/ 5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8">
                  <a:moveTo>
                    <a:pt x="12" y="10"/>
                  </a:moveTo>
                  <a:cubicBezTo>
                    <a:pt x="2" y="17"/>
                    <a:pt x="0" y="25"/>
                    <a:pt x="11" y="32"/>
                  </a:cubicBezTo>
                  <a:cubicBezTo>
                    <a:pt x="23" y="38"/>
                    <a:pt x="38" y="38"/>
                    <a:pt x="45" y="24"/>
                  </a:cubicBezTo>
                  <a:cubicBezTo>
                    <a:pt x="51" y="11"/>
                    <a:pt x="23" y="0"/>
                    <a:pt x="12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7" name="Freeform 2128">
              <a:extLst>
                <a:ext uri="{FF2B5EF4-FFF2-40B4-BE49-F238E27FC236}">
                  <a16:creationId xmlns:a16="http://schemas.microsoft.com/office/drawing/2014/main" id="{630FCD76-4244-450E-9B3B-95D2C3A150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516"/>
              <a:ext cx="79" cy="77"/>
            </a:xfrm>
            <a:custGeom>
              <a:avLst/>
              <a:gdLst>
                <a:gd name="T0" fmla="*/ 65 w 34"/>
                <a:gd name="T1" fmla="*/ 12 h 33"/>
                <a:gd name="T2" fmla="*/ 53 w 34"/>
                <a:gd name="T3" fmla="*/ 131 h 33"/>
                <a:gd name="T4" fmla="*/ 163 w 34"/>
                <a:gd name="T5" fmla="*/ 131 h 33"/>
                <a:gd name="T6" fmla="*/ 65 w 34"/>
                <a:gd name="T7" fmla="*/ 1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3">
                  <a:moveTo>
                    <a:pt x="12" y="2"/>
                  </a:moveTo>
                  <a:cubicBezTo>
                    <a:pt x="0" y="4"/>
                    <a:pt x="4" y="18"/>
                    <a:pt x="10" y="24"/>
                  </a:cubicBezTo>
                  <a:cubicBezTo>
                    <a:pt x="16" y="31"/>
                    <a:pt x="26" y="33"/>
                    <a:pt x="30" y="24"/>
                  </a:cubicBezTo>
                  <a:cubicBezTo>
                    <a:pt x="34" y="16"/>
                    <a:pt x="19" y="0"/>
                    <a:pt x="12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8" name="Freeform 2129">
              <a:extLst>
                <a:ext uri="{FF2B5EF4-FFF2-40B4-BE49-F238E27FC236}">
                  <a16:creationId xmlns:a16="http://schemas.microsoft.com/office/drawing/2014/main" id="{D6D841CC-26E5-4F19-8ABF-E1C69946D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610"/>
              <a:ext cx="98" cy="97"/>
            </a:xfrm>
            <a:custGeom>
              <a:avLst/>
              <a:gdLst>
                <a:gd name="T0" fmla="*/ 110 w 42"/>
                <a:gd name="T1" fmla="*/ 21 h 42"/>
                <a:gd name="T2" fmla="*/ 54 w 42"/>
                <a:gd name="T3" fmla="*/ 166 h 42"/>
                <a:gd name="T4" fmla="*/ 191 w 42"/>
                <a:gd name="T5" fmla="*/ 176 h 42"/>
                <a:gd name="T6" fmla="*/ 110 w 42"/>
                <a:gd name="T7" fmla="*/ 2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20" y="4"/>
                  </a:moveTo>
                  <a:cubicBezTo>
                    <a:pt x="5" y="12"/>
                    <a:pt x="0" y="24"/>
                    <a:pt x="10" y="31"/>
                  </a:cubicBezTo>
                  <a:cubicBezTo>
                    <a:pt x="20" y="38"/>
                    <a:pt x="28" y="42"/>
                    <a:pt x="35" y="33"/>
                  </a:cubicBezTo>
                  <a:cubicBezTo>
                    <a:pt x="42" y="24"/>
                    <a:pt x="30" y="0"/>
                    <a:pt x="20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89" name="Freeform 2130">
              <a:extLst>
                <a:ext uri="{FF2B5EF4-FFF2-40B4-BE49-F238E27FC236}">
                  <a16:creationId xmlns:a16="http://schemas.microsoft.com/office/drawing/2014/main" id="{0B8FF8C6-02C6-4B24-9CEA-5B610E0F20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40"/>
              <a:ext cx="98" cy="98"/>
            </a:xfrm>
            <a:custGeom>
              <a:avLst/>
              <a:gdLst>
                <a:gd name="T0" fmla="*/ 184 w 42"/>
                <a:gd name="T1" fmla="*/ 184 h 42"/>
                <a:gd name="T2" fmla="*/ 44 w 42"/>
                <a:gd name="T3" fmla="*/ 131 h 42"/>
                <a:gd name="T4" fmla="*/ 152 w 42"/>
                <a:gd name="T5" fmla="*/ 0 h 42"/>
                <a:gd name="T6" fmla="*/ 184 w 42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34" y="34"/>
                  </a:moveTo>
                  <a:cubicBezTo>
                    <a:pt x="28" y="42"/>
                    <a:pt x="16" y="33"/>
                    <a:pt x="8" y="24"/>
                  </a:cubicBezTo>
                  <a:cubicBezTo>
                    <a:pt x="0" y="15"/>
                    <a:pt x="17" y="3"/>
                    <a:pt x="28" y="0"/>
                  </a:cubicBezTo>
                  <a:cubicBezTo>
                    <a:pt x="36" y="0"/>
                    <a:pt x="42" y="28"/>
                    <a:pt x="34" y="3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0" name="Freeform 2131">
              <a:extLst>
                <a:ext uri="{FF2B5EF4-FFF2-40B4-BE49-F238E27FC236}">
                  <a16:creationId xmlns:a16="http://schemas.microsoft.com/office/drawing/2014/main" id="{CC816C56-8EB1-49DB-A2AB-823AE2F25D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502"/>
              <a:ext cx="96" cy="98"/>
            </a:xfrm>
            <a:custGeom>
              <a:avLst/>
              <a:gdLst>
                <a:gd name="T0" fmla="*/ 187 w 41"/>
                <a:gd name="T1" fmla="*/ 184 h 42"/>
                <a:gd name="T2" fmla="*/ 44 w 41"/>
                <a:gd name="T3" fmla="*/ 131 h 42"/>
                <a:gd name="T4" fmla="*/ 148 w 41"/>
                <a:gd name="T5" fmla="*/ 0 h 42"/>
                <a:gd name="T6" fmla="*/ 187 w 41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34" y="34"/>
                  </a:moveTo>
                  <a:cubicBezTo>
                    <a:pt x="27" y="42"/>
                    <a:pt x="16" y="33"/>
                    <a:pt x="8" y="24"/>
                  </a:cubicBezTo>
                  <a:cubicBezTo>
                    <a:pt x="0" y="16"/>
                    <a:pt x="16" y="3"/>
                    <a:pt x="27" y="0"/>
                  </a:cubicBezTo>
                  <a:cubicBezTo>
                    <a:pt x="36" y="0"/>
                    <a:pt x="41" y="28"/>
                    <a:pt x="34" y="3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1" name="Freeform 2132">
              <a:extLst>
                <a:ext uri="{FF2B5EF4-FFF2-40B4-BE49-F238E27FC236}">
                  <a16:creationId xmlns:a16="http://schemas.microsoft.com/office/drawing/2014/main" id="{3CF931C5-F2EF-4C2C-8CBF-81364843C9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211"/>
              <a:ext cx="96" cy="98"/>
            </a:xfrm>
            <a:custGeom>
              <a:avLst/>
              <a:gdLst>
                <a:gd name="T0" fmla="*/ 187 w 41"/>
                <a:gd name="T1" fmla="*/ 184 h 42"/>
                <a:gd name="T2" fmla="*/ 44 w 41"/>
                <a:gd name="T3" fmla="*/ 131 h 42"/>
                <a:gd name="T4" fmla="*/ 148 w 41"/>
                <a:gd name="T5" fmla="*/ 0 h 42"/>
                <a:gd name="T6" fmla="*/ 187 w 41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34" y="34"/>
                  </a:moveTo>
                  <a:cubicBezTo>
                    <a:pt x="27" y="42"/>
                    <a:pt x="16" y="33"/>
                    <a:pt x="8" y="24"/>
                  </a:cubicBezTo>
                  <a:cubicBezTo>
                    <a:pt x="0" y="15"/>
                    <a:pt x="17" y="3"/>
                    <a:pt x="27" y="0"/>
                  </a:cubicBezTo>
                  <a:cubicBezTo>
                    <a:pt x="36" y="0"/>
                    <a:pt x="41" y="28"/>
                    <a:pt x="34" y="3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2" name="Freeform 2133">
              <a:extLst>
                <a:ext uri="{FF2B5EF4-FFF2-40B4-BE49-F238E27FC236}">
                  <a16:creationId xmlns:a16="http://schemas.microsoft.com/office/drawing/2014/main" id="{F0079CCD-A373-4D8C-80F4-E189C88385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689"/>
              <a:ext cx="94" cy="74"/>
            </a:xfrm>
            <a:custGeom>
              <a:avLst/>
              <a:gdLst>
                <a:gd name="T0" fmla="*/ 82 w 40"/>
                <a:gd name="T1" fmla="*/ 12 h 32"/>
                <a:gd name="T2" fmla="*/ 45 w 40"/>
                <a:gd name="T3" fmla="*/ 130 h 32"/>
                <a:gd name="T4" fmla="*/ 176 w 40"/>
                <a:gd name="T5" fmla="*/ 118 h 32"/>
                <a:gd name="T6" fmla="*/ 82 w 40"/>
                <a:gd name="T7" fmla="*/ 1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15" y="2"/>
                  </a:moveTo>
                  <a:cubicBezTo>
                    <a:pt x="2" y="3"/>
                    <a:pt x="0" y="20"/>
                    <a:pt x="8" y="24"/>
                  </a:cubicBezTo>
                  <a:cubicBezTo>
                    <a:pt x="17" y="29"/>
                    <a:pt x="24" y="32"/>
                    <a:pt x="32" y="22"/>
                  </a:cubicBezTo>
                  <a:cubicBezTo>
                    <a:pt x="40" y="12"/>
                    <a:pt x="24" y="0"/>
                    <a:pt x="15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3" name="Freeform 2134">
              <a:extLst>
                <a:ext uri="{FF2B5EF4-FFF2-40B4-BE49-F238E27FC236}">
                  <a16:creationId xmlns:a16="http://schemas.microsoft.com/office/drawing/2014/main" id="{EC7E4AA3-7D63-4445-B52A-D2ECC42775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745"/>
              <a:ext cx="107" cy="98"/>
            </a:xfrm>
            <a:custGeom>
              <a:avLst/>
              <a:gdLst>
                <a:gd name="T0" fmla="*/ 86 w 46"/>
                <a:gd name="T1" fmla="*/ 28 h 42"/>
                <a:gd name="T2" fmla="*/ 54 w 46"/>
                <a:gd name="T3" fmla="*/ 184 h 42"/>
                <a:gd name="T4" fmla="*/ 195 w 46"/>
                <a:gd name="T5" fmla="*/ 175 h 42"/>
                <a:gd name="T6" fmla="*/ 86 w 46"/>
                <a:gd name="T7" fmla="*/ 2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2">
                  <a:moveTo>
                    <a:pt x="16" y="5"/>
                  </a:moveTo>
                  <a:cubicBezTo>
                    <a:pt x="5" y="10"/>
                    <a:pt x="0" y="30"/>
                    <a:pt x="10" y="34"/>
                  </a:cubicBezTo>
                  <a:cubicBezTo>
                    <a:pt x="21" y="37"/>
                    <a:pt x="27" y="42"/>
                    <a:pt x="36" y="32"/>
                  </a:cubicBezTo>
                  <a:cubicBezTo>
                    <a:pt x="46" y="23"/>
                    <a:pt x="30" y="0"/>
                    <a:pt x="16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4" name="Freeform 2135">
              <a:extLst>
                <a:ext uri="{FF2B5EF4-FFF2-40B4-BE49-F238E27FC236}">
                  <a16:creationId xmlns:a16="http://schemas.microsoft.com/office/drawing/2014/main" id="{900395EB-FBE3-466C-8F3B-B489C5636C0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705"/>
              <a:ext cx="74" cy="79"/>
            </a:xfrm>
            <a:custGeom>
              <a:avLst/>
              <a:gdLst>
                <a:gd name="T0" fmla="*/ 65 w 32"/>
                <a:gd name="T1" fmla="*/ 21 h 34"/>
                <a:gd name="T2" fmla="*/ 53 w 32"/>
                <a:gd name="T3" fmla="*/ 156 h 34"/>
                <a:gd name="T4" fmla="*/ 150 w 32"/>
                <a:gd name="T5" fmla="*/ 123 h 34"/>
                <a:gd name="T6" fmla="*/ 65 w 32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12" y="4"/>
                  </a:moveTo>
                  <a:cubicBezTo>
                    <a:pt x="0" y="9"/>
                    <a:pt x="0" y="23"/>
                    <a:pt x="10" y="29"/>
                  </a:cubicBezTo>
                  <a:cubicBezTo>
                    <a:pt x="19" y="34"/>
                    <a:pt x="24" y="29"/>
                    <a:pt x="28" y="23"/>
                  </a:cubicBezTo>
                  <a:cubicBezTo>
                    <a:pt x="32" y="18"/>
                    <a:pt x="22" y="0"/>
                    <a:pt x="12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5" name="Freeform 2136">
              <a:extLst>
                <a:ext uri="{FF2B5EF4-FFF2-40B4-BE49-F238E27FC236}">
                  <a16:creationId xmlns:a16="http://schemas.microsoft.com/office/drawing/2014/main" id="{12854615-18EB-4927-ACAF-3EDA2B82831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104"/>
              <a:ext cx="74" cy="79"/>
            </a:xfrm>
            <a:custGeom>
              <a:avLst/>
              <a:gdLst>
                <a:gd name="T0" fmla="*/ 65 w 32"/>
                <a:gd name="T1" fmla="*/ 21 h 34"/>
                <a:gd name="T2" fmla="*/ 53 w 32"/>
                <a:gd name="T3" fmla="*/ 156 h 34"/>
                <a:gd name="T4" fmla="*/ 150 w 32"/>
                <a:gd name="T5" fmla="*/ 123 h 34"/>
                <a:gd name="T6" fmla="*/ 65 w 32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12" y="4"/>
                  </a:moveTo>
                  <a:cubicBezTo>
                    <a:pt x="0" y="9"/>
                    <a:pt x="0" y="23"/>
                    <a:pt x="10" y="29"/>
                  </a:cubicBezTo>
                  <a:cubicBezTo>
                    <a:pt x="19" y="34"/>
                    <a:pt x="24" y="29"/>
                    <a:pt x="28" y="23"/>
                  </a:cubicBezTo>
                  <a:cubicBezTo>
                    <a:pt x="32" y="18"/>
                    <a:pt x="22" y="0"/>
                    <a:pt x="12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6" name="Freeform 2137">
              <a:extLst>
                <a:ext uri="{FF2B5EF4-FFF2-40B4-BE49-F238E27FC236}">
                  <a16:creationId xmlns:a16="http://schemas.microsoft.com/office/drawing/2014/main" id="{8FE4BD98-075C-4679-B767-67B1DCDC55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598"/>
              <a:ext cx="58" cy="79"/>
            </a:xfrm>
            <a:custGeom>
              <a:avLst/>
              <a:gdLst>
                <a:gd name="T0" fmla="*/ 86 w 25"/>
                <a:gd name="T1" fmla="*/ 16 h 34"/>
                <a:gd name="T2" fmla="*/ 44 w 25"/>
                <a:gd name="T3" fmla="*/ 146 h 34"/>
                <a:gd name="T4" fmla="*/ 130 w 25"/>
                <a:gd name="T5" fmla="*/ 114 h 34"/>
                <a:gd name="T6" fmla="*/ 86 w 25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16" y="3"/>
                  </a:moveTo>
                  <a:cubicBezTo>
                    <a:pt x="4" y="7"/>
                    <a:pt x="0" y="21"/>
                    <a:pt x="8" y="27"/>
                  </a:cubicBezTo>
                  <a:cubicBezTo>
                    <a:pt x="16" y="34"/>
                    <a:pt x="24" y="28"/>
                    <a:pt x="24" y="21"/>
                  </a:cubicBezTo>
                  <a:cubicBezTo>
                    <a:pt x="25" y="13"/>
                    <a:pt x="22" y="0"/>
                    <a:pt x="1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7" name="Freeform 2138">
              <a:extLst>
                <a:ext uri="{FF2B5EF4-FFF2-40B4-BE49-F238E27FC236}">
                  <a16:creationId xmlns:a16="http://schemas.microsoft.com/office/drawing/2014/main" id="{0BBE4D22-4DD7-4597-B057-9DD2F2A971D5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286"/>
              <a:ext cx="56" cy="79"/>
            </a:xfrm>
            <a:custGeom>
              <a:avLst/>
              <a:gdLst>
                <a:gd name="T0" fmla="*/ 86 w 24"/>
                <a:gd name="T1" fmla="*/ 16 h 34"/>
                <a:gd name="T2" fmla="*/ 44 w 24"/>
                <a:gd name="T3" fmla="*/ 151 h 34"/>
                <a:gd name="T4" fmla="*/ 131 w 24"/>
                <a:gd name="T5" fmla="*/ 114 h 34"/>
                <a:gd name="T6" fmla="*/ 86 w 24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16" y="3"/>
                  </a:moveTo>
                  <a:cubicBezTo>
                    <a:pt x="3" y="7"/>
                    <a:pt x="0" y="21"/>
                    <a:pt x="8" y="28"/>
                  </a:cubicBezTo>
                  <a:cubicBezTo>
                    <a:pt x="16" y="34"/>
                    <a:pt x="23" y="28"/>
                    <a:pt x="24" y="21"/>
                  </a:cubicBezTo>
                  <a:cubicBezTo>
                    <a:pt x="24" y="14"/>
                    <a:pt x="22" y="0"/>
                    <a:pt x="1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8" name="Freeform 2139">
              <a:extLst>
                <a:ext uri="{FF2B5EF4-FFF2-40B4-BE49-F238E27FC236}">
                  <a16:creationId xmlns:a16="http://schemas.microsoft.com/office/drawing/2014/main" id="{269E9786-0115-4056-8F23-CC25F16720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808"/>
              <a:ext cx="74" cy="102"/>
            </a:xfrm>
            <a:custGeom>
              <a:avLst/>
              <a:gdLst>
                <a:gd name="T0" fmla="*/ 113 w 32"/>
                <a:gd name="T1" fmla="*/ 16 h 44"/>
                <a:gd name="T2" fmla="*/ 58 w 32"/>
                <a:gd name="T3" fmla="*/ 188 h 44"/>
                <a:gd name="T4" fmla="*/ 167 w 32"/>
                <a:gd name="T5" fmla="*/ 139 h 44"/>
                <a:gd name="T6" fmla="*/ 113 w 32"/>
                <a:gd name="T7" fmla="*/ 1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4">
                  <a:moveTo>
                    <a:pt x="21" y="3"/>
                  </a:moveTo>
                  <a:cubicBezTo>
                    <a:pt x="5" y="8"/>
                    <a:pt x="0" y="26"/>
                    <a:pt x="11" y="35"/>
                  </a:cubicBezTo>
                  <a:cubicBezTo>
                    <a:pt x="21" y="44"/>
                    <a:pt x="30" y="36"/>
                    <a:pt x="31" y="26"/>
                  </a:cubicBezTo>
                  <a:cubicBezTo>
                    <a:pt x="32" y="17"/>
                    <a:pt x="29" y="0"/>
                    <a:pt x="21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99" name="Freeform 2140">
              <a:extLst>
                <a:ext uri="{FF2B5EF4-FFF2-40B4-BE49-F238E27FC236}">
                  <a16:creationId xmlns:a16="http://schemas.microsoft.com/office/drawing/2014/main" id="{BD048513-F8E8-40FB-B1E8-DD8658B4E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817"/>
              <a:ext cx="58" cy="79"/>
            </a:xfrm>
            <a:custGeom>
              <a:avLst/>
              <a:gdLst>
                <a:gd name="T0" fmla="*/ 86 w 25"/>
                <a:gd name="T1" fmla="*/ 16 h 34"/>
                <a:gd name="T2" fmla="*/ 44 w 25"/>
                <a:gd name="T3" fmla="*/ 146 h 34"/>
                <a:gd name="T4" fmla="*/ 130 w 25"/>
                <a:gd name="T5" fmla="*/ 114 h 34"/>
                <a:gd name="T6" fmla="*/ 86 w 25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16" y="3"/>
                  </a:moveTo>
                  <a:cubicBezTo>
                    <a:pt x="3" y="7"/>
                    <a:pt x="0" y="21"/>
                    <a:pt x="8" y="27"/>
                  </a:cubicBezTo>
                  <a:cubicBezTo>
                    <a:pt x="16" y="34"/>
                    <a:pt x="23" y="28"/>
                    <a:pt x="24" y="21"/>
                  </a:cubicBezTo>
                  <a:cubicBezTo>
                    <a:pt x="25" y="13"/>
                    <a:pt x="22" y="0"/>
                    <a:pt x="1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0" name="Freeform 2141">
              <a:extLst>
                <a:ext uri="{FF2B5EF4-FFF2-40B4-BE49-F238E27FC236}">
                  <a16:creationId xmlns:a16="http://schemas.microsoft.com/office/drawing/2014/main" id="{CEAEE388-CBD9-4E79-9E48-EF6700E1983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86"/>
              <a:ext cx="63" cy="80"/>
            </a:xfrm>
            <a:custGeom>
              <a:avLst/>
              <a:gdLst>
                <a:gd name="T0" fmla="*/ 110 w 27"/>
                <a:gd name="T1" fmla="*/ 12 h 34"/>
                <a:gd name="T2" fmla="*/ 37 w 27"/>
                <a:gd name="T3" fmla="*/ 160 h 34"/>
                <a:gd name="T4" fmla="*/ 131 w 27"/>
                <a:gd name="T5" fmla="*/ 139 h 34"/>
                <a:gd name="T6" fmla="*/ 110 w 27"/>
                <a:gd name="T7" fmla="*/ 1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20" y="2"/>
                  </a:moveTo>
                  <a:cubicBezTo>
                    <a:pt x="9" y="6"/>
                    <a:pt x="0" y="25"/>
                    <a:pt x="7" y="29"/>
                  </a:cubicBezTo>
                  <a:cubicBezTo>
                    <a:pt x="13" y="33"/>
                    <a:pt x="21" y="34"/>
                    <a:pt x="24" y="25"/>
                  </a:cubicBezTo>
                  <a:cubicBezTo>
                    <a:pt x="27" y="15"/>
                    <a:pt x="27" y="0"/>
                    <a:pt x="20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1" name="Freeform 2142">
              <a:extLst>
                <a:ext uri="{FF2B5EF4-FFF2-40B4-BE49-F238E27FC236}">
                  <a16:creationId xmlns:a16="http://schemas.microsoft.com/office/drawing/2014/main" id="{6770A224-E903-435D-89CC-7B245E6CA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558"/>
              <a:ext cx="98" cy="87"/>
            </a:xfrm>
            <a:custGeom>
              <a:avLst/>
              <a:gdLst>
                <a:gd name="T0" fmla="*/ 126 w 42"/>
                <a:gd name="T1" fmla="*/ 16 h 37"/>
                <a:gd name="T2" fmla="*/ 16 w 42"/>
                <a:gd name="T3" fmla="*/ 99 h 37"/>
                <a:gd name="T4" fmla="*/ 152 w 42"/>
                <a:gd name="T5" fmla="*/ 172 h 37"/>
                <a:gd name="T6" fmla="*/ 126 w 42"/>
                <a:gd name="T7" fmla="*/ 1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7">
                  <a:moveTo>
                    <a:pt x="23" y="3"/>
                  </a:moveTo>
                  <a:cubicBezTo>
                    <a:pt x="6" y="0"/>
                    <a:pt x="0" y="7"/>
                    <a:pt x="3" y="18"/>
                  </a:cubicBezTo>
                  <a:cubicBezTo>
                    <a:pt x="5" y="30"/>
                    <a:pt x="13" y="37"/>
                    <a:pt x="28" y="31"/>
                  </a:cubicBezTo>
                  <a:cubicBezTo>
                    <a:pt x="42" y="25"/>
                    <a:pt x="30" y="4"/>
                    <a:pt x="23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2" name="Freeform 2143">
              <a:extLst>
                <a:ext uri="{FF2B5EF4-FFF2-40B4-BE49-F238E27FC236}">
                  <a16:creationId xmlns:a16="http://schemas.microsoft.com/office/drawing/2014/main" id="{C3014D9B-2BC8-4E1F-946E-3AA6C8EA85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579"/>
              <a:ext cx="109" cy="94"/>
            </a:xfrm>
            <a:custGeom>
              <a:avLst/>
              <a:gdLst>
                <a:gd name="T0" fmla="*/ 102 w 47"/>
                <a:gd name="T1" fmla="*/ 12 h 40"/>
                <a:gd name="T2" fmla="*/ 21 w 47"/>
                <a:gd name="T3" fmla="*/ 99 h 40"/>
                <a:gd name="T4" fmla="*/ 179 w 47"/>
                <a:gd name="T5" fmla="*/ 188 h 40"/>
                <a:gd name="T6" fmla="*/ 102 w 47"/>
                <a:gd name="T7" fmla="*/ 1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19" y="2"/>
                  </a:moveTo>
                  <a:cubicBezTo>
                    <a:pt x="7" y="0"/>
                    <a:pt x="0" y="5"/>
                    <a:pt x="4" y="18"/>
                  </a:cubicBezTo>
                  <a:cubicBezTo>
                    <a:pt x="8" y="30"/>
                    <a:pt x="20" y="40"/>
                    <a:pt x="33" y="34"/>
                  </a:cubicBezTo>
                  <a:cubicBezTo>
                    <a:pt x="47" y="29"/>
                    <a:pt x="34" y="2"/>
                    <a:pt x="19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3" name="Freeform 2144">
              <a:extLst>
                <a:ext uri="{FF2B5EF4-FFF2-40B4-BE49-F238E27FC236}">
                  <a16:creationId xmlns:a16="http://schemas.microsoft.com/office/drawing/2014/main" id="{A98BA878-C064-4594-912B-12A1D7E06B7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687"/>
              <a:ext cx="89" cy="88"/>
            </a:xfrm>
            <a:custGeom>
              <a:avLst/>
              <a:gdLst>
                <a:gd name="T0" fmla="*/ 155 w 38"/>
                <a:gd name="T1" fmla="*/ 21 h 38"/>
                <a:gd name="T2" fmla="*/ 16 w 38"/>
                <a:gd name="T3" fmla="*/ 97 h 38"/>
                <a:gd name="T4" fmla="*/ 115 w 38"/>
                <a:gd name="T5" fmla="*/ 192 h 38"/>
                <a:gd name="T6" fmla="*/ 155 w 38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8">
                  <a:moveTo>
                    <a:pt x="28" y="4"/>
                  </a:moveTo>
                  <a:cubicBezTo>
                    <a:pt x="12" y="0"/>
                    <a:pt x="0" y="6"/>
                    <a:pt x="3" y="18"/>
                  </a:cubicBezTo>
                  <a:cubicBezTo>
                    <a:pt x="6" y="29"/>
                    <a:pt x="10" y="38"/>
                    <a:pt x="21" y="36"/>
                  </a:cubicBezTo>
                  <a:cubicBezTo>
                    <a:pt x="31" y="34"/>
                    <a:pt x="38" y="8"/>
                    <a:pt x="28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4" name="Freeform 2145">
              <a:extLst>
                <a:ext uri="{FF2B5EF4-FFF2-40B4-BE49-F238E27FC236}">
                  <a16:creationId xmlns:a16="http://schemas.microsoft.com/office/drawing/2014/main" id="{0A185186-D0D2-4E4A-9DE5-111ACF9679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647"/>
              <a:ext cx="86" cy="89"/>
            </a:xfrm>
            <a:custGeom>
              <a:avLst/>
              <a:gdLst>
                <a:gd name="T0" fmla="*/ 70 w 37"/>
                <a:gd name="T1" fmla="*/ 197 h 38"/>
                <a:gd name="T2" fmla="*/ 0 w 37"/>
                <a:gd name="T3" fmla="*/ 61 h 38"/>
                <a:gd name="T4" fmla="*/ 167 w 37"/>
                <a:gd name="T5" fmla="*/ 33 h 38"/>
                <a:gd name="T6" fmla="*/ 70 w 37"/>
                <a:gd name="T7" fmla="*/ 19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8">
                  <a:moveTo>
                    <a:pt x="13" y="36"/>
                  </a:moveTo>
                  <a:cubicBezTo>
                    <a:pt x="3" y="38"/>
                    <a:pt x="0" y="23"/>
                    <a:pt x="0" y="11"/>
                  </a:cubicBezTo>
                  <a:cubicBezTo>
                    <a:pt x="0" y="0"/>
                    <a:pt x="21" y="1"/>
                    <a:pt x="31" y="6"/>
                  </a:cubicBezTo>
                  <a:cubicBezTo>
                    <a:pt x="37" y="12"/>
                    <a:pt x="22" y="37"/>
                    <a:pt x="13" y="3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5" name="Freeform 2146">
              <a:extLst>
                <a:ext uri="{FF2B5EF4-FFF2-40B4-BE49-F238E27FC236}">
                  <a16:creationId xmlns:a16="http://schemas.microsoft.com/office/drawing/2014/main" id="{026FD4FD-CCE4-4E62-93FA-5338BB999FC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86"/>
              <a:ext cx="82" cy="110"/>
            </a:xfrm>
            <a:custGeom>
              <a:avLst/>
              <a:gdLst>
                <a:gd name="T0" fmla="*/ 110 w 35"/>
                <a:gd name="T1" fmla="*/ 37 h 47"/>
                <a:gd name="T2" fmla="*/ 21 w 35"/>
                <a:gd name="T3" fmla="*/ 171 h 47"/>
                <a:gd name="T4" fmla="*/ 122 w 35"/>
                <a:gd name="T5" fmla="*/ 246 h 47"/>
                <a:gd name="T6" fmla="*/ 110 w 35"/>
                <a:gd name="T7" fmla="*/ 37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7">
                  <a:moveTo>
                    <a:pt x="20" y="7"/>
                  </a:moveTo>
                  <a:cubicBezTo>
                    <a:pt x="9" y="0"/>
                    <a:pt x="0" y="21"/>
                    <a:pt x="4" y="31"/>
                  </a:cubicBezTo>
                  <a:cubicBezTo>
                    <a:pt x="7" y="40"/>
                    <a:pt x="10" y="47"/>
                    <a:pt x="22" y="45"/>
                  </a:cubicBezTo>
                  <a:cubicBezTo>
                    <a:pt x="35" y="43"/>
                    <a:pt x="28" y="12"/>
                    <a:pt x="20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6" name="Freeform 2147">
              <a:extLst>
                <a:ext uri="{FF2B5EF4-FFF2-40B4-BE49-F238E27FC236}">
                  <a16:creationId xmlns:a16="http://schemas.microsoft.com/office/drawing/2014/main" id="{49C94E48-E049-4204-A60A-AFAD1A38B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712"/>
              <a:ext cx="98" cy="89"/>
            </a:xfrm>
            <a:custGeom>
              <a:avLst/>
              <a:gdLst>
                <a:gd name="T0" fmla="*/ 159 w 42"/>
                <a:gd name="T1" fmla="*/ 21 h 38"/>
                <a:gd name="T2" fmla="*/ 28 w 42"/>
                <a:gd name="T3" fmla="*/ 115 h 38"/>
                <a:gd name="T4" fmla="*/ 142 w 42"/>
                <a:gd name="T5" fmla="*/ 208 h 38"/>
                <a:gd name="T6" fmla="*/ 159 w 42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8">
                  <a:moveTo>
                    <a:pt x="29" y="4"/>
                  </a:moveTo>
                  <a:cubicBezTo>
                    <a:pt x="17" y="0"/>
                    <a:pt x="0" y="12"/>
                    <a:pt x="5" y="21"/>
                  </a:cubicBezTo>
                  <a:cubicBezTo>
                    <a:pt x="11" y="31"/>
                    <a:pt x="12" y="38"/>
                    <a:pt x="26" y="38"/>
                  </a:cubicBezTo>
                  <a:cubicBezTo>
                    <a:pt x="39" y="37"/>
                    <a:pt x="42" y="9"/>
                    <a:pt x="29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7" name="Freeform 2148">
              <a:extLst>
                <a:ext uri="{FF2B5EF4-FFF2-40B4-BE49-F238E27FC236}">
                  <a16:creationId xmlns:a16="http://schemas.microsoft.com/office/drawing/2014/main" id="{BEBDE6F2-792E-4B19-B085-7D113392AE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750"/>
              <a:ext cx="75" cy="72"/>
            </a:xfrm>
            <a:custGeom>
              <a:avLst/>
              <a:gdLst>
                <a:gd name="T0" fmla="*/ 122 w 32"/>
                <a:gd name="T1" fmla="*/ 21 h 31"/>
                <a:gd name="T2" fmla="*/ 21 w 32"/>
                <a:gd name="T3" fmla="*/ 114 h 31"/>
                <a:gd name="T4" fmla="*/ 115 w 32"/>
                <a:gd name="T5" fmla="*/ 156 h 31"/>
                <a:gd name="T6" fmla="*/ 122 w 32"/>
                <a:gd name="T7" fmla="*/ 2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22" y="4"/>
                  </a:moveTo>
                  <a:cubicBezTo>
                    <a:pt x="10" y="0"/>
                    <a:pt x="0" y="10"/>
                    <a:pt x="4" y="21"/>
                  </a:cubicBezTo>
                  <a:cubicBezTo>
                    <a:pt x="7" y="31"/>
                    <a:pt x="15" y="30"/>
                    <a:pt x="21" y="29"/>
                  </a:cubicBezTo>
                  <a:cubicBezTo>
                    <a:pt x="28" y="28"/>
                    <a:pt x="32" y="7"/>
                    <a:pt x="22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8" name="Freeform 2149">
              <a:extLst>
                <a:ext uri="{FF2B5EF4-FFF2-40B4-BE49-F238E27FC236}">
                  <a16:creationId xmlns:a16="http://schemas.microsoft.com/office/drawing/2014/main" id="{C209B3FC-1464-48ED-9D46-EBAB5903C72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791"/>
              <a:ext cx="86" cy="68"/>
            </a:xfrm>
            <a:custGeom>
              <a:avLst/>
              <a:gdLst>
                <a:gd name="T0" fmla="*/ 167 w 37"/>
                <a:gd name="T1" fmla="*/ 21 h 29"/>
                <a:gd name="T2" fmla="*/ 12 w 37"/>
                <a:gd name="T3" fmla="*/ 89 h 29"/>
                <a:gd name="T4" fmla="*/ 98 w 37"/>
                <a:gd name="T5" fmla="*/ 131 h 29"/>
                <a:gd name="T6" fmla="*/ 167 w 37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9">
                  <a:moveTo>
                    <a:pt x="31" y="4"/>
                  </a:moveTo>
                  <a:cubicBezTo>
                    <a:pt x="19" y="0"/>
                    <a:pt x="0" y="8"/>
                    <a:pt x="2" y="16"/>
                  </a:cubicBezTo>
                  <a:cubicBezTo>
                    <a:pt x="5" y="23"/>
                    <a:pt x="10" y="29"/>
                    <a:pt x="18" y="24"/>
                  </a:cubicBezTo>
                  <a:cubicBezTo>
                    <a:pt x="27" y="19"/>
                    <a:pt x="37" y="7"/>
                    <a:pt x="31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09" name="Freeform 2150">
              <a:extLst>
                <a:ext uri="{FF2B5EF4-FFF2-40B4-BE49-F238E27FC236}">
                  <a16:creationId xmlns:a16="http://schemas.microsoft.com/office/drawing/2014/main" id="{5423E352-C46D-4825-A4B4-52ED77D600C6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367"/>
              <a:ext cx="63" cy="79"/>
            </a:xfrm>
            <a:custGeom>
              <a:avLst/>
              <a:gdLst>
                <a:gd name="T0" fmla="*/ 110 w 27"/>
                <a:gd name="T1" fmla="*/ 12 h 34"/>
                <a:gd name="T2" fmla="*/ 33 w 27"/>
                <a:gd name="T3" fmla="*/ 156 h 34"/>
                <a:gd name="T4" fmla="*/ 131 w 27"/>
                <a:gd name="T5" fmla="*/ 135 h 34"/>
                <a:gd name="T6" fmla="*/ 110 w 27"/>
                <a:gd name="T7" fmla="*/ 1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20" y="2"/>
                  </a:moveTo>
                  <a:cubicBezTo>
                    <a:pt x="8" y="6"/>
                    <a:pt x="0" y="25"/>
                    <a:pt x="6" y="29"/>
                  </a:cubicBezTo>
                  <a:cubicBezTo>
                    <a:pt x="13" y="33"/>
                    <a:pt x="20" y="34"/>
                    <a:pt x="24" y="25"/>
                  </a:cubicBezTo>
                  <a:cubicBezTo>
                    <a:pt x="27" y="15"/>
                    <a:pt x="26" y="0"/>
                    <a:pt x="20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0" name="Freeform 2151">
              <a:extLst>
                <a:ext uri="{FF2B5EF4-FFF2-40B4-BE49-F238E27FC236}">
                  <a16:creationId xmlns:a16="http://schemas.microsoft.com/office/drawing/2014/main" id="{EC5560F3-1DF1-4EF9-B63D-D535C90FCF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796"/>
              <a:ext cx="96" cy="86"/>
            </a:xfrm>
            <a:custGeom>
              <a:avLst/>
              <a:gdLst>
                <a:gd name="T0" fmla="*/ 155 w 41"/>
                <a:gd name="T1" fmla="*/ 12 h 37"/>
                <a:gd name="T2" fmla="*/ 21 w 41"/>
                <a:gd name="T3" fmla="*/ 130 h 37"/>
                <a:gd name="T4" fmla="*/ 122 w 41"/>
                <a:gd name="T5" fmla="*/ 172 h 37"/>
                <a:gd name="T6" fmla="*/ 220 w 41"/>
                <a:gd name="T7" fmla="*/ 77 h 37"/>
                <a:gd name="T8" fmla="*/ 155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1" name="Freeform 2152">
              <a:extLst>
                <a:ext uri="{FF2B5EF4-FFF2-40B4-BE49-F238E27FC236}">
                  <a16:creationId xmlns:a16="http://schemas.microsoft.com/office/drawing/2014/main" id="{1195429E-976F-4B1B-8ACE-1C50F8C242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344"/>
              <a:ext cx="88" cy="93"/>
            </a:xfrm>
            <a:custGeom>
              <a:avLst/>
              <a:gdLst>
                <a:gd name="T0" fmla="*/ 16 w 38"/>
                <a:gd name="T1" fmla="*/ 70 h 40"/>
                <a:gd name="T2" fmla="*/ 139 w 38"/>
                <a:gd name="T3" fmla="*/ 188 h 40"/>
                <a:gd name="T4" fmla="*/ 171 w 38"/>
                <a:gd name="T5" fmla="*/ 93 h 40"/>
                <a:gd name="T6" fmla="*/ 69 w 38"/>
                <a:gd name="T7" fmla="*/ 5 h 40"/>
                <a:gd name="T8" fmla="*/ 16 w 38"/>
                <a:gd name="T9" fmla="*/ 7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0">
                  <a:moveTo>
                    <a:pt x="3" y="13"/>
                  </a:moveTo>
                  <a:cubicBezTo>
                    <a:pt x="3" y="22"/>
                    <a:pt x="16" y="40"/>
                    <a:pt x="26" y="35"/>
                  </a:cubicBezTo>
                  <a:cubicBezTo>
                    <a:pt x="35" y="30"/>
                    <a:pt x="38" y="25"/>
                    <a:pt x="32" y="17"/>
                  </a:cubicBezTo>
                  <a:cubicBezTo>
                    <a:pt x="27" y="9"/>
                    <a:pt x="21" y="1"/>
                    <a:pt x="13" y="1"/>
                  </a:cubicBezTo>
                  <a:cubicBezTo>
                    <a:pt x="6" y="0"/>
                    <a:pt x="0" y="8"/>
                    <a:pt x="3" y="1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2" name="Freeform 2153">
              <a:extLst>
                <a:ext uri="{FF2B5EF4-FFF2-40B4-BE49-F238E27FC236}">
                  <a16:creationId xmlns:a16="http://schemas.microsoft.com/office/drawing/2014/main" id="{44CD5AFC-67FB-4E2E-8D07-DE51A08F3BFC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339"/>
              <a:ext cx="95" cy="86"/>
            </a:xfrm>
            <a:custGeom>
              <a:avLst/>
              <a:gdLst>
                <a:gd name="T0" fmla="*/ 151 w 41"/>
                <a:gd name="T1" fmla="*/ 12 h 37"/>
                <a:gd name="T2" fmla="*/ 21 w 41"/>
                <a:gd name="T3" fmla="*/ 130 h 37"/>
                <a:gd name="T4" fmla="*/ 118 w 41"/>
                <a:gd name="T5" fmla="*/ 172 h 37"/>
                <a:gd name="T6" fmla="*/ 215 w 41"/>
                <a:gd name="T7" fmla="*/ 77 h 37"/>
                <a:gd name="T8" fmla="*/ 151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3" name="Freeform 2154">
              <a:extLst>
                <a:ext uri="{FF2B5EF4-FFF2-40B4-BE49-F238E27FC236}">
                  <a16:creationId xmlns:a16="http://schemas.microsoft.com/office/drawing/2014/main" id="{7607E2B4-F425-449B-A792-EB3DF9591C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864"/>
              <a:ext cx="96" cy="86"/>
            </a:xfrm>
            <a:custGeom>
              <a:avLst/>
              <a:gdLst>
                <a:gd name="T0" fmla="*/ 155 w 41"/>
                <a:gd name="T1" fmla="*/ 12 h 37"/>
                <a:gd name="T2" fmla="*/ 21 w 41"/>
                <a:gd name="T3" fmla="*/ 130 h 37"/>
                <a:gd name="T4" fmla="*/ 122 w 41"/>
                <a:gd name="T5" fmla="*/ 172 h 37"/>
                <a:gd name="T6" fmla="*/ 220 w 41"/>
                <a:gd name="T7" fmla="*/ 77 h 37"/>
                <a:gd name="T8" fmla="*/ 155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4" name="Freeform 2155">
              <a:extLst>
                <a:ext uri="{FF2B5EF4-FFF2-40B4-BE49-F238E27FC236}">
                  <a16:creationId xmlns:a16="http://schemas.microsoft.com/office/drawing/2014/main" id="{27C8A78A-0F87-4D97-B6F8-D5155F4D79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36"/>
              <a:ext cx="91" cy="81"/>
            </a:xfrm>
            <a:custGeom>
              <a:avLst/>
              <a:gdLst>
                <a:gd name="T0" fmla="*/ 70 w 39"/>
                <a:gd name="T1" fmla="*/ 49 h 35"/>
                <a:gd name="T2" fmla="*/ 54 w 39"/>
                <a:gd name="T3" fmla="*/ 143 h 35"/>
                <a:gd name="T4" fmla="*/ 191 w 39"/>
                <a:gd name="T5" fmla="*/ 123 h 35"/>
                <a:gd name="T6" fmla="*/ 70 w 39"/>
                <a:gd name="T7" fmla="*/ 4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13" y="9"/>
                  </a:moveTo>
                  <a:cubicBezTo>
                    <a:pt x="3" y="12"/>
                    <a:pt x="0" y="25"/>
                    <a:pt x="10" y="27"/>
                  </a:cubicBezTo>
                  <a:cubicBezTo>
                    <a:pt x="20" y="29"/>
                    <a:pt x="30" y="35"/>
                    <a:pt x="35" y="23"/>
                  </a:cubicBezTo>
                  <a:cubicBezTo>
                    <a:pt x="39" y="11"/>
                    <a:pt x="24" y="0"/>
                    <a:pt x="13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5" name="Freeform 2156">
              <a:extLst>
                <a:ext uri="{FF2B5EF4-FFF2-40B4-BE49-F238E27FC236}">
                  <a16:creationId xmlns:a16="http://schemas.microsoft.com/office/drawing/2014/main" id="{19E10F91-F74B-45DA-A961-A59CD29E74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276"/>
              <a:ext cx="91" cy="80"/>
            </a:xfrm>
            <a:custGeom>
              <a:avLst/>
              <a:gdLst>
                <a:gd name="T0" fmla="*/ 70 w 39"/>
                <a:gd name="T1" fmla="*/ 45 h 34"/>
                <a:gd name="T2" fmla="*/ 54 w 39"/>
                <a:gd name="T3" fmla="*/ 144 h 34"/>
                <a:gd name="T4" fmla="*/ 191 w 39"/>
                <a:gd name="T5" fmla="*/ 122 h 34"/>
                <a:gd name="T6" fmla="*/ 70 w 39"/>
                <a:gd name="T7" fmla="*/ 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4">
                  <a:moveTo>
                    <a:pt x="13" y="8"/>
                  </a:moveTo>
                  <a:cubicBezTo>
                    <a:pt x="3" y="12"/>
                    <a:pt x="0" y="24"/>
                    <a:pt x="10" y="26"/>
                  </a:cubicBezTo>
                  <a:cubicBezTo>
                    <a:pt x="20" y="28"/>
                    <a:pt x="30" y="34"/>
                    <a:pt x="35" y="22"/>
                  </a:cubicBezTo>
                  <a:cubicBezTo>
                    <a:pt x="39" y="10"/>
                    <a:pt x="24" y="0"/>
                    <a:pt x="13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6" name="Freeform 2157">
              <a:extLst>
                <a:ext uri="{FF2B5EF4-FFF2-40B4-BE49-F238E27FC236}">
                  <a16:creationId xmlns:a16="http://schemas.microsoft.com/office/drawing/2014/main" id="{D156AA45-E2B2-4690-AD7A-1A92AC4B9D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831"/>
              <a:ext cx="101" cy="91"/>
            </a:xfrm>
            <a:custGeom>
              <a:avLst/>
              <a:gdLst>
                <a:gd name="T0" fmla="*/ 78 w 43"/>
                <a:gd name="T1" fmla="*/ 54 h 39"/>
                <a:gd name="T2" fmla="*/ 61 w 43"/>
                <a:gd name="T3" fmla="*/ 163 h 39"/>
                <a:gd name="T4" fmla="*/ 209 w 43"/>
                <a:gd name="T5" fmla="*/ 142 h 39"/>
                <a:gd name="T6" fmla="*/ 78 w 43"/>
                <a:gd name="T7" fmla="*/ 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9">
                  <a:moveTo>
                    <a:pt x="14" y="10"/>
                  </a:moveTo>
                  <a:cubicBezTo>
                    <a:pt x="3" y="14"/>
                    <a:pt x="0" y="28"/>
                    <a:pt x="11" y="30"/>
                  </a:cubicBezTo>
                  <a:cubicBezTo>
                    <a:pt x="22" y="32"/>
                    <a:pt x="33" y="39"/>
                    <a:pt x="38" y="26"/>
                  </a:cubicBezTo>
                  <a:cubicBezTo>
                    <a:pt x="43" y="12"/>
                    <a:pt x="26" y="0"/>
                    <a:pt x="14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7" name="Freeform 2158">
              <a:extLst>
                <a:ext uri="{FF2B5EF4-FFF2-40B4-BE49-F238E27FC236}">
                  <a16:creationId xmlns:a16="http://schemas.microsoft.com/office/drawing/2014/main" id="{FBD68BD7-1627-4C85-B1E0-E1D15247B73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493"/>
              <a:ext cx="91" cy="82"/>
            </a:xfrm>
            <a:custGeom>
              <a:avLst/>
              <a:gdLst>
                <a:gd name="T0" fmla="*/ 65 w 39"/>
                <a:gd name="T1" fmla="*/ 49 h 35"/>
                <a:gd name="T2" fmla="*/ 54 w 39"/>
                <a:gd name="T3" fmla="*/ 148 h 35"/>
                <a:gd name="T4" fmla="*/ 184 w 39"/>
                <a:gd name="T5" fmla="*/ 127 h 35"/>
                <a:gd name="T6" fmla="*/ 65 w 39"/>
                <a:gd name="T7" fmla="*/ 4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12" y="9"/>
                  </a:moveTo>
                  <a:cubicBezTo>
                    <a:pt x="3" y="12"/>
                    <a:pt x="0" y="25"/>
                    <a:pt x="10" y="27"/>
                  </a:cubicBezTo>
                  <a:cubicBezTo>
                    <a:pt x="20" y="29"/>
                    <a:pt x="30" y="35"/>
                    <a:pt x="34" y="23"/>
                  </a:cubicBezTo>
                  <a:cubicBezTo>
                    <a:pt x="39" y="11"/>
                    <a:pt x="24" y="0"/>
                    <a:pt x="12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8" name="Freeform 2159">
              <a:extLst>
                <a:ext uri="{FF2B5EF4-FFF2-40B4-BE49-F238E27FC236}">
                  <a16:creationId xmlns:a16="http://schemas.microsoft.com/office/drawing/2014/main" id="{D10896E1-9BA2-40D8-8185-EE56B90157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777"/>
              <a:ext cx="94" cy="80"/>
            </a:xfrm>
            <a:custGeom>
              <a:avLst/>
              <a:gdLst>
                <a:gd name="T0" fmla="*/ 73 w 40"/>
                <a:gd name="T1" fmla="*/ 45 h 34"/>
                <a:gd name="T2" fmla="*/ 56 w 40"/>
                <a:gd name="T3" fmla="*/ 144 h 34"/>
                <a:gd name="T4" fmla="*/ 193 w 40"/>
                <a:gd name="T5" fmla="*/ 122 h 34"/>
                <a:gd name="T6" fmla="*/ 73 w 40"/>
                <a:gd name="T7" fmla="*/ 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4">
                  <a:moveTo>
                    <a:pt x="13" y="8"/>
                  </a:moveTo>
                  <a:cubicBezTo>
                    <a:pt x="4" y="12"/>
                    <a:pt x="0" y="24"/>
                    <a:pt x="10" y="26"/>
                  </a:cubicBezTo>
                  <a:cubicBezTo>
                    <a:pt x="20" y="28"/>
                    <a:pt x="30" y="34"/>
                    <a:pt x="35" y="22"/>
                  </a:cubicBezTo>
                  <a:cubicBezTo>
                    <a:pt x="40" y="10"/>
                    <a:pt x="24" y="0"/>
                    <a:pt x="13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19" name="Freeform 2160">
              <a:extLst>
                <a:ext uri="{FF2B5EF4-FFF2-40B4-BE49-F238E27FC236}">
                  <a16:creationId xmlns:a16="http://schemas.microsoft.com/office/drawing/2014/main" id="{36366030-A0DA-4FC8-85A2-A77DD35B8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789"/>
              <a:ext cx="86" cy="93"/>
            </a:xfrm>
            <a:custGeom>
              <a:avLst/>
              <a:gdLst>
                <a:gd name="T0" fmla="*/ 65 w 37"/>
                <a:gd name="T1" fmla="*/ 28 h 40"/>
                <a:gd name="T2" fmla="*/ 21 w 37"/>
                <a:gd name="T3" fmla="*/ 167 h 40"/>
                <a:gd name="T4" fmla="*/ 163 w 37"/>
                <a:gd name="T5" fmla="*/ 188 h 40"/>
                <a:gd name="T6" fmla="*/ 163 w 37"/>
                <a:gd name="T7" fmla="*/ 28 h 40"/>
                <a:gd name="T8" fmla="*/ 65 w 37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0">
                  <a:moveTo>
                    <a:pt x="12" y="5"/>
                  </a:moveTo>
                  <a:cubicBezTo>
                    <a:pt x="2" y="9"/>
                    <a:pt x="0" y="25"/>
                    <a:pt x="4" y="31"/>
                  </a:cubicBezTo>
                  <a:cubicBezTo>
                    <a:pt x="9" y="37"/>
                    <a:pt x="22" y="40"/>
                    <a:pt x="30" y="35"/>
                  </a:cubicBezTo>
                  <a:cubicBezTo>
                    <a:pt x="37" y="29"/>
                    <a:pt x="37" y="9"/>
                    <a:pt x="30" y="5"/>
                  </a:cubicBezTo>
                  <a:cubicBezTo>
                    <a:pt x="24" y="0"/>
                    <a:pt x="18" y="2"/>
                    <a:pt x="12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0" name="Freeform 2161">
              <a:extLst>
                <a:ext uri="{FF2B5EF4-FFF2-40B4-BE49-F238E27FC236}">
                  <a16:creationId xmlns:a16="http://schemas.microsoft.com/office/drawing/2014/main" id="{11516926-3AD3-4F0C-91C7-E466A1B1E9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272"/>
              <a:ext cx="88" cy="93"/>
            </a:xfrm>
            <a:custGeom>
              <a:avLst/>
              <a:gdLst>
                <a:gd name="T0" fmla="*/ 69 w 38"/>
                <a:gd name="T1" fmla="*/ 28 h 40"/>
                <a:gd name="T2" fmla="*/ 28 w 38"/>
                <a:gd name="T3" fmla="*/ 163 h 40"/>
                <a:gd name="T4" fmla="*/ 160 w 38"/>
                <a:gd name="T5" fmla="*/ 184 h 40"/>
                <a:gd name="T6" fmla="*/ 167 w 38"/>
                <a:gd name="T7" fmla="*/ 21 h 40"/>
                <a:gd name="T8" fmla="*/ 69 w 38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0">
                  <a:moveTo>
                    <a:pt x="13" y="5"/>
                  </a:moveTo>
                  <a:cubicBezTo>
                    <a:pt x="3" y="9"/>
                    <a:pt x="0" y="24"/>
                    <a:pt x="5" y="30"/>
                  </a:cubicBezTo>
                  <a:cubicBezTo>
                    <a:pt x="10" y="36"/>
                    <a:pt x="23" y="40"/>
                    <a:pt x="30" y="34"/>
                  </a:cubicBezTo>
                  <a:cubicBezTo>
                    <a:pt x="38" y="29"/>
                    <a:pt x="38" y="9"/>
                    <a:pt x="31" y="4"/>
                  </a:cubicBezTo>
                  <a:cubicBezTo>
                    <a:pt x="24" y="0"/>
                    <a:pt x="19" y="2"/>
                    <a:pt x="13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1" name="Freeform 2162">
              <a:extLst>
                <a:ext uri="{FF2B5EF4-FFF2-40B4-BE49-F238E27FC236}">
                  <a16:creationId xmlns:a16="http://schemas.microsoft.com/office/drawing/2014/main" id="{9B9764B2-225F-41A2-A9ED-0580A10CA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742"/>
              <a:ext cx="56" cy="68"/>
            </a:xfrm>
            <a:custGeom>
              <a:avLst/>
              <a:gdLst>
                <a:gd name="T0" fmla="*/ 44 w 24"/>
                <a:gd name="T1" fmla="*/ 28 h 29"/>
                <a:gd name="T2" fmla="*/ 37 w 24"/>
                <a:gd name="T3" fmla="*/ 148 h 29"/>
                <a:gd name="T4" fmla="*/ 126 w 24"/>
                <a:gd name="T5" fmla="*/ 94 h 29"/>
                <a:gd name="T6" fmla="*/ 44 w 24"/>
                <a:gd name="T7" fmla="*/ 2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8" y="5"/>
                  </a:moveTo>
                  <a:cubicBezTo>
                    <a:pt x="2" y="12"/>
                    <a:pt x="0" y="26"/>
                    <a:pt x="7" y="27"/>
                  </a:cubicBezTo>
                  <a:cubicBezTo>
                    <a:pt x="14" y="29"/>
                    <a:pt x="22" y="25"/>
                    <a:pt x="23" y="17"/>
                  </a:cubicBezTo>
                  <a:cubicBezTo>
                    <a:pt x="24" y="10"/>
                    <a:pt x="14" y="0"/>
                    <a:pt x="8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2" name="Freeform 2163">
              <a:extLst>
                <a:ext uri="{FF2B5EF4-FFF2-40B4-BE49-F238E27FC236}">
                  <a16:creationId xmlns:a16="http://schemas.microsoft.com/office/drawing/2014/main" id="{70D820A0-45DE-48B0-94C0-ED2D1C07DB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08"/>
              <a:ext cx="81" cy="112"/>
            </a:xfrm>
            <a:custGeom>
              <a:avLst/>
              <a:gdLst>
                <a:gd name="T0" fmla="*/ 113 w 35"/>
                <a:gd name="T1" fmla="*/ 16 h 48"/>
                <a:gd name="T2" fmla="*/ 28 w 35"/>
                <a:gd name="T3" fmla="*/ 180 h 48"/>
                <a:gd name="T4" fmla="*/ 150 w 35"/>
                <a:gd name="T5" fmla="*/ 217 h 48"/>
                <a:gd name="T6" fmla="*/ 113 w 35"/>
                <a:gd name="T7" fmla="*/ 16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8">
                  <a:moveTo>
                    <a:pt x="21" y="3"/>
                  </a:moveTo>
                  <a:cubicBezTo>
                    <a:pt x="7" y="3"/>
                    <a:pt x="0" y="27"/>
                    <a:pt x="5" y="33"/>
                  </a:cubicBezTo>
                  <a:cubicBezTo>
                    <a:pt x="11" y="40"/>
                    <a:pt x="20" y="48"/>
                    <a:pt x="28" y="40"/>
                  </a:cubicBezTo>
                  <a:cubicBezTo>
                    <a:pt x="35" y="31"/>
                    <a:pt x="31" y="0"/>
                    <a:pt x="21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3" name="Freeform 2164">
              <a:extLst>
                <a:ext uri="{FF2B5EF4-FFF2-40B4-BE49-F238E27FC236}">
                  <a16:creationId xmlns:a16="http://schemas.microsoft.com/office/drawing/2014/main" id="{855DD0DC-870C-439E-A95B-5E7EEFAF04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983"/>
              <a:ext cx="95" cy="79"/>
            </a:xfrm>
            <a:custGeom>
              <a:avLst/>
              <a:gdLst>
                <a:gd name="T0" fmla="*/ 74 w 41"/>
                <a:gd name="T1" fmla="*/ 28 h 34"/>
                <a:gd name="T2" fmla="*/ 97 w 41"/>
                <a:gd name="T3" fmla="*/ 179 h 34"/>
                <a:gd name="T4" fmla="*/ 215 w 41"/>
                <a:gd name="T5" fmla="*/ 107 h 34"/>
                <a:gd name="T6" fmla="*/ 74 w 41"/>
                <a:gd name="T7" fmla="*/ 2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4">
                  <a:moveTo>
                    <a:pt x="14" y="5"/>
                  </a:moveTo>
                  <a:cubicBezTo>
                    <a:pt x="0" y="13"/>
                    <a:pt x="5" y="34"/>
                    <a:pt x="18" y="33"/>
                  </a:cubicBezTo>
                  <a:cubicBezTo>
                    <a:pt x="31" y="32"/>
                    <a:pt x="39" y="34"/>
                    <a:pt x="40" y="20"/>
                  </a:cubicBezTo>
                  <a:cubicBezTo>
                    <a:pt x="41" y="7"/>
                    <a:pt x="24" y="0"/>
                    <a:pt x="14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4" name="Freeform 2165">
              <a:extLst>
                <a:ext uri="{FF2B5EF4-FFF2-40B4-BE49-F238E27FC236}">
                  <a16:creationId xmlns:a16="http://schemas.microsoft.com/office/drawing/2014/main" id="{C9521F99-E648-471D-A815-1A7E9298435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094"/>
              <a:ext cx="93" cy="84"/>
            </a:xfrm>
            <a:custGeom>
              <a:avLst/>
              <a:gdLst>
                <a:gd name="T0" fmla="*/ 60 w 40"/>
                <a:gd name="T1" fmla="*/ 49 h 36"/>
                <a:gd name="T2" fmla="*/ 86 w 40"/>
                <a:gd name="T3" fmla="*/ 184 h 36"/>
                <a:gd name="T4" fmla="*/ 200 w 40"/>
                <a:gd name="T5" fmla="*/ 98 h 36"/>
                <a:gd name="T6" fmla="*/ 60 w 40"/>
                <a:gd name="T7" fmla="*/ 49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6">
                  <a:moveTo>
                    <a:pt x="11" y="9"/>
                  </a:moveTo>
                  <a:cubicBezTo>
                    <a:pt x="0" y="21"/>
                    <a:pt x="1" y="36"/>
                    <a:pt x="16" y="34"/>
                  </a:cubicBezTo>
                  <a:cubicBezTo>
                    <a:pt x="31" y="32"/>
                    <a:pt x="35" y="31"/>
                    <a:pt x="37" y="18"/>
                  </a:cubicBezTo>
                  <a:cubicBezTo>
                    <a:pt x="40" y="6"/>
                    <a:pt x="19" y="0"/>
                    <a:pt x="11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5" name="Freeform 2166">
              <a:extLst>
                <a:ext uri="{FF2B5EF4-FFF2-40B4-BE49-F238E27FC236}">
                  <a16:creationId xmlns:a16="http://schemas.microsoft.com/office/drawing/2014/main" id="{7A30B1A6-0539-470D-B7F2-A6873C371D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775"/>
              <a:ext cx="94" cy="84"/>
            </a:xfrm>
            <a:custGeom>
              <a:avLst/>
              <a:gdLst>
                <a:gd name="T0" fmla="*/ 61 w 40"/>
                <a:gd name="T1" fmla="*/ 54 h 36"/>
                <a:gd name="T2" fmla="*/ 89 w 40"/>
                <a:gd name="T3" fmla="*/ 184 h 36"/>
                <a:gd name="T4" fmla="*/ 209 w 40"/>
                <a:gd name="T5" fmla="*/ 103 h 36"/>
                <a:gd name="T6" fmla="*/ 61 w 40"/>
                <a:gd name="T7" fmla="*/ 5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6">
                  <a:moveTo>
                    <a:pt x="11" y="10"/>
                  </a:moveTo>
                  <a:cubicBezTo>
                    <a:pt x="0" y="22"/>
                    <a:pt x="2" y="36"/>
                    <a:pt x="16" y="34"/>
                  </a:cubicBezTo>
                  <a:cubicBezTo>
                    <a:pt x="31" y="32"/>
                    <a:pt x="35" y="32"/>
                    <a:pt x="38" y="19"/>
                  </a:cubicBezTo>
                  <a:cubicBezTo>
                    <a:pt x="40" y="6"/>
                    <a:pt x="19" y="0"/>
                    <a:pt x="11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6" name="Freeform 2167">
              <a:extLst>
                <a:ext uri="{FF2B5EF4-FFF2-40B4-BE49-F238E27FC236}">
                  <a16:creationId xmlns:a16="http://schemas.microsoft.com/office/drawing/2014/main" id="{34BEAFB8-1436-4272-B231-34F6F4D2C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038"/>
              <a:ext cx="101" cy="84"/>
            </a:xfrm>
            <a:custGeom>
              <a:avLst/>
              <a:gdLst>
                <a:gd name="T0" fmla="*/ 99 w 43"/>
                <a:gd name="T1" fmla="*/ 21 h 36"/>
                <a:gd name="T2" fmla="*/ 73 w 43"/>
                <a:gd name="T3" fmla="*/ 175 h 36"/>
                <a:gd name="T4" fmla="*/ 216 w 43"/>
                <a:gd name="T5" fmla="*/ 142 h 36"/>
                <a:gd name="T6" fmla="*/ 99 w 43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6">
                  <a:moveTo>
                    <a:pt x="18" y="4"/>
                  </a:moveTo>
                  <a:cubicBezTo>
                    <a:pt x="8" y="9"/>
                    <a:pt x="0" y="27"/>
                    <a:pt x="13" y="32"/>
                  </a:cubicBezTo>
                  <a:cubicBezTo>
                    <a:pt x="25" y="36"/>
                    <a:pt x="36" y="36"/>
                    <a:pt x="39" y="26"/>
                  </a:cubicBezTo>
                  <a:cubicBezTo>
                    <a:pt x="43" y="17"/>
                    <a:pt x="29" y="0"/>
                    <a:pt x="18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7" name="Freeform 2168">
              <a:extLst>
                <a:ext uri="{FF2B5EF4-FFF2-40B4-BE49-F238E27FC236}">
                  <a16:creationId xmlns:a16="http://schemas.microsoft.com/office/drawing/2014/main" id="{A5ACDD85-175F-4F2E-87D5-7B2DA99A87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969"/>
              <a:ext cx="77" cy="93"/>
            </a:xfrm>
            <a:custGeom>
              <a:avLst/>
              <a:gdLst>
                <a:gd name="T0" fmla="*/ 61 w 33"/>
                <a:gd name="T1" fmla="*/ 21 h 40"/>
                <a:gd name="T2" fmla="*/ 54 w 33"/>
                <a:gd name="T3" fmla="*/ 163 h 40"/>
                <a:gd name="T4" fmla="*/ 159 w 33"/>
                <a:gd name="T5" fmla="*/ 156 h 40"/>
                <a:gd name="T6" fmla="*/ 61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1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9" y="0"/>
                    <a:pt x="11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8" name="Freeform 2169">
              <a:extLst>
                <a:ext uri="{FF2B5EF4-FFF2-40B4-BE49-F238E27FC236}">
                  <a16:creationId xmlns:a16="http://schemas.microsoft.com/office/drawing/2014/main" id="{91F8110D-A737-40E9-BD64-B58CFD377F1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959"/>
              <a:ext cx="76" cy="93"/>
            </a:xfrm>
            <a:custGeom>
              <a:avLst/>
              <a:gdLst>
                <a:gd name="T0" fmla="*/ 53 w 33"/>
                <a:gd name="T1" fmla="*/ 21 h 40"/>
                <a:gd name="T2" fmla="*/ 53 w 33"/>
                <a:gd name="T3" fmla="*/ 163 h 40"/>
                <a:gd name="T4" fmla="*/ 154 w 33"/>
                <a:gd name="T5" fmla="*/ 156 h 40"/>
                <a:gd name="T6" fmla="*/ 53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0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8" y="0"/>
                    <a:pt x="10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29" name="Freeform 2170">
              <a:extLst>
                <a:ext uri="{FF2B5EF4-FFF2-40B4-BE49-F238E27FC236}">
                  <a16:creationId xmlns:a16="http://schemas.microsoft.com/office/drawing/2014/main" id="{1D2536CF-FD34-4DA6-93E5-269442A3A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593"/>
              <a:ext cx="77" cy="93"/>
            </a:xfrm>
            <a:custGeom>
              <a:avLst/>
              <a:gdLst>
                <a:gd name="T0" fmla="*/ 54 w 33"/>
                <a:gd name="T1" fmla="*/ 21 h 40"/>
                <a:gd name="T2" fmla="*/ 54 w 33"/>
                <a:gd name="T3" fmla="*/ 163 h 40"/>
                <a:gd name="T4" fmla="*/ 159 w 33"/>
                <a:gd name="T5" fmla="*/ 156 h 40"/>
                <a:gd name="T6" fmla="*/ 54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0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8" y="0"/>
                    <a:pt x="10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0" name="Freeform 2171">
              <a:extLst>
                <a:ext uri="{FF2B5EF4-FFF2-40B4-BE49-F238E27FC236}">
                  <a16:creationId xmlns:a16="http://schemas.microsoft.com/office/drawing/2014/main" id="{35AF01F6-B8BC-4E6C-82FD-9D82184E2E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199"/>
              <a:ext cx="77" cy="94"/>
            </a:xfrm>
            <a:custGeom>
              <a:avLst/>
              <a:gdLst>
                <a:gd name="T0" fmla="*/ 61 w 33"/>
                <a:gd name="T1" fmla="*/ 28 h 40"/>
                <a:gd name="T2" fmla="*/ 54 w 33"/>
                <a:gd name="T3" fmla="*/ 172 h 40"/>
                <a:gd name="T4" fmla="*/ 159 w 33"/>
                <a:gd name="T5" fmla="*/ 160 h 40"/>
                <a:gd name="T6" fmla="*/ 61 w 33"/>
                <a:gd name="T7" fmla="*/ 2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1" y="5"/>
                  </a:moveTo>
                  <a:cubicBezTo>
                    <a:pt x="2" y="9"/>
                    <a:pt x="0" y="27"/>
                    <a:pt x="10" y="31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9"/>
                    <a:pt x="19" y="0"/>
                    <a:pt x="11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1" name="Freeform 2172">
              <a:extLst>
                <a:ext uri="{FF2B5EF4-FFF2-40B4-BE49-F238E27FC236}">
                  <a16:creationId xmlns:a16="http://schemas.microsoft.com/office/drawing/2014/main" id="{D0199758-3BAB-4570-97BF-405441A187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043"/>
              <a:ext cx="44" cy="61"/>
            </a:xfrm>
            <a:custGeom>
              <a:avLst/>
              <a:gdLst>
                <a:gd name="T0" fmla="*/ 37 w 19"/>
                <a:gd name="T1" fmla="*/ 21 h 26"/>
                <a:gd name="T2" fmla="*/ 58 w 19"/>
                <a:gd name="T3" fmla="*/ 131 h 26"/>
                <a:gd name="T4" fmla="*/ 37 w 19"/>
                <a:gd name="T5" fmla="*/ 2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7" y="4"/>
                  </a:moveTo>
                  <a:cubicBezTo>
                    <a:pt x="0" y="10"/>
                    <a:pt x="3" y="26"/>
                    <a:pt x="11" y="24"/>
                  </a:cubicBezTo>
                  <a:cubicBezTo>
                    <a:pt x="19" y="22"/>
                    <a:pt x="16" y="0"/>
                    <a:pt x="7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2" name="Freeform 2173">
              <a:extLst>
                <a:ext uri="{FF2B5EF4-FFF2-40B4-BE49-F238E27FC236}">
                  <a16:creationId xmlns:a16="http://schemas.microsoft.com/office/drawing/2014/main" id="{23B207E4-CCDD-4083-831B-B232551369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059"/>
              <a:ext cx="80" cy="66"/>
            </a:xfrm>
            <a:custGeom>
              <a:avLst/>
              <a:gdLst>
                <a:gd name="T0" fmla="*/ 127 w 34"/>
                <a:gd name="T1" fmla="*/ 17 h 28"/>
                <a:gd name="T2" fmla="*/ 45 w 34"/>
                <a:gd name="T3" fmla="*/ 123 h 28"/>
                <a:gd name="T4" fmla="*/ 127 w 34"/>
                <a:gd name="T5" fmla="*/ 1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23" y="3"/>
                  </a:moveTo>
                  <a:cubicBezTo>
                    <a:pt x="13" y="0"/>
                    <a:pt x="0" y="16"/>
                    <a:pt x="8" y="22"/>
                  </a:cubicBezTo>
                  <a:cubicBezTo>
                    <a:pt x="16" y="28"/>
                    <a:pt x="34" y="8"/>
                    <a:pt x="23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3" name="Freeform 2174">
              <a:extLst>
                <a:ext uri="{FF2B5EF4-FFF2-40B4-BE49-F238E27FC236}">
                  <a16:creationId xmlns:a16="http://schemas.microsoft.com/office/drawing/2014/main" id="{EDE8F5AB-9606-402A-8FFB-9F6DDE3254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22"/>
              <a:ext cx="73" cy="94"/>
            </a:xfrm>
            <a:custGeom>
              <a:avLst/>
              <a:gdLst>
                <a:gd name="T0" fmla="*/ 82 w 31"/>
                <a:gd name="T1" fmla="*/ 16 h 40"/>
                <a:gd name="T2" fmla="*/ 49 w 31"/>
                <a:gd name="T3" fmla="*/ 176 h 40"/>
                <a:gd name="T4" fmla="*/ 151 w 31"/>
                <a:gd name="T5" fmla="*/ 176 h 40"/>
                <a:gd name="T6" fmla="*/ 82 w 31"/>
                <a:gd name="T7" fmla="*/ 1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0">
                  <a:moveTo>
                    <a:pt x="15" y="3"/>
                  </a:moveTo>
                  <a:cubicBezTo>
                    <a:pt x="4" y="8"/>
                    <a:pt x="0" y="28"/>
                    <a:pt x="9" y="32"/>
                  </a:cubicBezTo>
                  <a:cubicBezTo>
                    <a:pt x="17" y="36"/>
                    <a:pt x="23" y="40"/>
                    <a:pt x="27" y="32"/>
                  </a:cubicBezTo>
                  <a:cubicBezTo>
                    <a:pt x="31" y="25"/>
                    <a:pt x="23" y="0"/>
                    <a:pt x="15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4" name="Freeform 2175">
              <a:extLst>
                <a:ext uri="{FF2B5EF4-FFF2-40B4-BE49-F238E27FC236}">
                  <a16:creationId xmlns:a16="http://schemas.microsoft.com/office/drawing/2014/main" id="{7EB6E332-5115-44BE-A903-AABD2C8FCF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115"/>
              <a:ext cx="75" cy="89"/>
            </a:xfrm>
            <a:custGeom>
              <a:avLst/>
              <a:gdLst>
                <a:gd name="T0" fmla="*/ 122 w 32"/>
                <a:gd name="T1" fmla="*/ 5 h 38"/>
                <a:gd name="T2" fmla="*/ 45 w 32"/>
                <a:gd name="T3" fmla="*/ 143 h 38"/>
                <a:gd name="T4" fmla="*/ 155 w 32"/>
                <a:gd name="T5" fmla="*/ 159 h 38"/>
                <a:gd name="T6" fmla="*/ 122 w 32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22" y="1"/>
                  </a:moveTo>
                  <a:cubicBezTo>
                    <a:pt x="12" y="6"/>
                    <a:pt x="0" y="21"/>
                    <a:pt x="8" y="26"/>
                  </a:cubicBezTo>
                  <a:cubicBezTo>
                    <a:pt x="16" y="31"/>
                    <a:pt x="23" y="38"/>
                    <a:pt x="28" y="29"/>
                  </a:cubicBezTo>
                  <a:cubicBezTo>
                    <a:pt x="32" y="19"/>
                    <a:pt x="28" y="0"/>
                    <a:pt x="22" y="1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5" name="Freeform 2176">
              <a:extLst>
                <a:ext uri="{FF2B5EF4-FFF2-40B4-BE49-F238E27FC236}">
                  <a16:creationId xmlns:a16="http://schemas.microsoft.com/office/drawing/2014/main" id="{1AFABEA5-7C11-4903-AC99-2FC8FCEA4B16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80"/>
              <a:ext cx="102" cy="91"/>
            </a:xfrm>
            <a:custGeom>
              <a:avLst/>
              <a:gdLst>
                <a:gd name="T0" fmla="*/ 188 w 44"/>
                <a:gd name="T1" fmla="*/ 54 h 39"/>
                <a:gd name="T2" fmla="*/ 12 w 44"/>
                <a:gd name="T3" fmla="*/ 93 h 39"/>
                <a:gd name="T4" fmla="*/ 60 w 44"/>
                <a:gd name="T5" fmla="*/ 208 h 39"/>
                <a:gd name="T6" fmla="*/ 188 w 44"/>
                <a:gd name="T7" fmla="*/ 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35" y="10"/>
                  </a:moveTo>
                  <a:cubicBezTo>
                    <a:pt x="26" y="0"/>
                    <a:pt x="4" y="9"/>
                    <a:pt x="2" y="17"/>
                  </a:cubicBezTo>
                  <a:cubicBezTo>
                    <a:pt x="1" y="25"/>
                    <a:pt x="0" y="38"/>
                    <a:pt x="11" y="38"/>
                  </a:cubicBezTo>
                  <a:cubicBezTo>
                    <a:pt x="23" y="39"/>
                    <a:pt x="44" y="16"/>
                    <a:pt x="35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6" name="Freeform 2177">
              <a:extLst>
                <a:ext uri="{FF2B5EF4-FFF2-40B4-BE49-F238E27FC236}">
                  <a16:creationId xmlns:a16="http://schemas.microsoft.com/office/drawing/2014/main" id="{54E5DC3F-F1CA-4186-B856-60BBBE2E7A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185"/>
              <a:ext cx="91" cy="91"/>
            </a:xfrm>
            <a:custGeom>
              <a:avLst/>
              <a:gdLst>
                <a:gd name="T0" fmla="*/ 163 w 39"/>
                <a:gd name="T1" fmla="*/ 28 h 39"/>
                <a:gd name="T2" fmla="*/ 28 w 39"/>
                <a:gd name="T3" fmla="*/ 98 h 39"/>
                <a:gd name="T4" fmla="*/ 142 w 39"/>
                <a:gd name="T5" fmla="*/ 196 h 39"/>
                <a:gd name="T6" fmla="*/ 163 w 39"/>
                <a:gd name="T7" fmla="*/ 28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9">
                  <a:moveTo>
                    <a:pt x="30" y="5"/>
                  </a:moveTo>
                  <a:cubicBezTo>
                    <a:pt x="19" y="0"/>
                    <a:pt x="0" y="6"/>
                    <a:pt x="5" y="18"/>
                  </a:cubicBezTo>
                  <a:cubicBezTo>
                    <a:pt x="9" y="31"/>
                    <a:pt x="16" y="39"/>
                    <a:pt x="26" y="36"/>
                  </a:cubicBezTo>
                  <a:cubicBezTo>
                    <a:pt x="35" y="32"/>
                    <a:pt x="39" y="11"/>
                    <a:pt x="30" y="5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7" name="Freeform 2178">
              <a:extLst>
                <a:ext uri="{FF2B5EF4-FFF2-40B4-BE49-F238E27FC236}">
                  <a16:creationId xmlns:a16="http://schemas.microsoft.com/office/drawing/2014/main" id="{EDF23851-6455-4DA8-811E-B3F720238812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178"/>
              <a:ext cx="77" cy="87"/>
            </a:xfrm>
            <a:custGeom>
              <a:avLst/>
              <a:gdLst>
                <a:gd name="T0" fmla="*/ 131 w 33"/>
                <a:gd name="T1" fmla="*/ 21 h 37"/>
                <a:gd name="T2" fmla="*/ 21 w 33"/>
                <a:gd name="T3" fmla="*/ 111 h 37"/>
                <a:gd name="T4" fmla="*/ 93 w 33"/>
                <a:gd name="T5" fmla="*/ 188 h 37"/>
                <a:gd name="T6" fmla="*/ 131 w 33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4" y="4"/>
                  </a:moveTo>
                  <a:cubicBezTo>
                    <a:pt x="15" y="0"/>
                    <a:pt x="0" y="10"/>
                    <a:pt x="4" y="20"/>
                  </a:cubicBezTo>
                  <a:cubicBezTo>
                    <a:pt x="8" y="30"/>
                    <a:pt x="6" y="37"/>
                    <a:pt x="17" y="34"/>
                  </a:cubicBezTo>
                  <a:cubicBezTo>
                    <a:pt x="28" y="30"/>
                    <a:pt x="33" y="7"/>
                    <a:pt x="24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8" name="Freeform 2179">
              <a:extLst>
                <a:ext uri="{FF2B5EF4-FFF2-40B4-BE49-F238E27FC236}">
                  <a16:creationId xmlns:a16="http://schemas.microsoft.com/office/drawing/2014/main" id="{9A7E5941-C167-4211-ADEF-88FBBCFE5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32"/>
              <a:ext cx="86" cy="79"/>
            </a:xfrm>
            <a:custGeom>
              <a:avLst/>
              <a:gdLst>
                <a:gd name="T0" fmla="*/ 163 w 37"/>
                <a:gd name="T1" fmla="*/ 33 h 34"/>
                <a:gd name="T2" fmla="*/ 16 w 37"/>
                <a:gd name="T3" fmla="*/ 102 h 34"/>
                <a:gd name="T4" fmla="*/ 77 w 37"/>
                <a:gd name="T5" fmla="*/ 179 h 34"/>
                <a:gd name="T6" fmla="*/ 163 w 37"/>
                <a:gd name="T7" fmla="*/ 3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30" y="6"/>
                  </a:moveTo>
                  <a:cubicBezTo>
                    <a:pt x="18" y="0"/>
                    <a:pt x="0" y="10"/>
                    <a:pt x="3" y="19"/>
                  </a:cubicBezTo>
                  <a:cubicBezTo>
                    <a:pt x="5" y="28"/>
                    <a:pt x="6" y="34"/>
                    <a:pt x="14" y="33"/>
                  </a:cubicBezTo>
                  <a:cubicBezTo>
                    <a:pt x="22" y="31"/>
                    <a:pt x="37" y="10"/>
                    <a:pt x="30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39" name="Freeform 2180">
              <a:extLst>
                <a:ext uri="{FF2B5EF4-FFF2-40B4-BE49-F238E27FC236}">
                  <a16:creationId xmlns:a16="http://schemas.microsoft.com/office/drawing/2014/main" id="{C8CAE59E-D9D4-4D6F-BE8F-86CD46189A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286"/>
              <a:ext cx="79" cy="67"/>
            </a:xfrm>
            <a:custGeom>
              <a:avLst/>
              <a:gdLst>
                <a:gd name="T0" fmla="*/ 156 w 34"/>
                <a:gd name="T1" fmla="*/ 32 h 29"/>
                <a:gd name="T2" fmla="*/ 5 w 34"/>
                <a:gd name="T3" fmla="*/ 53 h 29"/>
                <a:gd name="T4" fmla="*/ 60 w 34"/>
                <a:gd name="T5" fmla="*/ 143 h 29"/>
                <a:gd name="T6" fmla="*/ 156 w 34"/>
                <a:gd name="T7" fmla="*/ 3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9">
                  <a:moveTo>
                    <a:pt x="29" y="6"/>
                  </a:moveTo>
                  <a:cubicBezTo>
                    <a:pt x="19" y="0"/>
                    <a:pt x="0" y="1"/>
                    <a:pt x="1" y="10"/>
                  </a:cubicBezTo>
                  <a:cubicBezTo>
                    <a:pt x="2" y="20"/>
                    <a:pt x="1" y="29"/>
                    <a:pt x="11" y="27"/>
                  </a:cubicBezTo>
                  <a:cubicBezTo>
                    <a:pt x="21" y="25"/>
                    <a:pt x="34" y="9"/>
                    <a:pt x="29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0" name="Freeform 2181">
              <a:extLst>
                <a:ext uri="{FF2B5EF4-FFF2-40B4-BE49-F238E27FC236}">
                  <a16:creationId xmlns:a16="http://schemas.microsoft.com/office/drawing/2014/main" id="{74A5C39D-EF00-46BE-8479-C186B7EA384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136"/>
              <a:ext cx="75" cy="89"/>
            </a:xfrm>
            <a:custGeom>
              <a:avLst/>
              <a:gdLst>
                <a:gd name="T0" fmla="*/ 122 w 32"/>
                <a:gd name="T1" fmla="*/ 5 h 38"/>
                <a:gd name="T2" fmla="*/ 45 w 32"/>
                <a:gd name="T3" fmla="*/ 143 h 38"/>
                <a:gd name="T4" fmla="*/ 148 w 32"/>
                <a:gd name="T5" fmla="*/ 155 h 38"/>
                <a:gd name="T6" fmla="*/ 122 w 32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22" y="1"/>
                  </a:moveTo>
                  <a:cubicBezTo>
                    <a:pt x="11" y="6"/>
                    <a:pt x="0" y="20"/>
                    <a:pt x="8" y="26"/>
                  </a:cubicBezTo>
                  <a:cubicBezTo>
                    <a:pt x="16" y="31"/>
                    <a:pt x="23" y="38"/>
                    <a:pt x="27" y="28"/>
                  </a:cubicBezTo>
                  <a:cubicBezTo>
                    <a:pt x="32" y="19"/>
                    <a:pt x="28" y="0"/>
                    <a:pt x="22" y="1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1" name="Freeform 2182">
              <a:extLst>
                <a:ext uri="{FF2B5EF4-FFF2-40B4-BE49-F238E27FC236}">
                  <a16:creationId xmlns:a16="http://schemas.microsoft.com/office/drawing/2014/main" id="{BA216DF4-743C-4E00-AC24-EB6B6F6C822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43"/>
              <a:ext cx="84" cy="110"/>
            </a:xfrm>
            <a:custGeom>
              <a:avLst/>
              <a:gdLst>
                <a:gd name="T0" fmla="*/ 110 w 36"/>
                <a:gd name="T1" fmla="*/ 21 h 47"/>
                <a:gd name="T2" fmla="*/ 16 w 36"/>
                <a:gd name="T3" fmla="*/ 138 h 47"/>
                <a:gd name="T4" fmla="*/ 98 w 36"/>
                <a:gd name="T5" fmla="*/ 257 h 47"/>
                <a:gd name="T6" fmla="*/ 196 w 36"/>
                <a:gd name="T7" fmla="*/ 171 h 47"/>
                <a:gd name="T8" fmla="*/ 110 w 36"/>
                <a:gd name="T9" fmla="*/ 2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7">
                  <a:moveTo>
                    <a:pt x="20" y="4"/>
                  </a:moveTo>
                  <a:cubicBezTo>
                    <a:pt x="12" y="5"/>
                    <a:pt x="6" y="15"/>
                    <a:pt x="3" y="25"/>
                  </a:cubicBezTo>
                  <a:cubicBezTo>
                    <a:pt x="0" y="36"/>
                    <a:pt x="6" y="47"/>
                    <a:pt x="18" y="47"/>
                  </a:cubicBezTo>
                  <a:cubicBezTo>
                    <a:pt x="29" y="46"/>
                    <a:pt x="36" y="38"/>
                    <a:pt x="36" y="31"/>
                  </a:cubicBezTo>
                  <a:cubicBezTo>
                    <a:pt x="36" y="23"/>
                    <a:pt x="30" y="0"/>
                    <a:pt x="20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2" name="Freeform 2183">
              <a:extLst>
                <a:ext uri="{FF2B5EF4-FFF2-40B4-BE49-F238E27FC236}">
                  <a16:creationId xmlns:a16="http://schemas.microsoft.com/office/drawing/2014/main" id="{1AB764B2-5724-4D4E-AF2D-5372C1CEE4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174"/>
              <a:ext cx="100" cy="114"/>
            </a:xfrm>
            <a:custGeom>
              <a:avLst/>
              <a:gdLst>
                <a:gd name="T0" fmla="*/ 130 w 43"/>
                <a:gd name="T1" fmla="*/ 33 h 49"/>
                <a:gd name="T2" fmla="*/ 37 w 43"/>
                <a:gd name="T3" fmla="*/ 188 h 49"/>
                <a:gd name="T4" fmla="*/ 184 w 43"/>
                <a:gd name="T5" fmla="*/ 205 h 49"/>
                <a:gd name="T6" fmla="*/ 130 w 43"/>
                <a:gd name="T7" fmla="*/ 33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9">
                  <a:moveTo>
                    <a:pt x="24" y="6"/>
                  </a:moveTo>
                  <a:cubicBezTo>
                    <a:pt x="13" y="9"/>
                    <a:pt x="0" y="21"/>
                    <a:pt x="7" y="35"/>
                  </a:cubicBezTo>
                  <a:cubicBezTo>
                    <a:pt x="13" y="49"/>
                    <a:pt x="25" y="48"/>
                    <a:pt x="34" y="38"/>
                  </a:cubicBezTo>
                  <a:cubicBezTo>
                    <a:pt x="43" y="29"/>
                    <a:pt x="33" y="0"/>
                    <a:pt x="24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3" name="Freeform 2184">
              <a:extLst>
                <a:ext uri="{FF2B5EF4-FFF2-40B4-BE49-F238E27FC236}">
                  <a16:creationId xmlns:a16="http://schemas.microsoft.com/office/drawing/2014/main" id="{8F667B5E-73A0-4F7A-871A-B03B633F70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052"/>
              <a:ext cx="65" cy="75"/>
            </a:xfrm>
            <a:custGeom>
              <a:avLst/>
              <a:gdLst>
                <a:gd name="T0" fmla="*/ 65 w 28"/>
                <a:gd name="T1" fmla="*/ 21 h 32"/>
                <a:gd name="T2" fmla="*/ 33 w 28"/>
                <a:gd name="T3" fmla="*/ 164 h 32"/>
                <a:gd name="T4" fmla="*/ 139 w 28"/>
                <a:gd name="T5" fmla="*/ 110 h 32"/>
                <a:gd name="T6" fmla="*/ 65 w 28"/>
                <a:gd name="T7" fmla="*/ 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12" y="4"/>
                  </a:moveTo>
                  <a:cubicBezTo>
                    <a:pt x="0" y="10"/>
                    <a:pt x="0" y="28"/>
                    <a:pt x="6" y="30"/>
                  </a:cubicBezTo>
                  <a:cubicBezTo>
                    <a:pt x="13" y="32"/>
                    <a:pt x="24" y="30"/>
                    <a:pt x="26" y="20"/>
                  </a:cubicBezTo>
                  <a:cubicBezTo>
                    <a:pt x="28" y="10"/>
                    <a:pt x="19" y="0"/>
                    <a:pt x="12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4" name="Freeform 2185">
              <a:extLst>
                <a:ext uri="{FF2B5EF4-FFF2-40B4-BE49-F238E27FC236}">
                  <a16:creationId xmlns:a16="http://schemas.microsoft.com/office/drawing/2014/main" id="{5627D68F-9FD9-4242-8707-BA3C6D4FE7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719"/>
              <a:ext cx="98" cy="98"/>
            </a:xfrm>
            <a:custGeom>
              <a:avLst/>
              <a:gdLst>
                <a:gd name="T0" fmla="*/ 70 w 42"/>
                <a:gd name="T1" fmla="*/ 44 h 42"/>
                <a:gd name="T2" fmla="*/ 37 w 42"/>
                <a:gd name="T3" fmla="*/ 180 h 42"/>
                <a:gd name="T4" fmla="*/ 175 w 42"/>
                <a:gd name="T5" fmla="*/ 159 h 42"/>
                <a:gd name="T6" fmla="*/ 70 w 42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3" y="8"/>
                  </a:moveTo>
                  <a:cubicBezTo>
                    <a:pt x="7" y="12"/>
                    <a:pt x="0" y="28"/>
                    <a:pt x="7" y="33"/>
                  </a:cubicBezTo>
                  <a:cubicBezTo>
                    <a:pt x="13" y="39"/>
                    <a:pt x="21" y="42"/>
                    <a:pt x="32" y="29"/>
                  </a:cubicBezTo>
                  <a:cubicBezTo>
                    <a:pt x="42" y="16"/>
                    <a:pt x="21" y="0"/>
                    <a:pt x="13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5" name="Freeform 2186">
              <a:extLst>
                <a:ext uri="{FF2B5EF4-FFF2-40B4-BE49-F238E27FC236}">
                  <a16:creationId xmlns:a16="http://schemas.microsoft.com/office/drawing/2014/main" id="{B2DEBC55-DF03-4126-BB4B-F55BAB02CC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854"/>
              <a:ext cx="98" cy="98"/>
            </a:xfrm>
            <a:custGeom>
              <a:avLst/>
              <a:gdLst>
                <a:gd name="T0" fmla="*/ 70 w 42"/>
                <a:gd name="T1" fmla="*/ 44 h 42"/>
                <a:gd name="T2" fmla="*/ 37 w 42"/>
                <a:gd name="T3" fmla="*/ 180 h 42"/>
                <a:gd name="T4" fmla="*/ 175 w 42"/>
                <a:gd name="T5" fmla="*/ 159 h 42"/>
                <a:gd name="T6" fmla="*/ 70 w 42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3" y="8"/>
                  </a:moveTo>
                  <a:cubicBezTo>
                    <a:pt x="7" y="11"/>
                    <a:pt x="0" y="28"/>
                    <a:pt x="7" y="33"/>
                  </a:cubicBezTo>
                  <a:cubicBezTo>
                    <a:pt x="13" y="38"/>
                    <a:pt x="21" y="42"/>
                    <a:pt x="32" y="29"/>
                  </a:cubicBezTo>
                  <a:cubicBezTo>
                    <a:pt x="42" y="16"/>
                    <a:pt x="21" y="0"/>
                    <a:pt x="13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6" name="Freeform 2187">
              <a:extLst>
                <a:ext uri="{FF2B5EF4-FFF2-40B4-BE49-F238E27FC236}">
                  <a16:creationId xmlns:a16="http://schemas.microsoft.com/office/drawing/2014/main" id="{EB3ACA7E-2CB5-4A8A-A3A0-5E2A171923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693"/>
              <a:ext cx="81" cy="87"/>
            </a:xfrm>
            <a:custGeom>
              <a:avLst/>
              <a:gdLst>
                <a:gd name="T0" fmla="*/ 21 w 35"/>
                <a:gd name="T1" fmla="*/ 66 h 37"/>
                <a:gd name="T2" fmla="*/ 65 w 35"/>
                <a:gd name="T3" fmla="*/ 176 h 37"/>
                <a:gd name="T4" fmla="*/ 176 w 35"/>
                <a:gd name="T5" fmla="*/ 56 h 37"/>
                <a:gd name="T6" fmla="*/ 21 w 35"/>
                <a:gd name="T7" fmla="*/ 6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4" y="12"/>
                  </a:moveTo>
                  <a:cubicBezTo>
                    <a:pt x="0" y="19"/>
                    <a:pt x="3" y="37"/>
                    <a:pt x="12" y="32"/>
                  </a:cubicBezTo>
                  <a:cubicBezTo>
                    <a:pt x="22" y="27"/>
                    <a:pt x="31" y="19"/>
                    <a:pt x="33" y="10"/>
                  </a:cubicBezTo>
                  <a:cubicBezTo>
                    <a:pt x="35" y="0"/>
                    <a:pt x="7" y="5"/>
                    <a:pt x="4" y="1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7" name="Freeform 2188">
              <a:extLst>
                <a:ext uri="{FF2B5EF4-FFF2-40B4-BE49-F238E27FC236}">
                  <a16:creationId xmlns:a16="http://schemas.microsoft.com/office/drawing/2014/main" id="{8A5F352A-A549-4EEB-B228-8153A5FEE8C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290"/>
              <a:ext cx="81" cy="87"/>
            </a:xfrm>
            <a:custGeom>
              <a:avLst/>
              <a:gdLst>
                <a:gd name="T0" fmla="*/ 28 w 35"/>
                <a:gd name="T1" fmla="*/ 66 h 37"/>
                <a:gd name="T2" fmla="*/ 69 w 35"/>
                <a:gd name="T3" fmla="*/ 176 h 37"/>
                <a:gd name="T4" fmla="*/ 176 w 35"/>
                <a:gd name="T5" fmla="*/ 56 h 37"/>
                <a:gd name="T6" fmla="*/ 28 w 35"/>
                <a:gd name="T7" fmla="*/ 6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5" y="12"/>
                  </a:moveTo>
                  <a:cubicBezTo>
                    <a:pt x="0" y="19"/>
                    <a:pt x="3" y="37"/>
                    <a:pt x="13" y="32"/>
                  </a:cubicBezTo>
                  <a:cubicBezTo>
                    <a:pt x="23" y="27"/>
                    <a:pt x="31" y="19"/>
                    <a:pt x="33" y="10"/>
                  </a:cubicBezTo>
                  <a:cubicBezTo>
                    <a:pt x="35" y="0"/>
                    <a:pt x="8" y="5"/>
                    <a:pt x="5" y="1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8" name="Freeform 2189">
              <a:extLst>
                <a:ext uri="{FF2B5EF4-FFF2-40B4-BE49-F238E27FC236}">
                  <a16:creationId xmlns:a16="http://schemas.microsoft.com/office/drawing/2014/main" id="{80003480-A655-49D6-AB32-00EDABFCD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586"/>
              <a:ext cx="74" cy="89"/>
            </a:xfrm>
            <a:custGeom>
              <a:avLst/>
              <a:gdLst>
                <a:gd name="T0" fmla="*/ 74 w 32"/>
                <a:gd name="T1" fmla="*/ 12 h 38"/>
                <a:gd name="T2" fmla="*/ 5 w 32"/>
                <a:gd name="T3" fmla="*/ 105 h 38"/>
                <a:gd name="T4" fmla="*/ 90 w 32"/>
                <a:gd name="T5" fmla="*/ 187 h 38"/>
                <a:gd name="T6" fmla="*/ 155 w 32"/>
                <a:gd name="T7" fmla="*/ 66 h 38"/>
                <a:gd name="T8" fmla="*/ 74 w 32"/>
                <a:gd name="T9" fmla="*/ 1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8">
                  <a:moveTo>
                    <a:pt x="14" y="2"/>
                  </a:moveTo>
                  <a:cubicBezTo>
                    <a:pt x="7" y="3"/>
                    <a:pt x="1" y="15"/>
                    <a:pt x="1" y="19"/>
                  </a:cubicBezTo>
                  <a:cubicBezTo>
                    <a:pt x="0" y="27"/>
                    <a:pt x="8" y="38"/>
                    <a:pt x="17" y="34"/>
                  </a:cubicBezTo>
                  <a:cubicBezTo>
                    <a:pt x="25" y="31"/>
                    <a:pt x="32" y="20"/>
                    <a:pt x="29" y="12"/>
                  </a:cubicBezTo>
                  <a:cubicBezTo>
                    <a:pt x="27" y="8"/>
                    <a:pt x="20" y="0"/>
                    <a:pt x="14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49" name="Freeform 2190">
              <a:extLst>
                <a:ext uri="{FF2B5EF4-FFF2-40B4-BE49-F238E27FC236}">
                  <a16:creationId xmlns:a16="http://schemas.microsoft.com/office/drawing/2014/main" id="{5981F2EB-9266-40AC-B245-1EDB4E183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66"/>
              <a:ext cx="56" cy="44"/>
            </a:xfrm>
            <a:custGeom>
              <a:avLst/>
              <a:gdLst>
                <a:gd name="T0" fmla="*/ 28 w 24"/>
                <a:gd name="T1" fmla="*/ 32 h 19"/>
                <a:gd name="T2" fmla="*/ 65 w 24"/>
                <a:gd name="T3" fmla="*/ 90 h 19"/>
                <a:gd name="T4" fmla="*/ 119 w 24"/>
                <a:gd name="T5" fmla="*/ 44 h 19"/>
                <a:gd name="T6" fmla="*/ 28 w 24"/>
                <a:gd name="T7" fmla="*/ 3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5" y="6"/>
                  </a:moveTo>
                  <a:cubicBezTo>
                    <a:pt x="0" y="12"/>
                    <a:pt x="2" y="19"/>
                    <a:pt x="12" y="17"/>
                  </a:cubicBezTo>
                  <a:cubicBezTo>
                    <a:pt x="21" y="14"/>
                    <a:pt x="24" y="14"/>
                    <a:pt x="22" y="8"/>
                  </a:cubicBezTo>
                  <a:cubicBezTo>
                    <a:pt x="21" y="3"/>
                    <a:pt x="9" y="0"/>
                    <a:pt x="5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0" name="Freeform 2191">
              <a:extLst>
                <a:ext uri="{FF2B5EF4-FFF2-40B4-BE49-F238E27FC236}">
                  <a16:creationId xmlns:a16="http://schemas.microsoft.com/office/drawing/2014/main" id="{7F20D350-07ED-48DE-9E2D-61702E0DE20A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036"/>
              <a:ext cx="74" cy="58"/>
            </a:xfrm>
            <a:custGeom>
              <a:avLst/>
              <a:gdLst>
                <a:gd name="T0" fmla="*/ 37 w 32"/>
                <a:gd name="T1" fmla="*/ 44 h 25"/>
                <a:gd name="T2" fmla="*/ 81 w 32"/>
                <a:gd name="T3" fmla="*/ 118 h 25"/>
                <a:gd name="T4" fmla="*/ 160 w 32"/>
                <a:gd name="T5" fmla="*/ 60 h 25"/>
                <a:gd name="T6" fmla="*/ 37 w 32"/>
                <a:gd name="T7" fmla="*/ 4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7" y="8"/>
                  </a:moveTo>
                  <a:cubicBezTo>
                    <a:pt x="0" y="17"/>
                    <a:pt x="3" y="25"/>
                    <a:pt x="15" y="22"/>
                  </a:cubicBezTo>
                  <a:cubicBezTo>
                    <a:pt x="28" y="19"/>
                    <a:pt x="32" y="18"/>
                    <a:pt x="30" y="11"/>
                  </a:cubicBezTo>
                  <a:cubicBezTo>
                    <a:pt x="27" y="4"/>
                    <a:pt x="12" y="0"/>
                    <a:pt x="7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1" name="Freeform 2192">
              <a:extLst>
                <a:ext uri="{FF2B5EF4-FFF2-40B4-BE49-F238E27FC236}">
                  <a16:creationId xmlns:a16="http://schemas.microsoft.com/office/drawing/2014/main" id="{EAEDD3F7-BCE7-4F77-B5B9-B22566FB525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784"/>
              <a:ext cx="84" cy="61"/>
            </a:xfrm>
            <a:custGeom>
              <a:avLst/>
              <a:gdLst>
                <a:gd name="T0" fmla="*/ 37 w 36"/>
                <a:gd name="T1" fmla="*/ 127 h 26"/>
                <a:gd name="T2" fmla="*/ 159 w 36"/>
                <a:gd name="T3" fmla="*/ 61 h 26"/>
                <a:gd name="T4" fmla="*/ 142 w 36"/>
                <a:gd name="T5" fmla="*/ 5 h 26"/>
                <a:gd name="T6" fmla="*/ 37 w 36"/>
                <a:gd name="T7" fmla="*/ 12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7" y="23"/>
                  </a:moveTo>
                  <a:cubicBezTo>
                    <a:pt x="11" y="26"/>
                    <a:pt x="22" y="23"/>
                    <a:pt x="29" y="11"/>
                  </a:cubicBezTo>
                  <a:cubicBezTo>
                    <a:pt x="36" y="0"/>
                    <a:pt x="30" y="2"/>
                    <a:pt x="26" y="1"/>
                  </a:cubicBezTo>
                  <a:cubicBezTo>
                    <a:pt x="22" y="1"/>
                    <a:pt x="0" y="20"/>
                    <a:pt x="7" y="2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2" name="Freeform 2193">
              <a:extLst>
                <a:ext uri="{FF2B5EF4-FFF2-40B4-BE49-F238E27FC236}">
                  <a16:creationId xmlns:a16="http://schemas.microsoft.com/office/drawing/2014/main" id="{4C2AB100-7044-49E6-B63D-E7006B250E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693"/>
              <a:ext cx="53" cy="96"/>
            </a:xfrm>
            <a:custGeom>
              <a:avLst/>
              <a:gdLst>
                <a:gd name="T0" fmla="*/ 53 w 23"/>
                <a:gd name="T1" fmla="*/ 16 h 41"/>
                <a:gd name="T2" fmla="*/ 21 w 23"/>
                <a:gd name="T3" fmla="*/ 138 h 41"/>
                <a:gd name="T4" fmla="*/ 85 w 23"/>
                <a:gd name="T5" fmla="*/ 204 h 41"/>
                <a:gd name="T6" fmla="*/ 118 w 23"/>
                <a:gd name="T7" fmla="*/ 103 h 41"/>
                <a:gd name="T8" fmla="*/ 53 w 23"/>
                <a:gd name="T9" fmla="*/ 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10" y="3"/>
                  </a:moveTo>
                  <a:cubicBezTo>
                    <a:pt x="3" y="7"/>
                    <a:pt x="0" y="14"/>
                    <a:pt x="4" y="25"/>
                  </a:cubicBezTo>
                  <a:cubicBezTo>
                    <a:pt x="7" y="37"/>
                    <a:pt x="9" y="41"/>
                    <a:pt x="16" y="37"/>
                  </a:cubicBezTo>
                  <a:cubicBezTo>
                    <a:pt x="23" y="33"/>
                    <a:pt x="23" y="29"/>
                    <a:pt x="22" y="19"/>
                  </a:cubicBezTo>
                  <a:cubicBezTo>
                    <a:pt x="21" y="10"/>
                    <a:pt x="15" y="0"/>
                    <a:pt x="10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3" name="Freeform 2194">
              <a:extLst>
                <a:ext uri="{FF2B5EF4-FFF2-40B4-BE49-F238E27FC236}">
                  <a16:creationId xmlns:a16="http://schemas.microsoft.com/office/drawing/2014/main" id="{15D2BCCC-D852-4D08-94C7-63D1879EE9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460"/>
              <a:ext cx="63" cy="54"/>
            </a:xfrm>
            <a:custGeom>
              <a:avLst/>
              <a:gdLst>
                <a:gd name="T0" fmla="*/ 28 w 27"/>
                <a:gd name="T1" fmla="*/ 21 h 23"/>
                <a:gd name="T2" fmla="*/ 54 w 27"/>
                <a:gd name="T3" fmla="*/ 110 h 23"/>
                <a:gd name="T4" fmla="*/ 147 w 27"/>
                <a:gd name="T5" fmla="*/ 49 h 23"/>
                <a:gd name="T6" fmla="*/ 28 w 27"/>
                <a:gd name="T7" fmla="*/ 2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5" y="4"/>
                  </a:moveTo>
                  <a:cubicBezTo>
                    <a:pt x="0" y="7"/>
                    <a:pt x="2" y="23"/>
                    <a:pt x="10" y="20"/>
                  </a:cubicBezTo>
                  <a:cubicBezTo>
                    <a:pt x="19" y="17"/>
                    <a:pt x="27" y="16"/>
                    <a:pt x="27" y="9"/>
                  </a:cubicBezTo>
                  <a:cubicBezTo>
                    <a:pt x="26" y="1"/>
                    <a:pt x="10" y="0"/>
                    <a:pt x="5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4" name="Freeform 2195">
              <a:extLst>
                <a:ext uri="{FF2B5EF4-FFF2-40B4-BE49-F238E27FC236}">
                  <a16:creationId xmlns:a16="http://schemas.microsoft.com/office/drawing/2014/main" id="{E7E3804D-3904-4B3C-A4E8-61098A97F1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495"/>
              <a:ext cx="66" cy="61"/>
            </a:xfrm>
            <a:custGeom>
              <a:avLst/>
              <a:gdLst>
                <a:gd name="T0" fmla="*/ 21 w 28"/>
                <a:gd name="T1" fmla="*/ 38 h 26"/>
                <a:gd name="T2" fmla="*/ 57 w 28"/>
                <a:gd name="T3" fmla="*/ 115 h 26"/>
                <a:gd name="T4" fmla="*/ 151 w 28"/>
                <a:gd name="T5" fmla="*/ 94 h 26"/>
                <a:gd name="T6" fmla="*/ 21 w 28"/>
                <a:gd name="T7" fmla="*/ 3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6">
                  <a:moveTo>
                    <a:pt x="4" y="7"/>
                  </a:moveTo>
                  <a:cubicBezTo>
                    <a:pt x="3" y="11"/>
                    <a:pt x="0" y="17"/>
                    <a:pt x="10" y="21"/>
                  </a:cubicBezTo>
                  <a:cubicBezTo>
                    <a:pt x="21" y="25"/>
                    <a:pt x="28" y="26"/>
                    <a:pt x="27" y="17"/>
                  </a:cubicBezTo>
                  <a:cubicBezTo>
                    <a:pt x="26" y="7"/>
                    <a:pt x="10" y="0"/>
                    <a:pt x="4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5" name="Freeform 2196">
              <a:extLst>
                <a:ext uri="{FF2B5EF4-FFF2-40B4-BE49-F238E27FC236}">
                  <a16:creationId xmlns:a16="http://schemas.microsoft.com/office/drawing/2014/main" id="{4E381BE3-3659-4A60-BC72-608CE3C4692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255"/>
              <a:ext cx="82" cy="80"/>
            </a:xfrm>
            <a:custGeom>
              <a:avLst/>
              <a:gdLst>
                <a:gd name="T0" fmla="*/ 138 w 35"/>
                <a:gd name="T1" fmla="*/ 21 h 34"/>
                <a:gd name="T2" fmla="*/ 49 w 35"/>
                <a:gd name="T3" fmla="*/ 160 h 34"/>
                <a:gd name="T4" fmla="*/ 176 w 35"/>
                <a:gd name="T5" fmla="*/ 132 h 34"/>
                <a:gd name="T6" fmla="*/ 138 w 35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4">
                  <a:moveTo>
                    <a:pt x="25" y="4"/>
                  </a:moveTo>
                  <a:cubicBezTo>
                    <a:pt x="16" y="5"/>
                    <a:pt x="0" y="25"/>
                    <a:pt x="9" y="29"/>
                  </a:cubicBezTo>
                  <a:cubicBezTo>
                    <a:pt x="17" y="34"/>
                    <a:pt x="28" y="34"/>
                    <a:pt x="32" y="24"/>
                  </a:cubicBezTo>
                  <a:cubicBezTo>
                    <a:pt x="35" y="14"/>
                    <a:pt x="33" y="0"/>
                    <a:pt x="25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6" name="Freeform 2197">
              <a:extLst>
                <a:ext uri="{FF2B5EF4-FFF2-40B4-BE49-F238E27FC236}">
                  <a16:creationId xmlns:a16="http://schemas.microsoft.com/office/drawing/2014/main" id="{6279680A-6467-4232-8E09-8B2F8DFEA9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234"/>
              <a:ext cx="44" cy="49"/>
            </a:xfrm>
            <a:custGeom>
              <a:avLst/>
              <a:gdLst>
                <a:gd name="T0" fmla="*/ 32 w 19"/>
                <a:gd name="T1" fmla="*/ 16 h 21"/>
                <a:gd name="T2" fmla="*/ 65 w 19"/>
                <a:gd name="T3" fmla="*/ 98 h 21"/>
                <a:gd name="T4" fmla="*/ 32 w 19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6" y="3"/>
                  </a:moveTo>
                  <a:cubicBezTo>
                    <a:pt x="0" y="6"/>
                    <a:pt x="4" y="21"/>
                    <a:pt x="12" y="18"/>
                  </a:cubicBezTo>
                  <a:cubicBezTo>
                    <a:pt x="19" y="14"/>
                    <a:pt x="12" y="0"/>
                    <a:pt x="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7" name="Freeform 2198">
              <a:extLst>
                <a:ext uri="{FF2B5EF4-FFF2-40B4-BE49-F238E27FC236}">
                  <a16:creationId xmlns:a16="http://schemas.microsoft.com/office/drawing/2014/main" id="{DFAD61C7-C989-4009-A02C-C358CD8050B1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32"/>
              <a:ext cx="56" cy="65"/>
            </a:xfrm>
            <a:custGeom>
              <a:avLst/>
              <a:gdLst>
                <a:gd name="T0" fmla="*/ 49 w 24"/>
                <a:gd name="T1" fmla="*/ 33 h 28"/>
                <a:gd name="T2" fmla="*/ 70 w 24"/>
                <a:gd name="T3" fmla="*/ 139 h 28"/>
                <a:gd name="T4" fmla="*/ 126 w 24"/>
                <a:gd name="T5" fmla="*/ 114 h 28"/>
                <a:gd name="T6" fmla="*/ 49 w 24"/>
                <a:gd name="T7" fmla="*/ 3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8">
                  <a:moveTo>
                    <a:pt x="9" y="6"/>
                  </a:moveTo>
                  <a:cubicBezTo>
                    <a:pt x="0" y="12"/>
                    <a:pt x="5" y="24"/>
                    <a:pt x="13" y="26"/>
                  </a:cubicBezTo>
                  <a:cubicBezTo>
                    <a:pt x="20" y="28"/>
                    <a:pt x="21" y="28"/>
                    <a:pt x="23" y="21"/>
                  </a:cubicBezTo>
                  <a:cubicBezTo>
                    <a:pt x="24" y="14"/>
                    <a:pt x="14" y="0"/>
                    <a:pt x="9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8" name="Freeform 2199">
              <a:extLst>
                <a:ext uri="{FF2B5EF4-FFF2-40B4-BE49-F238E27FC236}">
                  <a16:creationId xmlns:a16="http://schemas.microsoft.com/office/drawing/2014/main" id="{C2D28E05-8DC3-476E-BEE4-C92669D58E4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197"/>
              <a:ext cx="46" cy="96"/>
            </a:xfrm>
            <a:custGeom>
              <a:avLst/>
              <a:gdLst>
                <a:gd name="T0" fmla="*/ 0 w 20"/>
                <a:gd name="T1" fmla="*/ 103 h 41"/>
                <a:gd name="T2" fmla="*/ 85 w 20"/>
                <a:gd name="T3" fmla="*/ 155 h 41"/>
                <a:gd name="T4" fmla="*/ 74 w 20"/>
                <a:gd name="T5" fmla="*/ 16 h 41"/>
                <a:gd name="T6" fmla="*/ 0 w 20"/>
                <a:gd name="T7" fmla="*/ 10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1">
                  <a:moveTo>
                    <a:pt x="0" y="19"/>
                  </a:moveTo>
                  <a:cubicBezTo>
                    <a:pt x="0" y="26"/>
                    <a:pt x="12" y="41"/>
                    <a:pt x="16" y="28"/>
                  </a:cubicBezTo>
                  <a:cubicBezTo>
                    <a:pt x="20" y="15"/>
                    <a:pt x="19" y="6"/>
                    <a:pt x="14" y="3"/>
                  </a:cubicBezTo>
                  <a:cubicBezTo>
                    <a:pt x="8" y="0"/>
                    <a:pt x="1" y="11"/>
                    <a:pt x="0" y="1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59" name="Freeform 2200">
              <a:extLst>
                <a:ext uri="{FF2B5EF4-FFF2-40B4-BE49-F238E27FC236}">
                  <a16:creationId xmlns:a16="http://schemas.microsoft.com/office/drawing/2014/main" id="{6116C080-7000-4227-80B3-E9F253560C5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360"/>
              <a:ext cx="65" cy="75"/>
            </a:xfrm>
            <a:custGeom>
              <a:avLst/>
              <a:gdLst>
                <a:gd name="T0" fmla="*/ 28 w 28"/>
                <a:gd name="T1" fmla="*/ 38 h 32"/>
                <a:gd name="T2" fmla="*/ 81 w 28"/>
                <a:gd name="T3" fmla="*/ 110 h 32"/>
                <a:gd name="T4" fmla="*/ 28 w 28"/>
                <a:gd name="T5" fmla="*/ 3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2">
                  <a:moveTo>
                    <a:pt x="5" y="7"/>
                  </a:moveTo>
                  <a:cubicBezTo>
                    <a:pt x="0" y="14"/>
                    <a:pt x="3" y="32"/>
                    <a:pt x="15" y="20"/>
                  </a:cubicBezTo>
                  <a:cubicBezTo>
                    <a:pt x="28" y="8"/>
                    <a:pt x="11" y="0"/>
                    <a:pt x="5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0" name="Freeform 2201">
              <a:extLst>
                <a:ext uri="{FF2B5EF4-FFF2-40B4-BE49-F238E27FC236}">
                  <a16:creationId xmlns:a16="http://schemas.microsoft.com/office/drawing/2014/main" id="{2ADB2160-4DD2-4B5D-8E8A-14CED4B0356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414"/>
              <a:ext cx="72" cy="58"/>
            </a:xfrm>
            <a:custGeom>
              <a:avLst/>
              <a:gdLst>
                <a:gd name="T0" fmla="*/ 49 w 31"/>
                <a:gd name="T1" fmla="*/ 44 h 25"/>
                <a:gd name="T2" fmla="*/ 49 w 31"/>
                <a:gd name="T3" fmla="*/ 135 h 25"/>
                <a:gd name="T4" fmla="*/ 151 w 31"/>
                <a:gd name="T5" fmla="*/ 86 h 25"/>
                <a:gd name="T6" fmla="*/ 49 w 31"/>
                <a:gd name="T7" fmla="*/ 4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9" y="8"/>
                  </a:moveTo>
                  <a:cubicBezTo>
                    <a:pt x="4" y="12"/>
                    <a:pt x="0" y="25"/>
                    <a:pt x="9" y="25"/>
                  </a:cubicBezTo>
                  <a:cubicBezTo>
                    <a:pt x="18" y="25"/>
                    <a:pt x="25" y="24"/>
                    <a:pt x="28" y="16"/>
                  </a:cubicBezTo>
                  <a:cubicBezTo>
                    <a:pt x="31" y="8"/>
                    <a:pt x="16" y="0"/>
                    <a:pt x="9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1" name="Freeform 2202">
              <a:extLst>
                <a:ext uri="{FF2B5EF4-FFF2-40B4-BE49-F238E27FC236}">
                  <a16:creationId xmlns:a16="http://schemas.microsoft.com/office/drawing/2014/main" id="{07BD2AFD-AD39-4B50-8656-277934453EB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295"/>
              <a:ext cx="60" cy="86"/>
            </a:xfrm>
            <a:custGeom>
              <a:avLst/>
              <a:gdLst>
                <a:gd name="T0" fmla="*/ 81 w 26"/>
                <a:gd name="T1" fmla="*/ 21 h 37"/>
                <a:gd name="T2" fmla="*/ 32 w 26"/>
                <a:gd name="T3" fmla="*/ 163 h 37"/>
                <a:gd name="T4" fmla="*/ 118 w 26"/>
                <a:gd name="T5" fmla="*/ 146 h 37"/>
                <a:gd name="T6" fmla="*/ 81 w 26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7">
                  <a:moveTo>
                    <a:pt x="15" y="4"/>
                  </a:moveTo>
                  <a:cubicBezTo>
                    <a:pt x="6" y="5"/>
                    <a:pt x="0" y="23"/>
                    <a:pt x="6" y="30"/>
                  </a:cubicBezTo>
                  <a:cubicBezTo>
                    <a:pt x="13" y="37"/>
                    <a:pt x="17" y="36"/>
                    <a:pt x="22" y="27"/>
                  </a:cubicBezTo>
                  <a:cubicBezTo>
                    <a:pt x="26" y="18"/>
                    <a:pt x="22" y="0"/>
                    <a:pt x="15" y="4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2" name="Freeform 2203">
              <a:extLst>
                <a:ext uri="{FF2B5EF4-FFF2-40B4-BE49-F238E27FC236}">
                  <a16:creationId xmlns:a16="http://schemas.microsoft.com/office/drawing/2014/main" id="{F22C1F48-BD4D-4E2A-9760-FA9500244F4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997"/>
              <a:ext cx="80" cy="79"/>
            </a:xfrm>
            <a:custGeom>
              <a:avLst/>
              <a:gdLst>
                <a:gd name="T0" fmla="*/ 132 w 34"/>
                <a:gd name="T1" fmla="*/ 37 h 34"/>
                <a:gd name="T2" fmla="*/ 111 w 34"/>
                <a:gd name="T3" fmla="*/ 167 h 34"/>
                <a:gd name="T4" fmla="*/ 16 w 34"/>
                <a:gd name="T5" fmla="*/ 119 h 34"/>
                <a:gd name="T6" fmla="*/ 132 w 34"/>
                <a:gd name="T7" fmla="*/ 37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4">
                  <a:moveTo>
                    <a:pt x="24" y="7"/>
                  </a:moveTo>
                  <a:cubicBezTo>
                    <a:pt x="34" y="14"/>
                    <a:pt x="30" y="28"/>
                    <a:pt x="20" y="31"/>
                  </a:cubicBezTo>
                  <a:cubicBezTo>
                    <a:pt x="10" y="34"/>
                    <a:pt x="6" y="28"/>
                    <a:pt x="3" y="22"/>
                  </a:cubicBezTo>
                  <a:cubicBezTo>
                    <a:pt x="0" y="16"/>
                    <a:pt x="15" y="0"/>
                    <a:pt x="24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3" name="Freeform 2204">
              <a:extLst>
                <a:ext uri="{FF2B5EF4-FFF2-40B4-BE49-F238E27FC236}">
                  <a16:creationId xmlns:a16="http://schemas.microsoft.com/office/drawing/2014/main" id="{970D31D6-9632-4D02-8D73-228050141BA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39"/>
              <a:ext cx="88" cy="91"/>
            </a:xfrm>
            <a:custGeom>
              <a:avLst/>
              <a:gdLst>
                <a:gd name="T0" fmla="*/ 155 w 38"/>
                <a:gd name="T1" fmla="*/ 37 h 39"/>
                <a:gd name="T2" fmla="*/ 167 w 38"/>
                <a:gd name="T3" fmla="*/ 184 h 39"/>
                <a:gd name="T4" fmla="*/ 32 w 38"/>
                <a:gd name="T5" fmla="*/ 175 h 39"/>
                <a:gd name="T6" fmla="*/ 65 w 38"/>
                <a:gd name="T7" fmla="*/ 16 h 39"/>
                <a:gd name="T8" fmla="*/ 155 w 38"/>
                <a:gd name="T9" fmla="*/ 3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29" y="7"/>
                  </a:moveTo>
                  <a:cubicBezTo>
                    <a:pt x="38" y="14"/>
                    <a:pt x="37" y="29"/>
                    <a:pt x="31" y="34"/>
                  </a:cubicBezTo>
                  <a:cubicBezTo>
                    <a:pt x="25" y="39"/>
                    <a:pt x="12" y="39"/>
                    <a:pt x="6" y="32"/>
                  </a:cubicBezTo>
                  <a:cubicBezTo>
                    <a:pt x="0" y="25"/>
                    <a:pt x="4" y="6"/>
                    <a:pt x="12" y="3"/>
                  </a:cubicBezTo>
                  <a:cubicBezTo>
                    <a:pt x="19" y="0"/>
                    <a:pt x="24" y="3"/>
                    <a:pt x="29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4" name="Freeform 2205">
              <a:extLst>
                <a:ext uri="{FF2B5EF4-FFF2-40B4-BE49-F238E27FC236}">
                  <a16:creationId xmlns:a16="http://schemas.microsoft.com/office/drawing/2014/main" id="{922D378B-C74B-4EAB-BFFC-523258CC1F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108"/>
              <a:ext cx="77" cy="87"/>
            </a:xfrm>
            <a:custGeom>
              <a:avLst/>
              <a:gdLst>
                <a:gd name="T0" fmla="*/ 135 w 33"/>
                <a:gd name="T1" fmla="*/ 33 h 37"/>
                <a:gd name="T2" fmla="*/ 110 w 33"/>
                <a:gd name="T3" fmla="*/ 172 h 37"/>
                <a:gd name="T4" fmla="*/ 12 w 33"/>
                <a:gd name="T5" fmla="*/ 143 h 37"/>
                <a:gd name="T6" fmla="*/ 135 w 33"/>
                <a:gd name="T7" fmla="*/ 3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5" y="6"/>
                  </a:moveTo>
                  <a:cubicBezTo>
                    <a:pt x="33" y="12"/>
                    <a:pt x="31" y="30"/>
                    <a:pt x="20" y="31"/>
                  </a:cubicBezTo>
                  <a:cubicBezTo>
                    <a:pt x="10" y="32"/>
                    <a:pt x="3" y="37"/>
                    <a:pt x="2" y="26"/>
                  </a:cubicBezTo>
                  <a:cubicBezTo>
                    <a:pt x="0" y="15"/>
                    <a:pt x="19" y="0"/>
                    <a:pt x="25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5" name="Freeform 2206">
              <a:extLst>
                <a:ext uri="{FF2B5EF4-FFF2-40B4-BE49-F238E27FC236}">
                  <a16:creationId xmlns:a16="http://schemas.microsoft.com/office/drawing/2014/main" id="{3F32EB24-7DEB-4B86-851C-E48E102762E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69"/>
              <a:ext cx="73" cy="63"/>
            </a:xfrm>
            <a:custGeom>
              <a:avLst/>
              <a:gdLst>
                <a:gd name="T0" fmla="*/ 61 w 31"/>
                <a:gd name="T1" fmla="*/ 5 h 27"/>
                <a:gd name="T2" fmla="*/ 122 w 31"/>
                <a:gd name="T3" fmla="*/ 126 h 27"/>
                <a:gd name="T4" fmla="*/ 61 w 31"/>
                <a:gd name="T5" fmla="*/ 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7">
                  <a:moveTo>
                    <a:pt x="11" y="1"/>
                  </a:moveTo>
                  <a:cubicBezTo>
                    <a:pt x="22" y="0"/>
                    <a:pt x="31" y="19"/>
                    <a:pt x="22" y="23"/>
                  </a:cubicBezTo>
                  <a:cubicBezTo>
                    <a:pt x="13" y="27"/>
                    <a:pt x="0" y="3"/>
                    <a:pt x="11" y="1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6" name="Freeform 2207">
              <a:extLst>
                <a:ext uri="{FF2B5EF4-FFF2-40B4-BE49-F238E27FC236}">
                  <a16:creationId xmlns:a16="http://schemas.microsoft.com/office/drawing/2014/main" id="{C987E762-C38C-4C90-9913-B0DB2FBF3B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661"/>
              <a:ext cx="91" cy="75"/>
            </a:xfrm>
            <a:custGeom>
              <a:avLst/>
              <a:gdLst>
                <a:gd name="T0" fmla="*/ 77 w 39"/>
                <a:gd name="T1" fmla="*/ 0 h 32"/>
                <a:gd name="T2" fmla="*/ 147 w 39"/>
                <a:gd name="T3" fmla="*/ 148 h 32"/>
                <a:gd name="T4" fmla="*/ 77 w 3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2">
                  <a:moveTo>
                    <a:pt x="14" y="0"/>
                  </a:moveTo>
                  <a:cubicBezTo>
                    <a:pt x="27" y="0"/>
                    <a:pt x="39" y="22"/>
                    <a:pt x="27" y="27"/>
                  </a:cubicBezTo>
                  <a:cubicBezTo>
                    <a:pt x="16" y="32"/>
                    <a:pt x="0" y="3"/>
                    <a:pt x="14" y="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7" name="Freeform 2208">
              <a:extLst>
                <a:ext uri="{FF2B5EF4-FFF2-40B4-BE49-F238E27FC236}">
                  <a16:creationId xmlns:a16="http://schemas.microsoft.com/office/drawing/2014/main" id="{8E3FE1DF-378A-4B0C-A14B-77083FE0E53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955"/>
              <a:ext cx="93" cy="100"/>
            </a:xfrm>
            <a:custGeom>
              <a:avLst/>
              <a:gdLst>
                <a:gd name="T0" fmla="*/ 49 w 40"/>
                <a:gd name="T1" fmla="*/ 44 h 43"/>
                <a:gd name="T2" fmla="*/ 216 w 40"/>
                <a:gd name="T3" fmla="*/ 119 h 43"/>
                <a:gd name="T4" fmla="*/ 140 w 40"/>
                <a:gd name="T5" fmla="*/ 221 h 43"/>
                <a:gd name="T6" fmla="*/ 49 w 40"/>
                <a:gd name="T7" fmla="*/ 4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3">
                  <a:moveTo>
                    <a:pt x="9" y="8"/>
                  </a:moveTo>
                  <a:cubicBezTo>
                    <a:pt x="20" y="0"/>
                    <a:pt x="40" y="14"/>
                    <a:pt x="40" y="22"/>
                  </a:cubicBezTo>
                  <a:cubicBezTo>
                    <a:pt x="39" y="31"/>
                    <a:pt x="38" y="43"/>
                    <a:pt x="26" y="41"/>
                  </a:cubicBezTo>
                  <a:cubicBezTo>
                    <a:pt x="15" y="39"/>
                    <a:pt x="0" y="12"/>
                    <a:pt x="9" y="8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8" name="Freeform 2209">
              <a:extLst>
                <a:ext uri="{FF2B5EF4-FFF2-40B4-BE49-F238E27FC236}">
                  <a16:creationId xmlns:a16="http://schemas.microsoft.com/office/drawing/2014/main" id="{09AD09F6-5284-4796-A5F2-124945C603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080"/>
              <a:ext cx="91" cy="89"/>
            </a:xfrm>
            <a:custGeom>
              <a:avLst/>
              <a:gdLst>
                <a:gd name="T0" fmla="*/ 61 w 39"/>
                <a:gd name="T1" fmla="*/ 12 h 38"/>
                <a:gd name="T2" fmla="*/ 175 w 39"/>
                <a:gd name="T3" fmla="*/ 110 h 38"/>
                <a:gd name="T4" fmla="*/ 44 w 39"/>
                <a:gd name="T5" fmla="*/ 180 h 38"/>
                <a:gd name="T6" fmla="*/ 61 w 39"/>
                <a:gd name="T7" fmla="*/ 1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8">
                  <a:moveTo>
                    <a:pt x="11" y="2"/>
                  </a:moveTo>
                  <a:cubicBezTo>
                    <a:pt x="22" y="0"/>
                    <a:pt x="39" y="9"/>
                    <a:pt x="32" y="20"/>
                  </a:cubicBezTo>
                  <a:cubicBezTo>
                    <a:pt x="25" y="32"/>
                    <a:pt x="16" y="38"/>
                    <a:pt x="8" y="33"/>
                  </a:cubicBezTo>
                  <a:cubicBezTo>
                    <a:pt x="0" y="27"/>
                    <a:pt x="0" y="6"/>
                    <a:pt x="11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69" name="Freeform 2210">
              <a:extLst>
                <a:ext uri="{FF2B5EF4-FFF2-40B4-BE49-F238E27FC236}">
                  <a16:creationId xmlns:a16="http://schemas.microsoft.com/office/drawing/2014/main" id="{DF16ECE1-98E8-438A-9A7C-6E56C3215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052"/>
              <a:ext cx="72" cy="91"/>
            </a:xfrm>
            <a:custGeom>
              <a:avLst/>
              <a:gdLst>
                <a:gd name="T0" fmla="*/ 49 w 31"/>
                <a:gd name="T1" fmla="*/ 12 h 39"/>
                <a:gd name="T2" fmla="*/ 139 w 31"/>
                <a:gd name="T3" fmla="*/ 119 h 39"/>
                <a:gd name="T4" fmla="*/ 49 w 31"/>
                <a:gd name="T5" fmla="*/ 180 h 39"/>
                <a:gd name="T6" fmla="*/ 49 w 31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9">
                  <a:moveTo>
                    <a:pt x="9" y="2"/>
                  </a:moveTo>
                  <a:cubicBezTo>
                    <a:pt x="19" y="0"/>
                    <a:pt x="31" y="13"/>
                    <a:pt x="26" y="22"/>
                  </a:cubicBezTo>
                  <a:cubicBezTo>
                    <a:pt x="20" y="31"/>
                    <a:pt x="19" y="39"/>
                    <a:pt x="9" y="33"/>
                  </a:cubicBezTo>
                  <a:cubicBezTo>
                    <a:pt x="0" y="27"/>
                    <a:pt x="0" y="3"/>
                    <a:pt x="9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0" name="Freeform 2211">
              <a:extLst>
                <a:ext uri="{FF2B5EF4-FFF2-40B4-BE49-F238E27FC236}">
                  <a16:creationId xmlns:a16="http://schemas.microsoft.com/office/drawing/2014/main" id="{01672B1D-E039-4154-9644-45335EE5E202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248"/>
              <a:ext cx="84" cy="84"/>
            </a:xfrm>
            <a:custGeom>
              <a:avLst/>
              <a:gdLst>
                <a:gd name="T0" fmla="*/ 44 w 36"/>
                <a:gd name="T1" fmla="*/ 16 h 36"/>
                <a:gd name="T2" fmla="*/ 175 w 36"/>
                <a:gd name="T3" fmla="*/ 119 h 36"/>
                <a:gd name="T4" fmla="*/ 93 w 36"/>
                <a:gd name="T5" fmla="*/ 180 h 36"/>
                <a:gd name="T6" fmla="*/ 44 w 36"/>
                <a:gd name="T7" fmla="*/ 1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6">
                  <a:moveTo>
                    <a:pt x="8" y="3"/>
                  </a:moveTo>
                  <a:cubicBezTo>
                    <a:pt x="21" y="0"/>
                    <a:pt x="36" y="13"/>
                    <a:pt x="32" y="22"/>
                  </a:cubicBezTo>
                  <a:cubicBezTo>
                    <a:pt x="27" y="30"/>
                    <a:pt x="25" y="36"/>
                    <a:pt x="17" y="33"/>
                  </a:cubicBezTo>
                  <a:cubicBezTo>
                    <a:pt x="10" y="30"/>
                    <a:pt x="0" y="6"/>
                    <a:pt x="8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1" name="Freeform 2212">
              <a:extLst>
                <a:ext uri="{FF2B5EF4-FFF2-40B4-BE49-F238E27FC236}">
                  <a16:creationId xmlns:a16="http://schemas.microsoft.com/office/drawing/2014/main" id="{02B735E4-82C8-447B-81D4-072159BF1DB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178"/>
              <a:ext cx="82" cy="75"/>
            </a:xfrm>
            <a:custGeom>
              <a:avLst/>
              <a:gdLst>
                <a:gd name="T0" fmla="*/ 33 w 35"/>
                <a:gd name="T1" fmla="*/ 16 h 32"/>
                <a:gd name="T2" fmla="*/ 176 w 35"/>
                <a:gd name="T3" fmla="*/ 77 h 32"/>
                <a:gd name="T4" fmla="*/ 98 w 35"/>
                <a:gd name="T5" fmla="*/ 155 h 32"/>
                <a:gd name="T6" fmla="*/ 33 w 35"/>
                <a:gd name="T7" fmla="*/ 1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2">
                  <a:moveTo>
                    <a:pt x="6" y="3"/>
                  </a:moveTo>
                  <a:cubicBezTo>
                    <a:pt x="17" y="0"/>
                    <a:pt x="35" y="5"/>
                    <a:pt x="32" y="14"/>
                  </a:cubicBezTo>
                  <a:cubicBezTo>
                    <a:pt x="29" y="23"/>
                    <a:pt x="28" y="32"/>
                    <a:pt x="18" y="28"/>
                  </a:cubicBezTo>
                  <a:cubicBezTo>
                    <a:pt x="9" y="23"/>
                    <a:pt x="0" y="6"/>
                    <a:pt x="6" y="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2" name="Freeform 2213">
              <a:extLst>
                <a:ext uri="{FF2B5EF4-FFF2-40B4-BE49-F238E27FC236}">
                  <a16:creationId xmlns:a16="http://schemas.microsoft.com/office/drawing/2014/main" id="{4C0A8F86-BB22-47D3-8241-EAAADA719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29"/>
              <a:ext cx="72" cy="63"/>
            </a:xfrm>
            <a:custGeom>
              <a:avLst/>
              <a:gdLst>
                <a:gd name="T0" fmla="*/ 146 w 31"/>
                <a:gd name="T1" fmla="*/ 49 h 27"/>
                <a:gd name="T2" fmla="*/ 81 w 31"/>
                <a:gd name="T3" fmla="*/ 114 h 27"/>
                <a:gd name="T4" fmla="*/ 21 w 31"/>
                <a:gd name="T5" fmla="*/ 37 h 27"/>
                <a:gd name="T6" fmla="*/ 146 w 31"/>
                <a:gd name="T7" fmla="*/ 4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7">
                  <a:moveTo>
                    <a:pt x="27" y="9"/>
                  </a:moveTo>
                  <a:cubicBezTo>
                    <a:pt x="31" y="19"/>
                    <a:pt x="27" y="27"/>
                    <a:pt x="15" y="21"/>
                  </a:cubicBezTo>
                  <a:cubicBezTo>
                    <a:pt x="3" y="15"/>
                    <a:pt x="0" y="14"/>
                    <a:pt x="4" y="7"/>
                  </a:cubicBezTo>
                  <a:cubicBezTo>
                    <a:pt x="8" y="1"/>
                    <a:pt x="23" y="0"/>
                    <a:pt x="27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3" name="Freeform 2214">
              <a:extLst>
                <a:ext uri="{FF2B5EF4-FFF2-40B4-BE49-F238E27FC236}">
                  <a16:creationId xmlns:a16="http://schemas.microsoft.com/office/drawing/2014/main" id="{9083E408-D620-4395-9A0B-1AEA552736C6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512"/>
              <a:ext cx="94" cy="65"/>
            </a:xfrm>
            <a:custGeom>
              <a:avLst/>
              <a:gdLst>
                <a:gd name="T0" fmla="*/ 200 w 40"/>
                <a:gd name="T1" fmla="*/ 53 h 28"/>
                <a:gd name="T2" fmla="*/ 132 w 40"/>
                <a:gd name="T3" fmla="*/ 118 h 28"/>
                <a:gd name="T4" fmla="*/ 21 w 40"/>
                <a:gd name="T5" fmla="*/ 33 h 28"/>
                <a:gd name="T6" fmla="*/ 200 w 40"/>
                <a:gd name="T7" fmla="*/ 5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36" y="10"/>
                  </a:moveTo>
                  <a:cubicBezTo>
                    <a:pt x="40" y="20"/>
                    <a:pt x="36" y="28"/>
                    <a:pt x="24" y="22"/>
                  </a:cubicBezTo>
                  <a:cubicBezTo>
                    <a:pt x="12" y="16"/>
                    <a:pt x="0" y="13"/>
                    <a:pt x="4" y="6"/>
                  </a:cubicBezTo>
                  <a:cubicBezTo>
                    <a:pt x="8" y="0"/>
                    <a:pt x="32" y="1"/>
                    <a:pt x="36" y="1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4" name="Freeform 2215">
              <a:extLst>
                <a:ext uri="{FF2B5EF4-FFF2-40B4-BE49-F238E27FC236}">
                  <a16:creationId xmlns:a16="http://schemas.microsoft.com/office/drawing/2014/main" id="{93FBFFCA-E8DF-4E25-A2E5-D755538A2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041"/>
              <a:ext cx="56" cy="60"/>
            </a:xfrm>
            <a:custGeom>
              <a:avLst/>
              <a:gdLst>
                <a:gd name="T0" fmla="*/ 93 w 24"/>
                <a:gd name="T1" fmla="*/ 37 h 26"/>
                <a:gd name="T2" fmla="*/ 49 w 24"/>
                <a:gd name="T3" fmla="*/ 138 h 26"/>
                <a:gd name="T4" fmla="*/ 0 w 24"/>
                <a:gd name="T5" fmla="*/ 102 h 26"/>
                <a:gd name="T6" fmla="*/ 93 w 24"/>
                <a:gd name="T7" fmla="*/ 3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17" y="7"/>
                  </a:moveTo>
                  <a:cubicBezTo>
                    <a:pt x="24" y="15"/>
                    <a:pt x="16" y="25"/>
                    <a:pt x="9" y="26"/>
                  </a:cubicBezTo>
                  <a:cubicBezTo>
                    <a:pt x="1" y="26"/>
                    <a:pt x="0" y="26"/>
                    <a:pt x="0" y="19"/>
                  </a:cubicBezTo>
                  <a:cubicBezTo>
                    <a:pt x="0" y="11"/>
                    <a:pt x="13" y="0"/>
                    <a:pt x="17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5" name="Freeform 2216">
              <a:extLst>
                <a:ext uri="{FF2B5EF4-FFF2-40B4-BE49-F238E27FC236}">
                  <a16:creationId xmlns:a16="http://schemas.microsoft.com/office/drawing/2014/main" id="{8BAFA35E-ECF5-4153-B26C-2185FE2B08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057"/>
              <a:ext cx="44" cy="91"/>
            </a:xfrm>
            <a:custGeom>
              <a:avLst/>
              <a:gdLst>
                <a:gd name="T0" fmla="*/ 102 w 19"/>
                <a:gd name="T1" fmla="*/ 110 h 39"/>
                <a:gd name="T2" fmla="*/ 5 w 19"/>
                <a:gd name="T3" fmla="*/ 135 h 39"/>
                <a:gd name="T4" fmla="*/ 49 w 19"/>
                <a:gd name="T5" fmla="*/ 12 h 39"/>
                <a:gd name="T6" fmla="*/ 102 w 19"/>
                <a:gd name="T7" fmla="*/ 11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9">
                  <a:moveTo>
                    <a:pt x="19" y="20"/>
                  </a:moveTo>
                  <a:cubicBezTo>
                    <a:pt x="17" y="27"/>
                    <a:pt x="2" y="39"/>
                    <a:pt x="1" y="25"/>
                  </a:cubicBezTo>
                  <a:cubicBezTo>
                    <a:pt x="0" y="12"/>
                    <a:pt x="3" y="3"/>
                    <a:pt x="9" y="2"/>
                  </a:cubicBezTo>
                  <a:cubicBezTo>
                    <a:pt x="15" y="0"/>
                    <a:pt x="19" y="12"/>
                    <a:pt x="19" y="20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6" name="Freeform 2217">
              <a:extLst>
                <a:ext uri="{FF2B5EF4-FFF2-40B4-BE49-F238E27FC236}">
                  <a16:creationId xmlns:a16="http://schemas.microsoft.com/office/drawing/2014/main" id="{CEF3AA33-589F-4D4B-90DA-7ACB23565478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70"/>
              <a:ext cx="65" cy="124"/>
            </a:xfrm>
            <a:custGeom>
              <a:avLst/>
              <a:gdLst>
                <a:gd name="T0" fmla="*/ 139 w 28"/>
                <a:gd name="T1" fmla="*/ 126 h 53"/>
                <a:gd name="T2" fmla="*/ 37 w 28"/>
                <a:gd name="T3" fmla="*/ 204 h 53"/>
                <a:gd name="T4" fmla="*/ 37 w 28"/>
                <a:gd name="T5" fmla="*/ 21 h 53"/>
                <a:gd name="T6" fmla="*/ 139 w 28"/>
                <a:gd name="T7" fmla="*/ 12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3">
                  <a:moveTo>
                    <a:pt x="26" y="23"/>
                  </a:moveTo>
                  <a:cubicBezTo>
                    <a:pt x="28" y="32"/>
                    <a:pt x="14" y="53"/>
                    <a:pt x="7" y="37"/>
                  </a:cubicBezTo>
                  <a:cubicBezTo>
                    <a:pt x="0" y="21"/>
                    <a:pt x="0" y="9"/>
                    <a:pt x="7" y="4"/>
                  </a:cubicBezTo>
                  <a:cubicBezTo>
                    <a:pt x="13" y="0"/>
                    <a:pt x="24" y="13"/>
                    <a:pt x="26" y="23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7" name="Freeform 2218">
              <a:extLst>
                <a:ext uri="{FF2B5EF4-FFF2-40B4-BE49-F238E27FC236}">
                  <a16:creationId xmlns:a16="http://schemas.microsoft.com/office/drawing/2014/main" id="{27493A20-00C6-4477-8091-D6ACCFFF2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199"/>
              <a:ext cx="58" cy="91"/>
            </a:xfrm>
            <a:custGeom>
              <a:avLst/>
              <a:gdLst>
                <a:gd name="T0" fmla="*/ 74 w 25"/>
                <a:gd name="T1" fmla="*/ 33 h 39"/>
                <a:gd name="T2" fmla="*/ 90 w 25"/>
                <a:gd name="T3" fmla="*/ 180 h 39"/>
                <a:gd name="T4" fmla="*/ 16 w 25"/>
                <a:gd name="T5" fmla="*/ 147 h 39"/>
                <a:gd name="T6" fmla="*/ 74 w 25"/>
                <a:gd name="T7" fmla="*/ 3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9">
                  <a:moveTo>
                    <a:pt x="14" y="6"/>
                  </a:moveTo>
                  <a:cubicBezTo>
                    <a:pt x="23" y="9"/>
                    <a:pt x="25" y="28"/>
                    <a:pt x="17" y="33"/>
                  </a:cubicBezTo>
                  <a:cubicBezTo>
                    <a:pt x="9" y="39"/>
                    <a:pt x="5" y="37"/>
                    <a:pt x="3" y="27"/>
                  </a:cubicBezTo>
                  <a:cubicBezTo>
                    <a:pt x="0" y="18"/>
                    <a:pt x="8" y="0"/>
                    <a:pt x="14" y="6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8" name="Freeform 2219">
              <a:extLst>
                <a:ext uri="{FF2B5EF4-FFF2-40B4-BE49-F238E27FC236}">
                  <a16:creationId xmlns:a16="http://schemas.microsoft.com/office/drawing/2014/main" id="{51DA39E2-6EAA-46E3-88E9-364F5926624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227"/>
              <a:ext cx="89" cy="101"/>
            </a:xfrm>
            <a:custGeom>
              <a:avLst/>
              <a:gdLst>
                <a:gd name="T0" fmla="*/ 66 w 38"/>
                <a:gd name="T1" fmla="*/ 38 h 43"/>
                <a:gd name="T2" fmla="*/ 61 w 38"/>
                <a:gd name="T3" fmla="*/ 204 h 43"/>
                <a:gd name="T4" fmla="*/ 180 w 38"/>
                <a:gd name="T5" fmla="*/ 188 h 43"/>
                <a:gd name="T6" fmla="*/ 66 w 38"/>
                <a:gd name="T7" fmla="*/ 3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3">
                  <a:moveTo>
                    <a:pt x="12" y="7"/>
                  </a:moveTo>
                  <a:cubicBezTo>
                    <a:pt x="5" y="13"/>
                    <a:pt x="0" y="32"/>
                    <a:pt x="11" y="37"/>
                  </a:cubicBezTo>
                  <a:cubicBezTo>
                    <a:pt x="21" y="42"/>
                    <a:pt x="29" y="43"/>
                    <a:pt x="33" y="34"/>
                  </a:cubicBezTo>
                  <a:cubicBezTo>
                    <a:pt x="38" y="25"/>
                    <a:pt x="22" y="0"/>
                    <a:pt x="12" y="7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79" name="Freeform 2220">
              <a:extLst>
                <a:ext uri="{FF2B5EF4-FFF2-40B4-BE49-F238E27FC236}">
                  <a16:creationId xmlns:a16="http://schemas.microsoft.com/office/drawing/2014/main" id="{B3D46B9D-8D13-47A6-8BEF-89D1BEF89B6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726"/>
              <a:ext cx="67" cy="72"/>
            </a:xfrm>
            <a:custGeom>
              <a:avLst/>
              <a:gdLst>
                <a:gd name="T0" fmla="*/ 32 w 29"/>
                <a:gd name="T1" fmla="*/ 49 h 31"/>
                <a:gd name="T2" fmla="*/ 85 w 29"/>
                <a:gd name="T3" fmla="*/ 167 h 31"/>
                <a:gd name="T4" fmla="*/ 155 w 29"/>
                <a:gd name="T5" fmla="*/ 98 h 31"/>
                <a:gd name="T6" fmla="*/ 32 w 29"/>
                <a:gd name="T7" fmla="*/ 4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6" y="9"/>
                  </a:moveTo>
                  <a:cubicBezTo>
                    <a:pt x="0" y="21"/>
                    <a:pt x="7" y="31"/>
                    <a:pt x="16" y="31"/>
                  </a:cubicBezTo>
                  <a:cubicBezTo>
                    <a:pt x="26" y="30"/>
                    <a:pt x="29" y="27"/>
                    <a:pt x="29" y="18"/>
                  </a:cubicBezTo>
                  <a:cubicBezTo>
                    <a:pt x="29" y="9"/>
                    <a:pt x="11" y="0"/>
                    <a:pt x="6" y="9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0" name="Freeform 2221">
              <a:extLst>
                <a:ext uri="{FF2B5EF4-FFF2-40B4-BE49-F238E27FC236}">
                  <a16:creationId xmlns:a16="http://schemas.microsoft.com/office/drawing/2014/main" id="{4DA3DFCF-B79B-4CFB-B05B-78D0129446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808"/>
              <a:ext cx="84" cy="74"/>
            </a:xfrm>
            <a:custGeom>
              <a:avLst/>
              <a:gdLst>
                <a:gd name="T0" fmla="*/ 5 w 36"/>
                <a:gd name="T1" fmla="*/ 65 h 32"/>
                <a:gd name="T2" fmla="*/ 103 w 36"/>
                <a:gd name="T3" fmla="*/ 150 h 32"/>
                <a:gd name="T4" fmla="*/ 175 w 36"/>
                <a:gd name="T5" fmla="*/ 58 h 32"/>
                <a:gd name="T6" fmla="*/ 5 w 36"/>
                <a:gd name="T7" fmla="*/ 6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2">
                  <a:moveTo>
                    <a:pt x="1" y="12"/>
                  </a:moveTo>
                  <a:cubicBezTo>
                    <a:pt x="0" y="24"/>
                    <a:pt x="9" y="32"/>
                    <a:pt x="19" y="28"/>
                  </a:cubicBezTo>
                  <a:cubicBezTo>
                    <a:pt x="29" y="23"/>
                    <a:pt x="36" y="22"/>
                    <a:pt x="32" y="11"/>
                  </a:cubicBezTo>
                  <a:cubicBezTo>
                    <a:pt x="29" y="0"/>
                    <a:pt x="2" y="1"/>
                    <a:pt x="1" y="1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1" name="Freeform 2222">
              <a:extLst>
                <a:ext uri="{FF2B5EF4-FFF2-40B4-BE49-F238E27FC236}">
                  <a16:creationId xmlns:a16="http://schemas.microsoft.com/office/drawing/2014/main" id="{284BB73C-852F-42D6-B8D4-7B4D4AB972D2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868"/>
              <a:ext cx="72" cy="54"/>
            </a:xfrm>
            <a:custGeom>
              <a:avLst/>
              <a:gdLst>
                <a:gd name="T0" fmla="*/ 86 w 31"/>
                <a:gd name="T1" fmla="*/ 12 h 23"/>
                <a:gd name="T2" fmla="*/ 53 w 31"/>
                <a:gd name="T3" fmla="*/ 110 h 23"/>
                <a:gd name="T4" fmla="*/ 163 w 31"/>
                <a:gd name="T5" fmla="*/ 89 h 23"/>
                <a:gd name="T6" fmla="*/ 86 w 31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3">
                  <a:moveTo>
                    <a:pt x="16" y="2"/>
                  </a:moveTo>
                  <a:cubicBezTo>
                    <a:pt x="9" y="6"/>
                    <a:pt x="0" y="18"/>
                    <a:pt x="10" y="20"/>
                  </a:cubicBezTo>
                  <a:cubicBezTo>
                    <a:pt x="21" y="22"/>
                    <a:pt x="30" y="23"/>
                    <a:pt x="30" y="16"/>
                  </a:cubicBezTo>
                  <a:cubicBezTo>
                    <a:pt x="31" y="10"/>
                    <a:pt x="20" y="0"/>
                    <a:pt x="16" y="2"/>
                  </a:cubicBezTo>
                </a:path>
              </a:pathLst>
            </a:custGeom>
            <a:solidFill>
              <a:srgbClr val="DE7F5A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2" name="Freeform 2223">
              <a:extLst>
                <a:ext uri="{FF2B5EF4-FFF2-40B4-BE49-F238E27FC236}">
                  <a16:creationId xmlns:a16="http://schemas.microsoft.com/office/drawing/2014/main" id="{698DB69E-F45B-4B6D-8475-28CF40D8FC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421"/>
              <a:ext cx="90" cy="58"/>
            </a:xfrm>
            <a:custGeom>
              <a:avLst/>
              <a:gdLst>
                <a:gd name="T0" fmla="*/ 12 w 39"/>
                <a:gd name="T1" fmla="*/ 28 h 25"/>
                <a:gd name="T2" fmla="*/ 58 w 39"/>
                <a:gd name="T3" fmla="*/ 102 h 25"/>
                <a:gd name="T4" fmla="*/ 159 w 39"/>
                <a:gd name="T5" fmla="*/ 97 h 25"/>
                <a:gd name="T6" fmla="*/ 187 w 39"/>
                <a:gd name="T7" fmla="*/ 0 h 25"/>
                <a:gd name="T8" fmla="*/ 12 w 39"/>
                <a:gd name="T9" fmla="*/ 2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5">
                  <a:moveTo>
                    <a:pt x="2" y="5"/>
                  </a:moveTo>
                  <a:cubicBezTo>
                    <a:pt x="0" y="11"/>
                    <a:pt x="5" y="16"/>
                    <a:pt x="11" y="19"/>
                  </a:cubicBezTo>
                  <a:cubicBezTo>
                    <a:pt x="17" y="21"/>
                    <a:pt x="23" y="25"/>
                    <a:pt x="30" y="18"/>
                  </a:cubicBezTo>
                  <a:cubicBezTo>
                    <a:pt x="38" y="11"/>
                    <a:pt x="39" y="0"/>
                    <a:pt x="35" y="0"/>
                  </a:cubicBezTo>
                  <a:cubicBezTo>
                    <a:pt x="30" y="1"/>
                    <a:pt x="4" y="2"/>
                    <a:pt x="2" y="5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3" name="Freeform 2224">
              <a:extLst>
                <a:ext uri="{FF2B5EF4-FFF2-40B4-BE49-F238E27FC236}">
                  <a16:creationId xmlns:a16="http://schemas.microsoft.com/office/drawing/2014/main" id="{D060A188-8532-402F-B200-A4174E39530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414"/>
              <a:ext cx="58" cy="58"/>
            </a:xfrm>
            <a:custGeom>
              <a:avLst/>
              <a:gdLst>
                <a:gd name="T0" fmla="*/ 12 w 25"/>
                <a:gd name="T1" fmla="*/ 97 h 25"/>
                <a:gd name="T2" fmla="*/ 102 w 25"/>
                <a:gd name="T3" fmla="*/ 74 h 25"/>
                <a:gd name="T4" fmla="*/ 81 w 25"/>
                <a:gd name="T5" fmla="*/ 12 h 25"/>
                <a:gd name="T6" fmla="*/ 21 w 25"/>
                <a:gd name="T7" fmla="*/ 6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2" y="18"/>
                  </a:moveTo>
                  <a:cubicBezTo>
                    <a:pt x="0" y="25"/>
                    <a:pt x="13" y="24"/>
                    <a:pt x="19" y="14"/>
                  </a:cubicBezTo>
                  <a:cubicBezTo>
                    <a:pt x="25" y="4"/>
                    <a:pt x="19" y="0"/>
                    <a:pt x="15" y="2"/>
                  </a:cubicBezTo>
                  <a:cubicBezTo>
                    <a:pt x="10" y="3"/>
                    <a:pt x="7" y="6"/>
                    <a:pt x="4" y="12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4" name="Freeform 2225">
              <a:extLst>
                <a:ext uri="{FF2B5EF4-FFF2-40B4-BE49-F238E27FC236}">
                  <a16:creationId xmlns:a16="http://schemas.microsoft.com/office/drawing/2014/main" id="{269DA919-E6A3-4BB1-9AF6-F2A8C0D916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1990"/>
              <a:ext cx="31" cy="30"/>
            </a:xfrm>
            <a:custGeom>
              <a:avLst/>
              <a:gdLst>
                <a:gd name="T0" fmla="*/ 17 w 13"/>
                <a:gd name="T1" fmla="*/ 21 h 13"/>
                <a:gd name="T2" fmla="*/ 24 w 13"/>
                <a:gd name="T3" fmla="*/ 65 h 13"/>
                <a:gd name="T4" fmla="*/ 62 w 13"/>
                <a:gd name="T5" fmla="*/ 42 h 13"/>
                <a:gd name="T6" fmla="*/ 17 w 13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3" y="4"/>
                  </a:moveTo>
                  <a:cubicBezTo>
                    <a:pt x="0" y="6"/>
                    <a:pt x="1" y="10"/>
                    <a:pt x="4" y="12"/>
                  </a:cubicBezTo>
                  <a:cubicBezTo>
                    <a:pt x="8" y="13"/>
                    <a:pt x="10" y="13"/>
                    <a:pt x="11" y="8"/>
                  </a:cubicBezTo>
                  <a:cubicBezTo>
                    <a:pt x="13" y="3"/>
                    <a:pt x="7" y="0"/>
                    <a:pt x="3" y="4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5" name="Freeform 2226">
              <a:extLst>
                <a:ext uri="{FF2B5EF4-FFF2-40B4-BE49-F238E27FC236}">
                  <a16:creationId xmlns:a16="http://schemas.microsoft.com/office/drawing/2014/main" id="{ADB2095F-2726-42C3-B9B8-83BE47EB857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983"/>
              <a:ext cx="26" cy="30"/>
            </a:xfrm>
            <a:custGeom>
              <a:avLst/>
              <a:gdLst>
                <a:gd name="T0" fmla="*/ 5 w 11"/>
                <a:gd name="T1" fmla="*/ 48 h 13"/>
                <a:gd name="T2" fmla="*/ 57 w 11"/>
                <a:gd name="T3" fmla="*/ 32 h 13"/>
                <a:gd name="T4" fmla="*/ 21 w 11"/>
                <a:gd name="T5" fmla="*/ 12 h 13"/>
                <a:gd name="T6" fmla="*/ 5 w 11"/>
                <a:gd name="T7" fmla="*/ 4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" y="9"/>
                  </a:moveTo>
                  <a:cubicBezTo>
                    <a:pt x="1" y="13"/>
                    <a:pt x="9" y="12"/>
                    <a:pt x="10" y="6"/>
                  </a:cubicBezTo>
                  <a:cubicBezTo>
                    <a:pt x="11" y="0"/>
                    <a:pt x="6" y="1"/>
                    <a:pt x="4" y="2"/>
                  </a:cubicBezTo>
                  <a:cubicBezTo>
                    <a:pt x="1" y="3"/>
                    <a:pt x="0" y="6"/>
                    <a:pt x="1" y="9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6" name="Freeform 2227">
              <a:extLst>
                <a:ext uri="{FF2B5EF4-FFF2-40B4-BE49-F238E27FC236}">
                  <a16:creationId xmlns:a16="http://schemas.microsoft.com/office/drawing/2014/main" id="{F75034D1-28F9-443C-A19D-F9A2C48F82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04"/>
              <a:ext cx="21" cy="42"/>
            </a:xfrm>
            <a:custGeom>
              <a:avLst/>
              <a:gdLst>
                <a:gd name="T0" fmla="*/ 12 w 9"/>
                <a:gd name="T1" fmla="*/ 0 h 18"/>
                <a:gd name="T2" fmla="*/ 0 w 9"/>
                <a:gd name="T3" fmla="*/ 44 h 18"/>
                <a:gd name="T4" fmla="*/ 21 w 9"/>
                <a:gd name="T5" fmla="*/ 93 h 18"/>
                <a:gd name="T6" fmla="*/ 44 w 9"/>
                <a:gd name="T7" fmla="*/ 61 h 18"/>
                <a:gd name="T8" fmla="*/ 12 w 9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0" y="1"/>
                    <a:pt x="0" y="5"/>
                    <a:pt x="0" y="8"/>
                  </a:cubicBezTo>
                  <a:cubicBezTo>
                    <a:pt x="0" y="14"/>
                    <a:pt x="0" y="18"/>
                    <a:pt x="4" y="17"/>
                  </a:cubicBezTo>
                  <a:cubicBezTo>
                    <a:pt x="9" y="16"/>
                    <a:pt x="9" y="14"/>
                    <a:pt x="8" y="11"/>
                  </a:cubicBezTo>
                  <a:cubicBezTo>
                    <a:pt x="7" y="9"/>
                    <a:pt x="4" y="0"/>
                    <a:pt x="2" y="0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7" name="Freeform 2228">
              <a:extLst>
                <a:ext uri="{FF2B5EF4-FFF2-40B4-BE49-F238E27FC236}">
                  <a16:creationId xmlns:a16="http://schemas.microsoft.com/office/drawing/2014/main" id="{8E2C5BEE-1178-437D-8067-B3997CCA2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241"/>
              <a:ext cx="46" cy="35"/>
            </a:xfrm>
            <a:custGeom>
              <a:avLst/>
              <a:gdLst>
                <a:gd name="T0" fmla="*/ 0 w 20"/>
                <a:gd name="T1" fmla="*/ 49 h 15"/>
                <a:gd name="T2" fmla="*/ 41 w 20"/>
                <a:gd name="T3" fmla="*/ 77 h 15"/>
                <a:gd name="T4" fmla="*/ 101 w 20"/>
                <a:gd name="T5" fmla="*/ 54 h 15"/>
                <a:gd name="T6" fmla="*/ 48 w 20"/>
                <a:gd name="T7" fmla="*/ 12 h 15"/>
                <a:gd name="T8" fmla="*/ 0 w 20"/>
                <a:gd name="T9" fmla="*/ 4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0" y="9"/>
                  </a:moveTo>
                  <a:cubicBezTo>
                    <a:pt x="0" y="14"/>
                    <a:pt x="3" y="15"/>
                    <a:pt x="8" y="14"/>
                  </a:cubicBezTo>
                  <a:cubicBezTo>
                    <a:pt x="12" y="14"/>
                    <a:pt x="20" y="14"/>
                    <a:pt x="19" y="10"/>
                  </a:cubicBezTo>
                  <a:cubicBezTo>
                    <a:pt x="18" y="6"/>
                    <a:pt x="15" y="0"/>
                    <a:pt x="9" y="2"/>
                  </a:cubicBezTo>
                  <a:cubicBezTo>
                    <a:pt x="3" y="3"/>
                    <a:pt x="1" y="4"/>
                    <a:pt x="0" y="9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8" name="Freeform 2229">
              <a:extLst>
                <a:ext uri="{FF2B5EF4-FFF2-40B4-BE49-F238E27FC236}">
                  <a16:creationId xmlns:a16="http://schemas.microsoft.com/office/drawing/2014/main" id="{1EA163EB-63C8-4024-8F3B-50CF959E353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00"/>
              <a:ext cx="30" cy="35"/>
            </a:xfrm>
            <a:custGeom>
              <a:avLst/>
              <a:gdLst>
                <a:gd name="T0" fmla="*/ 21 w 13"/>
                <a:gd name="T1" fmla="*/ 0 h 15"/>
                <a:gd name="T2" fmla="*/ 28 w 13"/>
                <a:gd name="T3" fmla="*/ 61 h 15"/>
                <a:gd name="T4" fmla="*/ 58 w 13"/>
                <a:gd name="T5" fmla="*/ 61 h 15"/>
                <a:gd name="T6" fmla="*/ 58 w 13"/>
                <a:gd name="T7" fmla="*/ 0 h 15"/>
                <a:gd name="T8" fmla="*/ 21 w 13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cubicBezTo>
                    <a:pt x="0" y="2"/>
                    <a:pt x="3" y="8"/>
                    <a:pt x="5" y="11"/>
                  </a:cubicBezTo>
                  <a:cubicBezTo>
                    <a:pt x="7" y="13"/>
                    <a:pt x="9" y="15"/>
                    <a:pt x="11" y="11"/>
                  </a:cubicBezTo>
                  <a:cubicBezTo>
                    <a:pt x="13" y="7"/>
                    <a:pt x="13" y="0"/>
                    <a:pt x="11" y="0"/>
                  </a:cubicBezTo>
                  <a:cubicBezTo>
                    <a:pt x="9" y="0"/>
                    <a:pt x="5" y="0"/>
                    <a:pt x="4" y="0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89" name="Freeform 2230">
              <a:extLst>
                <a:ext uri="{FF2B5EF4-FFF2-40B4-BE49-F238E27FC236}">
                  <a16:creationId xmlns:a16="http://schemas.microsoft.com/office/drawing/2014/main" id="{78A51C87-F3CE-49A3-A5F7-95A93E500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521"/>
              <a:ext cx="19" cy="44"/>
            </a:xfrm>
            <a:custGeom>
              <a:avLst/>
              <a:gdLst>
                <a:gd name="T0" fmla="*/ 17 w 8"/>
                <a:gd name="T1" fmla="*/ 16 h 19"/>
                <a:gd name="T2" fmla="*/ 24 w 8"/>
                <a:gd name="T3" fmla="*/ 90 h 19"/>
                <a:gd name="T4" fmla="*/ 45 w 8"/>
                <a:gd name="T5" fmla="*/ 65 h 19"/>
                <a:gd name="T6" fmla="*/ 17 w 8"/>
                <a:gd name="T7" fmla="*/ 1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3" y="3"/>
                  </a:moveTo>
                  <a:cubicBezTo>
                    <a:pt x="0" y="5"/>
                    <a:pt x="2" y="15"/>
                    <a:pt x="4" y="17"/>
                  </a:cubicBezTo>
                  <a:cubicBezTo>
                    <a:pt x="7" y="19"/>
                    <a:pt x="8" y="16"/>
                    <a:pt x="8" y="12"/>
                  </a:cubicBezTo>
                  <a:cubicBezTo>
                    <a:pt x="8" y="8"/>
                    <a:pt x="5" y="0"/>
                    <a:pt x="3" y="3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0" name="Freeform 2231">
              <a:extLst>
                <a:ext uri="{FF2B5EF4-FFF2-40B4-BE49-F238E27FC236}">
                  <a16:creationId xmlns:a16="http://schemas.microsoft.com/office/drawing/2014/main" id="{4BDB82E6-5EE9-4D6B-91D1-E2A86E9F99F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98"/>
              <a:ext cx="37" cy="30"/>
            </a:xfrm>
            <a:custGeom>
              <a:avLst/>
              <a:gdLst>
                <a:gd name="T0" fmla="*/ 32 w 16"/>
                <a:gd name="T1" fmla="*/ 16 h 13"/>
                <a:gd name="T2" fmla="*/ 16 w 16"/>
                <a:gd name="T3" fmla="*/ 65 h 13"/>
                <a:gd name="T4" fmla="*/ 69 w 16"/>
                <a:gd name="T5" fmla="*/ 53 h 13"/>
                <a:gd name="T6" fmla="*/ 32 w 16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6" y="3"/>
                  </a:moveTo>
                  <a:cubicBezTo>
                    <a:pt x="2" y="7"/>
                    <a:pt x="0" y="12"/>
                    <a:pt x="3" y="12"/>
                  </a:cubicBezTo>
                  <a:cubicBezTo>
                    <a:pt x="6" y="13"/>
                    <a:pt x="10" y="12"/>
                    <a:pt x="13" y="10"/>
                  </a:cubicBezTo>
                  <a:cubicBezTo>
                    <a:pt x="16" y="7"/>
                    <a:pt x="10" y="0"/>
                    <a:pt x="6" y="3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1" name="Freeform 2232">
              <a:extLst>
                <a:ext uri="{FF2B5EF4-FFF2-40B4-BE49-F238E27FC236}">
                  <a16:creationId xmlns:a16="http://schemas.microsoft.com/office/drawing/2014/main" id="{3C346355-A460-44DA-9006-E20C72EA28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395"/>
              <a:ext cx="42" cy="33"/>
            </a:xfrm>
            <a:custGeom>
              <a:avLst/>
              <a:gdLst>
                <a:gd name="T0" fmla="*/ 44 w 18"/>
                <a:gd name="T1" fmla="*/ 5 h 14"/>
                <a:gd name="T2" fmla="*/ 12 w 18"/>
                <a:gd name="T3" fmla="*/ 61 h 14"/>
                <a:gd name="T4" fmla="*/ 65 w 18"/>
                <a:gd name="T5" fmla="*/ 73 h 14"/>
                <a:gd name="T6" fmla="*/ 93 w 18"/>
                <a:gd name="T7" fmla="*/ 57 h 14"/>
                <a:gd name="T8" fmla="*/ 44 w 18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8" y="1"/>
                  </a:moveTo>
                  <a:cubicBezTo>
                    <a:pt x="4" y="3"/>
                    <a:pt x="0" y="7"/>
                    <a:pt x="2" y="11"/>
                  </a:cubicBezTo>
                  <a:cubicBezTo>
                    <a:pt x="5" y="14"/>
                    <a:pt x="9" y="13"/>
                    <a:pt x="12" y="13"/>
                  </a:cubicBezTo>
                  <a:cubicBezTo>
                    <a:pt x="15" y="12"/>
                    <a:pt x="18" y="12"/>
                    <a:pt x="17" y="10"/>
                  </a:cubicBezTo>
                  <a:cubicBezTo>
                    <a:pt x="15" y="7"/>
                    <a:pt x="8" y="0"/>
                    <a:pt x="8" y="1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2" name="Freeform 2233">
              <a:extLst>
                <a:ext uri="{FF2B5EF4-FFF2-40B4-BE49-F238E27FC236}">
                  <a16:creationId xmlns:a16="http://schemas.microsoft.com/office/drawing/2014/main" id="{D34C043F-306A-49B1-B80D-D2246F3B22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924"/>
              <a:ext cx="56" cy="38"/>
            </a:xfrm>
            <a:custGeom>
              <a:avLst/>
              <a:gdLst>
                <a:gd name="T0" fmla="*/ 86 w 24"/>
                <a:gd name="T1" fmla="*/ 12 h 16"/>
                <a:gd name="T2" fmla="*/ 28 w 24"/>
                <a:gd name="T3" fmla="*/ 17 h 16"/>
                <a:gd name="T4" fmla="*/ 16 w 24"/>
                <a:gd name="T5" fmla="*/ 74 h 16"/>
                <a:gd name="T6" fmla="*/ 86 w 24"/>
                <a:gd name="T7" fmla="*/ 86 h 16"/>
                <a:gd name="T8" fmla="*/ 126 w 24"/>
                <a:gd name="T9" fmla="*/ 50 h 16"/>
                <a:gd name="T10" fmla="*/ 86 w 24"/>
                <a:gd name="T11" fmla="*/ 12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6">
                  <a:moveTo>
                    <a:pt x="16" y="2"/>
                  </a:moveTo>
                  <a:cubicBezTo>
                    <a:pt x="13" y="1"/>
                    <a:pt x="8" y="0"/>
                    <a:pt x="5" y="3"/>
                  </a:cubicBezTo>
                  <a:cubicBezTo>
                    <a:pt x="3" y="7"/>
                    <a:pt x="0" y="10"/>
                    <a:pt x="3" y="13"/>
                  </a:cubicBezTo>
                  <a:cubicBezTo>
                    <a:pt x="7" y="16"/>
                    <a:pt x="11" y="16"/>
                    <a:pt x="16" y="15"/>
                  </a:cubicBezTo>
                  <a:cubicBezTo>
                    <a:pt x="21" y="14"/>
                    <a:pt x="24" y="12"/>
                    <a:pt x="23" y="9"/>
                  </a:cubicBezTo>
                  <a:cubicBezTo>
                    <a:pt x="21" y="6"/>
                    <a:pt x="19" y="3"/>
                    <a:pt x="16" y="2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3" name="Freeform 2234">
              <a:extLst>
                <a:ext uri="{FF2B5EF4-FFF2-40B4-BE49-F238E27FC236}">
                  <a16:creationId xmlns:a16="http://schemas.microsoft.com/office/drawing/2014/main" id="{32A7183F-BC16-446F-BBC9-805E916E1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509"/>
              <a:ext cx="39" cy="47"/>
            </a:xfrm>
            <a:custGeom>
              <a:avLst/>
              <a:gdLst>
                <a:gd name="T0" fmla="*/ 41 w 17"/>
                <a:gd name="T1" fmla="*/ 12 h 20"/>
                <a:gd name="T2" fmla="*/ 16 w 17"/>
                <a:gd name="T3" fmla="*/ 66 h 20"/>
                <a:gd name="T4" fmla="*/ 57 w 17"/>
                <a:gd name="T5" fmla="*/ 94 h 20"/>
                <a:gd name="T6" fmla="*/ 85 w 17"/>
                <a:gd name="T7" fmla="*/ 45 h 20"/>
                <a:gd name="T8" fmla="*/ 41 w 17"/>
                <a:gd name="T9" fmla="*/ 1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8" y="2"/>
                  </a:moveTo>
                  <a:cubicBezTo>
                    <a:pt x="4" y="3"/>
                    <a:pt x="0" y="8"/>
                    <a:pt x="3" y="12"/>
                  </a:cubicBezTo>
                  <a:cubicBezTo>
                    <a:pt x="5" y="16"/>
                    <a:pt x="8" y="20"/>
                    <a:pt x="11" y="17"/>
                  </a:cubicBezTo>
                  <a:cubicBezTo>
                    <a:pt x="14" y="15"/>
                    <a:pt x="16" y="12"/>
                    <a:pt x="16" y="8"/>
                  </a:cubicBezTo>
                  <a:cubicBezTo>
                    <a:pt x="17" y="4"/>
                    <a:pt x="10" y="0"/>
                    <a:pt x="8" y="2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4" name="Freeform 2235">
              <a:extLst>
                <a:ext uri="{FF2B5EF4-FFF2-40B4-BE49-F238E27FC236}">
                  <a16:creationId xmlns:a16="http://schemas.microsoft.com/office/drawing/2014/main" id="{2B6BFB8D-A3B5-469D-9AE9-6689D908E7DA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52"/>
              <a:ext cx="28" cy="39"/>
            </a:xfrm>
            <a:custGeom>
              <a:avLst/>
              <a:gdLst>
                <a:gd name="T0" fmla="*/ 21 w 12"/>
                <a:gd name="T1" fmla="*/ 5 h 17"/>
                <a:gd name="T2" fmla="*/ 0 w 12"/>
                <a:gd name="T3" fmla="*/ 25 h 17"/>
                <a:gd name="T4" fmla="*/ 12 w 12"/>
                <a:gd name="T5" fmla="*/ 73 h 17"/>
                <a:gd name="T6" fmla="*/ 37 w 12"/>
                <a:gd name="T7" fmla="*/ 85 h 17"/>
                <a:gd name="T8" fmla="*/ 61 w 12"/>
                <a:gd name="T9" fmla="*/ 53 h 17"/>
                <a:gd name="T10" fmla="*/ 21 w 12"/>
                <a:gd name="T11" fmla="*/ 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7">
                  <a:moveTo>
                    <a:pt x="4" y="1"/>
                  </a:moveTo>
                  <a:cubicBezTo>
                    <a:pt x="1" y="0"/>
                    <a:pt x="0" y="1"/>
                    <a:pt x="0" y="5"/>
                  </a:cubicBezTo>
                  <a:cubicBezTo>
                    <a:pt x="0" y="8"/>
                    <a:pt x="0" y="11"/>
                    <a:pt x="2" y="14"/>
                  </a:cubicBezTo>
                  <a:cubicBezTo>
                    <a:pt x="4" y="16"/>
                    <a:pt x="4" y="17"/>
                    <a:pt x="7" y="16"/>
                  </a:cubicBezTo>
                  <a:cubicBezTo>
                    <a:pt x="9" y="15"/>
                    <a:pt x="12" y="14"/>
                    <a:pt x="11" y="10"/>
                  </a:cubicBezTo>
                  <a:cubicBezTo>
                    <a:pt x="10" y="7"/>
                    <a:pt x="6" y="1"/>
                    <a:pt x="4" y="1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5" name="Freeform 2236">
              <a:extLst>
                <a:ext uri="{FF2B5EF4-FFF2-40B4-BE49-F238E27FC236}">
                  <a16:creationId xmlns:a16="http://schemas.microsoft.com/office/drawing/2014/main" id="{C68609C2-444C-4651-B39C-61EF5CE15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008"/>
              <a:ext cx="21" cy="33"/>
            </a:xfrm>
            <a:custGeom>
              <a:avLst/>
              <a:gdLst>
                <a:gd name="T0" fmla="*/ 21 w 9"/>
                <a:gd name="T1" fmla="*/ 5 h 14"/>
                <a:gd name="T2" fmla="*/ 28 w 9"/>
                <a:gd name="T3" fmla="*/ 61 h 14"/>
                <a:gd name="T4" fmla="*/ 21 w 9"/>
                <a:gd name="T5" fmla="*/ 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4" y="1"/>
                  </a:moveTo>
                  <a:cubicBezTo>
                    <a:pt x="0" y="3"/>
                    <a:pt x="0" y="14"/>
                    <a:pt x="5" y="11"/>
                  </a:cubicBezTo>
                  <a:cubicBezTo>
                    <a:pt x="9" y="8"/>
                    <a:pt x="6" y="0"/>
                    <a:pt x="4" y="1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6" name="Freeform 2237">
              <a:extLst>
                <a:ext uri="{FF2B5EF4-FFF2-40B4-BE49-F238E27FC236}">
                  <a16:creationId xmlns:a16="http://schemas.microsoft.com/office/drawing/2014/main" id="{F3EC9045-38C4-463F-835B-921D2F6B36E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824"/>
              <a:ext cx="32" cy="44"/>
            </a:xfrm>
            <a:custGeom>
              <a:avLst/>
              <a:gdLst>
                <a:gd name="T0" fmla="*/ 25 w 14"/>
                <a:gd name="T1" fmla="*/ 16 h 19"/>
                <a:gd name="T2" fmla="*/ 37 w 14"/>
                <a:gd name="T3" fmla="*/ 74 h 19"/>
                <a:gd name="T4" fmla="*/ 25 w 14"/>
                <a:gd name="T5" fmla="*/ 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5" y="3"/>
                  </a:moveTo>
                  <a:cubicBezTo>
                    <a:pt x="1" y="7"/>
                    <a:pt x="0" y="19"/>
                    <a:pt x="7" y="14"/>
                  </a:cubicBezTo>
                  <a:cubicBezTo>
                    <a:pt x="14" y="8"/>
                    <a:pt x="8" y="0"/>
                    <a:pt x="5" y="3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7" name="Freeform 2238">
              <a:extLst>
                <a:ext uri="{FF2B5EF4-FFF2-40B4-BE49-F238E27FC236}">
                  <a16:creationId xmlns:a16="http://schemas.microsoft.com/office/drawing/2014/main" id="{C7D6F751-6A92-4CA9-AC4F-52CB80AD74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810"/>
              <a:ext cx="54" cy="56"/>
            </a:xfrm>
            <a:custGeom>
              <a:avLst/>
              <a:gdLst>
                <a:gd name="T0" fmla="*/ 33 w 23"/>
                <a:gd name="T1" fmla="*/ 77 h 24"/>
                <a:gd name="T2" fmla="*/ 106 w 23"/>
                <a:gd name="T3" fmla="*/ 103 h 24"/>
                <a:gd name="T4" fmla="*/ 94 w 23"/>
                <a:gd name="T5" fmla="*/ 28 h 24"/>
                <a:gd name="T6" fmla="*/ 33 w 23"/>
                <a:gd name="T7" fmla="*/ 7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6" y="14"/>
                  </a:moveTo>
                  <a:cubicBezTo>
                    <a:pt x="7" y="19"/>
                    <a:pt x="16" y="24"/>
                    <a:pt x="19" y="19"/>
                  </a:cubicBezTo>
                  <a:cubicBezTo>
                    <a:pt x="23" y="14"/>
                    <a:pt x="19" y="8"/>
                    <a:pt x="17" y="5"/>
                  </a:cubicBezTo>
                  <a:cubicBezTo>
                    <a:pt x="14" y="1"/>
                    <a:pt x="0" y="0"/>
                    <a:pt x="6" y="14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8" name="Freeform 2239">
              <a:extLst>
                <a:ext uri="{FF2B5EF4-FFF2-40B4-BE49-F238E27FC236}">
                  <a16:creationId xmlns:a16="http://schemas.microsoft.com/office/drawing/2014/main" id="{EBB00219-1E20-44AF-ACD3-555E6A5201D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999"/>
              <a:ext cx="37" cy="33"/>
            </a:xfrm>
            <a:custGeom>
              <a:avLst/>
              <a:gdLst>
                <a:gd name="T0" fmla="*/ 16 w 16"/>
                <a:gd name="T1" fmla="*/ 5 h 14"/>
                <a:gd name="T2" fmla="*/ 21 w 16"/>
                <a:gd name="T3" fmla="*/ 61 h 14"/>
                <a:gd name="T4" fmla="*/ 74 w 16"/>
                <a:gd name="T5" fmla="*/ 40 h 14"/>
                <a:gd name="T6" fmla="*/ 16 w 16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3" y="1"/>
                  </a:moveTo>
                  <a:cubicBezTo>
                    <a:pt x="0" y="4"/>
                    <a:pt x="0" y="8"/>
                    <a:pt x="4" y="11"/>
                  </a:cubicBezTo>
                  <a:cubicBezTo>
                    <a:pt x="9" y="14"/>
                    <a:pt x="12" y="11"/>
                    <a:pt x="14" y="7"/>
                  </a:cubicBezTo>
                  <a:cubicBezTo>
                    <a:pt x="16" y="4"/>
                    <a:pt x="4" y="0"/>
                    <a:pt x="3" y="1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699" name="Freeform 2240">
              <a:extLst>
                <a:ext uri="{FF2B5EF4-FFF2-40B4-BE49-F238E27FC236}">
                  <a16:creationId xmlns:a16="http://schemas.microsoft.com/office/drawing/2014/main" id="{0A735144-52BD-4888-8477-9D2F35E687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901"/>
              <a:ext cx="42" cy="35"/>
            </a:xfrm>
            <a:custGeom>
              <a:avLst/>
              <a:gdLst>
                <a:gd name="T0" fmla="*/ 49 w 18"/>
                <a:gd name="T1" fmla="*/ 5 h 15"/>
                <a:gd name="T2" fmla="*/ 5 w 18"/>
                <a:gd name="T3" fmla="*/ 33 h 15"/>
                <a:gd name="T4" fmla="*/ 28 w 18"/>
                <a:gd name="T5" fmla="*/ 82 h 15"/>
                <a:gd name="T6" fmla="*/ 93 w 18"/>
                <a:gd name="T7" fmla="*/ 49 h 15"/>
                <a:gd name="T8" fmla="*/ 49 w 18"/>
                <a:gd name="T9" fmla="*/ 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9" y="1"/>
                  </a:moveTo>
                  <a:cubicBezTo>
                    <a:pt x="4" y="0"/>
                    <a:pt x="2" y="1"/>
                    <a:pt x="1" y="6"/>
                  </a:cubicBezTo>
                  <a:cubicBezTo>
                    <a:pt x="0" y="10"/>
                    <a:pt x="1" y="14"/>
                    <a:pt x="5" y="15"/>
                  </a:cubicBezTo>
                  <a:cubicBezTo>
                    <a:pt x="10" y="15"/>
                    <a:pt x="18" y="12"/>
                    <a:pt x="17" y="9"/>
                  </a:cubicBezTo>
                  <a:cubicBezTo>
                    <a:pt x="16" y="5"/>
                    <a:pt x="10" y="1"/>
                    <a:pt x="9" y="1"/>
                  </a:cubicBezTo>
                </a:path>
              </a:pathLst>
            </a:custGeom>
            <a:solidFill>
              <a:srgbClr val="84BFE4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0" name="Freeform 2241">
              <a:extLst>
                <a:ext uri="{FF2B5EF4-FFF2-40B4-BE49-F238E27FC236}">
                  <a16:creationId xmlns:a16="http://schemas.microsoft.com/office/drawing/2014/main" id="{2D3E3990-2D49-4EC8-A288-7179FE506E1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934"/>
              <a:ext cx="35" cy="32"/>
            </a:xfrm>
            <a:custGeom>
              <a:avLst/>
              <a:gdLst>
                <a:gd name="T0" fmla="*/ 54 w 15"/>
                <a:gd name="T1" fmla="*/ 0 h 14"/>
                <a:gd name="T2" fmla="*/ 16 w 15"/>
                <a:gd name="T3" fmla="*/ 53 h 14"/>
                <a:gd name="T4" fmla="*/ 61 w 15"/>
                <a:gd name="T5" fmla="*/ 57 h 14"/>
                <a:gd name="T6" fmla="*/ 70 w 15"/>
                <a:gd name="T7" fmla="*/ 5 h 14"/>
                <a:gd name="T8" fmla="*/ 54 w 1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0"/>
                  </a:moveTo>
                  <a:cubicBezTo>
                    <a:pt x="5" y="2"/>
                    <a:pt x="0" y="6"/>
                    <a:pt x="3" y="10"/>
                  </a:cubicBezTo>
                  <a:cubicBezTo>
                    <a:pt x="6" y="14"/>
                    <a:pt x="8" y="13"/>
                    <a:pt x="11" y="11"/>
                  </a:cubicBezTo>
                  <a:cubicBezTo>
                    <a:pt x="14" y="9"/>
                    <a:pt x="15" y="2"/>
                    <a:pt x="13" y="1"/>
                  </a:cubicBezTo>
                  <a:cubicBezTo>
                    <a:pt x="12" y="0"/>
                    <a:pt x="11" y="0"/>
                    <a:pt x="10" y="0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1" name="Freeform 2242">
              <a:extLst>
                <a:ext uri="{FF2B5EF4-FFF2-40B4-BE49-F238E27FC236}">
                  <a16:creationId xmlns:a16="http://schemas.microsoft.com/office/drawing/2014/main" id="{04EC2126-8F0B-4340-9CDE-98A360B9B9B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570"/>
              <a:ext cx="37" cy="40"/>
            </a:xfrm>
            <a:custGeom>
              <a:avLst/>
              <a:gdLst>
                <a:gd name="T0" fmla="*/ 28 w 16"/>
                <a:gd name="T1" fmla="*/ 16 h 17"/>
                <a:gd name="T2" fmla="*/ 37 w 16"/>
                <a:gd name="T3" fmla="*/ 94 h 17"/>
                <a:gd name="T4" fmla="*/ 16 w 16"/>
                <a:gd name="T5" fmla="*/ 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5" y="3"/>
                  </a:moveTo>
                  <a:cubicBezTo>
                    <a:pt x="1" y="1"/>
                    <a:pt x="0" y="17"/>
                    <a:pt x="7" y="17"/>
                  </a:cubicBezTo>
                  <a:cubicBezTo>
                    <a:pt x="16" y="15"/>
                    <a:pt x="8" y="0"/>
                    <a:pt x="3" y="3"/>
                  </a:cubicBezTo>
                </a:path>
              </a:pathLst>
            </a:custGeom>
            <a:solidFill>
              <a:srgbClr val="EE815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2" name="Freeform 2243">
              <a:extLst>
                <a:ext uri="{FF2B5EF4-FFF2-40B4-BE49-F238E27FC236}">
                  <a16:creationId xmlns:a16="http://schemas.microsoft.com/office/drawing/2014/main" id="{3A2C8003-565F-44D6-92D3-4EFD362A1C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6" y="1430"/>
              <a:ext cx="60" cy="28"/>
            </a:xfrm>
            <a:custGeom>
              <a:avLst/>
              <a:gdLst>
                <a:gd name="T0" fmla="*/ 21 w 26"/>
                <a:gd name="T1" fmla="*/ 37 h 12"/>
                <a:gd name="T2" fmla="*/ 81 w 26"/>
                <a:gd name="T3" fmla="*/ 61 h 12"/>
                <a:gd name="T4" fmla="*/ 122 w 26"/>
                <a:gd name="T5" fmla="*/ 12 h 12"/>
                <a:gd name="T6" fmla="*/ 21 w 26"/>
                <a:gd name="T7" fmla="*/ 37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12">
                  <a:moveTo>
                    <a:pt x="4" y="7"/>
                  </a:moveTo>
                  <a:cubicBezTo>
                    <a:pt x="3" y="9"/>
                    <a:pt x="7" y="12"/>
                    <a:pt x="15" y="11"/>
                  </a:cubicBezTo>
                  <a:cubicBezTo>
                    <a:pt x="23" y="10"/>
                    <a:pt x="26" y="4"/>
                    <a:pt x="23" y="2"/>
                  </a:cubicBezTo>
                  <a:cubicBezTo>
                    <a:pt x="20" y="0"/>
                    <a:pt x="0" y="2"/>
                    <a:pt x="4" y="7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3" name="Freeform 2244">
              <a:extLst>
                <a:ext uri="{FF2B5EF4-FFF2-40B4-BE49-F238E27FC236}">
                  <a16:creationId xmlns:a16="http://schemas.microsoft.com/office/drawing/2014/main" id="{82EA33D5-0375-40FC-B9FC-A5F7012617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3" y="1817"/>
              <a:ext cx="26" cy="35"/>
            </a:xfrm>
            <a:custGeom>
              <a:avLst/>
              <a:gdLst>
                <a:gd name="T0" fmla="*/ 17 w 11"/>
                <a:gd name="T1" fmla="*/ 21 h 15"/>
                <a:gd name="T2" fmla="*/ 40 w 11"/>
                <a:gd name="T3" fmla="*/ 70 h 15"/>
                <a:gd name="T4" fmla="*/ 17 w 11"/>
                <a:gd name="T5" fmla="*/ 21 h 1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5">
                  <a:moveTo>
                    <a:pt x="3" y="4"/>
                  </a:moveTo>
                  <a:cubicBezTo>
                    <a:pt x="0" y="7"/>
                    <a:pt x="2" y="15"/>
                    <a:pt x="7" y="13"/>
                  </a:cubicBezTo>
                  <a:cubicBezTo>
                    <a:pt x="11" y="11"/>
                    <a:pt x="6" y="0"/>
                    <a:pt x="3" y="4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4" name="Freeform 2245">
              <a:extLst>
                <a:ext uri="{FF2B5EF4-FFF2-40B4-BE49-F238E27FC236}">
                  <a16:creationId xmlns:a16="http://schemas.microsoft.com/office/drawing/2014/main" id="{3D5A5E8C-4B7B-4507-BD15-F8BD4105F6E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899"/>
              <a:ext cx="21" cy="30"/>
            </a:xfrm>
            <a:custGeom>
              <a:avLst/>
              <a:gdLst>
                <a:gd name="T0" fmla="*/ 5 w 9"/>
                <a:gd name="T1" fmla="*/ 42 h 13"/>
                <a:gd name="T2" fmla="*/ 44 w 9"/>
                <a:gd name="T3" fmla="*/ 53 h 13"/>
                <a:gd name="T4" fmla="*/ 5 w 9"/>
                <a:gd name="T5" fmla="*/ 42 h 1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3">
                  <a:moveTo>
                    <a:pt x="1" y="8"/>
                  </a:moveTo>
                  <a:cubicBezTo>
                    <a:pt x="0" y="13"/>
                    <a:pt x="6" y="13"/>
                    <a:pt x="8" y="10"/>
                  </a:cubicBezTo>
                  <a:cubicBezTo>
                    <a:pt x="9" y="7"/>
                    <a:pt x="4" y="0"/>
                    <a:pt x="1" y="8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5" name="Freeform 2246">
              <a:extLst>
                <a:ext uri="{FF2B5EF4-FFF2-40B4-BE49-F238E27FC236}">
                  <a16:creationId xmlns:a16="http://schemas.microsoft.com/office/drawing/2014/main" id="{F354C6BA-18CE-4587-AB34-3E10CCB7AC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251"/>
              <a:ext cx="26" cy="16"/>
            </a:xfrm>
            <a:custGeom>
              <a:avLst/>
              <a:gdLst>
                <a:gd name="T0" fmla="*/ 5 w 11"/>
                <a:gd name="T1" fmla="*/ 21 h 7"/>
                <a:gd name="T2" fmla="*/ 33 w 11"/>
                <a:gd name="T3" fmla="*/ 32 h 7"/>
                <a:gd name="T4" fmla="*/ 57 w 11"/>
                <a:gd name="T5" fmla="*/ 16 h 7"/>
                <a:gd name="T6" fmla="*/ 5 w 11"/>
                <a:gd name="T7" fmla="*/ 2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1" y="4"/>
                  </a:moveTo>
                  <a:cubicBezTo>
                    <a:pt x="0" y="7"/>
                    <a:pt x="3" y="6"/>
                    <a:pt x="6" y="6"/>
                  </a:cubicBezTo>
                  <a:cubicBezTo>
                    <a:pt x="10" y="6"/>
                    <a:pt x="11" y="6"/>
                    <a:pt x="10" y="3"/>
                  </a:cubicBezTo>
                  <a:cubicBezTo>
                    <a:pt x="9" y="0"/>
                    <a:pt x="2" y="1"/>
                    <a:pt x="1" y="4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6" name="Freeform 2247">
              <a:extLst>
                <a:ext uri="{FF2B5EF4-FFF2-40B4-BE49-F238E27FC236}">
                  <a16:creationId xmlns:a16="http://schemas.microsoft.com/office/drawing/2014/main" id="{A435D35A-460E-483F-AC58-84F8699725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2505"/>
              <a:ext cx="13" cy="16"/>
            </a:xfrm>
            <a:custGeom>
              <a:avLst/>
              <a:gdLst>
                <a:gd name="T0" fmla="*/ 15 w 6"/>
                <a:gd name="T1" fmla="*/ 5 h 7"/>
                <a:gd name="T2" fmla="*/ 20 w 6"/>
                <a:gd name="T3" fmla="*/ 37 h 7"/>
                <a:gd name="T4" fmla="*/ 15 w 6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3" y="1"/>
                  </a:moveTo>
                  <a:cubicBezTo>
                    <a:pt x="0" y="2"/>
                    <a:pt x="2" y="7"/>
                    <a:pt x="4" y="7"/>
                  </a:cubicBezTo>
                  <a:cubicBezTo>
                    <a:pt x="5" y="6"/>
                    <a:pt x="6" y="0"/>
                    <a:pt x="3" y="1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7" name="Freeform 2248">
              <a:extLst>
                <a:ext uri="{FF2B5EF4-FFF2-40B4-BE49-F238E27FC236}">
                  <a16:creationId xmlns:a16="http://schemas.microsoft.com/office/drawing/2014/main" id="{C412BE66-A311-46A9-AA52-97154E5EE16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2407"/>
              <a:ext cx="16" cy="16"/>
            </a:xfrm>
            <a:custGeom>
              <a:avLst/>
              <a:gdLst>
                <a:gd name="T0" fmla="*/ 5 w 7"/>
                <a:gd name="T1" fmla="*/ 16 h 7"/>
                <a:gd name="T2" fmla="*/ 32 w 7"/>
                <a:gd name="T3" fmla="*/ 21 h 7"/>
                <a:gd name="T4" fmla="*/ 5 w 7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7">
                  <a:moveTo>
                    <a:pt x="1" y="3"/>
                  </a:moveTo>
                  <a:cubicBezTo>
                    <a:pt x="0" y="5"/>
                    <a:pt x="6" y="7"/>
                    <a:pt x="6" y="4"/>
                  </a:cubicBezTo>
                  <a:cubicBezTo>
                    <a:pt x="7" y="1"/>
                    <a:pt x="2" y="0"/>
                    <a:pt x="1" y="3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8" name="Freeform 2249">
              <a:extLst>
                <a:ext uri="{FF2B5EF4-FFF2-40B4-BE49-F238E27FC236}">
                  <a16:creationId xmlns:a16="http://schemas.microsoft.com/office/drawing/2014/main" id="{624241DF-413C-4559-9881-480531BA240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0" y="2405"/>
              <a:ext cx="16" cy="16"/>
            </a:xfrm>
            <a:custGeom>
              <a:avLst/>
              <a:gdLst>
                <a:gd name="T0" fmla="*/ 21 w 7"/>
                <a:gd name="T1" fmla="*/ 11 h 7"/>
                <a:gd name="T2" fmla="*/ 16 w 7"/>
                <a:gd name="T3" fmla="*/ 37 h 7"/>
                <a:gd name="T4" fmla="*/ 37 w 7"/>
                <a:gd name="T5" fmla="*/ 25 h 7"/>
                <a:gd name="T6" fmla="*/ 21 w 7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4" y="2"/>
                  </a:moveTo>
                  <a:cubicBezTo>
                    <a:pt x="3" y="5"/>
                    <a:pt x="0" y="7"/>
                    <a:pt x="3" y="7"/>
                  </a:cubicBezTo>
                  <a:cubicBezTo>
                    <a:pt x="6" y="6"/>
                    <a:pt x="7" y="6"/>
                    <a:pt x="7" y="5"/>
                  </a:cubicBezTo>
                  <a:cubicBezTo>
                    <a:pt x="7" y="3"/>
                    <a:pt x="6" y="0"/>
                    <a:pt x="4" y="2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09" name="Freeform 2250">
              <a:extLst>
                <a:ext uri="{FF2B5EF4-FFF2-40B4-BE49-F238E27FC236}">
                  <a16:creationId xmlns:a16="http://schemas.microsoft.com/office/drawing/2014/main" id="{EA6F7126-511E-4B24-AE8E-3F1B3932AF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3" y="2001"/>
              <a:ext cx="35" cy="12"/>
            </a:xfrm>
            <a:custGeom>
              <a:avLst/>
              <a:gdLst>
                <a:gd name="T0" fmla="*/ 44 w 15"/>
                <a:gd name="T1" fmla="*/ 0 h 5"/>
                <a:gd name="T2" fmla="*/ 49 w 15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">
                  <a:moveTo>
                    <a:pt x="8" y="0"/>
                  </a:moveTo>
                  <a:cubicBezTo>
                    <a:pt x="0" y="5"/>
                    <a:pt x="15" y="4"/>
                    <a:pt x="9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0" name="Freeform 2251">
              <a:extLst>
                <a:ext uri="{FF2B5EF4-FFF2-40B4-BE49-F238E27FC236}">
                  <a16:creationId xmlns:a16="http://schemas.microsoft.com/office/drawing/2014/main" id="{BD232A95-E205-4C42-9097-36200F47876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992"/>
              <a:ext cx="14" cy="12"/>
            </a:xfrm>
            <a:custGeom>
              <a:avLst/>
              <a:gdLst>
                <a:gd name="T0" fmla="*/ 16 w 6"/>
                <a:gd name="T1" fmla="*/ 5 h 5"/>
                <a:gd name="T2" fmla="*/ 16 w 6"/>
                <a:gd name="T3" fmla="*/ 29 h 5"/>
                <a:gd name="T4" fmla="*/ 21 w 6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1" y="1"/>
                    <a:pt x="0" y="5"/>
                    <a:pt x="3" y="5"/>
                  </a:cubicBezTo>
                  <a:cubicBezTo>
                    <a:pt x="5" y="4"/>
                    <a:pt x="6" y="1"/>
                    <a:pt x="4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1" name="Freeform 2252">
              <a:extLst>
                <a:ext uri="{FF2B5EF4-FFF2-40B4-BE49-F238E27FC236}">
                  <a16:creationId xmlns:a16="http://schemas.microsoft.com/office/drawing/2014/main" id="{A5769202-868A-4839-9953-E84C372D383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5" y="2020"/>
              <a:ext cx="5" cy="5"/>
            </a:xfrm>
            <a:custGeom>
              <a:avLst/>
              <a:gdLst>
                <a:gd name="T0" fmla="*/ 0 w 2"/>
                <a:gd name="T1" fmla="*/ 0 h 2"/>
                <a:gd name="T2" fmla="*/ 0 w 2"/>
                <a:gd name="T3" fmla="*/ 13 h 2"/>
                <a:gd name="T4" fmla="*/ 8 w 2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2">
                  <a:moveTo>
                    <a:pt x="0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1" y="2"/>
                    <a:pt x="2" y="1"/>
                    <a:pt x="1" y="0"/>
                  </a:cubicBezTo>
                </a:path>
              </a:pathLst>
            </a:custGeom>
            <a:solidFill>
              <a:srgbClr val="0087C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2" name="Freeform 2253">
              <a:extLst>
                <a:ext uri="{FF2B5EF4-FFF2-40B4-BE49-F238E27FC236}">
                  <a16:creationId xmlns:a16="http://schemas.microsoft.com/office/drawing/2014/main" id="{6D933DBC-04A4-49EA-866A-1E7A35EED0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2218"/>
              <a:ext cx="14" cy="21"/>
            </a:xfrm>
            <a:custGeom>
              <a:avLst/>
              <a:gdLst>
                <a:gd name="T0" fmla="*/ 0 w 6"/>
                <a:gd name="T1" fmla="*/ 0 h 9"/>
                <a:gd name="T2" fmla="*/ 12 w 6"/>
                <a:gd name="T3" fmla="*/ 44 h 9"/>
                <a:gd name="T4" fmla="*/ 5 w 6"/>
                <a:gd name="T5" fmla="*/ 0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0" y="0"/>
                  </a:moveTo>
                  <a:cubicBezTo>
                    <a:pt x="0" y="2"/>
                    <a:pt x="0" y="9"/>
                    <a:pt x="2" y="8"/>
                  </a:cubicBezTo>
                  <a:cubicBezTo>
                    <a:pt x="6" y="8"/>
                    <a:pt x="1" y="2"/>
                    <a:pt x="1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3" name="Freeform 2254">
              <a:extLst>
                <a:ext uri="{FF2B5EF4-FFF2-40B4-BE49-F238E27FC236}">
                  <a16:creationId xmlns:a16="http://schemas.microsoft.com/office/drawing/2014/main" id="{14B409D2-B7BA-4073-888D-EB19BEB506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8" y="2011"/>
              <a:ext cx="19" cy="9"/>
            </a:xfrm>
            <a:custGeom>
              <a:avLst/>
              <a:gdLst>
                <a:gd name="T0" fmla="*/ 24 w 8"/>
                <a:gd name="T1" fmla="*/ 0 h 4"/>
                <a:gd name="T2" fmla="*/ 24 w 8"/>
                <a:gd name="T3" fmla="*/ 20 h 4"/>
                <a:gd name="T4" fmla="*/ 24 w 8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4">
                  <a:moveTo>
                    <a:pt x="4" y="0"/>
                  </a:moveTo>
                  <a:cubicBezTo>
                    <a:pt x="0" y="0"/>
                    <a:pt x="2" y="4"/>
                    <a:pt x="4" y="4"/>
                  </a:cubicBezTo>
                  <a:cubicBezTo>
                    <a:pt x="8" y="4"/>
                    <a:pt x="7" y="1"/>
                    <a:pt x="4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4" name="Freeform 2255">
              <a:extLst>
                <a:ext uri="{FF2B5EF4-FFF2-40B4-BE49-F238E27FC236}">
                  <a16:creationId xmlns:a16="http://schemas.microsoft.com/office/drawing/2014/main" id="{3F355E6A-139D-4B5E-B2B3-A73F069736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1838"/>
              <a:ext cx="7" cy="12"/>
            </a:xfrm>
            <a:custGeom>
              <a:avLst/>
              <a:gdLst>
                <a:gd name="T0" fmla="*/ 5 w 3"/>
                <a:gd name="T1" fmla="*/ 5 h 5"/>
                <a:gd name="T2" fmla="*/ 5 w 3"/>
                <a:gd name="T3" fmla="*/ 29 h 5"/>
                <a:gd name="T4" fmla="*/ 12 w 3"/>
                <a:gd name="T5" fmla="*/ 0 h 5"/>
                <a:gd name="T6" fmla="*/ 12 w 3"/>
                <a:gd name="T7" fmla="*/ 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1" y="1"/>
                  </a:moveTo>
                  <a:cubicBezTo>
                    <a:pt x="0" y="2"/>
                    <a:pt x="0" y="4"/>
                    <a:pt x="1" y="5"/>
                  </a:cubicBezTo>
                  <a:cubicBezTo>
                    <a:pt x="2" y="4"/>
                    <a:pt x="3" y="1"/>
                    <a:pt x="2" y="0"/>
                  </a:cubicBezTo>
                  <a:cubicBezTo>
                    <a:pt x="1" y="0"/>
                    <a:pt x="2" y="0"/>
                    <a:pt x="2" y="1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5" name="Freeform 2256">
              <a:extLst>
                <a:ext uri="{FF2B5EF4-FFF2-40B4-BE49-F238E27FC236}">
                  <a16:creationId xmlns:a16="http://schemas.microsoft.com/office/drawing/2014/main" id="{2C93FC99-5EBE-4A80-A421-BEBE9786E08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1421"/>
              <a:ext cx="35" cy="44"/>
            </a:xfrm>
            <a:custGeom>
              <a:avLst/>
              <a:gdLst>
                <a:gd name="T0" fmla="*/ 54 w 15"/>
                <a:gd name="T1" fmla="*/ 28 h 19"/>
                <a:gd name="T2" fmla="*/ 44 w 15"/>
                <a:gd name="T3" fmla="*/ 86 h 19"/>
                <a:gd name="T4" fmla="*/ 82 w 15"/>
                <a:gd name="T5" fmla="*/ 44 h 19"/>
                <a:gd name="T6" fmla="*/ 54 w 15"/>
                <a:gd name="T7" fmla="*/ 21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19">
                  <a:moveTo>
                    <a:pt x="10" y="5"/>
                  </a:moveTo>
                  <a:cubicBezTo>
                    <a:pt x="7" y="7"/>
                    <a:pt x="0" y="19"/>
                    <a:pt x="8" y="16"/>
                  </a:cubicBezTo>
                  <a:cubicBezTo>
                    <a:pt x="11" y="14"/>
                    <a:pt x="14" y="11"/>
                    <a:pt x="15" y="8"/>
                  </a:cubicBezTo>
                  <a:cubicBezTo>
                    <a:pt x="15" y="4"/>
                    <a:pt x="12" y="0"/>
                    <a:pt x="10" y="4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6" name="Freeform 2257">
              <a:extLst>
                <a:ext uri="{FF2B5EF4-FFF2-40B4-BE49-F238E27FC236}">
                  <a16:creationId xmlns:a16="http://schemas.microsoft.com/office/drawing/2014/main" id="{37411B99-EB1D-49DE-A80B-B1B4CDCBEF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1663"/>
              <a:ext cx="19" cy="16"/>
            </a:xfrm>
            <a:custGeom>
              <a:avLst/>
              <a:gdLst>
                <a:gd name="T0" fmla="*/ 12 w 8"/>
                <a:gd name="T1" fmla="*/ 0 h 7"/>
                <a:gd name="T2" fmla="*/ 24 w 8"/>
                <a:gd name="T3" fmla="*/ 37 h 7"/>
                <a:gd name="T4" fmla="*/ 17 w 8"/>
                <a:gd name="T5" fmla="*/ 0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2" y="0"/>
                  </a:moveTo>
                  <a:cubicBezTo>
                    <a:pt x="0" y="2"/>
                    <a:pt x="1" y="7"/>
                    <a:pt x="4" y="7"/>
                  </a:cubicBezTo>
                  <a:cubicBezTo>
                    <a:pt x="8" y="7"/>
                    <a:pt x="4" y="2"/>
                    <a:pt x="3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7" name="Freeform 2258">
              <a:extLst>
                <a:ext uri="{FF2B5EF4-FFF2-40B4-BE49-F238E27FC236}">
                  <a16:creationId xmlns:a16="http://schemas.microsoft.com/office/drawing/2014/main" id="{107AC963-374B-45D2-8429-2A7D7B7B95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3" y="2521"/>
              <a:ext cx="23" cy="23"/>
            </a:xfrm>
            <a:custGeom>
              <a:avLst/>
              <a:gdLst>
                <a:gd name="T0" fmla="*/ 28 w 10"/>
                <a:gd name="T1" fmla="*/ 12 h 10"/>
                <a:gd name="T2" fmla="*/ 12 w 10"/>
                <a:gd name="T3" fmla="*/ 41 h 10"/>
                <a:gd name="T4" fmla="*/ 32 w 10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2"/>
                  </a:moveTo>
                  <a:cubicBezTo>
                    <a:pt x="2" y="0"/>
                    <a:pt x="0" y="6"/>
                    <a:pt x="2" y="8"/>
                  </a:cubicBezTo>
                  <a:cubicBezTo>
                    <a:pt x="6" y="10"/>
                    <a:pt x="10" y="4"/>
                    <a:pt x="6" y="2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8" name="Freeform 2259">
              <a:extLst>
                <a:ext uri="{FF2B5EF4-FFF2-40B4-BE49-F238E27FC236}">
                  <a16:creationId xmlns:a16="http://schemas.microsoft.com/office/drawing/2014/main" id="{4D215415-1392-4EF4-B9D3-87FD81072A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8" y="2535"/>
              <a:ext cx="5" cy="14"/>
            </a:xfrm>
            <a:custGeom>
              <a:avLst/>
              <a:gdLst>
                <a:gd name="T0" fmla="*/ 0 w 2"/>
                <a:gd name="T1" fmla="*/ 12 h 6"/>
                <a:gd name="T2" fmla="*/ 0 w 2"/>
                <a:gd name="T3" fmla="*/ 33 h 6"/>
                <a:gd name="T4" fmla="*/ 8 w 2"/>
                <a:gd name="T5" fmla="*/ 33 h 6"/>
                <a:gd name="T6" fmla="*/ 8 w 2"/>
                <a:gd name="T7" fmla="*/ 0 h 6"/>
                <a:gd name="T8" fmla="*/ 0 w 2"/>
                <a:gd name="T9" fmla="*/ 12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6">
                  <a:moveTo>
                    <a:pt x="0" y="2"/>
                  </a:moveTo>
                  <a:cubicBezTo>
                    <a:pt x="0" y="4"/>
                    <a:pt x="0" y="5"/>
                    <a:pt x="0" y="6"/>
                  </a:cubicBezTo>
                  <a:cubicBezTo>
                    <a:pt x="1" y="6"/>
                    <a:pt x="1" y="6"/>
                    <a:pt x="1" y="6"/>
                  </a:cubicBezTo>
                  <a:cubicBezTo>
                    <a:pt x="2" y="4"/>
                    <a:pt x="2" y="2"/>
                    <a:pt x="1" y="0"/>
                  </a:cubicBezTo>
                  <a:cubicBezTo>
                    <a:pt x="0" y="1"/>
                    <a:pt x="0" y="1"/>
                    <a:pt x="0" y="2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19" name="Freeform 2260">
              <a:extLst>
                <a:ext uri="{FF2B5EF4-FFF2-40B4-BE49-F238E27FC236}">
                  <a16:creationId xmlns:a16="http://schemas.microsoft.com/office/drawing/2014/main" id="{34B29860-2C74-4F99-87D9-3A3BE06C9A3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5" y="2584"/>
              <a:ext cx="12" cy="21"/>
            </a:xfrm>
            <a:custGeom>
              <a:avLst/>
              <a:gdLst>
                <a:gd name="T0" fmla="*/ 5 w 5"/>
                <a:gd name="T1" fmla="*/ 5 h 9"/>
                <a:gd name="T2" fmla="*/ 17 w 5"/>
                <a:gd name="T3" fmla="*/ 37 h 9"/>
                <a:gd name="T4" fmla="*/ 5 w 5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9">
                  <a:moveTo>
                    <a:pt x="1" y="1"/>
                  </a:moveTo>
                  <a:cubicBezTo>
                    <a:pt x="0" y="3"/>
                    <a:pt x="0" y="9"/>
                    <a:pt x="3" y="7"/>
                  </a:cubicBezTo>
                  <a:cubicBezTo>
                    <a:pt x="5" y="5"/>
                    <a:pt x="4" y="0"/>
                    <a:pt x="1" y="2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0" name="Freeform 2261">
              <a:extLst>
                <a:ext uri="{FF2B5EF4-FFF2-40B4-BE49-F238E27FC236}">
                  <a16:creationId xmlns:a16="http://schemas.microsoft.com/office/drawing/2014/main" id="{CC94BA84-289F-4192-B482-2F9D7E3EECC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6" y="1941"/>
              <a:ext cx="21" cy="14"/>
            </a:xfrm>
            <a:custGeom>
              <a:avLst/>
              <a:gdLst>
                <a:gd name="T0" fmla="*/ 37 w 9"/>
                <a:gd name="T1" fmla="*/ 0 h 6"/>
                <a:gd name="T2" fmla="*/ 16 w 9"/>
                <a:gd name="T3" fmla="*/ 28 h 6"/>
                <a:gd name="T4" fmla="*/ 37 w 9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7" y="0"/>
                  </a:moveTo>
                  <a:cubicBezTo>
                    <a:pt x="5" y="1"/>
                    <a:pt x="0" y="3"/>
                    <a:pt x="3" y="5"/>
                  </a:cubicBezTo>
                  <a:cubicBezTo>
                    <a:pt x="5" y="6"/>
                    <a:pt x="9" y="3"/>
                    <a:pt x="7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1" name="Freeform 2262">
              <a:extLst>
                <a:ext uri="{FF2B5EF4-FFF2-40B4-BE49-F238E27FC236}">
                  <a16:creationId xmlns:a16="http://schemas.microsoft.com/office/drawing/2014/main" id="{7C9FD288-3E48-421D-B198-19B146C26B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1432"/>
              <a:ext cx="49" cy="24"/>
            </a:xfrm>
            <a:custGeom>
              <a:avLst/>
              <a:gdLst>
                <a:gd name="T0" fmla="*/ 33 w 21"/>
                <a:gd name="T1" fmla="*/ 17 h 10"/>
                <a:gd name="T2" fmla="*/ 54 w 21"/>
                <a:gd name="T3" fmla="*/ 53 h 10"/>
                <a:gd name="T4" fmla="*/ 114 w 21"/>
                <a:gd name="T5" fmla="*/ 12 h 10"/>
                <a:gd name="T6" fmla="*/ 86 w 21"/>
                <a:gd name="T7" fmla="*/ 5 h 10"/>
                <a:gd name="T8" fmla="*/ 33 w 21"/>
                <a:gd name="T9" fmla="*/ 17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0">
                  <a:moveTo>
                    <a:pt x="6" y="3"/>
                  </a:moveTo>
                  <a:cubicBezTo>
                    <a:pt x="0" y="4"/>
                    <a:pt x="7" y="10"/>
                    <a:pt x="10" y="9"/>
                  </a:cubicBezTo>
                  <a:cubicBezTo>
                    <a:pt x="5" y="5"/>
                    <a:pt x="19" y="2"/>
                    <a:pt x="21" y="2"/>
                  </a:cubicBezTo>
                  <a:cubicBezTo>
                    <a:pt x="20" y="0"/>
                    <a:pt x="17" y="1"/>
                    <a:pt x="16" y="1"/>
                  </a:cubicBezTo>
                  <a:cubicBezTo>
                    <a:pt x="12" y="0"/>
                    <a:pt x="9" y="1"/>
                    <a:pt x="6" y="3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2" name="Freeform 2263">
              <a:extLst>
                <a:ext uri="{FF2B5EF4-FFF2-40B4-BE49-F238E27FC236}">
                  <a16:creationId xmlns:a16="http://schemas.microsoft.com/office/drawing/2014/main" id="{65FB492D-3090-49DD-A7C7-F0C631C860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1906"/>
              <a:ext cx="19" cy="16"/>
            </a:xfrm>
            <a:custGeom>
              <a:avLst/>
              <a:gdLst>
                <a:gd name="T0" fmla="*/ 17 w 8"/>
                <a:gd name="T1" fmla="*/ 11 h 7"/>
                <a:gd name="T2" fmla="*/ 5 w 8"/>
                <a:gd name="T3" fmla="*/ 37 h 7"/>
                <a:gd name="T4" fmla="*/ 24 w 8"/>
                <a:gd name="T5" fmla="*/ 25 h 7"/>
                <a:gd name="T6" fmla="*/ 45 w 8"/>
                <a:gd name="T7" fmla="*/ 32 h 7"/>
                <a:gd name="T8" fmla="*/ 24 w 8"/>
                <a:gd name="T9" fmla="*/ 11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7">
                  <a:moveTo>
                    <a:pt x="3" y="2"/>
                  </a:moveTo>
                  <a:cubicBezTo>
                    <a:pt x="1" y="2"/>
                    <a:pt x="0" y="6"/>
                    <a:pt x="1" y="7"/>
                  </a:cubicBezTo>
                  <a:cubicBezTo>
                    <a:pt x="2" y="6"/>
                    <a:pt x="2" y="5"/>
                    <a:pt x="4" y="5"/>
                  </a:cubicBezTo>
                  <a:cubicBezTo>
                    <a:pt x="5" y="4"/>
                    <a:pt x="7" y="6"/>
                    <a:pt x="8" y="6"/>
                  </a:cubicBezTo>
                  <a:cubicBezTo>
                    <a:pt x="8" y="4"/>
                    <a:pt x="5" y="0"/>
                    <a:pt x="4" y="2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3" name="Freeform 2264">
              <a:extLst>
                <a:ext uri="{FF2B5EF4-FFF2-40B4-BE49-F238E27FC236}">
                  <a16:creationId xmlns:a16="http://schemas.microsoft.com/office/drawing/2014/main" id="{3D178BB6-9259-44E6-8314-A4C510C6C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0" y="2407"/>
              <a:ext cx="17" cy="11"/>
            </a:xfrm>
            <a:custGeom>
              <a:avLst/>
              <a:gdLst>
                <a:gd name="T0" fmla="*/ 29 w 7"/>
                <a:gd name="T1" fmla="*/ 4 h 5"/>
                <a:gd name="T2" fmla="*/ 12 w 7"/>
                <a:gd name="T3" fmla="*/ 20 h 5"/>
                <a:gd name="T4" fmla="*/ 41 w 7"/>
                <a:gd name="T5" fmla="*/ 15 h 5"/>
                <a:gd name="T6" fmla="*/ 24 w 7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5">
                  <a:moveTo>
                    <a:pt x="5" y="1"/>
                  </a:moveTo>
                  <a:cubicBezTo>
                    <a:pt x="3" y="0"/>
                    <a:pt x="0" y="3"/>
                    <a:pt x="2" y="4"/>
                  </a:cubicBezTo>
                  <a:cubicBezTo>
                    <a:pt x="3" y="5"/>
                    <a:pt x="5" y="2"/>
                    <a:pt x="7" y="3"/>
                  </a:cubicBezTo>
                  <a:cubicBezTo>
                    <a:pt x="7" y="2"/>
                    <a:pt x="6" y="1"/>
                    <a:pt x="4" y="1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4" name="Freeform 2265">
              <a:extLst>
                <a:ext uri="{FF2B5EF4-FFF2-40B4-BE49-F238E27FC236}">
                  <a16:creationId xmlns:a16="http://schemas.microsoft.com/office/drawing/2014/main" id="{9624ACEF-0100-44FA-86CB-707D31548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507"/>
              <a:ext cx="9" cy="9"/>
            </a:xfrm>
            <a:custGeom>
              <a:avLst/>
              <a:gdLst>
                <a:gd name="T0" fmla="*/ 11 w 4"/>
                <a:gd name="T1" fmla="*/ 0 h 4"/>
                <a:gd name="T2" fmla="*/ 5 w 4"/>
                <a:gd name="T3" fmla="*/ 20 h 4"/>
                <a:gd name="T4" fmla="*/ 20 w 4"/>
                <a:gd name="T5" fmla="*/ 11 h 4"/>
                <a:gd name="T6" fmla="*/ 11 w 4"/>
                <a:gd name="T7" fmla="*/ 0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0"/>
                    <a:pt x="0" y="3"/>
                    <a:pt x="1" y="4"/>
                  </a:cubicBezTo>
                  <a:cubicBezTo>
                    <a:pt x="1" y="2"/>
                    <a:pt x="2" y="1"/>
                    <a:pt x="4" y="2"/>
                  </a:cubicBezTo>
                  <a:cubicBezTo>
                    <a:pt x="3" y="1"/>
                    <a:pt x="3" y="1"/>
                    <a:pt x="2" y="0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5" name="Freeform 2266">
              <a:extLst>
                <a:ext uri="{FF2B5EF4-FFF2-40B4-BE49-F238E27FC236}">
                  <a16:creationId xmlns:a16="http://schemas.microsoft.com/office/drawing/2014/main" id="{F8357C2F-1D55-4240-8E66-8317B3D339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53"/>
              <a:ext cx="25" cy="16"/>
            </a:xfrm>
            <a:custGeom>
              <a:avLst/>
              <a:gdLst>
                <a:gd name="T0" fmla="*/ 25 w 11"/>
                <a:gd name="T1" fmla="*/ 5 h 7"/>
                <a:gd name="T2" fmla="*/ 20 w 11"/>
                <a:gd name="T3" fmla="*/ 32 h 7"/>
                <a:gd name="T4" fmla="*/ 57 w 11"/>
                <a:gd name="T5" fmla="*/ 11 h 7"/>
                <a:gd name="T6" fmla="*/ 16 w 11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7">
                  <a:moveTo>
                    <a:pt x="5" y="1"/>
                  </a:moveTo>
                  <a:cubicBezTo>
                    <a:pt x="0" y="1"/>
                    <a:pt x="0" y="7"/>
                    <a:pt x="4" y="6"/>
                  </a:cubicBezTo>
                  <a:cubicBezTo>
                    <a:pt x="4" y="2"/>
                    <a:pt x="8" y="2"/>
                    <a:pt x="11" y="2"/>
                  </a:cubicBezTo>
                  <a:cubicBezTo>
                    <a:pt x="10" y="0"/>
                    <a:pt x="5" y="1"/>
                    <a:pt x="3" y="2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6" name="Freeform 2267">
              <a:extLst>
                <a:ext uri="{FF2B5EF4-FFF2-40B4-BE49-F238E27FC236}">
                  <a16:creationId xmlns:a16="http://schemas.microsoft.com/office/drawing/2014/main" id="{EC809AFF-BF03-4344-91C2-B813C6D2C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934"/>
              <a:ext cx="33" cy="21"/>
            </a:xfrm>
            <a:custGeom>
              <a:avLst/>
              <a:gdLst>
                <a:gd name="T0" fmla="*/ 28 w 14"/>
                <a:gd name="T1" fmla="*/ 5 h 9"/>
                <a:gd name="T2" fmla="*/ 5 w 14"/>
                <a:gd name="T3" fmla="*/ 28 h 9"/>
                <a:gd name="T4" fmla="*/ 33 w 14"/>
                <a:gd name="T5" fmla="*/ 49 h 9"/>
                <a:gd name="T6" fmla="*/ 73 w 14"/>
                <a:gd name="T7" fmla="*/ 33 h 9"/>
                <a:gd name="T8" fmla="*/ 33 w 14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9">
                  <a:moveTo>
                    <a:pt x="5" y="1"/>
                  </a:moveTo>
                  <a:cubicBezTo>
                    <a:pt x="4" y="1"/>
                    <a:pt x="1" y="3"/>
                    <a:pt x="1" y="5"/>
                  </a:cubicBezTo>
                  <a:cubicBezTo>
                    <a:pt x="0" y="8"/>
                    <a:pt x="3" y="9"/>
                    <a:pt x="6" y="9"/>
                  </a:cubicBezTo>
                  <a:cubicBezTo>
                    <a:pt x="8" y="9"/>
                    <a:pt x="13" y="8"/>
                    <a:pt x="13" y="6"/>
                  </a:cubicBezTo>
                  <a:cubicBezTo>
                    <a:pt x="14" y="2"/>
                    <a:pt x="9" y="2"/>
                    <a:pt x="6" y="0"/>
                  </a:cubicBezTo>
                </a:path>
              </a:pathLst>
            </a:custGeom>
            <a:solidFill>
              <a:srgbClr val="C5011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7" name="Freeform 2268">
              <a:extLst>
                <a:ext uri="{FF2B5EF4-FFF2-40B4-BE49-F238E27FC236}">
                  <a16:creationId xmlns:a16="http://schemas.microsoft.com/office/drawing/2014/main" id="{BF7AB8C9-9C30-4446-97CE-CE4A2C2057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9" y="2934"/>
              <a:ext cx="23" cy="14"/>
            </a:xfrm>
            <a:custGeom>
              <a:avLst/>
              <a:gdLst>
                <a:gd name="T0" fmla="*/ 32 w 10"/>
                <a:gd name="T1" fmla="*/ 5 h 6"/>
                <a:gd name="T2" fmla="*/ 0 w 10"/>
                <a:gd name="T3" fmla="*/ 33 h 6"/>
                <a:gd name="T4" fmla="*/ 53 w 10"/>
                <a:gd name="T5" fmla="*/ 21 h 6"/>
                <a:gd name="T6" fmla="*/ 37 w 10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0" h="6">
                  <a:moveTo>
                    <a:pt x="6" y="1"/>
                  </a:moveTo>
                  <a:cubicBezTo>
                    <a:pt x="2" y="0"/>
                    <a:pt x="0" y="3"/>
                    <a:pt x="0" y="6"/>
                  </a:cubicBezTo>
                  <a:cubicBezTo>
                    <a:pt x="1" y="3"/>
                    <a:pt x="7" y="2"/>
                    <a:pt x="10" y="4"/>
                  </a:cubicBezTo>
                  <a:cubicBezTo>
                    <a:pt x="10" y="2"/>
                    <a:pt x="9" y="1"/>
                    <a:pt x="7" y="1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8" name="Freeform 2269">
              <a:extLst>
                <a:ext uri="{FF2B5EF4-FFF2-40B4-BE49-F238E27FC236}">
                  <a16:creationId xmlns:a16="http://schemas.microsoft.com/office/drawing/2014/main" id="{96DA7FB1-230E-4065-8D80-6AD6B26AC2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5" y="2400"/>
              <a:ext cx="11" cy="16"/>
            </a:xfrm>
            <a:custGeom>
              <a:avLst/>
              <a:gdLst>
                <a:gd name="T0" fmla="*/ 20 w 5"/>
                <a:gd name="T1" fmla="*/ 25 h 7"/>
                <a:gd name="T2" fmla="*/ 0 w 5"/>
                <a:gd name="T3" fmla="*/ 37 h 7"/>
                <a:gd name="T4" fmla="*/ 24 w 5"/>
                <a:gd name="T5" fmla="*/ 2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4" y="5"/>
                  </a:moveTo>
                  <a:cubicBezTo>
                    <a:pt x="3" y="0"/>
                    <a:pt x="0" y="6"/>
                    <a:pt x="0" y="7"/>
                  </a:cubicBezTo>
                  <a:cubicBezTo>
                    <a:pt x="2" y="7"/>
                    <a:pt x="2" y="4"/>
                    <a:pt x="5" y="5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29" name="Freeform 2270">
              <a:extLst>
                <a:ext uri="{FF2B5EF4-FFF2-40B4-BE49-F238E27FC236}">
                  <a16:creationId xmlns:a16="http://schemas.microsoft.com/office/drawing/2014/main" id="{59EFBD1F-9578-4087-B7F0-D196DB07013D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579"/>
              <a:ext cx="10" cy="19"/>
            </a:xfrm>
            <a:custGeom>
              <a:avLst/>
              <a:gdLst>
                <a:gd name="T0" fmla="*/ 20 w 4"/>
                <a:gd name="T1" fmla="*/ 45 h 8"/>
                <a:gd name="T2" fmla="*/ 0 w 4"/>
                <a:gd name="T3" fmla="*/ 29 h 8"/>
                <a:gd name="T4" fmla="*/ 13 w 4"/>
                <a:gd name="T5" fmla="*/ 33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3" y="8"/>
                  </a:moveTo>
                  <a:cubicBezTo>
                    <a:pt x="4" y="4"/>
                    <a:pt x="0" y="0"/>
                    <a:pt x="0" y="5"/>
                  </a:cubicBezTo>
                  <a:cubicBezTo>
                    <a:pt x="0" y="3"/>
                    <a:pt x="2" y="5"/>
                    <a:pt x="2" y="6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0" name="Freeform 2271">
              <a:extLst>
                <a:ext uri="{FF2B5EF4-FFF2-40B4-BE49-F238E27FC236}">
                  <a16:creationId xmlns:a16="http://schemas.microsoft.com/office/drawing/2014/main" id="{57254452-29F3-46BC-8F3A-3F06E287652D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004"/>
              <a:ext cx="28" cy="11"/>
            </a:xfrm>
            <a:custGeom>
              <a:avLst/>
              <a:gdLst>
                <a:gd name="T0" fmla="*/ 37 w 12"/>
                <a:gd name="T1" fmla="*/ 24 h 5"/>
                <a:gd name="T2" fmla="*/ 16 w 12"/>
                <a:gd name="T3" fmla="*/ 20 h 5"/>
                <a:gd name="T4" fmla="*/ 37 w 12"/>
                <a:gd name="T5" fmla="*/ 2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5">
                  <a:moveTo>
                    <a:pt x="7" y="5"/>
                  </a:moveTo>
                  <a:cubicBezTo>
                    <a:pt x="12" y="2"/>
                    <a:pt x="0" y="0"/>
                    <a:pt x="3" y="4"/>
                  </a:cubicBezTo>
                  <a:cubicBezTo>
                    <a:pt x="5" y="3"/>
                    <a:pt x="6" y="5"/>
                    <a:pt x="7" y="4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1" name="Freeform 2272">
              <a:extLst>
                <a:ext uri="{FF2B5EF4-FFF2-40B4-BE49-F238E27FC236}">
                  <a16:creationId xmlns:a16="http://schemas.microsoft.com/office/drawing/2014/main" id="{412C23BD-F30C-46DF-9D78-48B5741925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8" y="1425"/>
              <a:ext cx="28" cy="24"/>
            </a:xfrm>
            <a:custGeom>
              <a:avLst/>
              <a:gdLst>
                <a:gd name="T0" fmla="*/ 61 w 12"/>
                <a:gd name="T1" fmla="*/ 29 h 10"/>
                <a:gd name="T2" fmla="*/ 54 w 12"/>
                <a:gd name="T3" fmla="*/ 5 h 10"/>
                <a:gd name="T4" fmla="*/ 33 w 12"/>
                <a:gd name="T5" fmla="*/ 5 h 10"/>
                <a:gd name="T6" fmla="*/ 5 w 12"/>
                <a:gd name="T7" fmla="*/ 58 h 10"/>
                <a:gd name="T8" fmla="*/ 28 w 12"/>
                <a:gd name="T9" fmla="*/ 29 h 10"/>
                <a:gd name="T10" fmla="*/ 54 w 12"/>
                <a:gd name="T11" fmla="*/ 46 h 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0">
                  <a:moveTo>
                    <a:pt x="11" y="5"/>
                  </a:moveTo>
                  <a:cubicBezTo>
                    <a:pt x="12" y="4"/>
                    <a:pt x="11" y="2"/>
                    <a:pt x="10" y="1"/>
                  </a:cubicBezTo>
                  <a:cubicBezTo>
                    <a:pt x="9" y="0"/>
                    <a:pt x="7" y="0"/>
                    <a:pt x="6" y="1"/>
                  </a:cubicBezTo>
                  <a:cubicBezTo>
                    <a:pt x="3" y="3"/>
                    <a:pt x="0" y="6"/>
                    <a:pt x="1" y="10"/>
                  </a:cubicBezTo>
                  <a:cubicBezTo>
                    <a:pt x="2" y="8"/>
                    <a:pt x="3" y="6"/>
                    <a:pt x="5" y="5"/>
                  </a:cubicBezTo>
                  <a:cubicBezTo>
                    <a:pt x="8" y="3"/>
                    <a:pt x="10" y="4"/>
                    <a:pt x="10" y="8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2" name="Freeform 2273">
              <a:extLst>
                <a:ext uri="{FF2B5EF4-FFF2-40B4-BE49-F238E27FC236}">
                  <a16:creationId xmlns:a16="http://schemas.microsoft.com/office/drawing/2014/main" id="{42BA72A0-4036-4FBB-B5CF-44D68C9C463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5" y="1663"/>
              <a:ext cx="14" cy="14"/>
            </a:xfrm>
            <a:custGeom>
              <a:avLst/>
              <a:gdLst>
                <a:gd name="T0" fmla="*/ 16 w 6"/>
                <a:gd name="T1" fmla="*/ 0 h 6"/>
                <a:gd name="T2" fmla="*/ 16 w 6"/>
                <a:gd name="T3" fmla="*/ 33 h 6"/>
                <a:gd name="T4" fmla="*/ 28 w 6"/>
                <a:gd name="T5" fmla="*/ 21 h 6"/>
                <a:gd name="T6" fmla="*/ 21 w 6"/>
                <a:gd name="T7" fmla="*/ 12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1"/>
                    <a:pt x="0" y="6"/>
                    <a:pt x="3" y="6"/>
                  </a:cubicBezTo>
                  <a:cubicBezTo>
                    <a:pt x="3" y="4"/>
                    <a:pt x="4" y="3"/>
                    <a:pt x="5" y="4"/>
                  </a:cubicBezTo>
                  <a:cubicBezTo>
                    <a:pt x="6" y="3"/>
                    <a:pt x="5" y="2"/>
                    <a:pt x="4" y="2"/>
                  </a:cubicBezTo>
                </a:path>
              </a:pathLst>
            </a:custGeom>
            <a:solidFill>
              <a:srgbClr val="9B0D1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3" name="Freeform 2274">
              <a:extLst>
                <a:ext uri="{FF2B5EF4-FFF2-40B4-BE49-F238E27FC236}">
                  <a16:creationId xmlns:a16="http://schemas.microsoft.com/office/drawing/2014/main" id="{4D21BA3B-3A42-4A77-95D4-360D172337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28" y="1822"/>
              <a:ext cx="21" cy="25"/>
            </a:xfrm>
            <a:custGeom>
              <a:avLst/>
              <a:gdLst>
                <a:gd name="T0" fmla="*/ 49 w 9"/>
                <a:gd name="T1" fmla="*/ 20 h 11"/>
                <a:gd name="T2" fmla="*/ 12 w 9"/>
                <a:gd name="T3" fmla="*/ 16 h 11"/>
                <a:gd name="T4" fmla="*/ 33 w 9"/>
                <a:gd name="T5" fmla="*/ 57 h 11"/>
                <a:gd name="T6" fmla="*/ 49 w 9"/>
                <a:gd name="T7" fmla="*/ 16 h 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9" h="11">
                  <a:moveTo>
                    <a:pt x="9" y="4"/>
                  </a:moveTo>
                  <a:cubicBezTo>
                    <a:pt x="8" y="0"/>
                    <a:pt x="3" y="0"/>
                    <a:pt x="2" y="3"/>
                  </a:cubicBezTo>
                  <a:cubicBezTo>
                    <a:pt x="0" y="5"/>
                    <a:pt x="3" y="11"/>
                    <a:pt x="6" y="11"/>
                  </a:cubicBezTo>
                  <a:cubicBezTo>
                    <a:pt x="1" y="10"/>
                    <a:pt x="4" y="1"/>
                    <a:pt x="9" y="3"/>
                  </a:cubicBezTo>
                </a:path>
              </a:pathLst>
            </a:custGeom>
            <a:solidFill>
              <a:srgbClr val="005C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4" name="Freeform 2275">
              <a:extLst>
                <a:ext uri="{FF2B5EF4-FFF2-40B4-BE49-F238E27FC236}">
                  <a16:creationId xmlns:a16="http://schemas.microsoft.com/office/drawing/2014/main" id="{FEEE4D56-A3DD-4645-BD14-33DF7FF96105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854"/>
              <a:ext cx="161" cy="250"/>
            </a:xfrm>
            <a:custGeom>
              <a:avLst/>
              <a:gdLst>
                <a:gd name="T0" fmla="*/ 184 w 69"/>
                <a:gd name="T1" fmla="*/ 16 h 107"/>
                <a:gd name="T2" fmla="*/ 299 w 69"/>
                <a:gd name="T3" fmla="*/ 110 h 107"/>
                <a:gd name="T4" fmla="*/ 208 w 69"/>
                <a:gd name="T5" fmla="*/ 273 h 107"/>
                <a:gd name="T6" fmla="*/ 0 w 69"/>
                <a:gd name="T7" fmla="*/ 498 h 107"/>
                <a:gd name="T8" fmla="*/ 163 w 69"/>
                <a:gd name="T9" fmla="*/ 502 h 107"/>
                <a:gd name="T10" fmla="*/ 212 w 69"/>
                <a:gd name="T11" fmla="*/ 404 h 107"/>
                <a:gd name="T12" fmla="*/ 273 w 69"/>
                <a:gd name="T13" fmla="*/ 294 h 107"/>
                <a:gd name="T14" fmla="*/ 364 w 69"/>
                <a:gd name="T15" fmla="*/ 77 h 107"/>
                <a:gd name="T16" fmla="*/ 233 w 69"/>
                <a:gd name="T17" fmla="*/ 12 h 107"/>
                <a:gd name="T18" fmla="*/ 217 w 69"/>
                <a:gd name="T19" fmla="*/ 12 h 107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69" h="107">
                  <a:moveTo>
                    <a:pt x="34" y="3"/>
                  </a:moveTo>
                  <a:cubicBezTo>
                    <a:pt x="42" y="6"/>
                    <a:pt x="57" y="9"/>
                    <a:pt x="55" y="20"/>
                  </a:cubicBezTo>
                  <a:cubicBezTo>
                    <a:pt x="54" y="30"/>
                    <a:pt x="42" y="41"/>
                    <a:pt x="38" y="50"/>
                  </a:cubicBezTo>
                  <a:cubicBezTo>
                    <a:pt x="32" y="62"/>
                    <a:pt x="20" y="107"/>
                    <a:pt x="0" y="91"/>
                  </a:cubicBezTo>
                  <a:cubicBezTo>
                    <a:pt x="5" y="104"/>
                    <a:pt x="21" y="102"/>
                    <a:pt x="30" y="92"/>
                  </a:cubicBezTo>
                  <a:cubicBezTo>
                    <a:pt x="34" y="87"/>
                    <a:pt x="36" y="80"/>
                    <a:pt x="39" y="74"/>
                  </a:cubicBezTo>
                  <a:cubicBezTo>
                    <a:pt x="42" y="67"/>
                    <a:pt x="46" y="60"/>
                    <a:pt x="50" y="54"/>
                  </a:cubicBezTo>
                  <a:cubicBezTo>
                    <a:pt x="57" y="42"/>
                    <a:pt x="69" y="29"/>
                    <a:pt x="67" y="14"/>
                  </a:cubicBezTo>
                  <a:cubicBezTo>
                    <a:pt x="66" y="0"/>
                    <a:pt x="55" y="2"/>
                    <a:pt x="43" y="2"/>
                  </a:cubicBezTo>
                  <a:cubicBezTo>
                    <a:pt x="42" y="2"/>
                    <a:pt x="41" y="2"/>
                    <a:pt x="40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5" name="Freeform 2276">
              <a:extLst>
                <a:ext uri="{FF2B5EF4-FFF2-40B4-BE49-F238E27FC236}">
                  <a16:creationId xmlns:a16="http://schemas.microsoft.com/office/drawing/2014/main" id="{C3DAD927-164D-4657-AF98-2A0B93DB35CF}"/>
                </a:ext>
              </a:extLst>
            </p:cNvPr>
            <p:cNvSpPr>
              <a:spLocks/>
            </p:cNvSpPr>
            <p:nvPr/>
          </p:nvSpPr>
          <p:spPr bwMode="auto">
            <a:xfrm>
              <a:off x="559" y="805"/>
              <a:ext cx="212" cy="196"/>
            </a:xfrm>
            <a:custGeom>
              <a:avLst/>
              <a:gdLst>
                <a:gd name="T0" fmla="*/ 277 w 91"/>
                <a:gd name="T1" fmla="*/ 16 h 84"/>
                <a:gd name="T2" fmla="*/ 28 w 91"/>
                <a:gd name="T3" fmla="*/ 142 h 84"/>
                <a:gd name="T4" fmla="*/ 61 w 91"/>
                <a:gd name="T5" fmla="*/ 306 h 84"/>
                <a:gd name="T6" fmla="*/ 168 w 91"/>
                <a:gd name="T7" fmla="*/ 457 h 84"/>
                <a:gd name="T8" fmla="*/ 98 w 91"/>
                <a:gd name="T9" fmla="*/ 273 h 84"/>
                <a:gd name="T10" fmla="*/ 135 w 91"/>
                <a:gd name="T11" fmla="*/ 126 h 84"/>
                <a:gd name="T12" fmla="*/ 217 w 91"/>
                <a:gd name="T13" fmla="*/ 93 h 84"/>
                <a:gd name="T14" fmla="*/ 310 w 91"/>
                <a:gd name="T15" fmla="*/ 49 h 84"/>
                <a:gd name="T16" fmla="*/ 494 w 91"/>
                <a:gd name="T17" fmla="*/ 16 h 84"/>
                <a:gd name="T18" fmla="*/ 303 w 91"/>
                <a:gd name="T19" fmla="*/ 5 h 84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91" h="84">
                  <a:moveTo>
                    <a:pt x="51" y="3"/>
                  </a:moveTo>
                  <a:cubicBezTo>
                    <a:pt x="26" y="9"/>
                    <a:pt x="13" y="7"/>
                    <a:pt x="5" y="26"/>
                  </a:cubicBezTo>
                  <a:cubicBezTo>
                    <a:pt x="0" y="38"/>
                    <a:pt x="4" y="45"/>
                    <a:pt x="11" y="56"/>
                  </a:cubicBezTo>
                  <a:cubicBezTo>
                    <a:pt x="15" y="64"/>
                    <a:pt x="22" y="82"/>
                    <a:pt x="31" y="84"/>
                  </a:cubicBezTo>
                  <a:cubicBezTo>
                    <a:pt x="25" y="76"/>
                    <a:pt x="20" y="61"/>
                    <a:pt x="18" y="50"/>
                  </a:cubicBezTo>
                  <a:cubicBezTo>
                    <a:pt x="16" y="40"/>
                    <a:pt x="17" y="30"/>
                    <a:pt x="25" y="23"/>
                  </a:cubicBezTo>
                  <a:cubicBezTo>
                    <a:pt x="30" y="18"/>
                    <a:pt x="34" y="19"/>
                    <a:pt x="40" y="17"/>
                  </a:cubicBezTo>
                  <a:cubicBezTo>
                    <a:pt x="46" y="15"/>
                    <a:pt x="51" y="12"/>
                    <a:pt x="57" y="9"/>
                  </a:cubicBezTo>
                  <a:cubicBezTo>
                    <a:pt x="68" y="4"/>
                    <a:pt x="80" y="4"/>
                    <a:pt x="91" y="3"/>
                  </a:cubicBezTo>
                  <a:cubicBezTo>
                    <a:pt x="84" y="1"/>
                    <a:pt x="63" y="0"/>
                    <a:pt x="56" y="1"/>
                  </a:cubicBezTo>
                </a:path>
              </a:pathLst>
            </a:custGeom>
            <a:solidFill>
              <a:srgbClr val="FCE0A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6" name="Freeform 2277">
              <a:extLst>
                <a:ext uri="{FF2B5EF4-FFF2-40B4-BE49-F238E27FC236}">
                  <a16:creationId xmlns:a16="http://schemas.microsoft.com/office/drawing/2014/main" id="{1D0CCA16-046A-43D3-B220-4795F7002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880"/>
              <a:ext cx="5" cy="7"/>
            </a:xfrm>
            <a:custGeom>
              <a:avLst/>
              <a:gdLst>
                <a:gd name="T0" fmla="*/ 8 w 2"/>
                <a:gd name="T1" fmla="*/ 16 h 3"/>
                <a:gd name="T2" fmla="*/ 0 w 2"/>
                <a:gd name="T3" fmla="*/ 12 h 3"/>
                <a:gd name="T4" fmla="*/ 13 w 2"/>
                <a:gd name="T5" fmla="*/ 5 h 3"/>
                <a:gd name="T6" fmla="*/ 0 w 2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3">
                  <a:moveTo>
                    <a:pt x="1" y="3"/>
                  </a:moveTo>
                  <a:cubicBezTo>
                    <a:pt x="1" y="2"/>
                    <a:pt x="0" y="2"/>
                    <a:pt x="0" y="2"/>
                  </a:cubicBezTo>
                  <a:cubicBezTo>
                    <a:pt x="0" y="3"/>
                    <a:pt x="2" y="2"/>
                    <a:pt x="2" y="1"/>
                  </a:cubicBezTo>
                  <a:cubicBezTo>
                    <a:pt x="2" y="0"/>
                    <a:pt x="0" y="2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7" name="Freeform 2278">
              <a:extLst>
                <a:ext uri="{FF2B5EF4-FFF2-40B4-BE49-F238E27FC236}">
                  <a16:creationId xmlns:a16="http://schemas.microsoft.com/office/drawing/2014/main" id="{12AFDA77-43B8-49B4-8449-0DB8139132FE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882"/>
              <a:ext cx="4" cy="3"/>
            </a:xfrm>
            <a:custGeom>
              <a:avLst/>
              <a:gdLst>
                <a:gd name="T0" fmla="*/ 4 w 2"/>
                <a:gd name="T1" fmla="*/ 0 h 1"/>
                <a:gd name="T2" fmla="*/ 8 w 2"/>
                <a:gd name="T3" fmla="*/ 9 h 1"/>
                <a:gd name="T4" fmla="*/ 4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1" y="0"/>
                  </a:moveTo>
                  <a:cubicBezTo>
                    <a:pt x="0" y="0"/>
                    <a:pt x="1" y="1"/>
                    <a:pt x="2" y="1"/>
                  </a:cubicBezTo>
                  <a:cubicBezTo>
                    <a:pt x="2" y="0"/>
                    <a:pt x="2" y="0"/>
                    <a:pt x="1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8" name="Freeform 2279">
              <a:extLst>
                <a:ext uri="{FF2B5EF4-FFF2-40B4-BE49-F238E27FC236}">
                  <a16:creationId xmlns:a16="http://schemas.microsoft.com/office/drawing/2014/main" id="{F91673A1-E528-4445-B0D9-0481A4BF5A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882"/>
              <a:ext cx="4" cy="3"/>
            </a:xfrm>
            <a:custGeom>
              <a:avLst/>
              <a:gdLst>
                <a:gd name="T0" fmla="*/ 8 w 2"/>
                <a:gd name="T1" fmla="*/ 0 h 1"/>
                <a:gd name="T2" fmla="*/ 0 w 2"/>
                <a:gd name="T3" fmla="*/ 9 h 1"/>
                <a:gd name="T4" fmla="*/ 8 w 2"/>
                <a:gd name="T5" fmla="*/ 0 h 1"/>
                <a:gd name="T6" fmla="*/ 0 w 2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1">
                  <a:moveTo>
                    <a:pt x="2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2" y="1"/>
                    <a:pt x="2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39" name="Freeform 2280">
              <a:extLst>
                <a:ext uri="{FF2B5EF4-FFF2-40B4-BE49-F238E27FC236}">
                  <a16:creationId xmlns:a16="http://schemas.microsoft.com/office/drawing/2014/main" id="{183D4E0F-A983-493D-9AF6-56BC04FF143F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887"/>
              <a:ext cx="12" cy="7"/>
            </a:xfrm>
            <a:custGeom>
              <a:avLst/>
              <a:gdLst>
                <a:gd name="T0" fmla="*/ 24 w 5"/>
                <a:gd name="T1" fmla="*/ 5 h 3"/>
                <a:gd name="T2" fmla="*/ 5 w 5"/>
                <a:gd name="T3" fmla="*/ 12 h 3"/>
                <a:gd name="T4" fmla="*/ 17 w 5"/>
                <a:gd name="T5" fmla="*/ 0 h 3"/>
                <a:gd name="T6" fmla="*/ 12 w 5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3">
                  <a:moveTo>
                    <a:pt x="4" y="1"/>
                  </a:moveTo>
                  <a:cubicBezTo>
                    <a:pt x="3" y="0"/>
                    <a:pt x="0" y="1"/>
                    <a:pt x="1" y="2"/>
                  </a:cubicBezTo>
                  <a:cubicBezTo>
                    <a:pt x="2" y="3"/>
                    <a:pt x="5" y="2"/>
                    <a:pt x="3" y="0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0" name="Freeform 2281">
              <a:extLst>
                <a:ext uri="{FF2B5EF4-FFF2-40B4-BE49-F238E27FC236}">
                  <a16:creationId xmlns:a16="http://schemas.microsoft.com/office/drawing/2014/main" id="{60006C3D-6563-4BA8-9E5C-F20CD03F380C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892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4 h 1"/>
                <a:gd name="T4" fmla="*/ 0 w 1"/>
                <a:gd name="T5" fmla="*/ 4 h 1"/>
                <a:gd name="T6" fmla="*/ 0 w 1"/>
                <a:gd name="T7" fmla="*/ 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1" name="Freeform 2282">
              <a:extLst>
                <a:ext uri="{FF2B5EF4-FFF2-40B4-BE49-F238E27FC236}">
                  <a16:creationId xmlns:a16="http://schemas.microsoft.com/office/drawing/2014/main" id="{D6C79A9B-18A3-46EA-81C1-2DF07C3FCCFB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899"/>
              <a:ext cx="7" cy="6"/>
            </a:xfrm>
            <a:custGeom>
              <a:avLst/>
              <a:gdLst>
                <a:gd name="T0" fmla="*/ 12 w 3"/>
                <a:gd name="T1" fmla="*/ 4 h 3"/>
                <a:gd name="T2" fmla="*/ 0 w 3"/>
                <a:gd name="T3" fmla="*/ 12 h 3"/>
                <a:gd name="T4" fmla="*/ 5 w 3"/>
                <a:gd name="T5" fmla="*/ 4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0" y="0"/>
                    <a:pt x="0" y="2"/>
                    <a:pt x="0" y="3"/>
                  </a:cubicBezTo>
                  <a:cubicBezTo>
                    <a:pt x="2" y="3"/>
                    <a:pt x="3" y="1"/>
                    <a:pt x="1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2" name="Freeform 2283">
              <a:extLst>
                <a:ext uri="{FF2B5EF4-FFF2-40B4-BE49-F238E27FC236}">
                  <a16:creationId xmlns:a16="http://schemas.microsoft.com/office/drawing/2014/main" id="{69351EF7-F501-44F4-9E8A-9560BBEE5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919"/>
              <a:ext cx="7" cy="7"/>
            </a:xfrm>
            <a:custGeom>
              <a:avLst/>
              <a:gdLst>
                <a:gd name="T0" fmla="*/ 5 w 3"/>
                <a:gd name="T1" fmla="*/ 0 h 3"/>
                <a:gd name="T2" fmla="*/ 12 w 3"/>
                <a:gd name="T3" fmla="*/ 12 h 3"/>
                <a:gd name="T4" fmla="*/ 5 w 3"/>
                <a:gd name="T5" fmla="*/ 0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0" y="0"/>
                    <a:pt x="1" y="3"/>
                    <a:pt x="2" y="2"/>
                  </a:cubicBezTo>
                  <a:cubicBezTo>
                    <a:pt x="3" y="2"/>
                    <a:pt x="1" y="0"/>
                    <a:pt x="1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3" name="Freeform 2284">
              <a:extLst>
                <a:ext uri="{FF2B5EF4-FFF2-40B4-BE49-F238E27FC236}">
                  <a16:creationId xmlns:a16="http://schemas.microsoft.com/office/drawing/2014/main" id="{AE3EC8CD-5235-46A3-B275-5B068386F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936"/>
              <a:ext cx="7" cy="11"/>
            </a:xfrm>
            <a:custGeom>
              <a:avLst/>
              <a:gdLst>
                <a:gd name="T0" fmla="*/ 5 w 3"/>
                <a:gd name="T1" fmla="*/ 9 h 5"/>
                <a:gd name="T2" fmla="*/ 5 w 3"/>
                <a:gd name="T3" fmla="*/ 9 h 5"/>
                <a:gd name="T4" fmla="*/ 5 w 3"/>
                <a:gd name="T5" fmla="*/ 20 h 5"/>
                <a:gd name="T6" fmla="*/ 5 w 3"/>
                <a:gd name="T7" fmla="*/ 0 h 5"/>
                <a:gd name="T8" fmla="*/ 0 w 3"/>
                <a:gd name="T9" fmla="*/ 2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5">
                  <a:moveTo>
                    <a:pt x="1" y="2"/>
                  </a:moveTo>
                  <a:cubicBezTo>
                    <a:pt x="1" y="2"/>
                    <a:pt x="1" y="2"/>
                    <a:pt x="1" y="2"/>
                  </a:cubicBezTo>
                  <a:cubicBezTo>
                    <a:pt x="0" y="3"/>
                    <a:pt x="0" y="5"/>
                    <a:pt x="1" y="4"/>
                  </a:cubicBezTo>
                  <a:cubicBezTo>
                    <a:pt x="3" y="3"/>
                    <a:pt x="2" y="1"/>
                    <a:pt x="1" y="0"/>
                  </a:cubicBezTo>
                  <a:cubicBezTo>
                    <a:pt x="1" y="2"/>
                    <a:pt x="0" y="3"/>
                    <a:pt x="0" y="4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4" name="Freeform 2285">
              <a:extLst>
                <a:ext uri="{FF2B5EF4-FFF2-40B4-BE49-F238E27FC236}">
                  <a16:creationId xmlns:a16="http://schemas.microsoft.com/office/drawing/2014/main" id="{8BAEF9E9-21C2-4C81-AF17-E6072A655BD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959"/>
              <a:ext cx="5" cy="5"/>
            </a:xfrm>
            <a:custGeom>
              <a:avLst/>
              <a:gdLst>
                <a:gd name="T0" fmla="*/ 8 w 2"/>
                <a:gd name="T1" fmla="*/ 13 h 2"/>
                <a:gd name="T2" fmla="*/ 8 w 2"/>
                <a:gd name="T3" fmla="*/ 8 h 2"/>
                <a:gd name="T4" fmla="*/ 8 w 2"/>
                <a:gd name="T5" fmla="*/ 13 h 2"/>
                <a:gd name="T6" fmla="*/ 8 w 2"/>
                <a:gd name="T7" fmla="*/ 0 h 2"/>
                <a:gd name="T8" fmla="*/ 8 w 2"/>
                <a:gd name="T9" fmla="*/ 13 h 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2">
                  <a:moveTo>
                    <a:pt x="1" y="2"/>
                  </a:moveTo>
                  <a:cubicBezTo>
                    <a:pt x="1" y="2"/>
                    <a:pt x="1" y="1"/>
                    <a:pt x="1" y="1"/>
                  </a:cubicBezTo>
                  <a:cubicBezTo>
                    <a:pt x="1" y="2"/>
                    <a:pt x="1" y="2"/>
                    <a:pt x="1" y="2"/>
                  </a:cubicBezTo>
                  <a:cubicBezTo>
                    <a:pt x="2" y="2"/>
                    <a:pt x="2" y="1"/>
                    <a:pt x="1" y="0"/>
                  </a:cubicBezTo>
                  <a:cubicBezTo>
                    <a:pt x="0" y="1"/>
                    <a:pt x="1" y="2"/>
                    <a:pt x="1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5" name="Freeform 2286">
              <a:extLst>
                <a:ext uri="{FF2B5EF4-FFF2-40B4-BE49-F238E27FC236}">
                  <a16:creationId xmlns:a16="http://schemas.microsoft.com/office/drawing/2014/main" id="{A4298030-F23A-443B-8EAA-C7D59EBDD69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975"/>
              <a:ext cx="10" cy="10"/>
            </a:xfrm>
            <a:custGeom>
              <a:avLst/>
              <a:gdLst>
                <a:gd name="T0" fmla="*/ 13 w 4"/>
                <a:gd name="T1" fmla="*/ 0 h 4"/>
                <a:gd name="T2" fmla="*/ 20 w 4"/>
                <a:gd name="T3" fmla="*/ 8 h 4"/>
                <a:gd name="T4" fmla="*/ 8 w 4"/>
                <a:gd name="T5" fmla="*/ 13 h 4"/>
                <a:gd name="T6" fmla="*/ 13 w 4"/>
                <a:gd name="T7" fmla="*/ 8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0"/>
                  </a:moveTo>
                  <a:cubicBezTo>
                    <a:pt x="1" y="1"/>
                    <a:pt x="2" y="2"/>
                    <a:pt x="3" y="1"/>
                  </a:cubicBezTo>
                  <a:cubicBezTo>
                    <a:pt x="2" y="0"/>
                    <a:pt x="0" y="1"/>
                    <a:pt x="1" y="2"/>
                  </a:cubicBezTo>
                  <a:cubicBezTo>
                    <a:pt x="1" y="4"/>
                    <a:pt x="4" y="2"/>
                    <a:pt x="2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6" name="Freeform 2287">
              <a:extLst>
                <a:ext uri="{FF2B5EF4-FFF2-40B4-BE49-F238E27FC236}">
                  <a16:creationId xmlns:a16="http://schemas.microsoft.com/office/drawing/2014/main" id="{5FA90935-59C8-41D0-B530-976F8D4E82B8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985"/>
              <a:ext cx="1" cy="2"/>
            </a:xfrm>
            <a:custGeom>
              <a:avLst/>
              <a:gdLst>
                <a:gd name="T0" fmla="*/ 0 w 1"/>
                <a:gd name="T1" fmla="*/ 4 h 1"/>
                <a:gd name="T2" fmla="*/ 0 w 1"/>
                <a:gd name="T3" fmla="*/ 4 h 1"/>
                <a:gd name="T4" fmla="*/ 0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7" name="Freeform 2288">
              <a:extLst>
                <a:ext uri="{FF2B5EF4-FFF2-40B4-BE49-F238E27FC236}">
                  <a16:creationId xmlns:a16="http://schemas.microsoft.com/office/drawing/2014/main" id="{CA97DDBE-FB06-4A13-8A4A-060FE7C0ED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89" y="989"/>
              <a:ext cx="10" cy="10"/>
            </a:xfrm>
            <a:custGeom>
              <a:avLst/>
              <a:gdLst>
                <a:gd name="T0" fmla="*/ 13 w 4"/>
                <a:gd name="T1" fmla="*/ 8 h 4"/>
                <a:gd name="T2" fmla="*/ 13 w 4"/>
                <a:gd name="T3" fmla="*/ 20 h 4"/>
                <a:gd name="T4" fmla="*/ 8 w 4"/>
                <a:gd name="T5" fmla="*/ 8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4"/>
                    <a:pt x="2" y="3"/>
                  </a:cubicBezTo>
                  <a:cubicBezTo>
                    <a:pt x="4" y="3"/>
                    <a:pt x="2" y="0"/>
                    <a:pt x="1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8" name="Freeform 2289">
              <a:extLst>
                <a:ext uri="{FF2B5EF4-FFF2-40B4-BE49-F238E27FC236}">
                  <a16:creationId xmlns:a16="http://schemas.microsoft.com/office/drawing/2014/main" id="{F41AA77A-D5DA-4747-8D2D-CFB539A0C530}"/>
                </a:ext>
              </a:extLst>
            </p:cNvPr>
            <p:cNvSpPr>
              <a:spLocks/>
            </p:cNvSpPr>
            <p:nvPr/>
          </p:nvSpPr>
          <p:spPr bwMode="auto">
            <a:xfrm>
              <a:off x="699" y="1006"/>
              <a:ext cx="2" cy="2"/>
            </a:xfrm>
            <a:custGeom>
              <a:avLst/>
              <a:gdLst>
                <a:gd name="T0" fmla="*/ 4 w 1"/>
                <a:gd name="T1" fmla="*/ 4 h 1"/>
                <a:gd name="T2" fmla="*/ 4 w 1"/>
                <a:gd name="T3" fmla="*/ 0 h 1"/>
                <a:gd name="T4" fmla="*/ 4 w 1"/>
                <a:gd name="T5" fmla="*/ 4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0" y="1"/>
                    <a:pt x="0" y="0"/>
                    <a:pt x="1" y="0"/>
                  </a:cubicBezTo>
                  <a:cubicBezTo>
                    <a:pt x="1" y="0"/>
                    <a:pt x="1" y="0"/>
                    <a:pt x="1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49" name="Freeform 2290">
              <a:extLst>
                <a:ext uri="{FF2B5EF4-FFF2-40B4-BE49-F238E27FC236}">
                  <a16:creationId xmlns:a16="http://schemas.microsoft.com/office/drawing/2014/main" id="{3D13DDF8-4045-4C3E-BF8E-DAE504156C7E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017"/>
              <a:ext cx="9" cy="7"/>
            </a:xfrm>
            <a:custGeom>
              <a:avLst/>
              <a:gdLst>
                <a:gd name="T0" fmla="*/ 11 w 4"/>
                <a:gd name="T1" fmla="*/ 0 h 3"/>
                <a:gd name="T2" fmla="*/ 11 w 4"/>
                <a:gd name="T3" fmla="*/ 0 h 3"/>
                <a:gd name="T4" fmla="*/ 5 w 4"/>
                <a:gd name="T5" fmla="*/ 16 h 3"/>
                <a:gd name="T6" fmla="*/ 11 w 4"/>
                <a:gd name="T7" fmla="*/ 0 h 3"/>
                <a:gd name="T8" fmla="*/ 11 w 4"/>
                <a:gd name="T9" fmla="*/ 0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" h="3">
                  <a:moveTo>
                    <a:pt x="2" y="0"/>
                  </a:moveTo>
                  <a:cubicBezTo>
                    <a:pt x="2" y="0"/>
                    <a:pt x="2" y="0"/>
                    <a:pt x="2" y="0"/>
                  </a:cubicBezTo>
                  <a:cubicBezTo>
                    <a:pt x="1" y="0"/>
                    <a:pt x="0" y="2"/>
                    <a:pt x="1" y="3"/>
                  </a:cubicBezTo>
                  <a:cubicBezTo>
                    <a:pt x="2" y="3"/>
                    <a:pt x="4" y="1"/>
                    <a:pt x="2" y="0"/>
                  </a:cubicBezTo>
                  <a:cubicBezTo>
                    <a:pt x="2" y="0"/>
                    <a:pt x="2" y="0"/>
                    <a:pt x="2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0" name="Freeform 2291">
              <a:extLst>
                <a:ext uri="{FF2B5EF4-FFF2-40B4-BE49-F238E27FC236}">
                  <a16:creationId xmlns:a16="http://schemas.microsoft.com/office/drawing/2014/main" id="{0071D872-92C2-48C6-B56E-C6E4C2F5F554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024"/>
              <a:ext cx="5" cy="7"/>
            </a:xfrm>
            <a:custGeom>
              <a:avLst/>
              <a:gdLst>
                <a:gd name="T0" fmla="*/ 8 w 2"/>
                <a:gd name="T1" fmla="*/ 5 h 3"/>
                <a:gd name="T2" fmla="*/ 8 w 2"/>
                <a:gd name="T3" fmla="*/ 12 h 3"/>
                <a:gd name="T4" fmla="*/ 0 w 2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1"/>
                  </a:moveTo>
                  <a:cubicBezTo>
                    <a:pt x="0" y="1"/>
                    <a:pt x="1" y="3"/>
                    <a:pt x="1" y="2"/>
                  </a:cubicBezTo>
                  <a:cubicBezTo>
                    <a:pt x="2" y="2"/>
                    <a:pt x="1" y="0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1" name="Freeform 2292">
              <a:extLst>
                <a:ext uri="{FF2B5EF4-FFF2-40B4-BE49-F238E27FC236}">
                  <a16:creationId xmlns:a16="http://schemas.microsoft.com/office/drawing/2014/main" id="{5FF9EF75-0F7E-4BE1-8608-6E97B8C9BA4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0" y="1034"/>
              <a:ext cx="4" cy="7"/>
            </a:xfrm>
            <a:custGeom>
              <a:avLst/>
              <a:gdLst>
                <a:gd name="T0" fmla="*/ 0 w 2"/>
                <a:gd name="T1" fmla="*/ 12 h 3"/>
                <a:gd name="T2" fmla="*/ 0 w 2"/>
                <a:gd name="T3" fmla="*/ 0 h 3"/>
                <a:gd name="T4" fmla="*/ 0 w 2"/>
                <a:gd name="T5" fmla="*/ 16 h 3"/>
                <a:gd name="T6" fmla="*/ 0 w 2"/>
                <a:gd name="T7" fmla="*/ 5 h 3"/>
                <a:gd name="T8" fmla="*/ 0 w 2"/>
                <a:gd name="T9" fmla="*/ 5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" h="3">
                  <a:moveTo>
                    <a:pt x="0" y="2"/>
                  </a:moveTo>
                  <a:cubicBezTo>
                    <a:pt x="0" y="2"/>
                    <a:pt x="0" y="1"/>
                    <a:pt x="0" y="0"/>
                  </a:cubicBezTo>
                  <a:cubicBezTo>
                    <a:pt x="2" y="0"/>
                    <a:pt x="1" y="2"/>
                    <a:pt x="0" y="3"/>
                  </a:cubicBezTo>
                  <a:cubicBezTo>
                    <a:pt x="0" y="2"/>
                    <a:pt x="0" y="2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2" name="Freeform 2293">
              <a:extLst>
                <a:ext uri="{FF2B5EF4-FFF2-40B4-BE49-F238E27FC236}">
                  <a16:creationId xmlns:a16="http://schemas.microsoft.com/office/drawing/2014/main" id="{9FECC423-45AA-4E8D-BA90-74246A19C07C}"/>
                </a:ext>
              </a:extLst>
            </p:cNvPr>
            <p:cNvSpPr>
              <a:spLocks/>
            </p:cNvSpPr>
            <p:nvPr/>
          </p:nvSpPr>
          <p:spPr bwMode="auto">
            <a:xfrm>
              <a:off x="731" y="1041"/>
              <a:ext cx="3" cy="1"/>
            </a:xfrm>
            <a:custGeom>
              <a:avLst/>
              <a:gdLst>
                <a:gd name="T0" fmla="*/ 9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3" name="Freeform 2294">
              <a:extLst>
                <a:ext uri="{FF2B5EF4-FFF2-40B4-BE49-F238E27FC236}">
                  <a16:creationId xmlns:a16="http://schemas.microsoft.com/office/drawing/2014/main" id="{6E416B17-F4E6-4B2B-8578-4EF68239D9CE}"/>
                </a:ext>
              </a:extLst>
            </p:cNvPr>
            <p:cNvSpPr>
              <a:spLocks/>
            </p:cNvSpPr>
            <p:nvPr/>
          </p:nvSpPr>
          <p:spPr bwMode="auto">
            <a:xfrm>
              <a:off x="738" y="1031"/>
              <a:ext cx="7" cy="7"/>
            </a:xfrm>
            <a:custGeom>
              <a:avLst/>
              <a:gdLst>
                <a:gd name="T0" fmla="*/ 16 w 3"/>
                <a:gd name="T1" fmla="*/ 5 h 3"/>
                <a:gd name="T2" fmla="*/ 12 w 3"/>
                <a:gd name="T3" fmla="*/ 16 h 3"/>
                <a:gd name="T4" fmla="*/ 16 w 3"/>
                <a:gd name="T5" fmla="*/ 5 h 3"/>
                <a:gd name="T6" fmla="*/ 12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3" y="1"/>
                  </a:moveTo>
                  <a:cubicBezTo>
                    <a:pt x="2" y="1"/>
                    <a:pt x="0" y="3"/>
                    <a:pt x="2" y="3"/>
                  </a:cubicBezTo>
                  <a:cubicBezTo>
                    <a:pt x="3" y="3"/>
                    <a:pt x="3" y="2"/>
                    <a:pt x="3" y="1"/>
                  </a:cubicBezTo>
                  <a:cubicBezTo>
                    <a:pt x="3" y="0"/>
                    <a:pt x="1" y="1"/>
                    <a:pt x="2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4" name="Freeform 2295">
              <a:extLst>
                <a:ext uri="{FF2B5EF4-FFF2-40B4-BE49-F238E27FC236}">
                  <a16:creationId xmlns:a16="http://schemas.microsoft.com/office/drawing/2014/main" id="{8EFF84CE-A358-49D8-919E-6990250E736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5" y="1010"/>
              <a:ext cx="7" cy="10"/>
            </a:xfrm>
            <a:custGeom>
              <a:avLst/>
              <a:gdLst>
                <a:gd name="T0" fmla="*/ 5 w 3"/>
                <a:gd name="T1" fmla="*/ 8 h 4"/>
                <a:gd name="T2" fmla="*/ 12 w 3"/>
                <a:gd name="T3" fmla="*/ 13 h 4"/>
                <a:gd name="T4" fmla="*/ 0 w 3"/>
                <a:gd name="T5" fmla="*/ 13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4">
                  <a:moveTo>
                    <a:pt x="1" y="1"/>
                  </a:moveTo>
                  <a:cubicBezTo>
                    <a:pt x="0" y="2"/>
                    <a:pt x="1" y="4"/>
                    <a:pt x="2" y="2"/>
                  </a:cubicBezTo>
                  <a:cubicBezTo>
                    <a:pt x="3" y="0"/>
                    <a:pt x="0" y="0"/>
                    <a:pt x="0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5" name="Freeform 2296">
              <a:extLst>
                <a:ext uri="{FF2B5EF4-FFF2-40B4-BE49-F238E27FC236}">
                  <a16:creationId xmlns:a16="http://schemas.microsoft.com/office/drawing/2014/main" id="{109A99EC-7C30-412F-BD9D-C22004E4B92A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987"/>
              <a:ext cx="7" cy="12"/>
            </a:xfrm>
            <a:custGeom>
              <a:avLst/>
              <a:gdLst>
                <a:gd name="T0" fmla="*/ 16 w 3"/>
                <a:gd name="T1" fmla="*/ 0 h 5"/>
                <a:gd name="T2" fmla="*/ 5 w 3"/>
                <a:gd name="T3" fmla="*/ 24 h 5"/>
                <a:gd name="T4" fmla="*/ 16 w 3"/>
                <a:gd name="T5" fmla="*/ 5 h 5"/>
                <a:gd name="T6" fmla="*/ 16 w 3"/>
                <a:gd name="T7" fmla="*/ 5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3" y="0"/>
                  </a:moveTo>
                  <a:cubicBezTo>
                    <a:pt x="2" y="0"/>
                    <a:pt x="0" y="3"/>
                    <a:pt x="1" y="4"/>
                  </a:cubicBezTo>
                  <a:cubicBezTo>
                    <a:pt x="2" y="5"/>
                    <a:pt x="3" y="2"/>
                    <a:pt x="3" y="1"/>
                  </a:cubicBezTo>
                  <a:cubicBezTo>
                    <a:pt x="3" y="1"/>
                    <a:pt x="3" y="1"/>
                    <a:pt x="3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6" name="Freeform 2297">
              <a:extLst>
                <a:ext uri="{FF2B5EF4-FFF2-40B4-BE49-F238E27FC236}">
                  <a16:creationId xmlns:a16="http://schemas.microsoft.com/office/drawing/2014/main" id="{D2396FE1-B11E-489F-97C3-1FBFBDD2BF06}"/>
                </a:ext>
              </a:extLst>
            </p:cNvPr>
            <p:cNvSpPr>
              <a:spLocks/>
            </p:cNvSpPr>
            <p:nvPr/>
          </p:nvSpPr>
          <p:spPr bwMode="auto">
            <a:xfrm>
              <a:off x="780" y="966"/>
              <a:ext cx="7" cy="12"/>
            </a:xfrm>
            <a:custGeom>
              <a:avLst/>
              <a:gdLst>
                <a:gd name="T0" fmla="*/ 12 w 3"/>
                <a:gd name="T1" fmla="*/ 0 h 5"/>
                <a:gd name="T2" fmla="*/ 5 w 3"/>
                <a:gd name="T3" fmla="*/ 29 h 5"/>
                <a:gd name="T4" fmla="*/ 16 w 3"/>
                <a:gd name="T5" fmla="*/ 17 h 5"/>
                <a:gd name="T6" fmla="*/ 12 w 3"/>
                <a:gd name="T7" fmla="*/ 17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5">
                  <a:moveTo>
                    <a:pt x="2" y="0"/>
                  </a:moveTo>
                  <a:cubicBezTo>
                    <a:pt x="1" y="2"/>
                    <a:pt x="0" y="3"/>
                    <a:pt x="1" y="5"/>
                  </a:cubicBezTo>
                  <a:cubicBezTo>
                    <a:pt x="2" y="5"/>
                    <a:pt x="3" y="4"/>
                    <a:pt x="3" y="3"/>
                  </a:cubicBezTo>
                  <a:cubicBezTo>
                    <a:pt x="3" y="2"/>
                    <a:pt x="2" y="1"/>
                    <a:pt x="2" y="3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7" name="Freeform 2298">
              <a:extLst>
                <a:ext uri="{FF2B5EF4-FFF2-40B4-BE49-F238E27FC236}">
                  <a16:creationId xmlns:a16="http://schemas.microsoft.com/office/drawing/2014/main" id="{AD826B25-A598-4E5B-A047-69B4E4AB3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950"/>
              <a:ext cx="4" cy="11"/>
            </a:xfrm>
            <a:custGeom>
              <a:avLst/>
              <a:gdLst>
                <a:gd name="T0" fmla="*/ 8 w 2"/>
                <a:gd name="T1" fmla="*/ 0 h 5"/>
                <a:gd name="T2" fmla="*/ 0 w 2"/>
                <a:gd name="T3" fmla="*/ 20 h 5"/>
                <a:gd name="T4" fmla="*/ 4 w 2"/>
                <a:gd name="T5" fmla="*/ 4 h 5"/>
                <a:gd name="T6" fmla="*/ 4 w 2"/>
                <a:gd name="T7" fmla="*/ 4 h 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5">
                  <a:moveTo>
                    <a:pt x="2" y="0"/>
                  </a:moveTo>
                  <a:cubicBezTo>
                    <a:pt x="1" y="1"/>
                    <a:pt x="0" y="3"/>
                    <a:pt x="0" y="4"/>
                  </a:cubicBezTo>
                  <a:cubicBezTo>
                    <a:pt x="1" y="5"/>
                    <a:pt x="2" y="2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8" name="Freeform 2299">
              <a:extLst>
                <a:ext uri="{FF2B5EF4-FFF2-40B4-BE49-F238E27FC236}">
                  <a16:creationId xmlns:a16="http://schemas.microsoft.com/office/drawing/2014/main" id="{2BF3778C-F9DE-4CBF-AF2F-D757566F08E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940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9 h 1"/>
                <a:gd name="T4" fmla="*/ 0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0"/>
                    <a:pt x="0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59" name="Freeform 2300">
              <a:extLst>
                <a:ext uri="{FF2B5EF4-FFF2-40B4-BE49-F238E27FC236}">
                  <a16:creationId xmlns:a16="http://schemas.microsoft.com/office/drawing/2014/main" id="{30237F54-609D-44D0-A7E9-B32E69B34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924"/>
              <a:ext cx="7" cy="7"/>
            </a:xfrm>
            <a:custGeom>
              <a:avLst/>
              <a:gdLst>
                <a:gd name="T0" fmla="*/ 5 w 3"/>
                <a:gd name="T1" fmla="*/ 0 h 3"/>
                <a:gd name="T2" fmla="*/ 0 w 3"/>
                <a:gd name="T3" fmla="*/ 12 h 3"/>
                <a:gd name="T4" fmla="*/ 12 w 3"/>
                <a:gd name="T5" fmla="*/ 5 h 3"/>
                <a:gd name="T6" fmla="*/ 5 w 3"/>
                <a:gd name="T7" fmla="*/ 12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3">
                  <a:moveTo>
                    <a:pt x="1" y="0"/>
                  </a:moveTo>
                  <a:cubicBezTo>
                    <a:pt x="1" y="0"/>
                    <a:pt x="2" y="3"/>
                    <a:pt x="0" y="2"/>
                  </a:cubicBezTo>
                  <a:cubicBezTo>
                    <a:pt x="0" y="1"/>
                    <a:pt x="1" y="0"/>
                    <a:pt x="2" y="1"/>
                  </a:cubicBezTo>
                  <a:cubicBezTo>
                    <a:pt x="3" y="1"/>
                    <a:pt x="2" y="2"/>
                    <a:pt x="1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0" name="Freeform 2301">
              <a:extLst>
                <a:ext uri="{FF2B5EF4-FFF2-40B4-BE49-F238E27FC236}">
                  <a16:creationId xmlns:a16="http://schemas.microsoft.com/office/drawing/2014/main" id="{F5D7A40F-CFE9-402E-B07E-CC9BB28F173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901"/>
              <a:ext cx="7" cy="9"/>
            </a:xfrm>
            <a:custGeom>
              <a:avLst/>
              <a:gdLst>
                <a:gd name="T0" fmla="*/ 5 w 3"/>
                <a:gd name="T1" fmla="*/ 20 h 4"/>
                <a:gd name="T2" fmla="*/ 5 w 3"/>
                <a:gd name="T3" fmla="*/ 0 h 4"/>
                <a:gd name="T4" fmla="*/ 5 w 3"/>
                <a:gd name="T5" fmla="*/ 16 h 4"/>
                <a:gd name="T6" fmla="*/ 12 w 3"/>
                <a:gd name="T7" fmla="*/ 5 h 4"/>
                <a:gd name="T8" fmla="*/ 5 w 3"/>
                <a:gd name="T9" fmla="*/ 11 h 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4">
                  <a:moveTo>
                    <a:pt x="1" y="4"/>
                  </a:moveTo>
                  <a:cubicBezTo>
                    <a:pt x="3" y="4"/>
                    <a:pt x="2" y="0"/>
                    <a:pt x="1" y="0"/>
                  </a:cubicBezTo>
                  <a:cubicBezTo>
                    <a:pt x="0" y="1"/>
                    <a:pt x="1" y="3"/>
                    <a:pt x="1" y="3"/>
                  </a:cubicBezTo>
                  <a:cubicBezTo>
                    <a:pt x="2" y="3"/>
                    <a:pt x="2" y="2"/>
                    <a:pt x="2" y="1"/>
                  </a:cubicBezTo>
                  <a:cubicBezTo>
                    <a:pt x="1" y="1"/>
                    <a:pt x="0" y="1"/>
                    <a:pt x="1" y="2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1" name="Freeform 2302">
              <a:extLst>
                <a:ext uri="{FF2B5EF4-FFF2-40B4-BE49-F238E27FC236}">
                  <a16:creationId xmlns:a16="http://schemas.microsoft.com/office/drawing/2014/main" id="{0767F636-7843-4F2C-8289-EFA4A9F7EB3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882"/>
              <a:ext cx="5" cy="14"/>
            </a:xfrm>
            <a:custGeom>
              <a:avLst/>
              <a:gdLst>
                <a:gd name="T0" fmla="*/ 8 w 2"/>
                <a:gd name="T1" fmla="*/ 16 h 6"/>
                <a:gd name="T2" fmla="*/ 0 w 2"/>
                <a:gd name="T3" fmla="*/ 16 h 6"/>
                <a:gd name="T4" fmla="*/ 0 w 2"/>
                <a:gd name="T5" fmla="*/ 16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6">
                  <a:moveTo>
                    <a:pt x="1" y="3"/>
                  </a:moveTo>
                  <a:cubicBezTo>
                    <a:pt x="1" y="3"/>
                    <a:pt x="1" y="3"/>
                    <a:pt x="0" y="3"/>
                  </a:cubicBezTo>
                  <a:cubicBezTo>
                    <a:pt x="2" y="0"/>
                    <a:pt x="2" y="6"/>
                    <a:pt x="0" y="3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2" name="Freeform 2303">
              <a:extLst>
                <a:ext uri="{FF2B5EF4-FFF2-40B4-BE49-F238E27FC236}">
                  <a16:creationId xmlns:a16="http://schemas.microsoft.com/office/drawing/2014/main" id="{1E3DEA8F-A20B-41E2-B2CC-26FFF99E935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3" y="880"/>
              <a:ext cx="10" cy="7"/>
            </a:xfrm>
            <a:custGeom>
              <a:avLst/>
              <a:gdLst>
                <a:gd name="T0" fmla="*/ 20 w 4"/>
                <a:gd name="T1" fmla="*/ 12 h 3"/>
                <a:gd name="T2" fmla="*/ 8 w 4"/>
                <a:gd name="T3" fmla="*/ 12 h 3"/>
                <a:gd name="T4" fmla="*/ 20 w 4"/>
                <a:gd name="T5" fmla="*/ 5 h 3"/>
                <a:gd name="T6" fmla="*/ 13 w 4"/>
                <a:gd name="T7" fmla="*/ 5 h 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3">
                  <a:moveTo>
                    <a:pt x="3" y="2"/>
                  </a:moveTo>
                  <a:cubicBezTo>
                    <a:pt x="4" y="1"/>
                    <a:pt x="2" y="0"/>
                    <a:pt x="1" y="2"/>
                  </a:cubicBezTo>
                  <a:cubicBezTo>
                    <a:pt x="0" y="3"/>
                    <a:pt x="4" y="3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noFill/>
            <a:ln w="14288" cap="rnd">
              <a:solidFill>
                <a:srgbClr val="C6AB6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3" name="Freeform 2304">
              <a:extLst>
                <a:ext uri="{FF2B5EF4-FFF2-40B4-BE49-F238E27FC236}">
                  <a16:creationId xmlns:a16="http://schemas.microsoft.com/office/drawing/2014/main" id="{21502955-521A-42EC-B23B-C52C35B7B0D0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882"/>
              <a:ext cx="2" cy="5"/>
            </a:xfrm>
            <a:custGeom>
              <a:avLst/>
              <a:gdLst>
                <a:gd name="T0" fmla="*/ 0 w 1"/>
                <a:gd name="T1" fmla="*/ 8 h 2"/>
                <a:gd name="T2" fmla="*/ 4 w 1"/>
                <a:gd name="T3" fmla="*/ 8 h 2"/>
                <a:gd name="T4" fmla="*/ 4 w 1"/>
                <a:gd name="T5" fmla="*/ 13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0" y="1"/>
                  </a:moveTo>
                  <a:cubicBezTo>
                    <a:pt x="0" y="0"/>
                    <a:pt x="1" y="0"/>
                    <a:pt x="1" y="1"/>
                  </a:cubicBezTo>
                  <a:cubicBezTo>
                    <a:pt x="1" y="1"/>
                    <a:pt x="1" y="1"/>
                    <a:pt x="1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4" name="Freeform 2305">
              <a:extLst>
                <a:ext uri="{FF2B5EF4-FFF2-40B4-BE49-F238E27FC236}">
                  <a16:creationId xmlns:a16="http://schemas.microsoft.com/office/drawing/2014/main" id="{98145DB5-21F2-4C0A-86BC-4AC1ECD576EA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887"/>
              <a:ext cx="2" cy="2"/>
            </a:xfrm>
            <a:custGeom>
              <a:avLst/>
              <a:gdLst>
                <a:gd name="T0" fmla="*/ 4 w 1"/>
                <a:gd name="T1" fmla="*/ 4 h 1"/>
                <a:gd name="T2" fmla="*/ 4 w 1"/>
                <a:gd name="T3" fmla="*/ 4 h 1"/>
                <a:gd name="T4" fmla="*/ 0 w 1"/>
                <a:gd name="T5" fmla="*/ 0 h 1"/>
                <a:gd name="T6" fmla="*/ 0 w 1"/>
                <a:gd name="T7" fmla="*/ 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0"/>
                    <a:pt x="0" y="0"/>
                  </a:cubicBezTo>
                  <a:cubicBezTo>
                    <a:pt x="0" y="0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5" name="Freeform 2306">
              <a:extLst>
                <a:ext uri="{FF2B5EF4-FFF2-40B4-BE49-F238E27FC236}">
                  <a16:creationId xmlns:a16="http://schemas.microsoft.com/office/drawing/2014/main" id="{5DBE741C-7D07-49AF-B013-3C5E062A6B1F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901"/>
              <a:ext cx="2" cy="4"/>
            </a:xfrm>
            <a:custGeom>
              <a:avLst/>
              <a:gdLst>
                <a:gd name="T0" fmla="*/ 4 w 1"/>
                <a:gd name="T1" fmla="*/ 8 h 2"/>
                <a:gd name="T2" fmla="*/ 4 w 1"/>
                <a:gd name="T3" fmla="*/ 0 h 2"/>
                <a:gd name="T4" fmla="*/ 4 w 1"/>
                <a:gd name="T5" fmla="*/ 4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2">
                  <a:moveTo>
                    <a:pt x="1" y="2"/>
                  </a:moveTo>
                  <a:cubicBezTo>
                    <a:pt x="0" y="1"/>
                    <a:pt x="0" y="1"/>
                    <a:pt x="1" y="0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6" name="Freeform 2307">
              <a:extLst>
                <a:ext uri="{FF2B5EF4-FFF2-40B4-BE49-F238E27FC236}">
                  <a16:creationId xmlns:a16="http://schemas.microsoft.com/office/drawing/2014/main" id="{9C4E428E-AB8E-432E-A489-DCAEEDDE4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922"/>
              <a:ext cx="3" cy="4"/>
            </a:xfrm>
            <a:custGeom>
              <a:avLst/>
              <a:gdLst>
                <a:gd name="T0" fmla="*/ 9 w 1"/>
                <a:gd name="T1" fmla="*/ 0 h 2"/>
                <a:gd name="T2" fmla="*/ 9 w 1"/>
                <a:gd name="T3" fmla="*/ 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2">
                  <a:moveTo>
                    <a:pt x="1" y="0"/>
                  </a:moveTo>
                  <a:cubicBezTo>
                    <a:pt x="0" y="0"/>
                    <a:pt x="0" y="2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7" name="Freeform 2308">
              <a:extLst>
                <a:ext uri="{FF2B5EF4-FFF2-40B4-BE49-F238E27FC236}">
                  <a16:creationId xmlns:a16="http://schemas.microsoft.com/office/drawing/2014/main" id="{4B46143A-2EFA-43C3-810B-5A4791DDD76C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938"/>
              <a:ext cx="1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4 h 1"/>
                <a:gd name="T4" fmla="*/ 0 w 1"/>
                <a:gd name="T5" fmla="*/ 4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0"/>
                    <a:pt x="0" y="1"/>
                    <a:pt x="0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8" name="Freeform 2309">
              <a:extLst>
                <a:ext uri="{FF2B5EF4-FFF2-40B4-BE49-F238E27FC236}">
                  <a16:creationId xmlns:a16="http://schemas.microsoft.com/office/drawing/2014/main" id="{B2969AA9-D000-4631-A77D-ACB0D7402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887"/>
              <a:ext cx="2" cy="2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4 h 1"/>
                <a:gd name="T4" fmla="*/ 4 w 1"/>
                <a:gd name="T5" fmla="*/ 4 h 1"/>
                <a:gd name="T6" fmla="*/ 4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1" y="1"/>
                  </a:cubicBezTo>
                  <a:cubicBezTo>
                    <a:pt x="1" y="1"/>
                    <a:pt x="1" y="1"/>
                    <a:pt x="1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69" name="Freeform 2310">
              <a:extLst>
                <a:ext uri="{FF2B5EF4-FFF2-40B4-BE49-F238E27FC236}">
                  <a16:creationId xmlns:a16="http://schemas.microsoft.com/office/drawing/2014/main" id="{D143807E-1948-4C2F-BF80-C1C85265E69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5" y="882"/>
              <a:ext cx="122" cy="114"/>
            </a:xfrm>
            <a:custGeom>
              <a:avLst/>
              <a:gdLst>
                <a:gd name="T0" fmla="*/ 221 w 52"/>
                <a:gd name="T1" fmla="*/ 12 h 49"/>
                <a:gd name="T2" fmla="*/ 171 w 52"/>
                <a:gd name="T3" fmla="*/ 5 h 49"/>
                <a:gd name="T4" fmla="*/ 106 w 52"/>
                <a:gd name="T5" fmla="*/ 5 h 49"/>
                <a:gd name="T6" fmla="*/ 21 w 52"/>
                <a:gd name="T7" fmla="*/ 33 h 49"/>
                <a:gd name="T8" fmla="*/ 5 w 52"/>
                <a:gd name="T9" fmla="*/ 81 h 49"/>
                <a:gd name="T10" fmla="*/ 0 w 52"/>
                <a:gd name="T11" fmla="*/ 135 h 49"/>
                <a:gd name="T12" fmla="*/ 5 w 52"/>
                <a:gd name="T13" fmla="*/ 195 h 49"/>
                <a:gd name="T14" fmla="*/ 54 w 52"/>
                <a:gd name="T15" fmla="*/ 261 h 49"/>
                <a:gd name="T16" fmla="*/ 61 w 52"/>
                <a:gd name="T17" fmla="*/ 265 h 49"/>
                <a:gd name="T18" fmla="*/ 45 w 52"/>
                <a:gd name="T19" fmla="*/ 228 h 49"/>
                <a:gd name="T20" fmla="*/ 33 w 52"/>
                <a:gd name="T21" fmla="*/ 172 h 49"/>
                <a:gd name="T22" fmla="*/ 73 w 52"/>
                <a:gd name="T23" fmla="*/ 81 h 49"/>
                <a:gd name="T24" fmla="*/ 131 w 52"/>
                <a:gd name="T25" fmla="*/ 54 h 49"/>
                <a:gd name="T26" fmla="*/ 181 w 52"/>
                <a:gd name="T27" fmla="*/ 37 h 49"/>
                <a:gd name="T28" fmla="*/ 275 w 52"/>
                <a:gd name="T29" fmla="*/ 21 h 49"/>
                <a:gd name="T30" fmla="*/ 286 w 52"/>
                <a:gd name="T31" fmla="*/ 21 h 49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2" h="49">
                  <a:moveTo>
                    <a:pt x="40" y="2"/>
                  </a:moveTo>
                  <a:cubicBezTo>
                    <a:pt x="37" y="2"/>
                    <a:pt x="34" y="1"/>
                    <a:pt x="31" y="1"/>
                  </a:cubicBezTo>
                  <a:cubicBezTo>
                    <a:pt x="27" y="1"/>
                    <a:pt x="23" y="0"/>
                    <a:pt x="19" y="1"/>
                  </a:cubicBezTo>
                  <a:cubicBezTo>
                    <a:pt x="14" y="1"/>
                    <a:pt x="7" y="2"/>
                    <a:pt x="4" y="6"/>
                  </a:cubicBezTo>
                  <a:cubicBezTo>
                    <a:pt x="2" y="9"/>
                    <a:pt x="1" y="12"/>
                    <a:pt x="1" y="15"/>
                  </a:cubicBezTo>
                  <a:cubicBezTo>
                    <a:pt x="1" y="18"/>
                    <a:pt x="0" y="22"/>
                    <a:pt x="0" y="25"/>
                  </a:cubicBezTo>
                  <a:cubicBezTo>
                    <a:pt x="0" y="29"/>
                    <a:pt x="0" y="33"/>
                    <a:pt x="1" y="36"/>
                  </a:cubicBezTo>
                  <a:cubicBezTo>
                    <a:pt x="3" y="41"/>
                    <a:pt x="7" y="45"/>
                    <a:pt x="10" y="48"/>
                  </a:cubicBezTo>
                  <a:cubicBezTo>
                    <a:pt x="11" y="49"/>
                    <a:pt x="11" y="49"/>
                    <a:pt x="11" y="49"/>
                  </a:cubicBezTo>
                  <a:cubicBezTo>
                    <a:pt x="9" y="48"/>
                    <a:pt x="8" y="44"/>
                    <a:pt x="8" y="42"/>
                  </a:cubicBezTo>
                  <a:cubicBezTo>
                    <a:pt x="7" y="39"/>
                    <a:pt x="6" y="35"/>
                    <a:pt x="6" y="32"/>
                  </a:cubicBezTo>
                  <a:cubicBezTo>
                    <a:pt x="6" y="26"/>
                    <a:pt x="7" y="18"/>
                    <a:pt x="13" y="15"/>
                  </a:cubicBezTo>
                  <a:cubicBezTo>
                    <a:pt x="16" y="13"/>
                    <a:pt x="20" y="12"/>
                    <a:pt x="24" y="10"/>
                  </a:cubicBezTo>
                  <a:cubicBezTo>
                    <a:pt x="27" y="9"/>
                    <a:pt x="30" y="8"/>
                    <a:pt x="33" y="7"/>
                  </a:cubicBezTo>
                  <a:cubicBezTo>
                    <a:pt x="38" y="5"/>
                    <a:pt x="44" y="3"/>
                    <a:pt x="50" y="4"/>
                  </a:cubicBezTo>
                  <a:cubicBezTo>
                    <a:pt x="51" y="4"/>
                    <a:pt x="52" y="5"/>
                    <a:pt x="52" y="4"/>
                  </a:cubicBezTo>
                </a:path>
              </a:pathLst>
            </a:custGeom>
            <a:solidFill>
              <a:srgbClr val="7B683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0" name="Freeform 2311">
              <a:extLst>
                <a:ext uri="{FF2B5EF4-FFF2-40B4-BE49-F238E27FC236}">
                  <a16:creationId xmlns:a16="http://schemas.microsoft.com/office/drawing/2014/main" id="{A1366D64-C604-481D-813B-35F17CD1B9FC}"/>
                </a:ext>
              </a:extLst>
            </p:cNvPr>
            <p:cNvSpPr>
              <a:spLocks/>
            </p:cNvSpPr>
            <p:nvPr/>
          </p:nvSpPr>
          <p:spPr bwMode="auto">
            <a:xfrm>
              <a:off x="750" y="880"/>
              <a:ext cx="7" cy="7"/>
            </a:xfrm>
            <a:custGeom>
              <a:avLst/>
              <a:gdLst>
                <a:gd name="T0" fmla="*/ 12 w 3"/>
                <a:gd name="T1" fmla="*/ 12 h 3"/>
                <a:gd name="T2" fmla="*/ 5 w 3"/>
                <a:gd name="T3" fmla="*/ 16 h 3"/>
                <a:gd name="T4" fmla="*/ 5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2"/>
                  </a:moveTo>
                  <a:cubicBezTo>
                    <a:pt x="1" y="1"/>
                    <a:pt x="0" y="2"/>
                    <a:pt x="1" y="3"/>
                  </a:cubicBezTo>
                  <a:cubicBezTo>
                    <a:pt x="3" y="3"/>
                    <a:pt x="3" y="0"/>
                    <a:pt x="1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1" name="Freeform 2312">
              <a:extLst>
                <a:ext uri="{FF2B5EF4-FFF2-40B4-BE49-F238E27FC236}">
                  <a16:creationId xmlns:a16="http://schemas.microsoft.com/office/drawing/2014/main" id="{C771AD83-CF05-441E-85E9-517DBCD79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729" y="880"/>
              <a:ext cx="2" cy="2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4 h 1"/>
                <a:gd name="T4" fmla="*/ 4 w 1"/>
                <a:gd name="T5" fmla="*/ 4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2" name="Freeform 2313">
              <a:extLst>
                <a:ext uri="{FF2B5EF4-FFF2-40B4-BE49-F238E27FC236}">
                  <a16:creationId xmlns:a16="http://schemas.microsoft.com/office/drawing/2014/main" id="{6151D051-7AF6-4B91-9AB9-C945C7F20A60}"/>
                </a:ext>
              </a:extLst>
            </p:cNvPr>
            <p:cNvSpPr>
              <a:spLocks/>
            </p:cNvSpPr>
            <p:nvPr/>
          </p:nvSpPr>
          <p:spPr bwMode="auto">
            <a:xfrm>
              <a:off x="706" y="882"/>
              <a:ext cx="4" cy="5"/>
            </a:xfrm>
            <a:custGeom>
              <a:avLst/>
              <a:gdLst>
                <a:gd name="T0" fmla="*/ 4 w 2"/>
                <a:gd name="T1" fmla="*/ 0 h 2"/>
                <a:gd name="T2" fmla="*/ 0 w 2"/>
                <a:gd name="T3" fmla="*/ 8 h 2"/>
                <a:gd name="T4" fmla="*/ 8 w 2"/>
                <a:gd name="T5" fmla="*/ 8 h 2"/>
                <a:gd name="T6" fmla="*/ 0 w 2"/>
                <a:gd name="T7" fmla="*/ 8 h 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0" y="2"/>
                    <a:pt x="2" y="2"/>
                    <a:pt x="2" y="1"/>
                  </a:cubicBezTo>
                  <a:cubicBezTo>
                    <a:pt x="2" y="0"/>
                    <a:pt x="1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3" name="Freeform 2314">
              <a:extLst>
                <a:ext uri="{FF2B5EF4-FFF2-40B4-BE49-F238E27FC236}">
                  <a16:creationId xmlns:a16="http://schemas.microsoft.com/office/drawing/2014/main" id="{31CA0307-A3EF-4282-81EE-2D40F42075B4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899"/>
              <a:ext cx="4" cy="9"/>
            </a:xfrm>
            <a:custGeom>
              <a:avLst/>
              <a:gdLst>
                <a:gd name="T0" fmla="*/ 8 w 2"/>
                <a:gd name="T1" fmla="*/ 5 h 4"/>
                <a:gd name="T2" fmla="*/ 4 w 2"/>
                <a:gd name="T3" fmla="*/ 11 h 4"/>
                <a:gd name="T4" fmla="*/ 4 w 2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4">
                  <a:moveTo>
                    <a:pt x="2" y="1"/>
                  </a:moveTo>
                  <a:cubicBezTo>
                    <a:pt x="1" y="0"/>
                    <a:pt x="0" y="2"/>
                    <a:pt x="1" y="2"/>
                  </a:cubicBezTo>
                  <a:cubicBezTo>
                    <a:pt x="2" y="4"/>
                    <a:pt x="2" y="0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4" name="Freeform 2315">
              <a:extLst>
                <a:ext uri="{FF2B5EF4-FFF2-40B4-BE49-F238E27FC236}">
                  <a16:creationId xmlns:a16="http://schemas.microsoft.com/office/drawing/2014/main" id="{890F1733-0599-45EA-9BDF-08CB2918FE87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903"/>
              <a:ext cx="2" cy="2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4 h 1"/>
                <a:gd name="T4" fmla="*/ 0 w 1"/>
                <a:gd name="T5" fmla="*/ 4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5" name="Freeform 2316">
              <a:extLst>
                <a:ext uri="{FF2B5EF4-FFF2-40B4-BE49-F238E27FC236}">
                  <a16:creationId xmlns:a16="http://schemas.microsoft.com/office/drawing/2014/main" id="{45328B26-C2A3-429D-AE7D-E35A283F9B60}"/>
                </a:ext>
              </a:extLst>
            </p:cNvPr>
            <p:cNvSpPr>
              <a:spLocks/>
            </p:cNvSpPr>
            <p:nvPr/>
          </p:nvSpPr>
          <p:spPr bwMode="auto">
            <a:xfrm>
              <a:off x="680" y="892"/>
              <a:ext cx="5" cy="7"/>
            </a:xfrm>
            <a:custGeom>
              <a:avLst/>
              <a:gdLst>
                <a:gd name="T0" fmla="*/ 8 w 2"/>
                <a:gd name="T1" fmla="*/ 0 h 3"/>
                <a:gd name="T2" fmla="*/ 0 w 2"/>
                <a:gd name="T3" fmla="*/ 12 h 3"/>
                <a:gd name="T4" fmla="*/ 8 w 2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3">
                  <a:moveTo>
                    <a:pt x="1" y="0"/>
                  </a:moveTo>
                  <a:cubicBezTo>
                    <a:pt x="0" y="1"/>
                    <a:pt x="0" y="2"/>
                    <a:pt x="0" y="2"/>
                  </a:cubicBezTo>
                  <a:cubicBezTo>
                    <a:pt x="2" y="3"/>
                    <a:pt x="2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6" name="Freeform 2317">
              <a:extLst>
                <a:ext uri="{FF2B5EF4-FFF2-40B4-BE49-F238E27FC236}">
                  <a16:creationId xmlns:a16="http://schemas.microsoft.com/office/drawing/2014/main" id="{ABFD51ED-49FF-4FDB-B83F-23A494E291D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915"/>
              <a:ext cx="7" cy="7"/>
            </a:xfrm>
            <a:custGeom>
              <a:avLst/>
              <a:gdLst>
                <a:gd name="T0" fmla="*/ 12 w 3"/>
                <a:gd name="T1" fmla="*/ 5 h 3"/>
                <a:gd name="T2" fmla="*/ 16 w 3"/>
                <a:gd name="T3" fmla="*/ 5 h 3"/>
                <a:gd name="T4" fmla="*/ 5 w 3"/>
                <a:gd name="T5" fmla="*/ 12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0" y="1"/>
                    <a:pt x="3" y="3"/>
                    <a:pt x="3" y="1"/>
                  </a:cubicBezTo>
                  <a:cubicBezTo>
                    <a:pt x="3" y="0"/>
                    <a:pt x="1" y="0"/>
                    <a:pt x="1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7" name="Freeform 2318">
              <a:extLst>
                <a:ext uri="{FF2B5EF4-FFF2-40B4-BE49-F238E27FC236}">
                  <a16:creationId xmlns:a16="http://schemas.microsoft.com/office/drawing/2014/main" id="{495114D0-4EAE-49D5-8380-80776F557D54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933"/>
              <a:ext cx="7" cy="7"/>
            </a:xfrm>
            <a:custGeom>
              <a:avLst/>
              <a:gdLst>
                <a:gd name="T0" fmla="*/ 16 w 3"/>
                <a:gd name="T1" fmla="*/ 0 h 3"/>
                <a:gd name="T2" fmla="*/ 16 w 3"/>
                <a:gd name="T3" fmla="*/ 5 h 3"/>
                <a:gd name="T4" fmla="*/ 12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0" y="0"/>
                    <a:pt x="2" y="3"/>
                    <a:pt x="3" y="1"/>
                  </a:cubicBezTo>
                  <a:cubicBezTo>
                    <a:pt x="3" y="1"/>
                    <a:pt x="3" y="1"/>
                    <a:pt x="2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8" name="Freeform 2319">
              <a:extLst>
                <a:ext uri="{FF2B5EF4-FFF2-40B4-BE49-F238E27FC236}">
                  <a16:creationId xmlns:a16="http://schemas.microsoft.com/office/drawing/2014/main" id="{E47C45B9-F1CD-4BB9-9C45-399C0B7DD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666" y="957"/>
              <a:ext cx="7" cy="7"/>
            </a:xfrm>
            <a:custGeom>
              <a:avLst/>
              <a:gdLst>
                <a:gd name="T0" fmla="*/ 16 w 3"/>
                <a:gd name="T1" fmla="*/ 0 h 3"/>
                <a:gd name="T2" fmla="*/ 5 w 3"/>
                <a:gd name="T3" fmla="*/ 12 h 3"/>
                <a:gd name="T4" fmla="*/ 5 w 3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3">
                  <a:moveTo>
                    <a:pt x="3" y="0"/>
                  </a:moveTo>
                  <a:cubicBezTo>
                    <a:pt x="2" y="0"/>
                    <a:pt x="0" y="1"/>
                    <a:pt x="1" y="2"/>
                  </a:cubicBezTo>
                  <a:cubicBezTo>
                    <a:pt x="1" y="3"/>
                    <a:pt x="3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79" name="Freeform 2320">
              <a:extLst>
                <a:ext uri="{FF2B5EF4-FFF2-40B4-BE49-F238E27FC236}">
                  <a16:creationId xmlns:a16="http://schemas.microsoft.com/office/drawing/2014/main" id="{2E9AC9AD-7F6E-4D62-88C5-67B9039F0F15}"/>
                </a:ext>
              </a:extLst>
            </p:cNvPr>
            <p:cNvSpPr>
              <a:spLocks/>
            </p:cNvSpPr>
            <p:nvPr/>
          </p:nvSpPr>
          <p:spPr bwMode="auto">
            <a:xfrm>
              <a:off x="673" y="964"/>
              <a:ext cx="7" cy="7"/>
            </a:xfrm>
            <a:custGeom>
              <a:avLst/>
              <a:gdLst>
                <a:gd name="T0" fmla="*/ 12 w 3"/>
                <a:gd name="T1" fmla="*/ 5 h 3"/>
                <a:gd name="T2" fmla="*/ 12 w 3"/>
                <a:gd name="T3" fmla="*/ 5 h 3"/>
                <a:gd name="T4" fmla="*/ 5 w 3"/>
                <a:gd name="T5" fmla="*/ 12 h 3"/>
                <a:gd name="T6" fmla="*/ 12 w 3"/>
                <a:gd name="T7" fmla="*/ 0 h 3"/>
                <a:gd name="T8" fmla="*/ 5 w 3"/>
                <a:gd name="T9" fmla="*/ 12 h 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" h="3">
                  <a:moveTo>
                    <a:pt x="2" y="1"/>
                  </a:moveTo>
                  <a:cubicBezTo>
                    <a:pt x="2" y="1"/>
                    <a:pt x="2" y="1"/>
                    <a:pt x="2" y="1"/>
                  </a:cubicBezTo>
                  <a:cubicBezTo>
                    <a:pt x="1" y="0"/>
                    <a:pt x="1" y="2"/>
                    <a:pt x="1" y="2"/>
                  </a:cubicBezTo>
                  <a:cubicBezTo>
                    <a:pt x="2" y="3"/>
                    <a:pt x="3" y="1"/>
                    <a:pt x="2" y="0"/>
                  </a:cubicBezTo>
                  <a:cubicBezTo>
                    <a:pt x="0" y="1"/>
                    <a:pt x="0" y="2"/>
                    <a:pt x="1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0" name="Freeform 2321">
              <a:extLst>
                <a:ext uri="{FF2B5EF4-FFF2-40B4-BE49-F238E27FC236}">
                  <a16:creationId xmlns:a16="http://schemas.microsoft.com/office/drawing/2014/main" id="{2A7990B6-A450-4A0F-8526-9EC96817E54D}"/>
                </a:ext>
              </a:extLst>
            </p:cNvPr>
            <p:cNvSpPr>
              <a:spLocks/>
            </p:cNvSpPr>
            <p:nvPr/>
          </p:nvSpPr>
          <p:spPr bwMode="auto">
            <a:xfrm>
              <a:off x="668" y="978"/>
              <a:ext cx="5" cy="2"/>
            </a:xfrm>
            <a:custGeom>
              <a:avLst/>
              <a:gdLst>
                <a:gd name="T0" fmla="*/ 13 w 2"/>
                <a:gd name="T1" fmla="*/ 4 h 1"/>
                <a:gd name="T2" fmla="*/ 0 w 2"/>
                <a:gd name="T3" fmla="*/ 0 h 1"/>
                <a:gd name="T4" fmla="*/ 8 w 2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" h="1">
                  <a:moveTo>
                    <a:pt x="2" y="1"/>
                  </a:moveTo>
                  <a:cubicBezTo>
                    <a:pt x="1" y="1"/>
                    <a:pt x="1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1" name="Freeform 2322">
              <a:extLst>
                <a:ext uri="{FF2B5EF4-FFF2-40B4-BE49-F238E27FC236}">
                  <a16:creationId xmlns:a16="http://schemas.microsoft.com/office/drawing/2014/main" id="{3AE5A95D-9E35-4B24-B222-4B7316BB70EC}"/>
                </a:ext>
              </a:extLst>
            </p:cNvPr>
            <p:cNvSpPr>
              <a:spLocks/>
            </p:cNvSpPr>
            <p:nvPr/>
          </p:nvSpPr>
          <p:spPr bwMode="auto">
            <a:xfrm>
              <a:off x="678" y="975"/>
              <a:ext cx="9" cy="10"/>
            </a:xfrm>
            <a:custGeom>
              <a:avLst/>
              <a:gdLst>
                <a:gd name="T0" fmla="*/ 16 w 4"/>
                <a:gd name="T1" fmla="*/ 8 h 4"/>
                <a:gd name="T2" fmla="*/ 11 w 4"/>
                <a:gd name="T3" fmla="*/ 20 h 4"/>
                <a:gd name="T4" fmla="*/ 11 w 4"/>
                <a:gd name="T5" fmla="*/ 8 h 4"/>
                <a:gd name="T6" fmla="*/ 11 w 4"/>
                <a:gd name="T7" fmla="*/ 1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3" y="1"/>
                  </a:moveTo>
                  <a:cubicBezTo>
                    <a:pt x="2" y="0"/>
                    <a:pt x="0" y="3"/>
                    <a:pt x="2" y="3"/>
                  </a:cubicBezTo>
                  <a:cubicBezTo>
                    <a:pt x="4" y="4"/>
                    <a:pt x="4" y="1"/>
                    <a:pt x="2" y="1"/>
                  </a:cubicBezTo>
                  <a:cubicBezTo>
                    <a:pt x="2" y="1"/>
                    <a:pt x="2" y="1"/>
                    <a:pt x="2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2" name="Freeform 2323">
              <a:extLst>
                <a:ext uri="{FF2B5EF4-FFF2-40B4-BE49-F238E27FC236}">
                  <a16:creationId xmlns:a16="http://schemas.microsoft.com/office/drawing/2014/main" id="{5DC621C3-765C-4392-9521-E5DDA886BF98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989"/>
              <a:ext cx="2" cy="1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0 h 1"/>
                <a:gd name="T4" fmla="*/ 4 w 1"/>
                <a:gd name="T5" fmla="*/ 0 h 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0"/>
                  </a:cubicBezTo>
                  <a:cubicBezTo>
                    <a:pt x="1" y="0"/>
                    <a:pt x="1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3" name="Freeform 2324">
              <a:extLst>
                <a:ext uri="{FF2B5EF4-FFF2-40B4-BE49-F238E27FC236}">
                  <a16:creationId xmlns:a16="http://schemas.microsoft.com/office/drawing/2014/main" id="{9793B2E5-F1F8-4C59-B3F1-DB050F10E5FB}"/>
                </a:ext>
              </a:extLst>
            </p:cNvPr>
            <p:cNvSpPr>
              <a:spLocks/>
            </p:cNvSpPr>
            <p:nvPr/>
          </p:nvSpPr>
          <p:spPr bwMode="auto">
            <a:xfrm>
              <a:off x="785" y="971"/>
              <a:ext cx="2" cy="2"/>
            </a:xfrm>
            <a:custGeom>
              <a:avLst/>
              <a:gdLst>
                <a:gd name="T0" fmla="*/ 4 w 1"/>
                <a:gd name="T1" fmla="*/ 4 h 1"/>
                <a:gd name="T2" fmla="*/ 0 w 1"/>
                <a:gd name="T3" fmla="*/ 4 h 1"/>
                <a:gd name="T4" fmla="*/ 4 w 1"/>
                <a:gd name="T5" fmla="*/ 4 h 1"/>
                <a:gd name="T6" fmla="*/ 4 w 1"/>
                <a:gd name="T7" fmla="*/ 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1"/>
                  </a:moveTo>
                  <a:cubicBezTo>
                    <a:pt x="1" y="1"/>
                    <a:pt x="0" y="1"/>
                    <a:pt x="0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0"/>
                    <a:pt x="1" y="1"/>
                    <a:pt x="1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4" name="Freeform 2325">
              <a:extLst>
                <a:ext uri="{FF2B5EF4-FFF2-40B4-BE49-F238E27FC236}">
                  <a16:creationId xmlns:a16="http://schemas.microsoft.com/office/drawing/2014/main" id="{E26D7DE0-E17D-4B50-9122-405A962E8911}"/>
                </a:ext>
              </a:extLst>
            </p:cNvPr>
            <p:cNvSpPr>
              <a:spLocks/>
            </p:cNvSpPr>
            <p:nvPr/>
          </p:nvSpPr>
          <p:spPr bwMode="auto">
            <a:xfrm>
              <a:off x="764" y="989"/>
              <a:ext cx="7" cy="5"/>
            </a:xfrm>
            <a:custGeom>
              <a:avLst/>
              <a:gdLst>
                <a:gd name="T0" fmla="*/ 5 w 3"/>
                <a:gd name="T1" fmla="*/ 13 h 2"/>
                <a:gd name="T2" fmla="*/ 12 w 3"/>
                <a:gd name="T3" fmla="*/ 13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1" y="2"/>
                  </a:moveTo>
                  <a:cubicBezTo>
                    <a:pt x="0" y="1"/>
                    <a:pt x="3" y="0"/>
                    <a:pt x="2" y="2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5" name="Freeform 2326">
              <a:extLst>
                <a:ext uri="{FF2B5EF4-FFF2-40B4-BE49-F238E27FC236}">
                  <a16:creationId xmlns:a16="http://schemas.microsoft.com/office/drawing/2014/main" id="{A3E98CC7-88EE-4150-92B7-38B55ACE9A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57" y="1015"/>
              <a:ext cx="2" cy="1"/>
            </a:xfrm>
            <a:custGeom>
              <a:avLst/>
              <a:gdLst>
                <a:gd name="T0" fmla="*/ 4 w 1"/>
                <a:gd name="T1" fmla="*/ 0 h 1"/>
                <a:gd name="T2" fmla="*/ 4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1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6" name="Freeform 2327">
              <a:extLst>
                <a:ext uri="{FF2B5EF4-FFF2-40B4-BE49-F238E27FC236}">
                  <a16:creationId xmlns:a16="http://schemas.microsoft.com/office/drawing/2014/main" id="{8EE39398-C1C6-4963-91D8-828B47913F21}"/>
                </a:ext>
              </a:extLst>
            </p:cNvPr>
            <p:cNvSpPr>
              <a:spLocks/>
            </p:cNvSpPr>
            <p:nvPr/>
          </p:nvSpPr>
          <p:spPr bwMode="auto">
            <a:xfrm>
              <a:off x="715" y="1036"/>
              <a:ext cx="5" cy="5"/>
            </a:xfrm>
            <a:custGeom>
              <a:avLst/>
              <a:gdLst>
                <a:gd name="T0" fmla="*/ 13 w 2"/>
                <a:gd name="T1" fmla="*/ 0 h 2"/>
                <a:gd name="T2" fmla="*/ 13 w 2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0" y="0"/>
                    <a:pt x="2" y="2"/>
                    <a:pt x="2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7" name="Freeform 2328">
              <a:extLst>
                <a:ext uri="{FF2B5EF4-FFF2-40B4-BE49-F238E27FC236}">
                  <a16:creationId xmlns:a16="http://schemas.microsoft.com/office/drawing/2014/main" id="{FD5506A2-DA33-493F-9D4B-A4FCBCD3EF3D}"/>
                </a:ext>
              </a:extLst>
            </p:cNvPr>
            <p:cNvSpPr>
              <a:spLocks/>
            </p:cNvSpPr>
            <p:nvPr/>
          </p:nvSpPr>
          <p:spPr bwMode="auto">
            <a:xfrm>
              <a:off x="710" y="1024"/>
              <a:ext cx="1" cy="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9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8" name="Freeform 2329">
              <a:extLst>
                <a:ext uri="{FF2B5EF4-FFF2-40B4-BE49-F238E27FC236}">
                  <a16:creationId xmlns:a16="http://schemas.microsoft.com/office/drawing/2014/main" id="{04A86947-C97B-4673-9563-FB648C4872C5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017"/>
              <a:ext cx="2" cy="3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9 h 1"/>
                <a:gd name="T4" fmla="*/ 4 w 1"/>
                <a:gd name="T5" fmla="*/ 0 h 1"/>
                <a:gd name="T6" fmla="*/ 0 w 1"/>
                <a:gd name="T7" fmla="*/ 0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1" y="0"/>
                    <a:pt x="0" y="0"/>
                    <a:pt x="0" y="1"/>
                  </a:cubicBezTo>
                  <a:cubicBezTo>
                    <a:pt x="1" y="1"/>
                    <a:pt x="1" y="1"/>
                    <a:pt x="1" y="0"/>
                  </a:cubicBezTo>
                  <a:cubicBezTo>
                    <a:pt x="1" y="0"/>
                    <a:pt x="1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89" name="Freeform 2330">
              <a:extLst>
                <a:ext uri="{FF2B5EF4-FFF2-40B4-BE49-F238E27FC236}">
                  <a16:creationId xmlns:a16="http://schemas.microsoft.com/office/drawing/2014/main" id="{2ED9DE03-0DED-4383-B7A4-3C801C24C62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006"/>
              <a:ext cx="1" cy="1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0" name="Freeform 2331">
              <a:extLst>
                <a:ext uri="{FF2B5EF4-FFF2-40B4-BE49-F238E27FC236}">
                  <a16:creationId xmlns:a16="http://schemas.microsoft.com/office/drawing/2014/main" id="{D3DA957A-2F6F-46AE-8B95-24219374D6A1}"/>
                </a:ext>
              </a:extLst>
            </p:cNvPr>
            <p:cNvSpPr>
              <a:spLocks/>
            </p:cNvSpPr>
            <p:nvPr/>
          </p:nvSpPr>
          <p:spPr bwMode="auto">
            <a:xfrm>
              <a:off x="743" y="1034"/>
              <a:ext cx="1" cy="2"/>
            </a:xfrm>
            <a:custGeom>
              <a:avLst/>
              <a:gdLst>
                <a:gd name="T0" fmla="*/ 0 w 1"/>
                <a:gd name="T1" fmla="*/ 4 h 1"/>
                <a:gd name="T2" fmla="*/ 0 w 1"/>
                <a:gd name="T3" fmla="*/ 0 h 1"/>
                <a:gd name="T4" fmla="*/ 0 w 1"/>
                <a:gd name="T5" fmla="*/ 4 h 1"/>
                <a:gd name="T6" fmla="*/ 0 w 1"/>
                <a:gd name="T7" fmla="*/ 4 h 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" h="1">
                  <a:moveTo>
                    <a:pt x="0" y="1"/>
                  </a:moveTo>
                  <a:cubicBezTo>
                    <a:pt x="0" y="1"/>
                    <a:pt x="0" y="1"/>
                    <a:pt x="0" y="0"/>
                  </a:cubicBezTo>
                  <a:cubicBezTo>
                    <a:pt x="0" y="1"/>
                    <a:pt x="0" y="1"/>
                    <a:pt x="0" y="1"/>
                  </a:cubicBezTo>
                  <a:cubicBezTo>
                    <a:pt x="0" y="1"/>
                    <a:pt x="0" y="1"/>
                    <a:pt x="0" y="1"/>
                  </a:cubicBezTo>
                </a:path>
              </a:pathLst>
            </a:custGeom>
            <a:noFill/>
            <a:ln w="6350" cap="rnd">
              <a:solidFill>
                <a:srgbClr val="7B683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1" name="Freeform 2332">
              <a:extLst>
                <a:ext uri="{FF2B5EF4-FFF2-40B4-BE49-F238E27FC236}">
                  <a16:creationId xmlns:a16="http://schemas.microsoft.com/office/drawing/2014/main" id="{B9D1C353-9092-4A0E-971A-DA5D9184660F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929"/>
              <a:ext cx="12" cy="9"/>
            </a:xfrm>
            <a:custGeom>
              <a:avLst/>
              <a:gdLst>
                <a:gd name="T0" fmla="*/ 0 w 5"/>
                <a:gd name="T1" fmla="*/ 20 h 4"/>
                <a:gd name="T2" fmla="*/ 29 w 5"/>
                <a:gd name="T3" fmla="*/ 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4">
                  <a:moveTo>
                    <a:pt x="0" y="4"/>
                  </a:moveTo>
                  <a:cubicBezTo>
                    <a:pt x="2" y="4"/>
                    <a:pt x="5" y="2"/>
                    <a:pt x="5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2" name="Freeform 2333">
              <a:extLst>
                <a:ext uri="{FF2B5EF4-FFF2-40B4-BE49-F238E27FC236}">
                  <a16:creationId xmlns:a16="http://schemas.microsoft.com/office/drawing/2014/main" id="{B310FA15-18B4-4767-92AD-565B6D515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47"/>
              <a:ext cx="2" cy="3"/>
            </a:xfrm>
            <a:custGeom>
              <a:avLst/>
              <a:gdLst>
                <a:gd name="T0" fmla="*/ 4 w 1"/>
                <a:gd name="T1" fmla="*/ 0 h 1"/>
                <a:gd name="T2" fmla="*/ 0 w 1"/>
                <a:gd name="T3" fmla="*/ 9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1">
                  <a:moveTo>
                    <a:pt x="1" y="0"/>
                  </a:moveTo>
                  <a:cubicBezTo>
                    <a:pt x="0" y="0"/>
                    <a:pt x="0" y="0"/>
                    <a:pt x="0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3" name="Freeform 2334">
              <a:extLst>
                <a:ext uri="{FF2B5EF4-FFF2-40B4-BE49-F238E27FC236}">
                  <a16:creationId xmlns:a16="http://schemas.microsoft.com/office/drawing/2014/main" id="{D565350A-C51D-481D-982D-09F4B9AB3913}"/>
                </a:ext>
              </a:extLst>
            </p:cNvPr>
            <p:cNvSpPr>
              <a:spLocks/>
            </p:cNvSpPr>
            <p:nvPr/>
          </p:nvSpPr>
          <p:spPr bwMode="auto">
            <a:xfrm>
              <a:off x="790" y="971"/>
              <a:ext cx="7" cy="9"/>
            </a:xfrm>
            <a:custGeom>
              <a:avLst/>
              <a:gdLst>
                <a:gd name="T0" fmla="*/ 12 w 3"/>
                <a:gd name="T1" fmla="*/ 0 h 4"/>
                <a:gd name="T2" fmla="*/ 0 w 3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2" y="0"/>
                  </a:moveTo>
                  <a:cubicBezTo>
                    <a:pt x="3" y="3"/>
                    <a:pt x="1" y="3"/>
                    <a:pt x="0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4" name="Freeform 2335">
              <a:extLst>
                <a:ext uri="{FF2B5EF4-FFF2-40B4-BE49-F238E27FC236}">
                  <a16:creationId xmlns:a16="http://schemas.microsoft.com/office/drawing/2014/main" id="{F9914AB2-7D49-41AA-81CA-A6E1A3136074}"/>
                </a:ext>
              </a:extLst>
            </p:cNvPr>
            <p:cNvSpPr>
              <a:spLocks/>
            </p:cNvSpPr>
            <p:nvPr/>
          </p:nvSpPr>
          <p:spPr bwMode="auto">
            <a:xfrm>
              <a:off x="771" y="996"/>
              <a:ext cx="5" cy="7"/>
            </a:xfrm>
            <a:custGeom>
              <a:avLst/>
              <a:gdLst>
                <a:gd name="T0" fmla="*/ 13 w 2"/>
                <a:gd name="T1" fmla="*/ 0 h 3"/>
                <a:gd name="T2" fmla="*/ 0 w 2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2" y="0"/>
                  </a:moveTo>
                  <a:cubicBezTo>
                    <a:pt x="2" y="1"/>
                    <a:pt x="1" y="2"/>
                    <a:pt x="0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5" name="Freeform 2336">
              <a:extLst>
                <a:ext uri="{FF2B5EF4-FFF2-40B4-BE49-F238E27FC236}">
                  <a16:creationId xmlns:a16="http://schemas.microsoft.com/office/drawing/2014/main" id="{0BACBC89-BE60-4A90-B422-31840D78C578}"/>
                </a:ext>
              </a:extLst>
            </p:cNvPr>
            <p:cNvSpPr>
              <a:spLocks/>
            </p:cNvSpPr>
            <p:nvPr/>
          </p:nvSpPr>
          <p:spPr bwMode="auto">
            <a:xfrm>
              <a:off x="762" y="1020"/>
              <a:ext cx="4" cy="4"/>
            </a:xfrm>
            <a:custGeom>
              <a:avLst/>
              <a:gdLst>
                <a:gd name="T0" fmla="*/ 8 w 2"/>
                <a:gd name="T1" fmla="*/ 0 h 2"/>
                <a:gd name="T2" fmla="*/ 0 w 2"/>
                <a:gd name="T3" fmla="*/ 8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2">
                  <a:moveTo>
                    <a:pt x="2" y="0"/>
                  </a:moveTo>
                  <a:cubicBezTo>
                    <a:pt x="1" y="1"/>
                    <a:pt x="1" y="2"/>
                    <a:pt x="0" y="2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6" name="Freeform 2337">
              <a:extLst>
                <a:ext uri="{FF2B5EF4-FFF2-40B4-BE49-F238E27FC236}">
                  <a16:creationId xmlns:a16="http://schemas.microsoft.com/office/drawing/2014/main" id="{EC3F2FC3-22B1-44F0-8F15-29D425213EE0}"/>
                </a:ext>
              </a:extLst>
            </p:cNvPr>
            <p:cNvSpPr>
              <a:spLocks/>
            </p:cNvSpPr>
            <p:nvPr/>
          </p:nvSpPr>
          <p:spPr bwMode="auto">
            <a:xfrm>
              <a:off x="741" y="1041"/>
              <a:ext cx="9" cy="4"/>
            </a:xfrm>
            <a:custGeom>
              <a:avLst/>
              <a:gdLst>
                <a:gd name="T0" fmla="*/ 0 w 4"/>
                <a:gd name="T1" fmla="*/ 8 h 2"/>
                <a:gd name="T2" fmla="*/ 20 w 4"/>
                <a:gd name="T3" fmla="*/ 0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2">
                  <a:moveTo>
                    <a:pt x="0" y="2"/>
                  </a:moveTo>
                  <a:cubicBezTo>
                    <a:pt x="2" y="2"/>
                    <a:pt x="3" y="1"/>
                    <a:pt x="4" y="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7" name="Freeform 2338">
              <a:extLst>
                <a:ext uri="{FF2B5EF4-FFF2-40B4-BE49-F238E27FC236}">
                  <a16:creationId xmlns:a16="http://schemas.microsoft.com/office/drawing/2014/main" id="{124BC63B-40EE-4C88-8A20-8AD7F876D84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985"/>
              <a:ext cx="7" cy="4"/>
            </a:xfrm>
            <a:custGeom>
              <a:avLst/>
              <a:gdLst>
                <a:gd name="T0" fmla="*/ 0 w 3"/>
                <a:gd name="T1" fmla="*/ 0 h 2"/>
                <a:gd name="T2" fmla="*/ 16 w 3"/>
                <a:gd name="T3" fmla="*/ 4 h 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2">
                  <a:moveTo>
                    <a:pt x="0" y="0"/>
                  </a:moveTo>
                  <a:cubicBezTo>
                    <a:pt x="0" y="1"/>
                    <a:pt x="2" y="2"/>
                    <a:pt x="3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8" name="Freeform 2339">
              <a:extLst>
                <a:ext uri="{FF2B5EF4-FFF2-40B4-BE49-F238E27FC236}">
                  <a16:creationId xmlns:a16="http://schemas.microsoft.com/office/drawing/2014/main" id="{692266E1-4A7A-4417-9E58-80857DE59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682" y="996"/>
              <a:ext cx="5" cy="10"/>
            </a:xfrm>
            <a:custGeom>
              <a:avLst/>
              <a:gdLst>
                <a:gd name="T0" fmla="*/ 8 w 2"/>
                <a:gd name="T1" fmla="*/ 0 h 4"/>
                <a:gd name="T2" fmla="*/ 13 w 2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4">
                  <a:moveTo>
                    <a:pt x="1" y="0"/>
                  </a:moveTo>
                  <a:cubicBezTo>
                    <a:pt x="0" y="1"/>
                    <a:pt x="1" y="4"/>
                    <a:pt x="2" y="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99" name="Freeform 2340">
              <a:extLst>
                <a:ext uri="{FF2B5EF4-FFF2-40B4-BE49-F238E27FC236}">
                  <a16:creationId xmlns:a16="http://schemas.microsoft.com/office/drawing/2014/main" id="{C97E8E8C-B92B-4EF6-BF2E-4846A844C4E9}"/>
                </a:ext>
              </a:extLst>
            </p:cNvPr>
            <p:cNvSpPr>
              <a:spLocks/>
            </p:cNvSpPr>
            <p:nvPr/>
          </p:nvSpPr>
          <p:spPr bwMode="auto">
            <a:xfrm>
              <a:off x="692" y="1020"/>
              <a:ext cx="9" cy="11"/>
            </a:xfrm>
            <a:custGeom>
              <a:avLst/>
              <a:gdLst>
                <a:gd name="T0" fmla="*/ 5 w 4"/>
                <a:gd name="T1" fmla="*/ 0 h 5"/>
                <a:gd name="T2" fmla="*/ 5 w 4"/>
                <a:gd name="T3" fmla="*/ 15 h 5"/>
                <a:gd name="T4" fmla="*/ 20 w 4"/>
                <a:gd name="T5" fmla="*/ 24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5">
                  <a:moveTo>
                    <a:pt x="1" y="0"/>
                  </a:moveTo>
                  <a:cubicBezTo>
                    <a:pt x="0" y="1"/>
                    <a:pt x="1" y="2"/>
                    <a:pt x="1" y="3"/>
                  </a:cubicBezTo>
                  <a:cubicBezTo>
                    <a:pt x="2" y="4"/>
                    <a:pt x="3" y="5"/>
                    <a:pt x="4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0" name="Freeform 2341">
              <a:extLst>
                <a:ext uri="{FF2B5EF4-FFF2-40B4-BE49-F238E27FC236}">
                  <a16:creationId xmlns:a16="http://schemas.microsoft.com/office/drawing/2014/main" id="{6CA23A73-4439-4101-852E-C479CF27B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661" y="915"/>
              <a:ext cx="5" cy="11"/>
            </a:xfrm>
            <a:custGeom>
              <a:avLst/>
              <a:gdLst>
                <a:gd name="T0" fmla="*/ 8 w 2"/>
                <a:gd name="T1" fmla="*/ 0 h 5"/>
                <a:gd name="T2" fmla="*/ 13 w 2"/>
                <a:gd name="T3" fmla="*/ 24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5">
                  <a:moveTo>
                    <a:pt x="1" y="0"/>
                  </a:moveTo>
                  <a:cubicBezTo>
                    <a:pt x="0" y="2"/>
                    <a:pt x="1" y="4"/>
                    <a:pt x="2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1" name="Freeform 2342">
              <a:extLst>
                <a:ext uri="{FF2B5EF4-FFF2-40B4-BE49-F238E27FC236}">
                  <a16:creationId xmlns:a16="http://schemas.microsoft.com/office/drawing/2014/main" id="{6000A2CB-4E04-41E4-B86D-6ED18208E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664" y="889"/>
              <a:ext cx="7" cy="12"/>
            </a:xfrm>
            <a:custGeom>
              <a:avLst/>
              <a:gdLst>
                <a:gd name="T0" fmla="*/ 16 w 3"/>
                <a:gd name="T1" fmla="*/ 12 h 5"/>
                <a:gd name="T2" fmla="*/ 0 w 3"/>
                <a:gd name="T3" fmla="*/ 29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5">
                  <a:moveTo>
                    <a:pt x="3" y="2"/>
                  </a:moveTo>
                  <a:cubicBezTo>
                    <a:pt x="1" y="0"/>
                    <a:pt x="0" y="4"/>
                    <a:pt x="0" y="5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2" name="Freeform 2343">
              <a:extLst>
                <a:ext uri="{FF2B5EF4-FFF2-40B4-BE49-F238E27FC236}">
                  <a16:creationId xmlns:a16="http://schemas.microsoft.com/office/drawing/2014/main" id="{8B70BBF5-87D5-463E-8247-1309EE857FA7}"/>
                </a:ext>
              </a:extLst>
            </p:cNvPr>
            <p:cNvSpPr>
              <a:spLocks/>
            </p:cNvSpPr>
            <p:nvPr/>
          </p:nvSpPr>
          <p:spPr bwMode="auto">
            <a:xfrm>
              <a:off x="724" y="873"/>
              <a:ext cx="12" cy="2"/>
            </a:xfrm>
            <a:custGeom>
              <a:avLst/>
              <a:gdLst>
                <a:gd name="T0" fmla="*/ 0 w 5"/>
                <a:gd name="T1" fmla="*/ 4 h 1"/>
                <a:gd name="T2" fmla="*/ 29 w 5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1">
                  <a:moveTo>
                    <a:pt x="0" y="1"/>
                  </a:moveTo>
                  <a:cubicBezTo>
                    <a:pt x="2" y="0"/>
                    <a:pt x="4" y="0"/>
                    <a:pt x="5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3" name="Freeform 2344">
              <a:extLst>
                <a:ext uri="{FF2B5EF4-FFF2-40B4-BE49-F238E27FC236}">
                  <a16:creationId xmlns:a16="http://schemas.microsoft.com/office/drawing/2014/main" id="{D54C830A-0B80-47C6-A5A0-C53580F47EEE}"/>
                </a:ext>
              </a:extLst>
            </p:cNvPr>
            <p:cNvSpPr>
              <a:spLocks/>
            </p:cNvSpPr>
            <p:nvPr/>
          </p:nvSpPr>
          <p:spPr bwMode="auto">
            <a:xfrm>
              <a:off x="748" y="873"/>
              <a:ext cx="16" cy="2"/>
            </a:xfrm>
            <a:custGeom>
              <a:avLst/>
              <a:gdLst>
                <a:gd name="T0" fmla="*/ 0 w 7"/>
                <a:gd name="T1" fmla="*/ 4 h 1"/>
                <a:gd name="T2" fmla="*/ 37 w 7"/>
                <a:gd name="T3" fmla="*/ 4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1">
                  <a:moveTo>
                    <a:pt x="0" y="1"/>
                  </a:moveTo>
                  <a:cubicBezTo>
                    <a:pt x="2" y="0"/>
                    <a:pt x="5" y="0"/>
                    <a:pt x="7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4" name="Freeform 2345">
              <a:extLst>
                <a:ext uri="{FF2B5EF4-FFF2-40B4-BE49-F238E27FC236}">
                  <a16:creationId xmlns:a16="http://schemas.microsoft.com/office/drawing/2014/main" id="{38105696-9D6C-45EF-80C7-41F1D815D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875"/>
              <a:ext cx="7" cy="3"/>
            </a:xfrm>
            <a:custGeom>
              <a:avLst/>
              <a:gdLst>
                <a:gd name="T0" fmla="*/ 0 w 3"/>
                <a:gd name="T1" fmla="*/ 0 h 1"/>
                <a:gd name="T2" fmla="*/ 16 w 3"/>
                <a:gd name="T3" fmla="*/ 9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0"/>
                    <a:pt x="2" y="1"/>
                    <a:pt x="3" y="1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5" name="Freeform 2346">
              <a:extLst>
                <a:ext uri="{FF2B5EF4-FFF2-40B4-BE49-F238E27FC236}">
                  <a16:creationId xmlns:a16="http://schemas.microsoft.com/office/drawing/2014/main" id="{126FFAD3-D2BE-41B6-97D0-41ADAC4DB0F8}"/>
                </a:ext>
              </a:extLst>
            </p:cNvPr>
            <p:cNvSpPr>
              <a:spLocks/>
            </p:cNvSpPr>
            <p:nvPr/>
          </p:nvSpPr>
          <p:spPr bwMode="auto">
            <a:xfrm>
              <a:off x="808" y="880"/>
              <a:ext cx="5" cy="7"/>
            </a:xfrm>
            <a:custGeom>
              <a:avLst/>
              <a:gdLst>
                <a:gd name="T0" fmla="*/ 0 w 2"/>
                <a:gd name="T1" fmla="*/ 0 h 3"/>
                <a:gd name="T2" fmla="*/ 13 w 2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" h="3">
                  <a:moveTo>
                    <a:pt x="0" y="0"/>
                  </a:moveTo>
                  <a:cubicBezTo>
                    <a:pt x="1" y="1"/>
                    <a:pt x="2" y="2"/>
                    <a:pt x="2" y="3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806" name="Oval 2347">
              <a:extLst>
                <a:ext uri="{FF2B5EF4-FFF2-40B4-BE49-F238E27FC236}">
                  <a16:creationId xmlns:a16="http://schemas.microsoft.com/office/drawing/2014/main" id="{DABF04E5-549D-44EB-A5FA-3C9B6B1A4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59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07" name="Oval 2348">
              <a:extLst>
                <a:ext uri="{FF2B5EF4-FFF2-40B4-BE49-F238E27FC236}">
                  <a16:creationId xmlns:a16="http://schemas.microsoft.com/office/drawing/2014/main" id="{3135BFC8-179B-4FD5-A6F2-E4E6EE73D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59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08" name="Oval 2349">
              <a:extLst>
                <a:ext uri="{FF2B5EF4-FFF2-40B4-BE49-F238E27FC236}">
                  <a16:creationId xmlns:a16="http://schemas.microsoft.com/office/drawing/2014/main" id="{D506D3F9-5249-4A54-A000-01332C622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60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09" name="Oval 2350">
              <a:extLst>
                <a:ext uri="{FF2B5EF4-FFF2-40B4-BE49-F238E27FC236}">
                  <a16:creationId xmlns:a16="http://schemas.microsoft.com/office/drawing/2014/main" id="{615AF15B-CDC5-407A-ABBA-C3409C80A1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60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0" name="Oval 2351">
              <a:extLst>
                <a:ext uri="{FF2B5EF4-FFF2-40B4-BE49-F238E27FC236}">
                  <a16:creationId xmlns:a16="http://schemas.microsoft.com/office/drawing/2014/main" id="{3600E2D4-17B2-45F5-A02C-1F7C20695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579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1" name="Oval 2352">
              <a:extLst>
                <a:ext uri="{FF2B5EF4-FFF2-40B4-BE49-F238E27FC236}">
                  <a16:creationId xmlns:a16="http://schemas.microsoft.com/office/drawing/2014/main" id="{1578247F-ACCA-4362-903E-AD7D7920D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579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2" name="Oval 2353">
              <a:extLst>
                <a:ext uri="{FF2B5EF4-FFF2-40B4-BE49-F238E27FC236}">
                  <a16:creationId xmlns:a16="http://schemas.microsoft.com/office/drawing/2014/main" id="{D9909C31-1180-47AD-87B3-F22130131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572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3" name="Oval 2354">
              <a:extLst>
                <a:ext uri="{FF2B5EF4-FFF2-40B4-BE49-F238E27FC236}">
                  <a16:creationId xmlns:a16="http://schemas.microsoft.com/office/drawing/2014/main" id="{7BDD79C4-21DD-4C0C-B29F-8645AD1E3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572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4" name="Oval 2355">
              <a:extLst>
                <a:ext uri="{FF2B5EF4-FFF2-40B4-BE49-F238E27FC236}">
                  <a16:creationId xmlns:a16="http://schemas.microsoft.com/office/drawing/2014/main" id="{A35C3697-EC42-4AA6-AC7C-370428E905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586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5" name="Oval 2356">
              <a:extLst>
                <a:ext uri="{FF2B5EF4-FFF2-40B4-BE49-F238E27FC236}">
                  <a16:creationId xmlns:a16="http://schemas.microsoft.com/office/drawing/2014/main" id="{E0E291FE-ABC8-4F0D-A466-D1905114A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7" y="2586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6" name="Oval 2357">
              <a:extLst>
                <a:ext uri="{FF2B5EF4-FFF2-40B4-BE49-F238E27FC236}">
                  <a16:creationId xmlns:a16="http://schemas.microsoft.com/office/drawing/2014/main" id="{C1E85DBF-9226-4989-B230-93A54F82F3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52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7" name="Oval 2358">
              <a:extLst>
                <a:ext uri="{FF2B5EF4-FFF2-40B4-BE49-F238E27FC236}">
                  <a16:creationId xmlns:a16="http://schemas.microsoft.com/office/drawing/2014/main" id="{367EAB08-3952-4209-B5BD-6E7BA7441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252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8" name="Oval 2359">
              <a:extLst>
                <a:ext uri="{FF2B5EF4-FFF2-40B4-BE49-F238E27FC236}">
                  <a16:creationId xmlns:a16="http://schemas.microsoft.com/office/drawing/2014/main" id="{16864D52-C916-4C49-9E01-FA01C894F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252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19" name="Oval 2360">
              <a:extLst>
                <a:ext uri="{FF2B5EF4-FFF2-40B4-BE49-F238E27FC236}">
                  <a16:creationId xmlns:a16="http://schemas.microsoft.com/office/drawing/2014/main" id="{2CD185C7-86B0-45C6-82D9-C2EB473D7A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252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0" name="Oval 2361">
              <a:extLst>
                <a:ext uri="{FF2B5EF4-FFF2-40B4-BE49-F238E27FC236}">
                  <a16:creationId xmlns:a16="http://schemas.microsoft.com/office/drawing/2014/main" id="{9D84330B-BFB5-4774-99D2-0ECAAA5E09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54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1" name="Oval 2362">
              <a:extLst>
                <a:ext uri="{FF2B5EF4-FFF2-40B4-BE49-F238E27FC236}">
                  <a16:creationId xmlns:a16="http://schemas.microsoft.com/office/drawing/2014/main" id="{16B35E64-03EA-4E3B-B432-40AB4906FD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4" y="254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2" name="Oval 2363">
              <a:extLst>
                <a:ext uri="{FF2B5EF4-FFF2-40B4-BE49-F238E27FC236}">
                  <a16:creationId xmlns:a16="http://schemas.microsoft.com/office/drawing/2014/main" id="{C3439275-A0A2-403D-BA75-4E99E54FE2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2593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3" name="Oval 2364">
              <a:extLst>
                <a:ext uri="{FF2B5EF4-FFF2-40B4-BE49-F238E27FC236}">
                  <a16:creationId xmlns:a16="http://schemas.microsoft.com/office/drawing/2014/main" id="{7EFD2869-0583-413C-B5B0-5247020330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2593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4" name="Oval 2365">
              <a:extLst>
                <a:ext uri="{FF2B5EF4-FFF2-40B4-BE49-F238E27FC236}">
                  <a16:creationId xmlns:a16="http://schemas.microsoft.com/office/drawing/2014/main" id="{85E4A27C-6FDE-4862-AEB5-C1279EFA78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670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5" name="Oval 2366">
              <a:extLst>
                <a:ext uri="{FF2B5EF4-FFF2-40B4-BE49-F238E27FC236}">
                  <a16:creationId xmlns:a16="http://schemas.microsoft.com/office/drawing/2014/main" id="{75228B48-8E67-4339-80D3-6ADE04ED6E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670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6" name="Oval 2367">
              <a:extLst>
                <a:ext uri="{FF2B5EF4-FFF2-40B4-BE49-F238E27FC236}">
                  <a16:creationId xmlns:a16="http://schemas.microsoft.com/office/drawing/2014/main" id="{A0E3F4D7-68BE-4186-BAFE-4CA85ACF29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687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7" name="Oval 2368">
              <a:extLst>
                <a:ext uri="{FF2B5EF4-FFF2-40B4-BE49-F238E27FC236}">
                  <a16:creationId xmlns:a16="http://schemas.microsoft.com/office/drawing/2014/main" id="{254C5551-5EA3-4515-BD25-2A76E3B308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687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8" name="Oval 2369">
              <a:extLst>
                <a:ext uri="{FF2B5EF4-FFF2-40B4-BE49-F238E27FC236}">
                  <a16:creationId xmlns:a16="http://schemas.microsoft.com/office/drawing/2014/main" id="{FCC593DF-B850-4487-A024-366BAADCA9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69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29" name="Oval 2370">
              <a:extLst>
                <a:ext uri="{FF2B5EF4-FFF2-40B4-BE49-F238E27FC236}">
                  <a16:creationId xmlns:a16="http://schemas.microsoft.com/office/drawing/2014/main" id="{26FB21AC-ADE1-4F1D-9F9D-9068589E60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69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0" name="Oval 2371">
              <a:extLst>
                <a:ext uri="{FF2B5EF4-FFF2-40B4-BE49-F238E27FC236}">
                  <a16:creationId xmlns:a16="http://schemas.microsoft.com/office/drawing/2014/main" id="{90D21B42-A6BB-4221-8446-7AEA9A96D6B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705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1" name="Oval 2372">
              <a:extLst>
                <a:ext uri="{FF2B5EF4-FFF2-40B4-BE49-F238E27FC236}">
                  <a16:creationId xmlns:a16="http://schemas.microsoft.com/office/drawing/2014/main" id="{466C647E-4183-4E0F-B810-C901C11E22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705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2" name="Oval 2373">
              <a:extLst>
                <a:ext uri="{FF2B5EF4-FFF2-40B4-BE49-F238E27FC236}">
                  <a16:creationId xmlns:a16="http://schemas.microsoft.com/office/drawing/2014/main" id="{8F8933E7-0547-4CEA-BAE1-807FF8562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752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3" name="Oval 2374">
              <a:extLst>
                <a:ext uri="{FF2B5EF4-FFF2-40B4-BE49-F238E27FC236}">
                  <a16:creationId xmlns:a16="http://schemas.microsoft.com/office/drawing/2014/main" id="{FEDCD6EE-5D6B-44DC-8764-3782B33D5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752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4" name="Oval 2375">
              <a:extLst>
                <a:ext uri="{FF2B5EF4-FFF2-40B4-BE49-F238E27FC236}">
                  <a16:creationId xmlns:a16="http://schemas.microsoft.com/office/drawing/2014/main" id="{59DD2A5D-D52F-4FBE-9000-55422537D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70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5" name="Oval 2376">
              <a:extLst>
                <a:ext uri="{FF2B5EF4-FFF2-40B4-BE49-F238E27FC236}">
                  <a16:creationId xmlns:a16="http://schemas.microsoft.com/office/drawing/2014/main" id="{430CF28F-91EF-4B48-B28C-AE100435C3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70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6" name="Oval 2377">
              <a:extLst>
                <a:ext uri="{FF2B5EF4-FFF2-40B4-BE49-F238E27FC236}">
                  <a16:creationId xmlns:a16="http://schemas.microsoft.com/office/drawing/2014/main" id="{B4204C8C-569D-4C45-B990-890730A30E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70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7" name="Oval 2378">
              <a:extLst>
                <a:ext uri="{FF2B5EF4-FFF2-40B4-BE49-F238E27FC236}">
                  <a16:creationId xmlns:a16="http://schemas.microsoft.com/office/drawing/2014/main" id="{883DB076-E457-4E67-899C-01739AACDC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70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8" name="Oval 2379">
              <a:extLst>
                <a:ext uri="{FF2B5EF4-FFF2-40B4-BE49-F238E27FC236}">
                  <a16:creationId xmlns:a16="http://schemas.microsoft.com/office/drawing/2014/main" id="{0B2F5C5E-B809-4E84-8A57-00FC963D3B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724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39" name="Oval 2380">
              <a:extLst>
                <a:ext uri="{FF2B5EF4-FFF2-40B4-BE49-F238E27FC236}">
                  <a16:creationId xmlns:a16="http://schemas.microsoft.com/office/drawing/2014/main" id="{0E55CBB4-7CD6-4404-92A6-BA98BA8C5F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724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0" name="Oval 2381">
              <a:extLst>
                <a:ext uri="{FF2B5EF4-FFF2-40B4-BE49-F238E27FC236}">
                  <a16:creationId xmlns:a16="http://schemas.microsoft.com/office/drawing/2014/main" id="{35DD5181-6047-445B-A779-A40C69446E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2722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1" name="Oval 2382">
              <a:extLst>
                <a:ext uri="{FF2B5EF4-FFF2-40B4-BE49-F238E27FC236}">
                  <a16:creationId xmlns:a16="http://schemas.microsoft.com/office/drawing/2014/main" id="{9B01B713-ABB0-451E-9ED7-D95811731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9" y="2722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2" name="Oval 2383">
              <a:extLst>
                <a:ext uri="{FF2B5EF4-FFF2-40B4-BE49-F238E27FC236}">
                  <a16:creationId xmlns:a16="http://schemas.microsoft.com/office/drawing/2014/main" id="{45488545-873D-4548-ADC3-AE684BF147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2729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3" name="Oval 2384">
              <a:extLst>
                <a:ext uri="{FF2B5EF4-FFF2-40B4-BE49-F238E27FC236}">
                  <a16:creationId xmlns:a16="http://schemas.microsoft.com/office/drawing/2014/main" id="{EAA8E2E6-CBBD-43BF-B1E4-3DC334DDFF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2729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4" name="Oval 2385">
              <a:extLst>
                <a:ext uri="{FF2B5EF4-FFF2-40B4-BE49-F238E27FC236}">
                  <a16:creationId xmlns:a16="http://schemas.microsoft.com/office/drawing/2014/main" id="{6CA0F7A1-5ABB-4BDF-AC10-587EE27F96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74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5" name="Oval 2386">
              <a:extLst>
                <a:ext uri="{FF2B5EF4-FFF2-40B4-BE49-F238E27FC236}">
                  <a16:creationId xmlns:a16="http://schemas.microsoft.com/office/drawing/2014/main" id="{74945E56-3771-4E78-A232-4274333A4B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74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6" name="Oval 2387">
              <a:extLst>
                <a:ext uri="{FF2B5EF4-FFF2-40B4-BE49-F238E27FC236}">
                  <a16:creationId xmlns:a16="http://schemas.microsoft.com/office/drawing/2014/main" id="{7E934E04-8BAC-432E-8457-7FF7E6AD2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7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7" name="Oval 2388">
              <a:extLst>
                <a:ext uri="{FF2B5EF4-FFF2-40B4-BE49-F238E27FC236}">
                  <a16:creationId xmlns:a16="http://schemas.microsoft.com/office/drawing/2014/main" id="{3FF36280-124B-43AA-B4FC-DEBE8E5925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7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8" name="Oval 2389">
              <a:extLst>
                <a:ext uri="{FF2B5EF4-FFF2-40B4-BE49-F238E27FC236}">
                  <a16:creationId xmlns:a16="http://schemas.microsoft.com/office/drawing/2014/main" id="{51B02D7C-C21B-4B92-B464-759567B8AE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673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49" name="Oval 2390">
              <a:extLst>
                <a:ext uri="{FF2B5EF4-FFF2-40B4-BE49-F238E27FC236}">
                  <a16:creationId xmlns:a16="http://schemas.microsoft.com/office/drawing/2014/main" id="{24AD09D5-85A4-4651-8DC6-11DA1067D2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673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0" name="Oval 2391">
              <a:extLst>
                <a:ext uri="{FF2B5EF4-FFF2-40B4-BE49-F238E27FC236}">
                  <a16:creationId xmlns:a16="http://schemas.microsoft.com/office/drawing/2014/main" id="{0DA14769-9A45-47AC-84C7-90DB0931B4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1" y="2661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1" name="Oval 2392">
              <a:extLst>
                <a:ext uri="{FF2B5EF4-FFF2-40B4-BE49-F238E27FC236}">
                  <a16:creationId xmlns:a16="http://schemas.microsoft.com/office/drawing/2014/main" id="{1B3944E6-C78D-4306-A488-6BAF052523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1" y="2661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2" name="Oval 2393">
              <a:extLst>
                <a:ext uri="{FF2B5EF4-FFF2-40B4-BE49-F238E27FC236}">
                  <a16:creationId xmlns:a16="http://schemas.microsoft.com/office/drawing/2014/main" id="{8725476E-38AA-494A-9B9B-4639C69480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2680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3" name="Oval 2394">
              <a:extLst>
                <a:ext uri="{FF2B5EF4-FFF2-40B4-BE49-F238E27FC236}">
                  <a16:creationId xmlns:a16="http://schemas.microsoft.com/office/drawing/2014/main" id="{A2C05643-8B8A-4DBC-A0B8-D853CE2EEC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2680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4" name="Oval 2395">
              <a:extLst>
                <a:ext uri="{FF2B5EF4-FFF2-40B4-BE49-F238E27FC236}">
                  <a16:creationId xmlns:a16="http://schemas.microsoft.com/office/drawing/2014/main" id="{9245085D-E949-48C0-B307-8081D0FF80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682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5" name="Oval 2396">
              <a:extLst>
                <a:ext uri="{FF2B5EF4-FFF2-40B4-BE49-F238E27FC236}">
                  <a16:creationId xmlns:a16="http://schemas.microsoft.com/office/drawing/2014/main" id="{53374A1F-3C59-4F67-B7BD-CCFF5DE30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2682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6" name="Oval 2397">
              <a:extLst>
                <a:ext uri="{FF2B5EF4-FFF2-40B4-BE49-F238E27FC236}">
                  <a16:creationId xmlns:a16="http://schemas.microsoft.com/office/drawing/2014/main" id="{4118967B-914A-4434-AD5F-22D5CDB34E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2701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7" name="Oval 2398">
              <a:extLst>
                <a:ext uri="{FF2B5EF4-FFF2-40B4-BE49-F238E27FC236}">
                  <a16:creationId xmlns:a16="http://schemas.microsoft.com/office/drawing/2014/main" id="{4721EDC2-8C0C-4E98-ADBC-895A000171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2701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8" name="Oval 2399">
              <a:extLst>
                <a:ext uri="{FF2B5EF4-FFF2-40B4-BE49-F238E27FC236}">
                  <a16:creationId xmlns:a16="http://schemas.microsoft.com/office/drawing/2014/main" id="{77CC8EDD-2F0C-43A0-BE03-DCA6D53E3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270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59" name="Oval 2400">
              <a:extLst>
                <a:ext uri="{FF2B5EF4-FFF2-40B4-BE49-F238E27FC236}">
                  <a16:creationId xmlns:a16="http://schemas.microsoft.com/office/drawing/2014/main" id="{A48CE541-43D6-4331-A1A3-2E8085D6C0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270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0" name="Oval 2401">
              <a:extLst>
                <a:ext uri="{FF2B5EF4-FFF2-40B4-BE49-F238E27FC236}">
                  <a16:creationId xmlns:a16="http://schemas.microsoft.com/office/drawing/2014/main" id="{0422A7FA-AE1B-4232-9C03-16D123B08E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276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1" name="Oval 2402">
              <a:extLst>
                <a:ext uri="{FF2B5EF4-FFF2-40B4-BE49-F238E27FC236}">
                  <a16:creationId xmlns:a16="http://schemas.microsoft.com/office/drawing/2014/main" id="{D48E9DCA-11A3-4260-BA9B-8FBB08986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9" y="276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2" name="Oval 2403">
              <a:extLst>
                <a:ext uri="{FF2B5EF4-FFF2-40B4-BE49-F238E27FC236}">
                  <a16:creationId xmlns:a16="http://schemas.microsoft.com/office/drawing/2014/main" id="{B1158490-903B-430A-A183-3F2F4039E2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764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3" name="Oval 2404">
              <a:extLst>
                <a:ext uri="{FF2B5EF4-FFF2-40B4-BE49-F238E27FC236}">
                  <a16:creationId xmlns:a16="http://schemas.microsoft.com/office/drawing/2014/main" id="{CDAD7F20-F8F0-4FE3-8306-1949FBF3E3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6" y="2764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4" name="Oval 2405">
              <a:extLst>
                <a:ext uri="{FF2B5EF4-FFF2-40B4-BE49-F238E27FC236}">
                  <a16:creationId xmlns:a16="http://schemas.microsoft.com/office/drawing/2014/main" id="{0A2A6CA6-41AF-46DD-A238-DEB92F15B7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782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5" name="Oval 2406">
              <a:extLst>
                <a:ext uri="{FF2B5EF4-FFF2-40B4-BE49-F238E27FC236}">
                  <a16:creationId xmlns:a16="http://schemas.microsoft.com/office/drawing/2014/main" id="{830F26C0-522C-479C-819C-3A9F64C9C8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9" y="2782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6" name="Oval 2407">
              <a:extLst>
                <a:ext uri="{FF2B5EF4-FFF2-40B4-BE49-F238E27FC236}">
                  <a16:creationId xmlns:a16="http://schemas.microsoft.com/office/drawing/2014/main" id="{E872DF69-3469-4726-9C68-DA8A26F680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78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7" name="Oval 2408">
              <a:extLst>
                <a:ext uri="{FF2B5EF4-FFF2-40B4-BE49-F238E27FC236}">
                  <a16:creationId xmlns:a16="http://schemas.microsoft.com/office/drawing/2014/main" id="{69D53EA9-889E-4AD6-BE70-492A01286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78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8" name="Oval 2409">
              <a:extLst>
                <a:ext uri="{FF2B5EF4-FFF2-40B4-BE49-F238E27FC236}">
                  <a16:creationId xmlns:a16="http://schemas.microsoft.com/office/drawing/2014/main" id="{E61DA2B3-6079-49A2-A376-A68838F74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798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69" name="Oval 2410">
              <a:extLst>
                <a:ext uri="{FF2B5EF4-FFF2-40B4-BE49-F238E27FC236}">
                  <a16:creationId xmlns:a16="http://schemas.microsoft.com/office/drawing/2014/main" id="{3683B64F-FDD4-44DD-9DA5-D9E7A53C28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2" y="2798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0" name="Oval 2411">
              <a:extLst>
                <a:ext uri="{FF2B5EF4-FFF2-40B4-BE49-F238E27FC236}">
                  <a16:creationId xmlns:a16="http://schemas.microsoft.com/office/drawing/2014/main" id="{773006ED-A52B-49E2-8779-EA88B7091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810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1" name="Oval 2412">
              <a:extLst>
                <a:ext uri="{FF2B5EF4-FFF2-40B4-BE49-F238E27FC236}">
                  <a16:creationId xmlns:a16="http://schemas.microsoft.com/office/drawing/2014/main" id="{982A72C2-6F9D-4305-9C24-B12CCBDD4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810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2" name="Oval 2413">
              <a:extLst>
                <a:ext uri="{FF2B5EF4-FFF2-40B4-BE49-F238E27FC236}">
                  <a16:creationId xmlns:a16="http://schemas.microsoft.com/office/drawing/2014/main" id="{53984B7A-C078-413A-AD66-9695EEE6B8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80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3" name="Oval 2414">
              <a:extLst>
                <a:ext uri="{FF2B5EF4-FFF2-40B4-BE49-F238E27FC236}">
                  <a16:creationId xmlns:a16="http://schemas.microsoft.com/office/drawing/2014/main" id="{C4A913B0-2F65-4359-81A4-A4B4CABABC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80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4" name="Oval 2415">
              <a:extLst>
                <a:ext uri="{FF2B5EF4-FFF2-40B4-BE49-F238E27FC236}">
                  <a16:creationId xmlns:a16="http://schemas.microsoft.com/office/drawing/2014/main" id="{753F2F4E-7785-47D6-9DEA-04D24A438F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82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5" name="Oval 2416">
              <a:extLst>
                <a:ext uri="{FF2B5EF4-FFF2-40B4-BE49-F238E27FC236}">
                  <a16:creationId xmlns:a16="http://schemas.microsoft.com/office/drawing/2014/main" id="{ED3E8FAB-9084-42AD-A03A-48B07EBA5B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82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6" name="Oval 2417">
              <a:extLst>
                <a:ext uri="{FF2B5EF4-FFF2-40B4-BE49-F238E27FC236}">
                  <a16:creationId xmlns:a16="http://schemas.microsoft.com/office/drawing/2014/main" id="{40CFDEC1-0E3B-4634-AE09-B8A60E375A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822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7" name="Oval 2418">
              <a:extLst>
                <a:ext uri="{FF2B5EF4-FFF2-40B4-BE49-F238E27FC236}">
                  <a16:creationId xmlns:a16="http://schemas.microsoft.com/office/drawing/2014/main" id="{7067BAF9-3FDF-4648-964E-90944A3D1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822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8" name="Oval 2419">
              <a:extLst>
                <a:ext uri="{FF2B5EF4-FFF2-40B4-BE49-F238E27FC236}">
                  <a16:creationId xmlns:a16="http://schemas.microsoft.com/office/drawing/2014/main" id="{94E43771-E0FA-428F-B4F8-EB1531EF33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83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79" name="Oval 2420">
              <a:extLst>
                <a:ext uri="{FF2B5EF4-FFF2-40B4-BE49-F238E27FC236}">
                  <a16:creationId xmlns:a16="http://schemas.microsoft.com/office/drawing/2014/main" id="{03E3C29F-5E38-40E0-9880-37DA93E4CB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9" y="283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0" name="Oval 2421">
              <a:extLst>
                <a:ext uri="{FF2B5EF4-FFF2-40B4-BE49-F238E27FC236}">
                  <a16:creationId xmlns:a16="http://schemas.microsoft.com/office/drawing/2014/main" id="{B859E901-15A9-437F-B59B-0A871D946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82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1" name="Oval 2422">
              <a:extLst>
                <a:ext uri="{FF2B5EF4-FFF2-40B4-BE49-F238E27FC236}">
                  <a16:creationId xmlns:a16="http://schemas.microsoft.com/office/drawing/2014/main" id="{0C1CA70D-C176-4BD9-A4EF-79672635C0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82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2" name="Oval 2423">
              <a:extLst>
                <a:ext uri="{FF2B5EF4-FFF2-40B4-BE49-F238E27FC236}">
                  <a16:creationId xmlns:a16="http://schemas.microsoft.com/office/drawing/2014/main" id="{28EECC23-8D45-43D5-B25D-6A30B777D3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840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3" name="Oval 2424">
              <a:extLst>
                <a:ext uri="{FF2B5EF4-FFF2-40B4-BE49-F238E27FC236}">
                  <a16:creationId xmlns:a16="http://schemas.microsoft.com/office/drawing/2014/main" id="{E6805C76-9083-48FF-9665-9EE9DE07DE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840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4" name="Oval 2425">
              <a:extLst>
                <a:ext uri="{FF2B5EF4-FFF2-40B4-BE49-F238E27FC236}">
                  <a16:creationId xmlns:a16="http://schemas.microsoft.com/office/drawing/2014/main" id="{EA23C39A-2D2E-439D-9BBC-24184659B3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85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5" name="Oval 2426">
              <a:extLst>
                <a:ext uri="{FF2B5EF4-FFF2-40B4-BE49-F238E27FC236}">
                  <a16:creationId xmlns:a16="http://schemas.microsoft.com/office/drawing/2014/main" id="{99A50811-5F28-476E-9A2D-964155CA32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85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6" name="Oval 2427">
              <a:extLst>
                <a:ext uri="{FF2B5EF4-FFF2-40B4-BE49-F238E27FC236}">
                  <a16:creationId xmlns:a16="http://schemas.microsoft.com/office/drawing/2014/main" id="{E8656C3F-0D79-41AD-993F-7800E117A7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885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7" name="Oval 2428">
              <a:extLst>
                <a:ext uri="{FF2B5EF4-FFF2-40B4-BE49-F238E27FC236}">
                  <a16:creationId xmlns:a16="http://schemas.microsoft.com/office/drawing/2014/main" id="{9CDB30DF-C420-4599-A547-3D2A76A20F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2885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8" name="Oval 2429">
              <a:extLst>
                <a:ext uri="{FF2B5EF4-FFF2-40B4-BE49-F238E27FC236}">
                  <a16:creationId xmlns:a16="http://schemas.microsoft.com/office/drawing/2014/main" id="{7FC8D4D7-D3E0-4286-A1E6-5E25AC2E68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896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89" name="Oval 2430">
              <a:extLst>
                <a:ext uri="{FF2B5EF4-FFF2-40B4-BE49-F238E27FC236}">
                  <a16:creationId xmlns:a16="http://schemas.microsoft.com/office/drawing/2014/main" id="{6E25295C-F39A-413C-98AD-4C8D903FF6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896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0" name="Oval 2431">
              <a:extLst>
                <a:ext uri="{FF2B5EF4-FFF2-40B4-BE49-F238E27FC236}">
                  <a16:creationId xmlns:a16="http://schemas.microsoft.com/office/drawing/2014/main" id="{7558005F-85AB-45BC-BE77-E3A06D259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289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1" name="Oval 2432">
              <a:extLst>
                <a:ext uri="{FF2B5EF4-FFF2-40B4-BE49-F238E27FC236}">
                  <a16:creationId xmlns:a16="http://schemas.microsoft.com/office/drawing/2014/main" id="{F97B29EE-2D13-41B9-89B7-0EB56BDC8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2" y="289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2" name="Oval 2433">
              <a:extLst>
                <a:ext uri="{FF2B5EF4-FFF2-40B4-BE49-F238E27FC236}">
                  <a16:creationId xmlns:a16="http://schemas.microsoft.com/office/drawing/2014/main" id="{83E7E925-E128-49F5-A02F-209BCE6CC9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285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3" name="Oval 2434">
              <a:extLst>
                <a:ext uri="{FF2B5EF4-FFF2-40B4-BE49-F238E27FC236}">
                  <a16:creationId xmlns:a16="http://schemas.microsoft.com/office/drawing/2014/main" id="{20604153-1D2D-48EE-8C50-FD66800D3D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285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4" name="Oval 2435">
              <a:extLst>
                <a:ext uri="{FF2B5EF4-FFF2-40B4-BE49-F238E27FC236}">
                  <a16:creationId xmlns:a16="http://schemas.microsoft.com/office/drawing/2014/main" id="{D9A64EDC-14D7-4DA2-B64B-D5501E72DD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286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5" name="Oval 2436">
              <a:extLst>
                <a:ext uri="{FF2B5EF4-FFF2-40B4-BE49-F238E27FC236}">
                  <a16:creationId xmlns:a16="http://schemas.microsoft.com/office/drawing/2014/main" id="{C3AD0BA0-FA5D-4FE9-B363-68C0BF998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5" y="286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6" name="Oval 2437">
              <a:extLst>
                <a:ext uri="{FF2B5EF4-FFF2-40B4-BE49-F238E27FC236}">
                  <a16:creationId xmlns:a16="http://schemas.microsoft.com/office/drawing/2014/main" id="{2F99BA65-0599-4781-AEAF-41B695EF1D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" y="288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7" name="Oval 2438">
              <a:extLst>
                <a:ext uri="{FF2B5EF4-FFF2-40B4-BE49-F238E27FC236}">
                  <a16:creationId xmlns:a16="http://schemas.microsoft.com/office/drawing/2014/main" id="{3CB646AD-219C-4ED8-9FB9-936C237F51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30" y="288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8" name="Oval 2439">
              <a:extLst>
                <a:ext uri="{FF2B5EF4-FFF2-40B4-BE49-F238E27FC236}">
                  <a16:creationId xmlns:a16="http://schemas.microsoft.com/office/drawing/2014/main" id="{03872D9D-B821-431E-B589-A8643B577D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287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899" name="Oval 2440">
              <a:extLst>
                <a:ext uri="{FF2B5EF4-FFF2-40B4-BE49-F238E27FC236}">
                  <a16:creationId xmlns:a16="http://schemas.microsoft.com/office/drawing/2014/main" id="{2E38093A-D2B5-4427-8BF7-FB2213C8AE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287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0" name="Oval 2441">
              <a:extLst>
                <a:ext uri="{FF2B5EF4-FFF2-40B4-BE49-F238E27FC236}">
                  <a16:creationId xmlns:a16="http://schemas.microsoft.com/office/drawing/2014/main" id="{6E5709A4-FD72-4D88-B446-F95660BD33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85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1" name="Oval 2442">
              <a:extLst>
                <a:ext uri="{FF2B5EF4-FFF2-40B4-BE49-F238E27FC236}">
                  <a16:creationId xmlns:a16="http://schemas.microsoft.com/office/drawing/2014/main" id="{7189BA66-70A7-4CF2-9879-C072964CB7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285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2" name="Oval 2443">
              <a:extLst>
                <a:ext uri="{FF2B5EF4-FFF2-40B4-BE49-F238E27FC236}">
                  <a16:creationId xmlns:a16="http://schemas.microsoft.com/office/drawing/2014/main" id="{CA569F60-262A-41E2-9DFE-56AAD16A69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871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3" name="Oval 2444">
              <a:extLst>
                <a:ext uri="{FF2B5EF4-FFF2-40B4-BE49-F238E27FC236}">
                  <a16:creationId xmlns:a16="http://schemas.microsoft.com/office/drawing/2014/main" id="{D0CC84D1-0A02-4712-8DD9-A056094BBC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2871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4" name="Oval 2445">
              <a:extLst>
                <a:ext uri="{FF2B5EF4-FFF2-40B4-BE49-F238E27FC236}">
                  <a16:creationId xmlns:a16="http://schemas.microsoft.com/office/drawing/2014/main" id="{A79219B4-0E5C-4BCD-860E-5A2EBA631B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885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5" name="Oval 2446">
              <a:extLst>
                <a:ext uri="{FF2B5EF4-FFF2-40B4-BE49-F238E27FC236}">
                  <a16:creationId xmlns:a16="http://schemas.microsoft.com/office/drawing/2014/main" id="{5D390F8F-B03E-4BEC-BECF-B5B2193993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5" y="2885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6" name="Oval 2447">
              <a:extLst>
                <a:ext uri="{FF2B5EF4-FFF2-40B4-BE49-F238E27FC236}">
                  <a16:creationId xmlns:a16="http://schemas.microsoft.com/office/drawing/2014/main" id="{BEBCA9EB-35AE-4756-9CFF-5EFA9CBBE0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833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7" name="Oval 2448">
              <a:extLst>
                <a:ext uri="{FF2B5EF4-FFF2-40B4-BE49-F238E27FC236}">
                  <a16:creationId xmlns:a16="http://schemas.microsoft.com/office/drawing/2014/main" id="{340B3127-91D0-4833-A55B-615237AE5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6" y="2833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8" name="Oval 2449">
              <a:extLst>
                <a:ext uri="{FF2B5EF4-FFF2-40B4-BE49-F238E27FC236}">
                  <a16:creationId xmlns:a16="http://schemas.microsoft.com/office/drawing/2014/main" id="{0A4ED897-8F19-46BD-B86D-B9543AF1A8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82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09" name="Oval 2450">
              <a:extLst>
                <a:ext uri="{FF2B5EF4-FFF2-40B4-BE49-F238E27FC236}">
                  <a16:creationId xmlns:a16="http://schemas.microsoft.com/office/drawing/2014/main" id="{CC6E4527-AD91-4DED-96B4-EE8BFA7914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82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0" name="Oval 2451">
              <a:extLst>
                <a:ext uri="{FF2B5EF4-FFF2-40B4-BE49-F238E27FC236}">
                  <a16:creationId xmlns:a16="http://schemas.microsoft.com/office/drawing/2014/main" id="{CE2B6EAE-855B-43B7-A3B5-BBAE55A60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2831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1" name="Oval 2452">
              <a:extLst>
                <a:ext uri="{FF2B5EF4-FFF2-40B4-BE49-F238E27FC236}">
                  <a16:creationId xmlns:a16="http://schemas.microsoft.com/office/drawing/2014/main" id="{5894B48B-1A67-420B-ABDD-C2FF91889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1" y="2831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2" name="Oval 2453">
              <a:extLst>
                <a:ext uri="{FF2B5EF4-FFF2-40B4-BE49-F238E27FC236}">
                  <a16:creationId xmlns:a16="http://schemas.microsoft.com/office/drawing/2014/main" id="{45D49D2F-662B-4272-98F9-6CD1C6BEE3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" y="2850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3" name="Oval 2454">
              <a:extLst>
                <a:ext uri="{FF2B5EF4-FFF2-40B4-BE49-F238E27FC236}">
                  <a16:creationId xmlns:a16="http://schemas.microsoft.com/office/drawing/2014/main" id="{C166CAAC-ED30-4D1A-A4ED-D4C1CFA277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" y="2850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4" name="Oval 2455">
              <a:extLst>
                <a:ext uri="{FF2B5EF4-FFF2-40B4-BE49-F238E27FC236}">
                  <a16:creationId xmlns:a16="http://schemas.microsoft.com/office/drawing/2014/main" id="{630ACE8A-20A1-4DF6-83AB-738B5EA4E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84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5" name="Oval 2456">
              <a:extLst>
                <a:ext uri="{FF2B5EF4-FFF2-40B4-BE49-F238E27FC236}">
                  <a16:creationId xmlns:a16="http://schemas.microsoft.com/office/drawing/2014/main" id="{4F419E97-541A-4345-83FF-3EC4CE836D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7" y="284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6" name="Oval 2457">
              <a:extLst>
                <a:ext uri="{FF2B5EF4-FFF2-40B4-BE49-F238E27FC236}">
                  <a16:creationId xmlns:a16="http://schemas.microsoft.com/office/drawing/2014/main" id="{27BC817B-E8DD-49C6-A620-084C62D6C0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7" y="27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7" name="Oval 2458">
              <a:extLst>
                <a:ext uri="{FF2B5EF4-FFF2-40B4-BE49-F238E27FC236}">
                  <a16:creationId xmlns:a16="http://schemas.microsoft.com/office/drawing/2014/main" id="{4206C7FE-38D8-4E3F-A448-EA821A515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7" y="27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8" name="Oval 2459">
              <a:extLst>
                <a:ext uri="{FF2B5EF4-FFF2-40B4-BE49-F238E27FC236}">
                  <a16:creationId xmlns:a16="http://schemas.microsoft.com/office/drawing/2014/main" id="{79D60A98-A201-4007-A787-7BB46FCD48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3" y="27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19" name="Oval 2460">
              <a:extLst>
                <a:ext uri="{FF2B5EF4-FFF2-40B4-BE49-F238E27FC236}">
                  <a16:creationId xmlns:a16="http://schemas.microsoft.com/office/drawing/2014/main" id="{5BB8C1FF-CFE9-4E7D-836F-B7D6FFCE03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3" y="27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0" name="Oval 2461">
              <a:extLst>
                <a:ext uri="{FF2B5EF4-FFF2-40B4-BE49-F238E27FC236}">
                  <a16:creationId xmlns:a16="http://schemas.microsoft.com/office/drawing/2014/main" id="{33E1E407-A9B6-4EB8-A4BA-664BF47CF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" y="272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1" name="Oval 2462">
              <a:extLst>
                <a:ext uri="{FF2B5EF4-FFF2-40B4-BE49-F238E27FC236}">
                  <a16:creationId xmlns:a16="http://schemas.microsoft.com/office/drawing/2014/main" id="{96EB1485-023D-4E31-9CCB-393F0B7074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2" y="272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2" name="Oval 2463">
              <a:extLst>
                <a:ext uri="{FF2B5EF4-FFF2-40B4-BE49-F238E27FC236}">
                  <a16:creationId xmlns:a16="http://schemas.microsoft.com/office/drawing/2014/main" id="{0317863B-E9F1-43C7-B53A-C7C3E0D9AB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74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3" name="Oval 2464">
              <a:extLst>
                <a:ext uri="{FF2B5EF4-FFF2-40B4-BE49-F238E27FC236}">
                  <a16:creationId xmlns:a16="http://schemas.microsoft.com/office/drawing/2014/main" id="{09C42DBA-2DE6-4B04-980C-8B61C396EE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51" y="274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4" name="Oval 2465">
              <a:extLst>
                <a:ext uri="{FF2B5EF4-FFF2-40B4-BE49-F238E27FC236}">
                  <a16:creationId xmlns:a16="http://schemas.microsoft.com/office/drawing/2014/main" id="{B71DFB02-E361-4B14-9116-106D776234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75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5" name="Oval 2466">
              <a:extLst>
                <a:ext uri="{FF2B5EF4-FFF2-40B4-BE49-F238E27FC236}">
                  <a16:creationId xmlns:a16="http://schemas.microsoft.com/office/drawing/2014/main" id="{0B083944-8EB2-4506-A4C4-535DA2CDA3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75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6" name="Oval 2467">
              <a:extLst>
                <a:ext uri="{FF2B5EF4-FFF2-40B4-BE49-F238E27FC236}">
                  <a16:creationId xmlns:a16="http://schemas.microsoft.com/office/drawing/2014/main" id="{FE8669A7-38C7-42AF-A192-16AAEED4D7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2771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7" name="Oval 2468">
              <a:extLst>
                <a:ext uri="{FF2B5EF4-FFF2-40B4-BE49-F238E27FC236}">
                  <a16:creationId xmlns:a16="http://schemas.microsoft.com/office/drawing/2014/main" id="{2F51F867-108A-492F-B653-DB67322A2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4" y="2771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8" name="Oval 2469">
              <a:extLst>
                <a:ext uri="{FF2B5EF4-FFF2-40B4-BE49-F238E27FC236}">
                  <a16:creationId xmlns:a16="http://schemas.microsoft.com/office/drawing/2014/main" id="{359D437A-7C93-44E6-9935-4FEC7C35C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277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29" name="Oval 2470">
              <a:extLst>
                <a:ext uri="{FF2B5EF4-FFF2-40B4-BE49-F238E27FC236}">
                  <a16:creationId xmlns:a16="http://schemas.microsoft.com/office/drawing/2014/main" id="{B6DCEE63-469E-44C4-B932-750EEB72DF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1" y="277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0" name="Oval 2471">
              <a:extLst>
                <a:ext uri="{FF2B5EF4-FFF2-40B4-BE49-F238E27FC236}">
                  <a16:creationId xmlns:a16="http://schemas.microsoft.com/office/drawing/2014/main" id="{63C86A77-3002-4570-A3E3-B85A86131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761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1" name="Oval 2472">
              <a:extLst>
                <a:ext uri="{FF2B5EF4-FFF2-40B4-BE49-F238E27FC236}">
                  <a16:creationId xmlns:a16="http://schemas.microsoft.com/office/drawing/2014/main" id="{ED02D9B8-DDAE-4BE2-8BCF-F2257F602B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761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2" name="Oval 2473">
              <a:extLst>
                <a:ext uri="{FF2B5EF4-FFF2-40B4-BE49-F238E27FC236}">
                  <a16:creationId xmlns:a16="http://schemas.microsoft.com/office/drawing/2014/main" id="{E8143200-A6B7-4B28-9DD3-63E7F0FCC1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60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3" name="Oval 2474">
              <a:extLst>
                <a:ext uri="{FF2B5EF4-FFF2-40B4-BE49-F238E27FC236}">
                  <a16:creationId xmlns:a16="http://schemas.microsoft.com/office/drawing/2014/main" id="{20FFF0F9-744F-47BD-A16E-D6A1AE69DB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260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4" name="Oval 2475">
              <a:extLst>
                <a:ext uri="{FF2B5EF4-FFF2-40B4-BE49-F238E27FC236}">
                  <a16:creationId xmlns:a16="http://schemas.microsoft.com/office/drawing/2014/main" id="{DE11368F-6766-4AAA-BF04-D075505989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62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5" name="Oval 2476">
              <a:extLst>
                <a:ext uri="{FF2B5EF4-FFF2-40B4-BE49-F238E27FC236}">
                  <a16:creationId xmlns:a16="http://schemas.microsoft.com/office/drawing/2014/main" id="{747934BC-66BC-4862-91FF-E1152EBB5A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262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6" name="Oval 2477">
              <a:extLst>
                <a:ext uri="{FF2B5EF4-FFF2-40B4-BE49-F238E27FC236}">
                  <a16:creationId xmlns:a16="http://schemas.microsoft.com/office/drawing/2014/main" id="{9E035C2F-B747-40C9-B9CA-A6EA1F8DE9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626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7" name="Oval 2478">
              <a:extLst>
                <a:ext uri="{FF2B5EF4-FFF2-40B4-BE49-F238E27FC236}">
                  <a16:creationId xmlns:a16="http://schemas.microsoft.com/office/drawing/2014/main" id="{6CEF458B-BABA-41D6-A278-21FD66CCFE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626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8" name="Oval 2479">
              <a:extLst>
                <a:ext uri="{FF2B5EF4-FFF2-40B4-BE49-F238E27FC236}">
                  <a16:creationId xmlns:a16="http://schemas.microsoft.com/office/drawing/2014/main" id="{8DED0D64-1098-4A0A-8DA4-F3CEEEC093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264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39" name="Oval 2480">
              <a:extLst>
                <a:ext uri="{FF2B5EF4-FFF2-40B4-BE49-F238E27FC236}">
                  <a16:creationId xmlns:a16="http://schemas.microsoft.com/office/drawing/2014/main" id="{4B2D7B01-57B0-414D-BEF3-D4C41D5ECB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264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0" name="Oval 2481">
              <a:extLst>
                <a:ext uri="{FF2B5EF4-FFF2-40B4-BE49-F238E27FC236}">
                  <a16:creationId xmlns:a16="http://schemas.microsoft.com/office/drawing/2014/main" id="{66D80078-5B6F-4A8E-A887-D657BDE909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66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1" name="Oval 2482">
              <a:extLst>
                <a:ext uri="{FF2B5EF4-FFF2-40B4-BE49-F238E27FC236}">
                  <a16:creationId xmlns:a16="http://schemas.microsoft.com/office/drawing/2014/main" id="{7E364BDA-BE3F-416B-B9B1-B3BAD43012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9" y="266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2" name="Oval 2483">
              <a:extLst>
                <a:ext uri="{FF2B5EF4-FFF2-40B4-BE49-F238E27FC236}">
                  <a16:creationId xmlns:a16="http://schemas.microsoft.com/office/drawing/2014/main" id="{D0D6D5FE-6120-4740-9E98-F78D03FA51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659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3" name="Oval 2484">
              <a:extLst>
                <a:ext uri="{FF2B5EF4-FFF2-40B4-BE49-F238E27FC236}">
                  <a16:creationId xmlns:a16="http://schemas.microsoft.com/office/drawing/2014/main" id="{F3F4E2D4-C17C-4237-A992-AC4CF8C773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659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4" name="Oval 2485">
              <a:extLst>
                <a:ext uri="{FF2B5EF4-FFF2-40B4-BE49-F238E27FC236}">
                  <a16:creationId xmlns:a16="http://schemas.microsoft.com/office/drawing/2014/main" id="{1741030E-06FB-4190-9271-1BDB00508B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64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5" name="Oval 2486">
              <a:extLst>
                <a:ext uri="{FF2B5EF4-FFF2-40B4-BE49-F238E27FC236}">
                  <a16:creationId xmlns:a16="http://schemas.microsoft.com/office/drawing/2014/main" id="{6AA349A6-2244-4367-9FE6-0CA2B11A98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5" y="264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6" name="Oval 2487">
              <a:extLst>
                <a:ext uri="{FF2B5EF4-FFF2-40B4-BE49-F238E27FC236}">
                  <a16:creationId xmlns:a16="http://schemas.microsoft.com/office/drawing/2014/main" id="{45B89394-2CE7-4D4D-91B0-67134E4D5B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684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7" name="Oval 2488">
              <a:extLst>
                <a:ext uri="{FF2B5EF4-FFF2-40B4-BE49-F238E27FC236}">
                  <a16:creationId xmlns:a16="http://schemas.microsoft.com/office/drawing/2014/main" id="{27B23EDA-3A53-492F-A67B-B31BF53F88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1" y="2684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8" name="Oval 2489">
              <a:extLst>
                <a:ext uri="{FF2B5EF4-FFF2-40B4-BE49-F238E27FC236}">
                  <a16:creationId xmlns:a16="http://schemas.microsoft.com/office/drawing/2014/main" id="{A170F598-8A09-47A5-A38C-DB8FA55C93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270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49" name="Oval 2490">
              <a:extLst>
                <a:ext uri="{FF2B5EF4-FFF2-40B4-BE49-F238E27FC236}">
                  <a16:creationId xmlns:a16="http://schemas.microsoft.com/office/drawing/2014/main" id="{22F55364-9E6F-4E9C-965C-2833D933D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4" y="270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0" name="Oval 2491">
              <a:extLst>
                <a:ext uri="{FF2B5EF4-FFF2-40B4-BE49-F238E27FC236}">
                  <a16:creationId xmlns:a16="http://schemas.microsoft.com/office/drawing/2014/main" id="{F352B9C2-1B5C-4BA5-BD26-39C88DB710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70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1" name="Oval 2492">
              <a:extLst>
                <a:ext uri="{FF2B5EF4-FFF2-40B4-BE49-F238E27FC236}">
                  <a16:creationId xmlns:a16="http://schemas.microsoft.com/office/drawing/2014/main" id="{D6246D58-B9B6-49DE-B33B-D10F90688B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70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2" name="Oval 2493">
              <a:extLst>
                <a:ext uri="{FF2B5EF4-FFF2-40B4-BE49-F238E27FC236}">
                  <a16:creationId xmlns:a16="http://schemas.microsoft.com/office/drawing/2014/main" id="{8566D0A2-F5E7-434F-9837-DD5A47135E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724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3" name="Oval 2494">
              <a:extLst>
                <a:ext uri="{FF2B5EF4-FFF2-40B4-BE49-F238E27FC236}">
                  <a16:creationId xmlns:a16="http://schemas.microsoft.com/office/drawing/2014/main" id="{8CAC30FC-FCDC-48E0-B7F9-579DA3C1D9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724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4" name="Oval 2495">
              <a:extLst>
                <a:ext uri="{FF2B5EF4-FFF2-40B4-BE49-F238E27FC236}">
                  <a16:creationId xmlns:a16="http://schemas.microsoft.com/office/drawing/2014/main" id="{72045BF3-34A5-45F5-9E25-5434E498A3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7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5" name="Oval 2496">
              <a:extLst>
                <a:ext uri="{FF2B5EF4-FFF2-40B4-BE49-F238E27FC236}">
                  <a16:creationId xmlns:a16="http://schemas.microsoft.com/office/drawing/2014/main" id="{ACA5CD49-BBC0-4460-A0E9-EE7B0449D3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7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6" name="Oval 2497">
              <a:extLst>
                <a:ext uri="{FF2B5EF4-FFF2-40B4-BE49-F238E27FC236}">
                  <a16:creationId xmlns:a16="http://schemas.microsoft.com/office/drawing/2014/main" id="{A2670769-4FD7-4900-8DF2-9F2FB47F1E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747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7" name="Oval 2498">
              <a:extLst>
                <a:ext uri="{FF2B5EF4-FFF2-40B4-BE49-F238E27FC236}">
                  <a16:creationId xmlns:a16="http://schemas.microsoft.com/office/drawing/2014/main" id="{11E9A988-91B0-49BA-864B-F4C487416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747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8" name="Oval 2499">
              <a:extLst>
                <a:ext uri="{FF2B5EF4-FFF2-40B4-BE49-F238E27FC236}">
                  <a16:creationId xmlns:a16="http://schemas.microsoft.com/office/drawing/2014/main" id="{5D4AC4B2-8D33-4E7D-B4C5-74FB23B218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85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59" name="Oval 2500">
              <a:extLst>
                <a:ext uri="{FF2B5EF4-FFF2-40B4-BE49-F238E27FC236}">
                  <a16:creationId xmlns:a16="http://schemas.microsoft.com/office/drawing/2014/main" id="{8801E745-2A31-4178-AB29-1F1267BA6A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85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0" name="Oval 2501">
              <a:extLst>
                <a:ext uri="{FF2B5EF4-FFF2-40B4-BE49-F238E27FC236}">
                  <a16:creationId xmlns:a16="http://schemas.microsoft.com/office/drawing/2014/main" id="{B5FD194B-F74A-4791-8520-FDE7FDAF73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87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1" name="Oval 2502">
              <a:extLst>
                <a:ext uri="{FF2B5EF4-FFF2-40B4-BE49-F238E27FC236}">
                  <a16:creationId xmlns:a16="http://schemas.microsoft.com/office/drawing/2014/main" id="{5C626909-E31F-4639-BFBA-45C3FC0EBE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3" y="287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2" name="Oval 2503">
              <a:extLst>
                <a:ext uri="{FF2B5EF4-FFF2-40B4-BE49-F238E27FC236}">
                  <a16:creationId xmlns:a16="http://schemas.microsoft.com/office/drawing/2014/main" id="{AD2A3360-E8E9-4128-99D6-330B27072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86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3" name="Oval 2504">
              <a:extLst>
                <a:ext uri="{FF2B5EF4-FFF2-40B4-BE49-F238E27FC236}">
                  <a16:creationId xmlns:a16="http://schemas.microsoft.com/office/drawing/2014/main" id="{75C05D2C-D6C4-42CC-9B0E-E94DEFD02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86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4" name="Oval 2505">
              <a:extLst>
                <a:ext uri="{FF2B5EF4-FFF2-40B4-BE49-F238E27FC236}">
                  <a16:creationId xmlns:a16="http://schemas.microsoft.com/office/drawing/2014/main" id="{69BEC049-8C1C-415B-ABA3-CD2E5E741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57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5" name="Oval 2506">
              <a:extLst>
                <a:ext uri="{FF2B5EF4-FFF2-40B4-BE49-F238E27FC236}">
                  <a16:creationId xmlns:a16="http://schemas.microsoft.com/office/drawing/2014/main" id="{5D28459A-B8AA-40D3-B6DD-FEF6B62A2B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57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6" name="Oval 2507">
              <a:extLst>
                <a:ext uri="{FF2B5EF4-FFF2-40B4-BE49-F238E27FC236}">
                  <a16:creationId xmlns:a16="http://schemas.microsoft.com/office/drawing/2014/main" id="{F74ED623-DAE6-4F8D-8AE9-0DB0C2A008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7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7" name="Oval 2508">
              <a:extLst>
                <a:ext uri="{FF2B5EF4-FFF2-40B4-BE49-F238E27FC236}">
                  <a16:creationId xmlns:a16="http://schemas.microsoft.com/office/drawing/2014/main" id="{28177F51-79A8-45EC-A7DD-775529E6FB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77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8" name="Oval 2509">
              <a:extLst>
                <a:ext uri="{FF2B5EF4-FFF2-40B4-BE49-F238E27FC236}">
                  <a16:creationId xmlns:a16="http://schemas.microsoft.com/office/drawing/2014/main" id="{D2CC0E20-5D8D-4DE6-818C-617D910B71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77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69" name="Oval 2510">
              <a:extLst>
                <a:ext uri="{FF2B5EF4-FFF2-40B4-BE49-F238E27FC236}">
                  <a16:creationId xmlns:a16="http://schemas.microsoft.com/office/drawing/2014/main" id="{19A86900-AB7F-45B6-A1FA-B9DF8D8622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77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0" name="Oval 2511">
              <a:extLst>
                <a:ext uri="{FF2B5EF4-FFF2-40B4-BE49-F238E27FC236}">
                  <a16:creationId xmlns:a16="http://schemas.microsoft.com/office/drawing/2014/main" id="{470DBA5D-BBF0-4C0E-A67D-3735F8D8C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59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1" name="Oval 2512">
              <a:extLst>
                <a:ext uri="{FF2B5EF4-FFF2-40B4-BE49-F238E27FC236}">
                  <a16:creationId xmlns:a16="http://schemas.microsoft.com/office/drawing/2014/main" id="{E9801B9F-81C0-4239-8885-DDE1E4EDB1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59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2" name="Oval 2513">
              <a:extLst>
                <a:ext uri="{FF2B5EF4-FFF2-40B4-BE49-F238E27FC236}">
                  <a16:creationId xmlns:a16="http://schemas.microsoft.com/office/drawing/2014/main" id="{AB5F0D87-2920-4216-8FB2-C1A123A1C4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61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3" name="Oval 2514">
              <a:extLst>
                <a:ext uri="{FF2B5EF4-FFF2-40B4-BE49-F238E27FC236}">
                  <a16:creationId xmlns:a16="http://schemas.microsoft.com/office/drawing/2014/main" id="{C795FDE6-6557-40E8-99A8-88A66C49CD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61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4" name="Oval 2515">
              <a:extLst>
                <a:ext uri="{FF2B5EF4-FFF2-40B4-BE49-F238E27FC236}">
                  <a16:creationId xmlns:a16="http://schemas.microsoft.com/office/drawing/2014/main" id="{3C3A5B49-E807-408E-B1A8-F704D10B52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63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5" name="Oval 2516">
              <a:extLst>
                <a:ext uri="{FF2B5EF4-FFF2-40B4-BE49-F238E27FC236}">
                  <a16:creationId xmlns:a16="http://schemas.microsoft.com/office/drawing/2014/main" id="{7B2DFBD5-0D24-4665-BB3D-2B75978AD9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263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6" name="Oval 2517">
              <a:extLst>
                <a:ext uri="{FF2B5EF4-FFF2-40B4-BE49-F238E27FC236}">
                  <a16:creationId xmlns:a16="http://schemas.microsoft.com/office/drawing/2014/main" id="{E4073AD3-FD49-4264-B87C-6D88901B8D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638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7" name="Oval 2518">
              <a:extLst>
                <a:ext uri="{FF2B5EF4-FFF2-40B4-BE49-F238E27FC236}">
                  <a16:creationId xmlns:a16="http://schemas.microsoft.com/office/drawing/2014/main" id="{EDC8C537-998D-451E-9975-347C19BB7E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638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8" name="Oval 2519">
              <a:extLst>
                <a:ext uri="{FF2B5EF4-FFF2-40B4-BE49-F238E27FC236}">
                  <a16:creationId xmlns:a16="http://schemas.microsoft.com/office/drawing/2014/main" id="{AFA0B591-81AC-47F9-BB26-881307E04B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61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79" name="Oval 2520">
              <a:extLst>
                <a:ext uri="{FF2B5EF4-FFF2-40B4-BE49-F238E27FC236}">
                  <a16:creationId xmlns:a16="http://schemas.microsoft.com/office/drawing/2014/main" id="{E063CAB2-F2A1-44F8-8D15-B651B4ED9E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61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0" name="Oval 2521">
              <a:extLst>
                <a:ext uri="{FF2B5EF4-FFF2-40B4-BE49-F238E27FC236}">
                  <a16:creationId xmlns:a16="http://schemas.microsoft.com/office/drawing/2014/main" id="{0655E66D-D365-4A1D-B6A8-DB5A42AE9F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38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1" name="Oval 2522">
              <a:extLst>
                <a:ext uri="{FF2B5EF4-FFF2-40B4-BE49-F238E27FC236}">
                  <a16:creationId xmlns:a16="http://schemas.microsoft.com/office/drawing/2014/main" id="{BAE762A4-6290-485F-A12A-37F68DA32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38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2" name="Oval 2523">
              <a:extLst>
                <a:ext uri="{FF2B5EF4-FFF2-40B4-BE49-F238E27FC236}">
                  <a16:creationId xmlns:a16="http://schemas.microsoft.com/office/drawing/2014/main" id="{4B359D5C-D5FB-4061-A883-5FB8BD1216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36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3" name="Oval 2524">
              <a:extLst>
                <a:ext uri="{FF2B5EF4-FFF2-40B4-BE49-F238E27FC236}">
                  <a16:creationId xmlns:a16="http://schemas.microsoft.com/office/drawing/2014/main" id="{59259098-AD7B-45C1-9DE6-869E604E15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36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4" name="Oval 2525">
              <a:extLst>
                <a:ext uri="{FF2B5EF4-FFF2-40B4-BE49-F238E27FC236}">
                  <a16:creationId xmlns:a16="http://schemas.microsoft.com/office/drawing/2014/main" id="{0B4C2C2E-E9C7-4A72-ACBF-8F3A3D459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38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5" name="Oval 2526">
              <a:extLst>
                <a:ext uri="{FF2B5EF4-FFF2-40B4-BE49-F238E27FC236}">
                  <a16:creationId xmlns:a16="http://schemas.microsoft.com/office/drawing/2014/main" id="{F57E0888-BB9D-4FDD-85A4-08F191E72E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38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6" name="Oval 2527">
              <a:extLst>
                <a:ext uri="{FF2B5EF4-FFF2-40B4-BE49-F238E27FC236}">
                  <a16:creationId xmlns:a16="http://schemas.microsoft.com/office/drawing/2014/main" id="{589F90CF-B86D-4357-A504-79C41E56D6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5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7" name="Oval 2528">
              <a:extLst>
                <a:ext uri="{FF2B5EF4-FFF2-40B4-BE49-F238E27FC236}">
                  <a16:creationId xmlns:a16="http://schemas.microsoft.com/office/drawing/2014/main" id="{7C438D2B-3ACC-48F5-AF2C-2F2D94152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5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8" name="Oval 2529">
              <a:extLst>
                <a:ext uri="{FF2B5EF4-FFF2-40B4-BE49-F238E27FC236}">
                  <a16:creationId xmlns:a16="http://schemas.microsoft.com/office/drawing/2014/main" id="{70FFAF49-1DC3-4C64-BD58-931F119DC7B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77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89" name="Oval 2530">
              <a:extLst>
                <a:ext uri="{FF2B5EF4-FFF2-40B4-BE49-F238E27FC236}">
                  <a16:creationId xmlns:a16="http://schemas.microsoft.com/office/drawing/2014/main" id="{B69B04BE-C084-4633-AC67-4BACDB68A4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4" y="2377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0" name="Oval 2531">
              <a:extLst>
                <a:ext uri="{FF2B5EF4-FFF2-40B4-BE49-F238E27FC236}">
                  <a16:creationId xmlns:a16="http://schemas.microsoft.com/office/drawing/2014/main" id="{D7A1D52A-871E-4761-9816-E63C3CF98D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0" y="236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1" name="Oval 2532">
              <a:extLst>
                <a:ext uri="{FF2B5EF4-FFF2-40B4-BE49-F238E27FC236}">
                  <a16:creationId xmlns:a16="http://schemas.microsoft.com/office/drawing/2014/main" id="{596D5724-A40F-40F6-9E1B-3DD71C2069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0" y="236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2" name="Oval 2533">
              <a:extLst>
                <a:ext uri="{FF2B5EF4-FFF2-40B4-BE49-F238E27FC236}">
                  <a16:creationId xmlns:a16="http://schemas.microsoft.com/office/drawing/2014/main" id="{A8F68C7A-5FE8-4950-AC2A-048703B9F2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" y="227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3" name="Oval 2534">
              <a:extLst>
                <a:ext uri="{FF2B5EF4-FFF2-40B4-BE49-F238E27FC236}">
                  <a16:creationId xmlns:a16="http://schemas.microsoft.com/office/drawing/2014/main" id="{4B1726AD-27F5-4835-B127-04A75ECFEB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9" y="227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4" name="Oval 2535">
              <a:extLst>
                <a:ext uri="{FF2B5EF4-FFF2-40B4-BE49-F238E27FC236}">
                  <a16:creationId xmlns:a16="http://schemas.microsoft.com/office/drawing/2014/main" id="{9A465EEF-BF97-4C34-8027-3FB70BE16A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228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5" name="Oval 2536">
              <a:extLst>
                <a:ext uri="{FF2B5EF4-FFF2-40B4-BE49-F238E27FC236}">
                  <a16:creationId xmlns:a16="http://schemas.microsoft.com/office/drawing/2014/main" id="{E030960C-CF0C-4B9C-978E-F064EF5CB9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3" y="228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6" name="Oval 2537">
              <a:extLst>
                <a:ext uri="{FF2B5EF4-FFF2-40B4-BE49-F238E27FC236}">
                  <a16:creationId xmlns:a16="http://schemas.microsoft.com/office/drawing/2014/main" id="{123D9A01-A846-4F62-AB76-CB41059D6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" y="2300"/>
              <a:ext cx="13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7" name="Oval 2538">
              <a:extLst>
                <a:ext uri="{FF2B5EF4-FFF2-40B4-BE49-F238E27FC236}">
                  <a16:creationId xmlns:a16="http://schemas.microsoft.com/office/drawing/2014/main" id="{C80130C7-9EA7-46D1-A06A-2C9B72446D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87" y="2300"/>
              <a:ext cx="13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8" name="Oval 2539">
              <a:extLst>
                <a:ext uri="{FF2B5EF4-FFF2-40B4-BE49-F238E27FC236}">
                  <a16:creationId xmlns:a16="http://schemas.microsoft.com/office/drawing/2014/main" id="{F37A2F20-4857-4F14-8DFD-39E517EB7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30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5999" name="Oval 2540">
              <a:extLst>
                <a:ext uri="{FF2B5EF4-FFF2-40B4-BE49-F238E27FC236}">
                  <a16:creationId xmlns:a16="http://schemas.microsoft.com/office/drawing/2014/main" id="{5947CF9B-BC52-4BBB-986E-BB3E1D797E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9" y="230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0" name="Oval 2541">
              <a:extLst>
                <a:ext uri="{FF2B5EF4-FFF2-40B4-BE49-F238E27FC236}">
                  <a16:creationId xmlns:a16="http://schemas.microsoft.com/office/drawing/2014/main" id="{6B3932FB-D9EA-4261-BB79-5827CFCAF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31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1" name="Oval 2542">
              <a:extLst>
                <a:ext uri="{FF2B5EF4-FFF2-40B4-BE49-F238E27FC236}">
                  <a16:creationId xmlns:a16="http://schemas.microsoft.com/office/drawing/2014/main" id="{35118014-252F-4AC9-814E-EFECFED743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31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2" name="Oval 2543">
              <a:extLst>
                <a:ext uri="{FF2B5EF4-FFF2-40B4-BE49-F238E27FC236}">
                  <a16:creationId xmlns:a16="http://schemas.microsoft.com/office/drawing/2014/main" id="{44C923DF-41AE-4E8A-9118-4995872AC6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30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3" name="Oval 2544">
              <a:extLst>
                <a:ext uri="{FF2B5EF4-FFF2-40B4-BE49-F238E27FC236}">
                  <a16:creationId xmlns:a16="http://schemas.microsoft.com/office/drawing/2014/main" id="{2E1B5390-C836-4317-AA4C-52C821BC4F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5" y="230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4" name="Oval 2545">
              <a:extLst>
                <a:ext uri="{FF2B5EF4-FFF2-40B4-BE49-F238E27FC236}">
                  <a16:creationId xmlns:a16="http://schemas.microsoft.com/office/drawing/2014/main" id="{383C3650-9B04-4FE0-AC9F-B5B068236C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321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5" name="Oval 2546">
              <a:extLst>
                <a:ext uri="{FF2B5EF4-FFF2-40B4-BE49-F238E27FC236}">
                  <a16:creationId xmlns:a16="http://schemas.microsoft.com/office/drawing/2014/main" id="{3CAD39A5-6EA5-4AF9-98C8-42271D91FC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321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6" name="Oval 2547">
              <a:extLst>
                <a:ext uri="{FF2B5EF4-FFF2-40B4-BE49-F238E27FC236}">
                  <a16:creationId xmlns:a16="http://schemas.microsoft.com/office/drawing/2014/main" id="{4F402DFD-FFE5-4541-8ED4-F52B013B18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6" y="229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7" name="Oval 2548">
              <a:extLst>
                <a:ext uri="{FF2B5EF4-FFF2-40B4-BE49-F238E27FC236}">
                  <a16:creationId xmlns:a16="http://schemas.microsoft.com/office/drawing/2014/main" id="{ACC7EFA6-9ABB-4917-B5C3-1CC794694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6" y="229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8" name="Oval 2549">
              <a:extLst>
                <a:ext uri="{FF2B5EF4-FFF2-40B4-BE49-F238E27FC236}">
                  <a16:creationId xmlns:a16="http://schemas.microsoft.com/office/drawing/2014/main" id="{39CBB4FA-A2AF-4387-960A-8CFEB3491D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31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09" name="Oval 2550">
              <a:extLst>
                <a:ext uri="{FF2B5EF4-FFF2-40B4-BE49-F238E27FC236}">
                  <a16:creationId xmlns:a16="http://schemas.microsoft.com/office/drawing/2014/main" id="{D24D5319-B3E1-4124-994C-D1B0357DAB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31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0" name="Oval 2551">
              <a:extLst>
                <a:ext uri="{FF2B5EF4-FFF2-40B4-BE49-F238E27FC236}">
                  <a16:creationId xmlns:a16="http://schemas.microsoft.com/office/drawing/2014/main" id="{0E2F5591-7589-49CB-B58C-CEE16B004D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32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1" name="Oval 2552">
              <a:extLst>
                <a:ext uri="{FF2B5EF4-FFF2-40B4-BE49-F238E27FC236}">
                  <a16:creationId xmlns:a16="http://schemas.microsoft.com/office/drawing/2014/main" id="{9E3C0F62-EE89-482A-AB5B-ADCF6E9130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32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2" name="Oval 2553">
              <a:extLst>
                <a:ext uri="{FF2B5EF4-FFF2-40B4-BE49-F238E27FC236}">
                  <a16:creationId xmlns:a16="http://schemas.microsoft.com/office/drawing/2014/main" id="{63983E4D-6293-4D96-86C9-2F9752E8F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25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3" name="Oval 2554">
              <a:extLst>
                <a:ext uri="{FF2B5EF4-FFF2-40B4-BE49-F238E27FC236}">
                  <a16:creationId xmlns:a16="http://schemas.microsoft.com/office/drawing/2014/main" id="{35A4F256-733D-4504-AD3E-BD912B82FD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7" y="225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4" name="Oval 2555">
              <a:extLst>
                <a:ext uri="{FF2B5EF4-FFF2-40B4-BE49-F238E27FC236}">
                  <a16:creationId xmlns:a16="http://schemas.microsoft.com/office/drawing/2014/main" id="{66B47773-E935-4930-B2CF-E07F63EB5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2227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5" name="Oval 2556">
              <a:extLst>
                <a:ext uri="{FF2B5EF4-FFF2-40B4-BE49-F238E27FC236}">
                  <a16:creationId xmlns:a16="http://schemas.microsoft.com/office/drawing/2014/main" id="{99FFCE23-7F00-4AA3-AE32-8C6AF3DE4C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8" y="2227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6" name="Oval 2557">
              <a:extLst>
                <a:ext uri="{FF2B5EF4-FFF2-40B4-BE49-F238E27FC236}">
                  <a16:creationId xmlns:a16="http://schemas.microsoft.com/office/drawing/2014/main" id="{F5E0CE72-9902-430E-B85B-F186FD34F2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251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7" name="Oval 2558">
              <a:extLst>
                <a:ext uri="{FF2B5EF4-FFF2-40B4-BE49-F238E27FC236}">
                  <a16:creationId xmlns:a16="http://schemas.microsoft.com/office/drawing/2014/main" id="{DE9019F9-1633-45BB-951D-C90299B260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5" y="2251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8" name="Oval 2559">
              <a:extLst>
                <a:ext uri="{FF2B5EF4-FFF2-40B4-BE49-F238E27FC236}">
                  <a16:creationId xmlns:a16="http://schemas.microsoft.com/office/drawing/2014/main" id="{632F4DAB-7A02-4F5F-ACA0-4E62C7991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22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19" name="Oval 2560">
              <a:extLst>
                <a:ext uri="{FF2B5EF4-FFF2-40B4-BE49-F238E27FC236}">
                  <a16:creationId xmlns:a16="http://schemas.microsoft.com/office/drawing/2014/main" id="{21A002DE-94B5-4B8A-902B-7E4D4C63EF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15" y="222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0" name="Oval 2561">
              <a:extLst>
                <a:ext uri="{FF2B5EF4-FFF2-40B4-BE49-F238E27FC236}">
                  <a16:creationId xmlns:a16="http://schemas.microsoft.com/office/drawing/2014/main" id="{D6F64345-10D0-4308-B2D1-594DD1DBC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4" y="226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1" name="Oval 2562">
              <a:extLst>
                <a:ext uri="{FF2B5EF4-FFF2-40B4-BE49-F238E27FC236}">
                  <a16:creationId xmlns:a16="http://schemas.microsoft.com/office/drawing/2014/main" id="{508E5BD2-103E-4058-8DB5-C9C86C924F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24" y="226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2" name="Oval 2563">
              <a:extLst>
                <a:ext uri="{FF2B5EF4-FFF2-40B4-BE49-F238E27FC236}">
                  <a16:creationId xmlns:a16="http://schemas.microsoft.com/office/drawing/2014/main" id="{522CCF13-0839-4298-AE71-A6C227D09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" y="227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3" name="Oval 2564">
              <a:extLst>
                <a:ext uri="{FF2B5EF4-FFF2-40B4-BE49-F238E27FC236}">
                  <a16:creationId xmlns:a16="http://schemas.microsoft.com/office/drawing/2014/main" id="{00D0B97E-D1B5-47D2-BD7D-374A779B85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8" y="227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4" name="Oval 2565">
              <a:extLst>
                <a:ext uri="{FF2B5EF4-FFF2-40B4-BE49-F238E27FC236}">
                  <a16:creationId xmlns:a16="http://schemas.microsoft.com/office/drawing/2014/main" id="{BDC11332-5AA4-44AC-BB6C-9AA7465CC9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213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5" name="Oval 2566">
              <a:extLst>
                <a:ext uri="{FF2B5EF4-FFF2-40B4-BE49-F238E27FC236}">
                  <a16:creationId xmlns:a16="http://schemas.microsoft.com/office/drawing/2014/main" id="{8667CBF9-A3BD-414F-981D-2EAEB2F7AC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213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6" name="Oval 2567">
              <a:extLst>
                <a:ext uri="{FF2B5EF4-FFF2-40B4-BE49-F238E27FC236}">
                  <a16:creationId xmlns:a16="http://schemas.microsoft.com/office/drawing/2014/main" id="{2E87A685-4056-4FA4-B073-046253F157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215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7" name="Oval 2568">
              <a:extLst>
                <a:ext uri="{FF2B5EF4-FFF2-40B4-BE49-F238E27FC236}">
                  <a16:creationId xmlns:a16="http://schemas.microsoft.com/office/drawing/2014/main" id="{A84DF8F4-C825-4DCE-8645-E7C8B3E8B05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215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8" name="Oval 2569">
              <a:extLst>
                <a:ext uri="{FF2B5EF4-FFF2-40B4-BE49-F238E27FC236}">
                  <a16:creationId xmlns:a16="http://schemas.microsoft.com/office/drawing/2014/main" id="{48BB342D-8CD5-49F1-B7D2-73C9470C98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216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29" name="Oval 2570">
              <a:extLst>
                <a:ext uri="{FF2B5EF4-FFF2-40B4-BE49-F238E27FC236}">
                  <a16:creationId xmlns:a16="http://schemas.microsoft.com/office/drawing/2014/main" id="{1DDD383A-CCA0-4CF3-A8F2-583656829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216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0" name="Oval 2571">
              <a:extLst>
                <a:ext uri="{FF2B5EF4-FFF2-40B4-BE49-F238E27FC236}">
                  <a16:creationId xmlns:a16="http://schemas.microsoft.com/office/drawing/2014/main" id="{60B8BBEE-D97D-4064-9752-8260E60047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16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1" name="Oval 2572">
              <a:extLst>
                <a:ext uri="{FF2B5EF4-FFF2-40B4-BE49-F238E27FC236}">
                  <a16:creationId xmlns:a16="http://schemas.microsoft.com/office/drawing/2014/main" id="{1D03DE6A-BABF-4201-8DCE-CDCFB4149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2" y="216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2" name="Oval 2573">
              <a:extLst>
                <a:ext uri="{FF2B5EF4-FFF2-40B4-BE49-F238E27FC236}">
                  <a16:creationId xmlns:a16="http://schemas.microsoft.com/office/drawing/2014/main" id="{60869344-B2C8-4D14-B5F1-4F0014D04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218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3" name="Oval 2574">
              <a:extLst>
                <a:ext uri="{FF2B5EF4-FFF2-40B4-BE49-F238E27FC236}">
                  <a16:creationId xmlns:a16="http://schemas.microsoft.com/office/drawing/2014/main" id="{156F4601-8734-48C4-8FF9-4944FDD45E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218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4" name="Oval 2575">
              <a:extLst>
                <a:ext uri="{FF2B5EF4-FFF2-40B4-BE49-F238E27FC236}">
                  <a16:creationId xmlns:a16="http://schemas.microsoft.com/office/drawing/2014/main" id="{1C1BB686-6349-4346-88AF-C1DF528C18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8" y="2185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5" name="Oval 2576">
              <a:extLst>
                <a:ext uri="{FF2B5EF4-FFF2-40B4-BE49-F238E27FC236}">
                  <a16:creationId xmlns:a16="http://schemas.microsoft.com/office/drawing/2014/main" id="{C5868AC6-5EE7-4294-A348-4AA03FAE58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8" y="2185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6" name="Oval 2577">
              <a:extLst>
                <a:ext uri="{FF2B5EF4-FFF2-40B4-BE49-F238E27FC236}">
                  <a16:creationId xmlns:a16="http://schemas.microsoft.com/office/drawing/2014/main" id="{9E03EB6D-7911-43BC-A91C-89C520474A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29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7" name="Oval 2578">
              <a:extLst>
                <a:ext uri="{FF2B5EF4-FFF2-40B4-BE49-F238E27FC236}">
                  <a16:creationId xmlns:a16="http://schemas.microsoft.com/office/drawing/2014/main" id="{E3775DA1-7ABF-4B31-A77C-EC1B2686D3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29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8" name="Oval 2579">
              <a:extLst>
                <a:ext uri="{FF2B5EF4-FFF2-40B4-BE49-F238E27FC236}">
                  <a16:creationId xmlns:a16="http://schemas.microsoft.com/office/drawing/2014/main" id="{85DDDACA-25A8-4A43-9941-CF24AADF6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14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39" name="Oval 2580">
              <a:extLst>
                <a:ext uri="{FF2B5EF4-FFF2-40B4-BE49-F238E27FC236}">
                  <a16:creationId xmlns:a16="http://schemas.microsoft.com/office/drawing/2014/main" id="{7729868F-C819-41E6-962D-D3339084DA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2" y="214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0" name="Oval 2581">
              <a:extLst>
                <a:ext uri="{FF2B5EF4-FFF2-40B4-BE49-F238E27FC236}">
                  <a16:creationId xmlns:a16="http://schemas.microsoft.com/office/drawing/2014/main" id="{78CF67CE-FFC7-4F6C-9A5E-F1FC6154DE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4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1" name="Oval 2582">
              <a:extLst>
                <a:ext uri="{FF2B5EF4-FFF2-40B4-BE49-F238E27FC236}">
                  <a16:creationId xmlns:a16="http://schemas.microsoft.com/office/drawing/2014/main" id="{87838761-EBBF-465B-BBDF-3750254BB2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1" y="214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2" name="Oval 2583">
              <a:extLst>
                <a:ext uri="{FF2B5EF4-FFF2-40B4-BE49-F238E27FC236}">
                  <a16:creationId xmlns:a16="http://schemas.microsoft.com/office/drawing/2014/main" id="{997216CD-60F7-4EC9-8BDC-B857CA625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16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3" name="Oval 2584">
              <a:extLst>
                <a:ext uri="{FF2B5EF4-FFF2-40B4-BE49-F238E27FC236}">
                  <a16:creationId xmlns:a16="http://schemas.microsoft.com/office/drawing/2014/main" id="{50679429-761C-40EE-AC7F-2B50FC4D3A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6" y="216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4" name="Oval 2585">
              <a:extLst>
                <a:ext uri="{FF2B5EF4-FFF2-40B4-BE49-F238E27FC236}">
                  <a16:creationId xmlns:a16="http://schemas.microsoft.com/office/drawing/2014/main" id="{FA2CBB3A-0AA4-4DA5-93B1-21CFC4A78A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215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5" name="Oval 2586">
              <a:extLst>
                <a:ext uri="{FF2B5EF4-FFF2-40B4-BE49-F238E27FC236}">
                  <a16:creationId xmlns:a16="http://schemas.microsoft.com/office/drawing/2014/main" id="{58D38FA8-74E0-4C9C-9E3D-EC6E386628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215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6" name="Oval 2587">
              <a:extLst>
                <a:ext uri="{FF2B5EF4-FFF2-40B4-BE49-F238E27FC236}">
                  <a16:creationId xmlns:a16="http://schemas.microsoft.com/office/drawing/2014/main" id="{896A2024-183E-4D12-8EBB-ED2D227841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16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7" name="Oval 2588">
              <a:extLst>
                <a:ext uri="{FF2B5EF4-FFF2-40B4-BE49-F238E27FC236}">
                  <a16:creationId xmlns:a16="http://schemas.microsoft.com/office/drawing/2014/main" id="{A8B2F52B-FAB9-467A-BC79-E2B75140B4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216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8" name="Oval 2589">
              <a:extLst>
                <a:ext uri="{FF2B5EF4-FFF2-40B4-BE49-F238E27FC236}">
                  <a16:creationId xmlns:a16="http://schemas.microsoft.com/office/drawing/2014/main" id="{A647E5E0-A589-4361-A0FA-34F9B7374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218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49" name="Oval 2590">
              <a:extLst>
                <a:ext uri="{FF2B5EF4-FFF2-40B4-BE49-F238E27FC236}">
                  <a16:creationId xmlns:a16="http://schemas.microsoft.com/office/drawing/2014/main" id="{8C36D58B-B0F7-4066-B7C7-3FE5312A87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1" y="218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0" name="Oval 2591">
              <a:extLst>
                <a:ext uri="{FF2B5EF4-FFF2-40B4-BE49-F238E27FC236}">
                  <a16:creationId xmlns:a16="http://schemas.microsoft.com/office/drawing/2014/main" id="{A8C7650C-C06F-47BE-B51E-575D46FD5A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16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1" name="Oval 2592">
              <a:extLst>
                <a:ext uri="{FF2B5EF4-FFF2-40B4-BE49-F238E27FC236}">
                  <a16:creationId xmlns:a16="http://schemas.microsoft.com/office/drawing/2014/main" id="{E0541254-1D37-4BDD-BCCE-0FF51A4890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0" y="216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2" name="Oval 2593">
              <a:extLst>
                <a:ext uri="{FF2B5EF4-FFF2-40B4-BE49-F238E27FC236}">
                  <a16:creationId xmlns:a16="http://schemas.microsoft.com/office/drawing/2014/main" id="{BFDA1F9E-AE59-4381-8C40-9053146357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18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3" name="Oval 2594">
              <a:extLst>
                <a:ext uri="{FF2B5EF4-FFF2-40B4-BE49-F238E27FC236}">
                  <a16:creationId xmlns:a16="http://schemas.microsoft.com/office/drawing/2014/main" id="{BFCC8FBE-B958-4D0F-8431-E73827F2BC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8" y="218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4" name="Oval 2595">
              <a:extLst>
                <a:ext uri="{FF2B5EF4-FFF2-40B4-BE49-F238E27FC236}">
                  <a16:creationId xmlns:a16="http://schemas.microsoft.com/office/drawing/2014/main" id="{CA7F5E8B-706B-4DAF-B876-6B93BEFD27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19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5" name="Oval 2596">
              <a:extLst>
                <a:ext uri="{FF2B5EF4-FFF2-40B4-BE49-F238E27FC236}">
                  <a16:creationId xmlns:a16="http://schemas.microsoft.com/office/drawing/2014/main" id="{5D566DAE-F05E-49E8-8D7C-FE5DA89420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219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6" name="Oval 2597">
              <a:extLst>
                <a:ext uri="{FF2B5EF4-FFF2-40B4-BE49-F238E27FC236}">
                  <a16:creationId xmlns:a16="http://schemas.microsoft.com/office/drawing/2014/main" id="{921C5751-9CE4-4279-A975-C9C16B85A0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220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7" name="Oval 2598">
              <a:extLst>
                <a:ext uri="{FF2B5EF4-FFF2-40B4-BE49-F238E27FC236}">
                  <a16:creationId xmlns:a16="http://schemas.microsoft.com/office/drawing/2014/main" id="{F823EC76-F3C5-4B49-A071-55A5334D2B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8" y="220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8" name="Oval 2599">
              <a:extLst>
                <a:ext uri="{FF2B5EF4-FFF2-40B4-BE49-F238E27FC236}">
                  <a16:creationId xmlns:a16="http://schemas.microsoft.com/office/drawing/2014/main" id="{2DB5D3D4-13FF-4E6F-824A-0AD60E6BB0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22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59" name="Oval 2600">
              <a:extLst>
                <a:ext uri="{FF2B5EF4-FFF2-40B4-BE49-F238E27FC236}">
                  <a16:creationId xmlns:a16="http://schemas.microsoft.com/office/drawing/2014/main" id="{6729A28F-9464-4B7B-8014-F26E704D17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5" y="222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0" name="Oval 2601">
              <a:extLst>
                <a:ext uri="{FF2B5EF4-FFF2-40B4-BE49-F238E27FC236}">
                  <a16:creationId xmlns:a16="http://schemas.microsoft.com/office/drawing/2014/main" id="{76BD72B2-90D5-4544-9C34-B00F7CC784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21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1" name="Oval 2602">
              <a:extLst>
                <a:ext uri="{FF2B5EF4-FFF2-40B4-BE49-F238E27FC236}">
                  <a16:creationId xmlns:a16="http://schemas.microsoft.com/office/drawing/2014/main" id="{D73E73C9-CC37-4E3C-A414-B3C0831874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6" y="221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2" name="Oval 2603">
              <a:extLst>
                <a:ext uri="{FF2B5EF4-FFF2-40B4-BE49-F238E27FC236}">
                  <a16:creationId xmlns:a16="http://schemas.microsoft.com/office/drawing/2014/main" id="{1631CC71-14F2-4273-B7BB-5451C61B70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" y="223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3" name="Oval 2604">
              <a:extLst>
                <a:ext uri="{FF2B5EF4-FFF2-40B4-BE49-F238E27FC236}">
                  <a16:creationId xmlns:a16="http://schemas.microsoft.com/office/drawing/2014/main" id="{EF164176-BF84-4A0A-A694-2C471AEBE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7" y="223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4" name="Oval 2605">
              <a:extLst>
                <a:ext uri="{FF2B5EF4-FFF2-40B4-BE49-F238E27FC236}">
                  <a16:creationId xmlns:a16="http://schemas.microsoft.com/office/drawing/2014/main" id="{02DE1F9C-4B56-488E-95C7-5E8339026C6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213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5" name="Oval 2606">
              <a:extLst>
                <a:ext uri="{FF2B5EF4-FFF2-40B4-BE49-F238E27FC236}">
                  <a16:creationId xmlns:a16="http://schemas.microsoft.com/office/drawing/2014/main" id="{4BAD17B2-C15B-45F1-8194-4D0E98D91D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213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6" name="Oval 2607">
              <a:extLst>
                <a:ext uri="{FF2B5EF4-FFF2-40B4-BE49-F238E27FC236}">
                  <a16:creationId xmlns:a16="http://schemas.microsoft.com/office/drawing/2014/main" id="{B6AD839C-4DC1-4D32-81B5-D70CAD1EA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219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7" name="Oval 2608">
              <a:extLst>
                <a:ext uri="{FF2B5EF4-FFF2-40B4-BE49-F238E27FC236}">
                  <a16:creationId xmlns:a16="http://schemas.microsoft.com/office/drawing/2014/main" id="{6C343C21-386B-4400-ABB2-13F026509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0" y="219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8" name="Oval 2609">
              <a:extLst>
                <a:ext uri="{FF2B5EF4-FFF2-40B4-BE49-F238E27FC236}">
                  <a16:creationId xmlns:a16="http://schemas.microsoft.com/office/drawing/2014/main" id="{81DE7C8B-A1D6-4DB7-8A5A-C7A2E8C716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21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69" name="Oval 2610">
              <a:extLst>
                <a:ext uri="{FF2B5EF4-FFF2-40B4-BE49-F238E27FC236}">
                  <a16:creationId xmlns:a16="http://schemas.microsoft.com/office/drawing/2014/main" id="{DB3CE580-896A-44C1-9962-0C686131A6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21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0" name="Oval 2611">
              <a:extLst>
                <a:ext uri="{FF2B5EF4-FFF2-40B4-BE49-F238E27FC236}">
                  <a16:creationId xmlns:a16="http://schemas.microsoft.com/office/drawing/2014/main" id="{45081BAD-1C31-46FA-B44F-E281FC3FF0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219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1" name="Oval 2612">
              <a:extLst>
                <a:ext uri="{FF2B5EF4-FFF2-40B4-BE49-F238E27FC236}">
                  <a16:creationId xmlns:a16="http://schemas.microsoft.com/office/drawing/2014/main" id="{3C73BAF6-2EB9-432F-8D70-948D929E8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219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2" name="Oval 2613">
              <a:extLst>
                <a:ext uri="{FF2B5EF4-FFF2-40B4-BE49-F238E27FC236}">
                  <a16:creationId xmlns:a16="http://schemas.microsoft.com/office/drawing/2014/main" id="{B0FAE753-A698-49A1-8992-99C0F1450B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221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3" name="Oval 2614">
              <a:extLst>
                <a:ext uri="{FF2B5EF4-FFF2-40B4-BE49-F238E27FC236}">
                  <a16:creationId xmlns:a16="http://schemas.microsoft.com/office/drawing/2014/main" id="{E7CEE6FE-5877-49E3-BB0B-09CE84788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221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4" name="Oval 2615">
              <a:extLst>
                <a:ext uri="{FF2B5EF4-FFF2-40B4-BE49-F238E27FC236}">
                  <a16:creationId xmlns:a16="http://schemas.microsoft.com/office/drawing/2014/main" id="{6D92349C-2673-452B-A407-25DE5017B5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221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5" name="Oval 2616">
              <a:extLst>
                <a:ext uri="{FF2B5EF4-FFF2-40B4-BE49-F238E27FC236}">
                  <a16:creationId xmlns:a16="http://schemas.microsoft.com/office/drawing/2014/main" id="{B964B6FB-693E-4168-BCBA-0F2DEF23A6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0" y="221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6" name="Oval 2617">
              <a:extLst>
                <a:ext uri="{FF2B5EF4-FFF2-40B4-BE49-F238E27FC236}">
                  <a16:creationId xmlns:a16="http://schemas.microsoft.com/office/drawing/2014/main" id="{F354C847-3274-49A3-A34B-A2FA34501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23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7" name="Oval 2618">
              <a:extLst>
                <a:ext uri="{FF2B5EF4-FFF2-40B4-BE49-F238E27FC236}">
                  <a16:creationId xmlns:a16="http://schemas.microsoft.com/office/drawing/2014/main" id="{DB38D2F6-96A1-428B-AF48-72A639CD40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7" y="223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8" name="Oval 2619">
              <a:extLst>
                <a:ext uri="{FF2B5EF4-FFF2-40B4-BE49-F238E27FC236}">
                  <a16:creationId xmlns:a16="http://schemas.microsoft.com/office/drawing/2014/main" id="{2708FE78-0EA6-4A65-8E59-2CFA407C35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4" y="223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79" name="Oval 2620">
              <a:extLst>
                <a:ext uri="{FF2B5EF4-FFF2-40B4-BE49-F238E27FC236}">
                  <a16:creationId xmlns:a16="http://schemas.microsoft.com/office/drawing/2014/main" id="{2CFCFBE9-D506-4F85-8186-6A03E1F99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4" y="223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0" name="Oval 2621">
              <a:extLst>
                <a:ext uri="{FF2B5EF4-FFF2-40B4-BE49-F238E27FC236}">
                  <a16:creationId xmlns:a16="http://schemas.microsoft.com/office/drawing/2014/main" id="{FB817459-1224-436D-AE5D-B134C4674C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23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1" name="Oval 2622">
              <a:extLst>
                <a:ext uri="{FF2B5EF4-FFF2-40B4-BE49-F238E27FC236}">
                  <a16:creationId xmlns:a16="http://schemas.microsoft.com/office/drawing/2014/main" id="{6BEBFA56-1032-4BBF-8F8E-AB56AF783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7" y="223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2" name="Oval 2623">
              <a:extLst>
                <a:ext uri="{FF2B5EF4-FFF2-40B4-BE49-F238E27FC236}">
                  <a16:creationId xmlns:a16="http://schemas.microsoft.com/office/drawing/2014/main" id="{A7C6D642-A750-4202-8586-100A6A8309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2255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3" name="Oval 2624">
              <a:extLst>
                <a:ext uri="{FF2B5EF4-FFF2-40B4-BE49-F238E27FC236}">
                  <a16:creationId xmlns:a16="http://schemas.microsoft.com/office/drawing/2014/main" id="{33321920-4F88-4CF3-9A32-62826F1529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2255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4" name="Oval 2625">
              <a:extLst>
                <a:ext uri="{FF2B5EF4-FFF2-40B4-BE49-F238E27FC236}">
                  <a16:creationId xmlns:a16="http://schemas.microsoft.com/office/drawing/2014/main" id="{309D29AA-2828-4548-AD5D-6E1B0D52B8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225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5" name="Oval 2626">
              <a:extLst>
                <a:ext uri="{FF2B5EF4-FFF2-40B4-BE49-F238E27FC236}">
                  <a16:creationId xmlns:a16="http://schemas.microsoft.com/office/drawing/2014/main" id="{52FFF8D4-3104-4978-BDEA-0536B8579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225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6" name="Oval 2627">
              <a:extLst>
                <a:ext uri="{FF2B5EF4-FFF2-40B4-BE49-F238E27FC236}">
                  <a16:creationId xmlns:a16="http://schemas.microsoft.com/office/drawing/2014/main" id="{C9C3712E-2F8B-4904-AF65-83711B244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30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7" name="Oval 2628">
              <a:extLst>
                <a:ext uri="{FF2B5EF4-FFF2-40B4-BE49-F238E27FC236}">
                  <a16:creationId xmlns:a16="http://schemas.microsoft.com/office/drawing/2014/main" id="{638306CD-22D5-4DCB-8467-BCE2FEFE88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30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8" name="Oval 2629">
              <a:extLst>
                <a:ext uri="{FF2B5EF4-FFF2-40B4-BE49-F238E27FC236}">
                  <a16:creationId xmlns:a16="http://schemas.microsoft.com/office/drawing/2014/main" id="{9CFA1A00-7D17-422D-8E66-4A6C4B2F2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31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89" name="Oval 2630">
              <a:extLst>
                <a:ext uri="{FF2B5EF4-FFF2-40B4-BE49-F238E27FC236}">
                  <a16:creationId xmlns:a16="http://schemas.microsoft.com/office/drawing/2014/main" id="{0FBA1C2D-04D3-4F7C-8B65-E91920F20F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31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0" name="Oval 2631">
              <a:extLst>
                <a:ext uri="{FF2B5EF4-FFF2-40B4-BE49-F238E27FC236}">
                  <a16:creationId xmlns:a16="http://schemas.microsoft.com/office/drawing/2014/main" id="{54848FF6-4E9E-428A-9AE8-F82EDF8228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32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1" name="Oval 2632">
              <a:extLst>
                <a:ext uri="{FF2B5EF4-FFF2-40B4-BE49-F238E27FC236}">
                  <a16:creationId xmlns:a16="http://schemas.microsoft.com/office/drawing/2014/main" id="{8A434F75-EF17-496F-9182-026F66AAD0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5" y="232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2" name="Oval 2633">
              <a:extLst>
                <a:ext uri="{FF2B5EF4-FFF2-40B4-BE49-F238E27FC236}">
                  <a16:creationId xmlns:a16="http://schemas.microsoft.com/office/drawing/2014/main" id="{E275252A-B6F0-4F7D-9135-03BFD81F5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233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3" name="Oval 2634">
              <a:extLst>
                <a:ext uri="{FF2B5EF4-FFF2-40B4-BE49-F238E27FC236}">
                  <a16:creationId xmlns:a16="http://schemas.microsoft.com/office/drawing/2014/main" id="{010E829B-DCD4-4B70-AC9F-0595F25906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233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4" name="Oval 2635">
              <a:extLst>
                <a:ext uri="{FF2B5EF4-FFF2-40B4-BE49-F238E27FC236}">
                  <a16:creationId xmlns:a16="http://schemas.microsoft.com/office/drawing/2014/main" id="{36764DA2-C7CB-4085-A9E9-902A5622DB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24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5" name="Oval 2636">
              <a:extLst>
                <a:ext uri="{FF2B5EF4-FFF2-40B4-BE49-F238E27FC236}">
                  <a16:creationId xmlns:a16="http://schemas.microsoft.com/office/drawing/2014/main" id="{725786CC-15EC-45AD-9166-BB3DE2DD8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6" y="224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6" name="Oval 2637">
              <a:extLst>
                <a:ext uri="{FF2B5EF4-FFF2-40B4-BE49-F238E27FC236}">
                  <a16:creationId xmlns:a16="http://schemas.microsoft.com/office/drawing/2014/main" id="{E686B594-78AB-417E-94E9-612E6B4F3F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17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7" name="Oval 2638">
              <a:extLst>
                <a:ext uri="{FF2B5EF4-FFF2-40B4-BE49-F238E27FC236}">
                  <a16:creationId xmlns:a16="http://schemas.microsoft.com/office/drawing/2014/main" id="{A079E3C1-2881-4C91-92D4-5980EBD658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217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8" name="Oval 2639">
              <a:extLst>
                <a:ext uri="{FF2B5EF4-FFF2-40B4-BE49-F238E27FC236}">
                  <a16:creationId xmlns:a16="http://schemas.microsoft.com/office/drawing/2014/main" id="{0685D571-3B85-4685-864E-E80788D7D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16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099" name="Oval 2640">
              <a:extLst>
                <a:ext uri="{FF2B5EF4-FFF2-40B4-BE49-F238E27FC236}">
                  <a16:creationId xmlns:a16="http://schemas.microsoft.com/office/drawing/2014/main" id="{911C2120-5912-4E5B-9BE9-B28D0C3DB3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1" y="216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0" name="Oval 2641">
              <a:extLst>
                <a:ext uri="{FF2B5EF4-FFF2-40B4-BE49-F238E27FC236}">
                  <a16:creationId xmlns:a16="http://schemas.microsoft.com/office/drawing/2014/main" id="{336EEEBF-72EF-4E58-A6AC-79356C4847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17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1" name="Oval 2642">
              <a:extLst>
                <a:ext uri="{FF2B5EF4-FFF2-40B4-BE49-F238E27FC236}">
                  <a16:creationId xmlns:a16="http://schemas.microsoft.com/office/drawing/2014/main" id="{19FD107F-F848-43D0-BAB1-ADC4091C6B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217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2" name="Oval 2643">
              <a:extLst>
                <a:ext uri="{FF2B5EF4-FFF2-40B4-BE49-F238E27FC236}">
                  <a16:creationId xmlns:a16="http://schemas.microsoft.com/office/drawing/2014/main" id="{47C3A279-67F9-4F9E-A0A4-FDB17100088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4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3" name="Oval 2644">
              <a:extLst>
                <a:ext uri="{FF2B5EF4-FFF2-40B4-BE49-F238E27FC236}">
                  <a16:creationId xmlns:a16="http://schemas.microsoft.com/office/drawing/2014/main" id="{9544682F-6B84-4446-B529-B919F01802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4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4" name="Oval 2645">
              <a:extLst>
                <a:ext uri="{FF2B5EF4-FFF2-40B4-BE49-F238E27FC236}">
                  <a16:creationId xmlns:a16="http://schemas.microsoft.com/office/drawing/2014/main" id="{56F9D84A-556B-43D4-982A-889F2655A0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16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5" name="Oval 2646">
              <a:extLst>
                <a:ext uri="{FF2B5EF4-FFF2-40B4-BE49-F238E27FC236}">
                  <a16:creationId xmlns:a16="http://schemas.microsoft.com/office/drawing/2014/main" id="{3A2637F0-23D7-420D-BE23-FB4FB72BD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0" y="216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6" name="Oval 2647">
              <a:extLst>
                <a:ext uri="{FF2B5EF4-FFF2-40B4-BE49-F238E27FC236}">
                  <a16:creationId xmlns:a16="http://schemas.microsoft.com/office/drawing/2014/main" id="{D0A156F4-9AA5-437F-B74B-93C1B60C31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9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7" name="Oval 2648">
              <a:extLst>
                <a:ext uri="{FF2B5EF4-FFF2-40B4-BE49-F238E27FC236}">
                  <a16:creationId xmlns:a16="http://schemas.microsoft.com/office/drawing/2014/main" id="{11F8D5CF-8845-4B72-985A-6EAFAE35E1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3" y="219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8" name="Oval 2649">
              <a:extLst>
                <a:ext uri="{FF2B5EF4-FFF2-40B4-BE49-F238E27FC236}">
                  <a16:creationId xmlns:a16="http://schemas.microsoft.com/office/drawing/2014/main" id="{4820A5EB-2FE1-4CF3-8579-0941BEC7F9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2136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09" name="Oval 2650">
              <a:extLst>
                <a:ext uri="{FF2B5EF4-FFF2-40B4-BE49-F238E27FC236}">
                  <a16:creationId xmlns:a16="http://schemas.microsoft.com/office/drawing/2014/main" id="{582084CF-50E9-4CFC-8E8E-D6BF7587D8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2136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0" name="Oval 2651">
              <a:extLst>
                <a:ext uri="{FF2B5EF4-FFF2-40B4-BE49-F238E27FC236}">
                  <a16:creationId xmlns:a16="http://schemas.microsoft.com/office/drawing/2014/main" id="{39271F51-1727-4F44-9FD9-E3517F5CD2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11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1" name="Oval 2652">
              <a:extLst>
                <a:ext uri="{FF2B5EF4-FFF2-40B4-BE49-F238E27FC236}">
                  <a16:creationId xmlns:a16="http://schemas.microsoft.com/office/drawing/2014/main" id="{4C3F279D-E2CE-4A9A-8284-0154A1D9A7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11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2" name="Oval 2653">
              <a:extLst>
                <a:ext uri="{FF2B5EF4-FFF2-40B4-BE49-F238E27FC236}">
                  <a16:creationId xmlns:a16="http://schemas.microsoft.com/office/drawing/2014/main" id="{7998B15E-48FB-4B86-930D-BD6627F9CA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12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3" name="Oval 2654">
              <a:extLst>
                <a:ext uri="{FF2B5EF4-FFF2-40B4-BE49-F238E27FC236}">
                  <a16:creationId xmlns:a16="http://schemas.microsoft.com/office/drawing/2014/main" id="{80A7AE48-8238-4777-8943-503F02686F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75" y="212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4" name="Oval 2655">
              <a:extLst>
                <a:ext uri="{FF2B5EF4-FFF2-40B4-BE49-F238E27FC236}">
                  <a16:creationId xmlns:a16="http://schemas.microsoft.com/office/drawing/2014/main" id="{327053E6-70D2-47DD-B28B-DF106714EC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136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5" name="Oval 2656">
              <a:extLst>
                <a:ext uri="{FF2B5EF4-FFF2-40B4-BE49-F238E27FC236}">
                  <a16:creationId xmlns:a16="http://schemas.microsoft.com/office/drawing/2014/main" id="{11F3426D-FFB3-486F-9C1C-C548B9D60C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5" y="2136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6" name="Oval 2657">
              <a:extLst>
                <a:ext uri="{FF2B5EF4-FFF2-40B4-BE49-F238E27FC236}">
                  <a16:creationId xmlns:a16="http://schemas.microsoft.com/office/drawing/2014/main" id="{74748687-45EE-4F87-804C-2193D1A771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212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7" name="Oval 2658">
              <a:extLst>
                <a:ext uri="{FF2B5EF4-FFF2-40B4-BE49-F238E27FC236}">
                  <a16:creationId xmlns:a16="http://schemas.microsoft.com/office/drawing/2014/main" id="{D2F567D1-CD79-48D3-AF44-7F4B4737BF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6" y="212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8" name="Oval 2659">
              <a:extLst>
                <a:ext uri="{FF2B5EF4-FFF2-40B4-BE49-F238E27FC236}">
                  <a16:creationId xmlns:a16="http://schemas.microsoft.com/office/drawing/2014/main" id="{06146887-CC92-45BA-9DD2-E9098E143C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99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19" name="Oval 2660">
              <a:extLst>
                <a:ext uri="{FF2B5EF4-FFF2-40B4-BE49-F238E27FC236}">
                  <a16:creationId xmlns:a16="http://schemas.microsoft.com/office/drawing/2014/main" id="{33D198D8-5CB2-440F-8798-1EAE8734C61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99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0" name="Oval 2661">
              <a:extLst>
                <a:ext uri="{FF2B5EF4-FFF2-40B4-BE49-F238E27FC236}">
                  <a16:creationId xmlns:a16="http://schemas.microsoft.com/office/drawing/2014/main" id="{294FAD8B-E2E2-412F-967F-0D7E85E0E9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2018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1" name="Oval 2662">
              <a:extLst>
                <a:ext uri="{FF2B5EF4-FFF2-40B4-BE49-F238E27FC236}">
                  <a16:creationId xmlns:a16="http://schemas.microsoft.com/office/drawing/2014/main" id="{03440657-0FCA-44D8-BD9E-C2A840EE65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1" y="2018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2" name="Oval 2663">
              <a:extLst>
                <a:ext uri="{FF2B5EF4-FFF2-40B4-BE49-F238E27FC236}">
                  <a16:creationId xmlns:a16="http://schemas.microsoft.com/office/drawing/2014/main" id="{1ED151DA-B660-4C13-A3FC-04B9D293C1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00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3" name="Oval 2664">
              <a:extLst>
                <a:ext uri="{FF2B5EF4-FFF2-40B4-BE49-F238E27FC236}">
                  <a16:creationId xmlns:a16="http://schemas.microsoft.com/office/drawing/2014/main" id="{C1771101-944B-4DA3-B3DC-16199C4FF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200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4" name="Oval 2665">
              <a:extLst>
                <a:ext uri="{FF2B5EF4-FFF2-40B4-BE49-F238E27FC236}">
                  <a16:creationId xmlns:a16="http://schemas.microsoft.com/office/drawing/2014/main" id="{F98265A5-8487-4664-A230-44C738F703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02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5" name="Oval 2666">
              <a:extLst>
                <a:ext uri="{FF2B5EF4-FFF2-40B4-BE49-F238E27FC236}">
                  <a16:creationId xmlns:a16="http://schemas.microsoft.com/office/drawing/2014/main" id="{C89D66B1-4046-44B6-955A-92550CB34D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202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6" name="Oval 2667">
              <a:extLst>
                <a:ext uri="{FF2B5EF4-FFF2-40B4-BE49-F238E27FC236}">
                  <a16:creationId xmlns:a16="http://schemas.microsoft.com/office/drawing/2014/main" id="{E88731B7-4E27-4C02-A50B-33C269A0B9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01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7" name="Oval 2668">
              <a:extLst>
                <a:ext uri="{FF2B5EF4-FFF2-40B4-BE49-F238E27FC236}">
                  <a16:creationId xmlns:a16="http://schemas.microsoft.com/office/drawing/2014/main" id="{6DF99C73-F6F0-4786-B2E4-608AED4C02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6" y="201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8" name="Oval 2669">
              <a:extLst>
                <a:ext uri="{FF2B5EF4-FFF2-40B4-BE49-F238E27FC236}">
                  <a16:creationId xmlns:a16="http://schemas.microsoft.com/office/drawing/2014/main" id="{76872D95-94AA-42C8-B83C-B5E8DD7D07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03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29" name="Oval 2670">
              <a:extLst>
                <a:ext uri="{FF2B5EF4-FFF2-40B4-BE49-F238E27FC236}">
                  <a16:creationId xmlns:a16="http://schemas.microsoft.com/office/drawing/2014/main" id="{98AC2D2F-A5F4-4ADF-AFE8-3FCD356E7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1" y="203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0" name="Oval 2671">
              <a:extLst>
                <a:ext uri="{FF2B5EF4-FFF2-40B4-BE49-F238E27FC236}">
                  <a16:creationId xmlns:a16="http://schemas.microsoft.com/office/drawing/2014/main" id="{F8E6EC22-CC58-4881-8171-2D66D87366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203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1" name="Oval 2672">
              <a:extLst>
                <a:ext uri="{FF2B5EF4-FFF2-40B4-BE49-F238E27FC236}">
                  <a16:creationId xmlns:a16="http://schemas.microsoft.com/office/drawing/2014/main" id="{6BD3FC00-AB89-437D-95F3-23F77EC719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8" y="203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2" name="Oval 2673">
              <a:extLst>
                <a:ext uri="{FF2B5EF4-FFF2-40B4-BE49-F238E27FC236}">
                  <a16:creationId xmlns:a16="http://schemas.microsoft.com/office/drawing/2014/main" id="{2DE52011-74C7-4998-A2D2-83C53C9F46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205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3" name="Oval 2674">
              <a:extLst>
                <a:ext uri="{FF2B5EF4-FFF2-40B4-BE49-F238E27FC236}">
                  <a16:creationId xmlns:a16="http://schemas.microsoft.com/office/drawing/2014/main" id="{4080E046-624E-4BC0-9BCF-CFC6A28B03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33" y="205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4" name="Oval 2675">
              <a:extLst>
                <a:ext uri="{FF2B5EF4-FFF2-40B4-BE49-F238E27FC236}">
                  <a16:creationId xmlns:a16="http://schemas.microsoft.com/office/drawing/2014/main" id="{28BC11E4-05B2-4E13-971A-00E2C5B880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207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5" name="Oval 2676">
              <a:extLst>
                <a:ext uri="{FF2B5EF4-FFF2-40B4-BE49-F238E27FC236}">
                  <a16:creationId xmlns:a16="http://schemas.microsoft.com/office/drawing/2014/main" id="{7450CCB7-51F9-4ABA-872C-49D22B6A48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207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6" name="Oval 2677">
              <a:extLst>
                <a:ext uri="{FF2B5EF4-FFF2-40B4-BE49-F238E27FC236}">
                  <a16:creationId xmlns:a16="http://schemas.microsoft.com/office/drawing/2014/main" id="{A5866379-7763-4768-BCD0-3C4256F76E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06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7" name="Oval 2678">
              <a:extLst>
                <a:ext uri="{FF2B5EF4-FFF2-40B4-BE49-F238E27FC236}">
                  <a16:creationId xmlns:a16="http://schemas.microsoft.com/office/drawing/2014/main" id="{97B88F47-8AC8-4C8B-84F6-6770827DAB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9" y="206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8" name="Oval 2679">
              <a:extLst>
                <a:ext uri="{FF2B5EF4-FFF2-40B4-BE49-F238E27FC236}">
                  <a16:creationId xmlns:a16="http://schemas.microsoft.com/office/drawing/2014/main" id="{91D2A766-10AE-47CA-9243-7079138F8D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07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39" name="Oval 2680">
              <a:extLst>
                <a:ext uri="{FF2B5EF4-FFF2-40B4-BE49-F238E27FC236}">
                  <a16:creationId xmlns:a16="http://schemas.microsoft.com/office/drawing/2014/main" id="{6B4976A5-082D-4511-B06B-BE469E677F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42" y="207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0" name="Oval 2681">
              <a:extLst>
                <a:ext uri="{FF2B5EF4-FFF2-40B4-BE49-F238E27FC236}">
                  <a16:creationId xmlns:a16="http://schemas.microsoft.com/office/drawing/2014/main" id="{249A54FA-24B0-4B76-8D7E-8425D5AF1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08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1" name="Oval 2682">
              <a:extLst>
                <a:ext uri="{FF2B5EF4-FFF2-40B4-BE49-F238E27FC236}">
                  <a16:creationId xmlns:a16="http://schemas.microsoft.com/office/drawing/2014/main" id="{6F767A45-B6E5-46B3-82DA-8B5B653A3F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1" y="208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2" name="Oval 2683">
              <a:extLst>
                <a:ext uri="{FF2B5EF4-FFF2-40B4-BE49-F238E27FC236}">
                  <a16:creationId xmlns:a16="http://schemas.microsoft.com/office/drawing/2014/main" id="{D081F5C6-D0B1-485D-A49B-B586FD1039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09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3" name="Oval 2684">
              <a:extLst>
                <a:ext uri="{FF2B5EF4-FFF2-40B4-BE49-F238E27FC236}">
                  <a16:creationId xmlns:a16="http://schemas.microsoft.com/office/drawing/2014/main" id="{68ED66DC-7808-4A48-BA26-3A14D4EB5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54" y="209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4" name="Oval 2685">
              <a:extLst>
                <a:ext uri="{FF2B5EF4-FFF2-40B4-BE49-F238E27FC236}">
                  <a16:creationId xmlns:a16="http://schemas.microsoft.com/office/drawing/2014/main" id="{84BBC153-75B2-4E2F-95AF-E92939447A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09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5" name="Oval 2686">
              <a:extLst>
                <a:ext uri="{FF2B5EF4-FFF2-40B4-BE49-F238E27FC236}">
                  <a16:creationId xmlns:a16="http://schemas.microsoft.com/office/drawing/2014/main" id="{B4949A3A-D6A9-40D2-B176-35259631C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1" y="209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6" name="Oval 2687">
              <a:extLst>
                <a:ext uri="{FF2B5EF4-FFF2-40B4-BE49-F238E27FC236}">
                  <a16:creationId xmlns:a16="http://schemas.microsoft.com/office/drawing/2014/main" id="{C72D9965-ABCE-4DE4-AECC-9A0368279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198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7" name="Oval 2688">
              <a:extLst>
                <a:ext uri="{FF2B5EF4-FFF2-40B4-BE49-F238E27FC236}">
                  <a16:creationId xmlns:a16="http://schemas.microsoft.com/office/drawing/2014/main" id="{A9B4614A-07B7-462A-9860-64AA21E377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0" y="198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8" name="Oval 2689">
              <a:extLst>
                <a:ext uri="{FF2B5EF4-FFF2-40B4-BE49-F238E27FC236}">
                  <a16:creationId xmlns:a16="http://schemas.microsoft.com/office/drawing/2014/main" id="{A3D467FE-4F01-43D1-A08A-71B1F8F4AC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00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49" name="Oval 2690">
              <a:extLst>
                <a:ext uri="{FF2B5EF4-FFF2-40B4-BE49-F238E27FC236}">
                  <a16:creationId xmlns:a16="http://schemas.microsoft.com/office/drawing/2014/main" id="{22DB44F9-162F-416B-8741-9F20A6E954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0" y="200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0" name="Oval 2691">
              <a:extLst>
                <a:ext uri="{FF2B5EF4-FFF2-40B4-BE49-F238E27FC236}">
                  <a16:creationId xmlns:a16="http://schemas.microsoft.com/office/drawing/2014/main" id="{A8A12599-B8C5-45EA-AE1D-89A22F068E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199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1" name="Oval 2692">
              <a:extLst>
                <a:ext uri="{FF2B5EF4-FFF2-40B4-BE49-F238E27FC236}">
                  <a16:creationId xmlns:a16="http://schemas.microsoft.com/office/drawing/2014/main" id="{DF1AFDB0-679F-4B88-BCB6-5402CAF476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91" y="199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2" name="Oval 2693">
              <a:extLst>
                <a:ext uri="{FF2B5EF4-FFF2-40B4-BE49-F238E27FC236}">
                  <a16:creationId xmlns:a16="http://schemas.microsoft.com/office/drawing/2014/main" id="{BE6543FC-99B0-4F8F-BDC7-EB1C36A05F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" y="202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3" name="Oval 2694">
              <a:extLst>
                <a:ext uri="{FF2B5EF4-FFF2-40B4-BE49-F238E27FC236}">
                  <a16:creationId xmlns:a16="http://schemas.microsoft.com/office/drawing/2014/main" id="{0D8717FB-97B0-44AA-AED6-0DA35FB486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89" y="202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4" name="Oval 2695">
              <a:extLst>
                <a:ext uri="{FF2B5EF4-FFF2-40B4-BE49-F238E27FC236}">
                  <a16:creationId xmlns:a16="http://schemas.microsoft.com/office/drawing/2014/main" id="{73236175-3136-4E64-B91B-D01C74B888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01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5" name="Oval 2696">
              <a:extLst>
                <a:ext uri="{FF2B5EF4-FFF2-40B4-BE49-F238E27FC236}">
                  <a16:creationId xmlns:a16="http://schemas.microsoft.com/office/drawing/2014/main" id="{E0C66D72-EF31-4FC5-8AB1-5706F563F8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03" y="201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6" name="Oval 2697">
              <a:extLst>
                <a:ext uri="{FF2B5EF4-FFF2-40B4-BE49-F238E27FC236}">
                  <a16:creationId xmlns:a16="http://schemas.microsoft.com/office/drawing/2014/main" id="{6779C3D7-F578-4123-84B9-C5E6556803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59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7" name="Oval 2698">
              <a:extLst>
                <a:ext uri="{FF2B5EF4-FFF2-40B4-BE49-F238E27FC236}">
                  <a16:creationId xmlns:a16="http://schemas.microsoft.com/office/drawing/2014/main" id="{D96C2A81-1AFA-4533-B9F3-977E326306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59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8" name="Oval 2699">
              <a:extLst>
                <a:ext uri="{FF2B5EF4-FFF2-40B4-BE49-F238E27FC236}">
                  <a16:creationId xmlns:a16="http://schemas.microsoft.com/office/drawing/2014/main" id="{5DCDE00B-21AD-4182-A934-827871963A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7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59" name="Oval 2700">
              <a:extLst>
                <a:ext uri="{FF2B5EF4-FFF2-40B4-BE49-F238E27FC236}">
                  <a16:creationId xmlns:a16="http://schemas.microsoft.com/office/drawing/2014/main" id="{4B4A82F7-89E9-4966-A5CA-E1A8BB3EC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207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0" name="Oval 2701">
              <a:extLst>
                <a:ext uri="{FF2B5EF4-FFF2-40B4-BE49-F238E27FC236}">
                  <a16:creationId xmlns:a16="http://schemas.microsoft.com/office/drawing/2014/main" id="{00FF4061-4E96-445D-8BAA-E3A3A9C11F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192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1" name="Oval 2702">
              <a:extLst>
                <a:ext uri="{FF2B5EF4-FFF2-40B4-BE49-F238E27FC236}">
                  <a16:creationId xmlns:a16="http://schemas.microsoft.com/office/drawing/2014/main" id="{0498945A-43A0-4FED-A91A-3B176E0652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7" y="192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2" name="Oval 2703">
              <a:extLst>
                <a:ext uri="{FF2B5EF4-FFF2-40B4-BE49-F238E27FC236}">
                  <a16:creationId xmlns:a16="http://schemas.microsoft.com/office/drawing/2014/main" id="{84637A32-C80B-483F-9723-A7D1CDE6C8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193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3" name="Oval 2704">
              <a:extLst>
                <a:ext uri="{FF2B5EF4-FFF2-40B4-BE49-F238E27FC236}">
                  <a16:creationId xmlns:a16="http://schemas.microsoft.com/office/drawing/2014/main" id="{0946B851-67A8-4A98-A245-A5EAA79A28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3" y="193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4" name="Oval 2705">
              <a:extLst>
                <a:ext uri="{FF2B5EF4-FFF2-40B4-BE49-F238E27FC236}">
                  <a16:creationId xmlns:a16="http://schemas.microsoft.com/office/drawing/2014/main" id="{DF377AD7-06E6-4F95-A664-92253B255B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833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5" name="Oval 2706">
              <a:extLst>
                <a:ext uri="{FF2B5EF4-FFF2-40B4-BE49-F238E27FC236}">
                  <a16:creationId xmlns:a16="http://schemas.microsoft.com/office/drawing/2014/main" id="{361C1484-0B59-4C40-B314-7F1B3E487F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833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6" name="Oval 2707">
              <a:extLst>
                <a:ext uri="{FF2B5EF4-FFF2-40B4-BE49-F238E27FC236}">
                  <a16:creationId xmlns:a16="http://schemas.microsoft.com/office/drawing/2014/main" id="{3B84EDBA-82FB-477B-8F48-74CAAD4321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1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7" name="Oval 2708">
              <a:extLst>
                <a:ext uri="{FF2B5EF4-FFF2-40B4-BE49-F238E27FC236}">
                  <a16:creationId xmlns:a16="http://schemas.microsoft.com/office/drawing/2014/main" id="{2E875FEC-AB19-44DF-B63B-BA9947FCD1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1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8" name="Oval 2709">
              <a:extLst>
                <a:ext uri="{FF2B5EF4-FFF2-40B4-BE49-F238E27FC236}">
                  <a16:creationId xmlns:a16="http://schemas.microsoft.com/office/drawing/2014/main" id="{5667CAB2-3F1D-488B-B23D-5FEBAA576C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3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69" name="Oval 2710">
              <a:extLst>
                <a:ext uri="{FF2B5EF4-FFF2-40B4-BE49-F238E27FC236}">
                  <a16:creationId xmlns:a16="http://schemas.microsoft.com/office/drawing/2014/main" id="{4DDA90CE-8436-42E0-89A1-FE2081254D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3" y="183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0" name="Oval 2711">
              <a:extLst>
                <a:ext uri="{FF2B5EF4-FFF2-40B4-BE49-F238E27FC236}">
                  <a16:creationId xmlns:a16="http://schemas.microsoft.com/office/drawing/2014/main" id="{44E08919-7183-447F-825C-9E4EDBF078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1829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1" name="Oval 2712">
              <a:extLst>
                <a:ext uri="{FF2B5EF4-FFF2-40B4-BE49-F238E27FC236}">
                  <a16:creationId xmlns:a16="http://schemas.microsoft.com/office/drawing/2014/main" id="{D8097CC6-029E-4B06-B846-7488A65AB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4" y="1829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2" name="Oval 2713">
              <a:extLst>
                <a:ext uri="{FF2B5EF4-FFF2-40B4-BE49-F238E27FC236}">
                  <a16:creationId xmlns:a16="http://schemas.microsoft.com/office/drawing/2014/main" id="{DA75582A-2D85-4F80-8A91-BAC6BF8D7D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1817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3" name="Oval 2714">
              <a:extLst>
                <a:ext uri="{FF2B5EF4-FFF2-40B4-BE49-F238E27FC236}">
                  <a16:creationId xmlns:a16="http://schemas.microsoft.com/office/drawing/2014/main" id="{9139E1E1-57BD-4330-9DC4-CE592833BF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7" y="1817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4" name="Oval 2715">
              <a:extLst>
                <a:ext uri="{FF2B5EF4-FFF2-40B4-BE49-F238E27FC236}">
                  <a16:creationId xmlns:a16="http://schemas.microsoft.com/office/drawing/2014/main" id="{9F5B2162-D332-4957-88CC-420094041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1705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5" name="Oval 2716">
              <a:extLst>
                <a:ext uri="{FF2B5EF4-FFF2-40B4-BE49-F238E27FC236}">
                  <a16:creationId xmlns:a16="http://schemas.microsoft.com/office/drawing/2014/main" id="{47993CEC-250E-4BCB-9B37-689D6BD73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42" y="1705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6" name="Oval 2717">
              <a:extLst>
                <a:ext uri="{FF2B5EF4-FFF2-40B4-BE49-F238E27FC236}">
                  <a16:creationId xmlns:a16="http://schemas.microsoft.com/office/drawing/2014/main" id="{BA210857-30DB-4437-B605-C4C7193E2F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71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7" name="Oval 2718">
              <a:extLst>
                <a:ext uri="{FF2B5EF4-FFF2-40B4-BE49-F238E27FC236}">
                  <a16:creationId xmlns:a16="http://schemas.microsoft.com/office/drawing/2014/main" id="{2AB7A552-E40C-4658-BBCB-0567CB8CB3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1" y="171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8" name="Oval 2719">
              <a:extLst>
                <a:ext uri="{FF2B5EF4-FFF2-40B4-BE49-F238E27FC236}">
                  <a16:creationId xmlns:a16="http://schemas.microsoft.com/office/drawing/2014/main" id="{3163010B-2109-4078-B5C6-6E190F6152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173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79" name="Oval 2720">
              <a:extLst>
                <a:ext uri="{FF2B5EF4-FFF2-40B4-BE49-F238E27FC236}">
                  <a16:creationId xmlns:a16="http://schemas.microsoft.com/office/drawing/2014/main" id="{4D1EE32C-BB6D-4246-932E-543544C212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173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0" name="Oval 2721">
              <a:extLst>
                <a:ext uri="{FF2B5EF4-FFF2-40B4-BE49-F238E27FC236}">
                  <a16:creationId xmlns:a16="http://schemas.microsoft.com/office/drawing/2014/main" id="{1363F98B-D2B9-47DB-B4FB-37B3C7CE3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73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1" name="Oval 2722">
              <a:extLst>
                <a:ext uri="{FF2B5EF4-FFF2-40B4-BE49-F238E27FC236}">
                  <a16:creationId xmlns:a16="http://schemas.microsoft.com/office/drawing/2014/main" id="{5D105067-9650-4CD5-B557-86D939199E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73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2" name="Oval 2723">
              <a:extLst>
                <a:ext uri="{FF2B5EF4-FFF2-40B4-BE49-F238E27FC236}">
                  <a16:creationId xmlns:a16="http://schemas.microsoft.com/office/drawing/2014/main" id="{3DE8E6E4-98FC-4E88-8DD8-027F2DD683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17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3" name="Oval 2724">
              <a:extLst>
                <a:ext uri="{FF2B5EF4-FFF2-40B4-BE49-F238E27FC236}">
                  <a16:creationId xmlns:a16="http://schemas.microsoft.com/office/drawing/2014/main" id="{0B5BD11A-790C-4154-9231-734C938C78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17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4" name="Oval 2725">
              <a:extLst>
                <a:ext uri="{FF2B5EF4-FFF2-40B4-BE49-F238E27FC236}">
                  <a16:creationId xmlns:a16="http://schemas.microsoft.com/office/drawing/2014/main" id="{EC0031C2-D599-4D89-A54F-6CEE31CEAC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174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5" name="Oval 2726">
              <a:extLst>
                <a:ext uri="{FF2B5EF4-FFF2-40B4-BE49-F238E27FC236}">
                  <a16:creationId xmlns:a16="http://schemas.microsoft.com/office/drawing/2014/main" id="{B0DE7AB9-6D93-4910-9118-238656CB4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58" y="174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6" name="Oval 2727">
              <a:extLst>
                <a:ext uri="{FF2B5EF4-FFF2-40B4-BE49-F238E27FC236}">
                  <a16:creationId xmlns:a16="http://schemas.microsoft.com/office/drawing/2014/main" id="{9FF2663A-D5F5-4F87-86D8-F7E01F4003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174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7" name="Oval 2728">
              <a:extLst>
                <a:ext uri="{FF2B5EF4-FFF2-40B4-BE49-F238E27FC236}">
                  <a16:creationId xmlns:a16="http://schemas.microsoft.com/office/drawing/2014/main" id="{ADB33874-7C49-4A5D-9144-FE8D00A031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7" y="174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8" name="Oval 2729">
              <a:extLst>
                <a:ext uri="{FF2B5EF4-FFF2-40B4-BE49-F238E27FC236}">
                  <a16:creationId xmlns:a16="http://schemas.microsoft.com/office/drawing/2014/main" id="{0253D6C0-D629-41EA-8E67-4006D55390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72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89" name="Oval 2730">
              <a:extLst>
                <a:ext uri="{FF2B5EF4-FFF2-40B4-BE49-F238E27FC236}">
                  <a16:creationId xmlns:a16="http://schemas.microsoft.com/office/drawing/2014/main" id="{C49C60F4-F40D-482F-ACC1-643188FF16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72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0" name="Oval 2731">
              <a:extLst>
                <a:ext uri="{FF2B5EF4-FFF2-40B4-BE49-F238E27FC236}">
                  <a16:creationId xmlns:a16="http://schemas.microsoft.com/office/drawing/2014/main" id="{3E819204-1908-4D19-826A-DCD252E9443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177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1" name="Oval 2732">
              <a:extLst>
                <a:ext uri="{FF2B5EF4-FFF2-40B4-BE49-F238E27FC236}">
                  <a16:creationId xmlns:a16="http://schemas.microsoft.com/office/drawing/2014/main" id="{FA88A8E0-A84A-4A2E-BF89-C9628496B7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4" y="177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2" name="Oval 2733">
              <a:extLst>
                <a:ext uri="{FF2B5EF4-FFF2-40B4-BE49-F238E27FC236}">
                  <a16:creationId xmlns:a16="http://schemas.microsoft.com/office/drawing/2014/main" id="{71EC3642-B678-4733-AF47-64BCEAE3B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1777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3" name="Oval 2734">
              <a:extLst>
                <a:ext uri="{FF2B5EF4-FFF2-40B4-BE49-F238E27FC236}">
                  <a16:creationId xmlns:a16="http://schemas.microsoft.com/office/drawing/2014/main" id="{C746EA6F-6C0A-4DD6-B79F-BEA3F40401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2" y="1777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4" name="Oval 2735">
              <a:extLst>
                <a:ext uri="{FF2B5EF4-FFF2-40B4-BE49-F238E27FC236}">
                  <a16:creationId xmlns:a16="http://schemas.microsoft.com/office/drawing/2014/main" id="{250B877D-918F-43B0-BDF0-7F32965091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7" y="179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5" name="Oval 2736">
              <a:extLst>
                <a:ext uri="{FF2B5EF4-FFF2-40B4-BE49-F238E27FC236}">
                  <a16:creationId xmlns:a16="http://schemas.microsoft.com/office/drawing/2014/main" id="{F5EBF465-355E-451F-B3F4-FF612961C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7" y="179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6" name="Oval 2737">
              <a:extLst>
                <a:ext uri="{FF2B5EF4-FFF2-40B4-BE49-F238E27FC236}">
                  <a16:creationId xmlns:a16="http://schemas.microsoft.com/office/drawing/2014/main" id="{2253F088-2AAB-43BE-8FC1-A28D9672A9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" y="178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7" name="Oval 2738">
              <a:extLst>
                <a:ext uri="{FF2B5EF4-FFF2-40B4-BE49-F238E27FC236}">
                  <a16:creationId xmlns:a16="http://schemas.microsoft.com/office/drawing/2014/main" id="{9413C60D-EB4E-4F09-BA3D-DEE7DF1733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0" y="178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8" name="Oval 2739">
              <a:extLst>
                <a:ext uri="{FF2B5EF4-FFF2-40B4-BE49-F238E27FC236}">
                  <a16:creationId xmlns:a16="http://schemas.microsoft.com/office/drawing/2014/main" id="{FDF5347E-57A1-42CD-8EE3-3582C13A17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79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199" name="Oval 2740">
              <a:extLst>
                <a:ext uri="{FF2B5EF4-FFF2-40B4-BE49-F238E27FC236}">
                  <a16:creationId xmlns:a16="http://schemas.microsoft.com/office/drawing/2014/main" id="{3AEF0BAE-700C-44DB-AA2D-AC21914FB3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79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0" name="Oval 2741">
              <a:extLst>
                <a:ext uri="{FF2B5EF4-FFF2-40B4-BE49-F238E27FC236}">
                  <a16:creationId xmlns:a16="http://schemas.microsoft.com/office/drawing/2014/main" id="{98FBD542-0D8B-4803-B372-83D041E9C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179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1" name="Oval 2742">
              <a:extLst>
                <a:ext uri="{FF2B5EF4-FFF2-40B4-BE49-F238E27FC236}">
                  <a16:creationId xmlns:a16="http://schemas.microsoft.com/office/drawing/2014/main" id="{F9371BA7-0213-4E2F-86AB-CB75756E39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1" y="179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2" name="Oval 2743">
              <a:extLst>
                <a:ext uri="{FF2B5EF4-FFF2-40B4-BE49-F238E27FC236}">
                  <a16:creationId xmlns:a16="http://schemas.microsoft.com/office/drawing/2014/main" id="{A0530C57-D51F-461F-803D-164D7FD015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" y="186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3" name="Oval 2744">
              <a:extLst>
                <a:ext uri="{FF2B5EF4-FFF2-40B4-BE49-F238E27FC236}">
                  <a16:creationId xmlns:a16="http://schemas.microsoft.com/office/drawing/2014/main" id="{39EEB645-5185-4CDC-B506-84C1735797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3" y="186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4" name="Oval 2745">
              <a:extLst>
                <a:ext uri="{FF2B5EF4-FFF2-40B4-BE49-F238E27FC236}">
                  <a16:creationId xmlns:a16="http://schemas.microsoft.com/office/drawing/2014/main" id="{E77A5114-8A7D-44E5-AF14-1428D36C54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185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5" name="Oval 2746">
              <a:extLst>
                <a:ext uri="{FF2B5EF4-FFF2-40B4-BE49-F238E27FC236}">
                  <a16:creationId xmlns:a16="http://schemas.microsoft.com/office/drawing/2014/main" id="{2C67F9E7-B46D-47FD-89C6-B3291484D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6" y="185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6" name="Oval 2747">
              <a:extLst>
                <a:ext uri="{FF2B5EF4-FFF2-40B4-BE49-F238E27FC236}">
                  <a16:creationId xmlns:a16="http://schemas.microsoft.com/office/drawing/2014/main" id="{C06ED9ED-D65F-45C9-B5BC-C6A6C184C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88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7" name="Oval 2748">
              <a:extLst>
                <a:ext uri="{FF2B5EF4-FFF2-40B4-BE49-F238E27FC236}">
                  <a16:creationId xmlns:a16="http://schemas.microsoft.com/office/drawing/2014/main" id="{84CEFFD1-E632-471E-A0AC-1667E82D14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88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8" name="Oval 2749">
              <a:extLst>
                <a:ext uri="{FF2B5EF4-FFF2-40B4-BE49-F238E27FC236}">
                  <a16:creationId xmlns:a16="http://schemas.microsoft.com/office/drawing/2014/main" id="{630F6382-D25D-4FD9-A49A-A245C64BE9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187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09" name="Oval 2750">
              <a:extLst>
                <a:ext uri="{FF2B5EF4-FFF2-40B4-BE49-F238E27FC236}">
                  <a16:creationId xmlns:a16="http://schemas.microsoft.com/office/drawing/2014/main" id="{0DBBF98C-341B-44A7-ADAF-BBCE443778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9" y="187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0" name="Oval 2751">
              <a:extLst>
                <a:ext uri="{FF2B5EF4-FFF2-40B4-BE49-F238E27FC236}">
                  <a16:creationId xmlns:a16="http://schemas.microsoft.com/office/drawing/2014/main" id="{6DCCA657-02C8-42EC-A188-10F6167B9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80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1" name="Oval 2752">
              <a:extLst>
                <a:ext uri="{FF2B5EF4-FFF2-40B4-BE49-F238E27FC236}">
                  <a16:creationId xmlns:a16="http://schemas.microsoft.com/office/drawing/2014/main" id="{A52C500B-3FF8-44AB-8BF0-9C0C1B3E51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80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2" name="Oval 2753">
              <a:extLst>
                <a:ext uri="{FF2B5EF4-FFF2-40B4-BE49-F238E27FC236}">
                  <a16:creationId xmlns:a16="http://schemas.microsoft.com/office/drawing/2014/main" id="{E189B744-A3B5-4B34-B2C1-62E66247394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81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3" name="Oval 2754">
              <a:extLst>
                <a:ext uri="{FF2B5EF4-FFF2-40B4-BE49-F238E27FC236}">
                  <a16:creationId xmlns:a16="http://schemas.microsoft.com/office/drawing/2014/main" id="{8D242F95-F860-40B1-BDD1-19B5262453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1" y="181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4" name="Oval 2755">
              <a:extLst>
                <a:ext uri="{FF2B5EF4-FFF2-40B4-BE49-F238E27FC236}">
                  <a16:creationId xmlns:a16="http://schemas.microsoft.com/office/drawing/2014/main" id="{1E3BBDE2-D4A4-46BA-9E73-9039A670B9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6" y="18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5" name="Oval 2756">
              <a:extLst>
                <a:ext uri="{FF2B5EF4-FFF2-40B4-BE49-F238E27FC236}">
                  <a16:creationId xmlns:a16="http://schemas.microsoft.com/office/drawing/2014/main" id="{AF8FDE06-B66E-4003-BB2A-46447AC59C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6" y="18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6" name="Oval 2757">
              <a:extLst>
                <a:ext uri="{FF2B5EF4-FFF2-40B4-BE49-F238E27FC236}">
                  <a16:creationId xmlns:a16="http://schemas.microsoft.com/office/drawing/2014/main" id="{55BC5C49-5C8D-4751-9EBE-B654AAEF32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182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7" name="Oval 2758">
              <a:extLst>
                <a:ext uri="{FF2B5EF4-FFF2-40B4-BE49-F238E27FC236}">
                  <a16:creationId xmlns:a16="http://schemas.microsoft.com/office/drawing/2014/main" id="{1D0EDAF7-21E3-4E64-B10F-5DB0F00812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7" y="182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8" name="Oval 2759">
              <a:extLst>
                <a:ext uri="{FF2B5EF4-FFF2-40B4-BE49-F238E27FC236}">
                  <a16:creationId xmlns:a16="http://schemas.microsoft.com/office/drawing/2014/main" id="{4514629D-0D35-4D03-82E7-F4E2FF3DD4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" y="181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19" name="Oval 2760">
              <a:extLst>
                <a:ext uri="{FF2B5EF4-FFF2-40B4-BE49-F238E27FC236}">
                  <a16:creationId xmlns:a16="http://schemas.microsoft.com/office/drawing/2014/main" id="{94940686-E729-4A58-BEDC-FB772C6E4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8" y="181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0" name="Oval 2761">
              <a:extLst>
                <a:ext uri="{FF2B5EF4-FFF2-40B4-BE49-F238E27FC236}">
                  <a16:creationId xmlns:a16="http://schemas.microsoft.com/office/drawing/2014/main" id="{6789A128-CC58-47B8-A108-1AC6C3571B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84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1" name="Oval 2762">
              <a:extLst>
                <a:ext uri="{FF2B5EF4-FFF2-40B4-BE49-F238E27FC236}">
                  <a16:creationId xmlns:a16="http://schemas.microsoft.com/office/drawing/2014/main" id="{CD575ACC-435E-4D6D-871D-49BECB4136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84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2" name="Oval 2763">
              <a:extLst>
                <a:ext uri="{FF2B5EF4-FFF2-40B4-BE49-F238E27FC236}">
                  <a16:creationId xmlns:a16="http://schemas.microsoft.com/office/drawing/2014/main" id="{C728DCC1-B528-44FC-915F-5AA8FCAEB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185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3" name="Oval 2764">
              <a:extLst>
                <a:ext uri="{FF2B5EF4-FFF2-40B4-BE49-F238E27FC236}">
                  <a16:creationId xmlns:a16="http://schemas.microsoft.com/office/drawing/2014/main" id="{CFE4A794-6406-434A-8315-3E9F032B6B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185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4" name="Oval 2765">
              <a:extLst>
                <a:ext uri="{FF2B5EF4-FFF2-40B4-BE49-F238E27FC236}">
                  <a16:creationId xmlns:a16="http://schemas.microsoft.com/office/drawing/2014/main" id="{D9F384E8-0191-4B82-8A2F-9D4F8FB5A4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176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5" name="Oval 2766">
              <a:extLst>
                <a:ext uri="{FF2B5EF4-FFF2-40B4-BE49-F238E27FC236}">
                  <a16:creationId xmlns:a16="http://schemas.microsoft.com/office/drawing/2014/main" id="{DA352126-920C-42FD-BAAB-4DA25E8317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7" y="176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6" name="Oval 2767">
              <a:extLst>
                <a:ext uri="{FF2B5EF4-FFF2-40B4-BE49-F238E27FC236}">
                  <a16:creationId xmlns:a16="http://schemas.microsoft.com/office/drawing/2014/main" id="{EB06D260-3EC9-4DAE-993C-15D744FD65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178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7" name="Oval 2768">
              <a:extLst>
                <a:ext uri="{FF2B5EF4-FFF2-40B4-BE49-F238E27FC236}">
                  <a16:creationId xmlns:a16="http://schemas.microsoft.com/office/drawing/2014/main" id="{13EB5379-2DB9-4855-AA75-E83C80375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178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8" name="Oval 2769">
              <a:extLst>
                <a:ext uri="{FF2B5EF4-FFF2-40B4-BE49-F238E27FC236}">
                  <a16:creationId xmlns:a16="http://schemas.microsoft.com/office/drawing/2014/main" id="{7322B0C9-CD70-418F-BE03-E97FC7705C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177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29" name="Oval 2770">
              <a:extLst>
                <a:ext uri="{FF2B5EF4-FFF2-40B4-BE49-F238E27FC236}">
                  <a16:creationId xmlns:a16="http://schemas.microsoft.com/office/drawing/2014/main" id="{1933D4A7-68F8-4FEA-B5F6-F4A347AFA2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177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0" name="Oval 2771">
              <a:extLst>
                <a:ext uri="{FF2B5EF4-FFF2-40B4-BE49-F238E27FC236}">
                  <a16:creationId xmlns:a16="http://schemas.microsoft.com/office/drawing/2014/main" id="{293F3932-3D02-4E6B-A6B3-13E660E03F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9" y="171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1" name="Oval 2772">
              <a:extLst>
                <a:ext uri="{FF2B5EF4-FFF2-40B4-BE49-F238E27FC236}">
                  <a16:creationId xmlns:a16="http://schemas.microsoft.com/office/drawing/2014/main" id="{9B8B7C79-3197-4110-9531-915AECF44E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9" y="171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2" name="Oval 2773">
              <a:extLst>
                <a:ext uri="{FF2B5EF4-FFF2-40B4-BE49-F238E27FC236}">
                  <a16:creationId xmlns:a16="http://schemas.microsoft.com/office/drawing/2014/main" id="{C3949389-563C-4BD8-BFF4-28C3D8941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16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3" name="Oval 2774">
              <a:extLst>
                <a:ext uri="{FF2B5EF4-FFF2-40B4-BE49-F238E27FC236}">
                  <a16:creationId xmlns:a16="http://schemas.microsoft.com/office/drawing/2014/main" id="{E278FA30-40CC-4A3D-9917-889FB8402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6" y="16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4" name="Oval 2775">
              <a:extLst>
                <a:ext uri="{FF2B5EF4-FFF2-40B4-BE49-F238E27FC236}">
                  <a16:creationId xmlns:a16="http://schemas.microsoft.com/office/drawing/2014/main" id="{F5AB0233-8E19-4ADF-983E-7F0E2096F3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0" y="171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5" name="Oval 2776">
              <a:extLst>
                <a:ext uri="{FF2B5EF4-FFF2-40B4-BE49-F238E27FC236}">
                  <a16:creationId xmlns:a16="http://schemas.microsoft.com/office/drawing/2014/main" id="{ADC08D42-D8FD-46C5-A7B0-BA06A4B323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0" y="171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6" name="Oval 2777">
              <a:extLst>
                <a:ext uri="{FF2B5EF4-FFF2-40B4-BE49-F238E27FC236}">
                  <a16:creationId xmlns:a16="http://schemas.microsoft.com/office/drawing/2014/main" id="{B699797C-3C37-4421-8139-2A423D1A7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172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7" name="Oval 2778">
              <a:extLst>
                <a:ext uri="{FF2B5EF4-FFF2-40B4-BE49-F238E27FC236}">
                  <a16:creationId xmlns:a16="http://schemas.microsoft.com/office/drawing/2014/main" id="{EB56CA34-BC25-4D01-9C02-FAEED66450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172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8" name="Oval 2779">
              <a:extLst>
                <a:ext uri="{FF2B5EF4-FFF2-40B4-BE49-F238E27FC236}">
                  <a16:creationId xmlns:a16="http://schemas.microsoft.com/office/drawing/2014/main" id="{1039C506-4E19-4C02-B109-30F9D3B1EA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728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39" name="Oval 2780">
              <a:extLst>
                <a:ext uri="{FF2B5EF4-FFF2-40B4-BE49-F238E27FC236}">
                  <a16:creationId xmlns:a16="http://schemas.microsoft.com/office/drawing/2014/main" id="{B9E7280F-70FB-4CA0-86E3-1B965D913E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4" y="1728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0" name="Oval 2781">
              <a:extLst>
                <a:ext uri="{FF2B5EF4-FFF2-40B4-BE49-F238E27FC236}">
                  <a16:creationId xmlns:a16="http://schemas.microsoft.com/office/drawing/2014/main" id="{7CF05B97-9D3D-4453-B004-BAC930A4BA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" y="167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1" name="Oval 2782">
              <a:extLst>
                <a:ext uri="{FF2B5EF4-FFF2-40B4-BE49-F238E27FC236}">
                  <a16:creationId xmlns:a16="http://schemas.microsoft.com/office/drawing/2014/main" id="{6369628F-D667-4404-AC38-948D9E4FB1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65" y="167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2" name="Oval 2783">
              <a:extLst>
                <a:ext uri="{FF2B5EF4-FFF2-40B4-BE49-F238E27FC236}">
                  <a16:creationId xmlns:a16="http://schemas.microsoft.com/office/drawing/2014/main" id="{793FFF0A-3B9F-4A80-80BE-106E9B31D0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165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3" name="Oval 2784">
              <a:extLst>
                <a:ext uri="{FF2B5EF4-FFF2-40B4-BE49-F238E27FC236}">
                  <a16:creationId xmlns:a16="http://schemas.microsoft.com/office/drawing/2014/main" id="{C6628039-FFFC-4EA7-B0B3-870835FA23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1" y="165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4" name="Oval 2785">
              <a:extLst>
                <a:ext uri="{FF2B5EF4-FFF2-40B4-BE49-F238E27FC236}">
                  <a16:creationId xmlns:a16="http://schemas.microsoft.com/office/drawing/2014/main" id="{8B190EEB-C241-49A1-B0FA-2D4B24F8F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67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5" name="Oval 2786">
              <a:extLst>
                <a:ext uri="{FF2B5EF4-FFF2-40B4-BE49-F238E27FC236}">
                  <a16:creationId xmlns:a16="http://schemas.microsoft.com/office/drawing/2014/main" id="{4E8FD0E1-F5DE-4F71-B559-4165983D0E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67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6" name="Oval 2787">
              <a:extLst>
                <a:ext uri="{FF2B5EF4-FFF2-40B4-BE49-F238E27FC236}">
                  <a16:creationId xmlns:a16="http://schemas.microsoft.com/office/drawing/2014/main" id="{0A513E7E-D9A9-495D-AE77-825A0299E5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665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7" name="Oval 2788">
              <a:extLst>
                <a:ext uri="{FF2B5EF4-FFF2-40B4-BE49-F238E27FC236}">
                  <a16:creationId xmlns:a16="http://schemas.microsoft.com/office/drawing/2014/main" id="{9F2DADD1-9472-42C3-A041-4CD73C3683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0" y="1665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8" name="Oval 2789">
              <a:extLst>
                <a:ext uri="{FF2B5EF4-FFF2-40B4-BE49-F238E27FC236}">
                  <a16:creationId xmlns:a16="http://schemas.microsoft.com/office/drawing/2014/main" id="{C4D3A65B-6DB5-46E0-98ED-ED02AC4A32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69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49" name="Oval 2790">
              <a:extLst>
                <a:ext uri="{FF2B5EF4-FFF2-40B4-BE49-F238E27FC236}">
                  <a16:creationId xmlns:a16="http://schemas.microsoft.com/office/drawing/2014/main" id="{C06BE0AA-6A58-492A-A89A-E6E9736501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69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0" name="Oval 2791">
              <a:extLst>
                <a:ext uri="{FF2B5EF4-FFF2-40B4-BE49-F238E27FC236}">
                  <a16:creationId xmlns:a16="http://schemas.microsoft.com/office/drawing/2014/main" id="{F8085EA3-CD38-4023-9B54-7AC635CD4A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1700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1" name="Oval 2792">
              <a:extLst>
                <a:ext uri="{FF2B5EF4-FFF2-40B4-BE49-F238E27FC236}">
                  <a16:creationId xmlns:a16="http://schemas.microsoft.com/office/drawing/2014/main" id="{4825C864-57F8-4EEF-9744-E7EE258EE7A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74" y="1700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2" name="Oval 2793">
              <a:extLst>
                <a:ext uri="{FF2B5EF4-FFF2-40B4-BE49-F238E27FC236}">
                  <a16:creationId xmlns:a16="http://schemas.microsoft.com/office/drawing/2014/main" id="{42C862AD-2999-4E7F-A642-293A25436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165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3" name="Oval 2794">
              <a:extLst>
                <a:ext uri="{FF2B5EF4-FFF2-40B4-BE49-F238E27FC236}">
                  <a16:creationId xmlns:a16="http://schemas.microsoft.com/office/drawing/2014/main" id="{F4DBF0EE-A8DD-49CA-B4A1-70F4267B2C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7" y="165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4" name="Oval 2795">
              <a:extLst>
                <a:ext uri="{FF2B5EF4-FFF2-40B4-BE49-F238E27FC236}">
                  <a16:creationId xmlns:a16="http://schemas.microsoft.com/office/drawing/2014/main" id="{A8F65763-D52D-468D-9C3E-2F36A1CE37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6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5" name="Oval 2796">
              <a:extLst>
                <a:ext uri="{FF2B5EF4-FFF2-40B4-BE49-F238E27FC236}">
                  <a16:creationId xmlns:a16="http://schemas.microsoft.com/office/drawing/2014/main" id="{D377BFB0-6415-4FFE-BDEB-97A9836AA0A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5" y="16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6" name="Oval 2797">
              <a:extLst>
                <a:ext uri="{FF2B5EF4-FFF2-40B4-BE49-F238E27FC236}">
                  <a16:creationId xmlns:a16="http://schemas.microsoft.com/office/drawing/2014/main" id="{B18F4111-B547-4D4A-994D-D11E5E59E3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164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7" name="Oval 2798">
              <a:extLst>
                <a:ext uri="{FF2B5EF4-FFF2-40B4-BE49-F238E27FC236}">
                  <a16:creationId xmlns:a16="http://schemas.microsoft.com/office/drawing/2014/main" id="{B3A5795E-101A-4449-AAC5-707113664F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164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8" name="Oval 2799">
              <a:extLst>
                <a:ext uri="{FF2B5EF4-FFF2-40B4-BE49-F238E27FC236}">
                  <a16:creationId xmlns:a16="http://schemas.microsoft.com/office/drawing/2014/main" id="{5311F97F-FB69-4287-B15D-74FB61855E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65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59" name="Oval 2800">
              <a:extLst>
                <a:ext uri="{FF2B5EF4-FFF2-40B4-BE49-F238E27FC236}">
                  <a16:creationId xmlns:a16="http://schemas.microsoft.com/office/drawing/2014/main" id="{606088B0-5312-47CA-A47D-F54FE0BC1F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165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0" name="Oval 2801">
              <a:extLst>
                <a:ext uri="{FF2B5EF4-FFF2-40B4-BE49-F238E27FC236}">
                  <a16:creationId xmlns:a16="http://schemas.microsoft.com/office/drawing/2014/main" id="{627FAA1A-884E-482E-82C9-0746F30C46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166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1" name="Oval 2802">
              <a:extLst>
                <a:ext uri="{FF2B5EF4-FFF2-40B4-BE49-F238E27FC236}">
                  <a16:creationId xmlns:a16="http://schemas.microsoft.com/office/drawing/2014/main" id="{7680D1E5-5F65-4FE9-AD7E-6F6E354178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1" y="166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2" name="Oval 2803">
              <a:extLst>
                <a:ext uri="{FF2B5EF4-FFF2-40B4-BE49-F238E27FC236}">
                  <a16:creationId xmlns:a16="http://schemas.microsoft.com/office/drawing/2014/main" id="{550A86DD-8251-440C-BC51-97E6A68E8D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167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3" name="Oval 2804">
              <a:extLst>
                <a:ext uri="{FF2B5EF4-FFF2-40B4-BE49-F238E27FC236}">
                  <a16:creationId xmlns:a16="http://schemas.microsoft.com/office/drawing/2014/main" id="{A740FFA6-BE10-4EE2-9BAF-08EC656F4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9" y="167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4" name="Oval 2805">
              <a:extLst>
                <a:ext uri="{FF2B5EF4-FFF2-40B4-BE49-F238E27FC236}">
                  <a16:creationId xmlns:a16="http://schemas.microsoft.com/office/drawing/2014/main" id="{CE613B16-E742-45A1-9FE2-AA8FB7E994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162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5" name="Oval 2806">
              <a:extLst>
                <a:ext uri="{FF2B5EF4-FFF2-40B4-BE49-F238E27FC236}">
                  <a16:creationId xmlns:a16="http://schemas.microsoft.com/office/drawing/2014/main" id="{CE2CCA4A-83F6-41DA-A6CC-E5213B4A83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8" y="162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6" name="Oval 2807">
              <a:extLst>
                <a:ext uri="{FF2B5EF4-FFF2-40B4-BE49-F238E27FC236}">
                  <a16:creationId xmlns:a16="http://schemas.microsoft.com/office/drawing/2014/main" id="{9C5E3402-FA00-4882-B942-0ACF9A20EB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160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7" name="Oval 2808">
              <a:extLst>
                <a:ext uri="{FF2B5EF4-FFF2-40B4-BE49-F238E27FC236}">
                  <a16:creationId xmlns:a16="http://schemas.microsoft.com/office/drawing/2014/main" id="{559A2BE6-C58F-434E-B5E2-9FEBCDEC5A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4" y="160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8" name="Oval 2809">
              <a:extLst>
                <a:ext uri="{FF2B5EF4-FFF2-40B4-BE49-F238E27FC236}">
                  <a16:creationId xmlns:a16="http://schemas.microsoft.com/office/drawing/2014/main" id="{2ABAF36D-3840-4790-B10F-C5585723C8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164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69" name="Oval 2810">
              <a:extLst>
                <a:ext uri="{FF2B5EF4-FFF2-40B4-BE49-F238E27FC236}">
                  <a16:creationId xmlns:a16="http://schemas.microsoft.com/office/drawing/2014/main" id="{05F7E680-BA63-4D5A-9DA2-EAA9B05E0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52" y="164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0" name="Oval 2811">
              <a:extLst>
                <a:ext uri="{FF2B5EF4-FFF2-40B4-BE49-F238E27FC236}">
                  <a16:creationId xmlns:a16="http://schemas.microsoft.com/office/drawing/2014/main" id="{6729066C-77ED-41C3-AA1C-23766362AA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16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1" name="Oval 2812">
              <a:extLst>
                <a:ext uri="{FF2B5EF4-FFF2-40B4-BE49-F238E27FC236}">
                  <a16:creationId xmlns:a16="http://schemas.microsoft.com/office/drawing/2014/main" id="{01605E52-C4B1-46A6-A196-0AEF08DE3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3" y="16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2" name="Oval 2813">
              <a:extLst>
                <a:ext uri="{FF2B5EF4-FFF2-40B4-BE49-F238E27FC236}">
                  <a16:creationId xmlns:a16="http://schemas.microsoft.com/office/drawing/2014/main" id="{E38F4167-A6EE-45D2-BFB9-2A24743D15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2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3" name="Oval 2814">
              <a:extLst>
                <a:ext uri="{FF2B5EF4-FFF2-40B4-BE49-F238E27FC236}">
                  <a16:creationId xmlns:a16="http://schemas.microsoft.com/office/drawing/2014/main" id="{B32FDBBC-76E5-4326-BA69-674D36521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2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4" name="Oval 2815">
              <a:extLst>
                <a:ext uri="{FF2B5EF4-FFF2-40B4-BE49-F238E27FC236}">
                  <a16:creationId xmlns:a16="http://schemas.microsoft.com/office/drawing/2014/main" id="{AF865B5C-C4C4-4D06-96A9-D4A5FE19E2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4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5" name="Oval 2816">
              <a:extLst>
                <a:ext uri="{FF2B5EF4-FFF2-40B4-BE49-F238E27FC236}">
                  <a16:creationId xmlns:a16="http://schemas.microsoft.com/office/drawing/2014/main" id="{97203F15-CBBF-4B22-85C0-984DE3FAF9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6" y="154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6" name="Oval 2817">
              <a:extLst>
                <a:ext uri="{FF2B5EF4-FFF2-40B4-BE49-F238E27FC236}">
                  <a16:creationId xmlns:a16="http://schemas.microsoft.com/office/drawing/2014/main" id="{48E28CCD-20E2-48AF-8F20-D5077089C1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54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7" name="Oval 2818">
              <a:extLst>
                <a:ext uri="{FF2B5EF4-FFF2-40B4-BE49-F238E27FC236}">
                  <a16:creationId xmlns:a16="http://schemas.microsoft.com/office/drawing/2014/main" id="{870477F3-9473-47FC-9FAD-8CC610CF6D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9" y="154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8" name="Oval 2819">
              <a:extLst>
                <a:ext uri="{FF2B5EF4-FFF2-40B4-BE49-F238E27FC236}">
                  <a16:creationId xmlns:a16="http://schemas.microsoft.com/office/drawing/2014/main" id="{8A8CEAD0-2478-43F0-9F97-876E66C90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2" y="155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79" name="Oval 2820">
              <a:extLst>
                <a:ext uri="{FF2B5EF4-FFF2-40B4-BE49-F238E27FC236}">
                  <a16:creationId xmlns:a16="http://schemas.microsoft.com/office/drawing/2014/main" id="{B8845A71-522F-4075-B625-5FC7115FCB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12" y="155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0" name="Oval 2821">
              <a:extLst>
                <a:ext uri="{FF2B5EF4-FFF2-40B4-BE49-F238E27FC236}">
                  <a16:creationId xmlns:a16="http://schemas.microsoft.com/office/drawing/2014/main" id="{2253339A-19A0-481C-9BFB-0B5BEDE029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155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1" name="Oval 2822">
              <a:extLst>
                <a:ext uri="{FF2B5EF4-FFF2-40B4-BE49-F238E27FC236}">
                  <a16:creationId xmlns:a16="http://schemas.microsoft.com/office/drawing/2014/main" id="{1E51E175-9485-474E-9B7E-39D457D2AE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26" y="155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2" name="Oval 2823">
              <a:extLst>
                <a:ext uri="{FF2B5EF4-FFF2-40B4-BE49-F238E27FC236}">
                  <a16:creationId xmlns:a16="http://schemas.microsoft.com/office/drawing/2014/main" id="{BE3165E5-E7D3-4DD4-9962-6ABC2DBDC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155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3" name="Oval 2824">
              <a:extLst>
                <a:ext uri="{FF2B5EF4-FFF2-40B4-BE49-F238E27FC236}">
                  <a16:creationId xmlns:a16="http://schemas.microsoft.com/office/drawing/2014/main" id="{5F5CDEFF-2AE5-4B7A-B87A-6409C4949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05" y="155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4" name="Oval 2825">
              <a:extLst>
                <a:ext uri="{FF2B5EF4-FFF2-40B4-BE49-F238E27FC236}">
                  <a16:creationId xmlns:a16="http://schemas.microsoft.com/office/drawing/2014/main" id="{8329BFCC-E70A-4221-978B-D5A5FF42F6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56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5" name="Oval 2826">
              <a:extLst>
                <a:ext uri="{FF2B5EF4-FFF2-40B4-BE49-F238E27FC236}">
                  <a16:creationId xmlns:a16="http://schemas.microsoft.com/office/drawing/2014/main" id="{8F0FF427-21C6-4529-B05F-0BAC049A4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6" y="156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6" name="Oval 2827">
              <a:extLst>
                <a:ext uri="{FF2B5EF4-FFF2-40B4-BE49-F238E27FC236}">
                  <a16:creationId xmlns:a16="http://schemas.microsoft.com/office/drawing/2014/main" id="{3349F08D-BB58-4EF4-8EDB-50F1F1436F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58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7" name="Oval 2828">
              <a:extLst>
                <a:ext uri="{FF2B5EF4-FFF2-40B4-BE49-F238E27FC236}">
                  <a16:creationId xmlns:a16="http://schemas.microsoft.com/office/drawing/2014/main" id="{CE6CB069-3EC8-49A6-A0B1-E7DCCB489E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98" y="158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8" name="Oval 2829">
              <a:extLst>
                <a:ext uri="{FF2B5EF4-FFF2-40B4-BE49-F238E27FC236}">
                  <a16:creationId xmlns:a16="http://schemas.microsoft.com/office/drawing/2014/main" id="{207DFD5E-9569-4E2C-842F-F739474121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56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89" name="Oval 2830">
              <a:extLst>
                <a:ext uri="{FF2B5EF4-FFF2-40B4-BE49-F238E27FC236}">
                  <a16:creationId xmlns:a16="http://schemas.microsoft.com/office/drawing/2014/main" id="{C60597E9-3DA5-452D-AC61-3913025857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14" y="156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0" name="Oval 2831">
              <a:extLst>
                <a:ext uri="{FF2B5EF4-FFF2-40B4-BE49-F238E27FC236}">
                  <a16:creationId xmlns:a16="http://schemas.microsoft.com/office/drawing/2014/main" id="{C1E5D3A4-A6A2-41D9-A2B7-E4A04E260B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155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1" name="Oval 2832">
              <a:extLst>
                <a:ext uri="{FF2B5EF4-FFF2-40B4-BE49-F238E27FC236}">
                  <a16:creationId xmlns:a16="http://schemas.microsoft.com/office/drawing/2014/main" id="{A56C6063-8A6C-4093-8850-E4A7F406FB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8" y="155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2" name="Oval 2833">
              <a:extLst>
                <a:ext uri="{FF2B5EF4-FFF2-40B4-BE49-F238E27FC236}">
                  <a16:creationId xmlns:a16="http://schemas.microsoft.com/office/drawing/2014/main" id="{4A52D267-19A2-419D-958A-3B54781B6E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157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3" name="Oval 2834">
              <a:extLst>
                <a:ext uri="{FF2B5EF4-FFF2-40B4-BE49-F238E27FC236}">
                  <a16:creationId xmlns:a16="http://schemas.microsoft.com/office/drawing/2014/main" id="{13ADE35B-6615-4F72-A9CB-FC6DA92960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42" y="157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4" name="Oval 2835">
              <a:extLst>
                <a:ext uri="{FF2B5EF4-FFF2-40B4-BE49-F238E27FC236}">
                  <a16:creationId xmlns:a16="http://schemas.microsoft.com/office/drawing/2014/main" id="{D65E5DF8-265C-433E-ADEE-F737B91A81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3" y="158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5" name="Oval 2836">
              <a:extLst>
                <a:ext uri="{FF2B5EF4-FFF2-40B4-BE49-F238E27FC236}">
                  <a16:creationId xmlns:a16="http://schemas.microsoft.com/office/drawing/2014/main" id="{E36F2681-8851-4011-9219-7C9D06582B1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23" y="158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6" name="Oval 2837">
              <a:extLst>
                <a:ext uri="{FF2B5EF4-FFF2-40B4-BE49-F238E27FC236}">
                  <a16:creationId xmlns:a16="http://schemas.microsoft.com/office/drawing/2014/main" id="{ABE2DF63-4960-4865-AD43-34B5AFF152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3" y="15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7" name="Oval 2838">
              <a:extLst>
                <a:ext uri="{FF2B5EF4-FFF2-40B4-BE49-F238E27FC236}">
                  <a16:creationId xmlns:a16="http://schemas.microsoft.com/office/drawing/2014/main" id="{6002B273-5D82-4B3B-92D6-5AFD159A34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3" y="15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8" name="Oval 2839">
              <a:extLst>
                <a:ext uri="{FF2B5EF4-FFF2-40B4-BE49-F238E27FC236}">
                  <a16:creationId xmlns:a16="http://schemas.microsoft.com/office/drawing/2014/main" id="{8C8C8509-81EC-45B4-A50C-C44924F372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1607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299" name="Oval 2840">
              <a:extLst>
                <a:ext uri="{FF2B5EF4-FFF2-40B4-BE49-F238E27FC236}">
                  <a16:creationId xmlns:a16="http://schemas.microsoft.com/office/drawing/2014/main" id="{AED59427-82F9-429C-9B0E-999CE5D1FF2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1607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0" name="Oval 2841">
              <a:extLst>
                <a:ext uri="{FF2B5EF4-FFF2-40B4-BE49-F238E27FC236}">
                  <a16:creationId xmlns:a16="http://schemas.microsoft.com/office/drawing/2014/main" id="{C84CF4A5-282C-45BF-BCD0-B61D915317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62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1" name="Oval 2842">
              <a:extLst>
                <a:ext uri="{FF2B5EF4-FFF2-40B4-BE49-F238E27FC236}">
                  <a16:creationId xmlns:a16="http://schemas.microsoft.com/office/drawing/2014/main" id="{ECF93E21-5DC2-40A5-B790-3EB9C1DDC1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4" y="162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2" name="Oval 2843">
              <a:extLst>
                <a:ext uri="{FF2B5EF4-FFF2-40B4-BE49-F238E27FC236}">
                  <a16:creationId xmlns:a16="http://schemas.microsoft.com/office/drawing/2014/main" id="{4C53152E-1991-4478-B8E7-3B872CE2B5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161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3" name="Oval 2844">
              <a:extLst>
                <a:ext uri="{FF2B5EF4-FFF2-40B4-BE49-F238E27FC236}">
                  <a16:creationId xmlns:a16="http://schemas.microsoft.com/office/drawing/2014/main" id="{E419DAE1-5517-49A0-9BD3-31820A211B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161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4" name="Oval 2845">
              <a:extLst>
                <a:ext uri="{FF2B5EF4-FFF2-40B4-BE49-F238E27FC236}">
                  <a16:creationId xmlns:a16="http://schemas.microsoft.com/office/drawing/2014/main" id="{381DFA75-B3BC-41E2-A04E-14239F8BA2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16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5" name="Oval 2846">
              <a:extLst>
                <a:ext uri="{FF2B5EF4-FFF2-40B4-BE49-F238E27FC236}">
                  <a16:creationId xmlns:a16="http://schemas.microsoft.com/office/drawing/2014/main" id="{725D41F2-44D0-49DC-B961-C8DB6B8C75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02" y="16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6" name="Oval 2847">
              <a:extLst>
                <a:ext uri="{FF2B5EF4-FFF2-40B4-BE49-F238E27FC236}">
                  <a16:creationId xmlns:a16="http://schemas.microsoft.com/office/drawing/2014/main" id="{E4D7DD8F-33BC-4C6F-94A6-940F4BB0BC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2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7" name="Oval 2848">
              <a:extLst>
                <a:ext uri="{FF2B5EF4-FFF2-40B4-BE49-F238E27FC236}">
                  <a16:creationId xmlns:a16="http://schemas.microsoft.com/office/drawing/2014/main" id="{E66DA313-7A3D-4EFD-BB64-83E0E39F45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8" y="162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8" name="Oval 2849">
              <a:extLst>
                <a:ext uri="{FF2B5EF4-FFF2-40B4-BE49-F238E27FC236}">
                  <a16:creationId xmlns:a16="http://schemas.microsoft.com/office/drawing/2014/main" id="{1F179413-B877-4E8A-B70B-B933379950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152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09" name="Oval 2850">
              <a:extLst>
                <a:ext uri="{FF2B5EF4-FFF2-40B4-BE49-F238E27FC236}">
                  <a16:creationId xmlns:a16="http://schemas.microsoft.com/office/drawing/2014/main" id="{65875598-AB21-4CED-AA5B-07FEAFE441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0" y="152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0" name="Oval 2851">
              <a:extLst>
                <a:ext uri="{FF2B5EF4-FFF2-40B4-BE49-F238E27FC236}">
                  <a16:creationId xmlns:a16="http://schemas.microsoft.com/office/drawing/2014/main" id="{7CFE60DA-45F9-4FAB-A45C-993A33626B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151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1" name="Oval 2852">
              <a:extLst>
                <a:ext uri="{FF2B5EF4-FFF2-40B4-BE49-F238E27FC236}">
                  <a16:creationId xmlns:a16="http://schemas.microsoft.com/office/drawing/2014/main" id="{7E7D647D-2154-4C93-B7E5-F39BA057D7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8" y="151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2" name="Oval 2853">
              <a:extLst>
                <a:ext uri="{FF2B5EF4-FFF2-40B4-BE49-F238E27FC236}">
                  <a16:creationId xmlns:a16="http://schemas.microsoft.com/office/drawing/2014/main" id="{8BBB7245-95CF-4ACA-8B50-38A66FA1B5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" y="153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3" name="Oval 2854">
              <a:extLst>
                <a:ext uri="{FF2B5EF4-FFF2-40B4-BE49-F238E27FC236}">
                  <a16:creationId xmlns:a16="http://schemas.microsoft.com/office/drawing/2014/main" id="{F9AD4012-C9C9-4DF0-8901-B5F6BF820AB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3" y="153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4" name="Oval 2855">
              <a:extLst>
                <a:ext uri="{FF2B5EF4-FFF2-40B4-BE49-F238E27FC236}">
                  <a16:creationId xmlns:a16="http://schemas.microsoft.com/office/drawing/2014/main" id="{8B92FA2D-0D59-4068-BB39-EC7EAC03E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153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5" name="Oval 2856">
              <a:extLst>
                <a:ext uri="{FF2B5EF4-FFF2-40B4-BE49-F238E27FC236}">
                  <a16:creationId xmlns:a16="http://schemas.microsoft.com/office/drawing/2014/main" id="{6A00C4E6-54F8-49A7-A1FE-907206A6F1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1" y="153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6" name="Oval 2857">
              <a:extLst>
                <a:ext uri="{FF2B5EF4-FFF2-40B4-BE49-F238E27FC236}">
                  <a16:creationId xmlns:a16="http://schemas.microsoft.com/office/drawing/2014/main" id="{B63D0C20-A254-4BC8-A3A0-B0B658E0F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54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7" name="Oval 2858">
              <a:extLst>
                <a:ext uri="{FF2B5EF4-FFF2-40B4-BE49-F238E27FC236}">
                  <a16:creationId xmlns:a16="http://schemas.microsoft.com/office/drawing/2014/main" id="{36AB6F95-B2E3-4773-8CBE-C02AB3BC84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54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8" name="Oval 2859">
              <a:extLst>
                <a:ext uri="{FF2B5EF4-FFF2-40B4-BE49-F238E27FC236}">
                  <a16:creationId xmlns:a16="http://schemas.microsoft.com/office/drawing/2014/main" id="{85100D86-5F1C-4E1E-AA31-AAE644C878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155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19" name="Oval 2860">
              <a:extLst>
                <a:ext uri="{FF2B5EF4-FFF2-40B4-BE49-F238E27FC236}">
                  <a16:creationId xmlns:a16="http://schemas.microsoft.com/office/drawing/2014/main" id="{8BA344FC-4140-4E82-BE53-E588B89A444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0" y="155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0" name="Oval 2861">
              <a:extLst>
                <a:ext uri="{FF2B5EF4-FFF2-40B4-BE49-F238E27FC236}">
                  <a16:creationId xmlns:a16="http://schemas.microsoft.com/office/drawing/2014/main" id="{0F489058-8142-4EBF-9CB2-9465E646D3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156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1" name="Oval 2862">
              <a:extLst>
                <a:ext uri="{FF2B5EF4-FFF2-40B4-BE49-F238E27FC236}">
                  <a16:creationId xmlns:a16="http://schemas.microsoft.com/office/drawing/2014/main" id="{7159A07D-ABFA-466A-ABF1-54203FC420F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4" y="156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2" name="Oval 2863">
              <a:extLst>
                <a:ext uri="{FF2B5EF4-FFF2-40B4-BE49-F238E27FC236}">
                  <a16:creationId xmlns:a16="http://schemas.microsoft.com/office/drawing/2014/main" id="{38163ED0-2513-45A7-93E9-C547719A73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547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3" name="Oval 2864">
              <a:extLst>
                <a:ext uri="{FF2B5EF4-FFF2-40B4-BE49-F238E27FC236}">
                  <a16:creationId xmlns:a16="http://schemas.microsoft.com/office/drawing/2014/main" id="{446BAC8F-EC82-4C18-B701-F45C6E1A5B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547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4" name="Oval 2865">
              <a:extLst>
                <a:ext uri="{FF2B5EF4-FFF2-40B4-BE49-F238E27FC236}">
                  <a16:creationId xmlns:a16="http://schemas.microsoft.com/office/drawing/2014/main" id="{43099698-EBC6-4B84-B3A8-1682D5C333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158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5" name="Oval 2866">
              <a:extLst>
                <a:ext uri="{FF2B5EF4-FFF2-40B4-BE49-F238E27FC236}">
                  <a16:creationId xmlns:a16="http://schemas.microsoft.com/office/drawing/2014/main" id="{0C946F37-062B-469D-8C85-D88992C31C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5" y="158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6" name="Oval 2867">
              <a:extLst>
                <a:ext uri="{FF2B5EF4-FFF2-40B4-BE49-F238E27FC236}">
                  <a16:creationId xmlns:a16="http://schemas.microsoft.com/office/drawing/2014/main" id="{3699841C-5DF4-452B-87A5-5CB2FB1FC8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58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7" name="Oval 2868">
              <a:extLst>
                <a:ext uri="{FF2B5EF4-FFF2-40B4-BE49-F238E27FC236}">
                  <a16:creationId xmlns:a16="http://schemas.microsoft.com/office/drawing/2014/main" id="{82171D8E-CEB9-4637-B0E4-5EF29A5CEF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58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8" name="Oval 2869">
              <a:extLst>
                <a:ext uri="{FF2B5EF4-FFF2-40B4-BE49-F238E27FC236}">
                  <a16:creationId xmlns:a16="http://schemas.microsoft.com/office/drawing/2014/main" id="{4159E3C6-6C35-4559-90F4-B8EB03C940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600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29" name="Oval 2870">
              <a:extLst>
                <a:ext uri="{FF2B5EF4-FFF2-40B4-BE49-F238E27FC236}">
                  <a16:creationId xmlns:a16="http://schemas.microsoft.com/office/drawing/2014/main" id="{0B329FCA-70B2-4E10-93A0-9A9BB31F97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600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0" name="Oval 2871">
              <a:extLst>
                <a:ext uri="{FF2B5EF4-FFF2-40B4-BE49-F238E27FC236}">
                  <a16:creationId xmlns:a16="http://schemas.microsoft.com/office/drawing/2014/main" id="{A78D5C46-6F2E-4917-9496-5A13C6D3CB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60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1" name="Oval 2872">
              <a:extLst>
                <a:ext uri="{FF2B5EF4-FFF2-40B4-BE49-F238E27FC236}">
                  <a16:creationId xmlns:a16="http://schemas.microsoft.com/office/drawing/2014/main" id="{EE675AEA-0C5E-4894-8F9D-EF673EAA82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60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2" name="Oval 2873">
              <a:extLst>
                <a:ext uri="{FF2B5EF4-FFF2-40B4-BE49-F238E27FC236}">
                  <a16:creationId xmlns:a16="http://schemas.microsoft.com/office/drawing/2014/main" id="{B512DBE3-68A2-4FD9-B8D3-90574418C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617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3" name="Oval 2874">
              <a:extLst>
                <a:ext uri="{FF2B5EF4-FFF2-40B4-BE49-F238E27FC236}">
                  <a16:creationId xmlns:a16="http://schemas.microsoft.com/office/drawing/2014/main" id="{9E46359B-B49D-4672-A25E-8BE691E3A3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617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4" name="Oval 2875">
              <a:extLst>
                <a:ext uri="{FF2B5EF4-FFF2-40B4-BE49-F238E27FC236}">
                  <a16:creationId xmlns:a16="http://schemas.microsoft.com/office/drawing/2014/main" id="{DECC095E-8184-4BD3-B9AE-FD1AAEC69A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62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5" name="Oval 2876">
              <a:extLst>
                <a:ext uri="{FF2B5EF4-FFF2-40B4-BE49-F238E27FC236}">
                  <a16:creationId xmlns:a16="http://schemas.microsoft.com/office/drawing/2014/main" id="{ABEEFB68-BDC6-4ACD-A43D-DD8E700F1E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1" y="162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6" name="Oval 2877">
              <a:extLst>
                <a:ext uri="{FF2B5EF4-FFF2-40B4-BE49-F238E27FC236}">
                  <a16:creationId xmlns:a16="http://schemas.microsoft.com/office/drawing/2014/main" id="{E31065BF-2FF6-4248-BD9B-932963B76C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1607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7" name="Oval 2878">
              <a:extLst>
                <a:ext uri="{FF2B5EF4-FFF2-40B4-BE49-F238E27FC236}">
                  <a16:creationId xmlns:a16="http://schemas.microsoft.com/office/drawing/2014/main" id="{D332E9F2-C0CC-443E-AFEA-E0345EB3BDC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2" y="1607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8" name="Oval 2879">
              <a:extLst>
                <a:ext uri="{FF2B5EF4-FFF2-40B4-BE49-F238E27FC236}">
                  <a16:creationId xmlns:a16="http://schemas.microsoft.com/office/drawing/2014/main" id="{2160633B-A5D9-49BE-915E-ACCBDA3005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63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39" name="Oval 2880">
              <a:extLst>
                <a:ext uri="{FF2B5EF4-FFF2-40B4-BE49-F238E27FC236}">
                  <a16:creationId xmlns:a16="http://schemas.microsoft.com/office/drawing/2014/main" id="{4A442653-17AE-46B7-AE54-94B1469FE0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63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0" name="Oval 2881">
              <a:extLst>
                <a:ext uri="{FF2B5EF4-FFF2-40B4-BE49-F238E27FC236}">
                  <a16:creationId xmlns:a16="http://schemas.microsoft.com/office/drawing/2014/main" id="{40BB04EA-44B1-46B6-8A9B-192E2D0D1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164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1" name="Oval 2882">
              <a:extLst>
                <a:ext uri="{FF2B5EF4-FFF2-40B4-BE49-F238E27FC236}">
                  <a16:creationId xmlns:a16="http://schemas.microsoft.com/office/drawing/2014/main" id="{780E34DE-E32D-40D5-BC99-2A9F110CC4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164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2" name="Oval 2883">
              <a:extLst>
                <a:ext uri="{FF2B5EF4-FFF2-40B4-BE49-F238E27FC236}">
                  <a16:creationId xmlns:a16="http://schemas.microsoft.com/office/drawing/2014/main" id="{0BC09683-184E-4B7D-935B-FA66209C72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63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3" name="Oval 2884">
              <a:extLst>
                <a:ext uri="{FF2B5EF4-FFF2-40B4-BE49-F238E27FC236}">
                  <a16:creationId xmlns:a16="http://schemas.microsoft.com/office/drawing/2014/main" id="{5BB4983B-0197-48D2-B5CA-E4D5C03236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63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4" name="Oval 2885">
              <a:extLst>
                <a:ext uri="{FF2B5EF4-FFF2-40B4-BE49-F238E27FC236}">
                  <a16:creationId xmlns:a16="http://schemas.microsoft.com/office/drawing/2014/main" id="{736F9567-0774-4954-864D-DBE7F4939A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161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5" name="Oval 2886">
              <a:extLst>
                <a:ext uri="{FF2B5EF4-FFF2-40B4-BE49-F238E27FC236}">
                  <a16:creationId xmlns:a16="http://schemas.microsoft.com/office/drawing/2014/main" id="{F65CCADD-E17D-495A-BDF9-C6854AEEA6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5" y="161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6" name="Oval 2887">
              <a:extLst>
                <a:ext uri="{FF2B5EF4-FFF2-40B4-BE49-F238E27FC236}">
                  <a16:creationId xmlns:a16="http://schemas.microsoft.com/office/drawing/2014/main" id="{8C4D9F86-5E49-430A-AD92-9A142CE61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163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7" name="Oval 2888">
              <a:extLst>
                <a:ext uri="{FF2B5EF4-FFF2-40B4-BE49-F238E27FC236}">
                  <a16:creationId xmlns:a16="http://schemas.microsoft.com/office/drawing/2014/main" id="{AA90EB14-1322-44F4-B1CF-3FC53886D3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3" y="163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8" name="Oval 2889">
              <a:extLst>
                <a:ext uri="{FF2B5EF4-FFF2-40B4-BE49-F238E27FC236}">
                  <a16:creationId xmlns:a16="http://schemas.microsoft.com/office/drawing/2014/main" id="{0C128CC1-100D-47F8-8339-E8797FAA2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635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49" name="Oval 2890">
              <a:extLst>
                <a:ext uri="{FF2B5EF4-FFF2-40B4-BE49-F238E27FC236}">
                  <a16:creationId xmlns:a16="http://schemas.microsoft.com/office/drawing/2014/main" id="{C9712A66-7112-4A76-92C6-9225C6E74F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4" y="1635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0" name="Oval 2891">
              <a:extLst>
                <a:ext uri="{FF2B5EF4-FFF2-40B4-BE49-F238E27FC236}">
                  <a16:creationId xmlns:a16="http://schemas.microsoft.com/office/drawing/2014/main" id="{8A67A4B9-8BDD-4F9C-919D-7FF9208A4D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161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1" name="Oval 2892">
              <a:extLst>
                <a:ext uri="{FF2B5EF4-FFF2-40B4-BE49-F238E27FC236}">
                  <a16:creationId xmlns:a16="http://schemas.microsoft.com/office/drawing/2014/main" id="{99CB2460-9779-4C04-B874-E8239E48DB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9" y="161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2" name="Oval 2893">
              <a:extLst>
                <a:ext uri="{FF2B5EF4-FFF2-40B4-BE49-F238E27FC236}">
                  <a16:creationId xmlns:a16="http://schemas.microsoft.com/office/drawing/2014/main" id="{84E27C6F-43C3-4F0C-9E91-22314858AD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1" y="164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3" name="Oval 2894">
              <a:extLst>
                <a:ext uri="{FF2B5EF4-FFF2-40B4-BE49-F238E27FC236}">
                  <a16:creationId xmlns:a16="http://schemas.microsoft.com/office/drawing/2014/main" id="{956C064A-0B2E-4153-A272-1BA7F81C6E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1" y="164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4" name="Oval 2895">
              <a:extLst>
                <a:ext uri="{FF2B5EF4-FFF2-40B4-BE49-F238E27FC236}">
                  <a16:creationId xmlns:a16="http://schemas.microsoft.com/office/drawing/2014/main" id="{044A4EA8-4AD9-4223-84DA-221342AB59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70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5" name="Oval 2896">
              <a:extLst>
                <a:ext uri="{FF2B5EF4-FFF2-40B4-BE49-F238E27FC236}">
                  <a16:creationId xmlns:a16="http://schemas.microsoft.com/office/drawing/2014/main" id="{A9B6F9F1-5C40-4394-A317-279A26600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70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6" name="Oval 2897">
              <a:extLst>
                <a:ext uri="{FF2B5EF4-FFF2-40B4-BE49-F238E27FC236}">
                  <a16:creationId xmlns:a16="http://schemas.microsoft.com/office/drawing/2014/main" id="{40A227F7-60AA-4340-9B78-37C33CC0C5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1728"/>
              <a:ext cx="17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7" name="Oval 2898">
              <a:extLst>
                <a:ext uri="{FF2B5EF4-FFF2-40B4-BE49-F238E27FC236}">
                  <a16:creationId xmlns:a16="http://schemas.microsoft.com/office/drawing/2014/main" id="{62E4B912-52C4-4CAB-BE03-3ED08ADAC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7" y="1728"/>
              <a:ext cx="17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8" name="Oval 2899">
              <a:extLst>
                <a:ext uri="{FF2B5EF4-FFF2-40B4-BE49-F238E27FC236}">
                  <a16:creationId xmlns:a16="http://schemas.microsoft.com/office/drawing/2014/main" id="{4838B2CA-EA5F-45C2-BF05-C72741F98E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28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59" name="Oval 2900">
              <a:extLst>
                <a:ext uri="{FF2B5EF4-FFF2-40B4-BE49-F238E27FC236}">
                  <a16:creationId xmlns:a16="http://schemas.microsoft.com/office/drawing/2014/main" id="{CBB2C0CF-5F24-447E-9273-776AB559C2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28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0" name="Oval 2901">
              <a:extLst>
                <a:ext uri="{FF2B5EF4-FFF2-40B4-BE49-F238E27FC236}">
                  <a16:creationId xmlns:a16="http://schemas.microsoft.com/office/drawing/2014/main" id="{2CC5F5EA-EB85-491B-82F8-39B4CB23D8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4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1" name="Oval 2902">
              <a:extLst>
                <a:ext uri="{FF2B5EF4-FFF2-40B4-BE49-F238E27FC236}">
                  <a16:creationId xmlns:a16="http://schemas.microsoft.com/office/drawing/2014/main" id="{322485ED-0628-4C46-BC59-A9DD2506FB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66" y="174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2" name="Oval 2903">
              <a:extLst>
                <a:ext uri="{FF2B5EF4-FFF2-40B4-BE49-F238E27FC236}">
                  <a16:creationId xmlns:a16="http://schemas.microsoft.com/office/drawing/2014/main" id="{8F756CDE-EBA2-47FF-BFDC-68CB95F3E6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75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3" name="Oval 2904">
              <a:extLst>
                <a:ext uri="{FF2B5EF4-FFF2-40B4-BE49-F238E27FC236}">
                  <a16:creationId xmlns:a16="http://schemas.microsoft.com/office/drawing/2014/main" id="{412D2333-6206-47F2-885B-2B8BD26FE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57" y="175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4" name="Oval 2905">
              <a:extLst>
                <a:ext uri="{FF2B5EF4-FFF2-40B4-BE49-F238E27FC236}">
                  <a16:creationId xmlns:a16="http://schemas.microsoft.com/office/drawing/2014/main" id="{E34DA1A6-96E2-4501-8D04-0FE1135E3D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6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5" name="Oval 2906">
              <a:extLst>
                <a:ext uri="{FF2B5EF4-FFF2-40B4-BE49-F238E27FC236}">
                  <a16:creationId xmlns:a16="http://schemas.microsoft.com/office/drawing/2014/main" id="{94C09941-6A1E-457C-892E-5651CF21AD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6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6" name="Oval 2907">
              <a:extLst>
                <a:ext uri="{FF2B5EF4-FFF2-40B4-BE49-F238E27FC236}">
                  <a16:creationId xmlns:a16="http://schemas.microsoft.com/office/drawing/2014/main" id="{D3AAEB60-C2E0-4CF0-A272-FC8A7CBB4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70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7" name="Oval 2908">
              <a:extLst>
                <a:ext uri="{FF2B5EF4-FFF2-40B4-BE49-F238E27FC236}">
                  <a16:creationId xmlns:a16="http://schemas.microsoft.com/office/drawing/2014/main" id="{8C618390-7D9A-4869-8948-B164ACFBB0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70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8" name="Oval 2909">
              <a:extLst>
                <a:ext uri="{FF2B5EF4-FFF2-40B4-BE49-F238E27FC236}">
                  <a16:creationId xmlns:a16="http://schemas.microsoft.com/office/drawing/2014/main" id="{91E0D9E9-97A3-4AEE-9E6D-DE777FCAD0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71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69" name="Oval 2910">
              <a:extLst>
                <a:ext uri="{FF2B5EF4-FFF2-40B4-BE49-F238E27FC236}">
                  <a16:creationId xmlns:a16="http://schemas.microsoft.com/office/drawing/2014/main" id="{828D867C-A471-4DF4-B066-F0DAFFB62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0" y="171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0" name="Oval 2911">
              <a:extLst>
                <a:ext uri="{FF2B5EF4-FFF2-40B4-BE49-F238E27FC236}">
                  <a16:creationId xmlns:a16="http://schemas.microsoft.com/office/drawing/2014/main" id="{6ABE4CB7-37D7-46E2-BDF4-FF33D8ADCC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173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1" name="Oval 2912">
              <a:extLst>
                <a:ext uri="{FF2B5EF4-FFF2-40B4-BE49-F238E27FC236}">
                  <a16:creationId xmlns:a16="http://schemas.microsoft.com/office/drawing/2014/main" id="{FDAFA0F9-5FCC-442C-82B1-FDEB1E5B40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6" y="173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2" name="Oval 2913">
              <a:extLst>
                <a:ext uri="{FF2B5EF4-FFF2-40B4-BE49-F238E27FC236}">
                  <a16:creationId xmlns:a16="http://schemas.microsoft.com/office/drawing/2014/main" id="{67D02405-AE6A-45E5-BC10-4A825C5F98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171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3" name="Oval 2914">
              <a:extLst>
                <a:ext uri="{FF2B5EF4-FFF2-40B4-BE49-F238E27FC236}">
                  <a16:creationId xmlns:a16="http://schemas.microsoft.com/office/drawing/2014/main" id="{782B5300-1F3D-4B0C-8C2D-5DC9B90F0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8" y="171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4" name="Oval 2915">
              <a:extLst>
                <a:ext uri="{FF2B5EF4-FFF2-40B4-BE49-F238E27FC236}">
                  <a16:creationId xmlns:a16="http://schemas.microsoft.com/office/drawing/2014/main" id="{613D6DF9-8ED2-4C15-8345-511C371A7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" y="175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5" name="Oval 2916">
              <a:extLst>
                <a:ext uri="{FF2B5EF4-FFF2-40B4-BE49-F238E27FC236}">
                  <a16:creationId xmlns:a16="http://schemas.microsoft.com/office/drawing/2014/main" id="{EB8D9706-FEA0-4446-A4DE-E5E477485A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7" y="175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6" name="Oval 2917">
              <a:extLst>
                <a:ext uri="{FF2B5EF4-FFF2-40B4-BE49-F238E27FC236}">
                  <a16:creationId xmlns:a16="http://schemas.microsoft.com/office/drawing/2014/main" id="{38289F48-0184-450C-8BA8-ADA63A5F7B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9" y="180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7" name="Oval 2918">
              <a:extLst>
                <a:ext uri="{FF2B5EF4-FFF2-40B4-BE49-F238E27FC236}">
                  <a16:creationId xmlns:a16="http://schemas.microsoft.com/office/drawing/2014/main" id="{34BF99A2-F8AA-4942-B9DC-DFBE8E40D8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99" y="180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8" name="Oval 2919">
              <a:extLst>
                <a:ext uri="{FF2B5EF4-FFF2-40B4-BE49-F238E27FC236}">
                  <a16:creationId xmlns:a16="http://schemas.microsoft.com/office/drawing/2014/main" id="{174C956A-FCDD-469F-8481-2E04E033D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826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79" name="Oval 2920">
              <a:extLst>
                <a:ext uri="{FF2B5EF4-FFF2-40B4-BE49-F238E27FC236}">
                  <a16:creationId xmlns:a16="http://schemas.microsoft.com/office/drawing/2014/main" id="{1821CC1E-BA89-40BF-A229-6733C3AB31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5" y="1826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0" name="Oval 2921">
              <a:extLst>
                <a:ext uri="{FF2B5EF4-FFF2-40B4-BE49-F238E27FC236}">
                  <a16:creationId xmlns:a16="http://schemas.microsoft.com/office/drawing/2014/main" id="{1956A80D-60B5-45FB-9DF0-D5C4B64232F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180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1" name="Oval 2922">
              <a:extLst>
                <a:ext uri="{FF2B5EF4-FFF2-40B4-BE49-F238E27FC236}">
                  <a16:creationId xmlns:a16="http://schemas.microsoft.com/office/drawing/2014/main" id="{058754B9-4F83-41FC-B2D4-35C8E7CBEA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80" y="180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2" name="Oval 2923">
              <a:extLst>
                <a:ext uri="{FF2B5EF4-FFF2-40B4-BE49-F238E27FC236}">
                  <a16:creationId xmlns:a16="http://schemas.microsoft.com/office/drawing/2014/main" id="{7E119DF1-BF57-4108-9561-B467BCF32C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178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3" name="Oval 2924">
              <a:extLst>
                <a:ext uri="{FF2B5EF4-FFF2-40B4-BE49-F238E27FC236}">
                  <a16:creationId xmlns:a16="http://schemas.microsoft.com/office/drawing/2014/main" id="{3947281C-6382-4C85-9C6E-B905D675BF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6" y="178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4" name="Oval 2925">
              <a:extLst>
                <a:ext uri="{FF2B5EF4-FFF2-40B4-BE49-F238E27FC236}">
                  <a16:creationId xmlns:a16="http://schemas.microsoft.com/office/drawing/2014/main" id="{5485A923-30F3-4F15-A4DC-D0F35E1129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80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5" name="Oval 2926">
              <a:extLst>
                <a:ext uri="{FF2B5EF4-FFF2-40B4-BE49-F238E27FC236}">
                  <a16:creationId xmlns:a16="http://schemas.microsoft.com/office/drawing/2014/main" id="{D7793E63-4864-4220-B3B9-32928F369F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80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6" name="Oval 2927">
              <a:extLst>
                <a:ext uri="{FF2B5EF4-FFF2-40B4-BE49-F238E27FC236}">
                  <a16:creationId xmlns:a16="http://schemas.microsoft.com/office/drawing/2014/main" id="{04DC7843-9B04-42B8-98FD-A151AE4C61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82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7" name="Oval 2928">
              <a:extLst>
                <a:ext uri="{FF2B5EF4-FFF2-40B4-BE49-F238E27FC236}">
                  <a16:creationId xmlns:a16="http://schemas.microsoft.com/office/drawing/2014/main" id="{7B7D26DE-BA71-40D0-B9F5-44AA761903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82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8" name="Oval 2929">
              <a:extLst>
                <a:ext uri="{FF2B5EF4-FFF2-40B4-BE49-F238E27FC236}">
                  <a16:creationId xmlns:a16="http://schemas.microsoft.com/office/drawing/2014/main" id="{1264CCA7-EBD8-4C4E-9324-D9864A9FC1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88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89" name="Oval 2930">
              <a:extLst>
                <a:ext uri="{FF2B5EF4-FFF2-40B4-BE49-F238E27FC236}">
                  <a16:creationId xmlns:a16="http://schemas.microsoft.com/office/drawing/2014/main" id="{199581DD-3E8F-492F-A413-C1E944003B7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8" y="188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0" name="Oval 2931">
              <a:extLst>
                <a:ext uri="{FF2B5EF4-FFF2-40B4-BE49-F238E27FC236}">
                  <a16:creationId xmlns:a16="http://schemas.microsoft.com/office/drawing/2014/main" id="{1FB7B64B-BA5E-4CE2-9C53-7FAAF34FF4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88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1" name="Oval 2932">
              <a:extLst>
                <a:ext uri="{FF2B5EF4-FFF2-40B4-BE49-F238E27FC236}">
                  <a16:creationId xmlns:a16="http://schemas.microsoft.com/office/drawing/2014/main" id="{A9569E59-D370-4B58-A152-A8AEF7F70F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2" y="188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2" name="Oval 2933">
              <a:extLst>
                <a:ext uri="{FF2B5EF4-FFF2-40B4-BE49-F238E27FC236}">
                  <a16:creationId xmlns:a16="http://schemas.microsoft.com/office/drawing/2014/main" id="{09436F1E-3A28-48B3-8348-C34A63DF24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847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3" name="Oval 2934">
              <a:extLst>
                <a:ext uri="{FF2B5EF4-FFF2-40B4-BE49-F238E27FC236}">
                  <a16:creationId xmlns:a16="http://schemas.microsoft.com/office/drawing/2014/main" id="{EFD83091-D83E-40ED-B898-B0E3A08C6F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847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4" name="Oval 2935">
              <a:extLst>
                <a:ext uri="{FF2B5EF4-FFF2-40B4-BE49-F238E27FC236}">
                  <a16:creationId xmlns:a16="http://schemas.microsoft.com/office/drawing/2014/main" id="{7EC5F8B3-441C-406D-BE62-C29C7F4008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86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5" name="Oval 2936">
              <a:extLst>
                <a:ext uri="{FF2B5EF4-FFF2-40B4-BE49-F238E27FC236}">
                  <a16:creationId xmlns:a16="http://schemas.microsoft.com/office/drawing/2014/main" id="{FDA0C2C9-E24B-4332-95E4-6668FB96F8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4" y="186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6" name="Oval 2937">
              <a:extLst>
                <a:ext uri="{FF2B5EF4-FFF2-40B4-BE49-F238E27FC236}">
                  <a16:creationId xmlns:a16="http://schemas.microsoft.com/office/drawing/2014/main" id="{2070BEC8-AE21-46EA-90E3-FDD2566911C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185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7" name="Oval 2938">
              <a:extLst>
                <a:ext uri="{FF2B5EF4-FFF2-40B4-BE49-F238E27FC236}">
                  <a16:creationId xmlns:a16="http://schemas.microsoft.com/office/drawing/2014/main" id="{E53F0BEF-4756-498E-B791-FF8EFFD7C4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1" y="185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8" name="Oval 2939">
              <a:extLst>
                <a:ext uri="{FF2B5EF4-FFF2-40B4-BE49-F238E27FC236}">
                  <a16:creationId xmlns:a16="http://schemas.microsoft.com/office/drawing/2014/main" id="{11D89729-3770-4889-91CB-5B4480EE11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83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399" name="Oval 2940">
              <a:extLst>
                <a:ext uri="{FF2B5EF4-FFF2-40B4-BE49-F238E27FC236}">
                  <a16:creationId xmlns:a16="http://schemas.microsoft.com/office/drawing/2014/main" id="{E17A6AE6-EA4C-41A9-9A27-C159F02AE9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78" y="183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0" name="Oval 2941">
              <a:extLst>
                <a:ext uri="{FF2B5EF4-FFF2-40B4-BE49-F238E27FC236}">
                  <a16:creationId xmlns:a16="http://schemas.microsoft.com/office/drawing/2014/main" id="{3FBDB51D-18EB-4561-95A1-1216D8CAD8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190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1" name="Oval 2942">
              <a:extLst>
                <a:ext uri="{FF2B5EF4-FFF2-40B4-BE49-F238E27FC236}">
                  <a16:creationId xmlns:a16="http://schemas.microsoft.com/office/drawing/2014/main" id="{92A9D8FC-3F71-4535-A22F-5DC5BD812F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4" y="190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2" name="Oval 2943">
              <a:extLst>
                <a:ext uri="{FF2B5EF4-FFF2-40B4-BE49-F238E27FC236}">
                  <a16:creationId xmlns:a16="http://schemas.microsoft.com/office/drawing/2014/main" id="{7ED3E2AC-41A4-46A3-A982-81D1E8A5C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188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3" name="Oval 2944">
              <a:extLst>
                <a:ext uri="{FF2B5EF4-FFF2-40B4-BE49-F238E27FC236}">
                  <a16:creationId xmlns:a16="http://schemas.microsoft.com/office/drawing/2014/main" id="{281D82F1-ED7B-45A9-82FA-F9A27CADE6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6" y="188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4" name="Oval 2945">
              <a:extLst>
                <a:ext uri="{FF2B5EF4-FFF2-40B4-BE49-F238E27FC236}">
                  <a16:creationId xmlns:a16="http://schemas.microsoft.com/office/drawing/2014/main" id="{337A4F13-F293-40D4-A09A-2E28C6A80DC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190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5" name="Oval 2946">
              <a:extLst>
                <a:ext uri="{FF2B5EF4-FFF2-40B4-BE49-F238E27FC236}">
                  <a16:creationId xmlns:a16="http://schemas.microsoft.com/office/drawing/2014/main" id="{39AC2431-E8EC-4083-8570-14189DE4A6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190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6" name="Oval 2947">
              <a:extLst>
                <a:ext uri="{FF2B5EF4-FFF2-40B4-BE49-F238E27FC236}">
                  <a16:creationId xmlns:a16="http://schemas.microsoft.com/office/drawing/2014/main" id="{E0843EB4-426B-4585-ABF3-0BEA5B5B01D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187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7" name="Oval 2948">
              <a:extLst>
                <a:ext uri="{FF2B5EF4-FFF2-40B4-BE49-F238E27FC236}">
                  <a16:creationId xmlns:a16="http://schemas.microsoft.com/office/drawing/2014/main" id="{F7133C27-6CC0-4CE1-980D-39EF08765B3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187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8" name="Oval 2949">
              <a:extLst>
                <a:ext uri="{FF2B5EF4-FFF2-40B4-BE49-F238E27FC236}">
                  <a16:creationId xmlns:a16="http://schemas.microsoft.com/office/drawing/2014/main" id="{4EC8A3DB-004A-4781-8ED8-34A7BE812C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89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09" name="Oval 2950">
              <a:extLst>
                <a:ext uri="{FF2B5EF4-FFF2-40B4-BE49-F238E27FC236}">
                  <a16:creationId xmlns:a16="http://schemas.microsoft.com/office/drawing/2014/main" id="{81009201-D7A0-43C9-B115-0E5DAE4EB2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1" y="189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0" name="Oval 2951">
              <a:extLst>
                <a:ext uri="{FF2B5EF4-FFF2-40B4-BE49-F238E27FC236}">
                  <a16:creationId xmlns:a16="http://schemas.microsoft.com/office/drawing/2014/main" id="{3B9424AA-F546-4A8A-8764-5D9B71B4BC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181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1" name="Oval 2952">
              <a:extLst>
                <a:ext uri="{FF2B5EF4-FFF2-40B4-BE49-F238E27FC236}">
                  <a16:creationId xmlns:a16="http://schemas.microsoft.com/office/drawing/2014/main" id="{118C3366-F1CA-4BEE-8F8D-B42D42D426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3" y="181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2" name="Oval 2953">
              <a:extLst>
                <a:ext uri="{FF2B5EF4-FFF2-40B4-BE49-F238E27FC236}">
                  <a16:creationId xmlns:a16="http://schemas.microsoft.com/office/drawing/2014/main" id="{C3802BA9-6D28-4A16-8876-428A38E5F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79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3" name="Oval 2954">
              <a:extLst>
                <a:ext uri="{FF2B5EF4-FFF2-40B4-BE49-F238E27FC236}">
                  <a16:creationId xmlns:a16="http://schemas.microsoft.com/office/drawing/2014/main" id="{7E291C0D-3644-4660-A142-0F6D068763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8" y="179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4" name="Oval 2955">
              <a:extLst>
                <a:ext uri="{FF2B5EF4-FFF2-40B4-BE49-F238E27FC236}">
                  <a16:creationId xmlns:a16="http://schemas.microsoft.com/office/drawing/2014/main" id="{CF68BEC1-1C7D-4080-B37A-24596C9F6F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82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5" name="Oval 2956">
              <a:extLst>
                <a:ext uri="{FF2B5EF4-FFF2-40B4-BE49-F238E27FC236}">
                  <a16:creationId xmlns:a16="http://schemas.microsoft.com/office/drawing/2014/main" id="{24D895BB-99FB-4D9E-8BB3-8DFD3DD603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7" y="182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6" name="Oval 2957">
              <a:extLst>
                <a:ext uri="{FF2B5EF4-FFF2-40B4-BE49-F238E27FC236}">
                  <a16:creationId xmlns:a16="http://schemas.microsoft.com/office/drawing/2014/main" id="{98B2790A-2B34-4DAF-A37F-59A1D3FD3E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181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7" name="Oval 2958">
              <a:extLst>
                <a:ext uri="{FF2B5EF4-FFF2-40B4-BE49-F238E27FC236}">
                  <a16:creationId xmlns:a16="http://schemas.microsoft.com/office/drawing/2014/main" id="{A90C3088-7C8D-4D46-BB11-E805B55B3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60" y="181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8" name="Oval 2959">
              <a:extLst>
                <a:ext uri="{FF2B5EF4-FFF2-40B4-BE49-F238E27FC236}">
                  <a16:creationId xmlns:a16="http://schemas.microsoft.com/office/drawing/2014/main" id="{A13FAF1F-0BD6-43F0-801C-7C9569327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875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19" name="Oval 2960">
              <a:extLst>
                <a:ext uri="{FF2B5EF4-FFF2-40B4-BE49-F238E27FC236}">
                  <a16:creationId xmlns:a16="http://schemas.microsoft.com/office/drawing/2014/main" id="{A3C38C3D-5708-41E5-842F-95F7AB79E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1875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0" name="Oval 2961">
              <a:extLst>
                <a:ext uri="{FF2B5EF4-FFF2-40B4-BE49-F238E27FC236}">
                  <a16:creationId xmlns:a16="http://schemas.microsoft.com/office/drawing/2014/main" id="{3B4F0B0D-BFC4-4D68-BF1A-9AD4FC1A85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1894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1" name="Oval 2962">
              <a:extLst>
                <a:ext uri="{FF2B5EF4-FFF2-40B4-BE49-F238E27FC236}">
                  <a16:creationId xmlns:a16="http://schemas.microsoft.com/office/drawing/2014/main" id="{BDEA7AAC-4EB0-4792-B197-CB9B392FAE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1" y="1894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2" name="Oval 2963">
              <a:extLst>
                <a:ext uri="{FF2B5EF4-FFF2-40B4-BE49-F238E27FC236}">
                  <a16:creationId xmlns:a16="http://schemas.microsoft.com/office/drawing/2014/main" id="{EEAA5A6C-DBA5-4D65-9D2D-6D84D48BF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6" y="1896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3" name="Oval 2964">
              <a:extLst>
                <a:ext uri="{FF2B5EF4-FFF2-40B4-BE49-F238E27FC236}">
                  <a16:creationId xmlns:a16="http://schemas.microsoft.com/office/drawing/2014/main" id="{527203C4-FB54-4E5B-887D-B3F215971F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6" y="1896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4" name="Oval 2965">
              <a:extLst>
                <a:ext uri="{FF2B5EF4-FFF2-40B4-BE49-F238E27FC236}">
                  <a16:creationId xmlns:a16="http://schemas.microsoft.com/office/drawing/2014/main" id="{0461AE37-3C86-49F2-A7B4-3F1C549402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191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5" name="Oval 2966">
              <a:extLst>
                <a:ext uri="{FF2B5EF4-FFF2-40B4-BE49-F238E27FC236}">
                  <a16:creationId xmlns:a16="http://schemas.microsoft.com/office/drawing/2014/main" id="{E8CB02C2-1DC9-44FA-AD2B-F53EC6334E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2" y="191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6" name="Oval 2967">
              <a:extLst>
                <a:ext uri="{FF2B5EF4-FFF2-40B4-BE49-F238E27FC236}">
                  <a16:creationId xmlns:a16="http://schemas.microsoft.com/office/drawing/2014/main" id="{C13BF67B-C8F5-4CEF-884F-866C26F7C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191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7" name="Oval 2968">
              <a:extLst>
                <a:ext uri="{FF2B5EF4-FFF2-40B4-BE49-F238E27FC236}">
                  <a16:creationId xmlns:a16="http://schemas.microsoft.com/office/drawing/2014/main" id="{94D5DF1D-C6C1-4279-A2BA-D866C16E99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7" y="191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8" name="Oval 2969">
              <a:extLst>
                <a:ext uri="{FF2B5EF4-FFF2-40B4-BE49-F238E27FC236}">
                  <a16:creationId xmlns:a16="http://schemas.microsoft.com/office/drawing/2014/main" id="{3B6781E9-1AFC-4865-919D-C7B647B8F4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197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29" name="Oval 2970">
              <a:extLst>
                <a:ext uri="{FF2B5EF4-FFF2-40B4-BE49-F238E27FC236}">
                  <a16:creationId xmlns:a16="http://schemas.microsoft.com/office/drawing/2014/main" id="{CE89D525-77F6-49E3-A894-500F9CF73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6" y="197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0" name="Oval 2971">
              <a:extLst>
                <a:ext uri="{FF2B5EF4-FFF2-40B4-BE49-F238E27FC236}">
                  <a16:creationId xmlns:a16="http://schemas.microsoft.com/office/drawing/2014/main" id="{E4051262-EBED-428D-A369-B3DF93C5AE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199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1" name="Oval 2972">
              <a:extLst>
                <a:ext uri="{FF2B5EF4-FFF2-40B4-BE49-F238E27FC236}">
                  <a16:creationId xmlns:a16="http://schemas.microsoft.com/office/drawing/2014/main" id="{1BF0854E-D22F-4055-90C1-EDE634A385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1" y="199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2" name="Oval 2973">
              <a:extLst>
                <a:ext uri="{FF2B5EF4-FFF2-40B4-BE49-F238E27FC236}">
                  <a16:creationId xmlns:a16="http://schemas.microsoft.com/office/drawing/2014/main" id="{685424FA-5D66-4483-A18E-8F68524D4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01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3" name="Oval 2974">
              <a:extLst>
                <a:ext uri="{FF2B5EF4-FFF2-40B4-BE49-F238E27FC236}">
                  <a16:creationId xmlns:a16="http://schemas.microsoft.com/office/drawing/2014/main" id="{E82FA174-55F5-4164-B2D0-555A76C06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01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4" name="Oval 2975">
              <a:extLst>
                <a:ext uri="{FF2B5EF4-FFF2-40B4-BE49-F238E27FC236}">
                  <a16:creationId xmlns:a16="http://schemas.microsoft.com/office/drawing/2014/main" id="{03578029-C57B-4454-969B-96D47B2CB7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29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5" name="Oval 2976">
              <a:extLst>
                <a:ext uri="{FF2B5EF4-FFF2-40B4-BE49-F238E27FC236}">
                  <a16:creationId xmlns:a16="http://schemas.microsoft.com/office/drawing/2014/main" id="{92BBB056-9F2A-4748-AD2B-A137E510E0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29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6" name="Oval 2977">
              <a:extLst>
                <a:ext uri="{FF2B5EF4-FFF2-40B4-BE49-F238E27FC236}">
                  <a16:creationId xmlns:a16="http://schemas.microsoft.com/office/drawing/2014/main" id="{EA433DF5-EAF8-4F7F-A2DA-F807152F70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203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7" name="Oval 2978">
              <a:extLst>
                <a:ext uri="{FF2B5EF4-FFF2-40B4-BE49-F238E27FC236}">
                  <a16:creationId xmlns:a16="http://schemas.microsoft.com/office/drawing/2014/main" id="{3BF19277-8708-4F33-B188-AB96F7C79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6" y="203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8" name="Oval 2979">
              <a:extLst>
                <a:ext uri="{FF2B5EF4-FFF2-40B4-BE49-F238E27FC236}">
                  <a16:creationId xmlns:a16="http://schemas.microsoft.com/office/drawing/2014/main" id="{8C8F73DE-BC7D-4D21-AEB8-38C9B6127C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4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39" name="Oval 2980">
              <a:extLst>
                <a:ext uri="{FF2B5EF4-FFF2-40B4-BE49-F238E27FC236}">
                  <a16:creationId xmlns:a16="http://schemas.microsoft.com/office/drawing/2014/main" id="{7BA47FAF-EE7E-4560-ABC9-58A269E120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5" y="204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0" name="Oval 2981">
              <a:extLst>
                <a:ext uri="{FF2B5EF4-FFF2-40B4-BE49-F238E27FC236}">
                  <a16:creationId xmlns:a16="http://schemas.microsoft.com/office/drawing/2014/main" id="{4F6E471B-EBA0-4CA2-BE55-DBA6E09ED4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194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1" name="Oval 2982">
              <a:extLst>
                <a:ext uri="{FF2B5EF4-FFF2-40B4-BE49-F238E27FC236}">
                  <a16:creationId xmlns:a16="http://schemas.microsoft.com/office/drawing/2014/main" id="{A563D296-68D5-424C-8B34-C5C5549E94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8" y="194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2" name="Oval 2983">
              <a:extLst>
                <a:ext uri="{FF2B5EF4-FFF2-40B4-BE49-F238E27FC236}">
                  <a16:creationId xmlns:a16="http://schemas.microsoft.com/office/drawing/2014/main" id="{255963DD-B709-4114-8B1A-F803F3D366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194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3" name="Oval 2984">
              <a:extLst>
                <a:ext uri="{FF2B5EF4-FFF2-40B4-BE49-F238E27FC236}">
                  <a16:creationId xmlns:a16="http://schemas.microsoft.com/office/drawing/2014/main" id="{A5001E7F-A3E2-422C-AA16-1A3B03F599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9" y="194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4" name="Oval 2985">
              <a:extLst>
                <a:ext uri="{FF2B5EF4-FFF2-40B4-BE49-F238E27FC236}">
                  <a16:creationId xmlns:a16="http://schemas.microsoft.com/office/drawing/2014/main" id="{46D5508A-4A0C-4AC8-9EA8-9E8807457D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196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5" name="Oval 2986">
              <a:extLst>
                <a:ext uri="{FF2B5EF4-FFF2-40B4-BE49-F238E27FC236}">
                  <a16:creationId xmlns:a16="http://schemas.microsoft.com/office/drawing/2014/main" id="{33279BF8-EFE3-4BA9-93D3-182E12EEC9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196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6" name="Oval 2987">
              <a:extLst>
                <a:ext uri="{FF2B5EF4-FFF2-40B4-BE49-F238E27FC236}">
                  <a16:creationId xmlns:a16="http://schemas.microsoft.com/office/drawing/2014/main" id="{C805043E-D982-4EBA-9661-2CF21637B9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198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7" name="Oval 2988">
              <a:extLst>
                <a:ext uri="{FF2B5EF4-FFF2-40B4-BE49-F238E27FC236}">
                  <a16:creationId xmlns:a16="http://schemas.microsoft.com/office/drawing/2014/main" id="{190837F0-0D54-4D7C-9197-8B789C214C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1" y="198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8" name="Oval 2989">
              <a:extLst>
                <a:ext uri="{FF2B5EF4-FFF2-40B4-BE49-F238E27FC236}">
                  <a16:creationId xmlns:a16="http://schemas.microsoft.com/office/drawing/2014/main" id="{E99CB1E9-C428-4D09-A6FA-114C841C8C6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198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49" name="Oval 2990">
              <a:extLst>
                <a:ext uri="{FF2B5EF4-FFF2-40B4-BE49-F238E27FC236}">
                  <a16:creationId xmlns:a16="http://schemas.microsoft.com/office/drawing/2014/main" id="{DCED8049-9E04-42E5-8DCD-9C70F08FF9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7" y="198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0" name="Oval 2991">
              <a:extLst>
                <a:ext uri="{FF2B5EF4-FFF2-40B4-BE49-F238E27FC236}">
                  <a16:creationId xmlns:a16="http://schemas.microsoft.com/office/drawing/2014/main" id="{A0AD290C-E3DF-47CD-97F9-F0BFBD1229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001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1" name="Oval 2992">
              <a:extLst>
                <a:ext uri="{FF2B5EF4-FFF2-40B4-BE49-F238E27FC236}">
                  <a16:creationId xmlns:a16="http://schemas.microsoft.com/office/drawing/2014/main" id="{0E9032A3-DD50-4196-B7AC-D5DCD13DFD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78" y="2001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2" name="Oval 2993">
              <a:extLst>
                <a:ext uri="{FF2B5EF4-FFF2-40B4-BE49-F238E27FC236}">
                  <a16:creationId xmlns:a16="http://schemas.microsoft.com/office/drawing/2014/main" id="{F76EA0E5-12B6-480D-A8A8-9E77806C9F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202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3" name="Oval 2994">
              <a:extLst>
                <a:ext uri="{FF2B5EF4-FFF2-40B4-BE49-F238E27FC236}">
                  <a16:creationId xmlns:a16="http://schemas.microsoft.com/office/drawing/2014/main" id="{057E38D7-F1F0-449A-BE57-46CEBCB1B8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88" y="202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4" name="Oval 2995">
              <a:extLst>
                <a:ext uri="{FF2B5EF4-FFF2-40B4-BE49-F238E27FC236}">
                  <a16:creationId xmlns:a16="http://schemas.microsoft.com/office/drawing/2014/main" id="{EA01EB57-AE38-411A-A506-CBB51777EB1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00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5" name="Oval 2996">
              <a:extLst>
                <a:ext uri="{FF2B5EF4-FFF2-40B4-BE49-F238E27FC236}">
                  <a16:creationId xmlns:a16="http://schemas.microsoft.com/office/drawing/2014/main" id="{00EEFDDC-A6D6-4892-ADBE-99D99E8AD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00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6" name="Oval 2997">
              <a:extLst>
                <a:ext uri="{FF2B5EF4-FFF2-40B4-BE49-F238E27FC236}">
                  <a16:creationId xmlns:a16="http://schemas.microsoft.com/office/drawing/2014/main" id="{56103048-4840-49DA-94D3-88A6E5314B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98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7" name="Oval 2998">
              <a:extLst>
                <a:ext uri="{FF2B5EF4-FFF2-40B4-BE49-F238E27FC236}">
                  <a16:creationId xmlns:a16="http://schemas.microsoft.com/office/drawing/2014/main" id="{308074BC-27FB-4A61-8164-33140488AF7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98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8" name="Oval 2999">
              <a:extLst>
                <a:ext uri="{FF2B5EF4-FFF2-40B4-BE49-F238E27FC236}">
                  <a16:creationId xmlns:a16="http://schemas.microsoft.com/office/drawing/2014/main" id="{873866EF-3DA9-4E33-BF3C-8BB6D159E6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7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59" name="Oval 3000">
              <a:extLst>
                <a:ext uri="{FF2B5EF4-FFF2-40B4-BE49-F238E27FC236}">
                  <a16:creationId xmlns:a16="http://schemas.microsoft.com/office/drawing/2014/main" id="{087EEFD5-E7EE-4C37-AA22-11A4A39B88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7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0" name="Oval 3001">
              <a:extLst>
                <a:ext uri="{FF2B5EF4-FFF2-40B4-BE49-F238E27FC236}">
                  <a16:creationId xmlns:a16="http://schemas.microsoft.com/office/drawing/2014/main" id="{90B6FD9E-5274-4DFC-93E5-363E0F8495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9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1" name="Oval 3002">
              <a:extLst>
                <a:ext uri="{FF2B5EF4-FFF2-40B4-BE49-F238E27FC236}">
                  <a16:creationId xmlns:a16="http://schemas.microsoft.com/office/drawing/2014/main" id="{085B52F9-DE96-4C43-8788-91B5122E73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99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2" name="Oval 3003">
              <a:extLst>
                <a:ext uri="{FF2B5EF4-FFF2-40B4-BE49-F238E27FC236}">
                  <a16:creationId xmlns:a16="http://schemas.microsoft.com/office/drawing/2014/main" id="{4BBBF8FD-A40F-4328-9C0F-2677483CEC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8" y="200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3" name="Oval 3004">
              <a:extLst>
                <a:ext uri="{FF2B5EF4-FFF2-40B4-BE49-F238E27FC236}">
                  <a16:creationId xmlns:a16="http://schemas.microsoft.com/office/drawing/2014/main" id="{63001F0C-F570-4AD9-9F53-346799FAAE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8" y="200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4" name="Oval 3005">
              <a:extLst>
                <a:ext uri="{FF2B5EF4-FFF2-40B4-BE49-F238E27FC236}">
                  <a16:creationId xmlns:a16="http://schemas.microsoft.com/office/drawing/2014/main" id="{4C5FE20A-C7C7-4F3E-AB0D-44F28C675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201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5" name="Oval 3006">
              <a:extLst>
                <a:ext uri="{FF2B5EF4-FFF2-40B4-BE49-F238E27FC236}">
                  <a16:creationId xmlns:a16="http://schemas.microsoft.com/office/drawing/2014/main" id="{3085C838-3DE4-4E48-9261-F1EDFF8536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7" y="201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6" name="Oval 3007">
              <a:extLst>
                <a:ext uri="{FF2B5EF4-FFF2-40B4-BE49-F238E27FC236}">
                  <a16:creationId xmlns:a16="http://schemas.microsoft.com/office/drawing/2014/main" id="{CC8C409B-BC5B-4384-9179-C9D99211D6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073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7" name="Oval 3008">
              <a:extLst>
                <a:ext uri="{FF2B5EF4-FFF2-40B4-BE49-F238E27FC236}">
                  <a16:creationId xmlns:a16="http://schemas.microsoft.com/office/drawing/2014/main" id="{1EDFCA2C-5D59-4F1F-8C0B-5BBB43470B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2073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8" name="Oval 3009">
              <a:extLst>
                <a:ext uri="{FF2B5EF4-FFF2-40B4-BE49-F238E27FC236}">
                  <a16:creationId xmlns:a16="http://schemas.microsoft.com/office/drawing/2014/main" id="{4FB01017-84C4-499C-96BC-17220000F8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09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69" name="Oval 3010">
              <a:extLst>
                <a:ext uri="{FF2B5EF4-FFF2-40B4-BE49-F238E27FC236}">
                  <a16:creationId xmlns:a16="http://schemas.microsoft.com/office/drawing/2014/main" id="{2539DDFF-AAB8-4FCA-A979-29091F91D5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7" y="209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0" name="Oval 3011">
              <a:extLst>
                <a:ext uri="{FF2B5EF4-FFF2-40B4-BE49-F238E27FC236}">
                  <a16:creationId xmlns:a16="http://schemas.microsoft.com/office/drawing/2014/main" id="{DD99182D-5095-4F85-A2E7-A310B80BF5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09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1" name="Oval 3012">
              <a:extLst>
                <a:ext uri="{FF2B5EF4-FFF2-40B4-BE49-F238E27FC236}">
                  <a16:creationId xmlns:a16="http://schemas.microsoft.com/office/drawing/2014/main" id="{CFE5BBD3-781F-42B0-AA7F-2595FCE1B3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209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2" name="Oval 3013">
              <a:extLst>
                <a:ext uri="{FF2B5EF4-FFF2-40B4-BE49-F238E27FC236}">
                  <a16:creationId xmlns:a16="http://schemas.microsoft.com/office/drawing/2014/main" id="{B0672589-0AF4-47CB-ABDA-9837C6BF0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211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3" name="Oval 3014">
              <a:extLst>
                <a:ext uri="{FF2B5EF4-FFF2-40B4-BE49-F238E27FC236}">
                  <a16:creationId xmlns:a16="http://schemas.microsoft.com/office/drawing/2014/main" id="{1146D3AE-E400-416E-98CD-0F3417EF79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211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4" name="Oval 3015">
              <a:extLst>
                <a:ext uri="{FF2B5EF4-FFF2-40B4-BE49-F238E27FC236}">
                  <a16:creationId xmlns:a16="http://schemas.microsoft.com/office/drawing/2014/main" id="{33555943-386E-46B3-B2DC-F969FF2F23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6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5" name="Oval 3016">
              <a:extLst>
                <a:ext uri="{FF2B5EF4-FFF2-40B4-BE49-F238E27FC236}">
                  <a16:creationId xmlns:a16="http://schemas.microsoft.com/office/drawing/2014/main" id="{01191BA6-7A12-49D2-8850-C216421D0B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6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6" name="Oval 3017">
              <a:extLst>
                <a:ext uri="{FF2B5EF4-FFF2-40B4-BE49-F238E27FC236}">
                  <a16:creationId xmlns:a16="http://schemas.microsoft.com/office/drawing/2014/main" id="{116B4C67-FF4E-4F33-BB8D-F51EDB63CE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07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7" name="Oval 3018">
              <a:extLst>
                <a:ext uri="{FF2B5EF4-FFF2-40B4-BE49-F238E27FC236}">
                  <a16:creationId xmlns:a16="http://schemas.microsoft.com/office/drawing/2014/main" id="{C0DE1141-102D-4D2F-8AD2-8BABF8C286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2" y="207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8" name="Oval 3019">
              <a:extLst>
                <a:ext uri="{FF2B5EF4-FFF2-40B4-BE49-F238E27FC236}">
                  <a16:creationId xmlns:a16="http://schemas.microsoft.com/office/drawing/2014/main" id="{7245D502-2ADD-47DB-B47D-97FAD5BB69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9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79" name="Oval 3020">
              <a:extLst>
                <a:ext uri="{FF2B5EF4-FFF2-40B4-BE49-F238E27FC236}">
                  <a16:creationId xmlns:a16="http://schemas.microsoft.com/office/drawing/2014/main" id="{661E371A-E438-4800-ADB8-50AE2CDEBA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8" y="209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0" name="Oval 3021">
              <a:extLst>
                <a:ext uri="{FF2B5EF4-FFF2-40B4-BE49-F238E27FC236}">
                  <a16:creationId xmlns:a16="http://schemas.microsoft.com/office/drawing/2014/main" id="{2954D179-B84F-48E2-82FE-ACFF98F423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09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1" name="Oval 3022">
              <a:extLst>
                <a:ext uri="{FF2B5EF4-FFF2-40B4-BE49-F238E27FC236}">
                  <a16:creationId xmlns:a16="http://schemas.microsoft.com/office/drawing/2014/main" id="{9827CA08-B375-4FCB-B9E0-524410D2A5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7" y="209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2" name="Oval 3023">
              <a:extLst>
                <a:ext uri="{FF2B5EF4-FFF2-40B4-BE49-F238E27FC236}">
                  <a16:creationId xmlns:a16="http://schemas.microsoft.com/office/drawing/2014/main" id="{F55D46B1-610B-41D8-9DFE-C04830D010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11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3" name="Oval 3024">
              <a:extLst>
                <a:ext uri="{FF2B5EF4-FFF2-40B4-BE49-F238E27FC236}">
                  <a16:creationId xmlns:a16="http://schemas.microsoft.com/office/drawing/2014/main" id="{0300D108-1D86-41EF-A955-79E7768489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60" y="211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4" name="Oval 3025">
              <a:extLst>
                <a:ext uri="{FF2B5EF4-FFF2-40B4-BE49-F238E27FC236}">
                  <a16:creationId xmlns:a16="http://schemas.microsoft.com/office/drawing/2014/main" id="{CC548A06-623C-42AD-8F74-83F6ED4434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0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5" name="Oval 3026">
              <a:extLst>
                <a:ext uri="{FF2B5EF4-FFF2-40B4-BE49-F238E27FC236}">
                  <a16:creationId xmlns:a16="http://schemas.microsoft.com/office/drawing/2014/main" id="{E364F5FC-3E77-4EBC-AC21-06D6523C75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0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6" name="Oval 3027">
              <a:extLst>
                <a:ext uri="{FF2B5EF4-FFF2-40B4-BE49-F238E27FC236}">
                  <a16:creationId xmlns:a16="http://schemas.microsoft.com/office/drawing/2014/main" id="{C07D88F7-A160-4774-B7E3-3A7E7DB01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09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7" name="Oval 3028">
              <a:extLst>
                <a:ext uri="{FF2B5EF4-FFF2-40B4-BE49-F238E27FC236}">
                  <a16:creationId xmlns:a16="http://schemas.microsoft.com/office/drawing/2014/main" id="{D7A86720-7AA7-4BB3-B4FC-94E0E38B392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09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8" name="Oval 3029">
              <a:extLst>
                <a:ext uri="{FF2B5EF4-FFF2-40B4-BE49-F238E27FC236}">
                  <a16:creationId xmlns:a16="http://schemas.microsoft.com/office/drawing/2014/main" id="{FCA0E4FD-D1A7-4056-A95A-2133AD3753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211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89" name="Oval 3030">
              <a:extLst>
                <a:ext uri="{FF2B5EF4-FFF2-40B4-BE49-F238E27FC236}">
                  <a16:creationId xmlns:a16="http://schemas.microsoft.com/office/drawing/2014/main" id="{29509703-D5AB-4AA7-927E-E7EA0DE1A3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6" y="211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0" name="Oval 3031">
              <a:extLst>
                <a:ext uri="{FF2B5EF4-FFF2-40B4-BE49-F238E27FC236}">
                  <a16:creationId xmlns:a16="http://schemas.microsoft.com/office/drawing/2014/main" id="{3B4923C5-F13C-443B-97B4-E998470F58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2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1" name="Oval 3032">
              <a:extLst>
                <a:ext uri="{FF2B5EF4-FFF2-40B4-BE49-F238E27FC236}">
                  <a16:creationId xmlns:a16="http://schemas.microsoft.com/office/drawing/2014/main" id="{E76DD887-63F4-48CE-8AEE-81C5E5B1D2B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2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2" name="Oval 3033">
              <a:extLst>
                <a:ext uri="{FF2B5EF4-FFF2-40B4-BE49-F238E27FC236}">
                  <a16:creationId xmlns:a16="http://schemas.microsoft.com/office/drawing/2014/main" id="{180A8C9C-0184-4A69-8294-A6368454479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13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3" name="Oval 3034">
              <a:extLst>
                <a:ext uri="{FF2B5EF4-FFF2-40B4-BE49-F238E27FC236}">
                  <a16:creationId xmlns:a16="http://schemas.microsoft.com/office/drawing/2014/main" id="{7D603BC9-5C9F-4BBF-AE3B-2691C07EF7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13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4" name="Oval 3035">
              <a:extLst>
                <a:ext uri="{FF2B5EF4-FFF2-40B4-BE49-F238E27FC236}">
                  <a16:creationId xmlns:a16="http://schemas.microsoft.com/office/drawing/2014/main" id="{38989E3F-98A0-45B0-BB0F-581D3CBD3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214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5" name="Oval 3036">
              <a:extLst>
                <a:ext uri="{FF2B5EF4-FFF2-40B4-BE49-F238E27FC236}">
                  <a16:creationId xmlns:a16="http://schemas.microsoft.com/office/drawing/2014/main" id="{80970A77-DAB6-42F2-AA94-BB3976E957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88" y="214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6" name="Oval 3037">
              <a:extLst>
                <a:ext uri="{FF2B5EF4-FFF2-40B4-BE49-F238E27FC236}">
                  <a16:creationId xmlns:a16="http://schemas.microsoft.com/office/drawing/2014/main" id="{5D35B0F3-0C0E-41DE-AD7A-C857F80F1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3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7" name="Oval 3038">
              <a:extLst>
                <a:ext uri="{FF2B5EF4-FFF2-40B4-BE49-F238E27FC236}">
                  <a16:creationId xmlns:a16="http://schemas.microsoft.com/office/drawing/2014/main" id="{2B14CAA1-4445-4AF9-A0C4-C4BC3D867A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3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8" name="Oval 3039">
              <a:extLst>
                <a:ext uri="{FF2B5EF4-FFF2-40B4-BE49-F238E27FC236}">
                  <a16:creationId xmlns:a16="http://schemas.microsoft.com/office/drawing/2014/main" id="{6EA7A2D6-FAFA-4732-BDFF-0C63A4C05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5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499" name="Oval 3040">
              <a:extLst>
                <a:ext uri="{FF2B5EF4-FFF2-40B4-BE49-F238E27FC236}">
                  <a16:creationId xmlns:a16="http://schemas.microsoft.com/office/drawing/2014/main" id="{2EADA8A2-E289-4AF3-9D1B-3E8D59BFBA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9" y="215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0" name="Oval 3041">
              <a:extLst>
                <a:ext uri="{FF2B5EF4-FFF2-40B4-BE49-F238E27FC236}">
                  <a16:creationId xmlns:a16="http://schemas.microsoft.com/office/drawing/2014/main" id="{3B1BA99B-25A6-46A3-AD65-A8C4CD1A3D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213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1" name="Oval 3042">
              <a:extLst>
                <a:ext uri="{FF2B5EF4-FFF2-40B4-BE49-F238E27FC236}">
                  <a16:creationId xmlns:a16="http://schemas.microsoft.com/office/drawing/2014/main" id="{AED1355A-9767-4F61-B797-D824A1FAA3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5" y="213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2" name="Oval 3043">
              <a:extLst>
                <a:ext uri="{FF2B5EF4-FFF2-40B4-BE49-F238E27FC236}">
                  <a16:creationId xmlns:a16="http://schemas.microsoft.com/office/drawing/2014/main" id="{943E9DD5-A44E-4B67-AEC1-AAC2868E99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073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3" name="Oval 3044">
              <a:extLst>
                <a:ext uri="{FF2B5EF4-FFF2-40B4-BE49-F238E27FC236}">
                  <a16:creationId xmlns:a16="http://schemas.microsoft.com/office/drawing/2014/main" id="{8B5A6A8D-AC3B-4183-B178-666F381FE3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14" y="2073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4" name="Oval 3045">
              <a:extLst>
                <a:ext uri="{FF2B5EF4-FFF2-40B4-BE49-F238E27FC236}">
                  <a16:creationId xmlns:a16="http://schemas.microsoft.com/office/drawing/2014/main" id="{99DE5194-FC73-4B8C-BA92-CB5AA65F87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205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5" name="Oval 3046">
              <a:extLst>
                <a:ext uri="{FF2B5EF4-FFF2-40B4-BE49-F238E27FC236}">
                  <a16:creationId xmlns:a16="http://schemas.microsoft.com/office/drawing/2014/main" id="{333EE0FA-17C5-4457-A22F-4BA119B2B5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28" y="205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6" name="Oval 3047">
              <a:extLst>
                <a:ext uri="{FF2B5EF4-FFF2-40B4-BE49-F238E27FC236}">
                  <a16:creationId xmlns:a16="http://schemas.microsoft.com/office/drawing/2014/main" id="{E169E5D3-4CF5-4DC4-B50F-0FCD041F9D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22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7" name="Oval 3048">
              <a:extLst>
                <a:ext uri="{FF2B5EF4-FFF2-40B4-BE49-F238E27FC236}">
                  <a16:creationId xmlns:a16="http://schemas.microsoft.com/office/drawing/2014/main" id="{1E91AD53-7197-4BA4-80F9-C322BCA7CC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22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8" name="Oval 3049">
              <a:extLst>
                <a:ext uri="{FF2B5EF4-FFF2-40B4-BE49-F238E27FC236}">
                  <a16:creationId xmlns:a16="http://schemas.microsoft.com/office/drawing/2014/main" id="{3554E1FE-0CED-41B8-BB18-C17867736C6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223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09" name="Oval 3050">
              <a:extLst>
                <a:ext uri="{FF2B5EF4-FFF2-40B4-BE49-F238E27FC236}">
                  <a16:creationId xmlns:a16="http://schemas.microsoft.com/office/drawing/2014/main" id="{C7328CB6-AEE9-4D1F-BC20-17B7D0225C4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5" y="223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0" name="Oval 3051">
              <a:extLst>
                <a:ext uri="{FF2B5EF4-FFF2-40B4-BE49-F238E27FC236}">
                  <a16:creationId xmlns:a16="http://schemas.microsoft.com/office/drawing/2014/main" id="{12885868-270F-4759-AC65-5664E3383B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25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1" name="Oval 3052">
              <a:extLst>
                <a:ext uri="{FF2B5EF4-FFF2-40B4-BE49-F238E27FC236}">
                  <a16:creationId xmlns:a16="http://schemas.microsoft.com/office/drawing/2014/main" id="{138268B9-D73A-495F-93D2-7CD0F464225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7" y="225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2" name="Oval 3053">
              <a:extLst>
                <a:ext uri="{FF2B5EF4-FFF2-40B4-BE49-F238E27FC236}">
                  <a16:creationId xmlns:a16="http://schemas.microsoft.com/office/drawing/2014/main" id="{9B3C1DFE-E134-48D3-8FC6-9223C28154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30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3" name="Oval 3054">
              <a:extLst>
                <a:ext uri="{FF2B5EF4-FFF2-40B4-BE49-F238E27FC236}">
                  <a16:creationId xmlns:a16="http://schemas.microsoft.com/office/drawing/2014/main" id="{40C393C4-A02D-4521-A627-C9D13DF00D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0" y="230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4" name="Oval 3055">
              <a:extLst>
                <a:ext uri="{FF2B5EF4-FFF2-40B4-BE49-F238E27FC236}">
                  <a16:creationId xmlns:a16="http://schemas.microsoft.com/office/drawing/2014/main" id="{705D7435-52D1-485F-AB6F-43E4B249A5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31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5" name="Oval 3056">
              <a:extLst>
                <a:ext uri="{FF2B5EF4-FFF2-40B4-BE49-F238E27FC236}">
                  <a16:creationId xmlns:a16="http://schemas.microsoft.com/office/drawing/2014/main" id="{22B4E2FC-B67A-4DD0-9924-30960C6F3D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31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6" name="Oval 3057">
              <a:extLst>
                <a:ext uri="{FF2B5EF4-FFF2-40B4-BE49-F238E27FC236}">
                  <a16:creationId xmlns:a16="http://schemas.microsoft.com/office/drawing/2014/main" id="{8218F21E-806A-4DC8-9690-4DA8DDB029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32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7" name="Oval 3058">
              <a:extLst>
                <a:ext uri="{FF2B5EF4-FFF2-40B4-BE49-F238E27FC236}">
                  <a16:creationId xmlns:a16="http://schemas.microsoft.com/office/drawing/2014/main" id="{1AB6C1C5-178D-4855-A6F1-920442B180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8" y="232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8" name="Oval 3059">
              <a:extLst>
                <a:ext uri="{FF2B5EF4-FFF2-40B4-BE49-F238E27FC236}">
                  <a16:creationId xmlns:a16="http://schemas.microsoft.com/office/drawing/2014/main" id="{BF63CB84-9DBC-4F7C-832D-BA363CFD7A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33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19" name="Oval 3060">
              <a:extLst>
                <a:ext uri="{FF2B5EF4-FFF2-40B4-BE49-F238E27FC236}">
                  <a16:creationId xmlns:a16="http://schemas.microsoft.com/office/drawing/2014/main" id="{432104EC-DAB4-48B3-B08C-CB763EC6CD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74" y="233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0" name="Oval 3061">
              <a:extLst>
                <a:ext uri="{FF2B5EF4-FFF2-40B4-BE49-F238E27FC236}">
                  <a16:creationId xmlns:a16="http://schemas.microsoft.com/office/drawing/2014/main" id="{5A3F3CF7-1475-4D55-A300-2C83874A95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2318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1" name="Oval 3062">
              <a:extLst>
                <a:ext uri="{FF2B5EF4-FFF2-40B4-BE49-F238E27FC236}">
                  <a16:creationId xmlns:a16="http://schemas.microsoft.com/office/drawing/2014/main" id="{BB499DAA-7406-47F7-8F52-6F71BCB1A5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3" y="2318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2" name="Oval 3063">
              <a:extLst>
                <a:ext uri="{FF2B5EF4-FFF2-40B4-BE49-F238E27FC236}">
                  <a16:creationId xmlns:a16="http://schemas.microsoft.com/office/drawing/2014/main" id="{FC396591-74B6-4CE7-9591-EB9A865BC0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19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3" name="Oval 3064">
              <a:extLst>
                <a:ext uri="{FF2B5EF4-FFF2-40B4-BE49-F238E27FC236}">
                  <a16:creationId xmlns:a16="http://schemas.microsoft.com/office/drawing/2014/main" id="{FFE1F827-AD65-4F92-AFC2-13FD587E90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" y="219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4" name="Oval 3065">
              <a:extLst>
                <a:ext uri="{FF2B5EF4-FFF2-40B4-BE49-F238E27FC236}">
                  <a16:creationId xmlns:a16="http://schemas.microsoft.com/office/drawing/2014/main" id="{2E5CDE1D-319A-4CB7-8483-B5813E7729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92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5" name="Oval 3066">
              <a:extLst>
                <a:ext uri="{FF2B5EF4-FFF2-40B4-BE49-F238E27FC236}">
                  <a16:creationId xmlns:a16="http://schemas.microsoft.com/office/drawing/2014/main" id="{BED4C321-DA1D-4288-863A-9AC4DE3CA5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7" y="2192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6" name="Oval 3067">
              <a:extLst>
                <a:ext uri="{FF2B5EF4-FFF2-40B4-BE49-F238E27FC236}">
                  <a16:creationId xmlns:a16="http://schemas.microsoft.com/office/drawing/2014/main" id="{AD929CB4-D7C9-401F-94A6-866DCC78F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213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7" name="Oval 3068">
              <a:extLst>
                <a:ext uri="{FF2B5EF4-FFF2-40B4-BE49-F238E27FC236}">
                  <a16:creationId xmlns:a16="http://schemas.microsoft.com/office/drawing/2014/main" id="{96297AD4-A6AF-43A5-A3A8-7E516086F7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213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8" name="Oval 3069">
              <a:extLst>
                <a:ext uri="{FF2B5EF4-FFF2-40B4-BE49-F238E27FC236}">
                  <a16:creationId xmlns:a16="http://schemas.microsoft.com/office/drawing/2014/main" id="{75B3C280-8950-41C7-8993-B635628908F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215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29" name="Oval 3070">
              <a:extLst>
                <a:ext uri="{FF2B5EF4-FFF2-40B4-BE49-F238E27FC236}">
                  <a16:creationId xmlns:a16="http://schemas.microsoft.com/office/drawing/2014/main" id="{8D80C04D-D99E-4173-A3A5-01ABE07D45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6" y="215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0" name="Oval 3071">
              <a:extLst>
                <a:ext uri="{FF2B5EF4-FFF2-40B4-BE49-F238E27FC236}">
                  <a16:creationId xmlns:a16="http://schemas.microsoft.com/office/drawing/2014/main" id="{A889720A-8B26-4986-B210-83EA7DACA7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216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1" name="Oval 3072">
              <a:extLst>
                <a:ext uri="{FF2B5EF4-FFF2-40B4-BE49-F238E27FC236}">
                  <a16:creationId xmlns:a16="http://schemas.microsoft.com/office/drawing/2014/main" id="{FB95F7BA-6EDB-4100-A2C4-5549AFCE803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3" y="216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2" name="Oval 3073">
              <a:extLst>
                <a:ext uri="{FF2B5EF4-FFF2-40B4-BE49-F238E27FC236}">
                  <a16:creationId xmlns:a16="http://schemas.microsoft.com/office/drawing/2014/main" id="{07D41016-AF3E-4030-8817-04B158E43A2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16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3" name="Oval 3074">
              <a:extLst>
                <a:ext uri="{FF2B5EF4-FFF2-40B4-BE49-F238E27FC236}">
                  <a16:creationId xmlns:a16="http://schemas.microsoft.com/office/drawing/2014/main" id="{F71D768F-C6A4-4B5C-AF65-72B4D1E33B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16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4" name="Oval 3075">
              <a:extLst>
                <a:ext uri="{FF2B5EF4-FFF2-40B4-BE49-F238E27FC236}">
                  <a16:creationId xmlns:a16="http://schemas.microsoft.com/office/drawing/2014/main" id="{D14815C4-7970-46F2-A6B1-64657B3571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17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5" name="Oval 3076">
              <a:extLst>
                <a:ext uri="{FF2B5EF4-FFF2-40B4-BE49-F238E27FC236}">
                  <a16:creationId xmlns:a16="http://schemas.microsoft.com/office/drawing/2014/main" id="{47D2CC71-93CD-482C-9392-4FD0A5FCBF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55" y="217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6" name="Oval 3077">
              <a:extLst>
                <a:ext uri="{FF2B5EF4-FFF2-40B4-BE49-F238E27FC236}">
                  <a16:creationId xmlns:a16="http://schemas.microsoft.com/office/drawing/2014/main" id="{B1B4C12E-AD15-4D0E-8608-B2ED521B4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19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7" name="Oval 3078">
              <a:extLst>
                <a:ext uri="{FF2B5EF4-FFF2-40B4-BE49-F238E27FC236}">
                  <a16:creationId xmlns:a16="http://schemas.microsoft.com/office/drawing/2014/main" id="{718E85D8-C271-4AF6-9E72-7B803C155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19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8" name="Oval 3079">
              <a:extLst>
                <a:ext uri="{FF2B5EF4-FFF2-40B4-BE49-F238E27FC236}">
                  <a16:creationId xmlns:a16="http://schemas.microsoft.com/office/drawing/2014/main" id="{C33FE5D2-D087-4F60-82E4-E3548AB396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18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39" name="Oval 3080">
              <a:extLst>
                <a:ext uri="{FF2B5EF4-FFF2-40B4-BE49-F238E27FC236}">
                  <a16:creationId xmlns:a16="http://schemas.microsoft.com/office/drawing/2014/main" id="{07B4F0FE-84B2-4A94-A542-2363044DE5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0" y="218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0" name="Oval 3081">
              <a:extLst>
                <a:ext uri="{FF2B5EF4-FFF2-40B4-BE49-F238E27FC236}">
                  <a16:creationId xmlns:a16="http://schemas.microsoft.com/office/drawing/2014/main" id="{07A170AE-5E74-44C5-B772-0788F9620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19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1" name="Oval 3082">
              <a:extLst>
                <a:ext uri="{FF2B5EF4-FFF2-40B4-BE49-F238E27FC236}">
                  <a16:creationId xmlns:a16="http://schemas.microsoft.com/office/drawing/2014/main" id="{4D016967-E697-4108-A0B6-0FE728502C0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219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2" name="Oval 3083">
              <a:extLst>
                <a:ext uri="{FF2B5EF4-FFF2-40B4-BE49-F238E27FC236}">
                  <a16:creationId xmlns:a16="http://schemas.microsoft.com/office/drawing/2014/main" id="{EF154A66-F0F4-4DAB-9C64-14A59B521A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26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3" name="Oval 3084">
              <a:extLst>
                <a:ext uri="{FF2B5EF4-FFF2-40B4-BE49-F238E27FC236}">
                  <a16:creationId xmlns:a16="http://schemas.microsoft.com/office/drawing/2014/main" id="{43ADCFE7-6E3C-4386-8B20-CBA4E139F6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8" y="226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4" name="Oval 3085">
              <a:extLst>
                <a:ext uri="{FF2B5EF4-FFF2-40B4-BE49-F238E27FC236}">
                  <a16:creationId xmlns:a16="http://schemas.microsoft.com/office/drawing/2014/main" id="{AAD42D4F-DA22-41BF-85FE-031F0F010F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27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5" name="Oval 3086">
              <a:extLst>
                <a:ext uri="{FF2B5EF4-FFF2-40B4-BE49-F238E27FC236}">
                  <a16:creationId xmlns:a16="http://schemas.microsoft.com/office/drawing/2014/main" id="{838F8448-1602-4D71-9AD3-0C0EBF42CA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27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6" name="Oval 3087">
              <a:extLst>
                <a:ext uri="{FF2B5EF4-FFF2-40B4-BE49-F238E27FC236}">
                  <a16:creationId xmlns:a16="http://schemas.microsoft.com/office/drawing/2014/main" id="{6B653B6A-E1A3-47FF-B99D-839D68074C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2" y="228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7" name="Oval 3088">
              <a:extLst>
                <a:ext uri="{FF2B5EF4-FFF2-40B4-BE49-F238E27FC236}">
                  <a16:creationId xmlns:a16="http://schemas.microsoft.com/office/drawing/2014/main" id="{31286D39-5C0E-4415-9D89-A2D42A4D460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22" y="228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8" name="Oval 3089">
              <a:extLst>
                <a:ext uri="{FF2B5EF4-FFF2-40B4-BE49-F238E27FC236}">
                  <a16:creationId xmlns:a16="http://schemas.microsoft.com/office/drawing/2014/main" id="{1F557EFC-93F8-4F16-83D8-12CF34E58D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29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49" name="Oval 3090">
              <a:extLst>
                <a:ext uri="{FF2B5EF4-FFF2-40B4-BE49-F238E27FC236}">
                  <a16:creationId xmlns:a16="http://schemas.microsoft.com/office/drawing/2014/main" id="{B523CB35-D0D6-4D1E-B9CE-A6610FB2D0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41" y="229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0" name="Oval 3091">
              <a:extLst>
                <a:ext uri="{FF2B5EF4-FFF2-40B4-BE49-F238E27FC236}">
                  <a16:creationId xmlns:a16="http://schemas.microsoft.com/office/drawing/2014/main" id="{FC1EB5F4-E960-4AAB-B07D-96D66962E9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30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1" name="Oval 3092">
              <a:extLst>
                <a:ext uri="{FF2B5EF4-FFF2-40B4-BE49-F238E27FC236}">
                  <a16:creationId xmlns:a16="http://schemas.microsoft.com/office/drawing/2014/main" id="{74945638-7763-4BE4-804A-E186692212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4" y="230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2" name="Oval 3093">
              <a:extLst>
                <a:ext uri="{FF2B5EF4-FFF2-40B4-BE49-F238E27FC236}">
                  <a16:creationId xmlns:a16="http://schemas.microsoft.com/office/drawing/2014/main" id="{2C697EA9-937B-4656-A093-83ABD889B3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26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3" name="Oval 3094">
              <a:extLst>
                <a:ext uri="{FF2B5EF4-FFF2-40B4-BE49-F238E27FC236}">
                  <a16:creationId xmlns:a16="http://schemas.microsoft.com/office/drawing/2014/main" id="{926B9836-C479-4348-BBB2-2B3F512565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26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4" name="Oval 3095">
              <a:extLst>
                <a:ext uri="{FF2B5EF4-FFF2-40B4-BE49-F238E27FC236}">
                  <a16:creationId xmlns:a16="http://schemas.microsoft.com/office/drawing/2014/main" id="{7410FF1D-DA67-4CDF-A482-BF6BD2C3D31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26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5" name="Oval 3096">
              <a:extLst>
                <a:ext uri="{FF2B5EF4-FFF2-40B4-BE49-F238E27FC236}">
                  <a16:creationId xmlns:a16="http://schemas.microsoft.com/office/drawing/2014/main" id="{4E802D11-274A-427A-A210-B2641DDBF4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6" y="226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6" name="Oval 3097">
              <a:extLst>
                <a:ext uri="{FF2B5EF4-FFF2-40B4-BE49-F238E27FC236}">
                  <a16:creationId xmlns:a16="http://schemas.microsoft.com/office/drawing/2014/main" id="{21783238-EF6B-4F88-AA48-FD254151D1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227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7" name="Oval 3098">
              <a:extLst>
                <a:ext uri="{FF2B5EF4-FFF2-40B4-BE49-F238E27FC236}">
                  <a16:creationId xmlns:a16="http://schemas.microsoft.com/office/drawing/2014/main" id="{2E21079B-8B76-4749-9735-2D68359D5F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5" y="227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8" name="Oval 3099">
              <a:extLst>
                <a:ext uri="{FF2B5EF4-FFF2-40B4-BE49-F238E27FC236}">
                  <a16:creationId xmlns:a16="http://schemas.microsoft.com/office/drawing/2014/main" id="{0C0150D3-3353-4A9C-89E3-289C18CC4A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229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59" name="Oval 3100">
              <a:extLst>
                <a:ext uri="{FF2B5EF4-FFF2-40B4-BE49-F238E27FC236}">
                  <a16:creationId xmlns:a16="http://schemas.microsoft.com/office/drawing/2014/main" id="{A44BC4EE-B06A-426C-954B-4AA2FB38374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13" y="229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0" name="Oval 3101">
              <a:extLst>
                <a:ext uri="{FF2B5EF4-FFF2-40B4-BE49-F238E27FC236}">
                  <a16:creationId xmlns:a16="http://schemas.microsoft.com/office/drawing/2014/main" id="{5BD7A352-9971-4930-BB13-4708633CA6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228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1" name="Oval 3102">
              <a:extLst>
                <a:ext uri="{FF2B5EF4-FFF2-40B4-BE49-F238E27FC236}">
                  <a16:creationId xmlns:a16="http://schemas.microsoft.com/office/drawing/2014/main" id="{50BC7972-0035-4878-8C02-C07D1E7A2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30" y="228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2" name="Oval 3103">
              <a:extLst>
                <a:ext uri="{FF2B5EF4-FFF2-40B4-BE49-F238E27FC236}">
                  <a16:creationId xmlns:a16="http://schemas.microsoft.com/office/drawing/2014/main" id="{2B0BF992-4B5D-42A6-9972-ADBCC6DB93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24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3" name="Oval 3104">
              <a:extLst>
                <a:ext uri="{FF2B5EF4-FFF2-40B4-BE49-F238E27FC236}">
                  <a16:creationId xmlns:a16="http://schemas.microsoft.com/office/drawing/2014/main" id="{769AA2AA-5C02-418B-9885-170EB007A8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4" y="224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4" name="Oval 3105">
              <a:extLst>
                <a:ext uri="{FF2B5EF4-FFF2-40B4-BE49-F238E27FC236}">
                  <a16:creationId xmlns:a16="http://schemas.microsoft.com/office/drawing/2014/main" id="{65E72976-B48B-43F8-A7CA-BFD432CD4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35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5" name="Oval 3106">
              <a:extLst>
                <a:ext uri="{FF2B5EF4-FFF2-40B4-BE49-F238E27FC236}">
                  <a16:creationId xmlns:a16="http://schemas.microsoft.com/office/drawing/2014/main" id="{507DBC5D-FAD2-4745-848C-205FA7DD80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99" y="235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6" name="Oval 3107">
              <a:extLst>
                <a:ext uri="{FF2B5EF4-FFF2-40B4-BE49-F238E27FC236}">
                  <a16:creationId xmlns:a16="http://schemas.microsoft.com/office/drawing/2014/main" id="{ADDAAE30-7D86-4167-BBBC-582659DBF7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360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7" name="Oval 3108">
              <a:extLst>
                <a:ext uri="{FF2B5EF4-FFF2-40B4-BE49-F238E27FC236}">
                  <a16:creationId xmlns:a16="http://schemas.microsoft.com/office/drawing/2014/main" id="{7E853C4C-08B6-4F44-A140-A5091B5318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360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8" name="Oval 3109">
              <a:extLst>
                <a:ext uri="{FF2B5EF4-FFF2-40B4-BE49-F238E27FC236}">
                  <a16:creationId xmlns:a16="http://schemas.microsoft.com/office/drawing/2014/main" id="{1325E5A9-3094-41A6-9DC0-A188C68C0C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37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69" name="Oval 3110">
              <a:extLst>
                <a:ext uri="{FF2B5EF4-FFF2-40B4-BE49-F238E27FC236}">
                  <a16:creationId xmlns:a16="http://schemas.microsoft.com/office/drawing/2014/main" id="{3B844E7F-47BD-4359-8CBB-EE8809CA60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02" y="237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0" name="Oval 3111">
              <a:extLst>
                <a:ext uri="{FF2B5EF4-FFF2-40B4-BE49-F238E27FC236}">
                  <a16:creationId xmlns:a16="http://schemas.microsoft.com/office/drawing/2014/main" id="{72B8255C-8940-4444-8388-797835CB5C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381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1" name="Oval 3112">
              <a:extLst>
                <a:ext uri="{FF2B5EF4-FFF2-40B4-BE49-F238E27FC236}">
                  <a16:creationId xmlns:a16="http://schemas.microsoft.com/office/drawing/2014/main" id="{C00DD2CE-584E-4A76-AEC7-7E10BB402C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5" y="2381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2" name="Oval 3113">
              <a:extLst>
                <a:ext uri="{FF2B5EF4-FFF2-40B4-BE49-F238E27FC236}">
                  <a16:creationId xmlns:a16="http://schemas.microsoft.com/office/drawing/2014/main" id="{E98CC7D5-AD5F-4ECE-BC7F-A1F647984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3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3" name="Oval 3114">
              <a:extLst>
                <a:ext uri="{FF2B5EF4-FFF2-40B4-BE49-F238E27FC236}">
                  <a16:creationId xmlns:a16="http://schemas.microsoft.com/office/drawing/2014/main" id="{5B9985E4-4440-40C7-8E74-2A921568BD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20" y="23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4" name="Oval 3115">
              <a:extLst>
                <a:ext uri="{FF2B5EF4-FFF2-40B4-BE49-F238E27FC236}">
                  <a16:creationId xmlns:a16="http://schemas.microsoft.com/office/drawing/2014/main" id="{C7910B77-996F-4FF4-AD97-128CB5619D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39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5" name="Oval 3116">
              <a:extLst>
                <a:ext uri="{FF2B5EF4-FFF2-40B4-BE49-F238E27FC236}">
                  <a16:creationId xmlns:a16="http://schemas.microsoft.com/office/drawing/2014/main" id="{408D5079-7739-4492-AA96-0CA189551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41" y="239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6" name="Oval 3117">
              <a:extLst>
                <a:ext uri="{FF2B5EF4-FFF2-40B4-BE49-F238E27FC236}">
                  <a16:creationId xmlns:a16="http://schemas.microsoft.com/office/drawing/2014/main" id="{9D6A41A4-20DE-4DC7-AE7E-CF2F6C26DFD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5" y="177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7" name="Oval 3118">
              <a:extLst>
                <a:ext uri="{FF2B5EF4-FFF2-40B4-BE49-F238E27FC236}">
                  <a16:creationId xmlns:a16="http://schemas.microsoft.com/office/drawing/2014/main" id="{ECCD8A3A-2D26-44B8-83E0-94C8E1444C5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5" y="177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8" name="Oval 3119">
              <a:extLst>
                <a:ext uri="{FF2B5EF4-FFF2-40B4-BE49-F238E27FC236}">
                  <a16:creationId xmlns:a16="http://schemas.microsoft.com/office/drawing/2014/main" id="{31BB249D-390A-4B92-98A3-A4F66D7AB6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178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79" name="Oval 3120">
              <a:extLst>
                <a:ext uri="{FF2B5EF4-FFF2-40B4-BE49-F238E27FC236}">
                  <a16:creationId xmlns:a16="http://schemas.microsoft.com/office/drawing/2014/main" id="{46B5A307-C448-4C68-81A6-E45D5942D5E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9" y="178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0" name="Oval 3121">
              <a:extLst>
                <a:ext uri="{FF2B5EF4-FFF2-40B4-BE49-F238E27FC236}">
                  <a16:creationId xmlns:a16="http://schemas.microsoft.com/office/drawing/2014/main" id="{BA9DA961-C5AE-46B2-968C-26FB4378D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76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1" name="Oval 3122">
              <a:extLst>
                <a:ext uri="{FF2B5EF4-FFF2-40B4-BE49-F238E27FC236}">
                  <a16:creationId xmlns:a16="http://schemas.microsoft.com/office/drawing/2014/main" id="{160E6345-392E-4166-89E6-19BF24C567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76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2" name="Oval 3123">
              <a:extLst>
                <a:ext uri="{FF2B5EF4-FFF2-40B4-BE49-F238E27FC236}">
                  <a16:creationId xmlns:a16="http://schemas.microsoft.com/office/drawing/2014/main" id="{E5AA0793-B341-4ECA-998E-509C40DD17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174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3" name="Oval 3124">
              <a:extLst>
                <a:ext uri="{FF2B5EF4-FFF2-40B4-BE49-F238E27FC236}">
                  <a16:creationId xmlns:a16="http://schemas.microsoft.com/office/drawing/2014/main" id="{557B2FF0-E683-4222-A64E-F1CD15652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6" y="174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4" name="Oval 3125">
              <a:extLst>
                <a:ext uri="{FF2B5EF4-FFF2-40B4-BE49-F238E27FC236}">
                  <a16:creationId xmlns:a16="http://schemas.microsoft.com/office/drawing/2014/main" id="{63623A13-6278-4F15-83BC-DB23CECA2A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74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5" name="Oval 3126">
              <a:extLst>
                <a:ext uri="{FF2B5EF4-FFF2-40B4-BE49-F238E27FC236}">
                  <a16:creationId xmlns:a16="http://schemas.microsoft.com/office/drawing/2014/main" id="{C8CE6A3C-0ACD-4541-A437-3D58E4C915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7" y="174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6" name="Oval 3127">
              <a:extLst>
                <a:ext uri="{FF2B5EF4-FFF2-40B4-BE49-F238E27FC236}">
                  <a16:creationId xmlns:a16="http://schemas.microsoft.com/office/drawing/2014/main" id="{37EA236D-B418-4025-B81C-82BA86AF7B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76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7" name="Oval 3128">
              <a:extLst>
                <a:ext uri="{FF2B5EF4-FFF2-40B4-BE49-F238E27FC236}">
                  <a16:creationId xmlns:a16="http://schemas.microsoft.com/office/drawing/2014/main" id="{1D427F31-921A-476D-B7B6-254DD82BEA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76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8" name="Oval 3129">
              <a:extLst>
                <a:ext uri="{FF2B5EF4-FFF2-40B4-BE49-F238E27FC236}">
                  <a16:creationId xmlns:a16="http://schemas.microsoft.com/office/drawing/2014/main" id="{EBD7131B-075A-4527-91D3-48A24B03C1A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1819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89" name="Oval 3130">
              <a:extLst>
                <a:ext uri="{FF2B5EF4-FFF2-40B4-BE49-F238E27FC236}">
                  <a16:creationId xmlns:a16="http://schemas.microsoft.com/office/drawing/2014/main" id="{C08F0D34-1FA1-4165-841F-1DDC765055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32" y="1819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0" name="Oval 3131">
              <a:extLst>
                <a:ext uri="{FF2B5EF4-FFF2-40B4-BE49-F238E27FC236}">
                  <a16:creationId xmlns:a16="http://schemas.microsoft.com/office/drawing/2014/main" id="{D7A17C9A-DB59-4A5F-9DC6-5AB5BB102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9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1" name="Oval 3132">
              <a:extLst>
                <a:ext uri="{FF2B5EF4-FFF2-40B4-BE49-F238E27FC236}">
                  <a16:creationId xmlns:a16="http://schemas.microsoft.com/office/drawing/2014/main" id="{96CC166B-1BB8-489D-BFD6-2E572A1823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9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2" name="Oval 3133">
              <a:extLst>
                <a:ext uri="{FF2B5EF4-FFF2-40B4-BE49-F238E27FC236}">
                  <a16:creationId xmlns:a16="http://schemas.microsoft.com/office/drawing/2014/main" id="{CBD69C45-35A9-428B-B3FA-A83EEBD344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180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3" name="Oval 3134">
              <a:extLst>
                <a:ext uri="{FF2B5EF4-FFF2-40B4-BE49-F238E27FC236}">
                  <a16:creationId xmlns:a16="http://schemas.microsoft.com/office/drawing/2014/main" id="{C89A9305-406F-4D9B-B7AB-3EE9024835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50" y="180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4" name="Oval 3135">
              <a:extLst>
                <a:ext uri="{FF2B5EF4-FFF2-40B4-BE49-F238E27FC236}">
                  <a16:creationId xmlns:a16="http://schemas.microsoft.com/office/drawing/2014/main" id="{8FDF7D47-A319-4584-9CB9-1706B2E0FC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1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5" name="Oval 3136">
              <a:extLst>
                <a:ext uri="{FF2B5EF4-FFF2-40B4-BE49-F238E27FC236}">
                  <a16:creationId xmlns:a16="http://schemas.microsoft.com/office/drawing/2014/main" id="{B3817447-46E4-4A52-A9ED-1B45D4287D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2" y="171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6" name="Oval 3137">
              <a:extLst>
                <a:ext uri="{FF2B5EF4-FFF2-40B4-BE49-F238E27FC236}">
                  <a16:creationId xmlns:a16="http://schemas.microsoft.com/office/drawing/2014/main" id="{9C0B39D5-D645-4626-A963-71330216EE7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70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7" name="Oval 3138">
              <a:extLst>
                <a:ext uri="{FF2B5EF4-FFF2-40B4-BE49-F238E27FC236}">
                  <a16:creationId xmlns:a16="http://schemas.microsoft.com/office/drawing/2014/main" id="{C42635D3-1761-4059-A350-30D263A86A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70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8" name="Oval 3139">
              <a:extLst>
                <a:ext uri="{FF2B5EF4-FFF2-40B4-BE49-F238E27FC236}">
                  <a16:creationId xmlns:a16="http://schemas.microsoft.com/office/drawing/2014/main" id="{7746FAF4-4ED6-4F7F-BB24-D12F8F6C46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1728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599" name="Oval 3140">
              <a:extLst>
                <a:ext uri="{FF2B5EF4-FFF2-40B4-BE49-F238E27FC236}">
                  <a16:creationId xmlns:a16="http://schemas.microsoft.com/office/drawing/2014/main" id="{932090E4-3780-4461-8F0D-BC36311332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0" y="1728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0" name="Oval 3141">
              <a:extLst>
                <a:ext uri="{FF2B5EF4-FFF2-40B4-BE49-F238E27FC236}">
                  <a16:creationId xmlns:a16="http://schemas.microsoft.com/office/drawing/2014/main" id="{E4B3B6BB-9A47-4D66-B192-143A13DF87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74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1" name="Oval 3142">
              <a:extLst>
                <a:ext uri="{FF2B5EF4-FFF2-40B4-BE49-F238E27FC236}">
                  <a16:creationId xmlns:a16="http://schemas.microsoft.com/office/drawing/2014/main" id="{D1BE3E9F-0D2E-4466-BCC7-5E41D365BD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64" y="174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2" name="Oval 3143">
              <a:extLst>
                <a:ext uri="{FF2B5EF4-FFF2-40B4-BE49-F238E27FC236}">
                  <a16:creationId xmlns:a16="http://schemas.microsoft.com/office/drawing/2014/main" id="{7F654C72-5C39-4FE8-A194-F273FE02A2D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171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3" name="Oval 3144">
              <a:extLst>
                <a:ext uri="{FF2B5EF4-FFF2-40B4-BE49-F238E27FC236}">
                  <a16:creationId xmlns:a16="http://schemas.microsoft.com/office/drawing/2014/main" id="{5C531A53-B8A7-408F-8789-276F293227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9" y="171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4" name="Oval 3145">
              <a:extLst>
                <a:ext uri="{FF2B5EF4-FFF2-40B4-BE49-F238E27FC236}">
                  <a16:creationId xmlns:a16="http://schemas.microsoft.com/office/drawing/2014/main" id="{BB362BCC-8E09-4872-9BA9-C91BDDCC1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598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5" name="Oval 3146">
              <a:extLst>
                <a:ext uri="{FF2B5EF4-FFF2-40B4-BE49-F238E27FC236}">
                  <a16:creationId xmlns:a16="http://schemas.microsoft.com/office/drawing/2014/main" id="{06A71D09-AB27-49C8-B7E5-5A21E1FF2B8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1" y="1598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6" name="Oval 3147">
              <a:extLst>
                <a:ext uri="{FF2B5EF4-FFF2-40B4-BE49-F238E27FC236}">
                  <a16:creationId xmlns:a16="http://schemas.microsoft.com/office/drawing/2014/main" id="{4F41718B-1798-4DE3-9D1D-A2D77A1726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61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7" name="Oval 3148">
              <a:extLst>
                <a:ext uri="{FF2B5EF4-FFF2-40B4-BE49-F238E27FC236}">
                  <a16:creationId xmlns:a16="http://schemas.microsoft.com/office/drawing/2014/main" id="{F3B8F683-46D3-42AF-BAE3-869F1BBB06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3" y="161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8" name="Oval 3149">
              <a:extLst>
                <a:ext uri="{FF2B5EF4-FFF2-40B4-BE49-F238E27FC236}">
                  <a16:creationId xmlns:a16="http://schemas.microsoft.com/office/drawing/2014/main" id="{43483DEA-6177-4512-A6C7-A063234BF5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61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09" name="Oval 3150">
              <a:extLst>
                <a:ext uri="{FF2B5EF4-FFF2-40B4-BE49-F238E27FC236}">
                  <a16:creationId xmlns:a16="http://schemas.microsoft.com/office/drawing/2014/main" id="{068A8B74-05DF-4F51-859B-C422E9E227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06" y="161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0" name="Oval 3151">
              <a:extLst>
                <a:ext uri="{FF2B5EF4-FFF2-40B4-BE49-F238E27FC236}">
                  <a16:creationId xmlns:a16="http://schemas.microsoft.com/office/drawing/2014/main" id="{A40ADD5B-A7F0-471D-AF2C-D5560D8279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63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1" name="Oval 3152">
              <a:extLst>
                <a:ext uri="{FF2B5EF4-FFF2-40B4-BE49-F238E27FC236}">
                  <a16:creationId xmlns:a16="http://schemas.microsoft.com/office/drawing/2014/main" id="{2DBCE1C6-E157-4B0B-952F-AF481143B51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" y="163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2" name="Oval 3153">
              <a:extLst>
                <a:ext uri="{FF2B5EF4-FFF2-40B4-BE49-F238E27FC236}">
                  <a16:creationId xmlns:a16="http://schemas.microsoft.com/office/drawing/2014/main" id="{F957DEDA-9B7E-4F7F-8EBE-294889F691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645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3" name="Oval 3154">
              <a:extLst>
                <a:ext uri="{FF2B5EF4-FFF2-40B4-BE49-F238E27FC236}">
                  <a16:creationId xmlns:a16="http://schemas.microsoft.com/office/drawing/2014/main" id="{EFFCC1BF-F6EB-4DDE-BDCF-A90748CB68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94" y="1645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4" name="Oval 3155">
              <a:extLst>
                <a:ext uri="{FF2B5EF4-FFF2-40B4-BE49-F238E27FC236}">
                  <a16:creationId xmlns:a16="http://schemas.microsoft.com/office/drawing/2014/main" id="{A36BAE54-5D57-4807-9E53-59C72C957C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1633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5" name="Oval 3156">
              <a:extLst>
                <a:ext uri="{FF2B5EF4-FFF2-40B4-BE49-F238E27FC236}">
                  <a16:creationId xmlns:a16="http://schemas.microsoft.com/office/drawing/2014/main" id="{547670C2-883A-4178-9F12-ACCFABD203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11" y="1633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6" name="Oval 3157">
              <a:extLst>
                <a:ext uri="{FF2B5EF4-FFF2-40B4-BE49-F238E27FC236}">
                  <a16:creationId xmlns:a16="http://schemas.microsoft.com/office/drawing/2014/main" id="{FB9591B0-74C1-4891-BFD3-3CD6F0C832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65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7" name="Oval 3158">
              <a:extLst>
                <a:ext uri="{FF2B5EF4-FFF2-40B4-BE49-F238E27FC236}">
                  <a16:creationId xmlns:a16="http://schemas.microsoft.com/office/drawing/2014/main" id="{54CF59FF-177B-4B95-9A72-4B82786CF2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65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8" name="Oval 3159">
              <a:extLst>
                <a:ext uri="{FF2B5EF4-FFF2-40B4-BE49-F238E27FC236}">
                  <a16:creationId xmlns:a16="http://schemas.microsoft.com/office/drawing/2014/main" id="{021649C2-EA89-4D8B-BDBC-E15978D809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65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19" name="Oval 3160">
              <a:extLst>
                <a:ext uri="{FF2B5EF4-FFF2-40B4-BE49-F238E27FC236}">
                  <a16:creationId xmlns:a16="http://schemas.microsoft.com/office/drawing/2014/main" id="{93CBB2A7-9CDF-4FB5-83CF-150EFE0AF4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65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0" name="Oval 3161">
              <a:extLst>
                <a:ext uri="{FF2B5EF4-FFF2-40B4-BE49-F238E27FC236}">
                  <a16:creationId xmlns:a16="http://schemas.microsoft.com/office/drawing/2014/main" id="{0BB11746-B5C1-4624-B1FC-BD56E241EB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167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1" name="Oval 3162">
              <a:extLst>
                <a:ext uri="{FF2B5EF4-FFF2-40B4-BE49-F238E27FC236}">
                  <a16:creationId xmlns:a16="http://schemas.microsoft.com/office/drawing/2014/main" id="{1C7BDD47-C1A2-4843-9F6E-6888C0EF7A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7" y="167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2" name="Oval 3163">
              <a:extLst>
                <a:ext uri="{FF2B5EF4-FFF2-40B4-BE49-F238E27FC236}">
                  <a16:creationId xmlns:a16="http://schemas.microsoft.com/office/drawing/2014/main" id="{045BEBCC-1118-4308-A92F-61586C27EE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5" y="167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3" name="Oval 3164">
              <a:extLst>
                <a:ext uri="{FF2B5EF4-FFF2-40B4-BE49-F238E27FC236}">
                  <a16:creationId xmlns:a16="http://schemas.microsoft.com/office/drawing/2014/main" id="{6367BD9F-310D-4071-A9A7-5A3809B2BC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5" y="167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4" name="Oval 3165">
              <a:extLst>
                <a:ext uri="{FF2B5EF4-FFF2-40B4-BE49-F238E27FC236}">
                  <a16:creationId xmlns:a16="http://schemas.microsoft.com/office/drawing/2014/main" id="{5A8F63AF-E9A4-4893-B64A-ABCF8647DA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67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5" name="Oval 3166">
              <a:extLst>
                <a:ext uri="{FF2B5EF4-FFF2-40B4-BE49-F238E27FC236}">
                  <a16:creationId xmlns:a16="http://schemas.microsoft.com/office/drawing/2014/main" id="{0EEB3E38-BB30-4719-8759-7CF39B3198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67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6" name="Oval 3167">
              <a:extLst>
                <a:ext uri="{FF2B5EF4-FFF2-40B4-BE49-F238E27FC236}">
                  <a16:creationId xmlns:a16="http://schemas.microsoft.com/office/drawing/2014/main" id="{5995E328-38D4-45F2-8FAB-5EE08F32F1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168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7" name="Oval 3168">
              <a:extLst>
                <a:ext uri="{FF2B5EF4-FFF2-40B4-BE49-F238E27FC236}">
                  <a16:creationId xmlns:a16="http://schemas.microsoft.com/office/drawing/2014/main" id="{BBE676CC-40C9-487E-845B-F6F7848692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2" y="168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8" name="Oval 3169">
              <a:extLst>
                <a:ext uri="{FF2B5EF4-FFF2-40B4-BE49-F238E27FC236}">
                  <a16:creationId xmlns:a16="http://schemas.microsoft.com/office/drawing/2014/main" id="{DB409D34-81F5-4CA8-8F39-70E44D8BFC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156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29" name="Oval 3170">
              <a:extLst>
                <a:ext uri="{FF2B5EF4-FFF2-40B4-BE49-F238E27FC236}">
                  <a16:creationId xmlns:a16="http://schemas.microsoft.com/office/drawing/2014/main" id="{64BAF175-FDAD-491F-96BE-612534A087D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1" y="156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0" name="Oval 3171">
              <a:extLst>
                <a:ext uri="{FF2B5EF4-FFF2-40B4-BE49-F238E27FC236}">
                  <a16:creationId xmlns:a16="http://schemas.microsoft.com/office/drawing/2014/main" id="{8E650092-8893-4CB4-B29B-B64E3143DE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59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1" name="Oval 3172">
              <a:extLst>
                <a:ext uri="{FF2B5EF4-FFF2-40B4-BE49-F238E27FC236}">
                  <a16:creationId xmlns:a16="http://schemas.microsoft.com/office/drawing/2014/main" id="{6B3CC40F-F3D7-4740-8B59-E3843FB57E9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01" y="159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2" name="Oval 3173">
              <a:extLst>
                <a:ext uri="{FF2B5EF4-FFF2-40B4-BE49-F238E27FC236}">
                  <a16:creationId xmlns:a16="http://schemas.microsoft.com/office/drawing/2014/main" id="{AEFDB6F6-89F7-4923-9766-EE131B23B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579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3" name="Oval 3174">
              <a:extLst>
                <a:ext uri="{FF2B5EF4-FFF2-40B4-BE49-F238E27FC236}">
                  <a16:creationId xmlns:a16="http://schemas.microsoft.com/office/drawing/2014/main" id="{5181EB05-CA82-4676-AAED-5F291444AC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579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4" name="Oval 3175">
              <a:extLst>
                <a:ext uri="{FF2B5EF4-FFF2-40B4-BE49-F238E27FC236}">
                  <a16:creationId xmlns:a16="http://schemas.microsoft.com/office/drawing/2014/main" id="{58393175-F1DC-4C1E-9360-B20B465521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59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5" name="Oval 3176">
              <a:extLst>
                <a:ext uri="{FF2B5EF4-FFF2-40B4-BE49-F238E27FC236}">
                  <a16:creationId xmlns:a16="http://schemas.microsoft.com/office/drawing/2014/main" id="{B543D5F1-7EF0-4E3B-A583-13417D8A145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1" y="159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6" name="Oval 3177">
              <a:extLst>
                <a:ext uri="{FF2B5EF4-FFF2-40B4-BE49-F238E27FC236}">
                  <a16:creationId xmlns:a16="http://schemas.microsoft.com/office/drawing/2014/main" id="{A7204F29-97F1-468A-B7AE-A1557A5F99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161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7" name="Oval 3178">
              <a:extLst>
                <a:ext uri="{FF2B5EF4-FFF2-40B4-BE49-F238E27FC236}">
                  <a16:creationId xmlns:a16="http://schemas.microsoft.com/office/drawing/2014/main" id="{D5719202-B1A9-483A-82D0-66B5A0C9D5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3" y="161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8" name="Oval 3179">
              <a:extLst>
                <a:ext uri="{FF2B5EF4-FFF2-40B4-BE49-F238E27FC236}">
                  <a16:creationId xmlns:a16="http://schemas.microsoft.com/office/drawing/2014/main" id="{F12CE171-21CC-4D7C-B535-C6E84B4DB44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59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39" name="Oval 3180">
              <a:extLst>
                <a:ext uri="{FF2B5EF4-FFF2-40B4-BE49-F238E27FC236}">
                  <a16:creationId xmlns:a16="http://schemas.microsoft.com/office/drawing/2014/main" id="{E11220F9-F966-482F-B603-8581D5E30E9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" y="159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0" name="Oval 3181">
              <a:extLst>
                <a:ext uri="{FF2B5EF4-FFF2-40B4-BE49-F238E27FC236}">
                  <a16:creationId xmlns:a16="http://schemas.microsoft.com/office/drawing/2014/main" id="{F40EAB3D-9C5D-4C6A-9067-89CF29203B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51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1" name="Oval 3182">
              <a:extLst>
                <a:ext uri="{FF2B5EF4-FFF2-40B4-BE49-F238E27FC236}">
                  <a16:creationId xmlns:a16="http://schemas.microsoft.com/office/drawing/2014/main" id="{C12886D2-0670-469D-A69B-3C82BFFBACE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18" y="151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2" name="Oval 3183">
              <a:extLst>
                <a:ext uri="{FF2B5EF4-FFF2-40B4-BE49-F238E27FC236}">
                  <a16:creationId xmlns:a16="http://schemas.microsoft.com/office/drawing/2014/main" id="{A7BC762E-7BA3-484C-9262-33AF2909F7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528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3" name="Oval 3184">
              <a:extLst>
                <a:ext uri="{FF2B5EF4-FFF2-40B4-BE49-F238E27FC236}">
                  <a16:creationId xmlns:a16="http://schemas.microsoft.com/office/drawing/2014/main" id="{60734345-0B6B-4173-A0DC-A58A2F7CA3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9" y="1528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4" name="Oval 3185">
              <a:extLst>
                <a:ext uri="{FF2B5EF4-FFF2-40B4-BE49-F238E27FC236}">
                  <a16:creationId xmlns:a16="http://schemas.microsoft.com/office/drawing/2014/main" id="{A282ABE8-D133-4C2D-B4D7-E4E2DFFC5E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152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5" name="Oval 3186">
              <a:extLst>
                <a:ext uri="{FF2B5EF4-FFF2-40B4-BE49-F238E27FC236}">
                  <a16:creationId xmlns:a16="http://schemas.microsoft.com/office/drawing/2014/main" id="{18623BDE-9A6E-4DCA-B3E5-699A200AC1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43" y="152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6" name="Oval 3187">
              <a:extLst>
                <a:ext uri="{FF2B5EF4-FFF2-40B4-BE49-F238E27FC236}">
                  <a16:creationId xmlns:a16="http://schemas.microsoft.com/office/drawing/2014/main" id="{AD9A4A98-72FE-4EFB-BDC8-08C83B94E4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151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7" name="Oval 3188">
              <a:extLst>
                <a:ext uri="{FF2B5EF4-FFF2-40B4-BE49-F238E27FC236}">
                  <a16:creationId xmlns:a16="http://schemas.microsoft.com/office/drawing/2014/main" id="{FB80A470-9A20-4947-8242-DDBD93F7C42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62" y="151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8" name="Oval 3189">
              <a:extLst>
                <a:ext uri="{FF2B5EF4-FFF2-40B4-BE49-F238E27FC236}">
                  <a16:creationId xmlns:a16="http://schemas.microsoft.com/office/drawing/2014/main" id="{F95972D2-ECBD-4CFA-909A-806DC780627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516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49" name="Oval 3190">
              <a:extLst>
                <a:ext uri="{FF2B5EF4-FFF2-40B4-BE49-F238E27FC236}">
                  <a16:creationId xmlns:a16="http://schemas.microsoft.com/office/drawing/2014/main" id="{83BD4A2B-D085-40C1-9AF1-94137820F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38" y="1516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0" name="Oval 3191">
              <a:extLst>
                <a:ext uri="{FF2B5EF4-FFF2-40B4-BE49-F238E27FC236}">
                  <a16:creationId xmlns:a16="http://schemas.microsoft.com/office/drawing/2014/main" id="{199ADC3C-A13F-4FB5-B410-569EACBEF2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53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1" name="Oval 3192">
              <a:extLst>
                <a:ext uri="{FF2B5EF4-FFF2-40B4-BE49-F238E27FC236}">
                  <a16:creationId xmlns:a16="http://schemas.microsoft.com/office/drawing/2014/main" id="{AA365613-F70F-4E6D-A627-B736B41C6B6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53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2" name="Oval 3193">
              <a:extLst>
                <a:ext uri="{FF2B5EF4-FFF2-40B4-BE49-F238E27FC236}">
                  <a16:creationId xmlns:a16="http://schemas.microsoft.com/office/drawing/2014/main" id="{923EA6CE-1738-44F3-96EF-73079D4FB9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" y="1530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3" name="Oval 3194">
              <a:extLst>
                <a:ext uri="{FF2B5EF4-FFF2-40B4-BE49-F238E27FC236}">
                  <a16:creationId xmlns:a16="http://schemas.microsoft.com/office/drawing/2014/main" id="{4B7C976C-BE03-42CD-87D7-34F8660C3E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43" y="1530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4" name="Oval 3195">
              <a:extLst>
                <a:ext uri="{FF2B5EF4-FFF2-40B4-BE49-F238E27FC236}">
                  <a16:creationId xmlns:a16="http://schemas.microsoft.com/office/drawing/2014/main" id="{D86C5148-8D21-487E-B7C1-7FE3FC06F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54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5" name="Oval 3196">
              <a:extLst>
                <a:ext uri="{FF2B5EF4-FFF2-40B4-BE49-F238E27FC236}">
                  <a16:creationId xmlns:a16="http://schemas.microsoft.com/office/drawing/2014/main" id="{0B2E2555-F7AC-4591-B138-B6BA7EC718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57" y="154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6" name="Oval 3197">
              <a:extLst>
                <a:ext uri="{FF2B5EF4-FFF2-40B4-BE49-F238E27FC236}">
                  <a16:creationId xmlns:a16="http://schemas.microsoft.com/office/drawing/2014/main" id="{894F29D8-BD3E-4265-96A3-2DB284CB2F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472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7" name="Oval 3198">
              <a:extLst>
                <a:ext uri="{FF2B5EF4-FFF2-40B4-BE49-F238E27FC236}">
                  <a16:creationId xmlns:a16="http://schemas.microsoft.com/office/drawing/2014/main" id="{8CA78BAF-7C60-4075-BEC2-89F88A5B3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24" y="1472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8" name="Oval 3199">
              <a:extLst>
                <a:ext uri="{FF2B5EF4-FFF2-40B4-BE49-F238E27FC236}">
                  <a16:creationId xmlns:a16="http://schemas.microsoft.com/office/drawing/2014/main" id="{AF655119-5098-4DF3-95C0-B6C7270F65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147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59" name="Oval 3200">
              <a:extLst>
                <a:ext uri="{FF2B5EF4-FFF2-40B4-BE49-F238E27FC236}">
                  <a16:creationId xmlns:a16="http://schemas.microsoft.com/office/drawing/2014/main" id="{723EFD46-913B-492D-844D-8C0A13B5CDF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01" y="147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0" name="Oval 3201">
              <a:extLst>
                <a:ext uri="{FF2B5EF4-FFF2-40B4-BE49-F238E27FC236}">
                  <a16:creationId xmlns:a16="http://schemas.microsoft.com/office/drawing/2014/main" id="{732A3693-1560-44D8-B8E9-CEB952648A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48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1" name="Oval 3202">
              <a:extLst>
                <a:ext uri="{FF2B5EF4-FFF2-40B4-BE49-F238E27FC236}">
                  <a16:creationId xmlns:a16="http://schemas.microsoft.com/office/drawing/2014/main" id="{31DDC915-09E8-4D93-993E-A576733482D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10" y="148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2" name="Oval 3203">
              <a:extLst>
                <a:ext uri="{FF2B5EF4-FFF2-40B4-BE49-F238E27FC236}">
                  <a16:creationId xmlns:a16="http://schemas.microsoft.com/office/drawing/2014/main" id="{BA33751D-DAD8-423D-A223-CE534FC6AC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57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3" name="Oval 3204">
              <a:extLst>
                <a:ext uri="{FF2B5EF4-FFF2-40B4-BE49-F238E27FC236}">
                  <a16:creationId xmlns:a16="http://schemas.microsoft.com/office/drawing/2014/main" id="{A74097D6-9417-4E78-8995-8E40F00F1B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2" y="157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4" name="Oval 3205">
              <a:extLst>
                <a:ext uri="{FF2B5EF4-FFF2-40B4-BE49-F238E27FC236}">
                  <a16:creationId xmlns:a16="http://schemas.microsoft.com/office/drawing/2014/main" id="{93C349A6-19A3-4ACD-8575-4D9F3210F95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194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5" name="Oval 3206">
              <a:extLst>
                <a:ext uri="{FF2B5EF4-FFF2-40B4-BE49-F238E27FC236}">
                  <a16:creationId xmlns:a16="http://schemas.microsoft.com/office/drawing/2014/main" id="{A65C361A-A7FC-48C7-8EF8-9898E735D9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" y="194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6" name="Oval 3207">
              <a:extLst>
                <a:ext uri="{FF2B5EF4-FFF2-40B4-BE49-F238E27FC236}">
                  <a16:creationId xmlns:a16="http://schemas.microsoft.com/office/drawing/2014/main" id="{FE82B4EE-52BB-4E8D-B772-AACBBFD68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52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7" name="Oval 3208">
              <a:extLst>
                <a:ext uri="{FF2B5EF4-FFF2-40B4-BE49-F238E27FC236}">
                  <a16:creationId xmlns:a16="http://schemas.microsoft.com/office/drawing/2014/main" id="{82731744-25D4-4DD4-9375-FD4ABB9255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52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8" name="Oval 3209">
              <a:extLst>
                <a:ext uri="{FF2B5EF4-FFF2-40B4-BE49-F238E27FC236}">
                  <a16:creationId xmlns:a16="http://schemas.microsoft.com/office/drawing/2014/main" id="{3F55DE34-642D-4AD4-A557-00B679F5BA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197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69" name="Oval 3210">
              <a:extLst>
                <a:ext uri="{FF2B5EF4-FFF2-40B4-BE49-F238E27FC236}">
                  <a16:creationId xmlns:a16="http://schemas.microsoft.com/office/drawing/2014/main" id="{205E7241-C4FB-4CD0-8CC7-98080F1667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19" y="197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0" name="Oval 3211">
              <a:extLst>
                <a:ext uri="{FF2B5EF4-FFF2-40B4-BE49-F238E27FC236}">
                  <a16:creationId xmlns:a16="http://schemas.microsoft.com/office/drawing/2014/main" id="{806296E6-8666-44F7-926A-0896713880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8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1" name="Oval 3212">
              <a:extLst>
                <a:ext uri="{FF2B5EF4-FFF2-40B4-BE49-F238E27FC236}">
                  <a16:creationId xmlns:a16="http://schemas.microsoft.com/office/drawing/2014/main" id="{887E6585-CAAC-4E1F-B3B9-6CE175DCA2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05" y="198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2" name="Oval 3213">
              <a:extLst>
                <a:ext uri="{FF2B5EF4-FFF2-40B4-BE49-F238E27FC236}">
                  <a16:creationId xmlns:a16="http://schemas.microsoft.com/office/drawing/2014/main" id="{A473F529-17A0-46A6-8EA3-CA9B23D16C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7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3" name="Oval 3214">
              <a:extLst>
                <a:ext uri="{FF2B5EF4-FFF2-40B4-BE49-F238E27FC236}">
                  <a16:creationId xmlns:a16="http://schemas.microsoft.com/office/drawing/2014/main" id="{B8B2074F-FBDC-424B-9187-41CF83A6C48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7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4" name="Oval 3215">
              <a:extLst>
                <a:ext uri="{FF2B5EF4-FFF2-40B4-BE49-F238E27FC236}">
                  <a16:creationId xmlns:a16="http://schemas.microsoft.com/office/drawing/2014/main" id="{60EAB091-B4E5-468A-B2B0-DC1B97D6CC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090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5" name="Oval 3216">
              <a:extLst>
                <a:ext uri="{FF2B5EF4-FFF2-40B4-BE49-F238E27FC236}">
                  <a16:creationId xmlns:a16="http://schemas.microsoft.com/office/drawing/2014/main" id="{43057F84-2349-4712-B9BD-B915BA42EA1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8" y="2090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6" name="Oval 3217">
              <a:extLst>
                <a:ext uri="{FF2B5EF4-FFF2-40B4-BE49-F238E27FC236}">
                  <a16:creationId xmlns:a16="http://schemas.microsoft.com/office/drawing/2014/main" id="{387B76D8-623B-4EFB-956A-0B288052E1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210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7" name="Oval 3218">
              <a:extLst>
                <a:ext uri="{FF2B5EF4-FFF2-40B4-BE49-F238E27FC236}">
                  <a16:creationId xmlns:a16="http://schemas.microsoft.com/office/drawing/2014/main" id="{2D243C52-CA95-4E72-B1C8-C1B83288F6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2" y="210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8" name="Oval 3219">
              <a:extLst>
                <a:ext uri="{FF2B5EF4-FFF2-40B4-BE49-F238E27FC236}">
                  <a16:creationId xmlns:a16="http://schemas.microsoft.com/office/drawing/2014/main" id="{BF84CA22-5B91-4E9E-84D5-C33825AF6A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078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79" name="Oval 3220">
              <a:extLst>
                <a:ext uri="{FF2B5EF4-FFF2-40B4-BE49-F238E27FC236}">
                  <a16:creationId xmlns:a16="http://schemas.microsoft.com/office/drawing/2014/main" id="{74C5AD22-8F5D-4A6C-A9C3-AF803ACF8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75" y="2078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0" name="Oval 3221">
              <a:extLst>
                <a:ext uri="{FF2B5EF4-FFF2-40B4-BE49-F238E27FC236}">
                  <a16:creationId xmlns:a16="http://schemas.microsoft.com/office/drawing/2014/main" id="{AEB908FD-4E9C-4C07-982A-638AC4D5FB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09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1" name="Oval 3222">
              <a:extLst>
                <a:ext uri="{FF2B5EF4-FFF2-40B4-BE49-F238E27FC236}">
                  <a16:creationId xmlns:a16="http://schemas.microsoft.com/office/drawing/2014/main" id="{A7D0ED8B-9B1B-4B16-94D5-4A7D8AE961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4" y="209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2" name="Oval 3223">
              <a:extLst>
                <a:ext uri="{FF2B5EF4-FFF2-40B4-BE49-F238E27FC236}">
                  <a16:creationId xmlns:a16="http://schemas.microsoft.com/office/drawing/2014/main" id="{194D2AC5-073C-45F2-A3AE-387691D453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059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3" name="Oval 3224">
              <a:extLst>
                <a:ext uri="{FF2B5EF4-FFF2-40B4-BE49-F238E27FC236}">
                  <a16:creationId xmlns:a16="http://schemas.microsoft.com/office/drawing/2014/main" id="{FCF04CCE-AC9D-4987-8BF5-CE6A55C58A1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27" y="2059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4" name="Oval 3225">
              <a:extLst>
                <a:ext uri="{FF2B5EF4-FFF2-40B4-BE49-F238E27FC236}">
                  <a16:creationId xmlns:a16="http://schemas.microsoft.com/office/drawing/2014/main" id="{1FAEE1F5-2FAC-441C-9C84-DB6E0D9D053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05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5" name="Oval 3226">
              <a:extLst>
                <a:ext uri="{FF2B5EF4-FFF2-40B4-BE49-F238E27FC236}">
                  <a16:creationId xmlns:a16="http://schemas.microsoft.com/office/drawing/2014/main" id="{174DAECB-5954-48DD-B99E-D6DC64A1AB6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05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6" name="Oval 3227">
              <a:extLst>
                <a:ext uri="{FF2B5EF4-FFF2-40B4-BE49-F238E27FC236}">
                  <a16:creationId xmlns:a16="http://schemas.microsoft.com/office/drawing/2014/main" id="{8DB92245-A2C8-429A-B77F-44C5166B54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10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7" name="Oval 3228">
              <a:extLst>
                <a:ext uri="{FF2B5EF4-FFF2-40B4-BE49-F238E27FC236}">
                  <a16:creationId xmlns:a16="http://schemas.microsoft.com/office/drawing/2014/main" id="{040832D8-59A6-41D7-BD4A-455FC144C2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10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8" name="Oval 3229">
              <a:extLst>
                <a:ext uri="{FF2B5EF4-FFF2-40B4-BE49-F238E27FC236}">
                  <a16:creationId xmlns:a16="http://schemas.microsoft.com/office/drawing/2014/main" id="{CDB8C5BE-5AF4-4CDC-8271-D29D3F9159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10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89" name="Oval 3230">
              <a:extLst>
                <a:ext uri="{FF2B5EF4-FFF2-40B4-BE49-F238E27FC236}">
                  <a16:creationId xmlns:a16="http://schemas.microsoft.com/office/drawing/2014/main" id="{4FFD0955-0E76-4A0C-98BD-8631F5420C3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10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0" name="Oval 3231">
              <a:extLst>
                <a:ext uri="{FF2B5EF4-FFF2-40B4-BE49-F238E27FC236}">
                  <a16:creationId xmlns:a16="http://schemas.microsoft.com/office/drawing/2014/main" id="{1B9176E2-A1E8-4086-BCAA-295536DB71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12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1" name="Oval 3232">
              <a:extLst>
                <a:ext uri="{FF2B5EF4-FFF2-40B4-BE49-F238E27FC236}">
                  <a16:creationId xmlns:a16="http://schemas.microsoft.com/office/drawing/2014/main" id="{2E86CDC0-96DE-45D4-8694-879ACD98B5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12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2" name="Oval 3233">
              <a:extLst>
                <a:ext uri="{FF2B5EF4-FFF2-40B4-BE49-F238E27FC236}">
                  <a16:creationId xmlns:a16="http://schemas.microsoft.com/office/drawing/2014/main" id="{881C1744-7220-4105-9A43-68501548FC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213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3" name="Oval 3234">
              <a:extLst>
                <a:ext uri="{FF2B5EF4-FFF2-40B4-BE49-F238E27FC236}">
                  <a16:creationId xmlns:a16="http://schemas.microsoft.com/office/drawing/2014/main" id="{B19B9B22-FD24-4F63-A030-EA23836992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213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4" name="Oval 3235">
              <a:extLst>
                <a:ext uri="{FF2B5EF4-FFF2-40B4-BE49-F238E27FC236}">
                  <a16:creationId xmlns:a16="http://schemas.microsoft.com/office/drawing/2014/main" id="{5A602A3E-FFB4-4629-80F8-298F790726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141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5" name="Oval 3236">
              <a:extLst>
                <a:ext uri="{FF2B5EF4-FFF2-40B4-BE49-F238E27FC236}">
                  <a16:creationId xmlns:a16="http://schemas.microsoft.com/office/drawing/2014/main" id="{FE0FF98D-EECF-4F44-98A5-99BAE8C737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1" y="2141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6" name="Oval 3237">
              <a:extLst>
                <a:ext uri="{FF2B5EF4-FFF2-40B4-BE49-F238E27FC236}">
                  <a16:creationId xmlns:a16="http://schemas.microsoft.com/office/drawing/2014/main" id="{BF41916B-5730-4265-A5BA-96E8D32622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12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7" name="Oval 3238">
              <a:extLst>
                <a:ext uri="{FF2B5EF4-FFF2-40B4-BE49-F238E27FC236}">
                  <a16:creationId xmlns:a16="http://schemas.microsoft.com/office/drawing/2014/main" id="{0E4D840E-09B7-42B2-9337-E041E4CBDD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12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8" name="Oval 3239">
              <a:extLst>
                <a:ext uri="{FF2B5EF4-FFF2-40B4-BE49-F238E27FC236}">
                  <a16:creationId xmlns:a16="http://schemas.microsoft.com/office/drawing/2014/main" id="{3843A739-AAC3-4473-A0D9-794D1ED055E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199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699" name="Oval 3240">
              <a:extLst>
                <a:ext uri="{FF2B5EF4-FFF2-40B4-BE49-F238E27FC236}">
                  <a16:creationId xmlns:a16="http://schemas.microsoft.com/office/drawing/2014/main" id="{8A7EE995-BE21-4AF6-AA91-2C61E70396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199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0" name="Oval 3241">
              <a:extLst>
                <a:ext uri="{FF2B5EF4-FFF2-40B4-BE49-F238E27FC236}">
                  <a16:creationId xmlns:a16="http://schemas.microsoft.com/office/drawing/2014/main" id="{5BFAC752-86E8-4087-A40F-2D9FA4CF56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190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1" name="Oval 3242">
              <a:extLst>
                <a:ext uri="{FF2B5EF4-FFF2-40B4-BE49-F238E27FC236}">
                  <a16:creationId xmlns:a16="http://schemas.microsoft.com/office/drawing/2014/main" id="{6B0131FC-4A35-490C-8AA8-875D88E500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190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2" name="Oval 3243">
              <a:extLst>
                <a:ext uri="{FF2B5EF4-FFF2-40B4-BE49-F238E27FC236}">
                  <a16:creationId xmlns:a16="http://schemas.microsoft.com/office/drawing/2014/main" id="{B449ACCD-6420-4E2E-AB3C-FD3B83A82E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1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3" name="Oval 3244">
              <a:extLst>
                <a:ext uri="{FF2B5EF4-FFF2-40B4-BE49-F238E27FC236}">
                  <a16:creationId xmlns:a16="http://schemas.microsoft.com/office/drawing/2014/main" id="{EA4266A7-542C-4A3A-AEBB-08A7F431A3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1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4" name="Oval 3245">
              <a:extLst>
                <a:ext uri="{FF2B5EF4-FFF2-40B4-BE49-F238E27FC236}">
                  <a16:creationId xmlns:a16="http://schemas.microsoft.com/office/drawing/2014/main" id="{7D3EAC3E-C18E-4BF8-BCA7-89C71C7699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22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5" name="Oval 3246">
              <a:extLst>
                <a:ext uri="{FF2B5EF4-FFF2-40B4-BE49-F238E27FC236}">
                  <a16:creationId xmlns:a16="http://schemas.microsoft.com/office/drawing/2014/main" id="{A115ED49-DAF5-418D-875B-A37E357B7A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22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6" name="Oval 3247">
              <a:extLst>
                <a:ext uri="{FF2B5EF4-FFF2-40B4-BE49-F238E27FC236}">
                  <a16:creationId xmlns:a16="http://schemas.microsoft.com/office/drawing/2014/main" id="{B08A8D80-0CA2-44B5-984A-A3077C43C2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24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7" name="Oval 3248">
              <a:extLst>
                <a:ext uri="{FF2B5EF4-FFF2-40B4-BE49-F238E27FC236}">
                  <a16:creationId xmlns:a16="http://schemas.microsoft.com/office/drawing/2014/main" id="{EEFDC4C8-C8D4-49BA-8871-F33C8B7E760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3" y="224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8" name="Oval 3249">
              <a:extLst>
                <a:ext uri="{FF2B5EF4-FFF2-40B4-BE49-F238E27FC236}">
                  <a16:creationId xmlns:a16="http://schemas.microsoft.com/office/drawing/2014/main" id="{0C2B329F-0000-4C08-8A3C-7F939E99C7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227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09" name="Oval 3250">
              <a:extLst>
                <a:ext uri="{FF2B5EF4-FFF2-40B4-BE49-F238E27FC236}">
                  <a16:creationId xmlns:a16="http://schemas.microsoft.com/office/drawing/2014/main" id="{1ADAAFAB-ABD3-4BBD-B4EB-E3FC56F74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7" y="2227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0" name="Oval 3251">
              <a:extLst>
                <a:ext uri="{FF2B5EF4-FFF2-40B4-BE49-F238E27FC236}">
                  <a16:creationId xmlns:a16="http://schemas.microsoft.com/office/drawing/2014/main" id="{8B459C10-02ED-46CC-83D7-A2885FBCB74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20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1" name="Oval 3252">
              <a:extLst>
                <a:ext uri="{FF2B5EF4-FFF2-40B4-BE49-F238E27FC236}">
                  <a16:creationId xmlns:a16="http://schemas.microsoft.com/office/drawing/2014/main" id="{DF181B55-8F18-4F4A-9146-B626477CA4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20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2" name="Oval 3253">
              <a:extLst>
                <a:ext uri="{FF2B5EF4-FFF2-40B4-BE49-F238E27FC236}">
                  <a16:creationId xmlns:a16="http://schemas.microsoft.com/office/drawing/2014/main" id="{6AA61A7E-60F9-46A6-81B4-A0E6FA16BD3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22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3" name="Oval 3254">
              <a:extLst>
                <a:ext uri="{FF2B5EF4-FFF2-40B4-BE49-F238E27FC236}">
                  <a16:creationId xmlns:a16="http://schemas.microsoft.com/office/drawing/2014/main" id="{62D50A8B-ADC8-455C-9B42-88E7A46D62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16" y="222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4" name="Oval 3255">
              <a:extLst>
                <a:ext uri="{FF2B5EF4-FFF2-40B4-BE49-F238E27FC236}">
                  <a16:creationId xmlns:a16="http://schemas.microsoft.com/office/drawing/2014/main" id="{468F2445-0051-465F-A478-8692B6E43DF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24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5" name="Oval 3256">
              <a:extLst>
                <a:ext uri="{FF2B5EF4-FFF2-40B4-BE49-F238E27FC236}">
                  <a16:creationId xmlns:a16="http://schemas.microsoft.com/office/drawing/2014/main" id="{26D6350E-BD83-4497-A47D-FF17BFAE4F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25" y="224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6" name="Oval 3257">
              <a:extLst>
                <a:ext uri="{FF2B5EF4-FFF2-40B4-BE49-F238E27FC236}">
                  <a16:creationId xmlns:a16="http://schemas.microsoft.com/office/drawing/2014/main" id="{2A9E4DF3-60CC-4701-8747-27F85AF144D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2286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7" name="Oval 3258">
              <a:extLst>
                <a:ext uri="{FF2B5EF4-FFF2-40B4-BE49-F238E27FC236}">
                  <a16:creationId xmlns:a16="http://schemas.microsoft.com/office/drawing/2014/main" id="{39B795A7-C50F-4136-A548-264FC96EB86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83" y="2286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8" name="Oval 3259">
              <a:extLst>
                <a:ext uri="{FF2B5EF4-FFF2-40B4-BE49-F238E27FC236}">
                  <a16:creationId xmlns:a16="http://schemas.microsoft.com/office/drawing/2014/main" id="{515F4421-37C9-4CEA-9E9F-4559F2287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9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19" name="Oval 3260">
              <a:extLst>
                <a:ext uri="{FF2B5EF4-FFF2-40B4-BE49-F238E27FC236}">
                  <a16:creationId xmlns:a16="http://schemas.microsoft.com/office/drawing/2014/main" id="{552ABE03-FC6A-4BED-9B9B-B13A5DF23F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29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0" name="Oval 3261">
              <a:extLst>
                <a:ext uri="{FF2B5EF4-FFF2-40B4-BE49-F238E27FC236}">
                  <a16:creationId xmlns:a16="http://schemas.microsoft.com/office/drawing/2014/main" id="{04CAB2D9-506C-43A1-AAB6-6D583FAE652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307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1" name="Oval 3262">
              <a:extLst>
                <a:ext uri="{FF2B5EF4-FFF2-40B4-BE49-F238E27FC236}">
                  <a16:creationId xmlns:a16="http://schemas.microsoft.com/office/drawing/2014/main" id="{57762A6D-E8CB-4B39-B4CE-C624C5155D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307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2" name="Oval 3263">
              <a:extLst>
                <a:ext uri="{FF2B5EF4-FFF2-40B4-BE49-F238E27FC236}">
                  <a16:creationId xmlns:a16="http://schemas.microsoft.com/office/drawing/2014/main" id="{2F788194-6EBB-4E1A-AD60-4A52A680749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304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3" name="Oval 3264">
              <a:extLst>
                <a:ext uri="{FF2B5EF4-FFF2-40B4-BE49-F238E27FC236}">
                  <a16:creationId xmlns:a16="http://schemas.microsoft.com/office/drawing/2014/main" id="{1228EE29-4928-46AB-B0C4-35A399848B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2" y="2304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4" name="Oval 3265">
              <a:extLst>
                <a:ext uri="{FF2B5EF4-FFF2-40B4-BE49-F238E27FC236}">
                  <a16:creationId xmlns:a16="http://schemas.microsoft.com/office/drawing/2014/main" id="{509CBD71-9B15-44ED-B1E8-12D6646DCF9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318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5" name="Oval 3266">
              <a:extLst>
                <a:ext uri="{FF2B5EF4-FFF2-40B4-BE49-F238E27FC236}">
                  <a16:creationId xmlns:a16="http://schemas.microsoft.com/office/drawing/2014/main" id="{FE1BA5E3-F494-48C7-935B-0BF37B2A94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90" y="2318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6" name="Oval 3267">
              <a:extLst>
                <a:ext uri="{FF2B5EF4-FFF2-40B4-BE49-F238E27FC236}">
                  <a16:creationId xmlns:a16="http://schemas.microsoft.com/office/drawing/2014/main" id="{B1E20943-1501-4E99-980A-4138E814D3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2321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7" name="Oval 3268">
              <a:extLst>
                <a:ext uri="{FF2B5EF4-FFF2-40B4-BE49-F238E27FC236}">
                  <a16:creationId xmlns:a16="http://schemas.microsoft.com/office/drawing/2014/main" id="{4DAF8FAC-BB14-4D53-B16F-D2FE27B0E2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5" y="2321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8" name="Oval 3269">
              <a:extLst>
                <a:ext uri="{FF2B5EF4-FFF2-40B4-BE49-F238E27FC236}">
                  <a16:creationId xmlns:a16="http://schemas.microsoft.com/office/drawing/2014/main" id="{2B2D0D91-29BB-4CF5-BFBB-239920096B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4" y="233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29" name="Oval 3270">
              <a:extLst>
                <a:ext uri="{FF2B5EF4-FFF2-40B4-BE49-F238E27FC236}">
                  <a16:creationId xmlns:a16="http://schemas.microsoft.com/office/drawing/2014/main" id="{CB3809C0-3255-4231-BF67-A155E4CE34F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74" y="233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0" name="Oval 3271">
              <a:extLst>
                <a:ext uri="{FF2B5EF4-FFF2-40B4-BE49-F238E27FC236}">
                  <a16:creationId xmlns:a16="http://schemas.microsoft.com/office/drawing/2014/main" id="{7DC7FA66-3059-42E7-A7D2-4763AD78BB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37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1" name="Oval 3272">
              <a:extLst>
                <a:ext uri="{FF2B5EF4-FFF2-40B4-BE49-F238E27FC236}">
                  <a16:creationId xmlns:a16="http://schemas.microsoft.com/office/drawing/2014/main" id="{EBBE8A6B-4E8A-4B33-8186-D169FFBAD8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58" y="237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2" name="Oval 3273">
              <a:extLst>
                <a:ext uri="{FF2B5EF4-FFF2-40B4-BE49-F238E27FC236}">
                  <a16:creationId xmlns:a16="http://schemas.microsoft.com/office/drawing/2014/main" id="{D2771B8A-9E37-44C0-997E-B670EBB6F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38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3" name="Oval 3274">
              <a:extLst>
                <a:ext uri="{FF2B5EF4-FFF2-40B4-BE49-F238E27FC236}">
                  <a16:creationId xmlns:a16="http://schemas.microsoft.com/office/drawing/2014/main" id="{8B810C1B-7621-4495-99DC-FDDE8CB2A9B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6" y="238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4" name="Oval 3275">
              <a:extLst>
                <a:ext uri="{FF2B5EF4-FFF2-40B4-BE49-F238E27FC236}">
                  <a16:creationId xmlns:a16="http://schemas.microsoft.com/office/drawing/2014/main" id="{7B852D06-C78A-4053-8BDB-700013F95C4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38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5" name="Oval 3276">
              <a:extLst>
                <a:ext uri="{FF2B5EF4-FFF2-40B4-BE49-F238E27FC236}">
                  <a16:creationId xmlns:a16="http://schemas.microsoft.com/office/drawing/2014/main" id="{B8FB6749-63CD-4897-9C3D-854D896B1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60" y="238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6" name="Oval 3277">
              <a:extLst>
                <a:ext uri="{FF2B5EF4-FFF2-40B4-BE49-F238E27FC236}">
                  <a16:creationId xmlns:a16="http://schemas.microsoft.com/office/drawing/2014/main" id="{694D8DE1-5F3B-41EA-90CB-E594868324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353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7" name="Oval 3278">
              <a:extLst>
                <a:ext uri="{FF2B5EF4-FFF2-40B4-BE49-F238E27FC236}">
                  <a16:creationId xmlns:a16="http://schemas.microsoft.com/office/drawing/2014/main" id="{F4EF260F-AB7E-49D9-9802-F384A93CC3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06" y="2353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8" name="Oval 3279">
              <a:extLst>
                <a:ext uri="{FF2B5EF4-FFF2-40B4-BE49-F238E27FC236}">
                  <a16:creationId xmlns:a16="http://schemas.microsoft.com/office/drawing/2014/main" id="{3CD266CD-0630-4333-8B03-A380223EC6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2353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39" name="Oval 3280">
              <a:extLst>
                <a:ext uri="{FF2B5EF4-FFF2-40B4-BE49-F238E27FC236}">
                  <a16:creationId xmlns:a16="http://schemas.microsoft.com/office/drawing/2014/main" id="{9F73B413-1B53-45EB-AC1D-9F1C8D4F4E9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0" y="2353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0" name="Oval 3281">
              <a:extLst>
                <a:ext uri="{FF2B5EF4-FFF2-40B4-BE49-F238E27FC236}">
                  <a16:creationId xmlns:a16="http://schemas.microsoft.com/office/drawing/2014/main" id="{FDD9D196-EF07-4DC3-837E-77A157E58E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36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1" name="Oval 3282">
              <a:extLst>
                <a:ext uri="{FF2B5EF4-FFF2-40B4-BE49-F238E27FC236}">
                  <a16:creationId xmlns:a16="http://schemas.microsoft.com/office/drawing/2014/main" id="{BAD96D68-F49F-4E42-B416-2AFD1A9371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36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2" name="Oval 3283">
              <a:extLst>
                <a:ext uri="{FF2B5EF4-FFF2-40B4-BE49-F238E27FC236}">
                  <a16:creationId xmlns:a16="http://schemas.microsoft.com/office/drawing/2014/main" id="{D16B28D7-09B8-4381-935B-04230AB305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37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3" name="Oval 3284">
              <a:extLst>
                <a:ext uri="{FF2B5EF4-FFF2-40B4-BE49-F238E27FC236}">
                  <a16:creationId xmlns:a16="http://schemas.microsoft.com/office/drawing/2014/main" id="{FC38C098-4609-4D9A-ABC3-12546FD6777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37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4" name="Oval 3285">
              <a:extLst>
                <a:ext uri="{FF2B5EF4-FFF2-40B4-BE49-F238E27FC236}">
                  <a16:creationId xmlns:a16="http://schemas.microsoft.com/office/drawing/2014/main" id="{F7E1695B-D2C7-4E82-9590-FA697C5AD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37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5" name="Oval 3286">
              <a:extLst>
                <a:ext uri="{FF2B5EF4-FFF2-40B4-BE49-F238E27FC236}">
                  <a16:creationId xmlns:a16="http://schemas.microsoft.com/office/drawing/2014/main" id="{F046AAE4-D40C-4F64-AE2C-A89EEBD902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37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6" name="Oval 3287">
              <a:extLst>
                <a:ext uri="{FF2B5EF4-FFF2-40B4-BE49-F238E27FC236}">
                  <a16:creationId xmlns:a16="http://schemas.microsoft.com/office/drawing/2014/main" id="{770B1E81-85F7-4072-8CFD-85E512B3EE7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432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7" name="Oval 3288">
              <a:extLst>
                <a:ext uri="{FF2B5EF4-FFF2-40B4-BE49-F238E27FC236}">
                  <a16:creationId xmlns:a16="http://schemas.microsoft.com/office/drawing/2014/main" id="{A972699B-8FF4-46CF-97EF-4E85AAD4EC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9" y="2432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8" name="Oval 3289">
              <a:extLst>
                <a:ext uri="{FF2B5EF4-FFF2-40B4-BE49-F238E27FC236}">
                  <a16:creationId xmlns:a16="http://schemas.microsoft.com/office/drawing/2014/main" id="{1E54CBCE-6FA2-4B90-9B56-ED8DA300DD4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2444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49" name="Oval 3290">
              <a:extLst>
                <a:ext uri="{FF2B5EF4-FFF2-40B4-BE49-F238E27FC236}">
                  <a16:creationId xmlns:a16="http://schemas.microsoft.com/office/drawing/2014/main" id="{9154DD3C-AA30-4C39-B4D7-A7D2FE36EA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5" y="2444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0" name="Oval 3291">
              <a:extLst>
                <a:ext uri="{FF2B5EF4-FFF2-40B4-BE49-F238E27FC236}">
                  <a16:creationId xmlns:a16="http://schemas.microsoft.com/office/drawing/2014/main" id="{10BDCA94-67B1-4965-81B6-5E60E6A809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44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1" name="Oval 3292">
              <a:extLst>
                <a:ext uri="{FF2B5EF4-FFF2-40B4-BE49-F238E27FC236}">
                  <a16:creationId xmlns:a16="http://schemas.microsoft.com/office/drawing/2014/main" id="{9C23FCBE-0321-44C8-B031-DECA0E5D270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44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2" name="Oval 3293">
              <a:extLst>
                <a:ext uri="{FF2B5EF4-FFF2-40B4-BE49-F238E27FC236}">
                  <a16:creationId xmlns:a16="http://schemas.microsoft.com/office/drawing/2014/main" id="{7DC9E4D3-3E15-4AC9-8737-B7D8FEC660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" y="230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3" name="Oval 3294">
              <a:extLst>
                <a:ext uri="{FF2B5EF4-FFF2-40B4-BE49-F238E27FC236}">
                  <a16:creationId xmlns:a16="http://schemas.microsoft.com/office/drawing/2014/main" id="{C5E9ECDF-27C1-40CC-B990-A8CC5C88A7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41" y="230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4" name="Oval 3295">
              <a:extLst>
                <a:ext uri="{FF2B5EF4-FFF2-40B4-BE49-F238E27FC236}">
                  <a16:creationId xmlns:a16="http://schemas.microsoft.com/office/drawing/2014/main" id="{7F1098F3-A8D9-409E-A5E0-D45E679095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229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5" name="Oval 3296">
              <a:extLst>
                <a:ext uri="{FF2B5EF4-FFF2-40B4-BE49-F238E27FC236}">
                  <a16:creationId xmlns:a16="http://schemas.microsoft.com/office/drawing/2014/main" id="{30E49EEB-4EAE-4134-9893-4C363B3EB4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229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6" name="Oval 3297">
              <a:extLst>
                <a:ext uri="{FF2B5EF4-FFF2-40B4-BE49-F238E27FC236}">
                  <a16:creationId xmlns:a16="http://schemas.microsoft.com/office/drawing/2014/main" id="{756904A1-FBEA-4351-BCC8-D44AB09E95D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31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7" name="Oval 3298">
              <a:extLst>
                <a:ext uri="{FF2B5EF4-FFF2-40B4-BE49-F238E27FC236}">
                  <a16:creationId xmlns:a16="http://schemas.microsoft.com/office/drawing/2014/main" id="{C63BA1D3-99DD-4690-ABE4-F8A83E6FE3D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31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8" name="Oval 3299">
              <a:extLst>
                <a:ext uri="{FF2B5EF4-FFF2-40B4-BE49-F238E27FC236}">
                  <a16:creationId xmlns:a16="http://schemas.microsoft.com/office/drawing/2014/main" id="{5B3DFCA1-0984-4094-BCE9-AB28CE15812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232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59" name="Oval 3300">
              <a:extLst>
                <a:ext uri="{FF2B5EF4-FFF2-40B4-BE49-F238E27FC236}">
                  <a16:creationId xmlns:a16="http://schemas.microsoft.com/office/drawing/2014/main" id="{6DE003EF-F93F-4B6D-91B2-2AFEF9A7C2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9" y="232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0" name="Oval 3301">
              <a:extLst>
                <a:ext uri="{FF2B5EF4-FFF2-40B4-BE49-F238E27FC236}">
                  <a16:creationId xmlns:a16="http://schemas.microsoft.com/office/drawing/2014/main" id="{951F4C66-E70E-463F-BBBD-E3EEFC501AF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30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1" name="Oval 3302">
              <a:extLst>
                <a:ext uri="{FF2B5EF4-FFF2-40B4-BE49-F238E27FC236}">
                  <a16:creationId xmlns:a16="http://schemas.microsoft.com/office/drawing/2014/main" id="{8FAE1307-0CC8-4ADE-9B1E-98B28435BB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30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2" name="Oval 3303">
              <a:extLst>
                <a:ext uri="{FF2B5EF4-FFF2-40B4-BE49-F238E27FC236}">
                  <a16:creationId xmlns:a16="http://schemas.microsoft.com/office/drawing/2014/main" id="{6DBC31B4-C51D-4258-A96B-095D21DD848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206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3" name="Oval 3304">
              <a:extLst>
                <a:ext uri="{FF2B5EF4-FFF2-40B4-BE49-F238E27FC236}">
                  <a16:creationId xmlns:a16="http://schemas.microsoft.com/office/drawing/2014/main" id="{D6E56170-1534-4DC7-A06B-0CDA66FC52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0" y="2206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4" name="Oval 3305">
              <a:extLst>
                <a:ext uri="{FF2B5EF4-FFF2-40B4-BE49-F238E27FC236}">
                  <a16:creationId xmlns:a16="http://schemas.microsoft.com/office/drawing/2014/main" id="{67EF6A08-FB6D-4EDD-A769-034041794D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20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5" name="Oval 3306">
              <a:extLst>
                <a:ext uri="{FF2B5EF4-FFF2-40B4-BE49-F238E27FC236}">
                  <a16:creationId xmlns:a16="http://schemas.microsoft.com/office/drawing/2014/main" id="{69F4F117-7E70-4021-9A79-148E1227E4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9" y="220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6" name="Oval 3307">
              <a:extLst>
                <a:ext uri="{FF2B5EF4-FFF2-40B4-BE49-F238E27FC236}">
                  <a16:creationId xmlns:a16="http://schemas.microsoft.com/office/drawing/2014/main" id="{946120DD-9CE4-4881-98CB-8DD1DEACFA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22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7" name="Oval 3308">
              <a:extLst>
                <a:ext uri="{FF2B5EF4-FFF2-40B4-BE49-F238E27FC236}">
                  <a16:creationId xmlns:a16="http://schemas.microsoft.com/office/drawing/2014/main" id="{F6E21044-F344-48FA-95C1-114D6E6482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22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8" name="Oval 3309">
              <a:extLst>
                <a:ext uri="{FF2B5EF4-FFF2-40B4-BE49-F238E27FC236}">
                  <a16:creationId xmlns:a16="http://schemas.microsoft.com/office/drawing/2014/main" id="{8A70EC6B-45B2-4FF5-848A-31452905B5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46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69" name="Oval 3310">
              <a:extLst>
                <a:ext uri="{FF2B5EF4-FFF2-40B4-BE49-F238E27FC236}">
                  <a16:creationId xmlns:a16="http://schemas.microsoft.com/office/drawing/2014/main" id="{2E659919-FC70-4B11-ABEF-AE0D179418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4" y="2246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0" name="Oval 3311">
              <a:extLst>
                <a:ext uri="{FF2B5EF4-FFF2-40B4-BE49-F238E27FC236}">
                  <a16:creationId xmlns:a16="http://schemas.microsoft.com/office/drawing/2014/main" id="{B8F44184-6AD0-4207-B118-D1AD6E14BE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2227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1" name="Oval 3312">
              <a:extLst>
                <a:ext uri="{FF2B5EF4-FFF2-40B4-BE49-F238E27FC236}">
                  <a16:creationId xmlns:a16="http://schemas.microsoft.com/office/drawing/2014/main" id="{6DBEBEC9-7057-4C99-A70C-71545D3448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8" y="2227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2" name="Oval 3313">
              <a:extLst>
                <a:ext uri="{FF2B5EF4-FFF2-40B4-BE49-F238E27FC236}">
                  <a16:creationId xmlns:a16="http://schemas.microsoft.com/office/drawing/2014/main" id="{DE1BEF7B-F3BD-4F49-953B-8E6FCBB71F5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3" y="2206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3" name="Oval 3314">
              <a:extLst>
                <a:ext uri="{FF2B5EF4-FFF2-40B4-BE49-F238E27FC236}">
                  <a16:creationId xmlns:a16="http://schemas.microsoft.com/office/drawing/2014/main" id="{DE2E3716-9995-4980-8A45-B6BBDFE70F4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3" y="2206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4" name="Oval 3315">
              <a:extLst>
                <a:ext uri="{FF2B5EF4-FFF2-40B4-BE49-F238E27FC236}">
                  <a16:creationId xmlns:a16="http://schemas.microsoft.com/office/drawing/2014/main" id="{7DE3FD36-E39E-4B07-A4F7-FB5CB620E9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225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5" name="Oval 3316">
              <a:extLst>
                <a:ext uri="{FF2B5EF4-FFF2-40B4-BE49-F238E27FC236}">
                  <a16:creationId xmlns:a16="http://schemas.microsoft.com/office/drawing/2014/main" id="{F255D16F-7B24-4076-AEF0-9093B4FD7F8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3" y="2225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6" name="Oval 3317">
              <a:extLst>
                <a:ext uri="{FF2B5EF4-FFF2-40B4-BE49-F238E27FC236}">
                  <a16:creationId xmlns:a16="http://schemas.microsoft.com/office/drawing/2014/main" id="{F360DDC2-B9ED-4494-AF37-E9661798A6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12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7" name="Oval 3318">
              <a:extLst>
                <a:ext uri="{FF2B5EF4-FFF2-40B4-BE49-F238E27FC236}">
                  <a16:creationId xmlns:a16="http://schemas.microsoft.com/office/drawing/2014/main" id="{47C07B43-7C2D-4FAF-8C4F-1B16447996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62" y="212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8" name="Oval 3319">
              <a:extLst>
                <a:ext uri="{FF2B5EF4-FFF2-40B4-BE49-F238E27FC236}">
                  <a16:creationId xmlns:a16="http://schemas.microsoft.com/office/drawing/2014/main" id="{00E4CFEF-F2CC-4FCB-8B6C-B7599DC54C0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2132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79" name="Oval 3320">
              <a:extLst>
                <a:ext uri="{FF2B5EF4-FFF2-40B4-BE49-F238E27FC236}">
                  <a16:creationId xmlns:a16="http://schemas.microsoft.com/office/drawing/2014/main" id="{6794155F-98A6-4CFC-AFBD-CE5D78130E6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1" y="2132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0" name="Oval 3321">
              <a:extLst>
                <a:ext uri="{FF2B5EF4-FFF2-40B4-BE49-F238E27FC236}">
                  <a16:creationId xmlns:a16="http://schemas.microsoft.com/office/drawing/2014/main" id="{DE71DA31-F499-4669-B8E6-F782D435F20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13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1" name="Oval 3322">
              <a:extLst>
                <a:ext uri="{FF2B5EF4-FFF2-40B4-BE49-F238E27FC236}">
                  <a16:creationId xmlns:a16="http://schemas.microsoft.com/office/drawing/2014/main" id="{FB02F020-4C7F-4579-9B2E-F66E2D251C2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2" y="213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2" name="Oval 3323">
              <a:extLst>
                <a:ext uri="{FF2B5EF4-FFF2-40B4-BE49-F238E27FC236}">
                  <a16:creationId xmlns:a16="http://schemas.microsoft.com/office/drawing/2014/main" id="{0955054F-657A-462A-B9AC-538B28D4FB0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12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3" name="Oval 3324">
              <a:extLst>
                <a:ext uri="{FF2B5EF4-FFF2-40B4-BE49-F238E27FC236}">
                  <a16:creationId xmlns:a16="http://schemas.microsoft.com/office/drawing/2014/main" id="{A6E99BEC-CFA1-43B6-B2C2-F46D24E541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76" y="212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4" name="Oval 3325">
              <a:extLst>
                <a:ext uri="{FF2B5EF4-FFF2-40B4-BE49-F238E27FC236}">
                  <a16:creationId xmlns:a16="http://schemas.microsoft.com/office/drawing/2014/main" id="{8D6727F1-4F75-4072-91FA-3C3CF30CCC0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2150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5" name="Oval 3326">
              <a:extLst>
                <a:ext uri="{FF2B5EF4-FFF2-40B4-BE49-F238E27FC236}">
                  <a16:creationId xmlns:a16="http://schemas.microsoft.com/office/drawing/2014/main" id="{2D3F504C-9D78-4C03-A9C7-1198747AC7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58" y="2150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6" name="Oval 3327">
              <a:extLst>
                <a:ext uri="{FF2B5EF4-FFF2-40B4-BE49-F238E27FC236}">
                  <a16:creationId xmlns:a16="http://schemas.microsoft.com/office/drawing/2014/main" id="{126C4433-F162-4823-BDAA-C8278EDCFD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15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7" name="Oval 3328">
              <a:extLst>
                <a:ext uri="{FF2B5EF4-FFF2-40B4-BE49-F238E27FC236}">
                  <a16:creationId xmlns:a16="http://schemas.microsoft.com/office/drawing/2014/main" id="{BD19D600-D506-4784-8550-742312409D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81" y="215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8" name="Oval 3329">
              <a:extLst>
                <a:ext uri="{FF2B5EF4-FFF2-40B4-BE49-F238E27FC236}">
                  <a16:creationId xmlns:a16="http://schemas.microsoft.com/office/drawing/2014/main" id="{4AC3F31A-A0D4-48F7-8A11-4788942BF9C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2" y="2071"/>
              <a:ext cx="16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89" name="Oval 3330">
              <a:extLst>
                <a:ext uri="{FF2B5EF4-FFF2-40B4-BE49-F238E27FC236}">
                  <a16:creationId xmlns:a16="http://schemas.microsoft.com/office/drawing/2014/main" id="{02B27AB4-52A7-4B93-BBB8-1C585F7E28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32" y="2071"/>
              <a:ext cx="16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0" name="Oval 3331">
              <a:extLst>
                <a:ext uri="{FF2B5EF4-FFF2-40B4-BE49-F238E27FC236}">
                  <a16:creationId xmlns:a16="http://schemas.microsoft.com/office/drawing/2014/main" id="{A87BF238-A74B-4046-BC4F-B5C64AAEEFC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207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1" name="Oval 3332">
              <a:extLst>
                <a:ext uri="{FF2B5EF4-FFF2-40B4-BE49-F238E27FC236}">
                  <a16:creationId xmlns:a16="http://schemas.microsoft.com/office/drawing/2014/main" id="{9B20EE6B-25FD-4022-BF83-5B07C239069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6" y="207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2" name="Oval 3333">
              <a:extLst>
                <a:ext uri="{FF2B5EF4-FFF2-40B4-BE49-F238E27FC236}">
                  <a16:creationId xmlns:a16="http://schemas.microsoft.com/office/drawing/2014/main" id="{CED60B09-E189-48EC-89DE-E89E72E39EE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209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3" name="Oval 3334">
              <a:extLst>
                <a:ext uri="{FF2B5EF4-FFF2-40B4-BE49-F238E27FC236}">
                  <a16:creationId xmlns:a16="http://schemas.microsoft.com/office/drawing/2014/main" id="{93E54C10-74FA-4DE8-B9DC-D73111359F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3" y="209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4" name="Oval 3335">
              <a:extLst>
                <a:ext uri="{FF2B5EF4-FFF2-40B4-BE49-F238E27FC236}">
                  <a16:creationId xmlns:a16="http://schemas.microsoft.com/office/drawing/2014/main" id="{4CD4A1F0-7468-49DC-8018-A992EF4B015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148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5" name="Oval 3336">
              <a:extLst>
                <a:ext uri="{FF2B5EF4-FFF2-40B4-BE49-F238E27FC236}">
                  <a16:creationId xmlns:a16="http://schemas.microsoft.com/office/drawing/2014/main" id="{D67F9818-DDF6-4224-AC07-2E91BEC4E3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148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6" name="Oval 3337">
              <a:extLst>
                <a:ext uri="{FF2B5EF4-FFF2-40B4-BE49-F238E27FC236}">
                  <a16:creationId xmlns:a16="http://schemas.microsoft.com/office/drawing/2014/main" id="{C78FC409-B1D6-4F3C-9C9A-EE3C49ED2FF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16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7" name="Oval 3338">
              <a:extLst>
                <a:ext uri="{FF2B5EF4-FFF2-40B4-BE49-F238E27FC236}">
                  <a16:creationId xmlns:a16="http://schemas.microsoft.com/office/drawing/2014/main" id="{74C57FF6-161B-4862-B884-D81C94A5FE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16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8" name="Oval 3339">
              <a:extLst>
                <a:ext uri="{FF2B5EF4-FFF2-40B4-BE49-F238E27FC236}">
                  <a16:creationId xmlns:a16="http://schemas.microsoft.com/office/drawing/2014/main" id="{361A6663-688E-46CB-AE19-F3AF372EBE3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169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799" name="Oval 3340">
              <a:extLst>
                <a:ext uri="{FF2B5EF4-FFF2-40B4-BE49-F238E27FC236}">
                  <a16:creationId xmlns:a16="http://schemas.microsoft.com/office/drawing/2014/main" id="{00495F9D-F0DE-44F7-98BF-A5B8ADAF17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169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0" name="Oval 3341">
              <a:extLst>
                <a:ext uri="{FF2B5EF4-FFF2-40B4-BE49-F238E27FC236}">
                  <a16:creationId xmlns:a16="http://schemas.microsoft.com/office/drawing/2014/main" id="{EE264EC3-88D5-4D8F-AFA8-114F7A10722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21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1" name="Oval 3342">
              <a:extLst>
                <a:ext uri="{FF2B5EF4-FFF2-40B4-BE49-F238E27FC236}">
                  <a16:creationId xmlns:a16="http://schemas.microsoft.com/office/drawing/2014/main" id="{985542A8-27AC-4661-9914-C0DB4C696B2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5" y="221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2" name="Oval 3343">
              <a:extLst>
                <a:ext uri="{FF2B5EF4-FFF2-40B4-BE49-F238E27FC236}">
                  <a16:creationId xmlns:a16="http://schemas.microsoft.com/office/drawing/2014/main" id="{D30AF1EB-40AC-4ACF-B8ED-96D9201283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234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3" name="Oval 3344">
              <a:extLst>
                <a:ext uri="{FF2B5EF4-FFF2-40B4-BE49-F238E27FC236}">
                  <a16:creationId xmlns:a16="http://schemas.microsoft.com/office/drawing/2014/main" id="{17391221-5FFA-4337-9C92-98A2BF8BA4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234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4" name="Oval 3345">
              <a:extLst>
                <a:ext uri="{FF2B5EF4-FFF2-40B4-BE49-F238E27FC236}">
                  <a16:creationId xmlns:a16="http://schemas.microsoft.com/office/drawing/2014/main" id="{0D3DEF28-7096-4B09-893B-3778D0657E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232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5" name="Oval 3346">
              <a:extLst>
                <a:ext uri="{FF2B5EF4-FFF2-40B4-BE49-F238E27FC236}">
                  <a16:creationId xmlns:a16="http://schemas.microsoft.com/office/drawing/2014/main" id="{A3568142-EB37-428B-A8F4-2B6A05A5C52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232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6" name="Oval 3347">
              <a:extLst>
                <a:ext uri="{FF2B5EF4-FFF2-40B4-BE49-F238E27FC236}">
                  <a16:creationId xmlns:a16="http://schemas.microsoft.com/office/drawing/2014/main" id="{420F5424-FA82-4DB7-8112-40B4E00E759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" y="2251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7" name="Oval 3348">
              <a:extLst>
                <a:ext uri="{FF2B5EF4-FFF2-40B4-BE49-F238E27FC236}">
                  <a16:creationId xmlns:a16="http://schemas.microsoft.com/office/drawing/2014/main" id="{8BA3A267-81EA-4C04-85EB-447DD41211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5" y="2251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8" name="Oval 3349">
              <a:extLst>
                <a:ext uri="{FF2B5EF4-FFF2-40B4-BE49-F238E27FC236}">
                  <a16:creationId xmlns:a16="http://schemas.microsoft.com/office/drawing/2014/main" id="{7A3DE244-9762-4C2E-82E5-3216DCD15DF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7" y="225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09" name="Oval 3350">
              <a:extLst>
                <a:ext uri="{FF2B5EF4-FFF2-40B4-BE49-F238E27FC236}">
                  <a16:creationId xmlns:a16="http://schemas.microsoft.com/office/drawing/2014/main" id="{356096F8-4034-4506-BAB6-E9F27FBCBC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7" y="225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0" name="Oval 3351">
              <a:extLst>
                <a:ext uri="{FF2B5EF4-FFF2-40B4-BE49-F238E27FC236}">
                  <a16:creationId xmlns:a16="http://schemas.microsoft.com/office/drawing/2014/main" id="{88641562-68BA-4223-B7B1-078D83E1F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225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1" name="Oval 3352">
              <a:extLst>
                <a:ext uri="{FF2B5EF4-FFF2-40B4-BE49-F238E27FC236}">
                  <a16:creationId xmlns:a16="http://schemas.microsoft.com/office/drawing/2014/main" id="{A923EECE-69B9-4838-8EF1-43CF8599C8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0" y="225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2" name="Oval 3353">
              <a:extLst>
                <a:ext uri="{FF2B5EF4-FFF2-40B4-BE49-F238E27FC236}">
                  <a16:creationId xmlns:a16="http://schemas.microsoft.com/office/drawing/2014/main" id="{E3806020-BC9D-4BC4-BC2C-5D5882EE30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2" y="2311"/>
              <a:ext cx="17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3" name="Oval 3354">
              <a:extLst>
                <a:ext uri="{FF2B5EF4-FFF2-40B4-BE49-F238E27FC236}">
                  <a16:creationId xmlns:a16="http://schemas.microsoft.com/office/drawing/2014/main" id="{E0F0DFDD-1CB3-4402-8280-79DBD6582B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2" y="2311"/>
              <a:ext cx="17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4" name="Oval 3355">
              <a:extLst>
                <a:ext uri="{FF2B5EF4-FFF2-40B4-BE49-F238E27FC236}">
                  <a16:creationId xmlns:a16="http://schemas.microsoft.com/office/drawing/2014/main" id="{DF045A6F-E3D5-409E-A331-A1C43DBBDA0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232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5" name="Oval 3356">
              <a:extLst>
                <a:ext uri="{FF2B5EF4-FFF2-40B4-BE49-F238E27FC236}">
                  <a16:creationId xmlns:a16="http://schemas.microsoft.com/office/drawing/2014/main" id="{1B19E4A4-F8DC-48DD-8F31-76F54BAEF2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6" y="232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6" name="Oval 3357">
              <a:extLst>
                <a:ext uri="{FF2B5EF4-FFF2-40B4-BE49-F238E27FC236}">
                  <a16:creationId xmlns:a16="http://schemas.microsoft.com/office/drawing/2014/main" id="{F7749BDC-250F-4C46-9CDD-BD195F02AC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2332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7" name="Oval 3358">
              <a:extLst>
                <a:ext uri="{FF2B5EF4-FFF2-40B4-BE49-F238E27FC236}">
                  <a16:creationId xmlns:a16="http://schemas.microsoft.com/office/drawing/2014/main" id="{42B67C9F-07AB-4937-9B31-603A3EAA2CE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90" y="2332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8" name="Oval 3359">
              <a:extLst>
                <a:ext uri="{FF2B5EF4-FFF2-40B4-BE49-F238E27FC236}">
                  <a16:creationId xmlns:a16="http://schemas.microsoft.com/office/drawing/2014/main" id="{688BE823-82FA-488C-B141-AEB3014FDC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2344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19" name="Oval 3360">
              <a:extLst>
                <a:ext uri="{FF2B5EF4-FFF2-40B4-BE49-F238E27FC236}">
                  <a16:creationId xmlns:a16="http://schemas.microsoft.com/office/drawing/2014/main" id="{7F4CADF4-FA7A-4BC3-B3E4-05CFCB1D39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71" y="2344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0" name="Oval 3361">
              <a:extLst>
                <a:ext uri="{FF2B5EF4-FFF2-40B4-BE49-F238E27FC236}">
                  <a16:creationId xmlns:a16="http://schemas.microsoft.com/office/drawing/2014/main" id="{919F99A3-9037-4E9A-8DED-C989D9ADE2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349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1" name="Oval 3362">
              <a:extLst>
                <a:ext uri="{FF2B5EF4-FFF2-40B4-BE49-F238E27FC236}">
                  <a16:creationId xmlns:a16="http://schemas.microsoft.com/office/drawing/2014/main" id="{8B89CE7E-A1EC-46E1-839F-2593E9C540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88" y="2349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2" name="Oval 3363">
              <a:extLst>
                <a:ext uri="{FF2B5EF4-FFF2-40B4-BE49-F238E27FC236}">
                  <a16:creationId xmlns:a16="http://schemas.microsoft.com/office/drawing/2014/main" id="{46A83C50-971B-4F32-90F8-557DB798DA8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2381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3" name="Oval 3364">
              <a:extLst>
                <a:ext uri="{FF2B5EF4-FFF2-40B4-BE49-F238E27FC236}">
                  <a16:creationId xmlns:a16="http://schemas.microsoft.com/office/drawing/2014/main" id="{D997E4F6-417E-4D03-B54E-46FFC7BD9C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2381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4" name="Oval 3365">
              <a:extLst>
                <a:ext uri="{FF2B5EF4-FFF2-40B4-BE49-F238E27FC236}">
                  <a16:creationId xmlns:a16="http://schemas.microsoft.com/office/drawing/2014/main" id="{AB856FFF-706A-49DA-AF18-D34598FDD7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39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5" name="Oval 3366">
              <a:extLst>
                <a:ext uri="{FF2B5EF4-FFF2-40B4-BE49-F238E27FC236}">
                  <a16:creationId xmlns:a16="http://schemas.microsoft.com/office/drawing/2014/main" id="{C5FBE1B6-C4C8-4BAB-ABDD-ECFF48573D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9" y="239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6" name="Oval 3367">
              <a:extLst>
                <a:ext uri="{FF2B5EF4-FFF2-40B4-BE49-F238E27FC236}">
                  <a16:creationId xmlns:a16="http://schemas.microsoft.com/office/drawing/2014/main" id="{171D6D8A-A9E9-49C3-B01F-94E2670ECF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2405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7" name="Oval 3368">
              <a:extLst>
                <a:ext uri="{FF2B5EF4-FFF2-40B4-BE49-F238E27FC236}">
                  <a16:creationId xmlns:a16="http://schemas.microsoft.com/office/drawing/2014/main" id="{A473E6C9-0D54-4C45-B035-97485F7F2A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3" y="2405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8" name="Oval 3369">
              <a:extLst>
                <a:ext uri="{FF2B5EF4-FFF2-40B4-BE49-F238E27FC236}">
                  <a16:creationId xmlns:a16="http://schemas.microsoft.com/office/drawing/2014/main" id="{EFD78FF6-4A25-426B-AFBE-44A79AC31AE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418"/>
              <a:ext cx="16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29" name="Oval 3370">
              <a:extLst>
                <a:ext uri="{FF2B5EF4-FFF2-40B4-BE49-F238E27FC236}">
                  <a16:creationId xmlns:a16="http://schemas.microsoft.com/office/drawing/2014/main" id="{C018CA6A-166D-4939-80C7-6283D4F6376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11" y="2418"/>
              <a:ext cx="16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0" name="Oval 3371">
              <a:extLst>
                <a:ext uri="{FF2B5EF4-FFF2-40B4-BE49-F238E27FC236}">
                  <a16:creationId xmlns:a16="http://schemas.microsoft.com/office/drawing/2014/main" id="{24366A1C-C147-4DE3-9F77-0D1581671D1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40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1" name="Oval 3372">
              <a:extLst>
                <a:ext uri="{FF2B5EF4-FFF2-40B4-BE49-F238E27FC236}">
                  <a16:creationId xmlns:a16="http://schemas.microsoft.com/office/drawing/2014/main" id="{0F74F0CF-4373-4D74-AE01-B124A77E17B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02" y="240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2" name="Oval 3373">
              <a:extLst>
                <a:ext uri="{FF2B5EF4-FFF2-40B4-BE49-F238E27FC236}">
                  <a16:creationId xmlns:a16="http://schemas.microsoft.com/office/drawing/2014/main" id="{71C568BB-524E-4B9C-810C-D2524B2EF4C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325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3" name="Oval 3374">
              <a:extLst>
                <a:ext uri="{FF2B5EF4-FFF2-40B4-BE49-F238E27FC236}">
                  <a16:creationId xmlns:a16="http://schemas.microsoft.com/office/drawing/2014/main" id="{F5C32408-8F2F-4F7C-AC8A-3A85387E66C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44" y="2325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4" name="Oval 3375">
              <a:extLst>
                <a:ext uri="{FF2B5EF4-FFF2-40B4-BE49-F238E27FC236}">
                  <a16:creationId xmlns:a16="http://schemas.microsoft.com/office/drawing/2014/main" id="{8F135569-EBB4-4E4C-97BE-7358135D63C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064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5" name="Oval 3376">
              <a:extLst>
                <a:ext uri="{FF2B5EF4-FFF2-40B4-BE49-F238E27FC236}">
                  <a16:creationId xmlns:a16="http://schemas.microsoft.com/office/drawing/2014/main" id="{6BFB532B-0F4A-40E3-A49B-07E4D3CCD1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95" y="2064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6" name="Oval 3377">
              <a:extLst>
                <a:ext uri="{FF2B5EF4-FFF2-40B4-BE49-F238E27FC236}">
                  <a16:creationId xmlns:a16="http://schemas.microsoft.com/office/drawing/2014/main" id="{571B00DE-5A4B-46C9-9C7A-B533EAE782A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2113"/>
              <a:ext cx="16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7" name="Oval 3378">
              <a:extLst>
                <a:ext uri="{FF2B5EF4-FFF2-40B4-BE49-F238E27FC236}">
                  <a16:creationId xmlns:a16="http://schemas.microsoft.com/office/drawing/2014/main" id="{A9AD6E6A-0FD6-4C12-B600-D4A15A97AF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30" y="2113"/>
              <a:ext cx="16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8" name="Oval 3379">
              <a:extLst>
                <a:ext uri="{FF2B5EF4-FFF2-40B4-BE49-F238E27FC236}">
                  <a16:creationId xmlns:a16="http://schemas.microsoft.com/office/drawing/2014/main" id="{8DAA854B-ADBE-423E-8551-00C317108D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966"/>
              <a:ext cx="14" cy="17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39" name="Oval 3380">
              <a:extLst>
                <a:ext uri="{FF2B5EF4-FFF2-40B4-BE49-F238E27FC236}">
                  <a16:creationId xmlns:a16="http://schemas.microsoft.com/office/drawing/2014/main" id="{1FE34961-82A2-46B6-8E10-5789676008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91" y="1966"/>
              <a:ext cx="14" cy="17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0" name="Oval 3381">
              <a:extLst>
                <a:ext uri="{FF2B5EF4-FFF2-40B4-BE49-F238E27FC236}">
                  <a16:creationId xmlns:a16="http://schemas.microsoft.com/office/drawing/2014/main" id="{98233A67-0419-424B-B639-117314BBFB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1957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1" name="Oval 3382">
              <a:extLst>
                <a:ext uri="{FF2B5EF4-FFF2-40B4-BE49-F238E27FC236}">
                  <a16:creationId xmlns:a16="http://schemas.microsoft.com/office/drawing/2014/main" id="{E50C982F-5B24-44C4-83A7-DD02BA371C0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6" y="1957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2" name="Oval 3383">
              <a:extLst>
                <a:ext uri="{FF2B5EF4-FFF2-40B4-BE49-F238E27FC236}">
                  <a16:creationId xmlns:a16="http://schemas.microsoft.com/office/drawing/2014/main" id="{F526502C-2BEB-42C9-A35B-0AB0DE1429E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146"/>
              <a:ext cx="14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3" name="Oval 3384">
              <a:extLst>
                <a:ext uri="{FF2B5EF4-FFF2-40B4-BE49-F238E27FC236}">
                  <a16:creationId xmlns:a16="http://schemas.microsoft.com/office/drawing/2014/main" id="{CB5D77FF-1B87-4211-BFD6-BA14610573B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68" y="2146"/>
              <a:ext cx="14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4" name="Oval 3385">
              <a:extLst>
                <a:ext uri="{FF2B5EF4-FFF2-40B4-BE49-F238E27FC236}">
                  <a16:creationId xmlns:a16="http://schemas.microsoft.com/office/drawing/2014/main" id="{879DE52E-1A8A-46FF-A671-798FE96CBE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153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5" name="Oval 3386">
              <a:extLst>
                <a:ext uri="{FF2B5EF4-FFF2-40B4-BE49-F238E27FC236}">
                  <a16:creationId xmlns:a16="http://schemas.microsoft.com/office/drawing/2014/main" id="{E8FFE69A-A8ED-4F8A-B3B1-7BB6A2A0F23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35" y="2153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6" name="Oval 3387">
              <a:extLst>
                <a:ext uri="{FF2B5EF4-FFF2-40B4-BE49-F238E27FC236}">
                  <a16:creationId xmlns:a16="http://schemas.microsoft.com/office/drawing/2014/main" id="{B2343DDD-5B9F-43C6-9D3B-5F4587BAD75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621"/>
              <a:ext cx="14" cy="14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7" name="Oval 3388">
              <a:extLst>
                <a:ext uri="{FF2B5EF4-FFF2-40B4-BE49-F238E27FC236}">
                  <a16:creationId xmlns:a16="http://schemas.microsoft.com/office/drawing/2014/main" id="{B9C4028B-9D62-4986-BC49-56D5B23A02D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68" y="2621"/>
              <a:ext cx="14" cy="14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8" name="Oval 3389">
              <a:extLst>
                <a:ext uri="{FF2B5EF4-FFF2-40B4-BE49-F238E27FC236}">
                  <a16:creationId xmlns:a16="http://schemas.microsoft.com/office/drawing/2014/main" id="{74F9AA12-F64C-4BD2-B3B4-45EA7E5632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610"/>
              <a:ext cx="17" cy="16"/>
            </a:xfrm>
            <a:prstGeom prst="ellipse">
              <a:avLst/>
            </a:prstGeom>
            <a:solidFill>
              <a:srgbClr val="EFBCC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49" name="Oval 3390">
              <a:extLst>
                <a:ext uri="{FF2B5EF4-FFF2-40B4-BE49-F238E27FC236}">
                  <a16:creationId xmlns:a16="http://schemas.microsoft.com/office/drawing/2014/main" id="{11A3D439-2439-425B-AF78-CFBA6F0CCB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88" y="2610"/>
              <a:ext cx="17" cy="16"/>
            </a:xfrm>
            <a:prstGeom prst="ellipse">
              <a:avLst/>
            </a:prstGeom>
            <a:noFill/>
            <a:ln w="3175">
              <a:solidFill>
                <a:srgbClr val="DE7F5A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6850" name="Freeform 3391">
              <a:extLst>
                <a:ext uri="{FF2B5EF4-FFF2-40B4-BE49-F238E27FC236}">
                  <a16:creationId xmlns:a16="http://schemas.microsoft.com/office/drawing/2014/main" id="{5963F552-746E-4DCD-B10B-C29BCD9C1D2C}"/>
                </a:ext>
              </a:extLst>
            </p:cNvPr>
            <p:cNvSpPr>
              <a:spLocks/>
            </p:cNvSpPr>
            <p:nvPr/>
          </p:nvSpPr>
          <p:spPr bwMode="auto">
            <a:xfrm>
              <a:off x="1156" y="1696"/>
              <a:ext cx="683" cy="767"/>
            </a:xfrm>
            <a:custGeom>
              <a:avLst/>
              <a:gdLst>
                <a:gd name="T0" fmla="*/ 0 w 293"/>
                <a:gd name="T1" fmla="*/ 0 h 329"/>
                <a:gd name="T2" fmla="*/ 555 w 293"/>
                <a:gd name="T3" fmla="*/ 483 h 329"/>
                <a:gd name="T4" fmla="*/ 1021 w 293"/>
                <a:gd name="T5" fmla="*/ 1131 h 329"/>
                <a:gd name="T6" fmla="*/ 1462 w 293"/>
                <a:gd name="T7" fmla="*/ 1788 h 329"/>
                <a:gd name="T8" fmla="*/ 1434 w 293"/>
                <a:gd name="T9" fmla="*/ 1061 h 329"/>
                <a:gd name="T10" fmla="*/ 1592 w 293"/>
                <a:gd name="T11" fmla="*/ 608 h 329"/>
                <a:gd name="T12" fmla="*/ 1282 w 293"/>
                <a:gd name="T13" fmla="*/ 1054 h 329"/>
                <a:gd name="T14" fmla="*/ 723 w 293"/>
                <a:gd name="T15" fmla="*/ 527 h 329"/>
                <a:gd name="T16" fmla="*/ 0 w 293"/>
                <a:gd name="T17" fmla="*/ 0 h 32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93" h="329">
                  <a:moveTo>
                    <a:pt x="0" y="0"/>
                  </a:moveTo>
                  <a:cubicBezTo>
                    <a:pt x="36" y="20"/>
                    <a:pt x="75" y="50"/>
                    <a:pt x="102" y="89"/>
                  </a:cubicBezTo>
                  <a:cubicBezTo>
                    <a:pt x="129" y="128"/>
                    <a:pt x="161" y="171"/>
                    <a:pt x="188" y="208"/>
                  </a:cubicBezTo>
                  <a:cubicBezTo>
                    <a:pt x="215" y="245"/>
                    <a:pt x="251" y="321"/>
                    <a:pt x="269" y="329"/>
                  </a:cubicBezTo>
                  <a:cubicBezTo>
                    <a:pt x="263" y="288"/>
                    <a:pt x="253" y="236"/>
                    <a:pt x="264" y="195"/>
                  </a:cubicBezTo>
                  <a:cubicBezTo>
                    <a:pt x="275" y="154"/>
                    <a:pt x="287" y="121"/>
                    <a:pt x="293" y="112"/>
                  </a:cubicBezTo>
                  <a:cubicBezTo>
                    <a:pt x="262" y="135"/>
                    <a:pt x="252" y="189"/>
                    <a:pt x="236" y="194"/>
                  </a:cubicBezTo>
                  <a:cubicBezTo>
                    <a:pt x="220" y="199"/>
                    <a:pt x="159" y="125"/>
                    <a:pt x="133" y="97"/>
                  </a:cubicBezTo>
                  <a:cubicBezTo>
                    <a:pt x="107" y="69"/>
                    <a:pt x="0" y="0"/>
                    <a:pt x="0" y="0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1" name="Freeform 3392">
              <a:extLst>
                <a:ext uri="{FF2B5EF4-FFF2-40B4-BE49-F238E27FC236}">
                  <a16:creationId xmlns:a16="http://schemas.microsoft.com/office/drawing/2014/main" id="{03ACBF15-7805-4F41-ABE4-F4872EA758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95" y="1663"/>
              <a:ext cx="928" cy="1226"/>
            </a:xfrm>
            <a:custGeom>
              <a:avLst/>
              <a:gdLst>
                <a:gd name="T0" fmla="*/ 674 w 398"/>
                <a:gd name="T1" fmla="*/ 979 h 526"/>
                <a:gd name="T2" fmla="*/ 1355 w 398"/>
                <a:gd name="T3" fmla="*/ 1956 h 526"/>
                <a:gd name="T4" fmla="*/ 2164 w 398"/>
                <a:gd name="T5" fmla="*/ 2858 h 526"/>
                <a:gd name="T6" fmla="*/ 1907 w 398"/>
                <a:gd name="T7" fmla="*/ 2445 h 526"/>
                <a:gd name="T8" fmla="*/ 1793 w 398"/>
                <a:gd name="T9" fmla="*/ 2140 h 526"/>
                <a:gd name="T10" fmla="*/ 1387 w 398"/>
                <a:gd name="T11" fmla="*/ 1653 h 526"/>
                <a:gd name="T12" fmla="*/ 147 w 398"/>
                <a:gd name="T13" fmla="*/ 126 h 526"/>
                <a:gd name="T14" fmla="*/ 147 w 398"/>
                <a:gd name="T15" fmla="*/ 126 h 526"/>
                <a:gd name="T16" fmla="*/ 1038 w 398"/>
                <a:gd name="T17" fmla="*/ 1233 h 526"/>
                <a:gd name="T18" fmla="*/ 674 w 398"/>
                <a:gd name="T19" fmla="*/ 979 h 52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98" h="526">
                  <a:moveTo>
                    <a:pt x="124" y="180"/>
                  </a:moveTo>
                  <a:cubicBezTo>
                    <a:pt x="152" y="220"/>
                    <a:pt x="216" y="315"/>
                    <a:pt x="249" y="360"/>
                  </a:cubicBezTo>
                  <a:cubicBezTo>
                    <a:pt x="282" y="405"/>
                    <a:pt x="369" y="506"/>
                    <a:pt x="398" y="526"/>
                  </a:cubicBezTo>
                  <a:cubicBezTo>
                    <a:pt x="379" y="498"/>
                    <a:pt x="360" y="483"/>
                    <a:pt x="351" y="450"/>
                  </a:cubicBezTo>
                  <a:cubicBezTo>
                    <a:pt x="342" y="417"/>
                    <a:pt x="336" y="401"/>
                    <a:pt x="330" y="394"/>
                  </a:cubicBezTo>
                  <a:cubicBezTo>
                    <a:pt x="324" y="387"/>
                    <a:pt x="278" y="343"/>
                    <a:pt x="255" y="304"/>
                  </a:cubicBezTo>
                  <a:cubicBezTo>
                    <a:pt x="232" y="265"/>
                    <a:pt x="109" y="67"/>
                    <a:pt x="27" y="23"/>
                  </a:cubicBezTo>
                  <a:cubicBezTo>
                    <a:pt x="3" y="10"/>
                    <a:pt x="0" y="0"/>
                    <a:pt x="27" y="23"/>
                  </a:cubicBezTo>
                  <a:cubicBezTo>
                    <a:pt x="54" y="46"/>
                    <a:pt x="166" y="165"/>
                    <a:pt x="191" y="227"/>
                  </a:cubicBezTo>
                  <a:cubicBezTo>
                    <a:pt x="216" y="289"/>
                    <a:pt x="139" y="196"/>
                    <a:pt x="124" y="180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2" name="Freeform 3393">
              <a:extLst>
                <a:ext uri="{FF2B5EF4-FFF2-40B4-BE49-F238E27FC236}">
                  <a16:creationId xmlns:a16="http://schemas.microsoft.com/office/drawing/2014/main" id="{5FF76478-A650-4153-AEE2-224E23FA606A}"/>
                </a:ext>
              </a:extLst>
            </p:cNvPr>
            <p:cNvSpPr>
              <a:spLocks/>
            </p:cNvSpPr>
            <p:nvPr/>
          </p:nvSpPr>
          <p:spPr bwMode="auto">
            <a:xfrm>
              <a:off x="1295" y="1551"/>
              <a:ext cx="730" cy="285"/>
            </a:xfrm>
            <a:custGeom>
              <a:avLst/>
              <a:gdLst>
                <a:gd name="T0" fmla="*/ 0 w 313"/>
                <a:gd name="T1" fmla="*/ 262 h 122"/>
                <a:gd name="T2" fmla="*/ 816 w 313"/>
                <a:gd name="T3" fmla="*/ 474 h 122"/>
                <a:gd name="T4" fmla="*/ 1404 w 313"/>
                <a:gd name="T5" fmla="*/ 666 h 122"/>
                <a:gd name="T6" fmla="*/ 1703 w 313"/>
                <a:gd name="T7" fmla="*/ 0 h 122"/>
                <a:gd name="T8" fmla="*/ 1290 w 313"/>
                <a:gd name="T9" fmla="*/ 404 h 122"/>
                <a:gd name="T10" fmla="*/ 0 w 313"/>
                <a:gd name="T11" fmla="*/ 262 h 12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13" h="122">
                  <a:moveTo>
                    <a:pt x="0" y="48"/>
                  </a:moveTo>
                  <a:cubicBezTo>
                    <a:pt x="43" y="73"/>
                    <a:pt x="112" y="82"/>
                    <a:pt x="150" y="87"/>
                  </a:cubicBezTo>
                  <a:cubicBezTo>
                    <a:pt x="188" y="92"/>
                    <a:pt x="248" y="102"/>
                    <a:pt x="258" y="122"/>
                  </a:cubicBezTo>
                  <a:cubicBezTo>
                    <a:pt x="264" y="89"/>
                    <a:pt x="272" y="33"/>
                    <a:pt x="313" y="0"/>
                  </a:cubicBezTo>
                  <a:cubicBezTo>
                    <a:pt x="267" y="21"/>
                    <a:pt x="260" y="67"/>
                    <a:pt x="237" y="74"/>
                  </a:cubicBezTo>
                  <a:cubicBezTo>
                    <a:pt x="214" y="81"/>
                    <a:pt x="25" y="68"/>
                    <a:pt x="0" y="48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3" name="Freeform 3394">
              <a:extLst>
                <a:ext uri="{FF2B5EF4-FFF2-40B4-BE49-F238E27FC236}">
                  <a16:creationId xmlns:a16="http://schemas.microsoft.com/office/drawing/2014/main" id="{03439BEB-FD0D-46B9-B782-3FAAF2F6BABA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348"/>
              <a:ext cx="1222" cy="278"/>
            </a:xfrm>
            <a:custGeom>
              <a:avLst/>
              <a:gdLst>
                <a:gd name="T0" fmla="*/ 0 w 524"/>
                <a:gd name="T1" fmla="*/ 589 h 119"/>
                <a:gd name="T2" fmla="*/ 805 w 524"/>
                <a:gd name="T3" fmla="*/ 514 h 119"/>
                <a:gd name="T4" fmla="*/ 2122 w 524"/>
                <a:gd name="T5" fmla="*/ 159 h 119"/>
                <a:gd name="T6" fmla="*/ 2414 w 524"/>
                <a:gd name="T7" fmla="*/ 93 h 119"/>
                <a:gd name="T8" fmla="*/ 2850 w 524"/>
                <a:gd name="T9" fmla="*/ 33 h 119"/>
                <a:gd name="T10" fmla="*/ 1805 w 524"/>
                <a:gd name="T11" fmla="*/ 77 h 119"/>
                <a:gd name="T12" fmla="*/ 0 w 524"/>
                <a:gd name="T13" fmla="*/ 589 h 1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24" h="119">
                  <a:moveTo>
                    <a:pt x="0" y="108"/>
                  </a:moveTo>
                  <a:cubicBezTo>
                    <a:pt x="44" y="119"/>
                    <a:pt x="113" y="105"/>
                    <a:pt x="148" y="94"/>
                  </a:cubicBezTo>
                  <a:cubicBezTo>
                    <a:pt x="183" y="83"/>
                    <a:pt x="350" y="29"/>
                    <a:pt x="390" y="29"/>
                  </a:cubicBezTo>
                  <a:cubicBezTo>
                    <a:pt x="409" y="19"/>
                    <a:pt x="425" y="20"/>
                    <a:pt x="444" y="17"/>
                  </a:cubicBezTo>
                  <a:cubicBezTo>
                    <a:pt x="463" y="14"/>
                    <a:pt x="498" y="3"/>
                    <a:pt x="524" y="6"/>
                  </a:cubicBezTo>
                  <a:cubicBezTo>
                    <a:pt x="481" y="0"/>
                    <a:pt x="390" y="1"/>
                    <a:pt x="332" y="14"/>
                  </a:cubicBezTo>
                  <a:cubicBezTo>
                    <a:pt x="274" y="27"/>
                    <a:pt x="185" y="101"/>
                    <a:pt x="0" y="108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4" name="Freeform 3395">
              <a:extLst>
                <a:ext uri="{FF2B5EF4-FFF2-40B4-BE49-F238E27FC236}">
                  <a16:creationId xmlns:a16="http://schemas.microsoft.com/office/drawing/2014/main" id="{B4BF332E-A134-4607-A360-A0B1C65E4386}"/>
                </a:ext>
              </a:extLst>
            </p:cNvPr>
            <p:cNvSpPr>
              <a:spLocks/>
            </p:cNvSpPr>
            <p:nvPr/>
          </p:nvSpPr>
          <p:spPr bwMode="auto">
            <a:xfrm>
              <a:off x="759" y="1285"/>
              <a:ext cx="338" cy="441"/>
            </a:xfrm>
            <a:custGeom>
              <a:avLst/>
              <a:gdLst>
                <a:gd name="T0" fmla="*/ 21 w 145"/>
                <a:gd name="T1" fmla="*/ 0 h 189"/>
                <a:gd name="T2" fmla="*/ 256 w 145"/>
                <a:gd name="T3" fmla="*/ 310 h 189"/>
                <a:gd name="T4" fmla="*/ 695 w 145"/>
                <a:gd name="T5" fmla="*/ 539 h 189"/>
                <a:gd name="T6" fmla="*/ 576 w 145"/>
                <a:gd name="T7" fmla="*/ 1029 h 189"/>
                <a:gd name="T8" fmla="*/ 93 w 145"/>
                <a:gd name="T9" fmla="*/ 740 h 189"/>
                <a:gd name="T10" fmla="*/ 0 w 145"/>
                <a:gd name="T11" fmla="*/ 670 h 189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45" h="189">
                  <a:moveTo>
                    <a:pt x="4" y="0"/>
                  </a:moveTo>
                  <a:cubicBezTo>
                    <a:pt x="5" y="17"/>
                    <a:pt x="6" y="33"/>
                    <a:pt x="47" y="57"/>
                  </a:cubicBezTo>
                  <a:cubicBezTo>
                    <a:pt x="88" y="81"/>
                    <a:pt x="111" y="93"/>
                    <a:pt x="128" y="99"/>
                  </a:cubicBezTo>
                  <a:cubicBezTo>
                    <a:pt x="145" y="105"/>
                    <a:pt x="106" y="189"/>
                    <a:pt x="106" y="189"/>
                  </a:cubicBezTo>
                  <a:cubicBezTo>
                    <a:pt x="106" y="189"/>
                    <a:pt x="33" y="155"/>
                    <a:pt x="17" y="136"/>
                  </a:cubicBezTo>
                  <a:cubicBezTo>
                    <a:pt x="2" y="117"/>
                    <a:pt x="0" y="123"/>
                    <a:pt x="0" y="123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5" name="Freeform 3396">
              <a:extLst>
                <a:ext uri="{FF2B5EF4-FFF2-40B4-BE49-F238E27FC236}">
                  <a16:creationId xmlns:a16="http://schemas.microsoft.com/office/drawing/2014/main" id="{D5E21F74-0C08-4998-ADD2-2DDA22DE8797}"/>
                </a:ext>
              </a:extLst>
            </p:cNvPr>
            <p:cNvSpPr>
              <a:spLocks/>
            </p:cNvSpPr>
            <p:nvPr/>
          </p:nvSpPr>
          <p:spPr bwMode="auto">
            <a:xfrm>
              <a:off x="717" y="1279"/>
              <a:ext cx="156" cy="321"/>
            </a:xfrm>
            <a:custGeom>
              <a:avLst/>
              <a:gdLst>
                <a:gd name="T0" fmla="*/ 184 w 67"/>
                <a:gd name="T1" fmla="*/ 747 h 138"/>
                <a:gd name="T2" fmla="*/ 102 w 67"/>
                <a:gd name="T3" fmla="*/ 698 h 138"/>
                <a:gd name="T4" fmla="*/ 37 w 67"/>
                <a:gd name="T5" fmla="*/ 677 h 138"/>
                <a:gd name="T6" fmla="*/ 0 w 67"/>
                <a:gd name="T7" fmla="*/ 670 h 138"/>
                <a:gd name="T8" fmla="*/ 33 w 67"/>
                <a:gd name="T9" fmla="*/ 661 h 138"/>
                <a:gd name="T10" fmla="*/ 77 w 67"/>
                <a:gd name="T11" fmla="*/ 649 h 138"/>
                <a:gd name="T12" fmla="*/ 33 w 67"/>
                <a:gd name="T13" fmla="*/ 575 h 138"/>
                <a:gd name="T14" fmla="*/ 70 w 67"/>
                <a:gd name="T15" fmla="*/ 558 h 138"/>
                <a:gd name="T16" fmla="*/ 28 w 67"/>
                <a:gd name="T17" fmla="*/ 477 h 138"/>
                <a:gd name="T18" fmla="*/ 81 w 67"/>
                <a:gd name="T19" fmla="*/ 486 h 138"/>
                <a:gd name="T20" fmla="*/ 54 w 67"/>
                <a:gd name="T21" fmla="*/ 416 h 138"/>
                <a:gd name="T22" fmla="*/ 81 w 67"/>
                <a:gd name="T23" fmla="*/ 428 h 138"/>
                <a:gd name="T24" fmla="*/ 77 w 67"/>
                <a:gd name="T25" fmla="*/ 395 h 138"/>
                <a:gd name="T26" fmla="*/ 28 w 67"/>
                <a:gd name="T27" fmla="*/ 319 h 138"/>
                <a:gd name="T28" fmla="*/ 81 w 67"/>
                <a:gd name="T29" fmla="*/ 335 h 138"/>
                <a:gd name="T30" fmla="*/ 16 w 67"/>
                <a:gd name="T31" fmla="*/ 237 h 138"/>
                <a:gd name="T32" fmla="*/ 70 w 67"/>
                <a:gd name="T33" fmla="*/ 265 h 138"/>
                <a:gd name="T34" fmla="*/ 44 w 67"/>
                <a:gd name="T35" fmla="*/ 200 h 138"/>
                <a:gd name="T36" fmla="*/ 16 w 67"/>
                <a:gd name="T37" fmla="*/ 147 h 138"/>
                <a:gd name="T38" fmla="*/ 98 w 67"/>
                <a:gd name="T39" fmla="*/ 179 h 138"/>
                <a:gd name="T40" fmla="*/ 86 w 67"/>
                <a:gd name="T41" fmla="*/ 81 h 138"/>
                <a:gd name="T42" fmla="*/ 119 w 67"/>
                <a:gd name="T43" fmla="*/ 77 h 138"/>
                <a:gd name="T44" fmla="*/ 109 w 67"/>
                <a:gd name="T45" fmla="*/ 0 h 138"/>
                <a:gd name="T46" fmla="*/ 212 w 67"/>
                <a:gd name="T47" fmla="*/ 244 h 138"/>
                <a:gd name="T48" fmla="*/ 298 w 67"/>
                <a:gd name="T49" fmla="*/ 342 h 138"/>
                <a:gd name="T50" fmla="*/ 347 w 67"/>
                <a:gd name="T51" fmla="*/ 388 h 138"/>
                <a:gd name="T52" fmla="*/ 352 w 67"/>
                <a:gd name="T53" fmla="*/ 449 h 138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67" h="138">
                  <a:moveTo>
                    <a:pt x="34" y="138"/>
                  </a:moveTo>
                  <a:cubicBezTo>
                    <a:pt x="29" y="137"/>
                    <a:pt x="23" y="131"/>
                    <a:pt x="19" y="129"/>
                  </a:cubicBezTo>
                  <a:cubicBezTo>
                    <a:pt x="15" y="127"/>
                    <a:pt x="11" y="125"/>
                    <a:pt x="7" y="125"/>
                  </a:cubicBezTo>
                  <a:cubicBezTo>
                    <a:pt x="5" y="124"/>
                    <a:pt x="2" y="125"/>
                    <a:pt x="0" y="124"/>
                  </a:cubicBezTo>
                  <a:cubicBezTo>
                    <a:pt x="2" y="123"/>
                    <a:pt x="4" y="123"/>
                    <a:pt x="6" y="122"/>
                  </a:cubicBezTo>
                  <a:cubicBezTo>
                    <a:pt x="7" y="122"/>
                    <a:pt x="13" y="121"/>
                    <a:pt x="14" y="120"/>
                  </a:cubicBezTo>
                  <a:cubicBezTo>
                    <a:pt x="15" y="118"/>
                    <a:pt x="7" y="108"/>
                    <a:pt x="6" y="106"/>
                  </a:cubicBezTo>
                  <a:cubicBezTo>
                    <a:pt x="10" y="108"/>
                    <a:pt x="15" y="109"/>
                    <a:pt x="13" y="103"/>
                  </a:cubicBezTo>
                  <a:cubicBezTo>
                    <a:pt x="11" y="98"/>
                    <a:pt x="8" y="93"/>
                    <a:pt x="5" y="88"/>
                  </a:cubicBezTo>
                  <a:cubicBezTo>
                    <a:pt x="7" y="90"/>
                    <a:pt x="16" y="97"/>
                    <a:pt x="15" y="90"/>
                  </a:cubicBezTo>
                  <a:cubicBezTo>
                    <a:pt x="14" y="85"/>
                    <a:pt x="11" y="81"/>
                    <a:pt x="10" y="77"/>
                  </a:cubicBezTo>
                  <a:cubicBezTo>
                    <a:pt x="11" y="77"/>
                    <a:pt x="13" y="80"/>
                    <a:pt x="15" y="79"/>
                  </a:cubicBezTo>
                  <a:cubicBezTo>
                    <a:pt x="16" y="78"/>
                    <a:pt x="15" y="74"/>
                    <a:pt x="14" y="73"/>
                  </a:cubicBezTo>
                  <a:cubicBezTo>
                    <a:pt x="12" y="68"/>
                    <a:pt x="9" y="63"/>
                    <a:pt x="5" y="59"/>
                  </a:cubicBezTo>
                  <a:cubicBezTo>
                    <a:pt x="7" y="61"/>
                    <a:pt x="14" y="67"/>
                    <a:pt x="15" y="62"/>
                  </a:cubicBezTo>
                  <a:cubicBezTo>
                    <a:pt x="17" y="56"/>
                    <a:pt x="5" y="49"/>
                    <a:pt x="3" y="44"/>
                  </a:cubicBezTo>
                  <a:cubicBezTo>
                    <a:pt x="5" y="46"/>
                    <a:pt x="12" y="53"/>
                    <a:pt x="13" y="49"/>
                  </a:cubicBezTo>
                  <a:cubicBezTo>
                    <a:pt x="15" y="46"/>
                    <a:pt x="9" y="39"/>
                    <a:pt x="8" y="37"/>
                  </a:cubicBezTo>
                  <a:cubicBezTo>
                    <a:pt x="6" y="33"/>
                    <a:pt x="4" y="30"/>
                    <a:pt x="3" y="27"/>
                  </a:cubicBezTo>
                  <a:cubicBezTo>
                    <a:pt x="6" y="29"/>
                    <a:pt x="13" y="38"/>
                    <a:pt x="18" y="33"/>
                  </a:cubicBezTo>
                  <a:cubicBezTo>
                    <a:pt x="22" y="30"/>
                    <a:pt x="17" y="19"/>
                    <a:pt x="16" y="15"/>
                  </a:cubicBezTo>
                  <a:cubicBezTo>
                    <a:pt x="18" y="18"/>
                    <a:pt x="21" y="17"/>
                    <a:pt x="22" y="14"/>
                  </a:cubicBezTo>
                  <a:cubicBezTo>
                    <a:pt x="23" y="10"/>
                    <a:pt x="21" y="5"/>
                    <a:pt x="20" y="0"/>
                  </a:cubicBezTo>
                  <a:cubicBezTo>
                    <a:pt x="24" y="16"/>
                    <a:pt x="29" y="32"/>
                    <a:pt x="39" y="45"/>
                  </a:cubicBezTo>
                  <a:cubicBezTo>
                    <a:pt x="44" y="51"/>
                    <a:pt x="49" y="57"/>
                    <a:pt x="55" y="63"/>
                  </a:cubicBezTo>
                  <a:cubicBezTo>
                    <a:pt x="58" y="66"/>
                    <a:pt x="61" y="69"/>
                    <a:pt x="64" y="72"/>
                  </a:cubicBezTo>
                  <a:cubicBezTo>
                    <a:pt x="67" y="75"/>
                    <a:pt x="67" y="78"/>
                    <a:pt x="65" y="83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6" name="Freeform 3397">
              <a:extLst>
                <a:ext uri="{FF2B5EF4-FFF2-40B4-BE49-F238E27FC236}">
                  <a16:creationId xmlns:a16="http://schemas.microsoft.com/office/drawing/2014/main" id="{CFEE6D6A-B819-49DA-9540-2FA62859ACFD}"/>
                </a:ext>
              </a:extLst>
            </p:cNvPr>
            <p:cNvSpPr>
              <a:spLocks/>
            </p:cNvSpPr>
            <p:nvPr/>
          </p:nvSpPr>
          <p:spPr bwMode="auto">
            <a:xfrm>
              <a:off x="974" y="1523"/>
              <a:ext cx="277" cy="231"/>
            </a:xfrm>
            <a:custGeom>
              <a:avLst/>
              <a:gdLst>
                <a:gd name="T0" fmla="*/ 237 w 119"/>
                <a:gd name="T1" fmla="*/ 5 h 99"/>
                <a:gd name="T2" fmla="*/ 580 w 119"/>
                <a:gd name="T3" fmla="*/ 103 h 99"/>
                <a:gd name="T4" fmla="*/ 216 w 119"/>
                <a:gd name="T5" fmla="*/ 28 h 99"/>
                <a:gd name="T6" fmla="*/ 449 w 119"/>
                <a:gd name="T7" fmla="*/ 126 h 99"/>
                <a:gd name="T8" fmla="*/ 200 w 119"/>
                <a:gd name="T9" fmla="*/ 82 h 99"/>
                <a:gd name="T10" fmla="*/ 407 w 119"/>
                <a:gd name="T11" fmla="*/ 168 h 99"/>
                <a:gd name="T12" fmla="*/ 200 w 119"/>
                <a:gd name="T13" fmla="*/ 147 h 99"/>
                <a:gd name="T14" fmla="*/ 335 w 119"/>
                <a:gd name="T15" fmla="*/ 212 h 99"/>
                <a:gd name="T16" fmla="*/ 189 w 119"/>
                <a:gd name="T17" fmla="*/ 224 h 99"/>
                <a:gd name="T18" fmla="*/ 347 w 119"/>
                <a:gd name="T19" fmla="*/ 322 h 99"/>
                <a:gd name="T20" fmla="*/ 168 w 119"/>
                <a:gd name="T21" fmla="*/ 266 h 99"/>
                <a:gd name="T22" fmla="*/ 358 w 119"/>
                <a:gd name="T23" fmla="*/ 359 h 99"/>
                <a:gd name="T24" fmla="*/ 130 w 119"/>
                <a:gd name="T25" fmla="*/ 331 h 99"/>
                <a:gd name="T26" fmla="*/ 407 w 119"/>
                <a:gd name="T27" fmla="*/ 485 h 99"/>
                <a:gd name="T28" fmla="*/ 98 w 119"/>
                <a:gd name="T29" fmla="*/ 397 h 99"/>
                <a:gd name="T30" fmla="*/ 335 w 119"/>
                <a:gd name="T31" fmla="*/ 539 h 99"/>
                <a:gd name="T32" fmla="*/ 109 w 119"/>
                <a:gd name="T33" fmla="*/ 474 h 99"/>
                <a:gd name="T34" fmla="*/ 77 w 119"/>
                <a:gd name="T35" fmla="*/ 196 h 99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119" h="99">
                  <a:moveTo>
                    <a:pt x="44" y="1"/>
                  </a:moveTo>
                  <a:cubicBezTo>
                    <a:pt x="68" y="9"/>
                    <a:pt x="95" y="16"/>
                    <a:pt x="107" y="19"/>
                  </a:cubicBezTo>
                  <a:cubicBezTo>
                    <a:pt x="119" y="21"/>
                    <a:pt x="20" y="0"/>
                    <a:pt x="40" y="5"/>
                  </a:cubicBezTo>
                  <a:cubicBezTo>
                    <a:pt x="55" y="10"/>
                    <a:pt x="69" y="19"/>
                    <a:pt x="83" y="23"/>
                  </a:cubicBezTo>
                  <a:cubicBezTo>
                    <a:pt x="62" y="19"/>
                    <a:pt x="43" y="17"/>
                    <a:pt x="37" y="15"/>
                  </a:cubicBezTo>
                  <a:cubicBezTo>
                    <a:pt x="31" y="12"/>
                    <a:pt x="72" y="30"/>
                    <a:pt x="75" y="31"/>
                  </a:cubicBezTo>
                  <a:cubicBezTo>
                    <a:pt x="78" y="31"/>
                    <a:pt x="40" y="27"/>
                    <a:pt x="37" y="27"/>
                  </a:cubicBezTo>
                  <a:cubicBezTo>
                    <a:pt x="34" y="26"/>
                    <a:pt x="46" y="35"/>
                    <a:pt x="62" y="39"/>
                  </a:cubicBezTo>
                  <a:cubicBezTo>
                    <a:pt x="77" y="43"/>
                    <a:pt x="59" y="47"/>
                    <a:pt x="35" y="41"/>
                  </a:cubicBezTo>
                  <a:cubicBezTo>
                    <a:pt x="11" y="34"/>
                    <a:pt x="55" y="53"/>
                    <a:pt x="64" y="59"/>
                  </a:cubicBezTo>
                  <a:cubicBezTo>
                    <a:pt x="72" y="64"/>
                    <a:pt x="56" y="53"/>
                    <a:pt x="31" y="49"/>
                  </a:cubicBezTo>
                  <a:cubicBezTo>
                    <a:pt x="6" y="45"/>
                    <a:pt x="62" y="63"/>
                    <a:pt x="66" y="66"/>
                  </a:cubicBezTo>
                  <a:cubicBezTo>
                    <a:pt x="70" y="69"/>
                    <a:pt x="41" y="59"/>
                    <a:pt x="24" y="61"/>
                  </a:cubicBezTo>
                  <a:cubicBezTo>
                    <a:pt x="8" y="64"/>
                    <a:pt x="54" y="69"/>
                    <a:pt x="75" y="89"/>
                  </a:cubicBezTo>
                  <a:cubicBezTo>
                    <a:pt x="63" y="87"/>
                    <a:pt x="37" y="74"/>
                    <a:pt x="18" y="73"/>
                  </a:cubicBezTo>
                  <a:cubicBezTo>
                    <a:pt x="0" y="73"/>
                    <a:pt x="58" y="96"/>
                    <a:pt x="62" y="99"/>
                  </a:cubicBezTo>
                  <a:cubicBezTo>
                    <a:pt x="43" y="91"/>
                    <a:pt x="36" y="95"/>
                    <a:pt x="20" y="87"/>
                  </a:cubicBezTo>
                  <a:cubicBezTo>
                    <a:pt x="4" y="80"/>
                    <a:pt x="14" y="38"/>
                    <a:pt x="14" y="36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7" name="Freeform 3398">
              <a:extLst>
                <a:ext uri="{FF2B5EF4-FFF2-40B4-BE49-F238E27FC236}">
                  <a16:creationId xmlns:a16="http://schemas.microsoft.com/office/drawing/2014/main" id="{8CB44279-B803-4AD8-A8DA-E2A867464E8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48" y="1521"/>
              <a:ext cx="35" cy="26"/>
            </a:xfrm>
            <a:custGeom>
              <a:avLst/>
              <a:gdLst>
                <a:gd name="T0" fmla="*/ 0 w 15"/>
                <a:gd name="T1" fmla="*/ 5 h 11"/>
                <a:gd name="T2" fmla="*/ 61 w 15"/>
                <a:gd name="T3" fmla="*/ 17 h 11"/>
                <a:gd name="T4" fmla="*/ 28 w 15"/>
                <a:gd name="T5" fmla="*/ 61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1">
                  <a:moveTo>
                    <a:pt x="0" y="1"/>
                  </a:moveTo>
                  <a:cubicBezTo>
                    <a:pt x="3" y="0"/>
                    <a:pt x="9" y="1"/>
                    <a:pt x="11" y="3"/>
                  </a:cubicBezTo>
                  <a:cubicBezTo>
                    <a:pt x="15" y="9"/>
                    <a:pt x="7" y="8"/>
                    <a:pt x="5" y="11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8" name="Freeform 3399">
              <a:extLst>
                <a:ext uri="{FF2B5EF4-FFF2-40B4-BE49-F238E27FC236}">
                  <a16:creationId xmlns:a16="http://schemas.microsoft.com/office/drawing/2014/main" id="{63AED2F7-3C2F-4703-9F24-03535ED92371}"/>
                </a:ext>
              </a:extLst>
            </p:cNvPr>
            <p:cNvSpPr>
              <a:spLocks/>
            </p:cNvSpPr>
            <p:nvPr/>
          </p:nvSpPr>
          <p:spPr bwMode="auto">
            <a:xfrm>
              <a:off x="997" y="1710"/>
              <a:ext cx="63" cy="35"/>
            </a:xfrm>
            <a:custGeom>
              <a:avLst/>
              <a:gdLst>
                <a:gd name="T0" fmla="*/ 0 w 27"/>
                <a:gd name="T1" fmla="*/ 0 h 15"/>
                <a:gd name="T2" fmla="*/ 147 w 27"/>
                <a:gd name="T3" fmla="*/ 82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7" h="15">
                  <a:moveTo>
                    <a:pt x="0" y="0"/>
                  </a:moveTo>
                  <a:cubicBezTo>
                    <a:pt x="9" y="4"/>
                    <a:pt x="16" y="12"/>
                    <a:pt x="27" y="15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59" name="Freeform 3400">
              <a:extLst>
                <a:ext uri="{FF2B5EF4-FFF2-40B4-BE49-F238E27FC236}">
                  <a16:creationId xmlns:a16="http://schemas.microsoft.com/office/drawing/2014/main" id="{AC563823-7BC0-49C2-ABB3-C53D84465CCE}"/>
                </a:ext>
              </a:extLst>
            </p:cNvPr>
            <p:cNvSpPr>
              <a:spLocks/>
            </p:cNvSpPr>
            <p:nvPr/>
          </p:nvSpPr>
          <p:spPr bwMode="auto">
            <a:xfrm>
              <a:off x="990" y="1677"/>
              <a:ext cx="98" cy="44"/>
            </a:xfrm>
            <a:custGeom>
              <a:avLst/>
              <a:gdLst>
                <a:gd name="T0" fmla="*/ 0 w 42"/>
                <a:gd name="T1" fmla="*/ 0 h 19"/>
                <a:gd name="T2" fmla="*/ 229 w 42"/>
                <a:gd name="T3" fmla="*/ 102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2" h="19">
                  <a:moveTo>
                    <a:pt x="0" y="0"/>
                  </a:moveTo>
                  <a:cubicBezTo>
                    <a:pt x="18" y="16"/>
                    <a:pt x="25" y="17"/>
                    <a:pt x="42" y="19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0" name="Freeform 3401">
              <a:extLst>
                <a:ext uri="{FF2B5EF4-FFF2-40B4-BE49-F238E27FC236}">
                  <a16:creationId xmlns:a16="http://schemas.microsoft.com/office/drawing/2014/main" id="{2D063D18-5009-41EB-A16E-A1C0275E3C7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8" y="1658"/>
              <a:ext cx="47" cy="21"/>
            </a:xfrm>
            <a:custGeom>
              <a:avLst/>
              <a:gdLst>
                <a:gd name="T0" fmla="*/ 0 w 20"/>
                <a:gd name="T1" fmla="*/ 0 h 9"/>
                <a:gd name="T2" fmla="*/ 110 w 20"/>
                <a:gd name="T3" fmla="*/ 49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0" h="9">
                  <a:moveTo>
                    <a:pt x="0" y="0"/>
                  </a:moveTo>
                  <a:cubicBezTo>
                    <a:pt x="12" y="8"/>
                    <a:pt x="15" y="8"/>
                    <a:pt x="20" y="9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1" name="Freeform 3402">
              <a:extLst>
                <a:ext uri="{FF2B5EF4-FFF2-40B4-BE49-F238E27FC236}">
                  <a16:creationId xmlns:a16="http://schemas.microsoft.com/office/drawing/2014/main" id="{76F397CE-D3F3-4970-9A52-BBE19E7B7B65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7" y="1484"/>
              <a:ext cx="1021" cy="209"/>
            </a:xfrm>
            <a:custGeom>
              <a:avLst/>
              <a:gdLst>
                <a:gd name="T0" fmla="*/ 200 w 438"/>
                <a:gd name="T1" fmla="*/ 188 h 90"/>
                <a:gd name="T2" fmla="*/ 168 w 438"/>
                <a:gd name="T3" fmla="*/ 156 h 90"/>
                <a:gd name="T4" fmla="*/ 1126 w 438"/>
                <a:gd name="T5" fmla="*/ 314 h 90"/>
                <a:gd name="T6" fmla="*/ 2380 w 438"/>
                <a:gd name="T7" fmla="*/ 0 h 90"/>
                <a:gd name="T8" fmla="*/ 1984 w 438"/>
                <a:gd name="T9" fmla="*/ 367 h 90"/>
                <a:gd name="T10" fmla="*/ 963 w 438"/>
                <a:gd name="T11" fmla="*/ 420 h 90"/>
                <a:gd name="T12" fmla="*/ 200 w 438"/>
                <a:gd name="T13" fmla="*/ 188 h 9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438" h="90">
                  <a:moveTo>
                    <a:pt x="37" y="35"/>
                  </a:moveTo>
                  <a:cubicBezTo>
                    <a:pt x="17" y="28"/>
                    <a:pt x="34" y="30"/>
                    <a:pt x="31" y="29"/>
                  </a:cubicBezTo>
                  <a:cubicBezTo>
                    <a:pt x="0" y="22"/>
                    <a:pt x="129" y="66"/>
                    <a:pt x="207" y="58"/>
                  </a:cubicBezTo>
                  <a:cubicBezTo>
                    <a:pt x="275" y="52"/>
                    <a:pt x="404" y="6"/>
                    <a:pt x="438" y="0"/>
                  </a:cubicBezTo>
                  <a:cubicBezTo>
                    <a:pt x="416" y="8"/>
                    <a:pt x="384" y="47"/>
                    <a:pt x="365" y="68"/>
                  </a:cubicBezTo>
                  <a:cubicBezTo>
                    <a:pt x="346" y="90"/>
                    <a:pt x="226" y="88"/>
                    <a:pt x="177" y="78"/>
                  </a:cubicBezTo>
                  <a:cubicBezTo>
                    <a:pt x="146" y="71"/>
                    <a:pt x="71" y="48"/>
                    <a:pt x="37" y="35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2" name="Freeform 3403">
              <a:extLst>
                <a:ext uri="{FF2B5EF4-FFF2-40B4-BE49-F238E27FC236}">
                  <a16:creationId xmlns:a16="http://schemas.microsoft.com/office/drawing/2014/main" id="{0F50159C-0BD0-49AB-A0D4-A48B9061DAD4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610"/>
              <a:ext cx="793" cy="349"/>
            </a:xfrm>
            <a:custGeom>
              <a:avLst/>
              <a:gdLst>
                <a:gd name="T0" fmla="*/ 0 w 340"/>
                <a:gd name="T1" fmla="*/ 0 h 150"/>
                <a:gd name="T2" fmla="*/ 784 w 340"/>
                <a:gd name="T3" fmla="*/ 265 h 150"/>
                <a:gd name="T4" fmla="*/ 1376 w 340"/>
                <a:gd name="T5" fmla="*/ 384 h 150"/>
                <a:gd name="T6" fmla="*/ 1822 w 340"/>
                <a:gd name="T7" fmla="*/ 530 h 150"/>
                <a:gd name="T8" fmla="*/ 1686 w 340"/>
                <a:gd name="T9" fmla="*/ 812 h 150"/>
                <a:gd name="T10" fmla="*/ 1294 w 340"/>
                <a:gd name="T11" fmla="*/ 477 h 150"/>
                <a:gd name="T12" fmla="*/ 5 w 340"/>
                <a:gd name="T13" fmla="*/ 21 h 1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340" h="150">
                  <a:moveTo>
                    <a:pt x="0" y="0"/>
                  </a:moveTo>
                  <a:cubicBezTo>
                    <a:pt x="44" y="9"/>
                    <a:pt x="104" y="37"/>
                    <a:pt x="144" y="49"/>
                  </a:cubicBezTo>
                  <a:cubicBezTo>
                    <a:pt x="184" y="61"/>
                    <a:pt x="218" y="67"/>
                    <a:pt x="253" y="71"/>
                  </a:cubicBezTo>
                  <a:cubicBezTo>
                    <a:pt x="289" y="76"/>
                    <a:pt x="329" y="80"/>
                    <a:pt x="335" y="98"/>
                  </a:cubicBezTo>
                  <a:cubicBezTo>
                    <a:pt x="340" y="117"/>
                    <a:pt x="322" y="135"/>
                    <a:pt x="310" y="150"/>
                  </a:cubicBezTo>
                  <a:cubicBezTo>
                    <a:pt x="310" y="136"/>
                    <a:pt x="274" y="100"/>
                    <a:pt x="238" y="88"/>
                  </a:cubicBezTo>
                  <a:cubicBezTo>
                    <a:pt x="202" y="77"/>
                    <a:pt x="24" y="13"/>
                    <a:pt x="1" y="4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3" name="Freeform 3404">
              <a:extLst>
                <a:ext uri="{FF2B5EF4-FFF2-40B4-BE49-F238E27FC236}">
                  <a16:creationId xmlns:a16="http://schemas.microsoft.com/office/drawing/2014/main" id="{7D5E7DC8-E68D-460E-A1AA-7F882EDB3D5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9" y="1682"/>
              <a:ext cx="436" cy="452"/>
            </a:xfrm>
            <a:custGeom>
              <a:avLst/>
              <a:gdLst>
                <a:gd name="T0" fmla="*/ 5 w 187"/>
                <a:gd name="T1" fmla="*/ 49 h 194"/>
                <a:gd name="T2" fmla="*/ 1017 w 187"/>
                <a:gd name="T3" fmla="*/ 1053 h 194"/>
                <a:gd name="T4" fmla="*/ 0 w 187"/>
                <a:gd name="T5" fmla="*/ 0 h 19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7" h="194">
                  <a:moveTo>
                    <a:pt x="1" y="9"/>
                  </a:moveTo>
                  <a:cubicBezTo>
                    <a:pt x="28" y="19"/>
                    <a:pt x="136" y="117"/>
                    <a:pt x="187" y="194"/>
                  </a:cubicBezTo>
                  <a:cubicBezTo>
                    <a:pt x="167" y="144"/>
                    <a:pt x="48" y="20"/>
                    <a:pt x="0" y="0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4" name="Freeform 3405">
              <a:extLst>
                <a:ext uri="{FF2B5EF4-FFF2-40B4-BE49-F238E27FC236}">
                  <a16:creationId xmlns:a16="http://schemas.microsoft.com/office/drawing/2014/main" id="{059E3279-B61A-41E1-BCD8-4C872E1257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062" y="1411"/>
              <a:ext cx="958" cy="171"/>
            </a:xfrm>
            <a:custGeom>
              <a:avLst/>
              <a:gdLst>
                <a:gd name="T0" fmla="*/ 0 w 411"/>
                <a:gd name="T1" fmla="*/ 335 h 73"/>
                <a:gd name="T2" fmla="*/ 723 w 411"/>
                <a:gd name="T3" fmla="*/ 379 h 73"/>
                <a:gd name="T4" fmla="*/ 2233 w 411"/>
                <a:gd name="T5" fmla="*/ 0 h 73"/>
                <a:gd name="T6" fmla="*/ 772 w 411"/>
                <a:gd name="T7" fmla="*/ 351 h 73"/>
                <a:gd name="T8" fmla="*/ 142 w 411"/>
                <a:gd name="T9" fmla="*/ 302 h 73"/>
                <a:gd name="T10" fmla="*/ 28 w 411"/>
                <a:gd name="T11" fmla="*/ 274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411" h="73">
                  <a:moveTo>
                    <a:pt x="0" y="61"/>
                  </a:moveTo>
                  <a:cubicBezTo>
                    <a:pt x="28" y="73"/>
                    <a:pt x="55" y="68"/>
                    <a:pt x="133" y="69"/>
                  </a:cubicBezTo>
                  <a:cubicBezTo>
                    <a:pt x="211" y="70"/>
                    <a:pt x="387" y="3"/>
                    <a:pt x="411" y="0"/>
                  </a:cubicBezTo>
                  <a:cubicBezTo>
                    <a:pt x="374" y="3"/>
                    <a:pt x="203" y="58"/>
                    <a:pt x="142" y="64"/>
                  </a:cubicBezTo>
                  <a:cubicBezTo>
                    <a:pt x="81" y="69"/>
                    <a:pt x="57" y="65"/>
                    <a:pt x="26" y="55"/>
                  </a:cubicBezTo>
                  <a:cubicBezTo>
                    <a:pt x="5" y="50"/>
                    <a:pt x="5" y="50"/>
                    <a:pt x="5" y="50"/>
                  </a:cubicBezTo>
                </a:path>
              </a:pathLst>
            </a:custGeom>
            <a:solidFill>
              <a:srgbClr val="F9E9E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5" name="Freeform 3406">
              <a:extLst>
                <a:ext uri="{FF2B5EF4-FFF2-40B4-BE49-F238E27FC236}">
                  <a16:creationId xmlns:a16="http://schemas.microsoft.com/office/drawing/2014/main" id="{12B06416-089B-421B-AFE1-2FFC8D18632D}"/>
                </a:ext>
              </a:extLst>
            </p:cNvPr>
            <p:cNvSpPr>
              <a:spLocks/>
            </p:cNvSpPr>
            <p:nvPr/>
          </p:nvSpPr>
          <p:spPr bwMode="auto">
            <a:xfrm>
              <a:off x="1515" y="1526"/>
              <a:ext cx="438" cy="107"/>
            </a:xfrm>
            <a:custGeom>
              <a:avLst/>
              <a:gdLst>
                <a:gd name="T0" fmla="*/ 0 w 188"/>
                <a:gd name="T1" fmla="*/ 244 h 46"/>
                <a:gd name="T2" fmla="*/ 767 w 188"/>
                <a:gd name="T3" fmla="*/ 77 h 46"/>
                <a:gd name="T4" fmla="*/ 999 w 188"/>
                <a:gd name="T5" fmla="*/ 12 h 46"/>
                <a:gd name="T6" fmla="*/ 457 w 188"/>
                <a:gd name="T7" fmla="*/ 205 h 46"/>
                <a:gd name="T8" fmla="*/ 0 w 188"/>
                <a:gd name="T9" fmla="*/ 244 h 4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8" h="46">
                  <a:moveTo>
                    <a:pt x="0" y="45"/>
                  </a:moveTo>
                  <a:cubicBezTo>
                    <a:pt x="42" y="45"/>
                    <a:pt x="107" y="25"/>
                    <a:pt x="141" y="14"/>
                  </a:cubicBezTo>
                  <a:cubicBezTo>
                    <a:pt x="175" y="4"/>
                    <a:pt x="188" y="0"/>
                    <a:pt x="184" y="2"/>
                  </a:cubicBezTo>
                  <a:cubicBezTo>
                    <a:pt x="186" y="2"/>
                    <a:pt x="155" y="30"/>
                    <a:pt x="84" y="38"/>
                  </a:cubicBezTo>
                  <a:cubicBezTo>
                    <a:pt x="14" y="46"/>
                    <a:pt x="0" y="45"/>
                    <a:pt x="0" y="45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6" name="Freeform 3407">
              <a:extLst>
                <a:ext uri="{FF2B5EF4-FFF2-40B4-BE49-F238E27FC236}">
                  <a16:creationId xmlns:a16="http://schemas.microsoft.com/office/drawing/2014/main" id="{FEDCE041-818A-4A7D-AEDA-1EEA93F7D243}"/>
                </a:ext>
              </a:extLst>
            </p:cNvPr>
            <p:cNvSpPr>
              <a:spLocks/>
            </p:cNvSpPr>
            <p:nvPr/>
          </p:nvSpPr>
          <p:spPr bwMode="auto">
            <a:xfrm>
              <a:off x="1608" y="1780"/>
              <a:ext cx="238" cy="100"/>
            </a:xfrm>
            <a:custGeom>
              <a:avLst/>
              <a:gdLst>
                <a:gd name="T0" fmla="*/ 0 w 102"/>
                <a:gd name="T1" fmla="*/ 0 h 43"/>
                <a:gd name="T2" fmla="*/ 518 w 102"/>
                <a:gd name="T3" fmla="*/ 233 h 43"/>
                <a:gd name="T4" fmla="*/ 0 w 102"/>
                <a:gd name="T5" fmla="*/ 0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2" h="43">
                  <a:moveTo>
                    <a:pt x="0" y="0"/>
                  </a:moveTo>
                  <a:cubicBezTo>
                    <a:pt x="48" y="9"/>
                    <a:pt x="102" y="11"/>
                    <a:pt x="95" y="43"/>
                  </a:cubicBezTo>
                  <a:cubicBezTo>
                    <a:pt x="90" y="32"/>
                    <a:pt x="28" y="7"/>
                    <a:pt x="0" y="0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7" name="Freeform 3408">
              <a:extLst>
                <a:ext uri="{FF2B5EF4-FFF2-40B4-BE49-F238E27FC236}">
                  <a16:creationId xmlns:a16="http://schemas.microsoft.com/office/drawing/2014/main" id="{E6606539-B75F-492B-A7FA-6455438DDE75}"/>
                </a:ext>
              </a:extLst>
            </p:cNvPr>
            <p:cNvSpPr>
              <a:spLocks/>
            </p:cNvSpPr>
            <p:nvPr/>
          </p:nvSpPr>
          <p:spPr bwMode="auto">
            <a:xfrm>
              <a:off x="1594" y="1474"/>
              <a:ext cx="189" cy="52"/>
            </a:xfrm>
            <a:custGeom>
              <a:avLst/>
              <a:gdLst>
                <a:gd name="T0" fmla="*/ 0 w 81"/>
                <a:gd name="T1" fmla="*/ 123 h 22"/>
                <a:gd name="T2" fmla="*/ 441 w 81"/>
                <a:gd name="T3" fmla="*/ 12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1" h="22">
                  <a:moveTo>
                    <a:pt x="0" y="22"/>
                  </a:moveTo>
                  <a:cubicBezTo>
                    <a:pt x="29" y="10"/>
                    <a:pt x="67" y="0"/>
                    <a:pt x="81" y="2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8" name="Freeform 3409">
              <a:extLst>
                <a:ext uri="{FF2B5EF4-FFF2-40B4-BE49-F238E27FC236}">
                  <a16:creationId xmlns:a16="http://schemas.microsoft.com/office/drawing/2014/main" id="{63EF8EB3-FDA2-4156-86B9-666E7DEF9BF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08" y="1456"/>
              <a:ext cx="38" cy="11"/>
            </a:xfrm>
            <a:custGeom>
              <a:avLst/>
              <a:gdLst>
                <a:gd name="T0" fmla="*/ 0 w 16"/>
                <a:gd name="T1" fmla="*/ 24 h 5"/>
                <a:gd name="T2" fmla="*/ 90 w 16"/>
                <a:gd name="T3" fmla="*/ 0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5">
                  <a:moveTo>
                    <a:pt x="0" y="5"/>
                  </a:moveTo>
                  <a:cubicBezTo>
                    <a:pt x="9" y="0"/>
                    <a:pt x="8" y="0"/>
                    <a:pt x="16" y="0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69" name="Freeform 3410">
              <a:extLst>
                <a:ext uri="{FF2B5EF4-FFF2-40B4-BE49-F238E27FC236}">
                  <a16:creationId xmlns:a16="http://schemas.microsoft.com/office/drawing/2014/main" id="{2EFBF200-6533-45EA-844D-7BF4D5E23629}"/>
                </a:ext>
              </a:extLst>
            </p:cNvPr>
            <p:cNvSpPr>
              <a:spLocks/>
            </p:cNvSpPr>
            <p:nvPr/>
          </p:nvSpPr>
          <p:spPr bwMode="auto">
            <a:xfrm>
              <a:off x="778" y="1463"/>
              <a:ext cx="252" cy="123"/>
            </a:xfrm>
            <a:custGeom>
              <a:avLst/>
              <a:gdLst>
                <a:gd name="T0" fmla="*/ 0 w 108"/>
                <a:gd name="T1" fmla="*/ 0 h 53"/>
                <a:gd name="T2" fmla="*/ 588 w 108"/>
                <a:gd name="T3" fmla="*/ 285 h 5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53">
                  <a:moveTo>
                    <a:pt x="0" y="0"/>
                  </a:moveTo>
                  <a:cubicBezTo>
                    <a:pt x="24" y="25"/>
                    <a:pt x="89" y="47"/>
                    <a:pt x="108" y="53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0" name="Freeform 3411">
              <a:extLst>
                <a:ext uri="{FF2B5EF4-FFF2-40B4-BE49-F238E27FC236}">
                  <a16:creationId xmlns:a16="http://schemas.microsoft.com/office/drawing/2014/main" id="{E2F7DDAE-A93F-4888-AFAF-E73BECFD58B2}"/>
                </a:ext>
              </a:extLst>
            </p:cNvPr>
            <p:cNvSpPr>
              <a:spLocks/>
            </p:cNvSpPr>
            <p:nvPr/>
          </p:nvSpPr>
          <p:spPr bwMode="auto">
            <a:xfrm>
              <a:off x="787" y="1512"/>
              <a:ext cx="194" cy="107"/>
            </a:xfrm>
            <a:custGeom>
              <a:avLst/>
              <a:gdLst>
                <a:gd name="T0" fmla="*/ 0 w 83"/>
                <a:gd name="T1" fmla="*/ 0 h 46"/>
                <a:gd name="T2" fmla="*/ 453 w 83"/>
                <a:gd name="T3" fmla="*/ 249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46">
                  <a:moveTo>
                    <a:pt x="0" y="0"/>
                  </a:moveTo>
                  <a:cubicBezTo>
                    <a:pt x="14" y="17"/>
                    <a:pt x="62" y="41"/>
                    <a:pt x="83" y="46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1" name="Freeform 3412">
              <a:extLst>
                <a:ext uri="{FF2B5EF4-FFF2-40B4-BE49-F238E27FC236}">
                  <a16:creationId xmlns:a16="http://schemas.microsoft.com/office/drawing/2014/main" id="{C8EC5021-97A6-479F-B63E-C661EE532864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558"/>
              <a:ext cx="193" cy="119"/>
            </a:xfrm>
            <a:custGeom>
              <a:avLst/>
              <a:gdLst>
                <a:gd name="T0" fmla="*/ 449 w 83"/>
                <a:gd name="T1" fmla="*/ 278 h 51"/>
                <a:gd name="T2" fmla="*/ 0 w 83"/>
                <a:gd name="T3" fmla="*/ 0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51">
                  <a:moveTo>
                    <a:pt x="83" y="51"/>
                  </a:moveTo>
                  <a:cubicBezTo>
                    <a:pt x="68" y="45"/>
                    <a:pt x="20" y="20"/>
                    <a:pt x="0" y="0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2" name="Freeform 3413">
              <a:extLst>
                <a:ext uri="{FF2B5EF4-FFF2-40B4-BE49-F238E27FC236}">
                  <a16:creationId xmlns:a16="http://schemas.microsoft.com/office/drawing/2014/main" id="{74534811-0FDD-4DB5-8D49-F60D2C25A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811" y="1442"/>
              <a:ext cx="249" cy="116"/>
            </a:xfrm>
            <a:custGeom>
              <a:avLst/>
              <a:gdLst>
                <a:gd name="T0" fmla="*/ 0 w 107"/>
                <a:gd name="T1" fmla="*/ 0 h 50"/>
                <a:gd name="T2" fmla="*/ 579 w 107"/>
                <a:gd name="T3" fmla="*/ 269 h 5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7" h="50">
                  <a:moveTo>
                    <a:pt x="0" y="0"/>
                  </a:moveTo>
                  <a:cubicBezTo>
                    <a:pt x="12" y="13"/>
                    <a:pt x="92" y="45"/>
                    <a:pt x="107" y="50"/>
                  </a:cubicBezTo>
                </a:path>
              </a:pathLst>
            </a:custGeom>
            <a:solidFill>
              <a:srgbClr val="FEF9F6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3" name="Freeform 3414">
              <a:extLst>
                <a:ext uri="{FF2B5EF4-FFF2-40B4-BE49-F238E27FC236}">
                  <a16:creationId xmlns:a16="http://schemas.microsoft.com/office/drawing/2014/main" id="{BEE67DC3-8FAF-4912-9081-FF3FAE803839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575"/>
              <a:ext cx="154" cy="58"/>
            </a:xfrm>
            <a:custGeom>
              <a:avLst/>
              <a:gdLst>
                <a:gd name="T0" fmla="*/ 0 w 66"/>
                <a:gd name="T1" fmla="*/ 0 h 25"/>
                <a:gd name="T2" fmla="*/ 180 w 66"/>
                <a:gd name="T3" fmla="*/ 86 h 25"/>
                <a:gd name="T4" fmla="*/ 359 w 66"/>
                <a:gd name="T5" fmla="*/ 130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6" h="25">
                  <a:moveTo>
                    <a:pt x="0" y="0"/>
                  </a:moveTo>
                  <a:cubicBezTo>
                    <a:pt x="7" y="7"/>
                    <a:pt x="23" y="12"/>
                    <a:pt x="33" y="16"/>
                  </a:cubicBezTo>
                  <a:cubicBezTo>
                    <a:pt x="42" y="20"/>
                    <a:pt x="57" y="25"/>
                    <a:pt x="66" y="24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4" name="Freeform 3415">
              <a:extLst>
                <a:ext uri="{FF2B5EF4-FFF2-40B4-BE49-F238E27FC236}">
                  <a16:creationId xmlns:a16="http://schemas.microsoft.com/office/drawing/2014/main" id="{BEED891E-4990-43FB-9AA7-73351892B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81" y="1570"/>
              <a:ext cx="110" cy="33"/>
            </a:xfrm>
            <a:custGeom>
              <a:avLst/>
              <a:gdLst>
                <a:gd name="T0" fmla="*/ 0 w 47"/>
                <a:gd name="T1" fmla="*/ 0 h 14"/>
                <a:gd name="T2" fmla="*/ 257 w 47"/>
                <a:gd name="T3" fmla="*/ 78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7" h="14">
                  <a:moveTo>
                    <a:pt x="0" y="0"/>
                  </a:moveTo>
                  <a:cubicBezTo>
                    <a:pt x="13" y="8"/>
                    <a:pt x="32" y="10"/>
                    <a:pt x="47" y="14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5" name="Freeform 3416">
              <a:extLst>
                <a:ext uri="{FF2B5EF4-FFF2-40B4-BE49-F238E27FC236}">
                  <a16:creationId xmlns:a16="http://schemas.microsoft.com/office/drawing/2014/main" id="{AA915293-C782-4BC7-832C-FB78920243E8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0" y="1621"/>
              <a:ext cx="137" cy="49"/>
            </a:xfrm>
            <a:custGeom>
              <a:avLst/>
              <a:gdLst>
                <a:gd name="T0" fmla="*/ 0 w 59"/>
                <a:gd name="T1" fmla="*/ 0 h 21"/>
                <a:gd name="T2" fmla="*/ 118 w 59"/>
                <a:gd name="T3" fmla="*/ 61 h 21"/>
                <a:gd name="T4" fmla="*/ 318 w 59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9" h="21">
                  <a:moveTo>
                    <a:pt x="0" y="0"/>
                  </a:moveTo>
                  <a:cubicBezTo>
                    <a:pt x="8" y="2"/>
                    <a:pt x="15" y="7"/>
                    <a:pt x="22" y="11"/>
                  </a:cubicBezTo>
                  <a:cubicBezTo>
                    <a:pt x="32" y="16"/>
                    <a:pt x="47" y="21"/>
                    <a:pt x="59" y="21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6" name="Freeform 3417">
              <a:extLst>
                <a:ext uri="{FF2B5EF4-FFF2-40B4-BE49-F238E27FC236}">
                  <a16:creationId xmlns:a16="http://schemas.microsoft.com/office/drawing/2014/main" id="{73E1E233-732A-48A0-9BAB-85D9DECD7773}"/>
                </a:ext>
              </a:extLst>
            </p:cNvPr>
            <p:cNvSpPr>
              <a:spLocks/>
            </p:cNvSpPr>
            <p:nvPr/>
          </p:nvSpPr>
          <p:spPr bwMode="auto">
            <a:xfrm>
              <a:off x="1032" y="1663"/>
              <a:ext cx="119" cy="49"/>
            </a:xfrm>
            <a:custGeom>
              <a:avLst/>
              <a:gdLst>
                <a:gd name="T0" fmla="*/ 0 w 51"/>
                <a:gd name="T1" fmla="*/ 0 h 21"/>
                <a:gd name="T2" fmla="*/ 126 w 51"/>
                <a:gd name="T3" fmla="*/ 70 h 21"/>
                <a:gd name="T4" fmla="*/ 278 w 51"/>
                <a:gd name="T5" fmla="*/ 114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1" h="21">
                  <a:moveTo>
                    <a:pt x="0" y="0"/>
                  </a:moveTo>
                  <a:cubicBezTo>
                    <a:pt x="7" y="3"/>
                    <a:pt x="15" y="9"/>
                    <a:pt x="23" y="13"/>
                  </a:cubicBezTo>
                  <a:cubicBezTo>
                    <a:pt x="31" y="18"/>
                    <a:pt x="42" y="19"/>
                    <a:pt x="51" y="21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7" name="Freeform 3418">
              <a:extLst>
                <a:ext uri="{FF2B5EF4-FFF2-40B4-BE49-F238E27FC236}">
                  <a16:creationId xmlns:a16="http://schemas.microsoft.com/office/drawing/2014/main" id="{E25CE1BC-3B9F-464E-9569-879BB024C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1011" y="1693"/>
              <a:ext cx="117" cy="68"/>
            </a:xfrm>
            <a:custGeom>
              <a:avLst/>
              <a:gdLst>
                <a:gd name="T0" fmla="*/ 0 w 50"/>
                <a:gd name="T1" fmla="*/ 0 h 29"/>
                <a:gd name="T2" fmla="*/ 110 w 50"/>
                <a:gd name="T3" fmla="*/ 70 h 29"/>
                <a:gd name="T4" fmla="*/ 274 w 50"/>
                <a:gd name="T5" fmla="*/ 159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29">
                  <a:moveTo>
                    <a:pt x="0" y="0"/>
                  </a:moveTo>
                  <a:cubicBezTo>
                    <a:pt x="7" y="4"/>
                    <a:pt x="14" y="8"/>
                    <a:pt x="20" y="13"/>
                  </a:cubicBezTo>
                  <a:cubicBezTo>
                    <a:pt x="30" y="21"/>
                    <a:pt x="39" y="24"/>
                    <a:pt x="50" y="29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8" name="Freeform 3419">
              <a:extLst>
                <a:ext uri="{FF2B5EF4-FFF2-40B4-BE49-F238E27FC236}">
                  <a16:creationId xmlns:a16="http://schemas.microsoft.com/office/drawing/2014/main" id="{BC166161-5538-4A18-94C0-0840C1A5B4C4}"/>
                </a:ext>
              </a:extLst>
            </p:cNvPr>
            <p:cNvSpPr>
              <a:spLocks/>
            </p:cNvSpPr>
            <p:nvPr/>
          </p:nvSpPr>
          <p:spPr bwMode="auto">
            <a:xfrm>
              <a:off x="1636" y="2449"/>
              <a:ext cx="387" cy="440"/>
            </a:xfrm>
            <a:custGeom>
              <a:avLst/>
              <a:gdLst>
                <a:gd name="T0" fmla="*/ 0 w 166"/>
                <a:gd name="T1" fmla="*/ 0 h 189"/>
                <a:gd name="T2" fmla="*/ 902 w 166"/>
                <a:gd name="T3" fmla="*/ 1024 h 189"/>
                <a:gd name="T4" fmla="*/ 702 w 166"/>
                <a:gd name="T5" fmla="*/ 759 h 189"/>
                <a:gd name="T6" fmla="*/ 0 w 166"/>
                <a:gd name="T7" fmla="*/ 0 h 18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6" h="189">
                  <a:moveTo>
                    <a:pt x="0" y="0"/>
                  </a:moveTo>
                  <a:cubicBezTo>
                    <a:pt x="30" y="45"/>
                    <a:pt x="109" y="142"/>
                    <a:pt x="166" y="189"/>
                  </a:cubicBezTo>
                  <a:cubicBezTo>
                    <a:pt x="150" y="168"/>
                    <a:pt x="138" y="154"/>
                    <a:pt x="129" y="140"/>
                  </a:cubicBezTo>
                  <a:cubicBezTo>
                    <a:pt x="108" y="130"/>
                    <a:pt x="28" y="38"/>
                    <a:pt x="0" y="0"/>
                  </a:cubicBezTo>
                </a:path>
              </a:pathLst>
            </a:custGeom>
            <a:solidFill>
              <a:srgbClr val="C68D7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79" name="Freeform 3420">
              <a:extLst>
                <a:ext uri="{FF2B5EF4-FFF2-40B4-BE49-F238E27FC236}">
                  <a16:creationId xmlns:a16="http://schemas.microsoft.com/office/drawing/2014/main" id="{1D039149-F2D8-4E8C-9B1E-CCBA05BD90C8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416"/>
              <a:ext cx="266" cy="138"/>
            </a:xfrm>
            <a:custGeom>
              <a:avLst/>
              <a:gdLst>
                <a:gd name="T0" fmla="*/ 0 w 114"/>
                <a:gd name="T1" fmla="*/ 0 h 59"/>
                <a:gd name="T2" fmla="*/ 621 w 114"/>
                <a:gd name="T3" fmla="*/ 323 h 5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4" h="59">
                  <a:moveTo>
                    <a:pt x="0" y="0"/>
                  </a:moveTo>
                  <a:cubicBezTo>
                    <a:pt x="17" y="14"/>
                    <a:pt x="85" y="49"/>
                    <a:pt x="114" y="59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0" name="Freeform 3421">
              <a:extLst>
                <a:ext uri="{FF2B5EF4-FFF2-40B4-BE49-F238E27FC236}">
                  <a16:creationId xmlns:a16="http://schemas.microsoft.com/office/drawing/2014/main" id="{8D98178F-8627-4181-9B42-09D71EE24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752" y="1463"/>
              <a:ext cx="243" cy="119"/>
            </a:xfrm>
            <a:custGeom>
              <a:avLst/>
              <a:gdLst>
                <a:gd name="T0" fmla="*/ 0 w 104"/>
                <a:gd name="T1" fmla="*/ 0 h 51"/>
                <a:gd name="T2" fmla="*/ 568 w 104"/>
                <a:gd name="T3" fmla="*/ 278 h 5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4" h="51">
                  <a:moveTo>
                    <a:pt x="0" y="0"/>
                  </a:moveTo>
                  <a:cubicBezTo>
                    <a:pt x="34" y="26"/>
                    <a:pt x="79" y="43"/>
                    <a:pt x="104" y="51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1" name="Freeform 3422">
              <a:extLst>
                <a:ext uri="{FF2B5EF4-FFF2-40B4-BE49-F238E27FC236}">
                  <a16:creationId xmlns:a16="http://schemas.microsoft.com/office/drawing/2014/main" id="{716CA9F6-9466-44E0-8F10-345F8AD2A1DF}"/>
                </a:ext>
              </a:extLst>
            </p:cNvPr>
            <p:cNvSpPr>
              <a:spLocks/>
            </p:cNvSpPr>
            <p:nvPr/>
          </p:nvSpPr>
          <p:spPr bwMode="auto">
            <a:xfrm>
              <a:off x="734" y="1502"/>
              <a:ext cx="251" cy="140"/>
            </a:xfrm>
            <a:custGeom>
              <a:avLst/>
              <a:gdLst>
                <a:gd name="T0" fmla="*/ 0 w 108"/>
                <a:gd name="T1" fmla="*/ 0 h 60"/>
                <a:gd name="T2" fmla="*/ 583 w 108"/>
                <a:gd name="T3" fmla="*/ 327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8" h="60">
                  <a:moveTo>
                    <a:pt x="0" y="0"/>
                  </a:moveTo>
                  <a:cubicBezTo>
                    <a:pt x="29" y="24"/>
                    <a:pt x="74" y="52"/>
                    <a:pt x="108" y="60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2" name="Freeform 3423">
              <a:extLst>
                <a:ext uri="{FF2B5EF4-FFF2-40B4-BE49-F238E27FC236}">
                  <a16:creationId xmlns:a16="http://schemas.microsoft.com/office/drawing/2014/main" id="{F6B0E765-7767-4E85-82F6-0B667F9677CD}"/>
                </a:ext>
              </a:extLst>
            </p:cNvPr>
            <p:cNvSpPr>
              <a:spLocks/>
            </p:cNvSpPr>
            <p:nvPr/>
          </p:nvSpPr>
          <p:spPr bwMode="auto">
            <a:xfrm>
              <a:off x="776" y="1388"/>
              <a:ext cx="233" cy="131"/>
            </a:xfrm>
            <a:custGeom>
              <a:avLst/>
              <a:gdLst>
                <a:gd name="T0" fmla="*/ 0 w 100"/>
                <a:gd name="T1" fmla="*/ 0 h 56"/>
                <a:gd name="T2" fmla="*/ 543 w 100"/>
                <a:gd name="T3" fmla="*/ 306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00" h="56">
                  <a:moveTo>
                    <a:pt x="0" y="0"/>
                  </a:moveTo>
                  <a:cubicBezTo>
                    <a:pt x="19" y="18"/>
                    <a:pt x="70" y="44"/>
                    <a:pt x="100" y="56"/>
                  </a:cubicBezTo>
                </a:path>
              </a:pathLst>
            </a:custGeom>
            <a:solidFill>
              <a:srgbClr val="F3D0B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3" name="Freeform 3424">
              <a:extLst>
                <a:ext uri="{FF2B5EF4-FFF2-40B4-BE49-F238E27FC236}">
                  <a16:creationId xmlns:a16="http://schemas.microsoft.com/office/drawing/2014/main" id="{FFE95745-8E11-4957-9E83-C3CB92189190}"/>
                </a:ext>
              </a:extLst>
            </p:cNvPr>
            <p:cNvSpPr>
              <a:spLocks/>
            </p:cNvSpPr>
            <p:nvPr/>
          </p:nvSpPr>
          <p:spPr bwMode="auto">
            <a:xfrm>
              <a:off x="820" y="1554"/>
              <a:ext cx="81" cy="51"/>
            </a:xfrm>
            <a:custGeom>
              <a:avLst/>
              <a:gdLst>
                <a:gd name="T0" fmla="*/ 0 w 35"/>
                <a:gd name="T1" fmla="*/ 0 h 22"/>
                <a:gd name="T2" fmla="*/ 187 w 35"/>
                <a:gd name="T3" fmla="*/ 118 h 2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5" h="22">
                  <a:moveTo>
                    <a:pt x="0" y="0"/>
                  </a:moveTo>
                  <a:cubicBezTo>
                    <a:pt x="15" y="14"/>
                    <a:pt x="23" y="17"/>
                    <a:pt x="35" y="22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4" name="Freeform 3425">
              <a:extLst>
                <a:ext uri="{FF2B5EF4-FFF2-40B4-BE49-F238E27FC236}">
                  <a16:creationId xmlns:a16="http://schemas.microsoft.com/office/drawing/2014/main" id="{7D1F6407-FE4A-49FF-BC00-C2CAFAF553B5}"/>
                </a:ext>
              </a:extLst>
            </p:cNvPr>
            <p:cNvSpPr>
              <a:spLocks/>
            </p:cNvSpPr>
            <p:nvPr/>
          </p:nvSpPr>
          <p:spPr bwMode="auto">
            <a:xfrm>
              <a:off x="825" y="1596"/>
              <a:ext cx="163" cy="95"/>
            </a:xfrm>
            <a:custGeom>
              <a:avLst/>
              <a:gdLst>
                <a:gd name="T0" fmla="*/ 0 w 70"/>
                <a:gd name="T1" fmla="*/ 0 h 41"/>
                <a:gd name="T2" fmla="*/ 380 w 70"/>
                <a:gd name="T3" fmla="*/ 220 h 4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0" h="41">
                  <a:moveTo>
                    <a:pt x="0" y="0"/>
                  </a:moveTo>
                  <a:cubicBezTo>
                    <a:pt x="25" y="19"/>
                    <a:pt x="51" y="37"/>
                    <a:pt x="70" y="41"/>
                  </a:cubicBezTo>
                </a:path>
              </a:pathLst>
            </a:custGeom>
            <a:solidFill>
              <a:srgbClr val="EBB39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5" name="Freeform 3426">
              <a:extLst>
                <a:ext uri="{FF2B5EF4-FFF2-40B4-BE49-F238E27FC236}">
                  <a16:creationId xmlns:a16="http://schemas.microsoft.com/office/drawing/2014/main" id="{8CDB0AB3-B298-41CB-88AE-1E3D6CE5D8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645"/>
              <a:ext cx="410" cy="573"/>
            </a:xfrm>
            <a:custGeom>
              <a:avLst/>
              <a:gdLst>
                <a:gd name="T0" fmla="*/ 44 w 176"/>
                <a:gd name="T1" fmla="*/ 175 h 246"/>
                <a:gd name="T2" fmla="*/ 5 w 176"/>
                <a:gd name="T3" fmla="*/ 0 h 246"/>
                <a:gd name="T4" fmla="*/ 270 w 176"/>
                <a:gd name="T5" fmla="*/ 780 h 246"/>
                <a:gd name="T6" fmla="*/ 955 w 176"/>
                <a:gd name="T7" fmla="*/ 1323 h 246"/>
                <a:gd name="T8" fmla="*/ 918 w 176"/>
                <a:gd name="T9" fmla="*/ 1074 h 246"/>
                <a:gd name="T10" fmla="*/ 515 w 176"/>
                <a:gd name="T11" fmla="*/ 943 h 246"/>
                <a:gd name="T12" fmla="*/ 44 w 176"/>
                <a:gd name="T13" fmla="*/ 175 h 24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76" h="246">
                  <a:moveTo>
                    <a:pt x="8" y="32"/>
                  </a:moveTo>
                  <a:cubicBezTo>
                    <a:pt x="0" y="13"/>
                    <a:pt x="3" y="24"/>
                    <a:pt x="1" y="0"/>
                  </a:cubicBezTo>
                  <a:cubicBezTo>
                    <a:pt x="4" y="33"/>
                    <a:pt x="16" y="91"/>
                    <a:pt x="50" y="144"/>
                  </a:cubicBezTo>
                  <a:cubicBezTo>
                    <a:pt x="84" y="196"/>
                    <a:pt x="163" y="246"/>
                    <a:pt x="176" y="244"/>
                  </a:cubicBezTo>
                  <a:cubicBezTo>
                    <a:pt x="164" y="226"/>
                    <a:pt x="163" y="212"/>
                    <a:pt x="169" y="198"/>
                  </a:cubicBezTo>
                  <a:cubicBezTo>
                    <a:pt x="155" y="210"/>
                    <a:pt x="122" y="203"/>
                    <a:pt x="95" y="174"/>
                  </a:cubicBezTo>
                  <a:cubicBezTo>
                    <a:pt x="74" y="152"/>
                    <a:pt x="18" y="109"/>
                    <a:pt x="8" y="32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6" name="Freeform 3427">
              <a:extLst>
                <a:ext uri="{FF2B5EF4-FFF2-40B4-BE49-F238E27FC236}">
                  <a16:creationId xmlns:a16="http://schemas.microsoft.com/office/drawing/2014/main" id="{E966FBBE-91AD-4961-8F79-1E3C9ED75EB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465"/>
              <a:ext cx="387" cy="555"/>
            </a:xfrm>
            <a:custGeom>
              <a:avLst/>
              <a:gdLst>
                <a:gd name="T0" fmla="*/ 0 w 166"/>
                <a:gd name="T1" fmla="*/ 0 h 238"/>
                <a:gd name="T2" fmla="*/ 277 w 166"/>
                <a:gd name="T3" fmla="*/ 728 h 238"/>
                <a:gd name="T4" fmla="*/ 816 w 166"/>
                <a:gd name="T5" fmla="*/ 1294 h 238"/>
                <a:gd name="T6" fmla="*/ 902 w 166"/>
                <a:gd name="T7" fmla="*/ 951 h 238"/>
                <a:gd name="T8" fmla="*/ 581 w 166"/>
                <a:gd name="T9" fmla="*/ 972 h 238"/>
                <a:gd name="T10" fmla="*/ 0 w 166"/>
                <a:gd name="T11" fmla="*/ 0 h 238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6" h="238">
                  <a:moveTo>
                    <a:pt x="0" y="0"/>
                  </a:moveTo>
                  <a:cubicBezTo>
                    <a:pt x="4" y="29"/>
                    <a:pt x="21" y="88"/>
                    <a:pt x="51" y="134"/>
                  </a:cubicBezTo>
                  <a:cubicBezTo>
                    <a:pt x="81" y="180"/>
                    <a:pt x="116" y="225"/>
                    <a:pt x="150" y="238"/>
                  </a:cubicBezTo>
                  <a:cubicBezTo>
                    <a:pt x="147" y="222"/>
                    <a:pt x="150" y="200"/>
                    <a:pt x="166" y="175"/>
                  </a:cubicBezTo>
                  <a:cubicBezTo>
                    <a:pt x="146" y="187"/>
                    <a:pt x="141" y="206"/>
                    <a:pt x="107" y="179"/>
                  </a:cubicBezTo>
                  <a:cubicBezTo>
                    <a:pt x="73" y="151"/>
                    <a:pt x="10" y="64"/>
                    <a:pt x="0" y="0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7" name="Freeform 3428">
              <a:extLst>
                <a:ext uri="{FF2B5EF4-FFF2-40B4-BE49-F238E27FC236}">
                  <a16:creationId xmlns:a16="http://schemas.microsoft.com/office/drawing/2014/main" id="{9BD2B51C-C648-4386-B191-6365BC8CDAFA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3" y="2323"/>
              <a:ext cx="390" cy="503"/>
            </a:xfrm>
            <a:custGeom>
              <a:avLst/>
              <a:gdLst>
                <a:gd name="T0" fmla="*/ 54 w 167"/>
                <a:gd name="T1" fmla="*/ 335 h 216"/>
                <a:gd name="T2" fmla="*/ 168 w 167"/>
                <a:gd name="T3" fmla="*/ 228 h 216"/>
                <a:gd name="T4" fmla="*/ 299 w 167"/>
                <a:gd name="T5" fmla="*/ 130 h 216"/>
                <a:gd name="T6" fmla="*/ 572 w 167"/>
                <a:gd name="T7" fmla="*/ 49 h 216"/>
                <a:gd name="T8" fmla="*/ 752 w 167"/>
                <a:gd name="T9" fmla="*/ 205 h 216"/>
                <a:gd name="T10" fmla="*/ 911 w 167"/>
                <a:gd name="T11" fmla="*/ 384 h 216"/>
                <a:gd name="T12" fmla="*/ 677 w 167"/>
                <a:gd name="T13" fmla="*/ 233 h 216"/>
                <a:gd name="T14" fmla="*/ 743 w 167"/>
                <a:gd name="T15" fmla="*/ 559 h 216"/>
                <a:gd name="T16" fmla="*/ 633 w 167"/>
                <a:gd name="T17" fmla="*/ 380 h 216"/>
                <a:gd name="T18" fmla="*/ 551 w 167"/>
                <a:gd name="T19" fmla="*/ 196 h 216"/>
                <a:gd name="T20" fmla="*/ 518 w 167"/>
                <a:gd name="T21" fmla="*/ 151 h 216"/>
                <a:gd name="T22" fmla="*/ 343 w 167"/>
                <a:gd name="T23" fmla="*/ 175 h 216"/>
                <a:gd name="T24" fmla="*/ 343 w 167"/>
                <a:gd name="T25" fmla="*/ 347 h 216"/>
                <a:gd name="T26" fmla="*/ 441 w 167"/>
                <a:gd name="T27" fmla="*/ 722 h 216"/>
                <a:gd name="T28" fmla="*/ 441 w 167"/>
                <a:gd name="T29" fmla="*/ 759 h 216"/>
                <a:gd name="T30" fmla="*/ 360 w 167"/>
                <a:gd name="T31" fmla="*/ 624 h 216"/>
                <a:gd name="T32" fmla="*/ 290 w 167"/>
                <a:gd name="T33" fmla="*/ 428 h 216"/>
                <a:gd name="T34" fmla="*/ 191 w 167"/>
                <a:gd name="T35" fmla="*/ 293 h 216"/>
                <a:gd name="T36" fmla="*/ 126 w 167"/>
                <a:gd name="T37" fmla="*/ 417 h 216"/>
                <a:gd name="T38" fmla="*/ 159 w 167"/>
                <a:gd name="T39" fmla="*/ 796 h 216"/>
                <a:gd name="T40" fmla="*/ 213 w 167"/>
                <a:gd name="T41" fmla="*/ 1062 h 216"/>
                <a:gd name="T42" fmla="*/ 229 w 167"/>
                <a:gd name="T43" fmla="*/ 1122 h 216"/>
                <a:gd name="T44" fmla="*/ 152 w 167"/>
                <a:gd name="T45" fmla="*/ 890 h 216"/>
                <a:gd name="T46" fmla="*/ 119 w 167"/>
                <a:gd name="T47" fmla="*/ 710 h 216"/>
                <a:gd name="T48" fmla="*/ 70 w 167"/>
                <a:gd name="T49" fmla="*/ 559 h 216"/>
                <a:gd name="T50" fmla="*/ 61 w 167"/>
                <a:gd name="T51" fmla="*/ 906 h 216"/>
                <a:gd name="T52" fmla="*/ 110 w 167"/>
                <a:gd name="T53" fmla="*/ 1171 h 216"/>
                <a:gd name="T54" fmla="*/ 21 w 167"/>
                <a:gd name="T55" fmla="*/ 706 h 216"/>
                <a:gd name="T56" fmla="*/ 5 w 167"/>
                <a:gd name="T57" fmla="*/ 510 h 216"/>
                <a:gd name="T58" fmla="*/ 54 w 167"/>
                <a:gd name="T59" fmla="*/ 342 h 21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</a:gdLst>
              <a:ahLst/>
              <a:cxnLst>
                <a:cxn ang="T60">
                  <a:pos x="T0" y="T1"/>
                </a:cxn>
                <a:cxn ang="T61">
                  <a:pos x="T2" y="T3"/>
                </a:cxn>
                <a:cxn ang="T62">
                  <a:pos x="T4" y="T5"/>
                </a:cxn>
                <a:cxn ang="T63">
                  <a:pos x="T6" y="T7"/>
                </a:cxn>
                <a:cxn ang="T64">
                  <a:pos x="T8" y="T9"/>
                </a:cxn>
                <a:cxn ang="T65">
                  <a:pos x="T10" y="T11"/>
                </a:cxn>
                <a:cxn ang="T66">
                  <a:pos x="T12" y="T13"/>
                </a:cxn>
                <a:cxn ang="T67">
                  <a:pos x="T14" y="T15"/>
                </a:cxn>
                <a:cxn ang="T68">
                  <a:pos x="T16" y="T17"/>
                </a:cxn>
                <a:cxn ang="T69">
                  <a:pos x="T18" y="T19"/>
                </a:cxn>
                <a:cxn ang="T70">
                  <a:pos x="T20" y="T21"/>
                </a:cxn>
                <a:cxn ang="T71">
                  <a:pos x="T22" y="T23"/>
                </a:cxn>
                <a:cxn ang="T72">
                  <a:pos x="T24" y="T25"/>
                </a:cxn>
                <a:cxn ang="T73">
                  <a:pos x="T26" y="T27"/>
                </a:cxn>
                <a:cxn ang="T74">
                  <a:pos x="T28" y="T29"/>
                </a:cxn>
                <a:cxn ang="T75">
                  <a:pos x="T30" y="T31"/>
                </a:cxn>
                <a:cxn ang="T76">
                  <a:pos x="T32" y="T33"/>
                </a:cxn>
                <a:cxn ang="T77">
                  <a:pos x="T34" y="T35"/>
                </a:cxn>
                <a:cxn ang="T78">
                  <a:pos x="T36" y="T37"/>
                </a:cxn>
                <a:cxn ang="T79">
                  <a:pos x="T38" y="T39"/>
                </a:cxn>
                <a:cxn ang="T80">
                  <a:pos x="T40" y="T41"/>
                </a:cxn>
                <a:cxn ang="T81">
                  <a:pos x="T42" y="T43"/>
                </a:cxn>
                <a:cxn ang="T82">
                  <a:pos x="T44" y="T45"/>
                </a:cxn>
                <a:cxn ang="T83">
                  <a:pos x="T46" y="T47"/>
                </a:cxn>
                <a:cxn ang="T84">
                  <a:pos x="T48" y="T49"/>
                </a:cxn>
                <a:cxn ang="T85">
                  <a:pos x="T50" y="T51"/>
                </a:cxn>
                <a:cxn ang="T86">
                  <a:pos x="T52" y="T53"/>
                </a:cxn>
                <a:cxn ang="T87">
                  <a:pos x="T54" y="T55"/>
                </a:cxn>
                <a:cxn ang="T88">
                  <a:pos x="T56" y="T57"/>
                </a:cxn>
                <a:cxn ang="T89">
                  <a:pos x="T58" y="T59"/>
                </a:cxn>
              </a:cxnLst>
              <a:rect l="0" t="0" r="r" b="b"/>
              <a:pathLst>
                <a:path w="167" h="216">
                  <a:moveTo>
                    <a:pt x="10" y="62"/>
                  </a:moveTo>
                  <a:cubicBezTo>
                    <a:pt x="15" y="53"/>
                    <a:pt x="24" y="48"/>
                    <a:pt x="31" y="42"/>
                  </a:cubicBezTo>
                  <a:cubicBezTo>
                    <a:pt x="39" y="35"/>
                    <a:pt x="46" y="30"/>
                    <a:pt x="55" y="24"/>
                  </a:cubicBezTo>
                  <a:cubicBezTo>
                    <a:pt x="71" y="14"/>
                    <a:pt x="87" y="0"/>
                    <a:pt x="105" y="9"/>
                  </a:cubicBezTo>
                  <a:cubicBezTo>
                    <a:pt x="117" y="15"/>
                    <a:pt x="129" y="28"/>
                    <a:pt x="138" y="38"/>
                  </a:cubicBezTo>
                  <a:cubicBezTo>
                    <a:pt x="148" y="47"/>
                    <a:pt x="160" y="60"/>
                    <a:pt x="167" y="71"/>
                  </a:cubicBezTo>
                  <a:cubicBezTo>
                    <a:pt x="160" y="63"/>
                    <a:pt x="137" y="41"/>
                    <a:pt x="124" y="43"/>
                  </a:cubicBezTo>
                  <a:cubicBezTo>
                    <a:pt x="109" y="45"/>
                    <a:pt x="134" y="95"/>
                    <a:pt x="136" y="103"/>
                  </a:cubicBezTo>
                  <a:cubicBezTo>
                    <a:pt x="134" y="99"/>
                    <a:pt x="124" y="86"/>
                    <a:pt x="116" y="70"/>
                  </a:cubicBezTo>
                  <a:cubicBezTo>
                    <a:pt x="109" y="56"/>
                    <a:pt x="103" y="39"/>
                    <a:pt x="101" y="36"/>
                  </a:cubicBezTo>
                  <a:cubicBezTo>
                    <a:pt x="100" y="33"/>
                    <a:pt x="98" y="30"/>
                    <a:pt x="95" y="28"/>
                  </a:cubicBezTo>
                  <a:cubicBezTo>
                    <a:pt x="86" y="21"/>
                    <a:pt x="70" y="23"/>
                    <a:pt x="63" y="32"/>
                  </a:cubicBezTo>
                  <a:cubicBezTo>
                    <a:pt x="57" y="40"/>
                    <a:pt x="62" y="55"/>
                    <a:pt x="63" y="64"/>
                  </a:cubicBezTo>
                  <a:cubicBezTo>
                    <a:pt x="66" y="86"/>
                    <a:pt x="71" y="111"/>
                    <a:pt x="81" y="133"/>
                  </a:cubicBezTo>
                  <a:cubicBezTo>
                    <a:pt x="82" y="137"/>
                    <a:pt x="80" y="136"/>
                    <a:pt x="81" y="140"/>
                  </a:cubicBezTo>
                  <a:cubicBezTo>
                    <a:pt x="73" y="135"/>
                    <a:pt x="69" y="123"/>
                    <a:pt x="66" y="115"/>
                  </a:cubicBezTo>
                  <a:cubicBezTo>
                    <a:pt x="60" y="103"/>
                    <a:pt x="55" y="91"/>
                    <a:pt x="53" y="79"/>
                  </a:cubicBezTo>
                  <a:cubicBezTo>
                    <a:pt x="50" y="67"/>
                    <a:pt x="49" y="55"/>
                    <a:pt x="35" y="54"/>
                  </a:cubicBezTo>
                  <a:cubicBezTo>
                    <a:pt x="20" y="53"/>
                    <a:pt x="23" y="66"/>
                    <a:pt x="23" y="77"/>
                  </a:cubicBezTo>
                  <a:cubicBezTo>
                    <a:pt x="23" y="100"/>
                    <a:pt x="25" y="126"/>
                    <a:pt x="29" y="147"/>
                  </a:cubicBezTo>
                  <a:cubicBezTo>
                    <a:pt x="32" y="164"/>
                    <a:pt x="37" y="179"/>
                    <a:pt x="39" y="196"/>
                  </a:cubicBezTo>
                  <a:cubicBezTo>
                    <a:pt x="40" y="201"/>
                    <a:pt x="41" y="202"/>
                    <a:pt x="42" y="207"/>
                  </a:cubicBezTo>
                  <a:cubicBezTo>
                    <a:pt x="35" y="195"/>
                    <a:pt x="32" y="178"/>
                    <a:pt x="28" y="164"/>
                  </a:cubicBezTo>
                  <a:cubicBezTo>
                    <a:pt x="25" y="153"/>
                    <a:pt x="24" y="142"/>
                    <a:pt x="22" y="131"/>
                  </a:cubicBezTo>
                  <a:cubicBezTo>
                    <a:pt x="21" y="123"/>
                    <a:pt x="18" y="96"/>
                    <a:pt x="13" y="103"/>
                  </a:cubicBezTo>
                  <a:cubicBezTo>
                    <a:pt x="4" y="121"/>
                    <a:pt x="8" y="148"/>
                    <a:pt x="11" y="167"/>
                  </a:cubicBezTo>
                  <a:cubicBezTo>
                    <a:pt x="14" y="183"/>
                    <a:pt x="17" y="200"/>
                    <a:pt x="20" y="216"/>
                  </a:cubicBezTo>
                  <a:cubicBezTo>
                    <a:pt x="12" y="188"/>
                    <a:pt x="5" y="159"/>
                    <a:pt x="4" y="130"/>
                  </a:cubicBezTo>
                  <a:cubicBezTo>
                    <a:pt x="3" y="117"/>
                    <a:pt x="0" y="107"/>
                    <a:pt x="1" y="94"/>
                  </a:cubicBezTo>
                  <a:cubicBezTo>
                    <a:pt x="1" y="86"/>
                    <a:pt x="4" y="70"/>
                    <a:pt x="10" y="63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8" name="Freeform 3429">
              <a:extLst>
                <a:ext uri="{FF2B5EF4-FFF2-40B4-BE49-F238E27FC236}">
                  <a16:creationId xmlns:a16="http://schemas.microsoft.com/office/drawing/2014/main" id="{4D4E4EFD-A7AD-49A2-A209-5FE7731DE29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2" y="2458"/>
              <a:ext cx="422" cy="644"/>
            </a:xfrm>
            <a:custGeom>
              <a:avLst/>
              <a:gdLst>
                <a:gd name="T0" fmla="*/ 273 w 181"/>
                <a:gd name="T1" fmla="*/ 772 h 276"/>
                <a:gd name="T2" fmla="*/ 119 w 181"/>
                <a:gd name="T3" fmla="*/ 33 h 276"/>
                <a:gd name="T4" fmla="*/ 33 w 181"/>
                <a:gd name="T5" fmla="*/ 175 h 276"/>
                <a:gd name="T6" fmla="*/ 282 w 181"/>
                <a:gd name="T7" fmla="*/ 1013 h 276"/>
                <a:gd name="T8" fmla="*/ 842 w 181"/>
                <a:gd name="T9" fmla="*/ 1449 h 276"/>
                <a:gd name="T10" fmla="*/ 522 w 181"/>
                <a:gd name="T11" fmla="*/ 1111 h 276"/>
                <a:gd name="T12" fmla="*/ 273 w 181"/>
                <a:gd name="T13" fmla="*/ 772 h 27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81" h="276">
                  <a:moveTo>
                    <a:pt x="50" y="142"/>
                  </a:moveTo>
                  <a:cubicBezTo>
                    <a:pt x="20" y="85"/>
                    <a:pt x="0" y="11"/>
                    <a:pt x="22" y="6"/>
                  </a:cubicBezTo>
                  <a:cubicBezTo>
                    <a:pt x="10" y="0"/>
                    <a:pt x="3" y="11"/>
                    <a:pt x="6" y="32"/>
                  </a:cubicBezTo>
                  <a:cubicBezTo>
                    <a:pt x="10" y="52"/>
                    <a:pt x="14" y="131"/>
                    <a:pt x="52" y="186"/>
                  </a:cubicBezTo>
                  <a:cubicBezTo>
                    <a:pt x="91" y="242"/>
                    <a:pt x="129" y="276"/>
                    <a:pt x="155" y="266"/>
                  </a:cubicBezTo>
                  <a:cubicBezTo>
                    <a:pt x="181" y="257"/>
                    <a:pt x="128" y="234"/>
                    <a:pt x="96" y="204"/>
                  </a:cubicBezTo>
                  <a:cubicBezTo>
                    <a:pt x="86" y="194"/>
                    <a:pt x="64" y="171"/>
                    <a:pt x="50" y="142"/>
                  </a:cubicBezTo>
                </a:path>
              </a:pathLst>
            </a:custGeom>
            <a:solidFill>
              <a:srgbClr val="F8E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89" name="Freeform 3430">
              <a:extLst>
                <a:ext uri="{FF2B5EF4-FFF2-40B4-BE49-F238E27FC236}">
                  <a16:creationId xmlns:a16="http://schemas.microsoft.com/office/drawing/2014/main" id="{49065568-F7D8-4272-88BF-B619041E6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0" y="2391"/>
              <a:ext cx="355" cy="510"/>
            </a:xfrm>
            <a:custGeom>
              <a:avLst/>
              <a:gdLst>
                <a:gd name="T0" fmla="*/ 126 w 152"/>
                <a:gd name="T1" fmla="*/ 0 h 219"/>
                <a:gd name="T2" fmla="*/ 28 w 152"/>
                <a:gd name="T3" fmla="*/ 163 h 219"/>
                <a:gd name="T4" fmla="*/ 355 w 152"/>
                <a:gd name="T5" fmla="*/ 862 h 219"/>
                <a:gd name="T6" fmla="*/ 726 w 152"/>
                <a:gd name="T7" fmla="*/ 1155 h 219"/>
                <a:gd name="T8" fmla="*/ 535 w 152"/>
                <a:gd name="T9" fmla="*/ 894 h 219"/>
                <a:gd name="T10" fmla="*/ 119 w 152"/>
                <a:gd name="T11" fmla="*/ 233 h 219"/>
                <a:gd name="T12" fmla="*/ 126 w 152"/>
                <a:gd name="T13" fmla="*/ 0 h 219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2" h="219">
                  <a:moveTo>
                    <a:pt x="23" y="0"/>
                  </a:moveTo>
                  <a:cubicBezTo>
                    <a:pt x="11" y="0"/>
                    <a:pt x="0" y="4"/>
                    <a:pt x="5" y="30"/>
                  </a:cubicBezTo>
                  <a:cubicBezTo>
                    <a:pt x="10" y="56"/>
                    <a:pt x="25" y="112"/>
                    <a:pt x="65" y="159"/>
                  </a:cubicBezTo>
                  <a:cubicBezTo>
                    <a:pt x="105" y="207"/>
                    <a:pt x="114" y="219"/>
                    <a:pt x="133" y="213"/>
                  </a:cubicBezTo>
                  <a:cubicBezTo>
                    <a:pt x="152" y="207"/>
                    <a:pt x="115" y="185"/>
                    <a:pt x="98" y="165"/>
                  </a:cubicBezTo>
                  <a:cubicBezTo>
                    <a:pt x="81" y="144"/>
                    <a:pt x="31" y="82"/>
                    <a:pt x="22" y="43"/>
                  </a:cubicBezTo>
                  <a:cubicBezTo>
                    <a:pt x="13" y="4"/>
                    <a:pt x="18" y="1"/>
                    <a:pt x="23" y="0"/>
                  </a:cubicBezTo>
                </a:path>
              </a:pathLst>
            </a:custGeom>
            <a:solidFill>
              <a:srgbClr val="F8E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0" name="Freeform 3431">
              <a:extLst>
                <a:ext uri="{FF2B5EF4-FFF2-40B4-BE49-F238E27FC236}">
                  <a16:creationId xmlns:a16="http://schemas.microsoft.com/office/drawing/2014/main" id="{F2B4DDDB-295C-4A57-A354-9B22F1CC0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463"/>
              <a:ext cx="287" cy="256"/>
            </a:xfrm>
            <a:custGeom>
              <a:avLst/>
              <a:gdLst>
                <a:gd name="T0" fmla="*/ 37 w 123"/>
                <a:gd name="T1" fmla="*/ 12 h 110"/>
                <a:gd name="T2" fmla="*/ 131 w 123"/>
                <a:gd name="T3" fmla="*/ 249 h 110"/>
                <a:gd name="T4" fmla="*/ 670 w 123"/>
                <a:gd name="T5" fmla="*/ 596 h 110"/>
                <a:gd name="T6" fmla="*/ 380 w 123"/>
                <a:gd name="T7" fmla="*/ 470 h 110"/>
                <a:gd name="T8" fmla="*/ 163 w 123"/>
                <a:gd name="T9" fmla="*/ 249 h 110"/>
                <a:gd name="T10" fmla="*/ 37 w 123"/>
                <a:gd name="T11" fmla="*/ 12 h 11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3" h="110">
                  <a:moveTo>
                    <a:pt x="7" y="2"/>
                  </a:moveTo>
                  <a:cubicBezTo>
                    <a:pt x="0" y="7"/>
                    <a:pt x="5" y="24"/>
                    <a:pt x="24" y="46"/>
                  </a:cubicBezTo>
                  <a:cubicBezTo>
                    <a:pt x="42" y="68"/>
                    <a:pt x="60" y="105"/>
                    <a:pt x="123" y="110"/>
                  </a:cubicBezTo>
                  <a:cubicBezTo>
                    <a:pt x="111" y="106"/>
                    <a:pt x="89" y="100"/>
                    <a:pt x="70" y="87"/>
                  </a:cubicBezTo>
                  <a:cubicBezTo>
                    <a:pt x="53" y="75"/>
                    <a:pt x="37" y="56"/>
                    <a:pt x="30" y="46"/>
                  </a:cubicBezTo>
                  <a:cubicBezTo>
                    <a:pt x="15" y="25"/>
                    <a:pt x="11" y="0"/>
                    <a:pt x="7" y="2"/>
                  </a:cubicBezTo>
                </a:path>
              </a:pathLst>
            </a:custGeom>
            <a:solidFill>
              <a:srgbClr val="F8E4D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1" name="Freeform 3432">
              <a:extLst>
                <a:ext uri="{FF2B5EF4-FFF2-40B4-BE49-F238E27FC236}">
                  <a16:creationId xmlns:a16="http://schemas.microsoft.com/office/drawing/2014/main" id="{635D661E-3472-436E-8B33-8F99B12B0A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9" y="2558"/>
              <a:ext cx="296" cy="208"/>
            </a:xfrm>
            <a:custGeom>
              <a:avLst/>
              <a:gdLst>
                <a:gd name="T0" fmla="*/ 0 w 127"/>
                <a:gd name="T1" fmla="*/ 0 h 89"/>
                <a:gd name="T2" fmla="*/ 224 w 127"/>
                <a:gd name="T3" fmla="*/ 229 h 89"/>
                <a:gd name="T4" fmla="*/ 457 w 127"/>
                <a:gd name="T5" fmla="*/ 306 h 89"/>
                <a:gd name="T6" fmla="*/ 690 w 127"/>
                <a:gd name="T7" fmla="*/ 344 h 89"/>
                <a:gd name="T8" fmla="*/ 522 w 127"/>
                <a:gd name="T9" fmla="*/ 442 h 89"/>
                <a:gd name="T10" fmla="*/ 473 w 127"/>
                <a:gd name="T11" fmla="*/ 432 h 89"/>
                <a:gd name="T12" fmla="*/ 417 w 127"/>
                <a:gd name="T13" fmla="*/ 334 h 89"/>
                <a:gd name="T14" fmla="*/ 0 w 127"/>
                <a:gd name="T15" fmla="*/ 0 h 89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27" h="89">
                  <a:moveTo>
                    <a:pt x="0" y="0"/>
                  </a:moveTo>
                  <a:cubicBezTo>
                    <a:pt x="7" y="14"/>
                    <a:pt x="17" y="32"/>
                    <a:pt x="41" y="42"/>
                  </a:cubicBezTo>
                  <a:cubicBezTo>
                    <a:pt x="53" y="47"/>
                    <a:pt x="69" y="53"/>
                    <a:pt x="84" y="56"/>
                  </a:cubicBezTo>
                  <a:cubicBezTo>
                    <a:pt x="101" y="60"/>
                    <a:pt x="123" y="62"/>
                    <a:pt x="127" y="63"/>
                  </a:cubicBezTo>
                  <a:cubicBezTo>
                    <a:pt x="117" y="66"/>
                    <a:pt x="112" y="74"/>
                    <a:pt x="96" y="81"/>
                  </a:cubicBezTo>
                  <a:cubicBezTo>
                    <a:pt x="79" y="89"/>
                    <a:pt x="87" y="79"/>
                    <a:pt x="87" y="79"/>
                  </a:cubicBezTo>
                  <a:cubicBezTo>
                    <a:pt x="95" y="73"/>
                    <a:pt x="88" y="65"/>
                    <a:pt x="77" y="61"/>
                  </a:cubicBezTo>
                  <a:cubicBezTo>
                    <a:pt x="65" y="57"/>
                    <a:pt x="19" y="53"/>
                    <a:pt x="0" y="0"/>
                  </a:cubicBezTo>
                </a:path>
              </a:pathLst>
            </a:custGeom>
            <a:solidFill>
              <a:srgbClr val="E9B08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2" name="Freeform 3433">
              <a:extLst>
                <a:ext uri="{FF2B5EF4-FFF2-40B4-BE49-F238E27FC236}">
                  <a16:creationId xmlns:a16="http://schemas.microsoft.com/office/drawing/2014/main" id="{3F997AA0-E528-4CCC-A9D0-4987E923629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2703"/>
              <a:ext cx="117" cy="154"/>
            </a:xfrm>
            <a:custGeom>
              <a:avLst/>
              <a:gdLst>
                <a:gd name="T0" fmla="*/ 0 w 50"/>
                <a:gd name="T1" fmla="*/ 0 h 66"/>
                <a:gd name="T2" fmla="*/ 87 w 50"/>
                <a:gd name="T3" fmla="*/ 159 h 66"/>
                <a:gd name="T4" fmla="*/ 274 w 50"/>
                <a:gd name="T5" fmla="*/ 359 h 6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0" h="66">
                  <a:moveTo>
                    <a:pt x="0" y="0"/>
                  </a:moveTo>
                  <a:cubicBezTo>
                    <a:pt x="6" y="9"/>
                    <a:pt x="10" y="19"/>
                    <a:pt x="16" y="29"/>
                  </a:cubicBezTo>
                  <a:cubicBezTo>
                    <a:pt x="25" y="44"/>
                    <a:pt x="35" y="56"/>
                    <a:pt x="50" y="66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3" name="Freeform 3434">
              <a:extLst>
                <a:ext uri="{FF2B5EF4-FFF2-40B4-BE49-F238E27FC236}">
                  <a16:creationId xmlns:a16="http://schemas.microsoft.com/office/drawing/2014/main" id="{2C77B9EE-AF76-4D72-925B-4426EEFF58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3" y="2691"/>
              <a:ext cx="12" cy="17"/>
            </a:xfrm>
            <a:custGeom>
              <a:avLst/>
              <a:gdLst>
                <a:gd name="T0" fmla="*/ 0 w 5"/>
                <a:gd name="T1" fmla="*/ 41 h 7"/>
                <a:gd name="T2" fmla="*/ 0 w 5"/>
                <a:gd name="T3" fmla="*/ 0 h 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" h="7">
                  <a:moveTo>
                    <a:pt x="0" y="7"/>
                  </a:moveTo>
                  <a:cubicBezTo>
                    <a:pt x="3" y="6"/>
                    <a:pt x="5" y="0"/>
                    <a:pt x="0" y="0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4" name="Freeform 3435">
              <a:extLst>
                <a:ext uri="{FF2B5EF4-FFF2-40B4-BE49-F238E27FC236}">
                  <a16:creationId xmlns:a16="http://schemas.microsoft.com/office/drawing/2014/main" id="{DD3A25CB-8D3F-432D-A6EF-E3F343E830AB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6" y="2572"/>
              <a:ext cx="42" cy="59"/>
            </a:xfrm>
            <a:custGeom>
              <a:avLst/>
              <a:gdLst>
                <a:gd name="T0" fmla="*/ 0 w 18"/>
                <a:gd name="T1" fmla="*/ 0 h 25"/>
                <a:gd name="T2" fmla="*/ 28 w 18"/>
                <a:gd name="T3" fmla="*/ 61 h 25"/>
                <a:gd name="T4" fmla="*/ 98 w 18"/>
                <a:gd name="T5" fmla="*/ 139 h 2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8" h="25">
                  <a:moveTo>
                    <a:pt x="0" y="0"/>
                  </a:moveTo>
                  <a:cubicBezTo>
                    <a:pt x="1" y="4"/>
                    <a:pt x="4" y="8"/>
                    <a:pt x="5" y="11"/>
                  </a:cubicBezTo>
                  <a:cubicBezTo>
                    <a:pt x="8" y="18"/>
                    <a:pt x="14" y="20"/>
                    <a:pt x="18" y="25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5" name="Freeform 3436">
              <a:extLst>
                <a:ext uri="{FF2B5EF4-FFF2-40B4-BE49-F238E27FC236}">
                  <a16:creationId xmlns:a16="http://schemas.microsoft.com/office/drawing/2014/main" id="{DA8C68C7-8D8F-446D-AF9C-38400F3B5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1" y="2957"/>
              <a:ext cx="139" cy="103"/>
            </a:xfrm>
            <a:custGeom>
              <a:avLst/>
              <a:gdLst>
                <a:gd name="T0" fmla="*/ 0 w 60"/>
                <a:gd name="T1" fmla="*/ 0 h 44"/>
                <a:gd name="T2" fmla="*/ 81 w 60"/>
                <a:gd name="T3" fmla="*/ 77 h 44"/>
                <a:gd name="T4" fmla="*/ 188 w 60"/>
                <a:gd name="T5" fmla="*/ 171 h 44"/>
                <a:gd name="T6" fmla="*/ 322 w 60"/>
                <a:gd name="T7" fmla="*/ 225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0" h="44">
                  <a:moveTo>
                    <a:pt x="0" y="0"/>
                  </a:moveTo>
                  <a:cubicBezTo>
                    <a:pt x="2" y="5"/>
                    <a:pt x="11" y="10"/>
                    <a:pt x="15" y="14"/>
                  </a:cubicBezTo>
                  <a:cubicBezTo>
                    <a:pt x="21" y="21"/>
                    <a:pt x="28" y="26"/>
                    <a:pt x="35" y="31"/>
                  </a:cubicBezTo>
                  <a:cubicBezTo>
                    <a:pt x="40" y="35"/>
                    <a:pt x="53" y="44"/>
                    <a:pt x="60" y="41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6" name="Freeform 3437">
              <a:extLst>
                <a:ext uri="{FF2B5EF4-FFF2-40B4-BE49-F238E27FC236}">
                  <a16:creationId xmlns:a16="http://schemas.microsoft.com/office/drawing/2014/main" id="{FA0F6925-F026-4AEA-B853-4844CE1516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857" y="3055"/>
              <a:ext cx="7" cy="5"/>
            </a:xfrm>
            <a:custGeom>
              <a:avLst/>
              <a:gdLst>
                <a:gd name="T0" fmla="*/ 0 w 3"/>
                <a:gd name="T1" fmla="*/ 13 h 2"/>
                <a:gd name="T2" fmla="*/ 16 w 3"/>
                <a:gd name="T3" fmla="*/ 8 h 2"/>
                <a:gd name="T4" fmla="*/ 5 w 3"/>
                <a:gd name="T5" fmla="*/ 0 h 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" h="2">
                  <a:moveTo>
                    <a:pt x="0" y="2"/>
                  </a:moveTo>
                  <a:cubicBezTo>
                    <a:pt x="1" y="2"/>
                    <a:pt x="2" y="2"/>
                    <a:pt x="3" y="1"/>
                  </a:cubicBezTo>
                  <a:cubicBezTo>
                    <a:pt x="2" y="1"/>
                    <a:pt x="2" y="0"/>
                    <a:pt x="1" y="0"/>
                  </a:cubicBezTo>
                </a:path>
              </a:pathLst>
            </a:custGeom>
            <a:solidFill>
              <a:srgbClr val="FDF7F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7" name="Freeform 3438">
              <a:extLst>
                <a:ext uri="{FF2B5EF4-FFF2-40B4-BE49-F238E27FC236}">
                  <a16:creationId xmlns:a16="http://schemas.microsoft.com/office/drawing/2014/main" id="{E085100A-D6EA-4350-997D-2098F22188E7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6" y="2866"/>
              <a:ext cx="163" cy="142"/>
            </a:xfrm>
            <a:custGeom>
              <a:avLst/>
              <a:gdLst>
                <a:gd name="T0" fmla="*/ 0 w 70"/>
                <a:gd name="T1" fmla="*/ 0 h 61"/>
                <a:gd name="T2" fmla="*/ 359 w 70"/>
                <a:gd name="T3" fmla="*/ 319 h 61"/>
                <a:gd name="T4" fmla="*/ 380 w 70"/>
                <a:gd name="T5" fmla="*/ 168 h 61"/>
                <a:gd name="T6" fmla="*/ 200 w 70"/>
                <a:gd name="T7" fmla="*/ 184 h 61"/>
                <a:gd name="T8" fmla="*/ 0 w 70"/>
                <a:gd name="T9" fmla="*/ 0 h 6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" h="61">
                  <a:moveTo>
                    <a:pt x="0" y="0"/>
                  </a:moveTo>
                  <a:cubicBezTo>
                    <a:pt x="19" y="25"/>
                    <a:pt x="58" y="61"/>
                    <a:pt x="66" y="59"/>
                  </a:cubicBezTo>
                  <a:cubicBezTo>
                    <a:pt x="70" y="59"/>
                    <a:pt x="65" y="39"/>
                    <a:pt x="70" y="31"/>
                  </a:cubicBezTo>
                  <a:cubicBezTo>
                    <a:pt x="60" y="46"/>
                    <a:pt x="55" y="44"/>
                    <a:pt x="37" y="34"/>
                  </a:cubicBezTo>
                  <a:cubicBezTo>
                    <a:pt x="18" y="20"/>
                    <a:pt x="0" y="0"/>
                    <a:pt x="0" y="0"/>
                  </a:cubicBezTo>
                </a:path>
              </a:pathLst>
            </a:custGeom>
            <a:solidFill>
              <a:srgbClr val="C1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8" name="Freeform 3439">
              <a:extLst>
                <a:ext uri="{FF2B5EF4-FFF2-40B4-BE49-F238E27FC236}">
                  <a16:creationId xmlns:a16="http://schemas.microsoft.com/office/drawing/2014/main" id="{BD290BEE-DA5E-42A3-9DE4-DEBE4F4243A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3" y="3069"/>
              <a:ext cx="221" cy="144"/>
            </a:xfrm>
            <a:custGeom>
              <a:avLst/>
              <a:gdLst>
                <a:gd name="T0" fmla="*/ 0 w 95"/>
                <a:gd name="T1" fmla="*/ 0 h 62"/>
                <a:gd name="T2" fmla="*/ 502 w 95"/>
                <a:gd name="T3" fmla="*/ 334 h 62"/>
                <a:gd name="T4" fmla="*/ 477 w 95"/>
                <a:gd name="T5" fmla="*/ 249 h 62"/>
                <a:gd name="T6" fmla="*/ 347 w 95"/>
                <a:gd name="T7" fmla="*/ 253 h 62"/>
                <a:gd name="T8" fmla="*/ 0 w 95"/>
                <a:gd name="T9" fmla="*/ 0 h 6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5" h="62">
                  <a:moveTo>
                    <a:pt x="0" y="0"/>
                  </a:moveTo>
                  <a:cubicBezTo>
                    <a:pt x="15" y="16"/>
                    <a:pt x="59" y="61"/>
                    <a:pt x="93" y="62"/>
                  </a:cubicBezTo>
                  <a:cubicBezTo>
                    <a:pt x="95" y="62"/>
                    <a:pt x="88" y="54"/>
                    <a:pt x="88" y="46"/>
                  </a:cubicBezTo>
                  <a:cubicBezTo>
                    <a:pt x="85" y="53"/>
                    <a:pt x="74" y="52"/>
                    <a:pt x="64" y="47"/>
                  </a:cubicBezTo>
                  <a:cubicBezTo>
                    <a:pt x="54" y="43"/>
                    <a:pt x="5" y="9"/>
                    <a:pt x="0" y="0"/>
                  </a:cubicBezTo>
                </a:path>
              </a:pathLst>
            </a:custGeom>
            <a:solidFill>
              <a:srgbClr val="C1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99" name="Freeform 3440">
              <a:extLst>
                <a:ext uri="{FF2B5EF4-FFF2-40B4-BE49-F238E27FC236}">
                  <a16:creationId xmlns:a16="http://schemas.microsoft.com/office/drawing/2014/main" id="{1A8AF2CB-7D5D-48CE-8AE9-62FDFB9D0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90" y="2710"/>
              <a:ext cx="233" cy="86"/>
            </a:xfrm>
            <a:custGeom>
              <a:avLst/>
              <a:gdLst>
                <a:gd name="T0" fmla="*/ 0 w 100"/>
                <a:gd name="T1" fmla="*/ 0 h 37"/>
                <a:gd name="T2" fmla="*/ 401 w 100"/>
                <a:gd name="T3" fmla="*/ 179 h 37"/>
                <a:gd name="T4" fmla="*/ 543 w 100"/>
                <a:gd name="T5" fmla="*/ 114 h 37"/>
                <a:gd name="T6" fmla="*/ 249 w 100"/>
                <a:gd name="T7" fmla="*/ 119 h 37"/>
                <a:gd name="T8" fmla="*/ 0 w 100"/>
                <a:gd name="T9" fmla="*/ 0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0" h="37">
                  <a:moveTo>
                    <a:pt x="0" y="0"/>
                  </a:moveTo>
                  <a:cubicBezTo>
                    <a:pt x="12" y="13"/>
                    <a:pt x="51" y="37"/>
                    <a:pt x="74" y="33"/>
                  </a:cubicBezTo>
                  <a:cubicBezTo>
                    <a:pt x="97" y="30"/>
                    <a:pt x="97" y="23"/>
                    <a:pt x="100" y="21"/>
                  </a:cubicBezTo>
                  <a:cubicBezTo>
                    <a:pt x="88" y="25"/>
                    <a:pt x="75" y="31"/>
                    <a:pt x="46" y="22"/>
                  </a:cubicBezTo>
                  <a:cubicBezTo>
                    <a:pt x="17" y="13"/>
                    <a:pt x="0" y="0"/>
                    <a:pt x="0" y="0"/>
                  </a:cubicBezTo>
                </a:path>
              </a:pathLst>
            </a:custGeom>
            <a:solidFill>
              <a:srgbClr val="C18A6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0" name="Freeform 3441">
              <a:extLst>
                <a:ext uri="{FF2B5EF4-FFF2-40B4-BE49-F238E27FC236}">
                  <a16:creationId xmlns:a16="http://schemas.microsoft.com/office/drawing/2014/main" id="{F81BB535-0ADA-4D90-98F5-826CFA25FE9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91" y="3029"/>
              <a:ext cx="459" cy="196"/>
            </a:xfrm>
            <a:custGeom>
              <a:avLst/>
              <a:gdLst>
                <a:gd name="T0" fmla="*/ 0 w 197"/>
                <a:gd name="T1" fmla="*/ 257 h 84"/>
                <a:gd name="T2" fmla="*/ 473 w 197"/>
                <a:gd name="T3" fmla="*/ 327 h 84"/>
                <a:gd name="T4" fmla="*/ 836 w 197"/>
                <a:gd name="T5" fmla="*/ 142 h 84"/>
                <a:gd name="T6" fmla="*/ 939 w 197"/>
                <a:gd name="T7" fmla="*/ 70 h 84"/>
                <a:gd name="T8" fmla="*/ 1025 w 197"/>
                <a:gd name="T9" fmla="*/ 299 h 84"/>
                <a:gd name="T10" fmla="*/ 939 w 197"/>
                <a:gd name="T11" fmla="*/ 359 h 84"/>
                <a:gd name="T12" fmla="*/ 0 w 197"/>
                <a:gd name="T13" fmla="*/ 257 h 8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97" h="84">
                  <a:moveTo>
                    <a:pt x="0" y="47"/>
                  </a:moveTo>
                  <a:cubicBezTo>
                    <a:pt x="16" y="54"/>
                    <a:pt x="66" y="65"/>
                    <a:pt x="87" y="60"/>
                  </a:cubicBezTo>
                  <a:cubicBezTo>
                    <a:pt x="110" y="54"/>
                    <a:pt x="136" y="52"/>
                    <a:pt x="154" y="26"/>
                  </a:cubicBezTo>
                  <a:cubicBezTo>
                    <a:pt x="172" y="0"/>
                    <a:pt x="170" y="0"/>
                    <a:pt x="173" y="13"/>
                  </a:cubicBezTo>
                  <a:cubicBezTo>
                    <a:pt x="175" y="26"/>
                    <a:pt x="178" y="45"/>
                    <a:pt x="189" y="55"/>
                  </a:cubicBezTo>
                  <a:cubicBezTo>
                    <a:pt x="194" y="61"/>
                    <a:pt x="197" y="61"/>
                    <a:pt x="173" y="66"/>
                  </a:cubicBezTo>
                  <a:cubicBezTo>
                    <a:pt x="148" y="71"/>
                    <a:pt x="44" y="84"/>
                    <a:pt x="0" y="47"/>
                  </a:cubicBezTo>
                </a:path>
              </a:pathLst>
            </a:custGeom>
            <a:solidFill>
              <a:srgbClr val="EEC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1" name="Freeform 3442">
              <a:extLst>
                <a:ext uri="{FF2B5EF4-FFF2-40B4-BE49-F238E27FC236}">
                  <a16:creationId xmlns:a16="http://schemas.microsoft.com/office/drawing/2014/main" id="{044A2024-0D5C-4BD9-A1B6-EC905E99B9B1}"/>
                </a:ext>
              </a:extLst>
            </p:cNvPr>
            <p:cNvSpPr>
              <a:spLocks/>
            </p:cNvSpPr>
            <p:nvPr/>
          </p:nvSpPr>
          <p:spPr bwMode="auto">
            <a:xfrm>
              <a:off x="3352" y="3199"/>
              <a:ext cx="424" cy="87"/>
            </a:xfrm>
            <a:custGeom>
              <a:avLst/>
              <a:gdLst>
                <a:gd name="T0" fmla="*/ 0 w 182"/>
                <a:gd name="T1" fmla="*/ 28 h 37"/>
                <a:gd name="T2" fmla="*/ 988 w 182"/>
                <a:gd name="T3" fmla="*/ 78 h 37"/>
                <a:gd name="T4" fmla="*/ 776 w 182"/>
                <a:gd name="T5" fmla="*/ 0 h 37"/>
                <a:gd name="T6" fmla="*/ 0 w 182"/>
                <a:gd name="T7" fmla="*/ 28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82" h="37">
                  <a:moveTo>
                    <a:pt x="0" y="5"/>
                  </a:moveTo>
                  <a:cubicBezTo>
                    <a:pt x="14" y="11"/>
                    <a:pt x="110" y="37"/>
                    <a:pt x="182" y="14"/>
                  </a:cubicBezTo>
                  <a:cubicBezTo>
                    <a:pt x="173" y="13"/>
                    <a:pt x="154" y="10"/>
                    <a:pt x="143" y="0"/>
                  </a:cubicBezTo>
                  <a:cubicBezTo>
                    <a:pt x="141" y="11"/>
                    <a:pt x="54" y="26"/>
                    <a:pt x="0" y="5"/>
                  </a:cubicBezTo>
                </a:path>
              </a:pathLst>
            </a:custGeom>
            <a:solidFill>
              <a:srgbClr val="E18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2" name="Freeform 3443">
              <a:extLst>
                <a:ext uri="{FF2B5EF4-FFF2-40B4-BE49-F238E27FC236}">
                  <a16:creationId xmlns:a16="http://schemas.microsoft.com/office/drawing/2014/main" id="{7FB4DB3E-F532-4C99-B7B8-15E36A4145BC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3" y="2973"/>
              <a:ext cx="133" cy="157"/>
            </a:xfrm>
            <a:custGeom>
              <a:avLst/>
              <a:gdLst>
                <a:gd name="T0" fmla="*/ 310 w 57"/>
                <a:gd name="T1" fmla="*/ 0 h 67"/>
                <a:gd name="T2" fmla="*/ 0 w 57"/>
                <a:gd name="T3" fmla="*/ 368 h 67"/>
                <a:gd name="T4" fmla="*/ 278 w 57"/>
                <a:gd name="T5" fmla="*/ 98 h 67"/>
                <a:gd name="T6" fmla="*/ 310 w 57"/>
                <a:gd name="T7" fmla="*/ 0 h 6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7" h="67">
                  <a:moveTo>
                    <a:pt x="57" y="0"/>
                  </a:moveTo>
                  <a:cubicBezTo>
                    <a:pt x="49" y="10"/>
                    <a:pt x="21" y="59"/>
                    <a:pt x="0" y="67"/>
                  </a:cubicBezTo>
                  <a:cubicBezTo>
                    <a:pt x="18" y="59"/>
                    <a:pt x="45" y="22"/>
                    <a:pt x="51" y="18"/>
                  </a:cubicBezTo>
                  <a:cubicBezTo>
                    <a:pt x="52" y="13"/>
                    <a:pt x="57" y="0"/>
                    <a:pt x="57" y="0"/>
                  </a:cubicBezTo>
                </a:path>
              </a:pathLst>
            </a:custGeom>
            <a:solidFill>
              <a:srgbClr val="E18B7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3" name="Freeform 3444">
              <a:extLst>
                <a:ext uri="{FF2B5EF4-FFF2-40B4-BE49-F238E27FC236}">
                  <a16:creationId xmlns:a16="http://schemas.microsoft.com/office/drawing/2014/main" id="{9B0FF5D2-C0A5-42D9-90CB-91E45335B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3118"/>
              <a:ext cx="100" cy="49"/>
            </a:xfrm>
            <a:custGeom>
              <a:avLst/>
              <a:gdLst>
                <a:gd name="T0" fmla="*/ 0 w 43"/>
                <a:gd name="T1" fmla="*/ 0 h 21"/>
                <a:gd name="T2" fmla="*/ 233 w 43"/>
                <a:gd name="T3" fmla="*/ 114 h 2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3" h="21">
                  <a:moveTo>
                    <a:pt x="0" y="0"/>
                  </a:moveTo>
                  <a:cubicBezTo>
                    <a:pt x="5" y="5"/>
                    <a:pt x="19" y="15"/>
                    <a:pt x="43" y="21"/>
                  </a:cubicBezTo>
                </a:path>
              </a:pathLst>
            </a:custGeom>
            <a:solidFill>
              <a:srgbClr val="EEC0B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4" name="Freeform 3445">
              <a:extLst>
                <a:ext uri="{FF2B5EF4-FFF2-40B4-BE49-F238E27FC236}">
                  <a16:creationId xmlns:a16="http://schemas.microsoft.com/office/drawing/2014/main" id="{FBFE25DA-5844-4391-991A-2E3BA93795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321" y="3099"/>
              <a:ext cx="266" cy="86"/>
            </a:xfrm>
            <a:custGeom>
              <a:avLst/>
              <a:gdLst>
                <a:gd name="T0" fmla="*/ 0 w 114"/>
                <a:gd name="T1" fmla="*/ 179 h 37"/>
                <a:gd name="T2" fmla="*/ 294 w 114"/>
                <a:gd name="T3" fmla="*/ 167 h 37"/>
                <a:gd name="T4" fmla="*/ 555 w 114"/>
                <a:gd name="T5" fmla="*/ 44 h 37"/>
                <a:gd name="T6" fmla="*/ 600 w 114"/>
                <a:gd name="T7" fmla="*/ 0 h 37"/>
                <a:gd name="T8" fmla="*/ 616 w 114"/>
                <a:gd name="T9" fmla="*/ 81 h 37"/>
                <a:gd name="T10" fmla="*/ 551 w 114"/>
                <a:gd name="T11" fmla="*/ 135 h 37"/>
                <a:gd name="T12" fmla="*/ 282 w 114"/>
                <a:gd name="T13" fmla="*/ 188 h 37"/>
                <a:gd name="T14" fmla="*/ 0 w 114"/>
                <a:gd name="T15" fmla="*/ 179 h 3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14" h="37">
                  <a:moveTo>
                    <a:pt x="0" y="33"/>
                  </a:moveTo>
                  <a:cubicBezTo>
                    <a:pt x="17" y="37"/>
                    <a:pt x="40" y="35"/>
                    <a:pt x="54" y="31"/>
                  </a:cubicBezTo>
                  <a:cubicBezTo>
                    <a:pt x="72" y="27"/>
                    <a:pt x="91" y="23"/>
                    <a:pt x="102" y="8"/>
                  </a:cubicBezTo>
                  <a:cubicBezTo>
                    <a:pt x="104" y="5"/>
                    <a:pt x="106" y="1"/>
                    <a:pt x="110" y="0"/>
                  </a:cubicBezTo>
                  <a:cubicBezTo>
                    <a:pt x="112" y="4"/>
                    <a:pt x="114" y="11"/>
                    <a:pt x="113" y="15"/>
                  </a:cubicBezTo>
                  <a:cubicBezTo>
                    <a:pt x="112" y="22"/>
                    <a:pt x="106" y="24"/>
                    <a:pt x="101" y="25"/>
                  </a:cubicBezTo>
                  <a:cubicBezTo>
                    <a:pt x="86" y="27"/>
                    <a:pt x="67" y="35"/>
                    <a:pt x="52" y="35"/>
                  </a:cubicBezTo>
                  <a:cubicBezTo>
                    <a:pt x="32" y="37"/>
                    <a:pt x="5" y="36"/>
                    <a:pt x="0" y="33"/>
                  </a:cubicBezTo>
                </a:path>
              </a:pathLst>
            </a:custGeom>
            <a:solidFill>
              <a:srgbClr val="F5D8C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5" name="Freeform 3446">
              <a:extLst>
                <a:ext uri="{FF2B5EF4-FFF2-40B4-BE49-F238E27FC236}">
                  <a16:creationId xmlns:a16="http://schemas.microsoft.com/office/drawing/2014/main" id="{414EE655-513E-4E74-8EA5-392248E72F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5" y="3116"/>
              <a:ext cx="28" cy="25"/>
            </a:xfrm>
            <a:custGeom>
              <a:avLst/>
              <a:gdLst>
                <a:gd name="T0" fmla="*/ 0 w 12"/>
                <a:gd name="T1" fmla="*/ 57 h 11"/>
                <a:gd name="T2" fmla="*/ 61 w 12"/>
                <a:gd name="T3" fmla="*/ 0 h 11"/>
                <a:gd name="T4" fmla="*/ 65 w 12"/>
                <a:gd name="T5" fmla="*/ 36 h 11"/>
                <a:gd name="T6" fmla="*/ 61 w 12"/>
                <a:gd name="T7" fmla="*/ 32 h 11"/>
                <a:gd name="T8" fmla="*/ 21 w 12"/>
                <a:gd name="T9" fmla="*/ 52 h 1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" h="11">
                  <a:moveTo>
                    <a:pt x="0" y="11"/>
                  </a:moveTo>
                  <a:cubicBezTo>
                    <a:pt x="4" y="9"/>
                    <a:pt x="6" y="3"/>
                    <a:pt x="11" y="0"/>
                  </a:cubicBezTo>
                  <a:cubicBezTo>
                    <a:pt x="11" y="2"/>
                    <a:pt x="12" y="5"/>
                    <a:pt x="12" y="7"/>
                  </a:cubicBezTo>
                  <a:cubicBezTo>
                    <a:pt x="12" y="7"/>
                    <a:pt x="11" y="7"/>
                    <a:pt x="11" y="6"/>
                  </a:cubicBezTo>
                  <a:cubicBezTo>
                    <a:pt x="8" y="7"/>
                    <a:pt x="6" y="9"/>
                    <a:pt x="4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6" name="Freeform 3447">
              <a:extLst>
                <a:ext uri="{FF2B5EF4-FFF2-40B4-BE49-F238E27FC236}">
                  <a16:creationId xmlns:a16="http://schemas.microsoft.com/office/drawing/2014/main" id="{955A7FA3-E3F0-440E-953F-AF106486E3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520" y="3146"/>
              <a:ext cx="16" cy="9"/>
            </a:xfrm>
            <a:custGeom>
              <a:avLst/>
              <a:gdLst>
                <a:gd name="T0" fmla="*/ 37 w 7"/>
                <a:gd name="T1" fmla="*/ 0 h 4"/>
                <a:gd name="T2" fmla="*/ 0 w 7"/>
                <a:gd name="T3" fmla="*/ 20 h 4"/>
                <a:gd name="T4" fmla="*/ 37 w 7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7" y="0"/>
                  </a:moveTo>
                  <a:cubicBezTo>
                    <a:pt x="5" y="1"/>
                    <a:pt x="2" y="2"/>
                    <a:pt x="0" y="4"/>
                  </a:cubicBezTo>
                  <a:cubicBezTo>
                    <a:pt x="2" y="4"/>
                    <a:pt x="5" y="3"/>
                    <a:pt x="7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7" name="Freeform 3448">
              <a:extLst>
                <a:ext uri="{FF2B5EF4-FFF2-40B4-BE49-F238E27FC236}">
                  <a16:creationId xmlns:a16="http://schemas.microsoft.com/office/drawing/2014/main" id="{E8272783-A85B-4A3D-A32A-0C0B5B024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487" y="3164"/>
              <a:ext cx="7" cy="3"/>
            </a:xfrm>
            <a:custGeom>
              <a:avLst/>
              <a:gdLst>
                <a:gd name="T0" fmla="*/ 0 w 3"/>
                <a:gd name="T1" fmla="*/ 0 h 1"/>
                <a:gd name="T2" fmla="*/ 1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0"/>
                  </a:moveTo>
                  <a:cubicBezTo>
                    <a:pt x="1" y="1"/>
                    <a:pt x="2" y="1"/>
                    <a:pt x="3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8" name="Freeform 3449">
              <a:extLst>
                <a:ext uri="{FF2B5EF4-FFF2-40B4-BE49-F238E27FC236}">
                  <a16:creationId xmlns:a16="http://schemas.microsoft.com/office/drawing/2014/main" id="{F433E293-C57A-4F25-9947-EC0C6093760A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8" y="3104"/>
              <a:ext cx="19" cy="14"/>
            </a:xfrm>
            <a:custGeom>
              <a:avLst/>
              <a:gdLst>
                <a:gd name="T0" fmla="*/ 29 w 8"/>
                <a:gd name="T1" fmla="*/ 0 h 6"/>
                <a:gd name="T2" fmla="*/ 40 w 8"/>
                <a:gd name="T3" fmla="*/ 12 h 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" h="6">
                  <a:moveTo>
                    <a:pt x="5" y="0"/>
                  </a:moveTo>
                  <a:cubicBezTo>
                    <a:pt x="0" y="4"/>
                    <a:pt x="8" y="6"/>
                    <a:pt x="7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09" name="Freeform 3450">
              <a:extLst>
                <a:ext uri="{FF2B5EF4-FFF2-40B4-BE49-F238E27FC236}">
                  <a16:creationId xmlns:a16="http://schemas.microsoft.com/office/drawing/2014/main" id="{19000575-1831-4576-8D66-6150952D6D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8" y="3167"/>
              <a:ext cx="47" cy="37"/>
            </a:xfrm>
            <a:custGeom>
              <a:avLst/>
              <a:gdLst>
                <a:gd name="T0" fmla="*/ 28 w 20"/>
                <a:gd name="T1" fmla="*/ 5 h 16"/>
                <a:gd name="T2" fmla="*/ 0 w 20"/>
                <a:gd name="T3" fmla="*/ 37 h 16"/>
                <a:gd name="T4" fmla="*/ 21 w 20"/>
                <a:gd name="T5" fmla="*/ 49 h 16"/>
                <a:gd name="T6" fmla="*/ 45 w 20"/>
                <a:gd name="T7" fmla="*/ 58 h 16"/>
                <a:gd name="T8" fmla="*/ 89 w 20"/>
                <a:gd name="T9" fmla="*/ 86 h 16"/>
                <a:gd name="T10" fmla="*/ 106 w 20"/>
                <a:gd name="T11" fmla="*/ 32 h 16"/>
                <a:gd name="T12" fmla="*/ 33 w 20"/>
                <a:gd name="T13" fmla="*/ 0 h 16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0" h="16">
                  <a:moveTo>
                    <a:pt x="5" y="1"/>
                  </a:moveTo>
                  <a:cubicBezTo>
                    <a:pt x="3" y="2"/>
                    <a:pt x="1" y="5"/>
                    <a:pt x="0" y="7"/>
                  </a:cubicBezTo>
                  <a:cubicBezTo>
                    <a:pt x="1" y="8"/>
                    <a:pt x="3" y="8"/>
                    <a:pt x="4" y="9"/>
                  </a:cubicBezTo>
                  <a:cubicBezTo>
                    <a:pt x="5" y="10"/>
                    <a:pt x="6" y="11"/>
                    <a:pt x="8" y="11"/>
                  </a:cubicBezTo>
                  <a:cubicBezTo>
                    <a:pt x="11" y="13"/>
                    <a:pt x="13" y="15"/>
                    <a:pt x="16" y="16"/>
                  </a:cubicBezTo>
                  <a:cubicBezTo>
                    <a:pt x="17" y="14"/>
                    <a:pt x="20" y="8"/>
                    <a:pt x="19" y="6"/>
                  </a:cubicBezTo>
                  <a:cubicBezTo>
                    <a:pt x="17" y="3"/>
                    <a:pt x="9" y="2"/>
                    <a:pt x="6" y="0"/>
                  </a:cubicBezTo>
                </a:path>
              </a:pathLst>
            </a:custGeom>
            <a:solidFill>
              <a:srgbClr val="C9856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0" name="Freeform 3451">
              <a:extLst>
                <a:ext uri="{FF2B5EF4-FFF2-40B4-BE49-F238E27FC236}">
                  <a16:creationId xmlns:a16="http://schemas.microsoft.com/office/drawing/2014/main" id="{0C0A45FF-EB23-46D7-8BF2-D39CC60DC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3043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24 w 8"/>
                <a:gd name="T3" fmla="*/ 44 h 9"/>
                <a:gd name="T4" fmla="*/ 24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0" y="2"/>
                    <a:pt x="0" y="9"/>
                    <a:pt x="4" y="8"/>
                  </a:cubicBezTo>
                  <a:cubicBezTo>
                    <a:pt x="8" y="7"/>
                    <a:pt x="8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1" name="Freeform 3452">
              <a:extLst>
                <a:ext uri="{FF2B5EF4-FFF2-40B4-BE49-F238E27FC236}">
                  <a16:creationId xmlns:a16="http://schemas.microsoft.com/office/drawing/2014/main" id="{A8E49E0F-3BAC-4E67-A550-59E0E66907C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062"/>
              <a:ext cx="24" cy="23"/>
            </a:xfrm>
            <a:custGeom>
              <a:avLst/>
              <a:gdLst>
                <a:gd name="T0" fmla="*/ 24 w 10"/>
                <a:gd name="T1" fmla="*/ 12 h 10"/>
                <a:gd name="T2" fmla="*/ 17 w 10"/>
                <a:gd name="T3" fmla="*/ 37 h 10"/>
                <a:gd name="T4" fmla="*/ 29 w 10"/>
                <a:gd name="T5" fmla="*/ 5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4" y="2"/>
                  </a:moveTo>
                  <a:cubicBezTo>
                    <a:pt x="2" y="2"/>
                    <a:pt x="0" y="6"/>
                    <a:pt x="3" y="7"/>
                  </a:cubicBezTo>
                  <a:cubicBezTo>
                    <a:pt x="7" y="10"/>
                    <a:pt x="10" y="0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2" name="Freeform 3453">
              <a:extLst>
                <a:ext uri="{FF2B5EF4-FFF2-40B4-BE49-F238E27FC236}">
                  <a16:creationId xmlns:a16="http://schemas.microsoft.com/office/drawing/2014/main" id="{A60FDB81-EF56-40AE-9B48-9E21769A5F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3048"/>
              <a:ext cx="17" cy="14"/>
            </a:xfrm>
            <a:custGeom>
              <a:avLst/>
              <a:gdLst>
                <a:gd name="T0" fmla="*/ 17 w 7"/>
                <a:gd name="T1" fmla="*/ 0 h 6"/>
                <a:gd name="T2" fmla="*/ 17 w 7"/>
                <a:gd name="T3" fmla="*/ 28 h 6"/>
                <a:gd name="T4" fmla="*/ 24 w 7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3" y="0"/>
                  </a:moveTo>
                  <a:cubicBezTo>
                    <a:pt x="1" y="1"/>
                    <a:pt x="0" y="4"/>
                    <a:pt x="3" y="5"/>
                  </a:cubicBezTo>
                  <a:cubicBezTo>
                    <a:pt x="6" y="6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3" name="Freeform 3454">
              <a:extLst>
                <a:ext uri="{FF2B5EF4-FFF2-40B4-BE49-F238E27FC236}">
                  <a16:creationId xmlns:a16="http://schemas.microsoft.com/office/drawing/2014/main" id="{14753AF7-604B-4317-8207-F2C48E6BBA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062"/>
              <a:ext cx="14" cy="14"/>
            </a:xfrm>
            <a:custGeom>
              <a:avLst/>
              <a:gdLst>
                <a:gd name="T0" fmla="*/ 16 w 6"/>
                <a:gd name="T1" fmla="*/ 0 h 6"/>
                <a:gd name="T2" fmla="*/ 12 w 6"/>
                <a:gd name="T3" fmla="*/ 28 h 6"/>
                <a:gd name="T4" fmla="*/ 16 w 6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0"/>
                    <a:pt x="0" y="4"/>
                    <a:pt x="2" y="5"/>
                  </a:cubicBezTo>
                  <a:cubicBezTo>
                    <a:pt x="4" y="6"/>
                    <a:pt x="6" y="0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4" name="Freeform 3455">
              <a:extLst>
                <a:ext uri="{FF2B5EF4-FFF2-40B4-BE49-F238E27FC236}">
                  <a16:creationId xmlns:a16="http://schemas.microsoft.com/office/drawing/2014/main" id="{38A09FE7-8585-499C-9C9E-E8CAF09F9CD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3057"/>
              <a:ext cx="12" cy="12"/>
            </a:xfrm>
            <a:custGeom>
              <a:avLst/>
              <a:gdLst>
                <a:gd name="T0" fmla="*/ 5 w 5"/>
                <a:gd name="T1" fmla="*/ 0 h 5"/>
                <a:gd name="T2" fmla="*/ 24 w 5"/>
                <a:gd name="T3" fmla="*/ 24 h 5"/>
                <a:gd name="T4" fmla="*/ 17 w 5"/>
                <a:gd name="T5" fmla="*/ 5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1" y="0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5" y="3"/>
                    <a:pt x="4" y="1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5" name="Freeform 3456">
              <a:extLst>
                <a:ext uri="{FF2B5EF4-FFF2-40B4-BE49-F238E27FC236}">
                  <a16:creationId xmlns:a16="http://schemas.microsoft.com/office/drawing/2014/main" id="{18A69537-47C5-4809-88A0-5FD831F9586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3106"/>
              <a:ext cx="16" cy="19"/>
            </a:xfrm>
            <a:custGeom>
              <a:avLst/>
              <a:gdLst>
                <a:gd name="T0" fmla="*/ 16 w 7"/>
                <a:gd name="T1" fmla="*/ 0 h 8"/>
                <a:gd name="T2" fmla="*/ 5 w 7"/>
                <a:gd name="T3" fmla="*/ 29 h 8"/>
                <a:gd name="T4" fmla="*/ 21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5"/>
                  </a:cubicBezTo>
                  <a:cubicBezTo>
                    <a:pt x="5" y="8"/>
                    <a:pt x="7" y="1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6" name="Freeform 3457">
              <a:extLst>
                <a:ext uri="{FF2B5EF4-FFF2-40B4-BE49-F238E27FC236}">
                  <a16:creationId xmlns:a16="http://schemas.microsoft.com/office/drawing/2014/main" id="{50E4E837-C997-4714-84D1-266614875B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118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3 h 8"/>
                <a:gd name="T4" fmla="*/ 24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7" name="Freeform 3458">
              <a:extLst>
                <a:ext uri="{FF2B5EF4-FFF2-40B4-BE49-F238E27FC236}">
                  <a16:creationId xmlns:a16="http://schemas.microsoft.com/office/drawing/2014/main" id="{6074D4E1-1579-4FEE-BB92-BF2124A3D7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116"/>
              <a:ext cx="14" cy="16"/>
            </a:xfrm>
            <a:custGeom>
              <a:avLst/>
              <a:gdLst>
                <a:gd name="T0" fmla="*/ 12 w 6"/>
                <a:gd name="T1" fmla="*/ 16 h 7"/>
                <a:gd name="T2" fmla="*/ 21 w 6"/>
                <a:gd name="T3" fmla="*/ 25 h 7"/>
                <a:gd name="T4" fmla="*/ 1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8" name="Freeform 3459">
              <a:extLst>
                <a:ext uri="{FF2B5EF4-FFF2-40B4-BE49-F238E27FC236}">
                  <a16:creationId xmlns:a16="http://schemas.microsoft.com/office/drawing/2014/main" id="{77838C4E-C247-4716-B356-576B0D8720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106"/>
              <a:ext cx="14" cy="12"/>
            </a:xfrm>
            <a:custGeom>
              <a:avLst/>
              <a:gdLst>
                <a:gd name="T0" fmla="*/ 16 w 6"/>
                <a:gd name="T1" fmla="*/ 5 h 5"/>
                <a:gd name="T2" fmla="*/ 21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19" name="Freeform 3460">
              <a:extLst>
                <a:ext uri="{FF2B5EF4-FFF2-40B4-BE49-F238E27FC236}">
                  <a16:creationId xmlns:a16="http://schemas.microsoft.com/office/drawing/2014/main" id="{FFBAB5FB-DFD5-42D2-A2BF-38C9A60A6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3127"/>
              <a:ext cx="11" cy="14"/>
            </a:xfrm>
            <a:custGeom>
              <a:avLst/>
              <a:gdLst>
                <a:gd name="T0" fmla="*/ 9 w 5"/>
                <a:gd name="T1" fmla="*/ 5 h 6"/>
                <a:gd name="T2" fmla="*/ 4 w 5"/>
                <a:gd name="T3" fmla="*/ 0 h 6"/>
                <a:gd name="T4" fmla="*/ 9 w 5"/>
                <a:gd name="T5" fmla="*/ 33 h 6"/>
                <a:gd name="T6" fmla="*/ 4 w 5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2" y="1"/>
                  </a:moveTo>
                  <a:cubicBezTo>
                    <a:pt x="1" y="1"/>
                    <a:pt x="1" y="1"/>
                    <a:pt x="1" y="0"/>
                  </a:cubicBezTo>
                  <a:cubicBezTo>
                    <a:pt x="0" y="2"/>
                    <a:pt x="0" y="6"/>
                    <a:pt x="2" y="6"/>
                  </a:cubicBezTo>
                  <a:cubicBezTo>
                    <a:pt x="5" y="5"/>
                    <a:pt x="4" y="0"/>
                    <a:pt x="1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0" name="Freeform 3461">
              <a:extLst>
                <a:ext uri="{FF2B5EF4-FFF2-40B4-BE49-F238E27FC236}">
                  <a16:creationId xmlns:a16="http://schemas.microsoft.com/office/drawing/2014/main" id="{EB2403FA-FDEA-448D-8AEE-14101CB9D88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130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1" name="Freeform 3462">
              <a:extLst>
                <a:ext uri="{FF2B5EF4-FFF2-40B4-BE49-F238E27FC236}">
                  <a16:creationId xmlns:a16="http://schemas.microsoft.com/office/drawing/2014/main" id="{4B1E526F-5471-4183-921C-44530526C20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3076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9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2" name="Freeform 3463">
              <a:extLst>
                <a:ext uri="{FF2B5EF4-FFF2-40B4-BE49-F238E27FC236}">
                  <a16:creationId xmlns:a16="http://schemas.microsoft.com/office/drawing/2014/main" id="{F75B6003-6AA1-4B66-8E56-01DC9AA3D1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3088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12 w 8"/>
                <a:gd name="T3" fmla="*/ 33 h 9"/>
                <a:gd name="T4" fmla="*/ 24 w 8"/>
                <a:gd name="T5" fmla="*/ 0 h 9"/>
                <a:gd name="T6" fmla="*/ 24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9"/>
                    <a:pt x="8" y="3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3" name="Freeform 3464">
              <a:extLst>
                <a:ext uri="{FF2B5EF4-FFF2-40B4-BE49-F238E27FC236}">
                  <a16:creationId xmlns:a16="http://schemas.microsoft.com/office/drawing/2014/main" id="{E496B1DE-0860-47D9-A873-C63752637F7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7" y="3088"/>
              <a:ext cx="14" cy="16"/>
            </a:xfrm>
            <a:custGeom>
              <a:avLst/>
              <a:gdLst>
                <a:gd name="T0" fmla="*/ 12 w 6"/>
                <a:gd name="T1" fmla="*/ 11 h 7"/>
                <a:gd name="T2" fmla="*/ 21 w 6"/>
                <a:gd name="T3" fmla="*/ 25 h 7"/>
                <a:gd name="T4" fmla="*/ 12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4" name="Freeform 3465">
              <a:extLst>
                <a:ext uri="{FF2B5EF4-FFF2-40B4-BE49-F238E27FC236}">
                  <a16:creationId xmlns:a16="http://schemas.microsoft.com/office/drawing/2014/main" id="{854A483C-6F57-4CC2-826B-601504F42F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076"/>
              <a:ext cx="14" cy="14"/>
            </a:xfrm>
            <a:custGeom>
              <a:avLst/>
              <a:gdLst>
                <a:gd name="T0" fmla="*/ 16 w 6"/>
                <a:gd name="T1" fmla="*/ 12 h 6"/>
                <a:gd name="T2" fmla="*/ 21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5" name="Freeform 3466">
              <a:extLst>
                <a:ext uri="{FF2B5EF4-FFF2-40B4-BE49-F238E27FC236}">
                  <a16:creationId xmlns:a16="http://schemas.microsoft.com/office/drawing/2014/main" id="{E280ECC6-EA82-4ACB-A5C9-E97D0420C5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0" y="3102"/>
              <a:ext cx="14" cy="18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36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6" name="Freeform 3467">
              <a:extLst>
                <a:ext uri="{FF2B5EF4-FFF2-40B4-BE49-F238E27FC236}">
                  <a16:creationId xmlns:a16="http://schemas.microsoft.com/office/drawing/2014/main" id="{C56ED823-316C-45A4-A7AA-45DB263B0BD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0" y="3011"/>
              <a:ext cx="18" cy="18"/>
            </a:xfrm>
            <a:custGeom>
              <a:avLst/>
              <a:gdLst>
                <a:gd name="T0" fmla="*/ 16 w 8"/>
                <a:gd name="T1" fmla="*/ 0 h 8"/>
                <a:gd name="T2" fmla="*/ 11 w 8"/>
                <a:gd name="T3" fmla="*/ 25 h 8"/>
                <a:gd name="T4" fmla="*/ 25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5" y="8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7" name="Freeform 3468">
              <a:extLst>
                <a:ext uri="{FF2B5EF4-FFF2-40B4-BE49-F238E27FC236}">
                  <a16:creationId xmlns:a16="http://schemas.microsoft.com/office/drawing/2014/main" id="{578444E6-7D40-4364-86E3-AABC90BCEF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3" y="3022"/>
              <a:ext cx="16" cy="19"/>
            </a:xfrm>
            <a:custGeom>
              <a:avLst/>
              <a:gdLst>
                <a:gd name="T0" fmla="*/ 16 w 7"/>
                <a:gd name="T1" fmla="*/ 0 h 8"/>
                <a:gd name="T2" fmla="*/ 5 w 7"/>
                <a:gd name="T3" fmla="*/ 33 h 8"/>
                <a:gd name="T4" fmla="*/ 21 w 7"/>
                <a:gd name="T5" fmla="*/ 0 h 8"/>
                <a:gd name="T6" fmla="*/ 16 w 7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8" name="Freeform 3469">
              <a:extLst>
                <a:ext uri="{FF2B5EF4-FFF2-40B4-BE49-F238E27FC236}">
                  <a16:creationId xmlns:a16="http://schemas.microsoft.com/office/drawing/2014/main" id="{4C03D20D-F145-4243-B16F-5C42388D2F2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3022"/>
              <a:ext cx="12" cy="17"/>
            </a:xfrm>
            <a:custGeom>
              <a:avLst/>
              <a:gdLst>
                <a:gd name="T0" fmla="*/ 12 w 5"/>
                <a:gd name="T1" fmla="*/ 12 h 7"/>
                <a:gd name="T2" fmla="*/ 24 w 5"/>
                <a:gd name="T3" fmla="*/ 29 h 7"/>
                <a:gd name="T4" fmla="*/ 12 w 5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29" name="Freeform 3470">
              <a:extLst>
                <a:ext uri="{FF2B5EF4-FFF2-40B4-BE49-F238E27FC236}">
                  <a16:creationId xmlns:a16="http://schemas.microsoft.com/office/drawing/2014/main" id="{6CECD025-254F-48E1-A579-565629E63A8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011"/>
              <a:ext cx="14" cy="11"/>
            </a:xfrm>
            <a:custGeom>
              <a:avLst/>
              <a:gdLst>
                <a:gd name="T0" fmla="*/ 12 w 6"/>
                <a:gd name="T1" fmla="*/ 9 h 5"/>
                <a:gd name="T2" fmla="*/ 16 w 6"/>
                <a:gd name="T3" fmla="*/ 24 h 5"/>
                <a:gd name="T4" fmla="*/ 12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0" name="Freeform 3471">
              <a:extLst>
                <a:ext uri="{FF2B5EF4-FFF2-40B4-BE49-F238E27FC236}">
                  <a16:creationId xmlns:a16="http://schemas.microsoft.com/office/drawing/2014/main" id="{D76C2EF8-9556-4577-B751-A14E08A3143B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3034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2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1" name="Freeform 3472">
              <a:extLst>
                <a:ext uri="{FF2B5EF4-FFF2-40B4-BE49-F238E27FC236}">
                  <a16:creationId xmlns:a16="http://schemas.microsoft.com/office/drawing/2014/main" id="{BB9D74F2-8D8E-43AD-9BBA-DF43B0BA51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980"/>
              <a:ext cx="17" cy="19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29 h 8"/>
                <a:gd name="T4" fmla="*/ 2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5"/>
                  </a:cubicBezTo>
                  <a:cubicBezTo>
                    <a:pt x="5" y="8"/>
                    <a:pt x="7" y="1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2" name="Freeform 3473">
              <a:extLst>
                <a:ext uri="{FF2B5EF4-FFF2-40B4-BE49-F238E27FC236}">
                  <a16:creationId xmlns:a16="http://schemas.microsoft.com/office/drawing/2014/main" id="{3C1F2B17-5806-4668-A70E-2F31ADBFE1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8" y="2992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3 h 8"/>
                <a:gd name="T4" fmla="*/ 24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3" name="Freeform 3474">
              <a:extLst>
                <a:ext uri="{FF2B5EF4-FFF2-40B4-BE49-F238E27FC236}">
                  <a16:creationId xmlns:a16="http://schemas.microsoft.com/office/drawing/2014/main" id="{A5A33BD3-234E-49FB-8A0E-B84FD38233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7" y="2990"/>
              <a:ext cx="14" cy="16"/>
            </a:xfrm>
            <a:custGeom>
              <a:avLst/>
              <a:gdLst>
                <a:gd name="T0" fmla="*/ 12 w 6"/>
                <a:gd name="T1" fmla="*/ 16 h 7"/>
                <a:gd name="T2" fmla="*/ 21 w 6"/>
                <a:gd name="T3" fmla="*/ 25 h 7"/>
                <a:gd name="T4" fmla="*/ 1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4" name="Freeform 3475">
              <a:extLst>
                <a:ext uri="{FF2B5EF4-FFF2-40B4-BE49-F238E27FC236}">
                  <a16:creationId xmlns:a16="http://schemas.microsoft.com/office/drawing/2014/main" id="{E9DB6876-8910-46A4-BD02-0B8BB045568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2980"/>
              <a:ext cx="14" cy="12"/>
            </a:xfrm>
            <a:custGeom>
              <a:avLst/>
              <a:gdLst>
                <a:gd name="T0" fmla="*/ 16 w 6"/>
                <a:gd name="T1" fmla="*/ 5 h 5"/>
                <a:gd name="T2" fmla="*/ 21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5" name="Freeform 3476">
              <a:extLst>
                <a:ext uri="{FF2B5EF4-FFF2-40B4-BE49-F238E27FC236}">
                  <a16:creationId xmlns:a16="http://schemas.microsoft.com/office/drawing/2014/main" id="{A6B87643-D48F-4238-9776-FAC38A94B3C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3004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6" name="Freeform 3477">
              <a:extLst>
                <a:ext uri="{FF2B5EF4-FFF2-40B4-BE49-F238E27FC236}">
                  <a16:creationId xmlns:a16="http://schemas.microsoft.com/office/drawing/2014/main" id="{11DD30A4-99A6-4C8B-8CD2-60494CB5944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29"/>
              <a:ext cx="18" cy="19"/>
            </a:xfrm>
            <a:custGeom>
              <a:avLst/>
              <a:gdLst>
                <a:gd name="T0" fmla="*/ 16 w 8"/>
                <a:gd name="T1" fmla="*/ 0 h 8"/>
                <a:gd name="T2" fmla="*/ 11 w 8"/>
                <a:gd name="T3" fmla="*/ 29 h 8"/>
                <a:gd name="T4" fmla="*/ 25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0"/>
                    <a:pt x="0" y="4"/>
                    <a:pt x="2" y="5"/>
                  </a:cubicBezTo>
                  <a:cubicBezTo>
                    <a:pt x="5" y="8"/>
                    <a:pt x="8" y="1"/>
                    <a:pt x="5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7" name="Freeform 3478">
              <a:extLst>
                <a:ext uri="{FF2B5EF4-FFF2-40B4-BE49-F238E27FC236}">
                  <a16:creationId xmlns:a16="http://schemas.microsoft.com/office/drawing/2014/main" id="{691EFD59-613D-479A-BEBB-42117118AB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941"/>
              <a:ext cx="16" cy="18"/>
            </a:xfrm>
            <a:custGeom>
              <a:avLst/>
              <a:gdLst>
                <a:gd name="T0" fmla="*/ 16 w 7"/>
                <a:gd name="T1" fmla="*/ 0 h 8"/>
                <a:gd name="T2" fmla="*/ 5 w 7"/>
                <a:gd name="T3" fmla="*/ 32 h 8"/>
                <a:gd name="T4" fmla="*/ 21 w 7"/>
                <a:gd name="T5" fmla="*/ 0 h 8"/>
                <a:gd name="T6" fmla="*/ 16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8" name="Freeform 3479">
              <a:extLst>
                <a:ext uri="{FF2B5EF4-FFF2-40B4-BE49-F238E27FC236}">
                  <a16:creationId xmlns:a16="http://schemas.microsoft.com/office/drawing/2014/main" id="{CE5B1216-C494-4D46-B511-FC470183F6A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2938"/>
              <a:ext cx="12" cy="17"/>
            </a:xfrm>
            <a:custGeom>
              <a:avLst/>
              <a:gdLst>
                <a:gd name="T0" fmla="*/ 12 w 5"/>
                <a:gd name="T1" fmla="*/ 17 h 7"/>
                <a:gd name="T2" fmla="*/ 24 w 5"/>
                <a:gd name="T3" fmla="*/ 29 h 7"/>
                <a:gd name="T4" fmla="*/ 12 w 5"/>
                <a:gd name="T5" fmla="*/ 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39" name="Freeform 3480">
              <a:extLst>
                <a:ext uri="{FF2B5EF4-FFF2-40B4-BE49-F238E27FC236}">
                  <a16:creationId xmlns:a16="http://schemas.microsoft.com/office/drawing/2014/main" id="{776E1613-B799-45F7-A078-1DD578C186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2" y="2929"/>
              <a:ext cx="14" cy="12"/>
            </a:xfrm>
            <a:custGeom>
              <a:avLst/>
              <a:gdLst>
                <a:gd name="T0" fmla="*/ 12 w 6"/>
                <a:gd name="T1" fmla="*/ 5 h 5"/>
                <a:gd name="T2" fmla="*/ 16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0" name="Freeform 3481">
              <a:extLst>
                <a:ext uri="{FF2B5EF4-FFF2-40B4-BE49-F238E27FC236}">
                  <a16:creationId xmlns:a16="http://schemas.microsoft.com/office/drawing/2014/main" id="{3267E6A6-AB2C-4696-9050-570714FC1F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2952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1" name="Freeform 3482">
              <a:extLst>
                <a:ext uri="{FF2B5EF4-FFF2-40B4-BE49-F238E27FC236}">
                  <a16:creationId xmlns:a16="http://schemas.microsoft.com/office/drawing/2014/main" id="{F0B40EE7-C1E2-4A6A-989E-D9DDAE93AAF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0" y="2906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9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2" name="Freeform 3483">
              <a:extLst>
                <a:ext uri="{FF2B5EF4-FFF2-40B4-BE49-F238E27FC236}">
                  <a16:creationId xmlns:a16="http://schemas.microsoft.com/office/drawing/2014/main" id="{A3974C31-1382-4296-889E-7B3A13EABDC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0" y="2917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12 w 8"/>
                <a:gd name="T3" fmla="*/ 33 h 9"/>
                <a:gd name="T4" fmla="*/ 24 w 8"/>
                <a:gd name="T5" fmla="*/ 0 h 9"/>
                <a:gd name="T6" fmla="*/ 24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9"/>
                    <a:pt x="8" y="3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3" name="Freeform 3484">
              <a:extLst>
                <a:ext uri="{FF2B5EF4-FFF2-40B4-BE49-F238E27FC236}">
                  <a16:creationId xmlns:a16="http://schemas.microsoft.com/office/drawing/2014/main" id="{D9F140D3-207C-4BA5-909B-5D5AF6E6FA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917"/>
              <a:ext cx="14" cy="17"/>
            </a:xfrm>
            <a:custGeom>
              <a:avLst/>
              <a:gdLst>
                <a:gd name="T0" fmla="*/ 12 w 6"/>
                <a:gd name="T1" fmla="*/ 12 h 7"/>
                <a:gd name="T2" fmla="*/ 21 w 6"/>
                <a:gd name="T3" fmla="*/ 29 h 7"/>
                <a:gd name="T4" fmla="*/ 12 w 6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4" name="Freeform 3485">
              <a:extLst>
                <a:ext uri="{FF2B5EF4-FFF2-40B4-BE49-F238E27FC236}">
                  <a16:creationId xmlns:a16="http://schemas.microsoft.com/office/drawing/2014/main" id="{464D00A8-2883-4EE0-8CAF-300C5B7E0A1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4" y="2906"/>
              <a:ext cx="14" cy="14"/>
            </a:xfrm>
            <a:custGeom>
              <a:avLst/>
              <a:gdLst>
                <a:gd name="T0" fmla="*/ 16 w 6"/>
                <a:gd name="T1" fmla="*/ 12 h 6"/>
                <a:gd name="T2" fmla="*/ 21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5" name="Freeform 3486">
              <a:extLst>
                <a:ext uri="{FF2B5EF4-FFF2-40B4-BE49-F238E27FC236}">
                  <a16:creationId xmlns:a16="http://schemas.microsoft.com/office/drawing/2014/main" id="{9A0B1A52-55BB-4AC3-A850-6EF82A6711A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2" y="2931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6" name="Freeform 3487">
              <a:extLst>
                <a:ext uri="{FF2B5EF4-FFF2-40B4-BE49-F238E27FC236}">
                  <a16:creationId xmlns:a16="http://schemas.microsoft.com/office/drawing/2014/main" id="{6DFCAEEB-9FF1-4A8F-99F6-BA9AA7326B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1" y="2878"/>
              <a:ext cx="19" cy="18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25 h 8"/>
                <a:gd name="T4" fmla="*/ 29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5" y="8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7" name="Freeform 3488">
              <a:extLst>
                <a:ext uri="{FF2B5EF4-FFF2-40B4-BE49-F238E27FC236}">
                  <a16:creationId xmlns:a16="http://schemas.microsoft.com/office/drawing/2014/main" id="{09B3BE01-F9E4-4649-9632-D6C57218DCD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4" y="2889"/>
              <a:ext cx="17" cy="19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33 h 8"/>
                <a:gd name="T4" fmla="*/ 24 w 7"/>
                <a:gd name="T5" fmla="*/ 0 h 8"/>
                <a:gd name="T6" fmla="*/ 17 w 7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8" name="Freeform 3489">
              <a:extLst>
                <a:ext uri="{FF2B5EF4-FFF2-40B4-BE49-F238E27FC236}">
                  <a16:creationId xmlns:a16="http://schemas.microsoft.com/office/drawing/2014/main" id="{A4E506E8-7D6F-4479-B5BE-32A3A2D345AC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2889"/>
              <a:ext cx="12" cy="17"/>
            </a:xfrm>
            <a:custGeom>
              <a:avLst/>
              <a:gdLst>
                <a:gd name="T0" fmla="*/ 12 w 5"/>
                <a:gd name="T1" fmla="*/ 12 h 7"/>
                <a:gd name="T2" fmla="*/ 24 w 5"/>
                <a:gd name="T3" fmla="*/ 29 h 7"/>
                <a:gd name="T4" fmla="*/ 12 w 5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49" name="Freeform 3490">
              <a:extLst>
                <a:ext uri="{FF2B5EF4-FFF2-40B4-BE49-F238E27FC236}">
                  <a16:creationId xmlns:a16="http://schemas.microsoft.com/office/drawing/2014/main" id="{946A54BD-3E2B-46AC-820C-3469DCFCB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878"/>
              <a:ext cx="14" cy="11"/>
            </a:xfrm>
            <a:custGeom>
              <a:avLst/>
              <a:gdLst>
                <a:gd name="T0" fmla="*/ 12 w 6"/>
                <a:gd name="T1" fmla="*/ 9 h 5"/>
                <a:gd name="T2" fmla="*/ 16 w 6"/>
                <a:gd name="T3" fmla="*/ 24 h 5"/>
                <a:gd name="T4" fmla="*/ 12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0" name="Freeform 3491">
              <a:extLst>
                <a:ext uri="{FF2B5EF4-FFF2-40B4-BE49-F238E27FC236}">
                  <a16:creationId xmlns:a16="http://schemas.microsoft.com/office/drawing/2014/main" id="{36C2002E-B9FC-48AF-BBC5-DA613B3CB8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901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2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1" name="Freeform 3492">
              <a:extLst>
                <a:ext uri="{FF2B5EF4-FFF2-40B4-BE49-F238E27FC236}">
                  <a16:creationId xmlns:a16="http://schemas.microsoft.com/office/drawing/2014/main" id="{31294F23-7187-45A8-9ADC-E716A65E7EC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2943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12 w 8"/>
                <a:gd name="T3" fmla="*/ 33 h 9"/>
                <a:gd name="T4" fmla="*/ 29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5" y="9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2" name="Freeform 3493">
              <a:extLst>
                <a:ext uri="{FF2B5EF4-FFF2-40B4-BE49-F238E27FC236}">
                  <a16:creationId xmlns:a16="http://schemas.microsoft.com/office/drawing/2014/main" id="{FD53E1AA-3461-4582-8748-C1E29AB9F2ED}"/>
                </a:ext>
              </a:extLst>
            </p:cNvPr>
            <p:cNvSpPr>
              <a:spLocks/>
            </p:cNvSpPr>
            <p:nvPr/>
          </p:nvSpPr>
          <p:spPr bwMode="auto">
            <a:xfrm>
              <a:off x="3697" y="2955"/>
              <a:ext cx="18" cy="21"/>
            </a:xfrm>
            <a:custGeom>
              <a:avLst/>
              <a:gdLst>
                <a:gd name="T0" fmla="*/ 20 w 8"/>
                <a:gd name="T1" fmla="*/ 0 h 9"/>
                <a:gd name="T2" fmla="*/ 11 w 8"/>
                <a:gd name="T3" fmla="*/ 33 h 9"/>
                <a:gd name="T4" fmla="*/ 25 w 8"/>
                <a:gd name="T5" fmla="*/ 0 h 9"/>
                <a:gd name="T6" fmla="*/ 20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0"/>
                    <a:pt x="0" y="5"/>
                    <a:pt x="2" y="6"/>
                  </a:cubicBezTo>
                  <a:cubicBezTo>
                    <a:pt x="5" y="9"/>
                    <a:pt x="8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3" name="Freeform 3494">
              <a:extLst>
                <a:ext uri="{FF2B5EF4-FFF2-40B4-BE49-F238E27FC236}">
                  <a16:creationId xmlns:a16="http://schemas.microsoft.com/office/drawing/2014/main" id="{35044A47-7944-465F-B830-95AF71A4B8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8" y="2955"/>
              <a:ext cx="11" cy="16"/>
            </a:xfrm>
            <a:custGeom>
              <a:avLst/>
              <a:gdLst>
                <a:gd name="T0" fmla="*/ 4 w 5"/>
                <a:gd name="T1" fmla="*/ 11 h 7"/>
                <a:gd name="T2" fmla="*/ 15 w 5"/>
                <a:gd name="T3" fmla="*/ 25 h 7"/>
                <a:gd name="T4" fmla="*/ 4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2" y="7"/>
                    <a:pt x="3" y="5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4" name="Freeform 3495">
              <a:extLst>
                <a:ext uri="{FF2B5EF4-FFF2-40B4-BE49-F238E27FC236}">
                  <a16:creationId xmlns:a16="http://schemas.microsoft.com/office/drawing/2014/main" id="{CFC6C57C-2D79-4A21-9343-43DD75C46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2943"/>
              <a:ext cx="14" cy="14"/>
            </a:xfrm>
            <a:custGeom>
              <a:avLst/>
              <a:gdLst>
                <a:gd name="T0" fmla="*/ 12 w 6"/>
                <a:gd name="T1" fmla="*/ 12 h 6"/>
                <a:gd name="T2" fmla="*/ 16 w 6"/>
                <a:gd name="T3" fmla="*/ 28 h 6"/>
                <a:gd name="T4" fmla="*/ 5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1" y="6"/>
                    <a:pt x="3" y="5"/>
                  </a:cubicBezTo>
                  <a:cubicBezTo>
                    <a:pt x="6" y="4"/>
                    <a:pt x="4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5" name="Freeform 3496">
              <a:extLst>
                <a:ext uri="{FF2B5EF4-FFF2-40B4-BE49-F238E27FC236}">
                  <a16:creationId xmlns:a16="http://schemas.microsoft.com/office/drawing/2014/main" id="{E28A6B93-97E4-4EC6-B634-5CEBC305615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8" y="2969"/>
              <a:ext cx="14" cy="18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36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1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6" name="Freeform 3497">
              <a:extLst>
                <a:ext uri="{FF2B5EF4-FFF2-40B4-BE49-F238E27FC236}">
                  <a16:creationId xmlns:a16="http://schemas.microsoft.com/office/drawing/2014/main" id="{AA0E5FC1-EBC8-47C7-B407-6A3CF95A6D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0" y="2913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9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7" name="Freeform 3498">
              <a:extLst>
                <a:ext uri="{FF2B5EF4-FFF2-40B4-BE49-F238E27FC236}">
                  <a16:creationId xmlns:a16="http://schemas.microsoft.com/office/drawing/2014/main" id="{867C2B8B-F4DD-4F92-9370-63FCCFEF561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924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11 w 8"/>
                <a:gd name="T3" fmla="*/ 33 h 9"/>
                <a:gd name="T4" fmla="*/ 20 w 8"/>
                <a:gd name="T5" fmla="*/ 0 h 9"/>
                <a:gd name="T6" fmla="*/ 20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9"/>
                    <a:pt x="8" y="3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8" name="Freeform 3499">
              <a:extLst>
                <a:ext uri="{FF2B5EF4-FFF2-40B4-BE49-F238E27FC236}">
                  <a16:creationId xmlns:a16="http://schemas.microsoft.com/office/drawing/2014/main" id="{D187DF45-650C-433E-83E9-4158AD9940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2924"/>
              <a:ext cx="14" cy="17"/>
            </a:xfrm>
            <a:custGeom>
              <a:avLst/>
              <a:gdLst>
                <a:gd name="T0" fmla="*/ 12 w 6"/>
                <a:gd name="T1" fmla="*/ 12 h 7"/>
                <a:gd name="T2" fmla="*/ 21 w 6"/>
                <a:gd name="T3" fmla="*/ 29 h 7"/>
                <a:gd name="T4" fmla="*/ 12 w 6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59" name="Freeform 3500">
              <a:extLst>
                <a:ext uri="{FF2B5EF4-FFF2-40B4-BE49-F238E27FC236}">
                  <a16:creationId xmlns:a16="http://schemas.microsoft.com/office/drawing/2014/main" id="{6E3768FF-894B-48A8-86C6-339B9B3C4D0E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913"/>
              <a:ext cx="14" cy="14"/>
            </a:xfrm>
            <a:custGeom>
              <a:avLst/>
              <a:gdLst>
                <a:gd name="T0" fmla="*/ 16 w 6"/>
                <a:gd name="T1" fmla="*/ 12 h 6"/>
                <a:gd name="T2" fmla="*/ 21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0" name="Freeform 3501">
              <a:extLst>
                <a:ext uri="{FF2B5EF4-FFF2-40B4-BE49-F238E27FC236}">
                  <a16:creationId xmlns:a16="http://schemas.microsoft.com/office/drawing/2014/main" id="{B767863B-E6B3-4ABB-85F0-87C39E5A6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938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1" name="Freeform 3502">
              <a:extLst>
                <a:ext uri="{FF2B5EF4-FFF2-40B4-BE49-F238E27FC236}">
                  <a16:creationId xmlns:a16="http://schemas.microsoft.com/office/drawing/2014/main" id="{460CEF8C-AE6A-40FF-8AB8-BFC6320DB7D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9" y="2985"/>
              <a:ext cx="19" cy="21"/>
            </a:xfrm>
            <a:custGeom>
              <a:avLst/>
              <a:gdLst>
                <a:gd name="T0" fmla="*/ 17 w 8"/>
                <a:gd name="T1" fmla="*/ 0 h 9"/>
                <a:gd name="T2" fmla="*/ 12 w 8"/>
                <a:gd name="T3" fmla="*/ 33 h 9"/>
                <a:gd name="T4" fmla="*/ 29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1"/>
                    <a:pt x="0" y="4"/>
                    <a:pt x="2" y="6"/>
                  </a:cubicBezTo>
                  <a:cubicBezTo>
                    <a:pt x="5" y="9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2" name="Freeform 3503">
              <a:extLst>
                <a:ext uri="{FF2B5EF4-FFF2-40B4-BE49-F238E27FC236}">
                  <a16:creationId xmlns:a16="http://schemas.microsoft.com/office/drawing/2014/main" id="{095EF8B4-F367-46E5-93B4-35181C7384D8}"/>
                </a:ext>
              </a:extLst>
            </p:cNvPr>
            <p:cNvSpPr>
              <a:spLocks/>
            </p:cNvSpPr>
            <p:nvPr/>
          </p:nvSpPr>
          <p:spPr bwMode="auto">
            <a:xfrm>
              <a:off x="3620" y="2997"/>
              <a:ext cx="18" cy="21"/>
            </a:xfrm>
            <a:custGeom>
              <a:avLst/>
              <a:gdLst>
                <a:gd name="T0" fmla="*/ 20 w 8"/>
                <a:gd name="T1" fmla="*/ 0 h 9"/>
                <a:gd name="T2" fmla="*/ 11 w 8"/>
                <a:gd name="T3" fmla="*/ 33 h 9"/>
                <a:gd name="T4" fmla="*/ 25 w 8"/>
                <a:gd name="T5" fmla="*/ 0 h 9"/>
                <a:gd name="T6" fmla="*/ 20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4" y="0"/>
                  </a:moveTo>
                  <a:cubicBezTo>
                    <a:pt x="2" y="0"/>
                    <a:pt x="0" y="5"/>
                    <a:pt x="2" y="6"/>
                  </a:cubicBezTo>
                  <a:cubicBezTo>
                    <a:pt x="5" y="9"/>
                    <a:pt x="8" y="3"/>
                    <a:pt x="5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3" name="Freeform 3504">
              <a:extLst>
                <a:ext uri="{FF2B5EF4-FFF2-40B4-BE49-F238E27FC236}">
                  <a16:creationId xmlns:a16="http://schemas.microsoft.com/office/drawing/2014/main" id="{95C43355-FDEA-4491-9D9F-2261742D64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2997"/>
              <a:ext cx="11" cy="16"/>
            </a:xfrm>
            <a:custGeom>
              <a:avLst/>
              <a:gdLst>
                <a:gd name="T0" fmla="*/ 4 w 5"/>
                <a:gd name="T1" fmla="*/ 11 h 7"/>
                <a:gd name="T2" fmla="*/ 15 w 5"/>
                <a:gd name="T3" fmla="*/ 25 h 7"/>
                <a:gd name="T4" fmla="*/ 4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2" y="7"/>
                    <a:pt x="3" y="5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4" name="Freeform 3505">
              <a:extLst>
                <a:ext uri="{FF2B5EF4-FFF2-40B4-BE49-F238E27FC236}">
                  <a16:creationId xmlns:a16="http://schemas.microsoft.com/office/drawing/2014/main" id="{CE190FD3-D72B-4F24-9FED-9DD07DDCB7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2985"/>
              <a:ext cx="14" cy="14"/>
            </a:xfrm>
            <a:custGeom>
              <a:avLst/>
              <a:gdLst>
                <a:gd name="T0" fmla="*/ 12 w 6"/>
                <a:gd name="T1" fmla="*/ 12 h 6"/>
                <a:gd name="T2" fmla="*/ 16 w 6"/>
                <a:gd name="T3" fmla="*/ 28 h 6"/>
                <a:gd name="T4" fmla="*/ 5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1" y="6"/>
                    <a:pt x="3" y="5"/>
                  </a:cubicBezTo>
                  <a:cubicBezTo>
                    <a:pt x="6" y="4"/>
                    <a:pt x="4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5" name="Freeform 3506">
              <a:extLst>
                <a:ext uri="{FF2B5EF4-FFF2-40B4-BE49-F238E27FC236}">
                  <a16:creationId xmlns:a16="http://schemas.microsoft.com/office/drawing/2014/main" id="{927F7BD6-CE81-45AA-9695-A62A55011320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1" y="3011"/>
              <a:ext cx="14" cy="18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36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1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6" name="Freeform 3507">
              <a:extLst>
                <a:ext uri="{FF2B5EF4-FFF2-40B4-BE49-F238E27FC236}">
                  <a16:creationId xmlns:a16="http://schemas.microsoft.com/office/drawing/2014/main" id="{E00D3AB0-553D-4B23-A928-1CFFCB157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1" y="3057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11 w 8"/>
                <a:gd name="T3" fmla="*/ 33 h 9"/>
                <a:gd name="T4" fmla="*/ 25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2" y="1"/>
                    <a:pt x="0" y="4"/>
                    <a:pt x="2" y="6"/>
                  </a:cubicBezTo>
                  <a:cubicBezTo>
                    <a:pt x="5" y="9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7" name="Freeform 3508">
              <a:extLst>
                <a:ext uri="{FF2B5EF4-FFF2-40B4-BE49-F238E27FC236}">
                  <a16:creationId xmlns:a16="http://schemas.microsoft.com/office/drawing/2014/main" id="{754D6182-1498-4CEA-B68D-5F4020563D7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4" y="3069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0 h 9"/>
                <a:gd name="T6" fmla="*/ 16 w 7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9"/>
                    <a:pt x="7" y="3"/>
                    <a:pt x="4" y="0"/>
                  </a:cubicBezTo>
                  <a:cubicBezTo>
                    <a:pt x="4" y="1"/>
                    <a:pt x="4" y="1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8" name="Freeform 3509">
              <a:extLst>
                <a:ext uri="{FF2B5EF4-FFF2-40B4-BE49-F238E27FC236}">
                  <a16:creationId xmlns:a16="http://schemas.microsoft.com/office/drawing/2014/main" id="{E06931BF-B644-40DF-8504-5868D2FFD92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3069"/>
              <a:ext cx="12" cy="16"/>
            </a:xfrm>
            <a:custGeom>
              <a:avLst/>
              <a:gdLst>
                <a:gd name="T0" fmla="*/ 12 w 5"/>
                <a:gd name="T1" fmla="*/ 11 h 7"/>
                <a:gd name="T2" fmla="*/ 24 w 5"/>
                <a:gd name="T3" fmla="*/ 25 h 7"/>
                <a:gd name="T4" fmla="*/ 12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69" name="Freeform 3510">
              <a:extLst>
                <a:ext uri="{FF2B5EF4-FFF2-40B4-BE49-F238E27FC236}">
                  <a16:creationId xmlns:a16="http://schemas.microsoft.com/office/drawing/2014/main" id="{1323C378-238C-477D-ADBF-94095F6F2A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7" y="3057"/>
              <a:ext cx="14" cy="14"/>
            </a:xfrm>
            <a:custGeom>
              <a:avLst/>
              <a:gdLst>
                <a:gd name="T0" fmla="*/ 12 w 6"/>
                <a:gd name="T1" fmla="*/ 12 h 6"/>
                <a:gd name="T2" fmla="*/ 16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1" y="6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0" name="Freeform 3511">
              <a:extLst>
                <a:ext uri="{FF2B5EF4-FFF2-40B4-BE49-F238E27FC236}">
                  <a16:creationId xmlns:a16="http://schemas.microsoft.com/office/drawing/2014/main" id="{45BE00AB-BB7C-41B3-8154-3DB1ECB54D1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45" y="3083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16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3" y="7"/>
                  </a:cubicBezTo>
                  <a:cubicBezTo>
                    <a:pt x="6" y="6"/>
                    <a:pt x="5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1" name="Freeform 3512">
              <a:extLst>
                <a:ext uri="{FF2B5EF4-FFF2-40B4-BE49-F238E27FC236}">
                  <a16:creationId xmlns:a16="http://schemas.microsoft.com/office/drawing/2014/main" id="{DF2A0720-4E7F-44C9-8A9E-BB8BD989F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3113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29 h 8"/>
                <a:gd name="T4" fmla="*/ 29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5" y="8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2" name="Freeform 3513">
              <a:extLst>
                <a:ext uri="{FF2B5EF4-FFF2-40B4-BE49-F238E27FC236}">
                  <a16:creationId xmlns:a16="http://schemas.microsoft.com/office/drawing/2014/main" id="{BC787F3E-3D6D-468A-BF02-F0645BE74326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5" y="3125"/>
              <a:ext cx="18" cy="19"/>
            </a:xfrm>
            <a:custGeom>
              <a:avLst/>
              <a:gdLst>
                <a:gd name="T0" fmla="*/ 20 w 8"/>
                <a:gd name="T1" fmla="*/ 0 h 8"/>
                <a:gd name="T2" fmla="*/ 11 w 8"/>
                <a:gd name="T3" fmla="*/ 33 h 8"/>
                <a:gd name="T4" fmla="*/ 25 w 8"/>
                <a:gd name="T5" fmla="*/ 0 h 8"/>
                <a:gd name="T6" fmla="*/ 20 w 8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2" y="0"/>
                    <a:pt x="0" y="5"/>
                    <a:pt x="2" y="6"/>
                  </a:cubicBezTo>
                  <a:cubicBezTo>
                    <a:pt x="5" y="8"/>
                    <a:pt x="8" y="2"/>
                    <a:pt x="5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3" name="Freeform 3514">
              <a:extLst>
                <a:ext uri="{FF2B5EF4-FFF2-40B4-BE49-F238E27FC236}">
                  <a16:creationId xmlns:a16="http://schemas.microsoft.com/office/drawing/2014/main" id="{B00F5F4D-22CF-4C15-8D18-4EF5BD4A5F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76" y="3125"/>
              <a:ext cx="11" cy="16"/>
            </a:xfrm>
            <a:custGeom>
              <a:avLst/>
              <a:gdLst>
                <a:gd name="T0" fmla="*/ 4 w 5"/>
                <a:gd name="T1" fmla="*/ 11 h 7"/>
                <a:gd name="T2" fmla="*/ 15 w 5"/>
                <a:gd name="T3" fmla="*/ 25 h 7"/>
                <a:gd name="T4" fmla="*/ 4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2"/>
                  </a:moveTo>
                  <a:cubicBezTo>
                    <a:pt x="0" y="4"/>
                    <a:pt x="2" y="7"/>
                    <a:pt x="3" y="5"/>
                  </a:cubicBezTo>
                  <a:cubicBezTo>
                    <a:pt x="5" y="3"/>
                    <a:pt x="3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4" name="Freeform 3515">
              <a:extLst>
                <a:ext uri="{FF2B5EF4-FFF2-40B4-BE49-F238E27FC236}">
                  <a16:creationId xmlns:a16="http://schemas.microsoft.com/office/drawing/2014/main" id="{A9274808-AD9E-4A5D-BEF2-00087CB25A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0" y="3113"/>
              <a:ext cx="14" cy="12"/>
            </a:xfrm>
            <a:custGeom>
              <a:avLst/>
              <a:gdLst>
                <a:gd name="T0" fmla="*/ 12 w 6"/>
                <a:gd name="T1" fmla="*/ 12 h 5"/>
                <a:gd name="T2" fmla="*/ 16 w 6"/>
                <a:gd name="T3" fmla="*/ 29 h 5"/>
                <a:gd name="T4" fmla="*/ 5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4"/>
                    <a:pt x="4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5" name="Freeform 3516">
              <a:extLst>
                <a:ext uri="{FF2B5EF4-FFF2-40B4-BE49-F238E27FC236}">
                  <a16:creationId xmlns:a16="http://schemas.microsoft.com/office/drawing/2014/main" id="{C49B339A-833F-4E0E-8651-0150C292FAE5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137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1" y="2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6" name="Freeform 3517">
              <a:extLst>
                <a:ext uri="{FF2B5EF4-FFF2-40B4-BE49-F238E27FC236}">
                  <a16:creationId xmlns:a16="http://schemas.microsoft.com/office/drawing/2014/main" id="{266E2CE9-6A9A-464F-AD42-F3246213C9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2" y="3141"/>
              <a:ext cx="17" cy="19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29 h 8"/>
                <a:gd name="T4" fmla="*/ 2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5"/>
                  </a:cubicBezTo>
                  <a:cubicBezTo>
                    <a:pt x="5" y="8"/>
                    <a:pt x="7" y="1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7" name="Freeform 3518">
              <a:extLst>
                <a:ext uri="{FF2B5EF4-FFF2-40B4-BE49-F238E27FC236}">
                  <a16:creationId xmlns:a16="http://schemas.microsoft.com/office/drawing/2014/main" id="{29124BA5-5D61-4330-89A2-BFF833CB22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3" y="3153"/>
              <a:ext cx="19" cy="18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2 h 8"/>
                <a:gd name="T4" fmla="*/ 24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8" name="Freeform 3519">
              <a:extLst>
                <a:ext uri="{FF2B5EF4-FFF2-40B4-BE49-F238E27FC236}">
                  <a16:creationId xmlns:a16="http://schemas.microsoft.com/office/drawing/2014/main" id="{5CA7687E-7D03-4145-AF24-D92D3FE3E87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2" y="3151"/>
              <a:ext cx="14" cy="16"/>
            </a:xfrm>
            <a:custGeom>
              <a:avLst/>
              <a:gdLst>
                <a:gd name="T0" fmla="*/ 12 w 6"/>
                <a:gd name="T1" fmla="*/ 16 h 7"/>
                <a:gd name="T2" fmla="*/ 21 w 6"/>
                <a:gd name="T3" fmla="*/ 25 h 7"/>
                <a:gd name="T4" fmla="*/ 1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79" name="Freeform 3520">
              <a:extLst>
                <a:ext uri="{FF2B5EF4-FFF2-40B4-BE49-F238E27FC236}">
                  <a16:creationId xmlns:a16="http://schemas.microsoft.com/office/drawing/2014/main" id="{F99637C8-5E6D-4742-B0CE-FDD834EC27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736" y="3141"/>
              <a:ext cx="14" cy="12"/>
            </a:xfrm>
            <a:custGeom>
              <a:avLst/>
              <a:gdLst>
                <a:gd name="T0" fmla="*/ 16 w 6"/>
                <a:gd name="T1" fmla="*/ 5 h 5"/>
                <a:gd name="T2" fmla="*/ 21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0" name="Freeform 3521">
              <a:extLst>
                <a:ext uri="{FF2B5EF4-FFF2-40B4-BE49-F238E27FC236}">
                  <a16:creationId xmlns:a16="http://schemas.microsoft.com/office/drawing/2014/main" id="{591F571F-B7A3-4B66-A415-FBDAE8A199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3164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1" name="Freeform 3522">
              <a:extLst>
                <a:ext uri="{FF2B5EF4-FFF2-40B4-BE49-F238E27FC236}">
                  <a16:creationId xmlns:a16="http://schemas.microsoft.com/office/drawing/2014/main" id="{F06FB2DB-11AB-49F8-B0A6-6AC937234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1" y="3169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29 h 8"/>
                <a:gd name="T4" fmla="*/ 29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0"/>
                    <a:pt x="0" y="4"/>
                    <a:pt x="2" y="5"/>
                  </a:cubicBezTo>
                  <a:cubicBezTo>
                    <a:pt x="5" y="8"/>
                    <a:pt x="8" y="1"/>
                    <a:pt x="5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2" name="Freeform 3523">
              <a:extLst>
                <a:ext uri="{FF2B5EF4-FFF2-40B4-BE49-F238E27FC236}">
                  <a16:creationId xmlns:a16="http://schemas.microsoft.com/office/drawing/2014/main" id="{E0CB70B5-3CD7-4A41-86C8-F4FEFFB99F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3181"/>
              <a:ext cx="17" cy="18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32 h 8"/>
                <a:gd name="T4" fmla="*/ 24 w 7"/>
                <a:gd name="T5" fmla="*/ 0 h 8"/>
                <a:gd name="T6" fmla="*/ 17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3" name="Freeform 3524">
              <a:extLst>
                <a:ext uri="{FF2B5EF4-FFF2-40B4-BE49-F238E27FC236}">
                  <a16:creationId xmlns:a16="http://schemas.microsoft.com/office/drawing/2014/main" id="{DE98CA1F-8505-4BB8-9482-78B69C0F3F5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3" y="3178"/>
              <a:ext cx="12" cy="17"/>
            </a:xfrm>
            <a:custGeom>
              <a:avLst/>
              <a:gdLst>
                <a:gd name="T0" fmla="*/ 12 w 5"/>
                <a:gd name="T1" fmla="*/ 17 h 7"/>
                <a:gd name="T2" fmla="*/ 24 w 5"/>
                <a:gd name="T3" fmla="*/ 29 h 7"/>
                <a:gd name="T4" fmla="*/ 12 w 5"/>
                <a:gd name="T5" fmla="*/ 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4" name="Freeform 3525">
              <a:extLst>
                <a:ext uri="{FF2B5EF4-FFF2-40B4-BE49-F238E27FC236}">
                  <a16:creationId xmlns:a16="http://schemas.microsoft.com/office/drawing/2014/main" id="{58ECF0A0-168A-4654-AF4C-79B041E6E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8" y="3169"/>
              <a:ext cx="14" cy="12"/>
            </a:xfrm>
            <a:custGeom>
              <a:avLst/>
              <a:gdLst>
                <a:gd name="T0" fmla="*/ 12 w 6"/>
                <a:gd name="T1" fmla="*/ 5 h 5"/>
                <a:gd name="T2" fmla="*/ 16 w 6"/>
                <a:gd name="T3" fmla="*/ 24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5" name="Freeform 3526">
              <a:extLst>
                <a:ext uri="{FF2B5EF4-FFF2-40B4-BE49-F238E27FC236}">
                  <a16:creationId xmlns:a16="http://schemas.microsoft.com/office/drawing/2014/main" id="{27F9E589-FE43-4276-9F30-15CAAC4FB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6" y="3192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6" name="Freeform 3527">
              <a:extLst>
                <a:ext uri="{FF2B5EF4-FFF2-40B4-BE49-F238E27FC236}">
                  <a16:creationId xmlns:a16="http://schemas.microsoft.com/office/drawing/2014/main" id="{22592FD3-9BD4-4BA6-A81B-BF40E904C5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7" y="3144"/>
              <a:ext cx="17" cy="18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25 h 8"/>
                <a:gd name="T4" fmla="*/ 24 w 7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4"/>
                    <a:pt x="1" y="5"/>
                  </a:cubicBezTo>
                  <a:cubicBezTo>
                    <a:pt x="5" y="8"/>
                    <a:pt x="7" y="1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7" name="Freeform 3528">
              <a:extLst>
                <a:ext uri="{FF2B5EF4-FFF2-40B4-BE49-F238E27FC236}">
                  <a16:creationId xmlns:a16="http://schemas.microsoft.com/office/drawing/2014/main" id="{BE7D66AC-FBED-4551-89F9-FA2CAEEAA8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3155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3 h 8"/>
                <a:gd name="T4" fmla="*/ 24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8" name="Freeform 3529">
              <a:extLst>
                <a:ext uri="{FF2B5EF4-FFF2-40B4-BE49-F238E27FC236}">
                  <a16:creationId xmlns:a16="http://schemas.microsoft.com/office/drawing/2014/main" id="{5EF16D05-8F9D-4408-AFBD-F93A4ECF96C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7" y="3153"/>
              <a:ext cx="14" cy="16"/>
            </a:xfrm>
            <a:custGeom>
              <a:avLst/>
              <a:gdLst>
                <a:gd name="T0" fmla="*/ 12 w 6"/>
                <a:gd name="T1" fmla="*/ 16 h 7"/>
                <a:gd name="T2" fmla="*/ 21 w 6"/>
                <a:gd name="T3" fmla="*/ 25 h 7"/>
                <a:gd name="T4" fmla="*/ 12 w 6"/>
                <a:gd name="T5" fmla="*/ 16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3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89" name="Freeform 3530">
              <a:extLst>
                <a:ext uri="{FF2B5EF4-FFF2-40B4-BE49-F238E27FC236}">
                  <a16:creationId xmlns:a16="http://schemas.microsoft.com/office/drawing/2014/main" id="{201332DF-1838-4916-9804-8E0DCB39F2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144"/>
              <a:ext cx="14" cy="11"/>
            </a:xfrm>
            <a:custGeom>
              <a:avLst/>
              <a:gdLst>
                <a:gd name="T0" fmla="*/ 16 w 6"/>
                <a:gd name="T1" fmla="*/ 4 h 5"/>
                <a:gd name="T2" fmla="*/ 21 w 6"/>
                <a:gd name="T3" fmla="*/ 20 h 5"/>
                <a:gd name="T4" fmla="*/ 12 w 6"/>
                <a:gd name="T5" fmla="*/ 9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1"/>
                  </a:moveTo>
                  <a:cubicBezTo>
                    <a:pt x="0" y="2"/>
                    <a:pt x="2" y="5"/>
                    <a:pt x="4" y="4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0" name="Freeform 3531">
              <a:extLst>
                <a:ext uri="{FF2B5EF4-FFF2-40B4-BE49-F238E27FC236}">
                  <a16:creationId xmlns:a16="http://schemas.microsoft.com/office/drawing/2014/main" id="{FE7A3893-6DEA-4C27-AB5A-A7D76B1174E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3167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1" name="Freeform 3532">
              <a:extLst>
                <a:ext uri="{FF2B5EF4-FFF2-40B4-BE49-F238E27FC236}">
                  <a16:creationId xmlns:a16="http://schemas.microsoft.com/office/drawing/2014/main" id="{0FDB0EFA-AD63-4CE6-AE15-2DF07851227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3111"/>
              <a:ext cx="19" cy="19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29 h 8"/>
                <a:gd name="T4" fmla="*/ 29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4"/>
                    <a:pt x="2" y="5"/>
                  </a:cubicBezTo>
                  <a:cubicBezTo>
                    <a:pt x="5" y="8"/>
                    <a:pt x="8" y="1"/>
                    <a:pt x="5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2" name="Freeform 3533">
              <a:extLst>
                <a:ext uri="{FF2B5EF4-FFF2-40B4-BE49-F238E27FC236}">
                  <a16:creationId xmlns:a16="http://schemas.microsoft.com/office/drawing/2014/main" id="{B724C4D4-ED8F-4B57-A23F-97EDCC900E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7" y="3123"/>
              <a:ext cx="19" cy="18"/>
            </a:xfrm>
            <a:custGeom>
              <a:avLst/>
              <a:gdLst>
                <a:gd name="T0" fmla="*/ 24 w 8"/>
                <a:gd name="T1" fmla="*/ 0 h 8"/>
                <a:gd name="T2" fmla="*/ 12 w 8"/>
                <a:gd name="T3" fmla="*/ 32 h 8"/>
                <a:gd name="T4" fmla="*/ 29 w 8"/>
                <a:gd name="T5" fmla="*/ 0 h 8"/>
                <a:gd name="T6" fmla="*/ 24 w 8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2" y="0"/>
                    <a:pt x="0" y="4"/>
                    <a:pt x="2" y="6"/>
                  </a:cubicBezTo>
                  <a:cubicBezTo>
                    <a:pt x="5" y="8"/>
                    <a:pt x="8" y="2"/>
                    <a:pt x="5" y="0"/>
                  </a:cubicBezTo>
                  <a:cubicBezTo>
                    <a:pt x="4" y="0"/>
                    <a:pt x="4" y="0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3" name="Freeform 3534">
              <a:extLst>
                <a:ext uri="{FF2B5EF4-FFF2-40B4-BE49-F238E27FC236}">
                  <a16:creationId xmlns:a16="http://schemas.microsoft.com/office/drawing/2014/main" id="{EA03AF29-FFE4-423D-9856-2BF029447C1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3120"/>
              <a:ext cx="12" cy="17"/>
            </a:xfrm>
            <a:custGeom>
              <a:avLst/>
              <a:gdLst>
                <a:gd name="T0" fmla="*/ 5 w 5"/>
                <a:gd name="T1" fmla="*/ 17 h 7"/>
                <a:gd name="T2" fmla="*/ 17 w 5"/>
                <a:gd name="T3" fmla="*/ 29 h 7"/>
                <a:gd name="T4" fmla="*/ 5 w 5"/>
                <a:gd name="T5" fmla="*/ 17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1" y="3"/>
                  </a:moveTo>
                  <a:cubicBezTo>
                    <a:pt x="0" y="4"/>
                    <a:pt x="2" y="7"/>
                    <a:pt x="3" y="5"/>
                  </a:cubicBezTo>
                  <a:cubicBezTo>
                    <a:pt x="5" y="3"/>
                    <a:pt x="3" y="0"/>
                    <a:pt x="1" y="3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4" name="Freeform 3535">
              <a:extLst>
                <a:ext uri="{FF2B5EF4-FFF2-40B4-BE49-F238E27FC236}">
                  <a16:creationId xmlns:a16="http://schemas.microsoft.com/office/drawing/2014/main" id="{8095B97E-3D8E-4CD8-8ACA-0E33D1A5CC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111"/>
              <a:ext cx="14" cy="12"/>
            </a:xfrm>
            <a:custGeom>
              <a:avLst/>
              <a:gdLst>
                <a:gd name="T0" fmla="*/ 12 w 6"/>
                <a:gd name="T1" fmla="*/ 5 h 5"/>
                <a:gd name="T2" fmla="*/ 16 w 6"/>
                <a:gd name="T3" fmla="*/ 24 h 5"/>
                <a:gd name="T4" fmla="*/ 5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1"/>
                  </a:moveTo>
                  <a:cubicBezTo>
                    <a:pt x="0" y="2"/>
                    <a:pt x="1" y="5"/>
                    <a:pt x="3" y="4"/>
                  </a:cubicBezTo>
                  <a:cubicBezTo>
                    <a:pt x="6" y="4"/>
                    <a:pt x="4" y="0"/>
                    <a:pt x="1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5" name="Freeform 3536">
              <a:extLst>
                <a:ext uri="{FF2B5EF4-FFF2-40B4-BE49-F238E27FC236}">
                  <a16:creationId xmlns:a16="http://schemas.microsoft.com/office/drawing/2014/main" id="{51CEC891-F98D-452B-8AA3-7181BCCF09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9" y="3134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1" y="1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6" name="Freeform 3537">
              <a:extLst>
                <a:ext uri="{FF2B5EF4-FFF2-40B4-BE49-F238E27FC236}">
                  <a16:creationId xmlns:a16="http://schemas.microsoft.com/office/drawing/2014/main" id="{FA80B253-7405-4857-8016-22006EEE2AD2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7" y="3055"/>
              <a:ext cx="18" cy="19"/>
            </a:xfrm>
            <a:custGeom>
              <a:avLst/>
              <a:gdLst>
                <a:gd name="T0" fmla="*/ 16 w 8"/>
                <a:gd name="T1" fmla="*/ 0 h 8"/>
                <a:gd name="T2" fmla="*/ 11 w 8"/>
                <a:gd name="T3" fmla="*/ 29 h 8"/>
                <a:gd name="T4" fmla="*/ 25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2" y="1"/>
                    <a:pt x="0" y="4"/>
                    <a:pt x="2" y="5"/>
                  </a:cubicBezTo>
                  <a:cubicBezTo>
                    <a:pt x="5" y="8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7" name="Freeform 3538">
              <a:extLst>
                <a:ext uri="{FF2B5EF4-FFF2-40B4-BE49-F238E27FC236}">
                  <a16:creationId xmlns:a16="http://schemas.microsoft.com/office/drawing/2014/main" id="{EA18609F-C305-45E1-AA0A-1B7F9A818A2D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0" y="3067"/>
              <a:ext cx="16" cy="18"/>
            </a:xfrm>
            <a:custGeom>
              <a:avLst/>
              <a:gdLst>
                <a:gd name="T0" fmla="*/ 16 w 7"/>
                <a:gd name="T1" fmla="*/ 0 h 8"/>
                <a:gd name="T2" fmla="*/ 5 w 7"/>
                <a:gd name="T3" fmla="*/ 32 h 8"/>
                <a:gd name="T4" fmla="*/ 21 w 7"/>
                <a:gd name="T5" fmla="*/ 0 h 8"/>
                <a:gd name="T6" fmla="*/ 16 w 7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8"/>
                    <a:pt x="7" y="2"/>
                    <a:pt x="4" y="0"/>
                  </a:cubicBezTo>
                  <a:cubicBezTo>
                    <a:pt x="4" y="0"/>
                    <a:pt x="4" y="0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8" name="Freeform 3539">
              <a:extLst>
                <a:ext uri="{FF2B5EF4-FFF2-40B4-BE49-F238E27FC236}">
                  <a16:creationId xmlns:a16="http://schemas.microsoft.com/office/drawing/2014/main" id="{76CC840F-4D5C-48B6-9C59-9968DCF3BD2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8" y="3067"/>
              <a:ext cx="12" cy="16"/>
            </a:xfrm>
            <a:custGeom>
              <a:avLst/>
              <a:gdLst>
                <a:gd name="T0" fmla="*/ 12 w 5"/>
                <a:gd name="T1" fmla="*/ 11 h 7"/>
                <a:gd name="T2" fmla="*/ 24 w 5"/>
                <a:gd name="T3" fmla="*/ 25 h 7"/>
                <a:gd name="T4" fmla="*/ 12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99" name="Freeform 3540">
              <a:extLst>
                <a:ext uri="{FF2B5EF4-FFF2-40B4-BE49-F238E27FC236}">
                  <a16:creationId xmlns:a16="http://schemas.microsoft.com/office/drawing/2014/main" id="{E7679CA1-022F-41D5-825B-7D89056E3B83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3" y="3055"/>
              <a:ext cx="14" cy="12"/>
            </a:xfrm>
            <a:custGeom>
              <a:avLst/>
              <a:gdLst>
                <a:gd name="T0" fmla="*/ 12 w 6"/>
                <a:gd name="T1" fmla="*/ 12 h 5"/>
                <a:gd name="T2" fmla="*/ 16 w 6"/>
                <a:gd name="T3" fmla="*/ 29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2" y="2"/>
                  </a:moveTo>
                  <a:cubicBezTo>
                    <a:pt x="0" y="2"/>
                    <a:pt x="1" y="5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0" name="Freeform 3541">
              <a:extLst>
                <a:ext uri="{FF2B5EF4-FFF2-40B4-BE49-F238E27FC236}">
                  <a16:creationId xmlns:a16="http://schemas.microsoft.com/office/drawing/2014/main" id="{4D141E2D-7942-45C1-904C-9965DD0BCCB7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1" y="3078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16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2"/>
                    <a:pt x="0" y="9"/>
                    <a:pt x="3" y="7"/>
                  </a:cubicBezTo>
                  <a:cubicBezTo>
                    <a:pt x="6" y="6"/>
                    <a:pt x="5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1" name="Freeform 3542">
              <a:extLst>
                <a:ext uri="{FF2B5EF4-FFF2-40B4-BE49-F238E27FC236}">
                  <a16:creationId xmlns:a16="http://schemas.microsoft.com/office/drawing/2014/main" id="{A59C7CB9-4E04-4BBF-8BB7-9F7F72972FE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2" y="2887"/>
              <a:ext cx="17" cy="19"/>
            </a:xfrm>
            <a:custGeom>
              <a:avLst/>
              <a:gdLst>
                <a:gd name="T0" fmla="*/ 17 w 7"/>
                <a:gd name="T1" fmla="*/ 0 h 8"/>
                <a:gd name="T2" fmla="*/ 5 w 7"/>
                <a:gd name="T3" fmla="*/ 29 h 8"/>
                <a:gd name="T4" fmla="*/ 24 w 7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0"/>
                  </a:moveTo>
                  <a:cubicBezTo>
                    <a:pt x="1" y="1"/>
                    <a:pt x="0" y="4"/>
                    <a:pt x="1" y="5"/>
                  </a:cubicBezTo>
                  <a:cubicBezTo>
                    <a:pt x="5" y="8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2" name="Freeform 3543">
              <a:extLst>
                <a:ext uri="{FF2B5EF4-FFF2-40B4-BE49-F238E27FC236}">
                  <a16:creationId xmlns:a16="http://schemas.microsoft.com/office/drawing/2014/main" id="{A3C37B85-A49B-42E7-A10E-D0B997326F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3" y="2899"/>
              <a:ext cx="19" cy="18"/>
            </a:xfrm>
            <a:custGeom>
              <a:avLst/>
              <a:gdLst>
                <a:gd name="T0" fmla="*/ 17 w 8"/>
                <a:gd name="T1" fmla="*/ 0 h 8"/>
                <a:gd name="T2" fmla="*/ 12 w 8"/>
                <a:gd name="T3" fmla="*/ 32 h 8"/>
                <a:gd name="T4" fmla="*/ 24 w 8"/>
                <a:gd name="T5" fmla="*/ 0 h 8"/>
                <a:gd name="T6" fmla="*/ 24 w 8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8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8"/>
                    <a:pt x="8" y="2"/>
                    <a:pt x="4" y="0"/>
                  </a:cubicBezTo>
                  <a:cubicBezTo>
                    <a:pt x="4" y="0"/>
                    <a:pt x="4" y="0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3" name="Freeform 3544">
              <a:extLst>
                <a:ext uri="{FF2B5EF4-FFF2-40B4-BE49-F238E27FC236}">
                  <a16:creationId xmlns:a16="http://schemas.microsoft.com/office/drawing/2014/main" id="{2CFC3ACD-CA4C-4280-9F59-800E336F520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2899"/>
              <a:ext cx="14" cy="16"/>
            </a:xfrm>
            <a:custGeom>
              <a:avLst/>
              <a:gdLst>
                <a:gd name="T0" fmla="*/ 12 w 6"/>
                <a:gd name="T1" fmla="*/ 11 h 7"/>
                <a:gd name="T2" fmla="*/ 21 w 6"/>
                <a:gd name="T3" fmla="*/ 25 h 7"/>
                <a:gd name="T4" fmla="*/ 12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4" name="Freeform 3545">
              <a:extLst>
                <a:ext uri="{FF2B5EF4-FFF2-40B4-BE49-F238E27FC236}">
                  <a16:creationId xmlns:a16="http://schemas.microsoft.com/office/drawing/2014/main" id="{7AC032DE-ECDF-49CE-90D0-0E580F49C17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6" y="2887"/>
              <a:ext cx="14" cy="12"/>
            </a:xfrm>
            <a:custGeom>
              <a:avLst/>
              <a:gdLst>
                <a:gd name="T0" fmla="*/ 16 w 6"/>
                <a:gd name="T1" fmla="*/ 12 h 5"/>
                <a:gd name="T2" fmla="*/ 21 w 6"/>
                <a:gd name="T3" fmla="*/ 29 h 5"/>
                <a:gd name="T4" fmla="*/ 12 w 6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5">
                  <a:moveTo>
                    <a:pt x="3" y="2"/>
                  </a:moveTo>
                  <a:cubicBezTo>
                    <a:pt x="0" y="2"/>
                    <a:pt x="2" y="5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5" name="Freeform 3546">
              <a:extLst>
                <a:ext uri="{FF2B5EF4-FFF2-40B4-BE49-F238E27FC236}">
                  <a16:creationId xmlns:a16="http://schemas.microsoft.com/office/drawing/2014/main" id="{C1A5D9EA-6D46-4A1F-8804-4D1A8A6528B0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2910"/>
              <a:ext cx="14" cy="21"/>
            </a:xfrm>
            <a:custGeom>
              <a:avLst/>
              <a:gdLst>
                <a:gd name="T0" fmla="*/ 16 w 6"/>
                <a:gd name="T1" fmla="*/ 0 h 9"/>
                <a:gd name="T2" fmla="*/ 21 w 6"/>
                <a:gd name="T3" fmla="*/ 37 h 9"/>
                <a:gd name="T4" fmla="*/ 21 w 6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9">
                  <a:moveTo>
                    <a:pt x="3" y="0"/>
                  </a:moveTo>
                  <a:cubicBezTo>
                    <a:pt x="0" y="2"/>
                    <a:pt x="0" y="9"/>
                    <a:pt x="4" y="7"/>
                  </a:cubicBezTo>
                  <a:cubicBezTo>
                    <a:pt x="6" y="6"/>
                    <a:pt x="6" y="2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6" name="Freeform 3547">
              <a:extLst>
                <a:ext uri="{FF2B5EF4-FFF2-40B4-BE49-F238E27FC236}">
                  <a16:creationId xmlns:a16="http://schemas.microsoft.com/office/drawing/2014/main" id="{A6F1AF4C-5363-41E4-AD36-D66007FC42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4" y="2861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1"/>
                    <a:pt x="0" y="4"/>
                    <a:pt x="1" y="6"/>
                  </a:cubicBezTo>
                  <a:cubicBezTo>
                    <a:pt x="5" y="9"/>
                    <a:pt x="7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7" name="Freeform 3548">
              <a:extLst>
                <a:ext uri="{FF2B5EF4-FFF2-40B4-BE49-F238E27FC236}">
                  <a16:creationId xmlns:a16="http://schemas.microsoft.com/office/drawing/2014/main" id="{D6663E6E-2B39-4262-9D64-517761A0B5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5" y="2873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11 w 8"/>
                <a:gd name="T3" fmla="*/ 33 h 9"/>
                <a:gd name="T4" fmla="*/ 20 w 8"/>
                <a:gd name="T5" fmla="*/ 0 h 9"/>
                <a:gd name="T6" fmla="*/ 20 w 8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1" y="0"/>
                    <a:pt x="0" y="5"/>
                    <a:pt x="2" y="6"/>
                  </a:cubicBezTo>
                  <a:cubicBezTo>
                    <a:pt x="4" y="9"/>
                    <a:pt x="8" y="3"/>
                    <a:pt x="4" y="0"/>
                  </a:cubicBezTo>
                  <a:cubicBezTo>
                    <a:pt x="4" y="1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8" name="Freeform 3549">
              <a:extLst>
                <a:ext uri="{FF2B5EF4-FFF2-40B4-BE49-F238E27FC236}">
                  <a16:creationId xmlns:a16="http://schemas.microsoft.com/office/drawing/2014/main" id="{12E8B579-F94A-4EF0-92F4-DE3D3C4950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3" y="2873"/>
              <a:ext cx="14" cy="16"/>
            </a:xfrm>
            <a:custGeom>
              <a:avLst/>
              <a:gdLst>
                <a:gd name="T0" fmla="*/ 12 w 6"/>
                <a:gd name="T1" fmla="*/ 11 h 7"/>
                <a:gd name="T2" fmla="*/ 21 w 6"/>
                <a:gd name="T3" fmla="*/ 25 h 7"/>
                <a:gd name="T4" fmla="*/ 12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6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09" name="Freeform 3550">
              <a:extLst>
                <a:ext uri="{FF2B5EF4-FFF2-40B4-BE49-F238E27FC236}">
                  <a16:creationId xmlns:a16="http://schemas.microsoft.com/office/drawing/2014/main" id="{E95BEA90-82D8-4FC1-A534-FC0650415B8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8" y="2861"/>
              <a:ext cx="14" cy="14"/>
            </a:xfrm>
            <a:custGeom>
              <a:avLst/>
              <a:gdLst>
                <a:gd name="T0" fmla="*/ 16 w 6"/>
                <a:gd name="T1" fmla="*/ 12 h 6"/>
                <a:gd name="T2" fmla="*/ 21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2"/>
                  </a:moveTo>
                  <a:cubicBezTo>
                    <a:pt x="0" y="3"/>
                    <a:pt x="2" y="6"/>
                    <a:pt x="4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0" name="Freeform 3551">
              <a:extLst>
                <a:ext uri="{FF2B5EF4-FFF2-40B4-BE49-F238E27FC236}">
                  <a16:creationId xmlns:a16="http://schemas.microsoft.com/office/drawing/2014/main" id="{066FD68A-BC38-4335-A4F0-9497C33FC3B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2887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21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4" y="7"/>
                  </a:cubicBezTo>
                  <a:cubicBezTo>
                    <a:pt x="6" y="6"/>
                    <a:pt x="6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1" name="Freeform 3552">
              <a:extLst>
                <a:ext uri="{FF2B5EF4-FFF2-40B4-BE49-F238E27FC236}">
                  <a16:creationId xmlns:a16="http://schemas.microsoft.com/office/drawing/2014/main" id="{E2089D3F-5E0C-4F35-9689-AC8D0236A2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3" y="2847"/>
              <a:ext cx="18" cy="21"/>
            </a:xfrm>
            <a:custGeom>
              <a:avLst/>
              <a:gdLst>
                <a:gd name="T0" fmla="*/ 16 w 8"/>
                <a:gd name="T1" fmla="*/ 0 h 9"/>
                <a:gd name="T2" fmla="*/ 11 w 8"/>
                <a:gd name="T3" fmla="*/ 33 h 9"/>
                <a:gd name="T4" fmla="*/ 25 w 8"/>
                <a:gd name="T5" fmla="*/ 5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9">
                  <a:moveTo>
                    <a:pt x="3" y="0"/>
                  </a:moveTo>
                  <a:cubicBezTo>
                    <a:pt x="2" y="1"/>
                    <a:pt x="0" y="4"/>
                    <a:pt x="2" y="6"/>
                  </a:cubicBezTo>
                  <a:cubicBezTo>
                    <a:pt x="5" y="9"/>
                    <a:pt x="8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2" name="Freeform 3553">
              <a:extLst>
                <a:ext uri="{FF2B5EF4-FFF2-40B4-BE49-F238E27FC236}">
                  <a16:creationId xmlns:a16="http://schemas.microsoft.com/office/drawing/2014/main" id="{FF0F1FC3-4134-4DD8-B925-FC196546645B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6" y="2859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5 w 7"/>
                <a:gd name="T3" fmla="*/ 33 h 9"/>
                <a:gd name="T4" fmla="*/ 21 w 7"/>
                <a:gd name="T5" fmla="*/ 0 h 9"/>
                <a:gd name="T6" fmla="*/ 16 w 7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1" y="0"/>
                    <a:pt x="0" y="5"/>
                    <a:pt x="1" y="6"/>
                  </a:cubicBezTo>
                  <a:cubicBezTo>
                    <a:pt x="4" y="9"/>
                    <a:pt x="7" y="3"/>
                    <a:pt x="4" y="0"/>
                  </a:cubicBezTo>
                  <a:cubicBezTo>
                    <a:pt x="4" y="1"/>
                    <a:pt x="4" y="1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3" name="Freeform 3554">
              <a:extLst>
                <a:ext uri="{FF2B5EF4-FFF2-40B4-BE49-F238E27FC236}">
                  <a16:creationId xmlns:a16="http://schemas.microsoft.com/office/drawing/2014/main" id="{A2372F76-7B3A-45C7-93EF-3A19D6A04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4" y="2859"/>
              <a:ext cx="12" cy="16"/>
            </a:xfrm>
            <a:custGeom>
              <a:avLst/>
              <a:gdLst>
                <a:gd name="T0" fmla="*/ 12 w 5"/>
                <a:gd name="T1" fmla="*/ 11 h 7"/>
                <a:gd name="T2" fmla="*/ 24 w 5"/>
                <a:gd name="T3" fmla="*/ 25 h 7"/>
                <a:gd name="T4" fmla="*/ 12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2" y="7"/>
                    <a:pt x="4" y="5"/>
                  </a:cubicBezTo>
                  <a:cubicBezTo>
                    <a:pt x="5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4" name="Freeform 3555">
              <a:extLst>
                <a:ext uri="{FF2B5EF4-FFF2-40B4-BE49-F238E27FC236}">
                  <a16:creationId xmlns:a16="http://schemas.microsoft.com/office/drawing/2014/main" id="{4DB800F0-9162-49D0-9062-EE61B494B3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769" y="2847"/>
              <a:ext cx="14" cy="14"/>
            </a:xfrm>
            <a:custGeom>
              <a:avLst/>
              <a:gdLst>
                <a:gd name="T0" fmla="*/ 12 w 6"/>
                <a:gd name="T1" fmla="*/ 12 h 6"/>
                <a:gd name="T2" fmla="*/ 16 w 6"/>
                <a:gd name="T3" fmla="*/ 28 h 6"/>
                <a:gd name="T4" fmla="*/ 12 w 6"/>
                <a:gd name="T5" fmla="*/ 12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2" y="2"/>
                  </a:moveTo>
                  <a:cubicBezTo>
                    <a:pt x="0" y="3"/>
                    <a:pt x="1" y="6"/>
                    <a:pt x="3" y="5"/>
                  </a:cubicBezTo>
                  <a:cubicBezTo>
                    <a:pt x="6" y="4"/>
                    <a:pt x="4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5" name="Freeform 3556">
              <a:extLst>
                <a:ext uri="{FF2B5EF4-FFF2-40B4-BE49-F238E27FC236}">
                  <a16:creationId xmlns:a16="http://schemas.microsoft.com/office/drawing/2014/main" id="{5138E7EC-9E05-4C66-88C3-D21A28F1FE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757" y="2873"/>
              <a:ext cx="14" cy="19"/>
            </a:xfrm>
            <a:custGeom>
              <a:avLst/>
              <a:gdLst>
                <a:gd name="T0" fmla="*/ 16 w 6"/>
                <a:gd name="T1" fmla="*/ 0 h 8"/>
                <a:gd name="T2" fmla="*/ 16 w 6"/>
                <a:gd name="T3" fmla="*/ 40 h 8"/>
                <a:gd name="T4" fmla="*/ 21 w 6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3" y="0"/>
                  </a:moveTo>
                  <a:cubicBezTo>
                    <a:pt x="0" y="1"/>
                    <a:pt x="0" y="8"/>
                    <a:pt x="3" y="7"/>
                  </a:cubicBezTo>
                  <a:cubicBezTo>
                    <a:pt x="6" y="6"/>
                    <a:pt x="5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6" name="Freeform 3557">
              <a:extLst>
                <a:ext uri="{FF2B5EF4-FFF2-40B4-BE49-F238E27FC236}">
                  <a16:creationId xmlns:a16="http://schemas.microsoft.com/office/drawing/2014/main" id="{F023D0DA-B230-4444-9F82-38226238D74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0" y="3083"/>
              <a:ext cx="19" cy="19"/>
            </a:xfrm>
            <a:custGeom>
              <a:avLst/>
              <a:gdLst>
                <a:gd name="T0" fmla="*/ 17 w 8"/>
                <a:gd name="T1" fmla="*/ 5 h 8"/>
                <a:gd name="T2" fmla="*/ 17 w 8"/>
                <a:gd name="T3" fmla="*/ 45 h 8"/>
                <a:gd name="T4" fmla="*/ 24 w 8"/>
                <a:gd name="T5" fmla="*/ 5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3" y="1"/>
                  </a:moveTo>
                  <a:cubicBezTo>
                    <a:pt x="0" y="0"/>
                    <a:pt x="0" y="7"/>
                    <a:pt x="3" y="8"/>
                  </a:cubicBezTo>
                  <a:cubicBezTo>
                    <a:pt x="6" y="7"/>
                    <a:pt x="8" y="3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7" name="Freeform 3558">
              <a:extLst>
                <a:ext uri="{FF2B5EF4-FFF2-40B4-BE49-F238E27FC236}">
                  <a16:creationId xmlns:a16="http://schemas.microsoft.com/office/drawing/2014/main" id="{9A74341D-B1F0-44DD-8D4F-281E11094F7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090"/>
              <a:ext cx="19" cy="12"/>
            </a:xfrm>
            <a:custGeom>
              <a:avLst/>
              <a:gdLst>
                <a:gd name="T0" fmla="*/ 40 w 8"/>
                <a:gd name="T1" fmla="*/ 0 h 5"/>
                <a:gd name="T2" fmla="*/ 24 w 8"/>
                <a:gd name="T3" fmla="*/ 29 h 5"/>
                <a:gd name="T4" fmla="*/ 17 w 8"/>
                <a:gd name="T5" fmla="*/ 12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5">
                  <a:moveTo>
                    <a:pt x="7" y="0"/>
                  </a:moveTo>
                  <a:cubicBezTo>
                    <a:pt x="5" y="1"/>
                    <a:pt x="8" y="4"/>
                    <a:pt x="4" y="5"/>
                  </a:cubicBezTo>
                  <a:cubicBezTo>
                    <a:pt x="2" y="5"/>
                    <a:pt x="0" y="3"/>
                    <a:pt x="3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8" name="Freeform 3559">
              <a:extLst>
                <a:ext uri="{FF2B5EF4-FFF2-40B4-BE49-F238E27FC236}">
                  <a16:creationId xmlns:a16="http://schemas.microsoft.com/office/drawing/2014/main" id="{422D3ECA-0276-497F-8FE6-C86C6E85BB0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5" y="3099"/>
              <a:ext cx="23" cy="24"/>
            </a:xfrm>
            <a:custGeom>
              <a:avLst/>
              <a:gdLst>
                <a:gd name="T0" fmla="*/ 28 w 10"/>
                <a:gd name="T1" fmla="*/ 46 h 10"/>
                <a:gd name="T2" fmla="*/ 41 w 10"/>
                <a:gd name="T3" fmla="*/ 17 h 10"/>
                <a:gd name="T4" fmla="*/ 21 w 10"/>
                <a:gd name="T5" fmla="*/ 41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" h="10">
                  <a:moveTo>
                    <a:pt x="5" y="8"/>
                  </a:moveTo>
                  <a:cubicBezTo>
                    <a:pt x="0" y="7"/>
                    <a:pt x="5" y="0"/>
                    <a:pt x="8" y="3"/>
                  </a:cubicBezTo>
                  <a:cubicBezTo>
                    <a:pt x="10" y="5"/>
                    <a:pt x="5" y="10"/>
                    <a:pt x="4" y="7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19" name="Freeform 3560">
              <a:extLst>
                <a:ext uri="{FF2B5EF4-FFF2-40B4-BE49-F238E27FC236}">
                  <a16:creationId xmlns:a16="http://schemas.microsoft.com/office/drawing/2014/main" id="{12D7506A-DDF1-43FF-8AFA-9F19E4C004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3078"/>
              <a:ext cx="17" cy="14"/>
            </a:xfrm>
            <a:custGeom>
              <a:avLst/>
              <a:gdLst>
                <a:gd name="T0" fmla="*/ 12 w 7"/>
                <a:gd name="T1" fmla="*/ 0 h 6"/>
                <a:gd name="T2" fmla="*/ 12 w 7"/>
                <a:gd name="T3" fmla="*/ 28 h 6"/>
                <a:gd name="T4" fmla="*/ 17 w 7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6">
                  <a:moveTo>
                    <a:pt x="2" y="0"/>
                  </a:moveTo>
                  <a:cubicBezTo>
                    <a:pt x="1" y="1"/>
                    <a:pt x="0" y="4"/>
                    <a:pt x="2" y="5"/>
                  </a:cubicBezTo>
                  <a:cubicBezTo>
                    <a:pt x="5" y="6"/>
                    <a:pt x="7" y="1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0" name="Freeform 3561">
              <a:extLst>
                <a:ext uri="{FF2B5EF4-FFF2-40B4-BE49-F238E27FC236}">
                  <a16:creationId xmlns:a16="http://schemas.microsoft.com/office/drawing/2014/main" id="{E5E0AF1E-3F69-44D4-A351-25DB7A0D6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1" y="3099"/>
              <a:ext cx="17" cy="21"/>
            </a:xfrm>
            <a:custGeom>
              <a:avLst/>
              <a:gdLst>
                <a:gd name="T0" fmla="*/ 29 w 7"/>
                <a:gd name="T1" fmla="*/ 0 h 9"/>
                <a:gd name="T2" fmla="*/ 36 w 7"/>
                <a:gd name="T3" fmla="*/ 0 h 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9">
                  <a:moveTo>
                    <a:pt x="5" y="0"/>
                  </a:moveTo>
                  <a:cubicBezTo>
                    <a:pt x="0" y="2"/>
                    <a:pt x="7" y="9"/>
                    <a:pt x="6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1" name="Freeform 3562">
              <a:extLst>
                <a:ext uri="{FF2B5EF4-FFF2-40B4-BE49-F238E27FC236}">
                  <a16:creationId xmlns:a16="http://schemas.microsoft.com/office/drawing/2014/main" id="{4B6021B6-C0AF-4008-9009-2E9CDBC25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4" y="2945"/>
              <a:ext cx="21" cy="14"/>
            </a:xfrm>
            <a:custGeom>
              <a:avLst/>
              <a:gdLst>
                <a:gd name="T0" fmla="*/ 16 w 9"/>
                <a:gd name="T1" fmla="*/ 5 h 6"/>
                <a:gd name="T2" fmla="*/ 21 w 9"/>
                <a:gd name="T3" fmla="*/ 33 h 6"/>
                <a:gd name="T4" fmla="*/ 16 w 9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6">
                  <a:moveTo>
                    <a:pt x="3" y="1"/>
                  </a:moveTo>
                  <a:cubicBezTo>
                    <a:pt x="0" y="2"/>
                    <a:pt x="1" y="6"/>
                    <a:pt x="4" y="6"/>
                  </a:cubicBezTo>
                  <a:cubicBezTo>
                    <a:pt x="9" y="5"/>
                    <a:pt x="5" y="0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2" name="Freeform 3563">
              <a:extLst>
                <a:ext uri="{FF2B5EF4-FFF2-40B4-BE49-F238E27FC236}">
                  <a16:creationId xmlns:a16="http://schemas.microsoft.com/office/drawing/2014/main" id="{DEF877D1-1B9C-49B2-B02B-EF2F8F9CA88B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8" y="2943"/>
              <a:ext cx="19" cy="16"/>
            </a:xfrm>
            <a:custGeom>
              <a:avLst/>
              <a:gdLst>
                <a:gd name="T0" fmla="*/ 24 w 8"/>
                <a:gd name="T1" fmla="*/ 5 h 7"/>
                <a:gd name="T2" fmla="*/ 17 w 8"/>
                <a:gd name="T3" fmla="*/ 25 h 7"/>
                <a:gd name="T4" fmla="*/ 29 w 8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1" y="0"/>
                    <a:pt x="0" y="4"/>
                    <a:pt x="3" y="5"/>
                  </a:cubicBezTo>
                  <a:cubicBezTo>
                    <a:pt x="6" y="7"/>
                    <a:pt x="8" y="3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3" name="Freeform 3564">
              <a:extLst>
                <a:ext uri="{FF2B5EF4-FFF2-40B4-BE49-F238E27FC236}">
                  <a16:creationId xmlns:a16="http://schemas.microsoft.com/office/drawing/2014/main" id="{7EB0E62E-913E-4390-A713-B2610B0CB969}"/>
                </a:ext>
              </a:extLst>
            </p:cNvPr>
            <p:cNvSpPr>
              <a:spLocks/>
            </p:cNvSpPr>
            <p:nvPr/>
          </p:nvSpPr>
          <p:spPr bwMode="auto">
            <a:xfrm>
              <a:off x="3855" y="3041"/>
              <a:ext cx="19" cy="16"/>
            </a:xfrm>
            <a:custGeom>
              <a:avLst/>
              <a:gdLst>
                <a:gd name="T0" fmla="*/ 17 w 8"/>
                <a:gd name="T1" fmla="*/ 11 h 7"/>
                <a:gd name="T2" fmla="*/ 17 w 8"/>
                <a:gd name="T3" fmla="*/ 11 h 7"/>
                <a:gd name="T4" fmla="*/ 24 w 8"/>
                <a:gd name="T5" fmla="*/ 32 h 7"/>
                <a:gd name="T6" fmla="*/ 17 w 8"/>
                <a:gd name="T7" fmla="*/ 11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7">
                  <a:moveTo>
                    <a:pt x="3" y="2"/>
                  </a:moveTo>
                  <a:cubicBezTo>
                    <a:pt x="3" y="2"/>
                    <a:pt x="3" y="2"/>
                    <a:pt x="3" y="2"/>
                  </a:cubicBezTo>
                  <a:cubicBezTo>
                    <a:pt x="0" y="3"/>
                    <a:pt x="2" y="7"/>
                    <a:pt x="4" y="6"/>
                  </a:cubicBezTo>
                  <a:cubicBezTo>
                    <a:pt x="8" y="4"/>
                    <a:pt x="4" y="0"/>
                    <a:pt x="3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4" name="Freeform 3565">
              <a:extLst>
                <a:ext uri="{FF2B5EF4-FFF2-40B4-BE49-F238E27FC236}">
                  <a16:creationId xmlns:a16="http://schemas.microsoft.com/office/drawing/2014/main" id="{0FE1F1DD-F108-48AE-90A0-FC3C75D56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3872" y="3034"/>
              <a:ext cx="21" cy="21"/>
            </a:xfrm>
            <a:custGeom>
              <a:avLst/>
              <a:gdLst>
                <a:gd name="T0" fmla="*/ 28 w 9"/>
                <a:gd name="T1" fmla="*/ 12 h 9"/>
                <a:gd name="T2" fmla="*/ 12 w 9"/>
                <a:gd name="T3" fmla="*/ 37 h 9"/>
                <a:gd name="T4" fmla="*/ 28 w 9"/>
                <a:gd name="T5" fmla="*/ 12 h 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9">
                  <a:moveTo>
                    <a:pt x="5" y="2"/>
                  </a:moveTo>
                  <a:cubicBezTo>
                    <a:pt x="3" y="0"/>
                    <a:pt x="0" y="5"/>
                    <a:pt x="2" y="7"/>
                  </a:cubicBezTo>
                  <a:cubicBezTo>
                    <a:pt x="5" y="9"/>
                    <a:pt x="9" y="3"/>
                    <a:pt x="5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5" name="Freeform 3566">
              <a:extLst>
                <a:ext uri="{FF2B5EF4-FFF2-40B4-BE49-F238E27FC236}">
                  <a16:creationId xmlns:a16="http://schemas.microsoft.com/office/drawing/2014/main" id="{111D9D91-A974-4CAE-9B8E-018682FD4D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865" y="3053"/>
              <a:ext cx="16" cy="9"/>
            </a:xfrm>
            <a:custGeom>
              <a:avLst/>
              <a:gdLst>
                <a:gd name="T0" fmla="*/ 16 w 7"/>
                <a:gd name="T1" fmla="*/ 5 h 4"/>
                <a:gd name="T2" fmla="*/ 32 w 7"/>
                <a:gd name="T3" fmla="*/ 0 h 4"/>
                <a:gd name="T4" fmla="*/ 21 w 7"/>
                <a:gd name="T5" fmla="*/ 5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4">
                  <a:moveTo>
                    <a:pt x="3" y="1"/>
                  </a:moveTo>
                  <a:cubicBezTo>
                    <a:pt x="0" y="3"/>
                    <a:pt x="7" y="4"/>
                    <a:pt x="6" y="0"/>
                  </a:cubicBezTo>
                  <a:cubicBezTo>
                    <a:pt x="5" y="0"/>
                    <a:pt x="5" y="0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6" name="Freeform 3567">
              <a:extLst>
                <a:ext uri="{FF2B5EF4-FFF2-40B4-BE49-F238E27FC236}">
                  <a16:creationId xmlns:a16="http://schemas.microsoft.com/office/drawing/2014/main" id="{48E4277D-B0EC-4BD6-8174-500236473B2A}"/>
                </a:ext>
              </a:extLst>
            </p:cNvPr>
            <p:cNvSpPr>
              <a:spLocks/>
            </p:cNvSpPr>
            <p:nvPr/>
          </p:nvSpPr>
          <p:spPr bwMode="auto">
            <a:xfrm>
              <a:off x="3706" y="3032"/>
              <a:ext cx="19" cy="14"/>
            </a:xfrm>
            <a:custGeom>
              <a:avLst/>
              <a:gdLst>
                <a:gd name="T0" fmla="*/ 29 w 8"/>
                <a:gd name="T1" fmla="*/ 5 h 6"/>
                <a:gd name="T2" fmla="*/ 24 w 8"/>
                <a:gd name="T3" fmla="*/ 33 h 6"/>
                <a:gd name="T4" fmla="*/ 29 w 8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6">
                  <a:moveTo>
                    <a:pt x="5" y="1"/>
                  </a:moveTo>
                  <a:cubicBezTo>
                    <a:pt x="3" y="1"/>
                    <a:pt x="0" y="6"/>
                    <a:pt x="4" y="6"/>
                  </a:cubicBezTo>
                  <a:cubicBezTo>
                    <a:pt x="7" y="6"/>
                    <a:pt x="8" y="1"/>
                    <a:pt x="5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7" name="Freeform 3568">
              <a:extLst>
                <a:ext uri="{FF2B5EF4-FFF2-40B4-BE49-F238E27FC236}">
                  <a16:creationId xmlns:a16="http://schemas.microsoft.com/office/drawing/2014/main" id="{CBB54EC9-1C27-4D46-A9E2-50E182A859E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9" y="3078"/>
              <a:ext cx="12" cy="17"/>
            </a:xfrm>
            <a:custGeom>
              <a:avLst/>
              <a:gdLst>
                <a:gd name="T0" fmla="*/ 12 w 5"/>
                <a:gd name="T1" fmla="*/ 12 h 7"/>
                <a:gd name="T2" fmla="*/ 12 w 5"/>
                <a:gd name="T3" fmla="*/ 41 h 7"/>
                <a:gd name="T4" fmla="*/ 17 w 5"/>
                <a:gd name="T5" fmla="*/ 12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1" y="4"/>
                    <a:pt x="0" y="6"/>
                    <a:pt x="2" y="7"/>
                  </a:cubicBezTo>
                  <a:cubicBezTo>
                    <a:pt x="5" y="5"/>
                    <a:pt x="5" y="0"/>
                    <a:pt x="3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8" name="Freeform 3569">
              <a:extLst>
                <a:ext uri="{FF2B5EF4-FFF2-40B4-BE49-F238E27FC236}">
                  <a16:creationId xmlns:a16="http://schemas.microsoft.com/office/drawing/2014/main" id="{5B6E261E-5F54-4DC3-A727-E0D49C8B2CE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6" y="3069"/>
              <a:ext cx="12" cy="14"/>
            </a:xfrm>
            <a:custGeom>
              <a:avLst/>
              <a:gdLst>
                <a:gd name="T0" fmla="*/ 5 w 5"/>
                <a:gd name="T1" fmla="*/ 0 h 6"/>
                <a:gd name="T2" fmla="*/ 17 w 5"/>
                <a:gd name="T3" fmla="*/ 28 h 6"/>
                <a:gd name="T4" fmla="*/ 12 w 5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1" y="0"/>
                  </a:moveTo>
                  <a:cubicBezTo>
                    <a:pt x="0" y="1"/>
                    <a:pt x="0" y="6"/>
                    <a:pt x="3" y="5"/>
                  </a:cubicBezTo>
                  <a:cubicBezTo>
                    <a:pt x="5" y="5"/>
                    <a:pt x="4" y="1"/>
                    <a:pt x="2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29" name="Freeform 3570">
              <a:extLst>
                <a:ext uri="{FF2B5EF4-FFF2-40B4-BE49-F238E27FC236}">
                  <a16:creationId xmlns:a16="http://schemas.microsoft.com/office/drawing/2014/main" id="{17581D85-B041-46F8-BA70-0D911A4F9319}"/>
                </a:ext>
              </a:extLst>
            </p:cNvPr>
            <p:cNvSpPr>
              <a:spLocks/>
            </p:cNvSpPr>
            <p:nvPr/>
          </p:nvSpPr>
          <p:spPr bwMode="auto">
            <a:xfrm>
              <a:off x="3685" y="3130"/>
              <a:ext cx="12" cy="23"/>
            </a:xfrm>
            <a:custGeom>
              <a:avLst/>
              <a:gdLst>
                <a:gd name="T0" fmla="*/ 12 w 5"/>
                <a:gd name="T1" fmla="*/ 16 h 10"/>
                <a:gd name="T2" fmla="*/ 0 w 5"/>
                <a:gd name="T3" fmla="*/ 41 h 10"/>
                <a:gd name="T4" fmla="*/ 12 w 5"/>
                <a:gd name="T5" fmla="*/ 12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10">
                  <a:moveTo>
                    <a:pt x="2" y="3"/>
                  </a:moveTo>
                  <a:cubicBezTo>
                    <a:pt x="1" y="4"/>
                    <a:pt x="0" y="6"/>
                    <a:pt x="0" y="8"/>
                  </a:cubicBezTo>
                  <a:cubicBezTo>
                    <a:pt x="5" y="10"/>
                    <a:pt x="5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0" name="Freeform 3571">
              <a:extLst>
                <a:ext uri="{FF2B5EF4-FFF2-40B4-BE49-F238E27FC236}">
                  <a16:creationId xmlns:a16="http://schemas.microsoft.com/office/drawing/2014/main" id="{AFDAD723-13B4-4531-B836-C5339A16795D}"/>
                </a:ext>
              </a:extLst>
            </p:cNvPr>
            <p:cNvSpPr>
              <a:spLocks/>
            </p:cNvSpPr>
            <p:nvPr/>
          </p:nvSpPr>
          <p:spPr bwMode="auto">
            <a:xfrm>
              <a:off x="3741" y="3155"/>
              <a:ext cx="14" cy="14"/>
            </a:xfrm>
            <a:custGeom>
              <a:avLst/>
              <a:gdLst>
                <a:gd name="T0" fmla="*/ 16 w 6"/>
                <a:gd name="T1" fmla="*/ 0 h 6"/>
                <a:gd name="T2" fmla="*/ 16 w 6"/>
                <a:gd name="T3" fmla="*/ 33 h 6"/>
                <a:gd name="T4" fmla="*/ 21 w 6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6">
                  <a:moveTo>
                    <a:pt x="3" y="0"/>
                  </a:moveTo>
                  <a:cubicBezTo>
                    <a:pt x="1" y="1"/>
                    <a:pt x="0" y="6"/>
                    <a:pt x="3" y="6"/>
                  </a:cubicBezTo>
                  <a:cubicBezTo>
                    <a:pt x="6" y="6"/>
                    <a:pt x="6" y="0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1" name="Freeform 3572">
              <a:extLst>
                <a:ext uri="{FF2B5EF4-FFF2-40B4-BE49-F238E27FC236}">
                  <a16:creationId xmlns:a16="http://schemas.microsoft.com/office/drawing/2014/main" id="{07C67182-8A35-45B4-9127-BF0BC99F85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92" y="3188"/>
              <a:ext cx="12" cy="14"/>
            </a:xfrm>
            <a:custGeom>
              <a:avLst/>
              <a:gdLst>
                <a:gd name="T0" fmla="*/ 12 w 5"/>
                <a:gd name="T1" fmla="*/ 0 h 6"/>
                <a:gd name="T2" fmla="*/ 12 w 5"/>
                <a:gd name="T3" fmla="*/ 33 h 6"/>
                <a:gd name="T4" fmla="*/ 17 w 5"/>
                <a:gd name="T5" fmla="*/ 5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0" y="1"/>
                    <a:pt x="0" y="5"/>
                    <a:pt x="2" y="6"/>
                  </a:cubicBezTo>
                  <a:cubicBezTo>
                    <a:pt x="3" y="5"/>
                    <a:pt x="5" y="2"/>
                    <a:pt x="3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2" name="Freeform 3573">
              <a:extLst>
                <a:ext uri="{FF2B5EF4-FFF2-40B4-BE49-F238E27FC236}">
                  <a16:creationId xmlns:a16="http://schemas.microsoft.com/office/drawing/2014/main" id="{1809BAFB-81BA-4E0F-9A43-5764EC7EF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3846" y="3162"/>
              <a:ext cx="12" cy="16"/>
            </a:xfrm>
            <a:custGeom>
              <a:avLst/>
              <a:gdLst>
                <a:gd name="T0" fmla="*/ 12 w 5"/>
                <a:gd name="T1" fmla="*/ 11 h 7"/>
                <a:gd name="T2" fmla="*/ 17 w 5"/>
                <a:gd name="T3" fmla="*/ 25 h 7"/>
                <a:gd name="T4" fmla="*/ 17 w 5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7">
                  <a:moveTo>
                    <a:pt x="2" y="2"/>
                  </a:moveTo>
                  <a:cubicBezTo>
                    <a:pt x="0" y="4"/>
                    <a:pt x="1" y="7"/>
                    <a:pt x="3" y="5"/>
                  </a:cubicBezTo>
                  <a:cubicBezTo>
                    <a:pt x="5" y="4"/>
                    <a:pt x="5" y="0"/>
                    <a:pt x="3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3" name="Freeform 3574">
              <a:extLst>
                <a:ext uri="{FF2B5EF4-FFF2-40B4-BE49-F238E27FC236}">
                  <a16:creationId xmlns:a16="http://schemas.microsoft.com/office/drawing/2014/main" id="{599ADFC9-BF68-4F19-8127-5E8E8B3F2EA7}"/>
                </a:ext>
              </a:extLst>
            </p:cNvPr>
            <p:cNvSpPr>
              <a:spLocks/>
            </p:cNvSpPr>
            <p:nvPr/>
          </p:nvSpPr>
          <p:spPr bwMode="auto">
            <a:xfrm>
              <a:off x="3893" y="3127"/>
              <a:ext cx="18" cy="19"/>
            </a:xfrm>
            <a:custGeom>
              <a:avLst/>
              <a:gdLst>
                <a:gd name="T0" fmla="*/ 20 w 8"/>
                <a:gd name="T1" fmla="*/ 0 h 8"/>
                <a:gd name="T2" fmla="*/ 11 w 8"/>
                <a:gd name="T3" fmla="*/ 33 h 8"/>
                <a:gd name="T4" fmla="*/ 20 w 8"/>
                <a:gd name="T5" fmla="*/ 0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8">
                  <a:moveTo>
                    <a:pt x="4" y="0"/>
                  </a:moveTo>
                  <a:cubicBezTo>
                    <a:pt x="3" y="1"/>
                    <a:pt x="0" y="5"/>
                    <a:pt x="2" y="6"/>
                  </a:cubicBezTo>
                  <a:cubicBezTo>
                    <a:pt x="5" y="8"/>
                    <a:pt x="8" y="2"/>
                    <a:pt x="4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4" name="Freeform 3575">
              <a:extLst>
                <a:ext uri="{FF2B5EF4-FFF2-40B4-BE49-F238E27FC236}">
                  <a16:creationId xmlns:a16="http://schemas.microsoft.com/office/drawing/2014/main" id="{8EBA8E19-278F-4CCE-A99D-C80FA4BE787F}"/>
                </a:ext>
              </a:extLst>
            </p:cNvPr>
            <p:cNvSpPr>
              <a:spLocks/>
            </p:cNvSpPr>
            <p:nvPr/>
          </p:nvSpPr>
          <p:spPr bwMode="auto">
            <a:xfrm>
              <a:off x="3916" y="3074"/>
              <a:ext cx="21" cy="18"/>
            </a:xfrm>
            <a:custGeom>
              <a:avLst/>
              <a:gdLst>
                <a:gd name="T0" fmla="*/ 33 w 9"/>
                <a:gd name="T1" fmla="*/ 0 h 8"/>
                <a:gd name="T2" fmla="*/ 44 w 9"/>
                <a:gd name="T3" fmla="*/ 5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8">
                  <a:moveTo>
                    <a:pt x="6" y="0"/>
                  </a:moveTo>
                  <a:cubicBezTo>
                    <a:pt x="0" y="2"/>
                    <a:pt x="9" y="8"/>
                    <a:pt x="8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5" name="Freeform 3576">
              <a:extLst>
                <a:ext uri="{FF2B5EF4-FFF2-40B4-BE49-F238E27FC236}">
                  <a16:creationId xmlns:a16="http://schemas.microsoft.com/office/drawing/2014/main" id="{A31378E6-084F-40A7-85F2-B089785CA294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9" y="2959"/>
              <a:ext cx="12" cy="12"/>
            </a:xfrm>
            <a:custGeom>
              <a:avLst/>
              <a:gdLst>
                <a:gd name="T0" fmla="*/ 12 w 5"/>
                <a:gd name="T1" fmla="*/ 0 h 5"/>
                <a:gd name="T2" fmla="*/ 17 w 5"/>
                <a:gd name="T3" fmla="*/ 24 h 5"/>
                <a:gd name="T4" fmla="*/ 17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0" y="1"/>
                    <a:pt x="1" y="5"/>
                    <a:pt x="3" y="4"/>
                  </a:cubicBezTo>
                  <a:cubicBezTo>
                    <a:pt x="5" y="3"/>
                    <a:pt x="5" y="0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6" name="Freeform 3577">
              <a:extLst>
                <a:ext uri="{FF2B5EF4-FFF2-40B4-BE49-F238E27FC236}">
                  <a16:creationId xmlns:a16="http://schemas.microsoft.com/office/drawing/2014/main" id="{734819B8-63D3-49E3-83AF-87A3C1561D5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25" y="2971"/>
              <a:ext cx="11" cy="12"/>
            </a:xfrm>
            <a:custGeom>
              <a:avLst/>
              <a:gdLst>
                <a:gd name="T0" fmla="*/ 9 w 5"/>
                <a:gd name="T1" fmla="*/ 0 h 5"/>
                <a:gd name="T2" fmla="*/ 9 w 5"/>
                <a:gd name="T3" fmla="*/ 24 h 5"/>
                <a:gd name="T4" fmla="*/ 15 w 5"/>
                <a:gd name="T5" fmla="*/ 0 h 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5">
                  <a:moveTo>
                    <a:pt x="2" y="0"/>
                  </a:moveTo>
                  <a:cubicBezTo>
                    <a:pt x="1" y="1"/>
                    <a:pt x="0" y="4"/>
                    <a:pt x="2" y="4"/>
                  </a:cubicBezTo>
                  <a:cubicBezTo>
                    <a:pt x="4" y="5"/>
                    <a:pt x="5" y="1"/>
                    <a:pt x="3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7" name="Freeform 3578">
              <a:extLst>
                <a:ext uri="{FF2B5EF4-FFF2-40B4-BE49-F238E27FC236}">
                  <a16:creationId xmlns:a16="http://schemas.microsoft.com/office/drawing/2014/main" id="{F95C546F-8F57-4CB9-8A11-A989920C1E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778" y="2927"/>
              <a:ext cx="12" cy="14"/>
            </a:xfrm>
            <a:custGeom>
              <a:avLst/>
              <a:gdLst>
                <a:gd name="T0" fmla="*/ 12 w 5"/>
                <a:gd name="T1" fmla="*/ 0 h 6"/>
                <a:gd name="T2" fmla="*/ 5 w 5"/>
                <a:gd name="T3" fmla="*/ 21 h 6"/>
                <a:gd name="T4" fmla="*/ 12 w 5"/>
                <a:gd name="T5" fmla="*/ 0 h 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6">
                  <a:moveTo>
                    <a:pt x="2" y="0"/>
                  </a:moveTo>
                  <a:cubicBezTo>
                    <a:pt x="1" y="1"/>
                    <a:pt x="0" y="3"/>
                    <a:pt x="1" y="4"/>
                  </a:cubicBezTo>
                  <a:cubicBezTo>
                    <a:pt x="4" y="6"/>
                    <a:pt x="5" y="2"/>
                    <a:pt x="2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8" name="Freeform 3579">
              <a:extLst>
                <a:ext uri="{FF2B5EF4-FFF2-40B4-BE49-F238E27FC236}">
                  <a16:creationId xmlns:a16="http://schemas.microsoft.com/office/drawing/2014/main" id="{8015BBEA-272B-456F-8918-079B3619238F}"/>
                </a:ext>
              </a:extLst>
            </p:cNvPr>
            <p:cNvSpPr>
              <a:spLocks/>
            </p:cNvSpPr>
            <p:nvPr/>
          </p:nvSpPr>
          <p:spPr bwMode="auto">
            <a:xfrm>
              <a:off x="3715" y="2899"/>
              <a:ext cx="17" cy="16"/>
            </a:xfrm>
            <a:custGeom>
              <a:avLst/>
              <a:gdLst>
                <a:gd name="T0" fmla="*/ 29 w 7"/>
                <a:gd name="T1" fmla="*/ 5 h 7"/>
                <a:gd name="T2" fmla="*/ 17 w 7"/>
                <a:gd name="T3" fmla="*/ 32 h 7"/>
                <a:gd name="T4" fmla="*/ 36 w 7"/>
                <a:gd name="T5" fmla="*/ 0 h 7"/>
                <a:gd name="T6" fmla="*/ 29 w 7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7">
                  <a:moveTo>
                    <a:pt x="5" y="1"/>
                  </a:moveTo>
                  <a:cubicBezTo>
                    <a:pt x="3" y="0"/>
                    <a:pt x="0" y="4"/>
                    <a:pt x="3" y="6"/>
                  </a:cubicBezTo>
                  <a:cubicBezTo>
                    <a:pt x="6" y="7"/>
                    <a:pt x="7" y="3"/>
                    <a:pt x="6" y="0"/>
                  </a:cubicBezTo>
                  <a:cubicBezTo>
                    <a:pt x="5" y="0"/>
                    <a:pt x="5" y="1"/>
                    <a:pt x="5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39" name="Freeform 3580">
              <a:extLst>
                <a:ext uri="{FF2B5EF4-FFF2-40B4-BE49-F238E27FC236}">
                  <a16:creationId xmlns:a16="http://schemas.microsoft.com/office/drawing/2014/main" id="{453A66CD-AC6A-4321-8A01-5A8A2DA037E3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9" y="2924"/>
              <a:ext cx="14" cy="19"/>
            </a:xfrm>
            <a:custGeom>
              <a:avLst/>
              <a:gdLst>
                <a:gd name="T0" fmla="*/ 28 w 6"/>
                <a:gd name="T1" fmla="*/ 5 h 8"/>
                <a:gd name="T2" fmla="*/ 12 w 6"/>
                <a:gd name="T3" fmla="*/ 33 h 8"/>
                <a:gd name="T4" fmla="*/ 28 w 6"/>
                <a:gd name="T5" fmla="*/ 12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5" y="1"/>
                  </a:moveTo>
                  <a:cubicBezTo>
                    <a:pt x="3" y="0"/>
                    <a:pt x="0" y="5"/>
                    <a:pt x="2" y="6"/>
                  </a:cubicBezTo>
                  <a:cubicBezTo>
                    <a:pt x="5" y="8"/>
                    <a:pt x="6" y="4"/>
                    <a:pt x="5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0" name="Freeform 3581">
              <a:extLst>
                <a:ext uri="{FF2B5EF4-FFF2-40B4-BE49-F238E27FC236}">
                  <a16:creationId xmlns:a16="http://schemas.microsoft.com/office/drawing/2014/main" id="{9660734F-2574-4C99-8937-D9A64E9E178A}"/>
                </a:ext>
              </a:extLst>
            </p:cNvPr>
            <p:cNvSpPr>
              <a:spLocks/>
            </p:cNvSpPr>
            <p:nvPr/>
          </p:nvSpPr>
          <p:spPr bwMode="auto">
            <a:xfrm>
              <a:off x="3664" y="2941"/>
              <a:ext cx="16" cy="18"/>
            </a:xfrm>
            <a:custGeom>
              <a:avLst/>
              <a:gdLst>
                <a:gd name="T0" fmla="*/ 16 w 7"/>
                <a:gd name="T1" fmla="*/ 5 h 8"/>
                <a:gd name="T2" fmla="*/ 11 w 7"/>
                <a:gd name="T3" fmla="*/ 32 h 8"/>
                <a:gd name="T4" fmla="*/ 21 w 7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3" y="1"/>
                  </a:moveTo>
                  <a:cubicBezTo>
                    <a:pt x="1" y="2"/>
                    <a:pt x="0" y="5"/>
                    <a:pt x="2" y="6"/>
                  </a:cubicBezTo>
                  <a:cubicBezTo>
                    <a:pt x="6" y="8"/>
                    <a:pt x="7" y="0"/>
                    <a:pt x="4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1" name="Freeform 3582">
              <a:extLst>
                <a:ext uri="{FF2B5EF4-FFF2-40B4-BE49-F238E27FC236}">
                  <a16:creationId xmlns:a16="http://schemas.microsoft.com/office/drawing/2014/main" id="{A33BC13E-40C7-4771-9612-B3E8157EA84F}"/>
                </a:ext>
              </a:extLst>
            </p:cNvPr>
            <p:cNvSpPr>
              <a:spLocks/>
            </p:cNvSpPr>
            <p:nvPr/>
          </p:nvSpPr>
          <p:spPr bwMode="auto">
            <a:xfrm>
              <a:off x="3652" y="2997"/>
              <a:ext cx="10" cy="18"/>
            </a:xfrm>
            <a:custGeom>
              <a:avLst/>
              <a:gdLst>
                <a:gd name="T0" fmla="*/ 8 w 4"/>
                <a:gd name="T1" fmla="*/ 11 h 8"/>
                <a:gd name="T2" fmla="*/ 20 w 4"/>
                <a:gd name="T3" fmla="*/ 25 h 8"/>
                <a:gd name="T4" fmla="*/ 13 w 4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8">
                  <a:moveTo>
                    <a:pt x="1" y="2"/>
                  </a:moveTo>
                  <a:cubicBezTo>
                    <a:pt x="0" y="4"/>
                    <a:pt x="1" y="8"/>
                    <a:pt x="3" y="5"/>
                  </a:cubicBezTo>
                  <a:cubicBezTo>
                    <a:pt x="4" y="3"/>
                    <a:pt x="3" y="0"/>
                    <a:pt x="2" y="2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2" name="Freeform 3583">
              <a:extLst>
                <a:ext uri="{FF2B5EF4-FFF2-40B4-BE49-F238E27FC236}">
                  <a16:creationId xmlns:a16="http://schemas.microsoft.com/office/drawing/2014/main" id="{4C818FFB-297B-4823-BD20-40FF53A14EA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0" y="2950"/>
              <a:ext cx="18" cy="16"/>
            </a:xfrm>
            <a:custGeom>
              <a:avLst/>
              <a:gdLst>
                <a:gd name="T0" fmla="*/ 20 w 8"/>
                <a:gd name="T1" fmla="*/ 5 h 7"/>
                <a:gd name="T2" fmla="*/ 32 w 8"/>
                <a:gd name="T3" fmla="*/ 0 h 7"/>
                <a:gd name="T4" fmla="*/ 20 w 8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8" h="7">
                  <a:moveTo>
                    <a:pt x="4" y="1"/>
                  </a:moveTo>
                  <a:cubicBezTo>
                    <a:pt x="0" y="7"/>
                    <a:pt x="8" y="4"/>
                    <a:pt x="6" y="0"/>
                  </a:cubicBezTo>
                  <a:cubicBezTo>
                    <a:pt x="5" y="0"/>
                    <a:pt x="4" y="1"/>
                    <a:pt x="4" y="1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3" name="Freeform 3584">
              <a:extLst>
                <a:ext uri="{FF2B5EF4-FFF2-40B4-BE49-F238E27FC236}">
                  <a16:creationId xmlns:a16="http://schemas.microsoft.com/office/drawing/2014/main" id="{E9FE57AB-F0F1-4C45-A842-2B2B00FE6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9" y="2957"/>
              <a:ext cx="11" cy="9"/>
            </a:xfrm>
            <a:custGeom>
              <a:avLst/>
              <a:gdLst>
                <a:gd name="T0" fmla="*/ 9 w 5"/>
                <a:gd name="T1" fmla="*/ 0 h 4"/>
                <a:gd name="T2" fmla="*/ 9 w 5"/>
                <a:gd name="T3" fmla="*/ 20 h 4"/>
                <a:gd name="T4" fmla="*/ 9 w 5"/>
                <a:gd name="T5" fmla="*/ 0 h 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" h="4">
                  <a:moveTo>
                    <a:pt x="2" y="0"/>
                  </a:moveTo>
                  <a:cubicBezTo>
                    <a:pt x="0" y="0"/>
                    <a:pt x="0" y="3"/>
                    <a:pt x="2" y="4"/>
                  </a:cubicBezTo>
                  <a:cubicBezTo>
                    <a:pt x="4" y="4"/>
                    <a:pt x="5" y="0"/>
                    <a:pt x="2" y="0"/>
                  </a:cubicBezTo>
                </a:path>
              </a:pathLst>
            </a:custGeom>
            <a:solidFill>
              <a:srgbClr val="F6D7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4" name="Freeform 3585">
              <a:extLst>
                <a:ext uri="{FF2B5EF4-FFF2-40B4-BE49-F238E27FC236}">
                  <a16:creationId xmlns:a16="http://schemas.microsoft.com/office/drawing/2014/main" id="{7919A691-CA47-458A-834B-A8EF57527C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964"/>
              <a:ext cx="1025" cy="655"/>
            </a:xfrm>
            <a:custGeom>
              <a:avLst/>
              <a:gdLst>
                <a:gd name="T0" fmla="*/ 1058 w 440"/>
                <a:gd name="T1" fmla="*/ 1364 h 281"/>
                <a:gd name="T2" fmla="*/ 1069 w 440"/>
                <a:gd name="T3" fmla="*/ 1245 h 281"/>
                <a:gd name="T4" fmla="*/ 1074 w 440"/>
                <a:gd name="T5" fmla="*/ 1184 h 281"/>
                <a:gd name="T6" fmla="*/ 1069 w 440"/>
                <a:gd name="T7" fmla="*/ 1151 h 281"/>
                <a:gd name="T8" fmla="*/ 1069 w 440"/>
                <a:gd name="T9" fmla="*/ 1103 h 281"/>
                <a:gd name="T10" fmla="*/ 1069 w 440"/>
                <a:gd name="T11" fmla="*/ 1044 h 281"/>
                <a:gd name="T12" fmla="*/ 1065 w 440"/>
                <a:gd name="T13" fmla="*/ 972 h 281"/>
                <a:gd name="T14" fmla="*/ 1053 w 440"/>
                <a:gd name="T15" fmla="*/ 930 h 281"/>
                <a:gd name="T16" fmla="*/ 983 w 440"/>
                <a:gd name="T17" fmla="*/ 580 h 281"/>
                <a:gd name="T18" fmla="*/ 1367 w 440"/>
                <a:gd name="T19" fmla="*/ 1482 h 281"/>
                <a:gd name="T20" fmla="*/ 1433 w 440"/>
                <a:gd name="T21" fmla="*/ 1473 h 281"/>
                <a:gd name="T22" fmla="*/ 895 w 440"/>
                <a:gd name="T23" fmla="*/ 375 h 281"/>
                <a:gd name="T24" fmla="*/ 1291 w 440"/>
                <a:gd name="T25" fmla="*/ 695 h 281"/>
                <a:gd name="T26" fmla="*/ 2176 w 440"/>
                <a:gd name="T27" fmla="*/ 1238 h 281"/>
                <a:gd name="T28" fmla="*/ 2197 w 440"/>
                <a:gd name="T29" fmla="*/ 1189 h 281"/>
                <a:gd name="T30" fmla="*/ 1319 w 440"/>
                <a:gd name="T31" fmla="*/ 592 h 281"/>
                <a:gd name="T32" fmla="*/ 2351 w 440"/>
                <a:gd name="T33" fmla="*/ 951 h 281"/>
                <a:gd name="T34" fmla="*/ 2344 w 440"/>
                <a:gd name="T35" fmla="*/ 902 h 281"/>
                <a:gd name="T36" fmla="*/ 1281 w 440"/>
                <a:gd name="T37" fmla="*/ 457 h 281"/>
                <a:gd name="T38" fmla="*/ 61 w 440"/>
                <a:gd name="T39" fmla="*/ 16 h 281"/>
                <a:gd name="T40" fmla="*/ 54 w 440"/>
                <a:gd name="T41" fmla="*/ 98 h 281"/>
                <a:gd name="T42" fmla="*/ 624 w 440"/>
                <a:gd name="T43" fmla="*/ 266 h 281"/>
                <a:gd name="T44" fmla="*/ 1004 w 440"/>
                <a:gd name="T45" fmla="*/ 972 h 281"/>
                <a:gd name="T46" fmla="*/ 999 w 440"/>
                <a:gd name="T47" fmla="*/ 1065 h 281"/>
                <a:gd name="T48" fmla="*/ 999 w 440"/>
                <a:gd name="T49" fmla="*/ 1131 h 281"/>
                <a:gd name="T50" fmla="*/ 992 w 440"/>
                <a:gd name="T51" fmla="*/ 1205 h 281"/>
                <a:gd name="T52" fmla="*/ 976 w 440"/>
                <a:gd name="T53" fmla="*/ 1282 h 281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440" h="281">
                  <a:moveTo>
                    <a:pt x="195" y="251"/>
                  </a:moveTo>
                  <a:cubicBezTo>
                    <a:pt x="197" y="247"/>
                    <a:pt x="197" y="232"/>
                    <a:pt x="197" y="229"/>
                  </a:cubicBezTo>
                  <a:cubicBezTo>
                    <a:pt x="198" y="225"/>
                    <a:pt x="198" y="222"/>
                    <a:pt x="198" y="218"/>
                  </a:cubicBezTo>
                  <a:cubicBezTo>
                    <a:pt x="198" y="215"/>
                    <a:pt x="197" y="215"/>
                    <a:pt x="197" y="212"/>
                  </a:cubicBezTo>
                  <a:cubicBezTo>
                    <a:pt x="199" y="208"/>
                    <a:pt x="197" y="204"/>
                    <a:pt x="197" y="203"/>
                  </a:cubicBezTo>
                  <a:cubicBezTo>
                    <a:pt x="198" y="196"/>
                    <a:pt x="197" y="192"/>
                    <a:pt x="197" y="192"/>
                  </a:cubicBezTo>
                  <a:cubicBezTo>
                    <a:pt x="198" y="187"/>
                    <a:pt x="196" y="179"/>
                    <a:pt x="196" y="179"/>
                  </a:cubicBezTo>
                  <a:cubicBezTo>
                    <a:pt x="196" y="176"/>
                    <a:pt x="195" y="173"/>
                    <a:pt x="194" y="171"/>
                  </a:cubicBezTo>
                  <a:cubicBezTo>
                    <a:pt x="192" y="136"/>
                    <a:pt x="184" y="118"/>
                    <a:pt x="181" y="107"/>
                  </a:cubicBezTo>
                  <a:cubicBezTo>
                    <a:pt x="240" y="161"/>
                    <a:pt x="252" y="273"/>
                    <a:pt x="252" y="273"/>
                  </a:cubicBezTo>
                  <a:cubicBezTo>
                    <a:pt x="252" y="281"/>
                    <a:pt x="264" y="279"/>
                    <a:pt x="264" y="271"/>
                  </a:cubicBezTo>
                  <a:cubicBezTo>
                    <a:pt x="259" y="166"/>
                    <a:pt x="193" y="90"/>
                    <a:pt x="165" y="69"/>
                  </a:cubicBezTo>
                  <a:cubicBezTo>
                    <a:pt x="165" y="69"/>
                    <a:pt x="230" y="121"/>
                    <a:pt x="238" y="128"/>
                  </a:cubicBezTo>
                  <a:cubicBezTo>
                    <a:pt x="298" y="186"/>
                    <a:pt x="388" y="225"/>
                    <a:pt x="401" y="228"/>
                  </a:cubicBezTo>
                  <a:cubicBezTo>
                    <a:pt x="409" y="230"/>
                    <a:pt x="410" y="221"/>
                    <a:pt x="405" y="219"/>
                  </a:cubicBezTo>
                  <a:cubicBezTo>
                    <a:pt x="351" y="201"/>
                    <a:pt x="270" y="137"/>
                    <a:pt x="243" y="109"/>
                  </a:cubicBezTo>
                  <a:cubicBezTo>
                    <a:pt x="286" y="144"/>
                    <a:pt x="352" y="165"/>
                    <a:pt x="433" y="175"/>
                  </a:cubicBezTo>
                  <a:cubicBezTo>
                    <a:pt x="439" y="175"/>
                    <a:pt x="440" y="164"/>
                    <a:pt x="432" y="166"/>
                  </a:cubicBezTo>
                  <a:cubicBezTo>
                    <a:pt x="380" y="162"/>
                    <a:pt x="328" y="150"/>
                    <a:pt x="236" y="84"/>
                  </a:cubicBezTo>
                  <a:cubicBezTo>
                    <a:pt x="144" y="18"/>
                    <a:pt x="49" y="0"/>
                    <a:pt x="11" y="3"/>
                  </a:cubicBezTo>
                  <a:cubicBezTo>
                    <a:pt x="1" y="3"/>
                    <a:pt x="0" y="18"/>
                    <a:pt x="10" y="18"/>
                  </a:cubicBezTo>
                  <a:cubicBezTo>
                    <a:pt x="19" y="19"/>
                    <a:pt x="80" y="25"/>
                    <a:pt x="115" y="49"/>
                  </a:cubicBezTo>
                  <a:cubicBezTo>
                    <a:pt x="160" y="80"/>
                    <a:pt x="182" y="112"/>
                    <a:pt x="185" y="179"/>
                  </a:cubicBezTo>
                  <a:cubicBezTo>
                    <a:pt x="185" y="182"/>
                    <a:pt x="184" y="192"/>
                    <a:pt x="184" y="196"/>
                  </a:cubicBezTo>
                  <a:cubicBezTo>
                    <a:pt x="183" y="200"/>
                    <a:pt x="184" y="206"/>
                    <a:pt x="184" y="208"/>
                  </a:cubicBezTo>
                  <a:cubicBezTo>
                    <a:pt x="181" y="214"/>
                    <a:pt x="183" y="222"/>
                    <a:pt x="183" y="222"/>
                  </a:cubicBezTo>
                  <a:cubicBezTo>
                    <a:pt x="178" y="229"/>
                    <a:pt x="180" y="236"/>
                    <a:pt x="180" y="236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5" name="Freeform 3586">
              <a:extLst>
                <a:ext uri="{FF2B5EF4-FFF2-40B4-BE49-F238E27FC236}">
                  <a16:creationId xmlns:a16="http://schemas.microsoft.com/office/drawing/2014/main" id="{9DF3CE20-B015-4480-A401-1A9BDAABAB29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2" y="2969"/>
              <a:ext cx="756" cy="331"/>
            </a:xfrm>
            <a:custGeom>
              <a:avLst/>
              <a:gdLst>
                <a:gd name="T0" fmla="*/ 1764 w 324"/>
                <a:gd name="T1" fmla="*/ 772 h 142"/>
                <a:gd name="T2" fmla="*/ 1246 w 324"/>
                <a:gd name="T3" fmla="*/ 462 h 142"/>
                <a:gd name="T4" fmla="*/ 28 w 324"/>
                <a:gd name="T5" fmla="*/ 16 h 142"/>
                <a:gd name="T6" fmla="*/ 5 w 324"/>
                <a:gd name="T7" fmla="*/ 65 h 142"/>
                <a:gd name="T8" fmla="*/ 212 w 324"/>
                <a:gd name="T9" fmla="*/ 33 h 142"/>
                <a:gd name="T10" fmla="*/ 730 w 324"/>
                <a:gd name="T11" fmla="*/ 179 h 142"/>
                <a:gd name="T12" fmla="*/ 1237 w 324"/>
                <a:gd name="T13" fmla="*/ 478 h 142"/>
                <a:gd name="T14" fmla="*/ 1764 w 324"/>
                <a:gd name="T15" fmla="*/ 772 h 14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324" h="142">
                  <a:moveTo>
                    <a:pt x="324" y="142"/>
                  </a:moveTo>
                  <a:cubicBezTo>
                    <a:pt x="297" y="130"/>
                    <a:pt x="266" y="112"/>
                    <a:pt x="229" y="85"/>
                  </a:cubicBezTo>
                  <a:cubicBezTo>
                    <a:pt x="137" y="20"/>
                    <a:pt x="43" y="0"/>
                    <a:pt x="5" y="3"/>
                  </a:cubicBezTo>
                  <a:cubicBezTo>
                    <a:pt x="1" y="3"/>
                    <a:pt x="0" y="9"/>
                    <a:pt x="1" y="12"/>
                  </a:cubicBezTo>
                  <a:cubicBezTo>
                    <a:pt x="3" y="7"/>
                    <a:pt x="19" y="4"/>
                    <a:pt x="39" y="6"/>
                  </a:cubicBezTo>
                  <a:cubicBezTo>
                    <a:pt x="62" y="9"/>
                    <a:pt x="96" y="15"/>
                    <a:pt x="134" y="33"/>
                  </a:cubicBezTo>
                  <a:cubicBezTo>
                    <a:pt x="172" y="50"/>
                    <a:pt x="207" y="74"/>
                    <a:pt x="227" y="88"/>
                  </a:cubicBezTo>
                  <a:cubicBezTo>
                    <a:pt x="248" y="102"/>
                    <a:pt x="304" y="138"/>
                    <a:pt x="324" y="142"/>
                  </a:cubicBezTo>
                </a:path>
              </a:pathLst>
            </a:custGeom>
            <a:solidFill>
              <a:srgbClr val="F7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6" name="Freeform 3587">
              <a:extLst>
                <a:ext uri="{FF2B5EF4-FFF2-40B4-BE49-F238E27FC236}">
                  <a16:creationId xmlns:a16="http://schemas.microsoft.com/office/drawing/2014/main" id="{668F48FB-CFEE-4C8B-AB17-38D96FA160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3137"/>
              <a:ext cx="329" cy="401"/>
            </a:xfrm>
            <a:custGeom>
              <a:avLst/>
              <a:gdLst>
                <a:gd name="T0" fmla="*/ 751 w 141"/>
                <a:gd name="T1" fmla="*/ 865 h 172"/>
                <a:gd name="T2" fmla="*/ 310 w 141"/>
                <a:gd name="T3" fmla="*/ 256 h 172"/>
                <a:gd name="T4" fmla="*/ 310 w 141"/>
                <a:gd name="T5" fmla="*/ 249 h 172"/>
                <a:gd name="T6" fmla="*/ 0 w 141"/>
                <a:gd name="T7" fmla="*/ 0 h 172"/>
                <a:gd name="T8" fmla="*/ 266 w 141"/>
                <a:gd name="T9" fmla="*/ 322 h 172"/>
                <a:gd name="T10" fmla="*/ 698 w 141"/>
                <a:gd name="T11" fmla="*/ 898 h 172"/>
                <a:gd name="T12" fmla="*/ 751 w 141"/>
                <a:gd name="T13" fmla="*/ 865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72">
                  <a:moveTo>
                    <a:pt x="138" y="159"/>
                  </a:moveTo>
                  <a:cubicBezTo>
                    <a:pt x="138" y="159"/>
                    <a:pt x="111" y="100"/>
                    <a:pt x="57" y="47"/>
                  </a:cubicBezTo>
                  <a:cubicBezTo>
                    <a:pt x="57" y="47"/>
                    <a:pt x="57" y="47"/>
                    <a:pt x="57" y="46"/>
                  </a:cubicBezTo>
                  <a:cubicBezTo>
                    <a:pt x="42" y="33"/>
                    <a:pt x="12" y="10"/>
                    <a:pt x="0" y="0"/>
                  </a:cubicBezTo>
                  <a:cubicBezTo>
                    <a:pt x="13" y="11"/>
                    <a:pt x="32" y="32"/>
                    <a:pt x="49" y="59"/>
                  </a:cubicBezTo>
                  <a:cubicBezTo>
                    <a:pt x="66" y="77"/>
                    <a:pt x="123" y="150"/>
                    <a:pt x="128" y="165"/>
                  </a:cubicBezTo>
                  <a:cubicBezTo>
                    <a:pt x="131" y="172"/>
                    <a:pt x="141" y="165"/>
                    <a:pt x="138" y="159"/>
                  </a:cubicBezTo>
                </a:path>
              </a:pathLst>
            </a:custGeom>
            <a:solidFill>
              <a:srgbClr val="DD8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7" name="Freeform 3588">
              <a:extLst>
                <a:ext uri="{FF2B5EF4-FFF2-40B4-BE49-F238E27FC236}">
                  <a16:creationId xmlns:a16="http://schemas.microsoft.com/office/drawing/2014/main" id="{E32390CE-4469-4AAC-8074-BC4BB377783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104"/>
              <a:ext cx="450" cy="329"/>
            </a:xfrm>
            <a:custGeom>
              <a:avLst/>
              <a:gdLst>
                <a:gd name="T0" fmla="*/ 0 w 193"/>
                <a:gd name="T1" fmla="*/ 0 h 141"/>
                <a:gd name="T2" fmla="*/ 408 w 193"/>
                <a:gd name="T3" fmla="*/ 289 h 141"/>
                <a:gd name="T4" fmla="*/ 1049 w 193"/>
                <a:gd name="T5" fmla="*/ 768 h 141"/>
                <a:gd name="T6" fmla="*/ 413 w 193"/>
                <a:gd name="T7" fmla="*/ 322 h 141"/>
                <a:gd name="T8" fmla="*/ 0 w 193"/>
                <a:gd name="T9" fmla="*/ 0 h 1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3" h="141">
                  <a:moveTo>
                    <a:pt x="0" y="0"/>
                  </a:moveTo>
                  <a:cubicBezTo>
                    <a:pt x="19" y="9"/>
                    <a:pt x="59" y="38"/>
                    <a:pt x="75" y="53"/>
                  </a:cubicBezTo>
                  <a:cubicBezTo>
                    <a:pt x="91" y="68"/>
                    <a:pt x="148" y="118"/>
                    <a:pt x="193" y="141"/>
                  </a:cubicBezTo>
                  <a:cubicBezTo>
                    <a:pt x="166" y="127"/>
                    <a:pt x="96" y="79"/>
                    <a:pt x="76" y="59"/>
                  </a:cubicBezTo>
                  <a:cubicBezTo>
                    <a:pt x="56" y="40"/>
                    <a:pt x="8" y="3"/>
                    <a:pt x="0" y="0"/>
                  </a:cubicBezTo>
                </a:path>
              </a:pathLst>
            </a:custGeom>
            <a:solidFill>
              <a:srgbClr val="F7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8" name="Freeform 3589">
              <a:extLst>
                <a:ext uri="{FF2B5EF4-FFF2-40B4-BE49-F238E27FC236}">
                  <a16:creationId xmlns:a16="http://schemas.microsoft.com/office/drawing/2014/main" id="{2572EEC7-489F-4A07-BEA6-E7949B28F5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3195"/>
              <a:ext cx="166" cy="373"/>
            </a:xfrm>
            <a:custGeom>
              <a:avLst/>
              <a:gdLst>
                <a:gd name="T0" fmla="*/ 383 w 71"/>
                <a:gd name="T1" fmla="*/ 870 h 160"/>
                <a:gd name="T2" fmla="*/ 0 w 71"/>
                <a:gd name="T3" fmla="*/ 0 h 160"/>
                <a:gd name="T4" fmla="*/ 383 w 71"/>
                <a:gd name="T5" fmla="*/ 870 h 16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1" h="160">
                  <a:moveTo>
                    <a:pt x="70" y="160"/>
                  </a:moveTo>
                  <a:cubicBezTo>
                    <a:pt x="66" y="83"/>
                    <a:pt x="12" y="11"/>
                    <a:pt x="0" y="0"/>
                  </a:cubicBezTo>
                  <a:cubicBezTo>
                    <a:pt x="13" y="16"/>
                    <a:pt x="71" y="113"/>
                    <a:pt x="70" y="160"/>
                  </a:cubicBezTo>
                </a:path>
              </a:pathLst>
            </a:custGeom>
            <a:solidFill>
              <a:srgbClr val="F7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49" name="Freeform 3590">
              <a:extLst>
                <a:ext uri="{FF2B5EF4-FFF2-40B4-BE49-F238E27FC236}">
                  <a16:creationId xmlns:a16="http://schemas.microsoft.com/office/drawing/2014/main" id="{9BF147F7-C8E7-4036-93BD-88A3E62840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6" y="3220"/>
              <a:ext cx="35" cy="129"/>
            </a:xfrm>
            <a:custGeom>
              <a:avLst/>
              <a:gdLst>
                <a:gd name="T0" fmla="*/ 0 w 15"/>
                <a:gd name="T1" fmla="*/ 0 h 55"/>
                <a:gd name="T2" fmla="*/ 65 w 15"/>
                <a:gd name="T3" fmla="*/ 303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55">
                  <a:moveTo>
                    <a:pt x="0" y="0"/>
                  </a:moveTo>
                  <a:cubicBezTo>
                    <a:pt x="5" y="11"/>
                    <a:pt x="15" y="40"/>
                    <a:pt x="12" y="55"/>
                  </a:cubicBezTo>
                </a:path>
              </a:pathLst>
            </a:custGeom>
            <a:solidFill>
              <a:srgbClr val="F7E0E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0" name="Freeform 3591">
              <a:extLst>
                <a:ext uri="{FF2B5EF4-FFF2-40B4-BE49-F238E27FC236}">
                  <a16:creationId xmlns:a16="http://schemas.microsoft.com/office/drawing/2014/main" id="{293C1107-ECB9-4F24-85F0-F88D3BA078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374"/>
              <a:ext cx="14" cy="17"/>
            </a:xfrm>
            <a:custGeom>
              <a:avLst/>
              <a:gdLst>
                <a:gd name="T0" fmla="*/ 21 w 6"/>
                <a:gd name="T1" fmla="*/ 0 h 7"/>
                <a:gd name="T2" fmla="*/ 0 w 6"/>
                <a:gd name="T3" fmla="*/ 41 h 7"/>
                <a:gd name="T4" fmla="*/ 33 w 6"/>
                <a:gd name="T5" fmla="*/ 12 h 7"/>
                <a:gd name="T6" fmla="*/ 28 w 6"/>
                <a:gd name="T7" fmla="*/ 5 h 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6" h="7">
                  <a:moveTo>
                    <a:pt x="4" y="0"/>
                  </a:moveTo>
                  <a:cubicBezTo>
                    <a:pt x="2" y="1"/>
                    <a:pt x="1" y="4"/>
                    <a:pt x="0" y="7"/>
                  </a:cubicBezTo>
                  <a:cubicBezTo>
                    <a:pt x="2" y="5"/>
                    <a:pt x="3" y="2"/>
                    <a:pt x="6" y="2"/>
                  </a:cubicBezTo>
                  <a:cubicBezTo>
                    <a:pt x="6" y="2"/>
                    <a:pt x="5" y="1"/>
                    <a:pt x="5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1" name="Freeform 3592">
              <a:extLst>
                <a:ext uri="{FF2B5EF4-FFF2-40B4-BE49-F238E27FC236}">
                  <a16:creationId xmlns:a16="http://schemas.microsoft.com/office/drawing/2014/main" id="{D258F9EF-74A4-4416-9183-C8E938193A7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395"/>
              <a:ext cx="16" cy="19"/>
            </a:xfrm>
            <a:custGeom>
              <a:avLst/>
              <a:gdLst>
                <a:gd name="T0" fmla="*/ 32 w 7"/>
                <a:gd name="T1" fmla="*/ 0 h 8"/>
                <a:gd name="T2" fmla="*/ 0 w 7"/>
                <a:gd name="T3" fmla="*/ 45 h 8"/>
                <a:gd name="T4" fmla="*/ 37 w 7"/>
                <a:gd name="T5" fmla="*/ 17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8">
                  <a:moveTo>
                    <a:pt x="6" y="0"/>
                  </a:moveTo>
                  <a:cubicBezTo>
                    <a:pt x="4" y="0"/>
                    <a:pt x="1" y="5"/>
                    <a:pt x="0" y="8"/>
                  </a:cubicBezTo>
                  <a:cubicBezTo>
                    <a:pt x="2" y="8"/>
                    <a:pt x="4" y="3"/>
                    <a:pt x="7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2" name="Freeform 3593">
              <a:extLst>
                <a:ext uri="{FF2B5EF4-FFF2-40B4-BE49-F238E27FC236}">
                  <a16:creationId xmlns:a16="http://schemas.microsoft.com/office/drawing/2014/main" id="{98C3E8BA-BFDE-4462-B3A8-03C0A0D98793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1" y="3426"/>
              <a:ext cx="14" cy="16"/>
            </a:xfrm>
            <a:custGeom>
              <a:avLst/>
              <a:gdLst>
                <a:gd name="T0" fmla="*/ 28 w 6"/>
                <a:gd name="T1" fmla="*/ 0 h 7"/>
                <a:gd name="T2" fmla="*/ 0 w 6"/>
                <a:gd name="T3" fmla="*/ 37 h 7"/>
                <a:gd name="T4" fmla="*/ 33 w 6"/>
                <a:gd name="T5" fmla="*/ 11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7">
                  <a:moveTo>
                    <a:pt x="5" y="0"/>
                  </a:moveTo>
                  <a:cubicBezTo>
                    <a:pt x="3" y="0"/>
                    <a:pt x="1" y="5"/>
                    <a:pt x="0" y="7"/>
                  </a:cubicBezTo>
                  <a:cubicBezTo>
                    <a:pt x="2" y="6"/>
                    <a:pt x="4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3" name="Freeform 3594">
              <a:extLst>
                <a:ext uri="{FF2B5EF4-FFF2-40B4-BE49-F238E27FC236}">
                  <a16:creationId xmlns:a16="http://schemas.microsoft.com/office/drawing/2014/main" id="{013CB44C-3C2B-4B55-85B6-22B54989ECB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454"/>
              <a:ext cx="14" cy="18"/>
            </a:xfrm>
            <a:custGeom>
              <a:avLst/>
              <a:gdLst>
                <a:gd name="T0" fmla="*/ 33 w 6"/>
                <a:gd name="T1" fmla="*/ 0 h 8"/>
                <a:gd name="T2" fmla="*/ 0 w 6"/>
                <a:gd name="T3" fmla="*/ 41 h 8"/>
                <a:gd name="T4" fmla="*/ 33 w 6"/>
                <a:gd name="T5" fmla="*/ 11 h 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8">
                  <a:moveTo>
                    <a:pt x="6" y="0"/>
                  </a:moveTo>
                  <a:cubicBezTo>
                    <a:pt x="3" y="1"/>
                    <a:pt x="1" y="6"/>
                    <a:pt x="0" y="8"/>
                  </a:cubicBezTo>
                  <a:cubicBezTo>
                    <a:pt x="2" y="6"/>
                    <a:pt x="4" y="3"/>
                    <a:pt x="6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4" name="Freeform 3595">
              <a:extLst>
                <a:ext uri="{FF2B5EF4-FFF2-40B4-BE49-F238E27FC236}">
                  <a16:creationId xmlns:a16="http://schemas.microsoft.com/office/drawing/2014/main" id="{8314B63A-76C4-4DFD-8666-47D2648EB4E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510"/>
              <a:ext cx="11" cy="23"/>
            </a:xfrm>
            <a:custGeom>
              <a:avLst/>
              <a:gdLst>
                <a:gd name="T0" fmla="*/ 0 w 5"/>
                <a:gd name="T1" fmla="*/ 21 h 10"/>
                <a:gd name="T2" fmla="*/ 24 w 5"/>
                <a:gd name="T3" fmla="*/ 0 h 10"/>
                <a:gd name="T4" fmla="*/ 15 w 5"/>
                <a:gd name="T5" fmla="*/ 53 h 10"/>
                <a:gd name="T6" fmla="*/ 0 w 5"/>
                <a:gd name="T7" fmla="*/ 28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0">
                  <a:moveTo>
                    <a:pt x="0" y="4"/>
                  </a:moveTo>
                  <a:cubicBezTo>
                    <a:pt x="1" y="3"/>
                    <a:pt x="3" y="1"/>
                    <a:pt x="5" y="0"/>
                  </a:cubicBezTo>
                  <a:cubicBezTo>
                    <a:pt x="4" y="3"/>
                    <a:pt x="3" y="7"/>
                    <a:pt x="3" y="10"/>
                  </a:cubicBezTo>
                  <a:cubicBezTo>
                    <a:pt x="2" y="9"/>
                    <a:pt x="1" y="7"/>
                    <a:pt x="0" y="5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5" name="Freeform 3596">
              <a:extLst>
                <a:ext uri="{FF2B5EF4-FFF2-40B4-BE49-F238E27FC236}">
                  <a16:creationId xmlns:a16="http://schemas.microsoft.com/office/drawing/2014/main" id="{9B90B234-30F1-43B2-8905-72A69519475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3561"/>
              <a:ext cx="35" cy="53"/>
            </a:xfrm>
            <a:custGeom>
              <a:avLst/>
              <a:gdLst>
                <a:gd name="T0" fmla="*/ 70 w 15"/>
                <a:gd name="T1" fmla="*/ 0 h 23"/>
                <a:gd name="T2" fmla="*/ 61 w 15"/>
                <a:gd name="T3" fmla="*/ 69 h 23"/>
                <a:gd name="T4" fmla="*/ 0 w 15"/>
                <a:gd name="T5" fmla="*/ 122 h 23"/>
                <a:gd name="T6" fmla="*/ 65 w 15"/>
                <a:gd name="T7" fmla="*/ 0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5" h="23">
                  <a:moveTo>
                    <a:pt x="13" y="0"/>
                  </a:moveTo>
                  <a:cubicBezTo>
                    <a:pt x="14" y="5"/>
                    <a:pt x="15" y="8"/>
                    <a:pt x="11" y="13"/>
                  </a:cubicBezTo>
                  <a:cubicBezTo>
                    <a:pt x="8" y="16"/>
                    <a:pt x="4" y="21"/>
                    <a:pt x="0" y="23"/>
                  </a:cubicBezTo>
                  <a:cubicBezTo>
                    <a:pt x="6" y="18"/>
                    <a:pt x="10" y="7"/>
                    <a:pt x="12" y="0"/>
                  </a:cubicBezTo>
                </a:path>
              </a:pathLst>
            </a:custGeom>
            <a:solidFill>
              <a:srgbClr val="DD8D9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6" name="Freeform 3597">
              <a:extLst>
                <a:ext uri="{FF2B5EF4-FFF2-40B4-BE49-F238E27FC236}">
                  <a16:creationId xmlns:a16="http://schemas.microsoft.com/office/drawing/2014/main" id="{70F53549-CCE9-42B3-B933-DEBA464C7AB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88" y="3202"/>
              <a:ext cx="67" cy="60"/>
            </a:xfrm>
            <a:custGeom>
              <a:avLst/>
              <a:gdLst>
                <a:gd name="T0" fmla="*/ 0 w 29"/>
                <a:gd name="T1" fmla="*/ 0 h 26"/>
                <a:gd name="T2" fmla="*/ 155 w 29"/>
                <a:gd name="T3" fmla="*/ 138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9" h="26">
                  <a:moveTo>
                    <a:pt x="0" y="0"/>
                  </a:moveTo>
                  <a:cubicBezTo>
                    <a:pt x="12" y="6"/>
                    <a:pt x="21" y="18"/>
                    <a:pt x="29" y="2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7" name="Freeform 3598">
              <a:extLst>
                <a:ext uri="{FF2B5EF4-FFF2-40B4-BE49-F238E27FC236}">
                  <a16:creationId xmlns:a16="http://schemas.microsoft.com/office/drawing/2014/main" id="{D2E71E0F-342C-4FBE-B649-60EA283F3B90}"/>
                </a:ext>
              </a:extLst>
            </p:cNvPr>
            <p:cNvSpPr>
              <a:spLocks/>
            </p:cNvSpPr>
            <p:nvPr/>
          </p:nvSpPr>
          <p:spPr bwMode="auto">
            <a:xfrm>
              <a:off x="4760" y="3262"/>
              <a:ext cx="9" cy="10"/>
            </a:xfrm>
            <a:custGeom>
              <a:avLst/>
              <a:gdLst>
                <a:gd name="T0" fmla="*/ 11 w 4"/>
                <a:gd name="T1" fmla="*/ 8 h 4"/>
                <a:gd name="T2" fmla="*/ 0 w 4"/>
                <a:gd name="T3" fmla="*/ 8 h 4"/>
                <a:gd name="T4" fmla="*/ 20 w 4"/>
                <a:gd name="T5" fmla="*/ 25 h 4"/>
                <a:gd name="T6" fmla="*/ 11 w 4"/>
                <a:gd name="T7" fmla="*/ 13 h 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4">
                  <a:moveTo>
                    <a:pt x="2" y="1"/>
                  </a:moveTo>
                  <a:cubicBezTo>
                    <a:pt x="1" y="1"/>
                    <a:pt x="0" y="0"/>
                    <a:pt x="0" y="1"/>
                  </a:cubicBezTo>
                  <a:cubicBezTo>
                    <a:pt x="0" y="3"/>
                    <a:pt x="2" y="4"/>
                    <a:pt x="4" y="4"/>
                  </a:cubicBezTo>
                  <a:cubicBezTo>
                    <a:pt x="4" y="2"/>
                    <a:pt x="3" y="2"/>
                    <a:pt x="2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8" name="Freeform 3599">
              <a:extLst>
                <a:ext uri="{FF2B5EF4-FFF2-40B4-BE49-F238E27FC236}">
                  <a16:creationId xmlns:a16="http://schemas.microsoft.com/office/drawing/2014/main" id="{D0517557-C13C-4B9B-89B8-50968CFC967D}"/>
                </a:ext>
              </a:extLst>
            </p:cNvPr>
            <p:cNvSpPr>
              <a:spLocks/>
            </p:cNvSpPr>
            <p:nvPr/>
          </p:nvSpPr>
          <p:spPr bwMode="auto">
            <a:xfrm>
              <a:off x="4674" y="3311"/>
              <a:ext cx="28" cy="40"/>
            </a:xfrm>
            <a:custGeom>
              <a:avLst/>
              <a:gdLst>
                <a:gd name="T0" fmla="*/ 0 w 12"/>
                <a:gd name="T1" fmla="*/ 0 h 17"/>
                <a:gd name="T2" fmla="*/ 61 w 12"/>
                <a:gd name="T3" fmla="*/ 94 h 17"/>
                <a:gd name="T4" fmla="*/ 21 w 12"/>
                <a:gd name="T5" fmla="*/ 28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" h="17">
                  <a:moveTo>
                    <a:pt x="0" y="0"/>
                  </a:moveTo>
                  <a:cubicBezTo>
                    <a:pt x="3" y="1"/>
                    <a:pt x="12" y="13"/>
                    <a:pt x="11" y="17"/>
                  </a:cubicBezTo>
                  <a:cubicBezTo>
                    <a:pt x="6" y="15"/>
                    <a:pt x="7" y="8"/>
                    <a:pt x="4" y="5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59" name="Freeform 3600">
              <a:extLst>
                <a:ext uri="{FF2B5EF4-FFF2-40B4-BE49-F238E27FC236}">
                  <a16:creationId xmlns:a16="http://schemas.microsoft.com/office/drawing/2014/main" id="{6886975E-4F89-4EAD-A6E0-3BB764CA052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3279"/>
              <a:ext cx="9" cy="16"/>
            </a:xfrm>
            <a:custGeom>
              <a:avLst/>
              <a:gdLst>
                <a:gd name="T0" fmla="*/ 0 w 4"/>
                <a:gd name="T1" fmla="*/ 0 h 7"/>
                <a:gd name="T2" fmla="*/ 20 w 4"/>
                <a:gd name="T3" fmla="*/ 37 h 7"/>
                <a:gd name="T4" fmla="*/ 11 w 4"/>
                <a:gd name="T5" fmla="*/ 5 h 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7">
                  <a:moveTo>
                    <a:pt x="0" y="0"/>
                  </a:moveTo>
                  <a:cubicBezTo>
                    <a:pt x="1" y="2"/>
                    <a:pt x="3" y="5"/>
                    <a:pt x="4" y="7"/>
                  </a:cubicBezTo>
                  <a:cubicBezTo>
                    <a:pt x="4" y="5"/>
                    <a:pt x="2" y="3"/>
                    <a:pt x="2" y="1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0" name="Freeform 3601">
              <a:extLst>
                <a:ext uri="{FF2B5EF4-FFF2-40B4-BE49-F238E27FC236}">
                  <a16:creationId xmlns:a16="http://schemas.microsoft.com/office/drawing/2014/main" id="{D2AE4D42-5B9B-48D8-BC70-8AACC99B36C8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896"/>
              <a:ext cx="371" cy="173"/>
            </a:xfrm>
            <a:custGeom>
              <a:avLst/>
              <a:gdLst>
                <a:gd name="T0" fmla="*/ 723 w 159"/>
                <a:gd name="T1" fmla="*/ 220 h 74"/>
                <a:gd name="T2" fmla="*/ 866 w 159"/>
                <a:gd name="T3" fmla="*/ 33 h 74"/>
                <a:gd name="T4" fmla="*/ 86 w 159"/>
                <a:gd name="T5" fmla="*/ 224 h 74"/>
                <a:gd name="T6" fmla="*/ 119 w 159"/>
                <a:gd name="T7" fmla="*/ 351 h 74"/>
                <a:gd name="T8" fmla="*/ 838 w 159"/>
                <a:gd name="T9" fmla="*/ 404 h 74"/>
                <a:gd name="T10" fmla="*/ 838 w 159"/>
                <a:gd name="T11" fmla="*/ 400 h 74"/>
                <a:gd name="T12" fmla="*/ 723 w 159"/>
                <a:gd name="T13" fmla="*/ 22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74">
                  <a:moveTo>
                    <a:pt x="133" y="40"/>
                  </a:moveTo>
                  <a:cubicBezTo>
                    <a:pt x="133" y="21"/>
                    <a:pt x="144" y="6"/>
                    <a:pt x="159" y="6"/>
                  </a:cubicBezTo>
                  <a:cubicBezTo>
                    <a:pt x="101" y="0"/>
                    <a:pt x="52" y="24"/>
                    <a:pt x="16" y="41"/>
                  </a:cubicBezTo>
                  <a:cubicBezTo>
                    <a:pt x="0" y="46"/>
                    <a:pt x="8" y="69"/>
                    <a:pt x="22" y="64"/>
                  </a:cubicBezTo>
                  <a:cubicBezTo>
                    <a:pt x="36" y="60"/>
                    <a:pt x="104" y="53"/>
                    <a:pt x="154" y="74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42" y="70"/>
                    <a:pt x="133" y="56"/>
                    <a:pt x="133" y="40"/>
                  </a:cubicBezTo>
                </a:path>
              </a:pathLst>
            </a:custGeom>
            <a:solidFill>
              <a:srgbClr val="EAA29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1" name="Freeform 3602">
              <a:extLst>
                <a:ext uri="{FF2B5EF4-FFF2-40B4-BE49-F238E27FC236}">
                  <a16:creationId xmlns:a16="http://schemas.microsoft.com/office/drawing/2014/main" id="{0D0C29EA-3380-4E39-8E0F-212CA14E123E}"/>
                </a:ext>
              </a:extLst>
            </p:cNvPr>
            <p:cNvSpPr>
              <a:spLocks/>
            </p:cNvSpPr>
            <p:nvPr/>
          </p:nvSpPr>
          <p:spPr bwMode="auto">
            <a:xfrm>
              <a:off x="3834" y="2966"/>
              <a:ext cx="70" cy="73"/>
            </a:xfrm>
            <a:custGeom>
              <a:avLst/>
              <a:gdLst>
                <a:gd name="T0" fmla="*/ 12 w 30"/>
                <a:gd name="T1" fmla="*/ 61 h 31"/>
                <a:gd name="T2" fmla="*/ 147 w 30"/>
                <a:gd name="T3" fmla="*/ 0 h 31"/>
                <a:gd name="T4" fmla="*/ 114 w 30"/>
                <a:gd name="T5" fmla="*/ 28 h 31"/>
                <a:gd name="T6" fmla="*/ 135 w 30"/>
                <a:gd name="T7" fmla="*/ 33 h 31"/>
                <a:gd name="T8" fmla="*/ 135 w 30"/>
                <a:gd name="T9" fmla="*/ 61 h 31"/>
                <a:gd name="T10" fmla="*/ 152 w 30"/>
                <a:gd name="T11" fmla="*/ 94 h 31"/>
                <a:gd name="T12" fmla="*/ 163 w 30"/>
                <a:gd name="T13" fmla="*/ 144 h 31"/>
                <a:gd name="T14" fmla="*/ 147 w 30"/>
                <a:gd name="T15" fmla="*/ 144 h 31"/>
                <a:gd name="T16" fmla="*/ 142 w 30"/>
                <a:gd name="T17" fmla="*/ 151 h 31"/>
                <a:gd name="T18" fmla="*/ 21 w 30"/>
                <a:gd name="T19" fmla="*/ 172 h 31"/>
                <a:gd name="T20" fmla="*/ 37 w 30"/>
                <a:gd name="T21" fmla="*/ 151 h 31"/>
                <a:gd name="T22" fmla="*/ 12 w 30"/>
                <a:gd name="T23" fmla="*/ 151 h 31"/>
                <a:gd name="T24" fmla="*/ 28 w 30"/>
                <a:gd name="T25" fmla="*/ 127 h 31"/>
                <a:gd name="T26" fmla="*/ 12 w 30"/>
                <a:gd name="T27" fmla="*/ 127 h 31"/>
                <a:gd name="T28" fmla="*/ 28 w 30"/>
                <a:gd name="T29" fmla="*/ 99 h 31"/>
                <a:gd name="T30" fmla="*/ 12 w 30"/>
                <a:gd name="T31" fmla="*/ 78 h 31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30" h="31">
                  <a:moveTo>
                    <a:pt x="2" y="11"/>
                  </a:moveTo>
                  <a:cubicBezTo>
                    <a:pt x="8" y="5"/>
                    <a:pt x="19" y="3"/>
                    <a:pt x="27" y="0"/>
                  </a:cubicBezTo>
                  <a:cubicBezTo>
                    <a:pt x="25" y="1"/>
                    <a:pt x="23" y="3"/>
                    <a:pt x="21" y="5"/>
                  </a:cubicBezTo>
                  <a:cubicBezTo>
                    <a:pt x="22" y="5"/>
                    <a:pt x="23" y="6"/>
                    <a:pt x="25" y="6"/>
                  </a:cubicBezTo>
                  <a:cubicBezTo>
                    <a:pt x="21" y="7"/>
                    <a:pt x="22" y="10"/>
                    <a:pt x="25" y="11"/>
                  </a:cubicBezTo>
                  <a:cubicBezTo>
                    <a:pt x="24" y="13"/>
                    <a:pt x="25" y="16"/>
                    <a:pt x="28" y="17"/>
                  </a:cubicBezTo>
                  <a:cubicBezTo>
                    <a:pt x="23" y="18"/>
                    <a:pt x="30" y="23"/>
                    <a:pt x="30" y="26"/>
                  </a:cubicBezTo>
                  <a:cubicBezTo>
                    <a:pt x="29" y="25"/>
                    <a:pt x="28" y="26"/>
                    <a:pt x="27" y="26"/>
                  </a:cubicBezTo>
                  <a:cubicBezTo>
                    <a:pt x="26" y="26"/>
                    <a:pt x="27" y="27"/>
                    <a:pt x="26" y="27"/>
                  </a:cubicBezTo>
                  <a:cubicBezTo>
                    <a:pt x="20" y="26"/>
                    <a:pt x="10" y="30"/>
                    <a:pt x="4" y="31"/>
                  </a:cubicBezTo>
                  <a:cubicBezTo>
                    <a:pt x="5" y="30"/>
                    <a:pt x="6" y="29"/>
                    <a:pt x="7" y="27"/>
                  </a:cubicBezTo>
                  <a:cubicBezTo>
                    <a:pt x="6" y="28"/>
                    <a:pt x="4" y="28"/>
                    <a:pt x="2" y="27"/>
                  </a:cubicBezTo>
                  <a:cubicBezTo>
                    <a:pt x="3" y="26"/>
                    <a:pt x="3" y="24"/>
                    <a:pt x="5" y="23"/>
                  </a:cubicBezTo>
                  <a:cubicBezTo>
                    <a:pt x="4" y="23"/>
                    <a:pt x="3" y="23"/>
                    <a:pt x="2" y="23"/>
                  </a:cubicBezTo>
                  <a:cubicBezTo>
                    <a:pt x="2" y="21"/>
                    <a:pt x="4" y="19"/>
                    <a:pt x="5" y="18"/>
                  </a:cubicBezTo>
                  <a:cubicBezTo>
                    <a:pt x="2" y="18"/>
                    <a:pt x="0" y="16"/>
                    <a:pt x="2" y="14"/>
                  </a:cubicBezTo>
                </a:path>
              </a:pathLst>
            </a:custGeom>
            <a:solidFill>
              <a:srgbClr val="D38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2" name="Freeform 3603">
              <a:extLst>
                <a:ext uri="{FF2B5EF4-FFF2-40B4-BE49-F238E27FC236}">
                  <a16:creationId xmlns:a16="http://schemas.microsoft.com/office/drawing/2014/main" id="{C315DC5D-1291-430B-83C5-671F482805D1}"/>
                </a:ext>
              </a:extLst>
            </p:cNvPr>
            <p:cNvSpPr>
              <a:spLocks/>
            </p:cNvSpPr>
            <p:nvPr/>
          </p:nvSpPr>
          <p:spPr bwMode="auto">
            <a:xfrm>
              <a:off x="3939" y="2929"/>
              <a:ext cx="68" cy="98"/>
            </a:xfrm>
            <a:custGeom>
              <a:avLst/>
              <a:gdLst>
                <a:gd name="T0" fmla="*/ 0 w 29"/>
                <a:gd name="T1" fmla="*/ 54 h 42"/>
                <a:gd name="T2" fmla="*/ 155 w 29"/>
                <a:gd name="T3" fmla="*/ 12 h 42"/>
                <a:gd name="T4" fmla="*/ 106 w 29"/>
                <a:gd name="T5" fmla="*/ 44 h 42"/>
                <a:gd name="T6" fmla="*/ 138 w 29"/>
                <a:gd name="T7" fmla="*/ 37 h 42"/>
                <a:gd name="T8" fmla="*/ 115 w 29"/>
                <a:gd name="T9" fmla="*/ 70 h 42"/>
                <a:gd name="T10" fmla="*/ 143 w 29"/>
                <a:gd name="T11" fmla="*/ 70 h 42"/>
                <a:gd name="T12" fmla="*/ 122 w 29"/>
                <a:gd name="T13" fmla="*/ 86 h 42"/>
                <a:gd name="T14" fmla="*/ 155 w 29"/>
                <a:gd name="T15" fmla="*/ 103 h 42"/>
                <a:gd name="T16" fmla="*/ 159 w 29"/>
                <a:gd name="T17" fmla="*/ 142 h 42"/>
                <a:gd name="T18" fmla="*/ 155 w 29"/>
                <a:gd name="T19" fmla="*/ 168 h 42"/>
                <a:gd name="T20" fmla="*/ 148 w 29"/>
                <a:gd name="T21" fmla="*/ 208 h 42"/>
                <a:gd name="T22" fmla="*/ 131 w 29"/>
                <a:gd name="T23" fmla="*/ 208 h 42"/>
                <a:gd name="T24" fmla="*/ 148 w 29"/>
                <a:gd name="T25" fmla="*/ 229 h 42"/>
                <a:gd name="T26" fmla="*/ 28 w 29"/>
                <a:gd name="T27" fmla="*/ 229 h 42"/>
                <a:gd name="T28" fmla="*/ 66 w 29"/>
                <a:gd name="T29" fmla="*/ 208 h 42"/>
                <a:gd name="T30" fmla="*/ 45 w 29"/>
                <a:gd name="T31" fmla="*/ 201 h 42"/>
                <a:gd name="T32" fmla="*/ 33 w 29"/>
                <a:gd name="T33" fmla="*/ 163 h 42"/>
                <a:gd name="T34" fmla="*/ 33 w 29"/>
                <a:gd name="T35" fmla="*/ 126 h 42"/>
                <a:gd name="T36" fmla="*/ 21 w 29"/>
                <a:gd name="T37" fmla="*/ 77 h 42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</a:gdLst>
              <a:ahLst/>
              <a:cxnLst>
                <a:cxn ang="T38">
                  <a:pos x="T0" y="T1"/>
                </a:cxn>
                <a:cxn ang="T39">
                  <a:pos x="T2" y="T3"/>
                </a:cxn>
                <a:cxn ang="T40">
                  <a:pos x="T4" y="T5"/>
                </a:cxn>
                <a:cxn ang="T41">
                  <a:pos x="T6" y="T7"/>
                </a:cxn>
                <a:cxn ang="T42">
                  <a:pos x="T8" y="T9"/>
                </a:cxn>
                <a:cxn ang="T43">
                  <a:pos x="T10" y="T11"/>
                </a:cxn>
                <a:cxn ang="T44">
                  <a:pos x="T12" y="T13"/>
                </a:cxn>
                <a:cxn ang="T45">
                  <a:pos x="T14" y="T15"/>
                </a:cxn>
                <a:cxn ang="T46">
                  <a:pos x="T16" y="T17"/>
                </a:cxn>
                <a:cxn ang="T47">
                  <a:pos x="T18" y="T19"/>
                </a:cxn>
                <a:cxn ang="T48">
                  <a:pos x="T20" y="T21"/>
                </a:cxn>
                <a:cxn ang="T49">
                  <a:pos x="T22" y="T23"/>
                </a:cxn>
                <a:cxn ang="T50">
                  <a:pos x="T24" y="T25"/>
                </a:cxn>
                <a:cxn ang="T51">
                  <a:pos x="T26" y="T27"/>
                </a:cxn>
                <a:cxn ang="T52">
                  <a:pos x="T28" y="T29"/>
                </a:cxn>
                <a:cxn ang="T53">
                  <a:pos x="T30" y="T31"/>
                </a:cxn>
                <a:cxn ang="T54">
                  <a:pos x="T32" y="T33"/>
                </a:cxn>
                <a:cxn ang="T55">
                  <a:pos x="T34" y="T35"/>
                </a:cxn>
                <a:cxn ang="T56">
                  <a:pos x="T36" y="T37"/>
                </a:cxn>
              </a:cxnLst>
              <a:rect l="0" t="0" r="r" b="b"/>
              <a:pathLst>
                <a:path w="29" h="42">
                  <a:moveTo>
                    <a:pt x="0" y="10"/>
                  </a:moveTo>
                  <a:cubicBezTo>
                    <a:pt x="7" y="6"/>
                    <a:pt x="20" y="0"/>
                    <a:pt x="28" y="2"/>
                  </a:cubicBezTo>
                  <a:cubicBezTo>
                    <a:pt x="25" y="3"/>
                    <a:pt x="19" y="4"/>
                    <a:pt x="19" y="8"/>
                  </a:cubicBezTo>
                  <a:cubicBezTo>
                    <a:pt x="21" y="8"/>
                    <a:pt x="23" y="7"/>
                    <a:pt x="25" y="7"/>
                  </a:cubicBezTo>
                  <a:cubicBezTo>
                    <a:pt x="23" y="9"/>
                    <a:pt x="21" y="10"/>
                    <a:pt x="21" y="13"/>
                  </a:cubicBezTo>
                  <a:cubicBezTo>
                    <a:pt x="22" y="12"/>
                    <a:pt x="24" y="13"/>
                    <a:pt x="26" y="13"/>
                  </a:cubicBezTo>
                  <a:cubicBezTo>
                    <a:pt x="24" y="13"/>
                    <a:pt x="23" y="15"/>
                    <a:pt x="22" y="16"/>
                  </a:cubicBezTo>
                  <a:cubicBezTo>
                    <a:pt x="24" y="17"/>
                    <a:pt x="26" y="18"/>
                    <a:pt x="28" y="19"/>
                  </a:cubicBezTo>
                  <a:cubicBezTo>
                    <a:pt x="22" y="19"/>
                    <a:pt x="25" y="24"/>
                    <a:pt x="29" y="26"/>
                  </a:cubicBezTo>
                  <a:cubicBezTo>
                    <a:pt x="24" y="26"/>
                    <a:pt x="24" y="30"/>
                    <a:pt x="28" y="31"/>
                  </a:cubicBezTo>
                  <a:cubicBezTo>
                    <a:pt x="22" y="30"/>
                    <a:pt x="22" y="35"/>
                    <a:pt x="27" y="38"/>
                  </a:cubicBezTo>
                  <a:cubicBezTo>
                    <a:pt x="26" y="38"/>
                    <a:pt x="25" y="38"/>
                    <a:pt x="24" y="38"/>
                  </a:cubicBezTo>
                  <a:cubicBezTo>
                    <a:pt x="25" y="39"/>
                    <a:pt x="25" y="40"/>
                    <a:pt x="27" y="42"/>
                  </a:cubicBezTo>
                  <a:cubicBezTo>
                    <a:pt x="20" y="42"/>
                    <a:pt x="12" y="40"/>
                    <a:pt x="5" y="42"/>
                  </a:cubicBezTo>
                  <a:cubicBezTo>
                    <a:pt x="7" y="41"/>
                    <a:pt x="10" y="40"/>
                    <a:pt x="12" y="38"/>
                  </a:cubicBezTo>
                  <a:cubicBezTo>
                    <a:pt x="10" y="38"/>
                    <a:pt x="10" y="37"/>
                    <a:pt x="8" y="37"/>
                  </a:cubicBezTo>
                  <a:cubicBezTo>
                    <a:pt x="12" y="34"/>
                    <a:pt x="9" y="31"/>
                    <a:pt x="6" y="30"/>
                  </a:cubicBezTo>
                  <a:cubicBezTo>
                    <a:pt x="8" y="27"/>
                    <a:pt x="12" y="23"/>
                    <a:pt x="6" y="23"/>
                  </a:cubicBezTo>
                  <a:cubicBezTo>
                    <a:pt x="9" y="19"/>
                    <a:pt x="9" y="17"/>
                    <a:pt x="4" y="14"/>
                  </a:cubicBezTo>
                </a:path>
              </a:pathLst>
            </a:custGeom>
            <a:solidFill>
              <a:srgbClr val="D38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3" name="Freeform 3604">
              <a:extLst>
                <a:ext uri="{FF2B5EF4-FFF2-40B4-BE49-F238E27FC236}">
                  <a16:creationId xmlns:a16="http://schemas.microsoft.com/office/drawing/2014/main" id="{AD0C6F5F-D211-417A-BB06-2DF282753B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035" y="2906"/>
              <a:ext cx="84" cy="137"/>
            </a:xfrm>
            <a:custGeom>
              <a:avLst/>
              <a:gdLst>
                <a:gd name="T0" fmla="*/ 16 w 36"/>
                <a:gd name="T1" fmla="*/ 33 h 59"/>
                <a:gd name="T2" fmla="*/ 196 w 36"/>
                <a:gd name="T3" fmla="*/ 16 h 59"/>
                <a:gd name="T4" fmla="*/ 142 w 36"/>
                <a:gd name="T5" fmla="*/ 44 h 59"/>
                <a:gd name="T6" fmla="*/ 159 w 36"/>
                <a:gd name="T7" fmla="*/ 53 h 59"/>
                <a:gd name="T8" fmla="*/ 131 w 36"/>
                <a:gd name="T9" fmla="*/ 91 h 59"/>
                <a:gd name="T10" fmla="*/ 119 w 36"/>
                <a:gd name="T11" fmla="*/ 130 h 59"/>
                <a:gd name="T12" fmla="*/ 103 w 36"/>
                <a:gd name="T13" fmla="*/ 172 h 59"/>
                <a:gd name="T14" fmla="*/ 131 w 36"/>
                <a:gd name="T15" fmla="*/ 281 h 59"/>
                <a:gd name="T16" fmla="*/ 142 w 36"/>
                <a:gd name="T17" fmla="*/ 318 h 59"/>
                <a:gd name="T18" fmla="*/ 5 w 36"/>
                <a:gd name="T19" fmla="*/ 302 h 59"/>
                <a:gd name="T20" fmla="*/ 21 w 36"/>
                <a:gd name="T21" fmla="*/ 265 h 59"/>
                <a:gd name="T22" fmla="*/ 37 w 36"/>
                <a:gd name="T23" fmla="*/ 253 h 59"/>
                <a:gd name="T24" fmla="*/ 12 w 36"/>
                <a:gd name="T25" fmla="*/ 232 h 59"/>
                <a:gd name="T26" fmla="*/ 21 w 36"/>
                <a:gd name="T27" fmla="*/ 188 h 59"/>
                <a:gd name="T28" fmla="*/ 21 w 36"/>
                <a:gd name="T29" fmla="*/ 156 h 59"/>
                <a:gd name="T30" fmla="*/ 16 w 36"/>
                <a:gd name="T31" fmla="*/ 114 h 59"/>
                <a:gd name="T32" fmla="*/ 0 w 36"/>
                <a:gd name="T33" fmla="*/ 44 h 5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36" h="59">
                  <a:moveTo>
                    <a:pt x="3" y="6"/>
                  </a:moveTo>
                  <a:cubicBezTo>
                    <a:pt x="12" y="4"/>
                    <a:pt x="27" y="0"/>
                    <a:pt x="36" y="3"/>
                  </a:cubicBezTo>
                  <a:cubicBezTo>
                    <a:pt x="33" y="4"/>
                    <a:pt x="29" y="6"/>
                    <a:pt x="26" y="8"/>
                  </a:cubicBezTo>
                  <a:cubicBezTo>
                    <a:pt x="27" y="9"/>
                    <a:pt x="28" y="10"/>
                    <a:pt x="29" y="10"/>
                  </a:cubicBezTo>
                  <a:cubicBezTo>
                    <a:pt x="24" y="10"/>
                    <a:pt x="20" y="13"/>
                    <a:pt x="24" y="17"/>
                  </a:cubicBezTo>
                  <a:cubicBezTo>
                    <a:pt x="20" y="19"/>
                    <a:pt x="19" y="22"/>
                    <a:pt x="22" y="24"/>
                  </a:cubicBezTo>
                  <a:cubicBezTo>
                    <a:pt x="18" y="25"/>
                    <a:pt x="17" y="29"/>
                    <a:pt x="19" y="32"/>
                  </a:cubicBezTo>
                  <a:cubicBezTo>
                    <a:pt x="16" y="35"/>
                    <a:pt x="21" y="49"/>
                    <a:pt x="24" y="52"/>
                  </a:cubicBezTo>
                  <a:cubicBezTo>
                    <a:pt x="20" y="54"/>
                    <a:pt x="23" y="57"/>
                    <a:pt x="26" y="59"/>
                  </a:cubicBezTo>
                  <a:cubicBezTo>
                    <a:pt x="19" y="59"/>
                    <a:pt x="8" y="52"/>
                    <a:pt x="1" y="56"/>
                  </a:cubicBezTo>
                  <a:cubicBezTo>
                    <a:pt x="4" y="55"/>
                    <a:pt x="11" y="50"/>
                    <a:pt x="4" y="49"/>
                  </a:cubicBezTo>
                  <a:cubicBezTo>
                    <a:pt x="5" y="49"/>
                    <a:pt x="6" y="48"/>
                    <a:pt x="7" y="47"/>
                  </a:cubicBezTo>
                  <a:cubicBezTo>
                    <a:pt x="6" y="45"/>
                    <a:pt x="4" y="44"/>
                    <a:pt x="2" y="43"/>
                  </a:cubicBezTo>
                  <a:cubicBezTo>
                    <a:pt x="4" y="40"/>
                    <a:pt x="9" y="38"/>
                    <a:pt x="4" y="35"/>
                  </a:cubicBezTo>
                  <a:cubicBezTo>
                    <a:pt x="6" y="33"/>
                    <a:pt x="6" y="30"/>
                    <a:pt x="4" y="29"/>
                  </a:cubicBezTo>
                  <a:cubicBezTo>
                    <a:pt x="7" y="27"/>
                    <a:pt x="8" y="21"/>
                    <a:pt x="3" y="21"/>
                  </a:cubicBezTo>
                  <a:cubicBezTo>
                    <a:pt x="5" y="18"/>
                    <a:pt x="7" y="7"/>
                    <a:pt x="0" y="8"/>
                  </a:cubicBezTo>
                </a:path>
              </a:pathLst>
            </a:custGeom>
            <a:solidFill>
              <a:srgbClr val="D38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4" name="Freeform 3605">
              <a:extLst>
                <a:ext uri="{FF2B5EF4-FFF2-40B4-BE49-F238E27FC236}">
                  <a16:creationId xmlns:a16="http://schemas.microsoft.com/office/drawing/2014/main" id="{76577C35-5F69-4DEF-AB8F-BF606C8A42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8" y="2922"/>
              <a:ext cx="30" cy="103"/>
            </a:xfrm>
            <a:custGeom>
              <a:avLst/>
              <a:gdLst>
                <a:gd name="T0" fmla="*/ 42 w 13"/>
                <a:gd name="T1" fmla="*/ 5 h 44"/>
                <a:gd name="T2" fmla="*/ 12 w 13"/>
                <a:gd name="T3" fmla="*/ 16 h 44"/>
                <a:gd name="T4" fmla="*/ 42 w 13"/>
                <a:gd name="T5" fmla="*/ 33 h 44"/>
                <a:gd name="T6" fmla="*/ 37 w 13"/>
                <a:gd name="T7" fmla="*/ 77 h 44"/>
                <a:gd name="T8" fmla="*/ 37 w 13"/>
                <a:gd name="T9" fmla="*/ 126 h 44"/>
                <a:gd name="T10" fmla="*/ 37 w 13"/>
                <a:gd name="T11" fmla="*/ 171 h 44"/>
                <a:gd name="T12" fmla="*/ 48 w 13"/>
                <a:gd name="T13" fmla="*/ 204 h 44"/>
                <a:gd name="T14" fmla="*/ 48 w 13"/>
                <a:gd name="T15" fmla="*/ 204 h 44"/>
                <a:gd name="T16" fmla="*/ 69 w 13"/>
                <a:gd name="T17" fmla="*/ 241 h 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3" h="44">
                  <a:moveTo>
                    <a:pt x="8" y="1"/>
                  </a:moveTo>
                  <a:cubicBezTo>
                    <a:pt x="6" y="1"/>
                    <a:pt x="2" y="0"/>
                    <a:pt x="2" y="3"/>
                  </a:cubicBezTo>
                  <a:cubicBezTo>
                    <a:pt x="1" y="5"/>
                    <a:pt x="6" y="6"/>
                    <a:pt x="8" y="6"/>
                  </a:cubicBezTo>
                  <a:cubicBezTo>
                    <a:pt x="2" y="5"/>
                    <a:pt x="3" y="12"/>
                    <a:pt x="7" y="14"/>
                  </a:cubicBezTo>
                  <a:cubicBezTo>
                    <a:pt x="0" y="13"/>
                    <a:pt x="3" y="21"/>
                    <a:pt x="7" y="23"/>
                  </a:cubicBezTo>
                  <a:cubicBezTo>
                    <a:pt x="2" y="23"/>
                    <a:pt x="4" y="29"/>
                    <a:pt x="7" y="31"/>
                  </a:cubicBezTo>
                  <a:cubicBezTo>
                    <a:pt x="3" y="32"/>
                    <a:pt x="7" y="35"/>
                    <a:pt x="9" y="37"/>
                  </a:cubicBezTo>
                  <a:cubicBezTo>
                    <a:pt x="9" y="37"/>
                    <a:pt x="9" y="37"/>
                    <a:pt x="9" y="37"/>
                  </a:cubicBezTo>
                  <a:cubicBezTo>
                    <a:pt x="4" y="38"/>
                    <a:pt x="10" y="44"/>
                    <a:pt x="13" y="44"/>
                  </a:cubicBezTo>
                </a:path>
              </a:pathLst>
            </a:custGeom>
            <a:solidFill>
              <a:srgbClr val="D38475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5" name="Freeform 3606">
              <a:extLst>
                <a:ext uri="{FF2B5EF4-FFF2-40B4-BE49-F238E27FC236}">
                  <a16:creationId xmlns:a16="http://schemas.microsoft.com/office/drawing/2014/main" id="{B4A45196-224F-4C35-956B-7FFFC6CD9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6" y="2917"/>
              <a:ext cx="286" cy="101"/>
            </a:xfrm>
            <a:custGeom>
              <a:avLst/>
              <a:gdLst>
                <a:gd name="T0" fmla="*/ 0 w 123"/>
                <a:gd name="T1" fmla="*/ 237 h 43"/>
                <a:gd name="T2" fmla="*/ 665 w 123"/>
                <a:gd name="T3" fmla="*/ 21 h 43"/>
                <a:gd name="T4" fmla="*/ 0 w 123"/>
                <a:gd name="T5" fmla="*/ 237 h 4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3" h="43">
                  <a:moveTo>
                    <a:pt x="0" y="43"/>
                  </a:moveTo>
                  <a:cubicBezTo>
                    <a:pt x="10" y="34"/>
                    <a:pt x="76" y="0"/>
                    <a:pt x="123" y="4"/>
                  </a:cubicBezTo>
                  <a:cubicBezTo>
                    <a:pt x="109" y="6"/>
                    <a:pt x="9" y="35"/>
                    <a:pt x="0" y="43"/>
                  </a:cubicBezTo>
                </a:path>
              </a:pathLst>
            </a:custGeom>
            <a:solidFill>
              <a:srgbClr val="F0BCAE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6" name="Freeform 3607">
              <a:extLst>
                <a:ext uri="{FF2B5EF4-FFF2-40B4-BE49-F238E27FC236}">
                  <a16:creationId xmlns:a16="http://schemas.microsoft.com/office/drawing/2014/main" id="{4B369C7D-E768-44A7-90B6-F8A7A60D8B88}"/>
                </a:ext>
              </a:extLst>
            </p:cNvPr>
            <p:cNvSpPr>
              <a:spLocks/>
            </p:cNvSpPr>
            <p:nvPr/>
          </p:nvSpPr>
          <p:spPr bwMode="auto">
            <a:xfrm>
              <a:off x="3904" y="2936"/>
              <a:ext cx="117" cy="35"/>
            </a:xfrm>
            <a:custGeom>
              <a:avLst/>
              <a:gdLst>
                <a:gd name="T0" fmla="*/ 0 w 50"/>
                <a:gd name="T1" fmla="*/ 82 h 15"/>
                <a:gd name="T2" fmla="*/ 274 w 50"/>
                <a:gd name="T3" fmla="*/ 5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50" h="15">
                  <a:moveTo>
                    <a:pt x="0" y="15"/>
                  </a:moveTo>
                  <a:cubicBezTo>
                    <a:pt x="14" y="7"/>
                    <a:pt x="34" y="0"/>
                    <a:pt x="50" y="1"/>
                  </a:cubicBezTo>
                </a:path>
              </a:pathLst>
            </a:custGeom>
            <a:solidFill>
              <a:srgbClr val="FE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7" name="Freeform 3608">
              <a:extLst>
                <a:ext uri="{FF2B5EF4-FFF2-40B4-BE49-F238E27FC236}">
                  <a16:creationId xmlns:a16="http://schemas.microsoft.com/office/drawing/2014/main" id="{F02A82C3-2BCE-4252-9BB0-FECAADBCC6AD}"/>
                </a:ext>
              </a:extLst>
            </p:cNvPr>
            <p:cNvSpPr>
              <a:spLocks/>
            </p:cNvSpPr>
            <p:nvPr/>
          </p:nvSpPr>
          <p:spPr bwMode="auto">
            <a:xfrm>
              <a:off x="4025" y="2931"/>
              <a:ext cx="21" cy="7"/>
            </a:xfrm>
            <a:custGeom>
              <a:avLst/>
              <a:gdLst>
                <a:gd name="T0" fmla="*/ 0 w 9"/>
                <a:gd name="T1" fmla="*/ 16 h 3"/>
                <a:gd name="T2" fmla="*/ 49 w 9"/>
                <a:gd name="T3" fmla="*/ 5 h 3"/>
                <a:gd name="T4" fmla="*/ 21 w 9"/>
                <a:gd name="T5" fmla="*/ 5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3">
                  <a:moveTo>
                    <a:pt x="0" y="3"/>
                  </a:moveTo>
                  <a:cubicBezTo>
                    <a:pt x="2" y="3"/>
                    <a:pt x="7" y="2"/>
                    <a:pt x="9" y="1"/>
                  </a:cubicBezTo>
                  <a:cubicBezTo>
                    <a:pt x="8" y="0"/>
                    <a:pt x="5" y="0"/>
                    <a:pt x="4" y="1"/>
                  </a:cubicBezTo>
                </a:path>
              </a:pathLst>
            </a:custGeom>
            <a:solidFill>
              <a:srgbClr val="FE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8" name="Freeform 3609">
              <a:extLst>
                <a:ext uri="{FF2B5EF4-FFF2-40B4-BE49-F238E27FC236}">
                  <a16:creationId xmlns:a16="http://schemas.microsoft.com/office/drawing/2014/main" id="{16C1B23D-E897-4568-81D1-B7963A8B3B5F}"/>
                </a:ext>
              </a:extLst>
            </p:cNvPr>
            <p:cNvSpPr>
              <a:spLocks/>
            </p:cNvSpPr>
            <p:nvPr/>
          </p:nvSpPr>
          <p:spPr bwMode="auto">
            <a:xfrm>
              <a:off x="3886" y="2976"/>
              <a:ext cx="14" cy="7"/>
            </a:xfrm>
            <a:custGeom>
              <a:avLst/>
              <a:gdLst>
                <a:gd name="T0" fmla="*/ 33 w 6"/>
                <a:gd name="T1" fmla="*/ 0 h 3"/>
                <a:gd name="T2" fmla="*/ 0 w 6"/>
                <a:gd name="T3" fmla="*/ 12 h 3"/>
                <a:gd name="T4" fmla="*/ 16 w 6"/>
                <a:gd name="T5" fmla="*/ 16 h 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" h="3">
                  <a:moveTo>
                    <a:pt x="6" y="0"/>
                  </a:moveTo>
                  <a:cubicBezTo>
                    <a:pt x="4" y="0"/>
                    <a:pt x="2" y="1"/>
                    <a:pt x="0" y="2"/>
                  </a:cubicBezTo>
                  <a:cubicBezTo>
                    <a:pt x="1" y="3"/>
                    <a:pt x="2" y="3"/>
                    <a:pt x="3" y="3"/>
                  </a:cubicBezTo>
                </a:path>
              </a:pathLst>
            </a:custGeom>
            <a:solidFill>
              <a:srgbClr val="FEF9F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69" name="Freeform 3610">
              <a:extLst>
                <a:ext uri="{FF2B5EF4-FFF2-40B4-BE49-F238E27FC236}">
                  <a16:creationId xmlns:a16="http://schemas.microsoft.com/office/drawing/2014/main" id="{E560B766-A8AA-4672-972A-67DCF0835491}"/>
                </a:ext>
              </a:extLst>
            </p:cNvPr>
            <p:cNvSpPr>
              <a:spLocks/>
            </p:cNvSpPr>
            <p:nvPr/>
          </p:nvSpPr>
          <p:spPr bwMode="auto">
            <a:xfrm>
              <a:off x="3811" y="3020"/>
              <a:ext cx="291" cy="30"/>
            </a:xfrm>
            <a:custGeom>
              <a:avLst/>
              <a:gdLst>
                <a:gd name="T0" fmla="*/ 0 w 125"/>
                <a:gd name="T1" fmla="*/ 21 h 13"/>
                <a:gd name="T2" fmla="*/ 49 w 125"/>
                <a:gd name="T3" fmla="*/ 48 h 13"/>
                <a:gd name="T4" fmla="*/ 440 w 125"/>
                <a:gd name="T5" fmla="*/ 21 h 13"/>
                <a:gd name="T6" fmla="*/ 677 w 125"/>
                <a:gd name="T7" fmla="*/ 69 h 13"/>
                <a:gd name="T8" fmla="*/ 384 w 125"/>
                <a:gd name="T9" fmla="*/ 5 h 13"/>
                <a:gd name="T10" fmla="*/ 49 w 125"/>
                <a:gd name="T11" fmla="*/ 37 h 13"/>
                <a:gd name="T12" fmla="*/ 0 w 125"/>
                <a:gd name="T13" fmla="*/ 21 h 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25" h="13">
                  <a:moveTo>
                    <a:pt x="0" y="4"/>
                  </a:moveTo>
                  <a:cubicBezTo>
                    <a:pt x="2" y="8"/>
                    <a:pt x="3" y="10"/>
                    <a:pt x="9" y="9"/>
                  </a:cubicBezTo>
                  <a:cubicBezTo>
                    <a:pt x="15" y="8"/>
                    <a:pt x="51" y="2"/>
                    <a:pt x="81" y="4"/>
                  </a:cubicBezTo>
                  <a:cubicBezTo>
                    <a:pt x="112" y="7"/>
                    <a:pt x="125" y="13"/>
                    <a:pt x="125" y="13"/>
                  </a:cubicBezTo>
                  <a:cubicBezTo>
                    <a:pt x="106" y="4"/>
                    <a:pt x="81" y="0"/>
                    <a:pt x="71" y="1"/>
                  </a:cubicBezTo>
                  <a:cubicBezTo>
                    <a:pt x="61" y="1"/>
                    <a:pt x="15" y="5"/>
                    <a:pt x="9" y="7"/>
                  </a:cubicBezTo>
                  <a:cubicBezTo>
                    <a:pt x="4" y="8"/>
                    <a:pt x="0" y="4"/>
                    <a:pt x="0" y="4"/>
                  </a:cubicBezTo>
                </a:path>
              </a:pathLst>
            </a:custGeom>
            <a:solidFill>
              <a:srgbClr val="AE6D6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0" name="Freeform 3611">
              <a:extLst>
                <a:ext uri="{FF2B5EF4-FFF2-40B4-BE49-F238E27FC236}">
                  <a16:creationId xmlns:a16="http://schemas.microsoft.com/office/drawing/2014/main" id="{802DC1C3-AFCF-4A03-86D5-04FDAADE562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13" y="1400"/>
              <a:ext cx="1292" cy="1576"/>
            </a:xfrm>
            <a:custGeom>
              <a:avLst/>
              <a:gdLst>
                <a:gd name="T0" fmla="*/ 2638 w 554"/>
                <a:gd name="T1" fmla="*/ 2800 h 676"/>
                <a:gd name="T2" fmla="*/ 2813 w 554"/>
                <a:gd name="T3" fmla="*/ 2523 h 676"/>
                <a:gd name="T4" fmla="*/ 3008 w 554"/>
                <a:gd name="T5" fmla="*/ 1695 h 676"/>
                <a:gd name="T6" fmla="*/ 2817 w 554"/>
                <a:gd name="T7" fmla="*/ 849 h 676"/>
                <a:gd name="T8" fmla="*/ 2502 w 554"/>
                <a:gd name="T9" fmla="*/ 380 h 676"/>
                <a:gd name="T10" fmla="*/ 1968 w 554"/>
                <a:gd name="T11" fmla="*/ 21 h 676"/>
                <a:gd name="T12" fmla="*/ 1511 w 554"/>
                <a:gd name="T13" fmla="*/ 49 h 676"/>
                <a:gd name="T14" fmla="*/ 1119 w 554"/>
                <a:gd name="T15" fmla="*/ 110 h 676"/>
                <a:gd name="T16" fmla="*/ 658 w 554"/>
                <a:gd name="T17" fmla="*/ 331 h 676"/>
                <a:gd name="T18" fmla="*/ 347 w 554"/>
                <a:gd name="T19" fmla="*/ 870 h 676"/>
                <a:gd name="T20" fmla="*/ 208 w 554"/>
                <a:gd name="T21" fmla="*/ 1294 h 676"/>
                <a:gd name="T22" fmla="*/ 21 w 554"/>
                <a:gd name="T23" fmla="*/ 2066 h 676"/>
                <a:gd name="T24" fmla="*/ 233 w 554"/>
                <a:gd name="T25" fmla="*/ 2751 h 676"/>
                <a:gd name="T26" fmla="*/ 490 w 554"/>
                <a:gd name="T27" fmla="*/ 3311 h 676"/>
                <a:gd name="T28" fmla="*/ 989 w 554"/>
                <a:gd name="T29" fmla="*/ 3663 h 676"/>
                <a:gd name="T30" fmla="*/ 1502 w 554"/>
                <a:gd name="T31" fmla="*/ 3642 h 676"/>
                <a:gd name="T32" fmla="*/ 1702 w 554"/>
                <a:gd name="T33" fmla="*/ 3621 h 67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554" h="676">
                  <a:moveTo>
                    <a:pt x="485" y="515"/>
                  </a:moveTo>
                  <a:cubicBezTo>
                    <a:pt x="497" y="494"/>
                    <a:pt x="501" y="485"/>
                    <a:pt x="517" y="464"/>
                  </a:cubicBezTo>
                  <a:cubicBezTo>
                    <a:pt x="536" y="440"/>
                    <a:pt x="552" y="388"/>
                    <a:pt x="553" y="312"/>
                  </a:cubicBezTo>
                  <a:cubicBezTo>
                    <a:pt x="554" y="236"/>
                    <a:pt x="544" y="185"/>
                    <a:pt x="518" y="156"/>
                  </a:cubicBezTo>
                  <a:cubicBezTo>
                    <a:pt x="493" y="126"/>
                    <a:pt x="474" y="99"/>
                    <a:pt x="460" y="70"/>
                  </a:cubicBezTo>
                  <a:cubicBezTo>
                    <a:pt x="446" y="43"/>
                    <a:pt x="404" y="8"/>
                    <a:pt x="362" y="4"/>
                  </a:cubicBezTo>
                  <a:cubicBezTo>
                    <a:pt x="321" y="0"/>
                    <a:pt x="292" y="8"/>
                    <a:pt x="278" y="9"/>
                  </a:cubicBezTo>
                  <a:cubicBezTo>
                    <a:pt x="250" y="12"/>
                    <a:pt x="222" y="16"/>
                    <a:pt x="206" y="20"/>
                  </a:cubicBezTo>
                  <a:cubicBezTo>
                    <a:pt x="177" y="27"/>
                    <a:pt x="142" y="41"/>
                    <a:pt x="121" y="61"/>
                  </a:cubicBezTo>
                  <a:cubicBezTo>
                    <a:pt x="88" y="93"/>
                    <a:pt x="73" y="123"/>
                    <a:pt x="64" y="160"/>
                  </a:cubicBezTo>
                  <a:cubicBezTo>
                    <a:pt x="56" y="191"/>
                    <a:pt x="54" y="209"/>
                    <a:pt x="38" y="238"/>
                  </a:cubicBezTo>
                  <a:cubicBezTo>
                    <a:pt x="24" y="263"/>
                    <a:pt x="0" y="294"/>
                    <a:pt x="4" y="380"/>
                  </a:cubicBezTo>
                  <a:cubicBezTo>
                    <a:pt x="8" y="465"/>
                    <a:pt x="26" y="474"/>
                    <a:pt x="43" y="506"/>
                  </a:cubicBezTo>
                  <a:cubicBezTo>
                    <a:pt x="60" y="538"/>
                    <a:pt x="58" y="554"/>
                    <a:pt x="90" y="609"/>
                  </a:cubicBezTo>
                  <a:cubicBezTo>
                    <a:pt x="122" y="664"/>
                    <a:pt x="160" y="673"/>
                    <a:pt x="182" y="674"/>
                  </a:cubicBezTo>
                  <a:cubicBezTo>
                    <a:pt x="205" y="676"/>
                    <a:pt x="245" y="668"/>
                    <a:pt x="276" y="670"/>
                  </a:cubicBezTo>
                  <a:cubicBezTo>
                    <a:pt x="289" y="672"/>
                    <a:pt x="301" y="670"/>
                    <a:pt x="313" y="666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1" name="Freeform 3612">
              <a:extLst>
                <a:ext uri="{FF2B5EF4-FFF2-40B4-BE49-F238E27FC236}">
                  <a16:creationId xmlns:a16="http://schemas.microsoft.com/office/drawing/2014/main" id="{9C81BFC2-D189-427A-82E1-039982776B4B}"/>
                </a:ext>
              </a:extLst>
            </p:cNvPr>
            <p:cNvSpPr>
              <a:spLocks/>
            </p:cNvSpPr>
            <p:nvPr/>
          </p:nvSpPr>
          <p:spPr bwMode="auto">
            <a:xfrm>
              <a:off x="519" y="763"/>
              <a:ext cx="457" cy="436"/>
            </a:xfrm>
            <a:custGeom>
              <a:avLst/>
              <a:gdLst>
                <a:gd name="T0" fmla="*/ 98 w 196"/>
                <a:gd name="T1" fmla="*/ 184 h 187"/>
                <a:gd name="T2" fmla="*/ 229 w 196"/>
                <a:gd name="T3" fmla="*/ 630 h 187"/>
                <a:gd name="T4" fmla="*/ 571 w 196"/>
                <a:gd name="T5" fmla="*/ 930 h 187"/>
                <a:gd name="T6" fmla="*/ 865 w 196"/>
                <a:gd name="T7" fmla="*/ 571 h 187"/>
                <a:gd name="T8" fmla="*/ 1049 w 196"/>
                <a:gd name="T9" fmla="*/ 175 h 187"/>
                <a:gd name="T10" fmla="*/ 783 w 196"/>
                <a:gd name="T11" fmla="*/ 16 h 187"/>
                <a:gd name="T12" fmla="*/ 322 w 196"/>
                <a:gd name="T13" fmla="*/ 98 h 187"/>
                <a:gd name="T14" fmla="*/ 98 w 196"/>
                <a:gd name="T15" fmla="*/ 184 h 187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96" h="187">
                  <a:moveTo>
                    <a:pt x="18" y="34"/>
                  </a:moveTo>
                  <a:cubicBezTo>
                    <a:pt x="0" y="68"/>
                    <a:pt x="18" y="74"/>
                    <a:pt x="42" y="116"/>
                  </a:cubicBezTo>
                  <a:cubicBezTo>
                    <a:pt x="65" y="157"/>
                    <a:pt x="76" y="187"/>
                    <a:pt x="105" y="171"/>
                  </a:cubicBezTo>
                  <a:cubicBezTo>
                    <a:pt x="135" y="154"/>
                    <a:pt x="129" y="138"/>
                    <a:pt x="159" y="105"/>
                  </a:cubicBezTo>
                  <a:cubicBezTo>
                    <a:pt x="189" y="73"/>
                    <a:pt x="196" y="59"/>
                    <a:pt x="193" y="32"/>
                  </a:cubicBezTo>
                  <a:cubicBezTo>
                    <a:pt x="190" y="6"/>
                    <a:pt x="177" y="0"/>
                    <a:pt x="144" y="3"/>
                  </a:cubicBezTo>
                  <a:cubicBezTo>
                    <a:pt x="111" y="6"/>
                    <a:pt x="77" y="15"/>
                    <a:pt x="59" y="18"/>
                  </a:cubicBezTo>
                  <a:cubicBezTo>
                    <a:pt x="42" y="21"/>
                    <a:pt x="28" y="21"/>
                    <a:pt x="18" y="3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2" name="Freeform 3613">
              <a:extLst>
                <a:ext uri="{FF2B5EF4-FFF2-40B4-BE49-F238E27FC236}">
                  <a16:creationId xmlns:a16="http://schemas.microsoft.com/office/drawing/2014/main" id="{5F209620-9613-42EF-979F-F30B84DB59CF}"/>
                </a:ext>
              </a:extLst>
            </p:cNvPr>
            <p:cNvSpPr>
              <a:spLocks/>
            </p:cNvSpPr>
            <p:nvPr/>
          </p:nvSpPr>
          <p:spPr bwMode="auto">
            <a:xfrm>
              <a:off x="799" y="1111"/>
              <a:ext cx="21" cy="272"/>
            </a:xfrm>
            <a:custGeom>
              <a:avLst/>
              <a:gdLst>
                <a:gd name="T0" fmla="*/ 49 w 9"/>
                <a:gd name="T1" fmla="*/ 0 h 117"/>
                <a:gd name="T2" fmla="*/ 49 w 9"/>
                <a:gd name="T3" fmla="*/ 632 h 1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17">
                  <a:moveTo>
                    <a:pt x="9" y="0"/>
                  </a:moveTo>
                  <a:cubicBezTo>
                    <a:pt x="0" y="29"/>
                    <a:pt x="1" y="74"/>
                    <a:pt x="9" y="117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3" name="Freeform 3614">
              <a:extLst>
                <a:ext uri="{FF2B5EF4-FFF2-40B4-BE49-F238E27FC236}">
                  <a16:creationId xmlns:a16="http://schemas.microsoft.com/office/drawing/2014/main" id="{7A8B918F-9FC9-4659-BADC-8D060E618008}"/>
                </a:ext>
              </a:extLst>
            </p:cNvPr>
            <p:cNvSpPr>
              <a:spLocks/>
            </p:cNvSpPr>
            <p:nvPr/>
          </p:nvSpPr>
          <p:spPr bwMode="auto">
            <a:xfrm>
              <a:off x="1778" y="1351"/>
              <a:ext cx="1359" cy="1653"/>
            </a:xfrm>
            <a:custGeom>
              <a:avLst/>
              <a:gdLst>
                <a:gd name="T0" fmla="*/ 2788 w 583"/>
                <a:gd name="T1" fmla="*/ 2973 h 709"/>
                <a:gd name="T2" fmla="*/ 2907 w 583"/>
                <a:gd name="T3" fmla="*/ 2760 h 709"/>
                <a:gd name="T4" fmla="*/ 3152 w 583"/>
                <a:gd name="T5" fmla="*/ 1898 h 709"/>
                <a:gd name="T6" fmla="*/ 3016 w 583"/>
                <a:gd name="T7" fmla="*/ 1000 h 709"/>
                <a:gd name="T8" fmla="*/ 2744 w 583"/>
                <a:gd name="T9" fmla="*/ 609 h 709"/>
                <a:gd name="T10" fmla="*/ 2221 w 583"/>
                <a:gd name="T11" fmla="*/ 103 h 709"/>
                <a:gd name="T12" fmla="*/ 1559 w 583"/>
                <a:gd name="T13" fmla="*/ 93 h 709"/>
                <a:gd name="T14" fmla="*/ 849 w 583"/>
                <a:gd name="T15" fmla="*/ 305 h 709"/>
                <a:gd name="T16" fmla="*/ 371 w 583"/>
                <a:gd name="T17" fmla="*/ 940 h 709"/>
                <a:gd name="T18" fmla="*/ 191 w 583"/>
                <a:gd name="T19" fmla="*/ 1441 h 709"/>
                <a:gd name="T20" fmla="*/ 28 w 583"/>
                <a:gd name="T21" fmla="*/ 2289 h 709"/>
                <a:gd name="T22" fmla="*/ 277 w 583"/>
                <a:gd name="T23" fmla="*/ 2963 h 709"/>
                <a:gd name="T24" fmla="*/ 538 w 583"/>
                <a:gd name="T25" fmla="*/ 3516 h 709"/>
                <a:gd name="T26" fmla="*/ 1180 w 583"/>
                <a:gd name="T27" fmla="*/ 3842 h 709"/>
                <a:gd name="T28" fmla="*/ 1816 w 583"/>
                <a:gd name="T29" fmla="*/ 3793 h 709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583" h="709">
                  <a:moveTo>
                    <a:pt x="513" y="547"/>
                  </a:moveTo>
                  <a:cubicBezTo>
                    <a:pt x="519" y="536"/>
                    <a:pt x="520" y="533"/>
                    <a:pt x="535" y="508"/>
                  </a:cubicBezTo>
                  <a:cubicBezTo>
                    <a:pt x="563" y="465"/>
                    <a:pt x="577" y="415"/>
                    <a:pt x="580" y="349"/>
                  </a:cubicBezTo>
                  <a:cubicBezTo>
                    <a:pt x="583" y="267"/>
                    <a:pt x="571" y="215"/>
                    <a:pt x="555" y="184"/>
                  </a:cubicBezTo>
                  <a:cubicBezTo>
                    <a:pt x="544" y="161"/>
                    <a:pt x="516" y="128"/>
                    <a:pt x="505" y="112"/>
                  </a:cubicBezTo>
                  <a:cubicBezTo>
                    <a:pt x="495" y="96"/>
                    <a:pt x="481" y="41"/>
                    <a:pt x="409" y="19"/>
                  </a:cubicBezTo>
                  <a:cubicBezTo>
                    <a:pt x="349" y="0"/>
                    <a:pt x="305" y="15"/>
                    <a:pt x="287" y="17"/>
                  </a:cubicBezTo>
                  <a:cubicBezTo>
                    <a:pt x="270" y="19"/>
                    <a:pt x="217" y="22"/>
                    <a:pt x="156" y="56"/>
                  </a:cubicBezTo>
                  <a:cubicBezTo>
                    <a:pt x="85" y="103"/>
                    <a:pt x="79" y="133"/>
                    <a:pt x="68" y="173"/>
                  </a:cubicBezTo>
                  <a:cubicBezTo>
                    <a:pt x="58" y="208"/>
                    <a:pt x="51" y="233"/>
                    <a:pt x="35" y="265"/>
                  </a:cubicBezTo>
                  <a:cubicBezTo>
                    <a:pt x="18" y="299"/>
                    <a:pt x="0" y="353"/>
                    <a:pt x="5" y="421"/>
                  </a:cubicBezTo>
                  <a:cubicBezTo>
                    <a:pt x="11" y="489"/>
                    <a:pt x="39" y="515"/>
                    <a:pt x="51" y="545"/>
                  </a:cubicBezTo>
                  <a:cubicBezTo>
                    <a:pt x="64" y="575"/>
                    <a:pt x="55" y="591"/>
                    <a:pt x="99" y="647"/>
                  </a:cubicBezTo>
                  <a:cubicBezTo>
                    <a:pt x="143" y="703"/>
                    <a:pt x="183" y="708"/>
                    <a:pt x="217" y="707"/>
                  </a:cubicBezTo>
                  <a:cubicBezTo>
                    <a:pt x="247" y="707"/>
                    <a:pt x="291" y="709"/>
                    <a:pt x="334" y="69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4" name="Freeform 3615">
              <a:extLst>
                <a:ext uri="{FF2B5EF4-FFF2-40B4-BE49-F238E27FC236}">
                  <a16:creationId xmlns:a16="http://schemas.microsoft.com/office/drawing/2014/main" id="{9B209B5B-79FE-42CC-A2D6-D34D2814A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1983" y="1460"/>
              <a:ext cx="415" cy="481"/>
            </a:xfrm>
            <a:custGeom>
              <a:avLst/>
              <a:gdLst>
                <a:gd name="T0" fmla="*/ 452 w 178"/>
                <a:gd name="T1" fmla="*/ 131 h 206"/>
                <a:gd name="T2" fmla="*/ 37 w 178"/>
                <a:gd name="T3" fmla="*/ 698 h 206"/>
                <a:gd name="T4" fmla="*/ 315 w 178"/>
                <a:gd name="T5" fmla="*/ 1058 h 206"/>
                <a:gd name="T6" fmla="*/ 825 w 178"/>
                <a:gd name="T7" fmla="*/ 948 h 206"/>
                <a:gd name="T8" fmla="*/ 951 w 178"/>
                <a:gd name="T9" fmla="*/ 327 h 206"/>
                <a:gd name="T10" fmla="*/ 452 w 178"/>
                <a:gd name="T11" fmla="*/ 131 h 20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78" h="206">
                  <a:moveTo>
                    <a:pt x="83" y="24"/>
                  </a:moveTo>
                  <a:cubicBezTo>
                    <a:pt x="37" y="54"/>
                    <a:pt x="14" y="80"/>
                    <a:pt x="7" y="128"/>
                  </a:cubicBezTo>
                  <a:cubicBezTo>
                    <a:pt x="0" y="176"/>
                    <a:pt x="23" y="182"/>
                    <a:pt x="58" y="194"/>
                  </a:cubicBezTo>
                  <a:cubicBezTo>
                    <a:pt x="94" y="206"/>
                    <a:pt x="125" y="198"/>
                    <a:pt x="152" y="174"/>
                  </a:cubicBezTo>
                  <a:cubicBezTo>
                    <a:pt x="178" y="150"/>
                    <a:pt x="176" y="94"/>
                    <a:pt x="175" y="60"/>
                  </a:cubicBezTo>
                  <a:cubicBezTo>
                    <a:pt x="173" y="26"/>
                    <a:pt x="136" y="0"/>
                    <a:pt x="83" y="2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5" name="Freeform 3616">
              <a:extLst>
                <a:ext uri="{FF2B5EF4-FFF2-40B4-BE49-F238E27FC236}">
                  <a16:creationId xmlns:a16="http://schemas.microsoft.com/office/drawing/2014/main" id="{FA560484-EF76-4230-A99D-8149329998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2" y="1400"/>
              <a:ext cx="431" cy="545"/>
            </a:xfrm>
            <a:custGeom>
              <a:avLst/>
              <a:gdLst>
                <a:gd name="T0" fmla="*/ 163 w 185"/>
                <a:gd name="T1" fmla="*/ 151 h 234"/>
                <a:gd name="T2" fmla="*/ 126 w 185"/>
                <a:gd name="T3" fmla="*/ 694 h 234"/>
                <a:gd name="T4" fmla="*/ 375 w 185"/>
                <a:gd name="T5" fmla="*/ 1248 h 234"/>
                <a:gd name="T6" fmla="*/ 857 w 185"/>
                <a:gd name="T7" fmla="*/ 911 h 234"/>
                <a:gd name="T8" fmla="*/ 857 w 185"/>
                <a:gd name="T9" fmla="*/ 347 h 234"/>
                <a:gd name="T10" fmla="*/ 163 w 185"/>
                <a:gd name="T11" fmla="*/ 151 h 23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85" h="234">
                  <a:moveTo>
                    <a:pt x="30" y="28"/>
                  </a:moveTo>
                  <a:cubicBezTo>
                    <a:pt x="0" y="52"/>
                    <a:pt x="16" y="72"/>
                    <a:pt x="23" y="128"/>
                  </a:cubicBezTo>
                  <a:cubicBezTo>
                    <a:pt x="30" y="184"/>
                    <a:pt x="37" y="234"/>
                    <a:pt x="69" y="230"/>
                  </a:cubicBezTo>
                  <a:cubicBezTo>
                    <a:pt x="100" y="226"/>
                    <a:pt x="132" y="204"/>
                    <a:pt x="158" y="168"/>
                  </a:cubicBezTo>
                  <a:cubicBezTo>
                    <a:pt x="185" y="132"/>
                    <a:pt x="185" y="94"/>
                    <a:pt x="158" y="64"/>
                  </a:cubicBezTo>
                  <a:cubicBezTo>
                    <a:pt x="132" y="34"/>
                    <a:pt x="76" y="0"/>
                    <a:pt x="30" y="28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6" name="Freeform 3617">
              <a:extLst>
                <a:ext uri="{FF2B5EF4-FFF2-40B4-BE49-F238E27FC236}">
                  <a16:creationId xmlns:a16="http://schemas.microsoft.com/office/drawing/2014/main" id="{A84E2414-5E10-40D3-92CE-125C0DBEE5D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18" y="1761"/>
              <a:ext cx="356" cy="739"/>
            </a:xfrm>
            <a:custGeom>
              <a:avLst/>
              <a:gdLst>
                <a:gd name="T0" fmla="*/ 542 w 153"/>
                <a:gd name="T1" fmla="*/ 12 h 317"/>
                <a:gd name="T2" fmla="*/ 233 w 153"/>
                <a:gd name="T3" fmla="*/ 343 h 317"/>
                <a:gd name="T4" fmla="*/ 21 w 153"/>
                <a:gd name="T5" fmla="*/ 755 h 317"/>
                <a:gd name="T6" fmla="*/ 286 w 153"/>
                <a:gd name="T7" fmla="*/ 1462 h 317"/>
                <a:gd name="T8" fmla="*/ 672 w 153"/>
                <a:gd name="T9" fmla="*/ 1483 h 317"/>
                <a:gd name="T10" fmla="*/ 807 w 153"/>
                <a:gd name="T11" fmla="*/ 559 h 317"/>
                <a:gd name="T12" fmla="*/ 542 w 153"/>
                <a:gd name="T13" fmla="*/ 12 h 317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3" h="317">
                  <a:moveTo>
                    <a:pt x="100" y="2"/>
                  </a:moveTo>
                  <a:cubicBezTo>
                    <a:pt x="73" y="6"/>
                    <a:pt x="69" y="43"/>
                    <a:pt x="43" y="63"/>
                  </a:cubicBezTo>
                  <a:cubicBezTo>
                    <a:pt x="16" y="83"/>
                    <a:pt x="0" y="101"/>
                    <a:pt x="4" y="139"/>
                  </a:cubicBezTo>
                  <a:cubicBezTo>
                    <a:pt x="7" y="177"/>
                    <a:pt x="18" y="237"/>
                    <a:pt x="53" y="269"/>
                  </a:cubicBezTo>
                  <a:cubicBezTo>
                    <a:pt x="88" y="301"/>
                    <a:pt x="95" y="317"/>
                    <a:pt x="124" y="273"/>
                  </a:cubicBezTo>
                  <a:cubicBezTo>
                    <a:pt x="152" y="229"/>
                    <a:pt x="153" y="169"/>
                    <a:pt x="149" y="103"/>
                  </a:cubicBezTo>
                  <a:cubicBezTo>
                    <a:pt x="145" y="37"/>
                    <a:pt x="123" y="0"/>
                    <a:pt x="100" y="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7" name="Freeform 3618">
              <a:extLst>
                <a:ext uri="{FF2B5EF4-FFF2-40B4-BE49-F238E27FC236}">
                  <a16:creationId xmlns:a16="http://schemas.microsoft.com/office/drawing/2014/main" id="{2A0D4728-1EE0-4B62-A2CA-AF74A3AED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02" y="1880"/>
              <a:ext cx="427" cy="587"/>
            </a:xfrm>
            <a:custGeom>
              <a:avLst/>
              <a:gdLst>
                <a:gd name="T0" fmla="*/ 495 w 183"/>
                <a:gd name="T1" fmla="*/ 21 h 252"/>
                <a:gd name="T2" fmla="*/ 119 w 183"/>
                <a:gd name="T3" fmla="*/ 368 h 252"/>
                <a:gd name="T4" fmla="*/ 37 w 183"/>
                <a:gd name="T5" fmla="*/ 804 h 252"/>
                <a:gd name="T6" fmla="*/ 404 w 183"/>
                <a:gd name="T7" fmla="*/ 1302 h 252"/>
                <a:gd name="T8" fmla="*/ 845 w 183"/>
                <a:gd name="T9" fmla="*/ 955 h 252"/>
                <a:gd name="T10" fmla="*/ 975 w 183"/>
                <a:gd name="T11" fmla="*/ 575 h 252"/>
                <a:gd name="T12" fmla="*/ 747 w 183"/>
                <a:gd name="T13" fmla="*/ 196 h 252"/>
                <a:gd name="T14" fmla="*/ 495 w 183"/>
                <a:gd name="T15" fmla="*/ 21 h 252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83" h="252">
                  <a:moveTo>
                    <a:pt x="91" y="4"/>
                  </a:moveTo>
                  <a:cubicBezTo>
                    <a:pt x="65" y="10"/>
                    <a:pt x="38" y="52"/>
                    <a:pt x="22" y="68"/>
                  </a:cubicBezTo>
                  <a:cubicBezTo>
                    <a:pt x="7" y="84"/>
                    <a:pt x="0" y="116"/>
                    <a:pt x="7" y="148"/>
                  </a:cubicBezTo>
                  <a:cubicBezTo>
                    <a:pt x="14" y="180"/>
                    <a:pt x="47" y="252"/>
                    <a:pt x="74" y="240"/>
                  </a:cubicBezTo>
                  <a:cubicBezTo>
                    <a:pt x="100" y="228"/>
                    <a:pt x="128" y="204"/>
                    <a:pt x="155" y="176"/>
                  </a:cubicBezTo>
                  <a:cubicBezTo>
                    <a:pt x="181" y="148"/>
                    <a:pt x="183" y="144"/>
                    <a:pt x="179" y="106"/>
                  </a:cubicBezTo>
                  <a:cubicBezTo>
                    <a:pt x="176" y="68"/>
                    <a:pt x="151" y="56"/>
                    <a:pt x="137" y="36"/>
                  </a:cubicBezTo>
                  <a:cubicBezTo>
                    <a:pt x="123" y="16"/>
                    <a:pt x="107" y="0"/>
                    <a:pt x="91" y="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8" name="Freeform 3619">
              <a:extLst>
                <a:ext uri="{FF2B5EF4-FFF2-40B4-BE49-F238E27FC236}">
                  <a16:creationId xmlns:a16="http://schemas.microsoft.com/office/drawing/2014/main" id="{FC225564-94E5-4167-A3DF-B43B4B86413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3" y="2020"/>
              <a:ext cx="329" cy="485"/>
            </a:xfrm>
            <a:custGeom>
              <a:avLst/>
              <a:gdLst>
                <a:gd name="T0" fmla="*/ 289 w 141"/>
                <a:gd name="T1" fmla="*/ 21 h 208"/>
                <a:gd name="T2" fmla="*/ 49 w 141"/>
                <a:gd name="T3" fmla="*/ 380 h 208"/>
                <a:gd name="T4" fmla="*/ 86 w 141"/>
                <a:gd name="T5" fmla="*/ 1021 h 208"/>
                <a:gd name="T6" fmla="*/ 453 w 141"/>
                <a:gd name="T7" fmla="*/ 1021 h 208"/>
                <a:gd name="T8" fmla="*/ 756 w 141"/>
                <a:gd name="T9" fmla="*/ 630 h 208"/>
                <a:gd name="T10" fmla="*/ 637 w 141"/>
                <a:gd name="T11" fmla="*/ 110 h 208"/>
                <a:gd name="T12" fmla="*/ 289 w 141"/>
                <a:gd name="T13" fmla="*/ 21 h 208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208">
                  <a:moveTo>
                    <a:pt x="53" y="4"/>
                  </a:moveTo>
                  <a:cubicBezTo>
                    <a:pt x="18" y="16"/>
                    <a:pt x="18" y="14"/>
                    <a:pt x="9" y="70"/>
                  </a:cubicBezTo>
                  <a:cubicBezTo>
                    <a:pt x="0" y="126"/>
                    <a:pt x="0" y="172"/>
                    <a:pt x="16" y="188"/>
                  </a:cubicBezTo>
                  <a:cubicBezTo>
                    <a:pt x="32" y="204"/>
                    <a:pt x="57" y="208"/>
                    <a:pt x="83" y="188"/>
                  </a:cubicBezTo>
                  <a:cubicBezTo>
                    <a:pt x="110" y="168"/>
                    <a:pt x="141" y="152"/>
                    <a:pt x="139" y="116"/>
                  </a:cubicBezTo>
                  <a:cubicBezTo>
                    <a:pt x="138" y="80"/>
                    <a:pt x="131" y="38"/>
                    <a:pt x="117" y="20"/>
                  </a:cubicBezTo>
                  <a:cubicBezTo>
                    <a:pt x="103" y="2"/>
                    <a:pt x="76" y="0"/>
                    <a:pt x="53" y="4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79" name="Freeform 3620">
              <a:extLst>
                <a:ext uri="{FF2B5EF4-FFF2-40B4-BE49-F238E27FC236}">
                  <a16:creationId xmlns:a16="http://schemas.microsoft.com/office/drawing/2014/main" id="{42F095F2-BF91-4BD3-A739-6200775707A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7" y="2451"/>
              <a:ext cx="480" cy="506"/>
            </a:xfrm>
            <a:custGeom>
              <a:avLst/>
              <a:gdLst>
                <a:gd name="T0" fmla="*/ 690 w 206"/>
                <a:gd name="T1" fmla="*/ 86 h 217"/>
                <a:gd name="T2" fmla="*/ 1032 w 206"/>
                <a:gd name="T3" fmla="*/ 560 h 217"/>
                <a:gd name="T4" fmla="*/ 955 w 206"/>
                <a:gd name="T5" fmla="*/ 1126 h 217"/>
                <a:gd name="T6" fmla="*/ 315 w 206"/>
                <a:gd name="T7" fmla="*/ 1005 h 217"/>
                <a:gd name="T8" fmla="*/ 86 w 206"/>
                <a:gd name="T9" fmla="*/ 473 h 217"/>
                <a:gd name="T10" fmla="*/ 690 w 206"/>
                <a:gd name="T11" fmla="*/ 86 h 2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06" h="217">
                  <a:moveTo>
                    <a:pt x="127" y="16"/>
                  </a:moveTo>
                  <a:cubicBezTo>
                    <a:pt x="152" y="30"/>
                    <a:pt x="185" y="63"/>
                    <a:pt x="190" y="103"/>
                  </a:cubicBezTo>
                  <a:cubicBezTo>
                    <a:pt x="196" y="143"/>
                    <a:pt x="206" y="197"/>
                    <a:pt x="176" y="207"/>
                  </a:cubicBezTo>
                  <a:cubicBezTo>
                    <a:pt x="146" y="217"/>
                    <a:pt x="78" y="209"/>
                    <a:pt x="58" y="185"/>
                  </a:cubicBezTo>
                  <a:cubicBezTo>
                    <a:pt x="39" y="161"/>
                    <a:pt x="0" y="115"/>
                    <a:pt x="16" y="87"/>
                  </a:cubicBezTo>
                  <a:cubicBezTo>
                    <a:pt x="32" y="59"/>
                    <a:pt x="92" y="0"/>
                    <a:pt x="127" y="16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0" name="Freeform 3621">
              <a:extLst>
                <a:ext uri="{FF2B5EF4-FFF2-40B4-BE49-F238E27FC236}">
                  <a16:creationId xmlns:a16="http://schemas.microsoft.com/office/drawing/2014/main" id="{01E9B3F9-503F-44DB-B182-C692BEE0CF84}"/>
                </a:ext>
              </a:extLst>
            </p:cNvPr>
            <p:cNvSpPr>
              <a:spLocks/>
            </p:cNvSpPr>
            <p:nvPr/>
          </p:nvSpPr>
          <p:spPr bwMode="auto">
            <a:xfrm>
              <a:off x="3603" y="2838"/>
              <a:ext cx="352" cy="382"/>
            </a:xfrm>
            <a:custGeom>
              <a:avLst/>
              <a:gdLst>
                <a:gd name="T0" fmla="*/ 821 w 151"/>
                <a:gd name="T1" fmla="*/ 457 h 164"/>
                <a:gd name="T2" fmla="*/ 408 w 151"/>
                <a:gd name="T3" fmla="*/ 890 h 164"/>
                <a:gd name="T4" fmla="*/ 0 w 151"/>
                <a:gd name="T5" fmla="*/ 445 h 164"/>
                <a:gd name="T6" fmla="*/ 408 w 151"/>
                <a:gd name="T7" fmla="*/ 0 h 164"/>
                <a:gd name="T8" fmla="*/ 776 w 151"/>
                <a:gd name="T9" fmla="*/ 245 h 1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1" h="164">
                  <a:moveTo>
                    <a:pt x="151" y="84"/>
                  </a:moveTo>
                  <a:cubicBezTo>
                    <a:pt x="150" y="129"/>
                    <a:pt x="116" y="164"/>
                    <a:pt x="75" y="164"/>
                  </a:cubicBezTo>
                  <a:cubicBezTo>
                    <a:pt x="34" y="164"/>
                    <a:pt x="0" y="127"/>
                    <a:pt x="0" y="82"/>
                  </a:cubicBezTo>
                  <a:cubicBezTo>
                    <a:pt x="0" y="37"/>
                    <a:pt x="34" y="0"/>
                    <a:pt x="75" y="0"/>
                  </a:cubicBezTo>
                  <a:cubicBezTo>
                    <a:pt x="105" y="0"/>
                    <a:pt x="130" y="19"/>
                    <a:pt x="143" y="45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1" name="Freeform 3622">
              <a:extLst>
                <a:ext uri="{FF2B5EF4-FFF2-40B4-BE49-F238E27FC236}">
                  <a16:creationId xmlns:a16="http://schemas.microsoft.com/office/drawing/2014/main" id="{708C2EEA-F156-4174-8A50-1AF28D093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727" y="1230"/>
              <a:ext cx="2056" cy="1741"/>
            </a:xfrm>
            <a:custGeom>
              <a:avLst/>
              <a:gdLst>
                <a:gd name="T0" fmla="*/ 110 w 882"/>
                <a:gd name="T1" fmla="*/ 179 h 747"/>
                <a:gd name="T2" fmla="*/ 310 w 882"/>
                <a:gd name="T3" fmla="*/ 429 h 747"/>
                <a:gd name="T4" fmla="*/ 1751 w 882"/>
                <a:gd name="T5" fmla="*/ 695 h 747"/>
                <a:gd name="T6" fmla="*/ 4793 w 882"/>
                <a:gd name="T7" fmla="*/ 429 h 747"/>
                <a:gd name="T8" fmla="*/ 4674 w 882"/>
                <a:gd name="T9" fmla="*/ 385 h 747"/>
                <a:gd name="T10" fmla="*/ 4009 w 882"/>
                <a:gd name="T11" fmla="*/ 375 h 747"/>
                <a:gd name="T12" fmla="*/ 3298 w 882"/>
                <a:gd name="T13" fmla="*/ 587 h 747"/>
                <a:gd name="T14" fmla="*/ 2821 w 882"/>
                <a:gd name="T15" fmla="*/ 1221 h 747"/>
                <a:gd name="T16" fmla="*/ 2641 w 882"/>
                <a:gd name="T17" fmla="*/ 1722 h 747"/>
                <a:gd name="T18" fmla="*/ 2478 w 882"/>
                <a:gd name="T19" fmla="*/ 2568 h 747"/>
                <a:gd name="T20" fmla="*/ 2727 w 882"/>
                <a:gd name="T21" fmla="*/ 3242 h 747"/>
                <a:gd name="T22" fmla="*/ 2988 w 882"/>
                <a:gd name="T23" fmla="*/ 3797 h 747"/>
                <a:gd name="T24" fmla="*/ 3287 w 882"/>
                <a:gd name="T25" fmla="*/ 4058 h 747"/>
                <a:gd name="T26" fmla="*/ 3287 w 882"/>
                <a:gd name="T27" fmla="*/ 4058 h 747"/>
                <a:gd name="T28" fmla="*/ 1142 w 882"/>
                <a:gd name="T29" fmla="*/ 1522 h 747"/>
                <a:gd name="T30" fmla="*/ 266 w 882"/>
                <a:gd name="T31" fmla="*/ 951 h 747"/>
                <a:gd name="T32" fmla="*/ 0 w 882"/>
                <a:gd name="T33" fmla="*/ 792 h 747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882" h="747">
                  <a:moveTo>
                    <a:pt x="20" y="33"/>
                  </a:moveTo>
                  <a:cubicBezTo>
                    <a:pt x="24" y="55"/>
                    <a:pt x="48" y="73"/>
                    <a:pt x="57" y="79"/>
                  </a:cubicBezTo>
                  <a:cubicBezTo>
                    <a:pt x="126" y="121"/>
                    <a:pt x="185" y="159"/>
                    <a:pt x="322" y="128"/>
                  </a:cubicBezTo>
                  <a:cubicBezTo>
                    <a:pt x="493" y="90"/>
                    <a:pt x="727" y="0"/>
                    <a:pt x="882" y="79"/>
                  </a:cubicBezTo>
                  <a:cubicBezTo>
                    <a:pt x="875" y="76"/>
                    <a:pt x="868" y="73"/>
                    <a:pt x="860" y="71"/>
                  </a:cubicBezTo>
                  <a:cubicBezTo>
                    <a:pt x="800" y="52"/>
                    <a:pt x="756" y="67"/>
                    <a:pt x="738" y="69"/>
                  </a:cubicBezTo>
                  <a:cubicBezTo>
                    <a:pt x="721" y="71"/>
                    <a:pt x="668" y="74"/>
                    <a:pt x="607" y="108"/>
                  </a:cubicBezTo>
                  <a:cubicBezTo>
                    <a:pt x="536" y="155"/>
                    <a:pt x="530" y="185"/>
                    <a:pt x="519" y="225"/>
                  </a:cubicBezTo>
                  <a:cubicBezTo>
                    <a:pt x="509" y="260"/>
                    <a:pt x="502" y="285"/>
                    <a:pt x="486" y="317"/>
                  </a:cubicBezTo>
                  <a:cubicBezTo>
                    <a:pt x="469" y="351"/>
                    <a:pt x="451" y="405"/>
                    <a:pt x="456" y="473"/>
                  </a:cubicBezTo>
                  <a:cubicBezTo>
                    <a:pt x="462" y="541"/>
                    <a:pt x="490" y="567"/>
                    <a:pt x="502" y="597"/>
                  </a:cubicBezTo>
                  <a:cubicBezTo>
                    <a:pt x="515" y="627"/>
                    <a:pt x="506" y="643"/>
                    <a:pt x="550" y="699"/>
                  </a:cubicBezTo>
                  <a:cubicBezTo>
                    <a:pt x="569" y="723"/>
                    <a:pt x="588" y="738"/>
                    <a:pt x="605" y="747"/>
                  </a:cubicBezTo>
                  <a:cubicBezTo>
                    <a:pt x="605" y="747"/>
                    <a:pt x="605" y="747"/>
                    <a:pt x="605" y="747"/>
                  </a:cubicBezTo>
                  <a:cubicBezTo>
                    <a:pt x="455" y="679"/>
                    <a:pt x="284" y="354"/>
                    <a:pt x="210" y="280"/>
                  </a:cubicBezTo>
                  <a:cubicBezTo>
                    <a:pt x="141" y="211"/>
                    <a:pt x="97" y="210"/>
                    <a:pt x="49" y="175"/>
                  </a:cubicBezTo>
                  <a:cubicBezTo>
                    <a:pt x="39" y="168"/>
                    <a:pt x="17" y="145"/>
                    <a:pt x="0" y="146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2" name="Freeform 3623">
              <a:extLst>
                <a:ext uri="{FF2B5EF4-FFF2-40B4-BE49-F238E27FC236}">
                  <a16:creationId xmlns:a16="http://schemas.microsoft.com/office/drawing/2014/main" id="{3D060E8C-9632-4A4B-BFB9-F83B2646BF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2684"/>
              <a:ext cx="572" cy="697"/>
            </a:xfrm>
            <a:custGeom>
              <a:avLst/>
              <a:gdLst>
                <a:gd name="T0" fmla="*/ 1314 w 245"/>
                <a:gd name="T1" fmla="*/ 1016 h 299"/>
                <a:gd name="T2" fmla="*/ 1324 w 245"/>
                <a:gd name="T3" fmla="*/ 865 h 299"/>
                <a:gd name="T4" fmla="*/ 1303 w 245"/>
                <a:gd name="T5" fmla="*/ 543 h 299"/>
                <a:gd name="T6" fmla="*/ 1151 w 245"/>
                <a:gd name="T7" fmla="*/ 233 h 299"/>
                <a:gd name="T8" fmla="*/ 752 w 245"/>
                <a:gd name="T9" fmla="*/ 54 h 299"/>
                <a:gd name="T10" fmla="*/ 523 w 245"/>
                <a:gd name="T11" fmla="*/ 196 h 299"/>
                <a:gd name="T12" fmla="*/ 159 w 245"/>
                <a:gd name="T13" fmla="*/ 490 h 299"/>
                <a:gd name="T14" fmla="*/ 82 w 245"/>
                <a:gd name="T15" fmla="*/ 842 h 299"/>
                <a:gd name="T16" fmla="*/ 70 w 245"/>
                <a:gd name="T17" fmla="*/ 1201 h 299"/>
                <a:gd name="T18" fmla="*/ 371 w 245"/>
                <a:gd name="T19" fmla="*/ 1543 h 299"/>
                <a:gd name="T20" fmla="*/ 682 w 245"/>
                <a:gd name="T21" fmla="*/ 1604 h 299"/>
                <a:gd name="T22" fmla="*/ 1037 w 245"/>
                <a:gd name="T23" fmla="*/ 1478 h 299"/>
                <a:gd name="T24" fmla="*/ 1216 w 245"/>
                <a:gd name="T25" fmla="*/ 1303 h 299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0" t="0" r="r" b="b"/>
              <a:pathLst>
                <a:path w="245" h="299">
                  <a:moveTo>
                    <a:pt x="241" y="187"/>
                  </a:moveTo>
                  <a:cubicBezTo>
                    <a:pt x="244" y="177"/>
                    <a:pt x="245" y="168"/>
                    <a:pt x="243" y="159"/>
                  </a:cubicBezTo>
                  <a:cubicBezTo>
                    <a:pt x="240" y="142"/>
                    <a:pt x="242" y="120"/>
                    <a:pt x="239" y="100"/>
                  </a:cubicBezTo>
                  <a:cubicBezTo>
                    <a:pt x="236" y="80"/>
                    <a:pt x="225" y="55"/>
                    <a:pt x="211" y="43"/>
                  </a:cubicBezTo>
                  <a:cubicBezTo>
                    <a:pt x="197" y="31"/>
                    <a:pt x="178" y="0"/>
                    <a:pt x="138" y="10"/>
                  </a:cubicBezTo>
                  <a:cubicBezTo>
                    <a:pt x="117" y="14"/>
                    <a:pt x="109" y="23"/>
                    <a:pt x="96" y="36"/>
                  </a:cubicBezTo>
                  <a:cubicBezTo>
                    <a:pt x="83" y="49"/>
                    <a:pt x="50" y="49"/>
                    <a:pt x="29" y="90"/>
                  </a:cubicBezTo>
                  <a:cubicBezTo>
                    <a:pt x="8" y="131"/>
                    <a:pt x="21" y="138"/>
                    <a:pt x="15" y="155"/>
                  </a:cubicBezTo>
                  <a:cubicBezTo>
                    <a:pt x="9" y="172"/>
                    <a:pt x="0" y="195"/>
                    <a:pt x="13" y="221"/>
                  </a:cubicBezTo>
                  <a:cubicBezTo>
                    <a:pt x="26" y="247"/>
                    <a:pt x="43" y="277"/>
                    <a:pt x="68" y="284"/>
                  </a:cubicBezTo>
                  <a:cubicBezTo>
                    <a:pt x="93" y="291"/>
                    <a:pt x="97" y="299"/>
                    <a:pt x="125" y="295"/>
                  </a:cubicBezTo>
                  <a:cubicBezTo>
                    <a:pt x="153" y="291"/>
                    <a:pt x="173" y="287"/>
                    <a:pt x="190" y="272"/>
                  </a:cubicBezTo>
                  <a:cubicBezTo>
                    <a:pt x="203" y="261"/>
                    <a:pt x="215" y="255"/>
                    <a:pt x="223" y="24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3" name="Freeform 3624">
              <a:extLst>
                <a:ext uri="{FF2B5EF4-FFF2-40B4-BE49-F238E27FC236}">
                  <a16:creationId xmlns:a16="http://schemas.microsoft.com/office/drawing/2014/main" id="{B457857E-B757-477A-AF1A-F551F02FE153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2314"/>
              <a:ext cx="802" cy="1060"/>
            </a:xfrm>
            <a:custGeom>
              <a:avLst/>
              <a:gdLst>
                <a:gd name="T0" fmla="*/ 1441 w 344"/>
                <a:gd name="T1" fmla="*/ 2404 h 455"/>
                <a:gd name="T2" fmla="*/ 1142 w 344"/>
                <a:gd name="T3" fmla="*/ 2062 h 455"/>
                <a:gd name="T4" fmla="*/ 1152 w 344"/>
                <a:gd name="T5" fmla="*/ 1705 h 455"/>
                <a:gd name="T6" fmla="*/ 1229 w 344"/>
                <a:gd name="T7" fmla="*/ 1351 h 455"/>
                <a:gd name="T8" fmla="*/ 1592 w 344"/>
                <a:gd name="T9" fmla="*/ 1058 h 455"/>
                <a:gd name="T10" fmla="*/ 1821 w 344"/>
                <a:gd name="T11" fmla="*/ 918 h 455"/>
                <a:gd name="T12" fmla="*/ 1870 w 344"/>
                <a:gd name="T13" fmla="*/ 906 h 455"/>
                <a:gd name="T14" fmla="*/ 1082 w 344"/>
                <a:gd name="T15" fmla="*/ 564 h 455"/>
                <a:gd name="T16" fmla="*/ 1033 w 344"/>
                <a:gd name="T17" fmla="*/ 489 h 455"/>
                <a:gd name="T18" fmla="*/ 772 w 344"/>
                <a:gd name="T19" fmla="*/ 191 h 455"/>
                <a:gd name="T20" fmla="*/ 560 w 344"/>
                <a:gd name="T21" fmla="*/ 37 h 455"/>
                <a:gd name="T22" fmla="*/ 159 w 344"/>
                <a:gd name="T23" fmla="*/ 249 h 455"/>
                <a:gd name="T24" fmla="*/ 12 w 344"/>
                <a:gd name="T25" fmla="*/ 554 h 455"/>
                <a:gd name="T26" fmla="*/ 159 w 344"/>
                <a:gd name="T27" fmla="*/ 1400 h 455"/>
                <a:gd name="T28" fmla="*/ 592 w 344"/>
                <a:gd name="T29" fmla="*/ 1948 h 455"/>
                <a:gd name="T30" fmla="*/ 1637 w 344"/>
                <a:gd name="T31" fmla="*/ 2469 h 455"/>
                <a:gd name="T32" fmla="*/ 1637 w 344"/>
                <a:gd name="T33" fmla="*/ 2469 h 455"/>
                <a:gd name="T34" fmla="*/ 1441 w 344"/>
                <a:gd name="T35" fmla="*/ 2404 h 455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</a:gdLst>
              <a:ahLst/>
              <a:cxnLst>
                <a:cxn ang="T36">
                  <a:pos x="T0" y="T1"/>
                </a:cxn>
                <a:cxn ang="T37">
                  <a:pos x="T2" y="T3"/>
                </a:cxn>
                <a:cxn ang="T38">
                  <a:pos x="T4" y="T5"/>
                </a:cxn>
                <a:cxn ang="T39">
                  <a:pos x="T6" y="T7"/>
                </a:cxn>
                <a:cxn ang="T40">
                  <a:pos x="T8" y="T9"/>
                </a:cxn>
                <a:cxn ang="T41">
                  <a:pos x="T10" y="T11"/>
                </a:cxn>
                <a:cxn ang="T42">
                  <a:pos x="T12" y="T13"/>
                </a:cxn>
                <a:cxn ang="T43">
                  <a:pos x="T14" y="T15"/>
                </a:cxn>
                <a:cxn ang="T44">
                  <a:pos x="T16" y="T17"/>
                </a:cxn>
                <a:cxn ang="T45">
                  <a:pos x="T18" y="T19"/>
                </a:cxn>
                <a:cxn ang="T46">
                  <a:pos x="T20" y="T21"/>
                </a:cxn>
                <a:cxn ang="T47">
                  <a:pos x="T22" y="T23"/>
                </a:cxn>
                <a:cxn ang="T48">
                  <a:pos x="T24" y="T25"/>
                </a:cxn>
                <a:cxn ang="T49">
                  <a:pos x="T26" y="T27"/>
                </a:cxn>
                <a:cxn ang="T50">
                  <a:pos x="T28" y="T29"/>
                </a:cxn>
                <a:cxn ang="T51">
                  <a:pos x="T30" y="T31"/>
                </a:cxn>
                <a:cxn ang="T52">
                  <a:pos x="T32" y="T33"/>
                </a:cxn>
                <a:cxn ang="T53">
                  <a:pos x="T34" y="T35"/>
                </a:cxn>
              </a:cxnLst>
              <a:rect l="0" t="0" r="r" b="b"/>
              <a:pathLst>
                <a:path w="344" h="455">
                  <a:moveTo>
                    <a:pt x="265" y="443"/>
                  </a:moveTo>
                  <a:cubicBezTo>
                    <a:pt x="240" y="436"/>
                    <a:pt x="223" y="406"/>
                    <a:pt x="210" y="380"/>
                  </a:cubicBezTo>
                  <a:cubicBezTo>
                    <a:pt x="197" y="354"/>
                    <a:pt x="206" y="331"/>
                    <a:pt x="212" y="314"/>
                  </a:cubicBezTo>
                  <a:cubicBezTo>
                    <a:pt x="218" y="297"/>
                    <a:pt x="205" y="290"/>
                    <a:pt x="226" y="249"/>
                  </a:cubicBezTo>
                  <a:cubicBezTo>
                    <a:pt x="247" y="208"/>
                    <a:pt x="280" y="208"/>
                    <a:pt x="293" y="195"/>
                  </a:cubicBezTo>
                  <a:cubicBezTo>
                    <a:pt x="306" y="182"/>
                    <a:pt x="314" y="173"/>
                    <a:pt x="335" y="169"/>
                  </a:cubicBezTo>
                  <a:cubicBezTo>
                    <a:pt x="338" y="168"/>
                    <a:pt x="341" y="168"/>
                    <a:pt x="344" y="167"/>
                  </a:cubicBezTo>
                  <a:cubicBezTo>
                    <a:pt x="214" y="155"/>
                    <a:pt x="210" y="122"/>
                    <a:pt x="199" y="104"/>
                  </a:cubicBezTo>
                  <a:cubicBezTo>
                    <a:pt x="197" y="101"/>
                    <a:pt x="192" y="92"/>
                    <a:pt x="190" y="90"/>
                  </a:cubicBezTo>
                  <a:cubicBezTo>
                    <a:pt x="173" y="72"/>
                    <a:pt x="157" y="50"/>
                    <a:pt x="142" y="35"/>
                  </a:cubicBezTo>
                  <a:cubicBezTo>
                    <a:pt x="135" y="28"/>
                    <a:pt x="117" y="11"/>
                    <a:pt x="103" y="7"/>
                  </a:cubicBezTo>
                  <a:cubicBezTo>
                    <a:pt x="83" y="0"/>
                    <a:pt x="37" y="40"/>
                    <a:pt x="29" y="46"/>
                  </a:cubicBezTo>
                  <a:cubicBezTo>
                    <a:pt x="14" y="56"/>
                    <a:pt x="3" y="69"/>
                    <a:pt x="2" y="102"/>
                  </a:cubicBezTo>
                  <a:cubicBezTo>
                    <a:pt x="0" y="152"/>
                    <a:pt x="23" y="243"/>
                    <a:pt x="29" y="258"/>
                  </a:cubicBezTo>
                  <a:cubicBezTo>
                    <a:pt x="36" y="274"/>
                    <a:pt x="63" y="316"/>
                    <a:pt x="109" y="359"/>
                  </a:cubicBezTo>
                  <a:cubicBezTo>
                    <a:pt x="149" y="396"/>
                    <a:pt x="201" y="434"/>
                    <a:pt x="301" y="455"/>
                  </a:cubicBezTo>
                  <a:cubicBezTo>
                    <a:pt x="301" y="455"/>
                    <a:pt x="301" y="455"/>
                    <a:pt x="301" y="455"/>
                  </a:cubicBezTo>
                  <a:cubicBezTo>
                    <a:pt x="289" y="453"/>
                    <a:pt x="282" y="448"/>
                    <a:pt x="265" y="44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4" name="Freeform 3625">
              <a:extLst>
                <a:ext uri="{FF2B5EF4-FFF2-40B4-BE49-F238E27FC236}">
                  <a16:creationId xmlns:a16="http://schemas.microsoft.com/office/drawing/2014/main" id="{37D21C11-CDA9-4AA5-BF9A-2B95E17CC6B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61" y="2964"/>
              <a:ext cx="1025" cy="655"/>
            </a:xfrm>
            <a:custGeom>
              <a:avLst/>
              <a:gdLst>
                <a:gd name="T0" fmla="*/ 999 w 440"/>
                <a:gd name="T1" fmla="*/ 1065 h 281"/>
                <a:gd name="T2" fmla="*/ 1004 w 440"/>
                <a:gd name="T3" fmla="*/ 972 h 281"/>
                <a:gd name="T4" fmla="*/ 624 w 440"/>
                <a:gd name="T5" fmla="*/ 266 h 281"/>
                <a:gd name="T6" fmla="*/ 54 w 440"/>
                <a:gd name="T7" fmla="*/ 98 h 281"/>
                <a:gd name="T8" fmla="*/ 61 w 440"/>
                <a:gd name="T9" fmla="*/ 16 h 281"/>
                <a:gd name="T10" fmla="*/ 1281 w 440"/>
                <a:gd name="T11" fmla="*/ 457 h 281"/>
                <a:gd name="T12" fmla="*/ 2344 w 440"/>
                <a:gd name="T13" fmla="*/ 902 h 281"/>
                <a:gd name="T14" fmla="*/ 2351 w 440"/>
                <a:gd name="T15" fmla="*/ 951 h 281"/>
                <a:gd name="T16" fmla="*/ 1319 w 440"/>
                <a:gd name="T17" fmla="*/ 592 h 281"/>
                <a:gd name="T18" fmla="*/ 2197 w 440"/>
                <a:gd name="T19" fmla="*/ 1189 h 281"/>
                <a:gd name="T20" fmla="*/ 2176 w 440"/>
                <a:gd name="T21" fmla="*/ 1238 h 281"/>
                <a:gd name="T22" fmla="*/ 1291 w 440"/>
                <a:gd name="T23" fmla="*/ 695 h 281"/>
                <a:gd name="T24" fmla="*/ 895 w 440"/>
                <a:gd name="T25" fmla="*/ 375 h 281"/>
                <a:gd name="T26" fmla="*/ 1433 w 440"/>
                <a:gd name="T27" fmla="*/ 1473 h 281"/>
                <a:gd name="T28" fmla="*/ 1367 w 440"/>
                <a:gd name="T29" fmla="*/ 1482 h 281"/>
                <a:gd name="T30" fmla="*/ 983 w 440"/>
                <a:gd name="T31" fmla="*/ 580 h 281"/>
                <a:gd name="T32" fmla="*/ 1053 w 440"/>
                <a:gd name="T33" fmla="*/ 930 h 281"/>
                <a:gd name="T34" fmla="*/ 1065 w 440"/>
                <a:gd name="T35" fmla="*/ 972 h 281"/>
                <a:gd name="T36" fmla="*/ 1069 w 440"/>
                <a:gd name="T37" fmla="*/ 1044 h 281"/>
                <a:gd name="T38" fmla="*/ 1069 w 440"/>
                <a:gd name="T39" fmla="*/ 1103 h 281"/>
                <a:gd name="T40" fmla="*/ 1069 w 440"/>
                <a:gd name="T41" fmla="*/ 1151 h 281"/>
                <a:gd name="T42" fmla="*/ 1074 w 440"/>
                <a:gd name="T43" fmla="*/ 1184 h 281"/>
                <a:gd name="T44" fmla="*/ 1069 w 440"/>
                <a:gd name="T45" fmla="*/ 1245 h 281"/>
                <a:gd name="T46" fmla="*/ 1058 w 440"/>
                <a:gd name="T47" fmla="*/ 1364 h 281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</a:gdLst>
              <a:ahLst/>
              <a:cxnLst>
                <a:cxn ang="T48">
                  <a:pos x="T0" y="T1"/>
                </a:cxn>
                <a:cxn ang="T49">
                  <a:pos x="T2" y="T3"/>
                </a:cxn>
                <a:cxn ang="T50">
                  <a:pos x="T4" y="T5"/>
                </a:cxn>
                <a:cxn ang="T51">
                  <a:pos x="T6" y="T7"/>
                </a:cxn>
                <a:cxn ang="T52">
                  <a:pos x="T8" y="T9"/>
                </a:cxn>
                <a:cxn ang="T53">
                  <a:pos x="T10" y="T11"/>
                </a:cxn>
                <a:cxn ang="T54">
                  <a:pos x="T12" y="T13"/>
                </a:cxn>
                <a:cxn ang="T55">
                  <a:pos x="T14" y="T15"/>
                </a:cxn>
                <a:cxn ang="T56">
                  <a:pos x="T16" y="T17"/>
                </a:cxn>
                <a:cxn ang="T57">
                  <a:pos x="T18" y="T19"/>
                </a:cxn>
                <a:cxn ang="T58">
                  <a:pos x="T20" y="T21"/>
                </a:cxn>
                <a:cxn ang="T59">
                  <a:pos x="T22" y="T23"/>
                </a:cxn>
                <a:cxn ang="T60">
                  <a:pos x="T24" y="T25"/>
                </a:cxn>
                <a:cxn ang="T61">
                  <a:pos x="T26" y="T27"/>
                </a:cxn>
                <a:cxn ang="T62">
                  <a:pos x="T28" y="T29"/>
                </a:cxn>
                <a:cxn ang="T63">
                  <a:pos x="T30" y="T31"/>
                </a:cxn>
                <a:cxn ang="T64">
                  <a:pos x="T32" y="T33"/>
                </a:cxn>
                <a:cxn ang="T65">
                  <a:pos x="T34" y="T35"/>
                </a:cxn>
                <a:cxn ang="T66">
                  <a:pos x="T36" y="T37"/>
                </a:cxn>
                <a:cxn ang="T67">
                  <a:pos x="T38" y="T39"/>
                </a:cxn>
                <a:cxn ang="T68">
                  <a:pos x="T40" y="T41"/>
                </a:cxn>
                <a:cxn ang="T69">
                  <a:pos x="T42" y="T43"/>
                </a:cxn>
                <a:cxn ang="T70">
                  <a:pos x="T44" y="T45"/>
                </a:cxn>
                <a:cxn ang="T71">
                  <a:pos x="T46" y="T47"/>
                </a:cxn>
              </a:cxnLst>
              <a:rect l="0" t="0" r="r" b="b"/>
              <a:pathLst>
                <a:path w="440" h="281">
                  <a:moveTo>
                    <a:pt x="184" y="196"/>
                  </a:moveTo>
                  <a:cubicBezTo>
                    <a:pt x="184" y="192"/>
                    <a:pt x="185" y="182"/>
                    <a:pt x="185" y="179"/>
                  </a:cubicBezTo>
                  <a:cubicBezTo>
                    <a:pt x="182" y="112"/>
                    <a:pt x="160" y="80"/>
                    <a:pt x="115" y="49"/>
                  </a:cubicBezTo>
                  <a:cubicBezTo>
                    <a:pt x="80" y="25"/>
                    <a:pt x="19" y="19"/>
                    <a:pt x="10" y="18"/>
                  </a:cubicBezTo>
                  <a:cubicBezTo>
                    <a:pt x="0" y="18"/>
                    <a:pt x="1" y="3"/>
                    <a:pt x="11" y="3"/>
                  </a:cubicBezTo>
                  <a:cubicBezTo>
                    <a:pt x="49" y="0"/>
                    <a:pt x="144" y="18"/>
                    <a:pt x="236" y="84"/>
                  </a:cubicBezTo>
                  <a:cubicBezTo>
                    <a:pt x="328" y="150"/>
                    <a:pt x="380" y="162"/>
                    <a:pt x="432" y="166"/>
                  </a:cubicBezTo>
                  <a:cubicBezTo>
                    <a:pt x="440" y="164"/>
                    <a:pt x="439" y="175"/>
                    <a:pt x="433" y="175"/>
                  </a:cubicBezTo>
                  <a:cubicBezTo>
                    <a:pt x="352" y="165"/>
                    <a:pt x="286" y="144"/>
                    <a:pt x="243" y="109"/>
                  </a:cubicBezTo>
                  <a:cubicBezTo>
                    <a:pt x="270" y="137"/>
                    <a:pt x="351" y="201"/>
                    <a:pt x="405" y="219"/>
                  </a:cubicBezTo>
                  <a:cubicBezTo>
                    <a:pt x="410" y="221"/>
                    <a:pt x="409" y="230"/>
                    <a:pt x="401" y="228"/>
                  </a:cubicBezTo>
                  <a:cubicBezTo>
                    <a:pt x="388" y="225"/>
                    <a:pt x="298" y="186"/>
                    <a:pt x="238" y="128"/>
                  </a:cubicBezTo>
                  <a:cubicBezTo>
                    <a:pt x="230" y="121"/>
                    <a:pt x="165" y="69"/>
                    <a:pt x="165" y="69"/>
                  </a:cubicBezTo>
                  <a:cubicBezTo>
                    <a:pt x="193" y="90"/>
                    <a:pt x="259" y="166"/>
                    <a:pt x="264" y="271"/>
                  </a:cubicBezTo>
                  <a:cubicBezTo>
                    <a:pt x="264" y="279"/>
                    <a:pt x="252" y="281"/>
                    <a:pt x="252" y="273"/>
                  </a:cubicBezTo>
                  <a:cubicBezTo>
                    <a:pt x="252" y="273"/>
                    <a:pt x="240" y="161"/>
                    <a:pt x="181" y="107"/>
                  </a:cubicBezTo>
                  <a:cubicBezTo>
                    <a:pt x="184" y="118"/>
                    <a:pt x="192" y="136"/>
                    <a:pt x="194" y="171"/>
                  </a:cubicBezTo>
                  <a:cubicBezTo>
                    <a:pt x="195" y="173"/>
                    <a:pt x="196" y="176"/>
                    <a:pt x="196" y="179"/>
                  </a:cubicBezTo>
                  <a:cubicBezTo>
                    <a:pt x="196" y="179"/>
                    <a:pt x="198" y="187"/>
                    <a:pt x="197" y="192"/>
                  </a:cubicBezTo>
                  <a:cubicBezTo>
                    <a:pt x="197" y="192"/>
                    <a:pt x="198" y="196"/>
                    <a:pt x="197" y="203"/>
                  </a:cubicBezTo>
                  <a:cubicBezTo>
                    <a:pt x="197" y="204"/>
                    <a:pt x="199" y="208"/>
                    <a:pt x="197" y="212"/>
                  </a:cubicBezTo>
                  <a:cubicBezTo>
                    <a:pt x="197" y="215"/>
                    <a:pt x="198" y="215"/>
                    <a:pt x="198" y="218"/>
                  </a:cubicBezTo>
                  <a:cubicBezTo>
                    <a:pt x="198" y="222"/>
                    <a:pt x="198" y="225"/>
                    <a:pt x="197" y="229"/>
                  </a:cubicBezTo>
                  <a:cubicBezTo>
                    <a:pt x="197" y="232"/>
                    <a:pt x="197" y="247"/>
                    <a:pt x="195" y="251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5" name="Freeform 3626">
              <a:extLst>
                <a:ext uri="{FF2B5EF4-FFF2-40B4-BE49-F238E27FC236}">
                  <a16:creationId xmlns:a16="http://schemas.microsoft.com/office/drawing/2014/main" id="{1E215754-F490-483D-99A2-4DCBFC04E76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9" y="3137"/>
              <a:ext cx="329" cy="401"/>
            </a:xfrm>
            <a:custGeom>
              <a:avLst/>
              <a:gdLst>
                <a:gd name="T0" fmla="*/ 751 w 141"/>
                <a:gd name="T1" fmla="*/ 865 h 172"/>
                <a:gd name="T2" fmla="*/ 310 w 141"/>
                <a:gd name="T3" fmla="*/ 256 h 172"/>
                <a:gd name="T4" fmla="*/ 310 w 141"/>
                <a:gd name="T5" fmla="*/ 249 h 172"/>
                <a:gd name="T6" fmla="*/ 0 w 141"/>
                <a:gd name="T7" fmla="*/ 0 h 172"/>
                <a:gd name="T8" fmla="*/ 266 w 141"/>
                <a:gd name="T9" fmla="*/ 322 h 172"/>
                <a:gd name="T10" fmla="*/ 698 w 141"/>
                <a:gd name="T11" fmla="*/ 898 h 172"/>
                <a:gd name="T12" fmla="*/ 751 w 141"/>
                <a:gd name="T13" fmla="*/ 865 h 172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41" h="172">
                  <a:moveTo>
                    <a:pt x="138" y="159"/>
                  </a:moveTo>
                  <a:cubicBezTo>
                    <a:pt x="138" y="159"/>
                    <a:pt x="111" y="100"/>
                    <a:pt x="57" y="47"/>
                  </a:cubicBezTo>
                  <a:cubicBezTo>
                    <a:pt x="57" y="47"/>
                    <a:pt x="57" y="47"/>
                    <a:pt x="57" y="46"/>
                  </a:cubicBezTo>
                  <a:cubicBezTo>
                    <a:pt x="42" y="33"/>
                    <a:pt x="12" y="10"/>
                    <a:pt x="0" y="0"/>
                  </a:cubicBezTo>
                  <a:cubicBezTo>
                    <a:pt x="13" y="11"/>
                    <a:pt x="32" y="32"/>
                    <a:pt x="49" y="59"/>
                  </a:cubicBezTo>
                  <a:cubicBezTo>
                    <a:pt x="66" y="77"/>
                    <a:pt x="123" y="150"/>
                    <a:pt x="128" y="165"/>
                  </a:cubicBezTo>
                  <a:cubicBezTo>
                    <a:pt x="131" y="172"/>
                    <a:pt x="141" y="165"/>
                    <a:pt x="138" y="159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6" name="Freeform 3627">
              <a:extLst>
                <a:ext uri="{FF2B5EF4-FFF2-40B4-BE49-F238E27FC236}">
                  <a16:creationId xmlns:a16="http://schemas.microsoft.com/office/drawing/2014/main" id="{076B0CB3-7A1B-4DA0-A91C-5D6865B2DD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8" y="2817"/>
              <a:ext cx="168" cy="217"/>
            </a:xfrm>
            <a:custGeom>
              <a:avLst/>
              <a:gdLst>
                <a:gd name="T0" fmla="*/ 327 w 72"/>
                <a:gd name="T1" fmla="*/ 98 h 93"/>
                <a:gd name="T2" fmla="*/ 184 w 72"/>
                <a:gd name="T3" fmla="*/ 54 h 93"/>
                <a:gd name="T4" fmla="*/ 0 w 72"/>
                <a:gd name="T5" fmla="*/ 376 h 93"/>
                <a:gd name="T6" fmla="*/ 114 w 72"/>
                <a:gd name="T7" fmla="*/ 495 h 93"/>
                <a:gd name="T8" fmla="*/ 380 w 72"/>
                <a:gd name="T9" fmla="*/ 364 h 93"/>
                <a:gd name="T10" fmla="*/ 327 w 72"/>
                <a:gd name="T11" fmla="*/ 98 h 9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2" h="93">
                  <a:moveTo>
                    <a:pt x="60" y="18"/>
                  </a:moveTo>
                  <a:cubicBezTo>
                    <a:pt x="55" y="6"/>
                    <a:pt x="46" y="0"/>
                    <a:pt x="34" y="10"/>
                  </a:cubicBezTo>
                  <a:cubicBezTo>
                    <a:pt x="18" y="24"/>
                    <a:pt x="0" y="53"/>
                    <a:pt x="0" y="69"/>
                  </a:cubicBezTo>
                  <a:cubicBezTo>
                    <a:pt x="0" y="88"/>
                    <a:pt x="10" y="89"/>
                    <a:pt x="21" y="91"/>
                  </a:cubicBezTo>
                  <a:cubicBezTo>
                    <a:pt x="32" y="93"/>
                    <a:pt x="66" y="79"/>
                    <a:pt x="70" y="67"/>
                  </a:cubicBezTo>
                  <a:cubicBezTo>
                    <a:pt x="72" y="60"/>
                    <a:pt x="67" y="35"/>
                    <a:pt x="60" y="1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7" name="Freeform 3628">
              <a:extLst>
                <a:ext uri="{FF2B5EF4-FFF2-40B4-BE49-F238E27FC236}">
                  <a16:creationId xmlns:a16="http://schemas.microsoft.com/office/drawing/2014/main" id="{D4D383CF-61CF-4B2E-B895-C8A270D5D8AF}"/>
                </a:ext>
              </a:extLst>
            </p:cNvPr>
            <p:cNvSpPr>
              <a:spLocks/>
            </p:cNvSpPr>
            <p:nvPr/>
          </p:nvSpPr>
          <p:spPr bwMode="auto">
            <a:xfrm>
              <a:off x="3151" y="2715"/>
              <a:ext cx="180" cy="212"/>
            </a:xfrm>
            <a:custGeom>
              <a:avLst/>
              <a:gdLst>
                <a:gd name="T0" fmla="*/ 126 w 77"/>
                <a:gd name="T1" fmla="*/ 77 h 91"/>
                <a:gd name="T2" fmla="*/ 21 w 77"/>
                <a:gd name="T3" fmla="*/ 233 h 91"/>
                <a:gd name="T4" fmla="*/ 94 w 77"/>
                <a:gd name="T5" fmla="*/ 461 h 91"/>
                <a:gd name="T6" fmla="*/ 306 w 77"/>
                <a:gd name="T7" fmla="*/ 375 h 91"/>
                <a:gd name="T8" fmla="*/ 388 w 77"/>
                <a:gd name="T9" fmla="*/ 158 h 91"/>
                <a:gd name="T10" fmla="*/ 126 w 77"/>
                <a:gd name="T11" fmla="*/ 77 h 9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7" h="91">
                  <a:moveTo>
                    <a:pt x="23" y="14"/>
                  </a:moveTo>
                  <a:cubicBezTo>
                    <a:pt x="7" y="22"/>
                    <a:pt x="2" y="30"/>
                    <a:pt x="4" y="43"/>
                  </a:cubicBezTo>
                  <a:cubicBezTo>
                    <a:pt x="6" y="56"/>
                    <a:pt x="0" y="79"/>
                    <a:pt x="17" y="85"/>
                  </a:cubicBezTo>
                  <a:cubicBezTo>
                    <a:pt x="34" y="91"/>
                    <a:pt x="46" y="80"/>
                    <a:pt x="56" y="69"/>
                  </a:cubicBezTo>
                  <a:cubicBezTo>
                    <a:pt x="66" y="58"/>
                    <a:pt x="77" y="50"/>
                    <a:pt x="71" y="29"/>
                  </a:cubicBezTo>
                  <a:cubicBezTo>
                    <a:pt x="65" y="8"/>
                    <a:pt x="52" y="0"/>
                    <a:pt x="23" y="1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8" name="Freeform 3629">
              <a:extLst>
                <a:ext uri="{FF2B5EF4-FFF2-40B4-BE49-F238E27FC236}">
                  <a16:creationId xmlns:a16="http://schemas.microsoft.com/office/drawing/2014/main" id="{CB40E16A-1434-4F54-A0A0-E1E6CF60EF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98" y="2826"/>
              <a:ext cx="138" cy="161"/>
            </a:xfrm>
            <a:custGeom>
              <a:avLst/>
              <a:gdLst>
                <a:gd name="T0" fmla="*/ 175 w 59"/>
                <a:gd name="T1" fmla="*/ 0 h 69"/>
                <a:gd name="T2" fmla="*/ 318 w 59"/>
                <a:gd name="T3" fmla="*/ 196 h 69"/>
                <a:gd name="T4" fmla="*/ 187 w 59"/>
                <a:gd name="T5" fmla="*/ 371 h 69"/>
                <a:gd name="T6" fmla="*/ 5 w 59"/>
                <a:gd name="T7" fmla="*/ 257 h 69"/>
                <a:gd name="T8" fmla="*/ 175 w 59"/>
                <a:gd name="T9" fmla="*/ 0 h 6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9" h="69">
                  <a:moveTo>
                    <a:pt x="32" y="0"/>
                  </a:moveTo>
                  <a:cubicBezTo>
                    <a:pt x="43" y="0"/>
                    <a:pt x="59" y="6"/>
                    <a:pt x="58" y="36"/>
                  </a:cubicBezTo>
                  <a:cubicBezTo>
                    <a:pt x="57" y="66"/>
                    <a:pt x="47" y="67"/>
                    <a:pt x="34" y="68"/>
                  </a:cubicBezTo>
                  <a:cubicBezTo>
                    <a:pt x="21" y="69"/>
                    <a:pt x="2" y="55"/>
                    <a:pt x="1" y="47"/>
                  </a:cubicBezTo>
                  <a:cubicBezTo>
                    <a:pt x="0" y="39"/>
                    <a:pt x="12" y="3"/>
                    <a:pt x="32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89" name="Freeform 3630">
              <a:extLst>
                <a:ext uri="{FF2B5EF4-FFF2-40B4-BE49-F238E27FC236}">
                  <a16:creationId xmlns:a16="http://schemas.microsoft.com/office/drawing/2014/main" id="{71D08CA3-14D8-4646-BE9E-0246D1B7416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72" y="2927"/>
              <a:ext cx="175" cy="165"/>
            </a:xfrm>
            <a:custGeom>
              <a:avLst/>
              <a:gdLst>
                <a:gd name="T0" fmla="*/ 175 w 75"/>
                <a:gd name="T1" fmla="*/ 37 h 71"/>
                <a:gd name="T2" fmla="*/ 21 w 75"/>
                <a:gd name="T3" fmla="*/ 179 h 71"/>
                <a:gd name="T4" fmla="*/ 289 w 75"/>
                <a:gd name="T5" fmla="*/ 351 h 71"/>
                <a:gd name="T6" fmla="*/ 364 w 75"/>
                <a:gd name="T7" fmla="*/ 188 h 71"/>
                <a:gd name="T8" fmla="*/ 175 w 75"/>
                <a:gd name="T9" fmla="*/ 37 h 7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5" h="71">
                  <a:moveTo>
                    <a:pt x="32" y="7"/>
                  </a:moveTo>
                  <a:cubicBezTo>
                    <a:pt x="17" y="13"/>
                    <a:pt x="8" y="16"/>
                    <a:pt x="4" y="33"/>
                  </a:cubicBezTo>
                  <a:cubicBezTo>
                    <a:pt x="0" y="50"/>
                    <a:pt x="31" y="71"/>
                    <a:pt x="53" y="65"/>
                  </a:cubicBezTo>
                  <a:cubicBezTo>
                    <a:pt x="75" y="59"/>
                    <a:pt x="70" y="40"/>
                    <a:pt x="67" y="35"/>
                  </a:cubicBezTo>
                  <a:cubicBezTo>
                    <a:pt x="64" y="30"/>
                    <a:pt x="45" y="0"/>
                    <a:pt x="32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0" name="Freeform 3631">
              <a:extLst>
                <a:ext uri="{FF2B5EF4-FFF2-40B4-BE49-F238E27FC236}">
                  <a16:creationId xmlns:a16="http://schemas.microsoft.com/office/drawing/2014/main" id="{92A953ED-E143-4EC4-8D03-CDE8697E4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7" y="3025"/>
              <a:ext cx="147" cy="170"/>
            </a:xfrm>
            <a:custGeom>
              <a:avLst/>
              <a:gdLst>
                <a:gd name="T0" fmla="*/ 338 w 63"/>
                <a:gd name="T1" fmla="*/ 254 h 73"/>
                <a:gd name="T2" fmla="*/ 306 w 63"/>
                <a:gd name="T3" fmla="*/ 126 h 73"/>
                <a:gd name="T4" fmla="*/ 131 w 63"/>
                <a:gd name="T5" fmla="*/ 28 h 73"/>
                <a:gd name="T6" fmla="*/ 12 w 63"/>
                <a:gd name="T7" fmla="*/ 205 h 73"/>
                <a:gd name="T8" fmla="*/ 163 w 63"/>
                <a:gd name="T9" fmla="*/ 375 h 73"/>
                <a:gd name="T10" fmla="*/ 306 w 63"/>
                <a:gd name="T11" fmla="*/ 326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63" h="73">
                  <a:moveTo>
                    <a:pt x="62" y="47"/>
                  </a:moveTo>
                  <a:cubicBezTo>
                    <a:pt x="63" y="38"/>
                    <a:pt x="61" y="27"/>
                    <a:pt x="56" y="23"/>
                  </a:cubicBezTo>
                  <a:cubicBezTo>
                    <a:pt x="49" y="17"/>
                    <a:pt x="34" y="0"/>
                    <a:pt x="24" y="5"/>
                  </a:cubicBezTo>
                  <a:cubicBezTo>
                    <a:pt x="5" y="11"/>
                    <a:pt x="0" y="21"/>
                    <a:pt x="2" y="38"/>
                  </a:cubicBezTo>
                  <a:cubicBezTo>
                    <a:pt x="4" y="55"/>
                    <a:pt x="9" y="64"/>
                    <a:pt x="30" y="69"/>
                  </a:cubicBezTo>
                  <a:cubicBezTo>
                    <a:pt x="47" y="73"/>
                    <a:pt x="52" y="68"/>
                    <a:pt x="56" y="6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1" name="Freeform 3632">
              <a:extLst>
                <a:ext uri="{FF2B5EF4-FFF2-40B4-BE49-F238E27FC236}">
                  <a16:creationId xmlns:a16="http://schemas.microsoft.com/office/drawing/2014/main" id="{F3AD5524-AA32-474A-9328-225C7797FE2F}"/>
                </a:ext>
              </a:extLst>
            </p:cNvPr>
            <p:cNvSpPr>
              <a:spLocks/>
            </p:cNvSpPr>
            <p:nvPr/>
          </p:nvSpPr>
          <p:spPr bwMode="auto">
            <a:xfrm>
              <a:off x="3340" y="3008"/>
              <a:ext cx="119" cy="150"/>
            </a:xfrm>
            <a:custGeom>
              <a:avLst/>
              <a:gdLst>
                <a:gd name="T0" fmla="*/ 229 w 51"/>
                <a:gd name="T1" fmla="*/ 307 h 64"/>
                <a:gd name="T2" fmla="*/ 245 w 51"/>
                <a:gd name="T3" fmla="*/ 286 h 64"/>
                <a:gd name="T4" fmla="*/ 175 w 51"/>
                <a:gd name="T5" fmla="*/ 21 h 64"/>
                <a:gd name="T6" fmla="*/ 49 w 51"/>
                <a:gd name="T7" fmla="*/ 159 h 64"/>
                <a:gd name="T8" fmla="*/ 33 w 51"/>
                <a:gd name="T9" fmla="*/ 352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1" h="64">
                  <a:moveTo>
                    <a:pt x="42" y="56"/>
                  </a:moveTo>
                  <a:cubicBezTo>
                    <a:pt x="43" y="55"/>
                    <a:pt x="44" y="53"/>
                    <a:pt x="45" y="52"/>
                  </a:cubicBezTo>
                  <a:cubicBezTo>
                    <a:pt x="49" y="41"/>
                    <a:pt x="51" y="0"/>
                    <a:pt x="32" y="4"/>
                  </a:cubicBezTo>
                  <a:cubicBezTo>
                    <a:pt x="19" y="5"/>
                    <a:pt x="15" y="17"/>
                    <a:pt x="9" y="29"/>
                  </a:cubicBezTo>
                  <a:cubicBezTo>
                    <a:pt x="4" y="39"/>
                    <a:pt x="0" y="56"/>
                    <a:pt x="6" y="6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2" name="Freeform 3633">
              <a:extLst>
                <a:ext uri="{FF2B5EF4-FFF2-40B4-BE49-F238E27FC236}">
                  <a16:creationId xmlns:a16="http://schemas.microsoft.com/office/drawing/2014/main" id="{34A27022-8811-4B87-B9F8-91A647A3E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49" y="3113"/>
              <a:ext cx="70" cy="45"/>
            </a:xfrm>
            <a:custGeom>
              <a:avLst/>
              <a:gdLst>
                <a:gd name="T0" fmla="*/ 163 w 30"/>
                <a:gd name="T1" fmla="*/ 107 h 19"/>
                <a:gd name="T2" fmla="*/ 70 w 30"/>
                <a:gd name="T3" fmla="*/ 5 h 19"/>
                <a:gd name="T4" fmla="*/ 0 w 30"/>
                <a:gd name="T5" fmla="*/ 78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" h="19">
                  <a:moveTo>
                    <a:pt x="30" y="19"/>
                  </a:moveTo>
                  <a:cubicBezTo>
                    <a:pt x="26" y="12"/>
                    <a:pt x="19" y="0"/>
                    <a:pt x="13" y="1"/>
                  </a:cubicBezTo>
                  <a:cubicBezTo>
                    <a:pt x="8" y="3"/>
                    <a:pt x="3" y="8"/>
                    <a:pt x="0" y="14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3" name="Freeform 3634">
              <a:extLst>
                <a:ext uri="{FF2B5EF4-FFF2-40B4-BE49-F238E27FC236}">
                  <a16:creationId xmlns:a16="http://schemas.microsoft.com/office/drawing/2014/main" id="{C6FE3CEE-8ECF-4FD2-B446-6B29200E29F3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0" y="3181"/>
              <a:ext cx="180" cy="123"/>
            </a:xfrm>
            <a:custGeom>
              <a:avLst/>
              <a:gdLst>
                <a:gd name="T0" fmla="*/ 82 w 77"/>
                <a:gd name="T1" fmla="*/ 0 h 53"/>
                <a:gd name="T2" fmla="*/ 70 w 77"/>
                <a:gd name="T3" fmla="*/ 32 h 53"/>
                <a:gd name="T4" fmla="*/ 82 w 77"/>
                <a:gd name="T5" fmla="*/ 225 h 53"/>
                <a:gd name="T6" fmla="*/ 334 w 77"/>
                <a:gd name="T7" fmla="*/ 237 h 53"/>
                <a:gd name="T8" fmla="*/ 393 w 77"/>
                <a:gd name="T9" fmla="*/ 107 h 5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7" h="53">
                  <a:moveTo>
                    <a:pt x="15" y="0"/>
                  </a:moveTo>
                  <a:cubicBezTo>
                    <a:pt x="14" y="3"/>
                    <a:pt x="14" y="5"/>
                    <a:pt x="13" y="6"/>
                  </a:cubicBezTo>
                  <a:cubicBezTo>
                    <a:pt x="11" y="18"/>
                    <a:pt x="0" y="32"/>
                    <a:pt x="15" y="42"/>
                  </a:cubicBezTo>
                  <a:cubicBezTo>
                    <a:pt x="29" y="53"/>
                    <a:pt x="48" y="51"/>
                    <a:pt x="61" y="44"/>
                  </a:cubicBezTo>
                  <a:cubicBezTo>
                    <a:pt x="73" y="37"/>
                    <a:pt x="77" y="26"/>
                    <a:pt x="72" y="20"/>
                  </a:cubicBezTo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4" name="Freeform 3635">
              <a:extLst>
                <a:ext uri="{FF2B5EF4-FFF2-40B4-BE49-F238E27FC236}">
                  <a16:creationId xmlns:a16="http://schemas.microsoft.com/office/drawing/2014/main" id="{839FC941-A09E-439A-94EB-8E3B859030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3211"/>
              <a:ext cx="172" cy="147"/>
            </a:xfrm>
            <a:custGeom>
              <a:avLst/>
              <a:gdLst>
                <a:gd name="T0" fmla="*/ 265 w 74"/>
                <a:gd name="T1" fmla="*/ 37 h 63"/>
                <a:gd name="T2" fmla="*/ 330 w 74"/>
                <a:gd name="T3" fmla="*/ 299 h 63"/>
                <a:gd name="T4" fmla="*/ 60 w 74"/>
                <a:gd name="T5" fmla="*/ 257 h 63"/>
                <a:gd name="T6" fmla="*/ 60 w 74"/>
                <a:gd name="T7" fmla="*/ 77 h 63"/>
                <a:gd name="T8" fmla="*/ 265 w 74"/>
                <a:gd name="T9" fmla="*/ 37 h 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4" h="63">
                  <a:moveTo>
                    <a:pt x="49" y="7"/>
                  </a:moveTo>
                  <a:cubicBezTo>
                    <a:pt x="60" y="16"/>
                    <a:pt x="74" y="47"/>
                    <a:pt x="61" y="55"/>
                  </a:cubicBezTo>
                  <a:cubicBezTo>
                    <a:pt x="48" y="63"/>
                    <a:pt x="22" y="56"/>
                    <a:pt x="11" y="47"/>
                  </a:cubicBezTo>
                  <a:cubicBezTo>
                    <a:pt x="0" y="39"/>
                    <a:pt x="3" y="19"/>
                    <a:pt x="11" y="14"/>
                  </a:cubicBezTo>
                  <a:cubicBezTo>
                    <a:pt x="19" y="9"/>
                    <a:pt x="39" y="0"/>
                    <a:pt x="49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5" name="Freeform 3636">
              <a:extLst>
                <a:ext uri="{FF2B5EF4-FFF2-40B4-BE49-F238E27FC236}">
                  <a16:creationId xmlns:a16="http://schemas.microsoft.com/office/drawing/2014/main" id="{CC689F65-B9B6-4652-9E09-24913CDFFD5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62" y="3074"/>
              <a:ext cx="91" cy="172"/>
            </a:xfrm>
            <a:custGeom>
              <a:avLst/>
              <a:gdLst>
                <a:gd name="T0" fmla="*/ 201 w 39"/>
                <a:gd name="T1" fmla="*/ 139 h 74"/>
                <a:gd name="T2" fmla="*/ 110 w 39"/>
                <a:gd name="T3" fmla="*/ 12 h 74"/>
                <a:gd name="T4" fmla="*/ 16 w 39"/>
                <a:gd name="T5" fmla="*/ 163 h 74"/>
                <a:gd name="T6" fmla="*/ 131 w 39"/>
                <a:gd name="T7" fmla="*/ 384 h 74"/>
                <a:gd name="T8" fmla="*/ 201 w 39"/>
                <a:gd name="T9" fmla="*/ 139 h 7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74">
                  <a:moveTo>
                    <a:pt x="37" y="26"/>
                  </a:moveTo>
                  <a:cubicBezTo>
                    <a:pt x="36" y="11"/>
                    <a:pt x="26" y="0"/>
                    <a:pt x="20" y="2"/>
                  </a:cubicBezTo>
                  <a:cubicBezTo>
                    <a:pt x="6" y="4"/>
                    <a:pt x="0" y="13"/>
                    <a:pt x="3" y="30"/>
                  </a:cubicBezTo>
                  <a:cubicBezTo>
                    <a:pt x="7" y="46"/>
                    <a:pt x="13" y="74"/>
                    <a:pt x="24" y="71"/>
                  </a:cubicBezTo>
                  <a:cubicBezTo>
                    <a:pt x="30" y="70"/>
                    <a:pt x="39" y="45"/>
                    <a:pt x="37" y="2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6" name="Freeform 3637">
              <a:extLst>
                <a:ext uri="{FF2B5EF4-FFF2-40B4-BE49-F238E27FC236}">
                  <a16:creationId xmlns:a16="http://schemas.microsoft.com/office/drawing/2014/main" id="{B6B36B8F-033B-4FD0-AB42-AF35E4F49749}"/>
                </a:ext>
              </a:extLst>
            </p:cNvPr>
            <p:cNvSpPr>
              <a:spLocks/>
            </p:cNvSpPr>
            <p:nvPr/>
          </p:nvSpPr>
          <p:spPr bwMode="auto">
            <a:xfrm>
              <a:off x="992" y="1724"/>
              <a:ext cx="61" cy="743"/>
            </a:xfrm>
            <a:custGeom>
              <a:avLst/>
              <a:gdLst>
                <a:gd name="T0" fmla="*/ 143 w 26"/>
                <a:gd name="T1" fmla="*/ 1731 h 319"/>
                <a:gd name="T2" fmla="*/ 0 w 26"/>
                <a:gd name="T3" fmla="*/ 0 h 3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6" h="319">
                  <a:moveTo>
                    <a:pt x="26" y="319"/>
                  </a:moveTo>
                  <a:cubicBezTo>
                    <a:pt x="22" y="249"/>
                    <a:pt x="10" y="109"/>
                    <a:pt x="0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7" name="Freeform 3638">
              <a:extLst>
                <a:ext uri="{FF2B5EF4-FFF2-40B4-BE49-F238E27FC236}">
                  <a16:creationId xmlns:a16="http://schemas.microsoft.com/office/drawing/2014/main" id="{C0083003-3D4E-4C38-83B3-62B78A00CC5A}"/>
                </a:ext>
              </a:extLst>
            </p:cNvPr>
            <p:cNvSpPr>
              <a:spLocks/>
            </p:cNvSpPr>
            <p:nvPr/>
          </p:nvSpPr>
          <p:spPr bwMode="auto">
            <a:xfrm>
              <a:off x="545" y="878"/>
              <a:ext cx="426" cy="1589"/>
            </a:xfrm>
            <a:custGeom>
              <a:avLst/>
              <a:gdLst>
                <a:gd name="T0" fmla="*/ 975 w 183"/>
                <a:gd name="T1" fmla="*/ 1379 h 682"/>
                <a:gd name="T2" fmla="*/ 964 w 183"/>
                <a:gd name="T3" fmla="*/ 1260 h 682"/>
                <a:gd name="T4" fmla="*/ 992 w 183"/>
                <a:gd name="T5" fmla="*/ 0 h 682"/>
                <a:gd name="T6" fmla="*/ 987 w 183"/>
                <a:gd name="T7" fmla="*/ 0 h 682"/>
                <a:gd name="T8" fmla="*/ 803 w 183"/>
                <a:gd name="T9" fmla="*/ 303 h 682"/>
                <a:gd name="T10" fmla="*/ 510 w 183"/>
                <a:gd name="T11" fmla="*/ 662 h 682"/>
                <a:gd name="T12" fmla="*/ 168 w 183"/>
                <a:gd name="T13" fmla="*/ 363 h 682"/>
                <a:gd name="T14" fmla="*/ 0 w 183"/>
                <a:gd name="T15" fmla="*/ 70 h 682"/>
                <a:gd name="T16" fmla="*/ 158 w 183"/>
                <a:gd name="T17" fmla="*/ 1384 h 682"/>
                <a:gd name="T18" fmla="*/ 368 w 183"/>
                <a:gd name="T19" fmla="*/ 3702 h 682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183" h="682">
                  <a:moveTo>
                    <a:pt x="180" y="254"/>
                  </a:moveTo>
                  <a:cubicBezTo>
                    <a:pt x="179" y="245"/>
                    <a:pt x="178" y="238"/>
                    <a:pt x="178" y="232"/>
                  </a:cubicBezTo>
                  <a:cubicBezTo>
                    <a:pt x="167" y="151"/>
                    <a:pt x="180" y="58"/>
                    <a:pt x="183" y="0"/>
                  </a:cubicBezTo>
                  <a:cubicBezTo>
                    <a:pt x="182" y="0"/>
                    <a:pt x="182" y="0"/>
                    <a:pt x="182" y="0"/>
                  </a:cubicBezTo>
                  <a:cubicBezTo>
                    <a:pt x="181" y="17"/>
                    <a:pt x="171" y="31"/>
                    <a:pt x="148" y="56"/>
                  </a:cubicBezTo>
                  <a:cubicBezTo>
                    <a:pt x="118" y="89"/>
                    <a:pt x="124" y="105"/>
                    <a:pt x="94" y="122"/>
                  </a:cubicBezTo>
                  <a:cubicBezTo>
                    <a:pt x="65" y="138"/>
                    <a:pt x="54" y="108"/>
                    <a:pt x="31" y="67"/>
                  </a:cubicBezTo>
                  <a:cubicBezTo>
                    <a:pt x="15" y="40"/>
                    <a:pt x="2" y="28"/>
                    <a:pt x="0" y="13"/>
                  </a:cubicBezTo>
                  <a:cubicBezTo>
                    <a:pt x="2" y="54"/>
                    <a:pt x="7" y="131"/>
                    <a:pt x="29" y="255"/>
                  </a:cubicBezTo>
                  <a:cubicBezTo>
                    <a:pt x="51" y="383"/>
                    <a:pt x="70" y="543"/>
                    <a:pt x="68" y="682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8" name="Freeform 3639">
              <a:extLst>
                <a:ext uri="{FF2B5EF4-FFF2-40B4-BE49-F238E27FC236}">
                  <a16:creationId xmlns:a16="http://schemas.microsoft.com/office/drawing/2014/main" id="{C5B4DA94-28D5-4F0F-8940-848EF20BF1F0}"/>
                </a:ext>
              </a:extLst>
            </p:cNvPr>
            <p:cNvSpPr>
              <a:spLocks/>
            </p:cNvSpPr>
            <p:nvPr/>
          </p:nvSpPr>
          <p:spPr bwMode="auto">
            <a:xfrm>
              <a:off x="804" y="943"/>
              <a:ext cx="156" cy="513"/>
            </a:xfrm>
            <a:custGeom>
              <a:avLst/>
              <a:gdLst>
                <a:gd name="T0" fmla="*/ 102 w 67"/>
                <a:gd name="T1" fmla="*/ 354 h 220"/>
                <a:gd name="T2" fmla="*/ 254 w 67"/>
                <a:gd name="T3" fmla="*/ 152 h 220"/>
                <a:gd name="T4" fmla="*/ 363 w 67"/>
                <a:gd name="T5" fmla="*/ 0 h 220"/>
                <a:gd name="T6" fmla="*/ 319 w 67"/>
                <a:gd name="T7" fmla="*/ 669 h 220"/>
                <a:gd name="T8" fmla="*/ 352 w 67"/>
                <a:gd name="T9" fmla="*/ 1196 h 220"/>
                <a:gd name="T10" fmla="*/ 61 w 67"/>
                <a:gd name="T11" fmla="*/ 1021 h 220"/>
                <a:gd name="T12" fmla="*/ 37 w 67"/>
                <a:gd name="T13" fmla="*/ 436 h 220"/>
                <a:gd name="T14" fmla="*/ 102 w 67"/>
                <a:gd name="T15" fmla="*/ 354 h 220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67" h="220">
                  <a:moveTo>
                    <a:pt x="19" y="65"/>
                  </a:moveTo>
                  <a:cubicBezTo>
                    <a:pt x="29" y="47"/>
                    <a:pt x="37" y="40"/>
                    <a:pt x="47" y="28"/>
                  </a:cubicBezTo>
                  <a:cubicBezTo>
                    <a:pt x="57" y="15"/>
                    <a:pt x="65" y="2"/>
                    <a:pt x="67" y="0"/>
                  </a:cubicBezTo>
                  <a:cubicBezTo>
                    <a:pt x="61" y="34"/>
                    <a:pt x="59" y="85"/>
                    <a:pt x="59" y="123"/>
                  </a:cubicBezTo>
                  <a:cubicBezTo>
                    <a:pt x="58" y="161"/>
                    <a:pt x="65" y="220"/>
                    <a:pt x="65" y="220"/>
                  </a:cubicBezTo>
                  <a:cubicBezTo>
                    <a:pt x="65" y="220"/>
                    <a:pt x="17" y="195"/>
                    <a:pt x="11" y="188"/>
                  </a:cubicBezTo>
                  <a:cubicBezTo>
                    <a:pt x="0" y="177"/>
                    <a:pt x="1" y="95"/>
                    <a:pt x="7" y="80"/>
                  </a:cubicBezTo>
                  <a:cubicBezTo>
                    <a:pt x="14" y="64"/>
                    <a:pt x="19" y="65"/>
                    <a:pt x="19" y="65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99" name="Freeform 3640">
              <a:extLst>
                <a:ext uri="{FF2B5EF4-FFF2-40B4-BE49-F238E27FC236}">
                  <a16:creationId xmlns:a16="http://schemas.microsoft.com/office/drawing/2014/main" id="{016BC7C9-9683-4EF6-9E1B-D40D7F617A41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649"/>
              <a:ext cx="177" cy="469"/>
            </a:xfrm>
            <a:custGeom>
              <a:avLst/>
              <a:gdLst>
                <a:gd name="T0" fmla="*/ 0 w 76"/>
                <a:gd name="T1" fmla="*/ 0 h 201"/>
                <a:gd name="T2" fmla="*/ 228 w 76"/>
                <a:gd name="T3" fmla="*/ 126 h 201"/>
                <a:gd name="T4" fmla="*/ 319 w 76"/>
                <a:gd name="T5" fmla="*/ 175 h 201"/>
                <a:gd name="T6" fmla="*/ 412 w 76"/>
                <a:gd name="T7" fmla="*/ 1094 h 201"/>
                <a:gd name="T8" fmla="*/ 228 w 76"/>
                <a:gd name="T9" fmla="*/ 364 h 201"/>
                <a:gd name="T10" fmla="*/ 0 w 76"/>
                <a:gd name="T11" fmla="*/ 0 h 201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76" h="201">
                  <a:moveTo>
                    <a:pt x="0" y="0"/>
                  </a:moveTo>
                  <a:cubicBezTo>
                    <a:pt x="8" y="7"/>
                    <a:pt x="34" y="20"/>
                    <a:pt x="42" y="23"/>
                  </a:cubicBezTo>
                  <a:cubicBezTo>
                    <a:pt x="50" y="27"/>
                    <a:pt x="59" y="32"/>
                    <a:pt x="59" y="32"/>
                  </a:cubicBezTo>
                  <a:cubicBezTo>
                    <a:pt x="59" y="32"/>
                    <a:pt x="72" y="169"/>
                    <a:pt x="76" y="201"/>
                  </a:cubicBezTo>
                  <a:cubicBezTo>
                    <a:pt x="70" y="163"/>
                    <a:pt x="59" y="96"/>
                    <a:pt x="42" y="67"/>
                  </a:cubicBezTo>
                  <a:cubicBezTo>
                    <a:pt x="26" y="37"/>
                    <a:pt x="4" y="11"/>
                    <a:pt x="0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0" name="Freeform 3641">
              <a:extLst>
                <a:ext uri="{FF2B5EF4-FFF2-40B4-BE49-F238E27FC236}">
                  <a16:creationId xmlns:a16="http://schemas.microsoft.com/office/drawing/2014/main" id="{A18F05BB-4D63-4A1F-ACD8-6E050556A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556" y="957"/>
              <a:ext cx="80" cy="370"/>
            </a:xfrm>
            <a:custGeom>
              <a:avLst/>
              <a:gdLst>
                <a:gd name="T0" fmla="*/ 0 w 34"/>
                <a:gd name="T1" fmla="*/ 0 h 159"/>
                <a:gd name="T2" fmla="*/ 28 w 34"/>
                <a:gd name="T3" fmla="*/ 351 h 159"/>
                <a:gd name="T4" fmla="*/ 78 w 34"/>
                <a:gd name="T5" fmla="*/ 752 h 159"/>
                <a:gd name="T6" fmla="*/ 94 w 34"/>
                <a:gd name="T7" fmla="*/ 861 h 159"/>
                <a:gd name="T8" fmla="*/ 73 w 34"/>
                <a:gd name="T9" fmla="*/ 351 h 159"/>
                <a:gd name="T10" fmla="*/ 106 w 34"/>
                <a:gd name="T11" fmla="*/ 261 h 159"/>
                <a:gd name="T12" fmla="*/ 184 w 34"/>
                <a:gd name="T13" fmla="*/ 326 h 159"/>
                <a:gd name="T14" fmla="*/ 115 w 34"/>
                <a:gd name="T15" fmla="*/ 172 h 159"/>
                <a:gd name="T16" fmla="*/ 21 w 34"/>
                <a:gd name="T17" fmla="*/ 49 h 1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34" h="159">
                  <a:moveTo>
                    <a:pt x="0" y="0"/>
                  </a:moveTo>
                  <a:cubicBezTo>
                    <a:pt x="0" y="23"/>
                    <a:pt x="2" y="43"/>
                    <a:pt x="5" y="65"/>
                  </a:cubicBezTo>
                  <a:cubicBezTo>
                    <a:pt x="9" y="90"/>
                    <a:pt x="9" y="114"/>
                    <a:pt x="14" y="139"/>
                  </a:cubicBezTo>
                  <a:cubicBezTo>
                    <a:pt x="16" y="146"/>
                    <a:pt x="17" y="154"/>
                    <a:pt x="17" y="159"/>
                  </a:cubicBezTo>
                  <a:cubicBezTo>
                    <a:pt x="17" y="128"/>
                    <a:pt x="14" y="97"/>
                    <a:pt x="13" y="65"/>
                  </a:cubicBezTo>
                  <a:cubicBezTo>
                    <a:pt x="12" y="60"/>
                    <a:pt x="10" y="48"/>
                    <a:pt x="19" y="48"/>
                  </a:cubicBezTo>
                  <a:cubicBezTo>
                    <a:pt x="25" y="49"/>
                    <a:pt x="27" y="59"/>
                    <a:pt x="33" y="60"/>
                  </a:cubicBezTo>
                  <a:cubicBezTo>
                    <a:pt x="34" y="53"/>
                    <a:pt x="25" y="39"/>
                    <a:pt x="21" y="32"/>
                  </a:cubicBezTo>
                  <a:cubicBezTo>
                    <a:pt x="16" y="22"/>
                    <a:pt x="11" y="16"/>
                    <a:pt x="4" y="9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1" name="Freeform 3642">
              <a:extLst>
                <a:ext uri="{FF2B5EF4-FFF2-40B4-BE49-F238E27FC236}">
                  <a16:creationId xmlns:a16="http://schemas.microsoft.com/office/drawing/2014/main" id="{EFAEE007-2EDA-478C-9017-76668CBAD48D}"/>
                </a:ext>
              </a:extLst>
            </p:cNvPr>
            <p:cNvSpPr>
              <a:spLocks/>
            </p:cNvSpPr>
            <p:nvPr/>
          </p:nvSpPr>
          <p:spPr bwMode="auto">
            <a:xfrm>
              <a:off x="671" y="1164"/>
              <a:ext cx="93" cy="163"/>
            </a:xfrm>
            <a:custGeom>
              <a:avLst/>
              <a:gdLst>
                <a:gd name="T0" fmla="*/ 33 w 40"/>
                <a:gd name="T1" fmla="*/ 0 h 70"/>
                <a:gd name="T2" fmla="*/ 98 w 40"/>
                <a:gd name="T3" fmla="*/ 49 h 70"/>
                <a:gd name="T4" fmla="*/ 184 w 40"/>
                <a:gd name="T5" fmla="*/ 54 h 70"/>
                <a:gd name="T6" fmla="*/ 179 w 40"/>
                <a:gd name="T7" fmla="*/ 265 h 70"/>
                <a:gd name="T8" fmla="*/ 167 w 40"/>
                <a:gd name="T9" fmla="*/ 359 h 70"/>
                <a:gd name="T10" fmla="*/ 77 w 40"/>
                <a:gd name="T11" fmla="*/ 282 h 70"/>
                <a:gd name="T12" fmla="*/ 33 w 40"/>
                <a:gd name="T13" fmla="*/ 151 h 70"/>
                <a:gd name="T14" fmla="*/ 5 w 40"/>
                <a:gd name="T15" fmla="*/ 54 h 70"/>
                <a:gd name="T16" fmla="*/ 12 w 40"/>
                <a:gd name="T17" fmla="*/ 5 h 70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40" h="70">
                  <a:moveTo>
                    <a:pt x="6" y="0"/>
                  </a:moveTo>
                  <a:cubicBezTo>
                    <a:pt x="10" y="3"/>
                    <a:pt x="13" y="7"/>
                    <a:pt x="18" y="9"/>
                  </a:cubicBezTo>
                  <a:cubicBezTo>
                    <a:pt x="23" y="10"/>
                    <a:pt x="30" y="8"/>
                    <a:pt x="34" y="10"/>
                  </a:cubicBezTo>
                  <a:cubicBezTo>
                    <a:pt x="40" y="14"/>
                    <a:pt x="34" y="42"/>
                    <a:pt x="33" y="49"/>
                  </a:cubicBezTo>
                  <a:cubicBezTo>
                    <a:pt x="33" y="51"/>
                    <a:pt x="33" y="65"/>
                    <a:pt x="31" y="66"/>
                  </a:cubicBezTo>
                  <a:cubicBezTo>
                    <a:pt x="26" y="70"/>
                    <a:pt x="16" y="56"/>
                    <a:pt x="14" y="52"/>
                  </a:cubicBezTo>
                  <a:cubicBezTo>
                    <a:pt x="10" y="45"/>
                    <a:pt x="8" y="36"/>
                    <a:pt x="6" y="28"/>
                  </a:cubicBezTo>
                  <a:cubicBezTo>
                    <a:pt x="5" y="22"/>
                    <a:pt x="2" y="16"/>
                    <a:pt x="1" y="10"/>
                  </a:cubicBezTo>
                  <a:cubicBezTo>
                    <a:pt x="0" y="7"/>
                    <a:pt x="0" y="4"/>
                    <a:pt x="2" y="1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2" name="Freeform 3643">
              <a:extLst>
                <a:ext uri="{FF2B5EF4-FFF2-40B4-BE49-F238E27FC236}">
                  <a16:creationId xmlns:a16="http://schemas.microsoft.com/office/drawing/2014/main" id="{DCBC9443-9EDE-4C80-91F9-35AF1BAB3519}"/>
                </a:ext>
              </a:extLst>
            </p:cNvPr>
            <p:cNvSpPr>
              <a:spLocks/>
            </p:cNvSpPr>
            <p:nvPr/>
          </p:nvSpPr>
          <p:spPr bwMode="auto">
            <a:xfrm>
              <a:off x="745" y="1614"/>
              <a:ext cx="131" cy="476"/>
            </a:xfrm>
            <a:custGeom>
              <a:avLst/>
              <a:gdLst>
                <a:gd name="T0" fmla="*/ 61 w 56"/>
                <a:gd name="T1" fmla="*/ 16 h 204"/>
                <a:gd name="T2" fmla="*/ 192 w 56"/>
                <a:gd name="T3" fmla="*/ 299 h 204"/>
                <a:gd name="T4" fmla="*/ 236 w 56"/>
                <a:gd name="T5" fmla="*/ 686 h 204"/>
                <a:gd name="T6" fmla="*/ 306 w 56"/>
                <a:gd name="T7" fmla="*/ 1111 h 204"/>
                <a:gd name="T8" fmla="*/ 164 w 56"/>
                <a:gd name="T9" fmla="*/ 474 h 204"/>
                <a:gd name="T10" fmla="*/ 87 w 56"/>
                <a:gd name="T11" fmla="*/ 196 h 204"/>
                <a:gd name="T12" fmla="*/ 0 w 56"/>
                <a:gd name="T13" fmla="*/ 0 h 20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6" h="204">
                  <a:moveTo>
                    <a:pt x="11" y="3"/>
                  </a:moveTo>
                  <a:cubicBezTo>
                    <a:pt x="32" y="1"/>
                    <a:pt x="34" y="42"/>
                    <a:pt x="35" y="55"/>
                  </a:cubicBezTo>
                  <a:cubicBezTo>
                    <a:pt x="37" y="79"/>
                    <a:pt x="40" y="103"/>
                    <a:pt x="43" y="126"/>
                  </a:cubicBezTo>
                  <a:cubicBezTo>
                    <a:pt x="46" y="151"/>
                    <a:pt x="47" y="180"/>
                    <a:pt x="56" y="204"/>
                  </a:cubicBezTo>
                  <a:cubicBezTo>
                    <a:pt x="30" y="174"/>
                    <a:pt x="37" y="123"/>
                    <a:pt x="30" y="87"/>
                  </a:cubicBezTo>
                  <a:cubicBezTo>
                    <a:pt x="27" y="69"/>
                    <a:pt x="25" y="52"/>
                    <a:pt x="16" y="36"/>
                  </a:cubicBezTo>
                  <a:cubicBezTo>
                    <a:pt x="9" y="24"/>
                    <a:pt x="3" y="13"/>
                    <a:pt x="0" y="0"/>
                  </a:cubicBezTo>
                </a:path>
              </a:pathLst>
            </a:custGeom>
            <a:solidFill>
              <a:srgbClr val="FFECC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3" name="Freeform 3644">
              <a:extLst>
                <a:ext uri="{FF2B5EF4-FFF2-40B4-BE49-F238E27FC236}">
                  <a16:creationId xmlns:a16="http://schemas.microsoft.com/office/drawing/2014/main" id="{2AD1EA0C-F85E-4843-8F63-A51862088095}"/>
                </a:ext>
              </a:extLst>
            </p:cNvPr>
            <p:cNvSpPr>
              <a:spLocks/>
            </p:cNvSpPr>
            <p:nvPr/>
          </p:nvSpPr>
          <p:spPr bwMode="auto">
            <a:xfrm>
              <a:off x="570" y="1050"/>
              <a:ext cx="138" cy="1049"/>
            </a:xfrm>
            <a:custGeom>
              <a:avLst/>
              <a:gdLst>
                <a:gd name="T0" fmla="*/ 61 w 59"/>
                <a:gd name="T1" fmla="*/ 576 h 450"/>
                <a:gd name="T2" fmla="*/ 187 w 59"/>
                <a:gd name="T3" fmla="*/ 1359 h 450"/>
                <a:gd name="T4" fmla="*/ 302 w 59"/>
                <a:gd name="T5" fmla="*/ 2445 h 450"/>
                <a:gd name="T6" fmla="*/ 269 w 59"/>
                <a:gd name="T7" fmla="*/ 1466 h 450"/>
                <a:gd name="T8" fmla="*/ 98 w 59"/>
                <a:gd name="T9" fmla="*/ 326 h 450"/>
                <a:gd name="T10" fmla="*/ 54 w 59"/>
                <a:gd name="T11" fmla="*/ 28 h 450"/>
                <a:gd name="T12" fmla="*/ 0 w 59"/>
                <a:gd name="T13" fmla="*/ 0 h 450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59" h="450">
                  <a:moveTo>
                    <a:pt x="11" y="106"/>
                  </a:moveTo>
                  <a:cubicBezTo>
                    <a:pt x="13" y="136"/>
                    <a:pt x="28" y="202"/>
                    <a:pt x="34" y="250"/>
                  </a:cubicBezTo>
                  <a:cubicBezTo>
                    <a:pt x="40" y="298"/>
                    <a:pt x="57" y="431"/>
                    <a:pt x="55" y="450"/>
                  </a:cubicBezTo>
                  <a:cubicBezTo>
                    <a:pt x="59" y="400"/>
                    <a:pt x="55" y="334"/>
                    <a:pt x="49" y="270"/>
                  </a:cubicBezTo>
                  <a:cubicBezTo>
                    <a:pt x="43" y="207"/>
                    <a:pt x="28" y="101"/>
                    <a:pt x="18" y="60"/>
                  </a:cubicBezTo>
                  <a:cubicBezTo>
                    <a:pt x="9" y="24"/>
                    <a:pt x="6" y="8"/>
                    <a:pt x="10" y="5"/>
                  </a:cubicBezTo>
                  <a:cubicBezTo>
                    <a:pt x="14" y="2"/>
                    <a:pt x="0" y="0"/>
                    <a:pt x="0" y="0"/>
                  </a:cubicBezTo>
                </a:path>
              </a:pathLst>
            </a:custGeom>
            <a:solidFill>
              <a:srgbClr val="E6CA8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4" name="Freeform 3645">
              <a:extLst>
                <a:ext uri="{FF2B5EF4-FFF2-40B4-BE49-F238E27FC236}">
                  <a16:creationId xmlns:a16="http://schemas.microsoft.com/office/drawing/2014/main" id="{9E51D291-42F7-4D62-BAE6-3DAE66136FFA}"/>
                </a:ext>
              </a:extLst>
            </p:cNvPr>
            <p:cNvSpPr>
              <a:spLocks/>
            </p:cNvSpPr>
            <p:nvPr/>
          </p:nvSpPr>
          <p:spPr bwMode="auto">
            <a:xfrm>
              <a:off x="806" y="975"/>
              <a:ext cx="130" cy="411"/>
            </a:xfrm>
            <a:custGeom>
              <a:avLst/>
              <a:gdLst>
                <a:gd name="T0" fmla="*/ 188 w 56"/>
                <a:gd name="T1" fmla="*/ 131 h 176"/>
                <a:gd name="T2" fmla="*/ 28 w 56"/>
                <a:gd name="T3" fmla="*/ 441 h 176"/>
                <a:gd name="T4" fmla="*/ 49 w 56"/>
                <a:gd name="T5" fmla="*/ 960 h 176"/>
                <a:gd name="T6" fmla="*/ 151 w 56"/>
                <a:gd name="T7" fmla="*/ 229 h 176"/>
                <a:gd name="T8" fmla="*/ 302 w 56"/>
                <a:gd name="T9" fmla="*/ 0 h 176"/>
                <a:gd name="T10" fmla="*/ 188 w 56"/>
                <a:gd name="T11" fmla="*/ 131 h 17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6" h="176">
                  <a:moveTo>
                    <a:pt x="35" y="24"/>
                  </a:moveTo>
                  <a:cubicBezTo>
                    <a:pt x="21" y="38"/>
                    <a:pt x="8" y="61"/>
                    <a:pt x="5" y="81"/>
                  </a:cubicBezTo>
                  <a:cubicBezTo>
                    <a:pt x="0" y="112"/>
                    <a:pt x="5" y="157"/>
                    <a:pt x="9" y="176"/>
                  </a:cubicBezTo>
                  <a:cubicBezTo>
                    <a:pt x="7" y="126"/>
                    <a:pt x="6" y="71"/>
                    <a:pt x="28" y="42"/>
                  </a:cubicBezTo>
                  <a:cubicBezTo>
                    <a:pt x="40" y="27"/>
                    <a:pt x="53" y="7"/>
                    <a:pt x="56" y="0"/>
                  </a:cubicBezTo>
                  <a:cubicBezTo>
                    <a:pt x="52" y="7"/>
                    <a:pt x="35" y="24"/>
                    <a:pt x="35" y="24"/>
                  </a:cubicBezTo>
                </a:path>
              </a:pathLst>
            </a:custGeom>
            <a:solidFill>
              <a:srgbClr val="B49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5" name="Freeform 3646">
              <a:extLst>
                <a:ext uri="{FF2B5EF4-FFF2-40B4-BE49-F238E27FC236}">
                  <a16:creationId xmlns:a16="http://schemas.microsoft.com/office/drawing/2014/main" id="{7D4D8DDC-103F-4C4F-8F21-7E65C0459EBA}"/>
                </a:ext>
              </a:extLst>
            </p:cNvPr>
            <p:cNvSpPr>
              <a:spLocks/>
            </p:cNvSpPr>
            <p:nvPr/>
          </p:nvSpPr>
          <p:spPr bwMode="auto">
            <a:xfrm>
              <a:off x="918" y="992"/>
              <a:ext cx="30" cy="461"/>
            </a:xfrm>
            <a:custGeom>
              <a:avLst/>
              <a:gdLst>
                <a:gd name="T0" fmla="*/ 53 w 13"/>
                <a:gd name="T1" fmla="*/ 380 h 198"/>
                <a:gd name="T2" fmla="*/ 37 w 13"/>
                <a:gd name="T3" fmla="*/ 715 h 198"/>
                <a:gd name="T4" fmla="*/ 65 w 13"/>
                <a:gd name="T5" fmla="*/ 1041 h 198"/>
                <a:gd name="T6" fmla="*/ 69 w 13"/>
                <a:gd name="T7" fmla="*/ 1073 h 198"/>
                <a:gd name="T8" fmla="*/ 12 w 13"/>
                <a:gd name="T9" fmla="*/ 1029 h 198"/>
                <a:gd name="T10" fmla="*/ 12 w 13"/>
                <a:gd name="T11" fmla="*/ 894 h 198"/>
                <a:gd name="T12" fmla="*/ 5 w 13"/>
                <a:gd name="T13" fmla="*/ 731 h 198"/>
                <a:gd name="T14" fmla="*/ 28 w 13"/>
                <a:gd name="T15" fmla="*/ 456 h 198"/>
                <a:gd name="T16" fmla="*/ 42 w 13"/>
                <a:gd name="T17" fmla="*/ 237 h 198"/>
                <a:gd name="T18" fmla="*/ 58 w 13"/>
                <a:gd name="T19" fmla="*/ 65 h 198"/>
                <a:gd name="T20" fmla="*/ 69 w 13"/>
                <a:gd name="T21" fmla="*/ 0 h 19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3" h="198">
                  <a:moveTo>
                    <a:pt x="10" y="70"/>
                  </a:moveTo>
                  <a:cubicBezTo>
                    <a:pt x="10" y="91"/>
                    <a:pt x="8" y="111"/>
                    <a:pt x="7" y="132"/>
                  </a:cubicBezTo>
                  <a:cubicBezTo>
                    <a:pt x="6" y="152"/>
                    <a:pt x="10" y="172"/>
                    <a:pt x="12" y="192"/>
                  </a:cubicBezTo>
                  <a:cubicBezTo>
                    <a:pt x="12" y="194"/>
                    <a:pt x="12" y="196"/>
                    <a:pt x="13" y="198"/>
                  </a:cubicBezTo>
                  <a:cubicBezTo>
                    <a:pt x="10" y="194"/>
                    <a:pt x="6" y="192"/>
                    <a:pt x="2" y="190"/>
                  </a:cubicBezTo>
                  <a:cubicBezTo>
                    <a:pt x="4" y="182"/>
                    <a:pt x="2" y="173"/>
                    <a:pt x="2" y="165"/>
                  </a:cubicBezTo>
                  <a:cubicBezTo>
                    <a:pt x="2" y="155"/>
                    <a:pt x="1" y="145"/>
                    <a:pt x="1" y="135"/>
                  </a:cubicBezTo>
                  <a:cubicBezTo>
                    <a:pt x="0" y="118"/>
                    <a:pt x="3" y="101"/>
                    <a:pt x="5" y="84"/>
                  </a:cubicBezTo>
                  <a:cubicBezTo>
                    <a:pt x="6" y="71"/>
                    <a:pt x="7" y="57"/>
                    <a:pt x="8" y="44"/>
                  </a:cubicBezTo>
                  <a:cubicBezTo>
                    <a:pt x="9" y="34"/>
                    <a:pt x="9" y="22"/>
                    <a:pt x="11" y="12"/>
                  </a:cubicBezTo>
                  <a:cubicBezTo>
                    <a:pt x="11" y="8"/>
                    <a:pt x="12" y="4"/>
                    <a:pt x="13" y="0"/>
                  </a:cubicBezTo>
                </a:path>
              </a:pathLst>
            </a:custGeom>
            <a:solidFill>
              <a:srgbClr val="B49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6" name="Freeform 3647">
              <a:extLst>
                <a:ext uri="{FF2B5EF4-FFF2-40B4-BE49-F238E27FC236}">
                  <a16:creationId xmlns:a16="http://schemas.microsoft.com/office/drawing/2014/main" id="{294B50EB-B8FB-469F-93A1-33ED198A1D1E}"/>
                </a:ext>
              </a:extLst>
            </p:cNvPr>
            <p:cNvSpPr>
              <a:spLocks/>
            </p:cNvSpPr>
            <p:nvPr/>
          </p:nvSpPr>
          <p:spPr bwMode="auto">
            <a:xfrm>
              <a:off x="843" y="1649"/>
              <a:ext cx="154" cy="240"/>
            </a:xfrm>
            <a:custGeom>
              <a:avLst/>
              <a:gdLst>
                <a:gd name="T0" fmla="*/ 0 w 66"/>
                <a:gd name="T1" fmla="*/ 0 h 103"/>
                <a:gd name="T2" fmla="*/ 250 w 66"/>
                <a:gd name="T3" fmla="*/ 233 h 103"/>
                <a:gd name="T4" fmla="*/ 355 w 66"/>
                <a:gd name="T5" fmla="*/ 559 h 103"/>
                <a:gd name="T6" fmla="*/ 343 w 66"/>
                <a:gd name="T7" fmla="*/ 368 h 103"/>
                <a:gd name="T8" fmla="*/ 315 w 66"/>
                <a:gd name="T9" fmla="*/ 191 h 103"/>
                <a:gd name="T10" fmla="*/ 184 w 66"/>
                <a:gd name="T11" fmla="*/ 98 h 103"/>
                <a:gd name="T12" fmla="*/ 0 w 66"/>
                <a:gd name="T13" fmla="*/ 5 h 10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66" h="103">
                  <a:moveTo>
                    <a:pt x="0" y="0"/>
                  </a:moveTo>
                  <a:cubicBezTo>
                    <a:pt x="17" y="12"/>
                    <a:pt x="32" y="28"/>
                    <a:pt x="46" y="43"/>
                  </a:cubicBezTo>
                  <a:cubicBezTo>
                    <a:pt x="62" y="59"/>
                    <a:pt x="61" y="82"/>
                    <a:pt x="65" y="103"/>
                  </a:cubicBezTo>
                  <a:cubicBezTo>
                    <a:pt x="66" y="92"/>
                    <a:pt x="65" y="79"/>
                    <a:pt x="63" y="68"/>
                  </a:cubicBezTo>
                  <a:cubicBezTo>
                    <a:pt x="62" y="59"/>
                    <a:pt x="62" y="43"/>
                    <a:pt x="58" y="35"/>
                  </a:cubicBezTo>
                  <a:cubicBezTo>
                    <a:pt x="54" y="27"/>
                    <a:pt x="42" y="21"/>
                    <a:pt x="34" y="18"/>
                  </a:cubicBezTo>
                  <a:cubicBezTo>
                    <a:pt x="23" y="13"/>
                    <a:pt x="12" y="4"/>
                    <a:pt x="0" y="1"/>
                  </a:cubicBezTo>
                </a:path>
              </a:pathLst>
            </a:custGeom>
            <a:solidFill>
              <a:srgbClr val="B49F6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7" name="Freeform 3648">
              <a:extLst>
                <a:ext uri="{FF2B5EF4-FFF2-40B4-BE49-F238E27FC236}">
                  <a16:creationId xmlns:a16="http://schemas.microsoft.com/office/drawing/2014/main" id="{17FD1071-A7B3-4DC3-A318-520624FE87AC}"/>
                </a:ext>
              </a:extLst>
            </p:cNvPr>
            <p:cNvSpPr>
              <a:spLocks/>
            </p:cNvSpPr>
            <p:nvPr/>
          </p:nvSpPr>
          <p:spPr bwMode="auto">
            <a:xfrm>
              <a:off x="701" y="1195"/>
              <a:ext cx="30" cy="102"/>
            </a:xfrm>
            <a:custGeom>
              <a:avLst/>
              <a:gdLst>
                <a:gd name="T0" fmla="*/ 28 w 13"/>
                <a:gd name="T1" fmla="*/ 0 h 44"/>
                <a:gd name="T2" fmla="*/ 58 w 13"/>
                <a:gd name="T3" fmla="*/ 16 h 44"/>
                <a:gd name="T4" fmla="*/ 53 w 13"/>
                <a:gd name="T5" fmla="*/ 70 h 44"/>
                <a:gd name="T6" fmla="*/ 53 w 13"/>
                <a:gd name="T7" fmla="*/ 236 h 44"/>
                <a:gd name="T8" fmla="*/ 28 w 13"/>
                <a:gd name="T9" fmla="*/ 130 h 44"/>
                <a:gd name="T10" fmla="*/ 16 w 13"/>
                <a:gd name="T11" fmla="*/ 16 h 4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3" h="44">
                  <a:moveTo>
                    <a:pt x="5" y="0"/>
                  </a:moveTo>
                  <a:cubicBezTo>
                    <a:pt x="4" y="4"/>
                    <a:pt x="9" y="1"/>
                    <a:pt x="11" y="3"/>
                  </a:cubicBezTo>
                  <a:cubicBezTo>
                    <a:pt x="13" y="5"/>
                    <a:pt x="11" y="10"/>
                    <a:pt x="10" y="13"/>
                  </a:cubicBezTo>
                  <a:cubicBezTo>
                    <a:pt x="8" y="23"/>
                    <a:pt x="8" y="33"/>
                    <a:pt x="10" y="44"/>
                  </a:cubicBezTo>
                  <a:cubicBezTo>
                    <a:pt x="8" y="37"/>
                    <a:pt x="6" y="30"/>
                    <a:pt x="5" y="24"/>
                  </a:cubicBezTo>
                  <a:cubicBezTo>
                    <a:pt x="4" y="19"/>
                    <a:pt x="0" y="8"/>
                    <a:pt x="3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8" name="Freeform 3649">
              <a:extLst>
                <a:ext uri="{FF2B5EF4-FFF2-40B4-BE49-F238E27FC236}">
                  <a16:creationId xmlns:a16="http://schemas.microsoft.com/office/drawing/2014/main" id="{9AE3DFA1-C59C-4074-BFFD-32D519CBA32F}"/>
                </a:ext>
              </a:extLst>
            </p:cNvPr>
            <p:cNvSpPr>
              <a:spLocks/>
            </p:cNvSpPr>
            <p:nvPr/>
          </p:nvSpPr>
          <p:spPr bwMode="auto">
            <a:xfrm>
              <a:off x="783" y="1647"/>
              <a:ext cx="37" cy="172"/>
            </a:xfrm>
            <a:custGeom>
              <a:avLst/>
              <a:gdLst>
                <a:gd name="T0" fmla="*/ 12 w 16"/>
                <a:gd name="T1" fmla="*/ 0 h 74"/>
                <a:gd name="T2" fmla="*/ 58 w 16"/>
                <a:gd name="T3" fmla="*/ 130 h 74"/>
                <a:gd name="T4" fmla="*/ 86 w 16"/>
                <a:gd name="T5" fmla="*/ 400 h 74"/>
                <a:gd name="T6" fmla="*/ 53 w 16"/>
                <a:gd name="T7" fmla="*/ 151 h 74"/>
                <a:gd name="T8" fmla="*/ 21 w 16"/>
                <a:gd name="T9" fmla="*/ 60 h 74"/>
                <a:gd name="T10" fmla="*/ 12 w 16"/>
                <a:gd name="T11" fmla="*/ 16 h 74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6" h="74">
                  <a:moveTo>
                    <a:pt x="2" y="0"/>
                  </a:moveTo>
                  <a:cubicBezTo>
                    <a:pt x="12" y="2"/>
                    <a:pt x="9" y="17"/>
                    <a:pt x="11" y="24"/>
                  </a:cubicBezTo>
                  <a:cubicBezTo>
                    <a:pt x="13" y="40"/>
                    <a:pt x="16" y="58"/>
                    <a:pt x="16" y="74"/>
                  </a:cubicBezTo>
                  <a:cubicBezTo>
                    <a:pt x="16" y="59"/>
                    <a:pt x="13" y="43"/>
                    <a:pt x="10" y="28"/>
                  </a:cubicBezTo>
                  <a:cubicBezTo>
                    <a:pt x="9" y="22"/>
                    <a:pt x="7" y="17"/>
                    <a:pt x="4" y="11"/>
                  </a:cubicBezTo>
                  <a:cubicBezTo>
                    <a:pt x="3" y="9"/>
                    <a:pt x="0" y="6"/>
                    <a:pt x="2" y="3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09" name="Freeform 3650">
              <a:extLst>
                <a:ext uri="{FF2B5EF4-FFF2-40B4-BE49-F238E27FC236}">
                  <a16:creationId xmlns:a16="http://schemas.microsoft.com/office/drawing/2014/main" id="{A278566A-FF90-4022-83D4-E27C9D5E25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4" y="2852"/>
              <a:ext cx="730" cy="497"/>
            </a:xfrm>
            <a:custGeom>
              <a:avLst/>
              <a:gdLst>
                <a:gd name="T0" fmla="*/ 1551 w 313"/>
                <a:gd name="T1" fmla="*/ 861 h 213"/>
                <a:gd name="T2" fmla="*/ 1143 w 313"/>
                <a:gd name="T3" fmla="*/ 413 h 213"/>
                <a:gd name="T4" fmla="*/ 1404 w 313"/>
                <a:gd name="T5" fmla="*/ 0 h 213"/>
                <a:gd name="T6" fmla="*/ 1404 w 313"/>
                <a:gd name="T7" fmla="*/ 0 h 213"/>
                <a:gd name="T8" fmla="*/ 837 w 313"/>
                <a:gd name="T9" fmla="*/ 632 h 213"/>
                <a:gd name="T10" fmla="*/ 65 w 313"/>
                <a:gd name="T11" fmla="*/ 600 h 213"/>
                <a:gd name="T12" fmla="*/ 44 w 313"/>
                <a:gd name="T13" fmla="*/ 649 h 213"/>
                <a:gd name="T14" fmla="*/ 1703 w 313"/>
                <a:gd name="T15" fmla="*/ 833 h 213"/>
                <a:gd name="T16" fmla="*/ 1703 w 313"/>
                <a:gd name="T17" fmla="*/ 828 h 213"/>
                <a:gd name="T18" fmla="*/ 1551 w 313"/>
                <a:gd name="T19" fmla="*/ 861 h 213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313" h="213">
                  <a:moveTo>
                    <a:pt x="285" y="158"/>
                  </a:moveTo>
                  <a:cubicBezTo>
                    <a:pt x="244" y="158"/>
                    <a:pt x="210" y="121"/>
                    <a:pt x="210" y="76"/>
                  </a:cubicBezTo>
                  <a:cubicBezTo>
                    <a:pt x="210" y="42"/>
                    <a:pt x="230" y="12"/>
                    <a:pt x="258" y="0"/>
                  </a:cubicBezTo>
                  <a:cubicBezTo>
                    <a:pt x="258" y="0"/>
                    <a:pt x="258" y="0"/>
                    <a:pt x="258" y="0"/>
                  </a:cubicBezTo>
                  <a:cubicBezTo>
                    <a:pt x="214" y="18"/>
                    <a:pt x="196" y="90"/>
                    <a:pt x="154" y="116"/>
                  </a:cubicBezTo>
                  <a:cubicBezTo>
                    <a:pt x="112" y="142"/>
                    <a:pt x="58" y="130"/>
                    <a:pt x="12" y="110"/>
                  </a:cubicBezTo>
                  <a:cubicBezTo>
                    <a:pt x="6" y="107"/>
                    <a:pt x="0" y="115"/>
                    <a:pt x="8" y="119"/>
                  </a:cubicBezTo>
                  <a:cubicBezTo>
                    <a:pt x="40" y="141"/>
                    <a:pt x="215" y="213"/>
                    <a:pt x="313" y="153"/>
                  </a:cubicBezTo>
                  <a:cubicBezTo>
                    <a:pt x="313" y="152"/>
                    <a:pt x="313" y="152"/>
                    <a:pt x="313" y="152"/>
                  </a:cubicBezTo>
                  <a:cubicBezTo>
                    <a:pt x="305" y="156"/>
                    <a:pt x="295" y="158"/>
                    <a:pt x="285" y="158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0" name="Freeform 3651">
              <a:extLst>
                <a:ext uri="{FF2B5EF4-FFF2-40B4-BE49-F238E27FC236}">
                  <a16:creationId xmlns:a16="http://schemas.microsoft.com/office/drawing/2014/main" id="{D1D89090-336E-422A-AD9B-4F9071F7FFA9}"/>
                </a:ext>
              </a:extLst>
            </p:cNvPr>
            <p:cNvSpPr>
              <a:spLocks/>
            </p:cNvSpPr>
            <p:nvPr/>
          </p:nvSpPr>
          <p:spPr bwMode="auto">
            <a:xfrm>
              <a:off x="4095" y="2910"/>
              <a:ext cx="117" cy="159"/>
            </a:xfrm>
            <a:custGeom>
              <a:avLst/>
              <a:gdLst>
                <a:gd name="T0" fmla="*/ 274 w 50"/>
                <a:gd name="T1" fmla="*/ 241 h 68"/>
                <a:gd name="T2" fmla="*/ 143 w 50"/>
                <a:gd name="T3" fmla="*/ 372 h 68"/>
                <a:gd name="T4" fmla="*/ 0 w 50"/>
                <a:gd name="T5" fmla="*/ 187 h 68"/>
                <a:gd name="T6" fmla="*/ 143 w 50"/>
                <a:gd name="T7" fmla="*/ 0 h 68"/>
                <a:gd name="T8" fmla="*/ 274 w 50"/>
                <a:gd name="T9" fmla="*/ 136 h 6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0" h="68">
                  <a:moveTo>
                    <a:pt x="50" y="44"/>
                  </a:moveTo>
                  <a:cubicBezTo>
                    <a:pt x="47" y="58"/>
                    <a:pt x="37" y="68"/>
                    <a:pt x="26" y="68"/>
                  </a:cubicBezTo>
                  <a:cubicBezTo>
                    <a:pt x="11" y="68"/>
                    <a:pt x="0" y="53"/>
                    <a:pt x="0" y="34"/>
                  </a:cubicBezTo>
                  <a:cubicBezTo>
                    <a:pt x="0" y="15"/>
                    <a:pt x="11" y="0"/>
                    <a:pt x="26" y="0"/>
                  </a:cubicBezTo>
                  <a:cubicBezTo>
                    <a:pt x="38" y="0"/>
                    <a:pt x="48" y="11"/>
                    <a:pt x="50" y="25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1" name="Freeform 3652">
              <a:extLst>
                <a:ext uri="{FF2B5EF4-FFF2-40B4-BE49-F238E27FC236}">
                  <a16:creationId xmlns:a16="http://schemas.microsoft.com/office/drawing/2014/main" id="{554C5AC1-8AC7-4FA1-84E8-328FC6415C70}"/>
                </a:ext>
              </a:extLst>
            </p:cNvPr>
            <p:cNvSpPr>
              <a:spLocks/>
            </p:cNvSpPr>
            <p:nvPr/>
          </p:nvSpPr>
          <p:spPr bwMode="auto">
            <a:xfrm>
              <a:off x="3785" y="2896"/>
              <a:ext cx="371" cy="173"/>
            </a:xfrm>
            <a:custGeom>
              <a:avLst/>
              <a:gdLst>
                <a:gd name="T0" fmla="*/ 723 w 159"/>
                <a:gd name="T1" fmla="*/ 220 h 74"/>
                <a:gd name="T2" fmla="*/ 866 w 159"/>
                <a:gd name="T3" fmla="*/ 33 h 74"/>
                <a:gd name="T4" fmla="*/ 86 w 159"/>
                <a:gd name="T5" fmla="*/ 224 h 74"/>
                <a:gd name="T6" fmla="*/ 119 w 159"/>
                <a:gd name="T7" fmla="*/ 351 h 74"/>
                <a:gd name="T8" fmla="*/ 838 w 159"/>
                <a:gd name="T9" fmla="*/ 404 h 74"/>
                <a:gd name="T10" fmla="*/ 838 w 159"/>
                <a:gd name="T11" fmla="*/ 400 h 74"/>
                <a:gd name="T12" fmla="*/ 723 w 159"/>
                <a:gd name="T13" fmla="*/ 220 h 74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59" h="74">
                  <a:moveTo>
                    <a:pt x="133" y="40"/>
                  </a:moveTo>
                  <a:cubicBezTo>
                    <a:pt x="133" y="21"/>
                    <a:pt x="144" y="6"/>
                    <a:pt x="159" y="6"/>
                  </a:cubicBezTo>
                  <a:cubicBezTo>
                    <a:pt x="101" y="0"/>
                    <a:pt x="52" y="24"/>
                    <a:pt x="16" y="41"/>
                  </a:cubicBezTo>
                  <a:cubicBezTo>
                    <a:pt x="0" y="46"/>
                    <a:pt x="8" y="69"/>
                    <a:pt x="22" y="64"/>
                  </a:cubicBezTo>
                  <a:cubicBezTo>
                    <a:pt x="36" y="60"/>
                    <a:pt x="104" y="53"/>
                    <a:pt x="154" y="74"/>
                  </a:cubicBezTo>
                  <a:cubicBezTo>
                    <a:pt x="154" y="73"/>
                    <a:pt x="154" y="73"/>
                    <a:pt x="154" y="73"/>
                  </a:cubicBezTo>
                  <a:cubicBezTo>
                    <a:pt x="142" y="70"/>
                    <a:pt x="133" y="56"/>
                    <a:pt x="133" y="4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2" name="Freeform 3653">
              <a:extLst>
                <a:ext uri="{FF2B5EF4-FFF2-40B4-BE49-F238E27FC236}">
                  <a16:creationId xmlns:a16="http://schemas.microsoft.com/office/drawing/2014/main" id="{D3CFE349-23CC-4AB9-967A-54246D96A36C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1435"/>
              <a:ext cx="457" cy="1079"/>
            </a:xfrm>
            <a:custGeom>
              <a:avLst/>
              <a:gdLst>
                <a:gd name="T0" fmla="*/ 298 w 196"/>
                <a:gd name="T1" fmla="*/ 0 h 463"/>
                <a:gd name="T2" fmla="*/ 490 w 196"/>
                <a:gd name="T3" fmla="*/ 207 h 463"/>
                <a:gd name="T4" fmla="*/ 522 w 196"/>
                <a:gd name="T5" fmla="*/ 629 h 463"/>
                <a:gd name="T6" fmla="*/ 653 w 196"/>
                <a:gd name="T7" fmla="*/ 1058 h 463"/>
                <a:gd name="T8" fmla="*/ 821 w 196"/>
                <a:gd name="T9" fmla="*/ 1237 h 463"/>
                <a:gd name="T10" fmla="*/ 979 w 196"/>
                <a:gd name="T11" fmla="*/ 1396 h 463"/>
                <a:gd name="T12" fmla="*/ 1038 w 196"/>
                <a:gd name="T13" fmla="*/ 1869 h 463"/>
                <a:gd name="T14" fmla="*/ 809 w 196"/>
                <a:gd name="T15" fmla="*/ 2123 h 463"/>
                <a:gd name="T16" fmla="*/ 424 w 196"/>
                <a:gd name="T17" fmla="*/ 2470 h 463"/>
                <a:gd name="T18" fmla="*/ 224 w 196"/>
                <a:gd name="T19" fmla="*/ 2379 h 463"/>
                <a:gd name="T20" fmla="*/ 0 w 196"/>
                <a:gd name="T21" fmla="*/ 2179 h 46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196" h="463">
                  <a:moveTo>
                    <a:pt x="55" y="0"/>
                  </a:moveTo>
                  <a:cubicBezTo>
                    <a:pt x="61" y="3"/>
                    <a:pt x="85" y="12"/>
                    <a:pt x="90" y="38"/>
                  </a:cubicBezTo>
                  <a:cubicBezTo>
                    <a:pt x="92" y="68"/>
                    <a:pt x="96" y="85"/>
                    <a:pt x="96" y="116"/>
                  </a:cubicBezTo>
                  <a:cubicBezTo>
                    <a:pt x="96" y="145"/>
                    <a:pt x="97" y="175"/>
                    <a:pt x="120" y="195"/>
                  </a:cubicBezTo>
                  <a:cubicBezTo>
                    <a:pt x="131" y="207"/>
                    <a:pt x="140" y="215"/>
                    <a:pt x="151" y="228"/>
                  </a:cubicBezTo>
                  <a:cubicBezTo>
                    <a:pt x="161" y="241"/>
                    <a:pt x="164" y="237"/>
                    <a:pt x="180" y="257"/>
                  </a:cubicBezTo>
                  <a:cubicBezTo>
                    <a:pt x="196" y="278"/>
                    <a:pt x="194" y="313"/>
                    <a:pt x="191" y="344"/>
                  </a:cubicBezTo>
                  <a:cubicBezTo>
                    <a:pt x="187" y="375"/>
                    <a:pt x="171" y="375"/>
                    <a:pt x="149" y="391"/>
                  </a:cubicBezTo>
                  <a:cubicBezTo>
                    <a:pt x="126" y="408"/>
                    <a:pt x="90" y="446"/>
                    <a:pt x="78" y="455"/>
                  </a:cubicBezTo>
                  <a:cubicBezTo>
                    <a:pt x="66" y="463"/>
                    <a:pt x="52" y="447"/>
                    <a:pt x="41" y="438"/>
                  </a:cubicBezTo>
                  <a:cubicBezTo>
                    <a:pt x="31" y="429"/>
                    <a:pt x="2" y="412"/>
                    <a:pt x="0" y="401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3" name="Freeform 3654">
              <a:extLst>
                <a:ext uri="{FF2B5EF4-FFF2-40B4-BE49-F238E27FC236}">
                  <a16:creationId xmlns:a16="http://schemas.microsoft.com/office/drawing/2014/main" id="{4FD93B0F-E583-4E9E-9A09-D7968FE3C42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0" y="1421"/>
              <a:ext cx="90" cy="58"/>
            </a:xfrm>
            <a:custGeom>
              <a:avLst/>
              <a:gdLst>
                <a:gd name="T0" fmla="*/ 12 w 39"/>
                <a:gd name="T1" fmla="*/ 28 h 25"/>
                <a:gd name="T2" fmla="*/ 58 w 39"/>
                <a:gd name="T3" fmla="*/ 102 h 25"/>
                <a:gd name="T4" fmla="*/ 159 w 39"/>
                <a:gd name="T5" fmla="*/ 97 h 25"/>
                <a:gd name="T6" fmla="*/ 187 w 39"/>
                <a:gd name="T7" fmla="*/ 0 h 25"/>
                <a:gd name="T8" fmla="*/ 12 w 39"/>
                <a:gd name="T9" fmla="*/ 28 h 2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25">
                  <a:moveTo>
                    <a:pt x="2" y="5"/>
                  </a:moveTo>
                  <a:cubicBezTo>
                    <a:pt x="0" y="11"/>
                    <a:pt x="5" y="16"/>
                    <a:pt x="11" y="19"/>
                  </a:cubicBezTo>
                  <a:cubicBezTo>
                    <a:pt x="17" y="21"/>
                    <a:pt x="23" y="25"/>
                    <a:pt x="30" y="18"/>
                  </a:cubicBezTo>
                  <a:cubicBezTo>
                    <a:pt x="38" y="11"/>
                    <a:pt x="39" y="0"/>
                    <a:pt x="35" y="0"/>
                  </a:cubicBezTo>
                  <a:cubicBezTo>
                    <a:pt x="30" y="1"/>
                    <a:pt x="4" y="2"/>
                    <a:pt x="2" y="5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4" name="Freeform 3655">
              <a:extLst>
                <a:ext uri="{FF2B5EF4-FFF2-40B4-BE49-F238E27FC236}">
                  <a16:creationId xmlns:a16="http://schemas.microsoft.com/office/drawing/2014/main" id="{EB47B9AE-1C73-4992-A4A9-E7EDD5ACD2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414"/>
              <a:ext cx="58" cy="58"/>
            </a:xfrm>
            <a:custGeom>
              <a:avLst/>
              <a:gdLst>
                <a:gd name="T0" fmla="*/ 12 w 25"/>
                <a:gd name="T1" fmla="*/ 97 h 25"/>
                <a:gd name="T2" fmla="*/ 102 w 25"/>
                <a:gd name="T3" fmla="*/ 74 h 25"/>
                <a:gd name="T4" fmla="*/ 81 w 25"/>
                <a:gd name="T5" fmla="*/ 12 h 25"/>
                <a:gd name="T6" fmla="*/ 21 w 25"/>
                <a:gd name="T7" fmla="*/ 65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25">
                  <a:moveTo>
                    <a:pt x="2" y="18"/>
                  </a:moveTo>
                  <a:cubicBezTo>
                    <a:pt x="0" y="25"/>
                    <a:pt x="13" y="24"/>
                    <a:pt x="19" y="14"/>
                  </a:cubicBezTo>
                  <a:cubicBezTo>
                    <a:pt x="25" y="4"/>
                    <a:pt x="19" y="0"/>
                    <a:pt x="15" y="2"/>
                  </a:cubicBezTo>
                  <a:cubicBezTo>
                    <a:pt x="10" y="3"/>
                    <a:pt x="7" y="6"/>
                    <a:pt x="4" y="1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5" name="Freeform 3656">
              <a:extLst>
                <a:ext uri="{FF2B5EF4-FFF2-40B4-BE49-F238E27FC236}">
                  <a16:creationId xmlns:a16="http://schemas.microsoft.com/office/drawing/2014/main" id="{C1838AA1-BF50-4B1F-A335-465A95E3B7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431" y="1411"/>
              <a:ext cx="95" cy="112"/>
            </a:xfrm>
            <a:custGeom>
              <a:avLst/>
              <a:gdLst>
                <a:gd name="T0" fmla="*/ 220 w 41"/>
                <a:gd name="T1" fmla="*/ 0 h 48"/>
                <a:gd name="T2" fmla="*/ 123 w 41"/>
                <a:gd name="T3" fmla="*/ 114 h 48"/>
                <a:gd name="T4" fmla="*/ 0 w 41"/>
                <a:gd name="T5" fmla="*/ 261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1" h="48">
                  <a:moveTo>
                    <a:pt x="41" y="0"/>
                  </a:moveTo>
                  <a:cubicBezTo>
                    <a:pt x="35" y="3"/>
                    <a:pt x="34" y="15"/>
                    <a:pt x="23" y="21"/>
                  </a:cubicBezTo>
                  <a:cubicBezTo>
                    <a:pt x="12" y="28"/>
                    <a:pt x="0" y="32"/>
                    <a:pt x="0" y="48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6" name="Freeform 3657">
              <a:extLst>
                <a:ext uri="{FF2B5EF4-FFF2-40B4-BE49-F238E27FC236}">
                  <a16:creationId xmlns:a16="http://schemas.microsoft.com/office/drawing/2014/main" id="{6D334C02-FCF8-4789-963A-A9B1BF6FDBD2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7" y="1733"/>
              <a:ext cx="552" cy="851"/>
            </a:xfrm>
            <a:custGeom>
              <a:avLst/>
              <a:gdLst>
                <a:gd name="T0" fmla="*/ 1274 w 237"/>
                <a:gd name="T1" fmla="*/ 0 h 365"/>
                <a:gd name="T2" fmla="*/ 1095 w 237"/>
                <a:gd name="T3" fmla="*/ 343 h 365"/>
                <a:gd name="T4" fmla="*/ 689 w 237"/>
                <a:gd name="T5" fmla="*/ 783 h 365"/>
                <a:gd name="T6" fmla="*/ 710 w 237"/>
                <a:gd name="T7" fmla="*/ 1278 h 365"/>
                <a:gd name="T8" fmla="*/ 699 w 237"/>
                <a:gd name="T9" fmla="*/ 1588 h 365"/>
                <a:gd name="T10" fmla="*/ 119 w 237"/>
                <a:gd name="T11" fmla="*/ 1972 h 365"/>
                <a:gd name="T12" fmla="*/ 0 w 237"/>
                <a:gd name="T13" fmla="*/ 1907 h 365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237" h="365">
                  <a:moveTo>
                    <a:pt x="235" y="0"/>
                  </a:moveTo>
                  <a:cubicBezTo>
                    <a:pt x="235" y="13"/>
                    <a:pt x="237" y="30"/>
                    <a:pt x="202" y="63"/>
                  </a:cubicBezTo>
                  <a:cubicBezTo>
                    <a:pt x="167" y="96"/>
                    <a:pt x="134" y="114"/>
                    <a:pt x="127" y="144"/>
                  </a:cubicBezTo>
                  <a:cubicBezTo>
                    <a:pt x="120" y="174"/>
                    <a:pt x="126" y="202"/>
                    <a:pt x="131" y="235"/>
                  </a:cubicBezTo>
                  <a:cubicBezTo>
                    <a:pt x="136" y="268"/>
                    <a:pt x="148" y="275"/>
                    <a:pt x="129" y="292"/>
                  </a:cubicBezTo>
                  <a:cubicBezTo>
                    <a:pt x="109" y="308"/>
                    <a:pt x="35" y="365"/>
                    <a:pt x="22" y="363"/>
                  </a:cubicBezTo>
                  <a:cubicBezTo>
                    <a:pt x="9" y="362"/>
                    <a:pt x="0" y="351"/>
                    <a:pt x="0" y="351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7" name="Freeform 3658">
              <a:extLst>
                <a:ext uri="{FF2B5EF4-FFF2-40B4-BE49-F238E27FC236}">
                  <a16:creationId xmlns:a16="http://schemas.microsoft.com/office/drawing/2014/main" id="{B16AB001-5781-438F-8CD2-F1F968106A6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1866"/>
              <a:ext cx="306" cy="156"/>
            </a:xfrm>
            <a:custGeom>
              <a:avLst/>
              <a:gdLst>
                <a:gd name="T0" fmla="*/ 12 w 131"/>
                <a:gd name="T1" fmla="*/ 0 h 67"/>
                <a:gd name="T2" fmla="*/ 208 w 131"/>
                <a:gd name="T3" fmla="*/ 196 h 67"/>
                <a:gd name="T4" fmla="*/ 715 w 131"/>
                <a:gd name="T5" fmla="*/ 293 h 6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1" h="67">
                  <a:moveTo>
                    <a:pt x="2" y="0"/>
                  </a:moveTo>
                  <a:cubicBezTo>
                    <a:pt x="0" y="16"/>
                    <a:pt x="15" y="28"/>
                    <a:pt x="38" y="36"/>
                  </a:cubicBezTo>
                  <a:cubicBezTo>
                    <a:pt x="60" y="43"/>
                    <a:pt x="115" y="67"/>
                    <a:pt x="131" y="54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8" name="Freeform 3659">
              <a:extLst>
                <a:ext uri="{FF2B5EF4-FFF2-40B4-BE49-F238E27FC236}">
                  <a16:creationId xmlns:a16="http://schemas.microsoft.com/office/drawing/2014/main" id="{7C858131-75B0-4F8C-8113-FA9EFC6C28E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7" y="1917"/>
              <a:ext cx="175" cy="121"/>
            </a:xfrm>
            <a:custGeom>
              <a:avLst/>
              <a:gdLst>
                <a:gd name="T0" fmla="*/ 0 w 75"/>
                <a:gd name="T1" fmla="*/ 282 h 52"/>
                <a:gd name="T2" fmla="*/ 408 w 75"/>
                <a:gd name="T3" fmla="*/ 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5" h="52">
                  <a:moveTo>
                    <a:pt x="0" y="52"/>
                  </a:moveTo>
                  <a:cubicBezTo>
                    <a:pt x="17" y="29"/>
                    <a:pt x="31" y="0"/>
                    <a:pt x="75" y="16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19" name="Freeform 3660">
              <a:extLst>
                <a:ext uri="{FF2B5EF4-FFF2-40B4-BE49-F238E27FC236}">
                  <a16:creationId xmlns:a16="http://schemas.microsoft.com/office/drawing/2014/main" id="{579BEA37-D786-4713-9D99-3628FEC47A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68" y="1850"/>
              <a:ext cx="112" cy="30"/>
            </a:xfrm>
            <a:custGeom>
              <a:avLst/>
              <a:gdLst>
                <a:gd name="T0" fmla="*/ 0 w 48"/>
                <a:gd name="T1" fmla="*/ 69 h 13"/>
                <a:gd name="T2" fmla="*/ 261 w 48"/>
                <a:gd name="T3" fmla="*/ 37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8" h="13">
                  <a:moveTo>
                    <a:pt x="0" y="13"/>
                  </a:moveTo>
                  <a:cubicBezTo>
                    <a:pt x="14" y="2"/>
                    <a:pt x="38" y="0"/>
                    <a:pt x="48" y="7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0" name="Freeform 3661">
              <a:extLst>
                <a:ext uri="{FF2B5EF4-FFF2-40B4-BE49-F238E27FC236}">
                  <a16:creationId xmlns:a16="http://schemas.microsoft.com/office/drawing/2014/main" id="{46A54C1C-1568-46B2-BB97-FAFAD9A60C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5" y="2481"/>
              <a:ext cx="125" cy="481"/>
            </a:xfrm>
            <a:custGeom>
              <a:avLst/>
              <a:gdLst>
                <a:gd name="T0" fmla="*/ 0 w 54"/>
                <a:gd name="T1" fmla="*/ 0 h 206"/>
                <a:gd name="T2" fmla="*/ 231 w 54"/>
                <a:gd name="T3" fmla="*/ 535 h 206"/>
                <a:gd name="T4" fmla="*/ 269 w 54"/>
                <a:gd name="T5" fmla="*/ 1020 h 206"/>
                <a:gd name="T6" fmla="*/ 171 w 54"/>
                <a:gd name="T7" fmla="*/ 1123 h 20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4" h="206">
                  <a:moveTo>
                    <a:pt x="0" y="0"/>
                  </a:moveTo>
                  <a:cubicBezTo>
                    <a:pt x="17" y="11"/>
                    <a:pt x="38" y="60"/>
                    <a:pt x="43" y="98"/>
                  </a:cubicBezTo>
                  <a:cubicBezTo>
                    <a:pt x="48" y="135"/>
                    <a:pt x="54" y="177"/>
                    <a:pt x="50" y="187"/>
                  </a:cubicBezTo>
                  <a:cubicBezTo>
                    <a:pt x="47" y="197"/>
                    <a:pt x="32" y="206"/>
                    <a:pt x="32" y="206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1" name="Freeform 3662">
              <a:extLst>
                <a:ext uri="{FF2B5EF4-FFF2-40B4-BE49-F238E27FC236}">
                  <a16:creationId xmlns:a16="http://schemas.microsoft.com/office/drawing/2014/main" id="{6AC4640B-5F00-44CA-B210-39083099829D}"/>
                </a:ext>
              </a:extLst>
            </p:cNvPr>
            <p:cNvSpPr>
              <a:spLocks/>
            </p:cNvSpPr>
            <p:nvPr/>
          </p:nvSpPr>
          <p:spPr bwMode="auto">
            <a:xfrm>
              <a:off x="2466" y="2885"/>
              <a:ext cx="74" cy="77"/>
            </a:xfrm>
            <a:custGeom>
              <a:avLst/>
              <a:gdLst>
                <a:gd name="T0" fmla="*/ 0 w 32"/>
                <a:gd name="T1" fmla="*/ 0 h 33"/>
                <a:gd name="T2" fmla="*/ 171 w 32"/>
                <a:gd name="T3" fmla="*/ 159 h 3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2" h="33">
                  <a:moveTo>
                    <a:pt x="0" y="0"/>
                  </a:moveTo>
                  <a:cubicBezTo>
                    <a:pt x="2" y="15"/>
                    <a:pt x="14" y="33"/>
                    <a:pt x="32" y="29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2" name="Freeform 3663">
              <a:extLst>
                <a:ext uri="{FF2B5EF4-FFF2-40B4-BE49-F238E27FC236}">
                  <a16:creationId xmlns:a16="http://schemas.microsoft.com/office/drawing/2014/main" id="{0FC9D885-BA49-4295-9010-04744AE60E7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2" y="2577"/>
              <a:ext cx="26" cy="61"/>
            </a:xfrm>
            <a:custGeom>
              <a:avLst/>
              <a:gdLst>
                <a:gd name="T0" fmla="*/ 61 w 11"/>
                <a:gd name="T1" fmla="*/ 0 h 26"/>
                <a:gd name="T2" fmla="*/ 21 w 11"/>
                <a:gd name="T3" fmla="*/ 143 h 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1" h="26">
                  <a:moveTo>
                    <a:pt x="11" y="0"/>
                  </a:moveTo>
                  <a:cubicBezTo>
                    <a:pt x="7" y="5"/>
                    <a:pt x="0" y="15"/>
                    <a:pt x="4" y="26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3" name="Freeform 3664">
              <a:extLst>
                <a:ext uri="{FF2B5EF4-FFF2-40B4-BE49-F238E27FC236}">
                  <a16:creationId xmlns:a16="http://schemas.microsoft.com/office/drawing/2014/main" id="{59D9561D-7EEB-4999-A771-27065D5A9AA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0" y="2472"/>
              <a:ext cx="31" cy="128"/>
            </a:xfrm>
            <a:custGeom>
              <a:avLst/>
              <a:gdLst>
                <a:gd name="T0" fmla="*/ 41 w 13"/>
                <a:gd name="T1" fmla="*/ 298 h 55"/>
                <a:gd name="T2" fmla="*/ 74 w 13"/>
                <a:gd name="T3" fmla="*/ 0 h 5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55">
                  <a:moveTo>
                    <a:pt x="7" y="55"/>
                  </a:moveTo>
                  <a:cubicBezTo>
                    <a:pt x="4" y="31"/>
                    <a:pt x="0" y="1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4" name="Freeform 3665">
              <a:extLst>
                <a:ext uri="{FF2B5EF4-FFF2-40B4-BE49-F238E27FC236}">
                  <a16:creationId xmlns:a16="http://schemas.microsoft.com/office/drawing/2014/main" id="{A6694153-8E6E-4509-BBE3-110D6501456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1" y="2171"/>
              <a:ext cx="289" cy="401"/>
            </a:xfrm>
            <a:custGeom>
              <a:avLst/>
              <a:gdLst>
                <a:gd name="T0" fmla="*/ 0 w 124"/>
                <a:gd name="T1" fmla="*/ 0 h 172"/>
                <a:gd name="T2" fmla="*/ 142 w 124"/>
                <a:gd name="T3" fmla="*/ 298 h 172"/>
                <a:gd name="T4" fmla="*/ 359 w 124"/>
                <a:gd name="T5" fmla="*/ 522 h 172"/>
                <a:gd name="T6" fmla="*/ 597 w 124"/>
                <a:gd name="T7" fmla="*/ 788 h 172"/>
                <a:gd name="T8" fmla="*/ 669 w 124"/>
                <a:gd name="T9" fmla="*/ 935 h 1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24" h="172">
                  <a:moveTo>
                    <a:pt x="0" y="0"/>
                  </a:moveTo>
                  <a:cubicBezTo>
                    <a:pt x="1" y="14"/>
                    <a:pt x="11" y="36"/>
                    <a:pt x="26" y="55"/>
                  </a:cubicBezTo>
                  <a:cubicBezTo>
                    <a:pt x="42" y="73"/>
                    <a:pt x="48" y="76"/>
                    <a:pt x="66" y="96"/>
                  </a:cubicBezTo>
                  <a:cubicBezTo>
                    <a:pt x="84" y="116"/>
                    <a:pt x="98" y="136"/>
                    <a:pt x="110" y="145"/>
                  </a:cubicBezTo>
                  <a:cubicBezTo>
                    <a:pt x="121" y="155"/>
                    <a:pt x="124" y="170"/>
                    <a:pt x="123" y="172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5" name="Freeform 3666">
              <a:extLst>
                <a:ext uri="{FF2B5EF4-FFF2-40B4-BE49-F238E27FC236}">
                  <a16:creationId xmlns:a16="http://schemas.microsoft.com/office/drawing/2014/main" id="{4DEB31EB-5E42-4A15-A7C9-DB852FBC76C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7" y="2486"/>
              <a:ext cx="87" cy="33"/>
            </a:xfrm>
            <a:custGeom>
              <a:avLst/>
              <a:gdLst>
                <a:gd name="T0" fmla="*/ 0 w 37"/>
                <a:gd name="T1" fmla="*/ 57 h 14"/>
                <a:gd name="T2" fmla="*/ 205 w 37"/>
                <a:gd name="T3" fmla="*/ 0 h 1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4">
                  <a:moveTo>
                    <a:pt x="0" y="10"/>
                  </a:moveTo>
                  <a:cubicBezTo>
                    <a:pt x="10" y="14"/>
                    <a:pt x="27" y="12"/>
                    <a:pt x="37" y="0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6" name="Freeform 3667">
              <a:extLst>
                <a:ext uri="{FF2B5EF4-FFF2-40B4-BE49-F238E27FC236}">
                  <a16:creationId xmlns:a16="http://schemas.microsoft.com/office/drawing/2014/main" id="{97372EB3-F538-44DE-BF52-88EF5DA12D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0" y="2269"/>
              <a:ext cx="72" cy="19"/>
            </a:xfrm>
            <a:custGeom>
              <a:avLst/>
              <a:gdLst>
                <a:gd name="T0" fmla="*/ 0 w 31"/>
                <a:gd name="T1" fmla="*/ 45 h 8"/>
                <a:gd name="T2" fmla="*/ 167 w 31"/>
                <a:gd name="T3" fmla="*/ 4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8">
                  <a:moveTo>
                    <a:pt x="0" y="8"/>
                  </a:moveTo>
                  <a:cubicBezTo>
                    <a:pt x="7" y="0"/>
                    <a:pt x="25" y="1"/>
                    <a:pt x="31" y="7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7" name="Freeform 3668">
              <a:extLst>
                <a:ext uri="{FF2B5EF4-FFF2-40B4-BE49-F238E27FC236}">
                  <a16:creationId xmlns:a16="http://schemas.microsoft.com/office/drawing/2014/main" id="{B8897CDC-C5A4-4965-BE0D-2C493D57C22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2425"/>
              <a:ext cx="142" cy="26"/>
            </a:xfrm>
            <a:custGeom>
              <a:avLst/>
              <a:gdLst>
                <a:gd name="T0" fmla="*/ 0 w 61"/>
                <a:gd name="T1" fmla="*/ 61 h 11"/>
                <a:gd name="T2" fmla="*/ 184 w 61"/>
                <a:gd name="T3" fmla="*/ 0 h 11"/>
                <a:gd name="T4" fmla="*/ 331 w 61"/>
                <a:gd name="T5" fmla="*/ 28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61" h="11">
                  <a:moveTo>
                    <a:pt x="0" y="11"/>
                  </a:moveTo>
                  <a:cubicBezTo>
                    <a:pt x="14" y="2"/>
                    <a:pt x="22" y="0"/>
                    <a:pt x="34" y="0"/>
                  </a:cubicBezTo>
                  <a:cubicBezTo>
                    <a:pt x="47" y="0"/>
                    <a:pt x="55" y="2"/>
                    <a:pt x="61" y="5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8" name="Freeform 3669">
              <a:extLst>
                <a:ext uri="{FF2B5EF4-FFF2-40B4-BE49-F238E27FC236}">
                  <a16:creationId xmlns:a16="http://schemas.microsoft.com/office/drawing/2014/main" id="{E3882A28-A885-43F8-B331-922D164824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1994"/>
              <a:ext cx="35" cy="82"/>
            </a:xfrm>
            <a:custGeom>
              <a:avLst/>
              <a:gdLst>
                <a:gd name="T0" fmla="*/ 0 w 15"/>
                <a:gd name="T1" fmla="*/ 0 h 35"/>
                <a:gd name="T2" fmla="*/ 61 w 15"/>
                <a:gd name="T3" fmla="*/ 192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" h="35">
                  <a:moveTo>
                    <a:pt x="0" y="0"/>
                  </a:moveTo>
                  <a:cubicBezTo>
                    <a:pt x="4" y="4"/>
                    <a:pt x="15" y="12"/>
                    <a:pt x="11" y="35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29" name="Freeform 3670">
              <a:extLst>
                <a:ext uri="{FF2B5EF4-FFF2-40B4-BE49-F238E27FC236}">
                  <a16:creationId xmlns:a16="http://schemas.microsoft.com/office/drawing/2014/main" id="{D2BB6F45-622A-4C2E-9C86-1F342D1374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3" y="1624"/>
              <a:ext cx="320" cy="380"/>
            </a:xfrm>
            <a:custGeom>
              <a:avLst/>
              <a:gdLst>
                <a:gd name="T0" fmla="*/ 0 w 137"/>
                <a:gd name="T1" fmla="*/ 865 h 163"/>
                <a:gd name="T2" fmla="*/ 262 w 137"/>
                <a:gd name="T3" fmla="*/ 734 h 163"/>
                <a:gd name="T4" fmla="*/ 547 w 137"/>
                <a:gd name="T5" fmla="*/ 450 h 163"/>
                <a:gd name="T6" fmla="*/ 736 w 137"/>
                <a:gd name="T7" fmla="*/ 163 h 163"/>
                <a:gd name="T8" fmla="*/ 736 w 137"/>
                <a:gd name="T9" fmla="*/ 0 h 16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7" h="163">
                  <a:moveTo>
                    <a:pt x="0" y="159"/>
                  </a:moveTo>
                  <a:cubicBezTo>
                    <a:pt x="8" y="163"/>
                    <a:pt x="29" y="155"/>
                    <a:pt x="48" y="135"/>
                  </a:cubicBezTo>
                  <a:cubicBezTo>
                    <a:pt x="68" y="114"/>
                    <a:pt x="83" y="108"/>
                    <a:pt x="100" y="83"/>
                  </a:cubicBezTo>
                  <a:cubicBezTo>
                    <a:pt x="117" y="58"/>
                    <a:pt x="133" y="44"/>
                    <a:pt x="135" y="30"/>
                  </a:cubicBezTo>
                  <a:cubicBezTo>
                    <a:pt x="137" y="17"/>
                    <a:pt x="137" y="7"/>
                    <a:pt x="135" y="0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0" name="Freeform 3671">
              <a:extLst>
                <a:ext uri="{FF2B5EF4-FFF2-40B4-BE49-F238E27FC236}">
                  <a16:creationId xmlns:a16="http://schemas.microsoft.com/office/drawing/2014/main" id="{4F0FB97C-796F-4D27-B35C-77164B707F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3" y="1682"/>
              <a:ext cx="56" cy="25"/>
            </a:xfrm>
            <a:custGeom>
              <a:avLst/>
              <a:gdLst>
                <a:gd name="T0" fmla="*/ 0 w 24"/>
                <a:gd name="T1" fmla="*/ 57 h 11"/>
                <a:gd name="T2" fmla="*/ 131 w 24"/>
                <a:gd name="T3" fmla="*/ 41 h 1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11">
                  <a:moveTo>
                    <a:pt x="0" y="11"/>
                  </a:moveTo>
                  <a:cubicBezTo>
                    <a:pt x="10" y="0"/>
                    <a:pt x="21" y="4"/>
                    <a:pt x="24" y="8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1" name="Freeform 3672">
              <a:extLst>
                <a:ext uri="{FF2B5EF4-FFF2-40B4-BE49-F238E27FC236}">
                  <a16:creationId xmlns:a16="http://schemas.microsoft.com/office/drawing/2014/main" id="{2862B856-609A-4D13-B1FC-3C011C3ADAAC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8" y="1955"/>
              <a:ext cx="49" cy="111"/>
            </a:xfrm>
            <a:custGeom>
              <a:avLst/>
              <a:gdLst>
                <a:gd name="T0" fmla="*/ 114 w 21"/>
                <a:gd name="T1" fmla="*/ 0 h 48"/>
                <a:gd name="T2" fmla="*/ 37 w 21"/>
                <a:gd name="T3" fmla="*/ 106 h 48"/>
                <a:gd name="T4" fmla="*/ 28 w 21"/>
                <a:gd name="T5" fmla="*/ 257 h 4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1" h="48">
                  <a:moveTo>
                    <a:pt x="21" y="0"/>
                  </a:moveTo>
                  <a:cubicBezTo>
                    <a:pt x="14" y="8"/>
                    <a:pt x="10" y="11"/>
                    <a:pt x="7" y="20"/>
                  </a:cubicBezTo>
                  <a:cubicBezTo>
                    <a:pt x="5" y="29"/>
                    <a:pt x="0" y="35"/>
                    <a:pt x="5" y="48"/>
                  </a:cubicBezTo>
                </a:path>
              </a:pathLst>
            </a:custGeom>
            <a:noFill/>
            <a:ln w="6350" cap="rnd">
              <a:solidFill>
                <a:srgbClr val="A7827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2" name="Freeform 3673">
              <a:extLst>
                <a:ext uri="{FF2B5EF4-FFF2-40B4-BE49-F238E27FC236}">
                  <a16:creationId xmlns:a16="http://schemas.microsoft.com/office/drawing/2014/main" id="{E58F5E70-FADF-4563-8B19-EC3D5BB3B9C3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7" y="1990"/>
              <a:ext cx="31" cy="30"/>
            </a:xfrm>
            <a:custGeom>
              <a:avLst/>
              <a:gdLst>
                <a:gd name="T0" fmla="*/ 17 w 13"/>
                <a:gd name="T1" fmla="*/ 21 h 13"/>
                <a:gd name="T2" fmla="*/ 24 w 13"/>
                <a:gd name="T3" fmla="*/ 65 h 13"/>
                <a:gd name="T4" fmla="*/ 62 w 13"/>
                <a:gd name="T5" fmla="*/ 42 h 13"/>
                <a:gd name="T6" fmla="*/ 17 w 13"/>
                <a:gd name="T7" fmla="*/ 21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3" h="13">
                  <a:moveTo>
                    <a:pt x="3" y="4"/>
                  </a:moveTo>
                  <a:cubicBezTo>
                    <a:pt x="0" y="6"/>
                    <a:pt x="1" y="10"/>
                    <a:pt x="4" y="12"/>
                  </a:cubicBezTo>
                  <a:cubicBezTo>
                    <a:pt x="8" y="13"/>
                    <a:pt x="10" y="13"/>
                    <a:pt x="11" y="8"/>
                  </a:cubicBezTo>
                  <a:cubicBezTo>
                    <a:pt x="13" y="3"/>
                    <a:pt x="7" y="0"/>
                    <a:pt x="3" y="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3" name="Freeform 3674">
              <a:extLst>
                <a:ext uri="{FF2B5EF4-FFF2-40B4-BE49-F238E27FC236}">
                  <a16:creationId xmlns:a16="http://schemas.microsoft.com/office/drawing/2014/main" id="{3E5D4504-667C-42EB-9AA4-22C2666C9C9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983"/>
              <a:ext cx="26" cy="30"/>
            </a:xfrm>
            <a:custGeom>
              <a:avLst/>
              <a:gdLst>
                <a:gd name="T0" fmla="*/ 5 w 11"/>
                <a:gd name="T1" fmla="*/ 48 h 13"/>
                <a:gd name="T2" fmla="*/ 57 w 11"/>
                <a:gd name="T3" fmla="*/ 32 h 13"/>
                <a:gd name="T4" fmla="*/ 21 w 11"/>
                <a:gd name="T5" fmla="*/ 12 h 13"/>
                <a:gd name="T6" fmla="*/ 5 w 11"/>
                <a:gd name="T7" fmla="*/ 48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1" h="13">
                  <a:moveTo>
                    <a:pt x="1" y="9"/>
                  </a:moveTo>
                  <a:cubicBezTo>
                    <a:pt x="1" y="13"/>
                    <a:pt x="9" y="12"/>
                    <a:pt x="10" y="6"/>
                  </a:cubicBezTo>
                  <a:cubicBezTo>
                    <a:pt x="11" y="0"/>
                    <a:pt x="6" y="1"/>
                    <a:pt x="4" y="2"/>
                  </a:cubicBezTo>
                  <a:cubicBezTo>
                    <a:pt x="1" y="3"/>
                    <a:pt x="0" y="6"/>
                    <a:pt x="1" y="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4" name="Freeform 3675">
              <a:extLst>
                <a:ext uri="{FF2B5EF4-FFF2-40B4-BE49-F238E27FC236}">
                  <a16:creationId xmlns:a16="http://schemas.microsoft.com/office/drawing/2014/main" id="{772A44A9-6467-4F81-BA91-82840AE61AB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9" y="2204"/>
              <a:ext cx="21" cy="42"/>
            </a:xfrm>
            <a:custGeom>
              <a:avLst/>
              <a:gdLst>
                <a:gd name="T0" fmla="*/ 12 w 9"/>
                <a:gd name="T1" fmla="*/ 0 h 18"/>
                <a:gd name="T2" fmla="*/ 0 w 9"/>
                <a:gd name="T3" fmla="*/ 44 h 18"/>
                <a:gd name="T4" fmla="*/ 21 w 9"/>
                <a:gd name="T5" fmla="*/ 93 h 18"/>
                <a:gd name="T6" fmla="*/ 44 w 9"/>
                <a:gd name="T7" fmla="*/ 61 h 18"/>
                <a:gd name="T8" fmla="*/ 12 w 9"/>
                <a:gd name="T9" fmla="*/ 0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18">
                  <a:moveTo>
                    <a:pt x="2" y="0"/>
                  </a:moveTo>
                  <a:cubicBezTo>
                    <a:pt x="0" y="1"/>
                    <a:pt x="0" y="5"/>
                    <a:pt x="0" y="8"/>
                  </a:cubicBezTo>
                  <a:cubicBezTo>
                    <a:pt x="0" y="14"/>
                    <a:pt x="0" y="18"/>
                    <a:pt x="4" y="17"/>
                  </a:cubicBezTo>
                  <a:cubicBezTo>
                    <a:pt x="9" y="16"/>
                    <a:pt x="9" y="14"/>
                    <a:pt x="8" y="11"/>
                  </a:cubicBezTo>
                  <a:cubicBezTo>
                    <a:pt x="7" y="9"/>
                    <a:pt x="4" y="0"/>
                    <a:pt x="2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5" name="Freeform 3676">
              <a:extLst>
                <a:ext uri="{FF2B5EF4-FFF2-40B4-BE49-F238E27FC236}">
                  <a16:creationId xmlns:a16="http://schemas.microsoft.com/office/drawing/2014/main" id="{6D0758D0-9757-4B8C-8B02-D1F542FF44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2241"/>
              <a:ext cx="46" cy="35"/>
            </a:xfrm>
            <a:custGeom>
              <a:avLst/>
              <a:gdLst>
                <a:gd name="T0" fmla="*/ 0 w 20"/>
                <a:gd name="T1" fmla="*/ 49 h 15"/>
                <a:gd name="T2" fmla="*/ 41 w 20"/>
                <a:gd name="T3" fmla="*/ 77 h 15"/>
                <a:gd name="T4" fmla="*/ 101 w 20"/>
                <a:gd name="T5" fmla="*/ 54 h 15"/>
                <a:gd name="T6" fmla="*/ 48 w 20"/>
                <a:gd name="T7" fmla="*/ 12 h 15"/>
                <a:gd name="T8" fmla="*/ 0 w 20"/>
                <a:gd name="T9" fmla="*/ 49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5">
                  <a:moveTo>
                    <a:pt x="0" y="9"/>
                  </a:moveTo>
                  <a:cubicBezTo>
                    <a:pt x="0" y="14"/>
                    <a:pt x="3" y="15"/>
                    <a:pt x="8" y="14"/>
                  </a:cubicBezTo>
                  <a:cubicBezTo>
                    <a:pt x="12" y="14"/>
                    <a:pt x="20" y="14"/>
                    <a:pt x="19" y="10"/>
                  </a:cubicBezTo>
                  <a:cubicBezTo>
                    <a:pt x="18" y="6"/>
                    <a:pt x="15" y="0"/>
                    <a:pt x="9" y="2"/>
                  </a:cubicBezTo>
                  <a:cubicBezTo>
                    <a:pt x="3" y="3"/>
                    <a:pt x="1" y="4"/>
                    <a:pt x="0" y="9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6" name="Freeform 3677">
              <a:extLst>
                <a:ext uri="{FF2B5EF4-FFF2-40B4-BE49-F238E27FC236}">
                  <a16:creationId xmlns:a16="http://schemas.microsoft.com/office/drawing/2014/main" id="{D233712B-AB3E-4986-93D0-F9C7C25606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0" y="2500"/>
              <a:ext cx="30" cy="35"/>
            </a:xfrm>
            <a:custGeom>
              <a:avLst/>
              <a:gdLst>
                <a:gd name="T0" fmla="*/ 21 w 13"/>
                <a:gd name="T1" fmla="*/ 0 h 15"/>
                <a:gd name="T2" fmla="*/ 28 w 13"/>
                <a:gd name="T3" fmla="*/ 61 h 15"/>
                <a:gd name="T4" fmla="*/ 58 w 13"/>
                <a:gd name="T5" fmla="*/ 61 h 15"/>
                <a:gd name="T6" fmla="*/ 58 w 13"/>
                <a:gd name="T7" fmla="*/ 0 h 15"/>
                <a:gd name="T8" fmla="*/ 21 w 13"/>
                <a:gd name="T9" fmla="*/ 0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15">
                  <a:moveTo>
                    <a:pt x="4" y="0"/>
                  </a:moveTo>
                  <a:cubicBezTo>
                    <a:pt x="0" y="2"/>
                    <a:pt x="3" y="8"/>
                    <a:pt x="5" y="11"/>
                  </a:cubicBezTo>
                  <a:cubicBezTo>
                    <a:pt x="7" y="13"/>
                    <a:pt x="9" y="15"/>
                    <a:pt x="11" y="11"/>
                  </a:cubicBezTo>
                  <a:cubicBezTo>
                    <a:pt x="13" y="7"/>
                    <a:pt x="13" y="0"/>
                    <a:pt x="11" y="0"/>
                  </a:cubicBezTo>
                  <a:cubicBezTo>
                    <a:pt x="9" y="0"/>
                    <a:pt x="5" y="0"/>
                    <a:pt x="4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7" name="Freeform 3678">
              <a:extLst>
                <a:ext uri="{FF2B5EF4-FFF2-40B4-BE49-F238E27FC236}">
                  <a16:creationId xmlns:a16="http://schemas.microsoft.com/office/drawing/2014/main" id="{E7179831-C4D1-4031-B1FD-E8F2D51081B1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1" y="2521"/>
              <a:ext cx="19" cy="44"/>
            </a:xfrm>
            <a:custGeom>
              <a:avLst/>
              <a:gdLst>
                <a:gd name="T0" fmla="*/ 17 w 8"/>
                <a:gd name="T1" fmla="*/ 16 h 19"/>
                <a:gd name="T2" fmla="*/ 24 w 8"/>
                <a:gd name="T3" fmla="*/ 90 h 19"/>
                <a:gd name="T4" fmla="*/ 45 w 8"/>
                <a:gd name="T5" fmla="*/ 65 h 19"/>
                <a:gd name="T6" fmla="*/ 17 w 8"/>
                <a:gd name="T7" fmla="*/ 16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9">
                  <a:moveTo>
                    <a:pt x="3" y="3"/>
                  </a:moveTo>
                  <a:cubicBezTo>
                    <a:pt x="0" y="5"/>
                    <a:pt x="2" y="15"/>
                    <a:pt x="4" y="17"/>
                  </a:cubicBezTo>
                  <a:cubicBezTo>
                    <a:pt x="7" y="19"/>
                    <a:pt x="8" y="16"/>
                    <a:pt x="8" y="12"/>
                  </a:cubicBezTo>
                  <a:cubicBezTo>
                    <a:pt x="8" y="8"/>
                    <a:pt x="5" y="0"/>
                    <a:pt x="3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8" name="Freeform 3679">
              <a:extLst>
                <a:ext uri="{FF2B5EF4-FFF2-40B4-BE49-F238E27FC236}">
                  <a16:creationId xmlns:a16="http://schemas.microsoft.com/office/drawing/2014/main" id="{39F4F0E0-D160-494A-9D6A-9D2BFC84299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3" y="2398"/>
              <a:ext cx="37" cy="30"/>
            </a:xfrm>
            <a:custGeom>
              <a:avLst/>
              <a:gdLst>
                <a:gd name="T0" fmla="*/ 32 w 16"/>
                <a:gd name="T1" fmla="*/ 16 h 13"/>
                <a:gd name="T2" fmla="*/ 16 w 16"/>
                <a:gd name="T3" fmla="*/ 65 h 13"/>
                <a:gd name="T4" fmla="*/ 69 w 16"/>
                <a:gd name="T5" fmla="*/ 53 h 13"/>
                <a:gd name="T6" fmla="*/ 32 w 16"/>
                <a:gd name="T7" fmla="*/ 16 h 1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3">
                  <a:moveTo>
                    <a:pt x="6" y="3"/>
                  </a:moveTo>
                  <a:cubicBezTo>
                    <a:pt x="2" y="7"/>
                    <a:pt x="0" y="12"/>
                    <a:pt x="3" y="12"/>
                  </a:cubicBezTo>
                  <a:cubicBezTo>
                    <a:pt x="6" y="13"/>
                    <a:pt x="10" y="12"/>
                    <a:pt x="13" y="10"/>
                  </a:cubicBezTo>
                  <a:cubicBezTo>
                    <a:pt x="16" y="7"/>
                    <a:pt x="10" y="0"/>
                    <a:pt x="6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39" name="Freeform 3680">
              <a:extLst>
                <a:ext uri="{FF2B5EF4-FFF2-40B4-BE49-F238E27FC236}">
                  <a16:creationId xmlns:a16="http://schemas.microsoft.com/office/drawing/2014/main" id="{911C23F9-E05A-461F-B9B0-0DC479AE1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395"/>
              <a:ext cx="42" cy="33"/>
            </a:xfrm>
            <a:custGeom>
              <a:avLst/>
              <a:gdLst>
                <a:gd name="T0" fmla="*/ 44 w 18"/>
                <a:gd name="T1" fmla="*/ 5 h 14"/>
                <a:gd name="T2" fmla="*/ 12 w 18"/>
                <a:gd name="T3" fmla="*/ 61 h 14"/>
                <a:gd name="T4" fmla="*/ 65 w 18"/>
                <a:gd name="T5" fmla="*/ 73 h 14"/>
                <a:gd name="T6" fmla="*/ 93 w 18"/>
                <a:gd name="T7" fmla="*/ 57 h 14"/>
                <a:gd name="T8" fmla="*/ 44 w 18"/>
                <a:gd name="T9" fmla="*/ 5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4">
                  <a:moveTo>
                    <a:pt x="8" y="1"/>
                  </a:moveTo>
                  <a:cubicBezTo>
                    <a:pt x="4" y="3"/>
                    <a:pt x="0" y="7"/>
                    <a:pt x="2" y="11"/>
                  </a:cubicBezTo>
                  <a:cubicBezTo>
                    <a:pt x="5" y="14"/>
                    <a:pt x="9" y="13"/>
                    <a:pt x="12" y="13"/>
                  </a:cubicBezTo>
                  <a:cubicBezTo>
                    <a:pt x="15" y="12"/>
                    <a:pt x="18" y="12"/>
                    <a:pt x="17" y="10"/>
                  </a:cubicBezTo>
                  <a:cubicBezTo>
                    <a:pt x="15" y="7"/>
                    <a:pt x="8" y="0"/>
                    <a:pt x="8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0" name="Freeform 3681">
              <a:extLst>
                <a:ext uri="{FF2B5EF4-FFF2-40B4-BE49-F238E27FC236}">
                  <a16:creationId xmlns:a16="http://schemas.microsoft.com/office/drawing/2014/main" id="{CD88EA34-E50B-474E-BE72-A36136C5AE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442" y="2924"/>
              <a:ext cx="56" cy="38"/>
            </a:xfrm>
            <a:custGeom>
              <a:avLst/>
              <a:gdLst>
                <a:gd name="T0" fmla="*/ 86 w 24"/>
                <a:gd name="T1" fmla="*/ 12 h 16"/>
                <a:gd name="T2" fmla="*/ 28 w 24"/>
                <a:gd name="T3" fmla="*/ 17 h 16"/>
                <a:gd name="T4" fmla="*/ 16 w 24"/>
                <a:gd name="T5" fmla="*/ 74 h 16"/>
                <a:gd name="T6" fmla="*/ 86 w 24"/>
                <a:gd name="T7" fmla="*/ 86 h 16"/>
                <a:gd name="T8" fmla="*/ 126 w 24"/>
                <a:gd name="T9" fmla="*/ 50 h 16"/>
                <a:gd name="T10" fmla="*/ 86 w 24"/>
                <a:gd name="T11" fmla="*/ 12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24" h="16">
                  <a:moveTo>
                    <a:pt x="16" y="2"/>
                  </a:moveTo>
                  <a:cubicBezTo>
                    <a:pt x="13" y="1"/>
                    <a:pt x="8" y="0"/>
                    <a:pt x="5" y="3"/>
                  </a:cubicBezTo>
                  <a:cubicBezTo>
                    <a:pt x="3" y="7"/>
                    <a:pt x="0" y="10"/>
                    <a:pt x="3" y="13"/>
                  </a:cubicBezTo>
                  <a:cubicBezTo>
                    <a:pt x="7" y="16"/>
                    <a:pt x="11" y="16"/>
                    <a:pt x="16" y="15"/>
                  </a:cubicBezTo>
                  <a:cubicBezTo>
                    <a:pt x="21" y="14"/>
                    <a:pt x="24" y="12"/>
                    <a:pt x="23" y="9"/>
                  </a:cubicBezTo>
                  <a:cubicBezTo>
                    <a:pt x="21" y="6"/>
                    <a:pt x="19" y="3"/>
                    <a:pt x="16" y="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1" name="Freeform 3682">
              <a:extLst>
                <a:ext uri="{FF2B5EF4-FFF2-40B4-BE49-F238E27FC236}">
                  <a16:creationId xmlns:a16="http://schemas.microsoft.com/office/drawing/2014/main" id="{D15F828E-EF66-4E34-AA58-755F0B9941B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509"/>
              <a:ext cx="39" cy="47"/>
            </a:xfrm>
            <a:custGeom>
              <a:avLst/>
              <a:gdLst>
                <a:gd name="T0" fmla="*/ 41 w 17"/>
                <a:gd name="T1" fmla="*/ 12 h 20"/>
                <a:gd name="T2" fmla="*/ 16 w 17"/>
                <a:gd name="T3" fmla="*/ 66 h 20"/>
                <a:gd name="T4" fmla="*/ 57 w 17"/>
                <a:gd name="T5" fmla="*/ 94 h 20"/>
                <a:gd name="T6" fmla="*/ 85 w 17"/>
                <a:gd name="T7" fmla="*/ 45 h 20"/>
                <a:gd name="T8" fmla="*/ 41 w 17"/>
                <a:gd name="T9" fmla="*/ 12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7" h="20">
                  <a:moveTo>
                    <a:pt x="8" y="2"/>
                  </a:moveTo>
                  <a:cubicBezTo>
                    <a:pt x="4" y="3"/>
                    <a:pt x="0" y="8"/>
                    <a:pt x="3" y="12"/>
                  </a:cubicBezTo>
                  <a:cubicBezTo>
                    <a:pt x="5" y="16"/>
                    <a:pt x="8" y="20"/>
                    <a:pt x="11" y="17"/>
                  </a:cubicBezTo>
                  <a:cubicBezTo>
                    <a:pt x="14" y="15"/>
                    <a:pt x="16" y="12"/>
                    <a:pt x="16" y="8"/>
                  </a:cubicBezTo>
                  <a:cubicBezTo>
                    <a:pt x="17" y="4"/>
                    <a:pt x="10" y="0"/>
                    <a:pt x="8" y="2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2" name="Freeform 3683">
              <a:extLst>
                <a:ext uri="{FF2B5EF4-FFF2-40B4-BE49-F238E27FC236}">
                  <a16:creationId xmlns:a16="http://schemas.microsoft.com/office/drawing/2014/main" id="{E52A0F9A-8462-4BC2-AEB6-745614E59B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923" y="1652"/>
              <a:ext cx="28" cy="39"/>
            </a:xfrm>
            <a:custGeom>
              <a:avLst/>
              <a:gdLst>
                <a:gd name="T0" fmla="*/ 21 w 12"/>
                <a:gd name="T1" fmla="*/ 5 h 17"/>
                <a:gd name="T2" fmla="*/ 0 w 12"/>
                <a:gd name="T3" fmla="*/ 25 h 17"/>
                <a:gd name="T4" fmla="*/ 12 w 12"/>
                <a:gd name="T5" fmla="*/ 73 h 17"/>
                <a:gd name="T6" fmla="*/ 37 w 12"/>
                <a:gd name="T7" fmla="*/ 85 h 17"/>
                <a:gd name="T8" fmla="*/ 61 w 12"/>
                <a:gd name="T9" fmla="*/ 53 h 17"/>
                <a:gd name="T10" fmla="*/ 21 w 12"/>
                <a:gd name="T11" fmla="*/ 5 h 17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7">
                  <a:moveTo>
                    <a:pt x="4" y="1"/>
                  </a:moveTo>
                  <a:cubicBezTo>
                    <a:pt x="1" y="0"/>
                    <a:pt x="0" y="1"/>
                    <a:pt x="0" y="5"/>
                  </a:cubicBezTo>
                  <a:cubicBezTo>
                    <a:pt x="0" y="8"/>
                    <a:pt x="0" y="11"/>
                    <a:pt x="2" y="14"/>
                  </a:cubicBezTo>
                  <a:cubicBezTo>
                    <a:pt x="4" y="16"/>
                    <a:pt x="4" y="17"/>
                    <a:pt x="7" y="16"/>
                  </a:cubicBezTo>
                  <a:cubicBezTo>
                    <a:pt x="9" y="15"/>
                    <a:pt x="12" y="14"/>
                    <a:pt x="11" y="10"/>
                  </a:cubicBezTo>
                  <a:cubicBezTo>
                    <a:pt x="10" y="7"/>
                    <a:pt x="6" y="1"/>
                    <a:pt x="4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3" name="Freeform 3684">
              <a:extLst>
                <a:ext uri="{FF2B5EF4-FFF2-40B4-BE49-F238E27FC236}">
                  <a16:creationId xmlns:a16="http://schemas.microsoft.com/office/drawing/2014/main" id="{80E38685-72C1-4F60-A2C1-0AEE046CB992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8" y="2008"/>
              <a:ext cx="21" cy="33"/>
            </a:xfrm>
            <a:custGeom>
              <a:avLst/>
              <a:gdLst>
                <a:gd name="T0" fmla="*/ 21 w 9"/>
                <a:gd name="T1" fmla="*/ 5 h 14"/>
                <a:gd name="T2" fmla="*/ 28 w 9"/>
                <a:gd name="T3" fmla="*/ 61 h 14"/>
                <a:gd name="T4" fmla="*/ 21 w 9"/>
                <a:gd name="T5" fmla="*/ 5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4">
                  <a:moveTo>
                    <a:pt x="4" y="1"/>
                  </a:moveTo>
                  <a:cubicBezTo>
                    <a:pt x="0" y="3"/>
                    <a:pt x="0" y="14"/>
                    <a:pt x="5" y="11"/>
                  </a:cubicBezTo>
                  <a:cubicBezTo>
                    <a:pt x="9" y="8"/>
                    <a:pt x="6" y="0"/>
                    <a:pt x="4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4" name="Freeform 3685">
              <a:extLst>
                <a:ext uri="{FF2B5EF4-FFF2-40B4-BE49-F238E27FC236}">
                  <a16:creationId xmlns:a16="http://schemas.microsoft.com/office/drawing/2014/main" id="{9BBE98D0-3D46-482F-ADE7-CCD317246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03" y="1824"/>
              <a:ext cx="32" cy="44"/>
            </a:xfrm>
            <a:custGeom>
              <a:avLst/>
              <a:gdLst>
                <a:gd name="T0" fmla="*/ 25 w 14"/>
                <a:gd name="T1" fmla="*/ 16 h 19"/>
                <a:gd name="T2" fmla="*/ 37 w 14"/>
                <a:gd name="T3" fmla="*/ 74 h 19"/>
                <a:gd name="T4" fmla="*/ 25 w 14"/>
                <a:gd name="T5" fmla="*/ 16 h 1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4" h="19">
                  <a:moveTo>
                    <a:pt x="5" y="3"/>
                  </a:moveTo>
                  <a:cubicBezTo>
                    <a:pt x="1" y="7"/>
                    <a:pt x="0" y="19"/>
                    <a:pt x="7" y="14"/>
                  </a:cubicBezTo>
                  <a:cubicBezTo>
                    <a:pt x="14" y="8"/>
                    <a:pt x="8" y="0"/>
                    <a:pt x="5" y="3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5" name="Freeform 3686">
              <a:extLst>
                <a:ext uri="{FF2B5EF4-FFF2-40B4-BE49-F238E27FC236}">
                  <a16:creationId xmlns:a16="http://schemas.microsoft.com/office/drawing/2014/main" id="{EC17882A-73F5-431C-8F8B-78C2D5384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4" y="1810"/>
              <a:ext cx="54" cy="56"/>
            </a:xfrm>
            <a:custGeom>
              <a:avLst/>
              <a:gdLst>
                <a:gd name="T0" fmla="*/ 33 w 23"/>
                <a:gd name="T1" fmla="*/ 77 h 24"/>
                <a:gd name="T2" fmla="*/ 106 w 23"/>
                <a:gd name="T3" fmla="*/ 103 h 24"/>
                <a:gd name="T4" fmla="*/ 94 w 23"/>
                <a:gd name="T5" fmla="*/ 28 h 24"/>
                <a:gd name="T6" fmla="*/ 33 w 23"/>
                <a:gd name="T7" fmla="*/ 77 h 2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3" h="24">
                  <a:moveTo>
                    <a:pt x="6" y="14"/>
                  </a:moveTo>
                  <a:cubicBezTo>
                    <a:pt x="7" y="19"/>
                    <a:pt x="16" y="24"/>
                    <a:pt x="19" y="19"/>
                  </a:cubicBezTo>
                  <a:cubicBezTo>
                    <a:pt x="23" y="14"/>
                    <a:pt x="19" y="8"/>
                    <a:pt x="17" y="5"/>
                  </a:cubicBezTo>
                  <a:cubicBezTo>
                    <a:pt x="14" y="1"/>
                    <a:pt x="0" y="0"/>
                    <a:pt x="6" y="14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6" name="Freeform 3687">
              <a:extLst>
                <a:ext uri="{FF2B5EF4-FFF2-40B4-BE49-F238E27FC236}">
                  <a16:creationId xmlns:a16="http://schemas.microsoft.com/office/drawing/2014/main" id="{63C679C0-4743-4C42-B4ED-5C68821179E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4" y="1999"/>
              <a:ext cx="37" cy="33"/>
            </a:xfrm>
            <a:custGeom>
              <a:avLst/>
              <a:gdLst>
                <a:gd name="T0" fmla="*/ 16 w 16"/>
                <a:gd name="T1" fmla="*/ 5 h 14"/>
                <a:gd name="T2" fmla="*/ 21 w 16"/>
                <a:gd name="T3" fmla="*/ 61 h 14"/>
                <a:gd name="T4" fmla="*/ 74 w 16"/>
                <a:gd name="T5" fmla="*/ 40 h 14"/>
                <a:gd name="T6" fmla="*/ 16 w 16"/>
                <a:gd name="T7" fmla="*/ 5 h 1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6" h="14">
                  <a:moveTo>
                    <a:pt x="3" y="1"/>
                  </a:moveTo>
                  <a:cubicBezTo>
                    <a:pt x="0" y="4"/>
                    <a:pt x="0" y="8"/>
                    <a:pt x="4" y="11"/>
                  </a:cubicBezTo>
                  <a:cubicBezTo>
                    <a:pt x="9" y="14"/>
                    <a:pt x="12" y="11"/>
                    <a:pt x="14" y="7"/>
                  </a:cubicBezTo>
                  <a:cubicBezTo>
                    <a:pt x="16" y="4"/>
                    <a:pt x="4" y="0"/>
                    <a:pt x="3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7" name="Freeform 3688">
              <a:extLst>
                <a:ext uri="{FF2B5EF4-FFF2-40B4-BE49-F238E27FC236}">
                  <a16:creationId xmlns:a16="http://schemas.microsoft.com/office/drawing/2014/main" id="{EAC3BFF9-B3D2-4850-9277-071F375FC698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0" y="1901"/>
              <a:ext cx="42" cy="35"/>
            </a:xfrm>
            <a:custGeom>
              <a:avLst/>
              <a:gdLst>
                <a:gd name="T0" fmla="*/ 49 w 18"/>
                <a:gd name="T1" fmla="*/ 5 h 15"/>
                <a:gd name="T2" fmla="*/ 5 w 18"/>
                <a:gd name="T3" fmla="*/ 33 h 15"/>
                <a:gd name="T4" fmla="*/ 28 w 18"/>
                <a:gd name="T5" fmla="*/ 82 h 15"/>
                <a:gd name="T6" fmla="*/ 93 w 18"/>
                <a:gd name="T7" fmla="*/ 49 h 15"/>
                <a:gd name="T8" fmla="*/ 49 w 18"/>
                <a:gd name="T9" fmla="*/ 5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5">
                  <a:moveTo>
                    <a:pt x="9" y="1"/>
                  </a:moveTo>
                  <a:cubicBezTo>
                    <a:pt x="4" y="0"/>
                    <a:pt x="2" y="1"/>
                    <a:pt x="1" y="6"/>
                  </a:cubicBezTo>
                  <a:cubicBezTo>
                    <a:pt x="0" y="10"/>
                    <a:pt x="1" y="14"/>
                    <a:pt x="5" y="15"/>
                  </a:cubicBezTo>
                  <a:cubicBezTo>
                    <a:pt x="10" y="15"/>
                    <a:pt x="18" y="12"/>
                    <a:pt x="17" y="9"/>
                  </a:cubicBezTo>
                  <a:cubicBezTo>
                    <a:pt x="16" y="5"/>
                    <a:pt x="10" y="1"/>
                    <a:pt x="9" y="1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8" name="Freeform 3689">
              <a:extLst>
                <a:ext uri="{FF2B5EF4-FFF2-40B4-BE49-F238E27FC236}">
                  <a16:creationId xmlns:a16="http://schemas.microsoft.com/office/drawing/2014/main" id="{8AA54931-04FB-473C-947F-F269D952B2E2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2" y="1934"/>
              <a:ext cx="35" cy="32"/>
            </a:xfrm>
            <a:custGeom>
              <a:avLst/>
              <a:gdLst>
                <a:gd name="T0" fmla="*/ 54 w 15"/>
                <a:gd name="T1" fmla="*/ 0 h 14"/>
                <a:gd name="T2" fmla="*/ 16 w 15"/>
                <a:gd name="T3" fmla="*/ 53 h 14"/>
                <a:gd name="T4" fmla="*/ 61 w 15"/>
                <a:gd name="T5" fmla="*/ 57 h 14"/>
                <a:gd name="T6" fmla="*/ 70 w 15"/>
                <a:gd name="T7" fmla="*/ 5 h 14"/>
                <a:gd name="T8" fmla="*/ 54 w 15"/>
                <a:gd name="T9" fmla="*/ 0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14">
                  <a:moveTo>
                    <a:pt x="10" y="0"/>
                  </a:moveTo>
                  <a:cubicBezTo>
                    <a:pt x="5" y="2"/>
                    <a:pt x="0" y="6"/>
                    <a:pt x="3" y="10"/>
                  </a:cubicBezTo>
                  <a:cubicBezTo>
                    <a:pt x="6" y="14"/>
                    <a:pt x="8" y="13"/>
                    <a:pt x="11" y="11"/>
                  </a:cubicBezTo>
                  <a:cubicBezTo>
                    <a:pt x="14" y="9"/>
                    <a:pt x="15" y="2"/>
                    <a:pt x="13" y="1"/>
                  </a:cubicBezTo>
                  <a:cubicBezTo>
                    <a:pt x="12" y="0"/>
                    <a:pt x="11" y="0"/>
                    <a:pt x="10" y="0"/>
                  </a:cubicBezTo>
                  <a:close/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49" name="Freeform 3690">
              <a:extLst>
                <a:ext uri="{FF2B5EF4-FFF2-40B4-BE49-F238E27FC236}">
                  <a16:creationId xmlns:a16="http://schemas.microsoft.com/office/drawing/2014/main" id="{07C48C30-3EEB-477E-9FF8-55ED92EDED00}"/>
                </a:ext>
              </a:extLst>
            </p:cNvPr>
            <p:cNvSpPr>
              <a:spLocks/>
            </p:cNvSpPr>
            <p:nvPr/>
          </p:nvSpPr>
          <p:spPr bwMode="auto">
            <a:xfrm>
              <a:off x="1918" y="2570"/>
              <a:ext cx="37" cy="40"/>
            </a:xfrm>
            <a:custGeom>
              <a:avLst/>
              <a:gdLst>
                <a:gd name="T0" fmla="*/ 28 w 16"/>
                <a:gd name="T1" fmla="*/ 16 h 17"/>
                <a:gd name="T2" fmla="*/ 37 w 16"/>
                <a:gd name="T3" fmla="*/ 94 h 17"/>
                <a:gd name="T4" fmla="*/ 16 w 16"/>
                <a:gd name="T5" fmla="*/ 16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6" h="17">
                  <a:moveTo>
                    <a:pt x="5" y="3"/>
                  </a:moveTo>
                  <a:cubicBezTo>
                    <a:pt x="1" y="1"/>
                    <a:pt x="0" y="17"/>
                    <a:pt x="7" y="17"/>
                  </a:cubicBezTo>
                  <a:cubicBezTo>
                    <a:pt x="16" y="15"/>
                    <a:pt x="8" y="0"/>
                    <a:pt x="3" y="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0" name="Freeform 3691">
              <a:extLst>
                <a:ext uri="{FF2B5EF4-FFF2-40B4-BE49-F238E27FC236}">
                  <a16:creationId xmlns:a16="http://schemas.microsoft.com/office/drawing/2014/main" id="{AA63440F-0AAA-4A1F-920F-E56CE955A51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9" y="1684"/>
              <a:ext cx="77" cy="98"/>
            </a:xfrm>
            <a:custGeom>
              <a:avLst/>
              <a:gdLst>
                <a:gd name="T0" fmla="*/ 54 w 33"/>
                <a:gd name="T1" fmla="*/ 5 h 42"/>
                <a:gd name="T2" fmla="*/ 0 w 33"/>
                <a:gd name="T3" fmla="*/ 44 h 42"/>
                <a:gd name="T4" fmla="*/ 61 w 33"/>
                <a:gd name="T5" fmla="*/ 196 h 42"/>
                <a:gd name="T6" fmla="*/ 131 w 33"/>
                <a:gd name="T7" fmla="*/ 191 h 42"/>
                <a:gd name="T8" fmla="*/ 163 w 33"/>
                <a:gd name="T9" fmla="*/ 65 h 42"/>
                <a:gd name="T10" fmla="*/ 54 w 33"/>
                <a:gd name="T11" fmla="*/ 5 h 42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3" h="42">
                  <a:moveTo>
                    <a:pt x="10" y="1"/>
                  </a:moveTo>
                  <a:cubicBezTo>
                    <a:pt x="4" y="0"/>
                    <a:pt x="0" y="1"/>
                    <a:pt x="0" y="8"/>
                  </a:cubicBezTo>
                  <a:cubicBezTo>
                    <a:pt x="0" y="18"/>
                    <a:pt x="5" y="32"/>
                    <a:pt x="11" y="36"/>
                  </a:cubicBezTo>
                  <a:cubicBezTo>
                    <a:pt x="17" y="42"/>
                    <a:pt x="20" y="38"/>
                    <a:pt x="24" y="35"/>
                  </a:cubicBezTo>
                  <a:cubicBezTo>
                    <a:pt x="28" y="32"/>
                    <a:pt x="33" y="16"/>
                    <a:pt x="30" y="12"/>
                  </a:cubicBezTo>
                  <a:cubicBezTo>
                    <a:pt x="28" y="9"/>
                    <a:pt x="18" y="4"/>
                    <a:pt x="10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1" name="Freeform 3692">
              <a:extLst>
                <a:ext uri="{FF2B5EF4-FFF2-40B4-BE49-F238E27FC236}">
                  <a16:creationId xmlns:a16="http://schemas.microsoft.com/office/drawing/2014/main" id="{6430FF43-35D8-4BA7-A193-E191189367A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568"/>
              <a:ext cx="86" cy="116"/>
            </a:xfrm>
            <a:custGeom>
              <a:avLst/>
              <a:gdLst>
                <a:gd name="T0" fmla="*/ 12 w 37"/>
                <a:gd name="T1" fmla="*/ 102 h 50"/>
                <a:gd name="T2" fmla="*/ 44 w 37"/>
                <a:gd name="T3" fmla="*/ 195 h 50"/>
                <a:gd name="T4" fmla="*/ 156 w 37"/>
                <a:gd name="T5" fmla="*/ 241 h 50"/>
                <a:gd name="T6" fmla="*/ 188 w 37"/>
                <a:gd name="T7" fmla="*/ 130 h 50"/>
                <a:gd name="T8" fmla="*/ 130 w 37"/>
                <a:gd name="T9" fmla="*/ 28 h 50"/>
                <a:gd name="T10" fmla="*/ 12 w 37"/>
                <a:gd name="T11" fmla="*/ 102 h 50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37" h="50">
                  <a:moveTo>
                    <a:pt x="2" y="19"/>
                  </a:moveTo>
                  <a:cubicBezTo>
                    <a:pt x="0" y="28"/>
                    <a:pt x="2" y="33"/>
                    <a:pt x="8" y="36"/>
                  </a:cubicBezTo>
                  <a:cubicBezTo>
                    <a:pt x="14" y="40"/>
                    <a:pt x="21" y="50"/>
                    <a:pt x="29" y="45"/>
                  </a:cubicBezTo>
                  <a:cubicBezTo>
                    <a:pt x="37" y="40"/>
                    <a:pt x="37" y="31"/>
                    <a:pt x="35" y="24"/>
                  </a:cubicBezTo>
                  <a:cubicBezTo>
                    <a:pt x="34" y="16"/>
                    <a:pt x="35" y="9"/>
                    <a:pt x="24" y="5"/>
                  </a:cubicBezTo>
                  <a:cubicBezTo>
                    <a:pt x="14" y="0"/>
                    <a:pt x="6" y="3"/>
                    <a:pt x="2" y="1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2" name="Freeform 3693">
              <a:extLst>
                <a:ext uri="{FF2B5EF4-FFF2-40B4-BE49-F238E27FC236}">
                  <a16:creationId xmlns:a16="http://schemas.microsoft.com/office/drawing/2014/main" id="{62CF4D46-2BAD-4161-932F-AFED2D1321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3" y="1549"/>
              <a:ext cx="96" cy="91"/>
            </a:xfrm>
            <a:custGeom>
              <a:avLst/>
              <a:gdLst>
                <a:gd name="T0" fmla="*/ 33 w 41"/>
                <a:gd name="T1" fmla="*/ 49 h 39"/>
                <a:gd name="T2" fmla="*/ 159 w 41"/>
                <a:gd name="T3" fmla="*/ 54 h 39"/>
                <a:gd name="T4" fmla="*/ 187 w 41"/>
                <a:gd name="T5" fmla="*/ 168 h 39"/>
                <a:gd name="T6" fmla="*/ 82 w 41"/>
                <a:gd name="T7" fmla="*/ 201 h 39"/>
                <a:gd name="T8" fmla="*/ 33 w 41"/>
                <a:gd name="T9" fmla="*/ 49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9">
                  <a:moveTo>
                    <a:pt x="6" y="9"/>
                  </a:moveTo>
                  <a:cubicBezTo>
                    <a:pt x="9" y="5"/>
                    <a:pt x="17" y="0"/>
                    <a:pt x="29" y="10"/>
                  </a:cubicBezTo>
                  <a:cubicBezTo>
                    <a:pt x="41" y="21"/>
                    <a:pt x="38" y="25"/>
                    <a:pt x="34" y="31"/>
                  </a:cubicBezTo>
                  <a:cubicBezTo>
                    <a:pt x="30" y="36"/>
                    <a:pt x="18" y="39"/>
                    <a:pt x="15" y="37"/>
                  </a:cubicBezTo>
                  <a:cubicBezTo>
                    <a:pt x="11" y="35"/>
                    <a:pt x="0" y="18"/>
                    <a:pt x="6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3" name="Freeform 3694">
              <a:extLst>
                <a:ext uri="{FF2B5EF4-FFF2-40B4-BE49-F238E27FC236}">
                  <a16:creationId xmlns:a16="http://schemas.microsoft.com/office/drawing/2014/main" id="{DB07A159-17CC-41D7-B7C6-7808287CADB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83" y="1642"/>
              <a:ext cx="91" cy="79"/>
            </a:xfrm>
            <a:custGeom>
              <a:avLst/>
              <a:gdLst>
                <a:gd name="T0" fmla="*/ 21 w 39"/>
                <a:gd name="T1" fmla="*/ 37 h 34"/>
                <a:gd name="T2" fmla="*/ 33 w 39"/>
                <a:gd name="T3" fmla="*/ 146 h 34"/>
                <a:gd name="T4" fmla="*/ 191 w 39"/>
                <a:gd name="T5" fmla="*/ 98 h 34"/>
                <a:gd name="T6" fmla="*/ 147 w 39"/>
                <a:gd name="T7" fmla="*/ 12 h 34"/>
                <a:gd name="T8" fmla="*/ 21 w 39"/>
                <a:gd name="T9" fmla="*/ 37 h 3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9" h="34">
                  <a:moveTo>
                    <a:pt x="4" y="7"/>
                  </a:moveTo>
                  <a:cubicBezTo>
                    <a:pt x="2" y="15"/>
                    <a:pt x="0" y="20"/>
                    <a:pt x="6" y="27"/>
                  </a:cubicBezTo>
                  <a:cubicBezTo>
                    <a:pt x="11" y="34"/>
                    <a:pt x="30" y="29"/>
                    <a:pt x="35" y="18"/>
                  </a:cubicBezTo>
                  <a:cubicBezTo>
                    <a:pt x="39" y="7"/>
                    <a:pt x="30" y="3"/>
                    <a:pt x="27" y="2"/>
                  </a:cubicBezTo>
                  <a:cubicBezTo>
                    <a:pt x="24" y="2"/>
                    <a:pt x="6" y="0"/>
                    <a:pt x="4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4" name="Freeform 3695">
              <a:extLst>
                <a:ext uri="{FF2B5EF4-FFF2-40B4-BE49-F238E27FC236}">
                  <a16:creationId xmlns:a16="http://schemas.microsoft.com/office/drawing/2014/main" id="{C5E38129-184D-4EE2-BA1F-2457EC29C25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7" y="1582"/>
              <a:ext cx="100" cy="93"/>
            </a:xfrm>
            <a:custGeom>
              <a:avLst/>
              <a:gdLst>
                <a:gd name="T0" fmla="*/ 114 w 43"/>
                <a:gd name="T1" fmla="*/ 21 h 40"/>
                <a:gd name="T2" fmla="*/ 49 w 43"/>
                <a:gd name="T3" fmla="*/ 172 h 40"/>
                <a:gd name="T4" fmla="*/ 200 w 43"/>
                <a:gd name="T5" fmla="*/ 135 h 40"/>
                <a:gd name="T6" fmla="*/ 114 w 4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0">
                  <a:moveTo>
                    <a:pt x="21" y="4"/>
                  </a:moveTo>
                  <a:cubicBezTo>
                    <a:pt x="7" y="12"/>
                    <a:pt x="0" y="25"/>
                    <a:pt x="9" y="32"/>
                  </a:cubicBezTo>
                  <a:cubicBezTo>
                    <a:pt x="19" y="40"/>
                    <a:pt x="30" y="39"/>
                    <a:pt x="37" y="25"/>
                  </a:cubicBezTo>
                  <a:cubicBezTo>
                    <a:pt x="43" y="11"/>
                    <a:pt x="27" y="0"/>
                    <a:pt x="21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5" name="Freeform 3696">
              <a:extLst>
                <a:ext uri="{FF2B5EF4-FFF2-40B4-BE49-F238E27FC236}">
                  <a16:creationId xmlns:a16="http://schemas.microsoft.com/office/drawing/2014/main" id="{817E832E-43BD-4670-9BD9-9F6458C3AE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56" y="1526"/>
              <a:ext cx="119" cy="88"/>
            </a:xfrm>
            <a:custGeom>
              <a:avLst/>
              <a:gdLst>
                <a:gd name="T0" fmla="*/ 65 w 51"/>
                <a:gd name="T1" fmla="*/ 53 h 38"/>
                <a:gd name="T2" fmla="*/ 61 w 51"/>
                <a:gd name="T3" fmla="*/ 171 h 38"/>
                <a:gd name="T4" fmla="*/ 245 w 51"/>
                <a:gd name="T5" fmla="*/ 130 h 38"/>
                <a:gd name="T6" fmla="*/ 65 w 51"/>
                <a:gd name="T7" fmla="*/ 53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1" h="38">
                  <a:moveTo>
                    <a:pt x="12" y="10"/>
                  </a:moveTo>
                  <a:cubicBezTo>
                    <a:pt x="2" y="17"/>
                    <a:pt x="0" y="25"/>
                    <a:pt x="11" y="32"/>
                  </a:cubicBezTo>
                  <a:cubicBezTo>
                    <a:pt x="23" y="38"/>
                    <a:pt x="38" y="38"/>
                    <a:pt x="45" y="24"/>
                  </a:cubicBezTo>
                  <a:cubicBezTo>
                    <a:pt x="51" y="11"/>
                    <a:pt x="23" y="0"/>
                    <a:pt x="12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6" name="Freeform 3697">
              <a:extLst>
                <a:ext uri="{FF2B5EF4-FFF2-40B4-BE49-F238E27FC236}">
                  <a16:creationId xmlns:a16="http://schemas.microsoft.com/office/drawing/2014/main" id="{7FED732E-EC7D-42D3-9242-FD0EB7BCEE6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1516"/>
              <a:ext cx="79" cy="77"/>
            </a:xfrm>
            <a:custGeom>
              <a:avLst/>
              <a:gdLst>
                <a:gd name="T0" fmla="*/ 65 w 34"/>
                <a:gd name="T1" fmla="*/ 12 h 33"/>
                <a:gd name="T2" fmla="*/ 53 w 34"/>
                <a:gd name="T3" fmla="*/ 131 h 33"/>
                <a:gd name="T4" fmla="*/ 163 w 34"/>
                <a:gd name="T5" fmla="*/ 131 h 33"/>
                <a:gd name="T6" fmla="*/ 65 w 34"/>
                <a:gd name="T7" fmla="*/ 12 h 3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3">
                  <a:moveTo>
                    <a:pt x="12" y="2"/>
                  </a:moveTo>
                  <a:cubicBezTo>
                    <a:pt x="0" y="4"/>
                    <a:pt x="4" y="18"/>
                    <a:pt x="10" y="24"/>
                  </a:cubicBezTo>
                  <a:cubicBezTo>
                    <a:pt x="16" y="31"/>
                    <a:pt x="26" y="33"/>
                    <a:pt x="30" y="24"/>
                  </a:cubicBezTo>
                  <a:cubicBezTo>
                    <a:pt x="34" y="16"/>
                    <a:pt x="19" y="0"/>
                    <a:pt x="12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7" name="Freeform 3698">
              <a:extLst>
                <a:ext uri="{FF2B5EF4-FFF2-40B4-BE49-F238E27FC236}">
                  <a16:creationId xmlns:a16="http://schemas.microsoft.com/office/drawing/2014/main" id="{8B794D16-38F4-4033-9DB7-F95F7492E8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8" y="1610"/>
              <a:ext cx="98" cy="97"/>
            </a:xfrm>
            <a:custGeom>
              <a:avLst/>
              <a:gdLst>
                <a:gd name="T0" fmla="*/ 110 w 42"/>
                <a:gd name="T1" fmla="*/ 21 h 42"/>
                <a:gd name="T2" fmla="*/ 54 w 42"/>
                <a:gd name="T3" fmla="*/ 166 h 42"/>
                <a:gd name="T4" fmla="*/ 191 w 42"/>
                <a:gd name="T5" fmla="*/ 176 h 42"/>
                <a:gd name="T6" fmla="*/ 110 w 42"/>
                <a:gd name="T7" fmla="*/ 21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20" y="4"/>
                  </a:moveTo>
                  <a:cubicBezTo>
                    <a:pt x="5" y="12"/>
                    <a:pt x="0" y="24"/>
                    <a:pt x="10" y="31"/>
                  </a:cubicBezTo>
                  <a:cubicBezTo>
                    <a:pt x="20" y="38"/>
                    <a:pt x="28" y="42"/>
                    <a:pt x="35" y="33"/>
                  </a:cubicBezTo>
                  <a:cubicBezTo>
                    <a:pt x="42" y="24"/>
                    <a:pt x="30" y="0"/>
                    <a:pt x="20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8" name="Freeform 3699">
              <a:extLst>
                <a:ext uri="{FF2B5EF4-FFF2-40B4-BE49-F238E27FC236}">
                  <a16:creationId xmlns:a16="http://schemas.microsoft.com/office/drawing/2014/main" id="{0C50F800-360D-46AB-A929-20E57919188C}"/>
                </a:ext>
              </a:extLst>
            </p:cNvPr>
            <p:cNvSpPr>
              <a:spLocks/>
            </p:cNvSpPr>
            <p:nvPr/>
          </p:nvSpPr>
          <p:spPr bwMode="auto">
            <a:xfrm>
              <a:off x="2135" y="1640"/>
              <a:ext cx="98" cy="98"/>
            </a:xfrm>
            <a:custGeom>
              <a:avLst/>
              <a:gdLst>
                <a:gd name="T0" fmla="*/ 184 w 42"/>
                <a:gd name="T1" fmla="*/ 184 h 42"/>
                <a:gd name="T2" fmla="*/ 44 w 42"/>
                <a:gd name="T3" fmla="*/ 131 h 42"/>
                <a:gd name="T4" fmla="*/ 152 w 42"/>
                <a:gd name="T5" fmla="*/ 0 h 42"/>
                <a:gd name="T6" fmla="*/ 184 w 42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34" y="34"/>
                  </a:moveTo>
                  <a:cubicBezTo>
                    <a:pt x="28" y="42"/>
                    <a:pt x="16" y="33"/>
                    <a:pt x="8" y="24"/>
                  </a:cubicBezTo>
                  <a:cubicBezTo>
                    <a:pt x="0" y="15"/>
                    <a:pt x="17" y="3"/>
                    <a:pt x="28" y="0"/>
                  </a:cubicBezTo>
                  <a:cubicBezTo>
                    <a:pt x="36" y="0"/>
                    <a:pt x="42" y="28"/>
                    <a:pt x="34" y="3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59" name="Freeform 3700">
              <a:extLst>
                <a:ext uri="{FF2B5EF4-FFF2-40B4-BE49-F238E27FC236}">
                  <a16:creationId xmlns:a16="http://schemas.microsoft.com/office/drawing/2014/main" id="{44A84211-9CF1-4493-9262-BBB1B8A7B67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10" y="1502"/>
              <a:ext cx="96" cy="98"/>
            </a:xfrm>
            <a:custGeom>
              <a:avLst/>
              <a:gdLst>
                <a:gd name="T0" fmla="*/ 187 w 41"/>
                <a:gd name="T1" fmla="*/ 184 h 42"/>
                <a:gd name="T2" fmla="*/ 44 w 41"/>
                <a:gd name="T3" fmla="*/ 131 h 42"/>
                <a:gd name="T4" fmla="*/ 148 w 41"/>
                <a:gd name="T5" fmla="*/ 0 h 42"/>
                <a:gd name="T6" fmla="*/ 187 w 41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34" y="34"/>
                  </a:moveTo>
                  <a:cubicBezTo>
                    <a:pt x="27" y="42"/>
                    <a:pt x="16" y="33"/>
                    <a:pt x="8" y="24"/>
                  </a:cubicBezTo>
                  <a:cubicBezTo>
                    <a:pt x="0" y="16"/>
                    <a:pt x="16" y="3"/>
                    <a:pt x="27" y="0"/>
                  </a:cubicBezTo>
                  <a:cubicBezTo>
                    <a:pt x="36" y="0"/>
                    <a:pt x="41" y="28"/>
                    <a:pt x="34" y="3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0" name="Freeform 3701">
              <a:extLst>
                <a:ext uri="{FF2B5EF4-FFF2-40B4-BE49-F238E27FC236}">
                  <a16:creationId xmlns:a16="http://schemas.microsoft.com/office/drawing/2014/main" id="{92551DC5-A817-45B9-8056-A8EF514F63E1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211"/>
              <a:ext cx="96" cy="98"/>
            </a:xfrm>
            <a:custGeom>
              <a:avLst/>
              <a:gdLst>
                <a:gd name="T0" fmla="*/ 187 w 41"/>
                <a:gd name="T1" fmla="*/ 184 h 42"/>
                <a:gd name="T2" fmla="*/ 44 w 41"/>
                <a:gd name="T3" fmla="*/ 131 h 42"/>
                <a:gd name="T4" fmla="*/ 148 w 41"/>
                <a:gd name="T5" fmla="*/ 0 h 42"/>
                <a:gd name="T6" fmla="*/ 187 w 41"/>
                <a:gd name="T7" fmla="*/ 18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42">
                  <a:moveTo>
                    <a:pt x="34" y="34"/>
                  </a:moveTo>
                  <a:cubicBezTo>
                    <a:pt x="27" y="42"/>
                    <a:pt x="16" y="33"/>
                    <a:pt x="8" y="24"/>
                  </a:cubicBezTo>
                  <a:cubicBezTo>
                    <a:pt x="0" y="15"/>
                    <a:pt x="17" y="3"/>
                    <a:pt x="27" y="0"/>
                  </a:cubicBezTo>
                  <a:cubicBezTo>
                    <a:pt x="36" y="0"/>
                    <a:pt x="41" y="28"/>
                    <a:pt x="34" y="3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1" name="Freeform 3702">
              <a:extLst>
                <a:ext uri="{FF2B5EF4-FFF2-40B4-BE49-F238E27FC236}">
                  <a16:creationId xmlns:a16="http://schemas.microsoft.com/office/drawing/2014/main" id="{B9510A76-2F81-4119-B166-94956870901B}"/>
                </a:ext>
              </a:extLst>
            </p:cNvPr>
            <p:cNvSpPr>
              <a:spLocks/>
            </p:cNvSpPr>
            <p:nvPr/>
          </p:nvSpPr>
          <p:spPr bwMode="auto">
            <a:xfrm>
              <a:off x="2055" y="1689"/>
              <a:ext cx="94" cy="74"/>
            </a:xfrm>
            <a:custGeom>
              <a:avLst/>
              <a:gdLst>
                <a:gd name="T0" fmla="*/ 82 w 40"/>
                <a:gd name="T1" fmla="*/ 12 h 32"/>
                <a:gd name="T2" fmla="*/ 45 w 40"/>
                <a:gd name="T3" fmla="*/ 130 h 32"/>
                <a:gd name="T4" fmla="*/ 176 w 40"/>
                <a:gd name="T5" fmla="*/ 118 h 32"/>
                <a:gd name="T6" fmla="*/ 82 w 40"/>
                <a:gd name="T7" fmla="*/ 12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2">
                  <a:moveTo>
                    <a:pt x="15" y="2"/>
                  </a:moveTo>
                  <a:cubicBezTo>
                    <a:pt x="2" y="3"/>
                    <a:pt x="0" y="20"/>
                    <a:pt x="8" y="24"/>
                  </a:cubicBezTo>
                  <a:cubicBezTo>
                    <a:pt x="17" y="29"/>
                    <a:pt x="24" y="32"/>
                    <a:pt x="32" y="22"/>
                  </a:cubicBezTo>
                  <a:cubicBezTo>
                    <a:pt x="40" y="12"/>
                    <a:pt x="24" y="0"/>
                    <a:pt x="15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2" name="Freeform 3703">
              <a:extLst>
                <a:ext uri="{FF2B5EF4-FFF2-40B4-BE49-F238E27FC236}">
                  <a16:creationId xmlns:a16="http://schemas.microsoft.com/office/drawing/2014/main" id="{B1F9664C-A380-4FD4-84CD-0662B8D84BF8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9" y="1745"/>
              <a:ext cx="107" cy="98"/>
            </a:xfrm>
            <a:custGeom>
              <a:avLst/>
              <a:gdLst>
                <a:gd name="T0" fmla="*/ 86 w 46"/>
                <a:gd name="T1" fmla="*/ 28 h 42"/>
                <a:gd name="T2" fmla="*/ 54 w 46"/>
                <a:gd name="T3" fmla="*/ 184 h 42"/>
                <a:gd name="T4" fmla="*/ 195 w 46"/>
                <a:gd name="T5" fmla="*/ 175 h 42"/>
                <a:gd name="T6" fmla="*/ 86 w 46"/>
                <a:gd name="T7" fmla="*/ 28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6" h="42">
                  <a:moveTo>
                    <a:pt x="16" y="5"/>
                  </a:moveTo>
                  <a:cubicBezTo>
                    <a:pt x="5" y="10"/>
                    <a:pt x="0" y="30"/>
                    <a:pt x="10" y="34"/>
                  </a:cubicBezTo>
                  <a:cubicBezTo>
                    <a:pt x="21" y="37"/>
                    <a:pt x="27" y="42"/>
                    <a:pt x="36" y="32"/>
                  </a:cubicBezTo>
                  <a:cubicBezTo>
                    <a:pt x="46" y="23"/>
                    <a:pt x="30" y="0"/>
                    <a:pt x="16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3" name="Freeform 3704">
              <a:extLst>
                <a:ext uri="{FF2B5EF4-FFF2-40B4-BE49-F238E27FC236}">
                  <a16:creationId xmlns:a16="http://schemas.microsoft.com/office/drawing/2014/main" id="{89DA14FB-3739-4402-BE34-1900733E1AA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33" y="1705"/>
              <a:ext cx="74" cy="79"/>
            </a:xfrm>
            <a:custGeom>
              <a:avLst/>
              <a:gdLst>
                <a:gd name="T0" fmla="*/ 65 w 32"/>
                <a:gd name="T1" fmla="*/ 21 h 34"/>
                <a:gd name="T2" fmla="*/ 53 w 32"/>
                <a:gd name="T3" fmla="*/ 156 h 34"/>
                <a:gd name="T4" fmla="*/ 150 w 32"/>
                <a:gd name="T5" fmla="*/ 123 h 34"/>
                <a:gd name="T6" fmla="*/ 65 w 32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12" y="4"/>
                  </a:moveTo>
                  <a:cubicBezTo>
                    <a:pt x="0" y="9"/>
                    <a:pt x="0" y="23"/>
                    <a:pt x="10" y="29"/>
                  </a:cubicBezTo>
                  <a:cubicBezTo>
                    <a:pt x="19" y="34"/>
                    <a:pt x="24" y="29"/>
                    <a:pt x="28" y="23"/>
                  </a:cubicBezTo>
                  <a:cubicBezTo>
                    <a:pt x="32" y="18"/>
                    <a:pt x="22" y="0"/>
                    <a:pt x="12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4" name="Freeform 3705">
              <a:extLst>
                <a:ext uri="{FF2B5EF4-FFF2-40B4-BE49-F238E27FC236}">
                  <a16:creationId xmlns:a16="http://schemas.microsoft.com/office/drawing/2014/main" id="{44080351-1684-4E9F-8B29-F845B3338BA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7" y="2104"/>
              <a:ext cx="74" cy="79"/>
            </a:xfrm>
            <a:custGeom>
              <a:avLst/>
              <a:gdLst>
                <a:gd name="T0" fmla="*/ 65 w 32"/>
                <a:gd name="T1" fmla="*/ 21 h 34"/>
                <a:gd name="T2" fmla="*/ 53 w 32"/>
                <a:gd name="T3" fmla="*/ 156 h 34"/>
                <a:gd name="T4" fmla="*/ 150 w 32"/>
                <a:gd name="T5" fmla="*/ 123 h 34"/>
                <a:gd name="T6" fmla="*/ 65 w 32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4">
                  <a:moveTo>
                    <a:pt x="12" y="4"/>
                  </a:moveTo>
                  <a:cubicBezTo>
                    <a:pt x="0" y="9"/>
                    <a:pt x="0" y="23"/>
                    <a:pt x="10" y="29"/>
                  </a:cubicBezTo>
                  <a:cubicBezTo>
                    <a:pt x="19" y="34"/>
                    <a:pt x="24" y="29"/>
                    <a:pt x="28" y="23"/>
                  </a:cubicBezTo>
                  <a:cubicBezTo>
                    <a:pt x="32" y="18"/>
                    <a:pt x="22" y="0"/>
                    <a:pt x="12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5" name="Freeform 3706">
              <a:extLst>
                <a:ext uri="{FF2B5EF4-FFF2-40B4-BE49-F238E27FC236}">
                  <a16:creationId xmlns:a16="http://schemas.microsoft.com/office/drawing/2014/main" id="{A56D0EC9-4736-4F5D-A70A-68DCCB01B94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7" y="1598"/>
              <a:ext cx="58" cy="79"/>
            </a:xfrm>
            <a:custGeom>
              <a:avLst/>
              <a:gdLst>
                <a:gd name="T0" fmla="*/ 86 w 25"/>
                <a:gd name="T1" fmla="*/ 16 h 34"/>
                <a:gd name="T2" fmla="*/ 44 w 25"/>
                <a:gd name="T3" fmla="*/ 146 h 34"/>
                <a:gd name="T4" fmla="*/ 130 w 25"/>
                <a:gd name="T5" fmla="*/ 114 h 34"/>
                <a:gd name="T6" fmla="*/ 86 w 25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16" y="3"/>
                  </a:moveTo>
                  <a:cubicBezTo>
                    <a:pt x="4" y="7"/>
                    <a:pt x="0" y="21"/>
                    <a:pt x="8" y="27"/>
                  </a:cubicBezTo>
                  <a:cubicBezTo>
                    <a:pt x="16" y="34"/>
                    <a:pt x="24" y="28"/>
                    <a:pt x="24" y="21"/>
                  </a:cubicBezTo>
                  <a:cubicBezTo>
                    <a:pt x="25" y="13"/>
                    <a:pt x="22" y="0"/>
                    <a:pt x="1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6" name="Freeform 3707">
              <a:extLst>
                <a:ext uri="{FF2B5EF4-FFF2-40B4-BE49-F238E27FC236}">
                  <a16:creationId xmlns:a16="http://schemas.microsoft.com/office/drawing/2014/main" id="{2A816BE4-DC61-42C1-A102-0EAFE41F609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75" y="2286"/>
              <a:ext cx="56" cy="79"/>
            </a:xfrm>
            <a:custGeom>
              <a:avLst/>
              <a:gdLst>
                <a:gd name="T0" fmla="*/ 86 w 24"/>
                <a:gd name="T1" fmla="*/ 16 h 34"/>
                <a:gd name="T2" fmla="*/ 44 w 24"/>
                <a:gd name="T3" fmla="*/ 151 h 34"/>
                <a:gd name="T4" fmla="*/ 131 w 24"/>
                <a:gd name="T5" fmla="*/ 114 h 34"/>
                <a:gd name="T6" fmla="*/ 86 w 24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34">
                  <a:moveTo>
                    <a:pt x="16" y="3"/>
                  </a:moveTo>
                  <a:cubicBezTo>
                    <a:pt x="3" y="7"/>
                    <a:pt x="0" y="21"/>
                    <a:pt x="8" y="28"/>
                  </a:cubicBezTo>
                  <a:cubicBezTo>
                    <a:pt x="16" y="34"/>
                    <a:pt x="23" y="28"/>
                    <a:pt x="24" y="21"/>
                  </a:cubicBezTo>
                  <a:cubicBezTo>
                    <a:pt x="24" y="14"/>
                    <a:pt x="22" y="0"/>
                    <a:pt x="1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7" name="Freeform 3708">
              <a:extLst>
                <a:ext uri="{FF2B5EF4-FFF2-40B4-BE49-F238E27FC236}">
                  <a16:creationId xmlns:a16="http://schemas.microsoft.com/office/drawing/2014/main" id="{F862C775-E6AE-4496-A834-C7DBF480A450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808"/>
              <a:ext cx="74" cy="102"/>
            </a:xfrm>
            <a:custGeom>
              <a:avLst/>
              <a:gdLst>
                <a:gd name="T0" fmla="*/ 113 w 32"/>
                <a:gd name="T1" fmla="*/ 16 h 44"/>
                <a:gd name="T2" fmla="*/ 58 w 32"/>
                <a:gd name="T3" fmla="*/ 188 h 44"/>
                <a:gd name="T4" fmla="*/ 167 w 32"/>
                <a:gd name="T5" fmla="*/ 139 h 44"/>
                <a:gd name="T6" fmla="*/ 113 w 32"/>
                <a:gd name="T7" fmla="*/ 16 h 4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44">
                  <a:moveTo>
                    <a:pt x="21" y="3"/>
                  </a:moveTo>
                  <a:cubicBezTo>
                    <a:pt x="5" y="8"/>
                    <a:pt x="0" y="26"/>
                    <a:pt x="11" y="35"/>
                  </a:cubicBezTo>
                  <a:cubicBezTo>
                    <a:pt x="21" y="44"/>
                    <a:pt x="30" y="36"/>
                    <a:pt x="31" y="26"/>
                  </a:cubicBezTo>
                  <a:cubicBezTo>
                    <a:pt x="32" y="17"/>
                    <a:pt x="29" y="0"/>
                    <a:pt x="21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8" name="Freeform 3709">
              <a:extLst>
                <a:ext uri="{FF2B5EF4-FFF2-40B4-BE49-F238E27FC236}">
                  <a16:creationId xmlns:a16="http://schemas.microsoft.com/office/drawing/2014/main" id="{95680FD9-3419-4BA4-9083-5AC350752A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43" y="1817"/>
              <a:ext cx="58" cy="79"/>
            </a:xfrm>
            <a:custGeom>
              <a:avLst/>
              <a:gdLst>
                <a:gd name="T0" fmla="*/ 86 w 25"/>
                <a:gd name="T1" fmla="*/ 16 h 34"/>
                <a:gd name="T2" fmla="*/ 44 w 25"/>
                <a:gd name="T3" fmla="*/ 146 h 34"/>
                <a:gd name="T4" fmla="*/ 130 w 25"/>
                <a:gd name="T5" fmla="*/ 114 h 34"/>
                <a:gd name="T6" fmla="*/ 86 w 25"/>
                <a:gd name="T7" fmla="*/ 16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4">
                  <a:moveTo>
                    <a:pt x="16" y="3"/>
                  </a:moveTo>
                  <a:cubicBezTo>
                    <a:pt x="3" y="7"/>
                    <a:pt x="0" y="21"/>
                    <a:pt x="8" y="27"/>
                  </a:cubicBezTo>
                  <a:cubicBezTo>
                    <a:pt x="16" y="34"/>
                    <a:pt x="23" y="28"/>
                    <a:pt x="24" y="21"/>
                  </a:cubicBezTo>
                  <a:cubicBezTo>
                    <a:pt x="25" y="13"/>
                    <a:pt x="22" y="0"/>
                    <a:pt x="1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69" name="Freeform 3710">
              <a:extLst>
                <a:ext uri="{FF2B5EF4-FFF2-40B4-BE49-F238E27FC236}">
                  <a16:creationId xmlns:a16="http://schemas.microsoft.com/office/drawing/2014/main" id="{53AB6C27-5720-4293-A4C4-1C432A9B69C7}"/>
                </a:ext>
              </a:extLst>
            </p:cNvPr>
            <p:cNvSpPr>
              <a:spLocks/>
            </p:cNvSpPr>
            <p:nvPr/>
          </p:nvSpPr>
          <p:spPr bwMode="auto">
            <a:xfrm>
              <a:off x="2305" y="1686"/>
              <a:ext cx="63" cy="80"/>
            </a:xfrm>
            <a:custGeom>
              <a:avLst/>
              <a:gdLst>
                <a:gd name="T0" fmla="*/ 110 w 27"/>
                <a:gd name="T1" fmla="*/ 12 h 34"/>
                <a:gd name="T2" fmla="*/ 37 w 27"/>
                <a:gd name="T3" fmla="*/ 160 h 34"/>
                <a:gd name="T4" fmla="*/ 131 w 27"/>
                <a:gd name="T5" fmla="*/ 139 h 34"/>
                <a:gd name="T6" fmla="*/ 110 w 27"/>
                <a:gd name="T7" fmla="*/ 1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20" y="2"/>
                  </a:moveTo>
                  <a:cubicBezTo>
                    <a:pt x="9" y="6"/>
                    <a:pt x="0" y="25"/>
                    <a:pt x="7" y="29"/>
                  </a:cubicBezTo>
                  <a:cubicBezTo>
                    <a:pt x="13" y="33"/>
                    <a:pt x="21" y="34"/>
                    <a:pt x="24" y="25"/>
                  </a:cubicBezTo>
                  <a:cubicBezTo>
                    <a:pt x="27" y="15"/>
                    <a:pt x="27" y="0"/>
                    <a:pt x="20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0" name="Freeform 3711">
              <a:extLst>
                <a:ext uri="{FF2B5EF4-FFF2-40B4-BE49-F238E27FC236}">
                  <a16:creationId xmlns:a16="http://schemas.microsoft.com/office/drawing/2014/main" id="{24597E5B-BE1D-4C48-91A7-B1994B464587}"/>
                </a:ext>
              </a:extLst>
            </p:cNvPr>
            <p:cNvSpPr>
              <a:spLocks/>
            </p:cNvSpPr>
            <p:nvPr/>
          </p:nvSpPr>
          <p:spPr bwMode="auto">
            <a:xfrm>
              <a:off x="2142" y="2558"/>
              <a:ext cx="98" cy="87"/>
            </a:xfrm>
            <a:custGeom>
              <a:avLst/>
              <a:gdLst>
                <a:gd name="T0" fmla="*/ 126 w 42"/>
                <a:gd name="T1" fmla="*/ 16 h 37"/>
                <a:gd name="T2" fmla="*/ 16 w 42"/>
                <a:gd name="T3" fmla="*/ 99 h 37"/>
                <a:gd name="T4" fmla="*/ 152 w 42"/>
                <a:gd name="T5" fmla="*/ 172 h 37"/>
                <a:gd name="T6" fmla="*/ 126 w 42"/>
                <a:gd name="T7" fmla="*/ 1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7">
                  <a:moveTo>
                    <a:pt x="23" y="3"/>
                  </a:moveTo>
                  <a:cubicBezTo>
                    <a:pt x="6" y="0"/>
                    <a:pt x="0" y="7"/>
                    <a:pt x="3" y="18"/>
                  </a:cubicBezTo>
                  <a:cubicBezTo>
                    <a:pt x="5" y="30"/>
                    <a:pt x="13" y="37"/>
                    <a:pt x="28" y="31"/>
                  </a:cubicBezTo>
                  <a:cubicBezTo>
                    <a:pt x="42" y="25"/>
                    <a:pt x="30" y="4"/>
                    <a:pt x="23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1" name="Freeform 3712">
              <a:extLst>
                <a:ext uri="{FF2B5EF4-FFF2-40B4-BE49-F238E27FC236}">
                  <a16:creationId xmlns:a16="http://schemas.microsoft.com/office/drawing/2014/main" id="{CD96CFA7-CA30-4B89-8E0D-9A49BEDA09B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7" y="2579"/>
              <a:ext cx="109" cy="94"/>
            </a:xfrm>
            <a:custGeom>
              <a:avLst/>
              <a:gdLst>
                <a:gd name="T0" fmla="*/ 102 w 47"/>
                <a:gd name="T1" fmla="*/ 12 h 40"/>
                <a:gd name="T2" fmla="*/ 21 w 47"/>
                <a:gd name="T3" fmla="*/ 99 h 40"/>
                <a:gd name="T4" fmla="*/ 179 w 47"/>
                <a:gd name="T5" fmla="*/ 188 h 40"/>
                <a:gd name="T6" fmla="*/ 102 w 47"/>
                <a:gd name="T7" fmla="*/ 12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40">
                  <a:moveTo>
                    <a:pt x="19" y="2"/>
                  </a:moveTo>
                  <a:cubicBezTo>
                    <a:pt x="7" y="0"/>
                    <a:pt x="0" y="5"/>
                    <a:pt x="4" y="18"/>
                  </a:cubicBezTo>
                  <a:cubicBezTo>
                    <a:pt x="8" y="30"/>
                    <a:pt x="20" y="40"/>
                    <a:pt x="33" y="34"/>
                  </a:cubicBezTo>
                  <a:cubicBezTo>
                    <a:pt x="47" y="29"/>
                    <a:pt x="34" y="2"/>
                    <a:pt x="19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2" name="Freeform 3713">
              <a:extLst>
                <a:ext uri="{FF2B5EF4-FFF2-40B4-BE49-F238E27FC236}">
                  <a16:creationId xmlns:a16="http://schemas.microsoft.com/office/drawing/2014/main" id="{4D323CAF-4F5C-4F21-9B9C-812D50FC221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4" y="2687"/>
              <a:ext cx="89" cy="88"/>
            </a:xfrm>
            <a:custGeom>
              <a:avLst/>
              <a:gdLst>
                <a:gd name="T0" fmla="*/ 155 w 38"/>
                <a:gd name="T1" fmla="*/ 21 h 38"/>
                <a:gd name="T2" fmla="*/ 16 w 38"/>
                <a:gd name="T3" fmla="*/ 97 h 38"/>
                <a:gd name="T4" fmla="*/ 115 w 38"/>
                <a:gd name="T5" fmla="*/ 192 h 38"/>
                <a:gd name="T6" fmla="*/ 155 w 38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8">
                  <a:moveTo>
                    <a:pt x="28" y="4"/>
                  </a:moveTo>
                  <a:cubicBezTo>
                    <a:pt x="12" y="0"/>
                    <a:pt x="0" y="6"/>
                    <a:pt x="3" y="18"/>
                  </a:cubicBezTo>
                  <a:cubicBezTo>
                    <a:pt x="6" y="29"/>
                    <a:pt x="10" y="38"/>
                    <a:pt x="21" y="36"/>
                  </a:cubicBezTo>
                  <a:cubicBezTo>
                    <a:pt x="31" y="34"/>
                    <a:pt x="38" y="8"/>
                    <a:pt x="28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3" name="Freeform 3714">
              <a:extLst>
                <a:ext uri="{FF2B5EF4-FFF2-40B4-BE49-F238E27FC236}">
                  <a16:creationId xmlns:a16="http://schemas.microsoft.com/office/drawing/2014/main" id="{F559C6CE-DAFF-4567-9E1F-C733D5D9848B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0" y="2647"/>
              <a:ext cx="86" cy="89"/>
            </a:xfrm>
            <a:custGeom>
              <a:avLst/>
              <a:gdLst>
                <a:gd name="T0" fmla="*/ 70 w 37"/>
                <a:gd name="T1" fmla="*/ 197 h 38"/>
                <a:gd name="T2" fmla="*/ 0 w 37"/>
                <a:gd name="T3" fmla="*/ 61 h 38"/>
                <a:gd name="T4" fmla="*/ 167 w 37"/>
                <a:gd name="T5" fmla="*/ 33 h 38"/>
                <a:gd name="T6" fmla="*/ 70 w 37"/>
                <a:gd name="T7" fmla="*/ 197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8">
                  <a:moveTo>
                    <a:pt x="13" y="36"/>
                  </a:moveTo>
                  <a:cubicBezTo>
                    <a:pt x="3" y="38"/>
                    <a:pt x="0" y="23"/>
                    <a:pt x="0" y="11"/>
                  </a:cubicBezTo>
                  <a:cubicBezTo>
                    <a:pt x="0" y="0"/>
                    <a:pt x="21" y="1"/>
                    <a:pt x="31" y="6"/>
                  </a:cubicBezTo>
                  <a:cubicBezTo>
                    <a:pt x="37" y="12"/>
                    <a:pt x="22" y="37"/>
                    <a:pt x="13" y="3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4" name="Freeform 3715">
              <a:extLst>
                <a:ext uri="{FF2B5EF4-FFF2-40B4-BE49-F238E27FC236}">
                  <a16:creationId xmlns:a16="http://schemas.microsoft.com/office/drawing/2014/main" id="{A55A01A0-3AC3-48D1-84C7-1C34ACCE0E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9" y="2586"/>
              <a:ext cx="82" cy="110"/>
            </a:xfrm>
            <a:custGeom>
              <a:avLst/>
              <a:gdLst>
                <a:gd name="T0" fmla="*/ 110 w 35"/>
                <a:gd name="T1" fmla="*/ 37 h 47"/>
                <a:gd name="T2" fmla="*/ 21 w 35"/>
                <a:gd name="T3" fmla="*/ 171 h 47"/>
                <a:gd name="T4" fmla="*/ 122 w 35"/>
                <a:gd name="T5" fmla="*/ 246 h 47"/>
                <a:gd name="T6" fmla="*/ 110 w 35"/>
                <a:gd name="T7" fmla="*/ 37 h 4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7">
                  <a:moveTo>
                    <a:pt x="20" y="7"/>
                  </a:moveTo>
                  <a:cubicBezTo>
                    <a:pt x="9" y="0"/>
                    <a:pt x="0" y="21"/>
                    <a:pt x="4" y="31"/>
                  </a:cubicBezTo>
                  <a:cubicBezTo>
                    <a:pt x="7" y="40"/>
                    <a:pt x="10" y="47"/>
                    <a:pt x="22" y="45"/>
                  </a:cubicBezTo>
                  <a:cubicBezTo>
                    <a:pt x="35" y="43"/>
                    <a:pt x="28" y="12"/>
                    <a:pt x="20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5" name="Freeform 3716">
              <a:extLst>
                <a:ext uri="{FF2B5EF4-FFF2-40B4-BE49-F238E27FC236}">
                  <a16:creationId xmlns:a16="http://schemas.microsoft.com/office/drawing/2014/main" id="{5C6719B3-4DA2-430A-A7A6-D86AEA5FF980}"/>
                </a:ext>
              </a:extLst>
            </p:cNvPr>
            <p:cNvSpPr>
              <a:spLocks/>
            </p:cNvSpPr>
            <p:nvPr/>
          </p:nvSpPr>
          <p:spPr bwMode="auto">
            <a:xfrm>
              <a:off x="2088" y="2712"/>
              <a:ext cx="98" cy="89"/>
            </a:xfrm>
            <a:custGeom>
              <a:avLst/>
              <a:gdLst>
                <a:gd name="T0" fmla="*/ 159 w 42"/>
                <a:gd name="T1" fmla="*/ 21 h 38"/>
                <a:gd name="T2" fmla="*/ 28 w 42"/>
                <a:gd name="T3" fmla="*/ 115 h 38"/>
                <a:gd name="T4" fmla="*/ 142 w 42"/>
                <a:gd name="T5" fmla="*/ 208 h 38"/>
                <a:gd name="T6" fmla="*/ 159 w 42"/>
                <a:gd name="T7" fmla="*/ 21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38">
                  <a:moveTo>
                    <a:pt x="29" y="4"/>
                  </a:moveTo>
                  <a:cubicBezTo>
                    <a:pt x="17" y="0"/>
                    <a:pt x="0" y="12"/>
                    <a:pt x="5" y="21"/>
                  </a:cubicBezTo>
                  <a:cubicBezTo>
                    <a:pt x="11" y="31"/>
                    <a:pt x="12" y="38"/>
                    <a:pt x="26" y="38"/>
                  </a:cubicBezTo>
                  <a:cubicBezTo>
                    <a:pt x="39" y="37"/>
                    <a:pt x="42" y="9"/>
                    <a:pt x="29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6" name="Freeform 3717">
              <a:extLst>
                <a:ext uri="{FF2B5EF4-FFF2-40B4-BE49-F238E27FC236}">
                  <a16:creationId xmlns:a16="http://schemas.microsoft.com/office/drawing/2014/main" id="{9A735FAA-B527-45F5-8B10-110170AF015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6" y="2750"/>
              <a:ext cx="75" cy="72"/>
            </a:xfrm>
            <a:custGeom>
              <a:avLst/>
              <a:gdLst>
                <a:gd name="T0" fmla="*/ 122 w 32"/>
                <a:gd name="T1" fmla="*/ 21 h 31"/>
                <a:gd name="T2" fmla="*/ 21 w 32"/>
                <a:gd name="T3" fmla="*/ 114 h 31"/>
                <a:gd name="T4" fmla="*/ 115 w 32"/>
                <a:gd name="T5" fmla="*/ 156 h 31"/>
                <a:gd name="T6" fmla="*/ 122 w 32"/>
                <a:gd name="T7" fmla="*/ 21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1">
                  <a:moveTo>
                    <a:pt x="22" y="4"/>
                  </a:moveTo>
                  <a:cubicBezTo>
                    <a:pt x="10" y="0"/>
                    <a:pt x="0" y="10"/>
                    <a:pt x="4" y="21"/>
                  </a:cubicBezTo>
                  <a:cubicBezTo>
                    <a:pt x="7" y="31"/>
                    <a:pt x="15" y="30"/>
                    <a:pt x="21" y="29"/>
                  </a:cubicBezTo>
                  <a:cubicBezTo>
                    <a:pt x="28" y="28"/>
                    <a:pt x="32" y="7"/>
                    <a:pt x="22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7" name="Freeform 3718">
              <a:extLst>
                <a:ext uri="{FF2B5EF4-FFF2-40B4-BE49-F238E27FC236}">
                  <a16:creationId xmlns:a16="http://schemas.microsoft.com/office/drawing/2014/main" id="{7F6A727F-4BCD-42DB-8768-142D0D2623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9" y="2791"/>
              <a:ext cx="86" cy="68"/>
            </a:xfrm>
            <a:custGeom>
              <a:avLst/>
              <a:gdLst>
                <a:gd name="T0" fmla="*/ 167 w 37"/>
                <a:gd name="T1" fmla="*/ 21 h 29"/>
                <a:gd name="T2" fmla="*/ 12 w 37"/>
                <a:gd name="T3" fmla="*/ 89 h 29"/>
                <a:gd name="T4" fmla="*/ 98 w 37"/>
                <a:gd name="T5" fmla="*/ 131 h 29"/>
                <a:gd name="T6" fmla="*/ 167 w 37"/>
                <a:gd name="T7" fmla="*/ 21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29">
                  <a:moveTo>
                    <a:pt x="31" y="4"/>
                  </a:moveTo>
                  <a:cubicBezTo>
                    <a:pt x="19" y="0"/>
                    <a:pt x="0" y="8"/>
                    <a:pt x="2" y="16"/>
                  </a:cubicBezTo>
                  <a:cubicBezTo>
                    <a:pt x="5" y="23"/>
                    <a:pt x="10" y="29"/>
                    <a:pt x="18" y="24"/>
                  </a:cubicBezTo>
                  <a:cubicBezTo>
                    <a:pt x="27" y="19"/>
                    <a:pt x="37" y="7"/>
                    <a:pt x="31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8" name="Freeform 3719">
              <a:extLst>
                <a:ext uri="{FF2B5EF4-FFF2-40B4-BE49-F238E27FC236}">
                  <a16:creationId xmlns:a16="http://schemas.microsoft.com/office/drawing/2014/main" id="{43AD3B64-3BAB-4DE8-A889-5D5EE8506240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5" y="2367"/>
              <a:ext cx="63" cy="79"/>
            </a:xfrm>
            <a:custGeom>
              <a:avLst/>
              <a:gdLst>
                <a:gd name="T0" fmla="*/ 110 w 27"/>
                <a:gd name="T1" fmla="*/ 12 h 34"/>
                <a:gd name="T2" fmla="*/ 33 w 27"/>
                <a:gd name="T3" fmla="*/ 156 h 34"/>
                <a:gd name="T4" fmla="*/ 131 w 27"/>
                <a:gd name="T5" fmla="*/ 135 h 34"/>
                <a:gd name="T6" fmla="*/ 110 w 27"/>
                <a:gd name="T7" fmla="*/ 12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34">
                  <a:moveTo>
                    <a:pt x="20" y="2"/>
                  </a:moveTo>
                  <a:cubicBezTo>
                    <a:pt x="8" y="6"/>
                    <a:pt x="0" y="25"/>
                    <a:pt x="6" y="29"/>
                  </a:cubicBezTo>
                  <a:cubicBezTo>
                    <a:pt x="13" y="33"/>
                    <a:pt x="20" y="34"/>
                    <a:pt x="24" y="25"/>
                  </a:cubicBezTo>
                  <a:cubicBezTo>
                    <a:pt x="27" y="15"/>
                    <a:pt x="26" y="0"/>
                    <a:pt x="20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79" name="Freeform 3720">
              <a:extLst>
                <a:ext uri="{FF2B5EF4-FFF2-40B4-BE49-F238E27FC236}">
                  <a16:creationId xmlns:a16="http://schemas.microsoft.com/office/drawing/2014/main" id="{31F5236B-8D5E-49E6-B9C6-1E454FC9B86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51" y="1796"/>
              <a:ext cx="96" cy="86"/>
            </a:xfrm>
            <a:custGeom>
              <a:avLst/>
              <a:gdLst>
                <a:gd name="T0" fmla="*/ 155 w 41"/>
                <a:gd name="T1" fmla="*/ 12 h 37"/>
                <a:gd name="T2" fmla="*/ 21 w 41"/>
                <a:gd name="T3" fmla="*/ 130 h 37"/>
                <a:gd name="T4" fmla="*/ 122 w 41"/>
                <a:gd name="T5" fmla="*/ 172 h 37"/>
                <a:gd name="T6" fmla="*/ 220 w 41"/>
                <a:gd name="T7" fmla="*/ 77 h 37"/>
                <a:gd name="T8" fmla="*/ 155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0" name="Freeform 3721">
              <a:extLst>
                <a:ext uri="{FF2B5EF4-FFF2-40B4-BE49-F238E27FC236}">
                  <a16:creationId xmlns:a16="http://schemas.microsoft.com/office/drawing/2014/main" id="{2837EFBB-1D39-49CC-9FB4-C290D0547B0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81" y="2344"/>
              <a:ext cx="88" cy="93"/>
            </a:xfrm>
            <a:custGeom>
              <a:avLst/>
              <a:gdLst>
                <a:gd name="T0" fmla="*/ 16 w 38"/>
                <a:gd name="T1" fmla="*/ 70 h 40"/>
                <a:gd name="T2" fmla="*/ 139 w 38"/>
                <a:gd name="T3" fmla="*/ 188 h 40"/>
                <a:gd name="T4" fmla="*/ 171 w 38"/>
                <a:gd name="T5" fmla="*/ 93 h 40"/>
                <a:gd name="T6" fmla="*/ 69 w 38"/>
                <a:gd name="T7" fmla="*/ 5 h 40"/>
                <a:gd name="T8" fmla="*/ 16 w 38"/>
                <a:gd name="T9" fmla="*/ 70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0">
                  <a:moveTo>
                    <a:pt x="3" y="13"/>
                  </a:moveTo>
                  <a:cubicBezTo>
                    <a:pt x="3" y="22"/>
                    <a:pt x="16" y="40"/>
                    <a:pt x="26" y="35"/>
                  </a:cubicBezTo>
                  <a:cubicBezTo>
                    <a:pt x="35" y="30"/>
                    <a:pt x="38" y="25"/>
                    <a:pt x="32" y="17"/>
                  </a:cubicBezTo>
                  <a:cubicBezTo>
                    <a:pt x="27" y="9"/>
                    <a:pt x="21" y="1"/>
                    <a:pt x="13" y="1"/>
                  </a:cubicBezTo>
                  <a:cubicBezTo>
                    <a:pt x="6" y="0"/>
                    <a:pt x="0" y="8"/>
                    <a:pt x="3" y="1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1" name="Freeform 3722">
              <a:extLst>
                <a:ext uri="{FF2B5EF4-FFF2-40B4-BE49-F238E27FC236}">
                  <a16:creationId xmlns:a16="http://schemas.microsoft.com/office/drawing/2014/main" id="{DAC0D85C-124A-4972-88D5-6633B11637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339"/>
              <a:ext cx="95" cy="86"/>
            </a:xfrm>
            <a:custGeom>
              <a:avLst/>
              <a:gdLst>
                <a:gd name="T0" fmla="*/ 151 w 41"/>
                <a:gd name="T1" fmla="*/ 12 h 37"/>
                <a:gd name="T2" fmla="*/ 21 w 41"/>
                <a:gd name="T3" fmla="*/ 130 h 37"/>
                <a:gd name="T4" fmla="*/ 118 w 41"/>
                <a:gd name="T5" fmla="*/ 172 h 37"/>
                <a:gd name="T6" fmla="*/ 215 w 41"/>
                <a:gd name="T7" fmla="*/ 77 h 37"/>
                <a:gd name="T8" fmla="*/ 151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2" name="Freeform 3723">
              <a:extLst>
                <a:ext uri="{FF2B5EF4-FFF2-40B4-BE49-F238E27FC236}">
                  <a16:creationId xmlns:a16="http://schemas.microsoft.com/office/drawing/2014/main" id="{CE9D18A7-9DF1-4A6A-BB07-7009ADE6C0E6}"/>
                </a:ext>
              </a:extLst>
            </p:cNvPr>
            <p:cNvSpPr>
              <a:spLocks/>
            </p:cNvSpPr>
            <p:nvPr/>
          </p:nvSpPr>
          <p:spPr bwMode="auto">
            <a:xfrm>
              <a:off x="2841" y="1864"/>
              <a:ext cx="96" cy="86"/>
            </a:xfrm>
            <a:custGeom>
              <a:avLst/>
              <a:gdLst>
                <a:gd name="T0" fmla="*/ 155 w 41"/>
                <a:gd name="T1" fmla="*/ 12 h 37"/>
                <a:gd name="T2" fmla="*/ 21 w 41"/>
                <a:gd name="T3" fmla="*/ 130 h 37"/>
                <a:gd name="T4" fmla="*/ 122 w 41"/>
                <a:gd name="T5" fmla="*/ 172 h 37"/>
                <a:gd name="T6" fmla="*/ 220 w 41"/>
                <a:gd name="T7" fmla="*/ 77 h 37"/>
                <a:gd name="T8" fmla="*/ 155 w 41"/>
                <a:gd name="T9" fmla="*/ 12 h 3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37">
                  <a:moveTo>
                    <a:pt x="28" y="2"/>
                  </a:moveTo>
                  <a:cubicBezTo>
                    <a:pt x="19" y="2"/>
                    <a:pt x="0" y="14"/>
                    <a:pt x="4" y="24"/>
                  </a:cubicBezTo>
                  <a:cubicBezTo>
                    <a:pt x="8" y="34"/>
                    <a:pt x="13" y="37"/>
                    <a:pt x="22" y="32"/>
                  </a:cubicBezTo>
                  <a:cubicBezTo>
                    <a:pt x="30" y="26"/>
                    <a:pt x="38" y="21"/>
                    <a:pt x="40" y="14"/>
                  </a:cubicBezTo>
                  <a:cubicBezTo>
                    <a:pt x="41" y="6"/>
                    <a:pt x="34" y="0"/>
                    <a:pt x="28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3" name="Freeform 3724">
              <a:extLst>
                <a:ext uri="{FF2B5EF4-FFF2-40B4-BE49-F238E27FC236}">
                  <a16:creationId xmlns:a16="http://schemas.microsoft.com/office/drawing/2014/main" id="{B90EBCF2-210D-43EE-B56B-AB20EA08CE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0" y="1836"/>
              <a:ext cx="91" cy="81"/>
            </a:xfrm>
            <a:custGeom>
              <a:avLst/>
              <a:gdLst>
                <a:gd name="T0" fmla="*/ 70 w 39"/>
                <a:gd name="T1" fmla="*/ 49 h 35"/>
                <a:gd name="T2" fmla="*/ 54 w 39"/>
                <a:gd name="T3" fmla="*/ 143 h 35"/>
                <a:gd name="T4" fmla="*/ 191 w 39"/>
                <a:gd name="T5" fmla="*/ 123 h 35"/>
                <a:gd name="T6" fmla="*/ 70 w 39"/>
                <a:gd name="T7" fmla="*/ 4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13" y="9"/>
                  </a:moveTo>
                  <a:cubicBezTo>
                    <a:pt x="3" y="12"/>
                    <a:pt x="0" y="25"/>
                    <a:pt x="10" y="27"/>
                  </a:cubicBezTo>
                  <a:cubicBezTo>
                    <a:pt x="20" y="29"/>
                    <a:pt x="30" y="35"/>
                    <a:pt x="35" y="23"/>
                  </a:cubicBezTo>
                  <a:cubicBezTo>
                    <a:pt x="39" y="11"/>
                    <a:pt x="24" y="0"/>
                    <a:pt x="13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4" name="Freeform 3725">
              <a:extLst>
                <a:ext uri="{FF2B5EF4-FFF2-40B4-BE49-F238E27FC236}">
                  <a16:creationId xmlns:a16="http://schemas.microsoft.com/office/drawing/2014/main" id="{D07D8161-830F-4D99-B647-DD13CA834538}"/>
                </a:ext>
              </a:extLst>
            </p:cNvPr>
            <p:cNvSpPr>
              <a:spLocks/>
            </p:cNvSpPr>
            <p:nvPr/>
          </p:nvSpPr>
          <p:spPr bwMode="auto">
            <a:xfrm>
              <a:off x="2412" y="2276"/>
              <a:ext cx="91" cy="80"/>
            </a:xfrm>
            <a:custGeom>
              <a:avLst/>
              <a:gdLst>
                <a:gd name="T0" fmla="*/ 70 w 39"/>
                <a:gd name="T1" fmla="*/ 45 h 34"/>
                <a:gd name="T2" fmla="*/ 54 w 39"/>
                <a:gd name="T3" fmla="*/ 144 h 34"/>
                <a:gd name="T4" fmla="*/ 191 w 39"/>
                <a:gd name="T5" fmla="*/ 122 h 34"/>
                <a:gd name="T6" fmla="*/ 70 w 39"/>
                <a:gd name="T7" fmla="*/ 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4">
                  <a:moveTo>
                    <a:pt x="13" y="8"/>
                  </a:moveTo>
                  <a:cubicBezTo>
                    <a:pt x="3" y="12"/>
                    <a:pt x="0" y="24"/>
                    <a:pt x="10" y="26"/>
                  </a:cubicBezTo>
                  <a:cubicBezTo>
                    <a:pt x="20" y="28"/>
                    <a:pt x="30" y="34"/>
                    <a:pt x="35" y="22"/>
                  </a:cubicBezTo>
                  <a:cubicBezTo>
                    <a:pt x="39" y="10"/>
                    <a:pt x="24" y="0"/>
                    <a:pt x="13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5" name="Freeform 3726">
              <a:extLst>
                <a:ext uri="{FF2B5EF4-FFF2-40B4-BE49-F238E27FC236}">
                  <a16:creationId xmlns:a16="http://schemas.microsoft.com/office/drawing/2014/main" id="{7A280178-2B57-4667-81B5-201D0FE7CDF1}"/>
                </a:ext>
              </a:extLst>
            </p:cNvPr>
            <p:cNvSpPr>
              <a:spLocks/>
            </p:cNvSpPr>
            <p:nvPr/>
          </p:nvSpPr>
          <p:spPr bwMode="auto">
            <a:xfrm>
              <a:off x="2167" y="2831"/>
              <a:ext cx="101" cy="91"/>
            </a:xfrm>
            <a:custGeom>
              <a:avLst/>
              <a:gdLst>
                <a:gd name="T0" fmla="*/ 78 w 43"/>
                <a:gd name="T1" fmla="*/ 54 h 39"/>
                <a:gd name="T2" fmla="*/ 61 w 43"/>
                <a:gd name="T3" fmla="*/ 163 h 39"/>
                <a:gd name="T4" fmla="*/ 209 w 43"/>
                <a:gd name="T5" fmla="*/ 142 h 39"/>
                <a:gd name="T6" fmla="*/ 78 w 43"/>
                <a:gd name="T7" fmla="*/ 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9">
                  <a:moveTo>
                    <a:pt x="14" y="10"/>
                  </a:moveTo>
                  <a:cubicBezTo>
                    <a:pt x="3" y="14"/>
                    <a:pt x="0" y="28"/>
                    <a:pt x="11" y="30"/>
                  </a:cubicBezTo>
                  <a:cubicBezTo>
                    <a:pt x="22" y="32"/>
                    <a:pt x="33" y="39"/>
                    <a:pt x="38" y="26"/>
                  </a:cubicBezTo>
                  <a:cubicBezTo>
                    <a:pt x="43" y="12"/>
                    <a:pt x="26" y="0"/>
                    <a:pt x="14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6" name="Freeform 3727">
              <a:extLst>
                <a:ext uri="{FF2B5EF4-FFF2-40B4-BE49-F238E27FC236}">
                  <a16:creationId xmlns:a16="http://schemas.microsoft.com/office/drawing/2014/main" id="{30C20D8C-6068-4947-B54D-766A260123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1493"/>
              <a:ext cx="91" cy="82"/>
            </a:xfrm>
            <a:custGeom>
              <a:avLst/>
              <a:gdLst>
                <a:gd name="T0" fmla="*/ 65 w 39"/>
                <a:gd name="T1" fmla="*/ 49 h 35"/>
                <a:gd name="T2" fmla="*/ 54 w 39"/>
                <a:gd name="T3" fmla="*/ 148 h 35"/>
                <a:gd name="T4" fmla="*/ 184 w 39"/>
                <a:gd name="T5" fmla="*/ 127 h 35"/>
                <a:gd name="T6" fmla="*/ 65 w 39"/>
                <a:gd name="T7" fmla="*/ 49 h 3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5">
                  <a:moveTo>
                    <a:pt x="12" y="9"/>
                  </a:moveTo>
                  <a:cubicBezTo>
                    <a:pt x="3" y="12"/>
                    <a:pt x="0" y="25"/>
                    <a:pt x="10" y="27"/>
                  </a:cubicBezTo>
                  <a:cubicBezTo>
                    <a:pt x="20" y="29"/>
                    <a:pt x="30" y="35"/>
                    <a:pt x="34" y="23"/>
                  </a:cubicBezTo>
                  <a:cubicBezTo>
                    <a:pt x="39" y="11"/>
                    <a:pt x="24" y="0"/>
                    <a:pt x="12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7" name="Freeform 3728">
              <a:extLst>
                <a:ext uri="{FF2B5EF4-FFF2-40B4-BE49-F238E27FC236}">
                  <a16:creationId xmlns:a16="http://schemas.microsoft.com/office/drawing/2014/main" id="{1F43C134-B63E-4BDD-A7E0-FDE9DA3476BC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1777"/>
              <a:ext cx="94" cy="80"/>
            </a:xfrm>
            <a:custGeom>
              <a:avLst/>
              <a:gdLst>
                <a:gd name="T0" fmla="*/ 73 w 40"/>
                <a:gd name="T1" fmla="*/ 45 h 34"/>
                <a:gd name="T2" fmla="*/ 56 w 40"/>
                <a:gd name="T3" fmla="*/ 144 h 34"/>
                <a:gd name="T4" fmla="*/ 193 w 40"/>
                <a:gd name="T5" fmla="*/ 122 h 34"/>
                <a:gd name="T6" fmla="*/ 73 w 40"/>
                <a:gd name="T7" fmla="*/ 45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4">
                  <a:moveTo>
                    <a:pt x="13" y="8"/>
                  </a:moveTo>
                  <a:cubicBezTo>
                    <a:pt x="4" y="12"/>
                    <a:pt x="0" y="24"/>
                    <a:pt x="10" y="26"/>
                  </a:cubicBezTo>
                  <a:cubicBezTo>
                    <a:pt x="20" y="28"/>
                    <a:pt x="30" y="34"/>
                    <a:pt x="35" y="22"/>
                  </a:cubicBezTo>
                  <a:cubicBezTo>
                    <a:pt x="40" y="10"/>
                    <a:pt x="24" y="0"/>
                    <a:pt x="13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8" name="Freeform 3729">
              <a:extLst>
                <a:ext uri="{FF2B5EF4-FFF2-40B4-BE49-F238E27FC236}">
                  <a16:creationId xmlns:a16="http://schemas.microsoft.com/office/drawing/2014/main" id="{D42A9D02-F812-4832-A289-89FED401EEF3}"/>
                </a:ext>
              </a:extLst>
            </p:cNvPr>
            <p:cNvSpPr>
              <a:spLocks/>
            </p:cNvSpPr>
            <p:nvPr/>
          </p:nvSpPr>
          <p:spPr bwMode="auto">
            <a:xfrm>
              <a:off x="2060" y="1789"/>
              <a:ext cx="86" cy="93"/>
            </a:xfrm>
            <a:custGeom>
              <a:avLst/>
              <a:gdLst>
                <a:gd name="T0" fmla="*/ 65 w 37"/>
                <a:gd name="T1" fmla="*/ 28 h 40"/>
                <a:gd name="T2" fmla="*/ 21 w 37"/>
                <a:gd name="T3" fmla="*/ 167 h 40"/>
                <a:gd name="T4" fmla="*/ 163 w 37"/>
                <a:gd name="T5" fmla="*/ 188 h 40"/>
                <a:gd name="T6" fmla="*/ 163 w 37"/>
                <a:gd name="T7" fmla="*/ 28 h 40"/>
                <a:gd name="T8" fmla="*/ 65 w 37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7" h="40">
                  <a:moveTo>
                    <a:pt x="12" y="5"/>
                  </a:moveTo>
                  <a:cubicBezTo>
                    <a:pt x="2" y="9"/>
                    <a:pt x="0" y="25"/>
                    <a:pt x="4" y="31"/>
                  </a:cubicBezTo>
                  <a:cubicBezTo>
                    <a:pt x="9" y="37"/>
                    <a:pt x="22" y="40"/>
                    <a:pt x="30" y="35"/>
                  </a:cubicBezTo>
                  <a:cubicBezTo>
                    <a:pt x="37" y="29"/>
                    <a:pt x="37" y="9"/>
                    <a:pt x="30" y="5"/>
                  </a:cubicBezTo>
                  <a:cubicBezTo>
                    <a:pt x="24" y="0"/>
                    <a:pt x="18" y="2"/>
                    <a:pt x="12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89" name="Freeform 3730">
              <a:extLst>
                <a:ext uri="{FF2B5EF4-FFF2-40B4-BE49-F238E27FC236}">
                  <a16:creationId xmlns:a16="http://schemas.microsoft.com/office/drawing/2014/main" id="{1BC472F1-BF5F-4C7D-B00C-2D1C2E55CE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0" y="2272"/>
              <a:ext cx="88" cy="93"/>
            </a:xfrm>
            <a:custGeom>
              <a:avLst/>
              <a:gdLst>
                <a:gd name="T0" fmla="*/ 69 w 38"/>
                <a:gd name="T1" fmla="*/ 28 h 40"/>
                <a:gd name="T2" fmla="*/ 28 w 38"/>
                <a:gd name="T3" fmla="*/ 163 h 40"/>
                <a:gd name="T4" fmla="*/ 160 w 38"/>
                <a:gd name="T5" fmla="*/ 184 h 40"/>
                <a:gd name="T6" fmla="*/ 167 w 38"/>
                <a:gd name="T7" fmla="*/ 21 h 40"/>
                <a:gd name="T8" fmla="*/ 69 w 38"/>
                <a:gd name="T9" fmla="*/ 28 h 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40">
                  <a:moveTo>
                    <a:pt x="13" y="5"/>
                  </a:moveTo>
                  <a:cubicBezTo>
                    <a:pt x="3" y="9"/>
                    <a:pt x="0" y="24"/>
                    <a:pt x="5" y="30"/>
                  </a:cubicBezTo>
                  <a:cubicBezTo>
                    <a:pt x="10" y="36"/>
                    <a:pt x="23" y="40"/>
                    <a:pt x="30" y="34"/>
                  </a:cubicBezTo>
                  <a:cubicBezTo>
                    <a:pt x="38" y="29"/>
                    <a:pt x="38" y="9"/>
                    <a:pt x="31" y="4"/>
                  </a:cubicBezTo>
                  <a:cubicBezTo>
                    <a:pt x="24" y="0"/>
                    <a:pt x="19" y="2"/>
                    <a:pt x="13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0" name="Freeform 3731">
              <a:extLst>
                <a:ext uri="{FF2B5EF4-FFF2-40B4-BE49-F238E27FC236}">
                  <a16:creationId xmlns:a16="http://schemas.microsoft.com/office/drawing/2014/main" id="{0FB10647-1F91-4C86-813E-4B4285409C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3" y="1742"/>
              <a:ext cx="56" cy="68"/>
            </a:xfrm>
            <a:custGeom>
              <a:avLst/>
              <a:gdLst>
                <a:gd name="T0" fmla="*/ 44 w 24"/>
                <a:gd name="T1" fmla="*/ 28 h 29"/>
                <a:gd name="T2" fmla="*/ 37 w 24"/>
                <a:gd name="T3" fmla="*/ 148 h 29"/>
                <a:gd name="T4" fmla="*/ 126 w 24"/>
                <a:gd name="T5" fmla="*/ 94 h 29"/>
                <a:gd name="T6" fmla="*/ 44 w 24"/>
                <a:gd name="T7" fmla="*/ 28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9">
                  <a:moveTo>
                    <a:pt x="8" y="5"/>
                  </a:moveTo>
                  <a:cubicBezTo>
                    <a:pt x="2" y="12"/>
                    <a:pt x="0" y="26"/>
                    <a:pt x="7" y="27"/>
                  </a:cubicBezTo>
                  <a:cubicBezTo>
                    <a:pt x="14" y="29"/>
                    <a:pt x="22" y="25"/>
                    <a:pt x="23" y="17"/>
                  </a:cubicBezTo>
                  <a:cubicBezTo>
                    <a:pt x="24" y="10"/>
                    <a:pt x="14" y="0"/>
                    <a:pt x="8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1" name="Freeform 3732">
              <a:extLst>
                <a:ext uri="{FF2B5EF4-FFF2-40B4-BE49-F238E27FC236}">
                  <a16:creationId xmlns:a16="http://schemas.microsoft.com/office/drawing/2014/main" id="{360A1C13-A511-4F33-AC9F-9B3836E1244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75" y="1908"/>
              <a:ext cx="81" cy="112"/>
            </a:xfrm>
            <a:custGeom>
              <a:avLst/>
              <a:gdLst>
                <a:gd name="T0" fmla="*/ 113 w 35"/>
                <a:gd name="T1" fmla="*/ 16 h 48"/>
                <a:gd name="T2" fmla="*/ 28 w 35"/>
                <a:gd name="T3" fmla="*/ 180 h 48"/>
                <a:gd name="T4" fmla="*/ 150 w 35"/>
                <a:gd name="T5" fmla="*/ 217 h 48"/>
                <a:gd name="T6" fmla="*/ 113 w 35"/>
                <a:gd name="T7" fmla="*/ 16 h 4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48">
                  <a:moveTo>
                    <a:pt x="21" y="3"/>
                  </a:moveTo>
                  <a:cubicBezTo>
                    <a:pt x="7" y="3"/>
                    <a:pt x="0" y="27"/>
                    <a:pt x="5" y="33"/>
                  </a:cubicBezTo>
                  <a:cubicBezTo>
                    <a:pt x="11" y="40"/>
                    <a:pt x="20" y="48"/>
                    <a:pt x="28" y="40"/>
                  </a:cubicBezTo>
                  <a:cubicBezTo>
                    <a:pt x="35" y="31"/>
                    <a:pt x="31" y="0"/>
                    <a:pt x="21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2" name="Freeform 3733">
              <a:extLst>
                <a:ext uri="{FF2B5EF4-FFF2-40B4-BE49-F238E27FC236}">
                  <a16:creationId xmlns:a16="http://schemas.microsoft.com/office/drawing/2014/main" id="{60ED7DFB-F9EC-4943-B93C-B6FD82708E27}"/>
                </a:ext>
              </a:extLst>
            </p:cNvPr>
            <p:cNvSpPr>
              <a:spLocks/>
            </p:cNvSpPr>
            <p:nvPr/>
          </p:nvSpPr>
          <p:spPr bwMode="auto">
            <a:xfrm>
              <a:off x="2296" y="1983"/>
              <a:ext cx="95" cy="79"/>
            </a:xfrm>
            <a:custGeom>
              <a:avLst/>
              <a:gdLst>
                <a:gd name="T0" fmla="*/ 74 w 41"/>
                <a:gd name="T1" fmla="*/ 28 h 34"/>
                <a:gd name="T2" fmla="*/ 97 w 41"/>
                <a:gd name="T3" fmla="*/ 179 h 34"/>
                <a:gd name="T4" fmla="*/ 215 w 41"/>
                <a:gd name="T5" fmla="*/ 107 h 34"/>
                <a:gd name="T6" fmla="*/ 74 w 41"/>
                <a:gd name="T7" fmla="*/ 28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1" h="34">
                  <a:moveTo>
                    <a:pt x="14" y="5"/>
                  </a:moveTo>
                  <a:cubicBezTo>
                    <a:pt x="0" y="13"/>
                    <a:pt x="5" y="34"/>
                    <a:pt x="18" y="33"/>
                  </a:cubicBezTo>
                  <a:cubicBezTo>
                    <a:pt x="31" y="32"/>
                    <a:pt x="39" y="34"/>
                    <a:pt x="40" y="20"/>
                  </a:cubicBezTo>
                  <a:cubicBezTo>
                    <a:pt x="41" y="7"/>
                    <a:pt x="24" y="0"/>
                    <a:pt x="14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3" name="Freeform 3734">
              <a:extLst>
                <a:ext uri="{FF2B5EF4-FFF2-40B4-BE49-F238E27FC236}">
                  <a16:creationId xmlns:a16="http://schemas.microsoft.com/office/drawing/2014/main" id="{062E2CC0-A716-463F-8FE8-02D61CCDDD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0" y="2094"/>
              <a:ext cx="93" cy="84"/>
            </a:xfrm>
            <a:custGeom>
              <a:avLst/>
              <a:gdLst>
                <a:gd name="T0" fmla="*/ 60 w 40"/>
                <a:gd name="T1" fmla="*/ 49 h 36"/>
                <a:gd name="T2" fmla="*/ 86 w 40"/>
                <a:gd name="T3" fmla="*/ 184 h 36"/>
                <a:gd name="T4" fmla="*/ 200 w 40"/>
                <a:gd name="T5" fmla="*/ 98 h 36"/>
                <a:gd name="T6" fmla="*/ 60 w 40"/>
                <a:gd name="T7" fmla="*/ 49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6">
                  <a:moveTo>
                    <a:pt x="11" y="9"/>
                  </a:moveTo>
                  <a:cubicBezTo>
                    <a:pt x="0" y="21"/>
                    <a:pt x="1" y="36"/>
                    <a:pt x="16" y="34"/>
                  </a:cubicBezTo>
                  <a:cubicBezTo>
                    <a:pt x="31" y="32"/>
                    <a:pt x="35" y="31"/>
                    <a:pt x="37" y="18"/>
                  </a:cubicBezTo>
                  <a:cubicBezTo>
                    <a:pt x="40" y="6"/>
                    <a:pt x="19" y="0"/>
                    <a:pt x="11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4" name="Freeform 3735">
              <a:extLst>
                <a:ext uri="{FF2B5EF4-FFF2-40B4-BE49-F238E27FC236}">
                  <a16:creationId xmlns:a16="http://schemas.microsoft.com/office/drawing/2014/main" id="{DB0A5D21-696B-4CB4-B2A2-EA78A72A8E2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54" y="1775"/>
              <a:ext cx="94" cy="84"/>
            </a:xfrm>
            <a:custGeom>
              <a:avLst/>
              <a:gdLst>
                <a:gd name="T0" fmla="*/ 61 w 40"/>
                <a:gd name="T1" fmla="*/ 54 h 36"/>
                <a:gd name="T2" fmla="*/ 89 w 40"/>
                <a:gd name="T3" fmla="*/ 184 h 36"/>
                <a:gd name="T4" fmla="*/ 209 w 40"/>
                <a:gd name="T5" fmla="*/ 103 h 36"/>
                <a:gd name="T6" fmla="*/ 61 w 40"/>
                <a:gd name="T7" fmla="*/ 54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36">
                  <a:moveTo>
                    <a:pt x="11" y="10"/>
                  </a:moveTo>
                  <a:cubicBezTo>
                    <a:pt x="0" y="22"/>
                    <a:pt x="2" y="36"/>
                    <a:pt x="16" y="34"/>
                  </a:cubicBezTo>
                  <a:cubicBezTo>
                    <a:pt x="31" y="32"/>
                    <a:pt x="35" y="32"/>
                    <a:pt x="38" y="19"/>
                  </a:cubicBezTo>
                  <a:cubicBezTo>
                    <a:pt x="40" y="6"/>
                    <a:pt x="19" y="0"/>
                    <a:pt x="11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5" name="Freeform 3736">
              <a:extLst>
                <a:ext uri="{FF2B5EF4-FFF2-40B4-BE49-F238E27FC236}">
                  <a16:creationId xmlns:a16="http://schemas.microsoft.com/office/drawing/2014/main" id="{E5FC242E-3CEC-4803-84C0-53023C6187CA}"/>
                </a:ext>
              </a:extLst>
            </p:cNvPr>
            <p:cNvSpPr>
              <a:spLocks/>
            </p:cNvSpPr>
            <p:nvPr/>
          </p:nvSpPr>
          <p:spPr bwMode="auto">
            <a:xfrm>
              <a:off x="2393" y="2038"/>
              <a:ext cx="101" cy="84"/>
            </a:xfrm>
            <a:custGeom>
              <a:avLst/>
              <a:gdLst>
                <a:gd name="T0" fmla="*/ 99 w 43"/>
                <a:gd name="T1" fmla="*/ 21 h 36"/>
                <a:gd name="T2" fmla="*/ 73 w 43"/>
                <a:gd name="T3" fmla="*/ 175 h 36"/>
                <a:gd name="T4" fmla="*/ 216 w 43"/>
                <a:gd name="T5" fmla="*/ 142 h 36"/>
                <a:gd name="T6" fmla="*/ 99 w 43"/>
                <a:gd name="T7" fmla="*/ 21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36">
                  <a:moveTo>
                    <a:pt x="18" y="4"/>
                  </a:moveTo>
                  <a:cubicBezTo>
                    <a:pt x="8" y="9"/>
                    <a:pt x="0" y="27"/>
                    <a:pt x="13" y="32"/>
                  </a:cubicBezTo>
                  <a:cubicBezTo>
                    <a:pt x="25" y="36"/>
                    <a:pt x="36" y="36"/>
                    <a:pt x="39" y="26"/>
                  </a:cubicBezTo>
                  <a:cubicBezTo>
                    <a:pt x="43" y="17"/>
                    <a:pt x="29" y="0"/>
                    <a:pt x="18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6" name="Freeform 3737">
              <a:extLst>
                <a:ext uri="{FF2B5EF4-FFF2-40B4-BE49-F238E27FC236}">
                  <a16:creationId xmlns:a16="http://schemas.microsoft.com/office/drawing/2014/main" id="{EECE7ED9-33F4-4252-ADC4-4A5137C9E2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4" y="1969"/>
              <a:ext cx="77" cy="93"/>
            </a:xfrm>
            <a:custGeom>
              <a:avLst/>
              <a:gdLst>
                <a:gd name="T0" fmla="*/ 61 w 33"/>
                <a:gd name="T1" fmla="*/ 21 h 40"/>
                <a:gd name="T2" fmla="*/ 54 w 33"/>
                <a:gd name="T3" fmla="*/ 163 h 40"/>
                <a:gd name="T4" fmla="*/ 159 w 33"/>
                <a:gd name="T5" fmla="*/ 156 h 40"/>
                <a:gd name="T6" fmla="*/ 61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1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9" y="0"/>
                    <a:pt x="11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7" name="Freeform 3738">
              <a:extLst>
                <a:ext uri="{FF2B5EF4-FFF2-40B4-BE49-F238E27FC236}">
                  <a16:creationId xmlns:a16="http://schemas.microsoft.com/office/drawing/2014/main" id="{53F0966C-A6E8-466C-808A-0DD471881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959"/>
              <a:ext cx="76" cy="93"/>
            </a:xfrm>
            <a:custGeom>
              <a:avLst/>
              <a:gdLst>
                <a:gd name="T0" fmla="*/ 53 w 33"/>
                <a:gd name="T1" fmla="*/ 21 h 40"/>
                <a:gd name="T2" fmla="*/ 53 w 33"/>
                <a:gd name="T3" fmla="*/ 163 h 40"/>
                <a:gd name="T4" fmla="*/ 154 w 33"/>
                <a:gd name="T5" fmla="*/ 156 h 40"/>
                <a:gd name="T6" fmla="*/ 53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0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8" y="0"/>
                    <a:pt x="10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8" name="Freeform 3739">
              <a:extLst>
                <a:ext uri="{FF2B5EF4-FFF2-40B4-BE49-F238E27FC236}">
                  <a16:creationId xmlns:a16="http://schemas.microsoft.com/office/drawing/2014/main" id="{0B052085-D070-487E-9DAA-39B045A80B1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2" y="1593"/>
              <a:ext cx="77" cy="93"/>
            </a:xfrm>
            <a:custGeom>
              <a:avLst/>
              <a:gdLst>
                <a:gd name="T0" fmla="*/ 54 w 33"/>
                <a:gd name="T1" fmla="*/ 21 h 40"/>
                <a:gd name="T2" fmla="*/ 54 w 33"/>
                <a:gd name="T3" fmla="*/ 163 h 40"/>
                <a:gd name="T4" fmla="*/ 159 w 33"/>
                <a:gd name="T5" fmla="*/ 156 h 40"/>
                <a:gd name="T6" fmla="*/ 54 w 33"/>
                <a:gd name="T7" fmla="*/ 21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0" y="4"/>
                  </a:moveTo>
                  <a:cubicBezTo>
                    <a:pt x="2" y="9"/>
                    <a:pt x="0" y="27"/>
                    <a:pt x="10" y="30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8"/>
                    <a:pt x="18" y="0"/>
                    <a:pt x="10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99" name="Freeform 3740">
              <a:extLst>
                <a:ext uri="{FF2B5EF4-FFF2-40B4-BE49-F238E27FC236}">
                  <a16:creationId xmlns:a16="http://schemas.microsoft.com/office/drawing/2014/main" id="{8A4A55D5-03F9-46C0-9F38-5E066D6D5385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9" y="2199"/>
              <a:ext cx="77" cy="94"/>
            </a:xfrm>
            <a:custGeom>
              <a:avLst/>
              <a:gdLst>
                <a:gd name="T0" fmla="*/ 61 w 33"/>
                <a:gd name="T1" fmla="*/ 28 h 40"/>
                <a:gd name="T2" fmla="*/ 54 w 33"/>
                <a:gd name="T3" fmla="*/ 172 h 40"/>
                <a:gd name="T4" fmla="*/ 159 w 33"/>
                <a:gd name="T5" fmla="*/ 160 h 40"/>
                <a:gd name="T6" fmla="*/ 61 w 33"/>
                <a:gd name="T7" fmla="*/ 28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40">
                  <a:moveTo>
                    <a:pt x="11" y="5"/>
                  </a:moveTo>
                  <a:cubicBezTo>
                    <a:pt x="2" y="9"/>
                    <a:pt x="0" y="27"/>
                    <a:pt x="10" y="31"/>
                  </a:cubicBezTo>
                  <a:cubicBezTo>
                    <a:pt x="20" y="34"/>
                    <a:pt x="25" y="40"/>
                    <a:pt x="29" y="29"/>
                  </a:cubicBezTo>
                  <a:cubicBezTo>
                    <a:pt x="33" y="19"/>
                    <a:pt x="19" y="0"/>
                    <a:pt x="11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0" name="Freeform 3741">
              <a:extLst>
                <a:ext uri="{FF2B5EF4-FFF2-40B4-BE49-F238E27FC236}">
                  <a16:creationId xmlns:a16="http://schemas.microsoft.com/office/drawing/2014/main" id="{68EA552C-8632-4211-ACB7-759C5C728B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2043"/>
              <a:ext cx="44" cy="61"/>
            </a:xfrm>
            <a:custGeom>
              <a:avLst/>
              <a:gdLst>
                <a:gd name="T0" fmla="*/ 37 w 19"/>
                <a:gd name="T1" fmla="*/ 21 h 26"/>
                <a:gd name="T2" fmla="*/ 58 w 19"/>
                <a:gd name="T3" fmla="*/ 131 h 26"/>
                <a:gd name="T4" fmla="*/ 37 w 19"/>
                <a:gd name="T5" fmla="*/ 21 h 2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6">
                  <a:moveTo>
                    <a:pt x="7" y="4"/>
                  </a:moveTo>
                  <a:cubicBezTo>
                    <a:pt x="0" y="10"/>
                    <a:pt x="3" y="26"/>
                    <a:pt x="11" y="24"/>
                  </a:cubicBezTo>
                  <a:cubicBezTo>
                    <a:pt x="19" y="22"/>
                    <a:pt x="16" y="0"/>
                    <a:pt x="7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1" name="Freeform 3742">
              <a:extLst>
                <a:ext uri="{FF2B5EF4-FFF2-40B4-BE49-F238E27FC236}">
                  <a16:creationId xmlns:a16="http://schemas.microsoft.com/office/drawing/2014/main" id="{34B4A87E-D2DD-4B1C-BEA3-21DA38FB323A}"/>
                </a:ext>
              </a:extLst>
            </p:cNvPr>
            <p:cNvSpPr>
              <a:spLocks/>
            </p:cNvSpPr>
            <p:nvPr/>
          </p:nvSpPr>
          <p:spPr bwMode="auto">
            <a:xfrm>
              <a:off x="1892" y="2059"/>
              <a:ext cx="80" cy="66"/>
            </a:xfrm>
            <a:custGeom>
              <a:avLst/>
              <a:gdLst>
                <a:gd name="T0" fmla="*/ 127 w 34"/>
                <a:gd name="T1" fmla="*/ 17 h 28"/>
                <a:gd name="T2" fmla="*/ 45 w 34"/>
                <a:gd name="T3" fmla="*/ 123 h 28"/>
                <a:gd name="T4" fmla="*/ 127 w 34"/>
                <a:gd name="T5" fmla="*/ 17 h 2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28">
                  <a:moveTo>
                    <a:pt x="23" y="3"/>
                  </a:moveTo>
                  <a:cubicBezTo>
                    <a:pt x="13" y="0"/>
                    <a:pt x="0" y="16"/>
                    <a:pt x="8" y="22"/>
                  </a:cubicBezTo>
                  <a:cubicBezTo>
                    <a:pt x="16" y="28"/>
                    <a:pt x="34" y="8"/>
                    <a:pt x="23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2" name="Freeform 3743">
              <a:extLst>
                <a:ext uri="{FF2B5EF4-FFF2-40B4-BE49-F238E27FC236}">
                  <a16:creationId xmlns:a16="http://schemas.microsoft.com/office/drawing/2014/main" id="{69D2AD59-54E1-4AB0-9812-9EF87A7F3C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3" y="2122"/>
              <a:ext cx="73" cy="94"/>
            </a:xfrm>
            <a:custGeom>
              <a:avLst/>
              <a:gdLst>
                <a:gd name="T0" fmla="*/ 82 w 31"/>
                <a:gd name="T1" fmla="*/ 16 h 40"/>
                <a:gd name="T2" fmla="*/ 49 w 31"/>
                <a:gd name="T3" fmla="*/ 176 h 40"/>
                <a:gd name="T4" fmla="*/ 151 w 31"/>
                <a:gd name="T5" fmla="*/ 176 h 40"/>
                <a:gd name="T6" fmla="*/ 82 w 31"/>
                <a:gd name="T7" fmla="*/ 16 h 4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40">
                  <a:moveTo>
                    <a:pt x="15" y="3"/>
                  </a:moveTo>
                  <a:cubicBezTo>
                    <a:pt x="4" y="8"/>
                    <a:pt x="0" y="28"/>
                    <a:pt x="9" y="32"/>
                  </a:cubicBezTo>
                  <a:cubicBezTo>
                    <a:pt x="17" y="36"/>
                    <a:pt x="23" y="40"/>
                    <a:pt x="27" y="32"/>
                  </a:cubicBezTo>
                  <a:cubicBezTo>
                    <a:pt x="31" y="25"/>
                    <a:pt x="23" y="0"/>
                    <a:pt x="15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3" name="Freeform 3744">
              <a:extLst>
                <a:ext uri="{FF2B5EF4-FFF2-40B4-BE49-F238E27FC236}">
                  <a16:creationId xmlns:a16="http://schemas.microsoft.com/office/drawing/2014/main" id="{A2580CBC-7251-4486-9043-468690EAB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456" y="2115"/>
              <a:ext cx="75" cy="89"/>
            </a:xfrm>
            <a:custGeom>
              <a:avLst/>
              <a:gdLst>
                <a:gd name="T0" fmla="*/ 122 w 32"/>
                <a:gd name="T1" fmla="*/ 5 h 38"/>
                <a:gd name="T2" fmla="*/ 45 w 32"/>
                <a:gd name="T3" fmla="*/ 143 h 38"/>
                <a:gd name="T4" fmla="*/ 155 w 32"/>
                <a:gd name="T5" fmla="*/ 159 h 38"/>
                <a:gd name="T6" fmla="*/ 122 w 32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22" y="1"/>
                  </a:moveTo>
                  <a:cubicBezTo>
                    <a:pt x="12" y="6"/>
                    <a:pt x="0" y="21"/>
                    <a:pt x="8" y="26"/>
                  </a:cubicBezTo>
                  <a:cubicBezTo>
                    <a:pt x="16" y="31"/>
                    <a:pt x="23" y="38"/>
                    <a:pt x="28" y="29"/>
                  </a:cubicBezTo>
                  <a:cubicBezTo>
                    <a:pt x="32" y="19"/>
                    <a:pt x="28" y="0"/>
                    <a:pt x="22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4" name="Freeform 3745">
              <a:extLst>
                <a:ext uri="{FF2B5EF4-FFF2-40B4-BE49-F238E27FC236}">
                  <a16:creationId xmlns:a16="http://schemas.microsoft.com/office/drawing/2014/main" id="{17C386F2-B968-4BBB-A1DF-87B205593845}"/>
                </a:ext>
              </a:extLst>
            </p:cNvPr>
            <p:cNvSpPr>
              <a:spLocks/>
            </p:cNvSpPr>
            <p:nvPr/>
          </p:nvSpPr>
          <p:spPr bwMode="auto">
            <a:xfrm>
              <a:off x="2016" y="2080"/>
              <a:ext cx="102" cy="91"/>
            </a:xfrm>
            <a:custGeom>
              <a:avLst/>
              <a:gdLst>
                <a:gd name="T0" fmla="*/ 188 w 44"/>
                <a:gd name="T1" fmla="*/ 54 h 39"/>
                <a:gd name="T2" fmla="*/ 12 w 44"/>
                <a:gd name="T3" fmla="*/ 93 h 39"/>
                <a:gd name="T4" fmla="*/ 60 w 44"/>
                <a:gd name="T5" fmla="*/ 208 h 39"/>
                <a:gd name="T6" fmla="*/ 188 w 44"/>
                <a:gd name="T7" fmla="*/ 54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4" h="39">
                  <a:moveTo>
                    <a:pt x="35" y="10"/>
                  </a:moveTo>
                  <a:cubicBezTo>
                    <a:pt x="26" y="0"/>
                    <a:pt x="4" y="9"/>
                    <a:pt x="2" y="17"/>
                  </a:cubicBezTo>
                  <a:cubicBezTo>
                    <a:pt x="1" y="25"/>
                    <a:pt x="0" y="38"/>
                    <a:pt x="11" y="38"/>
                  </a:cubicBezTo>
                  <a:cubicBezTo>
                    <a:pt x="23" y="39"/>
                    <a:pt x="44" y="16"/>
                    <a:pt x="35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5" name="Freeform 3746">
              <a:extLst>
                <a:ext uri="{FF2B5EF4-FFF2-40B4-BE49-F238E27FC236}">
                  <a16:creationId xmlns:a16="http://schemas.microsoft.com/office/drawing/2014/main" id="{697BA04D-F836-4F4A-A591-854C8AF4E794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4" y="2185"/>
              <a:ext cx="91" cy="91"/>
            </a:xfrm>
            <a:custGeom>
              <a:avLst/>
              <a:gdLst>
                <a:gd name="T0" fmla="*/ 163 w 39"/>
                <a:gd name="T1" fmla="*/ 28 h 39"/>
                <a:gd name="T2" fmla="*/ 28 w 39"/>
                <a:gd name="T3" fmla="*/ 98 h 39"/>
                <a:gd name="T4" fmla="*/ 142 w 39"/>
                <a:gd name="T5" fmla="*/ 196 h 39"/>
                <a:gd name="T6" fmla="*/ 163 w 39"/>
                <a:gd name="T7" fmla="*/ 28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9">
                  <a:moveTo>
                    <a:pt x="30" y="5"/>
                  </a:moveTo>
                  <a:cubicBezTo>
                    <a:pt x="19" y="0"/>
                    <a:pt x="0" y="6"/>
                    <a:pt x="5" y="18"/>
                  </a:cubicBezTo>
                  <a:cubicBezTo>
                    <a:pt x="9" y="31"/>
                    <a:pt x="16" y="39"/>
                    <a:pt x="26" y="36"/>
                  </a:cubicBezTo>
                  <a:cubicBezTo>
                    <a:pt x="35" y="32"/>
                    <a:pt x="39" y="11"/>
                    <a:pt x="30" y="5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6" name="Freeform 3747">
              <a:extLst>
                <a:ext uri="{FF2B5EF4-FFF2-40B4-BE49-F238E27FC236}">
                  <a16:creationId xmlns:a16="http://schemas.microsoft.com/office/drawing/2014/main" id="{B73D7397-E5AD-4743-981C-189D5C381F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7" y="2178"/>
              <a:ext cx="77" cy="87"/>
            </a:xfrm>
            <a:custGeom>
              <a:avLst/>
              <a:gdLst>
                <a:gd name="T0" fmla="*/ 131 w 33"/>
                <a:gd name="T1" fmla="*/ 21 h 37"/>
                <a:gd name="T2" fmla="*/ 21 w 33"/>
                <a:gd name="T3" fmla="*/ 111 h 37"/>
                <a:gd name="T4" fmla="*/ 93 w 33"/>
                <a:gd name="T5" fmla="*/ 188 h 37"/>
                <a:gd name="T6" fmla="*/ 131 w 33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4" y="4"/>
                  </a:moveTo>
                  <a:cubicBezTo>
                    <a:pt x="15" y="0"/>
                    <a:pt x="0" y="10"/>
                    <a:pt x="4" y="20"/>
                  </a:cubicBezTo>
                  <a:cubicBezTo>
                    <a:pt x="8" y="30"/>
                    <a:pt x="6" y="37"/>
                    <a:pt x="17" y="34"/>
                  </a:cubicBezTo>
                  <a:cubicBezTo>
                    <a:pt x="28" y="30"/>
                    <a:pt x="33" y="7"/>
                    <a:pt x="24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7" name="Freeform 3748">
              <a:extLst>
                <a:ext uri="{FF2B5EF4-FFF2-40B4-BE49-F238E27FC236}">
                  <a16:creationId xmlns:a16="http://schemas.microsoft.com/office/drawing/2014/main" id="{53D54F15-034E-4591-98B1-27FCFC3A1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1960" y="2332"/>
              <a:ext cx="86" cy="79"/>
            </a:xfrm>
            <a:custGeom>
              <a:avLst/>
              <a:gdLst>
                <a:gd name="T0" fmla="*/ 163 w 37"/>
                <a:gd name="T1" fmla="*/ 33 h 34"/>
                <a:gd name="T2" fmla="*/ 16 w 37"/>
                <a:gd name="T3" fmla="*/ 102 h 34"/>
                <a:gd name="T4" fmla="*/ 77 w 37"/>
                <a:gd name="T5" fmla="*/ 179 h 34"/>
                <a:gd name="T6" fmla="*/ 163 w 37"/>
                <a:gd name="T7" fmla="*/ 33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7" h="34">
                  <a:moveTo>
                    <a:pt x="30" y="6"/>
                  </a:moveTo>
                  <a:cubicBezTo>
                    <a:pt x="18" y="0"/>
                    <a:pt x="0" y="10"/>
                    <a:pt x="3" y="19"/>
                  </a:cubicBezTo>
                  <a:cubicBezTo>
                    <a:pt x="5" y="28"/>
                    <a:pt x="6" y="34"/>
                    <a:pt x="14" y="33"/>
                  </a:cubicBezTo>
                  <a:cubicBezTo>
                    <a:pt x="22" y="31"/>
                    <a:pt x="37" y="10"/>
                    <a:pt x="30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8" name="Freeform 3749">
              <a:extLst>
                <a:ext uri="{FF2B5EF4-FFF2-40B4-BE49-F238E27FC236}">
                  <a16:creationId xmlns:a16="http://schemas.microsoft.com/office/drawing/2014/main" id="{0943D498-CE0B-4F25-A9FE-65E08B3FAD86}"/>
                </a:ext>
              </a:extLst>
            </p:cNvPr>
            <p:cNvSpPr>
              <a:spLocks/>
            </p:cNvSpPr>
            <p:nvPr/>
          </p:nvSpPr>
          <p:spPr bwMode="auto">
            <a:xfrm>
              <a:off x="1927" y="2286"/>
              <a:ext cx="79" cy="67"/>
            </a:xfrm>
            <a:custGeom>
              <a:avLst/>
              <a:gdLst>
                <a:gd name="T0" fmla="*/ 156 w 34"/>
                <a:gd name="T1" fmla="*/ 32 h 29"/>
                <a:gd name="T2" fmla="*/ 5 w 34"/>
                <a:gd name="T3" fmla="*/ 53 h 29"/>
                <a:gd name="T4" fmla="*/ 60 w 34"/>
                <a:gd name="T5" fmla="*/ 143 h 29"/>
                <a:gd name="T6" fmla="*/ 156 w 34"/>
                <a:gd name="T7" fmla="*/ 32 h 2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29">
                  <a:moveTo>
                    <a:pt x="29" y="6"/>
                  </a:moveTo>
                  <a:cubicBezTo>
                    <a:pt x="19" y="0"/>
                    <a:pt x="0" y="1"/>
                    <a:pt x="1" y="10"/>
                  </a:cubicBezTo>
                  <a:cubicBezTo>
                    <a:pt x="2" y="20"/>
                    <a:pt x="1" y="29"/>
                    <a:pt x="11" y="27"/>
                  </a:cubicBezTo>
                  <a:cubicBezTo>
                    <a:pt x="21" y="25"/>
                    <a:pt x="34" y="9"/>
                    <a:pt x="29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09" name="Freeform 3750">
              <a:extLst>
                <a:ext uri="{FF2B5EF4-FFF2-40B4-BE49-F238E27FC236}">
                  <a16:creationId xmlns:a16="http://schemas.microsoft.com/office/drawing/2014/main" id="{3E80126C-E21B-4837-AB2C-3F44008ABEF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1" y="2136"/>
              <a:ext cx="75" cy="89"/>
            </a:xfrm>
            <a:custGeom>
              <a:avLst/>
              <a:gdLst>
                <a:gd name="T0" fmla="*/ 122 w 32"/>
                <a:gd name="T1" fmla="*/ 5 h 38"/>
                <a:gd name="T2" fmla="*/ 45 w 32"/>
                <a:gd name="T3" fmla="*/ 143 h 38"/>
                <a:gd name="T4" fmla="*/ 148 w 32"/>
                <a:gd name="T5" fmla="*/ 155 h 38"/>
                <a:gd name="T6" fmla="*/ 122 w 32"/>
                <a:gd name="T7" fmla="*/ 5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38">
                  <a:moveTo>
                    <a:pt x="22" y="1"/>
                  </a:moveTo>
                  <a:cubicBezTo>
                    <a:pt x="11" y="6"/>
                    <a:pt x="0" y="20"/>
                    <a:pt x="8" y="26"/>
                  </a:cubicBezTo>
                  <a:cubicBezTo>
                    <a:pt x="16" y="31"/>
                    <a:pt x="23" y="38"/>
                    <a:pt x="27" y="28"/>
                  </a:cubicBezTo>
                  <a:cubicBezTo>
                    <a:pt x="32" y="19"/>
                    <a:pt x="28" y="0"/>
                    <a:pt x="22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0" name="Freeform 3751">
              <a:extLst>
                <a:ext uri="{FF2B5EF4-FFF2-40B4-BE49-F238E27FC236}">
                  <a16:creationId xmlns:a16="http://schemas.microsoft.com/office/drawing/2014/main" id="{9560ADDD-44D8-4929-9DD6-7FFABAA27A8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82" y="2143"/>
              <a:ext cx="84" cy="110"/>
            </a:xfrm>
            <a:custGeom>
              <a:avLst/>
              <a:gdLst>
                <a:gd name="T0" fmla="*/ 110 w 36"/>
                <a:gd name="T1" fmla="*/ 21 h 47"/>
                <a:gd name="T2" fmla="*/ 16 w 36"/>
                <a:gd name="T3" fmla="*/ 138 h 47"/>
                <a:gd name="T4" fmla="*/ 98 w 36"/>
                <a:gd name="T5" fmla="*/ 257 h 47"/>
                <a:gd name="T6" fmla="*/ 196 w 36"/>
                <a:gd name="T7" fmla="*/ 171 h 47"/>
                <a:gd name="T8" fmla="*/ 110 w 36"/>
                <a:gd name="T9" fmla="*/ 21 h 4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6" h="47">
                  <a:moveTo>
                    <a:pt x="20" y="4"/>
                  </a:moveTo>
                  <a:cubicBezTo>
                    <a:pt x="12" y="5"/>
                    <a:pt x="6" y="15"/>
                    <a:pt x="3" y="25"/>
                  </a:cubicBezTo>
                  <a:cubicBezTo>
                    <a:pt x="0" y="36"/>
                    <a:pt x="6" y="47"/>
                    <a:pt x="18" y="47"/>
                  </a:cubicBezTo>
                  <a:cubicBezTo>
                    <a:pt x="29" y="46"/>
                    <a:pt x="36" y="38"/>
                    <a:pt x="36" y="31"/>
                  </a:cubicBezTo>
                  <a:cubicBezTo>
                    <a:pt x="36" y="23"/>
                    <a:pt x="30" y="0"/>
                    <a:pt x="20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1" name="Freeform 3752">
              <a:extLst>
                <a:ext uri="{FF2B5EF4-FFF2-40B4-BE49-F238E27FC236}">
                  <a16:creationId xmlns:a16="http://schemas.microsoft.com/office/drawing/2014/main" id="{643E562B-7604-430A-8F9B-959BE9AC9C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84" y="2174"/>
              <a:ext cx="100" cy="114"/>
            </a:xfrm>
            <a:custGeom>
              <a:avLst/>
              <a:gdLst>
                <a:gd name="T0" fmla="*/ 130 w 43"/>
                <a:gd name="T1" fmla="*/ 33 h 49"/>
                <a:gd name="T2" fmla="*/ 37 w 43"/>
                <a:gd name="T3" fmla="*/ 188 h 49"/>
                <a:gd name="T4" fmla="*/ 184 w 43"/>
                <a:gd name="T5" fmla="*/ 205 h 49"/>
                <a:gd name="T6" fmla="*/ 130 w 43"/>
                <a:gd name="T7" fmla="*/ 33 h 4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3" h="49">
                  <a:moveTo>
                    <a:pt x="24" y="6"/>
                  </a:moveTo>
                  <a:cubicBezTo>
                    <a:pt x="13" y="9"/>
                    <a:pt x="0" y="21"/>
                    <a:pt x="7" y="35"/>
                  </a:cubicBezTo>
                  <a:cubicBezTo>
                    <a:pt x="13" y="49"/>
                    <a:pt x="25" y="48"/>
                    <a:pt x="34" y="38"/>
                  </a:cubicBezTo>
                  <a:cubicBezTo>
                    <a:pt x="43" y="29"/>
                    <a:pt x="33" y="0"/>
                    <a:pt x="24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2" name="Freeform 3753">
              <a:extLst>
                <a:ext uri="{FF2B5EF4-FFF2-40B4-BE49-F238E27FC236}">
                  <a16:creationId xmlns:a16="http://schemas.microsoft.com/office/drawing/2014/main" id="{B7B23A98-6875-425A-A4EB-13EF555780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052"/>
              <a:ext cx="65" cy="75"/>
            </a:xfrm>
            <a:custGeom>
              <a:avLst/>
              <a:gdLst>
                <a:gd name="T0" fmla="*/ 65 w 28"/>
                <a:gd name="T1" fmla="*/ 21 h 32"/>
                <a:gd name="T2" fmla="*/ 33 w 28"/>
                <a:gd name="T3" fmla="*/ 164 h 32"/>
                <a:gd name="T4" fmla="*/ 139 w 28"/>
                <a:gd name="T5" fmla="*/ 110 h 32"/>
                <a:gd name="T6" fmla="*/ 65 w 28"/>
                <a:gd name="T7" fmla="*/ 21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32">
                  <a:moveTo>
                    <a:pt x="12" y="4"/>
                  </a:moveTo>
                  <a:cubicBezTo>
                    <a:pt x="0" y="10"/>
                    <a:pt x="0" y="28"/>
                    <a:pt x="6" y="30"/>
                  </a:cubicBezTo>
                  <a:cubicBezTo>
                    <a:pt x="13" y="32"/>
                    <a:pt x="24" y="30"/>
                    <a:pt x="26" y="20"/>
                  </a:cubicBezTo>
                  <a:cubicBezTo>
                    <a:pt x="28" y="10"/>
                    <a:pt x="19" y="0"/>
                    <a:pt x="12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3" name="Freeform 3754">
              <a:extLst>
                <a:ext uri="{FF2B5EF4-FFF2-40B4-BE49-F238E27FC236}">
                  <a16:creationId xmlns:a16="http://schemas.microsoft.com/office/drawing/2014/main" id="{20761B58-A79F-4B96-9F19-14A1063863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62" y="1719"/>
              <a:ext cx="98" cy="98"/>
            </a:xfrm>
            <a:custGeom>
              <a:avLst/>
              <a:gdLst>
                <a:gd name="T0" fmla="*/ 70 w 42"/>
                <a:gd name="T1" fmla="*/ 44 h 42"/>
                <a:gd name="T2" fmla="*/ 37 w 42"/>
                <a:gd name="T3" fmla="*/ 180 h 42"/>
                <a:gd name="T4" fmla="*/ 175 w 42"/>
                <a:gd name="T5" fmla="*/ 159 h 42"/>
                <a:gd name="T6" fmla="*/ 70 w 42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3" y="8"/>
                  </a:moveTo>
                  <a:cubicBezTo>
                    <a:pt x="7" y="12"/>
                    <a:pt x="0" y="28"/>
                    <a:pt x="7" y="33"/>
                  </a:cubicBezTo>
                  <a:cubicBezTo>
                    <a:pt x="13" y="39"/>
                    <a:pt x="21" y="42"/>
                    <a:pt x="32" y="29"/>
                  </a:cubicBezTo>
                  <a:cubicBezTo>
                    <a:pt x="42" y="16"/>
                    <a:pt x="21" y="0"/>
                    <a:pt x="13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4" name="Freeform 3755">
              <a:extLst>
                <a:ext uri="{FF2B5EF4-FFF2-40B4-BE49-F238E27FC236}">
                  <a16:creationId xmlns:a16="http://schemas.microsoft.com/office/drawing/2014/main" id="{004189C4-A693-4AF3-87A2-398245BDF6B0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5" y="1854"/>
              <a:ext cx="98" cy="98"/>
            </a:xfrm>
            <a:custGeom>
              <a:avLst/>
              <a:gdLst>
                <a:gd name="T0" fmla="*/ 70 w 42"/>
                <a:gd name="T1" fmla="*/ 44 h 42"/>
                <a:gd name="T2" fmla="*/ 37 w 42"/>
                <a:gd name="T3" fmla="*/ 180 h 42"/>
                <a:gd name="T4" fmla="*/ 175 w 42"/>
                <a:gd name="T5" fmla="*/ 159 h 42"/>
                <a:gd name="T6" fmla="*/ 70 w 42"/>
                <a:gd name="T7" fmla="*/ 44 h 4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42">
                  <a:moveTo>
                    <a:pt x="13" y="8"/>
                  </a:moveTo>
                  <a:cubicBezTo>
                    <a:pt x="7" y="11"/>
                    <a:pt x="0" y="28"/>
                    <a:pt x="7" y="33"/>
                  </a:cubicBezTo>
                  <a:cubicBezTo>
                    <a:pt x="13" y="38"/>
                    <a:pt x="21" y="42"/>
                    <a:pt x="32" y="29"/>
                  </a:cubicBezTo>
                  <a:cubicBezTo>
                    <a:pt x="42" y="16"/>
                    <a:pt x="21" y="0"/>
                    <a:pt x="13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5" name="Freeform 3756">
              <a:extLst>
                <a:ext uri="{FF2B5EF4-FFF2-40B4-BE49-F238E27FC236}">
                  <a16:creationId xmlns:a16="http://schemas.microsoft.com/office/drawing/2014/main" id="{8C3E8835-0E00-42A9-9092-2450138F43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46" y="1693"/>
              <a:ext cx="81" cy="87"/>
            </a:xfrm>
            <a:custGeom>
              <a:avLst/>
              <a:gdLst>
                <a:gd name="T0" fmla="*/ 21 w 35"/>
                <a:gd name="T1" fmla="*/ 66 h 37"/>
                <a:gd name="T2" fmla="*/ 65 w 35"/>
                <a:gd name="T3" fmla="*/ 176 h 37"/>
                <a:gd name="T4" fmla="*/ 176 w 35"/>
                <a:gd name="T5" fmla="*/ 56 h 37"/>
                <a:gd name="T6" fmla="*/ 21 w 35"/>
                <a:gd name="T7" fmla="*/ 6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4" y="12"/>
                  </a:moveTo>
                  <a:cubicBezTo>
                    <a:pt x="0" y="19"/>
                    <a:pt x="3" y="37"/>
                    <a:pt x="12" y="32"/>
                  </a:cubicBezTo>
                  <a:cubicBezTo>
                    <a:pt x="22" y="27"/>
                    <a:pt x="31" y="19"/>
                    <a:pt x="33" y="10"/>
                  </a:cubicBezTo>
                  <a:cubicBezTo>
                    <a:pt x="35" y="0"/>
                    <a:pt x="7" y="5"/>
                    <a:pt x="4" y="1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6" name="Freeform 3757">
              <a:extLst>
                <a:ext uri="{FF2B5EF4-FFF2-40B4-BE49-F238E27FC236}">
                  <a16:creationId xmlns:a16="http://schemas.microsoft.com/office/drawing/2014/main" id="{07E84DEB-54D2-41BC-A9F9-6993173EB195}"/>
                </a:ext>
              </a:extLst>
            </p:cNvPr>
            <p:cNvSpPr>
              <a:spLocks/>
            </p:cNvSpPr>
            <p:nvPr/>
          </p:nvSpPr>
          <p:spPr bwMode="auto">
            <a:xfrm>
              <a:off x="2944" y="2290"/>
              <a:ext cx="81" cy="87"/>
            </a:xfrm>
            <a:custGeom>
              <a:avLst/>
              <a:gdLst>
                <a:gd name="T0" fmla="*/ 28 w 35"/>
                <a:gd name="T1" fmla="*/ 66 h 37"/>
                <a:gd name="T2" fmla="*/ 69 w 35"/>
                <a:gd name="T3" fmla="*/ 176 h 37"/>
                <a:gd name="T4" fmla="*/ 176 w 35"/>
                <a:gd name="T5" fmla="*/ 56 h 37"/>
                <a:gd name="T6" fmla="*/ 28 w 35"/>
                <a:gd name="T7" fmla="*/ 66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7">
                  <a:moveTo>
                    <a:pt x="5" y="12"/>
                  </a:moveTo>
                  <a:cubicBezTo>
                    <a:pt x="0" y="19"/>
                    <a:pt x="3" y="37"/>
                    <a:pt x="13" y="32"/>
                  </a:cubicBezTo>
                  <a:cubicBezTo>
                    <a:pt x="23" y="27"/>
                    <a:pt x="31" y="19"/>
                    <a:pt x="33" y="10"/>
                  </a:cubicBezTo>
                  <a:cubicBezTo>
                    <a:pt x="35" y="0"/>
                    <a:pt x="8" y="5"/>
                    <a:pt x="5" y="1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7" name="Freeform 3758">
              <a:extLst>
                <a:ext uri="{FF2B5EF4-FFF2-40B4-BE49-F238E27FC236}">
                  <a16:creationId xmlns:a16="http://schemas.microsoft.com/office/drawing/2014/main" id="{ADDB0753-8B29-4AA3-8CE1-59F128222C8F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7" y="1586"/>
              <a:ext cx="74" cy="89"/>
            </a:xfrm>
            <a:custGeom>
              <a:avLst/>
              <a:gdLst>
                <a:gd name="T0" fmla="*/ 74 w 32"/>
                <a:gd name="T1" fmla="*/ 12 h 38"/>
                <a:gd name="T2" fmla="*/ 5 w 32"/>
                <a:gd name="T3" fmla="*/ 105 h 38"/>
                <a:gd name="T4" fmla="*/ 90 w 32"/>
                <a:gd name="T5" fmla="*/ 187 h 38"/>
                <a:gd name="T6" fmla="*/ 155 w 32"/>
                <a:gd name="T7" fmla="*/ 66 h 38"/>
                <a:gd name="T8" fmla="*/ 74 w 32"/>
                <a:gd name="T9" fmla="*/ 12 h 3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2" h="38">
                  <a:moveTo>
                    <a:pt x="14" y="2"/>
                  </a:moveTo>
                  <a:cubicBezTo>
                    <a:pt x="7" y="3"/>
                    <a:pt x="1" y="15"/>
                    <a:pt x="1" y="19"/>
                  </a:cubicBezTo>
                  <a:cubicBezTo>
                    <a:pt x="0" y="27"/>
                    <a:pt x="8" y="38"/>
                    <a:pt x="17" y="34"/>
                  </a:cubicBezTo>
                  <a:cubicBezTo>
                    <a:pt x="25" y="31"/>
                    <a:pt x="32" y="20"/>
                    <a:pt x="29" y="12"/>
                  </a:cubicBezTo>
                  <a:cubicBezTo>
                    <a:pt x="27" y="8"/>
                    <a:pt x="20" y="0"/>
                    <a:pt x="14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8" name="Freeform 3759">
              <a:extLst>
                <a:ext uri="{FF2B5EF4-FFF2-40B4-BE49-F238E27FC236}">
                  <a16:creationId xmlns:a16="http://schemas.microsoft.com/office/drawing/2014/main" id="{1251E0E1-0143-4805-9C83-F0CBF005F9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4" y="1866"/>
              <a:ext cx="56" cy="44"/>
            </a:xfrm>
            <a:custGeom>
              <a:avLst/>
              <a:gdLst>
                <a:gd name="T0" fmla="*/ 28 w 24"/>
                <a:gd name="T1" fmla="*/ 32 h 19"/>
                <a:gd name="T2" fmla="*/ 65 w 24"/>
                <a:gd name="T3" fmla="*/ 90 h 19"/>
                <a:gd name="T4" fmla="*/ 119 w 24"/>
                <a:gd name="T5" fmla="*/ 44 h 19"/>
                <a:gd name="T6" fmla="*/ 28 w 24"/>
                <a:gd name="T7" fmla="*/ 32 h 1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19">
                  <a:moveTo>
                    <a:pt x="5" y="6"/>
                  </a:moveTo>
                  <a:cubicBezTo>
                    <a:pt x="0" y="12"/>
                    <a:pt x="2" y="19"/>
                    <a:pt x="12" y="17"/>
                  </a:cubicBezTo>
                  <a:cubicBezTo>
                    <a:pt x="21" y="14"/>
                    <a:pt x="24" y="14"/>
                    <a:pt x="22" y="8"/>
                  </a:cubicBezTo>
                  <a:cubicBezTo>
                    <a:pt x="21" y="3"/>
                    <a:pt x="9" y="0"/>
                    <a:pt x="5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19" name="Freeform 3760">
              <a:extLst>
                <a:ext uri="{FF2B5EF4-FFF2-40B4-BE49-F238E27FC236}">
                  <a16:creationId xmlns:a16="http://schemas.microsoft.com/office/drawing/2014/main" id="{EC99C353-CB2E-4378-9D47-D7A56AFC770F}"/>
                </a:ext>
              </a:extLst>
            </p:cNvPr>
            <p:cNvSpPr>
              <a:spLocks/>
            </p:cNvSpPr>
            <p:nvPr/>
          </p:nvSpPr>
          <p:spPr bwMode="auto">
            <a:xfrm>
              <a:off x="1979" y="2036"/>
              <a:ext cx="74" cy="58"/>
            </a:xfrm>
            <a:custGeom>
              <a:avLst/>
              <a:gdLst>
                <a:gd name="T0" fmla="*/ 37 w 32"/>
                <a:gd name="T1" fmla="*/ 44 h 25"/>
                <a:gd name="T2" fmla="*/ 81 w 32"/>
                <a:gd name="T3" fmla="*/ 118 h 25"/>
                <a:gd name="T4" fmla="*/ 160 w 32"/>
                <a:gd name="T5" fmla="*/ 60 h 25"/>
                <a:gd name="T6" fmla="*/ 37 w 32"/>
                <a:gd name="T7" fmla="*/ 4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2" h="25">
                  <a:moveTo>
                    <a:pt x="7" y="8"/>
                  </a:moveTo>
                  <a:cubicBezTo>
                    <a:pt x="0" y="17"/>
                    <a:pt x="3" y="25"/>
                    <a:pt x="15" y="22"/>
                  </a:cubicBezTo>
                  <a:cubicBezTo>
                    <a:pt x="28" y="19"/>
                    <a:pt x="32" y="18"/>
                    <a:pt x="30" y="11"/>
                  </a:cubicBezTo>
                  <a:cubicBezTo>
                    <a:pt x="27" y="4"/>
                    <a:pt x="12" y="0"/>
                    <a:pt x="7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0" name="Freeform 3761">
              <a:extLst>
                <a:ext uri="{FF2B5EF4-FFF2-40B4-BE49-F238E27FC236}">
                  <a16:creationId xmlns:a16="http://schemas.microsoft.com/office/drawing/2014/main" id="{81B43580-0D1E-4C4D-9F45-361A5EEEF4A6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8" y="1784"/>
              <a:ext cx="84" cy="61"/>
            </a:xfrm>
            <a:custGeom>
              <a:avLst/>
              <a:gdLst>
                <a:gd name="T0" fmla="*/ 37 w 36"/>
                <a:gd name="T1" fmla="*/ 127 h 26"/>
                <a:gd name="T2" fmla="*/ 159 w 36"/>
                <a:gd name="T3" fmla="*/ 61 h 26"/>
                <a:gd name="T4" fmla="*/ 142 w 36"/>
                <a:gd name="T5" fmla="*/ 5 h 26"/>
                <a:gd name="T6" fmla="*/ 37 w 36"/>
                <a:gd name="T7" fmla="*/ 12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26">
                  <a:moveTo>
                    <a:pt x="7" y="23"/>
                  </a:moveTo>
                  <a:cubicBezTo>
                    <a:pt x="11" y="26"/>
                    <a:pt x="22" y="23"/>
                    <a:pt x="29" y="11"/>
                  </a:cubicBezTo>
                  <a:cubicBezTo>
                    <a:pt x="36" y="0"/>
                    <a:pt x="30" y="2"/>
                    <a:pt x="26" y="1"/>
                  </a:cubicBezTo>
                  <a:cubicBezTo>
                    <a:pt x="22" y="1"/>
                    <a:pt x="0" y="20"/>
                    <a:pt x="7" y="2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1" name="Freeform 3762">
              <a:extLst>
                <a:ext uri="{FF2B5EF4-FFF2-40B4-BE49-F238E27FC236}">
                  <a16:creationId xmlns:a16="http://schemas.microsoft.com/office/drawing/2014/main" id="{052DD808-809F-4971-BEFA-4E5715164B4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6" y="1693"/>
              <a:ext cx="53" cy="96"/>
            </a:xfrm>
            <a:custGeom>
              <a:avLst/>
              <a:gdLst>
                <a:gd name="T0" fmla="*/ 53 w 23"/>
                <a:gd name="T1" fmla="*/ 16 h 41"/>
                <a:gd name="T2" fmla="*/ 21 w 23"/>
                <a:gd name="T3" fmla="*/ 138 h 41"/>
                <a:gd name="T4" fmla="*/ 85 w 23"/>
                <a:gd name="T5" fmla="*/ 204 h 41"/>
                <a:gd name="T6" fmla="*/ 118 w 23"/>
                <a:gd name="T7" fmla="*/ 103 h 41"/>
                <a:gd name="T8" fmla="*/ 53 w 23"/>
                <a:gd name="T9" fmla="*/ 16 h 4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3" h="41">
                  <a:moveTo>
                    <a:pt x="10" y="3"/>
                  </a:moveTo>
                  <a:cubicBezTo>
                    <a:pt x="3" y="7"/>
                    <a:pt x="0" y="14"/>
                    <a:pt x="4" y="25"/>
                  </a:cubicBezTo>
                  <a:cubicBezTo>
                    <a:pt x="7" y="37"/>
                    <a:pt x="9" y="41"/>
                    <a:pt x="16" y="37"/>
                  </a:cubicBezTo>
                  <a:cubicBezTo>
                    <a:pt x="23" y="33"/>
                    <a:pt x="23" y="29"/>
                    <a:pt x="22" y="19"/>
                  </a:cubicBezTo>
                  <a:cubicBezTo>
                    <a:pt x="21" y="10"/>
                    <a:pt x="15" y="0"/>
                    <a:pt x="10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2" name="Freeform 3763">
              <a:extLst>
                <a:ext uri="{FF2B5EF4-FFF2-40B4-BE49-F238E27FC236}">
                  <a16:creationId xmlns:a16="http://schemas.microsoft.com/office/drawing/2014/main" id="{FCE5EAE4-C882-4ADB-9AC8-9910691E299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460"/>
              <a:ext cx="63" cy="54"/>
            </a:xfrm>
            <a:custGeom>
              <a:avLst/>
              <a:gdLst>
                <a:gd name="T0" fmla="*/ 28 w 27"/>
                <a:gd name="T1" fmla="*/ 21 h 23"/>
                <a:gd name="T2" fmla="*/ 54 w 27"/>
                <a:gd name="T3" fmla="*/ 110 h 23"/>
                <a:gd name="T4" fmla="*/ 147 w 27"/>
                <a:gd name="T5" fmla="*/ 49 h 23"/>
                <a:gd name="T6" fmla="*/ 28 w 27"/>
                <a:gd name="T7" fmla="*/ 21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7" h="23">
                  <a:moveTo>
                    <a:pt x="5" y="4"/>
                  </a:moveTo>
                  <a:cubicBezTo>
                    <a:pt x="0" y="7"/>
                    <a:pt x="2" y="23"/>
                    <a:pt x="10" y="20"/>
                  </a:cubicBezTo>
                  <a:cubicBezTo>
                    <a:pt x="19" y="17"/>
                    <a:pt x="27" y="16"/>
                    <a:pt x="27" y="9"/>
                  </a:cubicBezTo>
                  <a:cubicBezTo>
                    <a:pt x="26" y="1"/>
                    <a:pt x="10" y="0"/>
                    <a:pt x="5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3" name="Freeform 3764">
              <a:extLst>
                <a:ext uri="{FF2B5EF4-FFF2-40B4-BE49-F238E27FC236}">
                  <a16:creationId xmlns:a16="http://schemas.microsoft.com/office/drawing/2014/main" id="{5B8C05D1-8198-4789-9AC0-7F02F7FC5C2C}"/>
                </a:ext>
              </a:extLst>
            </p:cNvPr>
            <p:cNvSpPr>
              <a:spLocks/>
            </p:cNvSpPr>
            <p:nvPr/>
          </p:nvSpPr>
          <p:spPr bwMode="auto">
            <a:xfrm>
              <a:off x="2701" y="1495"/>
              <a:ext cx="66" cy="61"/>
            </a:xfrm>
            <a:custGeom>
              <a:avLst/>
              <a:gdLst>
                <a:gd name="T0" fmla="*/ 21 w 28"/>
                <a:gd name="T1" fmla="*/ 38 h 26"/>
                <a:gd name="T2" fmla="*/ 57 w 28"/>
                <a:gd name="T3" fmla="*/ 115 h 26"/>
                <a:gd name="T4" fmla="*/ 151 w 28"/>
                <a:gd name="T5" fmla="*/ 94 h 26"/>
                <a:gd name="T6" fmla="*/ 21 w 28"/>
                <a:gd name="T7" fmla="*/ 38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26">
                  <a:moveTo>
                    <a:pt x="4" y="7"/>
                  </a:moveTo>
                  <a:cubicBezTo>
                    <a:pt x="3" y="11"/>
                    <a:pt x="0" y="17"/>
                    <a:pt x="10" y="21"/>
                  </a:cubicBezTo>
                  <a:cubicBezTo>
                    <a:pt x="21" y="25"/>
                    <a:pt x="28" y="26"/>
                    <a:pt x="27" y="17"/>
                  </a:cubicBezTo>
                  <a:cubicBezTo>
                    <a:pt x="26" y="7"/>
                    <a:pt x="10" y="0"/>
                    <a:pt x="4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4" name="Freeform 3765">
              <a:extLst>
                <a:ext uri="{FF2B5EF4-FFF2-40B4-BE49-F238E27FC236}">
                  <a16:creationId xmlns:a16="http://schemas.microsoft.com/office/drawing/2014/main" id="{95DF522F-4C6E-47B4-8834-9A1EB0902709}"/>
                </a:ext>
              </a:extLst>
            </p:cNvPr>
            <p:cNvSpPr>
              <a:spLocks/>
            </p:cNvSpPr>
            <p:nvPr/>
          </p:nvSpPr>
          <p:spPr bwMode="auto">
            <a:xfrm>
              <a:off x="2335" y="2255"/>
              <a:ext cx="82" cy="80"/>
            </a:xfrm>
            <a:custGeom>
              <a:avLst/>
              <a:gdLst>
                <a:gd name="T0" fmla="*/ 138 w 35"/>
                <a:gd name="T1" fmla="*/ 21 h 34"/>
                <a:gd name="T2" fmla="*/ 49 w 35"/>
                <a:gd name="T3" fmla="*/ 160 h 34"/>
                <a:gd name="T4" fmla="*/ 176 w 35"/>
                <a:gd name="T5" fmla="*/ 132 h 34"/>
                <a:gd name="T6" fmla="*/ 138 w 35"/>
                <a:gd name="T7" fmla="*/ 21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4">
                  <a:moveTo>
                    <a:pt x="25" y="4"/>
                  </a:moveTo>
                  <a:cubicBezTo>
                    <a:pt x="16" y="5"/>
                    <a:pt x="0" y="25"/>
                    <a:pt x="9" y="29"/>
                  </a:cubicBezTo>
                  <a:cubicBezTo>
                    <a:pt x="17" y="34"/>
                    <a:pt x="28" y="34"/>
                    <a:pt x="32" y="24"/>
                  </a:cubicBezTo>
                  <a:cubicBezTo>
                    <a:pt x="35" y="14"/>
                    <a:pt x="33" y="0"/>
                    <a:pt x="25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5" name="Freeform 3766">
              <a:extLst>
                <a:ext uri="{FF2B5EF4-FFF2-40B4-BE49-F238E27FC236}">
                  <a16:creationId xmlns:a16="http://schemas.microsoft.com/office/drawing/2014/main" id="{138055E7-4333-4EDE-A74E-91756DA9F906}"/>
                </a:ext>
              </a:extLst>
            </p:cNvPr>
            <p:cNvSpPr>
              <a:spLocks/>
            </p:cNvSpPr>
            <p:nvPr/>
          </p:nvSpPr>
          <p:spPr bwMode="auto">
            <a:xfrm>
              <a:off x="2242" y="2234"/>
              <a:ext cx="44" cy="49"/>
            </a:xfrm>
            <a:custGeom>
              <a:avLst/>
              <a:gdLst>
                <a:gd name="T0" fmla="*/ 32 w 19"/>
                <a:gd name="T1" fmla="*/ 16 h 21"/>
                <a:gd name="T2" fmla="*/ 65 w 19"/>
                <a:gd name="T3" fmla="*/ 98 h 21"/>
                <a:gd name="T4" fmla="*/ 32 w 19"/>
                <a:gd name="T5" fmla="*/ 16 h 2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21">
                  <a:moveTo>
                    <a:pt x="6" y="3"/>
                  </a:moveTo>
                  <a:cubicBezTo>
                    <a:pt x="0" y="6"/>
                    <a:pt x="4" y="21"/>
                    <a:pt x="12" y="18"/>
                  </a:cubicBezTo>
                  <a:cubicBezTo>
                    <a:pt x="19" y="14"/>
                    <a:pt x="12" y="0"/>
                    <a:pt x="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6" name="Freeform 3767">
              <a:extLst>
                <a:ext uri="{FF2B5EF4-FFF2-40B4-BE49-F238E27FC236}">
                  <a16:creationId xmlns:a16="http://schemas.microsoft.com/office/drawing/2014/main" id="{DF3CBCD0-0ACD-4656-BE2B-CE70C01FFDC3}"/>
                </a:ext>
              </a:extLst>
            </p:cNvPr>
            <p:cNvSpPr>
              <a:spLocks/>
            </p:cNvSpPr>
            <p:nvPr/>
          </p:nvSpPr>
          <p:spPr bwMode="auto">
            <a:xfrm>
              <a:off x="1881" y="2132"/>
              <a:ext cx="56" cy="65"/>
            </a:xfrm>
            <a:custGeom>
              <a:avLst/>
              <a:gdLst>
                <a:gd name="T0" fmla="*/ 49 w 24"/>
                <a:gd name="T1" fmla="*/ 33 h 28"/>
                <a:gd name="T2" fmla="*/ 70 w 24"/>
                <a:gd name="T3" fmla="*/ 139 h 28"/>
                <a:gd name="T4" fmla="*/ 126 w 24"/>
                <a:gd name="T5" fmla="*/ 114 h 28"/>
                <a:gd name="T6" fmla="*/ 49 w 24"/>
                <a:gd name="T7" fmla="*/ 3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8">
                  <a:moveTo>
                    <a:pt x="9" y="6"/>
                  </a:moveTo>
                  <a:cubicBezTo>
                    <a:pt x="0" y="12"/>
                    <a:pt x="5" y="24"/>
                    <a:pt x="13" y="26"/>
                  </a:cubicBezTo>
                  <a:cubicBezTo>
                    <a:pt x="20" y="28"/>
                    <a:pt x="21" y="28"/>
                    <a:pt x="23" y="21"/>
                  </a:cubicBezTo>
                  <a:cubicBezTo>
                    <a:pt x="24" y="14"/>
                    <a:pt x="14" y="0"/>
                    <a:pt x="9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7" name="Freeform 3768">
              <a:extLst>
                <a:ext uri="{FF2B5EF4-FFF2-40B4-BE49-F238E27FC236}">
                  <a16:creationId xmlns:a16="http://schemas.microsoft.com/office/drawing/2014/main" id="{769692AE-8F07-4275-B02F-3A9322467593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7" y="2197"/>
              <a:ext cx="46" cy="96"/>
            </a:xfrm>
            <a:custGeom>
              <a:avLst/>
              <a:gdLst>
                <a:gd name="T0" fmla="*/ 0 w 20"/>
                <a:gd name="T1" fmla="*/ 103 h 41"/>
                <a:gd name="T2" fmla="*/ 85 w 20"/>
                <a:gd name="T3" fmla="*/ 155 h 41"/>
                <a:gd name="T4" fmla="*/ 74 w 20"/>
                <a:gd name="T5" fmla="*/ 16 h 41"/>
                <a:gd name="T6" fmla="*/ 0 w 20"/>
                <a:gd name="T7" fmla="*/ 103 h 4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0" h="41">
                  <a:moveTo>
                    <a:pt x="0" y="19"/>
                  </a:moveTo>
                  <a:cubicBezTo>
                    <a:pt x="0" y="26"/>
                    <a:pt x="12" y="41"/>
                    <a:pt x="16" y="28"/>
                  </a:cubicBezTo>
                  <a:cubicBezTo>
                    <a:pt x="20" y="15"/>
                    <a:pt x="19" y="6"/>
                    <a:pt x="14" y="3"/>
                  </a:cubicBezTo>
                  <a:cubicBezTo>
                    <a:pt x="8" y="0"/>
                    <a:pt x="1" y="11"/>
                    <a:pt x="0" y="1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8" name="Freeform 3769">
              <a:extLst>
                <a:ext uri="{FF2B5EF4-FFF2-40B4-BE49-F238E27FC236}">
                  <a16:creationId xmlns:a16="http://schemas.microsoft.com/office/drawing/2014/main" id="{9EF6FC8D-9B2F-4EE5-985E-A50F1EEE9774}"/>
                </a:ext>
              </a:extLst>
            </p:cNvPr>
            <p:cNvSpPr>
              <a:spLocks/>
            </p:cNvSpPr>
            <p:nvPr/>
          </p:nvSpPr>
          <p:spPr bwMode="auto">
            <a:xfrm>
              <a:off x="2037" y="2360"/>
              <a:ext cx="65" cy="75"/>
            </a:xfrm>
            <a:custGeom>
              <a:avLst/>
              <a:gdLst>
                <a:gd name="T0" fmla="*/ 28 w 28"/>
                <a:gd name="T1" fmla="*/ 38 h 32"/>
                <a:gd name="T2" fmla="*/ 81 w 28"/>
                <a:gd name="T3" fmla="*/ 110 h 32"/>
                <a:gd name="T4" fmla="*/ 28 w 28"/>
                <a:gd name="T5" fmla="*/ 38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8" h="32">
                  <a:moveTo>
                    <a:pt x="5" y="7"/>
                  </a:moveTo>
                  <a:cubicBezTo>
                    <a:pt x="0" y="14"/>
                    <a:pt x="3" y="32"/>
                    <a:pt x="15" y="20"/>
                  </a:cubicBezTo>
                  <a:cubicBezTo>
                    <a:pt x="28" y="8"/>
                    <a:pt x="11" y="0"/>
                    <a:pt x="5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29" name="Freeform 3770">
              <a:extLst>
                <a:ext uri="{FF2B5EF4-FFF2-40B4-BE49-F238E27FC236}">
                  <a16:creationId xmlns:a16="http://schemas.microsoft.com/office/drawing/2014/main" id="{00446B21-D9B3-49EE-B9F7-F123CDDAD627}"/>
                </a:ext>
              </a:extLst>
            </p:cNvPr>
            <p:cNvSpPr>
              <a:spLocks/>
            </p:cNvSpPr>
            <p:nvPr/>
          </p:nvSpPr>
          <p:spPr bwMode="auto">
            <a:xfrm>
              <a:off x="1939" y="2414"/>
              <a:ext cx="72" cy="58"/>
            </a:xfrm>
            <a:custGeom>
              <a:avLst/>
              <a:gdLst>
                <a:gd name="T0" fmla="*/ 49 w 31"/>
                <a:gd name="T1" fmla="*/ 44 h 25"/>
                <a:gd name="T2" fmla="*/ 49 w 31"/>
                <a:gd name="T3" fmla="*/ 135 h 25"/>
                <a:gd name="T4" fmla="*/ 151 w 31"/>
                <a:gd name="T5" fmla="*/ 86 h 25"/>
                <a:gd name="T6" fmla="*/ 49 w 31"/>
                <a:gd name="T7" fmla="*/ 44 h 2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5">
                  <a:moveTo>
                    <a:pt x="9" y="8"/>
                  </a:moveTo>
                  <a:cubicBezTo>
                    <a:pt x="4" y="12"/>
                    <a:pt x="0" y="25"/>
                    <a:pt x="9" y="25"/>
                  </a:cubicBezTo>
                  <a:cubicBezTo>
                    <a:pt x="18" y="25"/>
                    <a:pt x="25" y="24"/>
                    <a:pt x="28" y="16"/>
                  </a:cubicBezTo>
                  <a:cubicBezTo>
                    <a:pt x="31" y="8"/>
                    <a:pt x="16" y="0"/>
                    <a:pt x="9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0" name="Freeform 3771">
              <a:extLst>
                <a:ext uri="{FF2B5EF4-FFF2-40B4-BE49-F238E27FC236}">
                  <a16:creationId xmlns:a16="http://schemas.microsoft.com/office/drawing/2014/main" id="{3C75E332-6E3E-423C-9911-A9EF918CA69B}"/>
                </a:ext>
              </a:extLst>
            </p:cNvPr>
            <p:cNvSpPr>
              <a:spLocks/>
            </p:cNvSpPr>
            <p:nvPr/>
          </p:nvSpPr>
          <p:spPr bwMode="auto">
            <a:xfrm>
              <a:off x="1860" y="2295"/>
              <a:ext cx="60" cy="86"/>
            </a:xfrm>
            <a:custGeom>
              <a:avLst/>
              <a:gdLst>
                <a:gd name="T0" fmla="*/ 81 w 26"/>
                <a:gd name="T1" fmla="*/ 21 h 37"/>
                <a:gd name="T2" fmla="*/ 32 w 26"/>
                <a:gd name="T3" fmla="*/ 163 h 37"/>
                <a:gd name="T4" fmla="*/ 118 w 26"/>
                <a:gd name="T5" fmla="*/ 146 h 37"/>
                <a:gd name="T6" fmla="*/ 81 w 26"/>
                <a:gd name="T7" fmla="*/ 21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6" h="37">
                  <a:moveTo>
                    <a:pt x="15" y="4"/>
                  </a:moveTo>
                  <a:cubicBezTo>
                    <a:pt x="6" y="5"/>
                    <a:pt x="0" y="23"/>
                    <a:pt x="6" y="30"/>
                  </a:cubicBezTo>
                  <a:cubicBezTo>
                    <a:pt x="13" y="37"/>
                    <a:pt x="17" y="36"/>
                    <a:pt x="22" y="27"/>
                  </a:cubicBezTo>
                  <a:cubicBezTo>
                    <a:pt x="26" y="18"/>
                    <a:pt x="22" y="0"/>
                    <a:pt x="15" y="4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1" name="Freeform 3772">
              <a:extLst>
                <a:ext uri="{FF2B5EF4-FFF2-40B4-BE49-F238E27FC236}">
                  <a16:creationId xmlns:a16="http://schemas.microsoft.com/office/drawing/2014/main" id="{B39690F4-DDF4-42F1-B0ED-F956018F49AE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1997"/>
              <a:ext cx="80" cy="79"/>
            </a:xfrm>
            <a:custGeom>
              <a:avLst/>
              <a:gdLst>
                <a:gd name="T0" fmla="*/ 132 w 34"/>
                <a:gd name="T1" fmla="*/ 37 h 34"/>
                <a:gd name="T2" fmla="*/ 111 w 34"/>
                <a:gd name="T3" fmla="*/ 167 h 34"/>
                <a:gd name="T4" fmla="*/ 16 w 34"/>
                <a:gd name="T5" fmla="*/ 119 h 34"/>
                <a:gd name="T6" fmla="*/ 132 w 34"/>
                <a:gd name="T7" fmla="*/ 37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4" h="34">
                  <a:moveTo>
                    <a:pt x="24" y="7"/>
                  </a:moveTo>
                  <a:cubicBezTo>
                    <a:pt x="34" y="14"/>
                    <a:pt x="30" y="28"/>
                    <a:pt x="20" y="31"/>
                  </a:cubicBezTo>
                  <a:cubicBezTo>
                    <a:pt x="10" y="34"/>
                    <a:pt x="6" y="28"/>
                    <a:pt x="3" y="22"/>
                  </a:cubicBezTo>
                  <a:cubicBezTo>
                    <a:pt x="0" y="16"/>
                    <a:pt x="15" y="0"/>
                    <a:pt x="24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2" name="Freeform 3773">
              <a:extLst>
                <a:ext uri="{FF2B5EF4-FFF2-40B4-BE49-F238E27FC236}">
                  <a16:creationId xmlns:a16="http://schemas.microsoft.com/office/drawing/2014/main" id="{A3B1A490-6B83-4228-80AD-C475FFE35259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0" y="2139"/>
              <a:ext cx="88" cy="91"/>
            </a:xfrm>
            <a:custGeom>
              <a:avLst/>
              <a:gdLst>
                <a:gd name="T0" fmla="*/ 155 w 38"/>
                <a:gd name="T1" fmla="*/ 37 h 39"/>
                <a:gd name="T2" fmla="*/ 167 w 38"/>
                <a:gd name="T3" fmla="*/ 184 h 39"/>
                <a:gd name="T4" fmla="*/ 32 w 38"/>
                <a:gd name="T5" fmla="*/ 175 h 39"/>
                <a:gd name="T6" fmla="*/ 65 w 38"/>
                <a:gd name="T7" fmla="*/ 16 h 39"/>
                <a:gd name="T8" fmla="*/ 155 w 38"/>
                <a:gd name="T9" fmla="*/ 37 h 3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" h="39">
                  <a:moveTo>
                    <a:pt x="29" y="7"/>
                  </a:moveTo>
                  <a:cubicBezTo>
                    <a:pt x="38" y="14"/>
                    <a:pt x="37" y="29"/>
                    <a:pt x="31" y="34"/>
                  </a:cubicBezTo>
                  <a:cubicBezTo>
                    <a:pt x="25" y="39"/>
                    <a:pt x="12" y="39"/>
                    <a:pt x="6" y="32"/>
                  </a:cubicBezTo>
                  <a:cubicBezTo>
                    <a:pt x="0" y="25"/>
                    <a:pt x="4" y="6"/>
                    <a:pt x="12" y="3"/>
                  </a:cubicBezTo>
                  <a:cubicBezTo>
                    <a:pt x="19" y="0"/>
                    <a:pt x="24" y="3"/>
                    <a:pt x="29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3" name="Freeform 3774">
              <a:extLst>
                <a:ext uri="{FF2B5EF4-FFF2-40B4-BE49-F238E27FC236}">
                  <a16:creationId xmlns:a16="http://schemas.microsoft.com/office/drawing/2014/main" id="{00129F2D-C421-4856-9A4F-E665A60A60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976" y="2108"/>
              <a:ext cx="77" cy="87"/>
            </a:xfrm>
            <a:custGeom>
              <a:avLst/>
              <a:gdLst>
                <a:gd name="T0" fmla="*/ 135 w 33"/>
                <a:gd name="T1" fmla="*/ 33 h 37"/>
                <a:gd name="T2" fmla="*/ 110 w 33"/>
                <a:gd name="T3" fmla="*/ 172 h 37"/>
                <a:gd name="T4" fmla="*/ 12 w 33"/>
                <a:gd name="T5" fmla="*/ 143 h 37"/>
                <a:gd name="T6" fmla="*/ 135 w 33"/>
                <a:gd name="T7" fmla="*/ 33 h 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3" h="37">
                  <a:moveTo>
                    <a:pt x="25" y="6"/>
                  </a:moveTo>
                  <a:cubicBezTo>
                    <a:pt x="33" y="12"/>
                    <a:pt x="31" y="30"/>
                    <a:pt x="20" y="31"/>
                  </a:cubicBezTo>
                  <a:cubicBezTo>
                    <a:pt x="10" y="32"/>
                    <a:pt x="3" y="37"/>
                    <a:pt x="2" y="26"/>
                  </a:cubicBezTo>
                  <a:cubicBezTo>
                    <a:pt x="0" y="15"/>
                    <a:pt x="19" y="0"/>
                    <a:pt x="25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4" name="Freeform 3775">
              <a:extLst>
                <a:ext uri="{FF2B5EF4-FFF2-40B4-BE49-F238E27FC236}">
                  <a16:creationId xmlns:a16="http://schemas.microsoft.com/office/drawing/2014/main" id="{9E6F2AFF-E84A-4F71-BCC5-5AD923099A71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1969"/>
              <a:ext cx="73" cy="63"/>
            </a:xfrm>
            <a:custGeom>
              <a:avLst/>
              <a:gdLst>
                <a:gd name="T0" fmla="*/ 61 w 31"/>
                <a:gd name="T1" fmla="*/ 5 h 27"/>
                <a:gd name="T2" fmla="*/ 122 w 31"/>
                <a:gd name="T3" fmla="*/ 126 h 27"/>
                <a:gd name="T4" fmla="*/ 61 w 31"/>
                <a:gd name="T5" fmla="*/ 5 h 2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1" h="27">
                  <a:moveTo>
                    <a:pt x="11" y="1"/>
                  </a:moveTo>
                  <a:cubicBezTo>
                    <a:pt x="22" y="0"/>
                    <a:pt x="31" y="19"/>
                    <a:pt x="22" y="23"/>
                  </a:cubicBezTo>
                  <a:cubicBezTo>
                    <a:pt x="13" y="27"/>
                    <a:pt x="0" y="3"/>
                    <a:pt x="11" y="1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5" name="Freeform 3776">
              <a:extLst>
                <a:ext uri="{FF2B5EF4-FFF2-40B4-BE49-F238E27FC236}">
                  <a16:creationId xmlns:a16="http://schemas.microsoft.com/office/drawing/2014/main" id="{3BC8A0F5-EF2D-4109-9FA4-EB0865C5498D}"/>
                </a:ext>
              </a:extLst>
            </p:cNvPr>
            <p:cNvSpPr>
              <a:spLocks/>
            </p:cNvSpPr>
            <p:nvPr/>
          </p:nvSpPr>
          <p:spPr bwMode="auto">
            <a:xfrm>
              <a:off x="2314" y="2661"/>
              <a:ext cx="91" cy="75"/>
            </a:xfrm>
            <a:custGeom>
              <a:avLst/>
              <a:gdLst>
                <a:gd name="T0" fmla="*/ 77 w 39"/>
                <a:gd name="T1" fmla="*/ 0 h 32"/>
                <a:gd name="T2" fmla="*/ 147 w 39"/>
                <a:gd name="T3" fmla="*/ 148 h 32"/>
                <a:gd name="T4" fmla="*/ 77 w 39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" h="32">
                  <a:moveTo>
                    <a:pt x="14" y="0"/>
                  </a:moveTo>
                  <a:cubicBezTo>
                    <a:pt x="27" y="0"/>
                    <a:pt x="39" y="22"/>
                    <a:pt x="27" y="27"/>
                  </a:cubicBezTo>
                  <a:cubicBezTo>
                    <a:pt x="16" y="32"/>
                    <a:pt x="0" y="3"/>
                    <a:pt x="14" y="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6" name="Freeform 3777">
              <a:extLst>
                <a:ext uri="{FF2B5EF4-FFF2-40B4-BE49-F238E27FC236}">
                  <a16:creationId xmlns:a16="http://schemas.microsoft.com/office/drawing/2014/main" id="{E7A8661B-0262-4726-A460-28AAE9CCEBEF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9" y="1955"/>
              <a:ext cx="93" cy="100"/>
            </a:xfrm>
            <a:custGeom>
              <a:avLst/>
              <a:gdLst>
                <a:gd name="T0" fmla="*/ 49 w 40"/>
                <a:gd name="T1" fmla="*/ 44 h 43"/>
                <a:gd name="T2" fmla="*/ 216 w 40"/>
                <a:gd name="T3" fmla="*/ 119 h 43"/>
                <a:gd name="T4" fmla="*/ 140 w 40"/>
                <a:gd name="T5" fmla="*/ 221 h 43"/>
                <a:gd name="T6" fmla="*/ 49 w 40"/>
                <a:gd name="T7" fmla="*/ 44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43">
                  <a:moveTo>
                    <a:pt x="9" y="8"/>
                  </a:moveTo>
                  <a:cubicBezTo>
                    <a:pt x="20" y="0"/>
                    <a:pt x="40" y="14"/>
                    <a:pt x="40" y="22"/>
                  </a:cubicBezTo>
                  <a:cubicBezTo>
                    <a:pt x="39" y="31"/>
                    <a:pt x="38" y="43"/>
                    <a:pt x="26" y="41"/>
                  </a:cubicBezTo>
                  <a:cubicBezTo>
                    <a:pt x="15" y="39"/>
                    <a:pt x="0" y="12"/>
                    <a:pt x="9" y="8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7" name="Freeform 3778">
              <a:extLst>
                <a:ext uri="{FF2B5EF4-FFF2-40B4-BE49-F238E27FC236}">
                  <a16:creationId xmlns:a16="http://schemas.microsoft.com/office/drawing/2014/main" id="{C658D50E-C294-4466-BE51-8A2DF03723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6" y="2080"/>
              <a:ext cx="91" cy="89"/>
            </a:xfrm>
            <a:custGeom>
              <a:avLst/>
              <a:gdLst>
                <a:gd name="T0" fmla="*/ 61 w 39"/>
                <a:gd name="T1" fmla="*/ 12 h 38"/>
                <a:gd name="T2" fmla="*/ 175 w 39"/>
                <a:gd name="T3" fmla="*/ 110 h 38"/>
                <a:gd name="T4" fmla="*/ 44 w 39"/>
                <a:gd name="T5" fmla="*/ 180 h 38"/>
                <a:gd name="T6" fmla="*/ 61 w 39"/>
                <a:gd name="T7" fmla="*/ 12 h 3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9" h="38">
                  <a:moveTo>
                    <a:pt x="11" y="2"/>
                  </a:moveTo>
                  <a:cubicBezTo>
                    <a:pt x="22" y="0"/>
                    <a:pt x="39" y="9"/>
                    <a:pt x="32" y="20"/>
                  </a:cubicBezTo>
                  <a:cubicBezTo>
                    <a:pt x="25" y="32"/>
                    <a:pt x="16" y="38"/>
                    <a:pt x="8" y="33"/>
                  </a:cubicBezTo>
                  <a:cubicBezTo>
                    <a:pt x="0" y="27"/>
                    <a:pt x="0" y="6"/>
                    <a:pt x="11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8" name="Freeform 3779">
              <a:extLst>
                <a:ext uri="{FF2B5EF4-FFF2-40B4-BE49-F238E27FC236}">
                  <a16:creationId xmlns:a16="http://schemas.microsoft.com/office/drawing/2014/main" id="{70AB53C8-AA5A-4525-86EC-D01636A94484}"/>
                </a:ext>
              </a:extLst>
            </p:cNvPr>
            <p:cNvSpPr>
              <a:spLocks/>
            </p:cNvSpPr>
            <p:nvPr/>
          </p:nvSpPr>
          <p:spPr bwMode="auto">
            <a:xfrm>
              <a:off x="2834" y="2052"/>
              <a:ext cx="72" cy="91"/>
            </a:xfrm>
            <a:custGeom>
              <a:avLst/>
              <a:gdLst>
                <a:gd name="T0" fmla="*/ 49 w 31"/>
                <a:gd name="T1" fmla="*/ 12 h 39"/>
                <a:gd name="T2" fmla="*/ 139 w 31"/>
                <a:gd name="T3" fmla="*/ 119 h 39"/>
                <a:gd name="T4" fmla="*/ 49 w 31"/>
                <a:gd name="T5" fmla="*/ 180 h 39"/>
                <a:gd name="T6" fmla="*/ 49 w 31"/>
                <a:gd name="T7" fmla="*/ 12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39">
                  <a:moveTo>
                    <a:pt x="9" y="2"/>
                  </a:moveTo>
                  <a:cubicBezTo>
                    <a:pt x="19" y="0"/>
                    <a:pt x="31" y="13"/>
                    <a:pt x="26" y="22"/>
                  </a:cubicBezTo>
                  <a:cubicBezTo>
                    <a:pt x="20" y="31"/>
                    <a:pt x="19" y="39"/>
                    <a:pt x="9" y="33"/>
                  </a:cubicBezTo>
                  <a:cubicBezTo>
                    <a:pt x="0" y="27"/>
                    <a:pt x="0" y="3"/>
                    <a:pt x="9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39" name="Freeform 3780">
              <a:extLst>
                <a:ext uri="{FF2B5EF4-FFF2-40B4-BE49-F238E27FC236}">
                  <a16:creationId xmlns:a16="http://schemas.microsoft.com/office/drawing/2014/main" id="{73D3C5D5-29AF-43F2-9B11-980DC8C4178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92" y="2248"/>
              <a:ext cx="84" cy="84"/>
            </a:xfrm>
            <a:custGeom>
              <a:avLst/>
              <a:gdLst>
                <a:gd name="T0" fmla="*/ 44 w 36"/>
                <a:gd name="T1" fmla="*/ 16 h 36"/>
                <a:gd name="T2" fmla="*/ 175 w 36"/>
                <a:gd name="T3" fmla="*/ 119 h 36"/>
                <a:gd name="T4" fmla="*/ 93 w 36"/>
                <a:gd name="T5" fmla="*/ 180 h 36"/>
                <a:gd name="T6" fmla="*/ 44 w 36"/>
                <a:gd name="T7" fmla="*/ 16 h 3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6">
                  <a:moveTo>
                    <a:pt x="8" y="3"/>
                  </a:moveTo>
                  <a:cubicBezTo>
                    <a:pt x="21" y="0"/>
                    <a:pt x="36" y="13"/>
                    <a:pt x="32" y="22"/>
                  </a:cubicBezTo>
                  <a:cubicBezTo>
                    <a:pt x="27" y="30"/>
                    <a:pt x="25" y="36"/>
                    <a:pt x="17" y="33"/>
                  </a:cubicBezTo>
                  <a:cubicBezTo>
                    <a:pt x="10" y="30"/>
                    <a:pt x="0" y="6"/>
                    <a:pt x="8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0" name="Freeform 3781">
              <a:extLst>
                <a:ext uri="{FF2B5EF4-FFF2-40B4-BE49-F238E27FC236}">
                  <a16:creationId xmlns:a16="http://schemas.microsoft.com/office/drawing/2014/main" id="{9DCA3214-8192-4DBB-83F6-38BEB9C46594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4" y="2178"/>
              <a:ext cx="82" cy="75"/>
            </a:xfrm>
            <a:custGeom>
              <a:avLst/>
              <a:gdLst>
                <a:gd name="T0" fmla="*/ 33 w 35"/>
                <a:gd name="T1" fmla="*/ 16 h 32"/>
                <a:gd name="T2" fmla="*/ 176 w 35"/>
                <a:gd name="T3" fmla="*/ 77 h 32"/>
                <a:gd name="T4" fmla="*/ 98 w 35"/>
                <a:gd name="T5" fmla="*/ 155 h 32"/>
                <a:gd name="T6" fmla="*/ 33 w 35"/>
                <a:gd name="T7" fmla="*/ 16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5" h="32">
                  <a:moveTo>
                    <a:pt x="6" y="3"/>
                  </a:moveTo>
                  <a:cubicBezTo>
                    <a:pt x="17" y="0"/>
                    <a:pt x="35" y="5"/>
                    <a:pt x="32" y="14"/>
                  </a:cubicBezTo>
                  <a:cubicBezTo>
                    <a:pt x="29" y="23"/>
                    <a:pt x="28" y="32"/>
                    <a:pt x="18" y="28"/>
                  </a:cubicBezTo>
                  <a:cubicBezTo>
                    <a:pt x="9" y="23"/>
                    <a:pt x="0" y="6"/>
                    <a:pt x="6" y="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1" name="Freeform 3782">
              <a:extLst>
                <a:ext uri="{FF2B5EF4-FFF2-40B4-BE49-F238E27FC236}">
                  <a16:creationId xmlns:a16="http://schemas.microsoft.com/office/drawing/2014/main" id="{C4E0CA0A-081F-4683-9B10-D3C5FE53F10F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1929"/>
              <a:ext cx="72" cy="63"/>
            </a:xfrm>
            <a:custGeom>
              <a:avLst/>
              <a:gdLst>
                <a:gd name="T0" fmla="*/ 146 w 31"/>
                <a:gd name="T1" fmla="*/ 49 h 27"/>
                <a:gd name="T2" fmla="*/ 81 w 31"/>
                <a:gd name="T3" fmla="*/ 114 h 27"/>
                <a:gd name="T4" fmla="*/ 21 w 31"/>
                <a:gd name="T5" fmla="*/ 37 h 27"/>
                <a:gd name="T6" fmla="*/ 146 w 31"/>
                <a:gd name="T7" fmla="*/ 49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7">
                  <a:moveTo>
                    <a:pt x="27" y="9"/>
                  </a:moveTo>
                  <a:cubicBezTo>
                    <a:pt x="31" y="19"/>
                    <a:pt x="27" y="27"/>
                    <a:pt x="15" y="21"/>
                  </a:cubicBezTo>
                  <a:cubicBezTo>
                    <a:pt x="3" y="15"/>
                    <a:pt x="0" y="14"/>
                    <a:pt x="4" y="7"/>
                  </a:cubicBezTo>
                  <a:cubicBezTo>
                    <a:pt x="8" y="1"/>
                    <a:pt x="23" y="0"/>
                    <a:pt x="27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2" name="Freeform 3783">
              <a:extLst>
                <a:ext uri="{FF2B5EF4-FFF2-40B4-BE49-F238E27FC236}">
                  <a16:creationId xmlns:a16="http://schemas.microsoft.com/office/drawing/2014/main" id="{D0521030-F9CC-4D13-A701-617926D969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81" y="2512"/>
              <a:ext cx="94" cy="65"/>
            </a:xfrm>
            <a:custGeom>
              <a:avLst/>
              <a:gdLst>
                <a:gd name="T0" fmla="*/ 200 w 40"/>
                <a:gd name="T1" fmla="*/ 53 h 28"/>
                <a:gd name="T2" fmla="*/ 132 w 40"/>
                <a:gd name="T3" fmla="*/ 118 h 28"/>
                <a:gd name="T4" fmla="*/ 21 w 40"/>
                <a:gd name="T5" fmla="*/ 33 h 28"/>
                <a:gd name="T6" fmla="*/ 200 w 40"/>
                <a:gd name="T7" fmla="*/ 53 h 2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0" h="28">
                  <a:moveTo>
                    <a:pt x="36" y="10"/>
                  </a:moveTo>
                  <a:cubicBezTo>
                    <a:pt x="40" y="20"/>
                    <a:pt x="36" y="28"/>
                    <a:pt x="24" y="22"/>
                  </a:cubicBezTo>
                  <a:cubicBezTo>
                    <a:pt x="12" y="16"/>
                    <a:pt x="0" y="13"/>
                    <a:pt x="4" y="6"/>
                  </a:cubicBezTo>
                  <a:cubicBezTo>
                    <a:pt x="8" y="0"/>
                    <a:pt x="32" y="1"/>
                    <a:pt x="36" y="1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3" name="Freeform 3784">
              <a:extLst>
                <a:ext uri="{FF2B5EF4-FFF2-40B4-BE49-F238E27FC236}">
                  <a16:creationId xmlns:a16="http://schemas.microsoft.com/office/drawing/2014/main" id="{B8A3F1E0-92CB-420F-A35A-23A07E65FB12}"/>
                </a:ext>
              </a:extLst>
            </p:cNvPr>
            <p:cNvSpPr>
              <a:spLocks/>
            </p:cNvSpPr>
            <p:nvPr/>
          </p:nvSpPr>
          <p:spPr bwMode="auto">
            <a:xfrm>
              <a:off x="3004" y="2041"/>
              <a:ext cx="56" cy="60"/>
            </a:xfrm>
            <a:custGeom>
              <a:avLst/>
              <a:gdLst>
                <a:gd name="T0" fmla="*/ 93 w 24"/>
                <a:gd name="T1" fmla="*/ 37 h 26"/>
                <a:gd name="T2" fmla="*/ 49 w 24"/>
                <a:gd name="T3" fmla="*/ 138 h 26"/>
                <a:gd name="T4" fmla="*/ 0 w 24"/>
                <a:gd name="T5" fmla="*/ 102 h 26"/>
                <a:gd name="T6" fmla="*/ 93 w 24"/>
                <a:gd name="T7" fmla="*/ 37 h 2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4" h="26">
                  <a:moveTo>
                    <a:pt x="17" y="7"/>
                  </a:moveTo>
                  <a:cubicBezTo>
                    <a:pt x="24" y="15"/>
                    <a:pt x="16" y="25"/>
                    <a:pt x="9" y="26"/>
                  </a:cubicBezTo>
                  <a:cubicBezTo>
                    <a:pt x="1" y="26"/>
                    <a:pt x="0" y="26"/>
                    <a:pt x="0" y="19"/>
                  </a:cubicBezTo>
                  <a:cubicBezTo>
                    <a:pt x="0" y="11"/>
                    <a:pt x="13" y="0"/>
                    <a:pt x="17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4" name="Freeform 3785">
              <a:extLst>
                <a:ext uri="{FF2B5EF4-FFF2-40B4-BE49-F238E27FC236}">
                  <a16:creationId xmlns:a16="http://schemas.microsoft.com/office/drawing/2014/main" id="{C882CE1D-9185-4167-B8D3-5FAB732E7200}"/>
                </a:ext>
              </a:extLst>
            </p:cNvPr>
            <p:cNvSpPr>
              <a:spLocks/>
            </p:cNvSpPr>
            <p:nvPr/>
          </p:nvSpPr>
          <p:spPr bwMode="auto">
            <a:xfrm>
              <a:off x="2778" y="2057"/>
              <a:ext cx="44" cy="91"/>
            </a:xfrm>
            <a:custGeom>
              <a:avLst/>
              <a:gdLst>
                <a:gd name="T0" fmla="*/ 102 w 19"/>
                <a:gd name="T1" fmla="*/ 110 h 39"/>
                <a:gd name="T2" fmla="*/ 5 w 19"/>
                <a:gd name="T3" fmla="*/ 135 h 39"/>
                <a:gd name="T4" fmla="*/ 49 w 19"/>
                <a:gd name="T5" fmla="*/ 12 h 39"/>
                <a:gd name="T6" fmla="*/ 102 w 19"/>
                <a:gd name="T7" fmla="*/ 110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9" h="39">
                  <a:moveTo>
                    <a:pt x="19" y="20"/>
                  </a:moveTo>
                  <a:cubicBezTo>
                    <a:pt x="17" y="27"/>
                    <a:pt x="2" y="39"/>
                    <a:pt x="1" y="25"/>
                  </a:cubicBezTo>
                  <a:cubicBezTo>
                    <a:pt x="0" y="12"/>
                    <a:pt x="3" y="3"/>
                    <a:pt x="9" y="2"/>
                  </a:cubicBezTo>
                  <a:cubicBezTo>
                    <a:pt x="15" y="0"/>
                    <a:pt x="19" y="12"/>
                    <a:pt x="19" y="20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5" name="Freeform 3786">
              <a:extLst>
                <a:ext uri="{FF2B5EF4-FFF2-40B4-BE49-F238E27FC236}">
                  <a16:creationId xmlns:a16="http://schemas.microsoft.com/office/drawing/2014/main" id="{F36A6EA6-ADB4-4305-8DBF-525B3779B29E}"/>
                </a:ext>
              </a:extLst>
            </p:cNvPr>
            <p:cNvSpPr>
              <a:spLocks/>
            </p:cNvSpPr>
            <p:nvPr/>
          </p:nvSpPr>
          <p:spPr bwMode="auto">
            <a:xfrm>
              <a:off x="2025" y="2670"/>
              <a:ext cx="65" cy="124"/>
            </a:xfrm>
            <a:custGeom>
              <a:avLst/>
              <a:gdLst>
                <a:gd name="T0" fmla="*/ 139 w 28"/>
                <a:gd name="T1" fmla="*/ 126 h 53"/>
                <a:gd name="T2" fmla="*/ 37 w 28"/>
                <a:gd name="T3" fmla="*/ 204 h 53"/>
                <a:gd name="T4" fmla="*/ 37 w 28"/>
                <a:gd name="T5" fmla="*/ 21 h 53"/>
                <a:gd name="T6" fmla="*/ 139 w 28"/>
                <a:gd name="T7" fmla="*/ 126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8" h="53">
                  <a:moveTo>
                    <a:pt x="26" y="23"/>
                  </a:moveTo>
                  <a:cubicBezTo>
                    <a:pt x="28" y="32"/>
                    <a:pt x="14" y="53"/>
                    <a:pt x="7" y="37"/>
                  </a:cubicBezTo>
                  <a:cubicBezTo>
                    <a:pt x="0" y="21"/>
                    <a:pt x="0" y="9"/>
                    <a:pt x="7" y="4"/>
                  </a:cubicBezTo>
                  <a:cubicBezTo>
                    <a:pt x="13" y="0"/>
                    <a:pt x="24" y="13"/>
                    <a:pt x="26" y="23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6" name="Freeform 3787">
              <a:extLst>
                <a:ext uri="{FF2B5EF4-FFF2-40B4-BE49-F238E27FC236}">
                  <a16:creationId xmlns:a16="http://schemas.microsoft.com/office/drawing/2014/main" id="{2178B3D2-91C8-4875-A523-FCAFED87ABE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81" y="2199"/>
              <a:ext cx="58" cy="91"/>
            </a:xfrm>
            <a:custGeom>
              <a:avLst/>
              <a:gdLst>
                <a:gd name="T0" fmla="*/ 74 w 25"/>
                <a:gd name="T1" fmla="*/ 33 h 39"/>
                <a:gd name="T2" fmla="*/ 90 w 25"/>
                <a:gd name="T3" fmla="*/ 180 h 39"/>
                <a:gd name="T4" fmla="*/ 16 w 25"/>
                <a:gd name="T5" fmla="*/ 147 h 39"/>
                <a:gd name="T6" fmla="*/ 74 w 25"/>
                <a:gd name="T7" fmla="*/ 33 h 3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5" h="39">
                  <a:moveTo>
                    <a:pt x="14" y="6"/>
                  </a:moveTo>
                  <a:cubicBezTo>
                    <a:pt x="23" y="9"/>
                    <a:pt x="25" y="28"/>
                    <a:pt x="17" y="33"/>
                  </a:cubicBezTo>
                  <a:cubicBezTo>
                    <a:pt x="9" y="39"/>
                    <a:pt x="5" y="37"/>
                    <a:pt x="3" y="27"/>
                  </a:cubicBezTo>
                  <a:cubicBezTo>
                    <a:pt x="0" y="18"/>
                    <a:pt x="8" y="0"/>
                    <a:pt x="14" y="6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7" name="Freeform 3788">
              <a:extLst>
                <a:ext uri="{FF2B5EF4-FFF2-40B4-BE49-F238E27FC236}">
                  <a16:creationId xmlns:a16="http://schemas.microsoft.com/office/drawing/2014/main" id="{6AF8E421-716D-4A68-A2EC-ACD0427BC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2871" y="2227"/>
              <a:ext cx="89" cy="101"/>
            </a:xfrm>
            <a:custGeom>
              <a:avLst/>
              <a:gdLst>
                <a:gd name="T0" fmla="*/ 66 w 38"/>
                <a:gd name="T1" fmla="*/ 38 h 43"/>
                <a:gd name="T2" fmla="*/ 61 w 38"/>
                <a:gd name="T3" fmla="*/ 204 h 43"/>
                <a:gd name="T4" fmla="*/ 180 w 38"/>
                <a:gd name="T5" fmla="*/ 188 h 43"/>
                <a:gd name="T6" fmla="*/ 66 w 38"/>
                <a:gd name="T7" fmla="*/ 38 h 4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43">
                  <a:moveTo>
                    <a:pt x="12" y="7"/>
                  </a:moveTo>
                  <a:cubicBezTo>
                    <a:pt x="5" y="13"/>
                    <a:pt x="0" y="32"/>
                    <a:pt x="11" y="37"/>
                  </a:cubicBezTo>
                  <a:cubicBezTo>
                    <a:pt x="21" y="42"/>
                    <a:pt x="29" y="43"/>
                    <a:pt x="33" y="34"/>
                  </a:cubicBezTo>
                  <a:cubicBezTo>
                    <a:pt x="38" y="25"/>
                    <a:pt x="22" y="0"/>
                    <a:pt x="12" y="7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8" name="Freeform 3789">
              <a:extLst>
                <a:ext uri="{FF2B5EF4-FFF2-40B4-BE49-F238E27FC236}">
                  <a16:creationId xmlns:a16="http://schemas.microsoft.com/office/drawing/2014/main" id="{B721DC2A-2C6A-47B2-8E28-8F927A7519DF}"/>
                </a:ext>
              </a:extLst>
            </p:cNvPr>
            <p:cNvSpPr>
              <a:spLocks/>
            </p:cNvSpPr>
            <p:nvPr/>
          </p:nvSpPr>
          <p:spPr bwMode="auto">
            <a:xfrm>
              <a:off x="2326" y="2726"/>
              <a:ext cx="67" cy="72"/>
            </a:xfrm>
            <a:custGeom>
              <a:avLst/>
              <a:gdLst>
                <a:gd name="T0" fmla="*/ 32 w 29"/>
                <a:gd name="T1" fmla="*/ 49 h 31"/>
                <a:gd name="T2" fmla="*/ 85 w 29"/>
                <a:gd name="T3" fmla="*/ 167 h 31"/>
                <a:gd name="T4" fmla="*/ 155 w 29"/>
                <a:gd name="T5" fmla="*/ 98 h 31"/>
                <a:gd name="T6" fmla="*/ 32 w 29"/>
                <a:gd name="T7" fmla="*/ 49 h 3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9" h="31">
                  <a:moveTo>
                    <a:pt x="6" y="9"/>
                  </a:moveTo>
                  <a:cubicBezTo>
                    <a:pt x="0" y="21"/>
                    <a:pt x="7" y="31"/>
                    <a:pt x="16" y="31"/>
                  </a:cubicBezTo>
                  <a:cubicBezTo>
                    <a:pt x="26" y="30"/>
                    <a:pt x="29" y="27"/>
                    <a:pt x="29" y="18"/>
                  </a:cubicBezTo>
                  <a:cubicBezTo>
                    <a:pt x="29" y="9"/>
                    <a:pt x="11" y="0"/>
                    <a:pt x="6" y="9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49" name="Freeform 3790">
              <a:extLst>
                <a:ext uri="{FF2B5EF4-FFF2-40B4-BE49-F238E27FC236}">
                  <a16:creationId xmlns:a16="http://schemas.microsoft.com/office/drawing/2014/main" id="{AE294931-F733-4940-8D97-80CAA2BEED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02" y="2808"/>
              <a:ext cx="84" cy="74"/>
            </a:xfrm>
            <a:custGeom>
              <a:avLst/>
              <a:gdLst>
                <a:gd name="T0" fmla="*/ 5 w 36"/>
                <a:gd name="T1" fmla="*/ 65 h 32"/>
                <a:gd name="T2" fmla="*/ 103 w 36"/>
                <a:gd name="T3" fmla="*/ 150 h 32"/>
                <a:gd name="T4" fmla="*/ 175 w 36"/>
                <a:gd name="T5" fmla="*/ 58 h 32"/>
                <a:gd name="T6" fmla="*/ 5 w 36"/>
                <a:gd name="T7" fmla="*/ 65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6" h="32">
                  <a:moveTo>
                    <a:pt x="1" y="12"/>
                  </a:moveTo>
                  <a:cubicBezTo>
                    <a:pt x="0" y="24"/>
                    <a:pt x="9" y="32"/>
                    <a:pt x="19" y="28"/>
                  </a:cubicBezTo>
                  <a:cubicBezTo>
                    <a:pt x="29" y="23"/>
                    <a:pt x="36" y="22"/>
                    <a:pt x="32" y="11"/>
                  </a:cubicBezTo>
                  <a:cubicBezTo>
                    <a:pt x="29" y="0"/>
                    <a:pt x="2" y="1"/>
                    <a:pt x="1" y="1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0" name="Freeform 3791">
              <a:extLst>
                <a:ext uri="{FF2B5EF4-FFF2-40B4-BE49-F238E27FC236}">
                  <a16:creationId xmlns:a16="http://schemas.microsoft.com/office/drawing/2014/main" id="{94BF0D8C-2470-4EB2-AAD0-E1043314771E}"/>
                </a:ext>
              </a:extLst>
            </p:cNvPr>
            <p:cNvSpPr>
              <a:spLocks/>
            </p:cNvSpPr>
            <p:nvPr/>
          </p:nvSpPr>
          <p:spPr bwMode="auto">
            <a:xfrm>
              <a:off x="2261" y="2868"/>
              <a:ext cx="72" cy="54"/>
            </a:xfrm>
            <a:custGeom>
              <a:avLst/>
              <a:gdLst>
                <a:gd name="T0" fmla="*/ 86 w 31"/>
                <a:gd name="T1" fmla="*/ 12 h 23"/>
                <a:gd name="T2" fmla="*/ 53 w 31"/>
                <a:gd name="T3" fmla="*/ 110 h 23"/>
                <a:gd name="T4" fmla="*/ 163 w 31"/>
                <a:gd name="T5" fmla="*/ 89 h 23"/>
                <a:gd name="T6" fmla="*/ 86 w 31"/>
                <a:gd name="T7" fmla="*/ 12 h 2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1" h="23">
                  <a:moveTo>
                    <a:pt x="16" y="2"/>
                  </a:moveTo>
                  <a:cubicBezTo>
                    <a:pt x="9" y="6"/>
                    <a:pt x="0" y="18"/>
                    <a:pt x="10" y="20"/>
                  </a:cubicBezTo>
                  <a:cubicBezTo>
                    <a:pt x="21" y="22"/>
                    <a:pt x="30" y="23"/>
                    <a:pt x="30" y="16"/>
                  </a:cubicBezTo>
                  <a:cubicBezTo>
                    <a:pt x="31" y="10"/>
                    <a:pt x="20" y="0"/>
                    <a:pt x="16" y="2"/>
                  </a:cubicBezTo>
                  <a:close/>
                </a:path>
              </a:pathLst>
            </a:custGeom>
            <a:noFill/>
            <a:ln w="6350" cap="rnd">
              <a:solidFill>
                <a:srgbClr val="FFFFFF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1" name="Freeform 3792">
              <a:extLst>
                <a:ext uri="{FF2B5EF4-FFF2-40B4-BE49-F238E27FC236}">
                  <a16:creationId xmlns:a16="http://schemas.microsoft.com/office/drawing/2014/main" id="{F5AFF323-7567-4748-8FF5-4F974F82137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2" y="2488"/>
              <a:ext cx="331" cy="301"/>
            </a:xfrm>
            <a:custGeom>
              <a:avLst/>
              <a:gdLst>
                <a:gd name="T0" fmla="*/ 0 w 142"/>
                <a:gd name="T1" fmla="*/ 0 h 129"/>
                <a:gd name="T2" fmla="*/ 772 w 142"/>
                <a:gd name="T3" fmla="*/ 702 h 12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42" h="129">
                  <a:moveTo>
                    <a:pt x="0" y="0"/>
                  </a:moveTo>
                  <a:cubicBezTo>
                    <a:pt x="37" y="57"/>
                    <a:pt x="71" y="124"/>
                    <a:pt x="142" y="129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2" name="Freeform 3793">
              <a:extLst>
                <a:ext uri="{FF2B5EF4-FFF2-40B4-BE49-F238E27FC236}">
                  <a16:creationId xmlns:a16="http://schemas.microsoft.com/office/drawing/2014/main" id="{0A149BB7-5ADA-4A53-9E16-CF73D79307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622" y="2600"/>
              <a:ext cx="303" cy="413"/>
            </a:xfrm>
            <a:custGeom>
              <a:avLst/>
              <a:gdLst>
                <a:gd name="T0" fmla="*/ 706 w 130"/>
                <a:gd name="T1" fmla="*/ 964 h 177"/>
                <a:gd name="T2" fmla="*/ 0 w 130"/>
                <a:gd name="T3" fmla="*/ 0 h 17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0" h="177">
                  <a:moveTo>
                    <a:pt x="130" y="177"/>
                  </a:moveTo>
                  <a:cubicBezTo>
                    <a:pt x="88" y="149"/>
                    <a:pt x="39" y="100"/>
                    <a:pt x="0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3" name="Freeform 3794">
              <a:extLst>
                <a:ext uri="{FF2B5EF4-FFF2-40B4-BE49-F238E27FC236}">
                  <a16:creationId xmlns:a16="http://schemas.microsoft.com/office/drawing/2014/main" id="{1AE30A9E-E2BD-4A10-8551-ACAFEA34F770}"/>
                </a:ext>
              </a:extLst>
            </p:cNvPr>
            <p:cNvSpPr>
              <a:spLocks/>
            </p:cNvSpPr>
            <p:nvPr/>
          </p:nvSpPr>
          <p:spPr bwMode="auto">
            <a:xfrm>
              <a:off x="1412" y="1710"/>
              <a:ext cx="455" cy="100"/>
            </a:xfrm>
            <a:custGeom>
              <a:avLst/>
              <a:gdLst>
                <a:gd name="T0" fmla="*/ 0 w 195"/>
                <a:gd name="T1" fmla="*/ 0 h 43"/>
                <a:gd name="T2" fmla="*/ 1062 w 195"/>
                <a:gd name="T3" fmla="*/ 233 h 4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5" h="43">
                  <a:moveTo>
                    <a:pt x="0" y="0"/>
                  </a:moveTo>
                  <a:cubicBezTo>
                    <a:pt x="76" y="23"/>
                    <a:pt x="166" y="19"/>
                    <a:pt x="195" y="43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4" name="Freeform 3795">
              <a:extLst>
                <a:ext uri="{FF2B5EF4-FFF2-40B4-BE49-F238E27FC236}">
                  <a16:creationId xmlns:a16="http://schemas.microsoft.com/office/drawing/2014/main" id="{FCD55EBE-6DE3-42E6-B022-074683D912A9}"/>
                </a:ext>
              </a:extLst>
            </p:cNvPr>
            <p:cNvSpPr>
              <a:spLocks/>
            </p:cNvSpPr>
            <p:nvPr/>
          </p:nvSpPr>
          <p:spPr bwMode="auto">
            <a:xfrm>
              <a:off x="1102" y="1684"/>
              <a:ext cx="716" cy="844"/>
            </a:xfrm>
            <a:custGeom>
              <a:avLst/>
              <a:gdLst>
                <a:gd name="T0" fmla="*/ 0 w 307"/>
                <a:gd name="T1" fmla="*/ 0 h 362"/>
                <a:gd name="T2" fmla="*/ 903 w 307"/>
                <a:gd name="T3" fmla="*/ 907 h 362"/>
                <a:gd name="T4" fmla="*/ 1670 w 307"/>
                <a:gd name="T5" fmla="*/ 1968 h 36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07" h="362">
                  <a:moveTo>
                    <a:pt x="0" y="0"/>
                  </a:moveTo>
                  <a:cubicBezTo>
                    <a:pt x="76" y="38"/>
                    <a:pt x="128" y="115"/>
                    <a:pt x="166" y="167"/>
                  </a:cubicBezTo>
                  <a:cubicBezTo>
                    <a:pt x="208" y="222"/>
                    <a:pt x="271" y="333"/>
                    <a:pt x="307" y="362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5" name="Freeform 3796">
              <a:extLst>
                <a:ext uri="{FF2B5EF4-FFF2-40B4-BE49-F238E27FC236}">
                  <a16:creationId xmlns:a16="http://schemas.microsoft.com/office/drawing/2014/main" id="{2442AF00-8186-4B6B-8032-0AF2550456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358" y="1414"/>
              <a:ext cx="931" cy="224"/>
            </a:xfrm>
            <a:custGeom>
              <a:avLst/>
              <a:gdLst>
                <a:gd name="T0" fmla="*/ 0 w 399"/>
                <a:gd name="T1" fmla="*/ 441 h 96"/>
                <a:gd name="T2" fmla="*/ 1465 w 399"/>
                <a:gd name="T3" fmla="*/ 180 h 96"/>
                <a:gd name="T4" fmla="*/ 2172 w 399"/>
                <a:gd name="T5" fmla="*/ 0 h 9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99" h="96">
                  <a:moveTo>
                    <a:pt x="0" y="81"/>
                  </a:moveTo>
                  <a:cubicBezTo>
                    <a:pt x="64" y="96"/>
                    <a:pt x="188" y="58"/>
                    <a:pt x="269" y="33"/>
                  </a:cubicBezTo>
                  <a:cubicBezTo>
                    <a:pt x="349" y="7"/>
                    <a:pt x="381" y="1"/>
                    <a:pt x="39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6" name="Freeform 3797">
              <a:extLst>
                <a:ext uri="{FF2B5EF4-FFF2-40B4-BE49-F238E27FC236}">
                  <a16:creationId xmlns:a16="http://schemas.microsoft.com/office/drawing/2014/main" id="{173B3E31-3214-4647-A352-9F8DBD631E31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759"/>
              <a:ext cx="366" cy="457"/>
            </a:xfrm>
            <a:custGeom>
              <a:avLst/>
              <a:gdLst>
                <a:gd name="T0" fmla="*/ 0 w 157"/>
                <a:gd name="T1" fmla="*/ 0 h 196"/>
                <a:gd name="T2" fmla="*/ 853 w 157"/>
                <a:gd name="T3" fmla="*/ 1066 h 19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57" h="196">
                  <a:moveTo>
                    <a:pt x="0" y="0"/>
                  </a:moveTo>
                  <a:cubicBezTo>
                    <a:pt x="14" y="53"/>
                    <a:pt x="61" y="153"/>
                    <a:pt x="157" y="19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7" name="Freeform 3798">
              <a:extLst>
                <a:ext uri="{FF2B5EF4-FFF2-40B4-BE49-F238E27FC236}">
                  <a16:creationId xmlns:a16="http://schemas.microsoft.com/office/drawing/2014/main" id="{3A0C3B6A-188B-4ABC-B4DF-673B784A0E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725" y="2488"/>
              <a:ext cx="21" cy="24"/>
            </a:xfrm>
            <a:custGeom>
              <a:avLst/>
              <a:gdLst>
                <a:gd name="T0" fmla="*/ 28 w 9"/>
                <a:gd name="T1" fmla="*/ 0 h 10"/>
                <a:gd name="T2" fmla="*/ 5 w 9"/>
                <a:gd name="T3" fmla="*/ 41 h 10"/>
                <a:gd name="T4" fmla="*/ 49 w 9"/>
                <a:gd name="T5" fmla="*/ 24 h 10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10">
                  <a:moveTo>
                    <a:pt x="5" y="0"/>
                  </a:moveTo>
                  <a:cubicBezTo>
                    <a:pt x="4" y="1"/>
                    <a:pt x="0" y="5"/>
                    <a:pt x="1" y="7"/>
                  </a:cubicBezTo>
                  <a:cubicBezTo>
                    <a:pt x="3" y="10"/>
                    <a:pt x="7" y="5"/>
                    <a:pt x="9" y="4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8" name="Freeform 3799">
              <a:extLst>
                <a:ext uri="{FF2B5EF4-FFF2-40B4-BE49-F238E27FC236}">
                  <a16:creationId xmlns:a16="http://schemas.microsoft.com/office/drawing/2014/main" id="{7D62045E-CEC1-4523-86C5-A7F7ADE7FCF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5" y="2600"/>
              <a:ext cx="14" cy="12"/>
            </a:xfrm>
            <a:custGeom>
              <a:avLst/>
              <a:gdLst>
                <a:gd name="T0" fmla="*/ 21 w 6"/>
                <a:gd name="T1" fmla="*/ 0 h 5"/>
                <a:gd name="T2" fmla="*/ 33 w 6"/>
                <a:gd name="T3" fmla="*/ 17 h 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" h="5">
                  <a:moveTo>
                    <a:pt x="4" y="0"/>
                  </a:moveTo>
                  <a:cubicBezTo>
                    <a:pt x="0" y="1"/>
                    <a:pt x="3" y="5"/>
                    <a:pt x="6" y="3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59" name="Freeform 3800">
              <a:extLst>
                <a:ext uri="{FF2B5EF4-FFF2-40B4-BE49-F238E27FC236}">
                  <a16:creationId xmlns:a16="http://schemas.microsoft.com/office/drawing/2014/main" id="{7DB747B4-962D-4BB9-8653-D234B01619B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0" y="2761"/>
              <a:ext cx="7" cy="3"/>
            </a:xfrm>
            <a:custGeom>
              <a:avLst/>
              <a:gdLst>
                <a:gd name="T0" fmla="*/ 0 w 3"/>
                <a:gd name="T1" fmla="*/ 9 h 1"/>
                <a:gd name="T2" fmla="*/ 16 w 3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1">
                  <a:moveTo>
                    <a:pt x="0" y="1"/>
                  </a:moveTo>
                  <a:cubicBezTo>
                    <a:pt x="0" y="1"/>
                    <a:pt x="2" y="1"/>
                    <a:pt x="3" y="0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0" name="Freeform 3801">
              <a:extLst>
                <a:ext uri="{FF2B5EF4-FFF2-40B4-BE49-F238E27FC236}">
                  <a16:creationId xmlns:a16="http://schemas.microsoft.com/office/drawing/2014/main" id="{54D3CD4C-D332-4D19-BE2D-F5AD438B7E9C}"/>
                </a:ext>
              </a:extLst>
            </p:cNvPr>
            <p:cNvSpPr>
              <a:spLocks/>
            </p:cNvSpPr>
            <p:nvPr/>
          </p:nvSpPr>
          <p:spPr bwMode="auto">
            <a:xfrm>
              <a:off x="2543" y="2780"/>
              <a:ext cx="9" cy="2"/>
            </a:xfrm>
            <a:custGeom>
              <a:avLst/>
              <a:gdLst>
                <a:gd name="T0" fmla="*/ 0 w 4"/>
                <a:gd name="T1" fmla="*/ 4 h 1"/>
                <a:gd name="T2" fmla="*/ 20 w 4"/>
                <a:gd name="T3" fmla="*/ 0 h 1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4" h="1">
                  <a:moveTo>
                    <a:pt x="0" y="1"/>
                  </a:moveTo>
                  <a:cubicBezTo>
                    <a:pt x="1" y="1"/>
                    <a:pt x="3" y="1"/>
                    <a:pt x="4" y="0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1" name="Freeform 3802">
              <a:extLst>
                <a:ext uri="{FF2B5EF4-FFF2-40B4-BE49-F238E27FC236}">
                  <a16:creationId xmlns:a16="http://schemas.microsoft.com/office/drawing/2014/main" id="{BB0059E1-5340-4E45-A7D1-00A6609E9FD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02" y="3211"/>
              <a:ext cx="2" cy="7"/>
            </a:xfrm>
            <a:custGeom>
              <a:avLst/>
              <a:gdLst>
                <a:gd name="T0" fmla="*/ 4 w 1"/>
                <a:gd name="T1" fmla="*/ 0 h 3"/>
                <a:gd name="T2" fmla="*/ 0 w 1"/>
                <a:gd name="T3" fmla="*/ 16 h 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" h="3">
                  <a:moveTo>
                    <a:pt x="1" y="0"/>
                  </a:moveTo>
                  <a:cubicBezTo>
                    <a:pt x="0" y="1"/>
                    <a:pt x="0" y="2"/>
                    <a:pt x="0" y="3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2" name="Freeform 3803">
              <a:extLst>
                <a:ext uri="{FF2B5EF4-FFF2-40B4-BE49-F238E27FC236}">
                  <a16:creationId xmlns:a16="http://schemas.microsoft.com/office/drawing/2014/main" id="{A72FDBAD-7CFF-4070-92CD-B991279A9E3B}"/>
                </a:ext>
              </a:extLst>
            </p:cNvPr>
            <p:cNvSpPr>
              <a:spLocks/>
            </p:cNvSpPr>
            <p:nvPr/>
          </p:nvSpPr>
          <p:spPr bwMode="auto">
            <a:xfrm>
              <a:off x="2916" y="3008"/>
              <a:ext cx="7" cy="10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25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2" y="1"/>
                    <a:pt x="1" y="2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3" name="Freeform 3804">
              <a:extLst>
                <a:ext uri="{FF2B5EF4-FFF2-40B4-BE49-F238E27FC236}">
                  <a16:creationId xmlns:a16="http://schemas.microsoft.com/office/drawing/2014/main" id="{C8686694-92B7-480A-B170-AF4492BAB33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3" y="2787"/>
              <a:ext cx="7" cy="9"/>
            </a:xfrm>
            <a:custGeom>
              <a:avLst/>
              <a:gdLst>
                <a:gd name="T0" fmla="*/ 16 w 3"/>
                <a:gd name="T1" fmla="*/ 0 h 4"/>
                <a:gd name="T2" fmla="*/ 0 w 3"/>
                <a:gd name="T3" fmla="*/ 20 h 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" h="4">
                  <a:moveTo>
                    <a:pt x="3" y="0"/>
                  </a:moveTo>
                  <a:cubicBezTo>
                    <a:pt x="1" y="0"/>
                    <a:pt x="0" y="3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F0CCAF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4" name="Freeform 3805">
              <a:extLst>
                <a:ext uri="{FF2B5EF4-FFF2-40B4-BE49-F238E27FC236}">
                  <a16:creationId xmlns:a16="http://schemas.microsoft.com/office/drawing/2014/main" id="{2630C274-1BFF-41FA-9C87-0CB814B466C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822"/>
              <a:ext cx="119" cy="170"/>
            </a:xfrm>
            <a:custGeom>
              <a:avLst/>
              <a:gdLst>
                <a:gd name="T0" fmla="*/ 37 w 51"/>
                <a:gd name="T1" fmla="*/ 0 h 73"/>
                <a:gd name="T2" fmla="*/ 278 w 51"/>
                <a:gd name="T3" fmla="*/ 368 h 73"/>
                <a:gd name="T4" fmla="*/ 261 w 51"/>
                <a:gd name="T5" fmla="*/ 396 h 73"/>
                <a:gd name="T6" fmla="*/ 245 w 51"/>
                <a:gd name="T7" fmla="*/ 391 h 73"/>
                <a:gd name="T8" fmla="*/ 233 w 51"/>
                <a:gd name="T9" fmla="*/ 375 h 73"/>
                <a:gd name="T10" fmla="*/ 0 w 51"/>
                <a:gd name="T11" fmla="*/ 2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3">
                  <a:moveTo>
                    <a:pt x="7" y="0"/>
                  </a:moveTo>
                  <a:cubicBezTo>
                    <a:pt x="21" y="22"/>
                    <a:pt x="45" y="31"/>
                    <a:pt x="51" y="68"/>
                  </a:cubicBezTo>
                  <a:cubicBezTo>
                    <a:pt x="51" y="70"/>
                    <a:pt x="50" y="72"/>
                    <a:pt x="48" y="73"/>
                  </a:cubicBezTo>
                  <a:cubicBezTo>
                    <a:pt x="47" y="73"/>
                    <a:pt x="46" y="73"/>
                    <a:pt x="45" y="72"/>
                  </a:cubicBezTo>
                  <a:cubicBezTo>
                    <a:pt x="44" y="72"/>
                    <a:pt x="43" y="71"/>
                    <a:pt x="43" y="69"/>
                  </a:cubicBezTo>
                  <a:cubicBezTo>
                    <a:pt x="38" y="36"/>
                    <a:pt x="16" y="29"/>
                    <a:pt x="0" y="4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5" name="Freeform 3806">
              <a:extLst>
                <a:ext uri="{FF2B5EF4-FFF2-40B4-BE49-F238E27FC236}">
                  <a16:creationId xmlns:a16="http://schemas.microsoft.com/office/drawing/2014/main" id="{7D189583-20AA-45E0-A75C-37C9D04E0C4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822"/>
              <a:ext cx="119" cy="170"/>
            </a:xfrm>
            <a:custGeom>
              <a:avLst/>
              <a:gdLst>
                <a:gd name="T0" fmla="*/ 37 w 51"/>
                <a:gd name="T1" fmla="*/ 0 h 73"/>
                <a:gd name="T2" fmla="*/ 278 w 51"/>
                <a:gd name="T3" fmla="*/ 368 h 73"/>
                <a:gd name="T4" fmla="*/ 261 w 51"/>
                <a:gd name="T5" fmla="*/ 396 h 73"/>
                <a:gd name="T6" fmla="*/ 245 w 51"/>
                <a:gd name="T7" fmla="*/ 391 h 73"/>
                <a:gd name="T8" fmla="*/ 233 w 51"/>
                <a:gd name="T9" fmla="*/ 375 h 73"/>
                <a:gd name="T10" fmla="*/ 0 w 51"/>
                <a:gd name="T11" fmla="*/ 21 h 7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51" h="73">
                  <a:moveTo>
                    <a:pt x="7" y="0"/>
                  </a:moveTo>
                  <a:cubicBezTo>
                    <a:pt x="21" y="22"/>
                    <a:pt x="45" y="31"/>
                    <a:pt x="51" y="68"/>
                  </a:cubicBezTo>
                  <a:cubicBezTo>
                    <a:pt x="51" y="70"/>
                    <a:pt x="50" y="72"/>
                    <a:pt x="48" y="73"/>
                  </a:cubicBezTo>
                  <a:cubicBezTo>
                    <a:pt x="47" y="73"/>
                    <a:pt x="46" y="73"/>
                    <a:pt x="45" y="72"/>
                  </a:cubicBezTo>
                  <a:cubicBezTo>
                    <a:pt x="44" y="72"/>
                    <a:pt x="43" y="71"/>
                    <a:pt x="43" y="69"/>
                  </a:cubicBezTo>
                  <a:cubicBezTo>
                    <a:pt x="38" y="36"/>
                    <a:pt x="16" y="29"/>
                    <a:pt x="0" y="4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6" name="Freeform 3807">
              <a:extLst>
                <a:ext uri="{FF2B5EF4-FFF2-40B4-BE49-F238E27FC236}">
                  <a16:creationId xmlns:a16="http://schemas.microsoft.com/office/drawing/2014/main" id="{D0592F57-B443-481A-9DE5-B3A1E8C37FEB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493"/>
              <a:ext cx="136" cy="525"/>
            </a:xfrm>
            <a:custGeom>
              <a:avLst/>
              <a:gdLst>
                <a:gd name="T0" fmla="*/ 77 w 58"/>
                <a:gd name="T1" fmla="*/ 805 h 225"/>
                <a:gd name="T2" fmla="*/ 253 w 58"/>
                <a:gd name="T3" fmla="*/ 551 h 225"/>
                <a:gd name="T4" fmla="*/ 265 w 58"/>
                <a:gd name="T5" fmla="*/ 511 h 225"/>
                <a:gd name="T6" fmla="*/ 242 w 58"/>
                <a:gd name="T7" fmla="*/ 397 h 225"/>
                <a:gd name="T8" fmla="*/ 148 w 58"/>
                <a:gd name="T9" fmla="*/ 273 h 225"/>
                <a:gd name="T10" fmla="*/ 143 w 58"/>
                <a:gd name="T11" fmla="*/ 175 h 225"/>
                <a:gd name="T12" fmla="*/ 258 w 58"/>
                <a:gd name="T13" fmla="*/ 12 h 225"/>
                <a:gd name="T14" fmla="*/ 291 w 58"/>
                <a:gd name="T15" fmla="*/ 5 h 225"/>
                <a:gd name="T16" fmla="*/ 291 w 58"/>
                <a:gd name="T17" fmla="*/ 37 h 225"/>
                <a:gd name="T18" fmla="*/ 188 w 58"/>
                <a:gd name="T19" fmla="*/ 191 h 225"/>
                <a:gd name="T20" fmla="*/ 188 w 58"/>
                <a:gd name="T21" fmla="*/ 245 h 225"/>
                <a:gd name="T22" fmla="*/ 188 w 58"/>
                <a:gd name="T23" fmla="*/ 250 h 225"/>
                <a:gd name="T24" fmla="*/ 281 w 58"/>
                <a:gd name="T25" fmla="*/ 371 h 225"/>
                <a:gd name="T26" fmla="*/ 307 w 58"/>
                <a:gd name="T27" fmla="*/ 518 h 225"/>
                <a:gd name="T28" fmla="*/ 291 w 58"/>
                <a:gd name="T29" fmla="*/ 567 h 225"/>
                <a:gd name="T30" fmla="*/ 66 w 58"/>
                <a:gd name="T31" fmla="*/ 915 h 225"/>
                <a:gd name="T32" fmla="*/ 61 w 58"/>
                <a:gd name="T33" fmla="*/ 926 h 225"/>
                <a:gd name="T34" fmla="*/ 70 w 58"/>
                <a:gd name="T35" fmla="*/ 1041 h 225"/>
                <a:gd name="T36" fmla="*/ 192 w 58"/>
                <a:gd name="T37" fmla="*/ 1188 h 225"/>
                <a:gd name="T38" fmla="*/ 192 w 58"/>
                <a:gd name="T39" fmla="*/ 1188 h 225"/>
                <a:gd name="T40" fmla="*/ 192 w 58"/>
                <a:gd name="T41" fmla="*/ 1213 h 225"/>
                <a:gd name="T42" fmla="*/ 171 w 58"/>
                <a:gd name="T43" fmla="*/ 1220 h 225"/>
                <a:gd name="T44" fmla="*/ 159 w 58"/>
                <a:gd name="T45" fmla="*/ 1213 h 225"/>
                <a:gd name="T46" fmla="*/ 33 w 58"/>
                <a:gd name="T47" fmla="*/ 1062 h 225"/>
                <a:gd name="T48" fmla="*/ 16 w 58"/>
                <a:gd name="T49" fmla="*/ 915 h 225"/>
                <a:gd name="T50" fmla="*/ 21 w 58"/>
                <a:gd name="T51" fmla="*/ 898 h 225"/>
                <a:gd name="T52" fmla="*/ 77 w 58"/>
                <a:gd name="T53" fmla="*/ 805 h 22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" h="225">
                  <a:moveTo>
                    <a:pt x="14" y="148"/>
                  </a:moveTo>
                  <a:cubicBezTo>
                    <a:pt x="25" y="133"/>
                    <a:pt x="40" y="116"/>
                    <a:pt x="46" y="101"/>
                  </a:cubicBezTo>
                  <a:cubicBezTo>
                    <a:pt x="47" y="98"/>
                    <a:pt x="48" y="96"/>
                    <a:pt x="48" y="94"/>
                  </a:cubicBezTo>
                  <a:cubicBezTo>
                    <a:pt x="50" y="82"/>
                    <a:pt x="48" y="78"/>
                    <a:pt x="44" y="73"/>
                  </a:cubicBezTo>
                  <a:cubicBezTo>
                    <a:pt x="41" y="68"/>
                    <a:pt x="34" y="62"/>
                    <a:pt x="27" y="50"/>
                  </a:cubicBezTo>
                  <a:cubicBezTo>
                    <a:pt x="23" y="44"/>
                    <a:pt x="24" y="37"/>
                    <a:pt x="26" y="32"/>
                  </a:cubicBezTo>
                  <a:cubicBezTo>
                    <a:pt x="31" y="20"/>
                    <a:pt x="42" y="9"/>
                    <a:pt x="47" y="2"/>
                  </a:cubicBezTo>
                  <a:cubicBezTo>
                    <a:pt x="48" y="0"/>
                    <a:pt x="51" y="0"/>
                    <a:pt x="53" y="1"/>
                  </a:cubicBezTo>
                  <a:cubicBezTo>
                    <a:pt x="54" y="2"/>
                    <a:pt x="55" y="5"/>
                    <a:pt x="53" y="7"/>
                  </a:cubicBezTo>
                  <a:cubicBezTo>
                    <a:pt x="48" y="14"/>
                    <a:pt x="37" y="25"/>
                    <a:pt x="34" y="35"/>
                  </a:cubicBezTo>
                  <a:cubicBezTo>
                    <a:pt x="32" y="39"/>
                    <a:pt x="32" y="43"/>
                    <a:pt x="34" y="45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40" y="57"/>
                    <a:pt x="46" y="62"/>
                    <a:pt x="51" y="68"/>
                  </a:cubicBezTo>
                  <a:cubicBezTo>
                    <a:pt x="56" y="75"/>
                    <a:pt x="58" y="83"/>
                    <a:pt x="56" y="95"/>
                  </a:cubicBezTo>
                  <a:cubicBezTo>
                    <a:pt x="55" y="98"/>
                    <a:pt x="55" y="101"/>
                    <a:pt x="53" y="104"/>
                  </a:cubicBezTo>
                  <a:cubicBezTo>
                    <a:pt x="44" y="127"/>
                    <a:pt x="18" y="152"/>
                    <a:pt x="12" y="168"/>
                  </a:cubicBezTo>
                  <a:cubicBezTo>
                    <a:pt x="12" y="169"/>
                    <a:pt x="11" y="169"/>
                    <a:pt x="11" y="170"/>
                  </a:cubicBezTo>
                  <a:cubicBezTo>
                    <a:pt x="9" y="179"/>
                    <a:pt x="10" y="184"/>
                    <a:pt x="13" y="191"/>
                  </a:cubicBezTo>
                  <a:cubicBezTo>
                    <a:pt x="17" y="198"/>
                    <a:pt x="25" y="206"/>
                    <a:pt x="35" y="218"/>
                  </a:cubicBezTo>
                  <a:cubicBezTo>
                    <a:pt x="35" y="218"/>
                    <a:pt x="35" y="218"/>
                    <a:pt x="35" y="218"/>
                  </a:cubicBezTo>
                  <a:cubicBezTo>
                    <a:pt x="37" y="219"/>
                    <a:pt x="36" y="222"/>
                    <a:pt x="35" y="223"/>
                  </a:cubicBezTo>
                  <a:cubicBezTo>
                    <a:pt x="34" y="224"/>
                    <a:pt x="32" y="225"/>
                    <a:pt x="31" y="224"/>
                  </a:cubicBezTo>
                  <a:cubicBezTo>
                    <a:pt x="30" y="224"/>
                    <a:pt x="30" y="223"/>
                    <a:pt x="29" y="223"/>
                  </a:cubicBezTo>
                  <a:cubicBezTo>
                    <a:pt x="19" y="211"/>
                    <a:pt x="11" y="203"/>
                    <a:pt x="6" y="195"/>
                  </a:cubicBezTo>
                  <a:cubicBezTo>
                    <a:pt x="2" y="187"/>
                    <a:pt x="0" y="179"/>
                    <a:pt x="3" y="168"/>
                  </a:cubicBezTo>
                  <a:cubicBezTo>
                    <a:pt x="4" y="167"/>
                    <a:pt x="4" y="166"/>
                    <a:pt x="4" y="165"/>
                  </a:cubicBezTo>
                  <a:cubicBezTo>
                    <a:pt x="7" y="160"/>
                    <a:pt x="10" y="154"/>
                    <a:pt x="14" y="148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7" name="Freeform 3808">
              <a:extLst>
                <a:ext uri="{FF2B5EF4-FFF2-40B4-BE49-F238E27FC236}">
                  <a16:creationId xmlns:a16="http://schemas.microsoft.com/office/drawing/2014/main" id="{609B2345-018C-4B21-A727-0FD8A8A777D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493"/>
              <a:ext cx="136" cy="525"/>
            </a:xfrm>
            <a:custGeom>
              <a:avLst/>
              <a:gdLst>
                <a:gd name="T0" fmla="*/ 77 w 58"/>
                <a:gd name="T1" fmla="*/ 805 h 225"/>
                <a:gd name="T2" fmla="*/ 253 w 58"/>
                <a:gd name="T3" fmla="*/ 551 h 225"/>
                <a:gd name="T4" fmla="*/ 265 w 58"/>
                <a:gd name="T5" fmla="*/ 511 h 225"/>
                <a:gd name="T6" fmla="*/ 242 w 58"/>
                <a:gd name="T7" fmla="*/ 397 h 225"/>
                <a:gd name="T8" fmla="*/ 148 w 58"/>
                <a:gd name="T9" fmla="*/ 273 h 225"/>
                <a:gd name="T10" fmla="*/ 143 w 58"/>
                <a:gd name="T11" fmla="*/ 175 h 225"/>
                <a:gd name="T12" fmla="*/ 258 w 58"/>
                <a:gd name="T13" fmla="*/ 12 h 225"/>
                <a:gd name="T14" fmla="*/ 291 w 58"/>
                <a:gd name="T15" fmla="*/ 5 h 225"/>
                <a:gd name="T16" fmla="*/ 291 w 58"/>
                <a:gd name="T17" fmla="*/ 37 h 225"/>
                <a:gd name="T18" fmla="*/ 188 w 58"/>
                <a:gd name="T19" fmla="*/ 191 h 225"/>
                <a:gd name="T20" fmla="*/ 188 w 58"/>
                <a:gd name="T21" fmla="*/ 245 h 225"/>
                <a:gd name="T22" fmla="*/ 188 w 58"/>
                <a:gd name="T23" fmla="*/ 250 h 225"/>
                <a:gd name="T24" fmla="*/ 281 w 58"/>
                <a:gd name="T25" fmla="*/ 371 h 225"/>
                <a:gd name="T26" fmla="*/ 307 w 58"/>
                <a:gd name="T27" fmla="*/ 518 h 225"/>
                <a:gd name="T28" fmla="*/ 291 w 58"/>
                <a:gd name="T29" fmla="*/ 567 h 225"/>
                <a:gd name="T30" fmla="*/ 66 w 58"/>
                <a:gd name="T31" fmla="*/ 915 h 225"/>
                <a:gd name="T32" fmla="*/ 61 w 58"/>
                <a:gd name="T33" fmla="*/ 926 h 225"/>
                <a:gd name="T34" fmla="*/ 70 w 58"/>
                <a:gd name="T35" fmla="*/ 1041 h 225"/>
                <a:gd name="T36" fmla="*/ 192 w 58"/>
                <a:gd name="T37" fmla="*/ 1188 h 225"/>
                <a:gd name="T38" fmla="*/ 192 w 58"/>
                <a:gd name="T39" fmla="*/ 1188 h 225"/>
                <a:gd name="T40" fmla="*/ 192 w 58"/>
                <a:gd name="T41" fmla="*/ 1213 h 225"/>
                <a:gd name="T42" fmla="*/ 171 w 58"/>
                <a:gd name="T43" fmla="*/ 1220 h 225"/>
                <a:gd name="T44" fmla="*/ 159 w 58"/>
                <a:gd name="T45" fmla="*/ 1213 h 225"/>
                <a:gd name="T46" fmla="*/ 33 w 58"/>
                <a:gd name="T47" fmla="*/ 1062 h 225"/>
                <a:gd name="T48" fmla="*/ 16 w 58"/>
                <a:gd name="T49" fmla="*/ 915 h 225"/>
                <a:gd name="T50" fmla="*/ 21 w 58"/>
                <a:gd name="T51" fmla="*/ 898 h 225"/>
                <a:gd name="T52" fmla="*/ 77 w 58"/>
                <a:gd name="T53" fmla="*/ 805 h 225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  <a:gd name="T66" fmla="*/ 0 60000 65536"/>
                <a:gd name="T67" fmla="*/ 0 60000 65536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</a:gdLst>
              <a:ahLst/>
              <a:cxnLst>
                <a:cxn ang="T54">
                  <a:pos x="T0" y="T1"/>
                </a:cxn>
                <a:cxn ang="T55">
                  <a:pos x="T2" y="T3"/>
                </a:cxn>
                <a:cxn ang="T56">
                  <a:pos x="T4" y="T5"/>
                </a:cxn>
                <a:cxn ang="T57">
                  <a:pos x="T6" y="T7"/>
                </a:cxn>
                <a:cxn ang="T58">
                  <a:pos x="T8" y="T9"/>
                </a:cxn>
                <a:cxn ang="T59">
                  <a:pos x="T10" y="T11"/>
                </a:cxn>
                <a:cxn ang="T60">
                  <a:pos x="T12" y="T13"/>
                </a:cxn>
                <a:cxn ang="T61">
                  <a:pos x="T14" y="T15"/>
                </a:cxn>
                <a:cxn ang="T62">
                  <a:pos x="T16" y="T17"/>
                </a:cxn>
                <a:cxn ang="T63">
                  <a:pos x="T18" y="T19"/>
                </a:cxn>
                <a:cxn ang="T64">
                  <a:pos x="T20" y="T21"/>
                </a:cxn>
                <a:cxn ang="T65">
                  <a:pos x="T22" y="T23"/>
                </a:cxn>
                <a:cxn ang="T66">
                  <a:pos x="T24" y="T25"/>
                </a:cxn>
                <a:cxn ang="T67">
                  <a:pos x="T26" y="T27"/>
                </a:cxn>
                <a:cxn ang="T68">
                  <a:pos x="T28" y="T29"/>
                </a:cxn>
                <a:cxn ang="T69">
                  <a:pos x="T30" y="T31"/>
                </a:cxn>
                <a:cxn ang="T70">
                  <a:pos x="T32" y="T33"/>
                </a:cxn>
                <a:cxn ang="T71">
                  <a:pos x="T34" y="T35"/>
                </a:cxn>
                <a:cxn ang="T72">
                  <a:pos x="T36" y="T37"/>
                </a:cxn>
                <a:cxn ang="T73">
                  <a:pos x="T38" y="T39"/>
                </a:cxn>
                <a:cxn ang="T74">
                  <a:pos x="T40" y="T41"/>
                </a:cxn>
                <a:cxn ang="T75">
                  <a:pos x="T42" y="T43"/>
                </a:cxn>
                <a:cxn ang="T76">
                  <a:pos x="T44" y="T45"/>
                </a:cxn>
                <a:cxn ang="T77">
                  <a:pos x="T46" y="T47"/>
                </a:cxn>
                <a:cxn ang="T78">
                  <a:pos x="T48" y="T49"/>
                </a:cxn>
                <a:cxn ang="T79">
                  <a:pos x="T50" y="T51"/>
                </a:cxn>
                <a:cxn ang="T80">
                  <a:pos x="T52" y="T53"/>
                </a:cxn>
              </a:cxnLst>
              <a:rect l="0" t="0" r="r" b="b"/>
              <a:pathLst>
                <a:path w="58" h="225">
                  <a:moveTo>
                    <a:pt x="14" y="148"/>
                  </a:moveTo>
                  <a:cubicBezTo>
                    <a:pt x="25" y="133"/>
                    <a:pt x="40" y="116"/>
                    <a:pt x="46" y="101"/>
                  </a:cubicBezTo>
                  <a:cubicBezTo>
                    <a:pt x="47" y="98"/>
                    <a:pt x="48" y="96"/>
                    <a:pt x="48" y="94"/>
                  </a:cubicBezTo>
                  <a:cubicBezTo>
                    <a:pt x="50" y="82"/>
                    <a:pt x="48" y="78"/>
                    <a:pt x="44" y="73"/>
                  </a:cubicBezTo>
                  <a:cubicBezTo>
                    <a:pt x="41" y="68"/>
                    <a:pt x="34" y="62"/>
                    <a:pt x="27" y="50"/>
                  </a:cubicBezTo>
                  <a:cubicBezTo>
                    <a:pt x="23" y="44"/>
                    <a:pt x="24" y="37"/>
                    <a:pt x="26" y="32"/>
                  </a:cubicBezTo>
                  <a:cubicBezTo>
                    <a:pt x="31" y="20"/>
                    <a:pt x="42" y="9"/>
                    <a:pt x="47" y="2"/>
                  </a:cubicBezTo>
                  <a:cubicBezTo>
                    <a:pt x="48" y="0"/>
                    <a:pt x="51" y="0"/>
                    <a:pt x="53" y="1"/>
                  </a:cubicBezTo>
                  <a:cubicBezTo>
                    <a:pt x="54" y="2"/>
                    <a:pt x="55" y="5"/>
                    <a:pt x="53" y="7"/>
                  </a:cubicBezTo>
                  <a:cubicBezTo>
                    <a:pt x="48" y="14"/>
                    <a:pt x="37" y="25"/>
                    <a:pt x="34" y="35"/>
                  </a:cubicBezTo>
                  <a:cubicBezTo>
                    <a:pt x="32" y="39"/>
                    <a:pt x="32" y="43"/>
                    <a:pt x="34" y="45"/>
                  </a:cubicBezTo>
                  <a:cubicBezTo>
                    <a:pt x="34" y="46"/>
                    <a:pt x="34" y="46"/>
                    <a:pt x="34" y="46"/>
                  </a:cubicBezTo>
                  <a:cubicBezTo>
                    <a:pt x="40" y="57"/>
                    <a:pt x="46" y="62"/>
                    <a:pt x="51" y="68"/>
                  </a:cubicBezTo>
                  <a:cubicBezTo>
                    <a:pt x="56" y="75"/>
                    <a:pt x="58" y="83"/>
                    <a:pt x="56" y="95"/>
                  </a:cubicBezTo>
                  <a:cubicBezTo>
                    <a:pt x="55" y="98"/>
                    <a:pt x="55" y="101"/>
                    <a:pt x="53" y="104"/>
                  </a:cubicBezTo>
                  <a:cubicBezTo>
                    <a:pt x="44" y="127"/>
                    <a:pt x="18" y="152"/>
                    <a:pt x="12" y="168"/>
                  </a:cubicBezTo>
                  <a:cubicBezTo>
                    <a:pt x="12" y="169"/>
                    <a:pt x="11" y="169"/>
                    <a:pt x="11" y="170"/>
                  </a:cubicBezTo>
                  <a:cubicBezTo>
                    <a:pt x="9" y="179"/>
                    <a:pt x="10" y="184"/>
                    <a:pt x="13" y="191"/>
                  </a:cubicBezTo>
                  <a:cubicBezTo>
                    <a:pt x="17" y="198"/>
                    <a:pt x="25" y="206"/>
                    <a:pt x="35" y="218"/>
                  </a:cubicBezTo>
                  <a:cubicBezTo>
                    <a:pt x="35" y="218"/>
                    <a:pt x="35" y="218"/>
                    <a:pt x="35" y="218"/>
                  </a:cubicBezTo>
                  <a:cubicBezTo>
                    <a:pt x="37" y="219"/>
                    <a:pt x="36" y="222"/>
                    <a:pt x="35" y="223"/>
                  </a:cubicBezTo>
                  <a:cubicBezTo>
                    <a:pt x="34" y="224"/>
                    <a:pt x="32" y="225"/>
                    <a:pt x="31" y="224"/>
                  </a:cubicBezTo>
                  <a:cubicBezTo>
                    <a:pt x="30" y="224"/>
                    <a:pt x="30" y="223"/>
                    <a:pt x="29" y="223"/>
                  </a:cubicBezTo>
                  <a:cubicBezTo>
                    <a:pt x="19" y="211"/>
                    <a:pt x="11" y="203"/>
                    <a:pt x="6" y="195"/>
                  </a:cubicBezTo>
                  <a:cubicBezTo>
                    <a:pt x="2" y="187"/>
                    <a:pt x="0" y="179"/>
                    <a:pt x="3" y="168"/>
                  </a:cubicBezTo>
                  <a:cubicBezTo>
                    <a:pt x="4" y="167"/>
                    <a:pt x="4" y="166"/>
                    <a:pt x="4" y="165"/>
                  </a:cubicBezTo>
                  <a:cubicBezTo>
                    <a:pt x="7" y="160"/>
                    <a:pt x="10" y="154"/>
                    <a:pt x="14" y="148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8" name="Freeform 3809">
              <a:extLst>
                <a:ext uri="{FF2B5EF4-FFF2-40B4-BE49-F238E27FC236}">
                  <a16:creationId xmlns:a16="http://schemas.microsoft.com/office/drawing/2014/main" id="{19224B33-DB9E-4E99-9B1C-D6CBAB50EDE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4" y="3088"/>
              <a:ext cx="193" cy="130"/>
            </a:xfrm>
            <a:custGeom>
              <a:avLst/>
              <a:gdLst>
                <a:gd name="T0" fmla="*/ 0 w 83"/>
                <a:gd name="T1" fmla="*/ 0 h 56"/>
                <a:gd name="T2" fmla="*/ 449 w 83"/>
                <a:gd name="T3" fmla="*/ 302 h 5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3" h="56">
                  <a:moveTo>
                    <a:pt x="0" y="0"/>
                  </a:moveTo>
                  <a:cubicBezTo>
                    <a:pt x="34" y="13"/>
                    <a:pt x="72" y="48"/>
                    <a:pt x="83" y="56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69" name="Freeform 3810">
              <a:extLst>
                <a:ext uri="{FF2B5EF4-FFF2-40B4-BE49-F238E27FC236}">
                  <a16:creationId xmlns:a16="http://schemas.microsoft.com/office/drawing/2014/main" id="{AFE4E778-C9A8-4C90-B0D6-C9D67A34C77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533"/>
              <a:ext cx="126" cy="261"/>
            </a:xfrm>
            <a:custGeom>
              <a:avLst/>
              <a:gdLst>
                <a:gd name="T0" fmla="*/ 175 w 54"/>
                <a:gd name="T1" fmla="*/ 571 h 112"/>
                <a:gd name="T2" fmla="*/ 114 w 54"/>
                <a:gd name="T3" fmla="*/ 515 h 112"/>
                <a:gd name="T4" fmla="*/ 54 w 54"/>
                <a:gd name="T5" fmla="*/ 429 h 112"/>
                <a:gd name="T6" fmla="*/ 54 w 54"/>
                <a:gd name="T7" fmla="*/ 364 h 112"/>
                <a:gd name="T8" fmla="*/ 103 w 54"/>
                <a:gd name="T9" fmla="*/ 289 h 112"/>
                <a:gd name="T10" fmla="*/ 282 w 54"/>
                <a:gd name="T11" fmla="*/ 65 h 112"/>
                <a:gd name="T12" fmla="*/ 294 w 54"/>
                <a:gd name="T13" fmla="*/ 28 h 112"/>
                <a:gd name="T14" fmla="*/ 273 w 54"/>
                <a:gd name="T15" fmla="*/ 0 h 112"/>
                <a:gd name="T16" fmla="*/ 250 w 54"/>
                <a:gd name="T17" fmla="*/ 21 h 112"/>
                <a:gd name="T18" fmla="*/ 240 w 54"/>
                <a:gd name="T19" fmla="*/ 54 h 112"/>
                <a:gd name="T20" fmla="*/ 70 w 54"/>
                <a:gd name="T21" fmla="*/ 261 h 112"/>
                <a:gd name="T22" fmla="*/ 12 w 54"/>
                <a:gd name="T23" fmla="*/ 347 h 112"/>
                <a:gd name="T24" fmla="*/ 16 w 54"/>
                <a:gd name="T25" fmla="*/ 445 h 112"/>
                <a:gd name="T26" fmla="*/ 86 w 54"/>
                <a:gd name="T27" fmla="*/ 543 h 112"/>
                <a:gd name="T28" fmla="*/ 147 w 54"/>
                <a:gd name="T29" fmla="*/ 608 h 112"/>
                <a:gd name="T30" fmla="*/ 175 w 54"/>
                <a:gd name="T31" fmla="*/ 571 h 1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112">
                  <a:moveTo>
                    <a:pt x="32" y="105"/>
                  </a:moveTo>
                  <a:cubicBezTo>
                    <a:pt x="28" y="102"/>
                    <a:pt x="25" y="98"/>
                    <a:pt x="21" y="95"/>
                  </a:cubicBezTo>
                  <a:cubicBezTo>
                    <a:pt x="15" y="88"/>
                    <a:pt x="12" y="83"/>
                    <a:pt x="10" y="79"/>
                  </a:cubicBezTo>
                  <a:cubicBezTo>
                    <a:pt x="8" y="74"/>
                    <a:pt x="8" y="71"/>
                    <a:pt x="10" y="67"/>
                  </a:cubicBezTo>
                  <a:cubicBezTo>
                    <a:pt x="11" y="63"/>
                    <a:pt x="14" y="58"/>
                    <a:pt x="19" y="53"/>
                  </a:cubicBezTo>
                  <a:cubicBezTo>
                    <a:pt x="32" y="38"/>
                    <a:pt x="46" y="26"/>
                    <a:pt x="52" y="12"/>
                  </a:cubicBezTo>
                  <a:cubicBezTo>
                    <a:pt x="53" y="10"/>
                    <a:pt x="54" y="7"/>
                    <a:pt x="54" y="5"/>
                  </a:cubicBezTo>
                  <a:cubicBezTo>
                    <a:pt x="54" y="3"/>
                    <a:pt x="52" y="1"/>
                    <a:pt x="50" y="0"/>
                  </a:cubicBezTo>
                  <a:cubicBezTo>
                    <a:pt x="48" y="0"/>
                    <a:pt x="46" y="2"/>
                    <a:pt x="46" y="4"/>
                  </a:cubicBezTo>
                  <a:cubicBezTo>
                    <a:pt x="46" y="6"/>
                    <a:pt x="45" y="8"/>
                    <a:pt x="44" y="10"/>
                  </a:cubicBezTo>
                  <a:cubicBezTo>
                    <a:pt x="41" y="20"/>
                    <a:pt x="27" y="32"/>
                    <a:pt x="13" y="48"/>
                  </a:cubicBezTo>
                  <a:cubicBezTo>
                    <a:pt x="8" y="54"/>
                    <a:pt x="4" y="59"/>
                    <a:pt x="2" y="64"/>
                  </a:cubicBezTo>
                  <a:cubicBezTo>
                    <a:pt x="0" y="70"/>
                    <a:pt x="0" y="76"/>
                    <a:pt x="3" y="82"/>
                  </a:cubicBezTo>
                  <a:cubicBezTo>
                    <a:pt x="5" y="87"/>
                    <a:pt x="9" y="93"/>
                    <a:pt x="16" y="100"/>
                  </a:cubicBezTo>
                  <a:cubicBezTo>
                    <a:pt x="19" y="104"/>
                    <a:pt x="23" y="108"/>
                    <a:pt x="27" y="112"/>
                  </a:cubicBezTo>
                  <a:cubicBezTo>
                    <a:pt x="28" y="109"/>
                    <a:pt x="30" y="107"/>
                    <a:pt x="32" y="105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0" name="Freeform 3811">
              <a:extLst>
                <a:ext uri="{FF2B5EF4-FFF2-40B4-BE49-F238E27FC236}">
                  <a16:creationId xmlns:a16="http://schemas.microsoft.com/office/drawing/2014/main" id="{2A1CC6FD-979F-48C5-972A-0F0ED35A3E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533"/>
              <a:ext cx="126" cy="261"/>
            </a:xfrm>
            <a:custGeom>
              <a:avLst/>
              <a:gdLst>
                <a:gd name="T0" fmla="*/ 175 w 54"/>
                <a:gd name="T1" fmla="*/ 571 h 112"/>
                <a:gd name="T2" fmla="*/ 114 w 54"/>
                <a:gd name="T3" fmla="*/ 515 h 112"/>
                <a:gd name="T4" fmla="*/ 54 w 54"/>
                <a:gd name="T5" fmla="*/ 429 h 112"/>
                <a:gd name="T6" fmla="*/ 54 w 54"/>
                <a:gd name="T7" fmla="*/ 364 h 112"/>
                <a:gd name="T8" fmla="*/ 103 w 54"/>
                <a:gd name="T9" fmla="*/ 289 h 112"/>
                <a:gd name="T10" fmla="*/ 282 w 54"/>
                <a:gd name="T11" fmla="*/ 65 h 112"/>
                <a:gd name="T12" fmla="*/ 294 w 54"/>
                <a:gd name="T13" fmla="*/ 28 h 112"/>
                <a:gd name="T14" fmla="*/ 273 w 54"/>
                <a:gd name="T15" fmla="*/ 0 h 112"/>
                <a:gd name="T16" fmla="*/ 250 w 54"/>
                <a:gd name="T17" fmla="*/ 21 h 112"/>
                <a:gd name="T18" fmla="*/ 240 w 54"/>
                <a:gd name="T19" fmla="*/ 54 h 112"/>
                <a:gd name="T20" fmla="*/ 70 w 54"/>
                <a:gd name="T21" fmla="*/ 261 h 112"/>
                <a:gd name="T22" fmla="*/ 12 w 54"/>
                <a:gd name="T23" fmla="*/ 347 h 112"/>
                <a:gd name="T24" fmla="*/ 16 w 54"/>
                <a:gd name="T25" fmla="*/ 445 h 112"/>
                <a:gd name="T26" fmla="*/ 86 w 54"/>
                <a:gd name="T27" fmla="*/ 543 h 112"/>
                <a:gd name="T28" fmla="*/ 147 w 54"/>
                <a:gd name="T29" fmla="*/ 608 h 112"/>
                <a:gd name="T30" fmla="*/ 175 w 54"/>
                <a:gd name="T31" fmla="*/ 571 h 112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</a:gdLst>
              <a:ahLst/>
              <a:cxnLst>
                <a:cxn ang="T32">
                  <a:pos x="T0" y="T1"/>
                </a:cxn>
                <a:cxn ang="T33">
                  <a:pos x="T2" y="T3"/>
                </a:cxn>
                <a:cxn ang="T34">
                  <a:pos x="T4" y="T5"/>
                </a:cxn>
                <a:cxn ang="T35">
                  <a:pos x="T6" y="T7"/>
                </a:cxn>
                <a:cxn ang="T36">
                  <a:pos x="T8" y="T9"/>
                </a:cxn>
                <a:cxn ang="T37">
                  <a:pos x="T10" y="T11"/>
                </a:cxn>
                <a:cxn ang="T38">
                  <a:pos x="T12" y="T13"/>
                </a:cxn>
                <a:cxn ang="T39">
                  <a:pos x="T14" y="T15"/>
                </a:cxn>
                <a:cxn ang="T40">
                  <a:pos x="T16" y="T17"/>
                </a:cxn>
                <a:cxn ang="T41">
                  <a:pos x="T18" y="T19"/>
                </a:cxn>
                <a:cxn ang="T42">
                  <a:pos x="T20" y="T21"/>
                </a:cxn>
                <a:cxn ang="T43">
                  <a:pos x="T22" y="T23"/>
                </a:cxn>
                <a:cxn ang="T44">
                  <a:pos x="T24" y="T25"/>
                </a:cxn>
                <a:cxn ang="T45">
                  <a:pos x="T26" y="T27"/>
                </a:cxn>
                <a:cxn ang="T46">
                  <a:pos x="T28" y="T29"/>
                </a:cxn>
                <a:cxn ang="T47">
                  <a:pos x="T30" y="T31"/>
                </a:cxn>
              </a:cxnLst>
              <a:rect l="0" t="0" r="r" b="b"/>
              <a:pathLst>
                <a:path w="54" h="112">
                  <a:moveTo>
                    <a:pt x="32" y="105"/>
                  </a:moveTo>
                  <a:cubicBezTo>
                    <a:pt x="28" y="102"/>
                    <a:pt x="25" y="98"/>
                    <a:pt x="21" y="95"/>
                  </a:cubicBezTo>
                  <a:cubicBezTo>
                    <a:pt x="15" y="88"/>
                    <a:pt x="12" y="83"/>
                    <a:pt x="10" y="79"/>
                  </a:cubicBezTo>
                  <a:cubicBezTo>
                    <a:pt x="8" y="74"/>
                    <a:pt x="8" y="71"/>
                    <a:pt x="10" y="67"/>
                  </a:cubicBezTo>
                  <a:cubicBezTo>
                    <a:pt x="11" y="63"/>
                    <a:pt x="14" y="58"/>
                    <a:pt x="19" y="53"/>
                  </a:cubicBezTo>
                  <a:cubicBezTo>
                    <a:pt x="32" y="38"/>
                    <a:pt x="46" y="26"/>
                    <a:pt x="52" y="12"/>
                  </a:cubicBezTo>
                  <a:cubicBezTo>
                    <a:pt x="53" y="10"/>
                    <a:pt x="54" y="7"/>
                    <a:pt x="54" y="5"/>
                  </a:cubicBezTo>
                  <a:cubicBezTo>
                    <a:pt x="54" y="3"/>
                    <a:pt x="52" y="1"/>
                    <a:pt x="50" y="0"/>
                  </a:cubicBezTo>
                  <a:cubicBezTo>
                    <a:pt x="48" y="0"/>
                    <a:pt x="46" y="2"/>
                    <a:pt x="46" y="4"/>
                  </a:cubicBezTo>
                  <a:cubicBezTo>
                    <a:pt x="46" y="6"/>
                    <a:pt x="45" y="8"/>
                    <a:pt x="44" y="10"/>
                  </a:cubicBezTo>
                  <a:cubicBezTo>
                    <a:pt x="41" y="20"/>
                    <a:pt x="27" y="32"/>
                    <a:pt x="13" y="48"/>
                  </a:cubicBezTo>
                  <a:cubicBezTo>
                    <a:pt x="8" y="54"/>
                    <a:pt x="4" y="59"/>
                    <a:pt x="2" y="64"/>
                  </a:cubicBezTo>
                  <a:cubicBezTo>
                    <a:pt x="0" y="70"/>
                    <a:pt x="0" y="76"/>
                    <a:pt x="3" y="82"/>
                  </a:cubicBezTo>
                  <a:cubicBezTo>
                    <a:pt x="5" y="87"/>
                    <a:pt x="9" y="93"/>
                    <a:pt x="16" y="100"/>
                  </a:cubicBezTo>
                  <a:cubicBezTo>
                    <a:pt x="19" y="104"/>
                    <a:pt x="23" y="108"/>
                    <a:pt x="27" y="112"/>
                  </a:cubicBezTo>
                  <a:cubicBezTo>
                    <a:pt x="28" y="109"/>
                    <a:pt x="30" y="107"/>
                    <a:pt x="32" y="10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1" name="Freeform 3812">
              <a:extLst>
                <a:ext uri="{FF2B5EF4-FFF2-40B4-BE49-F238E27FC236}">
                  <a16:creationId xmlns:a16="http://schemas.microsoft.com/office/drawing/2014/main" id="{EFFDE0FA-A7CB-471D-B11E-BE48F0C338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2" y="3563"/>
              <a:ext cx="35" cy="51"/>
            </a:xfrm>
            <a:custGeom>
              <a:avLst/>
              <a:gdLst>
                <a:gd name="T0" fmla="*/ 70 w 15"/>
                <a:gd name="T1" fmla="*/ 0 h 22"/>
                <a:gd name="T2" fmla="*/ 77 w 15"/>
                <a:gd name="T3" fmla="*/ 37 h 22"/>
                <a:gd name="T4" fmla="*/ 54 w 15"/>
                <a:gd name="T5" fmla="*/ 65 h 22"/>
                <a:gd name="T6" fmla="*/ 0 w 15"/>
                <a:gd name="T7" fmla="*/ 118 h 22"/>
                <a:gd name="T8" fmla="*/ 65 w 15"/>
                <a:gd name="T9" fmla="*/ 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13" y="0"/>
                  </a:moveTo>
                  <a:cubicBezTo>
                    <a:pt x="13" y="3"/>
                    <a:pt x="15" y="4"/>
                    <a:pt x="14" y="7"/>
                  </a:cubicBezTo>
                  <a:cubicBezTo>
                    <a:pt x="13" y="9"/>
                    <a:pt x="11" y="10"/>
                    <a:pt x="10" y="12"/>
                  </a:cubicBezTo>
                  <a:cubicBezTo>
                    <a:pt x="7" y="15"/>
                    <a:pt x="3" y="19"/>
                    <a:pt x="0" y="22"/>
                  </a:cubicBezTo>
                  <a:cubicBezTo>
                    <a:pt x="5" y="17"/>
                    <a:pt x="9" y="8"/>
                    <a:pt x="12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2" name="Freeform 3813">
              <a:extLst>
                <a:ext uri="{FF2B5EF4-FFF2-40B4-BE49-F238E27FC236}">
                  <a16:creationId xmlns:a16="http://schemas.microsoft.com/office/drawing/2014/main" id="{2B779C30-E890-4B86-94BE-CFD504B8B83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521"/>
              <a:ext cx="16" cy="33"/>
            </a:xfrm>
            <a:custGeom>
              <a:avLst/>
              <a:gdLst>
                <a:gd name="T0" fmla="*/ 16 w 7"/>
                <a:gd name="T1" fmla="*/ 0 h 14"/>
                <a:gd name="T2" fmla="*/ 21 w 7"/>
                <a:gd name="T3" fmla="*/ 78 h 14"/>
                <a:gd name="T4" fmla="*/ 37 w 7"/>
                <a:gd name="T5" fmla="*/ 40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7" h="14">
                  <a:moveTo>
                    <a:pt x="3" y="0"/>
                  </a:moveTo>
                  <a:cubicBezTo>
                    <a:pt x="0" y="4"/>
                    <a:pt x="0" y="11"/>
                    <a:pt x="4" y="14"/>
                  </a:cubicBezTo>
                  <a:cubicBezTo>
                    <a:pt x="6" y="13"/>
                    <a:pt x="7" y="9"/>
                    <a:pt x="7" y="7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3" name="Freeform 3814">
              <a:extLst>
                <a:ext uri="{FF2B5EF4-FFF2-40B4-BE49-F238E27FC236}">
                  <a16:creationId xmlns:a16="http://schemas.microsoft.com/office/drawing/2014/main" id="{C1549953-FC74-4194-B091-0FB7E8EE10D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521"/>
              <a:ext cx="147" cy="310"/>
            </a:xfrm>
            <a:custGeom>
              <a:avLst/>
              <a:gdLst>
                <a:gd name="T0" fmla="*/ 77 w 63"/>
                <a:gd name="T1" fmla="*/ 702 h 133"/>
                <a:gd name="T2" fmla="*/ 61 w 63"/>
                <a:gd name="T3" fmla="*/ 576 h 133"/>
                <a:gd name="T4" fmla="*/ 224 w 63"/>
                <a:gd name="T5" fmla="*/ 354 h 133"/>
                <a:gd name="T6" fmla="*/ 310 w 63"/>
                <a:gd name="T7" fmla="*/ 217 h 133"/>
                <a:gd name="T8" fmla="*/ 278 w 63"/>
                <a:gd name="T9" fmla="*/ 12 h 133"/>
                <a:gd name="T10" fmla="*/ 266 w 63"/>
                <a:gd name="T11" fmla="*/ 0 h 133"/>
                <a:gd name="T12" fmla="*/ 240 w 63"/>
                <a:gd name="T13" fmla="*/ 33 h 133"/>
                <a:gd name="T14" fmla="*/ 273 w 63"/>
                <a:gd name="T15" fmla="*/ 200 h 133"/>
                <a:gd name="T16" fmla="*/ 191 w 63"/>
                <a:gd name="T17" fmla="*/ 326 h 133"/>
                <a:gd name="T18" fmla="*/ 16 w 63"/>
                <a:gd name="T19" fmla="*/ 559 h 133"/>
                <a:gd name="T20" fmla="*/ 37 w 63"/>
                <a:gd name="T21" fmla="*/ 723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33">
                  <a:moveTo>
                    <a:pt x="14" y="129"/>
                  </a:moveTo>
                  <a:cubicBezTo>
                    <a:pt x="8" y="120"/>
                    <a:pt x="8" y="113"/>
                    <a:pt x="11" y="106"/>
                  </a:cubicBezTo>
                  <a:cubicBezTo>
                    <a:pt x="15" y="94"/>
                    <a:pt x="28" y="81"/>
                    <a:pt x="41" y="65"/>
                  </a:cubicBezTo>
                  <a:cubicBezTo>
                    <a:pt x="50" y="55"/>
                    <a:pt x="55" y="47"/>
                    <a:pt x="57" y="40"/>
                  </a:cubicBezTo>
                  <a:cubicBezTo>
                    <a:pt x="63" y="26"/>
                    <a:pt x="58" y="16"/>
                    <a:pt x="51" y="2"/>
                  </a:cubicBezTo>
                  <a:cubicBezTo>
                    <a:pt x="51" y="1"/>
                    <a:pt x="50" y="0"/>
                    <a:pt x="49" y="0"/>
                  </a:cubicBezTo>
                  <a:cubicBezTo>
                    <a:pt x="48" y="2"/>
                    <a:pt x="46" y="4"/>
                    <a:pt x="44" y="6"/>
                  </a:cubicBezTo>
                  <a:cubicBezTo>
                    <a:pt x="51" y="20"/>
                    <a:pt x="54" y="27"/>
                    <a:pt x="50" y="37"/>
                  </a:cubicBezTo>
                  <a:cubicBezTo>
                    <a:pt x="48" y="43"/>
                    <a:pt x="43" y="50"/>
                    <a:pt x="35" y="60"/>
                  </a:cubicBezTo>
                  <a:cubicBezTo>
                    <a:pt x="22" y="76"/>
                    <a:pt x="9" y="89"/>
                    <a:pt x="3" y="103"/>
                  </a:cubicBezTo>
                  <a:cubicBezTo>
                    <a:pt x="0" y="112"/>
                    <a:pt x="0" y="123"/>
                    <a:pt x="7" y="133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4" name="Freeform 3815">
              <a:extLst>
                <a:ext uri="{FF2B5EF4-FFF2-40B4-BE49-F238E27FC236}">
                  <a16:creationId xmlns:a16="http://schemas.microsoft.com/office/drawing/2014/main" id="{CC6A618D-6304-4A64-9B6C-CFA0952214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521"/>
              <a:ext cx="147" cy="310"/>
            </a:xfrm>
            <a:custGeom>
              <a:avLst/>
              <a:gdLst>
                <a:gd name="T0" fmla="*/ 77 w 63"/>
                <a:gd name="T1" fmla="*/ 702 h 133"/>
                <a:gd name="T2" fmla="*/ 61 w 63"/>
                <a:gd name="T3" fmla="*/ 576 h 133"/>
                <a:gd name="T4" fmla="*/ 224 w 63"/>
                <a:gd name="T5" fmla="*/ 354 h 133"/>
                <a:gd name="T6" fmla="*/ 310 w 63"/>
                <a:gd name="T7" fmla="*/ 217 h 133"/>
                <a:gd name="T8" fmla="*/ 278 w 63"/>
                <a:gd name="T9" fmla="*/ 12 h 133"/>
                <a:gd name="T10" fmla="*/ 266 w 63"/>
                <a:gd name="T11" fmla="*/ 0 h 133"/>
                <a:gd name="T12" fmla="*/ 240 w 63"/>
                <a:gd name="T13" fmla="*/ 33 h 133"/>
                <a:gd name="T14" fmla="*/ 273 w 63"/>
                <a:gd name="T15" fmla="*/ 200 h 133"/>
                <a:gd name="T16" fmla="*/ 191 w 63"/>
                <a:gd name="T17" fmla="*/ 326 h 133"/>
                <a:gd name="T18" fmla="*/ 16 w 63"/>
                <a:gd name="T19" fmla="*/ 559 h 133"/>
                <a:gd name="T20" fmla="*/ 37 w 63"/>
                <a:gd name="T21" fmla="*/ 723 h 133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3" h="133">
                  <a:moveTo>
                    <a:pt x="14" y="129"/>
                  </a:moveTo>
                  <a:cubicBezTo>
                    <a:pt x="8" y="120"/>
                    <a:pt x="8" y="113"/>
                    <a:pt x="11" y="106"/>
                  </a:cubicBezTo>
                  <a:cubicBezTo>
                    <a:pt x="15" y="94"/>
                    <a:pt x="28" y="81"/>
                    <a:pt x="41" y="65"/>
                  </a:cubicBezTo>
                  <a:cubicBezTo>
                    <a:pt x="50" y="55"/>
                    <a:pt x="55" y="47"/>
                    <a:pt x="57" y="40"/>
                  </a:cubicBezTo>
                  <a:cubicBezTo>
                    <a:pt x="63" y="26"/>
                    <a:pt x="58" y="16"/>
                    <a:pt x="51" y="2"/>
                  </a:cubicBezTo>
                  <a:cubicBezTo>
                    <a:pt x="51" y="1"/>
                    <a:pt x="50" y="0"/>
                    <a:pt x="49" y="0"/>
                  </a:cubicBezTo>
                  <a:cubicBezTo>
                    <a:pt x="48" y="2"/>
                    <a:pt x="46" y="4"/>
                    <a:pt x="44" y="6"/>
                  </a:cubicBezTo>
                  <a:cubicBezTo>
                    <a:pt x="51" y="20"/>
                    <a:pt x="54" y="27"/>
                    <a:pt x="50" y="37"/>
                  </a:cubicBezTo>
                  <a:cubicBezTo>
                    <a:pt x="48" y="43"/>
                    <a:pt x="43" y="50"/>
                    <a:pt x="35" y="60"/>
                  </a:cubicBezTo>
                  <a:cubicBezTo>
                    <a:pt x="22" y="76"/>
                    <a:pt x="9" y="89"/>
                    <a:pt x="3" y="103"/>
                  </a:cubicBezTo>
                  <a:cubicBezTo>
                    <a:pt x="0" y="112"/>
                    <a:pt x="0" y="123"/>
                    <a:pt x="7" y="133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5" name="Freeform 3816">
              <a:extLst>
                <a:ext uri="{FF2B5EF4-FFF2-40B4-BE49-F238E27FC236}">
                  <a16:creationId xmlns:a16="http://schemas.microsoft.com/office/drawing/2014/main" id="{22B2F933-92DC-4ACB-B675-0795F75F42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792"/>
              <a:ext cx="105" cy="233"/>
            </a:xfrm>
            <a:custGeom>
              <a:avLst/>
              <a:gdLst>
                <a:gd name="T0" fmla="*/ 217 w 45"/>
                <a:gd name="T1" fmla="*/ 228 h 100"/>
                <a:gd name="T2" fmla="*/ 208 w 45"/>
                <a:gd name="T3" fmla="*/ 44 h 100"/>
                <a:gd name="T4" fmla="*/ 175 w 45"/>
                <a:gd name="T5" fmla="*/ 0 h 100"/>
                <a:gd name="T6" fmla="*/ 147 w 45"/>
                <a:gd name="T7" fmla="*/ 37 h 100"/>
                <a:gd name="T8" fmla="*/ 168 w 45"/>
                <a:gd name="T9" fmla="*/ 65 h 100"/>
                <a:gd name="T10" fmla="*/ 180 w 45"/>
                <a:gd name="T11" fmla="*/ 212 h 100"/>
                <a:gd name="T12" fmla="*/ 119 w 45"/>
                <a:gd name="T13" fmla="*/ 310 h 100"/>
                <a:gd name="T14" fmla="*/ 12 w 45"/>
                <a:gd name="T15" fmla="*/ 499 h 100"/>
                <a:gd name="T16" fmla="*/ 5 w 45"/>
                <a:gd name="T17" fmla="*/ 510 h 100"/>
                <a:gd name="T18" fmla="*/ 16 w 45"/>
                <a:gd name="T19" fmla="*/ 538 h 100"/>
                <a:gd name="T20" fmla="*/ 21 w 45"/>
                <a:gd name="T21" fmla="*/ 538 h 100"/>
                <a:gd name="T22" fmla="*/ 49 w 45"/>
                <a:gd name="T23" fmla="*/ 527 h 100"/>
                <a:gd name="T24" fmla="*/ 49 w 45"/>
                <a:gd name="T25" fmla="*/ 515 h 100"/>
                <a:gd name="T26" fmla="*/ 159 w 45"/>
                <a:gd name="T27" fmla="*/ 336 h 100"/>
                <a:gd name="T28" fmla="*/ 217 w 45"/>
                <a:gd name="T29" fmla="*/ 228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" h="100">
                  <a:moveTo>
                    <a:pt x="40" y="42"/>
                  </a:moveTo>
                  <a:cubicBezTo>
                    <a:pt x="45" y="29"/>
                    <a:pt x="43" y="17"/>
                    <a:pt x="38" y="8"/>
                  </a:cubicBezTo>
                  <a:cubicBezTo>
                    <a:pt x="36" y="5"/>
                    <a:pt x="34" y="3"/>
                    <a:pt x="32" y="0"/>
                  </a:cubicBezTo>
                  <a:cubicBezTo>
                    <a:pt x="30" y="3"/>
                    <a:pt x="29" y="5"/>
                    <a:pt x="27" y="7"/>
                  </a:cubicBezTo>
                  <a:cubicBezTo>
                    <a:pt x="28" y="9"/>
                    <a:pt x="30" y="10"/>
                    <a:pt x="31" y="12"/>
                  </a:cubicBezTo>
                  <a:cubicBezTo>
                    <a:pt x="35" y="20"/>
                    <a:pt x="37" y="28"/>
                    <a:pt x="33" y="39"/>
                  </a:cubicBezTo>
                  <a:cubicBezTo>
                    <a:pt x="31" y="44"/>
                    <a:pt x="27" y="50"/>
                    <a:pt x="22" y="57"/>
                  </a:cubicBezTo>
                  <a:cubicBezTo>
                    <a:pt x="13" y="69"/>
                    <a:pt x="6" y="80"/>
                    <a:pt x="2" y="92"/>
                  </a:cubicBezTo>
                  <a:cubicBezTo>
                    <a:pt x="2" y="92"/>
                    <a:pt x="1" y="93"/>
                    <a:pt x="1" y="94"/>
                  </a:cubicBezTo>
                  <a:cubicBezTo>
                    <a:pt x="0" y="96"/>
                    <a:pt x="1" y="98"/>
                    <a:pt x="3" y="99"/>
                  </a:cubicBezTo>
                  <a:cubicBezTo>
                    <a:pt x="3" y="99"/>
                    <a:pt x="3" y="99"/>
                    <a:pt x="4" y="99"/>
                  </a:cubicBezTo>
                  <a:cubicBezTo>
                    <a:pt x="6" y="100"/>
                    <a:pt x="8" y="99"/>
                    <a:pt x="9" y="97"/>
                  </a:cubicBezTo>
                  <a:cubicBezTo>
                    <a:pt x="9" y="96"/>
                    <a:pt x="9" y="95"/>
                    <a:pt x="9" y="95"/>
                  </a:cubicBezTo>
                  <a:cubicBezTo>
                    <a:pt x="13" y="84"/>
                    <a:pt x="20" y="73"/>
                    <a:pt x="29" y="62"/>
                  </a:cubicBezTo>
                  <a:cubicBezTo>
                    <a:pt x="34" y="55"/>
                    <a:pt x="38" y="48"/>
                    <a:pt x="40" y="42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6" name="Freeform 3817">
              <a:extLst>
                <a:ext uri="{FF2B5EF4-FFF2-40B4-BE49-F238E27FC236}">
                  <a16:creationId xmlns:a16="http://schemas.microsoft.com/office/drawing/2014/main" id="{CB2E0C09-4075-4EFE-8C4B-C4B237D7602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792"/>
              <a:ext cx="105" cy="233"/>
            </a:xfrm>
            <a:custGeom>
              <a:avLst/>
              <a:gdLst>
                <a:gd name="T0" fmla="*/ 217 w 45"/>
                <a:gd name="T1" fmla="*/ 228 h 100"/>
                <a:gd name="T2" fmla="*/ 208 w 45"/>
                <a:gd name="T3" fmla="*/ 44 h 100"/>
                <a:gd name="T4" fmla="*/ 175 w 45"/>
                <a:gd name="T5" fmla="*/ 0 h 100"/>
                <a:gd name="T6" fmla="*/ 147 w 45"/>
                <a:gd name="T7" fmla="*/ 37 h 100"/>
                <a:gd name="T8" fmla="*/ 168 w 45"/>
                <a:gd name="T9" fmla="*/ 65 h 100"/>
                <a:gd name="T10" fmla="*/ 180 w 45"/>
                <a:gd name="T11" fmla="*/ 212 h 100"/>
                <a:gd name="T12" fmla="*/ 119 w 45"/>
                <a:gd name="T13" fmla="*/ 310 h 100"/>
                <a:gd name="T14" fmla="*/ 12 w 45"/>
                <a:gd name="T15" fmla="*/ 499 h 100"/>
                <a:gd name="T16" fmla="*/ 5 w 45"/>
                <a:gd name="T17" fmla="*/ 510 h 100"/>
                <a:gd name="T18" fmla="*/ 16 w 45"/>
                <a:gd name="T19" fmla="*/ 538 h 100"/>
                <a:gd name="T20" fmla="*/ 21 w 45"/>
                <a:gd name="T21" fmla="*/ 538 h 100"/>
                <a:gd name="T22" fmla="*/ 49 w 45"/>
                <a:gd name="T23" fmla="*/ 527 h 100"/>
                <a:gd name="T24" fmla="*/ 49 w 45"/>
                <a:gd name="T25" fmla="*/ 515 h 100"/>
                <a:gd name="T26" fmla="*/ 159 w 45"/>
                <a:gd name="T27" fmla="*/ 336 h 100"/>
                <a:gd name="T28" fmla="*/ 217 w 45"/>
                <a:gd name="T29" fmla="*/ 228 h 100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</a:gdLst>
              <a:ahLst/>
              <a:cxnLst>
                <a:cxn ang="T30">
                  <a:pos x="T0" y="T1"/>
                </a:cxn>
                <a:cxn ang="T31">
                  <a:pos x="T2" y="T3"/>
                </a:cxn>
                <a:cxn ang="T32">
                  <a:pos x="T4" y="T5"/>
                </a:cxn>
                <a:cxn ang="T33">
                  <a:pos x="T6" y="T7"/>
                </a:cxn>
                <a:cxn ang="T34">
                  <a:pos x="T8" y="T9"/>
                </a:cxn>
                <a:cxn ang="T35">
                  <a:pos x="T10" y="T11"/>
                </a:cxn>
                <a:cxn ang="T36">
                  <a:pos x="T12" y="T13"/>
                </a:cxn>
                <a:cxn ang="T37">
                  <a:pos x="T14" y="T15"/>
                </a:cxn>
                <a:cxn ang="T38">
                  <a:pos x="T16" y="T17"/>
                </a:cxn>
                <a:cxn ang="T39">
                  <a:pos x="T18" y="T19"/>
                </a:cxn>
                <a:cxn ang="T40">
                  <a:pos x="T20" y="T21"/>
                </a:cxn>
                <a:cxn ang="T41">
                  <a:pos x="T22" y="T23"/>
                </a:cxn>
                <a:cxn ang="T42">
                  <a:pos x="T24" y="T25"/>
                </a:cxn>
                <a:cxn ang="T43">
                  <a:pos x="T26" y="T27"/>
                </a:cxn>
                <a:cxn ang="T44">
                  <a:pos x="T28" y="T29"/>
                </a:cxn>
              </a:cxnLst>
              <a:rect l="0" t="0" r="r" b="b"/>
              <a:pathLst>
                <a:path w="45" h="100">
                  <a:moveTo>
                    <a:pt x="40" y="42"/>
                  </a:moveTo>
                  <a:cubicBezTo>
                    <a:pt x="45" y="29"/>
                    <a:pt x="43" y="17"/>
                    <a:pt x="38" y="8"/>
                  </a:cubicBezTo>
                  <a:cubicBezTo>
                    <a:pt x="36" y="5"/>
                    <a:pt x="34" y="3"/>
                    <a:pt x="32" y="0"/>
                  </a:cubicBezTo>
                  <a:cubicBezTo>
                    <a:pt x="30" y="3"/>
                    <a:pt x="29" y="5"/>
                    <a:pt x="27" y="7"/>
                  </a:cubicBezTo>
                  <a:cubicBezTo>
                    <a:pt x="28" y="9"/>
                    <a:pt x="30" y="10"/>
                    <a:pt x="31" y="12"/>
                  </a:cubicBezTo>
                  <a:cubicBezTo>
                    <a:pt x="35" y="20"/>
                    <a:pt x="37" y="28"/>
                    <a:pt x="33" y="39"/>
                  </a:cubicBezTo>
                  <a:cubicBezTo>
                    <a:pt x="31" y="44"/>
                    <a:pt x="27" y="50"/>
                    <a:pt x="22" y="57"/>
                  </a:cubicBezTo>
                  <a:cubicBezTo>
                    <a:pt x="13" y="69"/>
                    <a:pt x="6" y="80"/>
                    <a:pt x="2" y="92"/>
                  </a:cubicBezTo>
                  <a:cubicBezTo>
                    <a:pt x="2" y="92"/>
                    <a:pt x="1" y="93"/>
                    <a:pt x="1" y="94"/>
                  </a:cubicBezTo>
                  <a:cubicBezTo>
                    <a:pt x="0" y="96"/>
                    <a:pt x="1" y="98"/>
                    <a:pt x="3" y="99"/>
                  </a:cubicBezTo>
                  <a:cubicBezTo>
                    <a:pt x="3" y="99"/>
                    <a:pt x="3" y="99"/>
                    <a:pt x="4" y="99"/>
                  </a:cubicBezTo>
                  <a:cubicBezTo>
                    <a:pt x="6" y="100"/>
                    <a:pt x="8" y="99"/>
                    <a:pt x="9" y="97"/>
                  </a:cubicBezTo>
                  <a:cubicBezTo>
                    <a:pt x="9" y="96"/>
                    <a:pt x="9" y="95"/>
                    <a:pt x="9" y="95"/>
                  </a:cubicBezTo>
                  <a:cubicBezTo>
                    <a:pt x="13" y="84"/>
                    <a:pt x="20" y="73"/>
                    <a:pt x="29" y="62"/>
                  </a:cubicBezTo>
                  <a:cubicBezTo>
                    <a:pt x="34" y="55"/>
                    <a:pt x="38" y="48"/>
                    <a:pt x="40" y="42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7" name="Freeform 3818">
              <a:extLst>
                <a:ext uri="{FF2B5EF4-FFF2-40B4-BE49-F238E27FC236}">
                  <a16:creationId xmlns:a16="http://schemas.microsoft.com/office/drawing/2014/main" id="{7064DA41-3B75-40C6-B68A-1842A289264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458"/>
              <a:ext cx="28" cy="40"/>
            </a:xfrm>
            <a:custGeom>
              <a:avLst/>
              <a:gdLst>
                <a:gd name="T0" fmla="*/ 0 w 12"/>
                <a:gd name="T1" fmla="*/ 94 h 17"/>
                <a:gd name="T2" fmla="*/ 65 w 12"/>
                <a:gd name="T3" fmla="*/ 0 h 1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" h="17">
                  <a:moveTo>
                    <a:pt x="0" y="17"/>
                  </a:moveTo>
                  <a:cubicBezTo>
                    <a:pt x="4" y="13"/>
                    <a:pt x="11" y="4"/>
                    <a:pt x="12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8" name="Freeform 3819">
              <a:extLst>
                <a:ext uri="{FF2B5EF4-FFF2-40B4-BE49-F238E27FC236}">
                  <a16:creationId xmlns:a16="http://schemas.microsoft.com/office/drawing/2014/main" id="{77C2BA84-4579-4D8B-9D19-4EFD272983FA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4" y="3493"/>
              <a:ext cx="16" cy="19"/>
            </a:xfrm>
            <a:custGeom>
              <a:avLst/>
              <a:gdLst>
                <a:gd name="T0" fmla="*/ 0 w 7"/>
                <a:gd name="T1" fmla="*/ 45 h 8"/>
                <a:gd name="T2" fmla="*/ 37 w 7"/>
                <a:gd name="T3" fmla="*/ 0 h 8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" h="8">
                  <a:moveTo>
                    <a:pt x="0" y="8"/>
                  </a:moveTo>
                  <a:cubicBezTo>
                    <a:pt x="5" y="2"/>
                    <a:pt x="6" y="2"/>
                    <a:pt x="7" y="0"/>
                  </a:cubicBezTo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79" name="Freeform 3820">
              <a:extLst>
                <a:ext uri="{FF2B5EF4-FFF2-40B4-BE49-F238E27FC236}">
                  <a16:creationId xmlns:a16="http://schemas.microsoft.com/office/drawing/2014/main" id="{37FF1B3B-D905-42BA-95F1-C67B202B311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3437"/>
              <a:ext cx="40" cy="75"/>
            </a:xfrm>
            <a:custGeom>
              <a:avLst/>
              <a:gdLst>
                <a:gd name="T0" fmla="*/ 0 w 17"/>
                <a:gd name="T1" fmla="*/ 176 h 32"/>
                <a:gd name="T2" fmla="*/ 5 w 17"/>
                <a:gd name="T3" fmla="*/ 127 h 32"/>
                <a:gd name="T4" fmla="*/ 94 w 17"/>
                <a:gd name="T5" fmla="*/ 0 h 3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32">
                  <a:moveTo>
                    <a:pt x="0" y="32"/>
                  </a:moveTo>
                  <a:cubicBezTo>
                    <a:pt x="1" y="29"/>
                    <a:pt x="1" y="25"/>
                    <a:pt x="1" y="23"/>
                  </a:cubicBezTo>
                  <a:cubicBezTo>
                    <a:pt x="4" y="14"/>
                    <a:pt x="13" y="2"/>
                    <a:pt x="17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0" name="Freeform 3821">
              <a:extLst>
                <a:ext uri="{FF2B5EF4-FFF2-40B4-BE49-F238E27FC236}">
                  <a16:creationId xmlns:a16="http://schemas.microsoft.com/office/drawing/2014/main" id="{1C72809E-D484-42BA-B2D9-3CF0CE89281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407"/>
              <a:ext cx="35" cy="77"/>
            </a:xfrm>
            <a:custGeom>
              <a:avLst/>
              <a:gdLst>
                <a:gd name="T0" fmla="*/ 0 w 15"/>
                <a:gd name="T1" fmla="*/ 180 h 33"/>
                <a:gd name="T2" fmla="*/ 5 w 15"/>
                <a:gd name="T3" fmla="*/ 114 h 33"/>
                <a:gd name="T4" fmla="*/ 82 w 15"/>
                <a:gd name="T5" fmla="*/ 0 h 33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33">
                  <a:moveTo>
                    <a:pt x="0" y="33"/>
                  </a:moveTo>
                  <a:cubicBezTo>
                    <a:pt x="1" y="30"/>
                    <a:pt x="0" y="23"/>
                    <a:pt x="1" y="21"/>
                  </a:cubicBezTo>
                  <a:cubicBezTo>
                    <a:pt x="3" y="12"/>
                    <a:pt x="11" y="3"/>
                    <a:pt x="15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1" name="Freeform 3822">
              <a:extLst>
                <a:ext uri="{FF2B5EF4-FFF2-40B4-BE49-F238E27FC236}">
                  <a16:creationId xmlns:a16="http://schemas.microsoft.com/office/drawing/2014/main" id="{3508BC85-E8DC-4AA8-B0A1-C351CBF128A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381"/>
              <a:ext cx="31" cy="68"/>
            </a:xfrm>
            <a:custGeom>
              <a:avLst/>
              <a:gdLst>
                <a:gd name="T0" fmla="*/ 5 w 13"/>
                <a:gd name="T1" fmla="*/ 159 h 29"/>
                <a:gd name="T2" fmla="*/ 5 w 13"/>
                <a:gd name="T3" fmla="*/ 106 h 29"/>
                <a:gd name="T4" fmla="*/ 74 w 13"/>
                <a:gd name="T5" fmla="*/ 0 h 29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3" h="29">
                  <a:moveTo>
                    <a:pt x="1" y="29"/>
                  </a:moveTo>
                  <a:cubicBezTo>
                    <a:pt x="1" y="27"/>
                    <a:pt x="0" y="21"/>
                    <a:pt x="1" y="19"/>
                  </a:cubicBezTo>
                  <a:cubicBezTo>
                    <a:pt x="3" y="11"/>
                    <a:pt x="9" y="3"/>
                    <a:pt x="13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2" name="Freeform 3823">
              <a:extLst>
                <a:ext uri="{FF2B5EF4-FFF2-40B4-BE49-F238E27FC236}">
                  <a16:creationId xmlns:a16="http://schemas.microsoft.com/office/drawing/2014/main" id="{18F6D7BB-26B0-4B8D-9DFD-2206734B0C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363"/>
              <a:ext cx="21" cy="30"/>
            </a:xfrm>
            <a:custGeom>
              <a:avLst/>
              <a:gdLst>
                <a:gd name="T0" fmla="*/ 0 w 9"/>
                <a:gd name="T1" fmla="*/ 69 h 13"/>
                <a:gd name="T2" fmla="*/ 49 w 9"/>
                <a:gd name="T3" fmla="*/ 0 h 13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" h="13">
                  <a:moveTo>
                    <a:pt x="0" y="13"/>
                  </a:moveTo>
                  <a:cubicBezTo>
                    <a:pt x="3" y="3"/>
                    <a:pt x="6" y="0"/>
                    <a:pt x="9" y="0"/>
                  </a:cubicBezTo>
                </a:path>
              </a:pathLst>
            </a:custGeom>
            <a:noFill/>
            <a:ln w="6350" cap="rnd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3" name="Freeform 3824">
              <a:extLst>
                <a:ext uri="{FF2B5EF4-FFF2-40B4-BE49-F238E27FC236}">
                  <a16:creationId xmlns:a16="http://schemas.microsoft.com/office/drawing/2014/main" id="{91FD3C35-FF22-4378-8174-B00F7306B6AC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4006"/>
              <a:ext cx="18" cy="19"/>
            </a:xfrm>
            <a:custGeom>
              <a:avLst/>
              <a:gdLst>
                <a:gd name="T0" fmla="*/ 5 w 8"/>
                <a:gd name="T1" fmla="*/ 17 h 8"/>
                <a:gd name="T2" fmla="*/ 25 w 8"/>
                <a:gd name="T3" fmla="*/ 5 h 8"/>
                <a:gd name="T4" fmla="*/ 41 w 8"/>
                <a:gd name="T5" fmla="*/ 33 h 8"/>
                <a:gd name="T6" fmla="*/ 16 w 8"/>
                <a:gd name="T7" fmla="*/ 40 h 8"/>
                <a:gd name="T8" fmla="*/ 5 w 8"/>
                <a:gd name="T9" fmla="*/ 1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7" y="2"/>
                    <a:pt x="8" y="4"/>
                    <a:pt x="8" y="6"/>
                  </a:cubicBezTo>
                  <a:cubicBezTo>
                    <a:pt x="7" y="7"/>
                    <a:pt x="5" y="8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</a:path>
              </a:pathLst>
            </a:custGeom>
            <a:solidFill>
              <a:srgbClr val="F6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4" name="Freeform 3825">
              <a:extLst>
                <a:ext uri="{FF2B5EF4-FFF2-40B4-BE49-F238E27FC236}">
                  <a16:creationId xmlns:a16="http://schemas.microsoft.com/office/drawing/2014/main" id="{3642522B-0858-4F1C-B5AA-29EE1B634A9F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4006"/>
              <a:ext cx="18" cy="19"/>
            </a:xfrm>
            <a:custGeom>
              <a:avLst/>
              <a:gdLst>
                <a:gd name="T0" fmla="*/ 5 w 8"/>
                <a:gd name="T1" fmla="*/ 17 h 8"/>
                <a:gd name="T2" fmla="*/ 25 w 8"/>
                <a:gd name="T3" fmla="*/ 5 h 8"/>
                <a:gd name="T4" fmla="*/ 41 w 8"/>
                <a:gd name="T5" fmla="*/ 33 h 8"/>
                <a:gd name="T6" fmla="*/ 16 w 8"/>
                <a:gd name="T7" fmla="*/ 40 h 8"/>
                <a:gd name="T8" fmla="*/ 5 w 8"/>
                <a:gd name="T9" fmla="*/ 17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3"/>
                  </a:moveTo>
                  <a:cubicBezTo>
                    <a:pt x="1" y="1"/>
                    <a:pt x="3" y="0"/>
                    <a:pt x="5" y="1"/>
                  </a:cubicBezTo>
                  <a:cubicBezTo>
                    <a:pt x="7" y="2"/>
                    <a:pt x="8" y="4"/>
                    <a:pt x="8" y="6"/>
                  </a:cubicBezTo>
                  <a:cubicBezTo>
                    <a:pt x="7" y="7"/>
                    <a:pt x="5" y="8"/>
                    <a:pt x="3" y="7"/>
                  </a:cubicBezTo>
                  <a:cubicBezTo>
                    <a:pt x="1" y="6"/>
                    <a:pt x="0" y="4"/>
                    <a:pt x="1" y="3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5" name="Freeform 3826">
              <a:extLst>
                <a:ext uri="{FF2B5EF4-FFF2-40B4-BE49-F238E27FC236}">
                  <a16:creationId xmlns:a16="http://schemas.microsoft.com/office/drawing/2014/main" id="{21E42C37-34D8-4B6B-869B-490E9E8E0AAB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978"/>
              <a:ext cx="21" cy="16"/>
            </a:xfrm>
            <a:custGeom>
              <a:avLst/>
              <a:gdLst>
                <a:gd name="T0" fmla="*/ 5 w 9"/>
                <a:gd name="T1" fmla="*/ 25 h 7"/>
                <a:gd name="T2" fmla="*/ 16 w 9"/>
                <a:gd name="T3" fmla="*/ 5 h 7"/>
                <a:gd name="T4" fmla="*/ 44 w 9"/>
                <a:gd name="T5" fmla="*/ 11 h 7"/>
                <a:gd name="T6" fmla="*/ 33 w 9"/>
                <a:gd name="T7" fmla="*/ 32 h 7"/>
                <a:gd name="T8" fmla="*/ 5 w 9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1" y="5"/>
                  </a:moveTo>
                  <a:cubicBezTo>
                    <a:pt x="0" y="3"/>
                    <a:pt x="1" y="1"/>
                    <a:pt x="3" y="1"/>
                  </a:cubicBezTo>
                  <a:cubicBezTo>
                    <a:pt x="6" y="0"/>
                    <a:pt x="8" y="1"/>
                    <a:pt x="8" y="2"/>
                  </a:cubicBezTo>
                  <a:cubicBezTo>
                    <a:pt x="9" y="4"/>
                    <a:pt x="8" y="6"/>
                    <a:pt x="6" y="6"/>
                  </a:cubicBezTo>
                  <a:cubicBezTo>
                    <a:pt x="4" y="7"/>
                    <a:pt x="1" y="6"/>
                    <a:pt x="1" y="5"/>
                  </a:cubicBezTo>
                </a:path>
              </a:pathLst>
            </a:custGeom>
            <a:solidFill>
              <a:srgbClr val="F6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6" name="Freeform 3827">
              <a:extLst>
                <a:ext uri="{FF2B5EF4-FFF2-40B4-BE49-F238E27FC236}">
                  <a16:creationId xmlns:a16="http://schemas.microsoft.com/office/drawing/2014/main" id="{EA083662-A9AA-4F21-B094-E77DA2F15A4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9" y="3978"/>
              <a:ext cx="21" cy="16"/>
            </a:xfrm>
            <a:custGeom>
              <a:avLst/>
              <a:gdLst>
                <a:gd name="T0" fmla="*/ 5 w 9"/>
                <a:gd name="T1" fmla="*/ 25 h 7"/>
                <a:gd name="T2" fmla="*/ 16 w 9"/>
                <a:gd name="T3" fmla="*/ 5 h 7"/>
                <a:gd name="T4" fmla="*/ 44 w 9"/>
                <a:gd name="T5" fmla="*/ 11 h 7"/>
                <a:gd name="T6" fmla="*/ 33 w 9"/>
                <a:gd name="T7" fmla="*/ 32 h 7"/>
                <a:gd name="T8" fmla="*/ 5 w 9"/>
                <a:gd name="T9" fmla="*/ 25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1" y="5"/>
                  </a:moveTo>
                  <a:cubicBezTo>
                    <a:pt x="0" y="3"/>
                    <a:pt x="1" y="1"/>
                    <a:pt x="3" y="1"/>
                  </a:cubicBezTo>
                  <a:cubicBezTo>
                    <a:pt x="6" y="0"/>
                    <a:pt x="8" y="1"/>
                    <a:pt x="8" y="2"/>
                  </a:cubicBezTo>
                  <a:cubicBezTo>
                    <a:pt x="9" y="4"/>
                    <a:pt x="8" y="6"/>
                    <a:pt x="6" y="6"/>
                  </a:cubicBezTo>
                  <a:cubicBezTo>
                    <a:pt x="4" y="7"/>
                    <a:pt x="1" y="6"/>
                    <a:pt x="1" y="5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7" name="Freeform 3828">
              <a:extLst>
                <a:ext uri="{FF2B5EF4-FFF2-40B4-BE49-F238E27FC236}">
                  <a16:creationId xmlns:a16="http://schemas.microsoft.com/office/drawing/2014/main" id="{FD0EA9B8-61FB-4403-91DF-BA6747D236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999"/>
              <a:ext cx="19" cy="19"/>
            </a:xfrm>
            <a:custGeom>
              <a:avLst/>
              <a:gdLst>
                <a:gd name="T0" fmla="*/ 5 w 8"/>
                <a:gd name="T1" fmla="*/ 33 h 8"/>
                <a:gd name="T2" fmla="*/ 12 w 8"/>
                <a:gd name="T3" fmla="*/ 12 h 8"/>
                <a:gd name="T4" fmla="*/ 40 w 8"/>
                <a:gd name="T5" fmla="*/ 5 h 8"/>
                <a:gd name="T6" fmla="*/ 33 w 8"/>
                <a:gd name="T7" fmla="*/ 33 h 8"/>
                <a:gd name="T8" fmla="*/ 5 w 8"/>
                <a:gd name="T9" fmla="*/ 3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6"/>
                  </a:moveTo>
                  <a:cubicBezTo>
                    <a:pt x="0" y="5"/>
                    <a:pt x="0" y="3"/>
                    <a:pt x="2" y="2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8" y="2"/>
                    <a:pt x="7" y="5"/>
                    <a:pt x="6" y="6"/>
                  </a:cubicBezTo>
                  <a:cubicBezTo>
                    <a:pt x="4" y="8"/>
                    <a:pt x="2" y="8"/>
                    <a:pt x="1" y="6"/>
                  </a:cubicBezTo>
                </a:path>
              </a:pathLst>
            </a:custGeom>
            <a:solidFill>
              <a:srgbClr val="F6C3D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8" name="Freeform 3829">
              <a:extLst>
                <a:ext uri="{FF2B5EF4-FFF2-40B4-BE49-F238E27FC236}">
                  <a16:creationId xmlns:a16="http://schemas.microsoft.com/office/drawing/2014/main" id="{C24BC5A5-A744-4971-B38A-C99094AF641D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999"/>
              <a:ext cx="19" cy="19"/>
            </a:xfrm>
            <a:custGeom>
              <a:avLst/>
              <a:gdLst>
                <a:gd name="T0" fmla="*/ 5 w 8"/>
                <a:gd name="T1" fmla="*/ 33 h 8"/>
                <a:gd name="T2" fmla="*/ 12 w 8"/>
                <a:gd name="T3" fmla="*/ 12 h 8"/>
                <a:gd name="T4" fmla="*/ 40 w 8"/>
                <a:gd name="T5" fmla="*/ 5 h 8"/>
                <a:gd name="T6" fmla="*/ 33 w 8"/>
                <a:gd name="T7" fmla="*/ 33 h 8"/>
                <a:gd name="T8" fmla="*/ 5 w 8"/>
                <a:gd name="T9" fmla="*/ 33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8">
                  <a:moveTo>
                    <a:pt x="1" y="6"/>
                  </a:moveTo>
                  <a:cubicBezTo>
                    <a:pt x="0" y="5"/>
                    <a:pt x="0" y="3"/>
                    <a:pt x="2" y="2"/>
                  </a:cubicBezTo>
                  <a:cubicBezTo>
                    <a:pt x="3" y="0"/>
                    <a:pt x="6" y="0"/>
                    <a:pt x="7" y="1"/>
                  </a:cubicBezTo>
                  <a:cubicBezTo>
                    <a:pt x="8" y="2"/>
                    <a:pt x="7" y="5"/>
                    <a:pt x="6" y="6"/>
                  </a:cubicBezTo>
                  <a:cubicBezTo>
                    <a:pt x="4" y="8"/>
                    <a:pt x="2" y="8"/>
                    <a:pt x="1" y="6"/>
                  </a:cubicBezTo>
                  <a:close/>
                </a:path>
              </a:pathLst>
            </a:custGeom>
            <a:noFill/>
            <a:ln w="6350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89" name="Freeform 3830">
              <a:extLst>
                <a:ext uri="{FF2B5EF4-FFF2-40B4-BE49-F238E27FC236}">
                  <a16:creationId xmlns:a16="http://schemas.microsoft.com/office/drawing/2014/main" id="{A8EE1A9C-DE04-46FC-9A7A-6396B60593FE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5" y="3484"/>
              <a:ext cx="33" cy="33"/>
            </a:xfrm>
            <a:custGeom>
              <a:avLst/>
              <a:gdLst>
                <a:gd name="T0" fmla="*/ 50 w 14"/>
                <a:gd name="T1" fmla="*/ 0 h 14"/>
                <a:gd name="T2" fmla="*/ 21 w 14"/>
                <a:gd name="T3" fmla="*/ 40 h 14"/>
                <a:gd name="T4" fmla="*/ 12 w 14"/>
                <a:gd name="T5" fmla="*/ 66 h 14"/>
                <a:gd name="T6" fmla="*/ 40 w 14"/>
                <a:gd name="T7" fmla="*/ 66 h 14"/>
                <a:gd name="T8" fmla="*/ 78 w 14"/>
                <a:gd name="T9" fmla="*/ 21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4" h="14">
                  <a:moveTo>
                    <a:pt x="9" y="0"/>
                  </a:moveTo>
                  <a:cubicBezTo>
                    <a:pt x="8" y="1"/>
                    <a:pt x="5" y="4"/>
                    <a:pt x="4" y="7"/>
                  </a:cubicBezTo>
                  <a:cubicBezTo>
                    <a:pt x="2" y="9"/>
                    <a:pt x="0" y="11"/>
                    <a:pt x="2" y="12"/>
                  </a:cubicBezTo>
                  <a:cubicBezTo>
                    <a:pt x="4" y="13"/>
                    <a:pt x="5" y="14"/>
                    <a:pt x="7" y="12"/>
                  </a:cubicBezTo>
                  <a:cubicBezTo>
                    <a:pt x="9" y="10"/>
                    <a:pt x="12" y="6"/>
                    <a:pt x="14" y="4"/>
                  </a:cubicBezTo>
                </a:path>
              </a:pathLst>
            </a:custGeom>
            <a:solidFill>
              <a:srgbClr val="E9A5AD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0" name="Freeform 3831">
              <a:extLst>
                <a:ext uri="{FF2B5EF4-FFF2-40B4-BE49-F238E27FC236}">
                  <a16:creationId xmlns:a16="http://schemas.microsoft.com/office/drawing/2014/main" id="{7EF1D370-7EA7-4A7F-86FB-73042CF2243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50" y="3491"/>
              <a:ext cx="56" cy="84"/>
            </a:xfrm>
            <a:custGeom>
              <a:avLst/>
              <a:gdLst>
                <a:gd name="T0" fmla="*/ 131 w 24"/>
                <a:gd name="T1" fmla="*/ 0 h 36"/>
                <a:gd name="T2" fmla="*/ 0 w 24"/>
                <a:gd name="T3" fmla="*/ 196 h 3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4" h="36">
                  <a:moveTo>
                    <a:pt x="24" y="0"/>
                  </a:moveTo>
                  <a:cubicBezTo>
                    <a:pt x="18" y="7"/>
                    <a:pt x="1" y="26"/>
                    <a:pt x="0" y="3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1" name="Freeform 3832">
              <a:extLst>
                <a:ext uri="{FF2B5EF4-FFF2-40B4-BE49-F238E27FC236}">
                  <a16:creationId xmlns:a16="http://schemas.microsoft.com/office/drawing/2014/main" id="{6A03B93B-3103-4B7A-B3A7-84DF019EA6A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7" y="3624"/>
              <a:ext cx="56" cy="81"/>
            </a:xfrm>
            <a:custGeom>
              <a:avLst/>
              <a:gdLst>
                <a:gd name="T0" fmla="*/ 131 w 24"/>
                <a:gd name="T1" fmla="*/ 0 h 35"/>
                <a:gd name="T2" fmla="*/ 21 w 24"/>
                <a:gd name="T3" fmla="*/ 187 h 35"/>
                <a:gd name="T4" fmla="*/ 131 w 24"/>
                <a:gd name="T5" fmla="*/ 0 h 3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24" h="35">
                  <a:moveTo>
                    <a:pt x="24" y="0"/>
                  </a:moveTo>
                  <a:cubicBezTo>
                    <a:pt x="15" y="9"/>
                    <a:pt x="0" y="24"/>
                    <a:pt x="4" y="35"/>
                  </a:cubicBezTo>
                  <a:cubicBezTo>
                    <a:pt x="7" y="22"/>
                    <a:pt x="20" y="3"/>
                    <a:pt x="2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2" name="Freeform 3833">
              <a:extLst>
                <a:ext uri="{FF2B5EF4-FFF2-40B4-BE49-F238E27FC236}">
                  <a16:creationId xmlns:a16="http://schemas.microsoft.com/office/drawing/2014/main" id="{443FE8A5-9272-421D-9523-EDB556E61B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2" y="3642"/>
              <a:ext cx="103" cy="182"/>
            </a:xfrm>
            <a:custGeom>
              <a:avLst/>
              <a:gdLst>
                <a:gd name="T0" fmla="*/ 241 w 44"/>
                <a:gd name="T1" fmla="*/ 0 h 78"/>
                <a:gd name="T2" fmla="*/ 44 w 44"/>
                <a:gd name="T3" fmla="*/ 250 h 78"/>
                <a:gd name="T4" fmla="*/ 44 w 44"/>
                <a:gd name="T5" fmla="*/ 425 h 78"/>
                <a:gd name="T6" fmla="*/ 70 w 44"/>
                <a:gd name="T7" fmla="*/ 240 h 78"/>
                <a:gd name="T8" fmla="*/ 241 w 44"/>
                <a:gd name="T9" fmla="*/ 0 h 7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4" h="78">
                  <a:moveTo>
                    <a:pt x="44" y="0"/>
                  </a:moveTo>
                  <a:cubicBezTo>
                    <a:pt x="39" y="8"/>
                    <a:pt x="13" y="35"/>
                    <a:pt x="8" y="46"/>
                  </a:cubicBezTo>
                  <a:cubicBezTo>
                    <a:pt x="3" y="57"/>
                    <a:pt x="0" y="68"/>
                    <a:pt x="8" y="78"/>
                  </a:cubicBezTo>
                  <a:cubicBezTo>
                    <a:pt x="5" y="70"/>
                    <a:pt x="4" y="61"/>
                    <a:pt x="13" y="44"/>
                  </a:cubicBezTo>
                  <a:cubicBezTo>
                    <a:pt x="21" y="28"/>
                    <a:pt x="44" y="0"/>
                    <a:pt x="44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3" name="Freeform 3834">
              <a:extLst>
                <a:ext uri="{FF2B5EF4-FFF2-40B4-BE49-F238E27FC236}">
                  <a16:creationId xmlns:a16="http://schemas.microsoft.com/office/drawing/2014/main" id="{A1C4D923-FA39-4290-9A12-DD05A5FB1669}"/>
                </a:ext>
              </a:extLst>
            </p:cNvPr>
            <p:cNvSpPr>
              <a:spLocks/>
            </p:cNvSpPr>
            <p:nvPr/>
          </p:nvSpPr>
          <p:spPr bwMode="auto">
            <a:xfrm>
              <a:off x="4485" y="3759"/>
              <a:ext cx="95" cy="184"/>
            </a:xfrm>
            <a:custGeom>
              <a:avLst/>
              <a:gdLst>
                <a:gd name="T0" fmla="*/ 220 w 41"/>
                <a:gd name="T1" fmla="*/ 0 h 79"/>
                <a:gd name="T2" fmla="*/ 49 w 41"/>
                <a:gd name="T3" fmla="*/ 254 h 79"/>
                <a:gd name="T4" fmla="*/ 37 w 41"/>
                <a:gd name="T5" fmla="*/ 429 h 79"/>
                <a:gd name="T6" fmla="*/ 65 w 41"/>
                <a:gd name="T7" fmla="*/ 245 h 79"/>
                <a:gd name="T8" fmla="*/ 220 w 41"/>
                <a:gd name="T9" fmla="*/ 0 h 7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41" h="79">
                  <a:moveTo>
                    <a:pt x="41" y="0"/>
                  </a:moveTo>
                  <a:cubicBezTo>
                    <a:pt x="34" y="10"/>
                    <a:pt x="15" y="34"/>
                    <a:pt x="9" y="47"/>
                  </a:cubicBezTo>
                  <a:cubicBezTo>
                    <a:pt x="3" y="59"/>
                    <a:pt x="0" y="67"/>
                    <a:pt x="7" y="79"/>
                  </a:cubicBezTo>
                  <a:cubicBezTo>
                    <a:pt x="4" y="70"/>
                    <a:pt x="4" y="60"/>
                    <a:pt x="12" y="45"/>
                  </a:cubicBezTo>
                  <a:cubicBezTo>
                    <a:pt x="20" y="31"/>
                    <a:pt x="41" y="0"/>
                    <a:pt x="4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4" name="Freeform 3835">
              <a:extLst>
                <a:ext uri="{FF2B5EF4-FFF2-40B4-BE49-F238E27FC236}">
                  <a16:creationId xmlns:a16="http://schemas.microsoft.com/office/drawing/2014/main" id="{6D6FB020-4CF0-4075-989C-BE787CABDD34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3" y="3864"/>
              <a:ext cx="72" cy="137"/>
            </a:xfrm>
            <a:custGeom>
              <a:avLst/>
              <a:gdLst>
                <a:gd name="T0" fmla="*/ 167 w 31"/>
                <a:gd name="T1" fmla="*/ 0 h 59"/>
                <a:gd name="T2" fmla="*/ 114 w 31"/>
                <a:gd name="T3" fmla="*/ 118 h 59"/>
                <a:gd name="T4" fmla="*/ 0 w 31"/>
                <a:gd name="T5" fmla="*/ 318 h 59"/>
                <a:gd name="T6" fmla="*/ 135 w 31"/>
                <a:gd name="T7" fmla="*/ 102 h 59"/>
                <a:gd name="T8" fmla="*/ 167 w 31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1" h="59">
                  <a:moveTo>
                    <a:pt x="31" y="0"/>
                  </a:moveTo>
                  <a:cubicBezTo>
                    <a:pt x="30" y="7"/>
                    <a:pt x="27" y="13"/>
                    <a:pt x="21" y="22"/>
                  </a:cubicBezTo>
                  <a:cubicBezTo>
                    <a:pt x="16" y="31"/>
                    <a:pt x="3" y="50"/>
                    <a:pt x="0" y="59"/>
                  </a:cubicBezTo>
                  <a:cubicBezTo>
                    <a:pt x="4" y="51"/>
                    <a:pt x="20" y="28"/>
                    <a:pt x="25" y="19"/>
                  </a:cubicBezTo>
                  <a:cubicBezTo>
                    <a:pt x="30" y="11"/>
                    <a:pt x="31" y="0"/>
                    <a:pt x="31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5" name="Freeform 3836">
              <a:extLst>
                <a:ext uri="{FF2B5EF4-FFF2-40B4-BE49-F238E27FC236}">
                  <a16:creationId xmlns:a16="http://schemas.microsoft.com/office/drawing/2014/main" id="{94066DCE-6D06-4E27-93EB-3B5C49CC9C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4" y="3621"/>
              <a:ext cx="16" cy="21"/>
            </a:xfrm>
            <a:custGeom>
              <a:avLst/>
              <a:gdLst>
                <a:gd name="T0" fmla="*/ 16 w 7"/>
                <a:gd name="T1" fmla="*/ 0 h 9"/>
                <a:gd name="T2" fmla="*/ 11 w 7"/>
                <a:gd name="T3" fmla="*/ 33 h 9"/>
                <a:gd name="T4" fmla="*/ 37 w 7"/>
                <a:gd name="T5" fmla="*/ 28 h 9"/>
                <a:gd name="T6" fmla="*/ 21 w 7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0" y="3"/>
                    <a:pt x="0" y="3"/>
                    <a:pt x="2" y="6"/>
                  </a:cubicBezTo>
                  <a:cubicBezTo>
                    <a:pt x="5" y="9"/>
                    <a:pt x="5" y="8"/>
                    <a:pt x="7" y="5"/>
                  </a:cubicBezTo>
                  <a:cubicBezTo>
                    <a:pt x="6" y="3"/>
                    <a:pt x="4" y="2"/>
                    <a:pt x="4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6" name="Freeform 3837">
              <a:extLst>
                <a:ext uri="{FF2B5EF4-FFF2-40B4-BE49-F238E27FC236}">
                  <a16:creationId xmlns:a16="http://schemas.microsoft.com/office/drawing/2014/main" id="{4C4177DE-B88A-46A4-8D59-7826B069B1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579"/>
              <a:ext cx="16" cy="24"/>
            </a:xfrm>
            <a:custGeom>
              <a:avLst/>
              <a:gdLst>
                <a:gd name="T0" fmla="*/ 32 w 7"/>
                <a:gd name="T1" fmla="*/ 0 h 10"/>
                <a:gd name="T2" fmla="*/ 37 w 7"/>
                <a:gd name="T3" fmla="*/ 41 h 10"/>
                <a:gd name="T4" fmla="*/ 21 w 7"/>
                <a:gd name="T5" fmla="*/ 58 h 10"/>
                <a:gd name="T6" fmla="*/ 25 w 7"/>
                <a:gd name="T7" fmla="*/ 0 h 1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10">
                  <a:moveTo>
                    <a:pt x="6" y="0"/>
                  </a:moveTo>
                  <a:cubicBezTo>
                    <a:pt x="5" y="2"/>
                    <a:pt x="6" y="5"/>
                    <a:pt x="7" y="7"/>
                  </a:cubicBezTo>
                  <a:cubicBezTo>
                    <a:pt x="5" y="8"/>
                    <a:pt x="4" y="9"/>
                    <a:pt x="4" y="10"/>
                  </a:cubicBezTo>
                  <a:cubicBezTo>
                    <a:pt x="0" y="7"/>
                    <a:pt x="3" y="4"/>
                    <a:pt x="5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7" name="Freeform 3838">
              <a:extLst>
                <a:ext uri="{FF2B5EF4-FFF2-40B4-BE49-F238E27FC236}">
                  <a16:creationId xmlns:a16="http://schemas.microsoft.com/office/drawing/2014/main" id="{2E272924-75F1-485B-AC06-6DF551E39677}"/>
                </a:ext>
              </a:extLst>
            </p:cNvPr>
            <p:cNvSpPr>
              <a:spLocks/>
            </p:cNvSpPr>
            <p:nvPr/>
          </p:nvSpPr>
          <p:spPr bwMode="auto">
            <a:xfrm>
              <a:off x="4517" y="3747"/>
              <a:ext cx="42" cy="38"/>
            </a:xfrm>
            <a:custGeom>
              <a:avLst/>
              <a:gdLst>
                <a:gd name="T0" fmla="*/ 49 w 18"/>
                <a:gd name="T1" fmla="*/ 29 h 16"/>
                <a:gd name="T2" fmla="*/ 77 w 18"/>
                <a:gd name="T3" fmla="*/ 90 h 16"/>
                <a:gd name="T4" fmla="*/ 33 w 18"/>
                <a:gd name="T5" fmla="*/ 45 h 16"/>
                <a:gd name="T6" fmla="*/ 16 w 18"/>
                <a:gd name="T7" fmla="*/ 0 h 16"/>
                <a:gd name="T8" fmla="*/ 37 w 18"/>
                <a:gd name="T9" fmla="*/ 17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16">
                  <a:moveTo>
                    <a:pt x="9" y="5"/>
                  </a:moveTo>
                  <a:cubicBezTo>
                    <a:pt x="12" y="8"/>
                    <a:pt x="18" y="13"/>
                    <a:pt x="14" y="16"/>
                  </a:cubicBezTo>
                  <a:cubicBezTo>
                    <a:pt x="11" y="13"/>
                    <a:pt x="9" y="10"/>
                    <a:pt x="6" y="8"/>
                  </a:cubicBezTo>
                  <a:cubicBezTo>
                    <a:pt x="3" y="5"/>
                    <a:pt x="0" y="4"/>
                    <a:pt x="3" y="0"/>
                  </a:cubicBezTo>
                  <a:cubicBezTo>
                    <a:pt x="5" y="1"/>
                    <a:pt x="6" y="2"/>
                    <a:pt x="7" y="3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8" name="Freeform 3839">
              <a:extLst>
                <a:ext uri="{FF2B5EF4-FFF2-40B4-BE49-F238E27FC236}">
                  <a16:creationId xmlns:a16="http://schemas.microsoft.com/office/drawing/2014/main" id="{A135F245-91B8-4FCA-95FD-0923FDF299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569" y="3801"/>
              <a:ext cx="16" cy="19"/>
            </a:xfrm>
            <a:custGeom>
              <a:avLst/>
              <a:gdLst>
                <a:gd name="T0" fmla="*/ 11 w 7"/>
                <a:gd name="T1" fmla="*/ 0 h 8"/>
                <a:gd name="T2" fmla="*/ 0 w 7"/>
                <a:gd name="T3" fmla="*/ 17 h 8"/>
                <a:gd name="T4" fmla="*/ 37 w 7"/>
                <a:gd name="T5" fmla="*/ 45 h 8"/>
                <a:gd name="T6" fmla="*/ 16 w 7"/>
                <a:gd name="T7" fmla="*/ 0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" h="8">
                  <a:moveTo>
                    <a:pt x="2" y="0"/>
                  </a:moveTo>
                  <a:cubicBezTo>
                    <a:pt x="1" y="1"/>
                    <a:pt x="0" y="2"/>
                    <a:pt x="0" y="3"/>
                  </a:cubicBezTo>
                  <a:cubicBezTo>
                    <a:pt x="2" y="3"/>
                    <a:pt x="7" y="6"/>
                    <a:pt x="7" y="8"/>
                  </a:cubicBezTo>
                  <a:cubicBezTo>
                    <a:pt x="6" y="5"/>
                    <a:pt x="4" y="2"/>
                    <a:pt x="3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99" name="Freeform 3840">
              <a:extLst>
                <a:ext uri="{FF2B5EF4-FFF2-40B4-BE49-F238E27FC236}">
                  <a16:creationId xmlns:a16="http://schemas.microsoft.com/office/drawing/2014/main" id="{C4689420-34DF-4003-87BD-65F9020417E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0" y="3913"/>
              <a:ext cx="17" cy="21"/>
            </a:xfrm>
            <a:custGeom>
              <a:avLst/>
              <a:gdLst>
                <a:gd name="T0" fmla="*/ 17 w 7"/>
                <a:gd name="T1" fmla="*/ 0 h 9"/>
                <a:gd name="T2" fmla="*/ 0 w 7"/>
                <a:gd name="T3" fmla="*/ 28 h 9"/>
                <a:gd name="T4" fmla="*/ 41 w 7"/>
                <a:gd name="T5" fmla="*/ 49 h 9"/>
                <a:gd name="T6" fmla="*/ 41 w 7"/>
                <a:gd name="T7" fmla="*/ 49 h 9"/>
                <a:gd name="T8" fmla="*/ 17 w 7"/>
                <a:gd name="T9" fmla="*/ 12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3" y="4"/>
                    <a:pt x="6" y="6"/>
                    <a:pt x="7" y="9"/>
                  </a:cubicBezTo>
                  <a:cubicBezTo>
                    <a:pt x="7" y="9"/>
                    <a:pt x="7" y="9"/>
                    <a:pt x="7" y="9"/>
                  </a:cubicBezTo>
                  <a:cubicBezTo>
                    <a:pt x="7" y="6"/>
                    <a:pt x="4" y="4"/>
                    <a:pt x="3" y="2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0" name="Freeform 3841">
              <a:extLst>
                <a:ext uri="{FF2B5EF4-FFF2-40B4-BE49-F238E27FC236}">
                  <a16:creationId xmlns:a16="http://schemas.microsoft.com/office/drawing/2014/main" id="{C3D8C0BD-9F5C-4E0B-A7D7-A69DB3E4465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36" y="3983"/>
              <a:ext cx="19" cy="11"/>
            </a:xfrm>
            <a:custGeom>
              <a:avLst/>
              <a:gdLst>
                <a:gd name="T0" fmla="*/ 12 w 8"/>
                <a:gd name="T1" fmla="*/ 0 h 5"/>
                <a:gd name="T2" fmla="*/ 12 w 8"/>
                <a:gd name="T3" fmla="*/ 20 h 5"/>
                <a:gd name="T4" fmla="*/ 24 w 8"/>
                <a:gd name="T5" fmla="*/ 15 h 5"/>
                <a:gd name="T6" fmla="*/ 45 w 8"/>
                <a:gd name="T7" fmla="*/ 24 h 5"/>
                <a:gd name="T8" fmla="*/ 17 w 8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5">
                  <a:moveTo>
                    <a:pt x="2" y="0"/>
                  </a:moveTo>
                  <a:cubicBezTo>
                    <a:pt x="2" y="2"/>
                    <a:pt x="0" y="3"/>
                    <a:pt x="2" y="4"/>
                  </a:cubicBezTo>
                  <a:cubicBezTo>
                    <a:pt x="2" y="4"/>
                    <a:pt x="4" y="3"/>
                    <a:pt x="4" y="3"/>
                  </a:cubicBezTo>
                  <a:cubicBezTo>
                    <a:pt x="6" y="3"/>
                    <a:pt x="7" y="4"/>
                    <a:pt x="8" y="5"/>
                  </a:cubicBezTo>
                  <a:cubicBezTo>
                    <a:pt x="5" y="3"/>
                    <a:pt x="4" y="2"/>
                    <a:pt x="3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1" name="Freeform 3842">
              <a:extLst>
                <a:ext uri="{FF2B5EF4-FFF2-40B4-BE49-F238E27FC236}">
                  <a16:creationId xmlns:a16="http://schemas.microsoft.com/office/drawing/2014/main" id="{E5C4BFF3-C1AA-45BC-AA09-5340FEAC7C06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8" y="3938"/>
              <a:ext cx="12" cy="28"/>
            </a:xfrm>
            <a:custGeom>
              <a:avLst/>
              <a:gdLst>
                <a:gd name="T0" fmla="*/ 0 w 5"/>
                <a:gd name="T1" fmla="*/ 0 h 12"/>
                <a:gd name="T2" fmla="*/ 29 w 5"/>
                <a:gd name="T3" fmla="*/ 44 h 12"/>
                <a:gd name="T4" fmla="*/ 24 w 5"/>
                <a:gd name="T5" fmla="*/ 65 h 12"/>
                <a:gd name="T6" fmla="*/ 5 w 5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12">
                  <a:moveTo>
                    <a:pt x="0" y="0"/>
                  </a:moveTo>
                  <a:cubicBezTo>
                    <a:pt x="0" y="3"/>
                    <a:pt x="3" y="6"/>
                    <a:pt x="5" y="8"/>
                  </a:cubicBezTo>
                  <a:cubicBezTo>
                    <a:pt x="5" y="10"/>
                    <a:pt x="5" y="11"/>
                    <a:pt x="4" y="12"/>
                  </a:cubicBezTo>
                  <a:cubicBezTo>
                    <a:pt x="1" y="10"/>
                    <a:pt x="2" y="5"/>
                    <a:pt x="1" y="2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2" name="Freeform 3843">
              <a:extLst>
                <a:ext uri="{FF2B5EF4-FFF2-40B4-BE49-F238E27FC236}">
                  <a16:creationId xmlns:a16="http://schemas.microsoft.com/office/drawing/2014/main" id="{35FEA44C-DF19-4675-B32E-63BF66AA0C49}"/>
                </a:ext>
              </a:extLst>
            </p:cNvPr>
            <p:cNvSpPr>
              <a:spLocks/>
            </p:cNvSpPr>
            <p:nvPr/>
          </p:nvSpPr>
          <p:spPr bwMode="auto">
            <a:xfrm>
              <a:off x="4541" y="3864"/>
              <a:ext cx="28" cy="37"/>
            </a:xfrm>
            <a:custGeom>
              <a:avLst/>
              <a:gdLst>
                <a:gd name="T0" fmla="*/ 28 w 12"/>
                <a:gd name="T1" fmla="*/ 21 h 16"/>
                <a:gd name="T2" fmla="*/ 65 w 12"/>
                <a:gd name="T3" fmla="*/ 58 h 16"/>
                <a:gd name="T4" fmla="*/ 49 w 12"/>
                <a:gd name="T5" fmla="*/ 86 h 16"/>
                <a:gd name="T6" fmla="*/ 44 w 12"/>
                <a:gd name="T7" fmla="*/ 65 h 16"/>
                <a:gd name="T8" fmla="*/ 28 w 12"/>
                <a:gd name="T9" fmla="*/ 44 h 16"/>
                <a:gd name="T10" fmla="*/ 0 w 12"/>
                <a:gd name="T11" fmla="*/ 0 h 16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2" h="16">
                  <a:moveTo>
                    <a:pt x="5" y="4"/>
                  </a:moveTo>
                  <a:cubicBezTo>
                    <a:pt x="7" y="6"/>
                    <a:pt x="9" y="9"/>
                    <a:pt x="12" y="11"/>
                  </a:cubicBezTo>
                  <a:cubicBezTo>
                    <a:pt x="11" y="13"/>
                    <a:pt x="10" y="14"/>
                    <a:pt x="9" y="16"/>
                  </a:cubicBezTo>
                  <a:cubicBezTo>
                    <a:pt x="8" y="14"/>
                    <a:pt x="8" y="13"/>
                    <a:pt x="8" y="12"/>
                  </a:cubicBezTo>
                  <a:cubicBezTo>
                    <a:pt x="7" y="10"/>
                    <a:pt x="6" y="9"/>
                    <a:pt x="5" y="8"/>
                  </a:cubicBezTo>
                  <a:cubicBezTo>
                    <a:pt x="4" y="6"/>
                    <a:pt x="1" y="2"/>
                    <a:pt x="0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3" name="Freeform 3844">
              <a:extLst>
                <a:ext uri="{FF2B5EF4-FFF2-40B4-BE49-F238E27FC236}">
                  <a16:creationId xmlns:a16="http://schemas.microsoft.com/office/drawing/2014/main" id="{313BF023-ED9A-4872-8ADD-102849D1CFF2}"/>
                </a:ext>
              </a:extLst>
            </p:cNvPr>
            <p:cNvSpPr>
              <a:spLocks/>
            </p:cNvSpPr>
            <p:nvPr/>
          </p:nvSpPr>
          <p:spPr bwMode="auto">
            <a:xfrm>
              <a:off x="4499" y="3710"/>
              <a:ext cx="7" cy="21"/>
            </a:xfrm>
            <a:custGeom>
              <a:avLst/>
              <a:gdLst>
                <a:gd name="T0" fmla="*/ 12 w 3"/>
                <a:gd name="T1" fmla="*/ 0 h 9"/>
                <a:gd name="T2" fmla="*/ 16 w 3"/>
                <a:gd name="T3" fmla="*/ 21 h 9"/>
                <a:gd name="T4" fmla="*/ 5 w 3"/>
                <a:gd name="T5" fmla="*/ 49 h 9"/>
                <a:gd name="T6" fmla="*/ 5 w 3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" h="9">
                  <a:moveTo>
                    <a:pt x="2" y="0"/>
                  </a:moveTo>
                  <a:cubicBezTo>
                    <a:pt x="1" y="2"/>
                    <a:pt x="3" y="3"/>
                    <a:pt x="3" y="4"/>
                  </a:cubicBezTo>
                  <a:cubicBezTo>
                    <a:pt x="3" y="6"/>
                    <a:pt x="2" y="7"/>
                    <a:pt x="1" y="9"/>
                  </a:cubicBezTo>
                  <a:cubicBezTo>
                    <a:pt x="1" y="7"/>
                    <a:pt x="0" y="4"/>
                    <a:pt x="1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4" name="Freeform 3845">
              <a:extLst>
                <a:ext uri="{FF2B5EF4-FFF2-40B4-BE49-F238E27FC236}">
                  <a16:creationId xmlns:a16="http://schemas.microsoft.com/office/drawing/2014/main" id="{0B1092F7-627C-4ACC-9A42-59264857186C}"/>
                </a:ext>
              </a:extLst>
            </p:cNvPr>
            <p:cNvSpPr>
              <a:spLocks/>
            </p:cNvSpPr>
            <p:nvPr/>
          </p:nvSpPr>
          <p:spPr bwMode="auto">
            <a:xfrm>
              <a:off x="4506" y="3822"/>
              <a:ext cx="9" cy="19"/>
            </a:xfrm>
            <a:custGeom>
              <a:avLst/>
              <a:gdLst>
                <a:gd name="T0" fmla="*/ 5 w 4"/>
                <a:gd name="T1" fmla="*/ 0 h 8"/>
                <a:gd name="T2" fmla="*/ 20 w 4"/>
                <a:gd name="T3" fmla="*/ 17 h 8"/>
                <a:gd name="T4" fmla="*/ 5 w 4"/>
                <a:gd name="T5" fmla="*/ 45 h 8"/>
                <a:gd name="T6" fmla="*/ 5 w 4"/>
                <a:gd name="T7" fmla="*/ 5 h 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8">
                  <a:moveTo>
                    <a:pt x="1" y="0"/>
                  </a:moveTo>
                  <a:cubicBezTo>
                    <a:pt x="1" y="0"/>
                    <a:pt x="3" y="3"/>
                    <a:pt x="4" y="3"/>
                  </a:cubicBezTo>
                  <a:cubicBezTo>
                    <a:pt x="4" y="5"/>
                    <a:pt x="2" y="6"/>
                    <a:pt x="1" y="8"/>
                  </a:cubicBezTo>
                  <a:cubicBezTo>
                    <a:pt x="0" y="6"/>
                    <a:pt x="1" y="3"/>
                    <a:pt x="1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5" name="Freeform 3846">
              <a:extLst>
                <a:ext uri="{FF2B5EF4-FFF2-40B4-BE49-F238E27FC236}">
                  <a16:creationId xmlns:a16="http://schemas.microsoft.com/office/drawing/2014/main" id="{ADA29464-7F63-4511-BC4F-095BE9900C2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0" y="3654"/>
              <a:ext cx="18" cy="28"/>
            </a:xfrm>
            <a:custGeom>
              <a:avLst/>
              <a:gdLst>
                <a:gd name="T0" fmla="*/ 16 w 8"/>
                <a:gd name="T1" fmla="*/ 0 h 12"/>
                <a:gd name="T2" fmla="*/ 0 w 8"/>
                <a:gd name="T3" fmla="*/ 28 h 12"/>
                <a:gd name="T4" fmla="*/ 36 w 8"/>
                <a:gd name="T5" fmla="*/ 65 h 12"/>
                <a:gd name="T6" fmla="*/ 20 w 8"/>
                <a:gd name="T7" fmla="*/ 12 h 1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" h="12">
                  <a:moveTo>
                    <a:pt x="3" y="0"/>
                  </a:moveTo>
                  <a:cubicBezTo>
                    <a:pt x="2" y="2"/>
                    <a:pt x="1" y="3"/>
                    <a:pt x="0" y="5"/>
                  </a:cubicBezTo>
                  <a:cubicBezTo>
                    <a:pt x="4" y="3"/>
                    <a:pt x="7" y="10"/>
                    <a:pt x="7" y="12"/>
                  </a:cubicBezTo>
                  <a:cubicBezTo>
                    <a:pt x="8" y="9"/>
                    <a:pt x="6" y="5"/>
                    <a:pt x="4" y="2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6" name="Freeform 3847">
              <a:extLst>
                <a:ext uri="{FF2B5EF4-FFF2-40B4-BE49-F238E27FC236}">
                  <a16:creationId xmlns:a16="http://schemas.microsoft.com/office/drawing/2014/main" id="{E34F2950-2310-4A4B-A309-C336C25564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608" y="3475"/>
              <a:ext cx="10" cy="25"/>
            </a:xfrm>
            <a:custGeom>
              <a:avLst/>
              <a:gdLst>
                <a:gd name="T0" fmla="*/ 25 w 4"/>
                <a:gd name="T1" fmla="*/ 0 h 11"/>
                <a:gd name="T2" fmla="*/ 0 w 4"/>
                <a:gd name="T3" fmla="*/ 57 h 11"/>
                <a:gd name="T4" fmla="*/ 25 w 4"/>
                <a:gd name="T5" fmla="*/ 0 h 1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" h="11">
                  <a:moveTo>
                    <a:pt x="4" y="0"/>
                  </a:moveTo>
                  <a:cubicBezTo>
                    <a:pt x="4" y="3"/>
                    <a:pt x="4" y="10"/>
                    <a:pt x="0" y="11"/>
                  </a:cubicBezTo>
                  <a:cubicBezTo>
                    <a:pt x="3" y="8"/>
                    <a:pt x="3" y="3"/>
                    <a:pt x="4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7" name="Freeform 3848">
              <a:extLst>
                <a:ext uri="{FF2B5EF4-FFF2-40B4-BE49-F238E27FC236}">
                  <a16:creationId xmlns:a16="http://schemas.microsoft.com/office/drawing/2014/main" id="{4EA19A36-6423-42AC-9BA7-3DFC649433C7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1" y="3444"/>
              <a:ext cx="9" cy="21"/>
            </a:xfrm>
            <a:custGeom>
              <a:avLst/>
              <a:gdLst>
                <a:gd name="T0" fmla="*/ 16 w 4"/>
                <a:gd name="T1" fmla="*/ 0 h 9"/>
                <a:gd name="T2" fmla="*/ 0 w 4"/>
                <a:gd name="T3" fmla="*/ 49 h 9"/>
                <a:gd name="T4" fmla="*/ 5 w 4"/>
                <a:gd name="T5" fmla="*/ 12 h 9"/>
                <a:gd name="T6" fmla="*/ 16 w 4"/>
                <a:gd name="T7" fmla="*/ 0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3" y="0"/>
                  </a:moveTo>
                  <a:cubicBezTo>
                    <a:pt x="4" y="4"/>
                    <a:pt x="2" y="6"/>
                    <a:pt x="0" y="9"/>
                  </a:cubicBezTo>
                  <a:cubicBezTo>
                    <a:pt x="1" y="7"/>
                    <a:pt x="4" y="3"/>
                    <a:pt x="1" y="2"/>
                  </a:cubicBezTo>
                  <a:cubicBezTo>
                    <a:pt x="1" y="1"/>
                    <a:pt x="2" y="0"/>
                    <a:pt x="3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8" name="Freeform 3849">
              <a:extLst>
                <a:ext uri="{FF2B5EF4-FFF2-40B4-BE49-F238E27FC236}">
                  <a16:creationId xmlns:a16="http://schemas.microsoft.com/office/drawing/2014/main" id="{2D1A47A0-6515-40E5-BDE4-37A48C162512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454"/>
              <a:ext cx="12" cy="14"/>
            </a:xfrm>
            <a:custGeom>
              <a:avLst/>
              <a:gdLst>
                <a:gd name="T0" fmla="*/ 0 w 5"/>
                <a:gd name="T1" fmla="*/ 12 h 6"/>
                <a:gd name="T2" fmla="*/ 5 w 5"/>
                <a:gd name="T3" fmla="*/ 33 h 6"/>
                <a:gd name="T4" fmla="*/ 29 w 5"/>
                <a:gd name="T5" fmla="*/ 0 h 6"/>
                <a:gd name="T6" fmla="*/ 5 w 5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0" y="2"/>
                  </a:moveTo>
                  <a:cubicBezTo>
                    <a:pt x="1" y="2"/>
                    <a:pt x="1" y="5"/>
                    <a:pt x="1" y="6"/>
                  </a:cubicBezTo>
                  <a:cubicBezTo>
                    <a:pt x="2" y="3"/>
                    <a:pt x="2" y="1"/>
                    <a:pt x="5" y="0"/>
                  </a:cubicBezTo>
                  <a:cubicBezTo>
                    <a:pt x="4" y="0"/>
                    <a:pt x="2" y="2"/>
                    <a:pt x="1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09" name="Freeform 3850">
              <a:extLst>
                <a:ext uri="{FF2B5EF4-FFF2-40B4-BE49-F238E27FC236}">
                  <a16:creationId xmlns:a16="http://schemas.microsoft.com/office/drawing/2014/main" id="{8C939E72-FBF7-473C-8ABD-611853550211}"/>
                </a:ext>
              </a:extLst>
            </p:cNvPr>
            <p:cNvSpPr>
              <a:spLocks/>
            </p:cNvSpPr>
            <p:nvPr/>
          </p:nvSpPr>
          <p:spPr bwMode="auto">
            <a:xfrm>
              <a:off x="4587" y="3484"/>
              <a:ext cx="12" cy="14"/>
            </a:xfrm>
            <a:custGeom>
              <a:avLst/>
              <a:gdLst>
                <a:gd name="T0" fmla="*/ 5 w 5"/>
                <a:gd name="T1" fmla="*/ 12 h 6"/>
                <a:gd name="T2" fmla="*/ 0 w 5"/>
                <a:gd name="T3" fmla="*/ 33 h 6"/>
                <a:gd name="T4" fmla="*/ 29 w 5"/>
                <a:gd name="T5" fmla="*/ 0 h 6"/>
                <a:gd name="T6" fmla="*/ 5 w 5"/>
                <a:gd name="T7" fmla="*/ 5 h 6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" h="6">
                  <a:moveTo>
                    <a:pt x="1" y="2"/>
                  </a:moveTo>
                  <a:cubicBezTo>
                    <a:pt x="0" y="3"/>
                    <a:pt x="0" y="5"/>
                    <a:pt x="0" y="6"/>
                  </a:cubicBezTo>
                  <a:cubicBezTo>
                    <a:pt x="1" y="5"/>
                    <a:pt x="3" y="2"/>
                    <a:pt x="5" y="0"/>
                  </a:cubicBezTo>
                  <a:cubicBezTo>
                    <a:pt x="3" y="1"/>
                    <a:pt x="2" y="3"/>
                    <a:pt x="1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0" name="Freeform 3851">
              <a:extLst>
                <a:ext uri="{FF2B5EF4-FFF2-40B4-BE49-F238E27FC236}">
                  <a16:creationId xmlns:a16="http://schemas.microsoft.com/office/drawing/2014/main" id="{A7DDA5E3-48E4-418E-815B-04A945D2AFB5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2" y="3419"/>
              <a:ext cx="12" cy="11"/>
            </a:xfrm>
            <a:custGeom>
              <a:avLst/>
              <a:gdLst>
                <a:gd name="T0" fmla="*/ 5 w 5"/>
                <a:gd name="T1" fmla="*/ 4 h 5"/>
                <a:gd name="T2" fmla="*/ 5 w 5"/>
                <a:gd name="T3" fmla="*/ 24 h 5"/>
                <a:gd name="T4" fmla="*/ 29 w 5"/>
                <a:gd name="T5" fmla="*/ 4 h 5"/>
                <a:gd name="T6" fmla="*/ 12 w 5"/>
                <a:gd name="T7" fmla="*/ 4 h 5"/>
                <a:gd name="T8" fmla="*/ 12 w 5"/>
                <a:gd name="T9" fmla="*/ 0 h 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5">
                  <a:moveTo>
                    <a:pt x="1" y="1"/>
                  </a:moveTo>
                  <a:cubicBezTo>
                    <a:pt x="1" y="2"/>
                    <a:pt x="0" y="4"/>
                    <a:pt x="1" y="5"/>
                  </a:cubicBezTo>
                  <a:cubicBezTo>
                    <a:pt x="2" y="4"/>
                    <a:pt x="3" y="2"/>
                    <a:pt x="5" y="1"/>
                  </a:cubicBezTo>
                  <a:cubicBezTo>
                    <a:pt x="4" y="1"/>
                    <a:pt x="3" y="1"/>
                    <a:pt x="2" y="1"/>
                  </a:cubicBezTo>
                  <a:cubicBezTo>
                    <a:pt x="2" y="1"/>
                    <a:pt x="2" y="1"/>
                    <a:pt x="2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1" name="Freeform 3852">
              <a:extLst>
                <a:ext uri="{FF2B5EF4-FFF2-40B4-BE49-F238E27FC236}">
                  <a16:creationId xmlns:a16="http://schemas.microsoft.com/office/drawing/2014/main" id="{B244D7FD-ABA8-4E31-9DF1-445ACDCE7E2A}"/>
                </a:ext>
              </a:extLst>
            </p:cNvPr>
            <p:cNvSpPr>
              <a:spLocks/>
            </p:cNvSpPr>
            <p:nvPr/>
          </p:nvSpPr>
          <p:spPr bwMode="auto">
            <a:xfrm>
              <a:off x="4594" y="3356"/>
              <a:ext cx="10" cy="21"/>
            </a:xfrm>
            <a:custGeom>
              <a:avLst/>
              <a:gdLst>
                <a:gd name="T0" fmla="*/ 0 w 4"/>
                <a:gd name="T1" fmla="*/ 0 h 9"/>
                <a:gd name="T2" fmla="*/ 8 w 4"/>
                <a:gd name="T3" fmla="*/ 49 h 9"/>
                <a:gd name="T4" fmla="*/ 25 w 4"/>
                <a:gd name="T5" fmla="*/ 12 h 9"/>
                <a:gd name="T6" fmla="*/ 0 w 4"/>
                <a:gd name="T7" fmla="*/ 5 h 9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" h="9">
                  <a:moveTo>
                    <a:pt x="0" y="0"/>
                  </a:moveTo>
                  <a:cubicBezTo>
                    <a:pt x="0" y="2"/>
                    <a:pt x="0" y="8"/>
                    <a:pt x="1" y="9"/>
                  </a:cubicBezTo>
                  <a:cubicBezTo>
                    <a:pt x="1" y="6"/>
                    <a:pt x="2" y="4"/>
                    <a:pt x="4" y="2"/>
                  </a:cubicBezTo>
                  <a:cubicBezTo>
                    <a:pt x="3" y="3"/>
                    <a:pt x="1" y="2"/>
                    <a:pt x="0" y="1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2" name="Freeform 3853">
              <a:extLst>
                <a:ext uri="{FF2B5EF4-FFF2-40B4-BE49-F238E27FC236}">
                  <a16:creationId xmlns:a16="http://schemas.microsoft.com/office/drawing/2014/main" id="{E36AED82-EBFC-4233-B20A-77B463179081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7" y="3199"/>
              <a:ext cx="88" cy="75"/>
            </a:xfrm>
            <a:custGeom>
              <a:avLst/>
              <a:gdLst>
                <a:gd name="T0" fmla="*/ 0 w 38"/>
                <a:gd name="T1" fmla="*/ 0 h 32"/>
                <a:gd name="T2" fmla="*/ 118 w 38"/>
                <a:gd name="T3" fmla="*/ 164 h 32"/>
                <a:gd name="T4" fmla="*/ 204 w 38"/>
                <a:gd name="T5" fmla="*/ 176 h 32"/>
                <a:gd name="T6" fmla="*/ 0 w 38"/>
                <a:gd name="T7" fmla="*/ 0 h 32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38" h="32">
                  <a:moveTo>
                    <a:pt x="0" y="0"/>
                  </a:moveTo>
                  <a:cubicBezTo>
                    <a:pt x="6" y="5"/>
                    <a:pt x="20" y="27"/>
                    <a:pt x="22" y="30"/>
                  </a:cubicBezTo>
                  <a:cubicBezTo>
                    <a:pt x="26" y="27"/>
                    <a:pt x="36" y="31"/>
                    <a:pt x="38" y="32"/>
                  </a:cubicBezTo>
                  <a:cubicBezTo>
                    <a:pt x="30" y="23"/>
                    <a:pt x="6" y="3"/>
                    <a:pt x="0" y="0"/>
                  </a:cubicBezTo>
                </a:path>
              </a:pathLst>
            </a:custGeom>
            <a:solidFill>
              <a:srgbClr val="CD728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13" name="Freeform 3854">
              <a:extLst>
                <a:ext uri="{FF2B5EF4-FFF2-40B4-BE49-F238E27FC236}">
                  <a16:creationId xmlns:a16="http://schemas.microsoft.com/office/drawing/2014/main" id="{30BBE590-B0EA-4B02-A4D8-322B50ED79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75" y="2990"/>
              <a:ext cx="370" cy="193"/>
            </a:xfrm>
            <a:custGeom>
              <a:avLst/>
              <a:gdLst>
                <a:gd name="T0" fmla="*/ 0 w 159"/>
                <a:gd name="T1" fmla="*/ 0 h 83"/>
                <a:gd name="T2" fmla="*/ 70 w 159"/>
                <a:gd name="T3" fmla="*/ 33 h 83"/>
                <a:gd name="T4" fmla="*/ 535 w 159"/>
                <a:gd name="T5" fmla="*/ 163 h 83"/>
                <a:gd name="T6" fmla="*/ 861 w 159"/>
                <a:gd name="T7" fmla="*/ 449 h 83"/>
                <a:gd name="T8" fmla="*/ 330 w 159"/>
                <a:gd name="T9" fmla="*/ 53 h 83"/>
                <a:gd name="T10" fmla="*/ 0 w 159"/>
                <a:gd name="T11" fmla="*/ 0 h 8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159" h="83">
                  <a:moveTo>
                    <a:pt x="0" y="0"/>
                  </a:moveTo>
                  <a:cubicBezTo>
                    <a:pt x="1" y="2"/>
                    <a:pt x="1" y="6"/>
                    <a:pt x="13" y="6"/>
                  </a:cubicBezTo>
                  <a:cubicBezTo>
                    <a:pt x="26" y="6"/>
                    <a:pt x="72" y="13"/>
                    <a:pt x="99" y="30"/>
                  </a:cubicBezTo>
                  <a:cubicBezTo>
                    <a:pt x="127" y="47"/>
                    <a:pt x="147" y="62"/>
                    <a:pt x="159" y="83"/>
                  </a:cubicBezTo>
                  <a:cubicBezTo>
                    <a:pt x="152" y="61"/>
                    <a:pt x="102" y="18"/>
                    <a:pt x="61" y="10"/>
                  </a:cubicBezTo>
                  <a:cubicBezTo>
                    <a:pt x="20" y="3"/>
                    <a:pt x="1" y="2"/>
                    <a:pt x="0" y="0"/>
                  </a:cubicBezTo>
                </a:path>
              </a:pathLst>
            </a:custGeom>
            <a:solidFill>
              <a:srgbClr val="D7768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5364" name="Text Box 3855">
            <a:extLst>
              <a:ext uri="{FF2B5EF4-FFF2-40B4-BE49-F238E27FC236}">
                <a16:creationId xmlns:a16="http://schemas.microsoft.com/office/drawing/2014/main" id="{3D79F22E-CAEC-4199-BECE-38E573C6AA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81401" y="1704975"/>
            <a:ext cx="7842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Tendon</a:t>
            </a:r>
          </a:p>
        </p:txBody>
      </p:sp>
      <p:sp>
        <p:nvSpPr>
          <p:cNvPr id="15365" name="Line 3856">
            <a:extLst>
              <a:ext uri="{FF2B5EF4-FFF2-40B4-BE49-F238E27FC236}">
                <a16:creationId xmlns:a16="http://schemas.microsoft.com/office/drawing/2014/main" id="{7A009D2B-9BC5-41FD-8D96-5E947C77D54A}"/>
              </a:ext>
            </a:extLst>
          </p:cNvPr>
          <p:cNvSpPr>
            <a:spLocks noChangeShapeType="1"/>
          </p:cNvSpPr>
          <p:nvPr/>
        </p:nvSpPr>
        <p:spPr bwMode="auto">
          <a:xfrm>
            <a:off x="3962400" y="2009775"/>
            <a:ext cx="0" cy="533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66" name="Text Box 3857">
            <a:extLst>
              <a:ext uri="{FF2B5EF4-FFF2-40B4-BE49-F238E27FC236}">
                <a16:creationId xmlns:a16="http://schemas.microsoft.com/office/drawing/2014/main" id="{C0FAC283-A54B-4C46-881E-0EE29DAB97B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119688" y="1714500"/>
            <a:ext cx="1052512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Epimysium</a:t>
            </a:r>
          </a:p>
        </p:txBody>
      </p:sp>
      <p:sp>
        <p:nvSpPr>
          <p:cNvPr id="15367" name="Line 3858">
            <a:extLst>
              <a:ext uri="{FF2B5EF4-FFF2-40B4-BE49-F238E27FC236}">
                <a16:creationId xmlns:a16="http://schemas.microsoft.com/office/drawing/2014/main" id="{A369A04A-12D7-4C4F-A9CF-5171260E6A6F}"/>
              </a:ext>
            </a:extLst>
          </p:cNvPr>
          <p:cNvSpPr>
            <a:spLocks noChangeShapeType="1"/>
          </p:cNvSpPr>
          <p:nvPr/>
        </p:nvSpPr>
        <p:spPr bwMode="auto">
          <a:xfrm>
            <a:off x="5638800" y="2019300"/>
            <a:ext cx="0" cy="3048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68" name="Text Box 3859">
            <a:extLst>
              <a:ext uri="{FF2B5EF4-FFF2-40B4-BE49-F238E27FC236}">
                <a16:creationId xmlns:a16="http://schemas.microsoft.com/office/drawing/2014/main" id="{2808E396-5885-4257-B4E1-49F0D024FE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43676" y="3905250"/>
            <a:ext cx="8350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Fascicle</a:t>
            </a:r>
          </a:p>
        </p:txBody>
      </p:sp>
      <p:sp>
        <p:nvSpPr>
          <p:cNvPr id="15369" name="Line 3860">
            <a:extLst>
              <a:ext uri="{FF2B5EF4-FFF2-40B4-BE49-F238E27FC236}">
                <a16:creationId xmlns:a16="http://schemas.microsoft.com/office/drawing/2014/main" id="{2ED0E0F7-5E49-498B-B07E-B01111F326B7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457950" y="4143375"/>
            <a:ext cx="152400" cy="2286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0" name="Text Box 3861">
            <a:extLst>
              <a:ext uri="{FF2B5EF4-FFF2-40B4-BE49-F238E27FC236}">
                <a16:creationId xmlns:a16="http://schemas.microsoft.com/office/drawing/2014/main" id="{C001BEBD-38B1-4830-82CF-5E1B9896475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934201" y="5657850"/>
            <a:ext cx="5873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Fiber</a:t>
            </a:r>
          </a:p>
        </p:txBody>
      </p:sp>
      <p:sp>
        <p:nvSpPr>
          <p:cNvPr id="15371" name="Line 3862">
            <a:extLst>
              <a:ext uri="{FF2B5EF4-FFF2-40B4-BE49-F238E27FC236}">
                <a16:creationId xmlns:a16="http://schemas.microsoft.com/office/drawing/2014/main" id="{6C5F640D-C46D-4F13-B3D1-0B57CA1EEB34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239000" y="5324475"/>
            <a:ext cx="0" cy="3810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2" name="Text Box 3863">
            <a:extLst>
              <a:ext uri="{FF2B5EF4-FFF2-40B4-BE49-F238E27FC236}">
                <a16:creationId xmlns:a16="http://schemas.microsoft.com/office/drawing/2014/main" id="{F0759175-E721-4FA1-862D-62E8FD24C8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810501" y="4133850"/>
            <a:ext cx="56832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Fibril</a:t>
            </a:r>
          </a:p>
        </p:txBody>
      </p:sp>
      <p:sp>
        <p:nvSpPr>
          <p:cNvPr id="15373" name="Line 3864">
            <a:extLst>
              <a:ext uri="{FF2B5EF4-FFF2-40B4-BE49-F238E27FC236}">
                <a16:creationId xmlns:a16="http://schemas.microsoft.com/office/drawing/2014/main" id="{733A9DE6-6527-48A3-87B1-1A6CADC6D840}"/>
              </a:ext>
            </a:extLst>
          </p:cNvPr>
          <p:cNvSpPr>
            <a:spLocks noChangeShapeType="1"/>
          </p:cNvSpPr>
          <p:nvPr/>
        </p:nvSpPr>
        <p:spPr bwMode="auto">
          <a:xfrm>
            <a:off x="8039100" y="4438650"/>
            <a:ext cx="0" cy="3048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4" name="Text Box 3865">
            <a:extLst>
              <a:ext uri="{FF2B5EF4-FFF2-40B4-BE49-F238E27FC236}">
                <a16:creationId xmlns:a16="http://schemas.microsoft.com/office/drawing/2014/main" id="{8BE449BE-DEAA-474D-A83A-15F9E6F2BC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039225" y="6219825"/>
            <a:ext cx="884238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Collagen</a:t>
            </a:r>
          </a:p>
        </p:txBody>
      </p:sp>
      <p:sp>
        <p:nvSpPr>
          <p:cNvPr id="15375" name="Line 3866">
            <a:extLst>
              <a:ext uri="{FF2B5EF4-FFF2-40B4-BE49-F238E27FC236}">
                <a16:creationId xmlns:a16="http://schemas.microsoft.com/office/drawing/2014/main" id="{497D1CE9-6A8F-4B43-B1D9-243BE74C8D19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839200" y="6381750"/>
            <a:ext cx="228600" cy="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6" name="Text Box 3867">
            <a:extLst>
              <a:ext uri="{FF2B5EF4-FFF2-40B4-BE49-F238E27FC236}">
                <a16:creationId xmlns:a16="http://schemas.microsoft.com/office/drawing/2014/main" id="{32245A20-2E2F-4EE1-89AA-108A0A66321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520114" y="4476750"/>
            <a:ext cx="9429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Microfibril</a:t>
            </a:r>
          </a:p>
        </p:txBody>
      </p:sp>
      <p:sp>
        <p:nvSpPr>
          <p:cNvPr id="15377" name="Line 3868">
            <a:extLst>
              <a:ext uri="{FF2B5EF4-FFF2-40B4-BE49-F238E27FC236}">
                <a16:creationId xmlns:a16="http://schemas.microsoft.com/office/drawing/2014/main" id="{0798454F-FB4D-4466-A477-6FFA312FE2BB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8343900" y="4695825"/>
            <a:ext cx="228600" cy="152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78" name="Text Box 3869">
            <a:extLst>
              <a:ext uri="{FF2B5EF4-FFF2-40B4-BE49-F238E27FC236}">
                <a16:creationId xmlns:a16="http://schemas.microsoft.com/office/drawing/2014/main" id="{BE745A67-8614-49C2-B76E-91628171482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800850" y="2647950"/>
            <a:ext cx="1111250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Perimysium</a:t>
            </a:r>
          </a:p>
        </p:txBody>
      </p:sp>
      <p:sp>
        <p:nvSpPr>
          <p:cNvPr id="15379" name="Line 3870">
            <a:extLst>
              <a:ext uri="{FF2B5EF4-FFF2-40B4-BE49-F238E27FC236}">
                <a16:creationId xmlns:a16="http://schemas.microsoft.com/office/drawing/2014/main" id="{14552D07-9FCA-4B4D-879B-9A81CE844E9A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324600" y="2819400"/>
            <a:ext cx="533400" cy="15240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5380" name="Text Box 3871">
            <a:extLst>
              <a:ext uri="{FF2B5EF4-FFF2-40B4-BE49-F238E27FC236}">
                <a16:creationId xmlns:a16="http://schemas.microsoft.com/office/drawing/2014/main" id="{C6706F87-1136-482E-A513-4714E039E8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0401" y="3333750"/>
            <a:ext cx="1209675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Endomysium</a:t>
            </a:r>
          </a:p>
        </p:txBody>
      </p:sp>
      <p:sp>
        <p:nvSpPr>
          <p:cNvPr id="15381" name="Line 3872">
            <a:extLst>
              <a:ext uri="{FF2B5EF4-FFF2-40B4-BE49-F238E27FC236}">
                <a16:creationId xmlns:a16="http://schemas.microsoft.com/office/drawing/2014/main" id="{71DABD70-84F8-4EB9-B19A-CC3D723B1018}"/>
              </a:ext>
            </a:extLst>
          </p:cNvPr>
          <p:cNvSpPr>
            <a:spLocks noChangeShapeType="1"/>
          </p:cNvSpPr>
          <p:nvPr/>
        </p:nvSpPr>
        <p:spPr bwMode="auto">
          <a:xfrm flipH="1">
            <a:off x="6248400" y="3495675"/>
            <a:ext cx="819150" cy="57150"/>
          </a:xfrm>
          <a:prstGeom prst="line">
            <a:avLst/>
          </a:prstGeom>
          <a:noFill/>
          <a:ln w="9525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2">
            <a:extLst>
              <a:ext uri="{FF2B5EF4-FFF2-40B4-BE49-F238E27FC236}">
                <a16:creationId xmlns:a16="http://schemas.microsoft.com/office/drawing/2014/main" id="{DE2B5C57-1987-440A-8577-CDE232F8E17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/>
              <a:t>Smooth muscle</a:t>
            </a:r>
          </a:p>
        </p:txBody>
      </p:sp>
      <p:grpSp>
        <p:nvGrpSpPr>
          <p:cNvPr id="17411" name="Group 3">
            <a:extLst>
              <a:ext uri="{FF2B5EF4-FFF2-40B4-BE49-F238E27FC236}">
                <a16:creationId xmlns:a16="http://schemas.microsoft.com/office/drawing/2014/main" id="{DA596C4F-DE28-4CAC-BA6A-72008DDEDE8E}"/>
              </a:ext>
            </a:extLst>
          </p:cNvPr>
          <p:cNvGrpSpPr>
            <a:grpSpLocks/>
          </p:cNvGrpSpPr>
          <p:nvPr/>
        </p:nvGrpSpPr>
        <p:grpSpPr bwMode="auto">
          <a:xfrm>
            <a:off x="1938339" y="1122363"/>
            <a:ext cx="6307137" cy="1282700"/>
            <a:chOff x="261" y="707"/>
            <a:chExt cx="3973" cy="808"/>
          </a:xfrm>
        </p:grpSpPr>
        <p:sp>
          <p:nvSpPr>
            <p:cNvPr id="17730" name="Freeform 4">
              <a:extLst>
                <a:ext uri="{FF2B5EF4-FFF2-40B4-BE49-F238E27FC236}">
                  <a16:creationId xmlns:a16="http://schemas.microsoft.com/office/drawing/2014/main" id="{523A331F-AA19-40BC-B72F-6C06B97271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" y="707"/>
              <a:ext cx="3973" cy="808"/>
            </a:xfrm>
            <a:custGeom>
              <a:avLst/>
              <a:gdLst>
                <a:gd name="T0" fmla="*/ 218 w 1806"/>
                <a:gd name="T1" fmla="*/ 1280 h 344"/>
                <a:gd name="T2" fmla="*/ 1940 w 1806"/>
                <a:gd name="T3" fmla="*/ 618 h 344"/>
                <a:gd name="T4" fmla="*/ 4477 w 1806"/>
                <a:gd name="T5" fmla="*/ 242 h 344"/>
                <a:gd name="T6" fmla="*/ 8522 w 1806"/>
                <a:gd name="T7" fmla="*/ 749 h 344"/>
                <a:gd name="T8" fmla="*/ 8441 w 1806"/>
                <a:gd name="T9" fmla="*/ 900 h 344"/>
                <a:gd name="T10" fmla="*/ 6877 w 1806"/>
                <a:gd name="T11" fmla="*/ 1207 h 344"/>
                <a:gd name="T12" fmla="*/ 3493 w 1806"/>
                <a:gd name="T13" fmla="*/ 1607 h 344"/>
                <a:gd name="T14" fmla="*/ 939 w 1806"/>
                <a:gd name="T15" fmla="*/ 1428 h 344"/>
                <a:gd name="T16" fmla="*/ 218 w 1806"/>
                <a:gd name="T17" fmla="*/ 1280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6" h="344">
                  <a:moveTo>
                    <a:pt x="45" y="232"/>
                  </a:moveTo>
                  <a:cubicBezTo>
                    <a:pt x="45" y="232"/>
                    <a:pt x="281" y="172"/>
                    <a:pt x="401" y="112"/>
                  </a:cubicBezTo>
                  <a:cubicBezTo>
                    <a:pt x="521" y="52"/>
                    <a:pt x="749" y="0"/>
                    <a:pt x="925" y="44"/>
                  </a:cubicBezTo>
                  <a:cubicBezTo>
                    <a:pt x="1101" y="88"/>
                    <a:pt x="1627" y="91"/>
                    <a:pt x="1761" y="136"/>
                  </a:cubicBezTo>
                  <a:cubicBezTo>
                    <a:pt x="1806" y="151"/>
                    <a:pt x="1797" y="162"/>
                    <a:pt x="1744" y="163"/>
                  </a:cubicBezTo>
                  <a:cubicBezTo>
                    <a:pt x="1691" y="164"/>
                    <a:pt x="1519" y="163"/>
                    <a:pt x="1421" y="219"/>
                  </a:cubicBezTo>
                  <a:cubicBezTo>
                    <a:pt x="1200" y="344"/>
                    <a:pt x="857" y="278"/>
                    <a:pt x="722" y="291"/>
                  </a:cubicBezTo>
                  <a:cubicBezTo>
                    <a:pt x="377" y="324"/>
                    <a:pt x="256" y="268"/>
                    <a:pt x="194" y="259"/>
                  </a:cubicBezTo>
                  <a:cubicBezTo>
                    <a:pt x="132" y="249"/>
                    <a:pt x="0" y="248"/>
                    <a:pt x="45" y="232"/>
                  </a:cubicBezTo>
                  <a:close/>
                </a:path>
              </a:pathLst>
            </a:custGeom>
            <a:solidFill>
              <a:srgbClr val="EE7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1" name="Freeform 5">
              <a:extLst>
                <a:ext uri="{FF2B5EF4-FFF2-40B4-BE49-F238E27FC236}">
                  <a16:creationId xmlns:a16="http://schemas.microsoft.com/office/drawing/2014/main" id="{2019A87F-0BAD-4F13-9275-34B5794E2AB7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" y="707"/>
              <a:ext cx="3973" cy="808"/>
            </a:xfrm>
            <a:custGeom>
              <a:avLst/>
              <a:gdLst>
                <a:gd name="T0" fmla="*/ 218 w 1806"/>
                <a:gd name="T1" fmla="*/ 1280 h 344"/>
                <a:gd name="T2" fmla="*/ 1940 w 1806"/>
                <a:gd name="T3" fmla="*/ 618 h 344"/>
                <a:gd name="T4" fmla="*/ 4477 w 1806"/>
                <a:gd name="T5" fmla="*/ 242 h 344"/>
                <a:gd name="T6" fmla="*/ 8522 w 1806"/>
                <a:gd name="T7" fmla="*/ 749 h 344"/>
                <a:gd name="T8" fmla="*/ 8441 w 1806"/>
                <a:gd name="T9" fmla="*/ 900 h 344"/>
                <a:gd name="T10" fmla="*/ 6877 w 1806"/>
                <a:gd name="T11" fmla="*/ 1207 h 344"/>
                <a:gd name="T12" fmla="*/ 3493 w 1806"/>
                <a:gd name="T13" fmla="*/ 1607 h 344"/>
                <a:gd name="T14" fmla="*/ 939 w 1806"/>
                <a:gd name="T15" fmla="*/ 1428 h 344"/>
                <a:gd name="T16" fmla="*/ 218 w 1806"/>
                <a:gd name="T17" fmla="*/ 1280 h 344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6" h="344">
                  <a:moveTo>
                    <a:pt x="45" y="232"/>
                  </a:moveTo>
                  <a:cubicBezTo>
                    <a:pt x="45" y="232"/>
                    <a:pt x="281" y="172"/>
                    <a:pt x="401" y="112"/>
                  </a:cubicBezTo>
                  <a:cubicBezTo>
                    <a:pt x="521" y="52"/>
                    <a:pt x="749" y="0"/>
                    <a:pt x="925" y="44"/>
                  </a:cubicBezTo>
                  <a:cubicBezTo>
                    <a:pt x="1101" y="88"/>
                    <a:pt x="1627" y="91"/>
                    <a:pt x="1761" y="136"/>
                  </a:cubicBezTo>
                  <a:cubicBezTo>
                    <a:pt x="1806" y="151"/>
                    <a:pt x="1797" y="162"/>
                    <a:pt x="1744" y="163"/>
                  </a:cubicBezTo>
                  <a:cubicBezTo>
                    <a:pt x="1691" y="164"/>
                    <a:pt x="1519" y="163"/>
                    <a:pt x="1421" y="219"/>
                  </a:cubicBezTo>
                  <a:cubicBezTo>
                    <a:pt x="1200" y="344"/>
                    <a:pt x="857" y="278"/>
                    <a:pt x="722" y="291"/>
                  </a:cubicBezTo>
                  <a:cubicBezTo>
                    <a:pt x="377" y="324"/>
                    <a:pt x="256" y="268"/>
                    <a:pt x="194" y="259"/>
                  </a:cubicBezTo>
                  <a:cubicBezTo>
                    <a:pt x="132" y="249"/>
                    <a:pt x="0" y="248"/>
                    <a:pt x="45" y="232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2" name="Freeform 6">
              <a:extLst>
                <a:ext uri="{FF2B5EF4-FFF2-40B4-BE49-F238E27FC236}">
                  <a16:creationId xmlns:a16="http://schemas.microsoft.com/office/drawing/2014/main" id="{BD6D9A29-63B2-4873-A32B-409FE7DC56B6}"/>
                </a:ext>
              </a:extLst>
            </p:cNvPr>
            <p:cNvSpPr>
              <a:spLocks/>
            </p:cNvSpPr>
            <p:nvPr/>
          </p:nvSpPr>
          <p:spPr bwMode="auto">
            <a:xfrm>
              <a:off x="1361" y="862"/>
              <a:ext cx="854" cy="498"/>
            </a:xfrm>
            <a:custGeom>
              <a:avLst/>
              <a:gdLst>
                <a:gd name="T0" fmla="*/ 0 w 388"/>
                <a:gd name="T1" fmla="*/ 716 h 212"/>
                <a:gd name="T2" fmla="*/ 896 w 388"/>
                <a:gd name="T3" fmla="*/ 106 h 212"/>
                <a:gd name="T4" fmla="*/ 1827 w 388"/>
                <a:gd name="T5" fmla="*/ 446 h 212"/>
                <a:gd name="T6" fmla="*/ 955 w 388"/>
                <a:gd name="T7" fmla="*/ 872 h 212"/>
                <a:gd name="T8" fmla="*/ 0 w 388"/>
                <a:gd name="T9" fmla="*/ 716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212">
                  <a:moveTo>
                    <a:pt x="0" y="130"/>
                  </a:moveTo>
                  <a:cubicBezTo>
                    <a:pt x="0" y="61"/>
                    <a:pt x="127" y="23"/>
                    <a:pt x="185" y="19"/>
                  </a:cubicBezTo>
                  <a:cubicBezTo>
                    <a:pt x="243" y="15"/>
                    <a:pt x="366" y="0"/>
                    <a:pt x="377" y="81"/>
                  </a:cubicBezTo>
                  <a:cubicBezTo>
                    <a:pt x="388" y="162"/>
                    <a:pt x="264" y="136"/>
                    <a:pt x="197" y="158"/>
                  </a:cubicBezTo>
                  <a:cubicBezTo>
                    <a:pt x="131" y="180"/>
                    <a:pt x="0" y="212"/>
                    <a:pt x="0" y="130"/>
                  </a:cubicBezTo>
                  <a:close/>
                </a:path>
              </a:pathLst>
            </a:custGeom>
            <a:solidFill>
              <a:srgbClr val="D75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3" name="Freeform 7">
              <a:extLst>
                <a:ext uri="{FF2B5EF4-FFF2-40B4-BE49-F238E27FC236}">
                  <a16:creationId xmlns:a16="http://schemas.microsoft.com/office/drawing/2014/main" id="{5FE7B327-5902-4FCC-8D24-A24724B481F1}"/>
                </a:ext>
              </a:extLst>
            </p:cNvPr>
            <p:cNvSpPr>
              <a:spLocks/>
            </p:cNvSpPr>
            <p:nvPr/>
          </p:nvSpPr>
          <p:spPr bwMode="auto">
            <a:xfrm>
              <a:off x="653" y="827"/>
              <a:ext cx="1236" cy="512"/>
            </a:xfrm>
            <a:custGeom>
              <a:avLst/>
              <a:gdLst>
                <a:gd name="T0" fmla="*/ 2534 w 562"/>
                <a:gd name="T1" fmla="*/ 12 h 218"/>
                <a:gd name="T2" fmla="*/ 1214 w 562"/>
                <a:gd name="T3" fmla="*/ 442 h 218"/>
                <a:gd name="T4" fmla="*/ 581 w 562"/>
                <a:gd name="T5" fmla="*/ 794 h 218"/>
                <a:gd name="T6" fmla="*/ 286 w 562"/>
                <a:gd name="T7" fmla="*/ 932 h 218"/>
                <a:gd name="T8" fmla="*/ 0 w 562"/>
                <a:gd name="T9" fmla="*/ 1015 h 218"/>
                <a:gd name="T10" fmla="*/ 1471 w 562"/>
                <a:gd name="T11" fmla="*/ 458 h 218"/>
                <a:gd name="T12" fmla="*/ 2694 w 562"/>
                <a:gd name="T13" fmla="*/ 12 h 218"/>
                <a:gd name="T14" fmla="*/ 2534 w 562"/>
                <a:gd name="T15" fmla="*/ 12 h 2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2" h="218">
                  <a:moveTo>
                    <a:pt x="524" y="2"/>
                  </a:moveTo>
                  <a:cubicBezTo>
                    <a:pt x="431" y="11"/>
                    <a:pt x="337" y="44"/>
                    <a:pt x="251" y="80"/>
                  </a:cubicBezTo>
                  <a:cubicBezTo>
                    <a:pt x="204" y="100"/>
                    <a:pt x="167" y="128"/>
                    <a:pt x="120" y="144"/>
                  </a:cubicBezTo>
                  <a:cubicBezTo>
                    <a:pt x="99" y="152"/>
                    <a:pt x="80" y="164"/>
                    <a:pt x="59" y="169"/>
                  </a:cubicBezTo>
                  <a:cubicBezTo>
                    <a:pt x="41" y="174"/>
                    <a:pt x="4" y="163"/>
                    <a:pt x="0" y="184"/>
                  </a:cubicBezTo>
                  <a:cubicBezTo>
                    <a:pt x="115" y="218"/>
                    <a:pt x="204" y="117"/>
                    <a:pt x="304" y="83"/>
                  </a:cubicBezTo>
                  <a:cubicBezTo>
                    <a:pt x="430" y="40"/>
                    <a:pt x="408" y="37"/>
                    <a:pt x="557" y="2"/>
                  </a:cubicBezTo>
                  <a:cubicBezTo>
                    <a:pt x="562" y="1"/>
                    <a:pt x="533" y="0"/>
                    <a:pt x="524" y="2"/>
                  </a:cubicBezTo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4" name="Freeform 8">
              <a:extLst>
                <a:ext uri="{FF2B5EF4-FFF2-40B4-BE49-F238E27FC236}">
                  <a16:creationId xmlns:a16="http://schemas.microsoft.com/office/drawing/2014/main" id="{679B51CC-B3A3-4116-8885-F18CD86F8F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4" y="904"/>
              <a:ext cx="1540" cy="151"/>
            </a:xfrm>
            <a:custGeom>
              <a:avLst/>
              <a:gdLst>
                <a:gd name="T0" fmla="*/ 3388 w 700"/>
                <a:gd name="T1" fmla="*/ 356 h 64"/>
                <a:gd name="T2" fmla="*/ 2053 w 700"/>
                <a:gd name="T3" fmla="*/ 156 h 64"/>
                <a:gd name="T4" fmla="*/ 0 w 700"/>
                <a:gd name="T5" fmla="*/ 0 h 64"/>
                <a:gd name="T6" fmla="*/ 2024 w 700"/>
                <a:gd name="T7" fmla="*/ 222 h 64"/>
                <a:gd name="T8" fmla="*/ 3388 w 700"/>
                <a:gd name="T9" fmla="*/ 356 h 6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0" h="64">
                  <a:moveTo>
                    <a:pt x="700" y="64"/>
                  </a:moveTo>
                  <a:cubicBezTo>
                    <a:pt x="700" y="64"/>
                    <a:pt x="534" y="26"/>
                    <a:pt x="424" y="28"/>
                  </a:cubicBezTo>
                  <a:cubicBezTo>
                    <a:pt x="314" y="30"/>
                    <a:pt x="64" y="14"/>
                    <a:pt x="0" y="0"/>
                  </a:cubicBezTo>
                  <a:cubicBezTo>
                    <a:pt x="0" y="0"/>
                    <a:pt x="290" y="44"/>
                    <a:pt x="418" y="40"/>
                  </a:cubicBezTo>
                  <a:cubicBezTo>
                    <a:pt x="546" y="36"/>
                    <a:pt x="666" y="50"/>
                    <a:pt x="700" y="64"/>
                  </a:cubicBezTo>
                  <a:close/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5" name="Freeform 9">
              <a:extLst>
                <a:ext uri="{FF2B5EF4-FFF2-40B4-BE49-F238E27FC236}">
                  <a16:creationId xmlns:a16="http://schemas.microsoft.com/office/drawing/2014/main" id="{C3840EE7-8549-4909-865A-5C4F66624F2E}"/>
                </a:ext>
              </a:extLst>
            </p:cNvPr>
            <p:cNvSpPr>
              <a:spLocks/>
            </p:cNvSpPr>
            <p:nvPr/>
          </p:nvSpPr>
          <p:spPr bwMode="auto">
            <a:xfrm>
              <a:off x="1940" y="817"/>
              <a:ext cx="259" cy="69"/>
            </a:xfrm>
            <a:custGeom>
              <a:avLst/>
              <a:gdLst>
                <a:gd name="T0" fmla="*/ 48 w 118"/>
                <a:gd name="T1" fmla="*/ 17 h 29"/>
                <a:gd name="T2" fmla="*/ 0 w 118"/>
                <a:gd name="T3" fmla="*/ 107 h 29"/>
                <a:gd name="T4" fmla="*/ 266 w 118"/>
                <a:gd name="T5" fmla="*/ 124 h 29"/>
                <a:gd name="T6" fmla="*/ 568 w 118"/>
                <a:gd name="T7" fmla="*/ 90 h 29"/>
                <a:gd name="T8" fmla="*/ 44 w 118"/>
                <a:gd name="T9" fmla="*/ 3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9">
                  <a:moveTo>
                    <a:pt x="10" y="3"/>
                  </a:moveTo>
                  <a:cubicBezTo>
                    <a:pt x="5" y="7"/>
                    <a:pt x="1" y="12"/>
                    <a:pt x="0" y="19"/>
                  </a:cubicBezTo>
                  <a:cubicBezTo>
                    <a:pt x="14" y="29"/>
                    <a:pt x="39" y="22"/>
                    <a:pt x="55" y="22"/>
                  </a:cubicBezTo>
                  <a:cubicBezTo>
                    <a:pt x="69" y="22"/>
                    <a:pt x="110" y="29"/>
                    <a:pt x="118" y="16"/>
                  </a:cubicBezTo>
                  <a:cubicBezTo>
                    <a:pt x="108" y="0"/>
                    <a:pt x="27" y="0"/>
                    <a:pt x="9" y="6"/>
                  </a:cubicBezTo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6" name="Freeform 10">
              <a:extLst>
                <a:ext uri="{FF2B5EF4-FFF2-40B4-BE49-F238E27FC236}">
                  <a16:creationId xmlns:a16="http://schemas.microsoft.com/office/drawing/2014/main" id="{AA4A3963-065C-4F48-8C1E-F3993A079F4E}"/>
                </a:ext>
              </a:extLst>
            </p:cNvPr>
            <p:cNvSpPr>
              <a:spLocks/>
            </p:cNvSpPr>
            <p:nvPr/>
          </p:nvSpPr>
          <p:spPr bwMode="auto">
            <a:xfrm>
              <a:off x="1022" y="1202"/>
              <a:ext cx="2323" cy="207"/>
            </a:xfrm>
            <a:custGeom>
              <a:avLst/>
              <a:gdLst>
                <a:gd name="T0" fmla="*/ 0 w 1056"/>
                <a:gd name="T1" fmla="*/ 343 h 88"/>
                <a:gd name="T2" fmla="*/ 1291 w 1056"/>
                <a:gd name="T3" fmla="*/ 426 h 88"/>
                <a:gd name="T4" fmla="*/ 2796 w 1056"/>
                <a:gd name="T5" fmla="*/ 372 h 88"/>
                <a:gd name="T6" fmla="*/ 5110 w 1056"/>
                <a:gd name="T7" fmla="*/ 0 h 88"/>
                <a:gd name="T8" fmla="*/ 3663 w 1056"/>
                <a:gd name="T9" fmla="*/ 282 h 88"/>
                <a:gd name="T10" fmla="*/ 2037 w 1056"/>
                <a:gd name="T11" fmla="*/ 242 h 88"/>
                <a:gd name="T12" fmla="*/ 790 w 1056"/>
                <a:gd name="T13" fmla="*/ 320 h 88"/>
                <a:gd name="T14" fmla="*/ 0 w 1056"/>
                <a:gd name="T15" fmla="*/ 343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6" h="88">
                  <a:moveTo>
                    <a:pt x="0" y="62"/>
                  </a:moveTo>
                  <a:cubicBezTo>
                    <a:pt x="0" y="62"/>
                    <a:pt x="154" y="88"/>
                    <a:pt x="267" y="77"/>
                  </a:cubicBezTo>
                  <a:cubicBezTo>
                    <a:pt x="380" y="67"/>
                    <a:pt x="495" y="60"/>
                    <a:pt x="578" y="67"/>
                  </a:cubicBezTo>
                  <a:cubicBezTo>
                    <a:pt x="662" y="74"/>
                    <a:pt x="909" y="85"/>
                    <a:pt x="1056" y="0"/>
                  </a:cubicBezTo>
                  <a:cubicBezTo>
                    <a:pt x="1056" y="0"/>
                    <a:pt x="899" y="60"/>
                    <a:pt x="757" y="51"/>
                  </a:cubicBezTo>
                  <a:cubicBezTo>
                    <a:pt x="616" y="42"/>
                    <a:pt x="502" y="31"/>
                    <a:pt x="421" y="44"/>
                  </a:cubicBezTo>
                  <a:cubicBezTo>
                    <a:pt x="340" y="56"/>
                    <a:pt x="228" y="44"/>
                    <a:pt x="163" y="58"/>
                  </a:cubicBezTo>
                  <a:cubicBezTo>
                    <a:pt x="97" y="72"/>
                    <a:pt x="28" y="69"/>
                    <a:pt x="0" y="62"/>
                  </a:cubicBezTo>
                  <a:close/>
                </a:path>
              </a:pathLst>
            </a:custGeom>
            <a:solidFill>
              <a:srgbClr val="E56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7" name="Freeform 11">
              <a:extLst>
                <a:ext uri="{FF2B5EF4-FFF2-40B4-BE49-F238E27FC236}">
                  <a16:creationId xmlns:a16="http://schemas.microsoft.com/office/drawing/2014/main" id="{FE90DE30-725C-4704-84E6-FA05F4EDAE30}"/>
                </a:ext>
              </a:extLst>
            </p:cNvPr>
            <p:cNvSpPr>
              <a:spLocks/>
            </p:cNvSpPr>
            <p:nvPr/>
          </p:nvSpPr>
          <p:spPr bwMode="auto">
            <a:xfrm>
              <a:off x="3926" y="1012"/>
              <a:ext cx="253" cy="66"/>
            </a:xfrm>
            <a:custGeom>
              <a:avLst/>
              <a:gdLst>
                <a:gd name="T0" fmla="*/ 319 w 115"/>
                <a:gd name="T1" fmla="*/ 144 h 28"/>
                <a:gd name="T2" fmla="*/ 513 w 115"/>
                <a:gd name="T3" fmla="*/ 123 h 28"/>
                <a:gd name="T4" fmla="*/ 488 w 115"/>
                <a:gd name="T5" fmla="*/ 94 h 28"/>
                <a:gd name="T6" fmla="*/ 392 w 115"/>
                <a:gd name="T7" fmla="*/ 57 h 28"/>
                <a:gd name="T8" fmla="*/ 198 w 115"/>
                <a:gd name="T9" fmla="*/ 21 h 28"/>
                <a:gd name="T10" fmla="*/ 0 w 115"/>
                <a:gd name="T11" fmla="*/ 0 h 28"/>
                <a:gd name="T12" fmla="*/ 233 w 115"/>
                <a:gd name="T13" fmla="*/ 40 h 28"/>
                <a:gd name="T14" fmla="*/ 436 w 115"/>
                <a:gd name="T15" fmla="*/ 111 h 28"/>
                <a:gd name="T16" fmla="*/ 319 w 115"/>
                <a:gd name="T17" fmla="*/ 151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28">
                  <a:moveTo>
                    <a:pt x="66" y="26"/>
                  </a:moveTo>
                  <a:cubicBezTo>
                    <a:pt x="78" y="26"/>
                    <a:pt x="95" y="28"/>
                    <a:pt x="106" y="22"/>
                  </a:cubicBezTo>
                  <a:cubicBezTo>
                    <a:pt x="115" y="17"/>
                    <a:pt x="111" y="19"/>
                    <a:pt x="101" y="17"/>
                  </a:cubicBezTo>
                  <a:cubicBezTo>
                    <a:pt x="94" y="15"/>
                    <a:pt x="87" y="12"/>
                    <a:pt x="81" y="10"/>
                  </a:cubicBezTo>
                  <a:cubicBezTo>
                    <a:pt x="68" y="6"/>
                    <a:pt x="55" y="6"/>
                    <a:pt x="41" y="4"/>
                  </a:cubicBezTo>
                  <a:cubicBezTo>
                    <a:pt x="29" y="3"/>
                    <a:pt x="10" y="5"/>
                    <a:pt x="0" y="0"/>
                  </a:cubicBezTo>
                  <a:cubicBezTo>
                    <a:pt x="15" y="5"/>
                    <a:pt x="33" y="2"/>
                    <a:pt x="48" y="7"/>
                  </a:cubicBezTo>
                  <a:cubicBezTo>
                    <a:pt x="60" y="10"/>
                    <a:pt x="80" y="12"/>
                    <a:pt x="90" y="20"/>
                  </a:cubicBezTo>
                  <a:cubicBezTo>
                    <a:pt x="85" y="25"/>
                    <a:pt x="72" y="22"/>
                    <a:pt x="6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8" name="Freeform 12">
              <a:extLst>
                <a:ext uri="{FF2B5EF4-FFF2-40B4-BE49-F238E27FC236}">
                  <a16:creationId xmlns:a16="http://schemas.microsoft.com/office/drawing/2014/main" id="{544A4D44-ACFE-4754-88CA-E6066469A790}"/>
                </a:ext>
              </a:extLst>
            </p:cNvPr>
            <p:cNvSpPr>
              <a:spLocks/>
            </p:cNvSpPr>
            <p:nvPr/>
          </p:nvSpPr>
          <p:spPr bwMode="auto">
            <a:xfrm>
              <a:off x="1379" y="1097"/>
              <a:ext cx="523" cy="183"/>
            </a:xfrm>
            <a:custGeom>
              <a:avLst/>
              <a:gdLst>
                <a:gd name="T0" fmla="*/ 68 w 238"/>
                <a:gd name="T1" fmla="*/ 0 h 78"/>
                <a:gd name="T2" fmla="*/ 68 w 238"/>
                <a:gd name="T3" fmla="*/ 336 h 78"/>
                <a:gd name="T4" fmla="*/ 371 w 238"/>
                <a:gd name="T5" fmla="*/ 397 h 78"/>
                <a:gd name="T6" fmla="*/ 738 w 238"/>
                <a:gd name="T7" fmla="*/ 258 h 78"/>
                <a:gd name="T8" fmla="*/ 971 w 238"/>
                <a:gd name="T9" fmla="*/ 225 h 78"/>
                <a:gd name="T10" fmla="*/ 1149 w 238"/>
                <a:gd name="T11" fmla="*/ 204 h 78"/>
                <a:gd name="T12" fmla="*/ 864 w 238"/>
                <a:gd name="T13" fmla="*/ 171 h 78"/>
                <a:gd name="T14" fmla="*/ 512 w 238"/>
                <a:gd name="T15" fmla="*/ 265 h 78"/>
                <a:gd name="T16" fmla="*/ 165 w 238"/>
                <a:gd name="T17" fmla="*/ 314 h 78"/>
                <a:gd name="T18" fmla="*/ 68 w 238"/>
                <a:gd name="T19" fmla="*/ 0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8" h="78">
                  <a:moveTo>
                    <a:pt x="14" y="0"/>
                  </a:moveTo>
                  <a:cubicBezTo>
                    <a:pt x="0" y="12"/>
                    <a:pt x="2" y="48"/>
                    <a:pt x="14" y="61"/>
                  </a:cubicBezTo>
                  <a:cubicBezTo>
                    <a:pt x="30" y="78"/>
                    <a:pt x="57" y="75"/>
                    <a:pt x="77" y="72"/>
                  </a:cubicBezTo>
                  <a:cubicBezTo>
                    <a:pt x="105" y="67"/>
                    <a:pt x="127" y="57"/>
                    <a:pt x="153" y="47"/>
                  </a:cubicBezTo>
                  <a:cubicBezTo>
                    <a:pt x="169" y="41"/>
                    <a:pt x="185" y="40"/>
                    <a:pt x="201" y="41"/>
                  </a:cubicBezTo>
                  <a:cubicBezTo>
                    <a:pt x="212" y="41"/>
                    <a:pt x="228" y="45"/>
                    <a:pt x="238" y="37"/>
                  </a:cubicBezTo>
                  <a:cubicBezTo>
                    <a:pt x="226" y="26"/>
                    <a:pt x="194" y="31"/>
                    <a:pt x="179" y="31"/>
                  </a:cubicBezTo>
                  <a:cubicBezTo>
                    <a:pt x="153" y="31"/>
                    <a:pt x="130" y="39"/>
                    <a:pt x="106" y="48"/>
                  </a:cubicBezTo>
                  <a:cubicBezTo>
                    <a:pt x="86" y="54"/>
                    <a:pt x="54" y="68"/>
                    <a:pt x="34" y="57"/>
                  </a:cubicBezTo>
                  <a:cubicBezTo>
                    <a:pt x="9" y="45"/>
                    <a:pt x="28" y="10"/>
                    <a:pt x="14" y="0"/>
                  </a:cubicBezTo>
                </a:path>
              </a:pathLst>
            </a:custGeom>
            <a:solidFill>
              <a:srgbClr val="C14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39" name="Freeform 13">
              <a:extLst>
                <a:ext uri="{FF2B5EF4-FFF2-40B4-BE49-F238E27FC236}">
                  <a16:creationId xmlns:a16="http://schemas.microsoft.com/office/drawing/2014/main" id="{EE16BD6E-E0AD-42A9-AACE-2E4CDEC43BF5}"/>
                </a:ext>
              </a:extLst>
            </p:cNvPr>
            <p:cNvSpPr>
              <a:spLocks/>
            </p:cNvSpPr>
            <p:nvPr/>
          </p:nvSpPr>
          <p:spPr bwMode="auto">
            <a:xfrm>
              <a:off x="1621" y="914"/>
              <a:ext cx="536" cy="206"/>
            </a:xfrm>
            <a:custGeom>
              <a:avLst/>
              <a:gdLst>
                <a:gd name="T0" fmla="*/ 136 w 244"/>
                <a:gd name="T1" fmla="*/ 417 h 88"/>
                <a:gd name="T2" fmla="*/ 512 w 244"/>
                <a:gd name="T3" fmla="*/ 368 h 88"/>
                <a:gd name="T4" fmla="*/ 819 w 244"/>
                <a:gd name="T5" fmla="*/ 445 h 88"/>
                <a:gd name="T6" fmla="*/ 1177 w 244"/>
                <a:gd name="T7" fmla="*/ 286 h 88"/>
                <a:gd name="T8" fmla="*/ 868 w 244"/>
                <a:gd name="T9" fmla="*/ 28 h 88"/>
                <a:gd name="T10" fmla="*/ 670 w 244"/>
                <a:gd name="T11" fmla="*/ 5 h 88"/>
                <a:gd name="T12" fmla="*/ 483 w 244"/>
                <a:gd name="T13" fmla="*/ 77 h 88"/>
                <a:gd name="T14" fmla="*/ 24 w 244"/>
                <a:gd name="T15" fmla="*/ 253 h 88"/>
                <a:gd name="T16" fmla="*/ 121 w 244"/>
                <a:gd name="T17" fmla="*/ 417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4" h="88">
                  <a:moveTo>
                    <a:pt x="28" y="76"/>
                  </a:moveTo>
                  <a:cubicBezTo>
                    <a:pt x="47" y="62"/>
                    <a:pt x="84" y="66"/>
                    <a:pt x="106" y="67"/>
                  </a:cubicBezTo>
                  <a:cubicBezTo>
                    <a:pt x="129" y="68"/>
                    <a:pt x="148" y="75"/>
                    <a:pt x="170" y="81"/>
                  </a:cubicBezTo>
                  <a:cubicBezTo>
                    <a:pt x="194" y="88"/>
                    <a:pt x="243" y="88"/>
                    <a:pt x="244" y="52"/>
                  </a:cubicBezTo>
                  <a:cubicBezTo>
                    <a:pt x="244" y="24"/>
                    <a:pt x="201" y="10"/>
                    <a:pt x="180" y="5"/>
                  </a:cubicBezTo>
                  <a:cubicBezTo>
                    <a:pt x="167" y="2"/>
                    <a:pt x="153" y="1"/>
                    <a:pt x="139" y="1"/>
                  </a:cubicBezTo>
                  <a:cubicBezTo>
                    <a:pt x="123" y="0"/>
                    <a:pt x="114" y="8"/>
                    <a:pt x="100" y="14"/>
                  </a:cubicBezTo>
                  <a:cubicBezTo>
                    <a:pt x="70" y="27"/>
                    <a:pt x="32" y="26"/>
                    <a:pt x="5" y="46"/>
                  </a:cubicBezTo>
                  <a:cubicBezTo>
                    <a:pt x="0" y="64"/>
                    <a:pt x="8" y="73"/>
                    <a:pt x="25" y="76"/>
                  </a:cubicBezTo>
                </a:path>
              </a:pathLst>
            </a:custGeom>
            <a:solidFill>
              <a:srgbClr val="E16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0" name="Freeform 14">
              <a:extLst>
                <a:ext uri="{FF2B5EF4-FFF2-40B4-BE49-F238E27FC236}">
                  <a16:creationId xmlns:a16="http://schemas.microsoft.com/office/drawing/2014/main" id="{0337A0C6-87A2-4727-9B8A-43B270D20254}"/>
                </a:ext>
              </a:extLst>
            </p:cNvPr>
            <p:cNvSpPr>
              <a:spLocks/>
            </p:cNvSpPr>
            <p:nvPr/>
          </p:nvSpPr>
          <p:spPr bwMode="auto">
            <a:xfrm>
              <a:off x="475" y="928"/>
              <a:ext cx="1418" cy="324"/>
            </a:xfrm>
            <a:custGeom>
              <a:avLst/>
              <a:gdLst>
                <a:gd name="T0" fmla="*/ 3069 w 645"/>
                <a:gd name="T1" fmla="*/ 0 h 138"/>
                <a:gd name="T2" fmla="*/ 2251 w 645"/>
                <a:gd name="T3" fmla="*/ 54 h 138"/>
                <a:gd name="T4" fmla="*/ 1565 w 645"/>
                <a:gd name="T5" fmla="*/ 242 h 138"/>
                <a:gd name="T6" fmla="*/ 976 w 645"/>
                <a:gd name="T7" fmla="*/ 479 h 138"/>
                <a:gd name="T8" fmla="*/ 411 w 645"/>
                <a:gd name="T9" fmla="*/ 646 h 138"/>
                <a:gd name="T10" fmla="*/ 0 w 645"/>
                <a:gd name="T11" fmla="*/ 733 h 138"/>
                <a:gd name="T12" fmla="*/ 367 w 645"/>
                <a:gd name="T13" fmla="*/ 700 h 138"/>
                <a:gd name="T14" fmla="*/ 677 w 645"/>
                <a:gd name="T15" fmla="*/ 646 h 138"/>
                <a:gd name="T16" fmla="*/ 1310 w 645"/>
                <a:gd name="T17" fmla="*/ 446 h 138"/>
                <a:gd name="T18" fmla="*/ 2416 w 645"/>
                <a:gd name="T19" fmla="*/ 94 h 138"/>
                <a:gd name="T20" fmla="*/ 3117 w 645"/>
                <a:gd name="T21" fmla="*/ 33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5" h="138">
                  <a:moveTo>
                    <a:pt x="635" y="0"/>
                  </a:moveTo>
                  <a:cubicBezTo>
                    <a:pt x="589" y="0"/>
                    <a:pt x="510" y="0"/>
                    <a:pt x="466" y="10"/>
                  </a:cubicBezTo>
                  <a:cubicBezTo>
                    <a:pt x="417" y="20"/>
                    <a:pt x="370" y="24"/>
                    <a:pt x="324" y="44"/>
                  </a:cubicBezTo>
                  <a:cubicBezTo>
                    <a:pt x="283" y="61"/>
                    <a:pt x="246" y="79"/>
                    <a:pt x="202" y="87"/>
                  </a:cubicBezTo>
                  <a:cubicBezTo>
                    <a:pt x="161" y="95"/>
                    <a:pt x="124" y="103"/>
                    <a:pt x="85" y="117"/>
                  </a:cubicBezTo>
                  <a:cubicBezTo>
                    <a:pt x="60" y="127"/>
                    <a:pt x="27" y="134"/>
                    <a:pt x="0" y="133"/>
                  </a:cubicBezTo>
                  <a:cubicBezTo>
                    <a:pt x="12" y="138"/>
                    <a:pt x="58" y="128"/>
                    <a:pt x="76" y="127"/>
                  </a:cubicBezTo>
                  <a:cubicBezTo>
                    <a:pt x="98" y="126"/>
                    <a:pt x="119" y="123"/>
                    <a:pt x="140" y="117"/>
                  </a:cubicBezTo>
                  <a:cubicBezTo>
                    <a:pt x="183" y="104"/>
                    <a:pt x="227" y="93"/>
                    <a:pt x="271" y="81"/>
                  </a:cubicBezTo>
                  <a:cubicBezTo>
                    <a:pt x="351" y="61"/>
                    <a:pt x="420" y="30"/>
                    <a:pt x="500" y="17"/>
                  </a:cubicBezTo>
                  <a:cubicBezTo>
                    <a:pt x="535" y="12"/>
                    <a:pt x="612" y="7"/>
                    <a:pt x="64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41" name="Oval 15">
              <a:extLst>
                <a:ext uri="{FF2B5EF4-FFF2-40B4-BE49-F238E27FC236}">
                  <a16:creationId xmlns:a16="http://schemas.microsoft.com/office/drawing/2014/main" id="{25F558C5-9B99-4715-BC39-EDCBB27287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922" y="932"/>
              <a:ext cx="59" cy="3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42" name="Oval 16">
              <a:extLst>
                <a:ext uri="{FF2B5EF4-FFF2-40B4-BE49-F238E27FC236}">
                  <a16:creationId xmlns:a16="http://schemas.microsoft.com/office/drawing/2014/main" id="{5B83B934-D156-47D3-811C-D5C859E73BD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014" y="949"/>
              <a:ext cx="33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7412" name="Group 17">
            <a:extLst>
              <a:ext uri="{FF2B5EF4-FFF2-40B4-BE49-F238E27FC236}">
                <a16:creationId xmlns:a16="http://schemas.microsoft.com/office/drawing/2014/main" id="{DEEB1F89-F123-4192-827B-8FE4B0A5A60A}"/>
              </a:ext>
            </a:extLst>
          </p:cNvPr>
          <p:cNvGrpSpPr>
            <a:grpSpLocks/>
          </p:cNvGrpSpPr>
          <p:nvPr/>
        </p:nvGrpSpPr>
        <p:grpSpPr bwMode="auto">
          <a:xfrm>
            <a:off x="3843338" y="2657476"/>
            <a:ext cx="6303962" cy="1336675"/>
            <a:chOff x="1461" y="1674"/>
            <a:chExt cx="3971" cy="842"/>
          </a:xfrm>
        </p:grpSpPr>
        <p:sp>
          <p:nvSpPr>
            <p:cNvPr id="17627" name="Freeform 18">
              <a:extLst>
                <a:ext uri="{FF2B5EF4-FFF2-40B4-BE49-F238E27FC236}">
                  <a16:creationId xmlns:a16="http://schemas.microsoft.com/office/drawing/2014/main" id="{406F160D-29AC-4CB0-A1FD-EC72E95E14AF}"/>
                </a:ext>
              </a:extLst>
            </p:cNvPr>
            <p:cNvSpPr>
              <a:spLocks/>
            </p:cNvSpPr>
            <p:nvPr/>
          </p:nvSpPr>
          <p:spPr bwMode="auto">
            <a:xfrm>
              <a:off x="2614" y="1864"/>
              <a:ext cx="853" cy="498"/>
            </a:xfrm>
            <a:custGeom>
              <a:avLst/>
              <a:gdLst>
                <a:gd name="T0" fmla="*/ 0 w 388"/>
                <a:gd name="T1" fmla="*/ 716 h 212"/>
                <a:gd name="T2" fmla="*/ 895 w 388"/>
                <a:gd name="T3" fmla="*/ 106 h 212"/>
                <a:gd name="T4" fmla="*/ 1823 w 388"/>
                <a:gd name="T5" fmla="*/ 446 h 212"/>
                <a:gd name="T6" fmla="*/ 952 w 388"/>
                <a:gd name="T7" fmla="*/ 872 h 212"/>
                <a:gd name="T8" fmla="*/ 0 w 388"/>
                <a:gd name="T9" fmla="*/ 716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212">
                  <a:moveTo>
                    <a:pt x="0" y="130"/>
                  </a:moveTo>
                  <a:cubicBezTo>
                    <a:pt x="0" y="61"/>
                    <a:pt x="127" y="23"/>
                    <a:pt x="185" y="19"/>
                  </a:cubicBezTo>
                  <a:cubicBezTo>
                    <a:pt x="243" y="14"/>
                    <a:pt x="366" y="0"/>
                    <a:pt x="377" y="81"/>
                  </a:cubicBezTo>
                  <a:cubicBezTo>
                    <a:pt x="388" y="162"/>
                    <a:pt x="264" y="135"/>
                    <a:pt x="197" y="158"/>
                  </a:cubicBezTo>
                  <a:cubicBezTo>
                    <a:pt x="131" y="180"/>
                    <a:pt x="0" y="212"/>
                    <a:pt x="0" y="130"/>
                  </a:cubicBezTo>
                  <a:close/>
                </a:path>
              </a:pathLst>
            </a:custGeom>
            <a:noFill/>
            <a:ln w="14288" cap="flat">
              <a:solidFill>
                <a:srgbClr val="00000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28" name="Oval 19">
              <a:extLst>
                <a:ext uri="{FF2B5EF4-FFF2-40B4-BE49-F238E27FC236}">
                  <a16:creationId xmlns:a16="http://schemas.microsoft.com/office/drawing/2014/main" id="{FEA0F6B9-EBEE-4579-B513-47C5D70D23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66" y="1822"/>
              <a:ext cx="77" cy="82"/>
            </a:xfrm>
            <a:prstGeom prst="ellipse">
              <a:avLst/>
            </a:prstGeom>
            <a:noFill/>
            <a:ln w="14288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29" name="Freeform 20">
              <a:extLst>
                <a:ext uri="{FF2B5EF4-FFF2-40B4-BE49-F238E27FC236}">
                  <a16:creationId xmlns:a16="http://schemas.microsoft.com/office/drawing/2014/main" id="{C3B74D4F-BEBC-4363-AE22-6DE794152223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674"/>
              <a:ext cx="3971" cy="842"/>
            </a:xfrm>
            <a:custGeom>
              <a:avLst/>
              <a:gdLst>
                <a:gd name="T0" fmla="*/ 218 w 1805"/>
                <a:gd name="T1" fmla="*/ 1358 h 359"/>
                <a:gd name="T2" fmla="*/ 1940 w 1805"/>
                <a:gd name="T3" fmla="*/ 699 h 359"/>
                <a:gd name="T4" fmla="*/ 4613 w 1805"/>
                <a:gd name="T5" fmla="*/ 242 h 359"/>
                <a:gd name="T6" fmla="*/ 8523 w 1805"/>
                <a:gd name="T7" fmla="*/ 830 h 359"/>
                <a:gd name="T8" fmla="*/ 8441 w 1805"/>
                <a:gd name="T9" fmla="*/ 978 h 359"/>
                <a:gd name="T10" fmla="*/ 6877 w 1805"/>
                <a:gd name="T11" fmla="*/ 1288 h 359"/>
                <a:gd name="T12" fmla="*/ 3494 w 1805"/>
                <a:gd name="T13" fmla="*/ 1684 h 359"/>
                <a:gd name="T14" fmla="*/ 939 w 1805"/>
                <a:gd name="T15" fmla="*/ 1567 h 359"/>
                <a:gd name="T16" fmla="*/ 218 w 1805"/>
                <a:gd name="T17" fmla="*/ 1358 h 3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5" h="359">
                  <a:moveTo>
                    <a:pt x="45" y="247"/>
                  </a:moveTo>
                  <a:cubicBezTo>
                    <a:pt x="45" y="247"/>
                    <a:pt x="281" y="187"/>
                    <a:pt x="401" y="127"/>
                  </a:cubicBezTo>
                  <a:cubicBezTo>
                    <a:pt x="521" y="67"/>
                    <a:pt x="777" y="0"/>
                    <a:pt x="953" y="44"/>
                  </a:cubicBezTo>
                  <a:cubicBezTo>
                    <a:pt x="1129" y="88"/>
                    <a:pt x="1578" y="74"/>
                    <a:pt x="1761" y="151"/>
                  </a:cubicBezTo>
                  <a:cubicBezTo>
                    <a:pt x="1805" y="169"/>
                    <a:pt x="1797" y="177"/>
                    <a:pt x="1744" y="178"/>
                  </a:cubicBezTo>
                  <a:cubicBezTo>
                    <a:pt x="1691" y="179"/>
                    <a:pt x="1519" y="178"/>
                    <a:pt x="1421" y="234"/>
                  </a:cubicBezTo>
                  <a:cubicBezTo>
                    <a:pt x="1200" y="359"/>
                    <a:pt x="857" y="293"/>
                    <a:pt x="722" y="306"/>
                  </a:cubicBezTo>
                  <a:cubicBezTo>
                    <a:pt x="377" y="339"/>
                    <a:pt x="256" y="294"/>
                    <a:pt x="194" y="285"/>
                  </a:cubicBezTo>
                  <a:cubicBezTo>
                    <a:pt x="132" y="275"/>
                    <a:pt x="0" y="263"/>
                    <a:pt x="45" y="247"/>
                  </a:cubicBezTo>
                  <a:close/>
                </a:path>
              </a:pathLst>
            </a:custGeom>
            <a:solidFill>
              <a:srgbClr val="EE7F6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0" name="Freeform 21">
              <a:extLst>
                <a:ext uri="{FF2B5EF4-FFF2-40B4-BE49-F238E27FC236}">
                  <a16:creationId xmlns:a16="http://schemas.microsoft.com/office/drawing/2014/main" id="{A451CAD1-AE10-47A6-ADBC-94CB8886B4D7}"/>
                </a:ext>
              </a:extLst>
            </p:cNvPr>
            <p:cNvSpPr>
              <a:spLocks/>
            </p:cNvSpPr>
            <p:nvPr/>
          </p:nvSpPr>
          <p:spPr bwMode="auto">
            <a:xfrm>
              <a:off x="1461" y="1674"/>
              <a:ext cx="3971" cy="842"/>
            </a:xfrm>
            <a:custGeom>
              <a:avLst/>
              <a:gdLst>
                <a:gd name="T0" fmla="*/ 218 w 1805"/>
                <a:gd name="T1" fmla="*/ 1358 h 359"/>
                <a:gd name="T2" fmla="*/ 1940 w 1805"/>
                <a:gd name="T3" fmla="*/ 699 h 359"/>
                <a:gd name="T4" fmla="*/ 4613 w 1805"/>
                <a:gd name="T5" fmla="*/ 242 h 359"/>
                <a:gd name="T6" fmla="*/ 8523 w 1805"/>
                <a:gd name="T7" fmla="*/ 830 h 359"/>
                <a:gd name="T8" fmla="*/ 8441 w 1805"/>
                <a:gd name="T9" fmla="*/ 978 h 359"/>
                <a:gd name="T10" fmla="*/ 6877 w 1805"/>
                <a:gd name="T11" fmla="*/ 1288 h 359"/>
                <a:gd name="T12" fmla="*/ 3494 w 1805"/>
                <a:gd name="T13" fmla="*/ 1684 h 359"/>
                <a:gd name="T14" fmla="*/ 939 w 1805"/>
                <a:gd name="T15" fmla="*/ 1567 h 359"/>
                <a:gd name="T16" fmla="*/ 218 w 1805"/>
                <a:gd name="T17" fmla="*/ 1358 h 359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805" h="359">
                  <a:moveTo>
                    <a:pt x="45" y="247"/>
                  </a:moveTo>
                  <a:cubicBezTo>
                    <a:pt x="45" y="247"/>
                    <a:pt x="281" y="187"/>
                    <a:pt x="401" y="127"/>
                  </a:cubicBezTo>
                  <a:cubicBezTo>
                    <a:pt x="521" y="67"/>
                    <a:pt x="777" y="0"/>
                    <a:pt x="953" y="44"/>
                  </a:cubicBezTo>
                  <a:cubicBezTo>
                    <a:pt x="1129" y="88"/>
                    <a:pt x="1578" y="74"/>
                    <a:pt x="1761" y="151"/>
                  </a:cubicBezTo>
                  <a:cubicBezTo>
                    <a:pt x="1805" y="169"/>
                    <a:pt x="1797" y="177"/>
                    <a:pt x="1744" y="178"/>
                  </a:cubicBezTo>
                  <a:cubicBezTo>
                    <a:pt x="1691" y="179"/>
                    <a:pt x="1519" y="178"/>
                    <a:pt x="1421" y="234"/>
                  </a:cubicBezTo>
                  <a:cubicBezTo>
                    <a:pt x="1200" y="359"/>
                    <a:pt x="857" y="293"/>
                    <a:pt x="722" y="306"/>
                  </a:cubicBezTo>
                  <a:cubicBezTo>
                    <a:pt x="377" y="339"/>
                    <a:pt x="256" y="294"/>
                    <a:pt x="194" y="285"/>
                  </a:cubicBezTo>
                  <a:cubicBezTo>
                    <a:pt x="132" y="275"/>
                    <a:pt x="0" y="263"/>
                    <a:pt x="45" y="247"/>
                  </a:cubicBezTo>
                  <a:close/>
                </a:path>
              </a:pathLst>
            </a:custGeom>
            <a:noFill/>
            <a:ln w="14288" cap="flat">
              <a:solidFill>
                <a:srgbClr val="343434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1" name="Freeform 22">
              <a:extLst>
                <a:ext uri="{FF2B5EF4-FFF2-40B4-BE49-F238E27FC236}">
                  <a16:creationId xmlns:a16="http://schemas.microsoft.com/office/drawing/2014/main" id="{3DD73395-AC56-48D1-8D85-711176E379D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61" y="1864"/>
              <a:ext cx="854" cy="498"/>
            </a:xfrm>
            <a:custGeom>
              <a:avLst/>
              <a:gdLst>
                <a:gd name="T0" fmla="*/ 0 w 388"/>
                <a:gd name="T1" fmla="*/ 716 h 212"/>
                <a:gd name="T2" fmla="*/ 896 w 388"/>
                <a:gd name="T3" fmla="*/ 106 h 212"/>
                <a:gd name="T4" fmla="*/ 1827 w 388"/>
                <a:gd name="T5" fmla="*/ 446 h 212"/>
                <a:gd name="T6" fmla="*/ 955 w 388"/>
                <a:gd name="T7" fmla="*/ 872 h 212"/>
                <a:gd name="T8" fmla="*/ 0 w 388"/>
                <a:gd name="T9" fmla="*/ 716 h 21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388" h="212">
                  <a:moveTo>
                    <a:pt x="0" y="130"/>
                  </a:moveTo>
                  <a:cubicBezTo>
                    <a:pt x="0" y="61"/>
                    <a:pt x="127" y="23"/>
                    <a:pt x="185" y="19"/>
                  </a:cubicBezTo>
                  <a:cubicBezTo>
                    <a:pt x="243" y="14"/>
                    <a:pt x="366" y="0"/>
                    <a:pt x="377" y="81"/>
                  </a:cubicBezTo>
                  <a:cubicBezTo>
                    <a:pt x="388" y="162"/>
                    <a:pt x="264" y="135"/>
                    <a:pt x="197" y="158"/>
                  </a:cubicBezTo>
                  <a:cubicBezTo>
                    <a:pt x="131" y="180"/>
                    <a:pt x="0" y="212"/>
                    <a:pt x="0" y="130"/>
                  </a:cubicBezTo>
                  <a:close/>
                </a:path>
              </a:pathLst>
            </a:custGeom>
            <a:solidFill>
              <a:srgbClr val="D75A3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2" name="Freeform 23">
              <a:extLst>
                <a:ext uri="{FF2B5EF4-FFF2-40B4-BE49-F238E27FC236}">
                  <a16:creationId xmlns:a16="http://schemas.microsoft.com/office/drawing/2014/main" id="{DE086488-2CE3-4F9A-A3CC-C577D2E44D8F}"/>
                </a:ext>
              </a:extLst>
            </p:cNvPr>
            <p:cNvSpPr>
              <a:spLocks/>
            </p:cNvSpPr>
            <p:nvPr/>
          </p:nvSpPr>
          <p:spPr bwMode="auto">
            <a:xfrm>
              <a:off x="1853" y="1829"/>
              <a:ext cx="1236" cy="511"/>
            </a:xfrm>
            <a:custGeom>
              <a:avLst/>
              <a:gdLst>
                <a:gd name="T0" fmla="*/ 2534 w 562"/>
                <a:gd name="T1" fmla="*/ 12 h 218"/>
                <a:gd name="T2" fmla="*/ 1214 w 562"/>
                <a:gd name="T3" fmla="*/ 441 h 218"/>
                <a:gd name="T4" fmla="*/ 581 w 562"/>
                <a:gd name="T5" fmla="*/ 792 h 218"/>
                <a:gd name="T6" fmla="*/ 286 w 562"/>
                <a:gd name="T7" fmla="*/ 928 h 218"/>
                <a:gd name="T8" fmla="*/ 0 w 562"/>
                <a:gd name="T9" fmla="*/ 1010 h 218"/>
                <a:gd name="T10" fmla="*/ 1471 w 562"/>
                <a:gd name="T11" fmla="*/ 457 h 218"/>
                <a:gd name="T12" fmla="*/ 2694 w 562"/>
                <a:gd name="T13" fmla="*/ 12 h 218"/>
                <a:gd name="T14" fmla="*/ 2534 w 562"/>
                <a:gd name="T15" fmla="*/ 12 h 21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562" h="218">
                  <a:moveTo>
                    <a:pt x="524" y="2"/>
                  </a:moveTo>
                  <a:cubicBezTo>
                    <a:pt x="431" y="11"/>
                    <a:pt x="337" y="44"/>
                    <a:pt x="251" y="80"/>
                  </a:cubicBezTo>
                  <a:cubicBezTo>
                    <a:pt x="204" y="100"/>
                    <a:pt x="167" y="128"/>
                    <a:pt x="120" y="144"/>
                  </a:cubicBezTo>
                  <a:cubicBezTo>
                    <a:pt x="99" y="152"/>
                    <a:pt x="80" y="164"/>
                    <a:pt x="59" y="169"/>
                  </a:cubicBezTo>
                  <a:cubicBezTo>
                    <a:pt x="41" y="174"/>
                    <a:pt x="4" y="163"/>
                    <a:pt x="0" y="184"/>
                  </a:cubicBezTo>
                  <a:cubicBezTo>
                    <a:pt x="115" y="218"/>
                    <a:pt x="204" y="117"/>
                    <a:pt x="304" y="83"/>
                  </a:cubicBezTo>
                  <a:cubicBezTo>
                    <a:pt x="430" y="40"/>
                    <a:pt x="408" y="37"/>
                    <a:pt x="557" y="2"/>
                  </a:cubicBezTo>
                  <a:cubicBezTo>
                    <a:pt x="562" y="1"/>
                    <a:pt x="533" y="0"/>
                    <a:pt x="524" y="2"/>
                  </a:cubicBezTo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3" name="Freeform 24">
              <a:extLst>
                <a:ext uri="{FF2B5EF4-FFF2-40B4-BE49-F238E27FC236}">
                  <a16:creationId xmlns:a16="http://schemas.microsoft.com/office/drawing/2014/main" id="{8857B31F-115A-4EFE-AC45-0EC0EC47C7F5}"/>
                </a:ext>
              </a:extLst>
            </p:cNvPr>
            <p:cNvSpPr>
              <a:spLocks/>
            </p:cNvSpPr>
            <p:nvPr/>
          </p:nvSpPr>
          <p:spPr bwMode="auto">
            <a:xfrm>
              <a:off x="3806" y="1857"/>
              <a:ext cx="1542" cy="197"/>
            </a:xfrm>
            <a:custGeom>
              <a:avLst/>
              <a:gdLst>
                <a:gd name="T0" fmla="*/ 3392 w 701"/>
                <a:gd name="T1" fmla="*/ 462 h 84"/>
                <a:gd name="T2" fmla="*/ 2052 w 701"/>
                <a:gd name="T3" fmla="*/ 155 h 84"/>
                <a:gd name="T4" fmla="*/ 0 w 701"/>
                <a:gd name="T5" fmla="*/ 0 h 84"/>
                <a:gd name="T6" fmla="*/ 2022 w 701"/>
                <a:gd name="T7" fmla="*/ 220 h 84"/>
                <a:gd name="T8" fmla="*/ 3392 w 701"/>
                <a:gd name="T9" fmla="*/ 462 h 8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01" h="84">
                  <a:moveTo>
                    <a:pt x="701" y="84"/>
                  </a:moveTo>
                  <a:cubicBezTo>
                    <a:pt x="701" y="84"/>
                    <a:pt x="534" y="26"/>
                    <a:pt x="424" y="28"/>
                  </a:cubicBezTo>
                  <a:cubicBezTo>
                    <a:pt x="314" y="30"/>
                    <a:pt x="64" y="14"/>
                    <a:pt x="0" y="0"/>
                  </a:cubicBezTo>
                  <a:cubicBezTo>
                    <a:pt x="0" y="0"/>
                    <a:pt x="290" y="44"/>
                    <a:pt x="418" y="40"/>
                  </a:cubicBezTo>
                  <a:cubicBezTo>
                    <a:pt x="546" y="36"/>
                    <a:pt x="667" y="70"/>
                    <a:pt x="701" y="84"/>
                  </a:cubicBezTo>
                  <a:close/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4" name="Freeform 25">
              <a:extLst>
                <a:ext uri="{FF2B5EF4-FFF2-40B4-BE49-F238E27FC236}">
                  <a16:creationId xmlns:a16="http://schemas.microsoft.com/office/drawing/2014/main" id="{51FD561F-D946-4EBE-9416-AB105B6D425E}"/>
                </a:ext>
              </a:extLst>
            </p:cNvPr>
            <p:cNvSpPr>
              <a:spLocks/>
            </p:cNvSpPr>
            <p:nvPr/>
          </p:nvSpPr>
          <p:spPr bwMode="auto">
            <a:xfrm>
              <a:off x="3140" y="1820"/>
              <a:ext cx="259" cy="68"/>
            </a:xfrm>
            <a:custGeom>
              <a:avLst/>
              <a:gdLst>
                <a:gd name="T0" fmla="*/ 48 w 118"/>
                <a:gd name="T1" fmla="*/ 16 h 29"/>
                <a:gd name="T2" fmla="*/ 0 w 118"/>
                <a:gd name="T3" fmla="*/ 106 h 29"/>
                <a:gd name="T4" fmla="*/ 266 w 118"/>
                <a:gd name="T5" fmla="*/ 122 h 29"/>
                <a:gd name="T6" fmla="*/ 568 w 118"/>
                <a:gd name="T7" fmla="*/ 89 h 29"/>
                <a:gd name="T8" fmla="*/ 44 w 118"/>
                <a:gd name="T9" fmla="*/ 33 h 2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29">
                  <a:moveTo>
                    <a:pt x="10" y="3"/>
                  </a:moveTo>
                  <a:cubicBezTo>
                    <a:pt x="5" y="7"/>
                    <a:pt x="1" y="12"/>
                    <a:pt x="0" y="19"/>
                  </a:cubicBezTo>
                  <a:cubicBezTo>
                    <a:pt x="14" y="28"/>
                    <a:pt x="39" y="22"/>
                    <a:pt x="55" y="22"/>
                  </a:cubicBezTo>
                  <a:cubicBezTo>
                    <a:pt x="69" y="22"/>
                    <a:pt x="110" y="29"/>
                    <a:pt x="118" y="16"/>
                  </a:cubicBezTo>
                  <a:cubicBezTo>
                    <a:pt x="108" y="0"/>
                    <a:pt x="27" y="0"/>
                    <a:pt x="9" y="6"/>
                  </a:cubicBezTo>
                </a:path>
              </a:pathLst>
            </a:custGeom>
            <a:solidFill>
              <a:srgbClr val="F08D79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5" name="Freeform 26">
              <a:extLst>
                <a:ext uri="{FF2B5EF4-FFF2-40B4-BE49-F238E27FC236}">
                  <a16:creationId xmlns:a16="http://schemas.microsoft.com/office/drawing/2014/main" id="{D93AE135-A95D-45D0-9CF0-BC854560BBA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2" y="2204"/>
              <a:ext cx="2323" cy="207"/>
            </a:xfrm>
            <a:custGeom>
              <a:avLst/>
              <a:gdLst>
                <a:gd name="T0" fmla="*/ 0 w 1056"/>
                <a:gd name="T1" fmla="*/ 336 h 88"/>
                <a:gd name="T2" fmla="*/ 1291 w 1056"/>
                <a:gd name="T3" fmla="*/ 426 h 88"/>
                <a:gd name="T4" fmla="*/ 2796 w 1056"/>
                <a:gd name="T5" fmla="*/ 372 h 88"/>
                <a:gd name="T6" fmla="*/ 5110 w 1056"/>
                <a:gd name="T7" fmla="*/ 0 h 88"/>
                <a:gd name="T8" fmla="*/ 3663 w 1056"/>
                <a:gd name="T9" fmla="*/ 282 h 88"/>
                <a:gd name="T10" fmla="*/ 2037 w 1056"/>
                <a:gd name="T11" fmla="*/ 242 h 88"/>
                <a:gd name="T12" fmla="*/ 790 w 1056"/>
                <a:gd name="T13" fmla="*/ 320 h 88"/>
                <a:gd name="T14" fmla="*/ 0 w 1056"/>
                <a:gd name="T15" fmla="*/ 336 h 88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0" t="0" r="r" b="b"/>
              <a:pathLst>
                <a:path w="1056" h="88">
                  <a:moveTo>
                    <a:pt x="0" y="61"/>
                  </a:moveTo>
                  <a:cubicBezTo>
                    <a:pt x="0" y="61"/>
                    <a:pt x="154" y="88"/>
                    <a:pt x="267" y="77"/>
                  </a:cubicBezTo>
                  <a:cubicBezTo>
                    <a:pt x="380" y="67"/>
                    <a:pt x="495" y="60"/>
                    <a:pt x="578" y="67"/>
                  </a:cubicBezTo>
                  <a:cubicBezTo>
                    <a:pt x="662" y="74"/>
                    <a:pt x="909" y="84"/>
                    <a:pt x="1056" y="0"/>
                  </a:cubicBezTo>
                  <a:cubicBezTo>
                    <a:pt x="1056" y="0"/>
                    <a:pt x="899" y="60"/>
                    <a:pt x="757" y="51"/>
                  </a:cubicBezTo>
                  <a:cubicBezTo>
                    <a:pt x="616" y="42"/>
                    <a:pt x="502" y="31"/>
                    <a:pt x="421" y="44"/>
                  </a:cubicBezTo>
                  <a:cubicBezTo>
                    <a:pt x="340" y="56"/>
                    <a:pt x="228" y="44"/>
                    <a:pt x="163" y="58"/>
                  </a:cubicBezTo>
                  <a:cubicBezTo>
                    <a:pt x="97" y="72"/>
                    <a:pt x="28" y="69"/>
                    <a:pt x="0" y="61"/>
                  </a:cubicBezTo>
                  <a:close/>
                </a:path>
              </a:pathLst>
            </a:custGeom>
            <a:solidFill>
              <a:srgbClr val="E56E52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6" name="Freeform 27">
              <a:extLst>
                <a:ext uri="{FF2B5EF4-FFF2-40B4-BE49-F238E27FC236}">
                  <a16:creationId xmlns:a16="http://schemas.microsoft.com/office/drawing/2014/main" id="{A78D8DDB-ABA7-40FA-8D01-027DBBAEE063}"/>
                </a:ext>
              </a:extLst>
            </p:cNvPr>
            <p:cNvSpPr>
              <a:spLocks/>
            </p:cNvSpPr>
            <p:nvPr/>
          </p:nvSpPr>
          <p:spPr bwMode="auto">
            <a:xfrm>
              <a:off x="5126" y="2014"/>
              <a:ext cx="253" cy="66"/>
            </a:xfrm>
            <a:custGeom>
              <a:avLst/>
              <a:gdLst>
                <a:gd name="T0" fmla="*/ 319 w 115"/>
                <a:gd name="T1" fmla="*/ 144 h 28"/>
                <a:gd name="T2" fmla="*/ 513 w 115"/>
                <a:gd name="T3" fmla="*/ 123 h 28"/>
                <a:gd name="T4" fmla="*/ 488 w 115"/>
                <a:gd name="T5" fmla="*/ 94 h 28"/>
                <a:gd name="T6" fmla="*/ 392 w 115"/>
                <a:gd name="T7" fmla="*/ 57 h 28"/>
                <a:gd name="T8" fmla="*/ 198 w 115"/>
                <a:gd name="T9" fmla="*/ 21 h 28"/>
                <a:gd name="T10" fmla="*/ 0 w 115"/>
                <a:gd name="T11" fmla="*/ 0 h 28"/>
                <a:gd name="T12" fmla="*/ 233 w 115"/>
                <a:gd name="T13" fmla="*/ 40 h 28"/>
                <a:gd name="T14" fmla="*/ 436 w 115"/>
                <a:gd name="T15" fmla="*/ 111 h 28"/>
                <a:gd name="T16" fmla="*/ 319 w 115"/>
                <a:gd name="T17" fmla="*/ 151 h 2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115" h="28">
                  <a:moveTo>
                    <a:pt x="66" y="26"/>
                  </a:moveTo>
                  <a:cubicBezTo>
                    <a:pt x="78" y="26"/>
                    <a:pt x="95" y="28"/>
                    <a:pt x="106" y="22"/>
                  </a:cubicBezTo>
                  <a:cubicBezTo>
                    <a:pt x="115" y="17"/>
                    <a:pt x="111" y="19"/>
                    <a:pt x="101" y="17"/>
                  </a:cubicBezTo>
                  <a:cubicBezTo>
                    <a:pt x="94" y="15"/>
                    <a:pt x="87" y="12"/>
                    <a:pt x="81" y="10"/>
                  </a:cubicBezTo>
                  <a:cubicBezTo>
                    <a:pt x="68" y="6"/>
                    <a:pt x="55" y="6"/>
                    <a:pt x="41" y="4"/>
                  </a:cubicBezTo>
                  <a:cubicBezTo>
                    <a:pt x="29" y="3"/>
                    <a:pt x="10" y="5"/>
                    <a:pt x="0" y="0"/>
                  </a:cubicBezTo>
                  <a:cubicBezTo>
                    <a:pt x="15" y="5"/>
                    <a:pt x="33" y="2"/>
                    <a:pt x="48" y="7"/>
                  </a:cubicBezTo>
                  <a:cubicBezTo>
                    <a:pt x="60" y="10"/>
                    <a:pt x="80" y="12"/>
                    <a:pt x="90" y="20"/>
                  </a:cubicBezTo>
                  <a:cubicBezTo>
                    <a:pt x="85" y="25"/>
                    <a:pt x="72" y="22"/>
                    <a:pt x="66" y="27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7" name="Freeform 28">
              <a:extLst>
                <a:ext uri="{FF2B5EF4-FFF2-40B4-BE49-F238E27FC236}">
                  <a16:creationId xmlns:a16="http://schemas.microsoft.com/office/drawing/2014/main" id="{280B3E22-427E-4F9B-AA4B-2FC8B980C47D}"/>
                </a:ext>
              </a:extLst>
            </p:cNvPr>
            <p:cNvSpPr>
              <a:spLocks/>
            </p:cNvSpPr>
            <p:nvPr/>
          </p:nvSpPr>
          <p:spPr bwMode="auto">
            <a:xfrm>
              <a:off x="2579" y="2099"/>
              <a:ext cx="523" cy="183"/>
            </a:xfrm>
            <a:custGeom>
              <a:avLst/>
              <a:gdLst>
                <a:gd name="T0" fmla="*/ 68 w 238"/>
                <a:gd name="T1" fmla="*/ 0 h 78"/>
                <a:gd name="T2" fmla="*/ 68 w 238"/>
                <a:gd name="T3" fmla="*/ 336 h 78"/>
                <a:gd name="T4" fmla="*/ 371 w 238"/>
                <a:gd name="T5" fmla="*/ 397 h 78"/>
                <a:gd name="T6" fmla="*/ 738 w 238"/>
                <a:gd name="T7" fmla="*/ 258 h 78"/>
                <a:gd name="T8" fmla="*/ 971 w 238"/>
                <a:gd name="T9" fmla="*/ 225 h 78"/>
                <a:gd name="T10" fmla="*/ 1149 w 238"/>
                <a:gd name="T11" fmla="*/ 204 h 78"/>
                <a:gd name="T12" fmla="*/ 864 w 238"/>
                <a:gd name="T13" fmla="*/ 171 h 78"/>
                <a:gd name="T14" fmla="*/ 512 w 238"/>
                <a:gd name="T15" fmla="*/ 258 h 78"/>
                <a:gd name="T16" fmla="*/ 165 w 238"/>
                <a:gd name="T17" fmla="*/ 314 h 78"/>
                <a:gd name="T18" fmla="*/ 68 w 238"/>
                <a:gd name="T19" fmla="*/ 0 h 78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</a:gdLst>
              <a:ahLst/>
              <a:cxnLst>
                <a:cxn ang="T20">
                  <a:pos x="T0" y="T1"/>
                </a:cxn>
                <a:cxn ang="T21">
                  <a:pos x="T2" y="T3"/>
                </a:cxn>
                <a:cxn ang="T22">
                  <a:pos x="T4" y="T5"/>
                </a:cxn>
                <a:cxn ang="T23">
                  <a:pos x="T6" y="T7"/>
                </a:cxn>
                <a:cxn ang="T24">
                  <a:pos x="T8" y="T9"/>
                </a:cxn>
                <a:cxn ang="T25">
                  <a:pos x="T10" y="T11"/>
                </a:cxn>
                <a:cxn ang="T26">
                  <a:pos x="T12" y="T13"/>
                </a:cxn>
                <a:cxn ang="T27">
                  <a:pos x="T14" y="T15"/>
                </a:cxn>
                <a:cxn ang="T28">
                  <a:pos x="T16" y="T17"/>
                </a:cxn>
                <a:cxn ang="T29">
                  <a:pos x="T18" y="T19"/>
                </a:cxn>
              </a:cxnLst>
              <a:rect l="0" t="0" r="r" b="b"/>
              <a:pathLst>
                <a:path w="238" h="78">
                  <a:moveTo>
                    <a:pt x="14" y="0"/>
                  </a:moveTo>
                  <a:cubicBezTo>
                    <a:pt x="0" y="12"/>
                    <a:pt x="2" y="47"/>
                    <a:pt x="14" y="61"/>
                  </a:cubicBezTo>
                  <a:cubicBezTo>
                    <a:pt x="30" y="78"/>
                    <a:pt x="57" y="75"/>
                    <a:pt x="77" y="72"/>
                  </a:cubicBezTo>
                  <a:cubicBezTo>
                    <a:pt x="105" y="67"/>
                    <a:pt x="127" y="57"/>
                    <a:pt x="153" y="47"/>
                  </a:cubicBezTo>
                  <a:cubicBezTo>
                    <a:pt x="169" y="41"/>
                    <a:pt x="185" y="40"/>
                    <a:pt x="201" y="41"/>
                  </a:cubicBezTo>
                  <a:cubicBezTo>
                    <a:pt x="212" y="41"/>
                    <a:pt x="228" y="45"/>
                    <a:pt x="238" y="37"/>
                  </a:cubicBezTo>
                  <a:cubicBezTo>
                    <a:pt x="226" y="26"/>
                    <a:pt x="194" y="31"/>
                    <a:pt x="179" y="31"/>
                  </a:cubicBezTo>
                  <a:cubicBezTo>
                    <a:pt x="153" y="31"/>
                    <a:pt x="130" y="39"/>
                    <a:pt x="106" y="47"/>
                  </a:cubicBezTo>
                  <a:cubicBezTo>
                    <a:pt x="86" y="54"/>
                    <a:pt x="54" y="68"/>
                    <a:pt x="34" y="57"/>
                  </a:cubicBezTo>
                  <a:cubicBezTo>
                    <a:pt x="9" y="45"/>
                    <a:pt x="28" y="10"/>
                    <a:pt x="14" y="0"/>
                  </a:cubicBezTo>
                </a:path>
              </a:pathLst>
            </a:custGeom>
            <a:solidFill>
              <a:srgbClr val="C1472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8" name="Freeform 29">
              <a:extLst>
                <a:ext uri="{FF2B5EF4-FFF2-40B4-BE49-F238E27FC236}">
                  <a16:creationId xmlns:a16="http://schemas.microsoft.com/office/drawing/2014/main" id="{0D853624-E578-48F2-862C-61FAF5C0F165}"/>
                </a:ext>
              </a:extLst>
            </p:cNvPr>
            <p:cNvSpPr>
              <a:spLocks/>
            </p:cNvSpPr>
            <p:nvPr/>
          </p:nvSpPr>
          <p:spPr bwMode="auto">
            <a:xfrm>
              <a:off x="2821" y="1916"/>
              <a:ext cx="536" cy="206"/>
            </a:xfrm>
            <a:custGeom>
              <a:avLst/>
              <a:gdLst>
                <a:gd name="T0" fmla="*/ 136 w 244"/>
                <a:gd name="T1" fmla="*/ 417 h 88"/>
                <a:gd name="T2" fmla="*/ 512 w 244"/>
                <a:gd name="T3" fmla="*/ 368 h 88"/>
                <a:gd name="T4" fmla="*/ 819 w 244"/>
                <a:gd name="T5" fmla="*/ 445 h 88"/>
                <a:gd name="T6" fmla="*/ 1177 w 244"/>
                <a:gd name="T7" fmla="*/ 286 h 88"/>
                <a:gd name="T8" fmla="*/ 868 w 244"/>
                <a:gd name="T9" fmla="*/ 28 h 88"/>
                <a:gd name="T10" fmla="*/ 670 w 244"/>
                <a:gd name="T11" fmla="*/ 5 h 88"/>
                <a:gd name="T12" fmla="*/ 483 w 244"/>
                <a:gd name="T13" fmla="*/ 77 h 88"/>
                <a:gd name="T14" fmla="*/ 24 w 244"/>
                <a:gd name="T15" fmla="*/ 253 h 88"/>
                <a:gd name="T16" fmla="*/ 121 w 244"/>
                <a:gd name="T17" fmla="*/ 417 h 88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0" t="0" r="r" b="b"/>
              <a:pathLst>
                <a:path w="244" h="88">
                  <a:moveTo>
                    <a:pt x="28" y="76"/>
                  </a:moveTo>
                  <a:cubicBezTo>
                    <a:pt x="47" y="62"/>
                    <a:pt x="84" y="66"/>
                    <a:pt x="106" y="67"/>
                  </a:cubicBezTo>
                  <a:cubicBezTo>
                    <a:pt x="129" y="68"/>
                    <a:pt x="148" y="75"/>
                    <a:pt x="170" y="81"/>
                  </a:cubicBezTo>
                  <a:cubicBezTo>
                    <a:pt x="194" y="88"/>
                    <a:pt x="243" y="88"/>
                    <a:pt x="244" y="52"/>
                  </a:cubicBezTo>
                  <a:cubicBezTo>
                    <a:pt x="244" y="24"/>
                    <a:pt x="201" y="10"/>
                    <a:pt x="180" y="5"/>
                  </a:cubicBezTo>
                  <a:cubicBezTo>
                    <a:pt x="167" y="2"/>
                    <a:pt x="153" y="1"/>
                    <a:pt x="139" y="1"/>
                  </a:cubicBezTo>
                  <a:cubicBezTo>
                    <a:pt x="123" y="0"/>
                    <a:pt x="114" y="8"/>
                    <a:pt x="100" y="14"/>
                  </a:cubicBezTo>
                  <a:cubicBezTo>
                    <a:pt x="70" y="27"/>
                    <a:pt x="32" y="26"/>
                    <a:pt x="5" y="46"/>
                  </a:cubicBezTo>
                  <a:cubicBezTo>
                    <a:pt x="0" y="64"/>
                    <a:pt x="8" y="73"/>
                    <a:pt x="25" y="76"/>
                  </a:cubicBezTo>
                </a:path>
              </a:pathLst>
            </a:custGeom>
            <a:solidFill>
              <a:srgbClr val="E1644C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39" name="Freeform 30">
              <a:extLst>
                <a:ext uri="{FF2B5EF4-FFF2-40B4-BE49-F238E27FC236}">
                  <a16:creationId xmlns:a16="http://schemas.microsoft.com/office/drawing/2014/main" id="{D3289C0A-6902-4654-AAA7-26BF8FBB6D1A}"/>
                </a:ext>
              </a:extLst>
            </p:cNvPr>
            <p:cNvSpPr>
              <a:spLocks/>
            </p:cNvSpPr>
            <p:nvPr/>
          </p:nvSpPr>
          <p:spPr bwMode="auto">
            <a:xfrm>
              <a:off x="1675" y="1930"/>
              <a:ext cx="1418" cy="324"/>
            </a:xfrm>
            <a:custGeom>
              <a:avLst/>
              <a:gdLst>
                <a:gd name="T0" fmla="*/ 3069 w 645"/>
                <a:gd name="T1" fmla="*/ 0 h 138"/>
                <a:gd name="T2" fmla="*/ 2251 w 645"/>
                <a:gd name="T3" fmla="*/ 54 h 138"/>
                <a:gd name="T4" fmla="*/ 1565 w 645"/>
                <a:gd name="T5" fmla="*/ 242 h 138"/>
                <a:gd name="T6" fmla="*/ 976 w 645"/>
                <a:gd name="T7" fmla="*/ 479 h 138"/>
                <a:gd name="T8" fmla="*/ 411 w 645"/>
                <a:gd name="T9" fmla="*/ 646 h 138"/>
                <a:gd name="T10" fmla="*/ 0 w 645"/>
                <a:gd name="T11" fmla="*/ 728 h 138"/>
                <a:gd name="T12" fmla="*/ 367 w 645"/>
                <a:gd name="T13" fmla="*/ 700 h 138"/>
                <a:gd name="T14" fmla="*/ 677 w 645"/>
                <a:gd name="T15" fmla="*/ 646 h 138"/>
                <a:gd name="T16" fmla="*/ 1310 w 645"/>
                <a:gd name="T17" fmla="*/ 446 h 138"/>
                <a:gd name="T18" fmla="*/ 2416 w 645"/>
                <a:gd name="T19" fmla="*/ 94 h 138"/>
                <a:gd name="T20" fmla="*/ 3117 w 645"/>
                <a:gd name="T21" fmla="*/ 33 h 138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</a:gdLst>
              <a:ahLst/>
              <a:cxnLst>
                <a:cxn ang="T22">
                  <a:pos x="T0" y="T1"/>
                </a:cxn>
                <a:cxn ang="T23">
                  <a:pos x="T2" y="T3"/>
                </a:cxn>
                <a:cxn ang="T24">
                  <a:pos x="T4" y="T5"/>
                </a:cxn>
                <a:cxn ang="T25">
                  <a:pos x="T6" y="T7"/>
                </a:cxn>
                <a:cxn ang="T26">
                  <a:pos x="T8" y="T9"/>
                </a:cxn>
                <a:cxn ang="T27">
                  <a:pos x="T10" y="T11"/>
                </a:cxn>
                <a:cxn ang="T28">
                  <a:pos x="T12" y="T13"/>
                </a:cxn>
                <a:cxn ang="T29">
                  <a:pos x="T14" y="T15"/>
                </a:cxn>
                <a:cxn ang="T30">
                  <a:pos x="T16" y="T17"/>
                </a:cxn>
                <a:cxn ang="T31">
                  <a:pos x="T18" y="T19"/>
                </a:cxn>
                <a:cxn ang="T32">
                  <a:pos x="T20" y="T21"/>
                </a:cxn>
              </a:cxnLst>
              <a:rect l="0" t="0" r="r" b="b"/>
              <a:pathLst>
                <a:path w="645" h="138">
                  <a:moveTo>
                    <a:pt x="635" y="0"/>
                  </a:moveTo>
                  <a:cubicBezTo>
                    <a:pt x="589" y="0"/>
                    <a:pt x="510" y="0"/>
                    <a:pt x="466" y="10"/>
                  </a:cubicBezTo>
                  <a:cubicBezTo>
                    <a:pt x="417" y="20"/>
                    <a:pt x="370" y="24"/>
                    <a:pt x="324" y="44"/>
                  </a:cubicBezTo>
                  <a:cubicBezTo>
                    <a:pt x="283" y="61"/>
                    <a:pt x="246" y="79"/>
                    <a:pt x="202" y="87"/>
                  </a:cubicBezTo>
                  <a:cubicBezTo>
                    <a:pt x="161" y="95"/>
                    <a:pt x="124" y="103"/>
                    <a:pt x="85" y="117"/>
                  </a:cubicBezTo>
                  <a:cubicBezTo>
                    <a:pt x="60" y="126"/>
                    <a:pt x="27" y="134"/>
                    <a:pt x="0" y="132"/>
                  </a:cubicBezTo>
                  <a:cubicBezTo>
                    <a:pt x="12" y="138"/>
                    <a:pt x="58" y="128"/>
                    <a:pt x="76" y="127"/>
                  </a:cubicBezTo>
                  <a:cubicBezTo>
                    <a:pt x="98" y="126"/>
                    <a:pt x="119" y="123"/>
                    <a:pt x="140" y="117"/>
                  </a:cubicBezTo>
                  <a:cubicBezTo>
                    <a:pt x="183" y="104"/>
                    <a:pt x="227" y="93"/>
                    <a:pt x="271" y="81"/>
                  </a:cubicBezTo>
                  <a:cubicBezTo>
                    <a:pt x="351" y="61"/>
                    <a:pt x="420" y="30"/>
                    <a:pt x="500" y="17"/>
                  </a:cubicBezTo>
                  <a:cubicBezTo>
                    <a:pt x="535" y="12"/>
                    <a:pt x="612" y="7"/>
                    <a:pt x="645" y="6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0" name="Oval 31">
              <a:extLst>
                <a:ext uri="{FF2B5EF4-FFF2-40B4-BE49-F238E27FC236}">
                  <a16:creationId xmlns:a16="http://schemas.microsoft.com/office/drawing/2014/main" id="{32D7DD2C-EFCF-4777-BAC9-E708D6C516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122" y="1932"/>
              <a:ext cx="59" cy="35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1" name="Oval 32">
              <a:extLst>
                <a:ext uri="{FF2B5EF4-FFF2-40B4-BE49-F238E27FC236}">
                  <a16:creationId xmlns:a16="http://schemas.microsoft.com/office/drawing/2014/main" id="{657B82D4-4492-47CC-99F2-11BC1D3BA1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951"/>
              <a:ext cx="33" cy="28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42" name="Freeform 33">
              <a:extLst>
                <a:ext uri="{FF2B5EF4-FFF2-40B4-BE49-F238E27FC236}">
                  <a16:creationId xmlns:a16="http://schemas.microsoft.com/office/drawing/2014/main" id="{1DDC3867-4AC3-4119-8937-B20C15FDE084}"/>
                </a:ext>
              </a:extLst>
            </p:cNvPr>
            <p:cNvSpPr>
              <a:spLocks/>
            </p:cNvSpPr>
            <p:nvPr/>
          </p:nvSpPr>
          <p:spPr bwMode="auto">
            <a:xfrm>
              <a:off x="1846" y="2218"/>
              <a:ext cx="42" cy="122"/>
            </a:xfrm>
            <a:custGeom>
              <a:avLst/>
              <a:gdLst>
                <a:gd name="T0" fmla="*/ 93 w 19"/>
                <a:gd name="T1" fmla="*/ 0 h 52"/>
                <a:gd name="T2" fmla="*/ 0 w 19"/>
                <a:gd name="T3" fmla="*/ 286 h 52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9" h="52">
                  <a:moveTo>
                    <a:pt x="19" y="0"/>
                  </a:moveTo>
                  <a:cubicBezTo>
                    <a:pt x="10" y="16"/>
                    <a:pt x="5" y="34"/>
                    <a:pt x="0" y="52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3" name="Freeform 34">
              <a:extLst>
                <a:ext uri="{FF2B5EF4-FFF2-40B4-BE49-F238E27FC236}">
                  <a16:creationId xmlns:a16="http://schemas.microsoft.com/office/drawing/2014/main" id="{1F1A8D8C-9887-4196-B894-1F674771334C}"/>
                </a:ext>
              </a:extLst>
            </p:cNvPr>
            <p:cNvSpPr>
              <a:spLocks/>
            </p:cNvSpPr>
            <p:nvPr/>
          </p:nvSpPr>
          <p:spPr bwMode="auto">
            <a:xfrm>
              <a:off x="1901" y="2200"/>
              <a:ext cx="280" cy="183"/>
            </a:xfrm>
            <a:custGeom>
              <a:avLst/>
              <a:gdLst>
                <a:gd name="T0" fmla="*/ 0 w 127"/>
                <a:gd name="T1" fmla="*/ 0 h 78"/>
                <a:gd name="T2" fmla="*/ 311 w 127"/>
                <a:gd name="T3" fmla="*/ 192 h 78"/>
                <a:gd name="T4" fmla="*/ 617 w 127"/>
                <a:gd name="T5" fmla="*/ 429 h 78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27" h="78">
                  <a:moveTo>
                    <a:pt x="0" y="0"/>
                  </a:moveTo>
                  <a:cubicBezTo>
                    <a:pt x="23" y="7"/>
                    <a:pt x="44" y="23"/>
                    <a:pt x="64" y="35"/>
                  </a:cubicBezTo>
                  <a:cubicBezTo>
                    <a:pt x="86" y="49"/>
                    <a:pt x="105" y="65"/>
                    <a:pt x="127" y="78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4" name="Freeform 35">
              <a:extLst>
                <a:ext uri="{FF2B5EF4-FFF2-40B4-BE49-F238E27FC236}">
                  <a16:creationId xmlns:a16="http://schemas.microsoft.com/office/drawing/2014/main" id="{27802628-A1F0-427D-81A6-CB8F2DB5FD30}"/>
                </a:ext>
              </a:extLst>
            </p:cNvPr>
            <p:cNvSpPr>
              <a:spLocks/>
            </p:cNvSpPr>
            <p:nvPr/>
          </p:nvSpPr>
          <p:spPr bwMode="auto">
            <a:xfrm>
              <a:off x="2178" y="2071"/>
              <a:ext cx="148" cy="284"/>
            </a:xfrm>
            <a:custGeom>
              <a:avLst/>
              <a:gdLst>
                <a:gd name="T0" fmla="*/ 327 w 67"/>
                <a:gd name="T1" fmla="*/ 0 h 121"/>
                <a:gd name="T2" fmla="*/ 239 w 67"/>
                <a:gd name="T3" fmla="*/ 131 h 121"/>
                <a:gd name="T4" fmla="*/ 126 w 67"/>
                <a:gd name="T5" fmla="*/ 336 h 121"/>
                <a:gd name="T6" fmla="*/ 44 w 67"/>
                <a:gd name="T7" fmla="*/ 540 h 121"/>
                <a:gd name="T8" fmla="*/ 0 w 67"/>
                <a:gd name="T9" fmla="*/ 667 h 1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7" h="121">
                  <a:moveTo>
                    <a:pt x="67" y="0"/>
                  </a:moveTo>
                  <a:cubicBezTo>
                    <a:pt x="63" y="8"/>
                    <a:pt x="54" y="16"/>
                    <a:pt x="49" y="24"/>
                  </a:cubicBezTo>
                  <a:cubicBezTo>
                    <a:pt x="41" y="36"/>
                    <a:pt x="33" y="48"/>
                    <a:pt x="26" y="61"/>
                  </a:cubicBezTo>
                  <a:cubicBezTo>
                    <a:pt x="20" y="73"/>
                    <a:pt x="14" y="86"/>
                    <a:pt x="9" y="98"/>
                  </a:cubicBezTo>
                  <a:cubicBezTo>
                    <a:pt x="6" y="104"/>
                    <a:pt x="2" y="118"/>
                    <a:pt x="0" y="121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5" name="Freeform 36">
              <a:extLst>
                <a:ext uri="{FF2B5EF4-FFF2-40B4-BE49-F238E27FC236}">
                  <a16:creationId xmlns:a16="http://schemas.microsoft.com/office/drawing/2014/main" id="{B613E647-40FF-4E9D-944B-0BC656236E88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9" y="2010"/>
              <a:ext cx="81" cy="35"/>
            </a:xfrm>
            <a:custGeom>
              <a:avLst/>
              <a:gdLst>
                <a:gd name="T0" fmla="*/ 177 w 37"/>
                <a:gd name="T1" fmla="*/ 70 h 15"/>
                <a:gd name="T2" fmla="*/ 0 w 37"/>
                <a:gd name="T3" fmla="*/ 21 h 1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7" h="15">
                  <a:moveTo>
                    <a:pt x="37" y="13"/>
                  </a:moveTo>
                  <a:cubicBezTo>
                    <a:pt x="28" y="15"/>
                    <a:pt x="10" y="0"/>
                    <a:pt x="0" y="4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6" name="Freeform 37">
              <a:extLst>
                <a:ext uri="{FF2B5EF4-FFF2-40B4-BE49-F238E27FC236}">
                  <a16:creationId xmlns:a16="http://schemas.microsoft.com/office/drawing/2014/main" id="{24D88DAD-B689-4D81-83C2-F30FF1FC76FE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1" y="1930"/>
              <a:ext cx="68" cy="108"/>
            </a:xfrm>
            <a:custGeom>
              <a:avLst/>
              <a:gdLst>
                <a:gd name="T0" fmla="*/ 0 w 31"/>
                <a:gd name="T1" fmla="*/ 254 h 46"/>
                <a:gd name="T2" fmla="*/ 149 w 31"/>
                <a:gd name="T3" fmla="*/ 0 h 4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46">
                  <a:moveTo>
                    <a:pt x="0" y="46"/>
                  </a:moveTo>
                  <a:cubicBezTo>
                    <a:pt x="9" y="30"/>
                    <a:pt x="21" y="14"/>
                    <a:pt x="31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7" name="Freeform 38">
              <a:extLst>
                <a:ext uri="{FF2B5EF4-FFF2-40B4-BE49-F238E27FC236}">
                  <a16:creationId xmlns:a16="http://schemas.microsoft.com/office/drawing/2014/main" id="{91D98EF8-459F-4E71-B995-9BEDB755AB40}"/>
                </a:ext>
              </a:extLst>
            </p:cNvPr>
            <p:cNvSpPr>
              <a:spLocks/>
            </p:cNvSpPr>
            <p:nvPr/>
          </p:nvSpPr>
          <p:spPr bwMode="auto">
            <a:xfrm>
              <a:off x="2537" y="1881"/>
              <a:ext cx="156" cy="70"/>
            </a:xfrm>
            <a:custGeom>
              <a:avLst/>
              <a:gdLst>
                <a:gd name="T0" fmla="*/ 343 w 71"/>
                <a:gd name="T1" fmla="*/ 163 h 30"/>
                <a:gd name="T2" fmla="*/ 0 w 71"/>
                <a:gd name="T3" fmla="*/ 0 h 3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71" h="30">
                  <a:moveTo>
                    <a:pt x="71" y="30"/>
                  </a:moveTo>
                  <a:cubicBezTo>
                    <a:pt x="48" y="20"/>
                    <a:pt x="24" y="8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8" name="Freeform 39">
              <a:extLst>
                <a:ext uri="{FF2B5EF4-FFF2-40B4-BE49-F238E27FC236}">
                  <a16:creationId xmlns:a16="http://schemas.microsoft.com/office/drawing/2014/main" id="{FCDBD6F0-13C6-4DFC-9B8A-7CD5268ACAD6}"/>
                </a:ext>
              </a:extLst>
            </p:cNvPr>
            <p:cNvSpPr>
              <a:spLocks/>
            </p:cNvSpPr>
            <p:nvPr/>
          </p:nvSpPr>
          <p:spPr bwMode="auto">
            <a:xfrm>
              <a:off x="2348" y="2075"/>
              <a:ext cx="200" cy="115"/>
            </a:xfrm>
            <a:custGeom>
              <a:avLst/>
              <a:gdLst>
                <a:gd name="T0" fmla="*/ 0 w 91"/>
                <a:gd name="T1" fmla="*/ 0 h 49"/>
                <a:gd name="T2" fmla="*/ 440 w 91"/>
                <a:gd name="T3" fmla="*/ 270 h 4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91" h="49">
                  <a:moveTo>
                    <a:pt x="0" y="0"/>
                  </a:moveTo>
                  <a:cubicBezTo>
                    <a:pt x="28" y="21"/>
                    <a:pt x="63" y="31"/>
                    <a:pt x="91" y="49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49" name="Freeform 40">
              <a:extLst>
                <a:ext uri="{FF2B5EF4-FFF2-40B4-BE49-F238E27FC236}">
                  <a16:creationId xmlns:a16="http://schemas.microsoft.com/office/drawing/2014/main" id="{8A12FB9C-6500-415B-A63F-51E439E39068}"/>
                </a:ext>
              </a:extLst>
            </p:cNvPr>
            <p:cNvSpPr>
              <a:spLocks/>
            </p:cNvSpPr>
            <p:nvPr/>
          </p:nvSpPr>
          <p:spPr bwMode="auto">
            <a:xfrm>
              <a:off x="2524" y="2216"/>
              <a:ext cx="41" cy="216"/>
            </a:xfrm>
            <a:custGeom>
              <a:avLst/>
              <a:gdLst>
                <a:gd name="T0" fmla="*/ 84 w 19"/>
                <a:gd name="T1" fmla="*/ 0 h 92"/>
                <a:gd name="T2" fmla="*/ 9 w 19"/>
                <a:gd name="T3" fmla="*/ 303 h 92"/>
                <a:gd name="T4" fmla="*/ 88 w 19"/>
                <a:gd name="T5" fmla="*/ 507 h 9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9" h="92">
                  <a:moveTo>
                    <a:pt x="18" y="0"/>
                  </a:moveTo>
                  <a:cubicBezTo>
                    <a:pt x="6" y="14"/>
                    <a:pt x="0" y="36"/>
                    <a:pt x="2" y="55"/>
                  </a:cubicBezTo>
                  <a:cubicBezTo>
                    <a:pt x="3" y="65"/>
                    <a:pt x="9" y="88"/>
                    <a:pt x="19" y="92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0" name="Freeform 41">
              <a:extLst>
                <a:ext uri="{FF2B5EF4-FFF2-40B4-BE49-F238E27FC236}">
                  <a16:creationId xmlns:a16="http://schemas.microsoft.com/office/drawing/2014/main" id="{8A4B1FBA-5929-402F-9EB6-F81255A4817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2209"/>
              <a:ext cx="246" cy="211"/>
            </a:xfrm>
            <a:custGeom>
              <a:avLst/>
              <a:gdLst>
                <a:gd name="T0" fmla="*/ 0 w 112"/>
                <a:gd name="T1" fmla="*/ 0 h 90"/>
                <a:gd name="T2" fmla="*/ 174 w 112"/>
                <a:gd name="T3" fmla="*/ 176 h 90"/>
                <a:gd name="T4" fmla="*/ 327 w 112"/>
                <a:gd name="T5" fmla="*/ 324 h 90"/>
                <a:gd name="T6" fmla="*/ 468 w 112"/>
                <a:gd name="T7" fmla="*/ 429 h 90"/>
                <a:gd name="T8" fmla="*/ 540 w 112"/>
                <a:gd name="T9" fmla="*/ 495 h 9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90">
                  <a:moveTo>
                    <a:pt x="0" y="0"/>
                  </a:moveTo>
                  <a:cubicBezTo>
                    <a:pt x="14" y="8"/>
                    <a:pt x="24" y="22"/>
                    <a:pt x="36" y="32"/>
                  </a:cubicBezTo>
                  <a:cubicBezTo>
                    <a:pt x="47" y="41"/>
                    <a:pt x="57" y="51"/>
                    <a:pt x="68" y="59"/>
                  </a:cubicBezTo>
                  <a:cubicBezTo>
                    <a:pt x="77" y="66"/>
                    <a:pt x="87" y="71"/>
                    <a:pt x="97" y="78"/>
                  </a:cubicBezTo>
                  <a:cubicBezTo>
                    <a:pt x="101" y="81"/>
                    <a:pt x="111" y="88"/>
                    <a:pt x="112" y="9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1" name="Freeform 42">
              <a:extLst>
                <a:ext uri="{FF2B5EF4-FFF2-40B4-BE49-F238E27FC236}">
                  <a16:creationId xmlns:a16="http://schemas.microsoft.com/office/drawing/2014/main" id="{B6CFFE3E-FF22-4D74-949E-1AB8D8521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7" y="1984"/>
              <a:ext cx="115" cy="188"/>
            </a:xfrm>
            <a:custGeom>
              <a:avLst/>
              <a:gdLst>
                <a:gd name="T0" fmla="*/ 254 w 52"/>
                <a:gd name="T1" fmla="*/ 0 h 80"/>
                <a:gd name="T2" fmla="*/ 195 w 52"/>
                <a:gd name="T3" fmla="*/ 94 h 80"/>
                <a:gd name="T4" fmla="*/ 113 w 52"/>
                <a:gd name="T5" fmla="*/ 237 h 80"/>
                <a:gd name="T6" fmla="*/ 0 w 52"/>
                <a:gd name="T7" fmla="*/ 442 h 80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52" h="80">
                  <a:moveTo>
                    <a:pt x="52" y="0"/>
                  </a:moveTo>
                  <a:cubicBezTo>
                    <a:pt x="47" y="2"/>
                    <a:pt x="43" y="12"/>
                    <a:pt x="40" y="17"/>
                  </a:cubicBezTo>
                  <a:cubicBezTo>
                    <a:pt x="34" y="26"/>
                    <a:pt x="28" y="34"/>
                    <a:pt x="23" y="43"/>
                  </a:cubicBezTo>
                  <a:cubicBezTo>
                    <a:pt x="15" y="55"/>
                    <a:pt x="7" y="68"/>
                    <a:pt x="0" y="8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2" name="Freeform 43">
              <a:extLst>
                <a:ext uri="{FF2B5EF4-FFF2-40B4-BE49-F238E27FC236}">
                  <a16:creationId xmlns:a16="http://schemas.microsoft.com/office/drawing/2014/main" id="{188E401B-5153-453C-B961-6491490B8A52}"/>
                </a:ext>
              </a:extLst>
            </p:cNvPr>
            <p:cNvSpPr>
              <a:spLocks/>
            </p:cNvSpPr>
            <p:nvPr/>
          </p:nvSpPr>
          <p:spPr bwMode="auto">
            <a:xfrm>
              <a:off x="2990" y="2150"/>
              <a:ext cx="37" cy="249"/>
            </a:xfrm>
            <a:custGeom>
              <a:avLst/>
              <a:gdLst>
                <a:gd name="T0" fmla="*/ 81 w 17"/>
                <a:gd name="T1" fmla="*/ 0 h 106"/>
                <a:gd name="T2" fmla="*/ 4 w 17"/>
                <a:gd name="T3" fmla="*/ 381 h 106"/>
                <a:gd name="T4" fmla="*/ 72 w 17"/>
                <a:gd name="T5" fmla="*/ 585 h 106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7" h="106">
                  <a:moveTo>
                    <a:pt x="17" y="0"/>
                  </a:moveTo>
                  <a:cubicBezTo>
                    <a:pt x="7" y="23"/>
                    <a:pt x="0" y="44"/>
                    <a:pt x="1" y="69"/>
                  </a:cubicBezTo>
                  <a:cubicBezTo>
                    <a:pt x="1" y="82"/>
                    <a:pt x="6" y="97"/>
                    <a:pt x="15" y="106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3" name="Freeform 44">
              <a:extLst>
                <a:ext uri="{FF2B5EF4-FFF2-40B4-BE49-F238E27FC236}">
                  <a16:creationId xmlns:a16="http://schemas.microsoft.com/office/drawing/2014/main" id="{A045CD8D-34C9-4B01-BD2F-C8E0DAB71BCB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972"/>
              <a:ext cx="273" cy="141"/>
            </a:xfrm>
            <a:custGeom>
              <a:avLst/>
              <a:gdLst>
                <a:gd name="T0" fmla="*/ 0 w 124"/>
                <a:gd name="T1" fmla="*/ 0 h 60"/>
                <a:gd name="T2" fmla="*/ 601 w 124"/>
                <a:gd name="T3" fmla="*/ 331 h 60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24" h="60">
                  <a:moveTo>
                    <a:pt x="0" y="0"/>
                  </a:moveTo>
                  <a:cubicBezTo>
                    <a:pt x="40" y="20"/>
                    <a:pt x="83" y="45"/>
                    <a:pt x="124" y="6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4" name="Freeform 45">
              <a:extLst>
                <a:ext uri="{FF2B5EF4-FFF2-40B4-BE49-F238E27FC236}">
                  <a16:creationId xmlns:a16="http://schemas.microsoft.com/office/drawing/2014/main" id="{663DDEE4-FB51-45C2-BD5E-DF70739B3F3A}"/>
                </a:ext>
              </a:extLst>
            </p:cNvPr>
            <p:cNvSpPr>
              <a:spLocks/>
            </p:cNvSpPr>
            <p:nvPr/>
          </p:nvSpPr>
          <p:spPr bwMode="auto">
            <a:xfrm>
              <a:off x="2737" y="1789"/>
              <a:ext cx="92" cy="148"/>
            </a:xfrm>
            <a:custGeom>
              <a:avLst/>
              <a:gdLst>
                <a:gd name="T0" fmla="*/ 0 w 42"/>
                <a:gd name="T1" fmla="*/ 348 h 63"/>
                <a:gd name="T2" fmla="*/ 48 w 42"/>
                <a:gd name="T3" fmla="*/ 258 h 63"/>
                <a:gd name="T4" fmla="*/ 120 w 42"/>
                <a:gd name="T5" fmla="*/ 139 h 63"/>
                <a:gd name="T6" fmla="*/ 202 w 42"/>
                <a:gd name="T7" fmla="*/ 0 h 6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2" h="63">
                  <a:moveTo>
                    <a:pt x="0" y="63"/>
                  </a:moveTo>
                  <a:cubicBezTo>
                    <a:pt x="1" y="62"/>
                    <a:pt x="8" y="51"/>
                    <a:pt x="10" y="47"/>
                  </a:cubicBezTo>
                  <a:cubicBezTo>
                    <a:pt x="16" y="40"/>
                    <a:pt x="21" y="33"/>
                    <a:pt x="25" y="25"/>
                  </a:cubicBezTo>
                  <a:cubicBezTo>
                    <a:pt x="30" y="16"/>
                    <a:pt x="36" y="8"/>
                    <a:pt x="42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5" name="Freeform 46">
              <a:extLst>
                <a:ext uri="{FF2B5EF4-FFF2-40B4-BE49-F238E27FC236}">
                  <a16:creationId xmlns:a16="http://schemas.microsoft.com/office/drawing/2014/main" id="{9A99CC64-59AA-4458-BBFE-F723F4666D1C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1752"/>
              <a:ext cx="178" cy="79"/>
            </a:xfrm>
            <a:custGeom>
              <a:avLst/>
              <a:gdLst>
                <a:gd name="T0" fmla="*/ 391 w 81"/>
                <a:gd name="T1" fmla="*/ 184 h 34"/>
                <a:gd name="T2" fmla="*/ 242 w 81"/>
                <a:gd name="T3" fmla="*/ 123 h 34"/>
                <a:gd name="T4" fmla="*/ 125 w 81"/>
                <a:gd name="T5" fmla="*/ 70 h 34"/>
                <a:gd name="T6" fmla="*/ 0 w 81"/>
                <a:gd name="T7" fmla="*/ 0 h 34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1" h="34">
                  <a:moveTo>
                    <a:pt x="81" y="34"/>
                  </a:moveTo>
                  <a:cubicBezTo>
                    <a:pt x="72" y="28"/>
                    <a:pt x="59" y="27"/>
                    <a:pt x="50" y="23"/>
                  </a:cubicBezTo>
                  <a:cubicBezTo>
                    <a:pt x="42" y="19"/>
                    <a:pt x="34" y="17"/>
                    <a:pt x="26" y="13"/>
                  </a:cubicBezTo>
                  <a:cubicBezTo>
                    <a:pt x="18" y="10"/>
                    <a:pt x="6" y="5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6" name="Freeform 47">
              <a:extLst>
                <a:ext uri="{FF2B5EF4-FFF2-40B4-BE49-F238E27FC236}">
                  <a16:creationId xmlns:a16="http://schemas.microsoft.com/office/drawing/2014/main" id="{BB3532E8-7F0B-438A-B503-8240F36B43D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49" y="1852"/>
              <a:ext cx="196" cy="266"/>
            </a:xfrm>
            <a:custGeom>
              <a:avLst/>
              <a:gdLst>
                <a:gd name="T0" fmla="*/ 4 w 89"/>
                <a:gd name="T1" fmla="*/ 614 h 113"/>
                <a:gd name="T2" fmla="*/ 4 w 89"/>
                <a:gd name="T3" fmla="*/ 614 h 113"/>
                <a:gd name="T4" fmla="*/ 33 w 89"/>
                <a:gd name="T5" fmla="*/ 560 h 113"/>
                <a:gd name="T6" fmla="*/ 92 w 89"/>
                <a:gd name="T7" fmla="*/ 443 h 113"/>
                <a:gd name="T8" fmla="*/ 238 w 89"/>
                <a:gd name="T9" fmla="*/ 245 h 113"/>
                <a:gd name="T10" fmla="*/ 432 w 89"/>
                <a:gd name="T11" fmla="*/ 0 h 113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89" h="113">
                  <a:moveTo>
                    <a:pt x="1" y="111"/>
                  </a:moveTo>
                  <a:cubicBezTo>
                    <a:pt x="0" y="113"/>
                    <a:pt x="0" y="113"/>
                    <a:pt x="1" y="111"/>
                  </a:cubicBezTo>
                  <a:cubicBezTo>
                    <a:pt x="3" y="107"/>
                    <a:pt x="5" y="104"/>
                    <a:pt x="7" y="101"/>
                  </a:cubicBezTo>
                  <a:cubicBezTo>
                    <a:pt x="10" y="94"/>
                    <a:pt x="15" y="87"/>
                    <a:pt x="19" y="80"/>
                  </a:cubicBezTo>
                  <a:cubicBezTo>
                    <a:pt x="29" y="67"/>
                    <a:pt x="39" y="56"/>
                    <a:pt x="49" y="44"/>
                  </a:cubicBezTo>
                  <a:cubicBezTo>
                    <a:pt x="62" y="29"/>
                    <a:pt x="75" y="14"/>
                    <a:pt x="89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7" name="Freeform 48">
              <a:extLst>
                <a:ext uri="{FF2B5EF4-FFF2-40B4-BE49-F238E27FC236}">
                  <a16:creationId xmlns:a16="http://schemas.microsoft.com/office/drawing/2014/main" id="{3A1BA334-4AF7-4664-9025-084451EEA5F6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2132"/>
              <a:ext cx="275" cy="269"/>
            </a:xfrm>
            <a:custGeom>
              <a:avLst/>
              <a:gdLst>
                <a:gd name="T0" fmla="*/ 0 w 125"/>
                <a:gd name="T1" fmla="*/ 28 h 115"/>
                <a:gd name="T2" fmla="*/ 411 w 125"/>
                <a:gd name="T3" fmla="*/ 449 h 115"/>
                <a:gd name="T4" fmla="*/ 537 w 125"/>
                <a:gd name="T5" fmla="*/ 568 h 115"/>
                <a:gd name="T6" fmla="*/ 605 w 125"/>
                <a:gd name="T7" fmla="*/ 629 h 115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125" h="115">
                  <a:moveTo>
                    <a:pt x="0" y="5"/>
                  </a:moveTo>
                  <a:cubicBezTo>
                    <a:pt x="5" y="0"/>
                    <a:pt x="74" y="72"/>
                    <a:pt x="85" y="82"/>
                  </a:cubicBezTo>
                  <a:cubicBezTo>
                    <a:pt x="94" y="89"/>
                    <a:pt x="103" y="97"/>
                    <a:pt x="111" y="104"/>
                  </a:cubicBezTo>
                  <a:cubicBezTo>
                    <a:pt x="115" y="108"/>
                    <a:pt x="123" y="112"/>
                    <a:pt x="125" y="115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8" name="Freeform 49">
              <a:extLst>
                <a:ext uri="{FF2B5EF4-FFF2-40B4-BE49-F238E27FC236}">
                  <a16:creationId xmlns:a16="http://schemas.microsoft.com/office/drawing/2014/main" id="{DEA9CABD-28DD-4278-A2EF-703BBEE6FF35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5" y="2207"/>
              <a:ext cx="103" cy="206"/>
            </a:xfrm>
            <a:custGeom>
              <a:avLst/>
              <a:gdLst>
                <a:gd name="T0" fmla="*/ 226 w 47"/>
                <a:gd name="T1" fmla="*/ 0 h 88"/>
                <a:gd name="T2" fmla="*/ 164 w 47"/>
                <a:gd name="T3" fmla="*/ 147 h 88"/>
                <a:gd name="T4" fmla="*/ 77 w 47"/>
                <a:gd name="T5" fmla="*/ 323 h 88"/>
                <a:gd name="T6" fmla="*/ 0 w 47"/>
                <a:gd name="T7" fmla="*/ 482 h 88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47" h="88">
                  <a:moveTo>
                    <a:pt x="47" y="0"/>
                  </a:moveTo>
                  <a:cubicBezTo>
                    <a:pt x="45" y="9"/>
                    <a:pt x="39" y="19"/>
                    <a:pt x="34" y="27"/>
                  </a:cubicBezTo>
                  <a:cubicBezTo>
                    <a:pt x="28" y="37"/>
                    <a:pt x="22" y="48"/>
                    <a:pt x="16" y="59"/>
                  </a:cubicBezTo>
                  <a:cubicBezTo>
                    <a:pt x="11" y="68"/>
                    <a:pt x="7" y="80"/>
                    <a:pt x="0" y="88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59" name="Freeform 50">
              <a:extLst>
                <a:ext uri="{FF2B5EF4-FFF2-40B4-BE49-F238E27FC236}">
                  <a16:creationId xmlns:a16="http://schemas.microsoft.com/office/drawing/2014/main" id="{2C7786B7-3538-4029-A5CB-092A8EFF4DB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3" y="2207"/>
              <a:ext cx="231" cy="204"/>
            </a:xfrm>
            <a:custGeom>
              <a:avLst/>
              <a:gdLst>
                <a:gd name="T0" fmla="*/ 0 w 105"/>
                <a:gd name="T1" fmla="*/ 0 h 87"/>
                <a:gd name="T2" fmla="*/ 378 w 105"/>
                <a:gd name="T3" fmla="*/ 356 h 87"/>
                <a:gd name="T4" fmla="*/ 508 w 105"/>
                <a:gd name="T5" fmla="*/ 478 h 8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05" h="87">
                  <a:moveTo>
                    <a:pt x="0" y="0"/>
                  </a:moveTo>
                  <a:cubicBezTo>
                    <a:pt x="27" y="21"/>
                    <a:pt x="53" y="43"/>
                    <a:pt x="78" y="65"/>
                  </a:cubicBezTo>
                  <a:cubicBezTo>
                    <a:pt x="86" y="72"/>
                    <a:pt x="100" y="80"/>
                    <a:pt x="105" y="87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0" name="Freeform 51">
              <a:extLst>
                <a:ext uri="{FF2B5EF4-FFF2-40B4-BE49-F238E27FC236}">
                  <a16:creationId xmlns:a16="http://schemas.microsoft.com/office/drawing/2014/main" id="{5B41D5CE-789D-429A-9F3D-42256BD7E6D5}"/>
                </a:ext>
              </a:extLst>
            </p:cNvPr>
            <p:cNvSpPr>
              <a:spLocks/>
            </p:cNvSpPr>
            <p:nvPr/>
          </p:nvSpPr>
          <p:spPr bwMode="auto">
            <a:xfrm>
              <a:off x="3261" y="1848"/>
              <a:ext cx="259" cy="328"/>
            </a:xfrm>
            <a:custGeom>
              <a:avLst/>
              <a:gdLst>
                <a:gd name="T0" fmla="*/ 0 w 118"/>
                <a:gd name="T1" fmla="*/ 0 h 140"/>
                <a:gd name="T2" fmla="*/ 178 w 118"/>
                <a:gd name="T3" fmla="*/ 286 h 140"/>
                <a:gd name="T4" fmla="*/ 367 w 118"/>
                <a:gd name="T5" fmla="*/ 515 h 140"/>
                <a:gd name="T6" fmla="*/ 500 w 118"/>
                <a:gd name="T7" fmla="*/ 670 h 140"/>
                <a:gd name="T8" fmla="*/ 568 w 118"/>
                <a:gd name="T9" fmla="*/ 768 h 14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8" h="140">
                  <a:moveTo>
                    <a:pt x="0" y="0"/>
                  </a:moveTo>
                  <a:cubicBezTo>
                    <a:pt x="7" y="18"/>
                    <a:pt x="25" y="37"/>
                    <a:pt x="37" y="52"/>
                  </a:cubicBezTo>
                  <a:cubicBezTo>
                    <a:pt x="48" y="67"/>
                    <a:pt x="63" y="81"/>
                    <a:pt x="76" y="94"/>
                  </a:cubicBezTo>
                  <a:cubicBezTo>
                    <a:pt x="86" y="103"/>
                    <a:pt x="96" y="112"/>
                    <a:pt x="104" y="122"/>
                  </a:cubicBezTo>
                  <a:cubicBezTo>
                    <a:pt x="107" y="125"/>
                    <a:pt x="118" y="139"/>
                    <a:pt x="118" y="14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1" name="Freeform 52">
              <a:extLst>
                <a:ext uri="{FF2B5EF4-FFF2-40B4-BE49-F238E27FC236}">
                  <a16:creationId xmlns:a16="http://schemas.microsoft.com/office/drawing/2014/main" id="{B7F908C5-DDEE-416A-BD43-1290E841564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58" y="1740"/>
              <a:ext cx="69" cy="82"/>
            </a:xfrm>
            <a:custGeom>
              <a:avLst/>
              <a:gdLst>
                <a:gd name="T0" fmla="*/ 0 w 31"/>
                <a:gd name="T1" fmla="*/ 192 h 35"/>
                <a:gd name="T2" fmla="*/ 154 w 31"/>
                <a:gd name="T3" fmla="*/ 0 h 35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1" h="35">
                  <a:moveTo>
                    <a:pt x="0" y="35"/>
                  </a:moveTo>
                  <a:cubicBezTo>
                    <a:pt x="7" y="23"/>
                    <a:pt x="18" y="6"/>
                    <a:pt x="31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2" name="Freeform 53">
              <a:extLst>
                <a:ext uri="{FF2B5EF4-FFF2-40B4-BE49-F238E27FC236}">
                  <a16:creationId xmlns:a16="http://schemas.microsoft.com/office/drawing/2014/main" id="{14881978-8227-471B-9790-150E83F956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88" y="1777"/>
              <a:ext cx="207" cy="129"/>
            </a:xfrm>
            <a:custGeom>
              <a:avLst/>
              <a:gdLst>
                <a:gd name="T0" fmla="*/ 451 w 94"/>
                <a:gd name="T1" fmla="*/ 298 h 55"/>
                <a:gd name="T2" fmla="*/ 456 w 94"/>
                <a:gd name="T3" fmla="*/ 303 h 55"/>
                <a:gd name="T4" fmla="*/ 379 w 94"/>
                <a:gd name="T5" fmla="*/ 270 h 55"/>
                <a:gd name="T6" fmla="*/ 295 w 94"/>
                <a:gd name="T7" fmla="*/ 213 h 55"/>
                <a:gd name="T8" fmla="*/ 165 w 94"/>
                <a:gd name="T9" fmla="*/ 131 h 55"/>
                <a:gd name="T10" fmla="*/ 0 w 94"/>
                <a:gd name="T11" fmla="*/ 0 h 5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4" h="55">
                  <a:moveTo>
                    <a:pt x="93" y="54"/>
                  </a:moveTo>
                  <a:cubicBezTo>
                    <a:pt x="93" y="54"/>
                    <a:pt x="94" y="55"/>
                    <a:pt x="94" y="55"/>
                  </a:cubicBezTo>
                  <a:cubicBezTo>
                    <a:pt x="89" y="52"/>
                    <a:pt x="83" y="51"/>
                    <a:pt x="78" y="49"/>
                  </a:cubicBezTo>
                  <a:cubicBezTo>
                    <a:pt x="72" y="46"/>
                    <a:pt x="67" y="43"/>
                    <a:pt x="61" y="39"/>
                  </a:cubicBezTo>
                  <a:cubicBezTo>
                    <a:pt x="52" y="34"/>
                    <a:pt x="43" y="30"/>
                    <a:pt x="34" y="24"/>
                  </a:cubicBezTo>
                  <a:cubicBezTo>
                    <a:pt x="22" y="17"/>
                    <a:pt x="11" y="8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3" name="Freeform 54">
              <a:extLst>
                <a:ext uri="{FF2B5EF4-FFF2-40B4-BE49-F238E27FC236}">
                  <a16:creationId xmlns:a16="http://schemas.microsoft.com/office/drawing/2014/main" id="{AA8F3526-F12F-42D5-A6C4-8532594BC598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8" y="1820"/>
              <a:ext cx="103" cy="79"/>
            </a:xfrm>
            <a:custGeom>
              <a:avLst/>
              <a:gdLst>
                <a:gd name="T0" fmla="*/ 0 w 47"/>
                <a:gd name="T1" fmla="*/ 179 h 34"/>
                <a:gd name="T2" fmla="*/ 116 w 47"/>
                <a:gd name="T3" fmla="*/ 77 h 34"/>
                <a:gd name="T4" fmla="*/ 226 w 47"/>
                <a:gd name="T5" fmla="*/ 0 h 3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47" h="34">
                  <a:moveTo>
                    <a:pt x="0" y="33"/>
                  </a:moveTo>
                  <a:cubicBezTo>
                    <a:pt x="5" y="34"/>
                    <a:pt x="19" y="19"/>
                    <a:pt x="24" y="14"/>
                  </a:cubicBezTo>
                  <a:cubicBezTo>
                    <a:pt x="30" y="10"/>
                    <a:pt x="40" y="1"/>
                    <a:pt x="47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4" name="Freeform 55">
              <a:extLst>
                <a:ext uri="{FF2B5EF4-FFF2-40B4-BE49-F238E27FC236}">
                  <a16:creationId xmlns:a16="http://schemas.microsoft.com/office/drawing/2014/main" id="{6E3D1991-6F52-4D09-9002-30039BE1AC2B}"/>
                </a:ext>
              </a:extLst>
            </p:cNvPr>
            <p:cNvSpPr>
              <a:spLocks/>
            </p:cNvSpPr>
            <p:nvPr/>
          </p:nvSpPr>
          <p:spPr bwMode="auto">
            <a:xfrm>
              <a:off x="3560" y="1932"/>
              <a:ext cx="233" cy="249"/>
            </a:xfrm>
            <a:custGeom>
              <a:avLst/>
              <a:gdLst>
                <a:gd name="T0" fmla="*/ 512 w 106"/>
                <a:gd name="T1" fmla="*/ 0 h 106"/>
                <a:gd name="T2" fmla="*/ 411 w 106"/>
                <a:gd name="T3" fmla="*/ 115 h 106"/>
                <a:gd name="T4" fmla="*/ 198 w 106"/>
                <a:gd name="T5" fmla="*/ 352 h 106"/>
                <a:gd name="T6" fmla="*/ 68 w 106"/>
                <a:gd name="T7" fmla="*/ 512 h 106"/>
                <a:gd name="T8" fmla="*/ 0 w 106"/>
                <a:gd name="T9" fmla="*/ 585 h 10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6" h="106">
                  <a:moveTo>
                    <a:pt x="106" y="0"/>
                  </a:moveTo>
                  <a:cubicBezTo>
                    <a:pt x="106" y="4"/>
                    <a:pt x="89" y="17"/>
                    <a:pt x="85" y="21"/>
                  </a:cubicBezTo>
                  <a:cubicBezTo>
                    <a:pt x="71" y="36"/>
                    <a:pt x="56" y="50"/>
                    <a:pt x="41" y="64"/>
                  </a:cubicBezTo>
                  <a:cubicBezTo>
                    <a:pt x="32" y="74"/>
                    <a:pt x="24" y="84"/>
                    <a:pt x="14" y="93"/>
                  </a:cubicBezTo>
                  <a:cubicBezTo>
                    <a:pt x="10" y="97"/>
                    <a:pt x="4" y="101"/>
                    <a:pt x="0" y="106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5" name="Freeform 56">
              <a:extLst>
                <a:ext uri="{FF2B5EF4-FFF2-40B4-BE49-F238E27FC236}">
                  <a16:creationId xmlns:a16="http://schemas.microsoft.com/office/drawing/2014/main" id="{969E4902-3679-4901-A762-6F6A2D85FB53}"/>
                </a:ext>
              </a:extLst>
            </p:cNvPr>
            <p:cNvSpPr>
              <a:spLocks/>
            </p:cNvSpPr>
            <p:nvPr/>
          </p:nvSpPr>
          <p:spPr bwMode="auto">
            <a:xfrm>
              <a:off x="3821" y="1939"/>
              <a:ext cx="214" cy="411"/>
            </a:xfrm>
            <a:custGeom>
              <a:avLst/>
              <a:gdLst>
                <a:gd name="T0" fmla="*/ 0 w 97"/>
                <a:gd name="T1" fmla="*/ 0 h 175"/>
                <a:gd name="T2" fmla="*/ 57 w 97"/>
                <a:gd name="T3" fmla="*/ 82 h 175"/>
                <a:gd name="T4" fmla="*/ 170 w 97"/>
                <a:gd name="T5" fmla="*/ 258 h 175"/>
                <a:gd name="T6" fmla="*/ 327 w 97"/>
                <a:gd name="T7" fmla="*/ 557 h 175"/>
                <a:gd name="T8" fmla="*/ 419 w 97"/>
                <a:gd name="T9" fmla="*/ 801 h 175"/>
                <a:gd name="T10" fmla="*/ 463 w 97"/>
                <a:gd name="T11" fmla="*/ 965 h 175"/>
                <a:gd name="T12" fmla="*/ 0 60000 65536"/>
                <a:gd name="T13" fmla="*/ 0 60000 65536"/>
                <a:gd name="T14" fmla="*/ 0 60000 65536"/>
                <a:gd name="T15" fmla="*/ 0 60000 65536"/>
                <a:gd name="T16" fmla="*/ 0 60000 65536"/>
                <a:gd name="T17" fmla="*/ 0 60000 65536"/>
              </a:gdLst>
              <a:ahLst/>
              <a:cxnLst>
                <a:cxn ang="T12">
                  <a:pos x="T0" y="T1"/>
                </a:cxn>
                <a:cxn ang="T13">
                  <a:pos x="T2" y="T3"/>
                </a:cxn>
                <a:cxn ang="T14">
                  <a:pos x="T4" y="T5"/>
                </a:cxn>
                <a:cxn ang="T15">
                  <a:pos x="T6" y="T7"/>
                </a:cxn>
                <a:cxn ang="T16">
                  <a:pos x="T8" y="T9"/>
                </a:cxn>
                <a:cxn ang="T17">
                  <a:pos x="T10" y="T11"/>
                </a:cxn>
              </a:cxnLst>
              <a:rect l="0" t="0" r="r" b="b"/>
              <a:pathLst>
                <a:path w="97" h="175">
                  <a:moveTo>
                    <a:pt x="0" y="0"/>
                  </a:moveTo>
                  <a:cubicBezTo>
                    <a:pt x="5" y="1"/>
                    <a:pt x="9" y="10"/>
                    <a:pt x="12" y="15"/>
                  </a:cubicBezTo>
                  <a:cubicBezTo>
                    <a:pt x="19" y="26"/>
                    <a:pt x="28" y="36"/>
                    <a:pt x="35" y="47"/>
                  </a:cubicBezTo>
                  <a:cubicBezTo>
                    <a:pt x="47" y="64"/>
                    <a:pt x="56" y="83"/>
                    <a:pt x="67" y="101"/>
                  </a:cubicBezTo>
                  <a:cubicBezTo>
                    <a:pt x="76" y="114"/>
                    <a:pt x="82" y="129"/>
                    <a:pt x="86" y="145"/>
                  </a:cubicBezTo>
                  <a:cubicBezTo>
                    <a:pt x="88" y="150"/>
                    <a:pt x="97" y="173"/>
                    <a:pt x="95" y="175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6" name="Freeform 57">
              <a:extLst>
                <a:ext uri="{FF2B5EF4-FFF2-40B4-BE49-F238E27FC236}">
                  <a16:creationId xmlns:a16="http://schemas.microsoft.com/office/drawing/2014/main" id="{2A263B38-0C45-4B6F-AA88-18B99CD4B944}"/>
                </a:ext>
              </a:extLst>
            </p:cNvPr>
            <p:cNvSpPr>
              <a:spLocks/>
            </p:cNvSpPr>
            <p:nvPr/>
          </p:nvSpPr>
          <p:spPr bwMode="auto">
            <a:xfrm>
              <a:off x="4055" y="2026"/>
              <a:ext cx="173" cy="321"/>
            </a:xfrm>
            <a:custGeom>
              <a:avLst/>
              <a:gdLst>
                <a:gd name="T0" fmla="*/ 379 w 79"/>
                <a:gd name="T1" fmla="*/ 0 h 137"/>
                <a:gd name="T2" fmla="*/ 145 w 79"/>
                <a:gd name="T3" fmla="*/ 478 h 137"/>
                <a:gd name="T4" fmla="*/ 57 w 79"/>
                <a:gd name="T5" fmla="*/ 642 h 137"/>
                <a:gd name="T6" fmla="*/ 0 w 79"/>
                <a:gd name="T7" fmla="*/ 752 h 13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9" h="137">
                  <a:moveTo>
                    <a:pt x="79" y="0"/>
                  </a:moveTo>
                  <a:cubicBezTo>
                    <a:pt x="58" y="25"/>
                    <a:pt x="46" y="58"/>
                    <a:pt x="30" y="87"/>
                  </a:cubicBezTo>
                  <a:cubicBezTo>
                    <a:pt x="25" y="97"/>
                    <a:pt x="19" y="107"/>
                    <a:pt x="12" y="117"/>
                  </a:cubicBezTo>
                  <a:cubicBezTo>
                    <a:pt x="8" y="123"/>
                    <a:pt x="4" y="133"/>
                    <a:pt x="0" y="137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7" name="Freeform 58">
              <a:extLst>
                <a:ext uri="{FF2B5EF4-FFF2-40B4-BE49-F238E27FC236}">
                  <a16:creationId xmlns:a16="http://schemas.microsoft.com/office/drawing/2014/main" id="{21477268-6120-4881-84FC-62277E2A064B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4" y="1843"/>
              <a:ext cx="117" cy="143"/>
            </a:xfrm>
            <a:custGeom>
              <a:avLst/>
              <a:gdLst>
                <a:gd name="T0" fmla="*/ 258 w 53"/>
                <a:gd name="T1" fmla="*/ 335 h 61"/>
                <a:gd name="T2" fmla="*/ 97 w 53"/>
                <a:gd name="T3" fmla="*/ 110 h 61"/>
                <a:gd name="T4" fmla="*/ 0 w 53"/>
                <a:gd name="T5" fmla="*/ 0 h 61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53" h="61">
                  <a:moveTo>
                    <a:pt x="53" y="61"/>
                  </a:moveTo>
                  <a:cubicBezTo>
                    <a:pt x="39" y="53"/>
                    <a:pt x="30" y="33"/>
                    <a:pt x="20" y="20"/>
                  </a:cubicBezTo>
                  <a:cubicBezTo>
                    <a:pt x="15" y="13"/>
                    <a:pt x="8" y="4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8" name="Freeform 59">
              <a:extLst>
                <a:ext uri="{FF2B5EF4-FFF2-40B4-BE49-F238E27FC236}">
                  <a16:creationId xmlns:a16="http://schemas.microsoft.com/office/drawing/2014/main" id="{7B19E117-63AB-456D-A335-3792BD4E5AD1}"/>
                </a:ext>
              </a:extLst>
            </p:cNvPr>
            <p:cNvSpPr>
              <a:spLocks/>
            </p:cNvSpPr>
            <p:nvPr/>
          </p:nvSpPr>
          <p:spPr bwMode="auto">
            <a:xfrm>
              <a:off x="4261" y="1869"/>
              <a:ext cx="161" cy="124"/>
            </a:xfrm>
            <a:custGeom>
              <a:avLst/>
              <a:gdLst>
                <a:gd name="T0" fmla="*/ 0 w 73"/>
                <a:gd name="T1" fmla="*/ 290 h 53"/>
                <a:gd name="T2" fmla="*/ 108 w 73"/>
                <a:gd name="T3" fmla="*/ 213 h 53"/>
                <a:gd name="T4" fmla="*/ 229 w 73"/>
                <a:gd name="T5" fmla="*/ 103 h 53"/>
                <a:gd name="T6" fmla="*/ 355 w 73"/>
                <a:gd name="T7" fmla="*/ 0 h 53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73" h="53">
                  <a:moveTo>
                    <a:pt x="0" y="53"/>
                  </a:moveTo>
                  <a:cubicBezTo>
                    <a:pt x="2" y="48"/>
                    <a:pt x="17" y="43"/>
                    <a:pt x="22" y="39"/>
                  </a:cubicBezTo>
                  <a:cubicBezTo>
                    <a:pt x="30" y="33"/>
                    <a:pt x="39" y="26"/>
                    <a:pt x="47" y="19"/>
                  </a:cubicBezTo>
                  <a:cubicBezTo>
                    <a:pt x="55" y="13"/>
                    <a:pt x="63" y="3"/>
                    <a:pt x="73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69" name="Freeform 60">
              <a:extLst>
                <a:ext uri="{FF2B5EF4-FFF2-40B4-BE49-F238E27FC236}">
                  <a16:creationId xmlns:a16="http://schemas.microsoft.com/office/drawing/2014/main" id="{1BC7F42E-466D-45C8-9D7F-E005F6B73718}"/>
                </a:ext>
              </a:extLst>
            </p:cNvPr>
            <p:cNvSpPr>
              <a:spLocks/>
            </p:cNvSpPr>
            <p:nvPr/>
          </p:nvSpPr>
          <p:spPr bwMode="auto">
            <a:xfrm>
              <a:off x="4250" y="2028"/>
              <a:ext cx="141" cy="296"/>
            </a:xfrm>
            <a:custGeom>
              <a:avLst/>
              <a:gdLst>
                <a:gd name="T0" fmla="*/ 0 w 64"/>
                <a:gd name="T1" fmla="*/ 0 h 126"/>
                <a:gd name="T2" fmla="*/ 311 w 64"/>
                <a:gd name="T3" fmla="*/ 695 h 126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64" h="126">
                  <a:moveTo>
                    <a:pt x="0" y="0"/>
                  </a:moveTo>
                  <a:cubicBezTo>
                    <a:pt x="13" y="46"/>
                    <a:pt x="29" y="93"/>
                    <a:pt x="64" y="126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0" name="Freeform 61">
              <a:extLst>
                <a:ext uri="{FF2B5EF4-FFF2-40B4-BE49-F238E27FC236}">
                  <a16:creationId xmlns:a16="http://schemas.microsoft.com/office/drawing/2014/main" id="{943D672B-ECB8-45D6-A530-FE98CA02A852}"/>
                </a:ext>
              </a:extLst>
            </p:cNvPr>
            <p:cNvSpPr>
              <a:spLocks/>
            </p:cNvSpPr>
            <p:nvPr/>
          </p:nvSpPr>
          <p:spPr bwMode="auto">
            <a:xfrm>
              <a:off x="4393" y="2071"/>
              <a:ext cx="194" cy="260"/>
            </a:xfrm>
            <a:custGeom>
              <a:avLst/>
              <a:gdLst>
                <a:gd name="T0" fmla="*/ 428 w 88"/>
                <a:gd name="T1" fmla="*/ 0 h 111"/>
                <a:gd name="T2" fmla="*/ 126 w 88"/>
                <a:gd name="T3" fmla="*/ 347 h 111"/>
                <a:gd name="T4" fmla="*/ 44 w 88"/>
                <a:gd name="T5" fmla="*/ 511 h 111"/>
                <a:gd name="T6" fmla="*/ 0 w 88"/>
                <a:gd name="T7" fmla="*/ 609 h 111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88" h="111">
                  <a:moveTo>
                    <a:pt x="88" y="0"/>
                  </a:moveTo>
                  <a:cubicBezTo>
                    <a:pt x="65" y="13"/>
                    <a:pt x="40" y="40"/>
                    <a:pt x="26" y="63"/>
                  </a:cubicBezTo>
                  <a:cubicBezTo>
                    <a:pt x="20" y="73"/>
                    <a:pt x="15" y="83"/>
                    <a:pt x="9" y="93"/>
                  </a:cubicBezTo>
                  <a:cubicBezTo>
                    <a:pt x="6" y="99"/>
                    <a:pt x="4" y="107"/>
                    <a:pt x="0" y="111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1" name="Freeform 62">
              <a:extLst>
                <a:ext uri="{FF2B5EF4-FFF2-40B4-BE49-F238E27FC236}">
                  <a16:creationId xmlns:a16="http://schemas.microsoft.com/office/drawing/2014/main" id="{6D5D55FA-67B8-4572-807E-9F155BF4409E}"/>
                </a:ext>
              </a:extLst>
            </p:cNvPr>
            <p:cNvSpPr>
              <a:spLocks/>
            </p:cNvSpPr>
            <p:nvPr/>
          </p:nvSpPr>
          <p:spPr bwMode="auto">
            <a:xfrm>
              <a:off x="4618" y="2078"/>
              <a:ext cx="75" cy="105"/>
            </a:xfrm>
            <a:custGeom>
              <a:avLst/>
              <a:gdLst>
                <a:gd name="T0" fmla="*/ 0 w 34"/>
                <a:gd name="T1" fmla="*/ 0 h 45"/>
                <a:gd name="T2" fmla="*/ 113 w 34"/>
                <a:gd name="T3" fmla="*/ 159 h 45"/>
                <a:gd name="T4" fmla="*/ 165 w 34"/>
                <a:gd name="T5" fmla="*/ 245 h 45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34" h="45">
                  <a:moveTo>
                    <a:pt x="0" y="0"/>
                  </a:moveTo>
                  <a:cubicBezTo>
                    <a:pt x="7" y="10"/>
                    <a:pt x="17" y="18"/>
                    <a:pt x="23" y="29"/>
                  </a:cubicBezTo>
                  <a:cubicBezTo>
                    <a:pt x="27" y="34"/>
                    <a:pt x="31" y="39"/>
                    <a:pt x="34" y="45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2" name="Freeform 63">
              <a:extLst>
                <a:ext uri="{FF2B5EF4-FFF2-40B4-BE49-F238E27FC236}">
                  <a16:creationId xmlns:a16="http://schemas.microsoft.com/office/drawing/2014/main" id="{FFABA5E3-E216-4F97-B712-67E3B2487010}"/>
                </a:ext>
              </a:extLst>
            </p:cNvPr>
            <p:cNvSpPr>
              <a:spLocks/>
            </p:cNvSpPr>
            <p:nvPr/>
          </p:nvSpPr>
          <p:spPr bwMode="auto">
            <a:xfrm>
              <a:off x="4574" y="1876"/>
              <a:ext cx="28" cy="150"/>
            </a:xfrm>
            <a:custGeom>
              <a:avLst/>
              <a:gdLst>
                <a:gd name="T0" fmla="*/ 60 w 13"/>
                <a:gd name="T1" fmla="*/ 352 h 64"/>
                <a:gd name="T2" fmla="*/ 0 w 13"/>
                <a:gd name="T3" fmla="*/ 0 h 6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3" h="64">
                  <a:moveTo>
                    <a:pt x="13" y="64"/>
                  </a:moveTo>
                  <a:cubicBezTo>
                    <a:pt x="12" y="42"/>
                    <a:pt x="4" y="21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3" name="Freeform 64">
              <a:extLst>
                <a:ext uri="{FF2B5EF4-FFF2-40B4-BE49-F238E27FC236}">
                  <a16:creationId xmlns:a16="http://schemas.microsoft.com/office/drawing/2014/main" id="{3B03CEDF-FB20-48A5-A6F5-28EEE73210CF}"/>
                </a:ext>
              </a:extLst>
            </p:cNvPr>
            <p:cNvSpPr>
              <a:spLocks/>
            </p:cNvSpPr>
            <p:nvPr/>
          </p:nvSpPr>
          <p:spPr bwMode="auto">
            <a:xfrm>
              <a:off x="4620" y="1913"/>
              <a:ext cx="246" cy="139"/>
            </a:xfrm>
            <a:custGeom>
              <a:avLst/>
              <a:gdLst>
                <a:gd name="T0" fmla="*/ 0 w 112"/>
                <a:gd name="T1" fmla="*/ 327 h 59"/>
                <a:gd name="T2" fmla="*/ 72 w 112"/>
                <a:gd name="T3" fmla="*/ 283 h 59"/>
                <a:gd name="T4" fmla="*/ 213 w 112"/>
                <a:gd name="T5" fmla="*/ 212 h 59"/>
                <a:gd name="T6" fmla="*/ 411 w 112"/>
                <a:gd name="T7" fmla="*/ 111 h 59"/>
                <a:gd name="T8" fmla="*/ 540 w 112"/>
                <a:gd name="T9" fmla="*/ 0 h 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12" h="59">
                  <a:moveTo>
                    <a:pt x="0" y="59"/>
                  </a:moveTo>
                  <a:cubicBezTo>
                    <a:pt x="2" y="55"/>
                    <a:pt x="11" y="54"/>
                    <a:pt x="15" y="51"/>
                  </a:cubicBezTo>
                  <a:cubicBezTo>
                    <a:pt x="25" y="46"/>
                    <a:pt x="34" y="42"/>
                    <a:pt x="44" y="38"/>
                  </a:cubicBezTo>
                  <a:cubicBezTo>
                    <a:pt x="58" y="33"/>
                    <a:pt x="72" y="27"/>
                    <a:pt x="85" y="20"/>
                  </a:cubicBezTo>
                  <a:cubicBezTo>
                    <a:pt x="95" y="15"/>
                    <a:pt x="105" y="9"/>
                    <a:pt x="112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4" name="Freeform 65">
              <a:extLst>
                <a:ext uri="{FF2B5EF4-FFF2-40B4-BE49-F238E27FC236}">
                  <a16:creationId xmlns:a16="http://schemas.microsoft.com/office/drawing/2014/main" id="{8A77C913-AE1A-428B-A918-FDCC78E45E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928" y="1918"/>
              <a:ext cx="61" cy="87"/>
            </a:xfrm>
            <a:custGeom>
              <a:avLst/>
              <a:gdLst>
                <a:gd name="T0" fmla="*/ 133 w 28"/>
                <a:gd name="T1" fmla="*/ 205 h 37"/>
                <a:gd name="T2" fmla="*/ 0 w 28"/>
                <a:gd name="T3" fmla="*/ 0 h 37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28" h="37">
                  <a:moveTo>
                    <a:pt x="28" y="37"/>
                  </a:moveTo>
                  <a:cubicBezTo>
                    <a:pt x="21" y="23"/>
                    <a:pt x="8" y="13"/>
                    <a:pt x="0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5" name="Freeform 66">
              <a:extLst>
                <a:ext uri="{FF2B5EF4-FFF2-40B4-BE49-F238E27FC236}">
                  <a16:creationId xmlns:a16="http://schemas.microsoft.com/office/drawing/2014/main" id="{51FBAD41-EB86-4130-8215-B9911F383F96}"/>
                </a:ext>
              </a:extLst>
            </p:cNvPr>
            <p:cNvSpPr>
              <a:spLocks/>
            </p:cNvSpPr>
            <p:nvPr/>
          </p:nvSpPr>
          <p:spPr bwMode="auto">
            <a:xfrm>
              <a:off x="5020" y="1979"/>
              <a:ext cx="196" cy="45"/>
            </a:xfrm>
            <a:custGeom>
              <a:avLst/>
              <a:gdLst>
                <a:gd name="T0" fmla="*/ 0 w 89"/>
                <a:gd name="T1" fmla="*/ 107 h 19"/>
                <a:gd name="T2" fmla="*/ 432 w 89"/>
                <a:gd name="T3" fmla="*/ 0 h 19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89" h="19">
                  <a:moveTo>
                    <a:pt x="0" y="19"/>
                  </a:moveTo>
                  <a:cubicBezTo>
                    <a:pt x="29" y="10"/>
                    <a:pt x="60" y="7"/>
                    <a:pt x="89" y="0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6" name="Freeform 67">
              <a:extLst>
                <a:ext uri="{FF2B5EF4-FFF2-40B4-BE49-F238E27FC236}">
                  <a16:creationId xmlns:a16="http://schemas.microsoft.com/office/drawing/2014/main" id="{9C956C33-72FB-4109-BF1C-CAB4BB06F9BA}"/>
                </a:ext>
              </a:extLst>
            </p:cNvPr>
            <p:cNvSpPr>
              <a:spLocks/>
            </p:cNvSpPr>
            <p:nvPr/>
          </p:nvSpPr>
          <p:spPr bwMode="auto">
            <a:xfrm>
              <a:off x="4994" y="2052"/>
              <a:ext cx="4" cy="63"/>
            </a:xfrm>
            <a:custGeom>
              <a:avLst/>
              <a:gdLst>
                <a:gd name="T0" fmla="*/ 0 w 2"/>
                <a:gd name="T1" fmla="*/ 16 h 27"/>
                <a:gd name="T2" fmla="*/ 4 w 2"/>
                <a:gd name="T3" fmla="*/ 37 h 27"/>
                <a:gd name="T4" fmla="*/ 8 w 2"/>
                <a:gd name="T5" fmla="*/ 86 h 27"/>
                <a:gd name="T6" fmla="*/ 8 w 2"/>
                <a:gd name="T7" fmla="*/ 147 h 27"/>
                <a:gd name="T8" fmla="*/ 0 60000 65536"/>
                <a:gd name="T9" fmla="*/ 0 60000 65536"/>
                <a:gd name="T10" fmla="*/ 0 60000 65536"/>
                <a:gd name="T11" fmla="*/ 0 60000 65536"/>
              </a:gdLst>
              <a:ahLst/>
              <a:cxnLst>
                <a:cxn ang="T8">
                  <a:pos x="T0" y="T1"/>
                </a:cxn>
                <a:cxn ang="T9">
                  <a:pos x="T2" y="T3"/>
                </a:cxn>
                <a:cxn ang="T10">
                  <a:pos x="T4" y="T5"/>
                </a:cxn>
                <a:cxn ang="T11">
                  <a:pos x="T6" y="T7"/>
                </a:cxn>
              </a:cxnLst>
              <a:rect l="0" t="0" r="r" b="b"/>
              <a:pathLst>
                <a:path w="2" h="27">
                  <a:moveTo>
                    <a:pt x="0" y="3"/>
                  </a:moveTo>
                  <a:cubicBezTo>
                    <a:pt x="0" y="0"/>
                    <a:pt x="0" y="6"/>
                    <a:pt x="1" y="7"/>
                  </a:cubicBezTo>
                  <a:cubicBezTo>
                    <a:pt x="1" y="10"/>
                    <a:pt x="2" y="13"/>
                    <a:pt x="2" y="16"/>
                  </a:cubicBezTo>
                  <a:cubicBezTo>
                    <a:pt x="2" y="20"/>
                    <a:pt x="2" y="23"/>
                    <a:pt x="2" y="27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7" name="Freeform 68">
              <a:extLst>
                <a:ext uri="{FF2B5EF4-FFF2-40B4-BE49-F238E27FC236}">
                  <a16:creationId xmlns:a16="http://schemas.microsoft.com/office/drawing/2014/main" id="{602F5507-8857-4AC5-AE52-9B07ED4460F6}"/>
                </a:ext>
              </a:extLst>
            </p:cNvPr>
            <p:cNvSpPr>
              <a:spLocks/>
            </p:cNvSpPr>
            <p:nvPr/>
          </p:nvSpPr>
          <p:spPr bwMode="auto">
            <a:xfrm>
              <a:off x="4886" y="2052"/>
              <a:ext cx="86" cy="80"/>
            </a:xfrm>
            <a:custGeom>
              <a:avLst/>
              <a:gdLst>
                <a:gd name="T0" fmla="*/ 190 w 39"/>
                <a:gd name="T1" fmla="*/ 0 h 34"/>
                <a:gd name="T2" fmla="*/ 0 w 39"/>
                <a:gd name="T3" fmla="*/ 188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39" h="34">
                  <a:moveTo>
                    <a:pt x="39" y="0"/>
                  </a:moveTo>
                  <a:cubicBezTo>
                    <a:pt x="28" y="12"/>
                    <a:pt x="10" y="21"/>
                    <a:pt x="0" y="34"/>
                  </a:cubicBezTo>
                </a:path>
              </a:pathLst>
            </a:custGeom>
            <a:noFill/>
            <a:ln w="26988" cap="rnd">
              <a:solidFill>
                <a:srgbClr val="541310"/>
              </a:solidFill>
              <a:prstDash val="solid"/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78" name="Oval 69">
              <a:extLst>
                <a:ext uri="{FF2B5EF4-FFF2-40B4-BE49-F238E27FC236}">
                  <a16:creationId xmlns:a16="http://schemas.microsoft.com/office/drawing/2014/main" id="{20B66045-923B-4B04-B5DC-58A184410C1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085"/>
              <a:ext cx="77" cy="82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79" name="Oval 70">
              <a:extLst>
                <a:ext uri="{FF2B5EF4-FFF2-40B4-BE49-F238E27FC236}">
                  <a16:creationId xmlns:a16="http://schemas.microsoft.com/office/drawing/2014/main" id="{DACAEDDB-02E6-41CE-8B93-338B7BFCE8A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2096"/>
              <a:ext cx="46" cy="50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0" name="Oval 71">
              <a:extLst>
                <a:ext uri="{FF2B5EF4-FFF2-40B4-BE49-F238E27FC236}">
                  <a16:creationId xmlns:a16="http://schemas.microsoft.com/office/drawing/2014/main" id="{04735476-BBF0-41CD-B7C4-D7E7851459C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08" y="2099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1" name="Oval 72">
              <a:extLst>
                <a:ext uri="{FF2B5EF4-FFF2-40B4-BE49-F238E27FC236}">
                  <a16:creationId xmlns:a16="http://schemas.microsoft.com/office/drawing/2014/main" id="{81DD7007-2112-4CFB-A217-8F557A3CFF5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99" y="2085"/>
              <a:ext cx="77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2" name="Oval 73">
              <a:extLst>
                <a:ext uri="{FF2B5EF4-FFF2-40B4-BE49-F238E27FC236}">
                  <a16:creationId xmlns:a16="http://schemas.microsoft.com/office/drawing/2014/main" id="{D11CA391-D198-4AB0-BDE1-8F262C625C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1921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3" name="Oval 74">
              <a:extLst>
                <a:ext uri="{FF2B5EF4-FFF2-40B4-BE49-F238E27FC236}">
                  <a16:creationId xmlns:a16="http://schemas.microsoft.com/office/drawing/2014/main" id="{5FF15EBB-11F7-4551-B521-FD0DBED427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1" y="1932"/>
              <a:ext cx="48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4" name="Oval 75">
              <a:extLst>
                <a:ext uri="{FF2B5EF4-FFF2-40B4-BE49-F238E27FC236}">
                  <a16:creationId xmlns:a16="http://schemas.microsoft.com/office/drawing/2014/main" id="{358C3DDB-FC28-41A9-BCD5-26FE929750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93" y="1937"/>
              <a:ext cx="2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5" name="Oval 76">
              <a:extLst>
                <a:ext uri="{FF2B5EF4-FFF2-40B4-BE49-F238E27FC236}">
                  <a16:creationId xmlns:a16="http://schemas.microsoft.com/office/drawing/2014/main" id="{26E7A3A8-FE16-4BE8-8787-5565848FA10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682" y="1921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6" name="Oval 77">
              <a:extLst>
                <a:ext uri="{FF2B5EF4-FFF2-40B4-BE49-F238E27FC236}">
                  <a16:creationId xmlns:a16="http://schemas.microsoft.com/office/drawing/2014/main" id="{65A58EFB-A865-4C22-99EE-B9EC037C69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155"/>
              <a:ext cx="80" cy="85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7" name="Oval 78">
              <a:extLst>
                <a:ext uri="{FF2B5EF4-FFF2-40B4-BE49-F238E27FC236}">
                  <a16:creationId xmlns:a16="http://schemas.microsoft.com/office/drawing/2014/main" id="{07462EAF-E4A4-4E5D-ACAE-E275C0165D0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1" y="2167"/>
              <a:ext cx="49" cy="51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8" name="Oval 79">
              <a:extLst>
                <a:ext uri="{FF2B5EF4-FFF2-40B4-BE49-F238E27FC236}">
                  <a16:creationId xmlns:a16="http://schemas.microsoft.com/office/drawing/2014/main" id="{94402EF2-AE85-40AD-8950-1EBCB46EAEE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43" y="2172"/>
              <a:ext cx="2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89" name="Oval 80">
              <a:extLst>
                <a:ext uri="{FF2B5EF4-FFF2-40B4-BE49-F238E27FC236}">
                  <a16:creationId xmlns:a16="http://schemas.microsoft.com/office/drawing/2014/main" id="{ABA25398-A47A-40F1-B54D-2315B35ED56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32" y="2155"/>
              <a:ext cx="80" cy="85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0" name="Oval 81">
              <a:extLst>
                <a:ext uri="{FF2B5EF4-FFF2-40B4-BE49-F238E27FC236}">
                  <a16:creationId xmlns:a16="http://schemas.microsoft.com/office/drawing/2014/main" id="{A187A73C-0E5E-48D0-91D9-718725A009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19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1" name="Oval 82">
              <a:extLst>
                <a:ext uri="{FF2B5EF4-FFF2-40B4-BE49-F238E27FC236}">
                  <a16:creationId xmlns:a16="http://schemas.microsoft.com/office/drawing/2014/main" id="{5B3984B6-C3EF-4FF0-B4D9-20F9207E033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9" y="2031"/>
              <a:ext cx="49" cy="51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2" name="Oval 83">
              <a:extLst>
                <a:ext uri="{FF2B5EF4-FFF2-40B4-BE49-F238E27FC236}">
                  <a16:creationId xmlns:a16="http://schemas.microsoft.com/office/drawing/2014/main" id="{B44FCD0F-B1EE-4B28-9665-3512A464F3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302" y="2035"/>
              <a:ext cx="19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3" name="Oval 84">
              <a:extLst>
                <a:ext uri="{FF2B5EF4-FFF2-40B4-BE49-F238E27FC236}">
                  <a16:creationId xmlns:a16="http://schemas.microsoft.com/office/drawing/2014/main" id="{EB2F3010-ABB1-4403-BE70-FC3054A0947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91" y="2019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4" name="Oval 85">
              <a:extLst>
                <a:ext uri="{FF2B5EF4-FFF2-40B4-BE49-F238E27FC236}">
                  <a16:creationId xmlns:a16="http://schemas.microsoft.com/office/drawing/2014/main" id="{2BA59AC6-15A8-4706-8536-57F0DC07702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333"/>
              <a:ext cx="79" cy="85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5" name="Oval 86">
              <a:extLst>
                <a:ext uri="{FF2B5EF4-FFF2-40B4-BE49-F238E27FC236}">
                  <a16:creationId xmlns:a16="http://schemas.microsoft.com/office/drawing/2014/main" id="{EF3BE1CF-ACAB-4231-8563-A9DF4BE4E61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1" y="2345"/>
              <a:ext cx="48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6" name="Oval 87">
              <a:extLst>
                <a:ext uri="{FF2B5EF4-FFF2-40B4-BE49-F238E27FC236}">
                  <a16:creationId xmlns:a16="http://schemas.microsoft.com/office/drawing/2014/main" id="{BB5F3FB6-8C88-4CFF-99D8-66D01A45BBC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43" y="2350"/>
              <a:ext cx="20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7" name="Oval 88">
              <a:extLst>
                <a:ext uri="{FF2B5EF4-FFF2-40B4-BE49-F238E27FC236}">
                  <a16:creationId xmlns:a16="http://schemas.microsoft.com/office/drawing/2014/main" id="{DC83BB7C-0F7B-43C7-93B6-C2B64CED98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132" y="2333"/>
              <a:ext cx="79" cy="85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8" name="Oval 89">
              <a:extLst>
                <a:ext uri="{FF2B5EF4-FFF2-40B4-BE49-F238E27FC236}">
                  <a16:creationId xmlns:a16="http://schemas.microsoft.com/office/drawing/2014/main" id="{E9D30C4E-0DDA-46CB-B974-D98B10D6ADD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146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699" name="Oval 90">
              <a:extLst>
                <a:ext uri="{FF2B5EF4-FFF2-40B4-BE49-F238E27FC236}">
                  <a16:creationId xmlns:a16="http://schemas.microsoft.com/office/drawing/2014/main" id="{F6D3A876-872B-4A45-8452-712796B0ED9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9" y="2157"/>
              <a:ext cx="49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0" name="Oval 91">
              <a:extLst>
                <a:ext uri="{FF2B5EF4-FFF2-40B4-BE49-F238E27FC236}">
                  <a16:creationId xmlns:a16="http://schemas.microsoft.com/office/drawing/2014/main" id="{5D9111D1-DCF5-4F90-A39D-A45D39161F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62" y="2162"/>
              <a:ext cx="19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1" name="Oval 92">
              <a:extLst>
                <a:ext uri="{FF2B5EF4-FFF2-40B4-BE49-F238E27FC236}">
                  <a16:creationId xmlns:a16="http://schemas.microsoft.com/office/drawing/2014/main" id="{AAF24D76-97AE-426B-AA8D-3D4D8AD6F9B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51" y="2146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2" name="Oval 93">
              <a:extLst>
                <a:ext uri="{FF2B5EF4-FFF2-40B4-BE49-F238E27FC236}">
                  <a16:creationId xmlns:a16="http://schemas.microsoft.com/office/drawing/2014/main" id="{A96422B5-77BE-4B41-9C23-AC322E9071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1799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3" name="Oval 94">
              <a:extLst>
                <a:ext uri="{FF2B5EF4-FFF2-40B4-BE49-F238E27FC236}">
                  <a16:creationId xmlns:a16="http://schemas.microsoft.com/office/drawing/2014/main" id="{369FACFC-8020-425A-839E-C9AA9B7860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810"/>
              <a:ext cx="49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4" name="Oval 95">
              <a:extLst>
                <a:ext uri="{FF2B5EF4-FFF2-40B4-BE49-F238E27FC236}">
                  <a16:creationId xmlns:a16="http://schemas.microsoft.com/office/drawing/2014/main" id="{657AD3F6-6767-416B-B2B7-A3002CC425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14" y="1815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5" name="Oval 96">
              <a:extLst>
                <a:ext uri="{FF2B5EF4-FFF2-40B4-BE49-F238E27FC236}">
                  <a16:creationId xmlns:a16="http://schemas.microsoft.com/office/drawing/2014/main" id="{2D80E699-165E-42F9-BE1B-3B6432EF5C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206" y="1799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6" name="Oval 97">
              <a:extLst>
                <a:ext uri="{FF2B5EF4-FFF2-40B4-BE49-F238E27FC236}">
                  <a16:creationId xmlns:a16="http://schemas.microsoft.com/office/drawing/2014/main" id="{027B1059-3D88-4310-A183-D85636F097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2150"/>
              <a:ext cx="79" cy="83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7" name="Oval 98">
              <a:extLst>
                <a:ext uri="{FF2B5EF4-FFF2-40B4-BE49-F238E27FC236}">
                  <a16:creationId xmlns:a16="http://schemas.microsoft.com/office/drawing/2014/main" id="{4CDE9544-E992-45D6-9E7C-9D3F654ACB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162"/>
              <a:ext cx="48" cy="49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8" name="Oval 99">
              <a:extLst>
                <a:ext uri="{FF2B5EF4-FFF2-40B4-BE49-F238E27FC236}">
                  <a16:creationId xmlns:a16="http://schemas.microsoft.com/office/drawing/2014/main" id="{9CDE57D2-D764-4A18-B05B-A881CA39744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505" y="2164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09" name="Oval 100">
              <a:extLst>
                <a:ext uri="{FF2B5EF4-FFF2-40B4-BE49-F238E27FC236}">
                  <a16:creationId xmlns:a16="http://schemas.microsoft.com/office/drawing/2014/main" id="{596F3C15-8A8F-4D3D-9264-499A864087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496" y="2150"/>
              <a:ext cx="79" cy="83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0" name="Oval 101">
              <a:extLst>
                <a:ext uri="{FF2B5EF4-FFF2-40B4-BE49-F238E27FC236}">
                  <a16:creationId xmlns:a16="http://schemas.microsoft.com/office/drawing/2014/main" id="{CF6A42CA-1E3B-48AF-B20D-7B33D88F77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6" y="2315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1" name="Oval 102">
              <a:extLst>
                <a:ext uri="{FF2B5EF4-FFF2-40B4-BE49-F238E27FC236}">
                  <a16:creationId xmlns:a16="http://schemas.microsoft.com/office/drawing/2014/main" id="{B95FB603-5ADD-4AF7-B707-D7A40FAD44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5" y="2326"/>
              <a:ext cx="48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2" name="Oval 103">
              <a:extLst>
                <a:ext uri="{FF2B5EF4-FFF2-40B4-BE49-F238E27FC236}">
                  <a16:creationId xmlns:a16="http://schemas.microsoft.com/office/drawing/2014/main" id="{A54BA03E-2917-4BCE-8913-66AAED3CA78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17" y="2331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3" name="Oval 104">
              <a:extLst>
                <a:ext uri="{FF2B5EF4-FFF2-40B4-BE49-F238E27FC236}">
                  <a16:creationId xmlns:a16="http://schemas.microsoft.com/office/drawing/2014/main" id="{2D43261F-5A4B-44F7-ADBF-861B84ECD34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06" y="2315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4" name="Oval 105">
              <a:extLst>
                <a:ext uri="{FF2B5EF4-FFF2-40B4-BE49-F238E27FC236}">
                  <a16:creationId xmlns:a16="http://schemas.microsoft.com/office/drawing/2014/main" id="{9392FCFA-B0F2-4CAC-864A-CD30451909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878"/>
              <a:ext cx="77" cy="82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5" name="Oval 106">
              <a:extLst>
                <a:ext uri="{FF2B5EF4-FFF2-40B4-BE49-F238E27FC236}">
                  <a16:creationId xmlns:a16="http://schemas.microsoft.com/office/drawing/2014/main" id="{95737385-EAFB-4CD5-9F66-A812EC2D944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1890"/>
              <a:ext cx="46" cy="49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6" name="Oval 107">
              <a:extLst>
                <a:ext uri="{FF2B5EF4-FFF2-40B4-BE49-F238E27FC236}">
                  <a16:creationId xmlns:a16="http://schemas.microsoft.com/office/drawing/2014/main" id="{8AF367EC-FD2E-46C4-8408-1855BD67219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80" y="1892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7" name="Oval 108">
              <a:extLst>
                <a:ext uri="{FF2B5EF4-FFF2-40B4-BE49-F238E27FC236}">
                  <a16:creationId xmlns:a16="http://schemas.microsoft.com/office/drawing/2014/main" id="{F827D0B4-9690-4FD0-9A92-9EB6C313F9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771" y="1878"/>
              <a:ext cx="77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8" name="Oval 109">
              <a:extLst>
                <a:ext uri="{FF2B5EF4-FFF2-40B4-BE49-F238E27FC236}">
                  <a16:creationId xmlns:a16="http://schemas.microsoft.com/office/drawing/2014/main" id="{9E3D1A9B-221B-4DE2-9FE0-5FE503BA63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1963"/>
              <a:ext cx="79" cy="84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19" name="Oval 110">
              <a:extLst>
                <a:ext uri="{FF2B5EF4-FFF2-40B4-BE49-F238E27FC236}">
                  <a16:creationId xmlns:a16="http://schemas.microsoft.com/office/drawing/2014/main" id="{87183E0F-02CD-42F6-A56B-FDDD758E209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9" y="1974"/>
              <a:ext cx="48" cy="52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0" name="Oval 111">
              <a:extLst>
                <a:ext uri="{FF2B5EF4-FFF2-40B4-BE49-F238E27FC236}">
                  <a16:creationId xmlns:a16="http://schemas.microsoft.com/office/drawing/2014/main" id="{B0114484-14D7-4D37-BE9E-9CB7A97424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11" y="1979"/>
              <a:ext cx="20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1" name="Oval 112">
              <a:extLst>
                <a:ext uri="{FF2B5EF4-FFF2-40B4-BE49-F238E27FC236}">
                  <a16:creationId xmlns:a16="http://schemas.microsoft.com/office/drawing/2014/main" id="{1827BF8C-47BB-41E4-8DFD-90CF67ABF0A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200" y="1963"/>
              <a:ext cx="79" cy="84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2" name="Oval 113">
              <a:extLst>
                <a:ext uri="{FF2B5EF4-FFF2-40B4-BE49-F238E27FC236}">
                  <a16:creationId xmlns:a16="http://schemas.microsoft.com/office/drawing/2014/main" id="{EA870AF1-34DF-46DE-B7E8-ED6A431679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2019"/>
              <a:ext cx="77" cy="82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3" name="Oval 114">
              <a:extLst>
                <a:ext uri="{FF2B5EF4-FFF2-40B4-BE49-F238E27FC236}">
                  <a16:creationId xmlns:a16="http://schemas.microsoft.com/office/drawing/2014/main" id="{3DF8EE07-9FC1-432E-9F6D-595A81D9A8B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6" y="2031"/>
              <a:ext cx="46" cy="49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4" name="Oval 115">
              <a:extLst>
                <a:ext uri="{FF2B5EF4-FFF2-40B4-BE49-F238E27FC236}">
                  <a16:creationId xmlns:a16="http://schemas.microsoft.com/office/drawing/2014/main" id="{7B525543-F6AB-4EEA-9CD1-6955503E4C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76" y="2033"/>
              <a:ext cx="22" cy="24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5" name="Oval 116">
              <a:extLst>
                <a:ext uri="{FF2B5EF4-FFF2-40B4-BE49-F238E27FC236}">
                  <a16:creationId xmlns:a16="http://schemas.microsoft.com/office/drawing/2014/main" id="{F0F2877B-F6AC-434F-9718-FFD70135E7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567" y="2019"/>
              <a:ext cx="77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6" name="Oval 117">
              <a:extLst>
                <a:ext uri="{FF2B5EF4-FFF2-40B4-BE49-F238E27FC236}">
                  <a16:creationId xmlns:a16="http://schemas.microsoft.com/office/drawing/2014/main" id="{F0743F19-996C-4A39-8406-4A28AACADE2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" y="1991"/>
              <a:ext cx="77" cy="82"/>
            </a:xfrm>
            <a:prstGeom prst="ellipse">
              <a:avLst/>
            </a:prstGeom>
            <a:solidFill>
              <a:srgbClr val="9B1E1B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7" name="Oval 118">
              <a:extLst>
                <a:ext uri="{FF2B5EF4-FFF2-40B4-BE49-F238E27FC236}">
                  <a16:creationId xmlns:a16="http://schemas.microsoft.com/office/drawing/2014/main" id="{A1D07780-52E7-4EFA-8DAD-A32D5272B90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2003"/>
              <a:ext cx="47" cy="49"/>
            </a:xfrm>
            <a:prstGeom prst="ellipse">
              <a:avLst/>
            </a:prstGeom>
            <a:solidFill>
              <a:srgbClr val="BF312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8" name="Oval 119">
              <a:extLst>
                <a:ext uri="{FF2B5EF4-FFF2-40B4-BE49-F238E27FC236}">
                  <a16:creationId xmlns:a16="http://schemas.microsoft.com/office/drawing/2014/main" id="{9E98E9BC-AD04-4671-A169-A53916BECAC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67" y="2005"/>
              <a:ext cx="22" cy="23"/>
            </a:xfrm>
            <a:prstGeom prst="ellipse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  <p:sp>
          <p:nvSpPr>
            <p:cNvPr id="17729" name="Oval 120">
              <a:extLst>
                <a:ext uri="{FF2B5EF4-FFF2-40B4-BE49-F238E27FC236}">
                  <a16:creationId xmlns:a16="http://schemas.microsoft.com/office/drawing/2014/main" id="{63CD5DDC-B32F-416A-B2AB-D421B2D0D64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959" y="1991"/>
              <a:ext cx="77" cy="82"/>
            </a:xfrm>
            <a:prstGeom prst="ellipse">
              <a:avLst/>
            </a:prstGeom>
            <a:noFill/>
            <a:ln w="6350">
              <a:solidFill>
                <a:srgbClr val="343434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1pPr>
              <a:lvl2pPr marL="742950" indent="-28575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2pPr>
              <a:lvl3pPr marL="11430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3pPr>
              <a:lvl4pPr marL="16002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4pPr>
              <a:lvl5pPr marL="2057400" indent="-228600" eaLnBrk="0" hangingPunct="0"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Arial" panose="020B0604020202020204" pitchFamily="34" charset="0"/>
                  <a:cs typeface="Arial" panose="020B0604020202020204" pitchFamily="34" charset="0"/>
                </a:defRPr>
              </a:lvl9pPr>
            </a:lstStyle>
            <a:p>
              <a:pPr eaLnBrk="1" hangingPunct="1"/>
              <a:endParaRPr lang="fr-FR" altLang="fr-FR">
                <a:solidFill>
                  <a:srgbClr val="0070C0"/>
                </a:solidFill>
              </a:endParaRPr>
            </a:p>
          </p:txBody>
        </p:sp>
      </p:grpSp>
      <p:grpSp>
        <p:nvGrpSpPr>
          <p:cNvPr id="17413" name="Group 121">
            <a:extLst>
              <a:ext uri="{FF2B5EF4-FFF2-40B4-BE49-F238E27FC236}">
                <a16:creationId xmlns:a16="http://schemas.microsoft.com/office/drawing/2014/main" id="{43F6AAA2-4499-4D23-800F-DA25CF2EE7F5}"/>
              </a:ext>
            </a:extLst>
          </p:cNvPr>
          <p:cNvGrpSpPr>
            <a:grpSpLocks/>
          </p:cNvGrpSpPr>
          <p:nvPr/>
        </p:nvGrpSpPr>
        <p:grpSpPr bwMode="auto">
          <a:xfrm>
            <a:off x="2127250" y="4092576"/>
            <a:ext cx="3995738" cy="1952625"/>
            <a:chOff x="380" y="2578"/>
            <a:chExt cx="2517" cy="1230"/>
          </a:xfrm>
        </p:grpSpPr>
        <p:grpSp>
          <p:nvGrpSpPr>
            <p:cNvPr id="17423" name="Group 122">
              <a:extLst>
                <a:ext uri="{FF2B5EF4-FFF2-40B4-BE49-F238E27FC236}">
                  <a16:creationId xmlns:a16="http://schemas.microsoft.com/office/drawing/2014/main" id="{4D1480F7-E880-42D6-A54D-5A363EA7DF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" y="2578"/>
              <a:ext cx="2517" cy="1230"/>
              <a:chOff x="380" y="2578"/>
              <a:chExt cx="2517" cy="1230"/>
            </a:xfrm>
          </p:grpSpPr>
          <p:sp>
            <p:nvSpPr>
              <p:cNvPr id="17427" name="Freeform 123">
                <a:extLst>
                  <a:ext uri="{FF2B5EF4-FFF2-40B4-BE49-F238E27FC236}">
                    <a16:creationId xmlns:a16="http://schemas.microsoft.com/office/drawing/2014/main" id="{BFCB3B72-678C-4D8B-9BCE-D49369978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2578"/>
                <a:ext cx="2517" cy="1230"/>
              </a:xfrm>
              <a:custGeom>
                <a:avLst/>
                <a:gdLst>
                  <a:gd name="T0" fmla="*/ 484 w 1144"/>
                  <a:gd name="T1" fmla="*/ 2192 h 524"/>
                  <a:gd name="T2" fmla="*/ 20 w 1144"/>
                  <a:gd name="T3" fmla="*/ 1962 h 524"/>
                  <a:gd name="T4" fmla="*/ 378 w 1144"/>
                  <a:gd name="T5" fmla="*/ 1554 h 524"/>
                  <a:gd name="T6" fmla="*/ 504 w 1144"/>
                  <a:gd name="T7" fmla="*/ 1092 h 524"/>
                  <a:gd name="T8" fmla="*/ 755 w 1144"/>
                  <a:gd name="T9" fmla="*/ 1169 h 524"/>
                  <a:gd name="T10" fmla="*/ 891 w 1144"/>
                  <a:gd name="T11" fmla="*/ 993 h 524"/>
                  <a:gd name="T12" fmla="*/ 1080 w 1144"/>
                  <a:gd name="T13" fmla="*/ 1113 h 524"/>
                  <a:gd name="T14" fmla="*/ 1243 w 1144"/>
                  <a:gd name="T15" fmla="*/ 904 h 524"/>
                  <a:gd name="T16" fmla="*/ 1457 w 1144"/>
                  <a:gd name="T17" fmla="*/ 993 h 524"/>
                  <a:gd name="T18" fmla="*/ 1496 w 1144"/>
                  <a:gd name="T19" fmla="*/ 629 h 524"/>
                  <a:gd name="T20" fmla="*/ 1613 w 1144"/>
                  <a:gd name="T21" fmla="*/ 596 h 524"/>
                  <a:gd name="T22" fmla="*/ 1758 w 1144"/>
                  <a:gd name="T23" fmla="*/ 397 h 524"/>
                  <a:gd name="T24" fmla="*/ 1989 w 1144"/>
                  <a:gd name="T25" fmla="*/ 474 h 524"/>
                  <a:gd name="T26" fmla="*/ 2211 w 1144"/>
                  <a:gd name="T27" fmla="*/ 110 h 524"/>
                  <a:gd name="T28" fmla="*/ 2444 w 1144"/>
                  <a:gd name="T29" fmla="*/ 343 h 524"/>
                  <a:gd name="T30" fmla="*/ 2726 w 1144"/>
                  <a:gd name="T31" fmla="*/ 110 h 524"/>
                  <a:gd name="T32" fmla="*/ 2860 w 1144"/>
                  <a:gd name="T33" fmla="*/ 331 h 524"/>
                  <a:gd name="T34" fmla="*/ 3375 w 1144"/>
                  <a:gd name="T35" fmla="*/ 54 h 524"/>
                  <a:gd name="T36" fmla="*/ 3742 w 1144"/>
                  <a:gd name="T37" fmla="*/ 573 h 524"/>
                  <a:gd name="T38" fmla="*/ 3956 w 1144"/>
                  <a:gd name="T39" fmla="*/ 486 h 524"/>
                  <a:gd name="T40" fmla="*/ 4053 w 1144"/>
                  <a:gd name="T41" fmla="*/ 650 h 524"/>
                  <a:gd name="T42" fmla="*/ 4323 w 1144"/>
                  <a:gd name="T43" fmla="*/ 408 h 524"/>
                  <a:gd name="T44" fmla="*/ 4517 w 1144"/>
                  <a:gd name="T45" fmla="*/ 1080 h 524"/>
                  <a:gd name="T46" fmla="*/ 4719 w 1144"/>
                  <a:gd name="T47" fmla="*/ 1068 h 524"/>
                  <a:gd name="T48" fmla="*/ 4759 w 1144"/>
                  <a:gd name="T49" fmla="*/ 1256 h 524"/>
                  <a:gd name="T50" fmla="*/ 5005 w 1144"/>
                  <a:gd name="T51" fmla="*/ 1178 h 524"/>
                  <a:gd name="T52" fmla="*/ 5034 w 1144"/>
                  <a:gd name="T53" fmla="*/ 1399 h 524"/>
                  <a:gd name="T54" fmla="*/ 5296 w 1144"/>
                  <a:gd name="T55" fmla="*/ 2061 h 524"/>
                  <a:gd name="T56" fmla="*/ 4889 w 1144"/>
                  <a:gd name="T57" fmla="*/ 2049 h 524"/>
                  <a:gd name="T58" fmla="*/ 4748 w 1144"/>
                  <a:gd name="T59" fmla="*/ 2413 h 524"/>
                  <a:gd name="T60" fmla="*/ 4554 w 1144"/>
                  <a:gd name="T61" fmla="*/ 2303 h 524"/>
                  <a:gd name="T62" fmla="*/ 4304 w 1144"/>
                  <a:gd name="T63" fmla="*/ 2732 h 524"/>
                  <a:gd name="T64" fmla="*/ 4004 w 1144"/>
                  <a:gd name="T65" fmla="*/ 2479 h 524"/>
                  <a:gd name="T66" fmla="*/ 3703 w 1144"/>
                  <a:gd name="T67" fmla="*/ 2756 h 524"/>
                  <a:gd name="T68" fmla="*/ 3384 w 1144"/>
                  <a:gd name="T69" fmla="*/ 2469 h 524"/>
                  <a:gd name="T70" fmla="*/ 3093 w 1144"/>
                  <a:gd name="T71" fmla="*/ 2866 h 524"/>
                  <a:gd name="T72" fmla="*/ 2706 w 1144"/>
                  <a:gd name="T73" fmla="*/ 2502 h 524"/>
                  <a:gd name="T74" fmla="*/ 2387 w 1144"/>
                  <a:gd name="T75" fmla="*/ 2655 h 524"/>
                  <a:gd name="T76" fmla="*/ 2183 w 1144"/>
                  <a:gd name="T77" fmla="*/ 2413 h 524"/>
                  <a:gd name="T78" fmla="*/ 1952 w 1144"/>
                  <a:gd name="T79" fmla="*/ 2699 h 524"/>
                  <a:gd name="T80" fmla="*/ 1630 w 1144"/>
                  <a:gd name="T81" fmla="*/ 2437 h 524"/>
                  <a:gd name="T82" fmla="*/ 1534 w 1144"/>
                  <a:gd name="T83" fmla="*/ 2688 h 524"/>
                  <a:gd name="T84" fmla="*/ 1380 w 1144"/>
                  <a:gd name="T85" fmla="*/ 2589 h 524"/>
                  <a:gd name="T86" fmla="*/ 1214 w 1144"/>
                  <a:gd name="T87" fmla="*/ 2789 h 524"/>
                  <a:gd name="T88" fmla="*/ 953 w 1144"/>
                  <a:gd name="T89" fmla="*/ 2491 h 524"/>
                  <a:gd name="T90" fmla="*/ 609 w 1144"/>
                  <a:gd name="T91" fmla="*/ 2622 h 524"/>
                  <a:gd name="T92" fmla="*/ 484 w 1144"/>
                  <a:gd name="T93" fmla="*/ 2192 h 52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44" h="524">
                    <a:moveTo>
                      <a:pt x="100" y="398"/>
                    </a:moveTo>
                    <a:cubicBezTo>
                      <a:pt x="100" y="398"/>
                      <a:pt x="8" y="434"/>
                      <a:pt x="4" y="356"/>
                    </a:cubicBezTo>
                    <a:cubicBezTo>
                      <a:pt x="0" y="278"/>
                      <a:pt x="78" y="282"/>
                      <a:pt x="78" y="282"/>
                    </a:cubicBezTo>
                    <a:cubicBezTo>
                      <a:pt x="78" y="282"/>
                      <a:pt x="62" y="212"/>
                      <a:pt x="104" y="198"/>
                    </a:cubicBezTo>
                    <a:cubicBezTo>
                      <a:pt x="146" y="184"/>
                      <a:pt x="156" y="212"/>
                      <a:pt x="156" y="212"/>
                    </a:cubicBezTo>
                    <a:cubicBezTo>
                      <a:pt x="156" y="212"/>
                      <a:pt x="156" y="186"/>
                      <a:pt x="184" y="180"/>
                    </a:cubicBezTo>
                    <a:cubicBezTo>
                      <a:pt x="213" y="174"/>
                      <a:pt x="223" y="202"/>
                      <a:pt x="223" y="202"/>
                    </a:cubicBezTo>
                    <a:cubicBezTo>
                      <a:pt x="223" y="202"/>
                      <a:pt x="231" y="172"/>
                      <a:pt x="257" y="164"/>
                    </a:cubicBezTo>
                    <a:cubicBezTo>
                      <a:pt x="283" y="156"/>
                      <a:pt x="301" y="180"/>
                      <a:pt x="301" y="180"/>
                    </a:cubicBezTo>
                    <a:cubicBezTo>
                      <a:pt x="301" y="180"/>
                      <a:pt x="297" y="130"/>
                      <a:pt x="309" y="114"/>
                    </a:cubicBezTo>
                    <a:cubicBezTo>
                      <a:pt x="321" y="98"/>
                      <a:pt x="333" y="108"/>
                      <a:pt x="333" y="108"/>
                    </a:cubicBezTo>
                    <a:cubicBezTo>
                      <a:pt x="333" y="108"/>
                      <a:pt x="335" y="80"/>
                      <a:pt x="363" y="72"/>
                    </a:cubicBezTo>
                    <a:cubicBezTo>
                      <a:pt x="391" y="64"/>
                      <a:pt x="409" y="74"/>
                      <a:pt x="411" y="86"/>
                    </a:cubicBezTo>
                    <a:cubicBezTo>
                      <a:pt x="411" y="86"/>
                      <a:pt x="417" y="26"/>
                      <a:pt x="457" y="20"/>
                    </a:cubicBezTo>
                    <a:cubicBezTo>
                      <a:pt x="497" y="14"/>
                      <a:pt x="505" y="62"/>
                      <a:pt x="505" y="62"/>
                    </a:cubicBezTo>
                    <a:cubicBezTo>
                      <a:pt x="505" y="62"/>
                      <a:pt x="529" y="14"/>
                      <a:pt x="563" y="20"/>
                    </a:cubicBezTo>
                    <a:cubicBezTo>
                      <a:pt x="597" y="26"/>
                      <a:pt x="591" y="60"/>
                      <a:pt x="591" y="60"/>
                    </a:cubicBezTo>
                    <a:cubicBezTo>
                      <a:pt x="591" y="60"/>
                      <a:pt x="635" y="0"/>
                      <a:pt x="697" y="10"/>
                    </a:cubicBezTo>
                    <a:cubicBezTo>
                      <a:pt x="759" y="20"/>
                      <a:pt x="773" y="104"/>
                      <a:pt x="773" y="104"/>
                    </a:cubicBezTo>
                    <a:cubicBezTo>
                      <a:pt x="773" y="104"/>
                      <a:pt x="797" y="82"/>
                      <a:pt x="817" y="88"/>
                    </a:cubicBezTo>
                    <a:cubicBezTo>
                      <a:pt x="837" y="94"/>
                      <a:pt x="837" y="118"/>
                      <a:pt x="837" y="118"/>
                    </a:cubicBezTo>
                    <a:cubicBezTo>
                      <a:pt x="837" y="118"/>
                      <a:pt x="869" y="70"/>
                      <a:pt x="893" y="74"/>
                    </a:cubicBezTo>
                    <a:cubicBezTo>
                      <a:pt x="917" y="78"/>
                      <a:pt x="949" y="156"/>
                      <a:pt x="933" y="196"/>
                    </a:cubicBezTo>
                    <a:cubicBezTo>
                      <a:pt x="933" y="196"/>
                      <a:pt x="961" y="190"/>
                      <a:pt x="975" y="194"/>
                    </a:cubicBezTo>
                    <a:cubicBezTo>
                      <a:pt x="989" y="198"/>
                      <a:pt x="983" y="228"/>
                      <a:pt x="983" y="228"/>
                    </a:cubicBezTo>
                    <a:cubicBezTo>
                      <a:pt x="983" y="228"/>
                      <a:pt x="1020" y="202"/>
                      <a:pt x="1034" y="214"/>
                    </a:cubicBezTo>
                    <a:cubicBezTo>
                      <a:pt x="1048" y="226"/>
                      <a:pt x="1040" y="254"/>
                      <a:pt x="1040" y="254"/>
                    </a:cubicBezTo>
                    <a:cubicBezTo>
                      <a:pt x="1040" y="254"/>
                      <a:pt x="1144" y="301"/>
                      <a:pt x="1094" y="374"/>
                    </a:cubicBezTo>
                    <a:cubicBezTo>
                      <a:pt x="1068" y="412"/>
                      <a:pt x="1010" y="372"/>
                      <a:pt x="1010" y="372"/>
                    </a:cubicBezTo>
                    <a:cubicBezTo>
                      <a:pt x="1010" y="372"/>
                      <a:pt x="1022" y="424"/>
                      <a:pt x="981" y="438"/>
                    </a:cubicBezTo>
                    <a:cubicBezTo>
                      <a:pt x="941" y="452"/>
                      <a:pt x="941" y="418"/>
                      <a:pt x="941" y="418"/>
                    </a:cubicBezTo>
                    <a:cubicBezTo>
                      <a:pt x="941" y="418"/>
                      <a:pt x="941" y="478"/>
                      <a:pt x="889" y="496"/>
                    </a:cubicBezTo>
                    <a:cubicBezTo>
                      <a:pt x="837" y="514"/>
                      <a:pt x="827" y="450"/>
                      <a:pt x="827" y="450"/>
                    </a:cubicBezTo>
                    <a:cubicBezTo>
                      <a:pt x="827" y="450"/>
                      <a:pt x="815" y="492"/>
                      <a:pt x="765" y="500"/>
                    </a:cubicBezTo>
                    <a:cubicBezTo>
                      <a:pt x="715" y="508"/>
                      <a:pt x="699" y="448"/>
                      <a:pt x="699" y="448"/>
                    </a:cubicBezTo>
                    <a:cubicBezTo>
                      <a:pt x="699" y="448"/>
                      <a:pt x="699" y="516"/>
                      <a:pt x="639" y="520"/>
                    </a:cubicBezTo>
                    <a:cubicBezTo>
                      <a:pt x="579" y="524"/>
                      <a:pt x="559" y="454"/>
                      <a:pt x="559" y="454"/>
                    </a:cubicBezTo>
                    <a:cubicBezTo>
                      <a:pt x="559" y="454"/>
                      <a:pt x="533" y="488"/>
                      <a:pt x="493" y="482"/>
                    </a:cubicBezTo>
                    <a:cubicBezTo>
                      <a:pt x="453" y="476"/>
                      <a:pt x="451" y="438"/>
                      <a:pt x="451" y="438"/>
                    </a:cubicBezTo>
                    <a:cubicBezTo>
                      <a:pt x="451" y="438"/>
                      <a:pt x="443" y="482"/>
                      <a:pt x="403" y="490"/>
                    </a:cubicBezTo>
                    <a:cubicBezTo>
                      <a:pt x="363" y="498"/>
                      <a:pt x="337" y="442"/>
                      <a:pt x="337" y="442"/>
                    </a:cubicBezTo>
                    <a:cubicBezTo>
                      <a:pt x="337" y="442"/>
                      <a:pt x="351" y="486"/>
                      <a:pt x="317" y="488"/>
                    </a:cubicBezTo>
                    <a:cubicBezTo>
                      <a:pt x="283" y="490"/>
                      <a:pt x="285" y="470"/>
                      <a:pt x="285" y="470"/>
                    </a:cubicBezTo>
                    <a:cubicBezTo>
                      <a:pt x="285" y="470"/>
                      <a:pt x="277" y="506"/>
                      <a:pt x="251" y="506"/>
                    </a:cubicBezTo>
                    <a:cubicBezTo>
                      <a:pt x="225" y="506"/>
                      <a:pt x="197" y="452"/>
                      <a:pt x="197" y="452"/>
                    </a:cubicBezTo>
                    <a:cubicBezTo>
                      <a:pt x="197" y="452"/>
                      <a:pt x="172" y="498"/>
                      <a:pt x="126" y="476"/>
                    </a:cubicBezTo>
                    <a:cubicBezTo>
                      <a:pt x="80" y="454"/>
                      <a:pt x="100" y="398"/>
                      <a:pt x="100" y="398"/>
                    </a:cubicBezTo>
                    <a:close/>
                  </a:path>
                </a:pathLst>
              </a:custGeom>
              <a:solidFill>
                <a:srgbClr val="EE7F6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8" name="Freeform 124">
                <a:extLst>
                  <a:ext uri="{FF2B5EF4-FFF2-40B4-BE49-F238E27FC236}">
                    <a16:creationId xmlns:a16="http://schemas.microsoft.com/office/drawing/2014/main" id="{E6127D2A-1233-43AE-AE82-F4F5A718A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" y="2578"/>
                <a:ext cx="2517" cy="1230"/>
              </a:xfrm>
              <a:custGeom>
                <a:avLst/>
                <a:gdLst>
                  <a:gd name="T0" fmla="*/ 484 w 1144"/>
                  <a:gd name="T1" fmla="*/ 2192 h 524"/>
                  <a:gd name="T2" fmla="*/ 20 w 1144"/>
                  <a:gd name="T3" fmla="*/ 1962 h 524"/>
                  <a:gd name="T4" fmla="*/ 378 w 1144"/>
                  <a:gd name="T5" fmla="*/ 1554 h 524"/>
                  <a:gd name="T6" fmla="*/ 504 w 1144"/>
                  <a:gd name="T7" fmla="*/ 1092 h 524"/>
                  <a:gd name="T8" fmla="*/ 755 w 1144"/>
                  <a:gd name="T9" fmla="*/ 1169 h 524"/>
                  <a:gd name="T10" fmla="*/ 891 w 1144"/>
                  <a:gd name="T11" fmla="*/ 993 h 524"/>
                  <a:gd name="T12" fmla="*/ 1080 w 1144"/>
                  <a:gd name="T13" fmla="*/ 1113 h 524"/>
                  <a:gd name="T14" fmla="*/ 1243 w 1144"/>
                  <a:gd name="T15" fmla="*/ 904 h 524"/>
                  <a:gd name="T16" fmla="*/ 1457 w 1144"/>
                  <a:gd name="T17" fmla="*/ 993 h 524"/>
                  <a:gd name="T18" fmla="*/ 1496 w 1144"/>
                  <a:gd name="T19" fmla="*/ 629 h 524"/>
                  <a:gd name="T20" fmla="*/ 1613 w 1144"/>
                  <a:gd name="T21" fmla="*/ 596 h 524"/>
                  <a:gd name="T22" fmla="*/ 1758 w 1144"/>
                  <a:gd name="T23" fmla="*/ 397 h 524"/>
                  <a:gd name="T24" fmla="*/ 1989 w 1144"/>
                  <a:gd name="T25" fmla="*/ 474 h 524"/>
                  <a:gd name="T26" fmla="*/ 2211 w 1144"/>
                  <a:gd name="T27" fmla="*/ 110 h 524"/>
                  <a:gd name="T28" fmla="*/ 2444 w 1144"/>
                  <a:gd name="T29" fmla="*/ 343 h 524"/>
                  <a:gd name="T30" fmla="*/ 2726 w 1144"/>
                  <a:gd name="T31" fmla="*/ 110 h 524"/>
                  <a:gd name="T32" fmla="*/ 2860 w 1144"/>
                  <a:gd name="T33" fmla="*/ 331 h 524"/>
                  <a:gd name="T34" fmla="*/ 3375 w 1144"/>
                  <a:gd name="T35" fmla="*/ 54 h 524"/>
                  <a:gd name="T36" fmla="*/ 3742 w 1144"/>
                  <a:gd name="T37" fmla="*/ 573 h 524"/>
                  <a:gd name="T38" fmla="*/ 3956 w 1144"/>
                  <a:gd name="T39" fmla="*/ 486 h 524"/>
                  <a:gd name="T40" fmla="*/ 4053 w 1144"/>
                  <a:gd name="T41" fmla="*/ 650 h 524"/>
                  <a:gd name="T42" fmla="*/ 4323 w 1144"/>
                  <a:gd name="T43" fmla="*/ 408 h 524"/>
                  <a:gd name="T44" fmla="*/ 4517 w 1144"/>
                  <a:gd name="T45" fmla="*/ 1080 h 524"/>
                  <a:gd name="T46" fmla="*/ 4719 w 1144"/>
                  <a:gd name="T47" fmla="*/ 1068 h 524"/>
                  <a:gd name="T48" fmla="*/ 4759 w 1144"/>
                  <a:gd name="T49" fmla="*/ 1256 h 524"/>
                  <a:gd name="T50" fmla="*/ 5005 w 1144"/>
                  <a:gd name="T51" fmla="*/ 1178 h 524"/>
                  <a:gd name="T52" fmla="*/ 5034 w 1144"/>
                  <a:gd name="T53" fmla="*/ 1399 h 524"/>
                  <a:gd name="T54" fmla="*/ 5296 w 1144"/>
                  <a:gd name="T55" fmla="*/ 2061 h 524"/>
                  <a:gd name="T56" fmla="*/ 4889 w 1144"/>
                  <a:gd name="T57" fmla="*/ 2049 h 524"/>
                  <a:gd name="T58" fmla="*/ 4748 w 1144"/>
                  <a:gd name="T59" fmla="*/ 2413 h 524"/>
                  <a:gd name="T60" fmla="*/ 4554 w 1144"/>
                  <a:gd name="T61" fmla="*/ 2303 h 524"/>
                  <a:gd name="T62" fmla="*/ 4304 w 1144"/>
                  <a:gd name="T63" fmla="*/ 2732 h 524"/>
                  <a:gd name="T64" fmla="*/ 4004 w 1144"/>
                  <a:gd name="T65" fmla="*/ 2479 h 524"/>
                  <a:gd name="T66" fmla="*/ 3703 w 1144"/>
                  <a:gd name="T67" fmla="*/ 2756 h 524"/>
                  <a:gd name="T68" fmla="*/ 3384 w 1144"/>
                  <a:gd name="T69" fmla="*/ 2469 h 524"/>
                  <a:gd name="T70" fmla="*/ 3093 w 1144"/>
                  <a:gd name="T71" fmla="*/ 2866 h 524"/>
                  <a:gd name="T72" fmla="*/ 2706 w 1144"/>
                  <a:gd name="T73" fmla="*/ 2502 h 524"/>
                  <a:gd name="T74" fmla="*/ 2387 w 1144"/>
                  <a:gd name="T75" fmla="*/ 2655 h 524"/>
                  <a:gd name="T76" fmla="*/ 2183 w 1144"/>
                  <a:gd name="T77" fmla="*/ 2413 h 524"/>
                  <a:gd name="T78" fmla="*/ 1952 w 1144"/>
                  <a:gd name="T79" fmla="*/ 2699 h 524"/>
                  <a:gd name="T80" fmla="*/ 1630 w 1144"/>
                  <a:gd name="T81" fmla="*/ 2437 h 524"/>
                  <a:gd name="T82" fmla="*/ 1534 w 1144"/>
                  <a:gd name="T83" fmla="*/ 2688 h 524"/>
                  <a:gd name="T84" fmla="*/ 1380 w 1144"/>
                  <a:gd name="T85" fmla="*/ 2589 h 524"/>
                  <a:gd name="T86" fmla="*/ 1214 w 1144"/>
                  <a:gd name="T87" fmla="*/ 2789 h 524"/>
                  <a:gd name="T88" fmla="*/ 953 w 1144"/>
                  <a:gd name="T89" fmla="*/ 2491 h 524"/>
                  <a:gd name="T90" fmla="*/ 609 w 1144"/>
                  <a:gd name="T91" fmla="*/ 2622 h 524"/>
                  <a:gd name="T92" fmla="*/ 484 w 1144"/>
                  <a:gd name="T93" fmla="*/ 2192 h 524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</a:gdLst>
                <a:ahLst/>
                <a:cxnLst>
                  <a:cxn ang="T94">
                    <a:pos x="T0" y="T1"/>
                  </a:cxn>
                  <a:cxn ang="T95">
                    <a:pos x="T2" y="T3"/>
                  </a:cxn>
                  <a:cxn ang="T96">
                    <a:pos x="T4" y="T5"/>
                  </a:cxn>
                  <a:cxn ang="T97">
                    <a:pos x="T6" y="T7"/>
                  </a:cxn>
                  <a:cxn ang="T98">
                    <a:pos x="T8" y="T9"/>
                  </a:cxn>
                  <a:cxn ang="T99">
                    <a:pos x="T10" y="T11"/>
                  </a:cxn>
                  <a:cxn ang="T100">
                    <a:pos x="T12" y="T13"/>
                  </a:cxn>
                  <a:cxn ang="T101">
                    <a:pos x="T14" y="T15"/>
                  </a:cxn>
                  <a:cxn ang="T102">
                    <a:pos x="T16" y="T17"/>
                  </a:cxn>
                  <a:cxn ang="T103">
                    <a:pos x="T18" y="T19"/>
                  </a:cxn>
                  <a:cxn ang="T104">
                    <a:pos x="T20" y="T21"/>
                  </a:cxn>
                  <a:cxn ang="T105">
                    <a:pos x="T22" y="T23"/>
                  </a:cxn>
                  <a:cxn ang="T106">
                    <a:pos x="T24" y="T25"/>
                  </a:cxn>
                  <a:cxn ang="T107">
                    <a:pos x="T26" y="T27"/>
                  </a:cxn>
                  <a:cxn ang="T108">
                    <a:pos x="T28" y="T29"/>
                  </a:cxn>
                  <a:cxn ang="T109">
                    <a:pos x="T30" y="T31"/>
                  </a:cxn>
                  <a:cxn ang="T110">
                    <a:pos x="T32" y="T33"/>
                  </a:cxn>
                  <a:cxn ang="T111">
                    <a:pos x="T34" y="T35"/>
                  </a:cxn>
                  <a:cxn ang="T112">
                    <a:pos x="T36" y="T37"/>
                  </a:cxn>
                  <a:cxn ang="T113">
                    <a:pos x="T38" y="T39"/>
                  </a:cxn>
                  <a:cxn ang="T114">
                    <a:pos x="T40" y="T41"/>
                  </a:cxn>
                  <a:cxn ang="T115">
                    <a:pos x="T42" y="T43"/>
                  </a:cxn>
                  <a:cxn ang="T116">
                    <a:pos x="T44" y="T45"/>
                  </a:cxn>
                  <a:cxn ang="T117">
                    <a:pos x="T46" y="T47"/>
                  </a:cxn>
                  <a:cxn ang="T118">
                    <a:pos x="T48" y="T49"/>
                  </a:cxn>
                  <a:cxn ang="T119">
                    <a:pos x="T50" y="T51"/>
                  </a:cxn>
                  <a:cxn ang="T120">
                    <a:pos x="T52" y="T53"/>
                  </a:cxn>
                  <a:cxn ang="T121">
                    <a:pos x="T54" y="T55"/>
                  </a:cxn>
                  <a:cxn ang="T122">
                    <a:pos x="T56" y="T57"/>
                  </a:cxn>
                  <a:cxn ang="T123">
                    <a:pos x="T58" y="T59"/>
                  </a:cxn>
                  <a:cxn ang="T124">
                    <a:pos x="T60" y="T61"/>
                  </a:cxn>
                  <a:cxn ang="T125">
                    <a:pos x="T62" y="T63"/>
                  </a:cxn>
                  <a:cxn ang="T126">
                    <a:pos x="T64" y="T65"/>
                  </a:cxn>
                  <a:cxn ang="T127">
                    <a:pos x="T66" y="T67"/>
                  </a:cxn>
                  <a:cxn ang="T128">
                    <a:pos x="T68" y="T69"/>
                  </a:cxn>
                  <a:cxn ang="T129">
                    <a:pos x="T70" y="T71"/>
                  </a:cxn>
                  <a:cxn ang="T130">
                    <a:pos x="T72" y="T73"/>
                  </a:cxn>
                  <a:cxn ang="T131">
                    <a:pos x="T74" y="T75"/>
                  </a:cxn>
                  <a:cxn ang="T132">
                    <a:pos x="T76" y="T77"/>
                  </a:cxn>
                  <a:cxn ang="T133">
                    <a:pos x="T78" y="T79"/>
                  </a:cxn>
                  <a:cxn ang="T134">
                    <a:pos x="T80" y="T81"/>
                  </a:cxn>
                  <a:cxn ang="T135">
                    <a:pos x="T82" y="T83"/>
                  </a:cxn>
                  <a:cxn ang="T136">
                    <a:pos x="T84" y="T85"/>
                  </a:cxn>
                  <a:cxn ang="T137">
                    <a:pos x="T86" y="T87"/>
                  </a:cxn>
                  <a:cxn ang="T138">
                    <a:pos x="T88" y="T89"/>
                  </a:cxn>
                  <a:cxn ang="T139">
                    <a:pos x="T90" y="T91"/>
                  </a:cxn>
                  <a:cxn ang="T140">
                    <a:pos x="T92" y="T93"/>
                  </a:cxn>
                </a:cxnLst>
                <a:rect l="0" t="0" r="r" b="b"/>
                <a:pathLst>
                  <a:path w="1144" h="524">
                    <a:moveTo>
                      <a:pt x="100" y="398"/>
                    </a:moveTo>
                    <a:cubicBezTo>
                      <a:pt x="100" y="398"/>
                      <a:pt x="8" y="434"/>
                      <a:pt x="4" y="356"/>
                    </a:cubicBezTo>
                    <a:cubicBezTo>
                      <a:pt x="0" y="278"/>
                      <a:pt x="78" y="282"/>
                      <a:pt x="78" y="282"/>
                    </a:cubicBezTo>
                    <a:cubicBezTo>
                      <a:pt x="78" y="282"/>
                      <a:pt x="62" y="212"/>
                      <a:pt x="104" y="198"/>
                    </a:cubicBezTo>
                    <a:cubicBezTo>
                      <a:pt x="146" y="184"/>
                      <a:pt x="156" y="212"/>
                      <a:pt x="156" y="212"/>
                    </a:cubicBezTo>
                    <a:cubicBezTo>
                      <a:pt x="156" y="212"/>
                      <a:pt x="156" y="186"/>
                      <a:pt x="184" y="180"/>
                    </a:cubicBezTo>
                    <a:cubicBezTo>
                      <a:pt x="213" y="174"/>
                      <a:pt x="223" y="202"/>
                      <a:pt x="223" y="202"/>
                    </a:cubicBezTo>
                    <a:cubicBezTo>
                      <a:pt x="223" y="202"/>
                      <a:pt x="231" y="172"/>
                      <a:pt x="257" y="164"/>
                    </a:cubicBezTo>
                    <a:cubicBezTo>
                      <a:pt x="283" y="156"/>
                      <a:pt x="301" y="180"/>
                      <a:pt x="301" y="180"/>
                    </a:cubicBezTo>
                    <a:cubicBezTo>
                      <a:pt x="301" y="180"/>
                      <a:pt x="297" y="130"/>
                      <a:pt x="309" y="114"/>
                    </a:cubicBezTo>
                    <a:cubicBezTo>
                      <a:pt x="321" y="98"/>
                      <a:pt x="333" y="108"/>
                      <a:pt x="333" y="108"/>
                    </a:cubicBezTo>
                    <a:cubicBezTo>
                      <a:pt x="333" y="108"/>
                      <a:pt x="335" y="80"/>
                      <a:pt x="363" y="72"/>
                    </a:cubicBezTo>
                    <a:cubicBezTo>
                      <a:pt x="391" y="64"/>
                      <a:pt x="409" y="74"/>
                      <a:pt x="411" y="86"/>
                    </a:cubicBezTo>
                    <a:cubicBezTo>
                      <a:pt x="411" y="86"/>
                      <a:pt x="417" y="26"/>
                      <a:pt x="457" y="20"/>
                    </a:cubicBezTo>
                    <a:cubicBezTo>
                      <a:pt x="497" y="14"/>
                      <a:pt x="505" y="62"/>
                      <a:pt x="505" y="62"/>
                    </a:cubicBezTo>
                    <a:cubicBezTo>
                      <a:pt x="505" y="62"/>
                      <a:pt x="529" y="14"/>
                      <a:pt x="563" y="20"/>
                    </a:cubicBezTo>
                    <a:cubicBezTo>
                      <a:pt x="597" y="26"/>
                      <a:pt x="591" y="60"/>
                      <a:pt x="591" y="60"/>
                    </a:cubicBezTo>
                    <a:cubicBezTo>
                      <a:pt x="591" y="60"/>
                      <a:pt x="635" y="0"/>
                      <a:pt x="697" y="10"/>
                    </a:cubicBezTo>
                    <a:cubicBezTo>
                      <a:pt x="759" y="20"/>
                      <a:pt x="773" y="104"/>
                      <a:pt x="773" y="104"/>
                    </a:cubicBezTo>
                    <a:cubicBezTo>
                      <a:pt x="773" y="104"/>
                      <a:pt x="797" y="82"/>
                      <a:pt x="817" y="88"/>
                    </a:cubicBezTo>
                    <a:cubicBezTo>
                      <a:pt x="837" y="94"/>
                      <a:pt x="837" y="118"/>
                      <a:pt x="837" y="118"/>
                    </a:cubicBezTo>
                    <a:cubicBezTo>
                      <a:pt x="837" y="118"/>
                      <a:pt x="869" y="70"/>
                      <a:pt x="893" y="74"/>
                    </a:cubicBezTo>
                    <a:cubicBezTo>
                      <a:pt x="917" y="78"/>
                      <a:pt x="949" y="156"/>
                      <a:pt x="933" y="196"/>
                    </a:cubicBezTo>
                    <a:cubicBezTo>
                      <a:pt x="933" y="196"/>
                      <a:pt x="961" y="190"/>
                      <a:pt x="975" y="194"/>
                    </a:cubicBezTo>
                    <a:cubicBezTo>
                      <a:pt x="989" y="198"/>
                      <a:pt x="983" y="228"/>
                      <a:pt x="983" y="228"/>
                    </a:cubicBezTo>
                    <a:cubicBezTo>
                      <a:pt x="983" y="228"/>
                      <a:pt x="1020" y="202"/>
                      <a:pt x="1034" y="214"/>
                    </a:cubicBezTo>
                    <a:cubicBezTo>
                      <a:pt x="1048" y="226"/>
                      <a:pt x="1040" y="254"/>
                      <a:pt x="1040" y="254"/>
                    </a:cubicBezTo>
                    <a:cubicBezTo>
                      <a:pt x="1040" y="254"/>
                      <a:pt x="1144" y="301"/>
                      <a:pt x="1094" y="374"/>
                    </a:cubicBezTo>
                    <a:cubicBezTo>
                      <a:pt x="1068" y="412"/>
                      <a:pt x="1010" y="372"/>
                      <a:pt x="1010" y="372"/>
                    </a:cubicBezTo>
                    <a:cubicBezTo>
                      <a:pt x="1010" y="372"/>
                      <a:pt x="1022" y="424"/>
                      <a:pt x="981" y="438"/>
                    </a:cubicBezTo>
                    <a:cubicBezTo>
                      <a:pt x="941" y="452"/>
                      <a:pt x="941" y="418"/>
                      <a:pt x="941" y="418"/>
                    </a:cubicBezTo>
                    <a:cubicBezTo>
                      <a:pt x="941" y="418"/>
                      <a:pt x="941" y="478"/>
                      <a:pt x="889" y="496"/>
                    </a:cubicBezTo>
                    <a:cubicBezTo>
                      <a:pt x="837" y="514"/>
                      <a:pt x="827" y="450"/>
                      <a:pt x="827" y="450"/>
                    </a:cubicBezTo>
                    <a:cubicBezTo>
                      <a:pt x="827" y="450"/>
                      <a:pt x="815" y="492"/>
                      <a:pt x="765" y="500"/>
                    </a:cubicBezTo>
                    <a:cubicBezTo>
                      <a:pt x="715" y="508"/>
                      <a:pt x="699" y="448"/>
                      <a:pt x="699" y="448"/>
                    </a:cubicBezTo>
                    <a:cubicBezTo>
                      <a:pt x="699" y="448"/>
                      <a:pt x="699" y="516"/>
                      <a:pt x="639" y="520"/>
                    </a:cubicBezTo>
                    <a:cubicBezTo>
                      <a:pt x="579" y="524"/>
                      <a:pt x="559" y="454"/>
                      <a:pt x="559" y="454"/>
                    </a:cubicBezTo>
                    <a:cubicBezTo>
                      <a:pt x="559" y="454"/>
                      <a:pt x="533" y="488"/>
                      <a:pt x="493" y="482"/>
                    </a:cubicBezTo>
                    <a:cubicBezTo>
                      <a:pt x="453" y="476"/>
                      <a:pt x="451" y="438"/>
                      <a:pt x="451" y="438"/>
                    </a:cubicBezTo>
                    <a:cubicBezTo>
                      <a:pt x="451" y="438"/>
                      <a:pt x="443" y="482"/>
                      <a:pt x="403" y="490"/>
                    </a:cubicBezTo>
                    <a:cubicBezTo>
                      <a:pt x="363" y="498"/>
                      <a:pt x="337" y="442"/>
                      <a:pt x="337" y="442"/>
                    </a:cubicBezTo>
                    <a:cubicBezTo>
                      <a:pt x="337" y="442"/>
                      <a:pt x="351" y="486"/>
                      <a:pt x="317" y="488"/>
                    </a:cubicBezTo>
                    <a:cubicBezTo>
                      <a:pt x="283" y="490"/>
                      <a:pt x="285" y="470"/>
                      <a:pt x="285" y="470"/>
                    </a:cubicBezTo>
                    <a:cubicBezTo>
                      <a:pt x="285" y="470"/>
                      <a:pt x="277" y="506"/>
                      <a:pt x="251" y="506"/>
                    </a:cubicBezTo>
                    <a:cubicBezTo>
                      <a:pt x="225" y="506"/>
                      <a:pt x="197" y="452"/>
                      <a:pt x="197" y="452"/>
                    </a:cubicBezTo>
                    <a:cubicBezTo>
                      <a:pt x="197" y="452"/>
                      <a:pt x="172" y="498"/>
                      <a:pt x="126" y="476"/>
                    </a:cubicBezTo>
                    <a:cubicBezTo>
                      <a:pt x="80" y="454"/>
                      <a:pt x="100" y="398"/>
                      <a:pt x="100" y="398"/>
                    </a:cubicBezTo>
                    <a:close/>
                  </a:path>
                </a:pathLst>
              </a:custGeom>
              <a:noFill/>
              <a:ln w="14288" cap="flat">
                <a:solidFill>
                  <a:srgbClr val="343434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29" name="Freeform 125">
                <a:extLst>
                  <a:ext uri="{FF2B5EF4-FFF2-40B4-BE49-F238E27FC236}">
                    <a16:creationId xmlns:a16="http://schemas.microsoft.com/office/drawing/2014/main" id="{8880BA64-18B3-4BB1-87BB-6BB17CD08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3" y="2876"/>
                <a:ext cx="882" cy="559"/>
              </a:xfrm>
              <a:custGeom>
                <a:avLst/>
                <a:gdLst>
                  <a:gd name="T0" fmla="*/ 541 w 401"/>
                  <a:gd name="T1" fmla="*/ 1031 h 238"/>
                  <a:gd name="T2" fmla="*/ 367 w 401"/>
                  <a:gd name="T3" fmla="*/ 519 h 238"/>
                  <a:gd name="T4" fmla="*/ 717 w 401"/>
                  <a:gd name="T5" fmla="*/ 437 h 238"/>
                  <a:gd name="T6" fmla="*/ 1049 w 401"/>
                  <a:gd name="T7" fmla="*/ 193 h 238"/>
                  <a:gd name="T8" fmla="*/ 1210 w 401"/>
                  <a:gd name="T9" fmla="*/ 1198 h 238"/>
                  <a:gd name="T10" fmla="*/ 880 w 401"/>
                  <a:gd name="T11" fmla="*/ 1071 h 238"/>
                  <a:gd name="T12" fmla="*/ 552 w 401"/>
                  <a:gd name="T13" fmla="*/ 1031 h 2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401" h="238">
                    <a:moveTo>
                      <a:pt x="112" y="187"/>
                    </a:moveTo>
                    <a:cubicBezTo>
                      <a:pt x="71" y="173"/>
                      <a:pt x="0" y="128"/>
                      <a:pt x="76" y="94"/>
                    </a:cubicBezTo>
                    <a:cubicBezTo>
                      <a:pt x="100" y="84"/>
                      <a:pt x="125" y="89"/>
                      <a:pt x="148" y="79"/>
                    </a:cubicBezTo>
                    <a:cubicBezTo>
                      <a:pt x="174" y="67"/>
                      <a:pt x="189" y="42"/>
                      <a:pt x="217" y="35"/>
                    </a:cubicBezTo>
                    <a:cubicBezTo>
                      <a:pt x="358" y="0"/>
                      <a:pt x="401" y="238"/>
                      <a:pt x="250" y="217"/>
                    </a:cubicBezTo>
                    <a:cubicBezTo>
                      <a:pt x="226" y="213"/>
                      <a:pt x="206" y="200"/>
                      <a:pt x="182" y="194"/>
                    </a:cubicBezTo>
                    <a:cubicBezTo>
                      <a:pt x="159" y="189"/>
                      <a:pt x="136" y="197"/>
                      <a:pt x="114" y="187"/>
                    </a:cubicBezTo>
                  </a:path>
                </a:pathLst>
              </a:custGeom>
              <a:solidFill>
                <a:srgbClr val="D75A3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0" name="Freeform 126">
                <a:extLst>
                  <a:ext uri="{FF2B5EF4-FFF2-40B4-BE49-F238E27FC236}">
                    <a16:creationId xmlns:a16="http://schemas.microsoft.com/office/drawing/2014/main" id="{452168A5-D7C8-4802-BB60-EC0B0F4D9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9" y="3115"/>
                <a:ext cx="603" cy="270"/>
              </a:xfrm>
              <a:custGeom>
                <a:avLst/>
                <a:gdLst>
                  <a:gd name="T0" fmla="*/ 68 w 274"/>
                  <a:gd name="T1" fmla="*/ 99 h 115"/>
                  <a:gd name="T2" fmla="*/ 97 w 274"/>
                  <a:gd name="T3" fmla="*/ 270 h 115"/>
                  <a:gd name="T4" fmla="*/ 262 w 274"/>
                  <a:gd name="T5" fmla="*/ 364 h 115"/>
                  <a:gd name="T6" fmla="*/ 581 w 274"/>
                  <a:gd name="T7" fmla="*/ 430 h 115"/>
                  <a:gd name="T8" fmla="*/ 1021 w 274"/>
                  <a:gd name="T9" fmla="*/ 589 h 115"/>
                  <a:gd name="T10" fmla="*/ 1318 w 274"/>
                  <a:gd name="T11" fmla="*/ 446 h 115"/>
                  <a:gd name="T12" fmla="*/ 1327 w 274"/>
                  <a:gd name="T13" fmla="*/ 392 h 115"/>
                  <a:gd name="T14" fmla="*/ 1173 w 274"/>
                  <a:gd name="T15" fmla="*/ 507 h 115"/>
                  <a:gd name="T16" fmla="*/ 944 w 274"/>
                  <a:gd name="T17" fmla="*/ 463 h 115"/>
                  <a:gd name="T18" fmla="*/ 717 w 274"/>
                  <a:gd name="T19" fmla="*/ 319 h 115"/>
                  <a:gd name="T20" fmla="*/ 475 w 274"/>
                  <a:gd name="T21" fmla="*/ 298 h 115"/>
                  <a:gd name="T22" fmla="*/ 246 w 274"/>
                  <a:gd name="T23" fmla="*/ 237 h 115"/>
                  <a:gd name="T24" fmla="*/ 198 w 274"/>
                  <a:gd name="T25" fmla="*/ 89 h 115"/>
                  <a:gd name="T26" fmla="*/ 57 w 274"/>
                  <a:gd name="T27" fmla="*/ 94 h 115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274" h="115">
                    <a:moveTo>
                      <a:pt x="14" y="18"/>
                    </a:moveTo>
                    <a:cubicBezTo>
                      <a:pt x="0" y="16"/>
                      <a:pt x="16" y="45"/>
                      <a:pt x="20" y="49"/>
                    </a:cubicBezTo>
                    <a:cubicBezTo>
                      <a:pt x="30" y="58"/>
                      <a:pt x="42" y="62"/>
                      <a:pt x="54" y="66"/>
                    </a:cubicBezTo>
                    <a:cubicBezTo>
                      <a:pt x="77" y="74"/>
                      <a:pt x="96" y="77"/>
                      <a:pt x="120" y="78"/>
                    </a:cubicBezTo>
                    <a:cubicBezTo>
                      <a:pt x="154" y="80"/>
                      <a:pt x="180" y="96"/>
                      <a:pt x="211" y="107"/>
                    </a:cubicBezTo>
                    <a:cubicBezTo>
                      <a:pt x="235" y="115"/>
                      <a:pt x="262" y="107"/>
                      <a:pt x="272" y="81"/>
                    </a:cubicBezTo>
                    <a:cubicBezTo>
                      <a:pt x="273" y="78"/>
                      <a:pt x="273" y="74"/>
                      <a:pt x="274" y="71"/>
                    </a:cubicBezTo>
                    <a:cubicBezTo>
                      <a:pt x="262" y="81"/>
                      <a:pt x="259" y="89"/>
                      <a:pt x="242" y="92"/>
                    </a:cubicBezTo>
                    <a:cubicBezTo>
                      <a:pt x="226" y="95"/>
                      <a:pt x="211" y="90"/>
                      <a:pt x="195" y="84"/>
                    </a:cubicBezTo>
                    <a:cubicBezTo>
                      <a:pt x="178" y="78"/>
                      <a:pt x="164" y="65"/>
                      <a:pt x="148" y="58"/>
                    </a:cubicBezTo>
                    <a:cubicBezTo>
                      <a:pt x="132" y="52"/>
                      <a:pt x="115" y="54"/>
                      <a:pt x="98" y="54"/>
                    </a:cubicBezTo>
                    <a:cubicBezTo>
                      <a:pt x="82" y="54"/>
                      <a:pt x="63" y="53"/>
                      <a:pt x="51" y="43"/>
                    </a:cubicBezTo>
                    <a:cubicBezTo>
                      <a:pt x="40" y="34"/>
                      <a:pt x="43" y="27"/>
                      <a:pt x="41" y="16"/>
                    </a:cubicBezTo>
                    <a:cubicBezTo>
                      <a:pt x="38" y="0"/>
                      <a:pt x="16" y="3"/>
                      <a:pt x="12" y="17"/>
                    </a:cubicBezTo>
                  </a:path>
                </a:pathLst>
              </a:custGeom>
              <a:solidFill>
                <a:srgbClr val="C1472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1" name="Freeform 127">
                <a:extLst>
                  <a:ext uri="{FF2B5EF4-FFF2-40B4-BE49-F238E27FC236}">
                    <a16:creationId xmlns:a16="http://schemas.microsoft.com/office/drawing/2014/main" id="{3B5C5F62-40F9-4250-A265-B14E9A4A5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956"/>
                <a:ext cx="378" cy="244"/>
              </a:xfrm>
              <a:custGeom>
                <a:avLst/>
                <a:gdLst>
                  <a:gd name="T0" fmla="*/ 222 w 172"/>
                  <a:gd name="T1" fmla="*/ 122 h 104"/>
                  <a:gd name="T2" fmla="*/ 541 w 172"/>
                  <a:gd name="T3" fmla="*/ 54 h 104"/>
                  <a:gd name="T4" fmla="*/ 802 w 172"/>
                  <a:gd name="T5" fmla="*/ 441 h 104"/>
                  <a:gd name="T6" fmla="*/ 694 w 172"/>
                  <a:gd name="T7" fmla="*/ 568 h 104"/>
                  <a:gd name="T8" fmla="*/ 508 w 172"/>
                  <a:gd name="T9" fmla="*/ 462 h 104"/>
                  <a:gd name="T10" fmla="*/ 290 w 172"/>
                  <a:gd name="T11" fmla="*/ 380 h 104"/>
                  <a:gd name="T12" fmla="*/ 121 w 172"/>
                  <a:gd name="T13" fmla="*/ 380 h 104"/>
                  <a:gd name="T14" fmla="*/ 218 w 172"/>
                  <a:gd name="T15" fmla="*/ 122 h 10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72" h="104">
                    <a:moveTo>
                      <a:pt x="46" y="22"/>
                    </a:moveTo>
                    <a:cubicBezTo>
                      <a:pt x="56" y="0"/>
                      <a:pt x="94" y="4"/>
                      <a:pt x="112" y="10"/>
                    </a:cubicBezTo>
                    <a:cubicBezTo>
                      <a:pt x="138" y="19"/>
                      <a:pt x="172" y="49"/>
                      <a:pt x="166" y="80"/>
                    </a:cubicBezTo>
                    <a:cubicBezTo>
                      <a:pt x="164" y="90"/>
                      <a:pt x="155" y="102"/>
                      <a:pt x="144" y="103"/>
                    </a:cubicBezTo>
                    <a:cubicBezTo>
                      <a:pt x="131" y="104"/>
                      <a:pt x="115" y="90"/>
                      <a:pt x="105" y="84"/>
                    </a:cubicBezTo>
                    <a:cubicBezTo>
                      <a:pt x="90" y="75"/>
                      <a:pt x="77" y="69"/>
                      <a:pt x="60" y="69"/>
                    </a:cubicBezTo>
                    <a:cubicBezTo>
                      <a:pt x="50" y="69"/>
                      <a:pt x="34" y="73"/>
                      <a:pt x="25" y="69"/>
                    </a:cubicBezTo>
                    <a:cubicBezTo>
                      <a:pt x="0" y="59"/>
                      <a:pt x="34" y="30"/>
                      <a:pt x="45" y="22"/>
                    </a:cubicBezTo>
                  </a:path>
                </a:pathLst>
              </a:custGeom>
              <a:solidFill>
                <a:srgbClr val="E1644C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2" name="Freeform 128">
                <a:extLst>
                  <a:ext uri="{FF2B5EF4-FFF2-40B4-BE49-F238E27FC236}">
                    <a16:creationId xmlns:a16="http://schemas.microsoft.com/office/drawing/2014/main" id="{1D7A48CF-33F5-4855-A976-3A467BEDE8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3" y="3057"/>
                <a:ext cx="22" cy="218"/>
              </a:xfrm>
              <a:custGeom>
                <a:avLst/>
                <a:gdLst>
                  <a:gd name="T0" fmla="*/ 33 w 10"/>
                  <a:gd name="T1" fmla="*/ 0 h 93"/>
                  <a:gd name="T2" fmla="*/ 44 w 10"/>
                  <a:gd name="T3" fmla="*/ 274 h 93"/>
                  <a:gd name="T4" fmla="*/ 0 w 10"/>
                  <a:gd name="T5" fmla="*/ 511 h 9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93">
                    <a:moveTo>
                      <a:pt x="7" y="0"/>
                    </a:moveTo>
                    <a:cubicBezTo>
                      <a:pt x="6" y="16"/>
                      <a:pt x="10" y="33"/>
                      <a:pt x="9" y="50"/>
                    </a:cubicBezTo>
                    <a:cubicBezTo>
                      <a:pt x="8" y="66"/>
                      <a:pt x="3" y="79"/>
                      <a:pt x="0" y="93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3" name="Freeform 129">
                <a:extLst>
                  <a:ext uri="{FF2B5EF4-FFF2-40B4-BE49-F238E27FC236}">
                    <a16:creationId xmlns:a16="http://schemas.microsoft.com/office/drawing/2014/main" id="{CD8547AD-B04D-421A-8143-4F4A5EF675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38" y="3230"/>
                <a:ext cx="134" cy="57"/>
              </a:xfrm>
              <a:custGeom>
                <a:avLst/>
                <a:gdLst>
                  <a:gd name="T0" fmla="*/ 0 w 61"/>
                  <a:gd name="T1" fmla="*/ 0 h 24"/>
                  <a:gd name="T2" fmla="*/ 294 w 61"/>
                  <a:gd name="T3" fmla="*/ 135 h 2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1" h="24">
                    <a:moveTo>
                      <a:pt x="0" y="0"/>
                    </a:moveTo>
                    <a:cubicBezTo>
                      <a:pt x="20" y="7"/>
                      <a:pt x="40" y="17"/>
                      <a:pt x="61" y="24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4" name="Freeform 130">
                <a:extLst>
                  <a:ext uri="{FF2B5EF4-FFF2-40B4-BE49-F238E27FC236}">
                    <a16:creationId xmlns:a16="http://schemas.microsoft.com/office/drawing/2014/main" id="{59728841-77D6-467A-B215-D18BBE9DC7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9" y="3324"/>
                <a:ext cx="88" cy="202"/>
              </a:xfrm>
              <a:custGeom>
                <a:avLst/>
                <a:gdLst>
                  <a:gd name="T0" fmla="*/ 194 w 40"/>
                  <a:gd name="T1" fmla="*/ 0 h 86"/>
                  <a:gd name="T2" fmla="*/ 145 w 40"/>
                  <a:gd name="T3" fmla="*/ 148 h 86"/>
                  <a:gd name="T4" fmla="*/ 88 w 40"/>
                  <a:gd name="T5" fmla="*/ 298 h 86"/>
                  <a:gd name="T6" fmla="*/ 0 w 40"/>
                  <a:gd name="T7" fmla="*/ 474 h 8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86">
                    <a:moveTo>
                      <a:pt x="40" y="0"/>
                    </a:moveTo>
                    <a:cubicBezTo>
                      <a:pt x="40" y="8"/>
                      <a:pt x="33" y="19"/>
                      <a:pt x="30" y="27"/>
                    </a:cubicBezTo>
                    <a:cubicBezTo>
                      <a:pt x="26" y="36"/>
                      <a:pt x="22" y="45"/>
                      <a:pt x="18" y="54"/>
                    </a:cubicBezTo>
                    <a:cubicBezTo>
                      <a:pt x="12" y="64"/>
                      <a:pt x="7" y="77"/>
                      <a:pt x="0" y="8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5" name="Freeform 131">
                <a:extLst>
                  <a:ext uri="{FF2B5EF4-FFF2-40B4-BE49-F238E27FC236}">
                    <a16:creationId xmlns:a16="http://schemas.microsoft.com/office/drawing/2014/main" id="{B0F6A76F-5CBE-4033-94AF-C95D32C38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7" y="3472"/>
                <a:ext cx="44" cy="183"/>
              </a:xfrm>
              <a:custGeom>
                <a:avLst/>
                <a:gdLst>
                  <a:gd name="T0" fmla="*/ 97 w 20"/>
                  <a:gd name="T1" fmla="*/ 0 h 78"/>
                  <a:gd name="T2" fmla="*/ 48 w 20"/>
                  <a:gd name="T3" fmla="*/ 282 h 78"/>
                  <a:gd name="T4" fmla="*/ 0 w 20"/>
                  <a:gd name="T5" fmla="*/ 429 h 7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78">
                    <a:moveTo>
                      <a:pt x="20" y="0"/>
                    </a:moveTo>
                    <a:cubicBezTo>
                      <a:pt x="20" y="17"/>
                      <a:pt x="15" y="34"/>
                      <a:pt x="10" y="51"/>
                    </a:cubicBezTo>
                    <a:cubicBezTo>
                      <a:pt x="7" y="59"/>
                      <a:pt x="4" y="72"/>
                      <a:pt x="0" y="7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6" name="Freeform 132">
                <a:extLst>
                  <a:ext uri="{FF2B5EF4-FFF2-40B4-BE49-F238E27FC236}">
                    <a16:creationId xmlns:a16="http://schemas.microsoft.com/office/drawing/2014/main" id="{519C1015-57AD-4258-BAA7-F543AB4A4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12" y="3303"/>
                <a:ext cx="139" cy="125"/>
              </a:xfrm>
              <a:custGeom>
                <a:avLst/>
                <a:gdLst>
                  <a:gd name="T0" fmla="*/ 0 w 63"/>
                  <a:gd name="T1" fmla="*/ 0 h 53"/>
                  <a:gd name="T2" fmla="*/ 181 w 63"/>
                  <a:gd name="T3" fmla="*/ 167 h 53"/>
                  <a:gd name="T4" fmla="*/ 307 w 63"/>
                  <a:gd name="T5" fmla="*/ 295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3" h="53">
                    <a:moveTo>
                      <a:pt x="0" y="0"/>
                    </a:moveTo>
                    <a:cubicBezTo>
                      <a:pt x="14" y="6"/>
                      <a:pt x="25" y="21"/>
                      <a:pt x="37" y="30"/>
                    </a:cubicBezTo>
                    <a:cubicBezTo>
                      <a:pt x="45" y="37"/>
                      <a:pt x="54" y="49"/>
                      <a:pt x="63" y="53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7" name="Freeform 133">
                <a:extLst>
                  <a:ext uri="{FF2B5EF4-FFF2-40B4-BE49-F238E27FC236}">
                    <a16:creationId xmlns:a16="http://schemas.microsoft.com/office/drawing/2014/main" id="{30AA1F8E-3BEB-4B8C-A8D1-E70A6908D6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84" y="3470"/>
                <a:ext cx="121" cy="230"/>
              </a:xfrm>
              <a:custGeom>
                <a:avLst/>
                <a:gdLst>
                  <a:gd name="T0" fmla="*/ 0 w 55"/>
                  <a:gd name="T1" fmla="*/ 0 h 98"/>
                  <a:gd name="T2" fmla="*/ 68 w 55"/>
                  <a:gd name="T3" fmla="*/ 73 h 98"/>
                  <a:gd name="T4" fmla="*/ 136 w 55"/>
                  <a:gd name="T5" fmla="*/ 160 h 98"/>
                  <a:gd name="T6" fmla="*/ 218 w 55"/>
                  <a:gd name="T7" fmla="*/ 303 h 98"/>
                  <a:gd name="T8" fmla="*/ 266 w 55"/>
                  <a:gd name="T9" fmla="*/ 540 h 9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98">
                    <a:moveTo>
                      <a:pt x="0" y="0"/>
                    </a:moveTo>
                    <a:cubicBezTo>
                      <a:pt x="6" y="2"/>
                      <a:pt x="10" y="9"/>
                      <a:pt x="14" y="13"/>
                    </a:cubicBezTo>
                    <a:cubicBezTo>
                      <a:pt x="19" y="18"/>
                      <a:pt x="24" y="23"/>
                      <a:pt x="28" y="29"/>
                    </a:cubicBezTo>
                    <a:cubicBezTo>
                      <a:pt x="35" y="37"/>
                      <a:pt x="40" y="45"/>
                      <a:pt x="45" y="55"/>
                    </a:cubicBezTo>
                    <a:cubicBezTo>
                      <a:pt x="53" y="69"/>
                      <a:pt x="55" y="82"/>
                      <a:pt x="55" y="9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8" name="Freeform 134">
                <a:extLst>
                  <a:ext uri="{FF2B5EF4-FFF2-40B4-BE49-F238E27FC236}">
                    <a16:creationId xmlns:a16="http://schemas.microsoft.com/office/drawing/2014/main" id="{760EA54F-4165-48B3-8FB0-3DCA0D0837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6" y="3383"/>
                <a:ext cx="44" cy="261"/>
              </a:xfrm>
              <a:custGeom>
                <a:avLst/>
                <a:gdLst>
                  <a:gd name="T0" fmla="*/ 97 w 20"/>
                  <a:gd name="T1" fmla="*/ 0 h 111"/>
                  <a:gd name="T2" fmla="*/ 33 w 20"/>
                  <a:gd name="T3" fmla="*/ 193 h 111"/>
                  <a:gd name="T4" fmla="*/ 9 w 20"/>
                  <a:gd name="T5" fmla="*/ 376 h 111"/>
                  <a:gd name="T6" fmla="*/ 48 w 20"/>
                  <a:gd name="T7" fmla="*/ 614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11">
                    <a:moveTo>
                      <a:pt x="20" y="0"/>
                    </a:moveTo>
                    <a:cubicBezTo>
                      <a:pt x="12" y="6"/>
                      <a:pt x="9" y="25"/>
                      <a:pt x="7" y="35"/>
                    </a:cubicBezTo>
                    <a:cubicBezTo>
                      <a:pt x="6" y="46"/>
                      <a:pt x="4" y="57"/>
                      <a:pt x="2" y="68"/>
                    </a:cubicBezTo>
                    <a:cubicBezTo>
                      <a:pt x="0" y="83"/>
                      <a:pt x="3" y="98"/>
                      <a:pt x="10" y="11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39" name="Freeform 135">
                <a:extLst>
                  <a:ext uri="{FF2B5EF4-FFF2-40B4-BE49-F238E27FC236}">
                    <a16:creationId xmlns:a16="http://schemas.microsoft.com/office/drawing/2014/main" id="{F54C8A7E-6FE9-423C-BDC0-15A9D4ED3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5" y="3228"/>
                <a:ext cx="167" cy="117"/>
              </a:xfrm>
              <a:custGeom>
                <a:avLst/>
                <a:gdLst>
                  <a:gd name="T0" fmla="*/ 0 w 76"/>
                  <a:gd name="T1" fmla="*/ 0 h 50"/>
                  <a:gd name="T2" fmla="*/ 101 w 76"/>
                  <a:gd name="T3" fmla="*/ 110 h 50"/>
                  <a:gd name="T4" fmla="*/ 202 w 76"/>
                  <a:gd name="T5" fmla="*/ 180 h 50"/>
                  <a:gd name="T6" fmla="*/ 294 w 76"/>
                  <a:gd name="T7" fmla="*/ 236 h 50"/>
                  <a:gd name="T8" fmla="*/ 367 w 76"/>
                  <a:gd name="T9" fmla="*/ 274 h 50"/>
                  <a:gd name="T10" fmla="*/ 358 w 76"/>
                  <a:gd name="T11" fmla="*/ 274 h 5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6" h="50">
                    <a:moveTo>
                      <a:pt x="0" y="0"/>
                    </a:moveTo>
                    <a:cubicBezTo>
                      <a:pt x="8" y="4"/>
                      <a:pt x="14" y="14"/>
                      <a:pt x="21" y="20"/>
                    </a:cubicBezTo>
                    <a:cubicBezTo>
                      <a:pt x="28" y="25"/>
                      <a:pt x="35" y="29"/>
                      <a:pt x="42" y="33"/>
                    </a:cubicBezTo>
                    <a:cubicBezTo>
                      <a:pt x="48" y="37"/>
                      <a:pt x="55" y="40"/>
                      <a:pt x="61" y="43"/>
                    </a:cubicBezTo>
                    <a:cubicBezTo>
                      <a:pt x="66" y="46"/>
                      <a:pt x="73" y="47"/>
                      <a:pt x="76" y="50"/>
                    </a:cubicBezTo>
                    <a:cubicBezTo>
                      <a:pt x="75" y="50"/>
                      <a:pt x="75" y="50"/>
                      <a:pt x="74" y="5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0" name="Freeform 136">
                <a:extLst>
                  <a:ext uri="{FF2B5EF4-FFF2-40B4-BE49-F238E27FC236}">
                    <a16:creationId xmlns:a16="http://schemas.microsoft.com/office/drawing/2014/main" id="{02EE350D-1DAD-4B88-A6EF-55987EC03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70" y="3230"/>
                <a:ext cx="88" cy="191"/>
              </a:xfrm>
              <a:custGeom>
                <a:avLst/>
                <a:gdLst>
                  <a:gd name="T0" fmla="*/ 194 w 40"/>
                  <a:gd name="T1" fmla="*/ 0 h 81"/>
                  <a:gd name="T2" fmla="*/ 0 w 40"/>
                  <a:gd name="T3" fmla="*/ 450 h 8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0" h="81">
                    <a:moveTo>
                      <a:pt x="40" y="0"/>
                    </a:moveTo>
                    <a:cubicBezTo>
                      <a:pt x="22" y="24"/>
                      <a:pt x="10" y="54"/>
                      <a:pt x="0" y="8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1" name="Freeform 137">
                <a:extLst>
                  <a:ext uri="{FF2B5EF4-FFF2-40B4-BE49-F238E27FC236}">
                    <a16:creationId xmlns:a16="http://schemas.microsoft.com/office/drawing/2014/main" id="{880DEE20-AC39-4169-B6E6-BED368841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64" y="3029"/>
                <a:ext cx="99" cy="166"/>
              </a:xfrm>
              <a:custGeom>
                <a:avLst/>
                <a:gdLst>
                  <a:gd name="T0" fmla="*/ 4 w 45"/>
                  <a:gd name="T1" fmla="*/ 0 h 71"/>
                  <a:gd name="T2" fmla="*/ 92 w 45"/>
                  <a:gd name="T3" fmla="*/ 245 h 71"/>
                  <a:gd name="T4" fmla="*/ 218 w 45"/>
                  <a:gd name="T5" fmla="*/ 388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71">
                    <a:moveTo>
                      <a:pt x="1" y="0"/>
                    </a:moveTo>
                    <a:cubicBezTo>
                      <a:pt x="0" y="15"/>
                      <a:pt x="10" y="34"/>
                      <a:pt x="19" y="45"/>
                    </a:cubicBezTo>
                    <a:cubicBezTo>
                      <a:pt x="26" y="54"/>
                      <a:pt x="38" y="61"/>
                      <a:pt x="45" y="7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2" name="Freeform 138">
                <a:extLst>
                  <a:ext uri="{FF2B5EF4-FFF2-40B4-BE49-F238E27FC236}">
                    <a16:creationId xmlns:a16="http://schemas.microsoft.com/office/drawing/2014/main" id="{328BFC54-9760-422D-81D8-EE157B2F83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89" y="2975"/>
                <a:ext cx="64" cy="223"/>
              </a:xfrm>
              <a:custGeom>
                <a:avLst/>
                <a:gdLst>
                  <a:gd name="T0" fmla="*/ 97 w 29"/>
                  <a:gd name="T1" fmla="*/ 0 h 95"/>
                  <a:gd name="T2" fmla="*/ 117 w 29"/>
                  <a:gd name="T3" fmla="*/ 45 h 95"/>
                  <a:gd name="T4" fmla="*/ 137 w 29"/>
                  <a:gd name="T5" fmla="*/ 138 h 95"/>
                  <a:gd name="T6" fmla="*/ 97 w 29"/>
                  <a:gd name="T7" fmla="*/ 331 h 95"/>
                  <a:gd name="T8" fmla="*/ 0 w 29"/>
                  <a:gd name="T9" fmla="*/ 523 h 9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95">
                    <a:moveTo>
                      <a:pt x="20" y="0"/>
                    </a:moveTo>
                    <a:cubicBezTo>
                      <a:pt x="20" y="0"/>
                      <a:pt x="23" y="5"/>
                      <a:pt x="24" y="8"/>
                    </a:cubicBezTo>
                    <a:cubicBezTo>
                      <a:pt x="27" y="13"/>
                      <a:pt x="28" y="19"/>
                      <a:pt x="28" y="25"/>
                    </a:cubicBezTo>
                    <a:cubicBezTo>
                      <a:pt x="29" y="37"/>
                      <a:pt x="24" y="48"/>
                      <a:pt x="20" y="60"/>
                    </a:cubicBezTo>
                    <a:cubicBezTo>
                      <a:pt x="16" y="74"/>
                      <a:pt x="8" y="83"/>
                      <a:pt x="0" y="95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3" name="Freeform 139">
                <a:extLst>
                  <a:ext uri="{FF2B5EF4-FFF2-40B4-BE49-F238E27FC236}">
                    <a16:creationId xmlns:a16="http://schemas.microsoft.com/office/drawing/2014/main" id="{CF0B4BF0-D831-4AD0-B7BF-89F291AEB3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3024"/>
                <a:ext cx="99" cy="321"/>
              </a:xfrm>
              <a:custGeom>
                <a:avLst/>
                <a:gdLst>
                  <a:gd name="T0" fmla="*/ 178 w 45"/>
                  <a:gd name="T1" fmla="*/ 0 h 137"/>
                  <a:gd name="T2" fmla="*/ 209 w 45"/>
                  <a:gd name="T3" fmla="*/ 87 h 137"/>
                  <a:gd name="T4" fmla="*/ 213 w 45"/>
                  <a:gd name="T5" fmla="*/ 241 h 137"/>
                  <a:gd name="T6" fmla="*/ 154 w 45"/>
                  <a:gd name="T7" fmla="*/ 478 h 137"/>
                  <a:gd name="T8" fmla="*/ 0 w 45"/>
                  <a:gd name="T9" fmla="*/ 752 h 13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37">
                    <a:moveTo>
                      <a:pt x="37" y="0"/>
                    </a:moveTo>
                    <a:cubicBezTo>
                      <a:pt x="37" y="4"/>
                      <a:pt x="42" y="11"/>
                      <a:pt x="43" y="16"/>
                    </a:cubicBezTo>
                    <a:cubicBezTo>
                      <a:pt x="45" y="25"/>
                      <a:pt x="45" y="35"/>
                      <a:pt x="44" y="44"/>
                    </a:cubicBezTo>
                    <a:cubicBezTo>
                      <a:pt x="42" y="59"/>
                      <a:pt x="38" y="73"/>
                      <a:pt x="32" y="87"/>
                    </a:cubicBezTo>
                    <a:cubicBezTo>
                      <a:pt x="25" y="104"/>
                      <a:pt x="13" y="124"/>
                      <a:pt x="0" y="137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4" name="Freeform 140">
                <a:extLst>
                  <a:ext uri="{FF2B5EF4-FFF2-40B4-BE49-F238E27FC236}">
                    <a16:creationId xmlns:a16="http://schemas.microsoft.com/office/drawing/2014/main" id="{4BB07F65-B812-43CC-A5B4-CAE5223648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2820"/>
                <a:ext cx="145" cy="169"/>
              </a:xfrm>
              <a:custGeom>
                <a:avLst/>
                <a:gdLst>
                  <a:gd name="T0" fmla="*/ 0 w 66"/>
                  <a:gd name="T1" fmla="*/ 0 h 72"/>
                  <a:gd name="T2" fmla="*/ 77 w 66"/>
                  <a:gd name="T3" fmla="*/ 131 h 72"/>
                  <a:gd name="T4" fmla="*/ 178 w 66"/>
                  <a:gd name="T5" fmla="*/ 258 h 72"/>
                  <a:gd name="T6" fmla="*/ 319 w 66"/>
                  <a:gd name="T7" fmla="*/ 397 h 7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6" h="72">
                    <a:moveTo>
                      <a:pt x="0" y="0"/>
                    </a:moveTo>
                    <a:cubicBezTo>
                      <a:pt x="1" y="0"/>
                      <a:pt x="14" y="20"/>
                      <a:pt x="16" y="24"/>
                    </a:cubicBezTo>
                    <a:cubicBezTo>
                      <a:pt x="23" y="32"/>
                      <a:pt x="30" y="39"/>
                      <a:pt x="37" y="47"/>
                    </a:cubicBezTo>
                    <a:cubicBezTo>
                      <a:pt x="45" y="57"/>
                      <a:pt x="58" y="64"/>
                      <a:pt x="66" y="72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5" name="Freeform 141">
                <a:extLst>
                  <a:ext uri="{FF2B5EF4-FFF2-40B4-BE49-F238E27FC236}">
                    <a16:creationId xmlns:a16="http://schemas.microsoft.com/office/drawing/2014/main" id="{F2F42310-2415-468F-A858-1591A3C42B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7" y="2754"/>
                <a:ext cx="18" cy="228"/>
              </a:xfrm>
              <a:custGeom>
                <a:avLst/>
                <a:gdLst>
                  <a:gd name="T0" fmla="*/ 0 w 8"/>
                  <a:gd name="T1" fmla="*/ 0 h 97"/>
                  <a:gd name="T2" fmla="*/ 32 w 8"/>
                  <a:gd name="T3" fmla="*/ 139 h 97"/>
                  <a:gd name="T4" fmla="*/ 36 w 8"/>
                  <a:gd name="T5" fmla="*/ 320 h 97"/>
                  <a:gd name="T6" fmla="*/ 0 w 8"/>
                  <a:gd name="T7" fmla="*/ 536 h 9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97">
                    <a:moveTo>
                      <a:pt x="0" y="0"/>
                    </a:moveTo>
                    <a:cubicBezTo>
                      <a:pt x="5" y="5"/>
                      <a:pt x="5" y="18"/>
                      <a:pt x="6" y="25"/>
                    </a:cubicBezTo>
                    <a:cubicBezTo>
                      <a:pt x="7" y="35"/>
                      <a:pt x="6" y="47"/>
                      <a:pt x="7" y="58"/>
                    </a:cubicBezTo>
                    <a:cubicBezTo>
                      <a:pt x="8" y="71"/>
                      <a:pt x="5" y="84"/>
                      <a:pt x="0" y="97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6" name="Freeform 142">
                <a:extLst>
                  <a:ext uri="{FF2B5EF4-FFF2-40B4-BE49-F238E27FC236}">
                    <a16:creationId xmlns:a16="http://schemas.microsoft.com/office/drawing/2014/main" id="{8518832F-2118-45F7-873A-5348AAE18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2700"/>
                <a:ext cx="93" cy="315"/>
              </a:xfrm>
              <a:custGeom>
                <a:avLst/>
                <a:gdLst>
                  <a:gd name="T0" fmla="*/ 16 w 42"/>
                  <a:gd name="T1" fmla="*/ 0 h 134"/>
                  <a:gd name="T2" fmla="*/ 20 w 42"/>
                  <a:gd name="T3" fmla="*/ 200 h 134"/>
                  <a:gd name="T4" fmla="*/ 69 w 42"/>
                  <a:gd name="T5" fmla="*/ 414 h 134"/>
                  <a:gd name="T6" fmla="*/ 206 w 42"/>
                  <a:gd name="T7" fmla="*/ 740 h 13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2" h="134">
                    <a:moveTo>
                      <a:pt x="3" y="0"/>
                    </a:moveTo>
                    <a:cubicBezTo>
                      <a:pt x="0" y="9"/>
                      <a:pt x="2" y="26"/>
                      <a:pt x="4" y="36"/>
                    </a:cubicBezTo>
                    <a:cubicBezTo>
                      <a:pt x="7" y="49"/>
                      <a:pt x="10" y="62"/>
                      <a:pt x="14" y="75"/>
                    </a:cubicBezTo>
                    <a:cubicBezTo>
                      <a:pt x="22" y="95"/>
                      <a:pt x="35" y="113"/>
                      <a:pt x="42" y="134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7" name="Freeform 143">
                <a:extLst>
                  <a:ext uri="{FF2B5EF4-FFF2-40B4-BE49-F238E27FC236}">
                    <a16:creationId xmlns:a16="http://schemas.microsoft.com/office/drawing/2014/main" id="{DDECFD1E-9FFC-40A7-9FB4-7C1B0984A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2" y="2693"/>
                <a:ext cx="93" cy="319"/>
              </a:xfrm>
              <a:custGeom>
                <a:avLst/>
                <a:gdLst>
                  <a:gd name="T0" fmla="*/ 206 w 42"/>
                  <a:gd name="T1" fmla="*/ 0 h 136"/>
                  <a:gd name="T2" fmla="*/ 186 w 42"/>
                  <a:gd name="T3" fmla="*/ 181 h 136"/>
                  <a:gd name="T4" fmla="*/ 128 w 42"/>
                  <a:gd name="T5" fmla="*/ 401 h 136"/>
                  <a:gd name="T6" fmla="*/ 53 w 42"/>
                  <a:gd name="T7" fmla="*/ 610 h 136"/>
                  <a:gd name="T8" fmla="*/ 0 w 42"/>
                  <a:gd name="T9" fmla="*/ 748 h 1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2" h="136">
                    <a:moveTo>
                      <a:pt x="42" y="0"/>
                    </a:moveTo>
                    <a:cubicBezTo>
                      <a:pt x="39" y="10"/>
                      <a:pt x="40" y="23"/>
                      <a:pt x="38" y="33"/>
                    </a:cubicBezTo>
                    <a:cubicBezTo>
                      <a:pt x="36" y="47"/>
                      <a:pt x="31" y="60"/>
                      <a:pt x="26" y="73"/>
                    </a:cubicBezTo>
                    <a:cubicBezTo>
                      <a:pt x="22" y="86"/>
                      <a:pt x="16" y="99"/>
                      <a:pt x="11" y="111"/>
                    </a:cubicBezTo>
                    <a:cubicBezTo>
                      <a:pt x="7" y="119"/>
                      <a:pt x="2" y="127"/>
                      <a:pt x="0" y="13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8" name="Freeform 144">
                <a:extLst>
                  <a:ext uri="{FF2B5EF4-FFF2-40B4-BE49-F238E27FC236}">
                    <a16:creationId xmlns:a16="http://schemas.microsoft.com/office/drawing/2014/main" id="{047C058B-13D5-45A1-B892-6C0ABFC37C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5" y="3062"/>
                <a:ext cx="121" cy="314"/>
              </a:xfrm>
              <a:custGeom>
                <a:avLst/>
                <a:gdLst>
                  <a:gd name="T0" fmla="*/ 266 w 55"/>
                  <a:gd name="T1" fmla="*/ 0 h 134"/>
                  <a:gd name="T2" fmla="*/ 0 w 55"/>
                  <a:gd name="T3" fmla="*/ 736 h 1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5" h="134">
                    <a:moveTo>
                      <a:pt x="55" y="0"/>
                    </a:moveTo>
                    <a:cubicBezTo>
                      <a:pt x="29" y="40"/>
                      <a:pt x="0" y="84"/>
                      <a:pt x="0" y="134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49" name="Freeform 145">
                <a:extLst>
                  <a:ext uri="{FF2B5EF4-FFF2-40B4-BE49-F238E27FC236}">
                    <a16:creationId xmlns:a16="http://schemas.microsoft.com/office/drawing/2014/main" id="{221ABC71-0C26-4231-B300-8423083CC6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1" y="3404"/>
                <a:ext cx="137" cy="261"/>
              </a:xfrm>
              <a:custGeom>
                <a:avLst/>
                <a:gdLst>
                  <a:gd name="T0" fmla="*/ 298 w 62"/>
                  <a:gd name="T1" fmla="*/ 614 h 111"/>
                  <a:gd name="T2" fmla="*/ 141 w 62"/>
                  <a:gd name="T3" fmla="*/ 282 h 111"/>
                  <a:gd name="T4" fmla="*/ 64 w 62"/>
                  <a:gd name="T5" fmla="*/ 132 h 111"/>
                  <a:gd name="T6" fmla="*/ 0 w 62"/>
                  <a:gd name="T7" fmla="*/ 0 h 11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2" h="111">
                    <a:moveTo>
                      <a:pt x="61" y="111"/>
                    </a:moveTo>
                    <a:cubicBezTo>
                      <a:pt x="62" y="89"/>
                      <a:pt x="42" y="70"/>
                      <a:pt x="29" y="51"/>
                    </a:cubicBezTo>
                    <a:cubicBezTo>
                      <a:pt x="23" y="43"/>
                      <a:pt x="18" y="33"/>
                      <a:pt x="13" y="24"/>
                    </a:cubicBezTo>
                    <a:cubicBezTo>
                      <a:pt x="9" y="16"/>
                      <a:pt x="7" y="7"/>
                      <a:pt x="0" y="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0" name="Freeform 146">
                <a:extLst>
                  <a:ext uri="{FF2B5EF4-FFF2-40B4-BE49-F238E27FC236}">
                    <a16:creationId xmlns:a16="http://schemas.microsoft.com/office/drawing/2014/main" id="{8E2BFD99-DABF-4BB6-A84C-E4FB3FFE57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3404"/>
                <a:ext cx="59" cy="225"/>
              </a:xfrm>
              <a:custGeom>
                <a:avLst/>
                <a:gdLst>
                  <a:gd name="T0" fmla="*/ 129 w 27"/>
                  <a:gd name="T1" fmla="*/ 0 h 96"/>
                  <a:gd name="T2" fmla="*/ 85 w 27"/>
                  <a:gd name="T3" fmla="*/ 155 h 96"/>
                  <a:gd name="T4" fmla="*/ 33 w 27"/>
                  <a:gd name="T5" fmla="*/ 307 h 96"/>
                  <a:gd name="T6" fmla="*/ 4 w 27"/>
                  <a:gd name="T7" fmla="*/ 527 h 9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96">
                    <a:moveTo>
                      <a:pt x="27" y="0"/>
                    </a:moveTo>
                    <a:cubicBezTo>
                      <a:pt x="27" y="9"/>
                      <a:pt x="21" y="19"/>
                      <a:pt x="18" y="28"/>
                    </a:cubicBezTo>
                    <a:cubicBezTo>
                      <a:pt x="14" y="37"/>
                      <a:pt x="10" y="47"/>
                      <a:pt x="7" y="56"/>
                    </a:cubicBezTo>
                    <a:cubicBezTo>
                      <a:pt x="3" y="69"/>
                      <a:pt x="0" y="84"/>
                      <a:pt x="1" y="9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1" name="Freeform 147">
                <a:extLst>
                  <a:ext uri="{FF2B5EF4-FFF2-40B4-BE49-F238E27FC236}">
                    <a16:creationId xmlns:a16="http://schemas.microsoft.com/office/drawing/2014/main" id="{7C86718D-622E-4A76-B4B0-48F23F78ED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2" y="3479"/>
                <a:ext cx="128" cy="188"/>
              </a:xfrm>
              <a:custGeom>
                <a:avLst/>
                <a:gdLst>
                  <a:gd name="T0" fmla="*/ 278 w 58"/>
                  <a:gd name="T1" fmla="*/ 0 h 80"/>
                  <a:gd name="T2" fmla="*/ 194 w 58"/>
                  <a:gd name="T3" fmla="*/ 139 h 80"/>
                  <a:gd name="T4" fmla="*/ 108 w 58"/>
                  <a:gd name="T5" fmla="*/ 259 h 80"/>
                  <a:gd name="T6" fmla="*/ 0 w 58"/>
                  <a:gd name="T7" fmla="*/ 442 h 8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8" h="80">
                    <a:moveTo>
                      <a:pt x="57" y="0"/>
                    </a:moveTo>
                    <a:cubicBezTo>
                      <a:pt x="58" y="2"/>
                      <a:pt x="43" y="20"/>
                      <a:pt x="40" y="25"/>
                    </a:cubicBezTo>
                    <a:cubicBezTo>
                      <a:pt x="34" y="32"/>
                      <a:pt x="28" y="40"/>
                      <a:pt x="22" y="47"/>
                    </a:cubicBezTo>
                    <a:cubicBezTo>
                      <a:pt x="14" y="56"/>
                      <a:pt x="2" y="67"/>
                      <a:pt x="0" y="8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2" name="Freeform 148">
                <a:extLst>
                  <a:ext uri="{FF2B5EF4-FFF2-40B4-BE49-F238E27FC236}">
                    <a16:creationId xmlns:a16="http://schemas.microsoft.com/office/drawing/2014/main" id="{EE06435E-4479-484C-A595-ED92FF44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8" y="3374"/>
                <a:ext cx="190" cy="260"/>
              </a:xfrm>
              <a:custGeom>
                <a:avLst/>
                <a:gdLst>
                  <a:gd name="T0" fmla="*/ 0 w 86"/>
                  <a:gd name="T1" fmla="*/ 0 h 111"/>
                  <a:gd name="T2" fmla="*/ 77 w 86"/>
                  <a:gd name="T3" fmla="*/ 21 h 111"/>
                  <a:gd name="T4" fmla="*/ 201 w 86"/>
                  <a:gd name="T5" fmla="*/ 98 h 111"/>
                  <a:gd name="T6" fmla="*/ 347 w 86"/>
                  <a:gd name="T7" fmla="*/ 295 h 111"/>
                  <a:gd name="T8" fmla="*/ 420 w 86"/>
                  <a:gd name="T9" fmla="*/ 609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6" h="111">
                    <a:moveTo>
                      <a:pt x="0" y="0"/>
                    </a:moveTo>
                    <a:cubicBezTo>
                      <a:pt x="4" y="3"/>
                      <a:pt x="10" y="2"/>
                      <a:pt x="16" y="4"/>
                    </a:cubicBezTo>
                    <a:cubicBezTo>
                      <a:pt x="24" y="7"/>
                      <a:pt x="33" y="13"/>
                      <a:pt x="41" y="18"/>
                    </a:cubicBezTo>
                    <a:cubicBezTo>
                      <a:pt x="53" y="28"/>
                      <a:pt x="64" y="40"/>
                      <a:pt x="71" y="54"/>
                    </a:cubicBezTo>
                    <a:cubicBezTo>
                      <a:pt x="81" y="72"/>
                      <a:pt x="81" y="92"/>
                      <a:pt x="86" y="11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3" name="Freeform 149">
                <a:extLst>
                  <a:ext uri="{FF2B5EF4-FFF2-40B4-BE49-F238E27FC236}">
                    <a16:creationId xmlns:a16="http://schemas.microsoft.com/office/drawing/2014/main" id="{6E385F23-97DF-43D3-8B82-21A26FE260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6" y="3472"/>
                <a:ext cx="136" cy="157"/>
              </a:xfrm>
              <a:custGeom>
                <a:avLst/>
                <a:gdLst>
                  <a:gd name="T0" fmla="*/ 0 w 62"/>
                  <a:gd name="T1" fmla="*/ 0 h 67"/>
                  <a:gd name="T2" fmla="*/ 206 w 62"/>
                  <a:gd name="T3" fmla="*/ 192 h 67"/>
                  <a:gd name="T4" fmla="*/ 298 w 62"/>
                  <a:gd name="T5" fmla="*/ 368 h 6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62" h="67">
                    <a:moveTo>
                      <a:pt x="0" y="0"/>
                    </a:moveTo>
                    <a:cubicBezTo>
                      <a:pt x="9" y="13"/>
                      <a:pt x="30" y="22"/>
                      <a:pt x="43" y="35"/>
                    </a:cubicBezTo>
                    <a:cubicBezTo>
                      <a:pt x="53" y="45"/>
                      <a:pt x="58" y="54"/>
                      <a:pt x="62" y="67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4" name="Freeform 150">
                <a:extLst>
                  <a:ext uri="{FF2B5EF4-FFF2-40B4-BE49-F238E27FC236}">
                    <a16:creationId xmlns:a16="http://schemas.microsoft.com/office/drawing/2014/main" id="{E7154691-4FEF-4092-9002-D74F55018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5" y="3449"/>
                <a:ext cx="132" cy="199"/>
              </a:xfrm>
              <a:custGeom>
                <a:avLst/>
                <a:gdLst>
                  <a:gd name="T0" fmla="*/ 0 w 60"/>
                  <a:gd name="T1" fmla="*/ 0 h 85"/>
                  <a:gd name="T2" fmla="*/ 57 w 60"/>
                  <a:gd name="T3" fmla="*/ 54 h 85"/>
                  <a:gd name="T4" fmla="*/ 145 w 60"/>
                  <a:gd name="T5" fmla="*/ 143 h 85"/>
                  <a:gd name="T6" fmla="*/ 242 w 60"/>
                  <a:gd name="T7" fmla="*/ 295 h 85"/>
                  <a:gd name="T8" fmla="*/ 290 w 60"/>
                  <a:gd name="T9" fmla="*/ 466 h 8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85">
                    <a:moveTo>
                      <a:pt x="0" y="0"/>
                    </a:moveTo>
                    <a:cubicBezTo>
                      <a:pt x="2" y="4"/>
                      <a:pt x="9" y="6"/>
                      <a:pt x="12" y="10"/>
                    </a:cubicBezTo>
                    <a:cubicBezTo>
                      <a:pt x="19" y="15"/>
                      <a:pt x="24" y="21"/>
                      <a:pt x="30" y="26"/>
                    </a:cubicBezTo>
                    <a:cubicBezTo>
                      <a:pt x="38" y="35"/>
                      <a:pt x="45" y="43"/>
                      <a:pt x="50" y="54"/>
                    </a:cubicBezTo>
                    <a:cubicBezTo>
                      <a:pt x="55" y="64"/>
                      <a:pt x="56" y="74"/>
                      <a:pt x="60" y="85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5" name="Freeform 151">
                <a:extLst>
                  <a:ext uri="{FF2B5EF4-FFF2-40B4-BE49-F238E27FC236}">
                    <a16:creationId xmlns:a16="http://schemas.microsoft.com/office/drawing/2014/main" id="{8B67E0D8-CCB9-41F4-BF13-3BD129D19A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3460"/>
                <a:ext cx="101" cy="167"/>
              </a:xfrm>
              <a:custGeom>
                <a:avLst/>
                <a:gdLst>
                  <a:gd name="T0" fmla="*/ 222 w 46"/>
                  <a:gd name="T1" fmla="*/ 0 h 71"/>
                  <a:gd name="T2" fmla="*/ 81 w 46"/>
                  <a:gd name="T3" fmla="*/ 200 h 71"/>
                  <a:gd name="T4" fmla="*/ 4 w 46"/>
                  <a:gd name="T5" fmla="*/ 393 h 7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6" h="71">
                    <a:moveTo>
                      <a:pt x="46" y="0"/>
                    </a:moveTo>
                    <a:cubicBezTo>
                      <a:pt x="43" y="14"/>
                      <a:pt x="25" y="25"/>
                      <a:pt x="17" y="36"/>
                    </a:cubicBezTo>
                    <a:cubicBezTo>
                      <a:pt x="11" y="44"/>
                      <a:pt x="0" y="60"/>
                      <a:pt x="1" y="7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6" name="Freeform 152">
                <a:extLst>
                  <a:ext uri="{FF2B5EF4-FFF2-40B4-BE49-F238E27FC236}">
                    <a16:creationId xmlns:a16="http://schemas.microsoft.com/office/drawing/2014/main" id="{2174E689-6A21-462B-8D90-6FA8E608FD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3320"/>
                <a:ext cx="143" cy="333"/>
              </a:xfrm>
              <a:custGeom>
                <a:avLst/>
                <a:gdLst>
                  <a:gd name="T0" fmla="*/ 310 w 65"/>
                  <a:gd name="T1" fmla="*/ 0 h 142"/>
                  <a:gd name="T2" fmla="*/ 251 w 65"/>
                  <a:gd name="T3" fmla="*/ 115 h 142"/>
                  <a:gd name="T4" fmla="*/ 169 w 65"/>
                  <a:gd name="T5" fmla="*/ 258 h 142"/>
                  <a:gd name="T6" fmla="*/ 68 w 65"/>
                  <a:gd name="T7" fmla="*/ 474 h 142"/>
                  <a:gd name="T8" fmla="*/ 24 w 65"/>
                  <a:gd name="T9" fmla="*/ 654 h 142"/>
                  <a:gd name="T10" fmla="*/ 0 w 65"/>
                  <a:gd name="T11" fmla="*/ 781 h 14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5" h="142">
                    <a:moveTo>
                      <a:pt x="64" y="0"/>
                    </a:moveTo>
                    <a:cubicBezTo>
                      <a:pt x="65" y="7"/>
                      <a:pt x="55" y="15"/>
                      <a:pt x="52" y="21"/>
                    </a:cubicBezTo>
                    <a:cubicBezTo>
                      <a:pt x="46" y="29"/>
                      <a:pt x="41" y="38"/>
                      <a:pt x="35" y="47"/>
                    </a:cubicBezTo>
                    <a:cubicBezTo>
                      <a:pt x="27" y="59"/>
                      <a:pt x="19" y="72"/>
                      <a:pt x="14" y="86"/>
                    </a:cubicBezTo>
                    <a:cubicBezTo>
                      <a:pt x="10" y="96"/>
                      <a:pt x="8" y="108"/>
                      <a:pt x="5" y="119"/>
                    </a:cubicBezTo>
                    <a:cubicBezTo>
                      <a:pt x="3" y="127"/>
                      <a:pt x="3" y="135"/>
                      <a:pt x="0" y="142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7" name="Freeform 153">
                <a:extLst>
                  <a:ext uri="{FF2B5EF4-FFF2-40B4-BE49-F238E27FC236}">
                    <a16:creationId xmlns:a16="http://schemas.microsoft.com/office/drawing/2014/main" id="{81C12A95-C1CE-4A8E-B3F1-68A8DE7338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9" y="3303"/>
                <a:ext cx="75" cy="272"/>
              </a:xfrm>
              <a:custGeom>
                <a:avLst/>
                <a:gdLst>
                  <a:gd name="T0" fmla="*/ 165 w 34"/>
                  <a:gd name="T1" fmla="*/ 0 h 116"/>
                  <a:gd name="T2" fmla="*/ 101 w 34"/>
                  <a:gd name="T3" fmla="*/ 209 h 116"/>
                  <a:gd name="T4" fmla="*/ 53 w 34"/>
                  <a:gd name="T5" fmla="*/ 396 h 116"/>
                  <a:gd name="T6" fmla="*/ 24 w 34"/>
                  <a:gd name="T7" fmla="*/ 638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4" h="116">
                    <a:moveTo>
                      <a:pt x="34" y="0"/>
                    </a:moveTo>
                    <a:cubicBezTo>
                      <a:pt x="29" y="12"/>
                      <a:pt x="26" y="26"/>
                      <a:pt x="21" y="38"/>
                    </a:cubicBezTo>
                    <a:cubicBezTo>
                      <a:pt x="18" y="49"/>
                      <a:pt x="14" y="61"/>
                      <a:pt x="11" y="72"/>
                    </a:cubicBezTo>
                    <a:cubicBezTo>
                      <a:pt x="9" y="78"/>
                      <a:pt x="0" y="114"/>
                      <a:pt x="5" y="11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8" name="Freeform 154">
                <a:extLst>
                  <a:ext uri="{FF2B5EF4-FFF2-40B4-BE49-F238E27FC236}">
                    <a16:creationId xmlns:a16="http://schemas.microsoft.com/office/drawing/2014/main" id="{D53EE3B3-3D64-4BF9-96D8-8E3CB6E7D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8" y="3313"/>
                <a:ext cx="71" cy="159"/>
              </a:xfrm>
              <a:custGeom>
                <a:avLst/>
                <a:gdLst>
                  <a:gd name="T0" fmla="*/ 0 w 32"/>
                  <a:gd name="T1" fmla="*/ 0 h 68"/>
                  <a:gd name="T2" fmla="*/ 93 w 32"/>
                  <a:gd name="T3" fmla="*/ 220 h 68"/>
                  <a:gd name="T4" fmla="*/ 158 w 32"/>
                  <a:gd name="T5" fmla="*/ 372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68">
                    <a:moveTo>
                      <a:pt x="0" y="0"/>
                    </a:moveTo>
                    <a:cubicBezTo>
                      <a:pt x="6" y="14"/>
                      <a:pt x="11" y="27"/>
                      <a:pt x="19" y="40"/>
                    </a:cubicBezTo>
                    <a:cubicBezTo>
                      <a:pt x="24" y="48"/>
                      <a:pt x="30" y="58"/>
                      <a:pt x="32" y="6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59" name="Freeform 155">
                <a:extLst>
                  <a:ext uri="{FF2B5EF4-FFF2-40B4-BE49-F238E27FC236}">
                    <a16:creationId xmlns:a16="http://schemas.microsoft.com/office/drawing/2014/main" id="{04FEDEA6-32F8-4054-91E4-7112A9E335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4" y="3322"/>
                <a:ext cx="94" cy="232"/>
              </a:xfrm>
              <a:custGeom>
                <a:avLst/>
                <a:gdLst>
                  <a:gd name="T0" fmla="*/ 0 w 43"/>
                  <a:gd name="T1" fmla="*/ 0 h 99"/>
                  <a:gd name="T2" fmla="*/ 133 w 43"/>
                  <a:gd name="T3" fmla="*/ 307 h 99"/>
                  <a:gd name="T4" fmla="*/ 186 w 43"/>
                  <a:gd name="T5" fmla="*/ 429 h 99"/>
                  <a:gd name="T6" fmla="*/ 205 w 43"/>
                  <a:gd name="T7" fmla="*/ 544 h 9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99">
                    <a:moveTo>
                      <a:pt x="0" y="0"/>
                    </a:moveTo>
                    <a:cubicBezTo>
                      <a:pt x="2" y="21"/>
                      <a:pt x="18" y="38"/>
                      <a:pt x="28" y="56"/>
                    </a:cubicBezTo>
                    <a:cubicBezTo>
                      <a:pt x="32" y="63"/>
                      <a:pt x="37" y="70"/>
                      <a:pt x="39" y="78"/>
                    </a:cubicBezTo>
                    <a:cubicBezTo>
                      <a:pt x="41" y="85"/>
                      <a:pt x="41" y="92"/>
                      <a:pt x="43" y="99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0" name="Freeform 156">
                <a:extLst>
                  <a:ext uri="{FF2B5EF4-FFF2-40B4-BE49-F238E27FC236}">
                    <a16:creationId xmlns:a16="http://schemas.microsoft.com/office/drawing/2014/main" id="{60EF9926-2DBD-4D93-9A00-01C90827FB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3" y="3169"/>
                <a:ext cx="125" cy="106"/>
              </a:xfrm>
              <a:custGeom>
                <a:avLst/>
                <a:gdLst>
                  <a:gd name="T0" fmla="*/ 4 w 57"/>
                  <a:gd name="T1" fmla="*/ 238 h 45"/>
                  <a:gd name="T2" fmla="*/ 39 w 57"/>
                  <a:gd name="T3" fmla="*/ 212 h 45"/>
                  <a:gd name="T4" fmla="*/ 96 w 57"/>
                  <a:gd name="T5" fmla="*/ 160 h 45"/>
                  <a:gd name="T6" fmla="*/ 182 w 57"/>
                  <a:gd name="T7" fmla="*/ 78 h 45"/>
                  <a:gd name="T8" fmla="*/ 274 w 57"/>
                  <a:gd name="T9" fmla="*/ 0 h 4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7" h="45">
                    <a:moveTo>
                      <a:pt x="1" y="43"/>
                    </a:moveTo>
                    <a:cubicBezTo>
                      <a:pt x="0" y="45"/>
                      <a:pt x="7" y="39"/>
                      <a:pt x="8" y="38"/>
                    </a:cubicBezTo>
                    <a:cubicBezTo>
                      <a:pt x="12" y="35"/>
                      <a:pt x="16" y="32"/>
                      <a:pt x="20" y="29"/>
                    </a:cubicBezTo>
                    <a:cubicBezTo>
                      <a:pt x="26" y="24"/>
                      <a:pt x="31" y="19"/>
                      <a:pt x="38" y="14"/>
                    </a:cubicBezTo>
                    <a:cubicBezTo>
                      <a:pt x="44" y="9"/>
                      <a:pt x="51" y="3"/>
                      <a:pt x="57" y="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1" name="Freeform 157">
                <a:extLst>
                  <a:ext uri="{FF2B5EF4-FFF2-40B4-BE49-F238E27FC236}">
                    <a16:creationId xmlns:a16="http://schemas.microsoft.com/office/drawing/2014/main" id="{5EFFB472-C6E4-428A-8A0D-E342F056D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094"/>
                <a:ext cx="30" cy="176"/>
              </a:xfrm>
              <a:custGeom>
                <a:avLst/>
                <a:gdLst>
                  <a:gd name="T0" fmla="*/ 64 w 14"/>
                  <a:gd name="T1" fmla="*/ 0 h 75"/>
                  <a:gd name="T2" fmla="*/ 0 w 14"/>
                  <a:gd name="T3" fmla="*/ 413 h 7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4" h="75">
                    <a:moveTo>
                      <a:pt x="14" y="0"/>
                    </a:moveTo>
                    <a:cubicBezTo>
                      <a:pt x="5" y="24"/>
                      <a:pt x="0" y="50"/>
                      <a:pt x="0" y="75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2" name="Freeform 158">
                <a:extLst>
                  <a:ext uri="{FF2B5EF4-FFF2-40B4-BE49-F238E27FC236}">
                    <a16:creationId xmlns:a16="http://schemas.microsoft.com/office/drawing/2014/main" id="{EA5E6E38-9838-490A-B9D3-A7C0EB26D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3026"/>
                <a:ext cx="83" cy="249"/>
              </a:xfrm>
              <a:custGeom>
                <a:avLst/>
                <a:gdLst>
                  <a:gd name="T0" fmla="*/ 177 w 38"/>
                  <a:gd name="T1" fmla="*/ 0 h 106"/>
                  <a:gd name="T2" fmla="*/ 120 w 38"/>
                  <a:gd name="T3" fmla="*/ 143 h 106"/>
                  <a:gd name="T4" fmla="*/ 68 w 38"/>
                  <a:gd name="T5" fmla="*/ 319 h 106"/>
                  <a:gd name="T6" fmla="*/ 24 w 38"/>
                  <a:gd name="T7" fmla="*/ 479 h 106"/>
                  <a:gd name="T8" fmla="*/ 0 w 38"/>
                  <a:gd name="T9" fmla="*/ 585 h 10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8" h="106">
                    <a:moveTo>
                      <a:pt x="37" y="0"/>
                    </a:moveTo>
                    <a:cubicBezTo>
                      <a:pt x="38" y="7"/>
                      <a:pt x="28" y="20"/>
                      <a:pt x="25" y="26"/>
                    </a:cubicBezTo>
                    <a:cubicBezTo>
                      <a:pt x="21" y="37"/>
                      <a:pt x="18" y="47"/>
                      <a:pt x="14" y="58"/>
                    </a:cubicBezTo>
                    <a:cubicBezTo>
                      <a:pt x="11" y="68"/>
                      <a:pt x="8" y="77"/>
                      <a:pt x="5" y="87"/>
                    </a:cubicBezTo>
                    <a:cubicBezTo>
                      <a:pt x="4" y="93"/>
                      <a:pt x="3" y="100"/>
                      <a:pt x="0" y="10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3" name="Freeform 159">
                <a:extLst>
                  <a:ext uri="{FF2B5EF4-FFF2-40B4-BE49-F238E27FC236}">
                    <a16:creationId xmlns:a16="http://schemas.microsoft.com/office/drawing/2014/main" id="{45D9FEC8-C6F1-40FE-9049-62D6E0371E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9" y="3092"/>
                <a:ext cx="183" cy="188"/>
              </a:xfrm>
              <a:custGeom>
                <a:avLst/>
                <a:gdLst>
                  <a:gd name="T0" fmla="*/ 403 w 83"/>
                  <a:gd name="T1" fmla="*/ 0 h 80"/>
                  <a:gd name="T2" fmla="*/ 181 w 83"/>
                  <a:gd name="T3" fmla="*/ 259 h 80"/>
                  <a:gd name="T4" fmla="*/ 0 w 83"/>
                  <a:gd name="T5" fmla="*/ 442 h 8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3" h="80">
                    <a:moveTo>
                      <a:pt x="83" y="0"/>
                    </a:moveTo>
                    <a:cubicBezTo>
                      <a:pt x="68" y="16"/>
                      <a:pt x="55" y="34"/>
                      <a:pt x="37" y="47"/>
                    </a:cubicBezTo>
                    <a:cubicBezTo>
                      <a:pt x="24" y="57"/>
                      <a:pt x="10" y="67"/>
                      <a:pt x="0" y="8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4" name="Freeform 160">
                <a:extLst>
                  <a:ext uri="{FF2B5EF4-FFF2-40B4-BE49-F238E27FC236}">
                    <a16:creationId xmlns:a16="http://schemas.microsoft.com/office/drawing/2014/main" id="{5D974CB3-C0CF-4602-A748-F4C20EF2F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3029"/>
                <a:ext cx="191" cy="119"/>
              </a:xfrm>
              <a:custGeom>
                <a:avLst/>
                <a:gdLst>
                  <a:gd name="T0" fmla="*/ 419 w 87"/>
                  <a:gd name="T1" fmla="*/ 0 h 51"/>
                  <a:gd name="T2" fmla="*/ 294 w 87"/>
                  <a:gd name="T3" fmla="*/ 61 h 51"/>
                  <a:gd name="T4" fmla="*/ 182 w 87"/>
                  <a:gd name="T5" fmla="*/ 135 h 51"/>
                  <a:gd name="T6" fmla="*/ 0 w 87"/>
                  <a:gd name="T7" fmla="*/ 278 h 5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7" h="51">
                    <a:moveTo>
                      <a:pt x="87" y="0"/>
                    </a:moveTo>
                    <a:cubicBezTo>
                      <a:pt x="80" y="6"/>
                      <a:pt x="69" y="7"/>
                      <a:pt x="61" y="11"/>
                    </a:cubicBezTo>
                    <a:cubicBezTo>
                      <a:pt x="52" y="15"/>
                      <a:pt x="45" y="19"/>
                      <a:pt x="38" y="25"/>
                    </a:cubicBezTo>
                    <a:cubicBezTo>
                      <a:pt x="26" y="34"/>
                      <a:pt x="11" y="40"/>
                      <a:pt x="0" y="5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5" name="Freeform 161">
                <a:extLst>
                  <a:ext uri="{FF2B5EF4-FFF2-40B4-BE49-F238E27FC236}">
                    <a16:creationId xmlns:a16="http://schemas.microsoft.com/office/drawing/2014/main" id="{4CBAF783-813D-4A98-8135-E33A090543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1" y="3167"/>
                <a:ext cx="143" cy="258"/>
              </a:xfrm>
              <a:custGeom>
                <a:avLst/>
                <a:gdLst>
                  <a:gd name="T0" fmla="*/ 315 w 65"/>
                  <a:gd name="T1" fmla="*/ 0 h 110"/>
                  <a:gd name="T2" fmla="*/ 257 w 65"/>
                  <a:gd name="T3" fmla="*/ 164 h 110"/>
                  <a:gd name="T4" fmla="*/ 150 w 65"/>
                  <a:gd name="T5" fmla="*/ 340 h 110"/>
                  <a:gd name="T6" fmla="*/ 48 w 65"/>
                  <a:gd name="T7" fmla="*/ 500 h 110"/>
                  <a:gd name="T8" fmla="*/ 0 w 65"/>
                  <a:gd name="T9" fmla="*/ 605 h 1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5" h="110">
                    <a:moveTo>
                      <a:pt x="65" y="0"/>
                    </a:moveTo>
                    <a:cubicBezTo>
                      <a:pt x="60" y="9"/>
                      <a:pt x="58" y="20"/>
                      <a:pt x="53" y="30"/>
                    </a:cubicBezTo>
                    <a:cubicBezTo>
                      <a:pt x="48" y="42"/>
                      <a:pt x="39" y="51"/>
                      <a:pt x="31" y="62"/>
                    </a:cubicBezTo>
                    <a:cubicBezTo>
                      <a:pt x="24" y="71"/>
                      <a:pt x="17" y="81"/>
                      <a:pt x="10" y="91"/>
                    </a:cubicBezTo>
                    <a:cubicBezTo>
                      <a:pt x="5" y="97"/>
                      <a:pt x="3" y="104"/>
                      <a:pt x="0" y="110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6" name="Freeform 162">
                <a:extLst>
                  <a:ext uri="{FF2B5EF4-FFF2-40B4-BE49-F238E27FC236}">
                    <a16:creationId xmlns:a16="http://schemas.microsoft.com/office/drawing/2014/main" id="{5CDC15F4-E22F-4342-B8ED-6BE14CBE1E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9" y="3090"/>
                <a:ext cx="108" cy="345"/>
              </a:xfrm>
              <a:custGeom>
                <a:avLst/>
                <a:gdLst>
                  <a:gd name="T0" fmla="*/ 9 w 49"/>
                  <a:gd name="T1" fmla="*/ 0 h 147"/>
                  <a:gd name="T2" fmla="*/ 68 w 49"/>
                  <a:gd name="T3" fmla="*/ 462 h 147"/>
                  <a:gd name="T4" fmla="*/ 238 w 49"/>
                  <a:gd name="T5" fmla="*/ 810 h 14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9" h="147">
                    <a:moveTo>
                      <a:pt x="2" y="0"/>
                    </a:moveTo>
                    <a:cubicBezTo>
                      <a:pt x="0" y="28"/>
                      <a:pt x="2" y="57"/>
                      <a:pt x="14" y="84"/>
                    </a:cubicBezTo>
                    <a:cubicBezTo>
                      <a:pt x="23" y="106"/>
                      <a:pt x="38" y="125"/>
                      <a:pt x="49" y="147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7" name="Freeform 163">
                <a:extLst>
                  <a:ext uri="{FF2B5EF4-FFF2-40B4-BE49-F238E27FC236}">
                    <a16:creationId xmlns:a16="http://schemas.microsoft.com/office/drawing/2014/main" id="{2BB26C1F-85F1-4ABB-B306-7701905994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2836"/>
                <a:ext cx="22" cy="310"/>
              </a:xfrm>
              <a:custGeom>
                <a:avLst/>
                <a:gdLst>
                  <a:gd name="T0" fmla="*/ 48 w 10"/>
                  <a:gd name="T1" fmla="*/ 0 h 132"/>
                  <a:gd name="T2" fmla="*/ 0 w 10"/>
                  <a:gd name="T3" fmla="*/ 392 h 132"/>
                  <a:gd name="T4" fmla="*/ 4 w 10"/>
                  <a:gd name="T5" fmla="*/ 597 h 132"/>
                  <a:gd name="T6" fmla="*/ 9 w 10"/>
                  <a:gd name="T7" fmla="*/ 683 h 132"/>
                  <a:gd name="T8" fmla="*/ 15 w 10"/>
                  <a:gd name="T9" fmla="*/ 728 h 13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132">
                    <a:moveTo>
                      <a:pt x="10" y="0"/>
                    </a:moveTo>
                    <a:cubicBezTo>
                      <a:pt x="5" y="23"/>
                      <a:pt x="0" y="47"/>
                      <a:pt x="0" y="71"/>
                    </a:cubicBezTo>
                    <a:cubicBezTo>
                      <a:pt x="0" y="83"/>
                      <a:pt x="0" y="96"/>
                      <a:pt x="1" y="108"/>
                    </a:cubicBezTo>
                    <a:cubicBezTo>
                      <a:pt x="1" y="113"/>
                      <a:pt x="1" y="119"/>
                      <a:pt x="2" y="124"/>
                    </a:cubicBezTo>
                    <a:cubicBezTo>
                      <a:pt x="2" y="126"/>
                      <a:pt x="4" y="132"/>
                      <a:pt x="3" y="132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8" name="Freeform 164">
                <a:extLst>
                  <a:ext uri="{FF2B5EF4-FFF2-40B4-BE49-F238E27FC236}">
                    <a16:creationId xmlns:a16="http://schemas.microsoft.com/office/drawing/2014/main" id="{E0F0ECBE-FB7B-40EC-B095-26FB99E27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38" y="2806"/>
                <a:ext cx="149" cy="260"/>
              </a:xfrm>
              <a:custGeom>
                <a:avLst/>
                <a:gdLst>
                  <a:gd name="T0" fmla="*/ 326 w 68"/>
                  <a:gd name="T1" fmla="*/ 0 h 111"/>
                  <a:gd name="T2" fmla="*/ 250 w 68"/>
                  <a:gd name="T3" fmla="*/ 159 h 111"/>
                  <a:gd name="T4" fmla="*/ 153 w 68"/>
                  <a:gd name="T5" fmla="*/ 340 h 111"/>
                  <a:gd name="T6" fmla="*/ 53 w 68"/>
                  <a:gd name="T7" fmla="*/ 483 h 111"/>
                  <a:gd name="T8" fmla="*/ 0 w 68"/>
                  <a:gd name="T9" fmla="*/ 609 h 11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8" h="111">
                    <a:moveTo>
                      <a:pt x="68" y="0"/>
                    </a:moveTo>
                    <a:cubicBezTo>
                      <a:pt x="66" y="10"/>
                      <a:pt x="57" y="20"/>
                      <a:pt x="52" y="29"/>
                    </a:cubicBezTo>
                    <a:cubicBezTo>
                      <a:pt x="45" y="40"/>
                      <a:pt x="40" y="52"/>
                      <a:pt x="32" y="62"/>
                    </a:cubicBezTo>
                    <a:cubicBezTo>
                      <a:pt x="24" y="70"/>
                      <a:pt x="17" y="78"/>
                      <a:pt x="11" y="88"/>
                    </a:cubicBezTo>
                    <a:cubicBezTo>
                      <a:pt x="8" y="93"/>
                      <a:pt x="0" y="106"/>
                      <a:pt x="0" y="111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69" name="Freeform 165">
                <a:extLst>
                  <a:ext uri="{FF2B5EF4-FFF2-40B4-BE49-F238E27FC236}">
                    <a16:creationId xmlns:a16="http://schemas.microsoft.com/office/drawing/2014/main" id="{3A38CB15-0816-4A78-B805-0BAB4983F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7" y="2693"/>
                <a:ext cx="226" cy="371"/>
              </a:xfrm>
              <a:custGeom>
                <a:avLst/>
                <a:gdLst>
                  <a:gd name="T0" fmla="*/ 0 w 103"/>
                  <a:gd name="T1" fmla="*/ 0 h 158"/>
                  <a:gd name="T2" fmla="*/ 15 w 103"/>
                  <a:gd name="T3" fmla="*/ 49 h 158"/>
                  <a:gd name="T4" fmla="*/ 64 w 103"/>
                  <a:gd name="T5" fmla="*/ 188 h 158"/>
                  <a:gd name="T6" fmla="*/ 154 w 103"/>
                  <a:gd name="T7" fmla="*/ 352 h 158"/>
                  <a:gd name="T8" fmla="*/ 327 w 103"/>
                  <a:gd name="T9" fmla="*/ 596 h 158"/>
                  <a:gd name="T10" fmla="*/ 496 w 103"/>
                  <a:gd name="T11" fmla="*/ 871 h 1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03" h="158">
                    <a:moveTo>
                      <a:pt x="0" y="0"/>
                    </a:moveTo>
                    <a:cubicBezTo>
                      <a:pt x="0" y="3"/>
                      <a:pt x="2" y="6"/>
                      <a:pt x="3" y="9"/>
                    </a:cubicBezTo>
                    <a:cubicBezTo>
                      <a:pt x="6" y="17"/>
                      <a:pt x="9" y="26"/>
                      <a:pt x="13" y="34"/>
                    </a:cubicBezTo>
                    <a:cubicBezTo>
                      <a:pt x="18" y="45"/>
                      <a:pt x="26" y="54"/>
                      <a:pt x="32" y="64"/>
                    </a:cubicBezTo>
                    <a:cubicBezTo>
                      <a:pt x="43" y="80"/>
                      <a:pt x="56" y="93"/>
                      <a:pt x="68" y="108"/>
                    </a:cubicBezTo>
                    <a:cubicBezTo>
                      <a:pt x="80" y="124"/>
                      <a:pt x="94" y="140"/>
                      <a:pt x="103" y="15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0" name="Freeform 166">
                <a:extLst>
                  <a:ext uri="{FF2B5EF4-FFF2-40B4-BE49-F238E27FC236}">
                    <a16:creationId xmlns:a16="http://schemas.microsoft.com/office/drawing/2014/main" id="{DE43404F-C815-4D79-B894-C84B79246D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8" y="3047"/>
                <a:ext cx="158" cy="397"/>
              </a:xfrm>
              <a:custGeom>
                <a:avLst/>
                <a:gdLst>
                  <a:gd name="T0" fmla="*/ 0 w 72"/>
                  <a:gd name="T1" fmla="*/ 0 h 169"/>
                  <a:gd name="T2" fmla="*/ 97 w 72"/>
                  <a:gd name="T3" fmla="*/ 287 h 169"/>
                  <a:gd name="T4" fmla="*/ 222 w 72"/>
                  <a:gd name="T5" fmla="*/ 580 h 169"/>
                  <a:gd name="T6" fmla="*/ 347 w 72"/>
                  <a:gd name="T7" fmla="*/ 933 h 16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2" h="169">
                    <a:moveTo>
                      <a:pt x="0" y="0"/>
                    </a:moveTo>
                    <a:cubicBezTo>
                      <a:pt x="8" y="16"/>
                      <a:pt x="13" y="35"/>
                      <a:pt x="20" y="52"/>
                    </a:cubicBezTo>
                    <a:cubicBezTo>
                      <a:pt x="28" y="71"/>
                      <a:pt x="38" y="88"/>
                      <a:pt x="46" y="105"/>
                    </a:cubicBezTo>
                    <a:cubicBezTo>
                      <a:pt x="56" y="125"/>
                      <a:pt x="66" y="147"/>
                      <a:pt x="72" y="169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1" name="Freeform 167">
                <a:extLst>
                  <a:ext uri="{FF2B5EF4-FFF2-40B4-BE49-F238E27FC236}">
                    <a16:creationId xmlns:a16="http://schemas.microsoft.com/office/drawing/2014/main" id="{4E603A9F-6E4D-456A-9C08-761C5CEF0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3" y="3097"/>
                <a:ext cx="147" cy="347"/>
              </a:xfrm>
              <a:custGeom>
                <a:avLst/>
                <a:gdLst>
                  <a:gd name="T0" fmla="*/ 307 w 67"/>
                  <a:gd name="T1" fmla="*/ 0 h 148"/>
                  <a:gd name="T2" fmla="*/ 255 w 67"/>
                  <a:gd name="T3" fmla="*/ 213 h 148"/>
                  <a:gd name="T4" fmla="*/ 145 w 67"/>
                  <a:gd name="T5" fmla="*/ 467 h 148"/>
                  <a:gd name="T6" fmla="*/ 0 w 67"/>
                  <a:gd name="T7" fmla="*/ 814 h 1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7" h="148">
                    <a:moveTo>
                      <a:pt x="64" y="0"/>
                    </a:moveTo>
                    <a:cubicBezTo>
                      <a:pt x="67" y="6"/>
                      <a:pt x="56" y="31"/>
                      <a:pt x="53" y="39"/>
                    </a:cubicBezTo>
                    <a:cubicBezTo>
                      <a:pt x="47" y="55"/>
                      <a:pt x="39" y="70"/>
                      <a:pt x="30" y="85"/>
                    </a:cubicBezTo>
                    <a:cubicBezTo>
                      <a:pt x="17" y="105"/>
                      <a:pt x="10" y="128"/>
                      <a:pt x="0" y="148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2" name="Freeform 168">
                <a:extLst>
                  <a:ext uri="{FF2B5EF4-FFF2-40B4-BE49-F238E27FC236}">
                    <a16:creationId xmlns:a16="http://schemas.microsoft.com/office/drawing/2014/main" id="{077063A2-3BF5-4878-8953-E33BAC86ED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4" y="3003"/>
                <a:ext cx="286" cy="44"/>
              </a:xfrm>
              <a:custGeom>
                <a:avLst/>
                <a:gdLst>
                  <a:gd name="T0" fmla="*/ 0 w 130"/>
                  <a:gd name="T1" fmla="*/ 0 h 19"/>
                  <a:gd name="T2" fmla="*/ 81 w 130"/>
                  <a:gd name="T3" fmla="*/ 32 h 19"/>
                  <a:gd name="T4" fmla="*/ 209 w 130"/>
                  <a:gd name="T5" fmla="*/ 65 h 19"/>
                  <a:gd name="T6" fmla="*/ 403 w 130"/>
                  <a:gd name="T7" fmla="*/ 90 h 19"/>
                  <a:gd name="T8" fmla="*/ 629 w 130"/>
                  <a:gd name="T9" fmla="*/ 86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0" h="19">
                    <a:moveTo>
                      <a:pt x="0" y="0"/>
                    </a:moveTo>
                    <a:cubicBezTo>
                      <a:pt x="4" y="2"/>
                      <a:pt x="12" y="4"/>
                      <a:pt x="17" y="6"/>
                    </a:cubicBezTo>
                    <a:cubicBezTo>
                      <a:pt x="26" y="9"/>
                      <a:pt x="34" y="10"/>
                      <a:pt x="43" y="12"/>
                    </a:cubicBezTo>
                    <a:cubicBezTo>
                      <a:pt x="56" y="13"/>
                      <a:pt x="69" y="16"/>
                      <a:pt x="83" y="17"/>
                    </a:cubicBezTo>
                    <a:cubicBezTo>
                      <a:pt x="98" y="19"/>
                      <a:pt x="116" y="16"/>
                      <a:pt x="130" y="16"/>
                    </a:cubicBezTo>
                  </a:path>
                </a:pathLst>
              </a:custGeom>
              <a:noFill/>
              <a:ln w="28575" cap="rnd">
                <a:solidFill>
                  <a:srgbClr val="541310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473" name="Oval 169">
                <a:extLst>
                  <a:ext uri="{FF2B5EF4-FFF2-40B4-BE49-F238E27FC236}">
                    <a16:creationId xmlns:a16="http://schemas.microsoft.com/office/drawing/2014/main" id="{C5C74C1E-4181-47B0-90B2-9A08A90F9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2" y="2963"/>
                <a:ext cx="80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4" name="Oval 170">
                <a:extLst>
                  <a:ext uri="{FF2B5EF4-FFF2-40B4-BE49-F238E27FC236}">
                    <a16:creationId xmlns:a16="http://schemas.microsoft.com/office/drawing/2014/main" id="{A84F536D-0B8A-4C9F-84FE-8B157658B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1" y="2975"/>
                <a:ext cx="49" cy="51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5" name="Oval 171">
                <a:extLst>
                  <a:ext uri="{FF2B5EF4-FFF2-40B4-BE49-F238E27FC236}">
                    <a16:creationId xmlns:a16="http://schemas.microsoft.com/office/drawing/2014/main" id="{77E59099-FC25-4211-A6C8-BE69EEA37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3" y="2979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6" name="Oval 172">
                <a:extLst>
                  <a:ext uri="{FF2B5EF4-FFF2-40B4-BE49-F238E27FC236}">
                    <a16:creationId xmlns:a16="http://schemas.microsoft.com/office/drawing/2014/main" id="{16350AD4-CF7D-4600-9CC0-D168EB825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2" y="2963"/>
                <a:ext cx="80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7" name="Oval 173">
                <a:extLst>
                  <a:ext uri="{FF2B5EF4-FFF2-40B4-BE49-F238E27FC236}">
                    <a16:creationId xmlns:a16="http://schemas.microsoft.com/office/drawing/2014/main" id="{63BF5F2D-DF38-41F3-867C-BF93044AB2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4" y="3174"/>
                <a:ext cx="77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8" name="Oval 174">
                <a:extLst>
                  <a:ext uri="{FF2B5EF4-FFF2-40B4-BE49-F238E27FC236}">
                    <a16:creationId xmlns:a16="http://schemas.microsoft.com/office/drawing/2014/main" id="{B8728FEC-DEF1-4293-8BEE-DCBB1F40A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3" y="3186"/>
                <a:ext cx="46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79" name="Oval 175">
                <a:extLst>
                  <a:ext uri="{FF2B5EF4-FFF2-40B4-BE49-F238E27FC236}">
                    <a16:creationId xmlns:a16="http://schemas.microsoft.com/office/drawing/2014/main" id="{AF8EDAA9-89B7-4016-8ECD-8E15A3DEF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43" y="3191"/>
                <a:ext cx="22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0" name="Oval 176">
                <a:extLst>
                  <a:ext uri="{FF2B5EF4-FFF2-40B4-BE49-F238E27FC236}">
                    <a16:creationId xmlns:a16="http://schemas.microsoft.com/office/drawing/2014/main" id="{08C0AFBC-9EDC-4A58-BB7C-894C60EE0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34" y="3174"/>
                <a:ext cx="77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1" name="Oval 177">
                <a:extLst>
                  <a:ext uri="{FF2B5EF4-FFF2-40B4-BE49-F238E27FC236}">
                    <a16:creationId xmlns:a16="http://schemas.microsoft.com/office/drawing/2014/main" id="{79FB2DE2-78AB-4A74-B662-13C217CB2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5" y="3252"/>
                <a:ext cx="79" cy="82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2" name="Oval 178">
                <a:extLst>
                  <a:ext uri="{FF2B5EF4-FFF2-40B4-BE49-F238E27FC236}">
                    <a16:creationId xmlns:a16="http://schemas.microsoft.com/office/drawing/2014/main" id="{D1B72C18-64BD-4878-BD1D-985226C108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" y="3263"/>
                <a:ext cx="48" cy="50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3" name="Oval 179">
                <a:extLst>
                  <a:ext uri="{FF2B5EF4-FFF2-40B4-BE49-F238E27FC236}">
                    <a16:creationId xmlns:a16="http://schemas.microsoft.com/office/drawing/2014/main" id="{8A7D4E63-CB8C-44B3-8CBA-D061A5969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64" y="3266"/>
                <a:ext cx="22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4" name="Oval 180">
                <a:extLst>
                  <a:ext uri="{FF2B5EF4-FFF2-40B4-BE49-F238E27FC236}">
                    <a16:creationId xmlns:a16="http://schemas.microsoft.com/office/drawing/2014/main" id="{7E0D0D06-3FB7-4395-BFDC-8DE4D8D1F8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5" y="3252"/>
                <a:ext cx="79" cy="82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5" name="Oval 181">
                <a:extLst>
                  <a:ext uri="{FF2B5EF4-FFF2-40B4-BE49-F238E27FC236}">
                    <a16:creationId xmlns:a16="http://schemas.microsoft.com/office/drawing/2014/main" id="{ADC30E11-4C0C-465C-B844-C3511822F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" y="3409"/>
                <a:ext cx="79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6" name="Oval 182">
                <a:extLst>
                  <a:ext uri="{FF2B5EF4-FFF2-40B4-BE49-F238E27FC236}">
                    <a16:creationId xmlns:a16="http://schemas.microsoft.com/office/drawing/2014/main" id="{A888C195-8B47-4689-A783-78CFB4AF3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" y="3423"/>
                <a:ext cx="48" cy="49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7" name="Oval 183">
                <a:extLst>
                  <a:ext uri="{FF2B5EF4-FFF2-40B4-BE49-F238E27FC236}">
                    <a16:creationId xmlns:a16="http://schemas.microsoft.com/office/drawing/2014/main" id="{2CA53B6A-F001-4F85-8203-F3E7AC5C7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9" y="3425"/>
                <a:ext cx="22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8" name="Oval 184">
                <a:extLst>
                  <a:ext uri="{FF2B5EF4-FFF2-40B4-BE49-F238E27FC236}">
                    <a16:creationId xmlns:a16="http://schemas.microsoft.com/office/drawing/2014/main" id="{4948C1E5-2077-4DC5-9F7C-886F1BB27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20" y="3409"/>
                <a:ext cx="79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89" name="Oval 185">
                <a:extLst>
                  <a:ext uri="{FF2B5EF4-FFF2-40B4-BE49-F238E27FC236}">
                    <a16:creationId xmlns:a16="http://schemas.microsoft.com/office/drawing/2014/main" id="{FAA0BC7E-0FF3-4984-A4C6-520015DF0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3317"/>
                <a:ext cx="77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0" name="Oval 186">
                <a:extLst>
                  <a:ext uri="{FF2B5EF4-FFF2-40B4-BE49-F238E27FC236}">
                    <a16:creationId xmlns:a16="http://schemas.microsoft.com/office/drawing/2014/main" id="{381464FD-A70C-49FC-9280-D01E72E38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3329"/>
                <a:ext cx="46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1" name="Oval 187">
                <a:extLst>
                  <a:ext uri="{FF2B5EF4-FFF2-40B4-BE49-F238E27FC236}">
                    <a16:creationId xmlns:a16="http://schemas.microsoft.com/office/drawing/2014/main" id="{ED753F44-1D2C-4D99-85AA-3F8DB98F6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8" y="3334"/>
                <a:ext cx="22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2" name="Oval 188">
                <a:extLst>
                  <a:ext uri="{FF2B5EF4-FFF2-40B4-BE49-F238E27FC236}">
                    <a16:creationId xmlns:a16="http://schemas.microsoft.com/office/drawing/2014/main" id="{9891C737-CC13-49EB-97BA-A7F1CDEF6A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9" y="3317"/>
                <a:ext cx="77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3" name="Oval 189">
                <a:extLst>
                  <a:ext uri="{FF2B5EF4-FFF2-40B4-BE49-F238E27FC236}">
                    <a16:creationId xmlns:a16="http://schemas.microsoft.com/office/drawing/2014/main" id="{D6DABED2-2F61-4934-B159-F6F5DFFD64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2" y="3350"/>
                <a:ext cx="79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4" name="Oval 190">
                <a:extLst>
                  <a:ext uri="{FF2B5EF4-FFF2-40B4-BE49-F238E27FC236}">
                    <a16:creationId xmlns:a16="http://schemas.microsoft.com/office/drawing/2014/main" id="{8E148931-6CCA-4019-AD25-FAAF0EF05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362"/>
                <a:ext cx="46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5" name="Oval 191">
                <a:extLst>
                  <a:ext uri="{FF2B5EF4-FFF2-40B4-BE49-F238E27FC236}">
                    <a16:creationId xmlns:a16="http://schemas.microsoft.com/office/drawing/2014/main" id="{B4C20DE1-43E8-4A76-BCCA-F1CB2755A8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367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6" name="Oval 192">
                <a:extLst>
                  <a:ext uri="{FF2B5EF4-FFF2-40B4-BE49-F238E27FC236}">
                    <a16:creationId xmlns:a16="http://schemas.microsoft.com/office/drawing/2014/main" id="{A27AE9FA-EFE9-4273-AC36-227065687B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2" y="3350"/>
                <a:ext cx="79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7" name="Oval 193">
                <a:extLst>
                  <a:ext uri="{FF2B5EF4-FFF2-40B4-BE49-F238E27FC236}">
                    <a16:creationId xmlns:a16="http://schemas.microsoft.com/office/drawing/2014/main" id="{F2BEE417-6B00-4EBD-A85F-737ACDB78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3416"/>
                <a:ext cx="79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8" name="Oval 194">
                <a:extLst>
                  <a:ext uri="{FF2B5EF4-FFF2-40B4-BE49-F238E27FC236}">
                    <a16:creationId xmlns:a16="http://schemas.microsoft.com/office/drawing/2014/main" id="{7BBF76AD-A1C5-4CEE-9F29-15DC2C3CF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3" y="3430"/>
                <a:ext cx="48" cy="49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499" name="Oval 195">
                <a:extLst>
                  <a:ext uri="{FF2B5EF4-FFF2-40B4-BE49-F238E27FC236}">
                    <a16:creationId xmlns:a16="http://schemas.microsoft.com/office/drawing/2014/main" id="{0C3752F9-B9FB-4EE3-A672-652F83878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5" y="3432"/>
                <a:ext cx="20" cy="24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0" name="Oval 196">
                <a:extLst>
                  <a:ext uri="{FF2B5EF4-FFF2-40B4-BE49-F238E27FC236}">
                    <a16:creationId xmlns:a16="http://schemas.microsoft.com/office/drawing/2014/main" id="{6987F23F-FA35-4C6E-AF89-091E39E3D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4" y="3416"/>
                <a:ext cx="79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1" name="Oval 197">
                <a:extLst>
                  <a:ext uri="{FF2B5EF4-FFF2-40B4-BE49-F238E27FC236}">
                    <a16:creationId xmlns:a16="http://schemas.microsoft.com/office/drawing/2014/main" id="{C101146E-E088-47BC-9B10-AE0725AD7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3399"/>
                <a:ext cx="77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2" name="Oval 198">
                <a:extLst>
                  <a:ext uri="{FF2B5EF4-FFF2-40B4-BE49-F238E27FC236}">
                    <a16:creationId xmlns:a16="http://schemas.microsoft.com/office/drawing/2014/main" id="{5DBED3E7-7BD1-41C9-A705-3FBA04580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3414"/>
                <a:ext cx="47" cy="49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3" name="Oval 199">
                <a:extLst>
                  <a:ext uri="{FF2B5EF4-FFF2-40B4-BE49-F238E27FC236}">
                    <a16:creationId xmlns:a16="http://schemas.microsoft.com/office/drawing/2014/main" id="{7FDDF1C9-BA51-4C71-B825-16878836FE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3416"/>
                <a:ext cx="22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4" name="Oval 200">
                <a:extLst>
                  <a:ext uri="{FF2B5EF4-FFF2-40B4-BE49-F238E27FC236}">
                    <a16:creationId xmlns:a16="http://schemas.microsoft.com/office/drawing/2014/main" id="{6B41319C-7E14-422E-A2B1-4AB6603AB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04" y="3399"/>
                <a:ext cx="77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5" name="Oval 201">
                <a:extLst>
                  <a:ext uri="{FF2B5EF4-FFF2-40B4-BE49-F238E27FC236}">
                    <a16:creationId xmlns:a16="http://schemas.microsoft.com/office/drawing/2014/main" id="{11E1B71F-1FA3-4C2E-8D88-425FCE8DE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6" y="3036"/>
                <a:ext cx="79" cy="82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6" name="Oval 202">
                <a:extLst>
                  <a:ext uri="{FF2B5EF4-FFF2-40B4-BE49-F238E27FC236}">
                    <a16:creationId xmlns:a16="http://schemas.microsoft.com/office/drawing/2014/main" id="{468D53DA-A0A0-4BBD-8B9B-F3EC496D6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5" y="3047"/>
                <a:ext cx="48" cy="50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7" name="Oval 203">
                <a:extLst>
                  <a:ext uri="{FF2B5EF4-FFF2-40B4-BE49-F238E27FC236}">
                    <a16:creationId xmlns:a16="http://schemas.microsoft.com/office/drawing/2014/main" id="{E39A4F67-CF0F-4A53-A2BB-FCCD953C45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3050"/>
                <a:ext cx="20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8" name="Oval 204">
                <a:extLst>
                  <a:ext uri="{FF2B5EF4-FFF2-40B4-BE49-F238E27FC236}">
                    <a16:creationId xmlns:a16="http://schemas.microsoft.com/office/drawing/2014/main" id="{03770A14-5288-42B2-8539-85E962FDC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6" y="3036"/>
                <a:ext cx="79" cy="82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09" name="Oval 205">
                <a:extLst>
                  <a:ext uri="{FF2B5EF4-FFF2-40B4-BE49-F238E27FC236}">
                    <a16:creationId xmlns:a16="http://schemas.microsoft.com/office/drawing/2014/main" id="{017DAFA7-6CCB-42C0-AA8E-EA71299C73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2" y="2993"/>
                <a:ext cx="79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0" name="Oval 206">
                <a:extLst>
                  <a:ext uri="{FF2B5EF4-FFF2-40B4-BE49-F238E27FC236}">
                    <a16:creationId xmlns:a16="http://schemas.microsoft.com/office/drawing/2014/main" id="{67383A1C-CBA8-4752-A07F-5D41F5B7BD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0" y="3008"/>
                <a:ext cx="49" cy="49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1" name="Oval 207">
                <a:extLst>
                  <a:ext uri="{FF2B5EF4-FFF2-40B4-BE49-F238E27FC236}">
                    <a16:creationId xmlns:a16="http://schemas.microsoft.com/office/drawing/2014/main" id="{44DD0AF1-E49E-4E4D-8C97-D59DEC479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3" y="3010"/>
                <a:ext cx="19" cy="23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2" name="Oval 208">
                <a:extLst>
                  <a:ext uri="{FF2B5EF4-FFF2-40B4-BE49-F238E27FC236}">
                    <a16:creationId xmlns:a16="http://schemas.microsoft.com/office/drawing/2014/main" id="{EAE71886-1194-4244-9781-9717DF6AC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2" y="2993"/>
                <a:ext cx="79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3" name="Oval 209">
                <a:extLst>
                  <a:ext uri="{FF2B5EF4-FFF2-40B4-BE49-F238E27FC236}">
                    <a16:creationId xmlns:a16="http://schemas.microsoft.com/office/drawing/2014/main" id="{D7BDD663-56DD-4AB3-8F35-4985BBFFA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3108"/>
                <a:ext cx="79" cy="85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4" name="Oval 210">
                <a:extLst>
                  <a:ext uri="{FF2B5EF4-FFF2-40B4-BE49-F238E27FC236}">
                    <a16:creationId xmlns:a16="http://schemas.microsoft.com/office/drawing/2014/main" id="{E4CF0E7E-96B3-4378-B133-C7CB7096C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1" y="3120"/>
                <a:ext cx="46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5" name="Oval 211">
                <a:extLst>
                  <a:ext uri="{FF2B5EF4-FFF2-40B4-BE49-F238E27FC236}">
                    <a16:creationId xmlns:a16="http://schemas.microsoft.com/office/drawing/2014/main" id="{C0CB7D8D-C6BC-4957-9F23-B9DDD6ADC0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1" y="3125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6" name="Oval 212">
                <a:extLst>
                  <a:ext uri="{FF2B5EF4-FFF2-40B4-BE49-F238E27FC236}">
                    <a16:creationId xmlns:a16="http://schemas.microsoft.com/office/drawing/2014/main" id="{F68BFD7B-6B12-4A5C-BC68-64E66C305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2" y="3108"/>
                <a:ext cx="77" cy="85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7" name="Oval 213">
                <a:extLst>
                  <a:ext uri="{FF2B5EF4-FFF2-40B4-BE49-F238E27FC236}">
                    <a16:creationId xmlns:a16="http://schemas.microsoft.com/office/drawing/2014/main" id="{AE2B503A-EF81-4610-A22F-7000E2773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4" y="3259"/>
                <a:ext cx="79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8" name="Oval 214">
                <a:extLst>
                  <a:ext uri="{FF2B5EF4-FFF2-40B4-BE49-F238E27FC236}">
                    <a16:creationId xmlns:a16="http://schemas.microsoft.com/office/drawing/2014/main" id="{A8F8BCCF-D824-47E2-9367-468C8ACFE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3" y="3270"/>
                <a:ext cx="48" cy="52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19" name="Oval 215">
                <a:extLst>
                  <a:ext uri="{FF2B5EF4-FFF2-40B4-BE49-F238E27FC236}">
                    <a16:creationId xmlns:a16="http://schemas.microsoft.com/office/drawing/2014/main" id="{D838E87C-F51E-4B10-81C4-8BE70C1A8A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3" y="3275"/>
                <a:ext cx="22" cy="21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0" name="Oval 216">
                <a:extLst>
                  <a:ext uri="{FF2B5EF4-FFF2-40B4-BE49-F238E27FC236}">
                    <a16:creationId xmlns:a16="http://schemas.microsoft.com/office/drawing/2014/main" id="{85A2B265-B44B-44B7-A1DC-4A358BA5B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4" y="3259"/>
                <a:ext cx="79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1" name="Oval 217">
                <a:extLst>
                  <a:ext uri="{FF2B5EF4-FFF2-40B4-BE49-F238E27FC236}">
                    <a16:creationId xmlns:a16="http://schemas.microsoft.com/office/drawing/2014/main" id="{843234DC-2696-4927-88FC-4329263AB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3254"/>
                <a:ext cx="79" cy="84"/>
              </a:xfrm>
              <a:prstGeom prst="ellipse">
                <a:avLst/>
              </a:prstGeom>
              <a:solidFill>
                <a:srgbClr val="9B1E1B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2" name="Oval 218">
                <a:extLst>
                  <a:ext uri="{FF2B5EF4-FFF2-40B4-BE49-F238E27FC236}">
                    <a16:creationId xmlns:a16="http://schemas.microsoft.com/office/drawing/2014/main" id="{C0B8066C-F628-42BB-8289-6B9E7AC56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4" y="3266"/>
                <a:ext cx="49" cy="51"/>
              </a:xfrm>
              <a:prstGeom prst="ellipse">
                <a:avLst/>
              </a:prstGeom>
              <a:solidFill>
                <a:srgbClr val="BF312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3" name="Oval 219">
                <a:extLst>
                  <a:ext uri="{FF2B5EF4-FFF2-40B4-BE49-F238E27FC236}">
                    <a16:creationId xmlns:a16="http://schemas.microsoft.com/office/drawing/2014/main" id="{E56EA7A6-5C04-4AEB-8BCC-B10216178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4" y="3270"/>
                <a:ext cx="22" cy="22"/>
              </a:xfrm>
              <a:prstGeom prst="ellipse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4" name="Oval 220">
                <a:extLst>
                  <a:ext uri="{FF2B5EF4-FFF2-40B4-BE49-F238E27FC236}">
                    <a16:creationId xmlns:a16="http://schemas.microsoft.com/office/drawing/2014/main" id="{534FD2BB-5519-45B3-A308-F09B288866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3254"/>
                <a:ext cx="79" cy="84"/>
              </a:xfrm>
              <a:prstGeom prst="ellipse">
                <a:avLst/>
              </a:prstGeom>
              <a:noFill/>
              <a:ln w="6350">
                <a:solidFill>
                  <a:srgbClr val="343434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>
                  <a:solidFill>
                    <a:srgbClr val="0070C0"/>
                  </a:solidFill>
                </a:endParaRPr>
              </a:p>
            </p:txBody>
          </p:sp>
          <p:sp>
            <p:nvSpPr>
              <p:cNvPr id="17525" name="Freeform 221">
                <a:extLst>
                  <a:ext uri="{FF2B5EF4-FFF2-40B4-BE49-F238E27FC236}">
                    <a16:creationId xmlns:a16="http://schemas.microsoft.com/office/drawing/2014/main" id="{D6F418D1-8F98-4196-965B-529B178E14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5" y="2611"/>
                <a:ext cx="242" cy="192"/>
              </a:xfrm>
              <a:custGeom>
                <a:avLst/>
                <a:gdLst>
                  <a:gd name="T0" fmla="*/ 121 w 110"/>
                  <a:gd name="T1" fmla="*/ 450 h 82"/>
                  <a:gd name="T2" fmla="*/ 117 w 110"/>
                  <a:gd name="T3" fmla="*/ 131 h 82"/>
                  <a:gd name="T4" fmla="*/ 271 w 110"/>
                  <a:gd name="T5" fmla="*/ 61 h 82"/>
                  <a:gd name="T6" fmla="*/ 411 w 110"/>
                  <a:gd name="T7" fmla="*/ 5 h 82"/>
                  <a:gd name="T8" fmla="*/ 528 w 110"/>
                  <a:gd name="T9" fmla="*/ 103 h 82"/>
                  <a:gd name="T10" fmla="*/ 359 w 110"/>
                  <a:gd name="T11" fmla="*/ 164 h 82"/>
                  <a:gd name="T12" fmla="*/ 117 w 110"/>
                  <a:gd name="T13" fmla="*/ 445 h 8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0" h="82">
                    <a:moveTo>
                      <a:pt x="25" y="82"/>
                    </a:moveTo>
                    <a:cubicBezTo>
                      <a:pt x="15" y="65"/>
                      <a:pt x="0" y="38"/>
                      <a:pt x="24" y="24"/>
                    </a:cubicBezTo>
                    <a:cubicBezTo>
                      <a:pt x="34" y="19"/>
                      <a:pt x="45" y="16"/>
                      <a:pt x="56" y="11"/>
                    </a:cubicBezTo>
                    <a:cubicBezTo>
                      <a:pt x="65" y="7"/>
                      <a:pt x="74" y="0"/>
                      <a:pt x="85" y="1"/>
                    </a:cubicBezTo>
                    <a:cubicBezTo>
                      <a:pt x="93" y="2"/>
                      <a:pt x="109" y="9"/>
                      <a:pt x="109" y="19"/>
                    </a:cubicBezTo>
                    <a:cubicBezTo>
                      <a:pt x="110" y="32"/>
                      <a:pt x="84" y="28"/>
                      <a:pt x="74" y="30"/>
                    </a:cubicBezTo>
                    <a:cubicBezTo>
                      <a:pt x="53" y="35"/>
                      <a:pt x="13" y="50"/>
                      <a:pt x="24" y="81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6" name="Freeform 222">
                <a:extLst>
                  <a:ext uri="{FF2B5EF4-FFF2-40B4-BE49-F238E27FC236}">
                    <a16:creationId xmlns:a16="http://schemas.microsoft.com/office/drawing/2014/main" id="{69C84117-2A89-4732-BFDF-C8D46060BB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3" y="2641"/>
                <a:ext cx="132" cy="111"/>
              </a:xfrm>
              <a:custGeom>
                <a:avLst/>
                <a:gdLst>
                  <a:gd name="T0" fmla="*/ 4 w 60"/>
                  <a:gd name="T1" fmla="*/ 262 h 47"/>
                  <a:gd name="T2" fmla="*/ 88 w 60"/>
                  <a:gd name="T3" fmla="*/ 57 h 47"/>
                  <a:gd name="T4" fmla="*/ 246 w 60"/>
                  <a:gd name="T5" fmla="*/ 50 h 47"/>
                  <a:gd name="T6" fmla="*/ 125 w 60"/>
                  <a:gd name="T7" fmla="*/ 144 h 47"/>
                  <a:gd name="T8" fmla="*/ 20 w 60"/>
                  <a:gd name="T9" fmla="*/ 257 h 4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47">
                    <a:moveTo>
                      <a:pt x="1" y="47"/>
                    </a:moveTo>
                    <a:cubicBezTo>
                      <a:pt x="0" y="34"/>
                      <a:pt x="6" y="17"/>
                      <a:pt x="18" y="10"/>
                    </a:cubicBezTo>
                    <a:cubicBezTo>
                      <a:pt x="25" y="7"/>
                      <a:pt x="46" y="0"/>
                      <a:pt x="51" y="9"/>
                    </a:cubicBezTo>
                    <a:cubicBezTo>
                      <a:pt x="60" y="24"/>
                      <a:pt x="34" y="23"/>
                      <a:pt x="26" y="26"/>
                    </a:cubicBezTo>
                    <a:cubicBezTo>
                      <a:pt x="15" y="30"/>
                      <a:pt x="9" y="36"/>
                      <a:pt x="4" y="46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7" name="Freeform 223">
                <a:extLst>
                  <a:ext uri="{FF2B5EF4-FFF2-40B4-BE49-F238E27FC236}">
                    <a16:creationId xmlns:a16="http://schemas.microsoft.com/office/drawing/2014/main" id="{367E52FE-6F17-473F-9A4C-3FAB511C19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5" y="2639"/>
                <a:ext cx="134" cy="193"/>
              </a:xfrm>
              <a:custGeom>
                <a:avLst/>
                <a:gdLst>
                  <a:gd name="T0" fmla="*/ 9 w 61"/>
                  <a:gd name="T1" fmla="*/ 438 h 82"/>
                  <a:gd name="T2" fmla="*/ 9 w 61"/>
                  <a:gd name="T3" fmla="*/ 327 h 82"/>
                  <a:gd name="T4" fmla="*/ 20 w 61"/>
                  <a:gd name="T5" fmla="*/ 184 h 82"/>
                  <a:gd name="T6" fmla="*/ 182 w 61"/>
                  <a:gd name="T7" fmla="*/ 21 h 82"/>
                  <a:gd name="T8" fmla="*/ 149 w 61"/>
                  <a:gd name="T9" fmla="*/ 177 h 82"/>
                  <a:gd name="T10" fmla="*/ 20 w 61"/>
                  <a:gd name="T11" fmla="*/ 454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1" h="82">
                    <a:moveTo>
                      <a:pt x="2" y="79"/>
                    </a:moveTo>
                    <a:cubicBezTo>
                      <a:pt x="3" y="77"/>
                      <a:pt x="2" y="65"/>
                      <a:pt x="2" y="59"/>
                    </a:cubicBezTo>
                    <a:cubicBezTo>
                      <a:pt x="1" y="49"/>
                      <a:pt x="0" y="43"/>
                      <a:pt x="4" y="33"/>
                    </a:cubicBezTo>
                    <a:cubicBezTo>
                      <a:pt x="8" y="22"/>
                      <a:pt x="24" y="0"/>
                      <a:pt x="38" y="4"/>
                    </a:cubicBezTo>
                    <a:cubicBezTo>
                      <a:pt x="61" y="9"/>
                      <a:pt x="38" y="26"/>
                      <a:pt x="31" y="32"/>
                    </a:cubicBezTo>
                    <a:cubicBezTo>
                      <a:pt x="16" y="44"/>
                      <a:pt x="5" y="62"/>
                      <a:pt x="4" y="8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8" name="Freeform 224">
                <a:extLst>
                  <a:ext uri="{FF2B5EF4-FFF2-40B4-BE49-F238E27FC236}">
                    <a16:creationId xmlns:a16="http://schemas.microsoft.com/office/drawing/2014/main" id="{54DF3656-C231-47E9-885C-027492BA01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0" y="2792"/>
                <a:ext cx="125" cy="115"/>
              </a:xfrm>
              <a:custGeom>
                <a:avLst/>
                <a:gdLst>
                  <a:gd name="T0" fmla="*/ 4 w 57"/>
                  <a:gd name="T1" fmla="*/ 242 h 49"/>
                  <a:gd name="T2" fmla="*/ 154 w 57"/>
                  <a:gd name="T3" fmla="*/ 45 h 49"/>
                  <a:gd name="T4" fmla="*/ 270 w 57"/>
                  <a:gd name="T5" fmla="*/ 127 h 49"/>
                  <a:gd name="T6" fmla="*/ 254 w 57"/>
                  <a:gd name="T7" fmla="*/ 249 h 49"/>
                  <a:gd name="T8" fmla="*/ 189 w 57"/>
                  <a:gd name="T9" fmla="*/ 209 h 49"/>
                  <a:gd name="T10" fmla="*/ 0 w 57"/>
                  <a:gd name="T11" fmla="*/ 258 h 4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49">
                    <a:moveTo>
                      <a:pt x="1" y="44"/>
                    </a:moveTo>
                    <a:cubicBezTo>
                      <a:pt x="10" y="29"/>
                      <a:pt x="16" y="17"/>
                      <a:pt x="32" y="8"/>
                    </a:cubicBezTo>
                    <a:cubicBezTo>
                      <a:pt x="45" y="0"/>
                      <a:pt x="55" y="7"/>
                      <a:pt x="56" y="23"/>
                    </a:cubicBezTo>
                    <a:cubicBezTo>
                      <a:pt x="57" y="27"/>
                      <a:pt x="57" y="42"/>
                      <a:pt x="53" y="45"/>
                    </a:cubicBezTo>
                    <a:cubicBezTo>
                      <a:pt x="46" y="49"/>
                      <a:pt x="44" y="41"/>
                      <a:pt x="39" y="38"/>
                    </a:cubicBezTo>
                    <a:cubicBezTo>
                      <a:pt x="25" y="29"/>
                      <a:pt x="13" y="38"/>
                      <a:pt x="0" y="47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29" name="Freeform 225">
                <a:extLst>
                  <a:ext uri="{FF2B5EF4-FFF2-40B4-BE49-F238E27FC236}">
                    <a16:creationId xmlns:a16="http://schemas.microsoft.com/office/drawing/2014/main" id="{5F5AFA83-9A29-4F3B-A8D9-26D02F43E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3" y="2780"/>
                <a:ext cx="162" cy="152"/>
              </a:xfrm>
              <a:custGeom>
                <a:avLst/>
                <a:gdLst>
                  <a:gd name="T0" fmla="*/ 0 w 74"/>
                  <a:gd name="T1" fmla="*/ 302 h 65"/>
                  <a:gd name="T2" fmla="*/ 221 w 74"/>
                  <a:gd name="T3" fmla="*/ 21 h 65"/>
                  <a:gd name="T4" fmla="*/ 350 w 74"/>
                  <a:gd name="T5" fmla="*/ 355 h 65"/>
                  <a:gd name="T6" fmla="*/ 206 w 74"/>
                  <a:gd name="T7" fmla="*/ 168 h 65"/>
                  <a:gd name="T8" fmla="*/ 28 w 74"/>
                  <a:gd name="T9" fmla="*/ 290 h 6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4" h="65">
                    <a:moveTo>
                      <a:pt x="0" y="55"/>
                    </a:moveTo>
                    <a:cubicBezTo>
                      <a:pt x="8" y="37"/>
                      <a:pt x="19" y="0"/>
                      <a:pt x="46" y="4"/>
                    </a:cubicBezTo>
                    <a:cubicBezTo>
                      <a:pt x="70" y="8"/>
                      <a:pt x="74" y="46"/>
                      <a:pt x="73" y="65"/>
                    </a:cubicBezTo>
                    <a:cubicBezTo>
                      <a:pt x="61" y="65"/>
                      <a:pt x="58" y="34"/>
                      <a:pt x="43" y="31"/>
                    </a:cubicBezTo>
                    <a:cubicBezTo>
                      <a:pt x="26" y="27"/>
                      <a:pt x="17" y="45"/>
                      <a:pt x="6" y="53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0" name="Freeform 226">
                <a:extLst>
                  <a:ext uri="{FF2B5EF4-FFF2-40B4-BE49-F238E27FC236}">
                    <a16:creationId xmlns:a16="http://schemas.microsoft.com/office/drawing/2014/main" id="{4660A615-EA37-45E8-9614-6CB3933240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3047"/>
                <a:ext cx="88" cy="50"/>
              </a:xfrm>
              <a:custGeom>
                <a:avLst/>
                <a:gdLst>
                  <a:gd name="T0" fmla="*/ 4 w 40"/>
                  <a:gd name="T1" fmla="*/ 69 h 21"/>
                  <a:gd name="T2" fmla="*/ 130 w 40"/>
                  <a:gd name="T3" fmla="*/ 119 h 21"/>
                  <a:gd name="T4" fmla="*/ 0 w 40"/>
                  <a:gd name="T5" fmla="*/ 9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21">
                    <a:moveTo>
                      <a:pt x="1" y="12"/>
                    </a:moveTo>
                    <a:cubicBezTo>
                      <a:pt x="11" y="0"/>
                      <a:pt x="40" y="4"/>
                      <a:pt x="27" y="21"/>
                    </a:cubicBezTo>
                    <a:cubicBezTo>
                      <a:pt x="18" y="16"/>
                      <a:pt x="10" y="10"/>
                      <a:pt x="0" y="16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1" name="Freeform 227">
                <a:extLst>
                  <a:ext uri="{FF2B5EF4-FFF2-40B4-BE49-F238E27FC236}">
                    <a16:creationId xmlns:a16="http://schemas.microsoft.com/office/drawing/2014/main" id="{D8DF8321-F4FB-4CB9-99E0-E39DF7EB9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8" y="3083"/>
                <a:ext cx="90" cy="101"/>
              </a:xfrm>
              <a:custGeom>
                <a:avLst/>
                <a:gdLst>
                  <a:gd name="T0" fmla="*/ 0 w 41"/>
                  <a:gd name="T1" fmla="*/ 132 h 43"/>
                  <a:gd name="T2" fmla="*/ 182 w 41"/>
                  <a:gd name="T3" fmla="*/ 115 h 43"/>
                  <a:gd name="T4" fmla="*/ 9 w 41"/>
                  <a:gd name="T5" fmla="*/ 148 h 4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1" h="43">
                    <a:moveTo>
                      <a:pt x="0" y="24"/>
                    </a:moveTo>
                    <a:cubicBezTo>
                      <a:pt x="1" y="9"/>
                      <a:pt x="41" y="0"/>
                      <a:pt x="38" y="21"/>
                    </a:cubicBezTo>
                    <a:cubicBezTo>
                      <a:pt x="36" y="43"/>
                      <a:pt x="13" y="18"/>
                      <a:pt x="2" y="27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2" name="Freeform 228">
                <a:extLst>
                  <a:ext uri="{FF2B5EF4-FFF2-40B4-BE49-F238E27FC236}">
                    <a16:creationId xmlns:a16="http://schemas.microsoft.com/office/drawing/2014/main" id="{7EC1131D-BBD9-4767-A117-0972602D5F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207"/>
                <a:ext cx="191" cy="171"/>
              </a:xfrm>
              <a:custGeom>
                <a:avLst/>
                <a:gdLst>
                  <a:gd name="T0" fmla="*/ 0 w 87"/>
                  <a:gd name="T1" fmla="*/ 180 h 73"/>
                  <a:gd name="T2" fmla="*/ 250 w 87"/>
                  <a:gd name="T3" fmla="*/ 70 h 73"/>
                  <a:gd name="T4" fmla="*/ 415 w 87"/>
                  <a:gd name="T5" fmla="*/ 401 h 73"/>
                  <a:gd name="T6" fmla="*/ 327 w 87"/>
                  <a:gd name="T7" fmla="*/ 372 h 73"/>
                  <a:gd name="T8" fmla="*/ 202 w 87"/>
                  <a:gd name="T9" fmla="*/ 262 h 73"/>
                  <a:gd name="T10" fmla="*/ 88 w 87"/>
                  <a:gd name="T11" fmla="*/ 220 h 73"/>
                  <a:gd name="T12" fmla="*/ 0 w 87"/>
                  <a:gd name="T13" fmla="*/ 237 h 7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7" h="73">
                    <a:moveTo>
                      <a:pt x="0" y="33"/>
                    </a:moveTo>
                    <a:cubicBezTo>
                      <a:pt x="19" y="25"/>
                      <a:pt x="29" y="0"/>
                      <a:pt x="52" y="13"/>
                    </a:cubicBezTo>
                    <a:cubicBezTo>
                      <a:pt x="75" y="25"/>
                      <a:pt x="87" y="48"/>
                      <a:pt x="86" y="73"/>
                    </a:cubicBezTo>
                    <a:cubicBezTo>
                      <a:pt x="79" y="71"/>
                      <a:pt x="74" y="71"/>
                      <a:pt x="68" y="68"/>
                    </a:cubicBezTo>
                    <a:cubicBezTo>
                      <a:pt x="58" y="62"/>
                      <a:pt x="51" y="53"/>
                      <a:pt x="42" y="48"/>
                    </a:cubicBezTo>
                    <a:cubicBezTo>
                      <a:pt x="35" y="44"/>
                      <a:pt x="27" y="39"/>
                      <a:pt x="18" y="40"/>
                    </a:cubicBezTo>
                    <a:cubicBezTo>
                      <a:pt x="12" y="40"/>
                      <a:pt x="6" y="44"/>
                      <a:pt x="0" y="43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3" name="Freeform 229">
                <a:extLst>
                  <a:ext uri="{FF2B5EF4-FFF2-40B4-BE49-F238E27FC236}">
                    <a16:creationId xmlns:a16="http://schemas.microsoft.com/office/drawing/2014/main" id="{FB31F0EF-2D6D-4244-A9D7-565E9A8B1C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3371"/>
                <a:ext cx="91" cy="122"/>
              </a:xfrm>
              <a:custGeom>
                <a:avLst/>
                <a:gdLst>
                  <a:gd name="T0" fmla="*/ 16 w 41"/>
                  <a:gd name="T1" fmla="*/ 286 h 52"/>
                  <a:gd name="T2" fmla="*/ 84 w 41"/>
                  <a:gd name="T3" fmla="*/ 21 h 52"/>
                  <a:gd name="T4" fmla="*/ 202 w 41"/>
                  <a:gd name="T5" fmla="*/ 176 h 52"/>
                  <a:gd name="T6" fmla="*/ 93 w 41"/>
                  <a:gd name="T7" fmla="*/ 127 h 52"/>
                  <a:gd name="T8" fmla="*/ 20 w 41"/>
                  <a:gd name="T9" fmla="*/ 265 h 5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1" h="52">
                    <a:moveTo>
                      <a:pt x="3" y="52"/>
                    </a:moveTo>
                    <a:cubicBezTo>
                      <a:pt x="0" y="43"/>
                      <a:pt x="8" y="9"/>
                      <a:pt x="17" y="4"/>
                    </a:cubicBezTo>
                    <a:cubicBezTo>
                      <a:pt x="27" y="0"/>
                      <a:pt x="41" y="24"/>
                      <a:pt x="41" y="32"/>
                    </a:cubicBezTo>
                    <a:cubicBezTo>
                      <a:pt x="34" y="29"/>
                      <a:pt x="27" y="20"/>
                      <a:pt x="19" y="23"/>
                    </a:cubicBezTo>
                    <a:cubicBezTo>
                      <a:pt x="10" y="25"/>
                      <a:pt x="5" y="43"/>
                      <a:pt x="4" y="48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4" name="Freeform 230">
                <a:extLst>
                  <a:ext uri="{FF2B5EF4-FFF2-40B4-BE49-F238E27FC236}">
                    <a16:creationId xmlns:a16="http://schemas.microsoft.com/office/drawing/2014/main" id="{46057021-4206-4F86-B32E-5B9A46F7C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8" y="3228"/>
                <a:ext cx="59" cy="179"/>
              </a:xfrm>
              <a:custGeom>
                <a:avLst/>
                <a:gdLst>
                  <a:gd name="T0" fmla="*/ 129 w 27"/>
                  <a:gd name="T1" fmla="*/ 0 h 76"/>
                  <a:gd name="T2" fmla="*/ 24 w 27"/>
                  <a:gd name="T3" fmla="*/ 193 h 76"/>
                  <a:gd name="T4" fmla="*/ 81 w 27"/>
                  <a:gd name="T5" fmla="*/ 422 h 76"/>
                  <a:gd name="T6" fmla="*/ 114 w 27"/>
                  <a:gd name="T7" fmla="*/ 49 h 7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7" h="76">
                    <a:moveTo>
                      <a:pt x="27" y="0"/>
                    </a:moveTo>
                    <a:cubicBezTo>
                      <a:pt x="17" y="14"/>
                      <a:pt x="9" y="18"/>
                      <a:pt x="5" y="35"/>
                    </a:cubicBezTo>
                    <a:cubicBezTo>
                      <a:pt x="0" y="55"/>
                      <a:pt x="5" y="60"/>
                      <a:pt x="17" y="76"/>
                    </a:cubicBezTo>
                    <a:cubicBezTo>
                      <a:pt x="10" y="51"/>
                      <a:pt x="18" y="33"/>
                      <a:pt x="24" y="9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5" name="Freeform 231">
                <a:extLst>
                  <a:ext uri="{FF2B5EF4-FFF2-40B4-BE49-F238E27FC236}">
                    <a16:creationId xmlns:a16="http://schemas.microsoft.com/office/drawing/2014/main" id="{073524F0-7140-4416-92FD-7C6C39BE79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3127"/>
                <a:ext cx="202" cy="380"/>
              </a:xfrm>
              <a:custGeom>
                <a:avLst/>
                <a:gdLst>
                  <a:gd name="T0" fmla="*/ 444 w 92"/>
                  <a:gd name="T1" fmla="*/ 0 h 162"/>
                  <a:gd name="T2" fmla="*/ 266 w 92"/>
                  <a:gd name="T3" fmla="*/ 197 h 162"/>
                  <a:gd name="T4" fmla="*/ 145 w 92"/>
                  <a:gd name="T5" fmla="*/ 401 h 162"/>
                  <a:gd name="T6" fmla="*/ 29 w 92"/>
                  <a:gd name="T7" fmla="*/ 638 h 162"/>
                  <a:gd name="T8" fmla="*/ 154 w 92"/>
                  <a:gd name="T9" fmla="*/ 891 h 162"/>
                  <a:gd name="T10" fmla="*/ 158 w 92"/>
                  <a:gd name="T11" fmla="*/ 462 h 162"/>
                  <a:gd name="T12" fmla="*/ 310 w 92"/>
                  <a:gd name="T13" fmla="*/ 225 h 162"/>
                  <a:gd name="T14" fmla="*/ 404 w 92"/>
                  <a:gd name="T15" fmla="*/ 66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2" h="162">
                    <a:moveTo>
                      <a:pt x="92" y="0"/>
                    </a:moveTo>
                    <a:cubicBezTo>
                      <a:pt x="83" y="14"/>
                      <a:pt x="67" y="25"/>
                      <a:pt x="55" y="36"/>
                    </a:cubicBezTo>
                    <a:cubicBezTo>
                      <a:pt x="44" y="45"/>
                      <a:pt x="39" y="59"/>
                      <a:pt x="30" y="73"/>
                    </a:cubicBezTo>
                    <a:cubicBezTo>
                      <a:pt x="22" y="86"/>
                      <a:pt x="11" y="101"/>
                      <a:pt x="6" y="116"/>
                    </a:cubicBezTo>
                    <a:cubicBezTo>
                      <a:pt x="0" y="134"/>
                      <a:pt x="18" y="152"/>
                      <a:pt x="32" y="162"/>
                    </a:cubicBezTo>
                    <a:cubicBezTo>
                      <a:pt x="13" y="139"/>
                      <a:pt x="20" y="108"/>
                      <a:pt x="33" y="84"/>
                    </a:cubicBezTo>
                    <a:cubicBezTo>
                      <a:pt x="41" y="68"/>
                      <a:pt x="53" y="55"/>
                      <a:pt x="64" y="41"/>
                    </a:cubicBezTo>
                    <a:cubicBezTo>
                      <a:pt x="70" y="33"/>
                      <a:pt x="83" y="22"/>
                      <a:pt x="84" y="1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6" name="Freeform 232">
                <a:extLst>
                  <a:ext uri="{FF2B5EF4-FFF2-40B4-BE49-F238E27FC236}">
                    <a16:creationId xmlns:a16="http://schemas.microsoft.com/office/drawing/2014/main" id="{069D325C-2CB5-48EE-8402-90E8A5FF1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5" y="3148"/>
                <a:ext cx="77" cy="188"/>
              </a:xfrm>
              <a:custGeom>
                <a:avLst/>
                <a:gdLst>
                  <a:gd name="T0" fmla="*/ 0 w 35"/>
                  <a:gd name="T1" fmla="*/ 0 h 80"/>
                  <a:gd name="T2" fmla="*/ 165 w 35"/>
                  <a:gd name="T3" fmla="*/ 442 h 80"/>
                  <a:gd name="T4" fmla="*/ 136 w 35"/>
                  <a:gd name="T5" fmla="*/ 331 h 80"/>
                  <a:gd name="T6" fmla="*/ 88 w 35"/>
                  <a:gd name="T7" fmla="*/ 167 h 80"/>
                  <a:gd name="T8" fmla="*/ 9 w 35"/>
                  <a:gd name="T9" fmla="*/ 12 h 8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5" h="80">
                    <a:moveTo>
                      <a:pt x="0" y="0"/>
                    </a:moveTo>
                    <a:cubicBezTo>
                      <a:pt x="5" y="25"/>
                      <a:pt x="11" y="65"/>
                      <a:pt x="34" y="80"/>
                    </a:cubicBezTo>
                    <a:cubicBezTo>
                      <a:pt x="35" y="72"/>
                      <a:pt x="31" y="67"/>
                      <a:pt x="28" y="60"/>
                    </a:cubicBezTo>
                    <a:cubicBezTo>
                      <a:pt x="24" y="50"/>
                      <a:pt x="22" y="40"/>
                      <a:pt x="18" y="30"/>
                    </a:cubicBezTo>
                    <a:cubicBezTo>
                      <a:pt x="15" y="20"/>
                      <a:pt x="8" y="10"/>
                      <a:pt x="2" y="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7" name="Freeform 233">
                <a:extLst>
                  <a:ext uri="{FF2B5EF4-FFF2-40B4-BE49-F238E27FC236}">
                    <a16:creationId xmlns:a16="http://schemas.microsoft.com/office/drawing/2014/main" id="{71D6AEE6-BC65-4666-A0C8-E536F78E11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2" y="2803"/>
                <a:ext cx="92" cy="446"/>
              </a:xfrm>
              <a:custGeom>
                <a:avLst/>
                <a:gdLst>
                  <a:gd name="T0" fmla="*/ 129 w 42"/>
                  <a:gd name="T1" fmla="*/ 0 h 190"/>
                  <a:gd name="T2" fmla="*/ 85 w 42"/>
                  <a:gd name="T3" fmla="*/ 308 h 190"/>
                  <a:gd name="T4" fmla="*/ 24 w 42"/>
                  <a:gd name="T5" fmla="*/ 545 h 190"/>
                  <a:gd name="T6" fmla="*/ 202 w 42"/>
                  <a:gd name="T7" fmla="*/ 1047 h 190"/>
                  <a:gd name="T8" fmla="*/ 101 w 42"/>
                  <a:gd name="T9" fmla="*/ 458 h 190"/>
                  <a:gd name="T10" fmla="*/ 125 w 42"/>
                  <a:gd name="T11" fmla="*/ 0 h 19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2" h="190">
                    <a:moveTo>
                      <a:pt x="27" y="0"/>
                    </a:moveTo>
                    <a:cubicBezTo>
                      <a:pt x="32" y="15"/>
                      <a:pt x="23" y="41"/>
                      <a:pt x="18" y="56"/>
                    </a:cubicBezTo>
                    <a:cubicBezTo>
                      <a:pt x="14" y="70"/>
                      <a:pt x="7" y="84"/>
                      <a:pt x="5" y="99"/>
                    </a:cubicBezTo>
                    <a:cubicBezTo>
                      <a:pt x="0" y="135"/>
                      <a:pt x="24" y="162"/>
                      <a:pt x="42" y="190"/>
                    </a:cubicBezTo>
                    <a:cubicBezTo>
                      <a:pt x="17" y="162"/>
                      <a:pt x="13" y="118"/>
                      <a:pt x="21" y="83"/>
                    </a:cubicBezTo>
                    <a:cubicBezTo>
                      <a:pt x="27" y="54"/>
                      <a:pt x="32" y="29"/>
                      <a:pt x="26" y="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8" name="Freeform 234">
                <a:extLst>
                  <a:ext uri="{FF2B5EF4-FFF2-40B4-BE49-F238E27FC236}">
                    <a16:creationId xmlns:a16="http://schemas.microsoft.com/office/drawing/2014/main" id="{5ADD0D5A-CE8C-4138-B79E-528007CF4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2895"/>
                <a:ext cx="104" cy="131"/>
              </a:xfrm>
              <a:custGeom>
                <a:avLst/>
                <a:gdLst>
                  <a:gd name="T0" fmla="*/ 24 w 47"/>
                  <a:gd name="T1" fmla="*/ 0 h 56"/>
                  <a:gd name="T2" fmla="*/ 49 w 47"/>
                  <a:gd name="T3" fmla="*/ 197 h 56"/>
                  <a:gd name="T4" fmla="*/ 230 w 47"/>
                  <a:gd name="T5" fmla="*/ 278 h 56"/>
                  <a:gd name="T6" fmla="*/ 93 w 47"/>
                  <a:gd name="T7" fmla="*/ 192 h 56"/>
                  <a:gd name="T8" fmla="*/ 20 w 47"/>
                  <a:gd name="T9" fmla="*/ 44 h 5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7" h="56">
                    <a:moveTo>
                      <a:pt x="5" y="0"/>
                    </a:moveTo>
                    <a:cubicBezTo>
                      <a:pt x="10" y="11"/>
                      <a:pt x="0" y="24"/>
                      <a:pt x="10" y="36"/>
                    </a:cubicBezTo>
                    <a:cubicBezTo>
                      <a:pt x="16" y="42"/>
                      <a:pt x="40" y="56"/>
                      <a:pt x="47" y="51"/>
                    </a:cubicBezTo>
                    <a:cubicBezTo>
                      <a:pt x="39" y="49"/>
                      <a:pt x="25" y="41"/>
                      <a:pt x="19" y="35"/>
                    </a:cubicBezTo>
                    <a:cubicBezTo>
                      <a:pt x="11" y="28"/>
                      <a:pt x="8" y="15"/>
                      <a:pt x="4" y="8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39" name="Freeform 235">
                <a:extLst>
                  <a:ext uri="{FF2B5EF4-FFF2-40B4-BE49-F238E27FC236}">
                    <a16:creationId xmlns:a16="http://schemas.microsoft.com/office/drawing/2014/main" id="{07957D11-AF3E-4401-ACEE-783F7EF175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1" y="3517"/>
                <a:ext cx="202" cy="94"/>
              </a:xfrm>
              <a:custGeom>
                <a:avLst/>
                <a:gdLst>
                  <a:gd name="T0" fmla="*/ 0 w 92"/>
                  <a:gd name="T1" fmla="*/ 221 h 40"/>
                  <a:gd name="T2" fmla="*/ 226 w 92"/>
                  <a:gd name="T3" fmla="*/ 5 h 40"/>
                  <a:gd name="T4" fmla="*/ 444 w 92"/>
                  <a:gd name="T5" fmla="*/ 216 h 40"/>
                  <a:gd name="T6" fmla="*/ 217 w 92"/>
                  <a:gd name="T7" fmla="*/ 110 h 40"/>
                  <a:gd name="T8" fmla="*/ 24 w 92"/>
                  <a:gd name="T9" fmla="*/ 221 h 4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2" h="40">
                    <a:moveTo>
                      <a:pt x="0" y="40"/>
                    </a:moveTo>
                    <a:cubicBezTo>
                      <a:pt x="10" y="24"/>
                      <a:pt x="26" y="0"/>
                      <a:pt x="47" y="1"/>
                    </a:cubicBezTo>
                    <a:cubicBezTo>
                      <a:pt x="68" y="2"/>
                      <a:pt x="83" y="23"/>
                      <a:pt x="92" y="39"/>
                    </a:cubicBezTo>
                    <a:cubicBezTo>
                      <a:pt x="75" y="34"/>
                      <a:pt x="62" y="21"/>
                      <a:pt x="45" y="20"/>
                    </a:cubicBezTo>
                    <a:cubicBezTo>
                      <a:pt x="28" y="19"/>
                      <a:pt x="20" y="34"/>
                      <a:pt x="5" y="4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0" name="Freeform 236">
                <a:extLst>
                  <a:ext uri="{FF2B5EF4-FFF2-40B4-BE49-F238E27FC236}">
                    <a16:creationId xmlns:a16="http://schemas.microsoft.com/office/drawing/2014/main" id="{636DA041-873A-46BD-816D-D1A1E447D1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8" y="3369"/>
                <a:ext cx="172" cy="192"/>
              </a:xfrm>
              <a:custGeom>
                <a:avLst/>
                <a:gdLst>
                  <a:gd name="T0" fmla="*/ 0 w 78"/>
                  <a:gd name="T1" fmla="*/ 450 h 82"/>
                  <a:gd name="T2" fmla="*/ 73 w 78"/>
                  <a:gd name="T3" fmla="*/ 204 h 82"/>
                  <a:gd name="T4" fmla="*/ 174 w 78"/>
                  <a:gd name="T5" fmla="*/ 33 h 82"/>
                  <a:gd name="T6" fmla="*/ 364 w 78"/>
                  <a:gd name="T7" fmla="*/ 351 h 82"/>
                  <a:gd name="T8" fmla="*/ 190 w 78"/>
                  <a:gd name="T9" fmla="*/ 220 h 82"/>
                  <a:gd name="T10" fmla="*/ 9 w 78"/>
                  <a:gd name="T11" fmla="*/ 450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82">
                    <a:moveTo>
                      <a:pt x="0" y="82"/>
                    </a:moveTo>
                    <a:cubicBezTo>
                      <a:pt x="1" y="67"/>
                      <a:pt x="10" y="51"/>
                      <a:pt x="15" y="37"/>
                    </a:cubicBezTo>
                    <a:cubicBezTo>
                      <a:pt x="18" y="29"/>
                      <a:pt x="26" y="8"/>
                      <a:pt x="36" y="6"/>
                    </a:cubicBezTo>
                    <a:cubicBezTo>
                      <a:pt x="56" y="0"/>
                      <a:pt x="78" y="49"/>
                      <a:pt x="75" y="64"/>
                    </a:cubicBezTo>
                    <a:cubicBezTo>
                      <a:pt x="65" y="57"/>
                      <a:pt x="51" y="41"/>
                      <a:pt x="39" y="40"/>
                    </a:cubicBezTo>
                    <a:cubicBezTo>
                      <a:pt x="18" y="39"/>
                      <a:pt x="12" y="71"/>
                      <a:pt x="2" y="8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1" name="Freeform 237">
                <a:extLst>
                  <a:ext uri="{FF2B5EF4-FFF2-40B4-BE49-F238E27FC236}">
                    <a16:creationId xmlns:a16="http://schemas.microsoft.com/office/drawing/2014/main" id="{D02650B6-4506-45AF-BAF1-ADE08A93F6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8" y="3524"/>
                <a:ext cx="200" cy="127"/>
              </a:xfrm>
              <a:custGeom>
                <a:avLst/>
                <a:gdLst>
                  <a:gd name="T0" fmla="*/ 4 w 91"/>
                  <a:gd name="T1" fmla="*/ 254 h 54"/>
                  <a:gd name="T2" fmla="*/ 0 w 91"/>
                  <a:gd name="T3" fmla="*/ 270 h 54"/>
                  <a:gd name="T4" fmla="*/ 231 w 91"/>
                  <a:gd name="T5" fmla="*/ 12 h 54"/>
                  <a:gd name="T6" fmla="*/ 440 w 91"/>
                  <a:gd name="T7" fmla="*/ 238 h 54"/>
                  <a:gd name="T8" fmla="*/ 193 w 91"/>
                  <a:gd name="T9" fmla="*/ 160 h 54"/>
                  <a:gd name="T10" fmla="*/ 44 w 91"/>
                  <a:gd name="T11" fmla="*/ 299 h 54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91" h="54">
                    <a:moveTo>
                      <a:pt x="1" y="46"/>
                    </a:moveTo>
                    <a:cubicBezTo>
                      <a:pt x="0" y="47"/>
                      <a:pt x="0" y="48"/>
                      <a:pt x="0" y="49"/>
                    </a:cubicBezTo>
                    <a:cubicBezTo>
                      <a:pt x="7" y="34"/>
                      <a:pt x="30" y="4"/>
                      <a:pt x="48" y="2"/>
                    </a:cubicBezTo>
                    <a:cubicBezTo>
                      <a:pt x="66" y="0"/>
                      <a:pt x="87" y="28"/>
                      <a:pt x="91" y="43"/>
                    </a:cubicBezTo>
                    <a:cubicBezTo>
                      <a:pt x="77" y="35"/>
                      <a:pt x="56" y="25"/>
                      <a:pt x="40" y="29"/>
                    </a:cubicBezTo>
                    <a:cubicBezTo>
                      <a:pt x="33" y="31"/>
                      <a:pt x="9" y="46"/>
                      <a:pt x="9" y="54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2" name="Freeform 238">
                <a:extLst>
                  <a:ext uri="{FF2B5EF4-FFF2-40B4-BE49-F238E27FC236}">
                    <a16:creationId xmlns:a16="http://schemas.microsoft.com/office/drawing/2014/main" id="{C5EBA98F-16B4-4D49-918D-CA6FAB120D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5" y="3453"/>
                <a:ext cx="108" cy="139"/>
              </a:xfrm>
              <a:custGeom>
                <a:avLst/>
                <a:gdLst>
                  <a:gd name="T0" fmla="*/ 15 w 49"/>
                  <a:gd name="T1" fmla="*/ 327 h 59"/>
                  <a:gd name="T2" fmla="*/ 93 w 49"/>
                  <a:gd name="T3" fmla="*/ 16 h 59"/>
                  <a:gd name="T4" fmla="*/ 238 w 49"/>
                  <a:gd name="T5" fmla="*/ 250 h 59"/>
                  <a:gd name="T6" fmla="*/ 117 w 49"/>
                  <a:gd name="T7" fmla="*/ 167 h 59"/>
                  <a:gd name="T8" fmla="*/ 4 w 49"/>
                  <a:gd name="T9" fmla="*/ 327 h 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9" h="59">
                    <a:moveTo>
                      <a:pt x="3" y="59"/>
                    </a:moveTo>
                    <a:cubicBezTo>
                      <a:pt x="0" y="48"/>
                      <a:pt x="5" y="6"/>
                      <a:pt x="19" y="3"/>
                    </a:cubicBezTo>
                    <a:cubicBezTo>
                      <a:pt x="35" y="0"/>
                      <a:pt x="45" y="35"/>
                      <a:pt x="49" y="45"/>
                    </a:cubicBezTo>
                    <a:cubicBezTo>
                      <a:pt x="40" y="42"/>
                      <a:pt x="35" y="29"/>
                      <a:pt x="24" y="30"/>
                    </a:cubicBezTo>
                    <a:cubicBezTo>
                      <a:pt x="9" y="31"/>
                      <a:pt x="4" y="49"/>
                      <a:pt x="1" y="59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3" name="Freeform 239">
                <a:extLst>
                  <a:ext uri="{FF2B5EF4-FFF2-40B4-BE49-F238E27FC236}">
                    <a16:creationId xmlns:a16="http://schemas.microsoft.com/office/drawing/2014/main" id="{2975C105-C700-49E3-9477-976A605FB1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430"/>
                <a:ext cx="178" cy="136"/>
              </a:xfrm>
              <a:custGeom>
                <a:avLst/>
                <a:gdLst>
                  <a:gd name="T0" fmla="*/ 9 w 81"/>
                  <a:gd name="T1" fmla="*/ 319 h 58"/>
                  <a:gd name="T2" fmla="*/ 125 w 81"/>
                  <a:gd name="T3" fmla="*/ 5 h 58"/>
                  <a:gd name="T4" fmla="*/ 391 w 81"/>
                  <a:gd name="T5" fmla="*/ 298 h 58"/>
                  <a:gd name="T6" fmla="*/ 185 w 81"/>
                  <a:gd name="T7" fmla="*/ 127 h 58"/>
                  <a:gd name="T8" fmla="*/ 68 w 81"/>
                  <a:gd name="T9" fmla="*/ 148 h 58"/>
                  <a:gd name="T10" fmla="*/ 24 w 81"/>
                  <a:gd name="T11" fmla="*/ 286 h 5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1" h="58">
                    <a:moveTo>
                      <a:pt x="2" y="58"/>
                    </a:moveTo>
                    <a:cubicBezTo>
                      <a:pt x="7" y="43"/>
                      <a:pt x="0" y="0"/>
                      <a:pt x="26" y="1"/>
                    </a:cubicBezTo>
                    <a:cubicBezTo>
                      <a:pt x="49" y="2"/>
                      <a:pt x="72" y="37"/>
                      <a:pt x="81" y="54"/>
                    </a:cubicBezTo>
                    <a:cubicBezTo>
                      <a:pt x="66" y="44"/>
                      <a:pt x="56" y="29"/>
                      <a:pt x="38" y="23"/>
                    </a:cubicBezTo>
                    <a:cubicBezTo>
                      <a:pt x="29" y="21"/>
                      <a:pt x="21" y="19"/>
                      <a:pt x="14" y="27"/>
                    </a:cubicBezTo>
                    <a:cubicBezTo>
                      <a:pt x="8" y="34"/>
                      <a:pt x="12" y="48"/>
                      <a:pt x="5" y="5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4" name="Freeform 240">
                <a:extLst>
                  <a:ext uri="{FF2B5EF4-FFF2-40B4-BE49-F238E27FC236}">
                    <a16:creationId xmlns:a16="http://schemas.microsoft.com/office/drawing/2014/main" id="{69D30051-2137-435C-B3AA-E0C63DCB9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9" y="3277"/>
                <a:ext cx="209" cy="275"/>
              </a:xfrm>
              <a:custGeom>
                <a:avLst/>
                <a:gdLst>
                  <a:gd name="T0" fmla="*/ 29 w 95"/>
                  <a:gd name="T1" fmla="*/ 282 h 117"/>
                  <a:gd name="T2" fmla="*/ 88 w 95"/>
                  <a:gd name="T3" fmla="*/ 61 h 117"/>
                  <a:gd name="T4" fmla="*/ 202 w 95"/>
                  <a:gd name="T5" fmla="*/ 12 h 117"/>
                  <a:gd name="T6" fmla="*/ 460 w 95"/>
                  <a:gd name="T7" fmla="*/ 221 h 117"/>
                  <a:gd name="T8" fmla="*/ 290 w 95"/>
                  <a:gd name="T9" fmla="*/ 193 h 117"/>
                  <a:gd name="T10" fmla="*/ 125 w 95"/>
                  <a:gd name="T11" fmla="*/ 204 h 117"/>
                  <a:gd name="T12" fmla="*/ 81 w 95"/>
                  <a:gd name="T13" fmla="*/ 442 h 117"/>
                  <a:gd name="T14" fmla="*/ 222 w 95"/>
                  <a:gd name="T15" fmla="*/ 646 h 117"/>
                  <a:gd name="T16" fmla="*/ 15 w 95"/>
                  <a:gd name="T17" fmla="*/ 277 h 11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95" h="117">
                    <a:moveTo>
                      <a:pt x="6" y="51"/>
                    </a:moveTo>
                    <a:cubicBezTo>
                      <a:pt x="0" y="45"/>
                      <a:pt x="13" y="20"/>
                      <a:pt x="18" y="11"/>
                    </a:cubicBezTo>
                    <a:cubicBezTo>
                      <a:pt x="24" y="2"/>
                      <a:pt x="30" y="0"/>
                      <a:pt x="42" y="2"/>
                    </a:cubicBezTo>
                    <a:cubicBezTo>
                      <a:pt x="62" y="6"/>
                      <a:pt x="79" y="29"/>
                      <a:pt x="95" y="40"/>
                    </a:cubicBezTo>
                    <a:cubicBezTo>
                      <a:pt x="83" y="40"/>
                      <a:pt x="72" y="39"/>
                      <a:pt x="60" y="35"/>
                    </a:cubicBezTo>
                    <a:cubicBezTo>
                      <a:pt x="46" y="31"/>
                      <a:pt x="36" y="24"/>
                      <a:pt x="26" y="37"/>
                    </a:cubicBezTo>
                    <a:cubicBezTo>
                      <a:pt x="19" y="46"/>
                      <a:pt x="13" y="69"/>
                      <a:pt x="17" y="80"/>
                    </a:cubicBezTo>
                    <a:cubicBezTo>
                      <a:pt x="23" y="93"/>
                      <a:pt x="38" y="106"/>
                      <a:pt x="46" y="117"/>
                    </a:cubicBezTo>
                    <a:cubicBezTo>
                      <a:pt x="23" y="105"/>
                      <a:pt x="2" y="76"/>
                      <a:pt x="3" y="5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5" name="Freeform 241">
                <a:extLst>
                  <a:ext uri="{FF2B5EF4-FFF2-40B4-BE49-F238E27FC236}">
                    <a16:creationId xmlns:a16="http://schemas.microsoft.com/office/drawing/2014/main" id="{30A29834-E2DE-4B34-9816-54DEDA31F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" y="3510"/>
                <a:ext cx="141" cy="145"/>
              </a:xfrm>
              <a:custGeom>
                <a:avLst/>
                <a:gdLst>
                  <a:gd name="T0" fmla="*/ 0 w 64"/>
                  <a:gd name="T1" fmla="*/ 229 h 62"/>
                  <a:gd name="T2" fmla="*/ 117 w 64"/>
                  <a:gd name="T3" fmla="*/ 49 h 62"/>
                  <a:gd name="T4" fmla="*/ 311 w 64"/>
                  <a:gd name="T5" fmla="*/ 339 h 62"/>
                  <a:gd name="T6" fmla="*/ 24 w 64"/>
                  <a:gd name="T7" fmla="*/ 187 h 6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62">
                    <a:moveTo>
                      <a:pt x="0" y="42"/>
                    </a:moveTo>
                    <a:cubicBezTo>
                      <a:pt x="1" y="28"/>
                      <a:pt x="7" y="0"/>
                      <a:pt x="24" y="9"/>
                    </a:cubicBezTo>
                    <a:cubicBezTo>
                      <a:pt x="42" y="19"/>
                      <a:pt x="56" y="44"/>
                      <a:pt x="64" y="62"/>
                    </a:cubicBezTo>
                    <a:cubicBezTo>
                      <a:pt x="52" y="54"/>
                      <a:pt x="18" y="5"/>
                      <a:pt x="5" y="34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6" name="Freeform 242">
                <a:extLst>
                  <a:ext uri="{FF2B5EF4-FFF2-40B4-BE49-F238E27FC236}">
                    <a16:creationId xmlns:a16="http://schemas.microsoft.com/office/drawing/2014/main" id="{FD6E26EB-BE8F-47BB-A075-B46EC06DAC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44" y="3338"/>
                <a:ext cx="156" cy="165"/>
              </a:xfrm>
              <a:custGeom>
                <a:avLst/>
                <a:gdLst>
                  <a:gd name="T0" fmla="*/ 0 w 71"/>
                  <a:gd name="T1" fmla="*/ 389 h 70"/>
                  <a:gd name="T2" fmla="*/ 44 w 71"/>
                  <a:gd name="T3" fmla="*/ 283 h 70"/>
                  <a:gd name="T4" fmla="*/ 73 w 71"/>
                  <a:gd name="T5" fmla="*/ 160 h 70"/>
                  <a:gd name="T6" fmla="*/ 141 w 71"/>
                  <a:gd name="T7" fmla="*/ 33 h 70"/>
                  <a:gd name="T8" fmla="*/ 343 w 71"/>
                  <a:gd name="T9" fmla="*/ 255 h 70"/>
                  <a:gd name="T10" fmla="*/ 178 w 71"/>
                  <a:gd name="T11" fmla="*/ 177 h 70"/>
                  <a:gd name="T12" fmla="*/ 101 w 71"/>
                  <a:gd name="T13" fmla="*/ 273 h 70"/>
                  <a:gd name="T14" fmla="*/ 0 w 71"/>
                  <a:gd name="T15" fmla="*/ 389 h 7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1" h="70">
                    <a:moveTo>
                      <a:pt x="0" y="70"/>
                    </a:moveTo>
                    <a:cubicBezTo>
                      <a:pt x="0" y="63"/>
                      <a:pt x="6" y="57"/>
                      <a:pt x="9" y="51"/>
                    </a:cubicBezTo>
                    <a:cubicBezTo>
                      <a:pt x="12" y="44"/>
                      <a:pt x="13" y="36"/>
                      <a:pt x="15" y="29"/>
                    </a:cubicBezTo>
                    <a:cubicBezTo>
                      <a:pt x="18" y="21"/>
                      <a:pt x="21" y="8"/>
                      <a:pt x="29" y="6"/>
                    </a:cubicBezTo>
                    <a:cubicBezTo>
                      <a:pt x="45" y="0"/>
                      <a:pt x="69" y="33"/>
                      <a:pt x="71" y="46"/>
                    </a:cubicBezTo>
                    <a:cubicBezTo>
                      <a:pt x="59" y="46"/>
                      <a:pt x="48" y="30"/>
                      <a:pt x="37" y="32"/>
                    </a:cubicBezTo>
                    <a:cubicBezTo>
                      <a:pt x="28" y="33"/>
                      <a:pt x="26" y="42"/>
                      <a:pt x="21" y="49"/>
                    </a:cubicBezTo>
                    <a:cubicBezTo>
                      <a:pt x="15" y="57"/>
                      <a:pt x="6" y="63"/>
                      <a:pt x="0" y="7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7" name="Freeform 243">
                <a:extLst>
                  <a:ext uri="{FF2B5EF4-FFF2-40B4-BE49-F238E27FC236}">
                    <a16:creationId xmlns:a16="http://schemas.microsoft.com/office/drawing/2014/main" id="{1507EC83-3A87-43ED-9AA2-864520DB11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30" y="3263"/>
                <a:ext cx="198" cy="71"/>
              </a:xfrm>
              <a:custGeom>
                <a:avLst/>
                <a:gdLst>
                  <a:gd name="T0" fmla="*/ 0 w 90"/>
                  <a:gd name="T1" fmla="*/ 140 h 30"/>
                  <a:gd name="T2" fmla="*/ 257 w 90"/>
                  <a:gd name="T3" fmla="*/ 12 h 30"/>
                  <a:gd name="T4" fmla="*/ 436 w 90"/>
                  <a:gd name="T5" fmla="*/ 107 h 30"/>
                  <a:gd name="T6" fmla="*/ 178 w 90"/>
                  <a:gd name="T7" fmla="*/ 135 h 30"/>
                  <a:gd name="T8" fmla="*/ 20 w 90"/>
                  <a:gd name="T9" fmla="*/ 168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0" h="30">
                    <a:moveTo>
                      <a:pt x="0" y="25"/>
                    </a:moveTo>
                    <a:cubicBezTo>
                      <a:pt x="18" y="14"/>
                      <a:pt x="29" y="0"/>
                      <a:pt x="53" y="2"/>
                    </a:cubicBezTo>
                    <a:cubicBezTo>
                      <a:pt x="62" y="3"/>
                      <a:pt x="86" y="11"/>
                      <a:pt x="90" y="19"/>
                    </a:cubicBezTo>
                    <a:cubicBezTo>
                      <a:pt x="72" y="18"/>
                      <a:pt x="54" y="22"/>
                      <a:pt x="37" y="24"/>
                    </a:cubicBezTo>
                    <a:cubicBezTo>
                      <a:pt x="24" y="24"/>
                      <a:pt x="14" y="21"/>
                      <a:pt x="4" y="30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8" name="Freeform 244">
                <a:extLst>
                  <a:ext uri="{FF2B5EF4-FFF2-40B4-BE49-F238E27FC236}">
                    <a16:creationId xmlns:a16="http://schemas.microsoft.com/office/drawing/2014/main" id="{4A8774BA-19B0-4DA1-8EF5-1B611C686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1" y="3015"/>
                <a:ext cx="141" cy="190"/>
              </a:xfrm>
              <a:custGeom>
                <a:avLst/>
                <a:gdLst>
                  <a:gd name="T0" fmla="*/ 44 w 64"/>
                  <a:gd name="T1" fmla="*/ 413 h 81"/>
                  <a:gd name="T2" fmla="*/ 311 w 64"/>
                  <a:gd name="T3" fmla="*/ 164 h 81"/>
                  <a:gd name="T4" fmla="*/ 130 w 64"/>
                  <a:gd name="T5" fmla="*/ 237 h 81"/>
                  <a:gd name="T6" fmla="*/ 44 w 64"/>
                  <a:gd name="T7" fmla="*/ 446 h 8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4" h="81">
                    <a:moveTo>
                      <a:pt x="9" y="75"/>
                    </a:moveTo>
                    <a:cubicBezTo>
                      <a:pt x="1" y="44"/>
                      <a:pt x="37" y="0"/>
                      <a:pt x="64" y="30"/>
                    </a:cubicBezTo>
                    <a:cubicBezTo>
                      <a:pt x="51" y="28"/>
                      <a:pt x="38" y="36"/>
                      <a:pt x="27" y="43"/>
                    </a:cubicBezTo>
                    <a:cubicBezTo>
                      <a:pt x="19" y="48"/>
                      <a:pt x="0" y="72"/>
                      <a:pt x="9" y="81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49" name="Freeform 245">
                <a:extLst>
                  <a:ext uri="{FF2B5EF4-FFF2-40B4-BE49-F238E27FC236}">
                    <a16:creationId xmlns:a16="http://schemas.microsoft.com/office/drawing/2014/main" id="{680C5CBC-9520-425D-9AB0-10334AE668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1" y="2996"/>
                <a:ext cx="140" cy="150"/>
              </a:xfrm>
              <a:custGeom>
                <a:avLst/>
                <a:gdLst>
                  <a:gd name="T0" fmla="*/ 4 w 64"/>
                  <a:gd name="T1" fmla="*/ 291 h 64"/>
                  <a:gd name="T2" fmla="*/ 153 w 64"/>
                  <a:gd name="T3" fmla="*/ 105 h 64"/>
                  <a:gd name="T4" fmla="*/ 210 w 64"/>
                  <a:gd name="T5" fmla="*/ 220 h 64"/>
                  <a:gd name="T6" fmla="*/ 306 w 64"/>
                  <a:gd name="T7" fmla="*/ 352 h 64"/>
                  <a:gd name="T8" fmla="*/ 9 w 64"/>
                  <a:gd name="T9" fmla="*/ 265 h 6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64">
                    <a:moveTo>
                      <a:pt x="1" y="53"/>
                    </a:moveTo>
                    <a:cubicBezTo>
                      <a:pt x="0" y="38"/>
                      <a:pt x="9" y="0"/>
                      <a:pt x="32" y="19"/>
                    </a:cubicBezTo>
                    <a:cubicBezTo>
                      <a:pt x="37" y="23"/>
                      <a:pt x="41" y="34"/>
                      <a:pt x="44" y="40"/>
                    </a:cubicBezTo>
                    <a:cubicBezTo>
                      <a:pt x="50" y="49"/>
                      <a:pt x="56" y="58"/>
                      <a:pt x="64" y="64"/>
                    </a:cubicBezTo>
                    <a:cubicBezTo>
                      <a:pt x="43" y="60"/>
                      <a:pt x="15" y="6"/>
                      <a:pt x="2" y="48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0" name="Freeform 246">
                <a:extLst>
                  <a:ext uri="{FF2B5EF4-FFF2-40B4-BE49-F238E27FC236}">
                    <a16:creationId xmlns:a16="http://schemas.microsoft.com/office/drawing/2014/main" id="{CB322BB9-19D1-4C0D-AAF3-308AC042A3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97" y="2963"/>
                <a:ext cx="112" cy="99"/>
              </a:xfrm>
              <a:custGeom>
                <a:avLst/>
                <a:gdLst>
                  <a:gd name="T0" fmla="*/ 4 w 51"/>
                  <a:gd name="T1" fmla="*/ 205 h 42"/>
                  <a:gd name="T2" fmla="*/ 246 w 51"/>
                  <a:gd name="T3" fmla="*/ 151 h 42"/>
                  <a:gd name="T4" fmla="*/ 130 w 51"/>
                  <a:gd name="T5" fmla="*/ 127 h 42"/>
                  <a:gd name="T6" fmla="*/ 20 w 51"/>
                  <a:gd name="T7" fmla="*/ 233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1" h="42">
                    <a:moveTo>
                      <a:pt x="1" y="37"/>
                    </a:moveTo>
                    <a:cubicBezTo>
                      <a:pt x="0" y="12"/>
                      <a:pt x="45" y="0"/>
                      <a:pt x="51" y="27"/>
                    </a:cubicBezTo>
                    <a:cubicBezTo>
                      <a:pt x="42" y="21"/>
                      <a:pt x="38" y="18"/>
                      <a:pt x="27" y="23"/>
                    </a:cubicBezTo>
                    <a:cubicBezTo>
                      <a:pt x="19" y="26"/>
                      <a:pt x="7" y="34"/>
                      <a:pt x="4" y="4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1" name="Freeform 247">
                <a:extLst>
                  <a:ext uri="{FF2B5EF4-FFF2-40B4-BE49-F238E27FC236}">
                    <a16:creationId xmlns:a16="http://schemas.microsoft.com/office/drawing/2014/main" id="{B9B6F30F-E9B9-4CF6-84C3-E79DB70BF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40" y="2839"/>
                <a:ext cx="134" cy="260"/>
              </a:xfrm>
              <a:custGeom>
                <a:avLst/>
                <a:gdLst>
                  <a:gd name="T0" fmla="*/ 57 w 61"/>
                  <a:gd name="T1" fmla="*/ 609 h 111"/>
                  <a:gd name="T2" fmla="*/ 81 w 61"/>
                  <a:gd name="T3" fmla="*/ 0 h 111"/>
                  <a:gd name="T4" fmla="*/ 174 w 61"/>
                  <a:gd name="T5" fmla="*/ 131 h 111"/>
                  <a:gd name="T6" fmla="*/ 294 w 61"/>
                  <a:gd name="T7" fmla="*/ 274 h 111"/>
                  <a:gd name="T8" fmla="*/ 116 w 61"/>
                  <a:gd name="T9" fmla="*/ 230 h 111"/>
                  <a:gd name="T10" fmla="*/ 121 w 61"/>
                  <a:gd name="T11" fmla="*/ 368 h 111"/>
                  <a:gd name="T12" fmla="*/ 101 w 61"/>
                  <a:gd name="T13" fmla="*/ 522 h 11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1" h="111">
                    <a:moveTo>
                      <a:pt x="12" y="111"/>
                    </a:moveTo>
                    <a:cubicBezTo>
                      <a:pt x="20" y="73"/>
                      <a:pt x="0" y="37"/>
                      <a:pt x="17" y="0"/>
                    </a:cubicBezTo>
                    <a:cubicBezTo>
                      <a:pt x="25" y="5"/>
                      <a:pt x="30" y="17"/>
                      <a:pt x="36" y="24"/>
                    </a:cubicBezTo>
                    <a:cubicBezTo>
                      <a:pt x="44" y="33"/>
                      <a:pt x="54" y="40"/>
                      <a:pt x="61" y="50"/>
                    </a:cubicBezTo>
                    <a:cubicBezTo>
                      <a:pt x="47" y="46"/>
                      <a:pt x="27" y="20"/>
                      <a:pt x="24" y="42"/>
                    </a:cubicBezTo>
                    <a:cubicBezTo>
                      <a:pt x="23" y="50"/>
                      <a:pt x="25" y="59"/>
                      <a:pt x="25" y="67"/>
                    </a:cubicBezTo>
                    <a:cubicBezTo>
                      <a:pt x="25" y="75"/>
                      <a:pt x="20" y="91"/>
                      <a:pt x="21" y="95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2" name="Freeform 248">
                <a:extLst>
                  <a:ext uri="{FF2B5EF4-FFF2-40B4-BE49-F238E27FC236}">
                    <a16:creationId xmlns:a16="http://schemas.microsoft.com/office/drawing/2014/main" id="{E035B141-EFC4-4008-B09B-15527E6D2E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2" y="2766"/>
                <a:ext cx="117" cy="73"/>
              </a:xfrm>
              <a:custGeom>
                <a:avLst/>
                <a:gdLst>
                  <a:gd name="T0" fmla="*/ 20 w 53"/>
                  <a:gd name="T1" fmla="*/ 151 h 31"/>
                  <a:gd name="T2" fmla="*/ 102 w 53"/>
                  <a:gd name="T3" fmla="*/ 21 h 31"/>
                  <a:gd name="T4" fmla="*/ 258 w 53"/>
                  <a:gd name="T5" fmla="*/ 78 h 31"/>
                  <a:gd name="T6" fmla="*/ 24 w 53"/>
                  <a:gd name="T7" fmla="*/ 172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3" h="31">
                    <a:moveTo>
                      <a:pt x="4" y="27"/>
                    </a:moveTo>
                    <a:cubicBezTo>
                      <a:pt x="0" y="22"/>
                      <a:pt x="15" y="7"/>
                      <a:pt x="21" y="4"/>
                    </a:cubicBezTo>
                    <a:cubicBezTo>
                      <a:pt x="32" y="0"/>
                      <a:pt x="46" y="6"/>
                      <a:pt x="53" y="14"/>
                    </a:cubicBezTo>
                    <a:cubicBezTo>
                      <a:pt x="41" y="12"/>
                      <a:pt x="9" y="16"/>
                      <a:pt x="5" y="31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3" name="Freeform 249">
                <a:extLst>
                  <a:ext uri="{FF2B5EF4-FFF2-40B4-BE49-F238E27FC236}">
                    <a16:creationId xmlns:a16="http://schemas.microsoft.com/office/drawing/2014/main" id="{0BE23DC7-2E84-4D4C-A942-139760F327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6" y="3050"/>
                <a:ext cx="79" cy="242"/>
              </a:xfrm>
              <a:custGeom>
                <a:avLst/>
                <a:gdLst>
                  <a:gd name="T0" fmla="*/ 9 w 36"/>
                  <a:gd name="T1" fmla="*/ 569 h 103"/>
                  <a:gd name="T2" fmla="*/ 121 w 36"/>
                  <a:gd name="T3" fmla="*/ 270 h 103"/>
                  <a:gd name="T4" fmla="*/ 129 w 36"/>
                  <a:gd name="T5" fmla="*/ 0 h 103"/>
                  <a:gd name="T6" fmla="*/ 0 w 36"/>
                  <a:gd name="T7" fmla="*/ 564 h 10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6" h="103">
                    <a:moveTo>
                      <a:pt x="2" y="103"/>
                    </a:moveTo>
                    <a:cubicBezTo>
                      <a:pt x="15" y="91"/>
                      <a:pt x="21" y="66"/>
                      <a:pt x="25" y="49"/>
                    </a:cubicBezTo>
                    <a:cubicBezTo>
                      <a:pt x="27" y="37"/>
                      <a:pt x="36" y="10"/>
                      <a:pt x="27" y="0"/>
                    </a:cubicBezTo>
                    <a:cubicBezTo>
                      <a:pt x="27" y="33"/>
                      <a:pt x="16" y="75"/>
                      <a:pt x="0" y="102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4" name="Freeform 250">
                <a:extLst>
                  <a:ext uri="{FF2B5EF4-FFF2-40B4-BE49-F238E27FC236}">
                    <a16:creationId xmlns:a16="http://schemas.microsoft.com/office/drawing/2014/main" id="{F1A75089-0C29-4847-8D09-837A05C72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09" y="3151"/>
                <a:ext cx="42" cy="110"/>
              </a:xfrm>
              <a:custGeom>
                <a:avLst/>
                <a:gdLst>
                  <a:gd name="T0" fmla="*/ 84 w 19"/>
                  <a:gd name="T1" fmla="*/ 0 h 47"/>
                  <a:gd name="T2" fmla="*/ 88 w 19"/>
                  <a:gd name="T3" fmla="*/ 257 h 47"/>
                  <a:gd name="T4" fmla="*/ 73 w 19"/>
                  <a:gd name="T5" fmla="*/ 131 h 47"/>
                  <a:gd name="T6" fmla="*/ 64 w 19"/>
                  <a:gd name="T7" fmla="*/ 28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7">
                    <a:moveTo>
                      <a:pt x="17" y="0"/>
                    </a:moveTo>
                    <a:cubicBezTo>
                      <a:pt x="0" y="15"/>
                      <a:pt x="10" y="31"/>
                      <a:pt x="18" y="47"/>
                    </a:cubicBezTo>
                    <a:cubicBezTo>
                      <a:pt x="13" y="40"/>
                      <a:pt x="13" y="32"/>
                      <a:pt x="15" y="24"/>
                    </a:cubicBezTo>
                    <a:cubicBezTo>
                      <a:pt x="16" y="14"/>
                      <a:pt x="19" y="15"/>
                      <a:pt x="13" y="5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5" name="Freeform 251">
                <a:extLst>
                  <a:ext uri="{FF2B5EF4-FFF2-40B4-BE49-F238E27FC236}">
                    <a16:creationId xmlns:a16="http://schemas.microsoft.com/office/drawing/2014/main" id="{EE999B30-80A4-47B4-8649-A7AF3597A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4" y="3193"/>
                <a:ext cx="130" cy="378"/>
              </a:xfrm>
              <a:custGeom>
                <a:avLst/>
                <a:gdLst>
                  <a:gd name="T0" fmla="*/ 93 w 59"/>
                  <a:gd name="T1" fmla="*/ 0 h 161"/>
                  <a:gd name="T2" fmla="*/ 4 w 59"/>
                  <a:gd name="T3" fmla="*/ 265 h 161"/>
                  <a:gd name="T4" fmla="*/ 64 w 59"/>
                  <a:gd name="T5" fmla="*/ 479 h 161"/>
                  <a:gd name="T6" fmla="*/ 130 w 59"/>
                  <a:gd name="T7" fmla="*/ 707 h 161"/>
                  <a:gd name="T8" fmla="*/ 286 w 59"/>
                  <a:gd name="T9" fmla="*/ 887 h 161"/>
                  <a:gd name="T10" fmla="*/ 165 w 59"/>
                  <a:gd name="T11" fmla="*/ 683 h 161"/>
                  <a:gd name="T12" fmla="*/ 112 w 59"/>
                  <a:gd name="T13" fmla="*/ 458 h 161"/>
                  <a:gd name="T14" fmla="*/ 53 w 59"/>
                  <a:gd name="T15" fmla="*/ 249 h 161"/>
                  <a:gd name="T16" fmla="*/ 88 w 59"/>
                  <a:gd name="T17" fmla="*/ 21 h 16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9" h="161">
                    <a:moveTo>
                      <a:pt x="19" y="0"/>
                    </a:moveTo>
                    <a:cubicBezTo>
                      <a:pt x="10" y="12"/>
                      <a:pt x="3" y="33"/>
                      <a:pt x="1" y="48"/>
                    </a:cubicBezTo>
                    <a:cubicBezTo>
                      <a:pt x="0" y="63"/>
                      <a:pt x="10" y="74"/>
                      <a:pt x="13" y="87"/>
                    </a:cubicBezTo>
                    <a:cubicBezTo>
                      <a:pt x="17" y="101"/>
                      <a:pt x="18" y="116"/>
                      <a:pt x="27" y="128"/>
                    </a:cubicBezTo>
                    <a:cubicBezTo>
                      <a:pt x="36" y="140"/>
                      <a:pt x="49" y="149"/>
                      <a:pt x="59" y="161"/>
                    </a:cubicBezTo>
                    <a:cubicBezTo>
                      <a:pt x="52" y="148"/>
                      <a:pt x="41" y="136"/>
                      <a:pt x="34" y="124"/>
                    </a:cubicBezTo>
                    <a:cubicBezTo>
                      <a:pt x="26" y="111"/>
                      <a:pt x="26" y="98"/>
                      <a:pt x="23" y="83"/>
                    </a:cubicBezTo>
                    <a:cubicBezTo>
                      <a:pt x="20" y="70"/>
                      <a:pt x="11" y="60"/>
                      <a:pt x="11" y="45"/>
                    </a:cubicBezTo>
                    <a:cubicBezTo>
                      <a:pt x="12" y="32"/>
                      <a:pt x="16" y="17"/>
                      <a:pt x="18" y="4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6" name="Freeform 252">
                <a:extLst>
                  <a:ext uri="{FF2B5EF4-FFF2-40B4-BE49-F238E27FC236}">
                    <a16:creationId xmlns:a16="http://schemas.microsoft.com/office/drawing/2014/main" id="{A832D5C2-11FF-4525-8560-7E9740AAE0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4" y="3043"/>
                <a:ext cx="157" cy="270"/>
              </a:xfrm>
              <a:custGeom>
                <a:avLst/>
                <a:gdLst>
                  <a:gd name="T0" fmla="*/ 254 w 71"/>
                  <a:gd name="T1" fmla="*/ 28 h 115"/>
                  <a:gd name="T2" fmla="*/ 161 w 71"/>
                  <a:gd name="T3" fmla="*/ 5 h 115"/>
                  <a:gd name="T4" fmla="*/ 146 w 71"/>
                  <a:gd name="T5" fmla="*/ 122 h 115"/>
                  <a:gd name="T6" fmla="*/ 113 w 71"/>
                  <a:gd name="T7" fmla="*/ 315 h 115"/>
                  <a:gd name="T8" fmla="*/ 60 w 71"/>
                  <a:gd name="T9" fmla="*/ 502 h 115"/>
                  <a:gd name="T10" fmla="*/ 0 w 71"/>
                  <a:gd name="T11" fmla="*/ 634 h 115"/>
                  <a:gd name="T12" fmla="*/ 113 w 71"/>
                  <a:gd name="T13" fmla="*/ 434 h 115"/>
                  <a:gd name="T14" fmla="*/ 170 w 71"/>
                  <a:gd name="T15" fmla="*/ 221 h 115"/>
                  <a:gd name="T16" fmla="*/ 347 w 71"/>
                  <a:gd name="T17" fmla="*/ 38 h 115"/>
                  <a:gd name="T18" fmla="*/ 234 w 71"/>
                  <a:gd name="T19" fmla="*/ 38 h 115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71" h="115">
                    <a:moveTo>
                      <a:pt x="52" y="5"/>
                    </a:moveTo>
                    <a:cubicBezTo>
                      <a:pt x="46" y="3"/>
                      <a:pt x="39" y="0"/>
                      <a:pt x="33" y="1"/>
                    </a:cubicBezTo>
                    <a:cubicBezTo>
                      <a:pt x="30" y="8"/>
                      <a:pt x="31" y="15"/>
                      <a:pt x="30" y="22"/>
                    </a:cubicBezTo>
                    <a:cubicBezTo>
                      <a:pt x="28" y="34"/>
                      <a:pt x="25" y="46"/>
                      <a:pt x="23" y="57"/>
                    </a:cubicBezTo>
                    <a:cubicBezTo>
                      <a:pt x="20" y="68"/>
                      <a:pt x="16" y="80"/>
                      <a:pt x="12" y="91"/>
                    </a:cubicBezTo>
                    <a:cubicBezTo>
                      <a:pt x="9" y="99"/>
                      <a:pt x="3" y="106"/>
                      <a:pt x="0" y="115"/>
                    </a:cubicBezTo>
                    <a:cubicBezTo>
                      <a:pt x="9" y="103"/>
                      <a:pt x="17" y="94"/>
                      <a:pt x="23" y="79"/>
                    </a:cubicBezTo>
                    <a:cubicBezTo>
                      <a:pt x="29" y="66"/>
                      <a:pt x="32" y="53"/>
                      <a:pt x="35" y="40"/>
                    </a:cubicBezTo>
                    <a:cubicBezTo>
                      <a:pt x="41" y="19"/>
                      <a:pt x="49" y="4"/>
                      <a:pt x="71" y="7"/>
                    </a:cubicBezTo>
                    <a:cubicBezTo>
                      <a:pt x="63" y="7"/>
                      <a:pt x="55" y="7"/>
                      <a:pt x="48" y="7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7" name="Freeform 253">
                <a:extLst>
                  <a:ext uri="{FF2B5EF4-FFF2-40B4-BE49-F238E27FC236}">
                    <a16:creationId xmlns:a16="http://schemas.microsoft.com/office/drawing/2014/main" id="{F1FAD1EA-95CA-4A3A-8636-A75346D7E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2" y="3235"/>
                <a:ext cx="77" cy="279"/>
              </a:xfrm>
              <a:custGeom>
                <a:avLst/>
                <a:gdLst>
                  <a:gd name="T0" fmla="*/ 141 w 35"/>
                  <a:gd name="T1" fmla="*/ 654 h 119"/>
                  <a:gd name="T2" fmla="*/ 15 w 35"/>
                  <a:gd name="T3" fmla="*/ 450 h 119"/>
                  <a:gd name="T4" fmla="*/ 81 w 35"/>
                  <a:gd name="T5" fmla="*/ 209 h 119"/>
                  <a:gd name="T6" fmla="*/ 161 w 35"/>
                  <a:gd name="T7" fmla="*/ 0 h 119"/>
                  <a:gd name="T8" fmla="*/ 106 w 35"/>
                  <a:gd name="T9" fmla="*/ 237 h 119"/>
                  <a:gd name="T10" fmla="*/ 68 w 35"/>
                  <a:gd name="T11" fmla="*/ 424 h 119"/>
                  <a:gd name="T12" fmla="*/ 112 w 35"/>
                  <a:gd name="T13" fmla="*/ 626 h 11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5" h="119">
                    <a:moveTo>
                      <a:pt x="29" y="119"/>
                    </a:moveTo>
                    <a:cubicBezTo>
                      <a:pt x="14" y="117"/>
                      <a:pt x="0" y="96"/>
                      <a:pt x="3" y="82"/>
                    </a:cubicBezTo>
                    <a:cubicBezTo>
                      <a:pt x="5" y="67"/>
                      <a:pt x="12" y="52"/>
                      <a:pt x="17" y="38"/>
                    </a:cubicBezTo>
                    <a:cubicBezTo>
                      <a:pt x="22" y="26"/>
                      <a:pt x="26" y="12"/>
                      <a:pt x="33" y="0"/>
                    </a:cubicBezTo>
                    <a:cubicBezTo>
                      <a:pt x="35" y="13"/>
                      <a:pt x="26" y="31"/>
                      <a:pt x="22" y="43"/>
                    </a:cubicBezTo>
                    <a:cubicBezTo>
                      <a:pt x="19" y="54"/>
                      <a:pt x="16" y="66"/>
                      <a:pt x="14" y="77"/>
                    </a:cubicBezTo>
                    <a:cubicBezTo>
                      <a:pt x="11" y="91"/>
                      <a:pt x="15" y="103"/>
                      <a:pt x="23" y="114"/>
                    </a:cubicBezTo>
                  </a:path>
                </a:pathLst>
              </a:custGeom>
              <a:solidFill>
                <a:srgbClr val="F08D7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8" name="Freeform 254">
                <a:extLst>
                  <a:ext uri="{FF2B5EF4-FFF2-40B4-BE49-F238E27FC236}">
                    <a16:creationId xmlns:a16="http://schemas.microsoft.com/office/drawing/2014/main" id="{0609A3F0-3F49-4EFD-B366-CF7583BB9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6" y="2773"/>
                <a:ext cx="112" cy="190"/>
              </a:xfrm>
              <a:custGeom>
                <a:avLst/>
                <a:gdLst>
                  <a:gd name="T0" fmla="*/ 0 w 51"/>
                  <a:gd name="T1" fmla="*/ 131 h 81"/>
                  <a:gd name="T2" fmla="*/ 72 w 51"/>
                  <a:gd name="T3" fmla="*/ 340 h 81"/>
                  <a:gd name="T4" fmla="*/ 130 w 51"/>
                  <a:gd name="T5" fmla="*/ 446 h 81"/>
                  <a:gd name="T6" fmla="*/ 193 w 51"/>
                  <a:gd name="T7" fmla="*/ 242 h 81"/>
                  <a:gd name="T8" fmla="*/ 242 w 51"/>
                  <a:gd name="T9" fmla="*/ 0 h 81"/>
                  <a:gd name="T10" fmla="*/ 178 w 51"/>
                  <a:gd name="T11" fmla="*/ 188 h 81"/>
                  <a:gd name="T12" fmla="*/ 145 w 51"/>
                  <a:gd name="T13" fmla="*/ 335 h 81"/>
                  <a:gd name="T14" fmla="*/ 77 w 51"/>
                  <a:gd name="T15" fmla="*/ 232 h 81"/>
                  <a:gd name="T16" fmla="*/ 9 w 51"/>
                  <a:gd name="T17" fmla="*/ 138 h 8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1" h="81">
                    <a:moveTo>
                      <a:pt x="0" y="24"/>
                    </a:moveTo>
                    <a:cubicBezTo>
                      <a:pt x="6" y="36"/>
                      <a:pt x="10" y="49"/>
                      <a:pt x="15" y="62"/>
                    </a:cubicBezTo>
                    <a:cubicBezTo>
                      <a:pt x="18" y="67"/>
                      <a:pt x="20" y="80"/>
                      <a:pt x="27" y="81"/>
                    </a:cubicBezTo>
                    <a:cubicBezTo>
                      <a:pt x="35" y="70"/>
                      <a:pt x="37" y="57"/>
                      <a:pt x="40" y="44"/>
                    </a:cubicBezTo>
                    <a:cubicBezTo>
                      <a:pt x="44" y="30"/>
                      <a:pt x="51" y="14"/>
                      <a:pt x="50" y="0"/>
                    </a:cubicBezTo>
                    <a:cubicBezTo>
                      <a:pt x="47" y="11"/>
                      <a:pt x="40" y="22"/>
                      <a:pt x="37" y="34"/>
                    </a:cubicBezTo>
                    <a:cubicBezTo>
                      <a:pt x="34" y="43"/>
                      <a:pt x="32" y="52"/>
                      <a:pt x="30" y="61"/>
                    </a:cubicBezTo>
                    <a:cubicBezTo>
                      <a:pt x="23" y="60"/>
                      <a:pt x="19" y="47"/>
                      <a:pt x="16" y="42"/>
                    </a:cubicBezTo>
                    <a:cubicBezTo>
                      <a:pt x="12" y="35"/>
                      <a:pt x="8" y="30"/>
                      <a:pt x="2" y="25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59" name="Freeform 255">
                <a:extLst>
                  <a:ext uri="{FF2B5EF4-FFF2-40B4-BE49-F238E27FC236}">
                    <a16:creationId xmlns:a16="http://schemas.microsoft.com/office/drawing/2014/main" id="{8A7BB34C-271F-4761-AE86-45ED51F83B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3" y="2857"/>
                <a:ext cx="201" cy="176"/>
              </a:xfrm>
              <a:custGeom>
                <a:avLst/>
                <a:gdLst>
                  <a:gd name="T0" fmla="*/ 0 w 91"/>
                  <a:gd name="T1" fmla="*/ 0 h 75"/>
                  <a:gd name="T2" fmla="*/ 150 w 91"/>
                  <a:gd name="T3" fmla="*/ 221 h 75"/>
                  <a:gd name="T4" fmla="*/ 230 w 91"/>
                  <a:gd name="T5" fmla="*/ 359 h 75"/>
                  <a:gd name="T6" fmla="*/ 360 w 91"/>
                  <a:gd name="T7" fmla="*/ 242 h 75"/>
                  <a:gd name="T8" fmla="*/ 420 w 91"/>
                  <a:gd name="T9" fmla="*/ 73 h 75"/>
                  <a:gd name="T10" fmla="*/ 250 w 91"/>
                  <a:gd name="T11" fmla="*/ 258 h 75"/>
                  <a:gd name="T12" fmla="*/ 141 w 91"/>
                  <a:gd name="T13" fmla="*/ 138 h 75"/>
                  <a:gd name="T14" fmla="*/ 33 w 91"/>
                  <a:gd name="T15" fmla="*/ 33 h 7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1" h="75">
                    <a:moveTo>
                      <a:pt x="0" y="0"/>
                    </a:moveTo>
                    <a:cubicBezTo>
                      <a:pt x="11" y="12"/>
                      <a:pt x="21" y="27"/>
                      <a:pt x="31" y="40"/>
                    </a:cubicBezTo>
                    <a:cubicBezTo>
                      <a:pt x="37" y="47"/>
                      <a:pt x="40" y="59"/>
                      <a:pt x="47" y="65"/>
                    </a:cubicBezTo>
                    <a:cubicBezTo>
                      <a:pt x="60" y="75"/>
                      <a:pt x="69" y="53"/>
                      <a:pt x="74" y="44"/>
                    </a:cubicBezTo>
                    <a:cubicBezTo>
                      <a:pt x="78" y="39"/>
                      <a:pt x="91" y="18"/>
                      <a:pt x="86" y="13"/>
                    </a:cubicBezTo>
                    <a:cubicBezTo>
                      <a:pt x="78" y="23"/>
                      <a:pt x="67" y="55"/>
                      <a:pt x="51" y="47"/>
                    </a:cubicBezTo>
                    <a:cubicBezTo>
                      <a:pt x="42" y="43"/>
                      <a:pt x="35" y="31"/>
                      <a:pt x="29" y="25"/>
                    </a:cubicBezTo>
                    <a:cubicBezTo>
                      <a:pt x="22" y="18"/>
                      <a:pt x="15" y="11"/>
                      <a:pt x="7" y="6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0" name="Freeform 256">
                <a:extLst>
                  <a:ext uri="{FF2B5EF4-FFF2-40B4-BE49-F238E27FC236}">
                    <a16:creationId xmlns:a16="http://schemas.microsoft.com/office/drawing/2014/main" id="{01393FCD-4B14-4F25-A877-F242EA0E6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6" y="2979"/>
                <a:ext cx="126" cy="381"/>
              </a:xfrm>
              <a:custGeom>
                <a:avLst/>
                <a:gdLst>
                  <a:gd name="T0" fmla="*/ 274 w 57"/>
                  <a:gd name="T1" fmla="*/ 0 h 162"/>
                  <a:gd name="T2" fmla="*/ 239 w 57"/>
                  <a:gd name="T3" fmla="*/ 254 h 162"/>
                  <a:gd name="T4" fmla="*/ 245 w 57"/>
                  <a:gd name="T5" fmla="*/ 459 h 162"/>
                  <a:gd name="T6" fmla="*/ 133 w 57"/>
                  <a:gd name="T7" fmla="*/ 708 h 162"/>
                  <a:gd name="T8" fmla="*/ 0 w 57"/>
                  <a:gd name="T9" fmla="*/ 896 h 162"/>
                  <a:gd name="T10" fmla="*/ 170 w 57"/>
                  <a:gd name="T11" fmla="*/ 459 h 162"/>
                  <a:gd name="T12" fmla="*/ 219 w 57"/>
                  <a:gd name="T13" fmla="*/ 205 h 162"/>
                  <a:gd name="T14" fmla="*/ 263 w 57"/>
                  <a:gd name="T15" fmla="*/ 16 h 16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57" h="162">
                    <a:moveTo>
                      <a:pt x="56" y="0"/>
                    </a:moveTo>
                    <a:cubicBezTo>
                      <a:pt x="57" y="15"/>
                      <a:pt x="51" y="32"/>
                      <a:pt x="49" y="46"/>
                    </a:cubicBezTo>
                    <a:cubicBezTo>
                      <a:pt x="47" y="59"/>
                      <a:pt x="51" y="71"/>
                      <a:pt x="50" y="83"/>
                    </a:cubicBezTo>
                    <a:cubicBezTo>
                      <a:pt x="49" y="99"/>
                      <a:pt x="38" y="116"/>
                      <a:pt x="27" y="128"/>
                    </a:cubicBezTo>
                    <a:cubicBezTo>
                      <a:pt x="21" y="136"/>
                      <a:pt x="11" y="160"/>
                      <a:pt x="0" y="162"/>
                    </a:cubicBezTo>
                    <a:cubicBezTo>
                      <a:pt x="14" y="137"/>
                      <a:pt x="28" y="110"/>
                      <a:pt x="35" y="83"/>
                    </a:cubicBezTo>
                    <a:cubicBezTo>
                      <a:pt x="40" y="68"/>
                      <a:pt x="41" y="52"/>
                      <a:pt x="45" y="37"/>
                    </a:cubicBezTo>
                    <a:cubicBezTo>
                      <a:pt x="47" y="27"/>
                      <a:pt x="54" y="14"/>
                      <a:pt x="54" y="3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1" name="Freeform 257">
                <a:extLst>
                  <a:ext uri="{FF2B5EF4-FFF2-40B4-BE49-F238E27FC236}">
                    <a16:creationId xmlns:a16="http://schemas.microsoft.com/office/drawing/2014/main" id="{018991F1-ED89-4655-BADA-E3F7201048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2965"/>
                <a:ext cx="139" cy="127"/>
              </a:xfrm>
              <a:custGeom>
                <a:avLst/>
                <a:gdLst>
                  <a:gd name="T0" fmla="*/ 20 w 63"/>
                  <a:gd name="T1" fmla="*/ 0 h 54"/>
                  <a:gd name="T2" fmla="*/ 0 w 63"/>
                  <a:gd name="T3" fmla="*/ 209 h 54"/>
                  <a:gd name="T4" fmla="*/ 68 w 63"/>
                  <a:gd name="T5" fmla="*/ 294 h 54"/>
                  <a:gd name="T6" fmla="*/ 190 w 63"/>
                  <a:gd name="T7" fmla="*/ 226 h 54"/>
                  <a:gd name="T8" fmla="*/ 307 w 63"/>
                  <a:gd name="T9" fmla="*/ 115 h 54"/>
                  <a:gd name="T10" fmla="*/ 57 w 63"/>
                  <a:gd name="T11" fmla="*/ 209 h 54"/>
                  <a:gd name="T12" fmla="*/ 29 w 63"/>
                  <a:gd name="T13" fmla="*/ 5 h 5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3" h="54">
                    <a:moveTo>
                      <a:pt x="4" y="0"/>
                    </a:moveTo>
                    <a:cubicBezTo>
                      <a:pt x="2" y="12"/>
                      <a:pt x="0" y="26"/>
                      <a:pt x="0" y="38"/>
                    </a:cubicBezTo>
                    <a:cubicBezTo>
                      <a:pt x="0" y="48"/>
                      <a:pt x="4" y="52"/>
                      <a:pt x="14" y="53"/>
                    </a:cubicBezTo>
                    <a:cubicBezTo>
                      <a:pt x="23" y="54"/>
                      <a:pt x="32" y="47"/>
                      <a:pt x="39" y="41"/>
                    </a:cubicBezTo>
                    <a:cubicBezTo>
                      <a:pt x="45" y="36"/>
                      <a:pt x="59" y="28"/>
                      <a:pt x="63" y="21"/>
                    </a:cubicBezTo>
                    <a:cubicBezTo>
                      <a:pt x="51" y="23"/>
                      <a:pt x="23" y="50"/>
                      <a:pt x="12" y="38"/>
                    </a:cubicBezTo>
                    <a:cubicBezTo>
                      <a:pt x="4" y="30"/>
                      <a:pt x="11" y="10"/>
                      <a:pt x="6" y="1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2" name="Freeform 258">
                <a:extLst>
                  <a:ext uri="{FF2B5EF4-FFF2-40B4-BE49-F238E27FC236}">
                    <a16:creationId xmlns:a16="http://schemas.microsoft.com/office/drawing/2014/main" id="{375647AF-7600-489D-99D6-2B9F6C691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30" y="3568"/>
                <a:ext cx="203" cy="167"/>
              </a:xfrm>
              <a:custGeom>
                <a:avLst/>
                <a:gdLst>
                  <a:gd name="T0" fmla="*/ 0 w 92"/>
                  <a:gd name="T1" fmla="*/ 216 h 71"/>
                  <a:gd name="T2" fmla="*/ 117 w 92"/>
                  <a:gd name="T3" fmla="*/ 372 h 71"/>
                  <a:gd name="T4" fmla="*/ 278 w 92"/>
                  <a:gd name="T5" fmla="*/ 348 h 71"/>
                  <a:gd name="T6" fmla="*/ 408 w 92"/>
                  <a:gd name="T7" fmla="*/ 183 h 71"/>
                  <a:gd name="T8" fmla="*/ 419 w 92"/>
                  <a:gd name="T9" fmla="*/ 0 h 71"/>
                  <a:gd name="T10" fmla="*/ 249 w 92"/>
                  <a:gd name="T11" fmla="*/ 294 h 71"/>
                  <a:gd name="T12" fmla="*/ 9 w 92"/>
                  <a:gd name="T13" fmla="*/ 233 h 7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2" h="71">
                    <a:moveTo>
                      <a:pt x="0" y="39"/>
                    </a:moveTo>
                    <a:cubicBezTo>
                      <a:pt x="9" y="49"/>
                      <a:pt x="9" y="62"/>
                      <a:pt x="24" y="67"/>
                    </a:cubicBezTo>
                    <a:cubicBezTo>
                      <a:pt x="35" y="71"/>
                      <a:pt x="47" y="69"/>
                      <a:pt x="57" y="63"/>
                    </a:cubicBezTo>
                    <a:cubicBezTo>
                      <a:pt x="68" y="56"/>
                      <a:pt x="79" y="45"/>
                      <a:pt x="84" y="33"/>
                    </a:cubicBezTo>
                    <a:cubicBezTo>
                      <a:pt x="87" y="24"/>
                      <a:pt x="92" y="8"/>
                      <a:pt x="86" y="0"/>
                    </a:cubicBezTo>
                    <a:cubicBezTo>
                      <a:pt x="76" y="19"/>
                      <a:pt x="70" y="42"/>
                      <a:pt x="51" y="53"/>
                    </a:cubicBezTo>
                    <a:cubicBezTo>
                      <a:pt x="39" y="60"/>
                      <a:pt x="8" y="59"/>
                      <a:pt x="2" y="42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3" name="Freeform 259">
                <a:extLst>
                  <a:ext uri="{FF2B5EF4-FFF2-40B4-BE49-F238E27FC236}">
                    <a16:creationId xmlns:a16="http://schemas.microsoft.com/office/drawing/2014/main" id="{9BB2D59B-5A1C-4EFA-9F4E-7A0D53AD21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475"/>
                <a:ext cx="125" cy="159"/>
              </a:xfrm>
              <a:custGeom>
                <a:avLst/>
                <a:gdLst>
                  <a:gd name="T0" fmla="*/ 29 w 57"/>
                  <a:gd name="T1" fmla="*/ 175 h 68"/>
                  <a:gd name="T2" fmla="*/ 105 w 57"/>
                  <a:gd name="T3" fmla="*/ 285 h 68"/>
                  <a:gd name="T4" fmla="*/ 221 w 57"/>
                  <a:gd name="T5" fmla="*/ 220 h 68"/>
                  <a:gd name="T6" fmla="*/ 274 w 57"/>
                  <a:gd name="T7" fmla="*/ 98 h 68"/>
                  <a:gd name="T8" fmla="*/ 246 w 57"/>
                  <a:gd name="T9" fmla="*/ 0 h 68"/>
                  <a:gd name="T10" fmla="*/ 15 w 57"/>
                  <a:gd name="T11" fmla="*/ 213 h 6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57" h="68">
                    <a:moveTo>
                      <a:pt x="6" y="32"/>
                    </a:moveTo>
                    <a:cubicBezTo>
                      <a:pt x="0" y="42"/>
                      <a:pt x="13" y="51"/>
                      <a:pt x="22" y="52"/>
                    </a:cubicBezTo>
                    <a:cubicBezTo>
                      <a:pt x="31" y="53"/>
                      <a:pt x="40" y="47"/>
                      <a:pt x="46" y="40"/>
                    </a:cubicBezTo>
                    <a:cubicBezTo>
                      <a:pt x="53" y="33"/>
                      <a:pt x="57" y="27"/>
                      <a:pt x="57" y="18"/>
                    </a:cubicBezTo>
                    <a:cubicBezTo>
                      <a:pt x="57" y="14"/>
                      <a:pt x="57" y="0"/>
                      <a:pt x="51" y="0"/>
                    </a:cubicBezTo>
                    <a:cubicBezTo>
                      <a:pt x="52" y="21"/>
                      <a:pt x="23" y="68"/>
                      <a:pt x="3" y="39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4" name="Freeform 260">
                <a:extLst>
                  <a:ext uri="{FF2B5EF4-FFF2-40B4-BE49-F238E27FC236}">
                    <a16:creationId xmlns:a16="http://schemas.microsoft.com/office/drawing/2014/main" id="{24B2A41E-7298-49D5-87A9-A8FEC779A7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6" y="3357"/>
                <a:ext cx="213" cy="122"/>
              </a:xfrm>
              <a:custGeom>
                <a:avLst/>
                <a:gdLst>
                  <a:gd name="T0" fmla="*/ 0 w 97"/>
                  <a:gd name="T1" fmla="*/ 0 h 52"/>
                  <a:gd name="T2" fmla="*/ 121 w 97"/>
                  <a:gd name="T3" fmla="*/ 204 h 52"/>
                  <a:gd name="T4" fmla="*/ 246 w 97"/>
                  <a:gd name="T5" fmla="*/ 265 h 52"/>
                  <a:gd name="T6" fmla="*/ 375 w 97"/>
                  <a:gd name="T7" fmla="*/ 253 h 52"/>
                  <a:gd name="T8" fmla="*/ 468 w 97"/>
                  <a:gd name="T9" fmla="*/ 66 h 52"/>
                  <a:gd name="T10" fmla="*/ 255 w 97"/>
                  <a:gd name="T11" fmla="*/ 209 h 52"/>
                  <a:gd name="T12" fmla="*/ 9 w 97"/>
                  <a:gd name="T13" fmla="*/ 21 h 5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7" h="52">
                    <a:moveTo>
                      <a:pt x="0" y="0"/>
                    </a:moveTo>
                    <a:cubicBezTo>
                      <a:pt x="9" y="12"/>
                      <a:pt x="14" y="27"/>
                      <a:pt x="25" y="37"/>
                    </a:cubicBezTo>
                    <a:cubicBezTo>
                      <a:pt x="33" y="45"/>
                      <a:pt x="41" y="46"/>
                      <a:pt x="51" y="48"/>
                    </a:cubicBezTo>
                    <a:cubicBezTo>
                      <a:pt x="61" y="50"/>
                      <a:pt x="69" y="52"/>
                      <a:pt x="78" y="46"/>
                    </a:cubicBezTo>
                    <a:cubicBezTo>
                      <a:pt x="92" y="38"/>
                      <a:pt x="94" y="27"/>
                      <a:pt x="97" y="12"/>
                    </a:cubicBezTo>
                    <a:cubicBezTo>
                      <a:pt x="87" y="33"/>
                      <a:pt x="76" y="42"/>
                      <a:pt x="53" y="38"/>
                    </a:cubicBezTo>
                    <a:cubicBezTo>
                      <a:pt x="31" y="34"/>
                      <a:pt x="17" y="18"/>
                      <a:pt x="2" y="4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5" name="Freeform 261">
                <a:extLst>
                  <a:ext uri="{FF2B5EF4-FFF2-40B4-BE49-F238E27FC236}">
                    <a16:creationId xmlns:a16="http://schemas.microsoft.com/office/drawing/2014/main" id="{416AD44B-6DB8-49C1-AA0D-62439D3A60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3" y="3179"/>
                <a:ext cx="81" cy="66"/>
              </a:xfrm>
              <a:custGeom>
                <a:avLst/>
                <a:gdLst>
                  <a:gd name="T0" fmla="*/ 48 w 37"/>
                  <a:gd name="T1" fmla="*/ 0 h 28"/>
                  <a:gd name="T2" fmla="*/ 68 w 37"/>
                  <a:gd name="T3" fmla="*/ 134 h 28"/>
                  <a:gd name="T4" fmla="*/ 129 w 37"/>
                  <a:gd name="T5" fmla="*/ 66 h 28"/>
                  <a:gd name="T6" fmla="*/ 177 w 37"/>
                  <a:gd name="T7" fmla="*/ 17 h 28"/>
                  <a:gd name="T8" fmla="*/ 57 w 37"/>
                  <a:gd name="T9" fmla="*/ 21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7" h="28">
                    <a:moveTo>
                      <a:pt x="10" y="0"/>
                    </a:moveTo>
                    <a:cubicBezTo>
                      <a:pt x="10" y="7"/>
                      <a:pt x="0" y="28"/>
                      <a:pt x="14" y="24"/>
                    </a:cubicBezTo>
                    <a:cubicBezTo>
                      <a:pt x="18" y="23"/>
                      <a:pt x="24" y="15"/>
                      <a:pt x="27" y="12"/>
                    </a:cubicBezTo>
                    <a:cubicBezTo>
                      <a:pt x="31" y="9"/>
                      <a:pt x="34" y="6"/>
                      <a:pt x="37" y="3"/>
                    </a:cubicBezTo>
                    <a:cubicBezTo>
                      <a:pt x="27" y="8"/>
                      <a:pt x="15" y="24"/>
                      <a:pt x="12" y="4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6" name="Freeform 262">
                <a:extLst>
                  <a:ext uri="{FF2B5EF4-FFF2-40B4-BE49-F238E27FC236}">
                    <a16:creationId xmlns:a16="http://schemas.microsoft.com/office/drawing/2014/main" id="{D1628D31-F76D-488B-8314-56528B20A7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3" y="3648"/>
                <a:ext cx="185" cy="85"/>
              </a:xfrm>
              <a:custGeom>
                <a:avLst/>
                <a:gdLst>
                  <a:gd name="T0" fmla="*/ 0 w 84"/>
                  <a:gd name="T1" fmla="*/ 5 h 36"/>
                  <a:gd name="T2" fmla="*/ 81 w 84"/>
                  <a:gd name="T3" fmla="*/ 144 h 36"/>
                  <a:gd name="T4" fmla="*/ 198 w 84"/>
                  <a:gd name="T5" fmla="*/ 196 h 36"/>
                  <a:gd name="T6" fmla="*/ 403 w 84"/>
                  <a:gd name="T7" fmla="*/ 50 h 36"/>
                  <a:gd name="T8" fmla="*/ 165 w 84"/>
                  <a:gd name="T9" fmla="*/ 111 h 36"/>
                  <a:gd name="T10" fmla="*/ 24 w 84"/>
                  <a:gd name="T11" fmla="*/ 0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4" h="36">
                    <a:moveTo>
                      <a:pt x="0" y="1"/>
                    </a:moveTo>
                    <a:cubicBezTo>
                      <a:pt x="7" y="7"/>
                      <a:pt x="10" y="19"/>
                      <a:pt x="17" y="26"/>
                    </a:cubicBezTo>
                    <a:cubicBezTo>
                      <a:pt x="25" y="32"/>
                      <a:pt x="31" y="34"/>
                      <a:pt x="41" y="35"/>
                    </a:cubicBezTo>
                    <a:cubicBezTo>
                      <a:pt x="54" y="36"/>
                      <a:pt x="84" y="28"/>
                      <a:pt x="83" y="9"/>
                    </a:cubicBezTo>
                    <a:cubicBezTo>
                      <a:pt x="68" y="17"/>
                      <a:pt x="52" y="25"/>
                      <a:pt x="34" y="20"/>
                    </a:cubicBezTo>
                    <a:cubicBezTo>
                      <a:pt x="22" y="17"/>
                      <a:pt x="12" y="9"/>
                      <a:pt x="5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7" name="Freeform 263">
                <a:extLst>
                  <a:ext uri="{FF2B5EF4-FFF2-40B4-BE49-F238E27FC236}">
                    <a16:creationId xmlns:a16="http://schemas.microsoft.com/office/drawing/2014/main" id="{160935C5-EA7C-4DDD-9573-2AD881ABE4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1" y="3662"/>
                <a:ext cx="195" cy="120"/>
              </a:xfrm>
              <a:custGeom>
                <a:avLst/>
                <a:gdLst>
                  <a:gd name="T0" fmla="*/ 0 w 89"/>
                  <a:gd name="T1" fmla="*/ 0 h 51"/>
                  <a:gd name="T2" fmla="*/ 230 w 89"/>
                  <a:gd name="T3" fmla="*/ 249 h 51"/>
                  <a:gd name="T4" fmla="*/ 427 w 89"/>
                  <a:gd name="T5" fmla="*/ 99 h 51"/>
                  <a:gd name="T6" fmla="*/ 294 w 89"/>
                  <a:gd name="T7" fmla="*/ 176 h 51"/>
                  <a:gd name="T8" fmla="*/ 149 w 89"/>
                  <a:gd name="T9" fmla="*/ 144 h 51"/>
                  <a:gd name="T10" fmla="*/ 4 w 89"/>
                  <a:gd name="T11" fmla="*/ 5 h 5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" h="51">
                    <a:moveTo>
                      <a:pt x="0" y="0"/>
                    </a:moveTo>
                    <a:cubicBezTo>
                      <a:pt x="11" y="24"/>
                      <a:pt x="23" y="37"/>
                      <a:pt x="48" y="45"/>
                    </a:cubicBezTo>
                    <a:cubicBezTo>
                      <a:pt x="68" y="51"/>
                      <a:pt x="85" y="37"/>
                      <a:pt x="89" y="18"/>
                    </a:cubicBezTo>
                    <a:cubicBezTo>
                      <a:pt x="80" y="25"/>
                      <a:pt x="74" y="31"/>
                      <a:pt x="61" y="32"/>
                    </a:cubicBezTo>
                    <a:cubicBezTo>
                      <a:pt x="50" y="32"/>
                      <a:pt x="41" y="32"/>
                      <a:pt x="31" y="26"/>
                    </a:cubicBezTo>
                    <a:cubicBezTo>
                      <a:pt x="24" y="22"/>
                      <a:pt x="0" y="8"/>
                      <a:pt x="1" y="1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8" name="Freeform 264">
                <a:extLst>
                  <a:ext uri="{FF2B5EF4-FFF2-40B4-BE49-F238E27FC236}">
                    <a16:creationId xmlns:a16="http://schemas.microsoft.com/office/drawing/2014/main" id="{CE0C516A-6C61-4E9F-86C9-C1A6870F0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4" y="3615"/>
                <a:ext cx="178" cy="71"/>
              </a:xfrm>
              <a:custGeom>
                <a:avLst/>
                <a:gdLst>
                  <a:gd name="T0" fmla="*/ 4 w 81"/>
                  <a:gd name="T1" fmla="*/ 0 h 30"/>
                  <a:gd name="T2" fmla="*/ 101 w 81"/>
                  <a:gd name="T3" fmla="*/ 147 h 30"/>
                  <a:gd name="T4" fmla="*/ 262 w 81"/>
                  <a:gd name="T5" fmla="*/ 163 h 30"/>
                  <a:gd name="T6" fmla="*/ 387 w 81"/>
                  <a:gd name="T7" fmla="*/ 40 h 30"/>
                  <a:gd name="T8" fmla="*/ 0 w 81"/>
                  <a:gd name="T9" fmla="*/ 17 h 3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1" h="30">
                    <a:moveTo>
                      <a:pt x="1" y="0"/>
                    </a:moveTo>
                    <a:cubicBezTo>
                      <a:pt x="6" y="10"/>
                      <a:pt x="8" y="21"/>
                      <a:pt x="21" y="26"/>
                    </a:cubicBezTo>
                    <a:cubicBezTo>
                      <a:pt x="29" y="30"/>
                      <a:pt x="45" y="30"/>
                      <a:pt x="54" y="29"/>
                    </a:cubicBezTo>
                    <a:cubicBezTo>
                      <a:pt x="65" y="29"/>
                      <a:pt x="81" y="20"/>
                      <a:pt x="80" y="7"/>
                    </a:cubicBezTo>
                    <a:cubicBezTo>
                      <a:pt x="64" y="15"/>
                      <a:pt x="7" y="28"/>
                      <a:pt x="0" y="3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69" name="Freeform 265">
                <a:extLst>
                  <a:ext uri="{FF2B5EF4-FFF2-40B4-BE49-F238E27FC236}">
                    <a16:creationId xmlns:a16="http://schemas.microsoft.com/office/drawing/2014/main" id="{CA373BAA-739C-4654-9F4F-68ECDF734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7" y="3601"/>
                <a:ext cx="187" cy="106"/>
              </a:xfrm>
              <a:custGeom>
                <a:avLst/>
                <a:gdLst>
                  <a:gd name="T0" fmla="*/ 0 w 85"/>
                  <a:gd name="T1" fmla="*/ 0 h 45"/>
                  <a:gd name="T2" fmla="*/ 136 w 85"/>
                  <a:gd name="T3" fmla="*/ 200 h 45"/>
                  <a:gd name="T4" fmla="*/ 266 w 85"/>
                  <a:gd name="T5" fmla="*/ 245 h 45"/>
                  <a:gd name="T6" fmla="*/ 407 w 85"/>
                  <a:gd name="T7" fmla="*/ 49 h 45"/>
                  <a:gd name="T8" fmla="*/ 169 w 85"/>
                  <a:gd name="T9" fmla="*/ 134 h 45"/>
                  <a:gd name="T10" fmla="*/ 15 w 85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5" h="45">
                    <a:moveTo>
                      <a:pt x="0" y="0"/>
                    </a:moveTo>
                    <a:cubicBezTo>
                      <a:pt x="11" y="9"/>
                      <a:pt x="17" y="27"/>
                      <a:pt x="28" y="36"/>
                    </a:cubicBezTo>
                    <a:cubicBezTo>
                      <a:pt x="35" y="42"/>
                      <a:pt x="46" y="45"/>
                      <a:pt x="55" y="44"/>
                    </a:cubicBezTo>
                    <a:cubicBezTo>
                      <a:pt x="70" y="42"/>
                      <a:pt x="85" y="25"/>
                      <a:pt x="84" y="9"/>
                    </a:cubicBezTo>
                    <a:cubicBezTo>
                      <a:pt x="72" y="26"/>
                      <a:pt x="54" y="30"/>
                      <a:pt x="35" y="24"/>
                    </a:cubicBezTo>
                    <a:cubicBezTo>
                      <a:pt x="25" y="21"/>
                      <a:pt x="6" y="11"/>
                      <a:pt x="3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0" name="Freeform 266">
                <a:extLst>
                  <a:ext uri="{FF2B5EF4-FFF2-40B4-BE49-F238E27FC236}">
                    <a16:creationId xmlns:a16="http://schemas.microsoft.com/office/drawing/2014/main" id="{A356901D-AC64-47E3-B3E4-A58D9CA64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6" y="3615"/>
                <a:ext cx="101" cy="104"/>
              </a:xfrm>
              <a:custGeom>
                <a:avLst/>
                <a:gdLst>
                  <a:gd name="T0" fmla="*/ 0 w 46"/>
                  <a:gd name="T1" fmla="*/ 66 h 44"/>
                  <a:gd name="T2" fmla="*/ 165 w 46"/>
                  <a:gd name="T3" fmla="*/ 196 h 44"/>
                  <a:gd name="T4" fmla="*/ 154 w 46"/>
                  <a:gd name="T5" fmla="*/ 0 h 44"/>
                  <a:gd name="T6" fmla="*/ 105 w 46"/>
                  <a:gd name="T7" fmla="*/ 144 h 44"/>
                  <a:gd name="T8" fmla="*/ 15 w 46"/>
                  <a:gd name="T9" fmla="*/ 66 h 4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44">
                    <a:moveTo>
                      <a:pt x="0" y="12"/>
                    </a:moveTo>
                    <a:cubicBezTo>
                      <a:pt x="7" y="24"/>
                      <a:pt x="14" y="44"/>
                      <a:pt x="34" y="35"/>
                    </a:cubicBezTo>
                    <a:cubicBezTo>
                      <a:pt x="46" y="29"/>
                      <a:pt x="36" y="9"/>
                      <a:pt x="32" y="0"/>
                    </a:cubicBezTo>
                    <a:cubicBezTo>
                      <a:pt x="31" y="10"/>
                      <a:pt x="34" y="23"/>
                      <a:pt x="22" y="26"/>
                    </a:cubicBezTo>
                    <a:cubicBezTo>
                      <a:pt x="13" y="28"/>
                      <a:pt x="6" y="19"/>
                      <a:pt x="3" y="12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1" name="Freeform 267">
                <a:extLst>
                  <a:ext uri="{FF2B5EF4-FFF2-40B4-BE49-F238E27FC236}">
                    <a16:creationId xmlns:a16="http://schemas.microsoft.com/office/drawing/2014/main" id="{3F1BD6F5-07AE-421D-B840-23BADE8A80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2" y="3646"/>
                <a:ext cx="136" cy="106"/>
              </a:xfrm>
              <a:custGeom>
                <a:avLst/>
                <a:gdLst>
                  <a:gd name="T0" fmla="*/ 0 w 62"/>
                  <a:gd name="T1" fmla="*/ 0 h 45"/>
                  <a:gd name="T2" fmla="*/ 202 w 62"/>
                  <a:gd name="T3" fmla="*/ 238 h 45"/>
                  <a:gd name="T4" fmla="*/ 298 w 62"/>
                  <a:gd name="T5" fmla="*/ 106 h 45"/>
                  <a:gd name="T6" fmla="*/ 149 w 62"/>
                  <a:gd name="T7" fmla="*/ 155 h 45"/>
                  <a:gd name="T8" fmla="*/ 53 w 62"/>
                  <a:gd name="T9" fmla="*/ 78 h 45"/>
                  <a:gd name="T10" fmla="*/ 0 w 62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2" h="45">
                    <a:moveTo>
                      <a:pt x="0" y="0"/>
                    </a:moveTo>
                    <a:cubicBezTo>
                      <a:pt x="17" y="13"/>
                      <a:pt x="19" y="40"/>
                      <a:pt x="42" y="43"/>
                    </a:cubicBezTo>
                    <a:cubicBezTo>
                      <a:pt x="57" y="45"/>
                      <a:pt x="60" y="32"/>
                      <a:pt x="62" y="19"/>
                    </a:cubicBezTo>
                    <a:cubicBezTo>
                      <a:pt x="53" y="28"/>
                      <a:pt x="43" y="34"/>
                      <a:pt x="31" y="28"/>
                    </a:cubicBezTo>
                    <a:cubicBezTo>
                      <a:pt x="24" y="25"/>
                      <a:pt x="16" y="19"/>
                      <a:pt x="11" y="14"/>
                    </a:cubicBezTo>
                    <a:cubicBezTo>
                      <a:pt x="7" y="10"/>
                      <a:pt x="5" y="4"/>
                      <a:pt x="0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2" name="Freeform 268">
                <a:extLst>
                  <a:ext uri="{FF2B5EF4-FFF2-40B4-BE49-F238E27FC236}">
                    <a16:creationId xmlns:a16="http://schemas.microsoft.com/office/drawing/2014/main" id="{2F4949A6-144C-408A-9AF6-B98B69C1F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06" y="3529"/>
                <a:ext cx="183" cy="161"/>
              </a:xfrm>
              <a:custGeom>
                <a:avLst/>
                <a:gdLst>
                  <a:gd name="T0" fmla="*/ 20 w 83"/>
                  <a:gd name="T1" fmla="*/ 0 h 69"/>
                  <a:gd name="T2" fmla="*/ 44 w 83"/>
                  <a:gd name="T3" fmla="*/ 250 h 69"/>
                  <a:gd name="T4" fmla="*/ 181 w 83"/>
                  <a:gd name="T5" fmla="*/ 343 h 69"/>
                  <a:gd name="T6" fmla="*/ 403 w 83"/>
                  <a:gd name="T7" fmla="*/ 208 h 69"/>
                  <a:gd name="T8" fmla="*/ 364 w 83"/>
                  <a:gd name="T9" fmla="*/ 240 h 69"/>
                  <a:gd name="T10" fmla="*/ 271 w 83"/>
                  <a:gd name="T11" fmla="*/ 289 h 69"/>
                  <a:gd name="T12" fmla="*/ 141 w 83"/>
                  <a:gd name="T13" fmla="*/ 257 h 69"/>
                  <a:gd name="T14" fmla="*/ 53 w 83"/>
                  <a:gd name="T15" fmla="*/ 142 h 69"/>
                  <a:gd name="T16" fmla="*/ 24 w 83"/>
                  <a:gd name="T17" fmla="*/ 16 h 69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3" h="69">
                    <a:moveTo>
                      <a:pt x="4" y="0"/>
                    </a:moveTo>
                    <a:cubicBezTo>
                      <a:pt x="4" y="16"/>
                      <a:pt x="0" y="32"/>
                      <a:pt x="9" y="46"/>
                    </a:cubicBezTo>
                    <a:cubicBezTo>
                      <a:pt x="14" y="55"/>
                      <a:pt x="27" y="60"/>
                      <a:pt x="37" y="63"/>
                    </a:cubicBezTo>
                    <a:cubicBezTo>
                      <a:pt x="57" y="69"/>
                      <a:pt x="83" y="63"/>
                      <a:pt x="83" y="38"/>
                    </a:cubicBezTo>
                    <a:cubicBezTo>
                      <a:pt x="80" y="39"/>
                      <a:pt x="78" y="42"/>
                      <a:pt x="75" y="44"/>
                    </a:cubicBezTo>
                    <a:cubicBezTo>
                      <a:pt x="69" y="49"/>
                      <a:pt x="63" y="52"/>
                      <a:pt x="56" y="53"/>
                    </a:cubicBezTo>
                    <a:cubicBezTo>
                      <a:pt x="46" y="55"/>
                      <a:pt x="37" y="52"/>
                      <a:pt x="29" y="47"/>
                    </a:cubicBezTo>
                    <a:cubicBezTo>
                      <a:pt x="20" y="42"/>
                      <a:pt x="15" y="36"/>
                      <a:pt x="11" y="26"/>
                    </a:cubicBezTo>
                    <a:cubicBezTo>
                      <a:pt x="7" y="19"/>
                      <a:pt x="7" y="9"/>
                      <a:pt x="5" y="3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3" name="Freeform 269">
                <a:extLst>
                  <a:ext uri="{FF2B5EF4-FFF2-40B4-BE49-F238E27FC236}">
                    <a16:creationId xmlns:a16="http://schemas.microsoft.com/office/drawing/2014/main" id="{FE32C46B-5726-454C-92CD-0C8F5C0B70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02" y="3338"/>
                <a:ext cx="246" cy="186"/>
              </a:xfrm>
              <a:custGeom>
                <a:avLst/>
                <a:gdLst>
                  <a:gd name="T0" fmla="*/ 0 w 112"/>
                  <a:gd name="T1" fmla="*/ 193 h 79"/>
                  <a:gd name="T2" fmla="*/ 367 w 112"/>
                  <a:gd name="T3" fmla="*/ 372 h 79"/>
                  <a:gd name="T4" fmla="*/ 483 w 112"/>
                  <a:gd name="T5" fmla="*/ 193 h 79"/>
                  <a:gd name="T6" fmla="*/ 525 w 112"/>
                  <a:gd name="T7" fmla="*/ 0 h 79"/>
                  <a:gd name="T8" fmla="*/ 270 w 112"/>
                  <a:gd name="T9" fmla="*/ 299 h 79"/>
                  <a:gd name="T10" fmla="*/ 20 w 112"/>
                  <a:gd name="T11" fmla="*/ 217 h 79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12" h="79">
                    <a:moveTo>
                      <a:pt x="0" y="35"/>
                    </a:moveTo>
                    <a:cubicBezTo>
                      <a:pt x="8" y="67"/>
                      <a:pt x="48" y="79"/>
                      <a:pt x="76" y="67"/>
                    </a:cubicBezTo>
                    <a:cubicBezTo>
                      <a:pt x="88" y="62"/>
                      <a:pt x="95" y="47"/>
                      <a:pt x="100" y="35"/>
                    </a:cubicBezTo>
                    <a:cubicBezTo>
                      <a:pt x="103" y="27"/>
                      <a:pt x="112" y="9"/>
                      <a:pt x="109" y="0"/>
                    </a:cubicBezTo>
                    <a:cubicBezTo>
                      <a:pt x="98" y="20"/>
                      <a:pt x="82" y="53"/>
                      <a:pt x="56" y="54"/>
                    </a:cubicBezTo>
                    <a:cubicBezTo>
                      <a:pt x="37" y="55"/>
                      <a:pt x="16" y="57"/>
                      <a:pt x="4" y="39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4" name="Freeform 270">
                <a:extLst>
                  <a:ext uri="{FF2B5EF4-FFF2-40B4-BE49-F238E27FC236}">
                    <a16:creationId xmlns:a16="http://schemas.microsoft.com/office/drawing/2014/main" id="{0129EB09-590A-4AC8-BDCA-30D92CC564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74" y="3235"/>
                <a:ext cx="147" cy="148"/>
              </a:xfrm>
              <a:custGeom>
                <a:avLst/>
                <a:gdLst>
                  <a:gd name="T0" fmla="*/ 0 w 67"/>
                  <a:gd name="T1" fmla="*/ 155 h 63"/>
                  <a:gd name="T2" fmla="*/ 110 w 67"/>
                  <a:gd name="T3" fmla="*/ 282 h 63"/>
                  <a:gd name="T4" fmla="*/ 182 w 67"/>
                  <a:gd name="T5" fmla="*/ 336 h 63"/>
                  <a:gd name="T6" fmla="*/ 250 w 67"/>
                  <a:gd name="T7" fmla="*/ 183 h 63"/>
                  <a:gd name="T8" fmla="*/ 294 w 67"/>
                  <a:gd name="T9" fmla="*/ 0 h 63"/>
                  <a:gd name="T10" fmla="*/ 140 w 67"/>
                  <a:gd name="T11" fmla="*/ 209 h 63"/>
                  <a:gd name="T12" fmla="*/ 20 w 67"/>
                  <a:gd name="T13" fmla="*/ 164 h 6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67" h="63">
                    <a:moveTo>
                      <a:pt x="0" y="28"/>
                    </a:moveTo>
                    <a:cubicBezTo>
                      <a:pt x="7" y="37"/>
                      <a:pt x="14" y="44"/>
                      <a:pt x="23" y="51"/>
                    </a:cubicBezTo>
                    <a:cubicBezTo>
                      <a:pt x="26" y="54"/>
                      <a:pt x="33" y="63"/>
                      <a:pt x="38" y="61"/>
                    </a:cubicBezTo>
                    <a:cubicBezTo>
                      <a:pt x="42" y="60"/>
                      <a:pt x="50" y="37"/>
                      <a:pt x="52" y="33"/>
                    </a:cubicBezTo>
                    <a:cubicBezTo>
                      <a:pt x="56" y="26"/>
                      <a:pt x="67" y="7"/>
                      <a:pt x="61" y="0"/>
                    </a:cubicBezTo>
                    <a:cubicBezTo>
                      <a:pt x="49" y="11"/>
                      <a:pt x="45" y="32"/>
                      <a:pt x="29" y="38"/>
                    </a:cubicBezTo>
                    <a:cubicBezTo>
                      <a:pt x="20" y="42"/>
                      <a:pt x="11" y="35"/>
                      <a:pt x="4" y="3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5" name="Freeform 271">
                <a:extLst>
                  <a:ext uri="{FF2B5EF4-FFF2-40B4-BE49-F238E27FC236}">
                    <a16:creationId xmlns:a16="http://schemas.microsoft.com/office/drawing/2014/main" id="{2BA15FF5-9FFE-4C95-95F6-FA4464484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86" y="3188"/>
                <a:ext cx="100" cy="66"/>
              </a:xfrm>
              <a:custGeom>
                <a:avLst/>
                <a:gdLst>
                  <a:gd name="T0" fmla="*/ 16 w 45"/>
                  <a:gd name="T1" fmla="*/ 83 h 28"/>
                  <a:gd name="T2" fmla="*/ 0 w 45"/>
                  <a:gd name="T3" fmla="*/ 83 h 28"/>
                  <a:gd name="T4" fmla="*/ 162 w 45"/>
                  <a:gd name="T5" fmla="*/ 134 h 28"/>
                  <a:gd name="T6" fmla="*/ 218 w 45"/>
                  <a:gd name="T7" fmla="*/ 0 h 28"/>
                  <a:gd name="T8" fmla="*/ 149 w 45"/>
                  <a:gd name="T9" fmla="*/ 99 h 28"/>
                  <a:gd name="T10" fmla="*/ 29 w 45"/>
                  <a:gd name="T11" fmla="*/ 83 h 2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5" h="28">
                    <a:moveTo>
                      <a:pt x="3" y="15"/>
                    </a:moveTo>
                    <a:cubicBezTo>
                      <a:pt x="2" y="15"/>
                      <a:pt x="1" y="16"/>
                      <a:pt x="0" y="15"/>
                    </a:cubicBezTo>
                    <a:cubicBezTo>
                      <a:pt x="10" y="19"/>
                      <a:pt x="22" y="28"/>
                      <a:pt x="33" y="24"/>
                    </a:cubicBezTo>
                    <a:cubicBezTo>
                      <a:pt x="44" y="20"/>
                      <a:pt x="45" y="10"/>
                      <a:pt x="44" y="0"/>
                    </a:cubicBezTo>
                    <a:cubicBezTo>
                      <a:pt x="42" y="8"/>
                      <a:pt x="39" y="16"/>
                      <a:pt x="30" y="18"/>
                    </a:cubicBezTo>
                    <a:cubicBezTo>
                      <a:pt x="24" y="20"/>
                      <a:pt x="11" y="19"/>
                      <a:pt x="6" y="15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6" name="Freeform 272">
                <a:extLst>
                  <a:ext uri="{FF2B5EF4-FFF2-40B4-BE49-F238E27FC236}">
                    <a16:creationId xmlns:a16="http://schemas.microsoft.com/office/drawing/2014/main" id="{B5FEAA92-EADE-4236-AC77-A47B79301C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36" y="3108"/>
                <a:ext cx="69" cy="61"/>
              </a:xfrm>
              <a:custGeom>
                <a:avLst/>
                <a:gdLst>
                  <a:gd name="T0" fmla="*/ 0 w 31"/>
                  <a:gd name="T1" fmla="*/ 49 h 26"/>
                  <a:gd name="T2" fmla="*/ 100 w 31"/>
                  <a:gd name="T3" fmla="*/ 122 h 26"/>
                  <a:gd name="T4" fmla="*/ 154 w 31"/>
                  <a:gd name="T5" fmla="*/ 0 h 26"/>
                  <a:gd name="T6" fmla="*/ 9 w 31"/>
                  <a:gd name="T7" fmla="*/ 4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1" h="26">
                    <a:moveTo>
                      <a:pt x="0" y="9"/>
                    </a:moveTo>
                    <a:cubicBezTo>
                      <a:pt x="3" y="15"/>
                      <a:pt x="12" y="26"/>
                      <a:pt x="20" y="22"/>
                    </a:cubicBezTo>
                    <a:cubicBezTo>
                      <a:pt x="24" y="19"/>
                      <a:pt x="30" y="5"/>
                      <a:pt x="31" y="0"/>
                    </a:cubicBezTo>
                    <a:cubicBezTo>
                      <a:pt x="24" y="12"/>
                      <a:pt x="15" y="16"/>
                      <a:pt x="2" y="9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7" name="Freeform 273">
                <a:extLst>
                  <a:ext uri="{FF2B5EF4-FFF2-40B4-BE49-F238E27FC236}">
                    <a16:creationId xmlns:a16="http://schemas.microsoft.com/office/drawing/2014/main" id="{2F95A03D-0326-47FE-BEDC-8C1E27D95E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5" y="3341"/>
                <a:ext cx="108" cy="143"/>
              </a:xfrm>
              <a:custGeom>
                <a:avLst/>
                <a:gdLst>
                  <a:gd name="T0" fmla="*/ 0 w 49"/>
                  <a:gd name="T1" fmla="*/ 131 h 61"/>
                  <a:gd name="T2" fmla="*/ 150 w 49"/>
                  <a:gd name="T3" fmla="*/ 335 h 61"/>
                  <a:gd name="T4" fmla="*/ 205 w 49"/>
                  <a:gd name="T5" fmla="*/ 164 h 61"/>
                  <a:gd name="T6" fmla="*/ 223 w 49"/>
                  <a:gd name="T7" fmla="*/ 28 h 61"/>
                  <a:gd name="T8" fmla="*/ 185 w 49"/>
                  <a:gd name="T9" fmla="*/ 61 h 61"/>
                  <a:gd name="T10" fmla="*/ 141 w 49"/>
                  <a:gd name="T11" fmla="*/ 192 h 61"/>
                  <a:gd name="T12" fmla="*/ 82 w 49"/>
                  <a:gd name="T13" fmla="*/ 148 h 61"/>
                  <a:gd name="T14" fmla="*/ 33 w 49"/>
                  <a:gd name="T15" fmla="*/ 131 h 61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9" h="61">
                    <a:moveTo>
                      <a:pt x="0" y="24"/>
                    </a:moveTo>
                    <a:cubicBezTo>
                      <a:pt x="14" y="26"/>
                      <a:pt x="25" y="50"/>
                      <a:pt x="31" y="61"/>
                    </a:cubicBezTo>
                    <a:cubicBezTo>
                      <a:pt x="37" y="60"/>
                      <a:pt x="40" y="37"/>
                      <a:pt x="42" y="30"/>
                    </a:cubicBezTo>
                    <a:cubicBezTo>
                      <a:pt x="44" y="25"/>
                      <a:pt x="49" y="10"/>
                      <a:pt x="46" y="5"/>
                    </a:cubicBezTo>
                    <a:cubicBezTo>
                      <a:pt x="42" y="0"/>
                      <a:pt x="40" y="7"/>
                      <a:pt x="38" y="11"/>
                    </a:cubicBezTo>
                    <a:cubicBezTo>
                      <a:pt x="36" y="17"/>
                      <a:pt x="36" y="33"/>
                      <a:pt x="29" y="35"/>
                    </a:cubicBezTo>
                    <a:cubicBezTo>
                      <a:pt x="25" y="36"/>
                      <a:pt x="20" y="29"/>
                      <a:pt x="17" y="27"/>
                    </a:cubicBezTo>
                    <a:cubicBezTo>
                      <a:pt x="13" y="26"/>
                      <a:pt x="10" y="26"/>
                      <a:pt x="7" y="24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8" name="Freeform 274">
                <a:extLst>
                  <a:ext uri="{FF2B5EF4-FFF2-40B4-BE49-F238E27FC236}">
                    <a16:creationId xmlns:a16="http://schemas.microsoft.com/office/drawing/2014/main" id="{8FD333A3-4A4F-471F-B71C-A449EDA91B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6" y="3280"/>
                <a:ext cx="75" cy="281"/>
              </a:xfrm>
              <a:custGeom>
                <a:avLst/>
                <a:gdLst>
                  <a:gd name="T0" fmla="*/ 44 w 34"/>
                  <a:gd name="T1" fmla="*/ 0 h 120"/>
                  <a:gd name="T2" fmla="*/ 126 w 34"/>
                  <a:gd name="T3" fmla="*/ 229 h 120"/>
                  <a:gd name="T4" fmla="*/ 161 w 34"/>
                  <a:gd name="T5" fmla="*/ 356 h 120"/>
                  <a:gd name="T6" fmla="*/ 0 w 34"/>
                  <a:gd name="T7" fmla="*/ 658 h 120"/>
                  <a:gd name="T8" fmla="*/ 88 w 34"/>
                  <a:gd name="T9" fmla="*/ 478 h 120"/>
                  <a:gd name="T10" fmla="*/ 101 w 34"/>
                  <a:gd name="T11" fmla="*/ 311 h 120"/>
                  <a:gd name="T12" fmla="*/ 57 w 34"/>
                  <a:gd name="T13" fmla="*/ 159 h 120"/>
                  <a:gd name="T14" fmla="*/ 40 w 34"/>
                  <a:gd name="T15" fmla="*/ 28 h 120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34" h="120">
                    <a:moveTo>
                      <a:pt x="9" y="0"/>
                    </a:moveTo>
                    <a:cubicBezTo>
                      <a:pt x="15" y="14"/>
                      <a:pt x="21" y="28"/>
                      <a:pt x="26" y="42"/>
                    </a:cubicBezTo>
                    <a:cubicBezTo>
                      <a:pt x="28" y="49"/>
                      <a:pt x="33" y="57"/>
                      <a:pt x="33" y="65"/>
                    </a:cubicBezTo>
                    <a:cubicBezTo>
                      <a:pt x="34" y="82"/>
                      <a:pt x="16" y="114"/>
                      <a:pt x="0" y="120"/>
                    </a:cubicBezTo>
                    <a:cubicBezTo>
                      <a:pt x="3" y="108"/>
                      <a:pt x="14" y="98"/>
                      <a:pt x="18" y="87"/>
                    </a:cubicBezTo>
                    <a:cubicBezTo>
                      <a:pt x="22" y="78"/>
                      <a:pt x="22" y="67"/>
                      <a:pt x="21" y="57"/>
                    </a:cubicBezTo>
                    <a:cubicBezTo>
                      <a:pt x="19" y="47"/>
                      <a:pt x="14" y="38"/>
                      <a:pt x="12" y="29"/>
                    </a:cubicBezTo>
                    <a:cubicBezTo>
                      <a:pt x="10" y="21"/>
                      <a:pt x="10" y="12"/>
                      <a:pt x="8" y="5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79" name="Freeform 275">
                <a:extLst>
                  <a:ext uri="{FF2B5EF4-FFF2-40B4-BE49-F238E27FC236}">
                    <a16:creationId xmlns:a16="http://schemas.microsoft.com/office/drawing/2014/main" id="{D6D919DB-258C-4F1C-9441-31D3E8D90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4" y="3280"/>
                <a:ext cx="66" cy="263"/>
              </a:xfrm>
              <a:custGeom>
                <a:avLst/>
                <a:gdLst>
                  <a:gd name="T0" fmla="*/ 33 w 30"/>
                  <a:gd name="T1" fmla="*/ 73 h 112"/>
                  <a:gd name="T2" fmla="*/ 130 w 30"/>
                  <a:gd name="T3" fmla="*/ 359 h 112"/>
                  <a:gd name="T4" fmla="*/ 15 w 30"/>
                  <a:gd name="T5" fmla="*/ 585 h 112"/>
                  <a:gd name="T6" fmla="*/ 29 w 30"/>
                  <a:gd name="T7" fmla="*/ 495 h 112"/>
                  <a:gd name="T8" fmla="*/ 48 w 30"/>
                  <a:gd name="T9" fmla="*/ 319 h 112"/>
                  <a:gd name="T10" fmla="*/ 33 w 30"/>
                  <a:gd name="T11" fmla="*/ 143 h 112"/>
                  <a:gd name="T12" fmla="*/ 15 w 30"/>
                  <a:gd name="T13" fmla="*/ 0 h 11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30" h="112">
                    <a:moveTo>
                      <a:pt x="7" y="13"/>
                    </a:moveTo>
                    <a:cubicBezTo>
                      <a:pt x="13" y="29"/>
                      <a:pt x="30" y="47"/>
                      <a:pt x="27" y="65"/>
                    </a:cubicBezTo>
                    <a:cubicBezTo>
                      <a:pt x="26" y="71"/>
                      <a:pt x="13" y="112"/>
                      <a:pt x="3" y="106"/>
                    </a:cubicBezTo>
                    <a:cubicBezTo>
                      <a:pt x="0" y="104"/>
                      <a:pt x="5" y="92"/>
                      <a:pt x="6" y="90"/>
                    </a:cubicBezTo>
                    <a:cubicBezTo>
                      <a:pt x="9" y="79"/>
                      <a:pt x="10" y="70"/>
                      <a:pt x="10" y="58"/>
                    </a:cubicBezTo>
                    <a:cubicBezTo>
                      <a:pt x="10" y="47"/>
                      <a:pt x="10" y="37"/>
                      <a:pt x="7" y="26"/>
                    </a:cubicBezTo>
                    <a:cubicBezTo>
                      <a:pt x="5" y="18"/>
                      <a:pt x="2" y="9"/>
                      <a:pt x="3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0" name="Freeform 276">
                <a:extLst>
                  <a:ext uri="{FF2B5EF4-FFF2-40B4-BE49-F238E27FC236}">
                    <a16:creationId xmlns:a16="http://schemas.microsoft.com/office/drawing/2014/main" id="{77E9ECFF-9163-41DE-B7F9-2BCA626F6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3345"/>
                <a:ext cx="135" cy="165"/>
              </a:xfrm>
              <a:custGeom>
                <a:avLst/>
                <a:gdLst>
                  <a:gd name="T0" fmla="*/ 299 w 61"/>
                  <a:gd name="T1" fmla="*/ 5 h 70"/>
                  <a:gd name="T2" fmla="*/ 162 w 61"/>
                  <a:gd name="T3" fmla="*/ 229 h 70"/>
                  <a:gd name="T4" fmla="*/ 77 w 61"/>
                  <a:gd name="T5" fmla="*/ 389 h 70"/>
                  <a:gd name="T6" fmla="*/ 294 w 61"/>
                  <a:gd name="T7" fmla="*/ 0 h 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61" h="70">
                    <a:moveTo>
                      <a:pt x="61" y="1"/>
                    </a:moveTo>
                    <a:cubicBezTo>
                      <a:pt x="50" y="8"/>
                      <a:pt x="40" y="29"/>
                      <a:pt x="33" y="41"/>
                    </a:cubicBezTo>
                    <a:cubicBezTo>
                      <a:pt x="27" y="50"/>
                      <a:pt x="23" y="61"/>
                      <a:pt x="16" y="70"/>
                    </a:cubicBezTo>
                    <a:cubicBezTo>
                      <a:pt x="0" y="59"/>
                      <a:pt x="50" y="6"/>
                      <a:pt x="60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1" name="Freeform 277">
                <a:extLst>
                  <a:ext uri="{FF2B5EF4-FFF2-40B4-BE49-F238E27FC236}">
                    <a16:creationId xmlns:a16="http://schemas.microsoft.com/office/drawing/2014/main" id="{21630769-F7A8-435B-B472-7B12461CD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4" y="3343"/>
                <a:ext cx="51" cy="106"/>
              </a:xfrm>
              <a:custGeom>
                <a:avLst/>
                <a:gdLst>
                  <a:gd name="T0" fmla="*/ 113 w 23"/>
                  <a:gd name="T1" fmla="*/ 0 h 45"/>
                  <a:gd name="T2" fmla="*/ 73 w 23"/>
                  <a:gd name="T3" fmla="*/ 127 h 45"/>
                  <a:gd name="T4" fmla="*/ 29 w 23"/>
                  <a:gd name="T5" fmla="*/ 250 h 45"/>
                  <a:gd name="T6" fmla="*/ 98 w 23"/>
                  <a:gd name="T7" fmla="*/ 21 h 4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3" h="45">
                    <a:moveTo>
                      <a:pt x="23" y="0"/>
                    </a:moveTo>
                    <a:cubicBezTo>
                      <a:pt x="23" y="7"/>
                      <a:pt x="17" y="16"/>
                      <a:pt x="15" y="23"/>
                    </a:cubicBezTo>
                    <a:cubicBezTo>
                      <a:pt x="13" y="31"/>
                      <a:pt x="9" y="38"/>
                      <a:pt x="6" y="45"/>
                    </a:cubicBezTo>
                    <a:cubicBezTo>
                      <a:pt x="0" y="35"/>
                      <a:pt x="14" y="12"/>
                      <a:pt x="20" y="4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2" name="Freeform 278">
                <a:extLst>
                  <a:ext uri="{FF2B5EF4-FFF2-40B4-BE49-F238E27FC236}">
                    <a16:creationId xmlns:a16="http://schemas.microsoft.com/office/drawing/2014/main" id="{BD7C091C-ACC5-4E44-9FF6-7F695EDAB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9" y="3162"/>
                <a:ext cx="64" cy="64"/>
              </a:xfrm>
              <a:custGeom>
                <a:avLst/>
                <a:gdLst>
                  <a:gd name="T0" fmla="*/ 137 w 29"/>
                  <a:gd name="T1" fmla="*/ 0 h 27"/>
                  <a:gd name="T2" fmla="*/ 0 w 29"/>
                  <a:gd name="T3" fmla="*/ 152 h 27"/>
                  <a:gd name="T4" fmla="*/ 49 w 29"/>
                  <a:gd name="T5" fmla="*/ 66 h 27"/>
                  <a:gd name="T6" fmla="*/ 137 w 29"/>
                  <a:gd name="T7" fmla="*/ 0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" h="27">
                    <a:moveTo>
                      <a:pt x="28" y="0"/>
                    </a:moveTo>
                    <a:cubicBezTo>
                      <a:pt x="29" y="6"/>
                      <a:pt x="6" y="25"/>
                      <a:pt x="0" y="27"/>
                    </a:cubicBezTo>
                    <a:cubicBezTo>
                      <a:pt x="4" y="22"/>
                      <a:pt x="5" y="16"/>
                      <a:pt x="10" y="12"/>
                    </a:cubicBezTo>
                    <a:cubicBezTo>
                      <a:pt x="15" y="7"/>
                      <a:pt x="22" y="3"/>
                      <a:pt x="28" y="0"/>
                    </a:cubicBezTo>
                  </a:path>
                </a:pathLst>
              </a:custGeom>
              <a:solidFill>
                <a:srgbClr val="E56E5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3" name="Freeform 279">
                <a:extLst>
                  <a:ext uri="{FF2B5EF4-FFF2-40B4-BE49-F238E27FC236}">
                    <a16:creationId xmlns:a16="http://schemas.microsoft.com/office/drawing/2014/main" id="{26FFB01B-CBA7-4172-BDB6-CC0178B275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930"/>
                <a:ext cx="35" cy="216"/>
              </a:xfrm>
              <a:custGeom>
                <a:avLst/>
                <a:gdLst>
                  <a:gd name="T0" fmla="*/ 77 w 16"/>
                  <a:gd name="T1" fmla="*/ 0 h 92"/>
                  <a:gd name="T2" fmla="*/ 20 w 16"/>
                  <a:gd name="T3" fmla="*/ 258 h 92"/>
                  <a:gd name="T4" fmla="*/ 57 w 16"/>
                  <a:gd name="T5" fmla="*/ 507 h 92"/>
                  <a:gd name="T6" fmla="*/ 72 w 16"/>
                  <a:gd name="T7" fmla="*/ 33 h 9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92">
                    <a:moveTo>
                      <a:pt x="16" y="0"/>
                    </a:moveTo>
                    <a:cubicBezTo>
                      <a:pt x="8" y="13"/>
                      <a:pt x="8" y="33"/>
                      <a:pt x="4" y="47"/>
                    </a:cubicBezTo>
                    <a:cubicBezTo>
                      <a:pt x="0" y="64"/>
                      <a:pt x="7" y="76"/>
                      <a:pt x="12" y="92"/>
                    </a:cubicBezTo>
                    <a:cubicBezTo>
                      <a:pt x="5" y="64"/>
                      <a:pt x="5" y="34"/>
                      <a:pt x="15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4" name="Freeform 280">
                <a:extLst>
                  <a:ext uri="{FF2B5EF4-FFF2-40B4-BE49-F238E27FC236}">
                    <a16:creationId xmlns:a16="http://schemas.microsoft.com/office/drawing/2014/main" id="{7E10900A-97F2-4B12-AF23-66E6355F6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641"/>
                <a:ext cx="79" cy="57"/>
              </a:xfrm>
              <a:custGeom>
                <a:avLst/>
                <a:gdLst>
                  <a:gd name="T0" fmla="*/ 0 w 36"/>
                  <a:gd name="T1" fmla="*/ 135 h 24"/>
                  <a:gd name="T2" fmla="*/ 169 w 36"/>
                  <a:gd name="T3" fmla="*/ 69 h 24"/>
                  <a:gd name="T4" fmla="*/ 169 w 36"/>
                  <a:gd name="T5" fmla="*/ 78 h 24"/>
                  <a:gd name="T6" fmla="*/ 169 w 36"/>
                  <a:gd name="T7" fmla="*/ 78 h 24"/>
                  <a:gd name="T8" fmla="*/ 4 w 36"/>
                  <a:gd name="T9" fmla="*/ 135 h 2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6" h="24">
                    <a:moveTo>
                      <a:pt x="0" y="24"/>
                    </a:moveTo>
                    <a:cubicBezTo>
                      <a:pt x="7" y="13"/>
                      <a:pt x="24" y="0"/>
                      <a:pt x="35" y="12"/>
                    </a:cubicBezTo>
                    <a:cubicBezTo>
                      <a:pt x="35" y="12"/>
                      <a:pt x="35" y="13"/>
                      <a:pt x="35" y="14"/>
                    </a:cubicBezTo>
                    <a:cubicBezTo>
                      <a:pt x="36" y="14"/>
                      <a:pt x="36" y="14"/>
                      <a:pt x="35" y="14"/>
                    </a:cubicBezTo>
                    <a:cubicBezTo>
                      <a:pt x="24" y="5"/>
                      <a:pt x="9" y="17"/>
                      <a:pt x="1" y="2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5" name="Freeform 281">
                <a:extLst>
                  <a:ext uri="{FF2B5EF4-FFF2-40B4-BE49-F238E27FC236}">
                    <a16:creationId xmlns:a16="http://schemas.microsoft.com/office/drawing/2014/main" id="{9DA8A5AD-9F74-43D0-92FA-F308BE389B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9" y="2630"/>
                <a:ext cx="71" cy="68"/>
              </a:xfrm>
              <a:custGeom>
                <a:avLst/>
                <a:gdLst>
                  <a:gd name="T0" fmla="*/ 4 w 32"/>
                  <a:gd name="T1" fmla="*/ 159 h 29"/>
                  <a:gd name="T2" fmla="*/ 158 w 32"/>
                  <a:gd name="T3" fmla="*/ 89 h 29"/>
                  <a:gd name="T4" fmla="*/ 0 w 32"/>
                  <a:gd name="T5" fmla="*/ 159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1" y="29"/>
                    </a:moveTo>
                    <a:cubicBezTo>
                      <a:pt x="4" y="22"/>
                      <a:pt x="27" y="0"/>
                      <a:pt x="32" y="16"/>
                    </a:cubicBezTo>
                    <a:cubicBezTo>
                      <a:pt x="18" y="16"/>
                      <a:pt x="10" y="18"/>
                      <a:pt x="0" y="2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6" name="Freeform 282">
                <a:extLst>
                  <a:ext uri="{FF2B5EF4-FFF2-40B4-BE49-F238E27FC236}">
                    <a16:creationId xmlns:a16="http://schemas.microsoft.com/office/drawing/2014/main" id="{8AA0FE70-1244-4537-B3E9-9EA3585833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5" y="2759"/>
                <a:ext cx="69" cy="54"/>
              </a:xfrm>
              <a:custGeom>
                <a:avLst/>
                <a:gdLst>
                  <a:gd name="T0" fmla="*/ 0 w 31"/>
                  <a:gd name="T1" fmla="*/ 127 h 23"/>
                  <a:gd name="T2" fmla="*/ 154 w 31"/>
                  <a:gd name="T3" fmla="*/ 73 h 23"/>
                  <a:gd name="T4" fmla="*/ 20 w 31"/>
                  <a:gd name="T5" fmla="*/ 11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1" h="23">
                    <a:moveTo>
                      <a:pt x="0" y="23"/>
                    </a:moveTo>
                    <a:cubicBezTo>
                      <a:pt x="4" y="12"/>
                      <a:pt x="22" y="0"/>
                      <a:pt x="31" y="13"/>
                    </a:cubicBezTo>
                    <a:cubicBezTo>
                      <a:pt x="23" y="7"/>
                      <a:pt x="8" y="12"/>
                      <a:pt x="4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7" name="Freeform 283">
                <a:extLst>
                  <a:ext uri="{FF2B5EF4-FFF2-40B4-BE49-F238E27FC236}">
                    <a16:creationId xmlns:a16="http://schemas.microsoft.com/office/drawing/2014/main" id="{689E79EC-1383-4C1B-9CAD-4E949D4047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6" y="3040"/>
                <a:ext cx="44" cy="108"/>
              </a:xfrm>
              <a:custGeom>
                <a:avLst/>
                <a:gdLst>
                  <a:gd name="T0" fmla="*/ 97 w 20"/>
                  <a:gd name="T1" fmla="*/ 33 h 46"/>
                  <a:gd name="T2" fmla="*/ 15 w 20"/>
                  <a:gd name="T3" fmla="*/ 16 h 46"/>
                  <a:gd name="T4" fmla="*/ 0 w 20"/>
                  <a:gd name="T5" fmla="*/ 254 h 46"/>
                  <a:gd name="T6" fmla="*/ 97 w 20"/>
                  <a:gd name="T7" fmla="*/ 38 h 4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46">
                    <a:moveTo>
                      <a:pt x="20" y="6"/>
                    </a:moveTo>
                    <a:cubicBezTo>
                      <a:pt x="15" y="4"/>
                      <a:pt x="10" y="3"/>
                      <a:pt x="3" y="3"/>
                    </a:cubicBezTo>
                    <a:cubicBezTo>
                      <a:pt x="3" y="18"/>
                      <a:pt x="0" y="32"/>
                      <a:pt x="0" y="46"/>
                    </a:cubicBezTo>
                    <a:cubicBezTo>
                      <a:pt x="3" y="37"/>
                      <a:pt x="3" y="0"/>
                      <a:pt x="20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8" name="Freeform 284">
                <a:extLst>
                  <a:ext uri="{FF2B5EF4-FFF2-40B4-BE49-F238E27FC236}">
                    <a16:creationId xmlns:a16="http://schemas.microsoft.com/office/drawing/2014/main" id="{CD1BA368-FBAE-4CF2-B525-8881981B4F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2604"/>
                <a:ext cx="156" cy="52"/>
              </a:xfrm>
              <a:custGeom>
                <a:avLst/>
                <a:gdLst>
                  <a:gd name="T0" fmla="*/ 0 w 71"/>
                  <a:gd name="T1" fmla="*/ 106 h 22"/>
                  <a:gd name="T2" fmla="*/ 343 w 71"/>
                  <a:gd name="T3" fmla="*/ 123 h 22"/>
                  <a:gd name="T4" fmla="*/ 266 w 71"/>
                  <a:gd name="T5" fmla="*/ 95 h 22"/>
                  <a:gd name="T6" fmla="*/ 189 w 71"/>
                  <a:gd name="T7" fmla="*/ 57 h 22"/>
                  <a:gd name="T8" fmla="*/ 40 w 71"/>
                  <a:gd name="T9" fmla="*/ 7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1" h="22">
                    <a:moveTo>
                      <a:pt x="0" y="19"/>
                    </a:moveTo>
                    <a:cubicBezTo>
                      <a:pt x="21" y="3"/>
                      <a:pt x="52" y="0"/>
                      <a:pt x="71" y="22"/>
                    </a:cubicBezTo>
                    <a:cubicBezTo>
                      <a:pt x="67" y="18"/>
                      <a:pt x="60" y="19"/>
                      <a:pt x="55" y="17"/>
                    </a:cubicBezTo>
                    <a:cubicBezTo>
                      <a:pt x="49" y="15"/>
                      <a:pt x="45" y="11"/>
                      <a:pt x="39" y="10"/>
                    </a:cubicBezTo>
                    <a:cubicBezTo>
                      <a:pt x="29" y="7"/>
                      <a:pt x="17" y="10"/>
                      <a:pt x="8" y="1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89" name="Freeform 285">
                <a:extLst>
                  <a:ext uri="{FF2B5EF4-FFF2-40B4-BE49-F238E27FC236}">
                    <a16:creationId xmlns:a16="http://schemas.microsoft.com/office/drawing/2014/main" id="{86CDE56F-1E9C-484C-A5E9-7F4BF96CAB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0" y="2792"/>
                <a:ext cx="71" cy="68"/>
              </a:xfrm>
              <a:custGeom>
                <a:avLst/>
                <a:gdLst>
                  <a:gd name="T0" fmla="*/ 0 w 32"/>
                  <a:gd name="T1" fmla="*/ 94 h 29"/>
                  <a:gd name="T2" fmla="*/ 158 w 32"/>
                  <a:gd name="T3" fmla="*/ 159 h 29"/>
                  <a:gd name="T4" fmla="*/ 20 w 32"/>
                  <a:gd name="T5" fmla="*/ 66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2" h="29">
                    <a:moveTo>
                      <a:pt x="0" y="17"/>
                    </a:moveTo>
                    <a:cubicBezTo>
                      <a:pt x="13" y="0"/>
                      <a:pt x="29" y="14"/>
                      <a:pt x="32" y="29"/>
                    </a:cubicBezTo>
                    <a:cubicBezTo>
                      <a:pt x="27" y="20"/>
                      <a:pt x="15" y="10"/>
                      <a:pt x="4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0" name="Freeform 286">
                <a:extLst>
                  <a:ext uri="{FF2B5EF4-FFF2-40B4-BE49-F238E27FC236}">
                    <a16:creationId xmlns:a16="http://schemas.microsoft.com/office/drawing/2014/main" id="{9544AEDE-B1C1-4524-9677-DBB7B4F92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6" y="3165"/>
                <a:ext cx="132" cy="164"/>
              </a:xfrm>
              <a:custGeom>
                <a:avLst/>
                <a:gdLst>
                  <a:gd name="T0" fmla="*/ 290 w 60"/>
                  <a:gd name="T1" fmla="*/ 0 h 70"/>
                  <a:gd name="T2" fmla="*/ 136 w 60"/>
                  <a:gd name="T3" fmla="*/ 127 h 70"/>
                  <a:gd name="T4" fmla="*/ 0 w 60"/>
                  <a:gd name="T5" fmla="*/ 384 h 70"/>
                  <a:gd name="T6" fmla="*/ 130 w 60"/>
                  <a:gd name="T7" fmla="*/ 164 h 70"/>
                  <a:gd name="T8" fmla="*/ 275 w 60"/>
                  <a:gd name="T9" fmla="*/ 28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0" h="70">
                    <a:moveTo>
                      <a:pt x="60" y="0"/>
                    </a:moveTo>
                    <a:cubicBezTo>
                      <a:pt x="50" y="10"/>
                      <a:pt x="38" y="14"/>
                      <a:pt x="28" y="23"/>
                    </a:cubicBezTo>
                    <a:cubicBezTo>
                      <a:pt x="17" y="35"/>
                      <a:pt x="6" y="56"/>
                      <a:pt x="0" y="70"/>
                    </a:cubicBezTo>
                    <a:cubicBezTo>
                      <a:pt x="12" y="59"/>
                      <a:pt x="18" y="43"/>
                      <a:pt x="27" y="30"/>
                    </a:cubicBezTo>
                    <a:cubicBezTo>
                      <a:pt x="35" y="20"/>
                      <a:pt x="49" y="15"/>
                      <a:pt x="57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1" name="Freeform 287">
                <a:extLst>
                  <a:ext uri="{FF2B5EF4-FFF2-40B4-BE49-F238E27FC236}">
                    <a16:creationId xmlns:a16="http://schemas.microsoft.com/office/drawing/2014/main" id="{2702A7AE-5698-4811-9653-A029878B4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1" y="3054"/>
                <a:ext cx="31" cy="36"/>
              </a:xfrm>
              <a:custGeom>
                <a:avLst/>
                <a:gdLst>
                  <a:gd name="T0" fmla="*/ 0 w 14"/>
                  <a:gd name="T1" fmla="*/ 24 h 15"/>
                  <a:gd name="T2" fmla="*/ 64 w 14"/>
                  <a:gd name="T3" fmla="*/ 86 h 15"/>
                  <a:gd name="T4" fmla="*/ 9 w 14"/>
                  <a:gd name="T5" fmla="*/ 17 h 1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5">
                    <a:moveTo>
                      <a:pt x="0" y="4"/>
                    </a:moveTo>
                    <a:cubicBezTo>
                      <a:pt x="6" y="0"/>
                      <a:pt x="14" y="8"/>
                      <a:pt x="13" y="15"/>
                    </a:cubicBezTo>
                    <a:cubicBezTo>
                      <a:pt x="11" y="9"/>
                      <a:pt x="8" y="5"/>
                      <a:pt x="2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2" name="Freeform 288">
                <a:extLst>
                  <a:ext uri="{FF2B5EF4-FFF2-40B4-BE49-F238E27FC236}">
                    <a16:creationId xmlns:a16="http://schemas.microsoft.com/office/drawing/2014/main" id="{E1CD7EB5-6D0A-4DCA-AE53-B975F7476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108"/>
                <a:ext cx="42" cy="17"/>
              </a:xfrm>
              <a:custGeom>
                <a:avLst/>
                <a:gdLst>
                  <a:gd name="T0" fmla="*/ 0 w 19"/>
                  <a:gd name="T1" fmla="*/ 24 h 7"/>
                  <a:gd name="T2" fmla="*/ 93 w 19"/>
                  <a:gd name="T3" fmla="*/ 41 h 7"/>
                  <a:gd name="T4" fmla="*/ 0 w 19"/>
                  <a:gd name="T5" fmla="*/ 29 h 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7">
                    <a:moveTo>
                      <a:pt x="0" y="4"/>
                    </a:moveTo>
                    <a:cubicBezTo>
                      <a:pt x="7" y="0"/>
                      <a:pt x="15" y="0"/>
                      <a:pt x="19" y="7"/>
                    </a:cubicBezTo>
                    <a:cubicBezTo>
                      <a:pt x="13" y="6"/>
                      <a:pt x="7" y="5"/>
                      <a:pt x="0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3" name="Freeform 289">
                <a:extLst>
                  <a:ext uri="{FF2B5EF4-FFF2-40B4-BE49-F238E27FC236}">
                    <a16:creationId xmlns:a16="http://schemas.microsoft.com/office/drawing/2014/main" id="{6735CE8E-9103-40E0-B596-C36FEC1F2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3261"/>
                <a:ext cx="42" cy="110"/>
              </a:xfrm>
              <a:custGeom>
                <a:avLst/>
                <a:gdLst>
                  <a:gd name="T0" fmla="*/ 93 w 19"/>
                  <a:gd name="T1" fmla="*/ 0 h 47"/>
                  <a:gd name="T2" fmla="*/ 15 w 19"/>
                  <a:gd name="T3" fmla="*/ 138 h 47"/>
                  <a:gd name="T4" fmla="*/ 24 w 19"/>
                  <a:gd name="T5" fmla="*/ 257 h 47"/>
                  <a:gd name="T6" fmla="*/ 93 w 19"/>
                  <a:gd name="T7" fmla="*/ 28 h 4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47">
                    <a:moveTo>
                      <a:pt x="19" y="0"/>
                    </a:moveTo>
                    <a:cubicBezTo>
                      <a:pt x="12" y="6"/>
                      <a:pt x="7" y="16"/>
                      <a:pt x="3" y="25"/>
                    </a:cubicBezTo>
                    <a:cubicBezTo>
                      <a:pt x="0" y="35"/>
                      <a:pt x="2" y="38"/>
                      <a:pt x="5" y="47"/>
                    </a:cubicBezTo>
                    <a:cubicBezTo>
                      <a:pt x="5" y="31"/>
                      <a:pt x="9" y="17"/>
                      <a:pt x="19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4" name="Freeform 290">
                <a:extLst>
                  <a:ext uri="{FF2B5EF4-FFF2-40B4-BE49-F238E27FC236}">
                    <a16:creationId xmlns:a16="http://schemas.microsoft.com/office/drawing/2014/main" id="{7DC2C211-81F0-46A4-8261-7C7A9C348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392"/>
                <a:ext cx="74" cy="61"/>
              </a:xfrm>
              <a:custGeom>
                <a:avLst/>
                <a:gdLst>
                  <a:gd name="T0" fmla="*/ 0 w 34"/>
                  <a:gd name="T1" fmla="*/ 143 h 26"/>
                  <a:gd name="T2" fmla="*/ 85 w 34"/>
                  <a:gd name="T3" fmla="*/ 0 h 26"/>
                  <a:gd name="T4" fmla="*/ 161 w 34"/>
                  <a:gd name="T5" fmla="*/ 106 h 26"/>
                  <a:gd name="T6" fmla="*/ 72 w 34"/>
                  <a:gd name="T7" fmla="*/ 21 h 26"/>
                  <a:gd name="T8" fmla="*/ 0 w 34"/>
                  <a:gd name="T9" fmla="*/ 115 h 2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4" h="26">
                    <a:moveTo>
                      <a:pt x="0" y="26"/>
                    </a:moveTo>
                    <a:cubicBezTo>
                      <a:pt x="0" y="18"/>
                      <a:pt x="8" y="0"/>
                      <a:pt x="18" y="0"/>
                    </a:cubicBezTo>
                    <a:cubicBezTo>
                      <a:pt x="26" y="0"/>
                      <a:pt x="31" y="12"/>
                      <a:pt x="34" y="19"/>
                    </a:cubicBezTo>
                    <a:cubicBezTo>
                      <a:pt x="28" y="13"/>
                      <a:pt x="25" y="3"/>
                      <a:pt x="15" y="4"/>
                    </a:cubicBezTo>
                    <a:cubicBezTo>
                      <a:pt x="7" y="5"/>
                      <a:pt x="2" y="14"/>
                      <a:pt x="0" y="2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5" name="Freeform 291">
                <a:extLst>
                  <a:ext uri="{FF2B5EF4-FFF2-40B4-BE49-F238E27FC236}">
                    <a16:creationId xmlns:a16="http://schemas.microsoft.com/office/drawing/2014/main" id="{35C80B44-29C7-4351-9B67-24350826B9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3489"/>
                <a:ext cx="86" cy="49"/>
              </a:xfrm>
              <a:custGeom>
                <a:avLst/>
                <a:gdLst>
                  <a:gd name="T0" fmla="*/ 0 w 39"/>
                  <a:gd name="T1" fmla="*/ 114 h 21"/>
                  <a:gd name="T2" fmla="*/ 190 w 39"/>
                  <a:gd name="T3" fmla="*/ 114 h 21"/>
                  <a:gd name="T4" fmla="*/ 29 w 39"/>
                  <a:gd name="T5" fmla="*/ 11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21">
                    <a:moveTo>
                      <a:pt x="0" y="21"/>
                    </a:moveTo>
                    <a:cubicBezTo>
                      <a:pt x="14" y="8"/>
                      <a:pt x="29" y="0"/>
                      <a:pt x="39" y="21"/>
                    </a:cubicBezTo>
                    <a:cubicBezTo>
                      <a:pt x="29" y="15"/>
                      <a:pt x="14" y="8"/>
                      <a:pt x="6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6" name="Freeform 292">
                <a:extLst>
                  <a:ext uri="{FF2B5EF4-FFF2-40B4-BE49-F238E27FC236}">
                    <a16:creationId xmlns:a16="http://schemas.microsoft.com/office/drawing/2014/main" id="{57F5B3B2-B00D-4908-8BFB-A150DA702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4" y="3378"/>
                <a:ext cx="66" cy="202"/>
              </a:xfrm>
              <a:custGeom>
                <a:avLst/>
                <a:gdLst>
                  <a:gd name="T0" fmla="*/ 145 w 30"/>
                  <a:gd name="T1" fmla="*/ 33 h 86"/>
                  <a:gd name="T2" fmla="*/ 57 w 30"/>
                  <a:gd name="T3" fmla="*/ 249 h 86"/>
                  <a:gd name="T4" fmla="*/ 57 w 30"/>
                  <a:gd name="T5" fmla="*/ 474 h 86"/>
                  <a:gd name="T6" fmla="*/ 73 w 30"/>
                  <a:gd name="T7" fmla="*/ 254 h 86"/>
                  <a:gd name="T8" fmla="*/ 141 w 30"/>
                  <a:gd name="T9" fmla="*/ 38 h 8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86">
                    <a:moveTo>
                      <a:pt x="30" y="6"/>
                    </a:moveTo>
                    <a:cubicBezTo>
                      <a:pt x="18" y="0"/>
                      <a:pt x="13" y="38"/>
                      <a:pt x="12" y="45"/>
                    </a:cubicBezTo>
                    <a:cubicBezTo>
                      <a:pt x="9" y="57"/>
                      <a:pt x="0" y="76"/>
                      <a:pt x="12" y="86"/>
                    </a:cubicBezTo>
                    <a:cubicBezTo>
                      <a:pt x="4" y="74"/>
                      <a:pt x="13" y="58"/>
                      <a:pt x="15" y="46"/>
                    </a:cubicBezTo>
                    <a:cubicBezTo>
                      <a:pt x="16" y="36"/>
                      <a:pt x="18" y="11"/>
                      <a:pt x="29" y="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7" name="Freeform 293">
                <a:extLst>
                  <a:ext uri="{FF2B5EF4-FFF2-40B4-BE49-F238E27FC236}">
                    <a16:creationId xmlns:a16="http://schemas.microsoft.com/office/drawing/2014/main" id="{E2034A4D-204E-4AC4-99A5-2400DCC2E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7" y="3230"/>
                <a:ext cx="86" cy="120"/>
              </a:xfrm>
              <a:custGeom>
                <a:avLst/>
                <a:gdLst>
                  <a:gd name="T0" fmla="*/ 44 w 39"/>
                  <a:gd name="T1" fmla="*/ 282 h 51"/>
                  <a:gd name="T2" fmla="*/ 190 w 39"/>
                  <a:gd name="T3" fmla="*/ 0 h 51"/>
                  <a:gd name="T4" fmla="*/ 40 w 39"/>
                  <a:gd name="T5" fmla="*/ 271 h 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9" h="51">
                    <a:moveTo>
                      <a:pt x="9" y="51"/>
                    </a:moveTo>
                    <a:cubicBezTo>
                      <a:pt x="0" y="26"/>
                      <a:pt x="14" y="7"/>
                      <a:pt x="39" y="0"/>
                    </a:cubicBezTo>
                    <a:cubicBezTo>
                      <a:pt x="20" y="11"/>
                      <a:pt x="5" y="26"/>
                      <a:pt x="8" y="4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8" name="Freeform 294">
                <a:extLst>
                  <a:ext uri="{FF2B5EF4-FFF2-40B4-BE49-F238E27FC236}">
                    <a16:creationId xmlns:a16="http://schemas.microsoft.com/office/drawing/2014/main" id="{70777CF8-03D8-453A-A3F3-0D16732409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7" y="3517"/>
                <a:ext cx="176" cy="87"/>
              </a:xfrm>
              <a:custGeom>
                <a:avLst/>
                <a:gdLst>
                  <a:gd name="T0" fmla="*/ 0 w 80"/>
                  <a:gd name="T1" fmla="*/ 132 h 37"/>
                  <a:gd name="T2" fmla="*/ 218 w 80"/>
                  <a:gd name="T3" fmla="*/ 38 h 37"/>
                  <a:gd name="T4" fmla="*/ 387 w 80"/>
                  <a:gd name="T5" fmla="*/ 205 h 37"/>
                  <a:gd name="T6" fmla="*/ 9 w 80"/>
                  <a:gd name="T7" fmla="*/ 106 h 3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0" h="37">
                    <a:moveTo>
                      <a:pt x="0" y="24"/>
                    </a:moveTo>
                    <a:cubicBezTo>
                      <a:pt x="9" y="9"/>
                      <a:pt x="29" y="0"/>
                      <a:pt x="45" y="7"/>
                    </a:cubicBezTo>
                    <a:cubicBezTo>
                      <a:pt x="61" y="14"/>
                      <a:pt x="69" y="23"/>
                      <a:pt x="80" y="37"/>
                    </a:cubicBezTo>
                    <a:cubicBezTo>
                      <a:pt x="59" y="22"/>
                      <a:pt x="27" y="0"/>
                      <a:pt x="2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99" name="Freeform 295">
                <a:extLst>
                  <a:ext uri="{FF2B5EF4-FFF2-40B4-BE49-F238E27FC236}">
                    <a16:creationId xmlns:a16="http://schemas.microsoft.com/office/drawing/2014/main" id="{7ABE888F-63C1-4A38-B554-8A4D49BC8C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439"/>
                <a:ext cx="97" cy="169"/>
              </a:xfrm>
              <a:custGeom>
                <a:avLst/>
                <a:gdLst>
                  <a:gd name="T0" fmla="*/ 20 w 44"/>
                  <a:gd name="T1" fmla="*/ 397 h 72"/>
                  <a:gd name="T2" fmla="*/ 40 w 44"/>
                  <a:gd name="T3" fmla="*/ 221 h 72"/>
                  <a:gd name="T4" fmla="*/ 88 w 44"/>
                  <a:gd name="T5" fmla="*/ 94 h 72"/>
                  <a:gd name="T6" fmla="*/ 214 w 44"/>
                  <a:gd name="T7" fmla="*/ 82 h 72"/>
                  <a:gd name="T8" fmla="*/ 73 w 44"/>
                  <a:gd name="T9" fmla="*/ 148 h 72"/>
                  <a:gd name="T10" fmla="*/ 29 w 44"/>
                  <a:gd name="T11" fmla="*/ 385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4" h="72">
                    <a:moveTo>
                      <a:pt x="4" y="72"/>
                    </a:moveTo>
                    <a:cubicBezTo>
                      <a:pt x="0" y="63"/>
                      <a:pt x="6" y="48"/>
                      <a:pt x="8" y="40"/>
                    </a:cubicBezTo>
                    <a:cubicBezTo>
                      <a:pt x="10" y="31"/>
                      <a:pt x="13" y="24"/>
                      <a:pt x="18" y="17"/>
                    </a:cubicBezTo>
                    <a:cubicBezTo>
                      <a:pt x="26" y="8"/>
                      <a:pt x="38" y="0"/>
                      <a:pt x="44" y="15"/>
                    </a:cubicBezTo>
                    <a:cubicBezTo>
                      <a:pt x="33" y="7"/>
                      <a:pt x="21" y="18"/>
                      <a:pt x="15" y="27"/>
                    </a:cubicBezTo>
                    <a:cubicBezTo>
                      <a:pt x="6" y="39"/>
                      <a:pt x="6" y="56"/>
                      <a:pt x="6" y="7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0" name="Freeform 296">
                <a:extLst>
                  <a:ext uri="{FF2B5EF4-FFF2-40B4-BE49-F238E27FC236}">
                    <a16:creationId xmlns:a16="http://schemas.microsoft.com/office/drawing/2014/main" id="{5C3CA257-D26B-4B05-A51D-0B6A13A6A7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390"/>
                <a:ext cx="90" cy="228"/>
              </a:xfrm>
              <a:custGeom>
                <a:avLst/>
                <a:gdLst>
                  <a:gd name="T0" fmla="*/ 198 w 41"/>
                  <a:gd name="T1" fmla="*/ 61 h 97"/>
                  <a:gd name="T2" fmla="*/ 29 w 41"/>
                  <a:gd name="T3" fmla="*/ 160 h 97"/>
                  <a:gd name="T4" fmla="*/ 57 w 41"/>
                  <a:gd name="T5" fmla="*/ 536 h 97"/>
                  <a:gd name="T6" fmla="*/ 24 w 41"/>
                  <a:gd name="T7" fmla="*/ 360 h 97"/>
                  <a:gd name="T8" fmla="*/ 48 w 41"/>
                  <a:gd name="T9" fmla="*/ 193 h 97"/>
                  <a:gd name="T10" fmla="*/ 189 w 41"/>
                  <a:gd name="T11" fmla="*/ 49 h 97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1" h="97">
                    <a:moveTo>
                      <a:pt x="41" y="11"/>
                    </a:moveTo>
                    <a:cubicBezTo>
                      <a:pt x="25" y="3"/>
                      <a:pt x="11" y="13"/>
                      <a:pt x="6" y="29"/>
                    </a:cubicBezTo>
                    <a:cubicBezTo>
                      <a:pt x="0" y="50"/>
                      <a:pt x="3" y="77"/>
                      <a:pt x="12" y="97"/>
                    </a:cubicBezTo>
                    <a:cubicBezTo>
                      <a:pt x="6" y="90"/>
                      <a:pt x="6" y="74"/>
                      <a:pt x="5" y="65"/>
                    </a:cubicBezTo>
                    <a:cubicBezTo>
                      <a:pt x="5" y="56"/>
                      <a:pt x="7" y="43"/>
                      <a:pt x="10" y="35"/>
                    </a:cubicBezTo>
                    <a:cubicBezTo>
                      <a:pt x="14" y="26"/>
                      <a:pt x="25" y="0"/>
                      <a:pt x="39" y="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1" name="Freeform 297">
                <a:extLst>
                  <a:ext uri="{FF2B5EF4-FFF2-40B4-BE49-F238E27FC236}">
                    <a16:creationId xmlns:a16="http://schemas.microsoft.com/office/drawing/2014/main" id="{96A68784-2E61-4E50-88AE-4331D7102B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7" y="3519"/>
                <a:ext cx="95" cy="66"/>
              </a:xfrm>
              <a:custGeom>
                <a:avLst/>
                <a:gdLst>
                  <a:gd name="T0" fmla="*/ 9 w 43"/>
                  <a:gd name="T1" fmla="*/ 99 h 28"/>
                  <a:gd name="T2" fmla="*/ 102 w 43"/>
                  <a:gd name="T3" fmla="*/ 21 h 28"/>
                  <a:gd name="T4" fmla="*/ 210 w 43"/>
                  <a:gd name="T5" fmla="*/ 156 h 28"/>
                  <a:gd name="T6" fmla="*/ 29 w 43"/>
                  <a:gd name="T7" fmla="*/ 78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28">
                    <a:moveTo>
                      <a:pt x="2" y="18"/>
                    </a:moveTo>
                    <a:cubicBezTo>
                      <a:pt x="0" y="8"/>
                      <a:pt x="11" y="1"/>
                      <a:pt x="21" y="4"/>
                    </a:cubicBezTo>
                    <a:cubicBezTo>
                      <a:pt x="31" y="7"/>
                      <a:pt x="37" y="20"/>
                      <a:pt x="43" y="28"/>
                    </a:cubicBezTo>
                    <a:cubicBezTo>
                      <a:pt x="34" y="20"/>
                      <a:pt x="19" y="0"/>
                      <a:pt x="6" y="1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2" name="Freeform 298">
                <a:extLst>
                  <a:ext uri="{FF2B5EF4-FFF2-40B4-BE49-F238E27FC236}">
                    <a16:creationId xmlns:a16="http://schemas.microsoft.com/office/drawing/2014/main" id="{C051DEEB-5ACD-49B7-B973-094B65A36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1" y="3252"/>
                <a:ext cx="101" cy="192"/>
              </a:xfrm>
              <a:custGeom>
                <a:avLst/>
                <a:gdLst>
                  <a:gd name="T0" fmla="*/ 222 w 46"/>
                  <a:gd name="T1" fmla="*/ 82 h 82"/>
                  <a:gd name="T2" fmla="*/ 57 w 46"/>
                  <a:gd name="T3" fmla="*/ 197 h 82"/>
                  <a:gd name="T4" fmla="*/ 53 w 46"/>
                  <a:gd name="T5" fmla="*/ 450 h 82"/>
                  <a:gd name="T6" fmla="*/ 81 w 46"/>
                  <a:gd name="T7" fmla="*/ 208 h 82"/>
                  <a:gd name="T8" fmla="*/ 149 w 46"/>
                  <a:gd name="T9" fmla="*/ 98 h 82"/>
                  <a:gd name="T10" fmla="*/ 217 w 46"/>
                  <a:gd name="T11" fmla="*/ 82 h 8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6" h="82">
                    <a:moveTo>
                      <a:pt x="46" y="15"/>
                    </a:moveTo>
                    <a:cubicBezTo>
                      <a:pt x="36" y="0"/>
                      <a:pt x="15" y="28"/>
                      <a:pt x="12" y="36"/>
                    </a:cubicBezTo>
                    <a:cubicBezTo>
                      <a:pt x="5" y="50"/>
                      <a:pt x="0" y="69"/>
                      <a:pt x="11" y="82"/>
                    </a:cubicBezTo>
                    <a:cubicBezTo>
                      <a:pt x="2" y="73"/>
                      <a:pt x="11" y="48"/>
                      <a:pt x="17" y="38"/>
                    </a:cubicBezTo>
                    <a:cubicBezTo>
                      <a:pt x="21" y="32"/>
                      <a:pt x="24" y="22"/>
                      <a:pt x="31" y="18"/>
                    </a:cubicBezTo>
                    <a:cubicBezTo>
                      <a:pt x="36" y="16"/>
                      <a:pt x="40" y="17"/>
                      <a:pt x="45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3" name="Freeform 299">
                <a:extLst>
                  <a:ext uri="{FF2B5EF4-FFF2-40B4-BE49-F238E27FC236}">
                    <a16:creationId xmlns:a16="http://schemas.microsoft.com/office/drawing/2014/main" id="{EC2492ED-0419-4847-8987-0E26B45F2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66" y="3353"/>
                <a:ext cx="141" cy="110"/>
              </a:xfrm>
              <a:custGeom>
                <a:avLst/>
                <a:gdLst>
                  <a:gd name="T0" fmla="*/ 0 w 64"/>
                  <a:gd name="T1" fmla="*/ 171 h 47"/>
                  <a:gd name="T2" fmla="*/ 57 w 64"/>
                  <a:gd name="T3" fmla="*/ 44 h 47"/>
                  <a:gd name="T4" fmla="*/ 156 w 64"/>
                  <a:gd name="T5" fmla="*/ 37 h 47"/>
                  <a:gd name="T6" fmla="*/ 258 w 64"/>
                  <a:gd name="T7" fmla="*/ 159 h 47"/>
                  <a:gd name="T8" fmla="*/ 311 w 64"/>
                  <a:gd name="T9" fmla="*/ 257 h 47"/>
                  <a:gd name="T10" fmla="*/ 214 w 64"/>
                  <a:gd name="T11" fmla="*/ 115 h 47"/>
                  <a:gd name="T12" fmla="*/ 112 w 64"/>
                  <a:gd name="T13" fmla="*/ 49 h 47"/>
                  <a:gd name="T14" fmla="*/ 0 w 64"/>
                  <a:gd name="T15" fmla="*/ 171 h 4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64" h="47">
                    <a:moveTo>
                      <a:pt x="0" y="31"/>
                    </a:moveTo>
                    <a:cubicBezTo>
                      <a:pt x="2" y="23"/>
                      <a:pt x="6" y="14"/>
                      <a:pt x="12" y="8"/>
                    </a:cubicBezTo>
                    <a:cubicBezTo>
                      <a:pt x="19" y="0"/>
                      <a:pt x="25" y="2"/>
                      <a:pt x="32" y="7"/>
                    </a:cubicBezTo>
                    <a:cubicBezTo>
                      <a:pt x="41" y="14"/>
                      <a:pt x="47" y="20"/>
                      <a:pt x="53" y="29"/>
                    </a:cubicBezTo>
                    <a:cubicBezTo>
                      <a:pt x="56" y="33"/>
                      <a:pt x="63" y="41"/>
                      <a:pt x="64" y="47"/>
                    </a:cubicBezTo>
                    <a:cubicBezTo>
                      <a:pt x="55" y="42"/>
                      <a:pt x="52" y="28"/>
                      <a:pt x="44" y="21"/>
                    </a:cubicBezTo>
                    <a:cubicBezTo>
                      <a:pt x="38" y="16"/>
                      <a:pt x="30" y="11"/>
                      <a:pt x="23" y="9"/>
                    </a:cubicBezTo>
                    <a:cubicBezTo>
                      <a:pt x="8" y="3"/>
                      <a:pt x="6" y="23"/>
                      <a:pt x="0" y="3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4" name="Freeform 300">
                <a:extLst>
                  <a:ext uri="{FF2B5EF4-FFF2-40B4-BE49-F238E27FC236}">
                    <a16:creationId xmlns:a16="http://schemas.microsoft.com/office/drawing/2014/main" id="{1C94291F-3325-4F1E-A5E9-24020580D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54" y="3245"/>
                <a:ext cx="174" cy="77"/>
              </a:xfrm>
              <a:custGeom>
                <a:avLst/>
                <a:gdLst>
                  <a:gd name="T0" fmla="*/ 4 w 79"/>
                  <a:gd name="T1" fmla="*/ 135 h 33"/>
                  <a:gd name="T2" fmla="*/ 0 w 79"/>
                  <a:gd name="T3" fmla="*/ 135 h 33"/>
                  <a:gd name="T4" fmla="*/ 383 w 79"/>
                  <a:gd name="T5" fmla="*/ 180 h 33"/>
                  <a:gd name="T6" fmla="*/ 174 w 79"/>
                  <a:gd name="T7" fmla="*/ 77 h 33"/>
                  <a:gd name="T8" fmla="*/ 0 w 79"/>
                  <a:gd name="T9" fmla="*/ 135 h 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33">
                    <a:moveTo>
                      <a:pt x="1" y="25"/>
                    </a:moveTo>
                    <a:cubicBezTo>
                      <a:pt x="0" y="25"/>
                      <a:pt x="0" y="26"/>
                      <a:pt x="0" y="25"/>
                    </a:cubicBezTo>
                    <a:cubicBezTo>
                      <a:pt x="19" y="0"/>
                      <a:pt x="63" y="11"/>
                      <a:pt x="79" y="33"/>
                    </a:cubicBezTo>
                    <a:cubicBezTo>
                      <a:pt x="68" y="20"/>
                      <a:pt x="52" y="14"/>
                      <a:pt x="36" y="14"/>
                    </a:cubicBezTo>
                    <a:cubicBezTo>
                      <a:pt x="26" y="14"/>
                      <a:pt x="4" y="17"/>
                      <a:pt x="0" y="2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5" name="Freeform 301">
                <a:extLst>
                  <a:ext uri="{FF2B5EF4-FFF2-40B4-BE49-F238E27FC236}">
                    <a16:creationId xmlns:a16="http://schemas.microsoft.com/office/drawing/2014/main" id="{2D1F3034-3E9B-4D66-935E-D6CF523E8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56" y="3054"/>
                <a:ext cx="99" cy="118"/>
              </a:xfrm>
              <a:custGeom>
                <a:avLst/>
                <a:gdLst>
                  <a:gd name="T0" fmla="*/ 9 w 45"/>
                  <a:gd name="T1" fmla="*/ 278 h 50"/>
                  <a:gd name="T2" fmla="*/ 64 w 45"/>
                  <a:gd name="T3" fmla="*/ 78 h 50"/>
                  <a:gd name="T4" fmla="*/ 218 w 45"/>
                  <a:gd name="T5" fmla="*/ 40 h 50"/>
                  <a:gd name="T6" fmla="*/ 9 w 45"/>
                  <a:gd name="T7" fmla="*/ 257 h 5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5" h="50">
                    <a:moveTo>
                      <a:pt x="2" y="50"/>
                    </a:moveTo>
                    <a:cubicBezTo>
                      <a:pt x="3" y="36"/>
                      <a:pt x="2" y="24"/>
                      <a:pt x="13" y="14"/>
                    </a:cubicBezTo>
                    <a:cubicBezTo>
                      <a:pt x="21" y="6"/>
                      <a:pt x="35" y="0"/>
                      <a:pt x="45" y="7"/>
                    </a:cubicBezTo>
                    <a:cubicBezTo>
                      <a:pt x="24" y="8"/>
                      <a:pt x="0" y="22"/>
                      <a:pt x="2" y="4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6" name="Freeform 302">
                <a:extLst>
                  <a:ext uri="{FF2B5EF4-FFF2-40B4-BE49-F238E27FC236}">
                    <a16:creationId xmlns:a16="http://schemas.microsoft.com/office/drawing/2014/main" id="{356C8530-551F-4079-83E6-A3FE4C350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56" y="3017"/>
                <a:ext cx="112" cy="91"/>
              </a:xfrm>
              <a:custGeom>
                <a:avLst/>
                <a:gdLst>
                  <a:gd name="T0" fmla="*/ 0 w 51"/>
                  <a:gd name="T1" fmla="*/ 103 h 39"/>
                  <a:gd name="T2" fmla="*/ 141 w 51"/>
                  <a:gd name="T3" fmla="*/ 49 h 39"/>
                  <a:gd name="T4" fmla="*/ 246 w 51"/>
                  <a:gd name="T5" fmla="*/ 212 h 39"/>
                  <a:gd name="T6" fmla="*/ 121 w 51"/>
                  <a:gd name="T7" fmla="*/ 77 h 39"/>
                  <a:gd name="T8" fmla="*/ 0 w 51"/>
                  <a:gd name="T9" fmla="*/ 103 h 3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1" h="39">
                    <a:moveTo>
                      <a:pt x="0" y="19"/>
                    </a:moveTo>
                    <a:cubicBezTo>
                      <a:pt x="3" y="6"/>
                      <a:pt x="19" y="0"/>
                      <a:pt x="29" y="9"/>
                    </a:cubicBezTo>
                    <a:cubicBezTo>
                      <a:pt x="37" y="16"/>
                      <a:pt x="45" y="29"/>
                      <a:pt x="51" y="39"/>
                    </a:cubicBezTo>
                    <a:cubicBezTo>
                      <a:pt x="40" y="32"/>
                      <a:pt x="34" y="21"/>
                      <a:pt x="25" y="14"/>
                    </a:cubicBezTo>
                    <a:cubicBezTo>
                      <a:pt x="18" y="8"/>
                      <a:pt x="2" y="7"/>
                      <a:pt x="0" y="19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7" name="Freeform 303">
                <a:extLst>
                  <a:ext uri="{FF2B5EF4-FFF2-40B4-BE49-F238E27FC236}">
                    <a16:creationId xmlns:a16="http://schemas.microsoft.com/office/drawing/2014/main" id="{ADE9A545-1422-4AA9-8987-592C8F13D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903" y="2961"/>
                <a:ext cx="93" cy="89"/>
              </a:xfrm>
              <a:custGeom>
                <a:avLst/>
                <a:gdLst>
                  <a:gd name="T0" fmla="*/ 0 w 42"/>
                  <a:gd name="T1" fmla="*/ 208 h 38"/>
                  <a:gd name="T2" fmla="*/ 206 w 42"/>
                  <a:gd name="T3" fmla="*/ 94 h 38"/>
                  <a:gd name="T4" fmla="*/ 20 w 42"/>
                  <a:gd name="T5" fmla="*/ 192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2" h="38">
                    <a:moveTo>
                      <a:pt x="0" y="38"/>
                    </a:moveTo>
                    <a:cubicBezTo>
                      <a:pt x="2" y="16"/>
                      <a:pt x="24" y="0"/>
                      <a:pt x="42" y="17"/>
                    </a:cubicBezTo>
                    <a:cubicBezTo>
                      <a:pt x="28" y="14"/>
                      <a:pt x="3" y="15"/>
                      <a:pt x="4" y="3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8" name="Freeform 304">
                <a:extLst>
                  <a:ext uri="{FF2B5EF4-FFF2-40B4-BE49-F238E27FC236}">
                    <a16:creationId xmlns:a16="http://schemas.microsoft.com/office/drawing/2014/main" id="{223974F7-F05E-4989-90BF-E10018FBBE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5" y="3230"/>
                <a:ext cx="55" cy="90"/>
              </a:xfrm>
              <a:custGeom>
                <a:avLst/>
                <a:gdLst>
                  <a:gd name="T0" fmla="*/ 24 w 25"/>
                  <a:gd name="T1" fmla="*/ 0 h 38"/>
                  <a:gd name="T2" fmla="*/ 121 w 25"/>
                  <a:gd name="T3" fmla="*/ 213 h 38"/>
                  <a:gd name="T4" fmla="*/ 29 w 25"/>
                  <a:gd name="T5" fmla="*/ 28 h 3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5" h="38">
                    <a:moveTo>
                      <a:pt x="5" y="0"/>
                    </a:moveTo>
                    <a:cubicBezTo>
                      <a:pt x="0" y="13"/>
                      <a:pt x="13" y="34"/>
                      <a:pt x="25" y="38"/>
                    </a:cubicBezTo>
                    <a:cubicBezTo>
                      <a:pt x="14" y="36"/>
                      <a:pt x="5" y="14"/>
                      <a:pt x="6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09" name="Freeform 305">
                <a:extLst>
                  <a:ext uri="{FF2B5EF4-FFF2-40B4-BE49-F238E27FC236}">
                    <a16:creationId xmlns:a16="http://schemas.microsoft.com/office/drawing/2014/main" id="{24D019F8-2322-4AD5-B3D7-6746890A4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4" y="3139"/>
                <a:ext cx="27" cy="101"/>
              </a:xfrm>
              <a:custGeom>
                <a:avLst/>
                <a:gdLst>
                  <a:gd name="T0" fmla="*/ 61 w 12"/>
                  <a:gd name="T1" fmla="*/ 0 h 43"/>
                  <a:gd name="T2" fmla="*/ 5 w 12"/>
                  <a:gd name="T3" fmla="*/ 127 h 43"/>
                  <a:gd name="T4" fmla="*/ 61 w 12"/>
                  <a:gd name="T5" fmla="*/ 237 h 43"/>
                  <a:gd name="T6" fmla="*/ 52 w 12"/>
                  <a:gd name="T7" fmla="*/ 16 h 4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43">
                    <a:moveTo>
                      <a:pt x="12" y="0"/>
                    </a:moveTo>
                    <a:cubicBezTo>
                      <a:pt x="6" y="6"/>
                      <a:pt x="0" y="14"/>
                      <a:pt x="1" y="23"/>
                    </a:cubicBezTo>
                    <a:cubicBezTo>
                      <a:pt x="1" y="32"/>
                      <a:pt x="8" y="36"/>
                      <a:pt x="12" y="43"/>
                    </a:cubicBezTo>
                    <a:cubicBezTo>
                      <a:pt x="1" y="31"/>
                      <a:pt x="3" y="17"/>
                      <a:pt x="10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0" name="Freeform 306">
                <a:extLst>
                  <a:ext uri="{FF2B5EF4-FFF2-40B4-BE49-F238E27FC236}">
                    <a16:creationId xmlns:a16="http://schemas.microsoft.com/office/drawing/2014/main" id="{9E4C31B5-AF42-4FD1-B9DB-976DAE221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4" y="2827"/>
                <a:ext cx="53" cy="70"/>
              </a:xfrm>
              <a:custGeom>
                <a:avLst/>
                <a:gdLst>
                  <a:gd name="T0" fmla="*/ 0 w 24"/>
                  <a:gd name="T1" fmla="*/ 163 h 30"/>
                  <a:gd name="T2" fmla="*/ 117 w 24"/>
                  <a:gd name="T3" fmla="*/ 93 h 30"/>
                  <a:gd name="T4" fmla="*/ 49 w 24"/>
                  <a:gd name="T5" fmla="*/ 54 h 30"/>
                  <a:gd name="T6" fmla="*/ 15 w 24"/>
                  <a:gd name="T7" fmla="*/ 147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4" h="30">
                    <a:moveTo>
                      <a:pt x="0" y="30"/>
                    </a:moveTo>
                    <a:cubicBezTo>
                      <a:pt x="0" y="12"/>
                      <a:pt x="12" y="0"/>
                      <a:pt x="24" y="17"/>
                    </a:cubicBezTo>
                    <a:cubicBezTo>
                      <a:pt x="21" y="16"/>
                      <a:pt x="14" y="9"/>
                      <a:pt x="10" y="10"/>
                    </a:cubicBezTo>
                    <a:cubicBezTo>
                      <a:pt x="4" y="11"/>
                      <a:pt x="3" y="22"/>
                      <a:pt x="3" y="2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1" name="Freeform 307">
                <a:extLst>
                  <a:ext uri="{FF2B5EF4-FFF2-40B4-BE49-F238E27FC236}">
                    <a16:creationId xmlns:a16="http://schemas.microsoft.com/office/drawing/2014/main" id="{B2BE35B6-520D-4121-9C34-5A151E4D6A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0" y="3263"/>
                <a:ext cx="66" cy="45"/>
              </a:xfrm>
              <a:custGeom>
                <a:avLst/>
                <a:gdLst>
                  <a:gd name="T0" fmla="*/ 0 w 30"/>
                  <a:gd name="T1" fmla="*/ 95 h 19"/>
                  <a:gd name="T2" fmla="*/ 97 w 30"/>
                  <a:gd name="T3" fmla="*/ 90 h 19"/>
                  <a:gd name="T4" fmla="*/ 145 w 30"/>
                  <a:gd name="T5" fmla="*/ 0 h 19"/>
                  <a:gd name="T6" fmla="*/ 77 w 30"/>
                  <a:gd name="T7" fmla="*/ 78 h 19"/>
                  <a:gd name="T8" fmla="*/ 9 w 30"/>
                  <a:gd name="T9" fmla="*/ 95 h 1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0" h="19">
                    <a:moveTo>
                      <a:pt x="0" y="17"/>
                    </a:moveTo>
                    <a:cubicBezTo>
                      <a:pt x="6" y="13"/>
                      <a:pt x="13" y="19"/>
                      <a:pt x="20" y="16"/>
                    </a:cubicBezTo>
                    <a:cubicBezTo>
                      <a:pt x="26" y="14"/>
                      <a:pt x="29" y="6"/>
                      <a:pt x="30" y="0"/>
                    </a:cubicBezTo>
                    <a:cubicBezTo>
                      <a:pt x="28" y="6"/>
                      <a:pt x="20" y="11"/>
                      <a:pt x="16" y="14"/>
                    </a:cubicBezTo>
                    <a:cubicBezTo>
                      <a:pt x="13" y="15"/>
                      <a:pt x="3" y="15"/>
                      <a:pt x="2" y="1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2" name="Freeform 308">
                <a:extLst>
                  <a:ext uri="{FF2B5EF4-FFF2-40B4-BE49-F238E27FC236}">
                    <a16:creationId xmlns:a16="http://schemas.microsoft.com/office/drawing/2014/main" id="{9EB81CBB-D649-4C56-9C9C-B5A4077902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3101"/>
                <a:ext cx="118" cy="228"/>
              </a:xfrm>
              <a:custGeom>
                <a:avLst/>
                <a:gdLst>
                  <a:gd name="T0" fmla="*/ 44 w 54"/>
                  <a:gd name="T1" fmla="*/ 519 h 97"/>
                  <a:gd name="T2" fmla="*/ 72 w 54"/>
                  <a:gd name="T3" fmla="*/ 310 h 97"/>
                  <a:gd name="T4" fmla="*/ 149 w 54"/>
                  <a:gd name="T5" fmla="*/ 106 h 97"/>
                  <a:gd name="T6" fmla="*/ 214 w 54"/>
                  <a:gd name="T7" fmla="*/ 5 h 97"/>
                  <a:gd name="T8" fmla="*/ 258 w 54"/>
                  <a:gd name="T9" fmla="*/ 89 h 97"/>
                  <a:gd name="T10" fmla="*/ 221 w 54"/>
                  <a:gd name="T11" fmla="*/ 38 h 97"/>
                  <a:gd name="T12" fmla="*/ 181 w 54"/>
                  <a:gd name="T13" fmla="*/ 78 h 97"/>
                  <a:gd name="T14" fmla="*/ 120 w 54"/>
                  <a:gd name="T15" fmla="*/ 221 h 97"/>
                  <a:gd name="T16" fmla="*/ 44 w 54"/>
                  <a:gd name="T17" fmla="*/ 536 h 97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4" h="97">
                    <a:moveTo>
                      <a:pt x="9" y="94"/>
                    </a:moveTo>
                    <a:cubicBezTo>
                      <a:pt x="3" y="81"/>
                      <a:pt x="9" y="67"/>
                      <a:pt x="15" y="56"/>
                    </a:cubicBezTo>
                    <a:cubicBezTo>
                      <a:pt x="21" y="44"/>
                      <a:pt x="25" y="31"/>
                      <a:pt x="31" y="19"/>
                    </a:cubicBezTo>
                    <a:cubicBezTo>
                      <a:pt x="33" y="13"/>
                      <a:pt x="37" y="0"/>
                      <a:pt x="45" y="1"/>
                    </a:cubicBezTo>
                    <a:cubicBezTo>
                      <a:pt x="51" y="1"/>
                      <a:pt x="53" y="11"/>
                      <a:pt x="54" y="16"/>
                    </a:cubicBezTo>
                    <a:cubicBezTo>
                      <a:pt x="53" y="14"/>
                      <a:pt x="48" y="8"/>
                      <a:pt x="46" y="7"/>
                    </a:cubicBezTo>
                    <a:cubicBezTo>
                      <a:pt x="43" y="7"/>
                      <a:pt x="40" y="11"/>
                      <a:pt x="38" y="14"/>
                    </a:cubicBezTo>
                    <a:cubicBezTo>
                      <a:pt x="31" y="22"/>
                      <a:pt x="29" y="31"/>
                      <a:pt x="25" y="40"/>
                    </a:cubicBezTo>
                    <a:cubicBezTo>
                      <a:pt x="18" y="57"/>
                      <a:pt x="0" y="79"/>
                      <a:pt x="9" y="97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3" name="Freeform 309">
                <a:extLst>
                  <a:ext uri="{FF2B5EF4-FFF2-40B4-BE49-F238E27FC236}">
                    <a16:creationId xmlns:a16="http://schemas.microsoft.com/office/drawing/2014/main" id="{D07ECC13-1FE9-48B6-83A0-DA1828AA4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3" y="3205"/>
                <a:ext cx="95" cy="194"/>
              </a:xfrm>
              <a:custGeom>
                <a:avLst/>
                <a:gdLst>
                  <a:gd name="T0" fmla="*/ 210 w 43"/>
                  <a:gd name="T1" fmla="*/ 49 h 83"/>
                  <a:gd name="T2" fmla="*/ 177 w 43"/>
                  <a:gd name="T3" fmla="*/ 12 h 83"/>
                  <a:gd name="T4" fmla="*/ 113 w 43"/>
                  <a:gd name="T5" fmla="*/ 143 h 83"/>
                  <a:gd name="T6" fmla="*/ 44 w 43"/>
                  <a:gd name="T7" fmla="*/ 295 h 83"/>
                  <a:gd name="T8" fmla="*/ 0 w 43"/>
                  <a:gd name="T9" fmla="*/ 453 h 83"/>
                  <a:gd name="T10" fmla="*/ 68 w 43"/>
                  <a:gd name="T11" fmla="*/ 290 h 83"/>
                  <a:gd name="T12" fmla="*/ 133 w 43"/>
                  <a:gd name="T13" fmla="*/ 147 h 83"/>
                  <a:gd name="T14" fmla="*/ 205 w 43"/>
                  <a:gd name="T15" fmla="*/ 61 h 8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3" h="83">
                    <a:moveTo>
                      <a:pt x="43" y="9"/>
                    </a:moveTo>
                    <a:cubicBezTo>
                      <a:pt x="41" y="5"/>
                      <a:pt x="40" y="0"/>
                      <a:pt x="36" y="2"/>
                    </a:cubicBezTo>
                    <a:cubicBezTo>
                      <a:pt x="31" y="5"/>
                      <a:pt x="25" y="21"/>
                      <a:pt x="23" y="26"/>
                    </a:cubicBezTo>
                    <a:cubicBezTo>
                      <a:pt x="18" y="35"/>
                      <a:pt x="13" y="44"/>
                      <a:pt x="9" y="54"/>
                    </a:cubicBezTo>
                    <a:cubicBezTo>
                      <a:pt x="4" y="62"/>
                      <a:pt x="3" y="73"/>
                      <a:pt x="0" y="83"/>
                    </a:cubicBezTo>
                    <a:cubicBezTo>
                      <a:pt x="5" y="72"/>
                      <a:pt x="8" y="62"/>
                      <a:pt x="14" y="53"/>
                    </a:cubicBezTo>
                    <a:cubicBezTo>
                      <a:pt x="19" y="45"/>
                      <a:pt x="23" y="36"/>
                      <a:pt x="27" y="27"/>
                    </a:cubicBezTo>
                    <a:cubicBezTo>
                      <a:pt x="29" y="24"/>
                      <a:pt x="37" y="1"/>
                      <a:pt x="42" y="1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4" name="Freeform 310">
                <a:extLst>
                  <a:ext uri="{FF2B5EF4-FFF2-40B4-BE49-F238E27FC236}">
                    <a16:creationId xmlns:a16="http://schemas.microsoft.com/office/drawing/2014/main" id="{4FB204F4-B32E-471C-ABED-28D79DDFB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9" y="2740"/>
                <a:ext cx="42" cy="160"/>
              </a:xfrm>
              <a:custGeom>
                <a:avLst/>
                <a:gdLst>
                  <a:gd name="T0" fmla="*/ 44 w 19"/>
                  <a:gd name="T1" fmla="*/ 0 h 68"/>
                  <a:gd name="T2" fmla="*/ 84 w 19"/>
                  <a:gd name="T3" fmla="*/ 188 h 68"/>
                  <a:gd name="T4" fmla="*/ 0 w 19"/>
                  <a:gd name="T5" fmla="*/ 376 h 68"/>
                  <a:gd name="T6" fmla="*/ 53 w 19"/>
                  <a:gd name="T7" fmla="*/ 184 h 68"/>
                  <a:gd name="T8" fmla="*/ 44 w 19"/>
                  <a:gd name="T9" fmla="*/ 33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68">
                    <a:moveTo>
                      <a:pt x="9" y="0"/>
                    </a:moveTo>
                    <a:cubicBezTo>
                      <a:pt x="15" y="9"/>
                      <a:pt x="19" y="23"/>
                      <a:pt x="17" y="34"/>
                    </a:cubicBezTo>
                    <a:cubicBezTo>
                      <a:pt x="16" y="45"/>
                      <a:pt x="6" y="58"/>
                      <a:pt x="0" y="68"/>
                    </a:cubicBezTo>
                    <a:cubicBezTo>
                      <a:pt x="2" y="56"/>
                      <a:pt x="10" y="45"/>
                      <a:pt x="11" y="33"/>
                    </a:cubicBezTo>
                    <a:cubicBezTo>
                      <a:pt x="12" y="24"/>
                      <a:pt x="11" y="15"/>
                      <a:pt x="9" y="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5" name="Freeform 311">
                <a:extLst>
                  <a:ext uri="{FF2B5EF4-FFF2-40B4-BE49-F238E27FC236}">
                    <a16:creationId xmlns:a16="http://schemas.microsoft.com/office/drawing/2014/main" id="{D36698F0-4080-4591-936C-BBB5847336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6" y="2796"/>
                <a:ext cx="70" cy="249"/>
              </a:xfrm>
              <a:custGeom>
                <a:avLst/>
                <a:gdLst>
                  <a:gd name="T0" fmla="*/ 15 w 32"/>
                  <a:gd name="T1" fmla="*/ 0 h 106"/>
                  <a:gd name="T2" fmla="*/ 149 w 32"/>
                  <a:gd name="T3" fmla="*/ 392 h 106"/>
                  <a:gd name="T4" fmla="*/ 0 w 32"/>
                  <a:gd name="T5" fmla="*/ 564 h 106"/>
                  <a:gd name="T6" fmla="*/ 96 w 32"/>
                  <a:gd name="T7" fmla="*/ 491 h 106"/>
                  <a:gd name="T8" fmla="*/ 116 w 32"/>
                  <a:gd name="T9" fmla="*/ 343 h 106"/>
                  <a:gd name="T10" fmla="*/ 33 w 32"/>
                  <a:gd name="T11" fmla="*/ 12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32" h="106">
                    <a:moveTo>
                      <a:pt x="3" y="0"/>
                    </a:moveTo>
                    <a:cubicBezTo>
                      <a:pt x="21" y="16"/>
                      <a:pt x="29" y="48"/>
                      <a:pt x="31" y="71"/>
                    </a:cubicBezTo>
                    <a:cubicBezTo>
                      <a:pt x="32" y="89"/>
                      <a:pt x="19" y="106"/>
                      <a:pt x="0" y="102"/>
                    </a:cubicBezTo>
                    <a:cubicBezTo>
                      <a:pt x="6" y="101"/>
                      <a:pt x="17" y="94"/>
                      <a:pt x="20" y="89"/>
                    </a:cubicBezTo>
                    <a:cubicBezTo>
                      <a:pt x="26" y="81"/>
                      <a:pt x="25" y="71"/>
                      <a:pt x="24" y="62"/>
                    </a:cubicBezTo>
                    <a:cubicBezTo>
                      <a:pt x="24" y="55"/>
                      <a:pt x="11" y="1"/>
                      <a:pt x="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6" name="Freeform 312">
                <a:extLst>
                  <a:ext uri="{FF2B5EF4-FFF2-40B4-BE49-F238E27FC236}">
                    <a16:creationId xmlns:a16="http://schemas.microsoft.com/office/drawing/2014/main" id="{6451583D-17C8-4757-84B7-0E0CE712D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4" y="3376"/>
                <a:ext cx="62" cy="103"/>
              </a:xfrm>
              <a:custGeom>
                <a:avLst/>
                <a:gdLst>
                  <a:gd name="T0" fmla="*/ 89 w 28"/>
                  <a:gd name="T1" fmla="*/ 0 h 44"/>
                  <a:gd name="T2" fmla="*/ 35 w 28"/>
                  <a:gd name="T3" fmla="*/ 115 h 44"/>
                  <a:gd name="T4" fmla="*/ 137 w 28"/>
                  <a:gd name="T5" fmla="*/ 241 h 44"/>
                  <a:gd name="T6" fmla="*/ 84 w 28"/>
                  <a:gd name="T7" fmla="*/ 12 h 4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8" h="44">
                    <a:moveTo>
                      <a:pt x="18" y="0"/>
                    </a:moveTo>
                    <a:cubicBezTo>
                      <a:pt x="12" y="4"/>
                      <a:pt x="6" y="13"/>
                      <a:pt x="7" y="21"/>
                    </a:cubicBezTo>
                    <a:cubicBezTo>
                      <a:pt x="8" y="31"/>
                      <a:pt x="23" y="37"/>
                      <a:pt x="28" y="44"/>
                    </a:cubicBezTo>
                    <a:cubicBezTo>
                      <a:pt x="17" y="32"/>
                      <a:pt x="0" y="16"/>
                      <a:pt x="17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7" name="Freeform 313">
                <a:extLst>
                  <a:ext uri="{FF2B5EF4-FFF2-40B4-BE49-F238E27FC236}">
                    <a16:creationId xmlns:a16="http://schemas.microsoft.com/office/drawing/2014/main" id="{ADFF82CB-31DE-42AF-BC10-1FE7431FEA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1" y="3308"/>
                <a:ext cx="71" cy="63"/>
              </a:xfrm>
              <a:custGeom>
                <a:avLst/>
                <a:gdLst>
                  <a:gd name="T0" fmla="*/ 0 w 32"/>
                  <a:gd name="T1" fmla="*/ 0 h 27"/>
                  <a:gd name="T2" fmla="*/ 98 w 32"/>
                  <a:gd name="T3" fmla="*/ 147 h 27"/>
                  <a:gd name="T4" fmla="*/ 158 w 32"/>
                  <a:gd name="T5" fmla="*/ 54 h 27"/>
                  <a:gd name="T6" fmla="*/ 80 w 32"/>
                  <a:gd name="T7" fmla="*/ 110 h 27"/>
                  <a:gd name="T8" fmla="*/ 20 w 32"/>
                  <a:gd name="T9" fmla="*/ 12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2" h="27">
                    <a:moveTo>
                      <a:pt x="0" y="0"/>
                    </a:moveTo>
                    <a:cubicBezTo>
                      <a:pt x="4" y="8"/>
                      <a:pt x="8" y="26"/>
                      <a:pt x="20" y="27"/>
                    </a:cubicBezTo>
                    <a:cubicBezTo>
                      <a:pt x="28" y="27"/>
                      <a:pt x="31" y="16"/>
                      <a:pt x="32" y="10"/>
                    </a:cubicBezTo>
                    <a:cubicBezTo>
                      <a:pt x="28" y="16"/>
                      <a:pt x="23" y="23"/>
                      <a:pt x="16" y="20"/>
                    </a:cubicBezTo>
                    <a:cubicBezTo>
                      <a:pt x="11" y="17"/>
                      <a:pt x="5" y="8"/>
                      <a:pt x="4" y="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8" name="Freeform 314">
                <a:extLst>
                  <a:ext uri="{FF2B5EF4-FFF2-40B4-BE49-F238E27FC236}">
                    <a16:creationId xmlns:a16="http://schemas.microsoft.com/office/drawing/2014/main" id="{C8756AF0-A62E-4FCB-ACDC-584E585E42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916"/>
                <a:ext cx="105" cy="108"/>
              </a:xfrm>
              <a:custGeom>
                <a:avLst/>
                <a:gdLst>
                  <a:gd name="T0" fmla="*/ 138 w 48"/>
                  <a:gd name="T1" fmla="*/ 0 h 46"/>
                  <a:gd name="T2" fmla="*/ 182 w 48"/>
                  <a:gd name="T3" fmla="*/ 221 h 46"/>
                  <a:gd name="T4" fmla="*/ 0 w 48"/>
                  <a:gd name="T5" fmla="*/ 216 h 46"/>
                  <a:gd name="T6" fmla="*/ 92 w 48"/>
                  <a:gd name="T7" fmla="*/ 221 h 46"/>
                  <a:gd name="T8" fmla="*/ 158 w 48"/>
                  <a:gd name="T9" fmla="*/ 209 h 46"/>
                  <a:gd name="T10" fmla="*/ 133 w 48"/>
                  <a:gd name="T11" fmla="*/ 28 h 4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8" h="46">
                    <a:moveTo>
                      <a:pt x="29" y="0"/>
                    </a:moveTo>
                    <a:cubicBezTo>
                      <a:pt x="33" y="6"/>
                      <a:pt x="48" y="32"/>
                      <a:pt x="38" y="40"/>
                    </a:cubicBezTo>
                    <a:cubicBezTo>
                      <a:pt x="30" y="46"/>
                      <a:pt x="9" y="38"/>
                      <a:pt x="0" y="39"/>
                    </a:cubicBezTo>
                    <a:cubicBezTo>
                      <a:pt x="5" y="37"/>
                      <a:pt x="13" y="40"/>
                      <a:pt x="19" y="40"/>
                    </a:cubicBezTo>
                    <a:cubicBezTo>
                      <a:pt x="24" y="40"/>
                      <a:pt x="29" y="40"/>
                      <a:pt x="33" y="38"/>
                    </a:cubicBezTo>
                    <a:cubicBezTo>
                      <a:pt x="37" y="29"/>
                      <a:pt x="29" y="15"/>
                      <a:pt x="2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19" name="Freeform 315">
                <a:extLst>
                  <a:ext uri="{FF2B5EF4-FFF2-40B4-BE49-F238E27FC236}">
                    <a16:creationId xmlns:a16="http://schemas.microsoft.com/office/drawing/2014/main" id="{20CD7C47-E28B-4094-9888-31B70085F9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7" y="2878"/>
                <a:ext cx="102" cy="85"/>
              </a:xfrm>
              <a:custGeom>
                <a:avLst/>
                <a:gdLst>
                  <a:gd name="T0" fmla="*/ 0 w 46"/>
                  <a:gd name="T1" fmla="*/ 0 h 36"/>
                  <a:gd name="T2" fmla="*/ 137 w 46"/>
                  <a:gd name="T3" fmla="*/ 168 h 36"/>
                  <a:gd name="T4" fmla="*/ 222 w 46"/>
                  <a:gd name="T5" fmla="*/ 156 h 36"/>
                  <a:gd name="T6" fmla="*/ 118 w 46"/>
                  <a:gd name="T7" fmla="*/ 102 h 36"/>
                  <a:gd name="T8" fmla="*/ 24 w 46"/>
                  <a:gd name="T9" fmla="*/ 17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36">
                    <a:moveTo>
                      <a:pt x="0" y="0"/>
                    </a:moveTo>
                    <a:cubicBezTo>
                      <a:pt x="5" y="9"/>
                      <a:pt x="19" y="24"/>
                      <a:pt x="28" y="30"/>
                    </a:cubicBezTo>
                    <a:cubicBezTo>
                      <a:pt x="31" y="32"/>
                      <a:pt x="46" y="36"/>
                      <a:pt x="45" y="28"/>
                    </a:cubicBezTo>
                    <a:cubicBezTo>
                      <a:pt x="45" y="23"/>
                      <a:pt x="28" y="19"/>
                      <a:pt x="24" y="18"/>
                    </a:cubicBezTo>
                    <a:cubicBezTo>
                      <a:pt x="17" y="14"/>
                      <a:pt x="8" y="11"/>
                      <a:pt x="5" y="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0" name="Freeform 316">
                <a:extLst>
                  <a:ext uri="{FF2B5EF4-FFF2-40B4-BE49-F238E27FC236}">
                    <a16:creationId xmlns:a16="http://schemas.microsoft.com/office/drawing/2014/main" id="{337EFDDA-982C-4D8E-A4DB-227ECF9598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3338"/>
                <a:ext cx="86" cy="273"/>
              </a:xfrm>
              <a:custGeom>
                <a:avLst/>
                <a:gdLst>
                  <a:gd name="T0" fmla="*/ 93 w 39"/>
                  <a:gd name="T1" fmla="*/ 16 h 116"/>
                  <a:gd name="T2" fmla="*/ 126 w 39"/>
                  <a:gd name="T3" fmla="*/ 294 h 116"/>
                  <a:gd name="T4" fmla="*/ 97 w 39"/>
                  <a:gd name="T5" fmla="*/ 642 h 116"/>
                  <a:gd name="T6" fmla="*/ 88 w 39"/>
                  <a:gd name="T7" fmla="*/ 0 h 1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9" h="116">
                    <a:moveTo>
                      <a:pt x="19" y="3"/>
                    </a:moveTo>
                    <a:cubicBezTo>
                      <a:pt x="39" y="11"/>
                      <a:pt x="30" y="39"/>
                      <a:pt x="26" y="53"/>
                    </a:cubicBezTo>
                    <a:cubicBezTo>
                      <a:pt x="21" y="74"/>
                      <a:pt x="22" y="96"/>
                      <a:pt x="20" y="116"/>
                    </a:cubicBezTo>
                    <a:cubicBezTo>
                      <a:pt x="0" y="79"/>
                      <a:pt x="37" y="37"/>
                      <a:pt x="18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1" name="Freeform 317">
                <a:extLst>
                  <a:ext uri="{FF2B5EF4-FFF2-40B4-BE49-F238E27FC236}">
                    <a16:creationId xmlns:a16="http://schemas.microsoft.com/office/drawing/2014/main" id="{49618B3F-B5D8-496A-8CD0-3C22CDCAD1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4" y="2681"/>
                <a:ext cx="191" cy="249"/>
              </a:xfrm>
              <a:custGeom>
                <a:avLst/>
                <a:gdLst>
                  <a:gd name="T0" fmla="*/ 189 w 87"/>
                  <a:gd name="T1" fmla="*/ 5 h 106"/>
                  <a:gd name="T2" fmla="*/ 419 w 87"/>
                  <a:gd name="T3" fmla="*/ 585 h 106"/>
                  <a:gd name="T4" fmla="*/ 310 w 87"/>
                  <a:gd name="T5" fmla="*/ 381 h 106"/>
                  <a:gd name="T6" fmla="*/ 226 w 87"/>
                  <a:gd name="T7" fmla="*/ 242 h 106"/>
                  <a:gd name="T8" fmla="*/ 198 w 87"/>
                  <a:gd name="T9" fmla="*/ 5 h 106"/>
                  <a:gd name="T10" fmla="*/ 169 w 87"/>
                  <a:gd name="T11" fmla="*/ 5 h 10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7" h="106">
                    <a:moveTo>
                      <a:pt x="39" y="1"/>
                    </a:moveTo>
                    <a:cubicBezTo>
                      <a:pt x="0" y="13"/>
                      <a:pt x="78" y="95"/>
                      <a:pt x="87" y="106"/>
                    </a:cubicBezTo>
                    <a:cubicBezTo>
                      <a:pt x="77" y="98"/>
                      <a:pt x="71" y="80"/>
                      <a:pt x="64" y="69"/>
                    </a:cubicBezTo>
                    <a:cubicBezTo>
                      <a:pt x="58" y="61"/>
                      <a:pt x="51" y="53"/>
                      <a:pt x="47" y="44"/>
                    </a:cubicBezTo>
                    <a:cubicBezTo>
                      <a:pt x="39" y="29"/>
                      <a:pt x="43" y="17"/>
                      <a:pt x="41" y="1"/>
                    </a:cubicBezTo>
                    <a:cubicBezTo>
                      <a:pt x="39" y="0"/>
                      <a:pt x="38" y="0"/>
                      <a:pt x="35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2" name="Freeform 318">
                <a:extLst>
                  <a:ext uri="{FF2B5EF4-FFF2-40B4-BE49-F238E27FC236}">
                    <a16:creationId xmlns:a16="http://schemas.microsoft.com/office/drawing/2014/main" id="{C56EDF25-1F20-42A9-B530-FDDEE009E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9" y="2724"/>
                <a:ext cx="55" cy="190"/>
              </a:xfrm>
              <a:custGeom>
                <a:avLst/>
                <a:gdLst>
                  <a:gd name="T0" fmla="*/ 33 w 25"/>
                  <a:gd name="T1" fmla="*/ 0 h 81"/>
                  <a:gd name="T2" fmla="*/ 4 w 25"/>
                  <a:gd name="T3" fmla="*/ 77 h 81"/>
                  <a:gd name="T4" fmla="*/ 33 w 25"/>
                  <a:gd name="T5" fmla="*/ 225 h 81"/>
                  <a:gd name="T6" fmla="*/ 121 w 25"/>
                  <a:gd name="T7" fmla="*/ 446 h 81"/>
                  <a:gd name="T8" fmla="*/ 40 w 25"/>
                  <a:gd name="T9" fmla="*/ 188 h 81"/>
                  <a:gd name="T10" fmla="*/ 29 w 25"/>
                  <a:gd name="T11" fmla="*/ 21 h 8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5" h="81">
                    <a:moveTo>
                      <a:pt x="7" y="0"/>
                    </a:moveTo>
                    <a:cubicBezTo>
                      <a:pt x="7" y="6"/>
                      <a:pt x="3" y="8"/>
                      <a:pt x="1" y="14"/>
                    </a:cubicBezTo>
                    <a:cubicBezTo>
                      <a:pt x="0" y="22"/>
                      <a:pt x="5" y="34"/>
                      <a:pt x="7" y="41"/>
                    </a:cubicBezTo>
                    <a:cubicBezTo>
                      <a:pt x="12" y="55"/>
                      <a:pt x="19" y="68"/>
                      <a:pt x="25" y="81"/>
                    </a:cubicBezTo>
                    <a:cubicBezTo>
                      <a:pt x="19" y="66"/>
                      <a:pt x="13" y="50"/>
                      <a:pt x="8" y="34"/>
                    </a:cubicBezTo>
                    <a:cubicBezTo>
                      <a:pt x="5" y="24"/>
                      <a:pt x="7" y="12"/>
                      <a:pt x="6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3" name="Freeform 319">
                <a:extLst>
                  <a:ext uri="{FF2B5EF4-FFF2-40B4-BE49-F238E27FC236}">
                    <a16:creationId xmlns:a16="http://schemas.microsoft.com/office/drawing/2014/main" id="{0F2CD8CC-8ACA-40AC-8C04-55CA1F6C70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1" y="3043"/>
                <a:ext cx="24" cy="75"/>
              </a:xfrm>
              <a:custGeom>
                <a:avLst/>
                <a:gdLst>
                  <a:gd name="T0" fmla="*/ 4 w 11"/>
                  <a:gd name="T1" fmla="*/ 0 h 32"/>
                  <a:gd name="T2" fmla="*/ 0 w 11"/>
                  <a:gd name="T3" fmla="*/ 176 h 32"/>
                  <a:gd name="T4" fmla="*/ 52 w 11"/>
                  <a:gd name="T5" fmla="*/ 98 h 32"/>
                  <a:gd name="T6" fmla="*/ 9 w 11"/>
                  <a:gd name="T7" fmla="*/ 0 h 3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32">
                    <a:moveTo>
                      <a:pt x="1" y="0"/>
                    </a:moveTo>
                    <a:cubicBezTo>
                      <a:pt x="11" y="11"/>
                      <a:pt x="4" y="21"/>
                      <a:pt x="0" y="32"/>
                    </a:cubicBezTo>
                    <a:cubicBezTo>
                      <a:pt x="7" y="30"/>
                      <a:pt x="11" y="25"/>
                      <a:pt x="11" y="18"/>
                    </a:cubicBezTo>
                    <a:cubicBezTo>
                      <a:pt x="11" y="11"/>
                      <a:pt x="8" y="3"/>
                      <a:pt x="2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4" name="Freeform 320">
                <a:extLst>
                  <a:ext uri="{FF2B5EF4-FFF2-40B4-BE49-F238E27FC236}">
                    <a16:creationId xmlns:a16="http://schemas.microsoft.com/office/drawing/2014/main" id="{3E276F7B-96BE-489C-800D-DE60301116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1" y="3106"/>
                <a:ext cx="35" cy="73"/>
              </a:xfrm>
              <a:custGeom>
                <a:avLst/>
                <a:gdLst>
                  <a:gd name="T0" fmla="*/ 77 w 16"/>
                  <a:gd name="T1" fmla="*/ 0 h 31"/>
                  <a:gd name="T2" fmla="*/ 39 w 16"/>
                  <a:gd name="T3" fmla="*/ 172 h 31"/>
                  <a:gd name="T4" fmla="*/ 68 w 16"/>
                  <a:gd name="T5" fmla="*/ 21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31">
                    <a:moveTo>
                      <a:pt x="16" y="0"/>
                    </a:moveTo>
                    <a:cubicBezTo>
                      <a:pt x="7" y="5"/>
                      <a:pt x="4" y="23"/>
                      <a:pt x="8" y="31"/>
                    </a:cubicBezTo>
                    <a:cubicBezTo>
                      <a:pt x="4" y="24"/>
                      <a:pt x="0" y="5"/>
                      <a:pt x="1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5" name="Freeform 321">
                <a:extLst>
                  <a:ext uri="{FF2B5EF4-FFF2-40B4-BE49-F238E27FC236}">
                    <a16:creationId xmlns:a16="http://schemas.microsoft.com/office/drawing/2014/main" id="{DC34B581-26B1-4A89-9FB2-6F30A4FF2E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1" y="3343"/>
                <a:ext cx="37" cy="68"/>
              </a:xfrm>
              <a:custGeom>
                <a:avLst/>
                <a:gdLst>
                  <a:gd name="T0" fmla="*/ 81 w 17"/>
                  <a:gd name="T1" fmla="*/ 5 h 29"/>
                  <a:gd name="T2" fmla="*/ 28 w 17"/>
                  <a:gd name="T3" fmla="*/ 159 h 29"/>
                  <a:gd name="T4" fmla="*/ 9 w 17"/>
                  <a:gd name="T5" fmla="*/ 70 h 29"/>
                  <a:gd name="T6" fmla="*/ 65 w 17"/>
                  <a:gd name="T7" fmla="*/ 5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9">
                    <a:moveTo>
                      <a:pt x="17" y="1"/>
                    </a:moveTo>
                    <a:cubicBezTo>
                      <a:pt x="10" y="9"/>
                      <a:pt x="1" y="18"/>
                      <a:pt x="6" y="29"/>
                    </a:cubicBezTo>
                    <a:cubicBezTo>
                      <a:pt x="1" y="24"/>
                      <a:pt x="0" y="21"/>
                      <a:pt x="2" y="13"/>
                    </a:cubicBezTo>
                    <a:cubicBezTo>
                      <a:pt x="4" y="9"/>
                      <a:pt x="8" y="0"/>
                      <a:pt x="14" y="1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26" name="Freeform 322">
                <a:extLst>
                  <a:ext uri="{FF2B5EF4-FFF2-40B4-BE49-F238E27FC236}">
                    <a16:creationId xmlns:a16="http://schemas.microsoft.com/office/drawing/2014/main" id="{82647BF4-044F-45ED-AB2C-C5EF0B3AF0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5" y="3341"/>
                <a:ext cx="11" cy="19"/>
              </a:xfrm>
              <a:custGeom>
                <a:avLst/>
                <a:gdLst>
                  <a:gd name="T0" fmla="*/ 0 w 5"/>
                  <a:gd name="T1" fmla="*/ 0 h 8"/>
                  <a:gd name="T2" fmla="*/ 0 w 5"/>
                  <a:gd name="T3" fmla="*/ 45 h 8"/>
                  <a:gd name="T4" fmla="*/ 4 w 5"/>
                  <a:gd name="T5" fmla="*/ 0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8">
                    <a:moveTo>
                      <a:pt x="0" y="0"/>
                    </a:moveTo>
                    <a:cubicBezTo>
                      <a:pt x="1" y="3"/>
                      <a:pt x="1" y="6"/>
                      <a:pt x="0" y="8"/>
                    </a:cubicBezTo>
                    <a:cubicBezTo>
                      <a:pt x="5" y="8"/>
                      <a:pt x="4" y="2"/>
                      <a:pt x="1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7424" name="Freeform 323">
              <a:extLst>
                <a:ext uri="{FF2B5EF4-FFF2-40B4-BE49-F238E27FC236}">
                  <a16:creationId xmlns:a16="http://schemas.microsoft.com/office/drawing/2014/main" id="{69327AD7-99D5-4DA8-8E87-F80C6CF9014A}"/>
                </a:ext>
              </a:extLst>
            </p:cNvPr>
            <p:cNvSpPr>
              <a:spLocks/>
            </p:cNvSpPr>
            <p:nvPr/>
          </p:nvSpPr>
          <p:spPr bwMode="auto">
            <a:xfrm>
              <a:off x="630" y="3294"/>
              <a:ext cx="25" cy="40"/>
            </a:xfrm>
            <a:custGeom>
              <a:avLst/>
              <a:gdLst>
                <a:gd name="T0" fmla="*/ 36 w 11"/>
                <a:gd name="T1" fmla="*/ 0 h 17"/>
                <a:gd name="T2" fmla="*/ 57 w 11"/>
                <a:gd name="T3" fmla="*/ 94 h 17"/>
                <a:gd name="T4" fmla="*/ 20 w 11"/>
                <a:gd name="T5" fmla="*/ 12 h 17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1" h="17">
                  <a:moveTo>
                    <a:pt x="7" y="0"/>
                  </a:moveTo>
                  <a:cubicBezTo>
                    <a:pt x="7" y="6"/>
                    <a:pt x="8" y="12"/>
                    <a:pt x="11" y="17"/>
                  </a:cubicBezTo>
                  <a:cubicBezTo>
                    <a:pt x="5" y="15"/>
                    <a:pt x="0" y="8"/>
                    <a:pt x="4" y="2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5" name="Freeform 324">
              <a:extLst>
                <a:ext uri="{FF2B5EF4-FFF2-40B4-BE49-F238E27FC236}">
                  <a16:creationId xmlns:a16="http://schemas.microsoft.com/office/drawing/2014/main" id="{7850FDBA-E6EE-4DEB-82C2-EDA2FCCFBCAE}"/>
                </a:ext>
              </a:extLst>
            </p:cNvPr>
            <p:cNvSpPr>
              <a:spLocks/>
            </p:cNvSpPr>
            <p:nvPr/>
          </p:nvSpPr>
          <p:spPr bwMode="auto">
            <a:xfrm>
              <a:off x="657" y="3216"/>
              <a:ext cx="33" cy="33"/>
            </a:xfrm>
            <a:custGeom>
              <a:avLst/>
              <a:gdLst>
                <a:gd name="T0" fmla="*/ 0 w 15"/>
                <a:gd name="T1" fmla="*/ 78 h 14"/>
                <a:gd name="T2" fmla="*/ 73 w 15"/>
                <a:gd name="T3" fmla="*/ 45 h 14"/>
                <a:gd name="T4" fmla="*/ 4 w 15"/>
                <a:gd name="T5" fmla="*/ 57 h 14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15" h="14">
                  <a:moveTo>
                    <a:pt x="0" y="14"/>
                  </a:moveTo>
                  <a:cubicBezTo>
                    <a:pt x="3" y="8"/>
                    <a:pt x="9" y="8"/>
                    <a:pt x="15" y="8"/>
                  </a:cubicBezTo>
                  <a:cubicBezTo>
                    <a:pt x="14" y="0"/>
                    <a:pt x="3" y="6"/>
                    <a:pt x="1" y="1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26" name="Freeform 325">
              <a:extLst>
                <a:ext uri="{FF2B5EF4-FFF2-40B4-BE49-F238E27FC236}">
                  <a16:creationId xmlns:a16="http://schemas.microsoft.com/office/drawing/2014/main" id="{819A1DAB-1D1D-48E6-B4B2-F1186F79754A}"/>
                </a:ext>
              </a:extLst>
            </p:cNvPr>
            <p:cNvSpPr>
              <a:spLocks/>
            </p:cNvSpPr>
            <p:nvPr/>
          </p:nvSpPr>
          <p:spPr bwMode="auto">
            <a:xfrm>
              <a:off x="908" y="3188"/>
              <a:ext cx="20" cy="52"/>
            </a:xfrm>
            <a:custGeom>
              <a:avLst/>
              <a:gdLst>
                <a:gd name="T0" fmla="*/ 44 w 9"/>
                <a:gd name="T1" fmla="*/ 12 h 22"/>
                <a:gd name="T2" fmla="*/ 36 w 9"/>
                <a:gd name="T3" fmla="*/ 123 h 22"/>
                <a:gd name="T4" fmla="*/ 40 w 9"/>
                <a:gd name="T5" fmla="*/ 0 h 22"/>
                <a:gd name="T6" fmla="*/ 0 60000 65536"/>
                <a:gd name="T7" fmla="*/ 0 60000 65536"/>
                <a:gd name="T8" fmla="*/ 0 60000 65536"/>
              </a:gdLst>
              <a:ahLst/>
              <a:cxnLst>
                <a:cxn ang="T6">
                  <a:pos x="T0" y="T1"/>
                </a:cxn>
                <a:cxn ang="T7">
                  <a:pos x="T2" y="T3"/>
                </a:cxn>
                <a:cxn ang="T8">
                  <a:pos x="T4" y="T5"/>
                </a:cxn>
              </a:cxnLst>
              <a:rect l="0" t="0" r="r" b="b"/>
              <a:pathLst>
                <a:path w="9" h="22">
                  <a:moveTo>
                    <a:pt x="9" y="2"/>
                  </a:moveTo>
                  <a:cubicBezTo>
                    <a:pt x="6" y="8"/>
                    <a:pt x="7" y="15"/>
                    <a:pt x="7" y="22"/>
                  </a:cubicBezTo>
                  <a:cubicBezTo>
                    <a:pt x="0" y="14"/>
                    <a:pt x="2" y="7"/>
                    <a:pt x="8" y="0"/>
                  </a:cubicBezTo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17414" name="Text Box 326">
            <a:extLst>
              <a:ext uri="{FF2B5EF4-FFF2-40B4-BE49-F238E27FC236}">
                <a16:creationId xmlns:a16="http://schemas.microsoft.com/office/drawing/2014/main" id="{5843B860-8F81-4F9E-8281-2CBB2F8333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162801" y="1828800"/>
            <a:ext cx="2036763" cy="33655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Smooth muscle fiber</a:t>
            </a:r>
          </a:p>
        </p:txBody>
      </p:sp>
      <p:sp>
        <p:nvSpPr>
          <p:cNvPr id="17415" name="Text Box 327">
            <a:extLst>
              <a:ext uri="{FF2B5EF4-FFF2-40B4-BE49-F238E27FC236}">
                <a16:creationId xmlns:a16="http://schemas.microsoft.com/office/drawing/2014/main" id="{4EFAAD4C-E6EC-4B42-8478-31ED8780AF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15401" y="3581401"/>
            <a:ext cx="936625" cy="346075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Relaxed</a:t>
            </a:r>
          </a:p>
        </p:txBody>
      </p:sp>
      <p:sp>
        <p:nvSpPr>
          <p:cNvPr id="17416" name="Text Box 328">
            <a:extLst>
              <a:ext uri="{FF2B5EF4-FFF2-40B4-BE49-F238E27FC236}">
                <a16:creationId xmlns:a16="http://schemas.microsoft.com/office/drawing/2014/main" id="{5DB7E3FE-2E77-4DBA-8A35-DC9B74EF234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67400" y="5562601"/>
            <a:ext cx="1187450" cy="346075"/>
          </a:xfrm>
          <a:prstGeom prst="rect">
            <a:avLst/>
          </a:prstGeom>
          <a:noFill/>
          <a:ln w="9525">
            <a:solidFill>
              <a:srgbClr val="0070C0"/>
            </a:solidFill>
            <a:miter lim="800000"/>
            <a:headEnd/>
            <a:tailEnd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600">
                <a:solidFill>
                  <a:srgbClr val="0070C0"/>
                </a:solidFill>
              </a:rPr>
              <a:t>Contracted</a:t>
            </a:r>
          </a:p>
        </p:txBody>
      </p:sp>
      <p:sp>
        <p:nvSpPr>
          <p:cNvPr id="17417" name="Text Box 329">
            <a:extLst>
              <a:ext uri="{FF2B5EF4-FFF2-40B4-BE49-F238E27FC236}">
                <a16:creationId xmlns:a16="http://schemas.microsoft.com/office/drawing/2014/main" id="{7701107D-BE68-47BF-A1F5-50EC277D99C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86601" y="4114800"/>
            <a:ext cx="31099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Filament bundles of actin and myosin</a:t>
            </a:r>
          </a:p>
        </p:txBody>
      </p:sp>
      <p:sp>
        <p:nvSpPr>
          <p:cNvPr id="17418" name="Text Box 330">
            <a:extLst>
              <a:ext uri="{FF2B5EF4-FFF2-40B4-BE49-F238E27FC236}">
                <a16:creationId xmlns:a16="http://schemas.microsoft.com/office/drawing/2014/main" id="{6C72474F-202A-4FF0-8FAC-12E87FBA331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86401" y="4114800"/>
            <a:ext cx="1268413" cy="3048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>
            <a:lvl1pPr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r>
              <a:rPr lang="fr-FR" altLang="fr-FR" sz="1400">
                <a:solidFill>
                  <a:srgbClr val="0070C0"/>
                </a:solidFill>
              </a:rPr>
              <a:t>Dense bodies</a:t>
            </a:r>
          </a:p>
        </p:txBody>
      </p:sp>
      <p:sp>
        <p:nvSpPr>
          <p:cNvPr id="17419" name="Line 331">
            <a:extLst>
              <a:ext uri="{FF2B5EF4-FFF2-40B4-BE49-F238E27FC236}">
                <a16:creationId xmlns:a16="http://schemas.microsoft.com/office/drawing/2014/main" id="{BE778671-E608-4796-826B-4264F7ADE990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5638800" y="3505200"/>
            <a:ext cx="152400" cy="6096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20" name="Line 332">
            <a:extLst>
              <a:ext uri="{FF2B5EF4-FFF2-40B4-BE49-F238E27FC236}">
                <a16:creationId xmlns:a16="http://schemas.microsoft.com/office/drawing/2014/main" id="{EEF64E47-4E52-4F1D-8F3B-F7B76575F8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324600" y="3429000"/>
            <a:ext cx="0" cy="6858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21" name="Line 333">
            <a:extLst>
              <a:ext uri="{FF2B5EF4-FFF2-40B4-BE49-F238E27FC236}">
                <a16:creationId xmlns:a16="http://schemas.microsoft.com/office/drawing/2014/main" id="{49F07F30-26BE-447A-A97F-E7BBB44EE9A5}"/>
              </a:ext>
            </a:extLst>
          </p:cNvPr>
          <p:cNvSpPr>
            <a:spLocks noChangeShapeType="1"/>
          </p:cNvSpPr>
          <p:nvPr/>
        </p:nvSpPr>
        <p:spPr bwMode="auto">
          <a:xfrm flipH="1" flipV="1">
            <a:off x="7391400" y="3657600"/>
            <a:ext cx="228600" cy="5334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17422" name="Line 334">
            <a:extLst>
              <a:ext uri="{FF2B5EF4-FFF2-40B4-BE49-F238E27FC236}">
                <a16:creationId xmlns:a16="http://schemas.microsoft.com/office/drawing/2014/main" id="{4F0F6507-BAF4-43E3-8A94-BFB8918828BD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7772400" y="3400425"/>
            <a:ext cx="0" cy="762000"/>
          </a:xfrm>
          <a:prstGeom prst="line">
            <a:avLst/>
          </a:prstGeom>
          <a:noFill/>
          <a:ln w="19050">
            <a:solidFill>
              <a:srgbClr val="0070C0"/>
            </a:solidFill>
            <a:round/>
            <a:headEnd/>
            <a:tailEnd type="triangle" w="med" len="med"/>
          </a:ln>
          <a:effectLst/>
          <a:extLst>
            <a:ext uri="{909E8E84-426E-40DD-AFC4-6F175D3DCCD1}">
              <a14:hiddenFill xmlns:a14="http://schemas.microsoft.com/office/drawing/2010/main">
                <a:noFill/>
              </a14:hiddenFill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4" name="Rectangle 2">
            <a:extLst>
              <a:ext uri="{FF2B5EF4-FFF2-40B4-BE49-F238E27FC236}">
                <a16:creationId xmlns:a16="http://schemas.microsoft.com/office/drawing/2014/main" id="{F59B76D9-6196-4CB6-BC92-4CCB396F25B9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/>
        <p:txBody>
          <a:bodyPr/>
          <a:lstStyle/>
          <a:p>
            <a:r>
              <a:rPr lang="fr-FR" altLang="fr-FR" sz="2600"/>
              <a:t>Sarcomere and </a:t>
            </a:r>
            <a:br>
              <a:rPr lang="fr-FR" altLang="fr-FR" sz="2600"/>
            </a:br>
            <a:r>
              <a:rPr lang="fr-FR" altLang="fr-FR" sz="2600"/>
              <a:t>sarcoplasmic reticulum</a:t>
            </a:r>
          </a:p>
        </p:txBody>
      </p:sp>
      <p:grpSp>
        <p:nvGrpSpPr>
          <p:cNvPr id="18435" name="Group 5985">
            <a:extLst>
              <a:ext uri="{FF2B5EF4-FFF2-40B4-BE49-F238E27FC236}">
                <a16:creationId xmlns:a16="http://schemas.microsoft.com/office/drawing/2014/main" id="{ADC4233A-55FA-4343-8049-C175DC6FAB88}"/>
              </a:ext>
            </a:extLst>
          </p:cNvPr>
          <p:cNvGrpSpPr>
            <a:grpSpLocks/>
          </p:cNvGrpSpPr>
          <p:nvPr/>
        </p:nvGrpSpPr>
        <p:grpSpPr bwMode="auto">
          <a:xfrm>
            <a:off x="4343401" y="1620839"/>
            <a:ext cx="4049713" cy="4256087"/>
            <a:chOff x="1015" y="1111"/>
            <a:chExt cx="2939" cy="3089"/>
          </a:xfrm>
        </p:grpSpPr>
        <p:grpSp>
          <p:nvGrpSpPr>
            <p:cNvPr id="18436" name="Group 717">
              <a:extLst>
                <a:ext uri="{FF2B5EF4-FFF2-40B4-BE49-F238E27FC236}">
                  <a16:creationId xmlns:a16="http://schemas.microsoft.com/office/drawing/2014/main" id="{5247FA82-CF8C-4139-A366-B7C4623C0B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5" y="1111"/>
              <a:ext cx="2939" cy="3064"/>
              <a:chOff x="1015" y="1111"/>
              <a:chExt cx="2939" cy="3064"/>
            </a:xfrm>
          </p:grpSpPr>
          <p:sp>
            <p:nvSpPr>
              <p:cNvPr id="23704" name="Freeform 517">
                <a:extLst>
                  <a:ext uri="{FF2B5EF4-FFF2-40B4-BE49-F238E27FC236}">
                    <a16:creationId xmlns:a16="http://schemas.microsoft.com/office/drawing/2014/main" id="{1CCEA0E4-F5D3-4FFD-9DD9-3367154CA1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111"/>
                <a:ext cx="2936" cy="2801"/>
              </a:xfrm>
              <a:custGeom>
                <a:avLst/>
                <a:gdLst>
                  <a:gd name="T0" fmla="*/ 9664 w 892"/>
                  <a:gd name="T1" fmla="*/ 4275 h 798"/>
                  <a:gd name="T2" fmla="*/ 4335 w 892"/>
                  <a:gd name="T3" fmla="*/ 0 h 798"/>
                  <a:gd name="T4" fmla="*/ 0 w 892"/>
                  <a:gd name="T5" fmla="*/ 2057 h 798"/>
                  <a:gd name="T6" fmla="*/ 0 w 892"/>
                  <a:gd name="T7" fmla="*/ 8364 h 798"/>
                  <a:gd name="T8" fmla="*/ 7811 w 892"/>
                  <a:gd name="T9" fmla="*/ 7343 h 798"/>
                  <a:gd name="T10" fmla="*/ 9664 w 892"/>
                  <a:gd name="T11" fmla="*/ 4275 h 798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892" h="798">
                    <a:moveTo>
                      <a:pt x="892" y="347"/>
                    </a:moveTo>
                    <a:cubicBezTo>
                      <a:pt x="400" y="0"/>
                      <a:pt x="400" y="0"/>
                      <a:pt x="400" y="0"/>
                    </a:cubicBezTo>
                    <a:cubicBezTo>
                      <a:pt x="0" y="167"/>
                      <a:pt x="0" y="167"/>
                      <a:pt x="0" y="167"/>
                    </a:cubicBezTo>
                    <a:cubicBezTo>
                      <a:pt x="0" y="679"/>
                      <a:pt x="0" y="679"/>
                      <a:pt x="0" y="679"/>
                    </a:cubicBezTo>
                    <a:cubicBezTo>
                      <a:pt x="61" y="723"/>
                      <a:pt x="478" y="798"/>
                      <a:pt x="721" y="596"/>
                    </a:cubicBezTo>
                    <a:cubicBezTo>
                      <a:pt x="839" y="484"/>
                      <a:pt x="879" y="394"/>
                      <a:pt x="892" y="347"/>
                    </a:cubicBezTo>
                    <a:close/>
                  </a:path>
                </a:pathLst>
              </a:custGeom>
              <a:solidFill>
                <a:srgbClr val="FEECE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5" name="Freeform 518">
                <a:extLst>
                  <a:ext uri="{FF2B5EF4-FFF2-40B4-BE49-F238E27FC236}">
                    <a16:creationId xmlns:a16="http://schemas.microsoft.com/office/drawing/2014/main" id="{3A5DE673-CBE6-4BCC-9696-F9DFACAEF3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259"/>
                <a:ext cx="480" cy="484"/>
              </a:xfrm>
              <a:custGeom>
                <a:avLst/>
                <a:gdLst>
                  <a:gd name="T0" fmla="*/ 1115 w 146"/>
                  <a:gd name="T1" fmla="*/ 112 h 138"/>
                  <a:gd name="T2" fmla="*/ 1318 w 146"/>
                  <a:gd name="T3" fmla="*/ 1329 h 138"/>
                  <a:gd name="T4" fmla="*/ 401 w 146"/>
                  <a:gd name="T5" fmla="*/ 1487 h 138"/>
                  <a:gd name="T6" fmla="*/ 76 w 146"/>
                  <a:gd name="T7" fmla="*/ 712 h 138"/>
                  <a:gd name="T8" fmla="*/ 302 w 146"/>
                  <a:gd name="T9" fmla="*/ 333 h 138"/>
                  <a:gd name="T10" fmla="*/ 661 w 146"/>
                  <a:gd name="T11" fmla="*/ 49 h 138"/>
                  <a:gd name="T12" fmla="*/ 1115 w 146"/>
                  <a:gd name="T13" fmla="*/ 112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38">
                    <a:moveTo>
                      <a:pt x="103" y="9"/>
                    </a:moveTo>
                    <a:cubicBezTo>
                      <a:pt x="136" y="31"/>
                      <a:pt x="146" y="75"/>
                      <a:pt x="122" y="108"/>
                    </a:cubicBezTo>
                    <a:cubicBezTo>
                      <a:pt x="105" y="134"/>
                      <a:pt x="63" y="138"/>
                      <a:pt x="37" y="121"/>
                    </a:cubicBezTo>
                    <a:cubicBezTo>
                      <a:pt x="14" y="106"/>
                      <a:pt x="0" y="86"/>
                      <a:pt x="7" y="58"/>
                    </a:cubicBezTo>
                    <a:cubicBezTo>
                      <a:pt x="11" y="46"/>
                      <a:pt x="19" y="35"/>
                      <a:pt x="28" y="27"/>
                    </a:cubicBezTo>
                    <a:cubicBezTo>
                      <a:pt x="38" y="18"/>
                      <a:pt x="48" y="6"/>
                      <a:pt x="61" y="4"/>
                    </a:cubicBezTo>
                    <a:cubicBezTo>
                      <a:pt x="76" y="0"/>
                      <a:pt x="90" y="0"/>
                      <a:pt x="103" y="9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6" name="Freeform 519">
                <a:extLst>
                  <a:ext uri="{FF2B5EF4-FFF2-40B4-BE49-F238E27FC236}">
                    <a16:creationId xmlns:a16="http://schemas.microsoft.com/office/drawing/2014/main" id="{401FD875-59F6-4A23-BD47-85D8F82C39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750"/>
                <a:ext cx="431" cy="495"/>
              </a:xfrm>
              <a:custGeom>
                <a:avLst/>
                <a:gdLst>
                  <a:gd name="T0" fmla="*/ 628 w 131"/>
                  <a:gd name="T1" fmla="*/ 0 h 141"/>
                  <a:gd name="T2" fmla="*/ 1125 w 131"/>
                  <a:gd name="T3" fmla="*/ 147 h 141"/>
                  <a:gd name="T4" fmla="*/ 1395 w 131"/>
                  <a:gd name="T5" fmla="*/ 913 h 141"/>
                  <a:gd name="T6" fmla="*/ 1244 w 131"/>
                  <a:gd name="T7" fmla="*/ 1503 h 141"/>
                  <a:gd name="T8" fmla="*/ 799 w 131"/>
                  <a:gd name="T9" fmla="*/ 1724 h 141"/>
                  <a:gd name="T10" fmla="*/ 99 w 131"/>
                  <a:gd name="T11" fmla="*/ 1120 h 141"/>
                  <a:gd name="T12" fmla="*/ 99 w 131"/>
                  <a:gd name="T13" fmla="*/ 593 h 141"/>
                  <a:gd name="T14" fmla="*/ 487 w 131"/>
                  <a:gd name="T15" fmla="*/ 39 h 141"/>
                  <a:gd name="T16" fmla="*/ 628 w 131"/>
                  <a:gd name="T17" fmla="*/ 0 h 1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1" h="141">
                    <a:moveTo>
                      <a:pt x="58" y="0"/>
                    </a:moveTo>
                    <a:cubicBezTo>
                      <a:pt x="74" y="0"/>
                      <a:pt x="91" y="1"/>
                      <a:pt x="104" y="12"/>
                    </a:cubicBezTo>
                    <a:cubicBezTo>
                      <a:pt x="119" y="25"/>
                      <a:pt x="128" y="56"/>
                      <a:pt x="129" y="74"/>
                    </a:cubicBezTo>
                    <a:cubicBezTo>
                      <a:pt x="131" y="92"/>
                      <a:pt x="129" y="110"/>
                      <a:pt x="115" y="122"/>
                    </a:cubicBezTo>
                    <a:cubicBezTo>
                      <a:pt x="104" y="131"/>
                      <a:pt x="89" y="139"/>
                      <a:pt x="74" y="140"/>
                    </a:cubicBezTo>
                    <a:cubicBezTo>
                      <a:pt x="48" y="141"/>
                      <a:pt x="20" y="113"/>
                      <a:pt x="9" y="91"/>
                    </a:cubicBezTo>
                    <a:cubicBezTo>
                      <a:pt x="1" y="75"/>
                      <a:pt x="0" y="63"/>
                      <a:pt x="9" y="48"/>
                    </a:cubicBezTo>
                    <a:cubicBezTo>
                      <a:pt x="17" y="34"/>
                      <a:pt x="28" y="10"/>
                      <a:pt x="45" y="3"/>
                    </a:cubicBezTo>
                    <a:cubicBezTo>
                      <a:pt x="51" y="1"/>
                      <a:pt x="58" y="0"/>
                      <a:pt x="58" y="0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7" name="Freeform 520">
                <a:extLst>
                  <a:ext uri="{FF2B5EF4-FFF2-40B4-BE49-F238E27FC236}">
                    <a16:creationId xmlns:a16="http://schemas.microsoft.com/office/drawing/2014/main" id="{05FE75E5-6442-472F-A503-EEB2EE42E1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631"/>
                <a:ext cx="438" cy="480"/>
              </a:xfrm>
              <a:custGeom>
                <a:avLst/>
                <a:gdLst>
                  <a:gd name="T0" fmla="*/ 856 w 133"/>
                  <a:gd name="T1" fmla="*/ 0 h 137"/>
                  <a:gd name="T2" fmla="*/ 1311 w 133"/>
                  <a:gd name="T3" fmla="*/ 284 h 137"/>
                  <a:gd name="T4" fmla="*/ 1433 w 133"/>
                  <a:gd name="T5" fmla="*/ 809 h 137"/>
                  <a:gd name="T6" fmla="*/ 899 w 133"/>
                  <a:gd name="T7" fmla="*/ 1633 h 137"/>
                  <a:gd name="T8" fmla="*/ 359 w 133"/>
                  <a:gd name="T9" fmla="*/ 1584 h 137"/>
                  <a:gd name="T10" fmla="*/ 194 w 133"/>
                  <a:gd name="T11" fmla="*/ 1128 h 137"/>
                  <a:gd name="T12" fmla="*/ 43 w 133"/>
                  <a:gd name="T13" fmla="*/ 529 h 137"/>
                  <a:gd name="T14" fmla="*/ 856 w 133"/>
                  <a:gd name="T15" fmla="*/ 0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3" h="137">
                    <a:moveTo>
                      <a:pt x="79" y="0"/>
                    </a:moveTo>
                    <a:cubicBezTo>
                      <a:pt x="97" y="0"/>
                      <a:pt x="111" y="7"/>
                      <a:pt x="121" y="23"/>
                    </a:cubicBezTo>
                    <a:cubicBezTo>
                      <a:pt x="131" y="40"/>
                      <a:pt x="133" y="45"/>
                      <a:pt x="132" y="66"/>
                    </a:cubicBezTo>
                    <a:cubicBezTo>
                      <a:pt x="130" y="93"/>
                      <a:pt x="112" y="128"/>
                      <a:pt x="83" y="133"/>
                    </a:cubicBezTo>
                    <a:cubicBezTo>
                      <a:pt x="70" y="136"/>
                      <a:pt x="44" y="137"/>
                      <a:pt x="33" y="129"/>
                    </a:cubicBezTo>
                    <a:cubicBezTo>
                      <a:pt x="22" y="120"/>
                      <a:pt x="22" y="104"/>
                      <a:pt x="18" y="92"/>
                    </a:cubicBezTo>
                    <a:cubicBezTo>
                      <a:pt x="12" y="77"/>
                      <a:pt x="0" y="60"/>
                      <a:pt x="4" y="43"/>
                    </a:cubicBezTo>
                    <a:cubicBezTo>
                      <a:pt x="12" y="9"/>
                      <a:pt x="69" y="0"/>
                      <a:pt x="79" y="0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8" name="Freeform 521">
                <a:extLst>
                  <a:ext uri="{FF2B5EF4-FFF2-40B4-BE49-F238E27FC236}">
                    <a16:creationId xmlns:a16="http://schemas.microsoft.com/office/drawing/2014/main" id="{8D7225EE-430B-4D6E-9758-D3FF2F2F8F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269"/>
                <a:ext cx="494" cy="453"/>
              </a:xfrm>
              <a:custGeom>
                <a:avLst/>
                <a:gdLst>
                  <a:gd name="T0" fmla="*/ 1584 w 150"/>
                  <a:gd name="T1" fmla="*/ 948 h 129"/>
                  <a:gd name="T2" fmla="*/ 1400 w 150"/>
                  <a:gd name="T3" fmla="*/ 63 h 129"/>
                  <a:gd name="T4" fmla="*/ 1334 w 150"/>
                  <a:gd name="T5" fmla="*/ 0 h 129"/>
                  <a:gd name="T6" fmla="*/ 10 w 150"/>
                  <a:gd name="T7" fmla="*/ 629 h 129"/>
                  <a:gd name="T8" fmla="*/ 132 w 150"/>
                  <a:gd name="T9" fmla="*/ 1110 h 129"/>
                  <a:gd name="T10" fmla="*/ 468 w 150"/>
                  <a:gd name="T11" fmla="*/ 1492 h 129"/>
                  <a:gd name="T12" fmla="*/ 1584 w 150"/>
                  <a:gd name="T13" fmla="*/ 948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129">
                    <a:moveTo>
                      <a:pt x="146" y="77"/>
                    </a:moveTo>
                    <a:cubicBezTo>
                      <a:pt x="150" y="56"/>
                      <a:pt x="146" y="20"/>
                      <a:pt x="129" y="5"/>
                    </a:cubicBezTo>
                    <a:cubicBezTo>
                      <a:pt x="127" y="4"/>
                      <a:pt x="126" y="2"/>
                      <a:pt x="123" y="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64"/>
                      <a:pt x="4" y="76"/>
                      <a:pt x="12" y="90"/>
                    </a:cubicBezTo>
                    <a:cubicBezTo>
                      <a:pt x="20" y="104"/>
                      <a:pt x="27" y="118"/>
                      <a:pt x="43" y="121"/>
                    </a:cubicBezTo>
                    <a:cubicBezTo>
                      <a:pt x="78" y="129"/>
                      <a:pt x="138" y="118"/>
                      <a:pt x="146" y="77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09" name="Freeform 522">
                <a:extLst>
                  <a:ext uri="{FF2B5EF4-FFF2-40B4-BE49-F238E27FC236}">
                    <a16:creationId xmlns:a16="http://schemas.microsoft.com/office/drawing/2014/main" id="{3157BEDB-1585-44D4-A6BB-B16AFDDB7E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111"/>
                <a:ext cx="438" cy="323"/>
              </a:xfrm>
              <a:custGeom>
                <a:avLst/>
                <a:gdLst>
                  <a:gd name="T0" fmla="*/ 975 w 133"/>
                  <a:gd name="T1" fmla="*/ 0 h 92"/>
                  <a:gd name="T2" fmla="*/ 0 w 133"/>
                  <a:gd name="T3" fmla="*/ 456 h 92"/>
                  <a:gd name="T4" fmla="*/ 23 w 133"/>
                  <a:gd name="T5" fmla="*/ 492 h 92"/>
                  <a:gd name="T6" fmla="*/ 412 w 133"/>
                  <a:gd name="T7" fmla="*/ 1060 h 92"/>
                  <a:gd name="T8" fmla="*/ 813 w 133"/>
                  <a:gd name="T9" fmla="*/ 1134 h 92"/>
                  <a:gd name="T10" fmla="*/ 1258 w 133"/>
                  <a:gd name="T11" fmla="*/ 751 h 92"/>
                  <a:gd name="T12" fmla="*/ 1442 w 133"/>
                  <a:gd name="T13" fmla="*/ 369 h 92"/>
                  <a:gd name="T14" fmla="*/ 975 w 133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3" h="92">
                    <a:moveTo>
                      <a:pt x="90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1" y="39"/>
                      <a:pt x="2" y="40"/>
                    </a:cubicBezTo>
                    <a:cubicBezTo>
                      <a:pt x="11" y="55"/>
                      <a:pt x="22" y="76"/>
                      <a:pt x="38" y="86"/>
                    </a:cubicBezTo>
                    <a:cubicBezTo>
                      <a:pt x="48" y="92"/>
                      <a:pt x="63" y="92"/>
                      <a:pt x="75" y="92"/>
                    </a:cubicBezTo>
                    <a:cubicBezTo>
                      <a:pt x="96" y="91"/>
                      <a:pt x="104" y="76"/>
                      <a:pt x="116" y="61"/>
                    </a:cubicBezTo>
                    <a:cubicBezTo>
                      <a:pt x="124" y="51"/>
                      <a:pt x="129" y="41"/>
                      <a:pt x="133" y="30"/>
                    </a:cubicBezTo>
                    <a:lnTo>
                      <a:pt x="90" y="0"/>
                    </a:ln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0" name="Freeform 523">
                <a:extLst>
                  <a:ext uri="{FF2B5EF4-FFF2-40B4-BE49-F238E27FC236}">
                    <a16:creationId xmlns:a16="http://schemas.microsoft.com/office/drawing/2014/main" id="{A3BE6BF6-5401-466D-B3B7-E755BF3CA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918"/>
                <a:ext cx="408" cy="474"/>
              </a:xfrm>
              <a:custGeom>
                <a:avLst/>
                <a:gdLst>
                  <a:gd name="T0" fmla="*/ 497 w 124"/>
                  <a:gd name="T1" fmla="*/ 1552 h 135"/>
                  <a:gd name="T2" fmla="*/ 1115 w 124"/>
                  <a:gd name="T3" fmla="*/ 1380 h 135"/>
                  <a:gd name="T4" fmla="*/ 1310 w 124"/>
                  <a:gd name="T5" fmla="*/ 1022 h 135"/>
                  <a:gd name="T6" fmla="*/ 1342 w 124"/>
                  <a:gd name="T7" fmla="*/ 888 h 135"/>
                  <a:gd name="T8" fmla="*/ 237 w 124"/>
                  <a:gd name="T9" fmla="*/ 0 h 135"/>
                  <a:gd name="T10" fmla="*/ 10 w 124"/>
                  <a:gd name="T11" fmla="*/ 569 h 135"/>
                  <a:gd name="T12" fmla="*/ 161 w 124"/>
                  <a:gd name="T13" fmla="*/ 1134 h 135"/>
                  <a:gd name="T14" fmla="*/ 497 w 124"/>
                  <a:gd name="T15" fmla="*/ 1552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35">
                    <a:moveTo>
                      <a:pt x="46" y="126"/>
                    </a:moveTo>
                    <a:cubicBezTo>
                      <a:pt x="66" y="135"/>
                      <a:pt x="83" y="134"/>
                      <a:pt x="103" y="112"/>
                    </a:cubicBezTo>
                    <a:cubicBezTo>
                      <a:pt x="111" y="103"/>
                      <a:pt x="119" y="94"/>
                      <a:pt x="121" y="83"/>
                    </a:cubicBezTo>
                    <a:cubicBezTo>
                      <a:pt x="122" y="80"/>
                      <a:pt x="123" y="76"/>
                      <a:pt x="124" y="7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7" y="14"/>
                      <a:pt x="2" y="28"/>
                      <a:pt x="1" y="46"/>
                    </a:cubicBezTo>
                    <a:cubicBezTo>
                      <a:pt x="0" y="64"/>
                      <a:pt x="8" y="76"/>
                      <a:pt x="15" y="92"/>
                    </a:cubicBezTo>
                    <a:cubicBezTo>
                      <a:pt x="21" y="106"/>
                      <a:pt x="32" y="119"/>
                      <a:pt x="46" y="126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1" name="Freeform 524">
                <a:extLst>
                  <a:ext uri="{FF2B5EF4-FFF2-40B4-BE49-F238E27FC236}">
                    <a16:creationId xmlns:a16="http://schemas.microsoft.com/office/drawing/2014/main" id="{748B9AC9-84C8-4D72-AA93-7131758884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487"/>
                <a:ext cx="447" cy="396"/>
              </a:xfrm>
              <a:custGeom>
                <a:avLst/>
                <a:gdLst>
                  <a:gd name="T0" fmla="*/ 161 w 136"/>
                  <a:gd name="T1" fmla="*/ 1069 h 113"/>
                  <a:gd name="T2" fmla="*/ 401 w 136"/>
                  <a:gd name="T3" fmla="*/ 1276 h 113"/>
                  <a:gd name="T4" fmla="*/ 1233 w 136"/>
                  <a:gd name="T5" fmla="*/ 1118 h 113"/>
                  <a:gd name="T6" fmla="*/ 1436 w 136"/>
                  <a:gd name="T7" fmla="*/ 357 h 113"/>
                  <a:gd name="T8" fmla="*/ 1371 w 136"/>
                  <a:gd name="T9" fmla="*/ 0 h 113"/>
                  <a:gd name="T10" fmla="*/ 0 w 136"/>
                  <a:gd name="T11" fmla="*/ 652 h 113"/>
                  <a:gd name="T12" fmla="*/ 161 w 136"/>
                  <a:gd name="T13" fmla="*/ 1069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6" h="113">
                    <a:moveTo>
                      <a:pt x="15" y="87"/>
                    </a:moveTo>
                    <a:cubicBezTo>
                      <a:pt x="20" y="95"/>
                      <a:pt x="28" y="100"/>
                      <a:pt x="37" y="104"/>
                    </a:cubicBezTo>
                    <a:cubicBezTo>
                      <a:pt x="58" y="113"/>
                      <a:pt x="99" y="110"/>
                      <a:pt x="114" y="91"/>
                    </a:cubicBezTo>
                    <a:cubicBezTo>
                      <a:pt x="129" y="72"/>
                      <a:pt x="136" y="51"/>
                      <a:pt x="133" y="29"/>
                    </a:cubicBezTo>
                    <a:cubicBezTo>
                      <a:pt x="132" y="21"/>
                      <a:pt x="130" y="11"/>
                      <a:pt x="127" y="0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4" y="64"/>
                      <a:pt x="10" y="78"/>
                      <a:pt x="15" y="87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2" name="Freeform 525">
                <a:extLst>
                  <a:ext uri="{FF2B5EF4-FFF2-40B4-BE49-F238E27FC236}">
                    <a16:creationId xmlns:a16="http://schemas.microsoft.com/office/drawing/2014/main" id="{25741D0C-8734-4D26-AC61-6ED115C4C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904"/>
                <a:ext cx="471" cy="569"/>
              </a:xfrm>
              <a:custGeom>
                <a:avLst/>
                <a:gdLst>
                  <a:gd name="T0" fmla="*/ 1051 w 143"/>
                  <a:gd name="T1" fmla="*/ 197 h 162"/>
                  <a:gd name="T2" fmla="*/ 0 w 143"/>
                  <a:gd name="T3" fmla="*/ 467 h 162"/>
                  <a:gd name="T4" fmla="*/ 0 w 143"/>
                  <a:gd name="T5" fmla="*/ 1321 h 162"/>
                  <a:gd name="T6" fmla="*/ 359 w 143"/>
                  <a:gd name="T7" fmla="*/ 1812 h 162"/>
                  <a:gd name="T8" fmla="*/ 1291 w 143"/>
                  <a:gd name="T9" fmla="*/ 1479 h 162"/>
                  <a:gd name="T10" fmla="*/ 1390 w 143"/>
                  <a:gd name="T11" fmla="*/ 594 h 162"/>
                  <a:gd name="T12" fmla="*/ 1051 w 143"/>
                  <a:gd name="T13" fmla="*/ 197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162">
                    <a:moveTo>
                      <a:pt x="97" y="16"/>
                    </a:moveTo>
                    <a:cubicBezTo>
                      <a:pt x="82" y="4"/>
                      <a:pt x="12" y="0"/>
                      <a:pt x="0" y="38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5" y="125"/>
                      <a:pt x="15" y="140"/>
                      <a:pt x="33" y="147"/>
                    </a:cubicBezTo>
                    <a:cubicBezTo>
                      <a:pt x="67" y="162"/>
                      <a:pt x="96" y="141"/>
                      <a:pt x="119" y="120"/>
                    </a:cubicBezTo>
                    <a:cubicBezTo>
                      <a:pt x="142" y="99"/>
                      <a:pt x="143" y="74"/>
                      <a:pt x="128" y="48"/>
                    </a:cubicBezTo>
                    <a:cubicBezTo>
                      <a:pt x="121" y="36"/>
                      <a:pt x="109" y="24"/>
                      <a:pt x="97" y="16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3" name="Freeform 526">
                <a:extLst>
                  <a:ext uri="{FF2B5EF4-FFF2-40B4-BE49-F238E27FC236}">
                    <a16:creationId xmlns:a16="http://schemas.microsoft.com/office/drawing/2014/main" id="{31582E08-DEA2-4A91-947E-1759EBFF10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332"/>
                <a:ext cx="467" cy="537"/>
              </a:xfrm>
              <a:custGeom>
                <a:avLst/>
                <a:gdLst>
                  <a:gd name="T0" fmla="*/ 737 w 142"/>
                  <a:gd name="T1" fmla="*/ 39 h 153"/>
                  <a:gd name="T2" fmla="*/ 174 w 142"/>
                  <a:gd name="T3" fmla="*/ 505 h 153"/>
                  <a:gd name="T4" fmla="*/ 204 w 142"/>
                  <a:gd name="T5" fmla="*/ 1281 h 153"/>
                  <a:gd name="T6" fmla="*/ 671 w 142"/>
                  <a:gd name="T7" fmla="*/ 1811 h 153"/>
                  <a:gd name="T8" fmla="*/ 1191 w 142"/>
                  <a:gd name="T9" fmla="*/ 1772 h 153"/>
                  <a:gd name="T10" fmla="*/ 1470 w 142"/>
                  <a:gd name="T11" fmla="*/ 1453 h 153"/>
                  <a:gd name="T12" fmla="*/ 1503 w 142"/>
                  <a:gd name="T13" fmla="*/ 604 h 153"/>
                  <a:gd name="T14" fmla="*/ 1493 w 142"/>
                  <a:gd name="T15" fmla="*/ 541 h 153"/>
                  <a:gd name="T16" fmla="*/ 865 w 142"/>
                  <a:gd name="T17" fmla="*/ 49 h 153"/>
                  <a:gd name="T18" fmla="*/ 737 w 142"/>
                  <a:gd name="T19" fmla="*/ 39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2" h="153">
                    <a:moveTo>
                      <a:pt x="68" y="3"/>
                    </a:moveTo>
                    <a:cubicBezTo>
                      <a:pt x="38" y="0"/>
                      <a:pt x="27" y="24"/>
                      <a:pt x="16" y="41"/>
                    </a:cubicBezTo>
                    <a:cubicBezTo>
                      <a:pt x="0" y="65"/>
                      <a:pt x="2" y="81"/>
                      <a:pt x="19" y="104"/>
                    </a:cubicBezTo>
                    <a:cubicBezTo>
                      <a:pt x="32" y="122"/>
                      <a:pt x="40" y="139"/>
                      <a:pt x="62" y="147"/>
                    </a:cubicBezTo>
                    <a:cubicBezTo>
                      <a:pt x="78" y="153"/>
                      <a:pt x="94" y="149"/>
                      <a:pt x="110" y="144"/>
                    </a:cubicBezTo>
                    <a:cubicBezTo>
                      <a:pt x="125" y="138"/>
                      <a:pt x="133" y="135"/>
                      <a:pt x="136" y="118"/>
                    </a:cubicBezTo>
                    <a:cubicBezTo>
                      <a:pt x="139" y="98"/>
                      <a:pt x="142" y="69"/>
                      <a:pt x="139" y="49"/>
                    </a:cubicBezTo>
                    <a:cubicBezTo>
                      <a:pt x="138" y="47"/>
                      <a:pt x="138" y="46"/>
                      <a:pt x="138" y="4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6" y="3"/>
                      <a:pt x="72" y="3"/>
                      <a:pt x="68" y="3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4" name="Freeform 527">
                <a:extLst>
                  <a:ext uri="{FF2B5EF4-FFF2-40B4-BE49-F238E27FC236}">
                    <a16:creationId xmlns:a16="http://schemas.microsoft.com/office/drawing/2014/main" id="{D7F5EB76-2B21-4E47-A22B-E247021FD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918"/>
                <a:ext cx="563" cy="460"/>
              </a:xfrm>
              <a:custGeom>
                <a:avLst/>
                <a:gdLst>
                  <a:gd name="T0" fmla="*/ 606 w 171"/>
                  <a:gd name="T1" fmla="*/ 112 h 131"/>
                  <a:gd name="T2" fmla="*/ 250 w 171"/>
                  <a:gd name="T3" fmla="*/ 1271 h 131"/>
                  <a:gd name="T4" fmla="*/ 1324 w 171"/>
                  <a:gd name="T5" fmla="*/ 1552 h 131"/>
                  <a:gd name="T6" fmla="*/ 1755 w 171"/>
                  <a:gd name="T7" fmla="*/ 393 h 131"/>
                  <a:gd name="T8" fmla="*/ 1300 w 171"/>
                  <a:gd name="T9" fmla="*/ 49 h 131"/>
                  <a:gd name="T10" fmla="*/ 606 w 171"/>
                  <a:gd name="T11" fmla="*/ 112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1" h="131">
                    <a:moveTo>
                      <a:pt x="56" y="9"/>
                    </a:moveTo>
                    <a:cubicBezTo>
                      <a:pt x="15" y="15"/>
                      <a:pt x="0" y="74"/>
                      <a:pt x="23" y="103"/>
                    </a:cubicBezTo>
                    <a:cubicBezTo>
                      <a:pt x="44" y="129"/>
                      <a:pt x="91" y="131"/>
                      <a:pt x="122" y="126"/>
                    </a:cubicBezTo>
                    <a:cubicBezTo>
                      <a:pt x="160" y="120"/>
                      <a:pt x="171" y="63"/>
                      <a:pt x="162" y="32"/>
                    </a:cubicBezTo>
                    <a:cubicBezTo>
                      <a:pt x="156" y="9"/>
                      <a:pt x="142" y="6"/>
                      <a:pt x="120" y="4"/>
                    </a:cubicBezTo>
                    <a:cubicBezTo>
                      <a:pt x="102" y="2"/>
                      <a:pt x="73" y="0"/>
                      <a:pt x="56" y="9"/>
                    </a:cubicBezTo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5" name="Freeform 528">
                <a:extLst>
                  <a:ext uri="{FF2B5EF4-FFF2-40B4-BE49-F238E27FC236}">
                    <a16:creationId xmlns:a16="http://schemas.microsoft.com/office/drawing/2014/main" id="{FBFE1F96-2197-4424-BAE7-C72F9030C0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603"/>
                <a:ext cx="405" cy="435"/>
              </a:xfrm>
              <a:custGeom>
                <a:avLst/>
                <a:gdLst>
                  <a:gd name="T0" fmla="*/ 303 w 123"/>
                  <a:gd name="T1" fmla="*/ 0 h 124"/>
                  <a:gd name="T2" fmla="*/ 10 w 123"/>
                  <a:gd name="T3" fmla="*/ 638 h 124"/>
                  <a:gd name="T4" fmla="*/ 402 w 123"/>
                  <a:gd name="T5" fmla="*/ 1256 h 124"/>
                  <a:gd name="T6" fmla="*/ 899 w 123"/>
                  <a:gd name="T7" fmla="*/ 1512 h 124"/>
                  <a:gd name="T8" fmla="*/ 1268 w 123"/>
                  <a:gd name="T9" fmla="*/ 1045 h 124"/>
                  <a:gd name="T10" fmla="*/ 1334 w 123"/>
                  <a:gd name="T11" fmla="*/ 838 h 124"/>
                  <a:gd name="T12" fmla="*/ 303 w 123"/>
                  <a:gd name="T13" fmla="*/ 0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124">
                    <a:moveTo>
                      <a:pt x="28" y="0"/>
                    </a:moveTo>
                    <a:cubicBezTo>
                      <a:pt x="12" y="15"/>
                      <a:pt x="0" y="36"/>
                      <a:pt x="1" y="52"/>
                    </a:cubicBezTo>
                    <a:cubicBezTo>
                      <a:pt x="1" y="79"/>
                      <a:pt x="15" y="89"/>
                      <a:pt x="37" y="102"/>
                    </a:cubicBezTo>
                    <a:cubicBezTo>
                      <a:pt x="50" y="109"/>
                      <a:pt x="67" y="124"/>
                      <a:pt x="83" y="123"/>
                    </a:cubicBezTo>
                    <a:cubicBezTo>
                      <a:pt x="104" y="121"/>
                      <a:pt x="111" y="102"/>
                      <a:pt x="117" y="85"/>
                    </a:cubicBezTo>
                    <a:cubicBezTo>
                      <a:pt x="120" y="79"/>
                      <a:pt x="122" y="73"/>
                      <a:pt x="123" y="68"/>
                    </a:cubicBezTo>
                    <a:lnTo>
                      <a:pt x="28" y="0"/>
                    </a:ln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6" name="Freeform 529">
                <a:extLst>
                  <a:ext uri="{FF2B5EF4-FFF2-40B4-BE49-F238E27FC236}">
                    <a16:creationId xmlns:a16="http://schemas.microsoft.com/office/drawing/2014/main" id="{0C4465CA-CF89-47E5-8E66-13FB3BD2E5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75"/>
                <a:ext cx="441" cy="533"/>
              </a:xfrm>
              <a:custGeom>
                <a:avLst/>
                <a:gdLst>
                  <a:gd name="T0" fmla="*/ 1030 w 134"/>
                  <a:gd name="T1" fmla="*/ 98 h 152"/>
                  <a:gd name="T2" fmla="*/ 237 w 134"/>
                  <a:gd name="T3" fmla="*/ 407 h 152"/>
                  <a:gd name="T4" fmla="*/ 66 w 134"/>
                  <a:gd name="T5" fmla="*/ 996 h 152"/>
                  <a:gd name="T6" fmla="*/ 497 w 134"/>
                  <a:gd name="T7" fmla="*/ 1722 h 152"/>
                  <a:gd name="T8" fmla="*/ 1007 w 134"/>
                  <a:gd name="T9" fmla="*/ 1795 h 152"/>
                  <a:gd name="T10" fmla="*/ 1376 w 134"/>
                  <a:gd name="T11" fmla="*/ 1340 h 152"/>
                  <a:gd name="T12" fmla="*/ 1386 w 134"/>
                  <a:gd name="T13" fmla="*/ 529 h 152"/>
                  <a:gd name="T14" fmla="*/ 1030 w 134"/>
                  <a:gd name="T15" fmla="*/ 98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4" h="152">
                    <a:moveTo>
                      <a:pt x="95" y="8"/>
                    </a:moveTo>
                    <a:cubicBezTo>
                      <a:pt x="66" y="0"/>
                      <a:pt x="37" y="21"/>
                      <a:pt x="22" y="33"/>
                    </a:cubicBezTo>
                    <a:cubicBezTo>
                      <a:pt x="4" y="47"/>
                      <a:pt x="0" y="59"/>
                      <a:pt x="6" y="81"/>
                    </a:cubicBezTo>
                    <a:cubicBezTo>
                      <a:pt x="10" y="96"/>
                      <a:pt x="7" y="113"/>
                      <a:pt x="46" y="140"/>
                    </a:cubicBezTo>
                    <a:cubicBezTo>
                      <a:pt x="59" y="152"/>
                      <a:pt x="79" y="152"/>
                      <a:pt x="93" y="146"/>
                    </a:cubicBezTo>
                    <a:cubicBezTo>
                      <a:pt x="114" y="136"/>
                      <a:pt x="122" y="132"/>
                      <a:pt x="127" y="109"/>
                    </a:cubicBezTo>
                    <a:cubicBezTo>
                      <a:pt x="131" y="88"/>
                      <a:pt x="134" y="64"/>
                      <a:pt x="128" y="43"/>
                    </a:cubicBezTo>
                    <a:cubicBezTo>
                      <a:pt x="124" y="27"/>
                      <a:pt x="108" y="14"/>
                      <a:pt x="95" y="8"/>
                    </a:cubicBezTo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7" name="Freeform 530">
                <a:extLst>
                  <a:ext uri="{FF2B5EF4-FFF2-40B4-BE49-F238E27FC236}">
                    <a16:creationId xmlns:a16="http://schemas.microsoft.com/office/drawing/2014/main" id="{3FD3AEC8-242D-43B2-9216-BD5B894EB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649"/>
                <a:ext cx="590" cy="551"/>
              </a:xfrm>
              <a:custGeom>
                <a:avLst/>
                <a:gdLst>
                  <a:gd name="T0" fmla="*/ 175 w 179"/>
                  <a:gd name="T1" fmla="*/ 874 h 157"/>
                  <a:gd name="T2" fmla="*/ 956 w 179"/>
                  <a:gd name="T3" fmla="*/ 1920 h 157"/>
                  <a:gd name="T4" fmla="*/ 1674 w 179"/>
                  <a:gd name="T5" fmla="*/ 1320 h 157"/>
                  <a:gd name="T6" fmla="*/ 175 w 179"/>
                  <a:gd name="T7" fmla="*/ 874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9" h="157">
                    <a:moveTo>
                      <a:pt x="16" y="71"/>
                    </a:moveTo>
                    <a:cubicBezTo>
                      <a:pt x="0" y="112"/>
                      <a:pt x="51" y="154"/>
                      <a:pt x="88" y="156"/>
                    </a:cubicBezTo>
                    <a:cubicBezTo>
                      <a:pt x="116" y="157"/>
                      <a:pt x="146" y="131"/>
                      <a:pt x="154" y="107"/>
                    </a:cubicBezTo>
                    <a:cubicBezTo>
                      <a:pt x="179" y="31"/>
                      <a:pt x="44" y="0"/>
                      <a:pt x="16" y="71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8" name="Freeform 531">
                <a:extLst>
                  <a:ext uri="{FF2B5EF4-FFF2-40B4-BE49-F238E27FC236}">
                    <a16:creationId xmlns:a16="http://schemas.microsoft.com/office/drawing/2014/main" id="{B46139F4-8CC8-4FF4-97EE-48AB72B817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498"/>
                <a:ext cx="352" cy="491"/>
              </a:xfrm>
              <a:custGeom>
                <a:avLst/>
                <a:gdLst>
                  <a:gd name="T0" fmla="*/ 0 w 107"/>
                  <a:gd name="T1" fmla="*/ 49 h 140"/>
                  <a:gd name="T2" fmla="*/ 0 w 107"/>
                  <a:gd name="T3" fmla="*/ 1722 h 140"/>
                  <a:gd name="T4" fmla="*/ 0 w 107"/>
                  <a:gd name="T5" fmla="*/ 49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0">
                    <a:moveTo>
                      <a:pt x="0" y="4"/>
                    </a:moveTo>
                    <a:cubicBezTo>
                      <a:pt x="0" y="140"/>
                      <a:pt x="0" y="140"/>
                      <a:pt x="0" y="140"/>
                    </a:cubicBezTo>
                    <a:cubicBezTo>
                      <a:pt x="107" y="118"/>
                      <a:pt x="40" y="0"/>
                      <a:pt x="0" y="4"/>
                    </a:cubicBezTo>
                    <a:close/>
                  </a:path>
                </a:pathLst>
              </a:cu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19" name="Freeform 532">
                <a:extLst>
                  <a:ext uri="{FF2B5EF4-FFF2-40B4-BE49-F238E27FC236}">
                    <a16:creationId xmlns:a16="http://schemas.microsoft.com/office/drawing/2014/main" id="{326C73C5-F12C-4594-AE6D-8B358839F1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238"/>
                <a:ext cx="2936" cy="1674"/>
              </a:xfrm>
              <a:custGeom>
                <a:avLst/>
                <a:gdLst>
                  <a:gd name="T0" fmla="*/ 7768 w 892"/>
                  <a:gd name="T1" fmla="*/ 2625 h 477"/>
                  <a:gd name="T2" fmla="*/ 0 w 892"/>
                  <a:gd name="T3" fmla="*/ 3706 h 477"/>
                  <a:gd name="T4" fmla="*/ 0 w 892"/>
                  <a:gd name="T5" fmla="*/ 4408 h 477"/>
                  <a:gd name="T6" fmla="*/ 7811 w 892"/>
                  <a:gd name="T7" fmla="*/ 3387 h 477"/>
                  <a:gd name="T8" fmla="*/ 9664 w 892"/>
                  <a:gd name="T9" fmla="*/ 319 h 477"/>
                  <a:gd name="T10" fmla="*/ 9275 w 892"/>
                  <a:gd name="T11" fmla="*/ 0 h 477"/>
                  <a:gd name="T12" fmla="*/ 7768 w 892"/>
                  <a:gd name="T13" fmla="*/ 2625 h 47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92" h="477">
                    <a:moveTo>
                      <a:pt x="717" y="213"/>
                    </a:moveTo>
                    <a:cubicBezTo>
                      <a:pt x="468" y="420"/>
                      <a:pt x="62" y="355"/>
                      <a:pt x="0" y="301"/>
                    </a:cubicBezTo>
                    <a:cubicBezTo>
                      <a:pt x="0" y="358"/>
                      <a:pt x="0" y="358"/>
                      <a:pt x="0" y="358"/>
                    </a:cubicBezTo>
                    <a:cubicBezTo>
                      <a:pt x="61" y="402"/>
                      <a:pt x="478" y="477"/>
                      <a:pt x="721" y="275"/>
                    </a:cubicBezTo>
                    <a:cubicBezTo>
                      <a:pt x="839" y="163"/>
                      <a:pt x="879" y="73"/>
                      <a:pt x="892" y="26"/>
                    </a:cubicBezTo>
                    <a:cubicBezTo>
                      <a:pt x="856" y="0"/>
                      <a:pt x="856" y="0"/>
                      <a:pt x="856" y="0"/>
                    </a:cubicBezTo>
                    <a:cubicBezTo>
                      <a:pt x="843" y="45"/>
                      <a:pt x="809" y="120"/>
                      <a:pt x="717" y="213"/>
                    </a:cubicBezTo>
                    <a:close/>
                  </a:path>
                </a:pathLst>
              </a:custGeom>
              <a:solidFill>
                <a:srgbClr val="FEE87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0" name="Freeform 533">
                <a:extLst>
                  <a:ext uri="{FF2B5EF4-FFF2-40B4-BE49-F238E27FC236}">
                    <a16:creationId xmlns:a16="http://schemas.microsoft.com/office/drawing/2014/main" id="{1397E39E-0FAA-459C-8973-DADD67346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3108"/>
                <a:ext cx="267" cy="362"/>
              </a:xfrm>
              <a:custGeom>
                <a:avLst/>
                <a:gdLst>
                  <a:gd name="T0" fmla="*/ 0 w 81"/>
                  <a:gd name="T1" fmla="*/ 88 h 103"/>
                  <a:gd name="T2" fmla="*/ 185 w 81"/>
                  <a:gd name="T3" fmla="*/ 432 h 103"/>
                  <a:gd name="T4" fmla="*/ 359 w 81"/>
                  <a:gd name="T5" fmla="*/ 865 h 103"/>
                  <a:gd name="T6" fmla="*/ 761 w 81"/>
                  <a:gd name="T7" fmla="*/ 1258 h 103"/>
                  <a:gd name="T8" fmla="*/ 827 w 81"/>
                  <a:gd name="T9" fmla="*/ 1125 h 103"/>
                  <a:gd name="T10" fmla="*/ 663 w 81"/>
                  <a:gd name="T11" fmla="*/ 840 h 103"/>
                  <a:gd name="T12" fmla="*/ 544 w 81"/>
                  <a:gd name="T13" fmla="*/ 717 h 103"/>
                  <a:gd name="T14" fmla="*/ 425 w 81"/>
                  <a:gd name="T15" fmla="*/ 457 h 103"/>
                  <a:gd name="T16" fmla="*/ 66 w 81"/>
                  <a:gd name="T17" fmla="*/ 0 h 10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81" h="103">
                    <a:moveTo>
                      <a:pt x="0" y="7"/>
                    </a:moveTo>
                    <a:cubicBezTo>
                      <a:pt x="3" y="18"/>
                      <a:pt x="11" y="26"/>
                      <a:pt x="17" y="35"/>
                    </a:cubicBezTo>
                    <a:cubicBezTo>
                      <a:pt x="24" y="46"/>
                      <a:pt x="29" y="58"/>
                      <a:pt x="33" y="70"/>
                    </a:cubicBezTo>
                    <a:cubicBezTo>
                      <a:pt x="40" y="90"/>
                      <a:pt x="46" y="103"/>
                      <a:pt x="70" y="102"/>
                    </a:cubicBezTo>
                    <a:cubicBezTo>
                      <a:pt x="79" y="101"/>
                      <a:pt x="81" y="102"/>
                      <a:pt x="76" y="91"/>
                    </a:cubicBezTo>
                    <a:cubicBezTo>
                      <a:pt x="72" y="83"/>
                      <a:pt x="67" y="74"/>
                      <a:pt x="61" y="68"/>
                    </a:cubicBezTo>
                    <a:cubicBezTo>
                      <a:pt x="57" y="64"/>
                      <a:pt x="53" y="63"/>
                      <a:pt x="50" y="58"/>
                    </a:cubicBezTo>
                    <a:cubicBezTo>
                      <a:pt x="45" y="52"/>
                      <a:pt x="44" y="44"/>
                      <a:pt x="39" y="37"/>
                    </a:cubicBezTo>
                    <a:cubicBezTo>
                      <a:pt x="29" y="24"/>
                      <a:pt x="17" y="12"/>
                      <a:pt x="6" y="0"/>
                    </a:cubicBezTo>
                  </a:path>
                </a:pathLst>
              </a:custGeom>
              <a:solidFill>
                <a:srgbClr val="FDDDCE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1" name="Freeform 534">
                <a:extLst>
                  <a:ext uri="{FF2B5EF4-FFF2-40B4-BE49-F238E27FC236}">
                    <a16:creationId xmlns:a16="http://schemas.microsoft.com/office/drawing/2014/main" id="{ACEBA57E-DD3D-48A4-8095-AE9E5CE322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7" y="2308"/>
                <a:ext cx="181" cy="77"/>
              </a:xfrm>
              <a:custGeom>
                <a:avLst/>
                <a:gdLst>
                  <a:gd name="T0" fmla="*/ 0 w 55"/>
                  <a:gd name="T1" fmla="*/ 0 h 22"/>
                  <a:gd name="T2" fmla="*/ 270 w 55"/>
                  <a:gd name="T3" fmla="*/ 259 h 22"/>
                  <a:gd name="T4" fmla="*/ 596 w 55"/>
                  <a:gd name="T5" fmla="*/ 245 h 22"/>
                  <a:gd name="T6" fmla="*/ 270 w 55"/>
                  <a:gd name="T7" fmla="*/ 196 h 22"/>
                  <a:gd name="T8" fmla="*/ 33 w 55"/>
                  <a:gd name="T9" fmla="*/ 0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5" h="22">
                    <a:moveTo>
                      <a:pt x="0" y="0"/>
                    </a:moveTo>
                    <a:cubicBezTo>
                      <a:pt x="8" y="7"/>
                      <a:pt x="13" y="19"/>
                      <a:pt x="25" y="21"/>
                    </a:cubicBezTo>
                    <a:cubicBezTo>
                      <a:pt x="35" y="22"/>
                      <a:pt x="45" y="17"/>
                      <a:pt x="55" y="20"/>
                    </a:cubicBezTo>
                    <a:cubicBezTo>
                      <a:pt x="46" y="13"/>
                      <a:pt x="35" y="19"/>
                      <a:pt x="25" y="16"/>
                    </a:cubicBezTo>
                    <a:cubicBezTo>
                      <a:pt x="19" y="14"/>
                      <a:pt x="5" y="5"/>
                      <a:pt x="3" y="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2" name="Freeform 535">
                <a:extLst>
                  <a:ext uri="{FF2B5EF4-FFF2-40B4-BE49-F238E27FC236}">
                    <a16:creationId xmlns:a16="http://schemas.microsoft.com/office/drawing/2014/main" id="{5CA76E04-9E96-4B83-A615-C43F050C7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5" y="2617"/>
                <a:ext cx="184" cy="214"/>
              </a:xfrm>
              <a:custGeom>
                <a:avLst/>
                <a:gdLst>
                  <a:gd name="T0" fmla="*/ 0 w 56"/>
                  <a:gd name="T1" fmla="*/ 751 h 61"/>
                  <a:gd name="T2" fmla="*/ 355 w 56"/>
                  <a:gd name="T3" fmla="*/ 407 h 61"/>
                  <a:gd name="T4" fmla="*/ 463 w 56"/>
                  <a:gd name="T5" fmla="*/ 235 h 61"/>
                  <a:gd name="T6" fmla="*/ 269 w 56"/>
                  <a:gd name="T7" fmla="*/ 0 h 61"/>
                  <a:gd name="T8" fmla="*/ 23 w 56"/>
                  <a:gd name="T9" fmla="*/ 677 h 6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6" h="61">
                    <a:moveTo>
                      <a:pt x="0" y="61"/>
                    </a:moveTo>
                    <a:cubicBezTo>
                      <a:pt x="0" y="47"/>
                      <a:pt x="23" y="38"/>
                      <a:pt x="33" y="33"/>
                    </a:cubicBezTo>
                    <a:cubicBezTo>
                      <a:pt x="40" y="30"/>
                      <a:pt x="45" y="28"/>
                      <a:pt x="43" y="19"/>
                    </a:cubicBezTo>
                    <a:cubicBezTo>
                      <a:pt x="41" y="13"/>
                      <a:pt x="31" y="2"/>
                      <a:pt x="25" y="0"/>
                    </a:cubicBezTo>
                    <a:cubicBezTo>
                      <a:pt x="56" y="22"/>
                      <a:pt x="8" y="34"/>
                      <a:pt x="2" y="5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3" name="Freeform 536">
                <a:extLst>
                  <a:ext uri="{FF2B5EF4-FFF2-40B4-BE49-F238E27FC236}">
                    <a16:creationId xmlns:a16="http://schemas.microsoft.com/office/drawing/2014/main" id="{66F54138-7152-46BB-A79F-59FB7A9487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118"/>
                <a:ext cx="194" cy="116"/>
              </a:xfrm>
              <a:custGeom>
                <a:avLst/>
                <a:gdLst>
                  <a:gd name="T0" fmla="*/ 0 w 59"/>
                  <a:gd name="T1" fmla="*/ 408 h 33"/>
                  <a:gd name="T2" fmla="*/ 638 w 59"/>
                  <a:gd name="T3" fmla="*/ 74 h 33"/>
                  <a:gd name="T4" fmla="*/ 0 w 59"/>
                  <a:gd name="T5" fmla="*/ 408 h 3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9" h="33">
                    <a:moveTo>
                      <a:pt x="0" y="33"/>
                    </a:moveTo>
                    <a:cubicBezTo>
                      <a:pt x="15" y="13"/>
                      <a:pt x="31" y="5"/>
                      <a:pt x="59" y="6"/>
                    </a:cubicBezTo>
                    <a:cubicBezTo>
                      <a:pt x="40" y="0"/>
                      <a:pt x="13" y="6"/>
                      <a:pt x="0" y="3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4" name="Freeform 537">
                <a:extLst>
                  <a:ext uri="{FF2B5EF4-FFF2-40B4-BE49-F238E27FC236}">
                    <a16:creationId xmlns:a16="http://schemas.microsoft.com/office/drawing/2014/main" id="{7D0AB8EE-C322-4D17-8712-D817615AF6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3519"/>
                <a:ext cx="560" cy="81"/>
              </a:xfrm>
              <a:custGeom>
                <a:avLst/>
                <a:gdLst>
                  <a:gd name="T0" fmla="*/ 0 w 170"/>
                  <a:gd name="T1" fmla="*/ 0 h 23"/>
                  <a:gd name="T2" fmla="*/ 1845 w 170"/>
                  <a:gd name="T3" fmla="*/ 173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70" h="23">
                    <a:moveTo>
                      <a:pt x="0" y="0"/>
                    </a:moveTo>
                    <a:cubicBezTo>
                      <a:pt x="54" y="14"/>
                      <a:pt x="114" y="23"/>
                      <a:pt x="170" y="14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5" name="Freeform 538">
                <a:extLst>
                  <a:ext uri="{FF2B5EF4-FFF2-40B4-BE49-F238E27FC236}">
                    <a16:creationId xmlns:a16="http://schemas.microsoft.com/office/drawing/2014/main" id="{5B57FBB4-DB34-4254-94B4-D8AB811744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3505"/>
                <a:ext cx="599" cy="49"/>
              </a:xfrm>
              <a:custGeom>
                <a:avLst/>
                <a:gdLst>
                  <a:gd name="T0" fmla="*/ 0 w 182"/>
                  <a:gd name="T1" fmla="*/ 25 h 14"/>
                  <a:gd name="T2" fmla="*/ 1168 w 182"/>
                  <a:gd name="T3" fmla="*/ 25 h 14"/>
                  <a:gd name="T4" fmla="*/ 1971 w 182"/>
                  <a:gd name="T5" fmla="*/ 25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2" h="14">
                    <a:moveTo>
                      <a:pt x="0" y="2"/>
                    </a:moveTo>
                    <a:cubicBezTo>
                      <a:pt x="27" y="14"/>
                      <a:pt x="80" y="0"/>
                      <a:pt x="108" y="2"/>
                    </a:cubicBezTo>
                    <a:cubicBezTo>
                      <a:pt x="137" y="4"/>
                      <a:pt x="152" y="4"/>
                      <a:pt x="182" y="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6" name="Freeform 539">
                <a:extLst>
                  <a:ext uri="{FF2B5EF4-FFF2-40B4-BE49-F238E27FC236}">
                    <a16:creationId xmlns:a16="http://schemas.microsoft.com/office/drawing/2014/main" id="{3412172B-D5E6-4BCF-8E7B-5BC2B053A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4" y="3544"/>
                <a:ext cx="323" cy="45"/>
              </a:xfrm>
              <a:custGeom>
                <a:avLst/>
                <a:gdLst>
                  <a:gd name="T0" fmla="*/ 0 w 98"/>
                  <a:gd name="T1" fmla="*/ 48 h 13"/>
                  <a:gd name="T2" fmla="*/ 1065 w 98"/>
                  <a:gd name="T3" fmla="*/ 0 h 1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98" h="13">
                    <a:moveTo>
                      <a:pt x="0" y="4"/>
                    </a:moveTo>
                    <a:cubicBezTo>
                      <a:pt x="30" y="13"/>
                      <a:pt x="68" y="3"/>
                      <a:pt x="98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7" name="Freeform 540">
                <a:extLst>
                  <a:ext uri="{FF2B5EF4-FFF2-40B4-BE49-F238E27FC236}">
                    <a16:creationId xmlns:a16="http://schemas.microsoft.com/office/drawing/2014/main" id="{47A368ED-0444-47DA-ACCD-3463AAB41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3393"/>
                <a:ext cx="467" cy="147"/>
              </a:xfrm>
              <a:custGeom>
                <a:avLst/>
                <a:gdLst>
                  <a:gd name="T0" fmla="*/ 0 w 142"/>
                  <a:gd name="T1" fmla="*/ 0 h 42"/>
                  <a:gd name="T2" fmla="*/ 477 w 142"/>
                  <a:gd name="T3" fmla="*/ 98 h 42"/>
                  <a:gd name="T4" fmla="*/ 832 w 142"/>
                  <a:gd name="T5" fmla="*/ 294 h 42"/>
                  <a:gd name="T6" fmla="*/ 1536 w 142"/>
                  <a:gd name="T7" fmla="*/ 51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2" h="42">
                    <a:moveTo>
                      <a:pt x="0" y="0"/>
                    </a:moveTo>
                    <a:cubicBezTo>
                      <a:pt x="14" y="10"/>
                      <a:pt x="29" y="2"/>
                      <a:pt x="44" y="8"/>
                    </a:cubicBezTo>
                    <a:cubicBezTo>
                      <a:pt x="57" y="13"/>
                      <a:pt x="64" y="20"/>
                      <a:pt x="77" y="24"/>
                    </a:cubicBezTo>
                    <a:cubicBezTo>
                      <a:pt x="96" y="30"/>
                      <a:pt x="125" y="31"/>
                      <a:pt x="142" y="42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8" name="Freeform 541">
                <a:extLst>
                  <a:ext uri="{FF2B5EF4-FFF2-40B4-BE49-F238E27FC236}">
                    <a16:creationId xmlns:a16="http://schemas.microsoft.com/office/drawing/2014/main" id="{D2EE76E6-A15F-40E9-8658-433F855561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459"/>
                <a:ext cx="204" cy="39"/>
              </a:xfrm>
              <a:custGeom>
                <a:avLst/>
                <a:gdLst>
                  <a:gd name="T0" fmla="*/ 0 w 62"/>
                  <a:gd name="T1" fmla="*/ 0 h 11"/>
                  <a:gd name="T2" fmla="*/ 671 w 62"/>
                  <a:gd name="T3" fmla="*/ 138 h 1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2" h="11">
                    <a:moveTo>
                      <a:pt x="0" y="0"/>
                    </a:moveTo>
                    <a:cubicBezTo>
                      <a:pt x="21" y="6"/>
                      <a:pt x="41" y="7"/>
                      <a:pt x="62" y="11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29" name="Freeform 542">
                <a:extLst>
                  <a:ext uri="{FF2B5EF4-FFF2-40B4-BE49-F238E27FC236}">
                    <a16:creationId xmlns:a16="http://schemas.microsoft.com/office/drawing/2014/main" id="{D8DD069B-17F3-4B25-A5AB-F292BAABA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2487"/>
                <a:ext cx="442" cy="597"/>
              </a:xfrm>
              <a:custGeom>
                <a:avLst/>
                <a:gdLst>
                  <a:gd name="T0" fmla="*/ 0 w 134"/>
                  <a:gd name="T1" fmla="*/ 2097 h 170"/>
                  <a:gd name="T2" fmla="*/ 828 w 134"/>
                  <a:gd name="T3" fmla="*/ 1528 h 170"/>
                  <a:gd name="T4" fmla="*/ 1164 w 134"/>
                  <a:gd name="T5" fmla="*/ 667 h 170"/>
                  <a:gd name="T6" fmla="*/ 1458 w 134"/>
                  <a:gd name="T7" fmla="*/ 0 h 17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4" h="170">
                    <a:moveTo>
                      <a:pt x="0" y="170"/>
                    </a:moveTo>
                    <a:cubicBezTo>
                      <a:pt x="24" y="163"/>
                      <a:pt x="57" y="141"/>
                      <a:pt x="76" y="124"/>
                    </a:cubicBezTo>
                    <a:cubicBezTo>
                      <a:pt x="95" y="105"/>
                      <a:pt x="97" y="77"/>
                      <a:pt x="107" y="54"/>
                    </a:cubicBezTo>
                    <a:cubicBezTo>
                      <a:pt x="115" y="35"/>
                      <a:pt x="128" y="19"/>
                      <a:pt x="134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0" name="Freeform 543">
                <a:extLst>
                  <a:ext uri="{FF2B5EF4-FFF2-40B4-BE49-F238E27FC236}">
                    <a16:creationId xmlns:a16="http://schemas.microsoft.com/office/drawing/2014/main" id="{F6EF705A-08A7-48A2-99F3-F49A5980A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754"/>
                <a:ext cx="184" cy="231"/>
              </a:xfrm>
              <a:custGeom>
                <a:avLst/>
                <a:gdLst>
                  <a:gd name="T0" fmla="*/ 0 w 56"/>
                  <a:gd name="T1" fmla="*/ 809 h 66"/>
                  <a:gd name="T2" fmla="*/ 605 w 56"/>
                  <a:gd name="T3" fmla="*/ 0 h 6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6" h="66">
                    <a:moveTo>
                      <a:pt x="0" y="66"/>
                    </a:moveTo>
                    <a:cubicBezTo>
                      <a:pt x="23" y="51"/>
                      <a:pt x="45" y="26"/>
                      <a:pt x="56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1" name="Freeform 544">
                <a:extLst>
                  <a:ext uri="{FF2B5EF4-FFF2-40B4-BE49-F238E27FC236}">
                    <a16:creationId xmlns:a16="http://schemas.microsoft.com/office/drawing/2014/main" id="{0303AA8C-5198-4D16-B332-6135D20AB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007"/>
                <a:ext cx="145" cy="182"/>
              </a:xfrm>
              <a:custGeom>
                <a:avLst/>
                <a:gdLst>
                  <a:gd name="T0" fmla="*/ 0 w 44"/>
                  <a:gd name="T1" fmla="*/ 637 h 52"/>
                  <a:gd name="T2" fmla="*/ 478 w 44"/>
                  <a:gd name="T3" fmla="*/ 0 h 5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4" h="52">
                    <a:moveTo>
                      <a:pt x="0" y="52"/>
                    </a:moveTo>
                    <a:cubicBezTo>
                      <a:pt x="0" y="26"/>
                      <a:pt x="29" y="17"/>
                      <a:pt x="44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2" name="Freeform 545">
                <a:extLst>
                  <a:ext uri="{FF2B5EF4-FFF2-40B4-BE49-F238E27FC236}">
                    <a16:creationId xmlns:a16="http://schemas.microsoft.com/office/drawing/2014/main" id="{3D14B0CD-1700-4381-B821-513639AAFD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3607"/>
                <a:ext cx="402" cy="28"/>
              </a:xfrm>
              <a:custGeom>
                <a:avLst/>
                <a:gdLst>
                  <a:gd name="T0" fmla="*/ 0 w 122"/>
                  <a:gd name="T1" fmla="*/ 39 h 8"/>
                  <a:gd name="T2" fmla="*/ 890 w 122"/>
                  <a:gd name="T3" fmla="*/ 63 h 8"/>
                  <a:gd name="T4" fmla="*/ 1325 w 122"/>
                  <a:gd name="T5" fmla="*/ 39 h 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2" h="8">
                    <a:moveTo>
                      <a:pt x="0" y="3"/>
                    </a:moveTo>
                    <a:cubicBezTo>
                      <a:pt x="27" y="0"/>
                      <a:pt x="55" y="8"/>
                      <a:pt x="82" y="5"/>
                    </a:cubicBezTo>
                    <a:cubicBezTo>
                      <a:pt x="95" y="4"/>
                      <a:pt x="108" y="3"/>
                      <a:pt x="122" y="3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3" name="Freeform 546">
                <a:extLst>
                  <a:ext uri="{FF2B5EF4-FFF2-40B4-BE49-F238E27FC236}">
                    <a16:creationId xmlns:a16="http://schemas.microsoft.com/office/drawing/2014/main" id="{5A60C9B5-0DA1-49F9-96B7-B71D04C25A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4" y="2319"/>
                <a:ext cx="171" cy="344"/>
              </a:xfrm>
              <a:custGeom>
                <a:avLst/>
                <a:gdLst>
                  <a:gd name="T0" fmla="*/ 0 w 52"/>
                  <a:gd name="T1" fmla="*/ 1208 h 98"/>
                  <a:gd name="T2" fmla="*/ 345 w 52"/>
                  <a:gd name="T3" fmla="*/ 467 h 98"/>
                  <a:gd name="T4" fmla="*/ 562 w 52"/>
                  <a:gd name="T5" fmla="*/ 0 h 9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2" h="98">
                    <a:moveTo>
                      <a:pt x="0" y="98"/>
                    </a:moveTo>
                    <a:cubicBezTo>
                      <a:pt x="2" y="80"/>
                      <a:pt x="24" y="56"/>
                      <a:pt x="32" y="38"/>
                    </a:cubicBezTo>
                    <a:cubicBezTo>
                      <a:pt x="38" y="26"/>
                      <a:pt x="47" y="13"/>
                      <a:pt x="52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4" name="Freeform 547">
                <a:extLst>
                  <a:ext uri="{FF2B5EF4-FFF2-40B4-BE49-F238E27FC236}">
                    <a16:creationId xmlns:a16="http://schemas.microsoft.com/office/drawing/2014/main" id="{C8ADDA6C-BF17-42EC-BD14-7B9DE3F272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13" y="2287"/>
                <a:ext cx="69" cy="144"/>
              </a:xfrm>
              <a:custGeom>
                <a:avLst/>
                <a:gdLst>
                  <a:gd name="T0" fmla="*/ 0 w 21"/>
                  <a:gd name="T1" fmla="*/ 506 h 41"/>
                  <a:gd name="T2" fmla="*/ 227 w 21"/>
                  <a:gd name="T3" fmla="*/ 0 h 4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1" h="41">
                    <a:moveTo>
                      <a:pt x="0" y="41"/>
                    </a:moveTo>
                    <a:cubicBezTo>
                      <a:pt x="10" y="30"/>
                      <a:pt x="14" y="14"/>
                      <a:pt x="21" y="0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5" name="Freeform 548">
                <a:extLst>
                  <a:ext uri="{FF2B5EF4-FFF2-40B4-BE49-F238E27FC236}">
                    <a16:creationId xmlns:a16="http://schemas.microsoft.com/office/drawing/2014/main" id="{7C88EF67-37BC-4FED-BFCF-57A509E32D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3207"/>
                <a:ext cx="388" cy="217"/>
              </a:xfrm>
              <a:custGeom>
                <a:avLst/>
                <a:gdLst>
                  <a:gd name="T0" fmla="*/ 43 w 118"/>
                  <a:gd name="T1" fmla="*/ 284 h 62"/>
                  <a:gd name="T2" fmla="*/ 378 w 118"/>
                  <a:gd name="T3" fmla="*/ 627 h 62"/>
                  <a:gd name="T4" fmla="*/ 1157 w 118"/>
                  <a:gd name="T5" fmla="*/ 515 h 62"/>
                  <a:gd name="T6" fmla="*/ 661 w 118"/>
                  <a:gd name="T7" fmla="*/ 74 h 62"/>
                  <a:gd name="T8" fmla="*/ 43 w 118"/>
                  <a:gd name="T9" fmla="*/ 284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62">
                    <a:moveTo>
                      <a:pt x="4" y="23"/>
                    </a:moveTo>
                    <a:cubicBezTo>
                      <a:pt x="0" y="45"/>
                      <a:pt x="13" y="48"/>
                      <a:pt x="35" y="51"/>
                    </a:cubicBezTo>
                    <a:cubicBezTo>
                      <a:pt x="53" y="54"/>
                      <a:pt x="96" y="62"/>
                      <a:pt x="107" y="42"/>
                    </a:cubicBezTo>
                    <a:cubicBezTo>
                      <a:pt x="118" y="21"/>
                      <a:pt x="90" y="10"/>
                      <a:pt x="61" y="6"/>
                    </a:cubicBezTo>
                    <a:cubicBezTo>
                      <a:pt x="34" y="3"/>
                      <a:pt x="8" y="0"/>
                      <a:pt x="4" y="23"/>
                    </a:cubicBezTo>
                    <a:close/>
                  </a:path>
                </a:pathLst>
              </a:custGeom>
              <a:solidFill>
                <a:srgbClr val="6CA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6" name="Freeform 549">
                <a:extLst>
                  <a:ext uri="{FF2B5EF4-FFF2-40B4-BE49-F238E27FC236}">
                    <a16:creationId xmlns:a16="http://schemas.microsoft.com/office/drawing/2014/main" id="{22F867D2-768A-4209-A098-2D5AD83C1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557"/>
                <a:ext cx="313" cy="376"/>
              </a:xfrm>
              <a:custGeom>
                <a:avLst/>
                <a:gdLst>
                  <a:gd name="T0" fmla="*/ 814 w 95"/>
                  <a:gd name="T1" fmla="*/ 63 h 107"/>
                  <a:gd name="T2" fmla="*/ 521 w 95"/>
                  <a:gd name="T3" fmla="*/ 221 h 107"/>
                  <a:gd name="T4" fmla="*/ 326 w 95"/>
                  <a:gd name="T5" fmla="*/ 643 h 107"/>
                  <a:gd name="T6" fmla="*/ 10 w 95"/>
                  <a:gd name="T7" fmla="*/ 977 h 107"/>
                  <a:gd name="T8" fmla="*/ 359 w 95"/>
                  <a:gd name="T9" fmla="*/ 1233 h 107"/>
                  <a:gd name="T10" fmla="*/ 899 w 95"/>
                  <a:gd name="T11" fmla="*/ 692 h 107"/>
                  <a:gd name="T12" fmla="*/ 814 w 95"/>
                  <a:gd name="T13" fmla="*/ 63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07">
                    <a:moveTo>
                      <a:pt x="75" y="5"/>
                    </a:moveTo>
                    <a:cubicBezTo>
                      <a:pt x="63" y="0"/>
                      <a:pt x="53" y="4"/>
                      <a:pt x="48" y="18"/>
                    </a:cubicBezTo>
                    <a:cubicBezTo>
                      <a:pt x="42" y="32"/>
                      <a:pt x="39" y="42"/>
                      <a:pt x="30" y="52"/>
                    </a:cubicBezTo>
                    <a:cubicBezTo>
                      <a:pt x="22" y="62"/>
                      <a:pt x="3" y="66"/>
                      <a:pt x="1" y="79"/>
                    </a:cubicBezTo>
                    <a:cubicBezTo>
                      <a:pt x="0" y="92"/>
                      <a:pt x="15" y="107"/>
                      <a:pt x="33" y="100"/>
                    </a:cubicBezTo>
                    <a:cubicBezTo>
                      <a:pt x="51" y="94"/>
                      <a:pt x="70" y="80"/>
                      <a:pt x="83" y="56"/>
                    </a:cubicBezTo>
                    <a:cubicBezTo>
                      <a:pt x="92" y="38"/>
                      <a:pt x="95" y="16"/>
                      <a:pt x="75" y="5"/>
                    </a:cubicBezTo>
                    <a:close/>
                  </a:path>
                </a:pathLst>
              </a:custGeom>
              <a:solidFill>
                <a:srgbClr val="6CA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7" name="Freeform 550">
                <a:extLst>
                  <a:ext uri="{FF2B5EF4-FFF2-40B4-BE49-F238E27FC236}">
                    <a16:creationId xmlns:a16="http://schemas.microsoft.com/office/drawing/2014/main" id="{7F5B020E-A585-4990-A9B5-559CED99CA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221"/>
                <a:ext cx="339" cy="189"/>
              </a:xfrm>
              <a:custGeom>
                <a:avLst/>
                <a:gdLst>
                  <a:gd name="T0" fmla="*/ 606 w 103"/>
                  <a:gd name="T1" fmla="*/ 63 h 54"/>
                  <a:gd name="T2" fmla="*/ 1093 w 103"/>
                  <a:gd name="T3" fmla="*/ 284 h 54"/>
                  <a:gd name="T4" fmla="*/ 1083 w 103"/>
                  <a:gd name="T5" fmla="*/ 455 h 54"/>
                  <a:gd name="T6" fmla="*/ 369 w 103"/>
                  <a:gd name="T7" fmla="*/ 564 h 54"/>
                  <a:gd name="T8" fmla="*/ 326 w 103"/>
                  <a:gd name="T9" fmla="*/ 553 h 54"/>
                  <a:gd name="T10" fmla="*/ 33 w 103"/>
                  <a:gd name="T11" fmla="*/ 441 h 54"/>
                  <a:gd name="T12" fmla="*/ 10 w 103"/>
                  <a:gd name="T13" fmla="*/ 235 h 54"/>
                  <a:gd name="T14" fmla="*/ 10 w 103"/>
                  <a:gd name="T15" fmla="*/ 235 h 54"/>
                  <a:gd name="T16" fmla="*/ 606 w 103"/>
                  <a:gd name="T17" fmla="*/ 63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54">
                    <a:moveTo>
                      <a:pt x="56" y="5"/>
                    </a:moveTo>
                    <a:cubicBezTo>
                      <a:pt x="80" y="8"/>
                      <a:pt x="96" y="14"/>
                      <a:pt x="101" y="23"/>
                    </a:cubicBezTo>
                    <a:cubicBezTo>
                      <a:pt x="103" y="27"/>
                      <a:pt x="103" y="32"/>
                      <a:pt x="100" y="37"/>
                    </a:cubicBezTo>
                    <a:cubicBezTo>
                      <a:pt x="91" y="54"/>
                      <a:pt x="53" y="49"/>
                      <a:pt x="34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17" y="43"/>
                      <a:pt x="7" y="42"/>
                      <a:pt x="3" y="36"/>
                    </a:cubicBezTo>
                    <a:cubicBezTo>
                      <a:pt x="0" y="32"/>
                      <a:pt x="0" y="27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0"/>
                      <a:pt x="27" y="1"/>
                      <a:pt x="56" y="5"/>
                    </a:cubicBezTo>
                    <a:close/>
                  </a:path>
                </a:pathLst>
              </a:custGeom>
              <a:solidFill>
                <a:srgbClr val="C2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8" name="Freeform 551">
                <a:extLst>
                  <a:ext uri="{FF2B5EF4-FFF2-40B4-BE49-F238E27FC236}">
                    <a16:creationId xmlns:a16="http://schemas.microsoft.com/office/drawing/2014/main" id="{A80FC64F-0BD7-4C45-AB2D-7F93A6B94E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575"/>
                <a:ext cx="303" cy="337"/>
              </a:xfrm>
              <a:custGeom>
                <a:avLst/>
                <a:gdLst>
                  <a:gd name="T0" fmla="*/ 316 w 92"/>
                  <a:gd name="T1" fmla="*/ 1144 h 96"/>
                  <a:gd name="T2" fmla="*/ 86 w 92"/>
                  <a:gd name="T3" fmla="*/ 1109 h 96"/>
                  <a:gd name="T4" fmla="*/ 0 w 92"/>
                  <a:gd name="T5" fmla="*/ 913 h 96"/>
                  <a:gd name="T6" fmla="*/ 175 w 92"/>
                  <a:gd name="T7" fmla="*/ 716 h 96"/>
                  <a:gd name="T8" fmla="*/ 316 w 92"/>
                  <a:gd name="T9" fmla="*/ 593 h 96"/>
                  <a:gd name="T10" fmla="*/ 487 w 92"/>
                  <a:gd name="T11" fmla="*/ 221 h 96"/>
                  <a:gd name="T12" fmla="*/ 510 w 92"/>
                  <a:gd name="T13" fmla="*/ 172 h 96"/>
                  <a:gd name="T14" fmla="*/ 619 w 92"/>
                  <a:gd name="T15" fmla="*/ 14 h 96"/>
                  <a:gd name="T16" fmla="*/ 771 w 92"/>
                  <a:gd name="T17" fmla="*/ 25 h 96"/>
                  <a:gd name="T18" fmla="*/ 781 w 92"/>
                  <a:gd name="T19" fmla="*/ 39 h 96"/>
                  <a:gd name="T20" fmla="*/ 846 w 92"/>
                  <a:gd name="T21" fmla="*/ 618 h 96"/>
                  <a:gd name="T22" fmla="*/ 316 w 92"/>
                  <a:gd name="T23" fmla="*/ 1144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96">
                    <a:moveTo>
                      <a:pt x="29" y="93"/>
                    </a:moveTo>
                    <a:cubicBezTo>
                      <a:pt x="22" y="96"/>
                      <a:pt x="14" y="95"/>
                      <a:pt x="8" y="90"/>
                    </a:cubicBezTo>
                    <a:cubicBezTo>
                      <a:pt x="3" y="86"/>
                      <a:pt x="0" y="80"/>
                      <a:pt x="0" y="74"/>
                    </a:cubicBezTo>
                    <a:cubicBezTo>
                      <a:pt x="1" y="67"/>
                      <a:pt x="8" y="63"/>
                      <a:pt x="16" y="58"/>
                    </a:cubicBezTo>
                    <a:cubicBezTo>
                      <a:pt x="20" y="55"/>
                      <a:pt x="25" y="52"/>
                      <a:pt x="29" y="48"/>
                    </a:cubicBezTo>
                    <a:cubicBezTo>
                      <a:pt x="37" y="39"/>
                      <a:pt x="41" y="30"/>
                      <a:pt x="45" y="18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7"/>
                      <a:pt x="53" y="3"/>
                      <a:pt x="57" y="1"/>
                    </a:cubicBezTo>
                    <a:cubicBezTo>
                      <a:pt x="61" y="0"/>
                      <a:pt x="66" y="0"/>
                      <a:pt x="71" y="2"/>
                    </a:cubicBezTo>
                    <a:cubicBezTo>
                      <a:pt x="71" y="2"/>
                      <a:pt x="72" y="3"/>
                      <a:pt x="72" y="3"/>
                    </a:cubicBezTo>
                    <a:cubicBezTo>
                      <a:pt x="92" y="15"/>
                      <a:pt x="84" y="38"/>
                      <a:pt x="78" y="50"/>
                    </a:cubicBezTo>
                    <a:cubicBezTo>
                      <a:pt x="67" y="71"/>
                      <a:pt x="50" y="85"/>
                      <a:pt x="29" y="93"/>
                    </a:cubicBezTo>
                    <a:close/>
                  </a:path>
                </a:pathLst>
              </a:custGeom>
              <a:solidFill>
                <a:srgbClr val="C2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39" name="Freeform 552">
                <a:extLst>
                  <a:ext uri="{FF2B5EF4-FFF2-40B4-BE49-F238E27FC236}">
                    <a16:creationId xmlns:a16="http://schemas.microsoft.com/office/drawing/2014/main" id="{4C97275B-43D4-4968-81C0-FEEC168E0D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3238"/>
                <a:ext cx="316" cy="144"/>
              </a:xfrm>
              <a:custGeom>
                <a:avLst/>
                <a:gdLst>
                  <a:gd name="T0" fmla="*/ 912 w 96"/>
                  <a:gd name="T1" fmla="*/ 186 h 41"/>
                  <a:gd name="T2" fmla="*/ 879 w 96"/>
                  <a:gd name="T3" fmla="*/ 358 h 41"/>
                  <a:gd name="T4" fmla="*/ 856 w 96"/>
                  <a:gd name="T5" fmla="*/ 186 h 41"/>
                  <a:gd name="T6" fmla="*/ 747 w 96"/>
                  <a:gd name="T7" fmla="*/ 148 h 41"/>
                  <a:gd name="T8" fmla="*/ 714 w 96"/>
                  <a:gd name="T9" fmla="*/ 344 h 41"/>
                  <a:gd name="T10" fmla="*/ 704 w 96"/>
                  <a:gd name="T11" fmla="*/ 211 h 41"/>
                  <a:gd name="T12" fmla="*/ 586 w 96"/>
                  <a:gd name="T13" fmla="*/ 197 h 41"/>
                  <a:gd name="T14" fmla="*/ 530 w 96"/>
                  <a:gd name="T15" fmla="*/ 393 h 41"/>
                  <a:gd name="T16" fmla="*/ 543 w 96"/>
                  <a:gd name="T17" fmla="*/ 112 h 41"/>
                  <a:gd name="T18" fmla="*/ 421 w 96"/>
                  <a:gd name="T19" fmla="*/ 14 h 41"/>
                  <a:gd name="T20" fmla="*/ 313 w 96"/>
                  <a:gd name="T21" fmla="*/ 186 h 41"/>
                  <a:gd name="T22" fmla="*/ 207 w 96"/>
                  <a:gd name="T23" fmla="*/ 74 h 41"/>
                  <a:gd name="T24" fmla="*/ 161 w 96"/>
                  <a:gd name="T25" fmla="*/ 295 h 41"/>
                  <a:gd name="T26" fmla="*/ 161 w 96"/>
                  <a:gd name="T27" fmla="*/ 49 h 41"/>
                  <a:gd name="T28" fmla="*/ 0 w 96"/>
                  <a:gd name="T29" fmla="*/ 197 h 41"/>
                  <a:gd name="T30" fmla="*/ 66 w 96"/>
                  <a:gd name="T31" fmla="*/ 309 h 41"/>
                  <a:gd name="T32" fmla="*/ 99 w 96"/>
                  <a:gd name="T33" fmla="*/ 172 h 41"/>
                  <a:gd name="T34" fmla="*/ 109 w 96"/>
                  <a:gd name="T35" fmla="*/ 383 h 41"/>
                  <a:gd name="T36" fmla="*/ 217 w 96"/>
                  <a:gd name="T37" fmla="*/ 393 h 41"/>
                  <a:gd name="T38" fmla="*/ 250 w 96"/>
                  <a:gd name="T39" fmla="*/ 197 h 41"/>
                  <a:gd name="T40" fmla="*/ 260 w 96"/>
                  <a:gd name="T41" fmla="*/ 418 h 41"/>
                  <a:gd name="T42" fmla="*/ 303 w 96"/>
                  <a:gd name="T43" fmla="*/ 358 h 41"/>
                  <a:gd name="T44" fmla="*/ 346 w 96"/>
                  <a:gd name="T45" fmla="*/ 418 h 41"/>
                  <a:gd name="T46" fmla="*/ 392 w 96"/>
                  <a:gd name="T47" fmla="*/ 432 h 41"/>
                  <a:gd name="T48" fmla="*/ 435 w 96"/>
                  <a:gd name="T49" fmla="*/ 123 h 41"/>
                  <a:gd name="T50" fmla="*/ 444 w 96"/>
                  <a:gd name="T51" fmla="*/ 407 h 41"/>
                  <a:gd name="T52" fmla="*/ 606 w 96"/>
                  <a:gd name="T53" fmla="*/ 418 h 41"/>
                  <a:gd name="T54" fmla="*/ 652 w 96"/>
                  <a:gd name="T55" fmla="*/ 197 h 41"/>
                  <a:gd name="T56" fmla="*/ 652 w 96"/>
                  <a:gd name="T57" fmla="*/ 432 h 41"/>
                  <a:gd name="T58" fmla="*/ 770 w 96"/>
                  <a:gd name="T59" fmla="*/ 432 h 41"/>
                  <a:gd name="T60" fmla="*/ 803 w 96"/>
                  <a:gd name="T61" fmla="*/ 309 h 41"/>
                  <a:gd name="T62" fmla="*/ 813 w 96"/>
                  <a:gd name="T63" fmla="*/ 467 h 41"/>
                  <a:gd name="T64" fmla="*/ 997 w 96"/>
                  <a:gd name="T65" fmla="*/ 383 h 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6" h="41">
                    <a:moveTo>
                      <a:pt x="85" y="13"/>
                    </a:moveTo>
                    <a:cubicBezTo>
                      <a:pt x="84" y="13"/>
                      <a:pt x="84" y="14"/>
                      <a:pt x="84" y="15"/>
                    </a:cubicBezTo>
                    <a:cubicBezTo>
                      <a:pt x="84" y="20"/>
                      <a:pt x="85" y="23"/>
                      <a:pt x="84" y="26"/>
                    </a:cubicBezTo>
                    <a:cubicBezTo>
                      <a:pt x="83" y="28"/>
                      <a:pt x="82" y="29"/>
                      <a:pt x="81" y="29"/>
                    </a:cubicBezTo>
                    <a:cubicBezTo>
                      <a:pt x="80" y="28"/>
                      <a:pt x="79" y="28"/>
                      <a:pt x="79" y="24"/>
                    </a:cubicBezTo>
                    <a:cubicBezTo>
                      <a:pt x="79" y="21"/>
                      <a:pt x="79" y="19"/>
                      <a:pt x="79" y="15"/>
                    </a:cubicBezTo>
                    <a:cubicBezTo>
                      <a:pt x="80" y="9"/>
                      <a:pt x="75" y="8"/>
                      <a:pt x="74" y="8"/>
                    </a:cubicBezTo>
                    <a:cubicBezTo>
                      <a:pt x="66" y="5"/>
                      <a:pt x="69" y="11"/>
                      <a:pt x="69" y="12"/>
                    </a:cubicBezTo>
                    <a:cubicBezTo>
                      <a:pt x="69" y="16"/>
                      <a:pt x="69" y="18"/>
                      <a:pt x="68" y="23"/>
                    </a:cubicBezTo>
                    <a:cubicBezTo>
                      <a:pt x="68" y="25"/>
                      <a:pt x="68" y="29"/>
                      <a:pt x="66" y="28"/>
                    </a:cubicBezTo>
                    <a:cubicBezTo>
                      <a:pt x="64" y="28"/>
                      <a:pt x="64" y="26"/>
                      <a:pt x="65" y="22"/>
                    </a:cubicBezTo>
                    <a:cubicBezTo>
                      <a:pt x="65" y="21"/>
                      <a:pt x="65" y="19"/>
                      <a:pt x="65" y="17"/>
                    </a:cubicBezTo>
                    <a:cubicBezTo>
                      <a:pt x="65" y="15"/>
                      <a:pt x="66" y="6"/>
                      <a:pt x="60" y="5"/>
                    </a:cubicBezTo>
                    <a:cubicBezTo>
                      <a:pt x="54" y="4"/>
                      <a:pt x="54" y="13"/>
                      <a:pt x="54" y="16"/>
                    </a:cubicBezTo>
                    <a:cubicBezTo>
                      <a:pt x="53" y="22"/>
                      <a:pt x="52" y="29"/>
                      <a:pt x="52" y="30"/>
                    </a:cubicBezTo>
                    <a:cubicBezTo>
                      <a:pt x="52" y="31"/>
                      <a:pt x="50" y="32"/>
                      <a:pt x="49" y="32"/>
                    </a:cubicBezTo>
                    <a:cubicBezTo>
                      <a:pt x="48" y="32"/>
                      <a:pt x="47" y="30"/>
                      <a:pt x="48" y="29"/>
                    </a:cubicBezTo>
                    <a:cubicBezTo>
                      <a:pt x="48" y="28"/>
                      <a:pt x="49" y="18"/>
                      <a:pt x="50" y="9"/>
                    </a:cubicBezTo>
                    <a:cubicBezTo>
                      <a:pt x="50" y="8"/>
                      <a:pt x="51" y="2"/>
                      <a:pt x="45" y="2"/>
                    </a:cubicBezTo>
                    <a:cubicBezTo>
                      <a:pt x="43" y="2"/>
                      <a:pt x="41" y="2"/>
                      <a:pt x="39" y="1"/>
                    </a:cubicBezTo>
                    <a:cubicBezTo>
                      <a:pt x="32" y="1"/>
                      <a:pt x="32" y="7"/>
                      <a:pt x="32" y="7"/>
                    </a:cubicBezTo>
                    <a:cubicBezTo>
                      <a:pt x="32" y="7"/>
                      <a:pt x="33" y="16"/>
                      <a:pt x="29" y="15"/>
                    </a:cubicBezTo>
                    <a:cubicBezTo>
                      <a:pt x="26" y="15"/>
                      <a:pt x="27" y="10"/>
                      <a:pt x="28" y="6"/>
                    </a:cubicBezTo>
                    <a:cubicBezTo>
                      <a:pt x="28" y="1"/>
                      <a:pt x="19" y="0"/>
                      <a:pt x="19" y="6"/>
                    </a:cubicBezTo>
                    <a:cubicBezTo>
                      <a:pt x="18" y="13"/>
                      <a:pt x="18" y="21"/>
                      <a:pt x="18" y="22"/>
                    </a:cubicBezTo>
                    <a:cubicBezTo>
                      <a:pt x="17" y="23"/>
                      <a:pt x="16" y="24"/>
                      <a:pt x="15" y="24"/>
                    </a:cubicBezTo>
                    <a:cubicBezTo>
                      <a:pt x="14" y="24"/>
                      <a:pt x="14" y="23"/>
                      <a:pt x="14" y="22"/>
                    </a:cubicBezTo>
                    <a:cubicBezTo>
                      <a:pt x="14" y="21"/>
                      <a:pt x="15" y="12"/>
                      <a:pt x="15" y="4"/>
                    </a:cubicBezTo>
                    <a:cubicBezTo>
                      <a:pt x="15" y="4"/>
                      <a:pt x="15" y="2"/>
                      <a:pt x="13" y="3"/>
                    </a:cubicBezTo>
                    <a:cubicBezTo>
                      <a:pt x="6" y="5"/>
                      <a:pt x="1" y="9"/>
                      <a:pt x="0" y="16"/>
                    </a:cubicBezTo>
                    <a:cubicBezTo>
                      <a:pt x="0" y="20"/>
                      <a:pt x="0" y="23"/>
                      <a:pt x="2" y="26"/>
                    </a:cubicBezTo>
                    <a:cubicBezTo>
                      <a:pt x="3" y="28"/>
                      <a:pt x="6" y="29"/>
                      <a:pt x="6" y="25"/>
                    </a:cubicBezTo>
                    <a:cubicBezTo>
                      <a:pt x="6" y="21"/>
                      <a:pt x="7" y="17"/>
                      <a:pt x="7" y="16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4"/>
                      <a:pt x="11" y="15"/>
                      <a:pt x="11" y="17"/>
                    </a:cubicBezTo>
                    <a:cubicBezTo>
                      <a:pt x="11" y="20"/>
                      <a:pt x="10" y="27"/>
                      <a:pt x="10" y="31"/>
                    </a:cubicBezTo>
                    <a:cubicBezTo>
                      <a:pt x="10" y="31"/>
                      <a:pt x="10" y="35"/>
                      <a:pt x="15" y="35"/>
                    </a:cubicBezTo>
                    <a:cubicBezTo>
                      <a:pt x="19" y="36"/>
                      <a:pt x="20" y="32"/>
                      <a:pt x="20" y="32"/>
                    </a:cubicBezTo>
                    <a:cubicBezTo>
                      <a:pt x="21" y="28"/>
                      <a:pt x="21" y="23"/>
                      <a:pt x="21" y="18"/>
                    </a:cubicBezTo>
                    <a:cubicBezTo>
                      <a:pt x="21" y="17"/>
                      <a:pt x="22" y="15"/>
                      <a:pt x="23" y="16"/>
                    </a:cubicBezTo>
                    <a:cubicBezTo>
                      <a:pt x="24" y="16"/>
                      <a:pt x="25" y="17"/>
                      <a:pt x="25" y="19"/>
                    </a:cubicBezTo>
                    <a:cubicBezTo>
                      <a:pt x="24" y="23"/>
                      <a:pt x="24" y="30"/>
                      <a:pt x="24" y="34"/>
                    </a:cubicBezTo>
                    <a:cubicBezTo>
                      <a:pt x="23" y="38"/>
                      <a:pt x="28" y="37"/>
                      <a:pt x="28" y="35"/>
                    </a:cubicBezTo>
                    <a:cubicBezTo>
                      <a:pt x="28" y="32"/>
                      <a:pt x="28" y="29"/>
                      <a:pt x="28" y="29"/>
                    </a:cubicBezTo>
                    <a:cubicBezTo>
                      <a:pt x="28" y="28"/>
                      <a:pt x="28" y="25"/>
                      <a:pt x="31" y="25"/>
                    </a:cubicBezTo>
                    <a:cubicBezTo>
                      <a:pt x="34" y="26"/>
                      <a:pt x="32" y="31"/>
                      <a:pt x="32" y="34"/>
                    </a:cubicBezTo>
                    <a:cubicBezTo>
                      <a:pt x="32" y="36"/>
                      <a:pt x="33" y="37"/>
                      <a:pt x="34" y="38"/>
                    </a:cubicBezTo>
                    <a:cubicBezTo>
                      <a:pt x="35" y="38"/>
                      <a:pt x="36" y="36"/>
                      <a:pt x="36" y="35"/>
                    </a:cubicBezTo>
                    <a:cubicBezTo>
                      <a:pt x="36" y="29"/>
                      <a:pt x="36" y="19"/>
                      <a:pt x="37" y="15"/>
                    </a:cubicBezTo>
                    <a:cubicBezTo>
                      <a:pt x="37" y="11"/>
                      <a:pt x="38" y="10"/>
                      <a:pt x="40" y="10"/>
                    </a:cubicBezTo>
                    <a:cubicBezTo>
                      <a:pt x="41" y="10"/>
                      <a:pt x="42" y="11"/>
                      <a:pt x="42" y="15"/>
                    </a:cubicBezTo>
                    <a:cubicBezTo>
                      <a:pt x="43" y="18"/>
                      <a:pt x="41" y="27"/>
                      <a:pt x="41" y="33"/>
                    </a:cubicBezTo>
                    <a:cubicBezTo>
                      <a:pt x="40" y="34"/>
                      <a:pt x="40" y="39"/>
                      <a:pt x="47" y="40"/>
                    </a:cubicBezTo>
                    <a:cubicBezTo>
                      <a:pt x="55" y="40"/>
                      <a:pt x="55" y="35"/>
                      <a:pt x="56" y="34"/>
                    </a:cubicBezTo>
                    <a:cubicBezTo>
                      <a:pt x="56" y="28"/>
                      <a:pt x="57" y="21"/>
                      <a:pt x="57" y="18"/>
                    </a:cubicBezTo>
                    <a:cubicBezTo>
                      <a:pt x="57" y="17"/>
                      <a:pt x="58" y="16"/>
                      <a:pt x="60" y="16"/>
                    </a:cubicBezTo>
                    <a:cubicBezTo>
                      <a:pt x="61" y="16"/>
                      <a:pt x="62" y="17"/>
                      <a:pt x="62" y="18"/>
                    </a:cubicBezTo>
                    <a:cubicBezTo>
                      <a:pt x="61" y="22"/>
                      <a:pt x="61" y="29"/>
                      <a:pt x="60" y="35"/>
                    </a:cubicBezTo>
                    <a:cubicBezTo>
                      <a:pt x="60" y="36"/>
                      <a:pt x="59" y="40"/>
                      <a:pt x="65" y="41"/>
                    </a:cubicBezTo>
                    <a:cubicBezTo>
                      <a:pt x="71" y="41"/>
                      <a:pt x="71" y="36"/>
                      <a:pt x="71" y="35"/>
                    </a:cubicBezTo>
                    <a:cubicBezTo>
                      <a:pt x="71" y="32"/>
                      <a:pt x="71" y="29"/>
                      <a:pt x="71" y="27"/>
                    </a:cubicBezTo>
                    <a:cubicBezTo>
                      <a:pt x="71" y="26"/>
                      <a:pt x="72" y="25"/>
                      <a:pt x="74" y="25"/>
                    </a:cubicBezTo>
                    <a:cubicBezTo>
                      <a:pt x="75" y="25"/>
                      <a:pt x="76" y="26"/>
                      <a:pt x="76" y="27"/>
                    </a:cubicBezTo>
                    <a:cubicBezTo>
                      <a:pt x="76" y="31"/>
                      <a:pt x="75" y="35"/>
                      <a:pt x="75" y="38"/>
                    </a:cubicBezTo>
                    <a:cubicBezTo>
                      <a:pt x="75" y="39"/>
                      <a:pt x="75" y="40"/>
                      <a:pt x="77" y="40"/>
                    </a:cubicBezTo>
                    <a:cubicBezTo>
                      <a:pt x="84" y="38"/>
                      <a:pt x="89" y="36"/>
                      <a:pt x="92" y="31"/>
                    </a:cubicBezTo>
                    <a:cubicBezTo>
                      <a:pt x="96" y="24"/>
                      <a:pt x="92" y="18"/>
                      <a:pt x="85" y="13"/>
                    </a:cubicBezTo>
                    <a:close/>
                  </a:path>
                </a:pathLst>
              </a:custGeom>
              <a:solidFill>
                <a:srgbClr val="FCB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0" name="Freeform 553">
                <a:extLst>
                  <a:ext uri="{FF2B5EF4-FFF2-40B4-BE49-F238E27FC236}">
                    <a16:creationId xmlns:a16="http://schemas.microsoft.com/office/drawing/2014/main" id="{88675835-8B0C-493A-9047-027EDDDBB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589"/>
                <a:ext cx="256" cy="305"/>
              </a:xfrm>
              <a:custGeom>
                <a:avLst/>
                <a:gdLst>
                  <a:gd name="T0" fmla="*/ 581 w 78"/>
                  <a:gd name="T1" fmla="*/ 14 h 87"/>
                  <a:gd name="T2" fmla="*/ 614 w 78"/>
                  <a:gd name="T3" fmla="*/ 88 h 87"/>
                  <a:gd name="T4" fmla="*/ 538 w 78"/>
                  <a:gd name="T5" fmla="*/ 123 h 87"/>
                  <a:gd name="T6" fmla="*/ 496 w 78"/>
                  <a:gd name="T7" fmla="*/ 161 h 87"/>
                  <a:gd name="T8" fmla="*/ 463 w 78"/>
                  <a:gd name="T9" fmla="*/ 245 h 87"/>
                  <a:gd name="T10" fmla="*/ 581 w 78"/>
                  <a:gd name="T11" fmla="*/ 393 h 87"/>
                  <a:gd name="T12" fmla="*/ 581 w 78"/>
                  <a:gd name="T13" fmla="*/ 456 h 87"/>
                  <a:gd name="T14" fmla="*/ 420 w 78"/>
                  <a:gd name="T15" fmla="*/ 368 h 87"/>
                  <a:gd name="T16" fmla="*/ 377 w 78"/>
                  <a:gd name="T17" fmla="*/ 466 h 87"/>
                  <a:gd name="T18" fmla="*/ 354 w 78"/>
                  <a:gd name="T19" fmla="*/ 554 h 87"/>
                  <a:gd name="T20" fmla="*/ 368 w 78"/>
                  <a:gd name="T21" fmla="*/ 652 h 87"/>
                  <a:gd name="T22" fmla="*/ 453 w 78"/>
                  <a:gd name="T23" fmla="*/ 848 h 87"/>
                  <a:gd name="T24" fmla="*/ 259 w 78"/>
                  <a:gd name="T25" fmla="*/ 638 h 87"/>
                  <a:gd name="T26" fmla="*/ 217 w 78"/>
                  <a:gd name="T27" fmla="*/ 652 h 87"/>
                  <a:gd name="T28" fmla="*/ 194 w 78"/>
                  <a:gd name="T29" fmla="*/ 687 h 87"/>
                  <a:gd name="T30" fmla="*/ 174 w 78"/>
                  <a:gd name="T31" fmla="*/ 785 h 87"/>
                  <a:gd name="T32" fmla="*/ 98 w 78"/>
                  <a:gd name="T33" fmla="*/ 736 h 87"/>
                  <a:gd name="T34" fmla="*/ 75 w 78"/>
                  <a:gd name="T35" fmla="*/ 1020 h 87"/>
                  <a:gd name="T36" fmla="*/ 108 w 78"/>
                  <a:gd name="T37" fmla="*/ 1020 h 87"/>
                  <a:gd name="T38" fmla="*/ 85 w 78"/>
                  <a:gd name="T39" fmla="*/ 834 h 87"/>
                  <a:gd name="T40" fmla="*/ 217 w 78"/>
                  <a:gd name="T41" fmla="*/ 1055 h 87"/>
                  <a:gd name="T42" fmla="*/ 203 w 78"/>
                  <a:gd name="T43" fmla="*/ 933 h 87"/>
                  <a:gd name="T44" fmla="*/ 269 w 78"/>
                  <a:gd name="T45" fmla="*/ 982 h 87"/>
                  <a:gd name="T46" fmla="*/ 368 w 78"/>
                  <a:gd name="T47" fmla="*/ 982 h 87"/>
                  <a:gd name="T48" fmla="*/ 322 w 78"/>
                  <a:gd name="T49" fmla="*/ 761 h 87"/>
                  <a:gd name="T50" fmla="*/ 486 w 78"/>
                  <a:gd name="T51" fmla="*/ 922 h 87"/>
                  <a:gd name="T52" fmla="*/ 624 w 78"/>
                  <a:gd name="T53" fmla="*/ 775 h 87"/>
                  <a:gd name="T54" fmla="*/ 505 w 78"/>
                  <a:gd name="T55" fmla="*/ 554 h 87"/>
                  <a:gd name="T56" fmla="*/ 604 w 78"/>
                  <a:gd name="T57" fmla="*/ 529 h 87"/>
                  <a:gd name="T58" fmla="*/ 755 w 78"/>
                  <a:gd name="T59" fmla="*/ 578 h 87"/>
                  <a:gd name="T60" fmla="*/ 788 w 78"/>
                  <a:gd name="T61" fmla="*/ 515 h 87"/>
                  <a:gd name="T62" fmla="*/ 742 w 78"/>
                  <a:gd name="T63" fmla="*/ 393 h 87"/>
                  <a:gd name="T64" fmla="*/ 561 w 78"/>
                  <a:gd name="T65" fmla="*/ 270 h 87"/>
                  <a:gd name="T66" fmla="*/ 742 w 78"/>
                  <a:gd name="T67" fmla="*/ 309 h 87"/>
                  <a:gd name="T68" fmla="*/ 840 w 78"/>
                  <a:gd name="T69" fmla="*/ 270 h 87"/>
                  <a:gd name="T70" fmla="*/ 712 w 78"/>
                  <a:gd name="T71" fmla="*/ 25 h 87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</a:gdLst>
                <a:ahLst/>
                <a:cxnLst>
                  <a:cxn ang="T72">
                    <a:pos x="T0" y="T1"/>
                  </a:cxn>
                  <a:cxn ang="T73">
                    <a:pos x="T2" y="T3"/>
                  </a:cxn>
                  <a:cxn ang="T74">
                    <a:pos x="T4" y="T5"/>
                  </a:cxn>
                  <a:cxn ang="T75">
                    <a:pos x="T6" y="T7"/>
                  </a:cxn>
                  <a:cxn ang="T76">
                    <a:pos x="T8" y="T9"/>
                  </a:cxn>
                  <a:cxn ang="T77">
                    <a:pos x="T10" y="T11"/>
                  </a:cxn>
                  <a:cxn ang="T78">
                    <a:pos x="T12" y="T13"/>
                  </a:cxn>
                  <a:cxn ang="T79">
                    <a:pos x="T14" y="T15"/>
                  </a:cxn>
                  <a:cxn ang="T80">
                    <a:pos x="T16" y="T17"/>
                  </a:cxn>
                  <a:cxn ang="T81">
                    <a:pos x="T18" y="T19"/>
                  </a:cxn>
                  <a:cxn ang="T82">
                    <a:pos x="T20" y="T21"/>
                  </a:cxn>
                  <a:cxn ang="T83">
                    <a:pos x="T22" y="T23"/>
                  </a:cxn>
                  <a:cxn ang="T84">
                    <a:pos x="T24" y="T25"/>
                  </a:cxn>
                  <a:cxn ang="T85">
                    <a:pos x="T26" y="T27"/>
                  </a:cxn>
                  <a:cxn ang="T86">
                    <a:pos x="T28" y="T29"/>
                  </a:cxn>
                  <a:cxn ang="T87">
                    <a:pos x="T30" y="T31"/>
                  </a:cxn>
                  <a:cxn ang="T88">
                    <a:pos x="T32" y="T33"/>
                  </a:cxn>
                  <a:cxn ang="T89">
                    <a:pos x="T34" y="T35"/>
                  </a:cxn>
                  <a:cxn ang="T90">
                    <a:pos x="T36" y="T37"/>
                  </a:cxn>
                  <a:cxn ang="T91">
                    <a:pos x="T38" y="T39"/>
                  </a:cxn>
                  <a:cxn ang="T92">
                    <a:pos x="T40" y="T41"/>
                  </a:cxn>
                  <a:cxn ang="T93">
                    <a:pos x="T42" y="T43"/>
                  </a:cxn>
                  <a:cxn ang="T94">
                    <a:pos x="T44" y="T45"/>
                  </a:cxn>
                  <a:cxn ang="T95">
                    <a:pos x="T46" y="T47"/>
                  </a:cxn>
                  <a:cxn ang="T96">
                    <a:pos x="T48" y="T49"/>
                  </a:cxn>
                  <a:cxn ang="T97">
                    <a:pos x="T50" y="T51"/>
                  </a:cxn>
                  <a:cxn ang="T98">
                    <a:pos x="T52" y="T53"/>
                  </a:cxn>
                  <a:cxn ang="T99">
                    <a:pos x="T54" y="T55"/>
                  </a:cxn>
                  <a:cxn ang="T100">
                    <a:pos x="T56" y="T57"/>
                  </a:cxn>
                  <a:cxn ang="T101">
                    <a:pos x="T58" y="T59"/>
                  </a:cxn>
                  <a:cxn ang="T102">
                    <a:pos x="T60" y="T61"/>
                  </a:cxn>
                  <a:cxn ang="T103">
                    <a:pos x="T62" y="T63"/>
                  </a:cxn>
                  <a:cxn ang="T104">
                    <a:pos x="T64" y="T65"/>
                  </a:cxn>
                  <a:cxn ang="T105">
                    <a:pos x="T66" y="T67"/>
                  </a:cxn>
                  <a:cxn ang="T106">
                    <a:pos x="T68" y="T69"/>
                  </a:cxn>
                  <a:cxn ang="T107">
                    <a:pos x="T70" y="T71"/>
                  </a:cxn>
                </a:cxnLst>
                <a:rect l="0" t="0" r="r" b="b"/>
                <a:pathLst>
                  <a:path w="78" h="87">
                    <a:moveTo>
                      <a:pt x="66" y="2"/>
                    </a:moveTo>
                    <a:cubicBezTo>
                      <a:pt x="61" y="0"/>
                      <a:pt x="57" y="0"/>
                      <a:pt x="54" y="1"/>
                    </a:cubicBezTo>
                    <a:cubicBezTo>
                      <a:pt x="53" y="1"/>
                      <a:pt x="53" y="2"/>
                      <a:pt x="52" y="2"/>
                    </a:cubicBezTo>
                    <a:cubicBezTo>
                      <a:pt x="50" y="4"/>
                      <a:pt x="53" y="6"/>
                      <a:pt x="57" y="7"/>
                    </a:cubicBezTo>
                    <a:cubicBezTo>
                      <a:pt x="60" y="9"/>
                      <a:pt x="70" y="13"/>
                      <a:pt x="69" y="16"/>
                    </a:cubicBezTo>
                    <a:cubicBezTo>
                      <a:pt x="68" y="20"/>
                      <a:pt x="53" y="10"/>
                      <a:pt x="50" y="10"/>
                    </a:cubicBezTo>
                    <a:cubicBezTo>
                      <a:pt x="48" y="10"/>
                      <a:pt x="47" y="10"/>
                      <a:pt x="46" y="11"/>
                    </a:cubicBezTo>
                    <a:cubicBezTo>
                      <a:pt x="46" y="12"/>
                      <a:pt x="46" y="13"/>
                      <a:pt x="46" y="13"/>
                    </a:cubicBezTo>
                    <a:cubicBezTo>
                      <a:pt x="44" y="17"/>
                      <a:pt x="44" y="17"/>
                      <a:pt x="44" y="17"/>
                    </a:cubicBezTo>
                    <a:cubicBezTo>
                      <a:pt x="44" y="18"/>
                      <a:pt x="43" y="19"/>
                      <a:pt x="43" y="20"/>
                    </a:cubicBezTo>
                    <a:cubicBezTo>
                      <a:pt x="42" y="23"/>
                      <a:pt x="43" y="24"/>
                      <a:pt x="43" y="25"/>
                    </a:cubicBezTo>
                    <a:cubicBezTo>
                      <a:pt x="45" y="28"/>
                      <a:pt x="50" y="30"/>
                      <a:pt x="54" y="32"/>
                    </a:cubicBezTo>
                    <a:cubicBezTo>
                      <a:pt x="60" y="35"/>
                      <a:pt x="65" y="38"/>
                      <a:pt x="64" y="40"/>
                    </a:cubicBezTo>
                    <a:cubicBezTo>
                      <a:pt x="64" y="42"/>
                      <a:pt x="60" y="40"/>
                      <a:pt x="54" y="37"/>
                    </a:cubicBezTo>
                    <a:cubicBezTo>
                      <a:pt x="48" y="33"/>
                      <a:pt x="40" y="27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38" y="32"/>
                      <a:pt x="37" y="35"/>
                      <a:pt x="36" y="37"/>
                    </a:cubicBezTo>
                    <a:cubicBezTo>
                      <a:pt x="35" y="37"/>
                      <a:pt x="35" y="38"/>
                      <a:pt x="35" y="38"/>
                    </a:cubicBezTo>
                    <a:cubicBezTo>
                      <a:pt x="34" y="42"/>
                      <a:pt x="49" y="50"/>
                      <a:pt x="47" y="53"/>
                    </a:cubicBezTo>
                    <a:cubicBezTo>
                      <a:pt x="45" y="55"/>
                      <a:pt x="37" y="48"/>
                      <a:pt x="33" y="45"/>
                    </a:cubicBezTo>
                    <a:cubicBezTo>
                      <a:pt x="32" y="45"/>
                      <a:pt x="30" y="45"/>
                      <a:pt x="30" y="47"/>
                    </a:cubicBezTo>
                    <a:cubicBezTo>
                      <a:pt x="29" y="49"/>
                      <a:pt x="31" y="51"/>
                      <a:pt x="34" y="53"/>
                    </a:cubicBezTo>
                    <a:cubicBezTo>
                      <a:pt x="36" y="55"/>
                      <a:pt x="42" y="60"/>
                      <a:pt x="43" y="63"/>
                    </a:cubicBezTo>
                    <a:cubicBezTo>
                      <a:pt x="45" y="66"/>
                      <a:pt x="45" y="69"/>
                      <a:pt x="42" y="69"/>
                    </a:cubicBezTo>
                    <a:cubicBezTo>
                      <a:pt x="39" y="70"/>
                      <a:pt x="34" y="63"/>
                      <a:pt x="31" y="59"/>
                    </a:cubicBezTo>
                    <a:cubicBezTo>
                      <a:pt x="29" y="57"/>
                      <a:pt x="26" y="53"/>
                      <a:pt x="24" y="52"/>
                    </a:cubicBezTo>
                    <a:cubicBezTo>
                      <a:pt x="23" y="52"/>
                      <a:pt x="21" y="52"/>
                      <a:pt x="21" y="52"/>
                    </a:cubicBezTo>
                    <a:cubicBezTo>
                      <a:pt x="21" y="53"/>
                      <a:pt x="20" y="53"/>
                      <a:pt x="20" y="53"/>
                    </a:cubicBezTo>
                    <a:cubicBezTo>
                      <a:pt x="20" y="53"/>
                      <a:pt x="19" y="54"/>
                      <a:pt x="19" y="54"/>
                    </a:cubicBezTo>
                    <a:cubicBezTo>
                      <a:pt x="18" y="54"/>
                      <a:pt x="18" y="55"/>
                      <a:pt x="18" y="56"/>
                    </a:cubicBezTo>
                    <a:cubicBezTo>
                      <a:pt x="18" y="57"/>
                      <a:pt x="19" y="59"/>
                      <a:pt x="20" y="60"/>
                    </a:cubicBezTo>
                    <a:cubicBezTo>
                      <a:pt x="21" y="64"/>
                      <a:pt x="19" y="66"/>
                      <a:pt x="16" y="64"/>
                    </a:cubicBezTo>
                    <a:cubicBezTo>
                      <a:pt x="15" y="63"/>
                      <a:pt x="14" y="61"/>
                      <a:pt x="12" y="60"/>
                    </a:cubicBezTo>
                    <a:cubicBezTo>
                      <a:pt x="12" y="59"/>
                      <a:pt x="10" y="59"/>
                      <a:pt x="9" y="60"/>
                    </a:cubicBezTo>
                    <a:cubicBezTo>
                      <a:pt x="5" y="63"/>
                      <a:pt x="2" y="65"/>
                      <a:pt x="1" y="69"/>
                    </a:cubicBezTo>
                    <a:cubicBezTo>
                      <a:pt x="0" y="74"/>
                      <a:pt x="3" y="80"/>
                      <a:pt x="7" y="83"/>
                    </a:cubicBezTo>
                    <a:cubicBezTo>
                      <a:pt x="7" y="83"/>
                      <a:pt x="8" y="84"/>
                      <a:pt x="8" y="84"/>
                    </a:cubicBezTo>
                    <a:cubicBezTo>
                      <a:pt x="9" y="84"/>
                      <a:pt x="10" y="85"/>
                      <a:pt x="10" y="83"/>
                    </a:cubicBezTo>
                    <a:cubicBezTo>
                      <a:pt x="11" y="81"/>
                      <a:pt x="10" y="76"/>
                      <a:pt x="8" y="74"/>
                    </a:cubicBezTo>
                    <a:cubicBezTo>
                      <a:pt x="7" y="72"/>
                      <a:pt x="6" y="70"/>
                      <a:pt x="8" y="68"/>
                    </a:cubicBezTo>
                    <a:cubicBezTo>
                      <a:pt x="11" y="67"/>
                      <a:pt x="12" y="76"/>
                      <a:pt x="14" y="79"/>
                    </a:cubicBezTo>
                    <a:cubicBezTo>
                      <a:pt x="15" y="82"/>
                      <a:pt x="18" y="85"/>
                      <a:pt x="20" y="86"/>
                    </a:cubicBezTo>
                    <a:cubicBezTo>
                      <a:pt x="22" y="87"/>
                      <a:pt x="24" y="85"/>
                      <a:pt x="24" y="84"/>
                    </a:cubicBezTo>
                    <a:cubicBezTo>
                      <a:pt x="23" y="81"/>
                      <a:pt x="20" y="79"/>
                      <a:pt x="19" y="76"/>
                    </a:cubicBezTo>
                    <a:cubicBezTo>
                      <a:pt x="17" y="73"/>
                      <a:pt x="15" y="72"/>
                      <a:pt x="17" y="71"/>
                    </a:cubicBezTo>
                    <a:cubicBezTo>
                      <a:pt x="19" y="69"/>
                      <a:pt x="22" y="77"/>
                      <a:pt x="25" y="80"/>
                    </a:cubicBezTo>
                    <a:cubicBezTo>
                      <a:pt x="27" y="81"/>
                      <a:pt x="28" y="82"/>
                      <a:pt x="29" y="83"/>
                    </a:cubicBezTo>
                    <a:cubicBezTo>
                      <a:pt x="31" y="84"/>
                      <a:pt x="33" y="84"/>
                      <a:pt x="34" y="80"/>
                    </a:cubicBezTo>
                    <a:cubicBezTo>
                      <a:pt x="33" y="76"/>
                      <a:pt x="19" y="61"/>
                      <a:pt x="23" y="58"/>
                    </a:cubicBezTo>
                    <a:cubicBezTo>
                      <a:pt x="25" y="57"/>
                      <a:pt x="27" y="59"/>
                      <a:pt x="30" y="62"/>
                    </a:cubicBezTo>
                    <a:cubicBezTo>
                      <a:pt x="32" y="65"/>
                      <a:pt x="38" y="71"/>
                      <a:pt x="40" y="73"/>
                    </a:cubicBezTo>
                    <a:cubicBezTo>
                      <a:pt x="43" y="75"/>
                      <a:pt x="43" y="76"/>
                      <a:pt x="45" y="75"/>
                    </a:cubicBezTo>
                    <a:cubicBezTo>
                      <a:pt x="49" y="72"/>
                      <a:pt x="52" y="70"/>
                      <a:pt x="55" y="67"/>
                    </a:cubicBezTo>
                    <a:cubicBezTo>
                      <a:pt x="56" y="66"/>
                      <a:pt x="58" y="64"/>
                      <a:pt x="58" y="63"/>
                    </a:cubicBezTo>
                    <a:cubicBezTo>
                      <a:pt x="59" y="61"/>
                      <a:pt x="61" y="58"/>
                      <a:pt x="60" y="56"/>
                    </a:cubicBezTo>
                    <a:cubicBezTo>
                      <a:pt x="59" y="53"/>
                      <a:pt x="51" y="47"/>
                      <a:pt x="47" y="45"/>
                    </a:cubicBezTo>
                    <a:cubicBezTo>
                      <a:pt x="43" y="42"/>
                      <a:pt x="42" y="41"/>
                      <a:pt x="44" y="39"/>
                    </a:cubicBezTo>
                    <a:cubicBezTo>
                      <a:pt x="47" y="36"/>
                      <a:pt x="52" y="41"/>
                      <a:pt x="56" y="43"/>
                    </a:cubicBezTo>
                    <a:cubicBezTo>
                      <a:pt x="58" y="45"/>
                      <a:pt x="63" y="49"/>
                      <a:pt x="67" y="50"/>
                    </a:cubicBezTo>
                    <a:cubicBezTo>
                      <a:pt x="67" y="50"/>
                      <a:pt x="69" y="48"/>
                      <a:pt x="70" y="47"/>
                    </a:cubicBezTo>
                    <a:cubicBezTo>
                      <a:pt x="70" y="47"/>
                      <a:pt x="71" y="46"/>
                      <a:pt x="71" y="45"/>
                    </a:cubicBezTo>
                    <a:cubicBezTo>
                      <a:pt x="72" y="44"/>
                      <a:pt x="72" y="43"/>
                      <a:pt x="73" y="42"/>
                    </a:cubicBezTo>
                    <a:cubicBezTo>
                      <a:pt x="73" y="41"/>
                      <a:pt x="73" y="39"/>
                      <a:pt x="73" y="38"/>
                    </a:cubicBezTo>
                    <a:cubicBezTo>
                      <a:pt x="73" y="36"/>
                      <a:pt x="71" y="34"/>
                      <a:pt x="69" y="32"/>
                    </a:cubicBezTo>
                    <a:cubicBezTo>
                      <a:pt x="64" y="30"/>
                      <a:pt x="60" y="28"/>
                      <a:pt x="56" y="27"/>
                    </a:cubicBezTo>
                    <a:cubicBezTo>
                      <a:pt x="53" y="25"/>
                      <a:pt x="52" y="25"/>
                      <a:pt x="52" y="22"/>
                    </a:cubicBezTo>
                    <a:cubicBezTo>
                      <a:pt x="53" y="21"/>
                      <a:pt x="55" y="20"/>
                      <a:pt x="57" y="21"/>
                    </a:cubicBezTo>
                    <a:cubicBezTo>
                      <a:pt x="61" y="22"/>
                      <a:pt x="67" y="24"/>
                      <a:pt x="69" y="25"/>
                    </a:cubicBezTo>
                    <a:cubicBezTo>
                      <a:pt x="72" y="26"/>
                      <a:pt x="75" y="26"/>
                      <a:pt x="77" y="25"/>
                    </a:cubicBezTo>
                    <a:cubicBezTo>
                      <a:pt x="78" y="24"/>
                      <a:pt x="78" y="23"/>
                      <a:pt x="78" y="22"/>
                    </a:cubicBezTo>
                    <a:cubicBezTo>
                      <a:pt x="78" y="15"/>
                      <a:pt x="75" y="8"/>
                      <a:pt x="67" y="3"/>
                    </a:cubicBezTo>
                    <a:cubicBezTo>
                      <a:pt x="67" y="2"/>
                      <a:pt x="66" y="2"/>
                      <a:pt x="66" y="2"/>
                    </a:cubicBezTo>
                    <a:close/>
                  </a:path>
                </a:pathLst>
              </a:custGeom>
              <a:solidFill>
                <a:srgbClr val="FCB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1" name="Freeform 554">
                <a:extLst>
                  <a:ext uri="{FF2B5EF4-FFF2-40B4-BE49-F238E27FC236}">
                    <a16:creationId xmlns:a16="http://schemas.microsoft.com/office/drawing/2014/main" id="{3D904030-F634-4662-A8BC-4A1BAC0EBAE6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97" y="3242"/>
                <a:ext cx="89" cy="98"/>
              </a:xfrm>
              <a:custGeom>
                <a:avLst/>
                <a:gdLst>
                  <a:gd name="T0" fmla="*/ 208 w 27"/>
                  <a:gd name="T1" fmla="*/ 63 h 28"/>
                  <a:gd name="T2" fmla="*/ 194 w 27"/>
                  <a:gd name="T3" fmla="*/ 221 h 28"/>
                  <a:gd name="T4" fmla="*/ 194 w 27"/>
                  <a:gd name="T5" fmla="*/ 210 h 28"/>
                  <a:gd name="T6" fmla="*/ 194 w 27"/>
                  <a:gd name="T7" fmla="*/ 259 h 28"/>
                  <a:gd name="T8" fmla="*/ 194 w 27"/>
                  <a:gd name="T9" fmla="*/ 259 h 28"/>
                  <a:gd name="T10" fmla="*/ 162 w 27"/>
                  <a:gd name="T11" fmla="*/ 284 h 28"/>
                  <a:gd name="T12" fmla="*/ 152 w 27"/>
                  <a:gd name="T13" fmla="*/ 284 h 28"/>
                  <a:gd name="T14" fmla="*/ 152 w 27"/>
                  <a:gd name="T15" fmla="*/ 284 h 28"/>
                  <a:gd name="T16" fmla="*/ 162 w 27"/>
                  <a:gd name="T17" fmla="*/ 284 h 28"/>
                  <a:gd name="T18" fmla="*/ 162 w 27"/>
                  <a:gd name="T19" fmla="*/ 284 h 28"/>
                  <a:gd name="T20" fmla="*/ 162 w 27"/>
                  <a:gd name="T21" fmla="*/ 284 h 28"/>
                  <a:gd name="T22" fmla="*/ 162 w 27"/>
                  <a:gd name="T23" fmla="*/ 294 h 28"/>
                  <a:gd name="T24" fmla="*/ 175 w 27"/>
                  <a:gd name="T25" fmla="*/ 284 h 28"/>
                  <a:gd name="T26" fmla="*/ 227 w 27"/>
                  <a:gd name="T27" fmla="*/ 147 h 28"/>
                  <a:gd name="T28" fmla="*/ 241 w 27"/>
                  <a:gd name="T29" fmla="*/ 88 h 28"/>
                  <a:gd name="T30" fmla="*/ 260 w 27"/>
                  <a:gd name="T31" fmla="*/ 49 h 28"/>
                  <a:gd name="T32" fmla="*/ 293 w 27"/>
                  <a:gd name="T33" fmla="*/ 39 h 28"/>
                  <a:gd name="T34" fmla="*/ 208 w 27"/>
                  <a:gd name="T35" fmla="*/ 63 h 28"/>
                  <a:gd name="T36" fmla="*/ 142 w 27"/>
                  <a:gd name="T37" fmla="*/ 25 h 28"/>
                  <a:gd name="T38" fmla="*/ 0 w 27"/>
                  <a:gd name="T39" fmla="*/ 186 h 28"/>
                  <a:gd name="T40" fmla="*/ 23 w 27"/>
                  <a:gd name="T41" fmla="*/ 308 h 28"/>
                  <a:gd name="T42" fmla="*/ 66 w 27"/>
                  <a:gd name="T43" fmla="*/ 294 h 28"/>
                  <a:gd name="T44" fmla="*/ 66 w 27"/>
                  <a:gd name="T45" fmla="*/ 221 h 28"/>
                  <a:gd name="T46" fmla="*/ 66 w 27"/>
                  <a:gd name="T47" fmla="*/ 196 h 28"/>
                  <a:gd name="T48" fmla="*/ 53 w 27"/>
                  <a:gd name="T49" fmla="*/ 172 h 28"/>
                  <a:gd name="T50" fmla="*/ 66 w 27"/>
                  <a:gd name="T51" fmla="*/ 137 h 28"/>
                  <a:gd name="T52" fmla="*/ 119 w 27"/>
                  <a:gd name="T53" fmla="*/ 112 h 28"/>
                  <a:gd name="T54" fmla="*/ 142 w 27"/>
                  <a:gd name="T55" fmla="*/ 123 h 28"/>
                  <a:gd name="T56" fmla="*/ 152 w 27"/>
                  <a:gd name="T57" fmla="*/ 147 h 28"/>
                  <a:gd name="T58" fmla="*/ 152 w 27"/>
                  <a:gd name="T59" fmla="*/ 196 h 28"/>
                  <a:gd name="T60" fmla="*/ 162 w 27"/>
                  <a:gd name="T61" fmla="*/ 39 h 28"/>
                  <a:gd name="T62" fmla="*/ 142 w 27"/>
                  <a:gd name="T63" fmla="*/ 25 h 2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" h="28">
                    <a:moveTo>
                      <a:pt x="19" y="5"/>
                    </a:moveTo>
                    <a:cubicBezTo>
                      <a:pt x="19" y="10"/>
                      <a:pt x="18" y="15"/>
                      <a:pt x="18" y="18"/>
                    </a:cubicBezTo>
                    <a:cubicBezTo>
                      <a:pt x="18" y="18"/>
                      <a:pt x="18" y="17"/>
                      <a:pt x="18" y="17"/>
                    </a:cubicBezTo>
                    <a:cubicBezTo>
                      <a:pt x="18" y="19"/>
                      <a:pt x="18" y="20"/>
                      <a:pt x="18" y="21"/>
                    </a:cubicBezTo>
                    <a:cubicBezTo>
                      <a:pt x="18" y="21"/>
                      <a:pt x="18" y="21"/>
                      <a:pt x="18" y="21"/>
                    </a:cubicBezTo>
                    <a:cubicBezTo>
                      <a:pt x="17" y="22"/>
                      <a:pt x="16" y="23"/>
                      <a:pt x="15" y="23"/>
                    </a:cubicBezTo>
                    <a:cubicBezTo>
                      <a:pt x="15" y="23"/>
                      <a:pt x="15" y="23"/>
                      <a:pt x="14" y="23"/>
                    </a:cubicBezTo>
                    <a:cubicBezTo>
                      <a:pt x="14" y="23"/>
                      <a:pt x="14" y="23"/>
                      <a:pt x="14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3"/>
                      <a:pt x="15" y="23"/>
                      <a:pt x="15" y="23"/>
                    </a:cubicBezTo>
                    <a:cubicBezTo>
                      <a:pt x="15" y="24"/>
                      <a:pt x="15" y="24"/>
                      <a:pt x="15" y="24"/>
                    </a:cubicBezTo>
                    <a:cubicBezTo>
                      <a:pt x="16" y="24"/>
                      <a:pt x="16" y="23"/>
                      <a:pt x="16" y="23"/>
                    </a:cubicBezTo>
                    <a:cubicBezTo>
                      <a:pt x="20" y="22"/>
                      <a:pt x="20" y="15"/>
                      <a:pt x="21" y="12"/>
                    </a:cubicBezTo>
                    <a:cubicBezTo>
                      <a:pt x="21" y="10"/>
                      <a:pt x="21" y="8"/>
                      <a:pt x="22" y="7"/>
                    </a:cubicBezTo>
                    <a:cubicBezTo>
                      <a:pt x="22" y="6"/>
                      <a:pt x="22" y="4"/>
                      <a:pt x="24" y="4"/>
                    </a:cubicBezTo>
                    <a:cubicBezTo>
                      <a:pt x="24" y="3"/>
                      <a:pt x="26" y="3"/>
                      <a:pt x="27" y="3"/>
                    </a:cubicBezTo>
                    <a:cubicBezTo>
                      <a:pt x="25" y="0"/>
                      <a:pt x="19" y="0"/>
                      <a:pt x="19" y="5"/>
                    </a:cubicBezTo>
                    <a:close/>
                    <a:moveTo>
                      <a:pt x="13" y="2"/>
                    </a:moveTo>
                    <a:cubicBezTo>
                      <a:pt x="6" y="4"/>
                      <a:pt x="1" y="8"/>
                      <a:pt x="0" y="15"/>
                    </a:cubicBezTo>
                    <a:cubicBezTo>
                      <a:pt x="0" y="19"/>
                      <a:pt x="0" y="22"/>
                      <a:pt x="2" y="25"/>
                    </a:cubicBezTo>
                    <a:cubicBezTo>
                      <a:pt x="3" y="27"/>
                      <a:pt x="6" y="28"/>
                      <a:pt x="6" y="24"/>
                    </a:cubicBezTo>
                    <a:cubicBezTo>
                      <a:pt x="6" y="22"/>
                      <a:pt x="6" y="20"/>
                      <a:pt x="6" y="18"/>
                    </a:cubicBezTo>
                    <a:cubicBezTo>
                      <a:pt x="6" y="18"/>
                      <a:pt x="6" y="17"/>
                      <a:pt x="6" y="16"/>
                    </a:cubicBezTo>
                    <a:cubicBezTo>
                      <a:pt x="5" y="15"/>
                      <a:pt x="5" y="14"/>
                      <a:pt x="5" y="14"/>
                    </a:cubicBezTo>
                    <a:cubicBezTo>
                      <a:pt x="5" y="13"/>
                      <a:pt x="5" y="12"/>
                      <a:pt x="6" y="11"/>
                    </a:cubicBezTo>
                    <a:cubicBezTo>
                      <a:pt x="7" y="10"/>
                      <a:pt x="9" y="8"/>
                      <a:pt x="11" y="9"/>
                    </a:cubicBezTo>
                    <a:cubicBezTo>
                      <a:pt x="12" y="9"/>
                      <a:pt x="13" y="9"/>
                      <a:pt x="13" y="10"/>
                    </a:cubicBezTo>
                    <a:cubicBezTo>
                      <a:pt x="14" y="11"/>
                      <a:pt x="14" y="12"/>
                      <a:pt x="14" y="12"/>
                    </a:cubicBezTo>
                    <a:cubicBezTo>
                      <a:pt x="14" y="16"/>
                      <a:pt x="14" y="16"/>
                      <a:pt x="14" y="16"/>
                    </a:cubicBezTo>
                    <a:cubicBezTo>
                      <a:pt x="14" y="13"/>
                      <a:pt x="15" y="8"/>
                      <a:pt x="15" y="3"/>
                    </a:cubicBezTo>
                    <a:cubicBezTo>
                      <a:pt x="15" y="3"/>
                      <a:pt x="15" y="1"/>
                      <a:pt x="13" y="2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2" name="Freeform 555">
                <a:extLst>
                  <a:ext uri="{FF2B5EF4-FFF2-40B4-BE49-F238E27FC236}">
                    <a16:creationId xmlns:a16="http://schemas.microsoft.com/office/drawing/2014/main" id="{2F47EB85-AFBA-4F98-AA65-1A2E76DF70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3315"/>
                <a:ext cx="10" cy="28"/>
              </a:xfrm>
              <a:custGeom>
                <a:avLst/>
                <a:gdLst>
                  <a:gd name="T0" fmla="*/ 10 w 3"/>
                  <a:gd name="T1" fmla="*/ 88 h 8"/>
                  <a:gd name="T2" fmla="*/ 23 w 3"/>
                  <a:gd name="T3" fmla="*/ 49 h 8"/>
                  <a:gd name="T4" fmla="*/ 33 w 3"/>
                  <a:gd name="T5" fmla="*/ 0 h 8"/>
                  <a:gd name="T6" fmla="*/ 33 w 3"/>
                  <a:gd name="T7" fmla="*/ 0 h 8"/>
                  <a:gd name="T8" fmla="*/ 0 w 3"/>
                  <a:gd name="T9" fmla="*/ 25 h 8"/>
                  <a:gd name="T10" fmla="*/ 0 w 3"/>
                  <a:gd name="T11" fmla="*/ 25 h 8"/>
                  <a:gd name="T12" fmla="*/ 0 w 3"/>
                  <a:gd name="T13" fmla="*/ 39 h 8"/>
                  <a:gd name="T14" fmla="*/ 0 w 3"/>
                  <a:gd name="T15" fmla="*/ 98 h 8"/>
                  <a:gd name="T16" fmla="*/ 10 w 3"/>
                  <a:gd name="T17" fmla="*/ 88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" h="8">
                    <a:moveTo>
                      <a:pt x="1" y="7"/>
                    </a:moveTo>
                    <a:cubicBezTo>
                      <a:pt x="1" y="6"/>
                      <a:pt x="1" y="5"/>
                      <a:pt x="2" y="4"/>
                    </a:cubicBezTo>
                    <a:cubicBezTo>
                      <a:pt x="2" y="3"/>
                      <a:pt x="3" y="1"/>
                      <a:pt x="3" y="0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2"/>
                      <a:pt x="0" y="2"/>
                      <a:pt x="0" y="2"/>
                    </a:cubicBezTo>
                    <a:cubicBezTo>
                      <a:pt x="0" y="2"/>
                      <a:pt x="0" y="3"/>
                      <a:pt x="0" y="3"/>
                    </a:cubicBezTo>
                    <a:cubicBezTo>
                      <a:pt x="0" y="5"/>
                      <a:pt x="1" y="7"/>
                      <a:pt x="0" y="8"/>
                    </a:cubicBezTo>
                    <a:cubicBezTo>
                      <a:pt x="0" y="8"/>
                      <a:pt x="1" y="7"/>
                      <a:pt x="1" y="7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3" name="Freeform 556">
                <a:extLst>
                  <a:ext uri="{FF2B5EF4-FFF2-40B4-BE49-F238E27FC236}">
                    <a16:creationId xmlns:a16="http://schemas.microsoft.com/office/drawing/2014/main" id="{CAEBBF5A-C4AF-4EA9-A89B-F8F1336BCA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3326"/>
                <a:ext cx="33" cy="35"/>
              </a:xfrm>
              <a:custGeom>
                <a:avLst/>
                <a:gdLst>
                  <a:gd name="T0" fmla="*/ 76 w 10"/>
                  <a:gd name="T1" fmla="*/ 98 h 10"/>
                  <a:gd name="T2" fmla="*/ 43 w 10"/>
                  <a:gd name="T3" fmla="*/ 98 h 10"/>
                  <a:gd name="T4" fmla="*/ 10 w 10"/>
                  <a:gd name="T5" fmla="*/ 74 h 10"/>
                  <a:gd name="T6" fmla="*/ 10 w 10"/>
                  <a:gd name="T7" fmla="*/ 0 h 10"/>
                  <a:gd name="T8" fmla="*/ 10 w 10"/>
                  <a:gd name="T9" fmla="*/ 0 h 10"/>
                  <a:gd name="T10" fmla="*/ 0 w 10"/>
                  <a:gd name="T11" fmla="*/ 74 h 10"/>
                  <a:gd name="T12" fmla="*/ 56 w 10"/>
                  <a:gd name="T13" fmla="*/ 123 h 10"/>
                  <a:gd name="T14" fmla="*/ 109 w 10"/>
                  <a:gd name="T15" fmla="*/ 98 h 10"/>
                  <a:gd name="T16" fmla="*/ 109 w 10"/>
                  <a:gd name="T17" fmla="*/ 63 h 10"/>
                  <a:gd name="T18" fmla="*/ 76 w 10"/>
                  <a:gd name="T19" fmla="*/ 98 h 1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" h="10">
                    <a:moveTo>
                      <a:pt x="7" y="8"/>
                    </a:moveTo>
                    <a:cubicBezTo>
                      <a:pt x="6" y="8"/>
                      <a:pt x="5" y="8"/>
                      <a:pt x="4" y="8"/>
                    </a:cubicBezTo>
                    <a:cubicBezTo>
                      <a:pt x="3" y="7"/>
                      <a:pt x="2" y="7"/>
                      <a:pt x="1" y="6"/>
                    </a:cubicBezTo>
                    <a:cubicBezTo>
                      <a:pt x="0" y="4"/>
                      <a:pt x="1" y="2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0" y="2"/>
                      <a:pt x="0" y="4"/>
                      <a:pt x="0" y="6"/>
                    </a:cubicBezTo>
                    <a:cubicBezTo>
                      <a:pt x="0" y="6"/>
                      <a:pt x="0" y="10"/>
                      <a:pt x="5" y="10"/>
                    </a:cubicBezTo>
                    <a:cubicBezTo>
                      <a:pt x="7" y="10"/>
                      <a:pt x="9" y="9"/>
                      <a:pt x="10" y="8"/>
                    </a:cubicBezTo>
                    <a:cubicBezTo>
                      <a:pt x="10" y="7"/>
                      <a:pt x="10" y="6"/>
                      <a:pt x="10" y="5"/>
                    </a:cubicBezTo>
                    <a:cubicBezTo>
                      <a:pt x="10" y="6"/>
                      <a:pt x="8" y="8"/>
                      <a:pt x="7" y="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4" name="Freeform 557">
                <a:extLst>
                  <a:ext uri="{FF2B5EF4-FFF2-40B4-BE49-F238E27FC236}">
                    <a16:creationId xmlns:a16="http://schemas.microsoft.com/office/drawing/2014/main" id="{6CBA8C05-6261-4294-B727-490C506AE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3298"/>
                <a:ext cx="17" cy="74"/>
              </a:xfrm>
              <a:custGeom>
                <a:avLst/>
                <a:gdLst>
                  <a:gd name="T0" fmla="*/ 34 w 5"/>
                  <a:gd name="T1" fmla="*/ 99 h 21"/>
                  <a:gd name="T2" fmla="*/ 34 w 5"/>
                  <a:gd name="T3" fmla="*/ 49 h 21"/>
                  <a:gd name="T4" fmla="*/ 24 w 5"/>
                  <a:gd name="T5" fmla="*/ 0 h 21"/>
                  <a:gd name="T6" fmla="*/ 24 w 5"/>
                  <a:gd name="T7" fmla="*/ 0 h 21"/>
                  <a:gd name="T8" fmla="*/ 24 w 5"/>
                  <a:gd name="T9" fmla="*/ 25 h 21"/>
                  <a:gd name="T10" fmla="*/ 10 w 5"/>
                  <a:gd name="T11" fmla="*/ 211 h 21"/>
                  <a:gd name="T12" fmla="*/ 58 w 5"/>
                  <a:gd name="T13" fmla="*/ 222 h 21"/>
                  <a:gd name="T14" fmla="*/ 58 w 5"/>
                  <a:gd name="T15" fmla="*/ 187 h 21"/>
                  <a:gd name="T16" fmla="*/ 34 w 5"/>
                  <a:gd name="T17" fmla="*/ 99 h 2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21">
                    <a:moveTo>
                      <a:pt x="3" y="8"/>
                    </a:moveTo>
                    <a:cubicBezTo>
                      <a:pt x="3" y="7"/>
                      <a:pt x="3" y="5"/>
                      <a:pt x="3" y="4"/>
                    </a:cubicBezTo>
                    <a:cubicBezTo>
                      <a:pt x="3" y="2"/>
                      <a:pt x="3" y="1"/>
                      <a:pt x="2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1"/>
                      <a:pt x="2" y="1"/>
                      <a:pt x="2" y="2"/>
                    </a:cubicBezTo>
                    <a:cubicBezTo>
                      <a:pt x="1" y="6"/>
                      <a:pt x="1" y="13"/>
                      <a:pt x="1" y="17"/>
                    </a:cubicBezTo>
                    <a:cubicBezTo>
                      <a:pt x="0" y="21"/>
                      <a:pt x="5" y="20"/>
                      <a:pt x="5" y="18"/>
                    </a:cubicBezTo>
                    <a:cubicBezTo>
                      <a:pt x="5" y="17"/>
                      <a:pt x="5" y="16"/>
                      <a:pt x="5" y="15"/>
                    </a:cubicBezTo>
                    <a:cubicBezTo>
                      <a:pt x="3" y="14"/>
                      <a:pt x="3" y="11"/>
                      <a:pt x="3" y="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5" name="Freeform 558">
                <a:extLst>
                  <a:ext uri="{FF2B5EF4-FFF2-40B4-BE49-F238E27FC236}">
                    <a16:creationId xmlns:a16="http://schemas.microsoft.com/office/drawing/2014/main" id="{6DDD8C97-2EF1-4618-8B61-42737792A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3329"/>
                <a:ext cx="13" cy="43"/>
              </a:xfrm>
              <a:custGeom>
                <a:avLst/>
                <a:gdLst>
                  <a:gd name="T0" fmla="*/ 23 w 4"/>
                  <a:gd name="T1" fmla="*/ 14 h 12"/>
                  <a:gd name="T2" fmla="*/ 10 w 4"/>
                  <a:gd name="T3" fmla="*/ 0 h 12"/>
                  <a:gd name="T4" fmla="*/ 0 w 4"/>
                  <a:gd name="T5" fmla="*/ 104 h 12"/>
                  <a:gd name="T6" fmla="*/ 23 w 4"/>
                  <a:gd name="T7" fmla="*/ 154 h 12"/>
                  <a:gd name="T8" fmla="*/ 42 w 4"/>
                  <a:gd name="T9" fmla="*/ 115 h 12"/>
                  <a:gd name="T10" fmla="*/ 42 w 4"/>
                  <a:gd name="T11" fmla="*/ 104 h 12"/>
                  <a:gd name="T12" fmla="*/ 33 w 4"/>
                  <a:gd name="T13" fmla="*/ 90 h 12"/>
                  <a:gd name="T14" fmla="*/ 23 w 4"/>
                  <a:gd name="T15" fmla="*/ 14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4" h="12">
                    <a:moveTo>
                      <a:pt x="2" y="1"/>
                    </a:moveTo>
                    <a:cubicBezTo>
                      <a:pt x="2" y="1"/>
                      <a:pt x="1" y="0"/>
                      <a:pt x="1" y="0"/>
                    </a:cubicBezTo>
                    <a:cubicBezTo>
                      <a:pt x="2" y="2"/>
                      <a:pt x="0" y="6"/>
                      <a:pt x="0" y="8"/>
                    </a:cubicBezTo>
                    <a:cubicBezTo>
                      <a:pt x="0" y="10"/>
                      <a:pt x="1" y="11"/>
                      <a:pt x="2" y="12"/>
                    </a:cubicBezTo>
                    <a:cubicBezTo>
                      <a:pt x="3" y="12"/>
                      <a:pt x="4" y="10"/>
                      <a:pt x="4" y="9"/>
                    </a:cubicBezTo>
                    <a:cubicBezTo>
                      <a:pt x="4" y="9"/>
                      <a:pt x="4" y="8"/>
                      <a:pt x="4" y="8"/>
                    </a:cubicBezTo>
                    <a:cubicBezTo>
                      <a:pt x="4" y="8"/>
                      <a:pt x="4" y="8"/>
                      <a:pt x="3" y="7"/>
                    </a:cubicBezTo>
                    <a:cubicBezTo>
                      <a:pt x="1" y="6"/>
                      <a:pt x="3" y="3"/>
                      <a:pt x="2" y="1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6" name="Freeform 559">
                <a:extLst>
                  <a:ext uri="{FF2B5EF4-FFF2-40B4-BE49-F238E27FC236}">
                    <a16:creationId xmlns:a16="http://schemas.microsoft.com/office/drawing/2014/main" id="{65D21048-ADA6-465C-BB68-CBA6281DCD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0" y="3245"/>
                <a:ext cx="33" cy="81"/>
              </a:xfrm>
              <a:custGeom>
                <a:avLst/>
                <a:gdLst>
                  <a:gd name="T0" fmla="*/ 76 w 10"/>
                  <a:gd name="T1" fmla="*/ 187 h 23"/>
                  <a:gd name="T2" fmla="*/ 66 w 10"/>
                  <a:gd name="T3" fmla="*/ 162 h 23"/>
                  <a:gd name="T4" fmla="*/ 66 w 10"/>
                  <a:gd name="T5" fmla="*/ 49 h 23"/>
                  <a:gd name="T6" fmla="*/ 23 w 10"/>
                  <a:gd name="T7" fmla="*/ 0 h 23"/>
                  <a:gd name="T8" fmla="*/ 0 w 10"/>
                  <a:gd name="T9" fmla="*/ 25 h 23"/>
                  <a:gd name="T10" fmla="*/ 0 w 10"/>
                  <a:gd name="T11" fmla="*/ 63 h 23"/>
                  <a:gd name="T12" fmla="*/ 33 w 10"/>
                  <a:gd name="T13" fmla="*/ 63 h 23"/>
                  <a:gd name="T14" fmla="*/ 33 w 10"/>
                  <a:gd name="T15" fmla="*/ 113 h 23"/>
                  <a:gd name="T16" fmla="*/ 43 w 10"/>
                  <a:gd name="T17" fmla="*/ 162 h 23"/>
                  <a:gd name="T18" fmla="*/ 56 w 10"/>
                  <a:gd name="T19" fmla="*/ 187 h 23"/>
                  <a:gd name="T20" fmla="*/ 66 w 10"/>
                  <a:gd name="T21" fmla="*/ 222 h 23"/>
                  <a:gd name="T22" fmla="*/ 86 w 10"/>
                  <a:gd name="T23" fmla="*/ 236 h 23"/>
                  <a:gd name="T24" fmla="*/ 86 w 10"/>
                  <a:gd name="T25" fmla="*/ 285 h 23"/>
                  <a:gd name="T26" fmla="*/ 99 w 10"/>
                  <a:gd name="T27" fmla="*/ 222 h 23"/>
                  <a:gd name="T28" fmla="*/ 76 w 10"/>
                  <a:gd name="T29" fmla="*/ 187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0" h="23">
                    <a:moveTo>
                      <a:pt x="7" y="15"/>
                    </a:moveTo>
                    <a:cubicBezTo>
                      <a:pt x="7" y="15"/>
                      <a:pt x="6" y="14"/>
                      <a:pt x="6" y="13"/>
                    </a:cubicBezTo>
                    <a:cubicBezTo>
                      <a:pt x="4" y="12"/>
                      <a:pt x="5" y="7"/>
                      <a:pt x="6" y="4"/>
                    </a:cubicBezTo>
                    <a:cubicBezTo>
                      <a:pt x="6" y="2"/>
                      <a:pt x="4" y="1"/>
                      <a:pt x="2" y="0"/>
                    </a:cubicBezTo>
                    <a:cubicBezTo>
                      <a:pt x="2" y="1"/>
                      <a:pt x="1" y="2"/>
                      <a:pt x="0" y="2"/>
                    </a:cubicBezTo>
                    <a:cubicBezTo>
                      <a:pt x="0" y="3"/>
                      <a:pt x="0" y="5"/>
                      <a:pt x="0" y="5"/>
                    </a:cubicBezTo>
                    <a:cubicBezTo>
                      <a:pt x="1" y="3"/>
                      <a:pt x="2" y="3"/>
                      <a:pt x="3" y="5"/>
                    </a:cubicBezTo>
                    <a:cubicBezTo>
                      <a:pt x="4" y="6"/>
                      <a:pt x="3" y="7"/>
                      <a:pt x="3" y="9"/>
                    </a:cubicBezTo>
                    <a:cubicBezTo>
                      <a:pt x="3" y="10"/>
                      <a:pt x="3" y="12"/>
                      <a:pt x="4" y="13"/>
                    </a:cubicBezTo>
                    <a:cubicBezTo>
                      <a:pt x="4" y="14"/>
                      <a:pt x="4" y="14"/>
                      <a:pt x="5" y="15"/>
                    </a:cubicBezTo>
                    <a:cubicBezTo>
                      <a:pt x="5" y="16"/>
                      <a:pt x="6" y="17"/>
                      <a:pt x="6" y="18"/>
                    </a:cubicBezTo>
                    <a:cubicBezTo>
                      <a:pt x="7" y="18"/>
                      <a:pt x="8" y="19"/>
                      <a:pt x="8" y="19"/>
                    </a:cubicBezTo>
                    <a:cubicBezTo>
                      <a:pt x="9" y="21"/>
                      <a:pt x="8" y="22"/>
                      <a:pt x="8" y="23"/>
                    </a:cubicBezTo>
                    <a:cubicBezTo>
                      <a:pt x="9" y="22"/>
                      <a:pt x="10" y="20"/>
                      <a:pt x="9" y="18"/>
                    </a:cubicBezTo>
                    <a:cubicBezTo>
                      <a:pt x="9" y="17"/>
                      <a:pt x="8" y="16"/>
                      <a:pt x="7" y="15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7" name="Freeform 560">
                <a:extLst>
                  <a:ext uri="{FF2B5EF4-FFF2-40B4-BE49-F238E27FC236}">
                    <a16:creationId xmlns:a16="http://schemas.microsoft.com/office/drawing/2014/main" id="{7C1F1816-30D3-4C93-A5F0-2A29E4E99E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3242"/>
                <a:ext cx="66" cy="80"/>
              </a:xfrm>
              <a:custGeom>
                <a:avLst/>
                <a:gdLst>
                  <a:gd name="T0" fmla="*/ 175 w 20"/>
                  <a:gd name="T1" fmla="*/ 108 h 23"/>
                  <a:gd name="T2" fmla="*/ 185 w 20"/>
                  <a:gd name="T3" fmla="*/ 195 h 23"/>
                  <a:gd name="T4" fmla="*/ 185 w 20"/>
                  <a:gd name="T5" fmla="*/ 243 h 23"/>
                  <a:gd name="T6" fmla="*/ 185 w 20"/>
                  <a:gd name="T7" fmla="*/ 278 h 23"/>
                  <a:gd name="T8" fmla="*/ 195 w 20"/>
                  <a:gd name="T9" fmla="*/ 243 h 23"/>
                  <a:gd name="T10" fmla="*/ 208 w 20"/>
                  <a:gd name="T11" fmla="*/ 97 h 23"/>
                  <a:gd name="T12" fmla="*/ 152 w 20"/>
                  <a:gd name="T13" fmla="*/ 10 h 23"/>
                  <a:gd name="T14" fmla="*/ 86 w 20"/>
                  <a:gd name="T15" fmla="*/ 0 h 23"/>
                  <a:gd name="T16" fmla="*/ 10 w 20"/>
                  <a:gd name="T17" fmla="*/ 73 h 23"/>
                  <a:gd name="T18" fmla="*/ 0 w 20"/>
                  <a:gd name="T19" fmla="*/ 146 h 23"/>
                  <a:gd name="T20" fmla="*/ 10 w 20"/>
                  <a:gd name="T21" fmla="*/ 157 h 23"/>
                  <a:gd name="T22" fmla="*/ 33 w 20"/>
                  <a:gd name="T23" fmla="*/ 108 h 23"/>
                  <a:gd name="T24" fmla="*/ 56 w 20"/>
                  <a:gd name="T25" fmla="*/ 49 h 23"/>
                  <a:gd name="T26" fmla="*/ 132 w 20"/>
                  <a:gd name="T27" fmla="*/ 49 h 23"/>
                  <a:gd name="T28" fmla="*/ 175 w 20"/>
                  <a:gd name="T29" fmla="*/ 108 h 23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0" h="23">
                    <a:moveTo>
                      <a:pt x="16" y="9"/>
                    </a:moveTo>
                    <a:cubicBezTo>
                      <a:pt x="17" y="11"/>
                      <a:pt x="17" y="14"/>
                      <a:pt x="17" y="16"/>
                    </a:cubicBezTo>
                    <a:cubicBezTo>
                      <a:pt x="17" y="17"/>
                      <a:pt x="17" y="18"/>
                      <a:pt x="17" y="20"/>
                    </a:cubicBezTo>
                    <a:cubicBezTo>
                      <a:pt x="17" y="21"/>
                      <a:pt x="17" y="22"/>
                      <a:pt x="17" y="23"/>
                    </a:cubicBezTo>
                    <a:cubicBezTo>
                      <a:pt x="17" y="22"/>
                      <a:pt x="17" y="21"/>
                      <a:pt x="18" y="20"/>
                    </a:cubicBezTo>
                    <a:cubicBezTo>
                      <a:pt x="18" y="17"/>
                      <a:pt x="18" y="12"/>
                      <a:pt x="19" y="8"/>
                    </a:cubicBezTo>
                    <a:cubicBezTo>
                      <a:pt x="19" y="7"/>
                      <a:pt x="20" y="1"/>
                      <a:pt x="14" y="1"/>
                    </a:cubicBezTo>
                    <a:cubicBezTo>
                      <a:pt x="12" y="1"/>
                      <a:pt x="10" y="1"/>
                      <a:pt x="8" y="0"/>
                    </a:cubicBezTo>
                    <a:cubicBezTo>
                      <a:pt x="1" y="0"/>
                      <a:pt x="1" y="6"/>
                      <a:pt x="1" y="6"/>
                    </a:cubicBezTo>
                    <a:cubicBezTo>
                      <a:pt x="1" y="6"/>
                      <a:pt x="1" y="10"/>
                      <a:pt x="0" y="12"/>
                    </a:cubicBezTo>
                    <a:cubicBezTo>
                      <a:pt x="1" y="13"/>
                      <a:pt x="1" y="13"/>
                      <a:pt x="1" y="13"/>
                    </a:cubicBezTo>
                    <a:cubicBezTo>
                      <a:pt x="2" y="12"/>
                      <a:pt x="3" y="10"/>
                      <a:pt x="3" y="9"/>
                    </a:cubicBezTo>
                    <a:cubicBezTo>
                      <a:pt x="3" y="7"/>
                      <a:pt x="4" y="5"/>
                      <a:pt x="5" y="4"/>
                    </a:cubicBezTo>
                    <a:cubicBezTo>
                      <a:pt x="7" y="3"/>
                      <a:pt x="10" y="4"/>
                      <a:pt x="12" y="4"/>
                    </a:cubicBezTo>
                    <a:cubicBezTo>
                      <a:pt x="15" y="5"/>
                      <a:pt x="16" y="7"/>
                      <a:pt x="16" y="9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8" name="Freeform 561">
                <a:extLst>
                  <a:ext uri="{FF2B5EF4-FFF2-40B4-BE49-F238E27FC236}">
                    <a16:creationId xmlns:a16="http://schemas.microsoft.com/office/drawing/2014/main" id="{BAC46DCD-6501-489F-B673-00F3655937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3315"/>
                <a:ext cx="40" cy="64"/>
              </a:xfrm>
              <a:custGeom>
                <a:avLst/>
                <a:gdLst>
                  <a:gd name="T0" fmla="*/ 77 w 12"/>
                  <a:gd name="T1" fmla="*/ 228 h 18"/>
                  <a:gd name="T2" fmla="*/ 133 w 12"/>
                  <a:gd name="T3" fmla="*/ 213 h 18"/>
                  <a:gd name="T4" fmla="*/ 133 w 12"/>
                  <a:gd name="T5" fmla="*/ 178 h 18"/>
                  <a:gd name="T6" fmla="*/ 133 w 12"/>
                  <a:gd name="T7" fmla="*/ 139 h 18"/>
                  <a:gd name="T8" fmla="*/ 110 w 12"/>
                  <a:gd name="T9" fmla="*/ 128 h 18"/>
                  <a:gd name="T10" fmla="*/ 110 w 12"/>
                  <a:gd name="T11" fmla="*/ 128 h 18"/>
                  <a:gd name="T12" fmla="*/ 100 w 12"/>
                  <a:gd name="T13" fmla="*/ 153 h 18"/>
                  <a:gd name="T14" fmla="*/ 90 w 12"/>
                  <a:gd name="T15" fmla="*/ 164 h 18"/>
                  <a:gd name="T16" fmla="*/ 43 w 12"/>
                  <a:gd name="T17" fmla="*/ 164 h 18"/>
                  <a:gd name="T18" fmla="*/ 23 w 12"/>
                  <a:gd name="T19" fmla="*/ 114 h 18"/>
                  <a:gd name="T20" fmla="*/ 23 w 12"/>
                  <a:gd name="T21" fmla="*/ 0 h 18"/>
                  <a:gd name="T22" fmla="*/ 23 w 12"/>
                  <a:gd name="T23" fmla="*/ 14 h 18"/>
                  <a:gd name="T24" fmla="*/ 10 w 12"/>
                  <a:gd name="T25" fmla="*/ 139 h 18"/>
                  <a:gd name="T26" fmla="*/ 77 w 12"/>
                  <a:gd name="T27" fmla="*/ 228 h 1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2" h="18">
                    <a:moveTo>
                      <a:pt x="7" y="18"/>
                    </a:moveTo>
                    <a:cubicBezTo>
                      <a:pt x="9" y="18"/>
                      <a:pt x="11" y="18"/>
                      <a:pt x="12" y="17"/>
                    </a:cubicBezTo>
                    <a:cubicBezTo>
                      <a:pt x="12" y="16"/>
                      <a:pt x="12" y="15"/>
                      <a:pt x="12" y="14"/>
                    </a:cubicBezTo>
                    <a:cubicBezTo>
                      <a:pt x="12" y="13"/>
                      <a:pt x="12" y="12"/>
                      <a:pt x="12" y="11"/>
                    </a:cubicBezTo>
                    <a:cubicBezTo>
                      <a:pt x="11" y="11"/>
                      <a:pt x="11" y="10"/>
                      <a:pt x="10" y="10"/>
                    </a:cubicBezTo>
                    <a:cubicBezTo>
                      <a:pt x="10" y="10"/>
                      <a:pt x="10" y="10"/>
                      <a:pt x="10" y="10"/>
                    </a:cubicBezTo>
                    <a:cubicBezTo>
                      <a:pt x="10" y="10"/>
                      <a:pt x="10" y="11"/>
                      <a:pt x="9" y="12"/>
                    </a:cubicBezTo>
                    <a:cubicBezTo>
                      <a:pt x="9" y="12"/>
                      <a:pt x="9" y="13"/>
                      <a:pt x="8" y="13"/>
                    </a:cubicBezTo>
                    <a:cubicBezTo>
                      <a:pt x="7" y="14"/>
                      <a:pt x="5" y="14"/>
                      <a:pt x="4" y="13"/>
                    </a:cubicBezTo>
                    <a:cubicBezTo>
                      <a:pt x="3" y="12"/>
                      <a:pt x="3" y="10"/>
                      <a:pt x="2" y="9"/>
                    </a:cubicBezTo>
                    <a:cubicBezTo>
                      <a:pt x="2" y="6"/>
                      <a:pt x="2" y="3"/>
                      <a:pt x="2" y="0"/>
                    </a:cubicBezTo>
                    <a:cubicBezTo>
                      <a:pt x="2" y="1"/>
                      <a:pt x="2" y="1"/>
                      <a:pt x="2" y="1"/>
                    </a:cubicBezTo>
                    <a:cubicBezTo>
                      <a:pt x="1" y="4"/>
                      <a:pt x="1" y="8"/>
                      <a:pt x="1" y="11"/>
                    </a:cubicBezTo>
                    <a:cubicBezTo>
                      <a:pt x="0" y="12"/>
                      <a:pt x="0" y="17"/>
                      <a:pt x="7" y="1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49" name="Freeform 562">
                <a:extLst>
                  <a:ext uri="{FF2B5EF4-FFF2-40B4-BE49-F238E27FC236}">
                    <a16:creationId xmlns:a16="http://schemas.microsoft.com/office/drawing/2014/main" id="{03B36749-BBFE-410B-9B52-AFA9A74DF6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3252"/>
                <a:ext cx="43" cy="56"/>
              </a:xfrm>
              <a:custGeom>
                <a:avLst/>
                <a:gdLst>
                  <a:gd name="T0" fmla="*/ 119 w 13"/>
                  <a:gd name="T1" fmla="*/ 196 h 16"/>
                  <a:gd name="T2" fmla="*/ 132 w 13"/>
                  <a:gd name="T3" fmla="*/ 186 h 16"/>
                  <a:gd name="T4" fmla="*/ 132 w 13"/>
                  <a:gd name="T5" fmla="*/ 161 h 16"/>
                  <a:gd name="T6" fmla="*/ 76 w 13"/>
                  <a:gd name="T7" fmla="*/ 14 h 16"/>
                  <a:gd name="T8" fmla="*/ 10 w 13"/>
                  <a:gd name="T9" fmla="*/ 147 h 16"/>
                  <a:gd name="T10" fmla="*/ 0 w 13"/>
                  <a:gd name="T11" fmla="*/ 186 h 16"/>
                  <a:gd name="T12" fmla="*/ 10 w 13"/>
                  <a:gd name="T13" fmla="*/ 196 h 16"/>
                  <a:gd name="T14" fmla="*/ 76 w 13"/>
                  <a:gd name="T15" fmla="*/ 88 h 16"/>
                  <a:gd name="T16" fmla="*/ 119 w 13"/>
                  <a:gd name="T17" fmla="*/ 123 h 16"/>
                  <a:gd name="T18" fmla="*/ 119 w 13"/>
                  <a:gd name="T19" fmla="*/ 196 h 1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3" h="16">
                    <a:moveTo>
                      <a:pt x="11" y="16"/>
                    </a:moveTo>
                    <a:cubicBezTo>
                      <a:pt x="11" y="16"/>
                      <a:pt x="12" y="16"/>
                      <a:pt x="12" y="15"/>
                    </a:cubicBezTo>
                    <a:cubicBezTo>
                      <a:pt x="12" y="14"/>
                      <a:pt x="12" y="14"/>
                      <a:pt x="12" y="13"/>
                    </a:cubicBezTo>
                    <a:cubicBezTo>
                      <a:pt x="12" y="11"/>
                      <a:pt x="13" y="2"/>
                      <a:pt x="7" y="1"/>
                    </a:cubicBezTo>
                    <a:cubicBezTo>
                      <a:pt x="1" y="0"/>
                      <a:pt x="1" y="9"/>
                      <a:pt x="1" y="12"/>
                    </a:cubicBezTo>
                    <a:cubicBezTo>
                      <a:pt x="1" y="13"/>
                      <a:pt x="0" y="14"/>
                      <a:pt x="0" y="15"/>
                    </a:cubicBezTo>
                    <a:cubicBezTo>
                      <a:pt x="1" y="16"/>
                      <a:pt x="1" y="16"/>
                      <a:pt x="1" y="16"/>
                    </a:cubicBezTo>
                    <a:cubicBezTo>
                      <a:pt x="2" y="13"/>
                      <a:pt x="2" y="5"/>
                      <a:pt x="7" y="7"/>
                    </a:cubicBezTo>
                    <a:cubicBezTo>
                      <a:pt x="9" y="7"/>
                      <a:pt x="10" y="8"/>
                      <a:pt x="11" y="10"/>
                    </a:cubicBezTo>
                    <a:cubicBezTo>
                      <a:pt x="11" y="12"/>
                      <a:pt x="12" y="14"/>
                      <a:pt x="11" y="16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0" name="Freeform 563">
                <a:extLst>
                  <a:ext uri="{FF2B5EF4-FFF2-40B4-BE49-F238E27FC236}">
                    <a16:creationId xmlns:a16="http://schemas.microsoft.com/office/drawing/2014/main" id="{5E73E416-E5C9-478E-B08F-9B42C3199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2" y="3270"/>
                <a:ext cx="26" cy="28"/>
              </a:xfrm>
              <a:custGeom>
                <a:avLst/>
                <a:gdLst>
                  <a:gd name="T0" fmla="*/ 0 w 8"/>
                  <a:gd name="T1" fmla="*/ 25 h 8"/>
                  <a:gd name="T2" fmla="*/ 23 w 8"/>
                  <a:gd name="T3" fmla="*/ 25 h 8"/>
                  <a:gd name="T4" fmla="*/ 33 w 8"/>
                  <a:gd name="T5" fmla="*/ 39 h 8"/>
                  <a:gd name="T6" fmla="*/ 33 w 8"/>
                  <a:gd name="T7" fmla="*/ 98 h 8"/>
                  <a:gd name="T8" fmla="*/ 52 w 8"/>
                  <a:gd name="T9" fmla="*/ 63 h 8"/>
                  <a:gd name="T10" fmla="*/ 85 w 8"/>
                  <a:gd name="T11" fmla="*/ 49 h 8"/>
                  <a:gd name="T12" fmla="*/ 33 w 8"/>
                  <a:gd name="T13" fmla="*/ 0 h 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8" h="8">
                    <a:moveTo>
                      <a:pt x="0" y="2"/>
                    </a:moveTo>
                    <a:cubicBezTo>
                      <a:pt x="1" y="2"/>
                      <a:pt x="1" y="2"/>
                      <a:pt x="2" y="2"/>
                    </a:cubicBezTo>
                    <a:cubicBezTo>
                      <a:pt x="3" y="2"/>
                      <a:pt x="3" y="2"/>
                      <a:pt x="3" y="3"/>
                    </a:cubicBezTo>
                    <a:cubicBezTo>
                      <a:pt x="4" y="5"/>
                      <a:pt x="4" y="6"/>
                      <a:pt x="3" y="8"/>
                    </a:cubicBezTo>
                    <a:cubicBezTo>
                      <a:pt x="4" y="7"/>
                      <a:pt x="5" y="6"/>
                      <a:pt x="5" y="5"/>
                    </a:cubicBezTo>
                    <a:cubicBezTo>
                      <a:pt x="5" y="3"/>
                      <a:pt x="7" y="3"/>
                      <a:pt x="8" y="4"/>
                    </a:cubicBezTo>
                    <a:cubicBezTo>
                      <a:pt x="8" y="2"/>
                      <a:pt x="5" y="0"/>
                      <a:pt x="3" y="0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1" name="Freeform 564">
                <a:extLst>
                  <a:ext uri="{FF2B5EF4-FFF2-40B4-BE49-F238E27FC236}">
                    <a16:creationId xmlns:a16="http://schemas.microsoft.com/office/drawing/2014/main" id="{D80FF0A5-1A9C-4D9E-96F1-7A43315ABE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5" y="3256"/>
                <a:ext cx="46" cy="66"/>
              </a:xfrm>
              <a:custGeom>
                <a:avLst/>
                <a:gdLst>
                  <a:gd name="T0" fmla="*/ 141 w 14"/>
                  <a:gd name="T1" fmla="*/ 122 h 19"/>
                  <a:gd name="T2" fmla="*/ 85 w 14"/>
                  <a:gd name="T3" fmla="*/ 35 h 19"/>
                  <a:gd name="T4" fmla="*/ 33 w 14"/>
                  <a:gd name="T5" fmla="*/ 83 h 19"/>
                  <a:gd name="T6" fmla="*/ 33 w 14"/>
                  <a:gd name="T7" fmla="*/ 195 h 19"/>
                  <a:gd name="T8" fmla="*/ 33 w 14"/>
                  <a:gd name="T9" fmla="*/ 229 h 19"/>
                  <a:gd name="T10" fmla="*/ 43 w 14"/>
                  <a:gd name="T11" fmla="*/ 170 h 19"/>
                  <a:gd name="T12" fmla="*/ 53 w 14"/>
                  <a:gd name="T13" fmla="*/ 122 h 19"/>
                  <a:gd name="T14" fmla="*/ 99 w 14"/>
                  <a:gd name="T15" fmla="*/ 108 h 19"/>
                  <a:gd name="T16" fmla="*/ 128 w 14"/>
                  <a:gd name="T17" fmla="*/ 146 h 19"/>
                  <a:gd name="T18" fmla="*/ 128 w 14"/>
                  <a:gd name="T19" fmla="*/ 181 h 19"/>
                  <a:gd name="T20" fmla="*/ 128 w 14"/>
                  <a:gd name="T21" fmla="*/ 219 h 19"/>
                  <a:gd name="T22" fmla="*/ 141 w 14"/>
                  <a:gd name="T23" fmla="*/ 205 h 19"/>
                  <a:gd name="T24" fmla="*/ 141 w 14"/>
                  <a:gd name="T25" fmla="*/ 122 h 19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4" h="19">
                    <a:moveTo>
                      <a:pt x="13" y="10"/>
                    </a:moveTo>
                    <a:cubicBezTo>
                      <a:pt x="14" y="4"/>
                      <a:pt x="9" y="3"/>
                      <a:pt x="8" y="3"/>
                    </a:cubicBezTo>
                    <a:cubicBezTo>
                      <a:pt x="0" y="0"/>
                      <a:pt x="3" y="6"/>
                      <a:pt x="3" y="7"/>
                    </a:cubicBezTo>
                    <a:cubicBezTo>
                      <a:pt x="3" y="10"/>
                      <a:pt x="3" y="12"/>
                      <a:pt x="3" y="16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7"/>
                      <a:pt x="4" y="16"/>
                      <a:pt x="4" y="14"/>
                    </a:cubicBezTo>
                    <a:cubicBezTo>
                      <a:pt x="4" y="13"/>
                      <a:pt x="5" y="11"/>
                      <a:pt x="5" y="10"/>
                    </a:cubicBezTo>
                    <a:cubicBezTo>
                      <a:pt x="6" y="8"/>
                      <a:pt x="8" y="8"/>
                      <a:pt x="9" y="9"/>
                    </a:cubicBezTo>
                    <a:cubicBezTo>
                      <a:pt x="10" y="10"/>
                      <a:pt x="11" y="11"/>
                      <a:pt x="12" y="12"/>
                    </a:cubicBezTo>
                    <a:cubicBezTo>
                      <a:pt x="12" y="13"/>
                      <a:pt x="12" y="14"/>
                      <a:pt x="12" y="15"/>
                    </a:cubicBezTo>
                    <a:cubicBezTo>
                      <a:pt x="12" y="16"/>
                      <a:pt x="12" y="17"/>
                      <a:pt x="12" y="18"/>
                    </a:cubicBezTo>
                    <a:cubicBezTo>
                      <a:pt x="12" y="18"/>
                      <a:pt x="12" y="17"/>
                      <a:pt x="13" y="17"/>
                    </a:cubicBezTo>
                    <a:cubicBezTo>
                      <a:pt x="13" y="15"/>
                      <a:pt x="13" y="13"/>
                      <a:pt x="13" y="1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2" name="Freeform 565">
                <a:extLst>
                  <a:ext uri="{FF2B5EF4-FFF2-40B4-BE49-F238E27FC236}">
                    <a16:creationId xmlns:a16="http://schemas.microsoft.com/office/drawing/2014/main" id="{117AA198-7477-440F-B277-4C23B95068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4" y="3284"/>
                <a:ext cx="49" cy="77"/>
              </a:xfrm>
              <a:custGeom>
                <a:avLst/>
                <a:gdLst>
                  <a:gd name="T0" fmla="*/ 42 w 15"/>
                  <a:gd name="T1" fmla="*/ 0 h 22"/>
                  <a:gd name="T2" fmla="*/ 33 w 15"/>
                  <a:gd name="T3" fmla="*/ 25 h 22"/>
                  <a:gd name="T4" fmla="*/ 33 w 15"/>
                  <a:gd name="T5" fmla="*/ 161 h 22"/>
                  <a:gd name="T6" fmla="*/ 0 w 15"/>
                  <a:gd name="T7" fmla="*/ 196 h 22"/>
                  <a:gd name="T8" fmla="*/ 0 w 15"/>
                  <a:gd name="T9" fmla="*/ 196 h 22"/>
                  <a:gd name="T10" fmla="*/ 33 w 15"/>
                  <a:gd name="T11" fmla="*/ 186 h 22"/>
                  <a:gd name="T12" fmla="*/ 85 w 15"/>
                  <a:gd name="T13" fmla="*/ 161 h 22"/>
                  <a:gd name="T14" fmla="*/ 108 w 15"/>
                  <a:gd name="T15" fmla="*/ 210 h 22"/>
                  <a:gd name="T16" fmla="*/ 95 w 15"/>
                  <a:gd name="T17" fmla="*/ 245 h 22"/>
                  <a:gd name="T18" fmla="*/ 85 w 15"/>
                  <a:gd name="T19" fmla="*/ 270 h 22"/>
                  <a:gd name="T20" fmla="*/ 118 w 15"/>
                  <a:gd name="T21" fmla="*/ 221 h 22"/>
                  <a:gd name="T22" fmla="*/ 42 w 15"/>
                  <a:gd name="T23" fmla="*/ 0 h 22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2">
                    <a:moveTo>
                      <a:pt x="4" y="0"/>
                    </a:moveTo>
                    <a:cubicBezTo>
                      <a:pt x="3" y="0"/>
                      <a:pt x="3" y="1"/>
                      <a:pt x="3" y="2"/>
                    </a:cubicBezTo>
                    <a:cubicBezTo>
                      <a:pt x="3" y="7"/>
                      <a:pt x="4" y="10"/>
                      <a:pt x="3" y="13"/>
                    </a:cubicBezTo>
                    <a:cubicBezTo>
                      <a:pt x="2" y="15"/>
                      <a:pt x="1" y="16"/>
                      <a:pt x="0" y="16"/>
                    </a:cubicBezTo>
                    <a:cubicBezTo>
                      <a:pt x="0" y="16"/>
                      <a:pt x="0" y="16"/>
                      <a:pt x="0" y="16"/>
                    </a:cubicBezTo>
                    <a:cubicBezTo>
                      <a:pt x="1" y="16"/>
                      <a:pt x="3" y="16"/>
                      <a:pt x="3" y="15"/>
                    </a:cubicBezTo>
                    <a:cubicBezTo>
                      <a:pt x="5" y="14"/>
                      <a:pt x="5" y="12"/>
                      <a:pt x="8" y="13"/>
                    </a:cubicBezTo>
                    <a:cubicBezTo>
                      <a:pt x="9" y="13"/>
                      <a:pt x="10" y="16"/>
                      <a:pt x="10" y="17"/>
                    </a:cubicBezTo>
                    <a:cubicBezTo>
                      <a:pt x="10" y="18"/>
                      <a:pt x="10" y="19"/>
                      <a:pt x="9" y="20"/>
                    </a:cubicBezTo>
                    <a:cubicBezTo>
                      <a:pt x="9" y="20"/>
                      <a:pt x="8" y="21"/>
                      <a:pt x="8" y="22"/>
                    </a:cubicBezTo>
                    <a:cubicBezTo>
                      <a:pt x="9" y="21"/>
                      <a:pt x="10" y="19"/>
                      <a:pt x="11" y="18"/>
                    </a:cubicBezTo>
                    <a:cubicBezTo>
                      <a:pt x="15" y="11"/>
                      <a:pt x="11" y="5"/>
                      <a:pt x="4" y="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3" name="Freeform 566">
                <a:extLst>
                  <a:ext uri="{FF2B5EF4-FFF2-40B4-BE49-F238E27FC236}">
                    <a16:creationId xmlns:a16="http://schemas.microsoft.com/office/drawing/2014/main" id="{BC45386A-C274-4646-BBFA-AE78813F7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315"/>
                <a:ext cx="27" cy="43"/>
              </a:xfrm>
              <a:custGeom>
                <a:avLst/>
                <a:gdLst>
                  <a:gd name="T0" fmla="*/ 24 w 8"/>
                  <a:gd name="T1" fmla="*/ 90 h 12"/>
                  <a:gd name="T2" fmla="*/ 68 w 8"/>
                  <a:gd name="T3" fmla="*/ 115 h 12"/>
                  <a:gd name="T4" fmla="*/ 81 w 8"/>
                  <a:gd name="T5" fmla="*/ 154 h 12"/>
                  <a:gd name="T6" fmla="*/ 68 w 8"/>
                  <a:gd name="T7" fmla="*/ 90 h 12"/>
                  <a:gd name="T8" fmla="*/ 68 w 8"/>
                  <a:gd name="T9" fmla="*/ 79 h 12"/>
                  <a:gd name="T10" fmla="*/ 47 w 8"/>
                  <a:gd name="T11" fmla="*/ 25 h 12"/>
                  <a:gd name="T12" fmla="*/ 47 w 8"/>
                  <a:gd name="T13" fmla="*/ 0 h 12"/>
                  <a:gd name="T14" fmla="*/ 24 w 8"/>
                  <a:gd name="T15" fmla="*/ 90 h 1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8" h="12">
                    <a:moveTo>
                      <a:pt x="2" y="7"/>
                    </a:moveTo>
                    <a:cubicBezTo>
                      <a:pt x="3" y="8"/>
                      <a:pt x="5" y="9"/>
                      <a:pt x="6" y="9"/>
                    </a:cubicBezTo>
                    <a:cubicBezTo>
                      <a:pt x="7" y="10"/>
                      <a:pt x="7" y="11"/>
                      <a:pt x="7" y="12"/>
                    </a:cubicBezTo>
                    <a:cubicBezTo>
                      <a:pt x="8" y="11"/>
                      <a:pt x="7" y="8"/>
                      <a:pt x="6" y="7"/>
                    </a:cubicBezTo>
                    <a:cubicBezTo>
                      <a:pt x="6" y="6"/>
                      <a:pt x="6" y="6"/>
                      <a:pt x="6" y="6"/>
                    </a:cubicBezTo>
                    <a:cubicBezTo>
                      <a:pt x="5" y="6"/>
                      <a:pt x="4" y="5"/>
                      <a:pt x="4" y="2"/>
                    </a:cubicBezTo>
                    <a:cubicBezTo>
                      <a:pt x="4" y="1"/>
                      <a:pt x="4" y="1"/>
                      <a:pt x="4" y="0"/>
                    </a:cubicBezTo>
                    <a:cubicBezTo>
                      <a:pt x="2" y="3"/>
                      <a:pt x="0" y="5"/>
                      <a:pt x="2" y="7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4" name="Freeform 567">
                <a:extLst>
                  <a:ext uri="{FF2B5EF4-FFF2-40B4-BE49-F238E27FC236}">
                    <a16:creationId xmlns:a16="http://schemas.microsoft.com/office/drawing/2014/main" id="{18FD402E-5BF5-4D14-81ED-6B83F5E17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4" y="3333"/>
                <a:ext cx="17" cy="46"/>
              </a:xfrm>
              <a:custGeom>
                <a:avLst/>
                <a:gdLst>
                  <a:gd name="T0" fmla="*/ 24 w 5"/>
                  <a:gd name="T1" fmla="*/ 74 h 13"/>
                  <a:gd name="T2" fmla="*/ 48 w 5"/>
                  <a:gd name="T3" fmla="*/ 50 h 13"/>
                  <a:gd name="T4" fmla="*/ 58 w 5"/>
                  <a:gd name="T5" fmla="*/ 50 h 13"/>
                  <a:gd name="T6" fmla="*/ 34 w 5"/>
                  <a:gd name="T7" fmla="*/ 0 h 13"/>
                  <a:gd name="T8" fmla="*/ 10 w 5"/>
                  <a:gd name="T9" fmla="*/ 14 h 13"/>
                  <a:gd name="T10" fmla="*/ 0 w 5"/>
                  <a:gd name="T11" fmla="*/ 138 h 13"/>
                  <a:gd name="T12" fmla="*/ 24 w 5"/>
                  <a:gd name="T13" fmla="*/ 163 h 13"/>
                  <a:gd name="T14" fmla="*/ 58 w 5"/>
                  <a:gd name="T15" fmla="*/ 149 h 13"/>
                  <a:gd name="T16" fmla="*/ 24 w 5"/>
                  <a:gd name="T17" fmla="*/ 74 h 13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5" h="13">
                    <a:moveTo>
                      <a:pt x="2" y="6"/>
                    </a:moveTo>
                    <a:cubicBezTo>
                      <a:pt x="3" y="5"/>
                      <a:pt x="3" y="4"/>
                      <a:pt x="4" y="4"/>
                    </a:cubicBezTo>
                    <a:cubicBezTo>
                      <a:pt x="4" y="3"/>
                      <a:pt x="4" y="4"/>
                      <a:pt x="5" y="4"/>
                    </a:cubicBezTo>
                    <a:cubicBezTo>
                      <a:pt x="3" y="0"/>
                      <a:pt x="3" y="0"/>
                      <a:pt x="3" y="0"/>
                    </a:cubicBezTo>
                    <a:cubicBezTo>
                      <a:pt x="2" y="0"/>
                      <a:pt x="1" y="0"/>
                      <a:pt x="1" y="1"/>
                    </a:cubicBezTo>
                    <a:cubicBezTo>
                      <a:pt x="1" y="4"/>
                      <a:pt x="0" y="8"/>
                      <a:pt x="0" y="11"/>
                    </a:cubicBezTo>
                    <a:cubicBezTo>
                      <a:pt x="0" y="12"/>
                      <a:pt x="0" y="13"/>
                      <a:pt x="2" y="13"/>
                    </a:cubicBezTo>
                    <a:cubicBezTo>
                      <a:pt x="3" y="13"/>
                      <a:pt x="4" y="12"/>
                      <a:pt x="5" y="12"/>
                    </a:cubicBezTo>
                    <a:cubicBezTo>
                      <a:pt x="3" y="10"/>
                      <a:pt x="2" y="8"/>
                      <a:pt x="2" y="6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5" name="Freeform 568">
                <a:extLst>
                  <a:ext uri="{FF2B5EF4-FFF2-40B4-BE49-F238E27FC236}">
                    <a16:creationId xmlns:a16="http://schemas.microsoft.com/office/drawing/2014/main" id="{5724BB21-DC63-4B32-9F40-DFF029313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3312"/>
                <a:ext cx="20" cy="46"/>
              </a:xfrm>
              <a:custGeom>
                <a:avLst/>
                <a:gdLst>
                  <a:gd name="T0" fmla="*/ 67 w 6"/>
                  <a:gd name="T1" fmla="*/ 163 h 13"/>
                  <a:gd name="T2" fmla="*/ 57 w 6"/>
                  <a:gd name="T3" fmla="*/ 124 h 13"/>
                  <a:gd name="T4" fmla="*/ 43 w 6"/>
                  <a:gd name="T5" fmla="*/ 99 h 13"/>
                  <a:gd name="T6" fmla="*/ 43 w 6"/>
                  <a:gd name="T7" fmla="*/ 88 h 13"/>
                  <a:gd name="T8" fmla="*/ 43 w 6"/>
                  <a:gd name="T9" fmla="*/ 88 h 13"/>
                  <a:gd name="T10" fmla="*/ 33 w 6"/>
                  <a:gd name="T11" fmla="*/ 14 h 13"/>
                  <a:gd name="T12" fmla="*/ 33 w 6"/>
                  <a:gd name="T13" fmla="*/ 0 h 13"/>
                  <a:gd name="T14" fmla="*/ 10 w 6"/>
                  <a:gd name="T15" fmla="*/ 39 h 13"/>
                  <a:gd name="T16" fmla="*/ 23 w 6"/>
                  <a:gd name="T17" fmla="*/ 113 h 13"/>
                  <a:gd name="T18" fmla="*/ 67 w 6"/>
                  <a:gd name="T19" fmla="*/ 163 h 1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6" h="13">
                    <a:moveTo>
                      <a:pt x="6" y="13"/>
                    </a:moveTo>
                    <a:cubicBezTo>
                      <a:pt x="6" y="12"/>
                      <a:pt x="6" y="11"/>
                      <a:pt x="5" y="10"/>
                    </a:cubicBezTo>
                    <a:cubicBezTo>
                      <a:pt x="5" y="9"/>
                      <a:pt x="5" y="9"/>
                      <a:pt x="4" y="8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4" y="7"/>
                      <a:pt x="4" y="7"/>
                      <a:pt x="4" y="7"/>
                    </a:cubicBezTo>
                    <a:cubicBezTo>
                      <a:pt x="2" y="7"/>
                      <a:pt x="2" y="5"/>
                      <a:pt x="3" y="1"/>
                    </a:cubicBezTo>
                    <a:cubicBezTo>
                      <a:pt x="3" y="1"/>
                      <a:pt x="3" y="0"/>
                      <a:pt x="3" y="0"/>
                    </a:cubicBezTo>
                    <a:cubicBezTo>
                      <a:pt x="2" y="1"/>
                      <a:pt x="1" y="2"/>
                      <a:pt x="1" y="3"/>
                    </a:cubicBezTo>
                    <a:cubicBezTo>
                      <a:pt x="1" y="5"/>
                      <a:pt x="0" y="8"/>
                      <a:pt x="2" y="9"/>
                    </a:cubicBezTo>
                    <a:cubicBezTo>
                      <a:pt x="3" y="10"/>
                      <a:pt x="6" y="10"/>
                      <a:pt x="6" y="13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6" name="Freeform 569">
                <a:extLst>
                  <a:ext uri="{FF2B5EF4-FFF2-40B4-BE49-F238E27FC236}">
                    <a16:creationId xmlns:a16="http://schemas.microsoft.com/office/drawing/2014/main" id="{87012376-BE1C-4CD8-8170-CA5EDD18DF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3319"/>
                <a:ext cx="39" cy="63"/>
              </a:xfrm>
              <a:custGeom>
                <a:avLst/>
                <a:gdLst>
                  <a:gd name="T0" fmla="*/ 65 w 12"/>
                  <a:gd name="T1" fmla="*/ 221 h 18"/>
                  <a:gd name="T2" fmla="*/ 127 w 12"/>
                  <a:gd name="T3" fmla="*/ 172 h 18"/>
                  <a:gd name="T4" fmla="*/ 75 w 12"/>
                  <a:gd name="T5" fmla="*/ 186 h 18"/>
                  <a:gd name="T6" fmla="*/ 33 w 12"/>
                  <a:gd name="T7" fmla="*/ 147 h 18"/>
                  <a:gd name="T8" fmla="*/ 23 w 12"/>
                  <a:gd name="T9" fmla="*/ 63 h 18"/>
                  <a:gd name="T10" fmla="*/ 33 w 12"/>
                  <a:gd name="T11" fmla="*/ 0 h 18"/>
                  <a:gd name="T12" fmla="*/ 23 w 12"/>
                  <a:gd name="T13" fmla="*/ 0 h 18"/>
                  <a:gd name="T14" fmla="*/ 10 w 12"/>
                  <a:gd name="T15" fmla="*/ 147 h 18"/>
                  <a:gd name="T16" fmla="*/ 65 w 12"/>
                  <a:gd name="T17" fmla="*/ 221 h 1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2" h="18">
                    <a:moveTo>
                      <a:pt x="6" y="18"/>
                    </a:moveTo>
                    <a:cubicBezTo>
                      <a:pt x="10" y="18"/>
                      <a:pt x="11" y="16"/>
                      <a:pt x="12" y="14"/>
                    </a:cubicBezTo>
                    <a:cubicBezTo>
                      <a:pt x="10" y="15"/>
                      <a:pt x="9" y="16"/>
                      <a:pt x="7" y="15"/>
                    </a:cubicBezTo>
                    <a:cubicBezTo>
                      <a:pt x="5" y="15"/>
                      <a:pt x="4" y="15"/>
                      <a:pt x="3" y="12"/>
                    </a:cubicBezTo>
                    <a:cubicBezTo>
                      <a:pt x="2" y="10"/>
                      <a:pt x="2" y="7"/>
                      <a:pt x="2" y="5"/>
                    </a:cubicBezTo>
                    <a:cubicBezTo>
                      <a:pt x="2" y="3"/>
                      <a:pt x="2" y="2"/>
                      <a:pt x="3" y="0"/>
                    </a:cubicBezTo>
                    <a:cubicBezTo>
                      <a:pt x="2" y="0"/>
                      <a:pt x="2" y="0"/>
                      <a:pt x="2" y="0"/>
                    </a:cubicBezTo>
                    <a:cubicBezTo>
                      <a:pt x="2" y="4"/>
                      <a:pt x="1" y="8"/>
                      <a:pt x="1" y="12"/>
                    </a:cubicBezTo>
                    <a:cubicBezTo>
                      <a:pt x="1" y="13"/>
                      <a:pt x="0" y="17"/>
                      <a:pt x="6" y="1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7" name="Freeform 570">
                <a:extLst>
                  <a:ext uri="{FF2B5EF4-FFF2-40B4-BE49-F238E27FC236}">
                    <a16:creationId xmlns:a16="http://schemas.microsoft.com/office/drawing/2014/main" id="{A4A5E699-0605-468D-AB6C-1B5B91487DBF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70" y="2796"/>
                <a:ext cx="89" cy="98"/>
              </a:xfrm>
              <a:custGeom>
                <a:avLst/>
                <a:gdLst>
                  <a:gd name="T0" fmla="*/ 99 w 27"/>
                  <a:gd name="T1" fmla="*/ 14 h 28"/>
                  <a:gd name="T2" fmla="*/ 10 w 27"/>
                  <a:gd name="T3" fmla="*/ 123 h 28"/>
                  <a:gd name="T4" fmla="*/ 76 w 27"/>
                  <a:gd name="T5" fmla="*/ 294 h 28"/>
                  <a:gd name="T6" fmla="*/ 86 w 27"/>
                  <a:gd name="T7" fmla="*/ 308 h 28"/>
                  <a:gd name="T8" fmla="*/ 109 w 27"/>
                  <a:gd name="T9" fmla="*/ 294 h 28"/>
                  <a:gd name="T10" fmla="*/ 99 w 27"/>
                  <a:gd name="T11" fmla="*/ 210 h 28"/>
                  <a:gd name="T12" fmla="*/ 99 w 27"/>
                  <a:gd name="T13" fmla="*/ 221 h 28"/>
                  <a:gd name="T14" fmla="*/ 66 w 27"/>
                  <a:gd name="T15" fmla="*/ 221 h 28"/>
                  <a:gd name="T16" fmla="*/ 43 w 27"/>
                  <a:gd name="T17" fmla="*/ 172 h 28"/>
                  <a:gd name="T18" fmla="*/ 53 w 27"/>
                  <a:gd name="T19" fmla="*/ 98 h 28"/>
                  <a:gd name="T20" fmla="*/ 132 w 27"/>
                  <a:gd name="T21" fmla="*/ 74 h 28"/>
                  <a:gd name="T22" fmla="*/ 208 w 27"/>
                  <a:gd name="T23" fmla="*/ 123 h 28"/>
                  <a:gd name="T24" fmla="*/ 260 w 27"/>
                  <a:gd name="T25" fmla="*/ 172 h 28"/>
                  <a:gd name="T26" fmla="*/ 227 w 27"/>
                  <a:gd name="T27" fmla="*/ 172 h 28"/>
                  <a:gd name="T28" fmla="*/ 251 w 27"/>
                  <a:gd name="T29" fmla="*/ 196 h 28"/>
                  <a:gd name="T30" fmla="*/ 283 w 27"/>
                  <a:gd name="T31" fmla="*/ 210 h 28"/>
                  <a:gd name="T32" fmla="*/ 270 w 27"/>
                  <a:gd name="T33" fmla="*/ 161 h 28"/>
                  <a:gd name="T34" fmla="*/ 241 w 27"/>
                  <a:gd name="T35" fmla="*/ 112 h 28"/>
                  <a:gd name="T36" fmla="*/ 208 w 27"/>
                  <a:gd name="T37" fmla="*/ 74 h 28"/>
                  <a:gd name="T38" fmla="*/ 175 w 27"/>
                  <a:gd name="T39" fmla="*/ 63 h 28"/>
                  <a:gd name="T40" fmla="*/ 132 w 27"/>
                  <a:gd name="T41" fmla="*/ 14 h 28"/>
                  <a:gd name="T42" fmla="*/ 99 w 27"/>
                  <a:gd name="T43" fmla="*/ 14 h 28"/>
                  <a:gd name="T44" fmla="*/ 152 w 27"/>
                  <a:gd name="T45" fmla="*/ 245 h 28"/>
                  <a:gd name="T46" fmla="*/ 218 w 27"/>
                  <a:gd name="T47" fmla="*/ 333 h 28"/>
                  <a:gd name="T48" fmla="*/ 260 w 27"/>
                  <a:gd name="T49" fmla="*/ 308 h 28"/>
                  <a:gd name="T50" fmla="*/ 241 w 27"/>
                  <a:gd name="T51" fmla="*/ 270 h 28"/>
                  <a:gd name="T52" fmla="*/ 218 w 27"/>
                  <a:gd name="T53" fmla="*/ 259 h 28"/>
                  <a:gd name="T54" fmla="*/ 162 w 27"/>
                  <a:gd name="T55" fmla="*/ 210 h 28"/>
                  <a:gd name="T56" fmla="*/ 185 w 27"/>
                  <a:gd name="T57" fmla="*/ 210 h 28"/>
                  <a:gd name="T58" fmla="*/ 142 w 27"/>
                  <a:gd name="T59" fmla="*/ 161 h 28"/>
                  <a:gd name="T60" fmla="*/ 109 w 27"/>
                  <a:gd name="T61" fmla="*/ 137 h 28"/>
                  <a:gd name="T62" fmla="*/ 152 w 27"/>
                  <a:gd name="T63" fmla="*/ 245 h 28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</a:gdLst>
                <a:ahLst/>
                <a:cxnLst>
                  <a:cxn ang="T64">
                    <a:pos x="T0" y="T1"/>
                  </a:cxn>
                  <a:cxn ang="T65">
                    <a:pos x="T2" y="T3"/>
                  </a:cxn>
                  <a:cxn ang="T66">
                    <a:pos x="T4" y="T5"/>
                  </a:cxn>
                  <a:cxn ang="T67">
                    <a:pos x="T6" y="T7"/>
                  </a:cxn>
                  <a:cxn ang="T68">
                    <a:pos x="T8" y="T9"/>
                  </a:cxn>
                  <a:cxn ang="T69">
                    <a:pos x="T10" y="T11"/>
                  </a:cxn>
                  <a:cxn ang="T70">
                    <a:pos x="T12" y="T13"/>
                  </a:cxn>
                  <a:cxn ang="T71">
                    <a:pos x="T14" y="T15"/>
                  </a:cxn>
                  <a:cxn ang="T72">
                    <a:pos x="T16" y="T17"/>
                  </a:cxn>
                  <a:cxn ang="T73">
                    <a:pos x="T18" y="T19"/>
                  </a:cxn>
                  <a:cxn ang="T74">
                    <a:pos x="T20" y="T21"/>
                  </a:cxn>
                  <a:cxn ang="T75">
                    <a:pos x="T22" y="T23"/>
                  </a:cxn>
                  <a:cxn ang="T76">
                    <a:pos x="T24" y="T25"/>
                  </a:cxn>
                  <a:cxn ang="T77">
                    <a:pos x="T26" y="T27"/>
                  </a:cxn>
                  <a:cxn ang="T78">
                    <a:pos x="T28" y="T29"/>
                  </a:cxn>
                  <a:cxn ang="T79">
                    <a:pos x="T30" y="T31"/>
                  </a:cxn>
                  <a:cxn ang="T80">
                    <a:pos x="T32" y="T33"/>
                  </a:cxn>
                  <a:cxn ang="T81">
                    <a:pos x="T34" y="T35"/>
                  </a:cxn>
                  <a:cxn ang="T82">
                    <a:pos x="T36" y="T37"/>
                  </a:cxn>
                  <a:cxn ang="T83">
                    <a:pos x="T38" y="T39"/>
                  </a:cxn>
                  <a:cxn ang="T84">
                    <a:pos x="T40" y="T41"/>
                  </a:cxn>
                  <a:cxn ang="T85">
                    <a:pos x="T42" y="T43"/>
                  </a:cxn>
                  <a:cxn ang="T86">
                    <a:pos x="T44" y="T45"/>
                  </a:cxn>
                  <a:cxn ang="T87">
                    <a:pos x="T46" y="T47"/>
                  </a:cxn>
                  <a:cxn ang="T88">
                    <a:pos x="T48" y="T49"/>
                  </a:cxn>
                  <a:cxn ang="T89">
                    <a:pos x="T50" y="T51"/>
                  </a:cxn>
                  <a:cxn ang="T90">
                    <a:pos x="T52" y="T53"/>
                  </a:cxn>
                  <a:cxn ang="T91">
                    <a:pos x="T54" y="T55"/>
                  </a:cxn>
                  <a:cxn ang="T92">
                    <a:pos x="T56" y="T57"/>
                  </a:cxn>
                  <a:cxn ang="T93">
                    <a:pos x="T58" y="T59"/>
                  </a:cxn>
                  <a:cxn ang="T94">
                    <a:pos x="T60" y="T61"/>
                  </a:cxn>
                  <a:cxn ang="T95">
                    <a:pos x="T62" y="T63"/>
                  </a:cxn>
                </a:cxnLst>
                <a:rect l="0" t="0" r="r" b="b"/>
                <a:pathLst>
                  <a:path w="27" h="28">
                    <a:moveTo>
                      <a:pt x="9" y="1"/>
                    </a:moveTo>
                    <a:cubicBezTo>
                      <a:pt x="5" y="4"/>
                      <a:pt x="2" y="6"/>
                      <a:pt x="1" y="10"/>
                    </a:cubicBezTo>
                    <a:cubicBezTo>
                      <a:pt x="0" y="15"/>
                      <a:pt x="3" y="21"/>
                      <a:pt x="7" y="24"/>
                    </a:cubicBezTo>
                    <a:cubicBezTo>
                      <a:pt x="7" y="24"/>
                      <a:pt x="8" y="25"/>
                      <a:pt x="8" y="25"/>
                    </a:cubicBezTo>
                    <a:cubicBezTo>
                      <a:pt x="9" y="25"/>
                      <a:pt x="10" y="26"/>
                      <a:pt x="10" y="24"/>
                    </a:cubicBezTo>
                    <a:cubicBezTo>
                      <a:pt x="11" y="23"/>
                      <a:pt x="10" y="19"/>
                      <a:pt x="9" y="17"/>
                    </a:cubicBezTo>
                    <a:cubicBezTo>
                      <a:pt x="9" y="18"/>
                      <a:pt x="9" y="18"/>
                      <a:pt x="9" y="18"/>
                    </a:cubicBezTo>
                    <a:cubicBezTo>
                      <a:pt x="9" y="19"/>
                      <a:pt x="7" y="18"/>
                      <a:pt x="6" y="18"/>
                    </a:cubicBezTo>
                    <a:cubicBezTo>
                      <a:pt x="5" y="17"/>
                      <a:pt x="4" y="15"/>
                      <a:pt x="4" y="14"/>
                    </a:cubicBezTo>
                    <a:cubicBezTo>
                      <a:pt x="3" y="12"/>
                      <a:pt x="4" y="10"/>
                      <a:pt x="5" y="8"/>
                    </a:cubicBezTo>
                    <a:cubicBezTo>
                      <a:pt x="7" y="6"/>
                      <a:pt x="10" y="4"/>
                      <a:pt x="12" y="6"/>
                    </a:cubicBezTo>
                    <a:cubicBezTo>
                      <a:pt x="14" y="8"/>
                      <a:pt x="17" y="8"/>
                      <a:pt x="19" y="10"/>
                    </a:cubicBezTo>
                    <a:cubicBezTo>
                      <a:pt x="21" y="11"/>
                      <a:pt x="23" y="12"/>
                      <a:pt x="24" y="14"/>
                    </a:cubicBezTo>
                    <a:cubicBezTo>
                      <a:pt x="23" y="15"/>
                      <a:pt x="22" y="14"/>
                      <a:pt x="21" y="14"/>
                    </a:cubicBezTo>
                    <a:cubicBezTo>
                      <a:pt x="21" y="15"/>
                      <a:pt x="21" y="15"/>
                      <a:pt x="23" y="16"/>
                    </a:cubicBezTo>
                    <a:cubicBezTo>
                      <a:pt x="23" y="16"/>
                      <a:pt x="25" y="18"/>
                      <a:pt x="26" y="17"/>
                    </a:cubicBezTo>
                    <a:cubicBezTo>
                      <a:pt x="27" y="16"/>
                      <a:pt x="26" y="14"/>
                      <a:pt x="25" y="13"/>
                    </a:cubicBezTo>
                    <a:cubicBezTo>
                      <a:pt x="24" y="11"/>
                      <a:pt x="23" y="10"/>
                      <a:pt x="22" y="9"/>
                    </a:cubicBezTo>
                    <a:cubicBezTo>
                      <a:pt x="21" y="7"/>
                      <a:pt x="20" y="7"/>
                      <a:pt x="19" y="6"/>
                    </a:cubicBezTo>
                    <a:cubicBezTo>
                      <a:pt x="18" y="6"/>
                      <a:pt x="17" y="6"/>
                      <a:pt x="16" y="5"/>
                    </a:cubicBezTo>
                    <a:cubicBezTo>
                      <a:pt x="15" y="4"/>
                      <a:pt x="14" y="2"/>
                      <a:pt x="12" y="1"/>
                    </a:cubicBezTo>
                    <a:cubicBezTo>
                      <a:pt x="12" y="0"/>
                      <a:pt x="10" y="0"/>
                      <a:pt x="9" y="1"/>
                    </a:cubicBezTo>
                    <a:close/>
                    <a:moveTo>
                      <a:pt x="14" y="20"/>
                    </a:moveTo>
                    <a:cubicBezTo>
                      <a:pt x="15" y="23"/>
                      <a:pt x="18" y="26"/>
                      <a:pt x="20" y="27"/>
                    </a:cubicBezTo>
                    <a:cubicBezTo>
                      <a:pt x="22" y="28"/>
                      <a:pt x="24" y="26"/>
                      <a:pt x="24" y="25"/>
                    </a:cubicBezTo>
                    <a:cubicBezTo>
                      <a:pt x="23" y="24"/>
                      <a:pt x="23" y="23"/>
                      <a:pt x="22" y="22"/>
                    </a:cubicBezTo>
                    <a:cubicBezTo>
                      <a:pt x="21" y="22"/>
                      <a:pt x="20" y="21"/>
                      <a:pt x="20" y="21"/>
                    </a:cubicBezTo>
                    <a:cubicBezTo>
                      <a:pt x="18" y="20"/>
                      <a:pt x="14" y="19"/>
                      <a:pt x="15" y="17"/>
                    </a:cubicBezTo>
                    <a:cubicBezTo>
                      <a:pt x="16" y="16"/>
                      <a:pt x="16" y="16"/>
                      <a:pt x="17" y="17"/>
                    </a:cubicBezTo>
                    <a:cubicBezTo>
                      <a:pt x="16" y="15"/>
                      <a:pt x="14" y="14"/>
                      <a:pt x="13" y="13"/>
                    </a:cubicBezTo>
                    <a:cubicBezTo>
                      <a:pt x="13" y="12"/>
                      <a:pt x="11" y="11"/>
                      <a:pt x="10" y="11"/>
                    </a:cubicBezTo>
                    <a:cubicBezTo>
                      <a:pt x="12" y="14"/>
                      <a:pt x="13" y="18"/>
                      <a:pt x="14" y="2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8" name="Freeform 571">
                <a:extLst>
                  <a:ext uri="{FF2B5EF4-FFF2-40B4-BE49-F238E27FC236}">
                    <a16:creationId xmlns:a16="http://schemas.microsoft.com/office/drawing/2014/main" id="{7BB97D1D-A411-403D-BA68-54074982E6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856"/>
                <a:ext cx="33" cy="28"/>
              </a:xfrm>
              <a:custGeom>
                <a:avLst/>
                <a:gdLst>
                  <a:gd name="T0" fmla="*/ 76 w 10"/>
                  <a:gd name="T1" fmla="*/ 14 h 8"/>
                  <a:gd name="T2" fmla="*/ 33 w 10"/>
                  <a:gd name="T3" fmla="*/ 39 h 8"/>
                  <a:gd name="T4" fmla="*/ 0 w 10"/>
                  <a:gd name="T5" fmla="*/ 0 h 8"/>
                  <a:gd name="T6" fmla="*/ 0 w 10"/>
                  <a:gd name="T7" fmla="*/ 39 h 8"/>
                  <a:gd name="T8" fmla="*/ 10 w 10"/>
                  <a:gd name="T9" fmla="*/ 49 h 8"/>
                  <a:gd name="T10" fmla="*/ 56 w 10"/>
                  <a:gd name="T11" fmla="*/ 88 h 8"/>
                  <a:gd name="T12" fmla="*/ 109 w 10"/>
                  <a:gd name="T13" fmla="*/ 49 h 8"/>
                  <a:gd name="T14" fmla="*/ 99 w 10"/>
                  <a:gd name="T15" fmla="*/ 25 h 8"/>
                  <a:gd name="T16" fmla="*/ 76 w 10"/>
                  <a:gd name="T17" fmla="*/ 14 h 8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" h="8">
                    <a:moveTo>
                      <a:pt x="7" y="1"/>
                    </a:moveTo>
                    <a:cubicBezTo>
                      <a:pt x="7" y="3"/>
                      <a:pt x="5" y="4"/>
                      <a:pt x="3" y="3"/>
                    </a:cubicBezTo>
                    <a:cubicBezTo>
                      <a:pt x="1" y="3"/>
                      <a:pt x="1" y="1"/>
                      <a:pt x="0" y="0"/>
                    </a:cubicBezTo>
                    <a:cubicBezTo>
                      <a:pt x="0" y="3"/>
                      <a:pt x="0" y="3"/>
                      <a:pt x="0" y="3"/>
                    </a:cubicBezTo>
                    <a:cubicBezTo>
                      <a:pt x="1" y="3"/>
                      <a:pt x="1" y="3"/>
                      <a:pt x="1" y="4"/>
                    </a:cubicBezTo>
                    <a:cubicBezTo>
                      <a:pt x="3" y="5"/>
                      <a:pt x="4" y="6"/>
                      <a:pt x="5" y="7"/>
                    </a:cubicBezTo>
                    <a:cubicBezTo>
                      <a:pt x="7" y="8"/>
                      <a:pt x="9" y="8"/>
                      <a:pt x="10" y="4"/>
                    </a:cubicBezTo>
                    <a:cubicBezTo>
                      <a:pt x="9" y="3"/>
                      <a:pt x="9" y="3"/>
                      <a:pt x="9" y="2"/>
                    </a:cubicBezTo>
                    <a:cubicBezTo>
                      <a:pt x="8" y="1"/>
                      <a:pt x="7" y="1"/>
                      <a:pt x="7" y="1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59" name="Freeform 572">
                <a:extLst>
                  <a:ext uri="{FF2B5EF4-FFF2-40B4-BE49-F238E27FC236}">
                    <a16:creationId xmlns:a16="http://schemas.microsoft.com/office/drawing/2014/main" id="{1A66AEE6-8A02-4CFC-B09C-3641714C4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771"/>
                <a:ext cx="49" cy="39"/>
              </a:xfrm>
              <a:custGeom>
                <a:avLst/>
                <a:gdLst>
                  <a:gd name="T0" fmla="*/ 33 w 15"/>
                  <a:gd name="T1" fmla="*/ 64 h 11"/>
                  <a:gd name="T2" fmla="*/ 85 w 15"/>
                  <a:gd name="T3" fmla="*/ 74 h 11"/>
                  <a:gd name="T4" fmla="*/ 118 w 15"/>
                  <a:gd name="T5" fmla="*/ 113 h 11"/>
                  <a:gd name="T6" fmla="*/ 137 w 15"/>
                  <a:gd name="T7" fmla="*/ 113 h 11"/>
                  <a:gd name="T8" fmla="*/ 160 w 15"/>
                  <a:gd name="T9" fmla="*/ 124 h 11"/>
                  <a:gd name="T10" fmla="*/ 137 w 15"/>
                  <a:gd name="T11" fmla="*/ 89 h 11"/>
                  <a:gd name="T12" fmla="*/ 65 w 15"/>
                  <a:gd name="T13" fmla="*/ 0 h 11"/>
                  <a:gd name="T14" fmla="*/ 33 w 15"/>
                  <a:gd name="T15" fmla="*/ 0 h 11"/>
                  <a:gd name="T16" fmla="*/ 23 w 15"/>
                  <a:gd name="T17" fmla="*/ 14 h 11"/>
                  <a:gd name="T18" fmla="*/ 10 w 15"/>
                  <a:gd name="T19" fmla="*/ 25 h 11"/>
                  <a:gd name="T20" fmla="*/ 0 w 15"/>
                  <a:gd name="T21" fmla="*/ 50 h 11"/>
                  <a:gd name="T22" fmla="*/ 23 w 15"/>
                  <a:gd name="T23" fmla="*/ 99 h 11"/>
                  <a:gd name="T24" fmla="*/ 23 w 15"/>
                  <a:gd name="T25" fmla="*/ 124 h 11"/>
                  <a:gd name="T26" fmla="*/ 33 w 15"/>
                  <a:gd name="T27" fmla="*/ 138 h 11"/>
                  <a:gd name="T28" fmla="*/ 33 w 15"/>
                  <a:gd name="T29" fmla="*/ 64 h 11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5" h="11">
                    <a:moveTo>
                      <a:pt x="3" y="5"/>
                    </a:moveTo>
                    <a:cubicBezTo>
                      <a:pt x="5" y="3"/>
                      <a:pt x="6" y="4"/>
                      <a:pt x="8" y="6"/>
                    </a:cubicBezTo>
                    <a:cubicBezTo>
                      <a:pt x="9" y="6"/>
                      <a:pt x="10" y="7"/>
                      <a:pt x="11" y="9"/>
                    </a:cubicBezTo>
                    <a:cubicBezTo>
                      <a:pt x="12" y="9"/>
                      <a:pt x="13" y="9"/>
                      <a:pt x="13" y="9"/>
                    </a:cubicBezTo>
                    <a:cubicBezTo>
                      <a:pt x="14" y="10"/>
                      <a:pt x="15" y="10"/>
                      <a:pt x="15" y="10"/>
                    </a:cubicBezTo>
                    <a:cubicBezTo>
                      <a:pt x="14" y="9"/>
                      <a:pt x="14" y="8"/>
                      <a:pt x="13" y="7"/>
                    </a:cubicBezTo>
                    <a:cubicBezTo>
                      <a:pt x="11" y="5"/>
                      <a:pt x="8" y="1"/>
                      <a:pt x="6" y="0"/>
                    </a:cubicBezTo>
                    <a:cubicBezTo>
                      <a:pt x="5" y="0"/>
                      <a:pt x="3" y="0"/>
                      <a:pt x="3" y="0"/>
                    </a:cubicBezTo>
                    <a:cubicBezTo>
                      <a:pt x="3" y="1"/>
                      <a:pt x="2" y="1"/>
                      <a:pt x="2" y="1"/>
                    </a:cubicBezTo>
                    <a:cubicBezTo>
                      <a:pt x="2" y="1"/>
                      <a:pt x="1" y="2"/>
                      <a:pt x="1" y="2"/>
                    </a:cubicBezTo>
                    <a:cubicBezTo>
                      <a:pt x="0" y="2"/>
                      <a:pt x="0" y="3"/>
                      <a:pt x="0" y="4"/>
                    </a:cubicBezTo>
                    <a:cubicBezTo>
                      <a:pt x="0" y="5"/>
                      <a:pt x="1" y="7"/>
                      <a:pt x="2" y="8"/>
                    </a:cubicBezTo>
                    <a:cubicBezTo>
                      <a:pt x="2" y="9"/>
                      <a:pt x="2" y="10"/>
                      <a:pt x="2" y="10"/>
                    </a:cubicBezTo>
                    <a:cubicBezTo>
                      <a:pt x="3" y="11"/>
                      <a:pt x="3" y="11"/>
                      <a:pt x="3" y="11"/>
                    </a:cubicBezTo>
                    <a:cubicBezTo>
                      <a:pt x="3" y="9"/>
                      <a:pt x="1" y="7"/>
                      <a:pt x="3" y="5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0" name="Freeform 573">
                <a:extLst>
                  <a:ext uri="{FF2B5EF4-FFF2-40B4-BE49-F238E27FC236}">
                    <a16:creationId xmlns:a16="http://schemas.microsoft.com/office/drawing/2014/main" id="{94B3CC80-7D73-43D1-9301-88F8DE55AC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2831"/>
                <a:ext cx="29" cy="21"/>
              </a:xfrm>
              <a:custGeom>
                <a:avLst/>
                <a:gdLst>
                  <a:gd name="T0" fmla="*/ 84 w 9"/>
                  <a:gd name="T1" fmla="*/ 25 h 6"/>
                  <a:gd name="T2" fmla="*/ 42 w 9"/>
                  <a:gd name="T3" fmla="*/ 14 h 6"/>
                  <a:gd name="T4" fmla="*/ 10 w 9"/>
                  <a:gd name="T5" fmla="*/ 0 h 6"/>
                  <a:gd name="T6" fmla="*/ 10 w 9"/>
                  <a:gd name="T7" fmla="*/ 0 h 6"/>
                  <a:gd name="T8" fmla="*/ 0 w 9"/>
                  <a:gd name="T9" fmla="*/ 0 h 6"/>
                  <a:gd name="T10" fmla="*/ 19 w 9"/>
                  <a:gd name="T11" fmla="*/ 49 h 6"/>
                  <a:gd name="T12" fmla="*/ 19 w 9"/>
                  <a:gd name="T13" fmla="*/ 74 h 6"/>
                  <a:gd name="T14" fmla="*/ 42 w 9"/>
                  <a:gd name="T15" fmla="*/ 74 h 6"/>
                  <a:gd name="T16" fmla="*/ 93 w 9"/>
                  <a:gd name="T17" fmla="*/ 39 h 6"/>
                  <a:gd name="T18" fmla="*/ 84 w 9"/>
                  <a:gd name="T19" fmla="*/ 25 h 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9" h="6">
                    <a:moveTo>
                      <a:pt x="8" y="2"/>
                    </a:moveTo>
                    <a:cubicBezTo>
                      <a:pt x="7" y="1"/>
                      <a:pt x="6" y="1"/>
                      <a:pt x="4" y="1"/>
                    </a:cubicBezTo>
                    <a:cubicBezTo>
                      <a:pt x="4" y="1"/>
                      <a:pt x="2" y="1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0" y="0"/>
                      <a:pt x="0" y="0"/>
                    </a:cubicBezTo>
                    <a:cubicBezTo>
                      <a:pt x="0" y="2"/>
                      <a:pt x="1" y="2"/>
                      <a:pt x="2" y="4"/>
                    </a:cubicBezTo>
                    <a:cubicBezTo>
                      <a:pt x="2" y="5"/>
                      <a:pt x="2" y="6"/>
                      <a:pt x="2" y="6"/>
                    </a:cubicBezTo>
                    <a:cubicBezTo>
                      <a:pt x="2" y="6"/>
                      <a:pt x="3" y="6"/>
                      <a:pt x="4" y="6"/>
                    </a:cubicBezTo>
                    <a:cubicBezTo>
                      <a:pt x="6" y="5"/>
                      <a:pt x="7" y="4"/>
                      <a:pt x="9" y="3"/>
                    </a:cubicBezTo>
                    <a:cubicBezTo>
                      <a:pt x="8" y="2"/>
                      <a:pt x="8" y="2"/>
                      <a:pt x="8" y="2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1" name="Freeform 574">
                <a:extLst>
                  <a:ext uri="{FF2B5EF4-FFF2-40B4-BE49-F238E27FC236}">
                    <a16:creationId xmlns:a16="http://schemas.microsoft.com/office/drawing/2014/main" id="{AA27D51D-3409-46EF-97D8-EF4933134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2747"/>
                <a:ext cx="50" cy="66"/>
              </a:xfrm>
              <a:custGeom>
                <a:avLst/>
                <a:gdLst>
                  <a:gd name="T0" fmla="*/ 133 w 15"/>
                  <a:gd name="T1" fmla="*/ 73 h 19"/>
                  <a:gd name="T2" fmla="*/ 43 w 15"/>
                  <a:gd name="T3" fmla="*/ 0 h 19"/>
                  <a:gd name="T4" fmla="*/ 10 w 15"/>
                  <a:gd name="T5" fmla="*/ 24 h 19"/>
                  <a:gd name="T6" fmla="*/ 57 w 15"/>
                  <a:gd name="T7" fmla="*/ 97 h 19"/>
                  <a:gd name="T8" fmla="*/ 157 w 15"/>
                  <a:gd name="T9" fmla="*/ 219 h 19"/>
                  <a:gd name="T10" fmla="*/ 167 w 15"/>
                  <a:gd name="T11" fmla="*/ 229 h 19"/>
                  <a:gd name="T12" fmla="*/ 100 w 15"/>
                  <a:gd name="T13" fmla="*/ 108 h 19"/>
                  <a:gd name="T14" fmla="*/ 133 w 15"/>
                  <a:gd name="T15" fmla="*/ 73 h 1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5" h="19">
                    <a:moveTo>
                      <a:pt x="12" y="6"/>
                    </a:moveTo>
                    <a:cubicBezTo>
                      <a:pt x="9" y="4"/>
                      <a:pt x="6" y="1"/>
                      <a:pt x="4" y="0"/>
                    </a:cubicBezTo>
                    <a:cubicBezTo>
                      <a:pt x="3" y="0"/>
                      <a:pt x="1" y="0"/>
                      <a:pt x="1" y="2"/>
                    </a:cubicBezTo>
                    <a:cubicBezTo>
                      <a:pt x="0" y="4"/>
                      <a:pt x="2" y="6"/>
                      <a:pt x="5" y="8"/>
                    </a:cubicBezTo>
                    <a:cubicBezTo>
                      <a:pt x="7" y="10"/>
                      <a:pt x="12" y="15"/>
                      <a:pt x="14" y="18"/>
                    </a:cubicBezTo>
                    <a:cubicBezTo>
                      <a:pt x="15" y="19"/>
                      <a:pt x="15" y="19"/>
                      <a:pt x="15" y="19"/>
                    </a:cubicBezTo>
                    <a:cubicBezTo>
                      <a:pt x="15" y="15"/>
                      <a:pt x="11" y="13"/>
                      <a:pt x="9" y="9"/>
                    </a:cubicBezTo>
                    <a:cubicBezTo>
                      <a:pt x="8" y="7"/>
                      <a:pt x="9" y="5"/>
                      <a:pt x="12" y="6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2" name="Freeform 575">
                <a:extLst>
                  <a:ext uri="{FF2B5EF4-FFF2-40B4-BE49-F238E27FC236}">
                    <a16:creationId xmlns:a16="http://schemas.microsoft.com/office/drawing/2014/main" id="{EB1F5B48-C7A2-40F4-9F20-95FDC63C8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2" y="2691"/>
                <a:ext cx="56" cy="98"/>
              </a:xfrm>
              <a:custGeom>
                <a:avLst/>
                <a:gdLst>
                  <a:gd name="T0" fmla="*/ 53 w 17"/>
                  <a:gd name="T1" fmla="*/ 14 h 28"/>
                  <a:gd name="T2" fmla="*/ 53 w 17"/>
                  <a:gd name="T3" fmla="*/ 14 h 28"/>
                  <a:gd name="T4" fmla="*/ 23 w 17"/>
                  <a:gd name="T5" fmla="*/ 98 h 28"/>
                  <a:gd name="T6" fmla="*/ 10 w 17"/>
                  <a:gd name="T7" fmla="*/ 112 h 28"/>
                  <a:gd name="T8" fmla="*/ 142 w 17"/>
                  <a:gd name="T9" fmla="*/ 294 h 28"/>
                  <a:gd name="T10" fmla="*/ 142 w 17"/>
                  <a:gd name="T11" fmla="*/ 294 h 28"/>
                  <a:gd name="T12" fmla="*/ 142 w 17"/>
                  <a:gd name="T13" fmla="*/ 294 h 28"/>
                  <a:gd name="T14" fmla="*/ 184 w 17"/>
                  <a:gd name="T15" fmla="*/ 343 h 28"/>
                  <a:gd name="T16" fmla="*/ 152 w 17"/>
                  <a:gd name="T17" fmla="*/ 245 h 28"/>
                  <a:gd name="T18" fmla="*/ 76 w 17"/>
                  <a:gd name="T19" fmla="*/ 161 h 28"/>
                  <a:gd name="T20" fmla="*/ 119 w 17"/>
                  <a:gd name="T21" fmla="*/ 112 h 28"/>
                  <a:gd name="T22" fmla="*/ 109 w 17"/>
                  <a:gd name="T23" fmla="*/ 63 h 28"/>
                  <a:gd name="T24" fmla="*/ 86 w 17"/>
                  <a:gd name="T25" fmla="*/ 14 h 28"/>
                  <a:gd name="T26" fmla="*/ 53 w 17"/>
                  <a:gd name="T27" fmla="*/ 14 h 28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</a:gdLst>
                <a:ahLst/>
                <a:cxnLst>
                  <a:cxn ang="T28">
                    <a:pos x="T0" y="T1"/>
                  </a:cxn>
                  <a:cxn ang="T29">
                    <a:pos x="T2" y="T3"/>
                  </a:cxn>
                  <a:cxn ang="T30">
                    <a:pos x="T4" y="T5"/>
                  </a:cxn>
                  <a:cxn ang="T31">
                    <a:pos x="T6" y="T7"/>
                  </a:cxn>
                  <a:cxn ang="T32">
                    <a:pos x="T8" y="T9"/>
                  </a:cxn>
                  <a:cxn ang="T33">
                    <a:pos x="T10" y="T11"/>
                  </a:cxn>
                  <a:cxn ang="T34">
                    <a:pos x="T12" y="T13"/>
                  </a:cxn>
                  <a:cxn ang="T35">
                    <a:pos x="T14" y="T15"/>
                  </a:cxn>
                  <a:cxn ang="T36">
                    <a:pos x="T16" y="T17"/>
                  </a:cxn>
                  <a:cxn ang="T37">
                    <a:pos x="T18" y="T19"/>
                  </a:cxn>
                  <a:cxn ang="T38">
                    <a:pos x="T20" y="T21"/>
                  </a:cxn>
                  <a:cxn ang="T39">
                    <a:pos x="T22" y="T23"/>
                  </a:cxn>
                  <a:cxn ang="T40">
                    <a:pos x="T24" y="T25"/>
                  </a:cxn>
                  <a:cxn ang="T41">
                    <a:pos x="T26" y="T27"/>
                  </a:cxn>
                </a:cxnLst>
                <a:rect l="0" t="0" r="r" b="b"/>
                <a:pathLst>
                  <a:path w="17" h="28">
                    <a:moveTo>
                      <a:pt x="5" y="1"/>
                    </a:moveTo>
                    <a:cubicBezTo>
                      <a:pt x="5" y="1"/>
                      <a:pt x="5" y="1"/>
                      <a:pt x="5" y="1"/>
                    </a:cubicBezTo>
                    <a:cubicBezTo>
                      <a:pt x="4" y="3"/>
                      <a:pt x="3" y="6"/>
                      <a:pt x="2" y="8"/>
                    </a:cubicBezTo>
                    <a:cubicBezTo>
                      <a:pt x="1" y="8"/>
                      <a:pt x="1" y="9"/>
                      <a:pt x="1" y="9"/>
                    </a:cubicBezTo>
                    <a:cubicBezTo>
                      <a:pt x="0" y="13"/>
                      <a:pt x="15" y="21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4"/>
                      <a:pt x="13" y="24"/>
                      <a:pt x="13" y="24"/>
                    </a:cubicBezTo>
                    <a:cubicBezTo>
                      <a:pt x="13" y="25"/>
                      <a:pt x="16" y="27"/>
                      <a:pt x="17" y="28"/>
                    </a:cubicBezTo>
                    <a:cubicBezTo>
                      <a:pt x="16" y="25"/>
                      <a:pt x="15" y="23"/>
                      <a:pt x="14" y="20"/>
                    </a:cubicBezTo>
                    <a:cubicBezTo>
                      <a:pt x="13" y="17"/>
                      <a:pt x="8" y="16"/>
                      <a:pt x="7" y="13"/>
                    </a:cubicBezTo>
                    <a:cubicBezTo>
                      <a:pt x="6" y="10"/>
                      <a:pt x="9" y="4"/>
                      <a:pt x="11" y="9"/>
                    </a:cubicBezTo>
                    <a:cubicBezTo>
                      <a:pt x="11" y="7"/>
                      <a:pt x="12" y="7"/>
                      <a:pt x="10" y="5"/>
                    </a:cubicBezTo>
                    <a:cubicBezTo>
                      <a:pt x="9" y="4"/>
                      <a:pt x="9" y="2"/>
                      <a:pt x="8" y="1"/>
                    </a:cubicBezTo>
                    <a:cubicBezTo>
                      <a:pt x="7" y="0"/>
                      <a:pt x="6" y="0"/>
                      <a:pt x="5" y="1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3" name="Freeform 576">
                <a:extLst>
                  <a:ext uri="{FF2B5EF4-FFF2-40B4-BE49-F238E27FC236}">
                    <a16:creationId xmlns:a16="http://schemas.microsoft.com/office/drawing/2014/main" id="{8516FCD6-3805-4121-8B64-D86E5ACEF4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624"/>
                <a:ext cx="86" cy="119"/>
              </a:xfrm>
              <a:custGeom>
                <a:avLst/>
                <a:gdLst>
                  <a:gd name="T0" fmla="*/ 165 w 26"/>
                  <a:gd name="T1" fmla="*/ 49 h 34"/>
                  <a:gd name="T2" fmla="*/ 165 w 26"/>
                  <a:gd name="T3" fmla="*/ 39 h 34"/>
                  <a:gd name="T4" fmla="*/ 86 w 26"/>
                  <a:gd name="T5" fmla="*/ 0 h 34"/>
                  <a:gd name="T6" fmla="*/ 43 w 26"/>
                  <a:gd name="T7" fmla="*/ 14 h 34"/>
                  <a:gd name="T8" fmla="*/ 43 w 26"/>
                  <a:gd name="T9" fmla="*/ 39 h 34"/>
                  <a:gd name="T10" fmla="*/ 23 w 26"/>
                  <a:gd name="T11" fmla="*/ 88 h 34"/>
                  <a:gd name="T12" fmla="*/ 10 w 26"/>
                  <a:gd name="T13" fmla="*/ 123 h 34"/>
                  <a:gd name="T14" fmla="*/ 10 w 26"/>
                  <a:gd name="T15" fmla="*/ 186 h 34"/>
                  <a:gd name="T16" fmla="*/ 132 w 26"/>
                  <a:gd name="T17" fmla="*/ 270 h 34"/>
                  <a:gd name="T18" fmla="*/ 241 w 26"/>
                  <a:gd name="T19" fmla="*/ 368 h 34"/>
                  <a:gd name="T20" fmla="*/ 241 w 26"/>
                  <a:gd name="T21" fmla="*/ 368 h 34"/>
                  <a:gd name="T22" fmla="*/ 241 w 26"/>
                  <a:gd name="T23" fmla="*/ 382 h 34"/>
                  <a:gd name="T24" fmla="*/ 284 w 26"/>
                  <a:gd name="T25" fmla="*/ 417 h 34"/>
                  <a:gd name="T26" fmla="*/ 261 w 26"/>
                  <a:gd name="T27" fmla="*/ 368 h 34"/>
                  <a:gd name="T28" fmla="*/ 241 w 26"/>
                  <a:gd name="T29" fmla="*/ 308 h 34"/>
                  <a:gd name="T30" fmla="*/ 109 w 26"/>
                  <a:gd name="T31" fmla="*/ 210 h 34"/>
                  <a:gd name="T32" fmla="*/ 76 w 26"/>
                  <a:gd name="T33" fmla="*/ 74 h 34"/>
                  <a:gd name="T34" fmla="*/ 165 w 26"/>
                  <a:gd name="T35" fmla="*/ 49 h 34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</a:gdLst>
                <a:ahLst/>
                <a:cxnLst>
                  <a:cxn ang="T36">
                    <a:pos x="T0" y="T1"/>
                  </a:cxn>
                  <a:cxn ang="T37">
                    <a:pos x="T2" y="T3"/>
                  </a:cxn>
                  <a:cxn ang="T38">
                    <a:pos x="T4" y="T5"/>
                  </a:cxn>
                  <a:cxn ang="T39">
                    <a:pos x="T6" y="T7"/>
                  </a:cxn>
                  <a:cxn ang="T40">
                    <a:pos x="T8" y="T9"/>
                  </a:cxn>
                  <a:cxn ang="T41">
                    <a:pos x="T10" y="T11"/>
                  </a:cxn>
                  <a:cxn ang="T42">
                    <a:pos x="T12" y="T13"/>
                  </a:cxn>
                  <a:cxn ang="T43">
                    <a:pos x="T14" y="T15"/>
                  </a:cxn>
                  <a:cxn ang="T44">
                    <a:pos x="T16" y="T17"/>
                  </a:cxn>
                  <a:cxn ang="T45">
                    <a:pos x="T18" y="T19"/>
                  </a:cxn>
                  <a:cxn ang="T46">
                    <a:pos x="T20" y="T21"/>
                  </a:cxn>
                  <a:cxn ang="T47">
                    <a:pos x="T22" y="T23"/>
                  </a:cxn>
                  <a:cxn ang="T48">
                    <a:pos x="T24" y="T25"/>
                  </a:cxn>
                  <a:cxn ang="T49">
                    <a:pos x="T26" y="T27"/>
                  </a:cxn>
                  <a:cxn ang="T50">
                    <a:pos x="T28" y="T29"/>
                  </a:cxn>
                  <a:cxn ang="T51">
                    <a:pos x="T30" y="T31"/>
                  </a:cxn>
                  <a:cxn ang="T52">
                    <a:pos x="T32" y="T33"/>
                  </a:cxn>
                  <a:cxn ang="T53">
                    <a:pos x="T34" y="T35"/>
                  </a:cxn>
                </a:cxnLst>
                <a:rect l="0" t="0" r="r" b="b"/>
                <a:pathLst>
                  <a:path w="26" h="34">
                    <a:moveTo>
                      <a:pt x="15" y="4"/>
                    </a:moveTo>
                    <a:cubicBezTo>
                      <a:pt x="15" y="4"/>
                      <a:pt x="15" y="3"/>
                      <a:pt x="15" y="3"/>
                    </a:cubicBezTo>
                    <a:cubicBezTo>
                      <a:pt x="12" y="1"/>
                      <a:pt x="9" y="0"/>
                      <a:pt x="8" y="0"/>
                    </a:cubicBezTo>
                    <a:cubicBezTo>
                      <a:pt x="6" y="0"/>
                      <a:pt x="5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ubicBezTo>
                      <a:pt x="2" y="7"/>
                      <a:pt x="2" y="7"/>
                      <a:pt x="2" y="7"/>
                    </a:cubicBezTo>
                    <a:cubicBezTo>
                      <a:pt x="2" y="8"/>
                      <a:pt x="1" y="9"/>
                      <a:pt x="1" y="10"/>
                    </a:cubicBezTo>
                    <a:cubicBezTo>
                      <a:pt x="0" y="13"/>
                      <a:pt x="1" y="14"/>
                      <a:pt x="1" y="15"/>
                    </a:cubicBezTo>
                    <a:cubicBezTo>
                      <a:pt x="3" y="18"/>
                      <a:pt x="8" y="20"/>
                      <a:pt x="12" y="22"/>
                    </a:cubicBezTo>
                    <a:cubicBezTo>
                      <a:pt x="18" y="25"/>
                      <a:pt x="23" y="28"/>
                      <a:pt x="22" y="30"/>
                    </a:cubicBezTo>
                    <a:cubicBezTo>
                      <a:pt x="22" y="30"/>
                      <a:pt x="22" y="30"/>
                      <a:pt x="22" y="30"/>
                    </a:cubicBezTo>
                    <a:cubicBezTo>
                      <a:pt x="22" y="31"/>
                      <a:pt x="22" y="31"/>
                      <a:pt x="22" y="31"/>
                    </a:cubicBezTo>
                    <a:cubicBezTo>
                      <a:pt x="23" y="32"/>
                      <a:pt x="25" y="33"/>
                      <a:pt x="26" y="34"/>
                    </a:cubicBezTo>
                    <a:cubicBezTo>
                      <a:pt x="25" y="33"/>
                      <a:pt x="25" y="32"/>
                      <a:pt x="24" y="30"/>
                    </a:cubicBezTo>
                    <a:cubicBezTo>
                      <a:pt x="24" y="28"/>
                      <a:pt x="23" y="27"/>
                      <a:pt x="22" y="25"/>
                    </a:cubicBezTo>
                    <a:cubicBezTo>
                      <a:pt x="19" y="21"/>
                      <a:pt x="15" y="20"/>
                      <a:pt x="10" y="17"/>
                    </a:cubicBezTo>
                    <a:cubicBezTo>
                      <a:pt x="6" y="15"/>
                      <a:pt x="5" y="11"/>
                      <a:pt x="7" y="6"/>
                    </a:cubicBezTo>
                    <a:cubicBezTo>
                      <a:pt x="9" y="3"/>
                      <a:pt x="12" y="3"/>
                      <a:pt x="15" y="4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4" name="Freeform 577">
                <a:extLst>
                  <a:ext uri="{FF2B5EF4-FFF2-40B4-BE49-F238E27FC236}">
                    <a16:creationId xmlns:a16="http://schemas.microsoft.com/office/drawing/2014/main" id="{62369EAB-DD24-48D1-B19C-AC6296DFDD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589"/>
                <a:ext cx="76" cy="74"/>
              </a:xfrm>
              <a:custGeom>
                <a:avLst/>
                <a:gdLst>
                  <a:gd name="T0" fmla="*/ 43 w 23"/>
                  <a:gd name="T1" fmla="*/ 14 h 21"/>
                  <a:gd name="T2" fmla="*/ 23 w 23"/>
                  <a:gd name="T3" fmla="*/ 25 h 21"/>
                  <a:gd name="T4" fmla="*/ 76 w 23"/>
                  <a:gd name="T5" fmla="*/ 88 h 21"/>
                  <a:gd name="T6" fmla="*/ 208 w 23"/>
                  <a:gd name="T7" fmla="*/ 197 h 21"/>
                  <a:gd name="T8" fmla="*/ 195 w 23"/>
                  <a:gd name="T9" fmla="*/ 211 h 21"/>
                  <a:gd name="T10" fmla="*/ 195 w 23"/>
                  <a:gd name="T11" fmla="*/ 222 h 21"/>
                  <a:gd name="T12" fmla="*/ 251 w 23"/>
                  <a:gd name="T13" fmla="*/ 261 h 21"/>
                  <a:gd name="T14" fmla="*/ 228 w 23"/>
                  <a:gd name="T15" fmla="*/ 222 h 21"/>
                  <a:gd name="T16" fmla="*/ 218 w 23"/>
                  <a:gd name="T17" fmla="*/ 148 h 21"/>
                  <a:gd name="T18" fmla="*/ 165 w 23"/>
                  <a:gd name="T19" fmla="*/ 99 h 21"/>
                  <a:gd name="T20" fmla="*/ 132 w 23"/>
                  <a:gd name="T21" fmla="*/ 25 h 21"/>
                  <a:gd name="T22" fmla="*/ 142 w 23"/>
                  <a:gd name="T23" fmla="*/ 14 h 21"/>
                  <a:gd name="T24" fmla="*/ 43 w 23"/>
                  <a:gd name="T25" fmla="*/ 14 h 21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23" h="21">
                    <a:moveTo>
                      <a:pt x="4" y="1"/>
                    </a:moveTo>
                    <a:cubicBezTo>
                      <a:pt x="3" y="1"/>
                      <a:pt x="3" y="2"/>
                      <a:pt x="2" y="2"/>
                    </a:cubicBezTo>
                    <a:cubicBezTo>
                      <a:pt x="0" y="4"/>
                      <a:pt x="3" y="6"/>
                      <a:pt x="7" y="7"/>
                    </a:cubicBezTo>
                    <a:cubicBezTo>
                      <a:pt x="10" y="9"/>
                      <a:pt x="20" y="13"/>
                      <a:pt x="19" y="16"/>
                    </a:cubicBezTo>
                    <a:cubicBezTo>
                      <a:pt x="19" y="17"/>
                      <a:pt x="18" y="17"/>
                      <a:pt x="18" y="17"/>
                    </a:cubicBezTo>
                    <a:cubicBezTo>
                      <a:pt x="18" y="18"/>
                      <a:pt x="18" y="18"/>
                      <a:pt x="18" y="18"/>
                    </a:cubicBezTo>
                    <a:cubicBezTo>
                      <a:pt x="20" y="18"/>
                      <a:pt x="22" y="20"/>
                      <a:pt x="23" y="21"/>
                    </a:cubicBezTo>
                    <a:cubicBezTo>
                      <a:pt x="23" y="20"/>
                      <a:pt x="22" y="19"/>
                      <a:pt x="21" y="18"/>
                    </a:cubicBezTo>
                    <a:cubicBezTo>
                      <a:pt x="21" y="16"/>
                      <a:pt x="21" y="14"/>
                      <a:pt x="20" y="12"/>
                    </a:cubicBezTo>
                    <a:cubicBezTo>
                      <a:pt x="19" y="10"/>
                      <a:pt x="17" y="8"/>
                      <a:pt x="15" y="8"/>
                    </a:cubicBezTo>
                    <a:cubicBezTo>
                      <a:pt x="13" y="7"/>
                      <a:pt x="9" y="4"/>
                      <a:pt x="12" y="2"/>
                    </a:cubicBezTo>
                    <a:cubicBezTo>
                      <a:pt x="12" y="1"/>
                      <a:pt x="13" y="1"/>
                      <a:pt x="13" y="1"/>
                    </a:cubicBezTo>
                    <a:cubicBezTo>
                      <a:pt x="10" y="0"/>
                      <a:pt x="7" y="0"/>
                      <a:pt x="4" y="1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5" name="Freeform 578">
                <a:extLst>
                  <a:ext uri="{FF2B5EF4-FFF2-40B4-BE49-F238E27FC236}">
                    <a16:creationId xmlns:a16="http://schemas.microsoft.com/office/drawing/2014/main" id="{D1E02D72-1A2B-4DDE-8738-F2E19898FE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2806"/>
                <a:ext cx="40" cy="46"/>
              </a:xfrm>
              <a:custGeom>
                <a:avLst/>
                <a:gdLst>
                  <a:gd name="T0" fmla="*/ 0 w 12"/>
                  <a:gd name="T1" fmla="*/ 64 h 13"/>
                  <a:gd name="T2" fmla="*/ 67 w 12"/>
                  <a:gd name="T3" fmla="*/ 99 h 13"/>
                  <a:gd name="T4" fmla="*/ 133 w 12"/>
                  <a:gd name="T5" fmla="*/ 163 h 13"/>
                  <a:gd name="T6" fmla="*/ 110 w 12"/>
                  <a:gd name="T7" fmla="*/ 113 h 13"/>
                  <a:gd name="T8" fmla="*/ 67 w 12"/>
                  <a:gd name="T9" fmla="*/ 64 h 13"/>
                  <a:gd name="T10" fmla="*/ 67 w 12"/>
                  <a:gd name="T11" fmla="*/ 39 h 13"/>
                  <a:gd name="T12" fmla="*/ 77 w 12"/>
                  <a:gd name="T13" fmla="*/ 25 h 13"/>
                  <a:gd name="T14" fmla="*/ 10 w 12"/>
                  <a:gd name="T15" fmla="*/ 39 h 13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" h="13">
                    <a:moveTo>
                      <a:pt x="0" y="5"/>
                    </a:moveTo>
                    <a:cubicBezTo>
                      <a:pt x="2" y="4"/>
                      <a:pt x="4" y="6"/>
                      <a:pt x="6" y="8"/>
                    </a:cubicBezTo>
                    <a:cubicBezTo>
                      <a:pt x="7" y="10"/>
                      <a:pt x="10" y="12"/>
                      <a:pt x="12" y="13"/>
                    </a:cubicBezTo>
                    <a:cubicBezTo>
                      <a:pt x="12" y="12"/>
                      <a:pt x="10" y="10"/>
                      <a:pt x="10" y="9"/>
                    </a:cubicBezTo>
                    <a:cubicBezTo>
                      <a:pt x="9" y="7"/>
                      <a:pt x="7" y="7"/>
                      <a:pt x="6" y="5"/>
                    </a:cubicBezTo>
                    <a:cubicBezTo>
                      <a:pt x="6" y="5"/>
                      <a:pt x="6" y="4"/>
                      <a:pt x="6" y="3"/>
                    </a:cubicBezTo>
                    <a:cubicBezTo>
                      <a:pt x="6" y="3"/>
                      <a:pt x="7" y="3"/>
                      <a:pt x="7" y="2"/>
                    </a:cubicBezTo>
                    <a:cubicBezTo>
                      <a:pt x="6" y="0"/>
                      <a:pt x="2" y="2"/>
                      <a:pt x="1" y="3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6" name="Freeform 579">
                <a:extLst>
                  <a:ext uri="{FF2B5EF4-FFF2-40B4-BE49-F238E27FC236}">
                    <a16:creationId xmlns:a16="http://schemas.microsoft.com/office/drawing/2014/main" id="{FFD314B6-B197-43BA-8551-8B345373B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2634"/>
                <a:ext cx="27" cy="29"/>
              </a:xfrm>
              <a:custGeom>
                <a:avLst/>
                <a:gdLst>
                  <a:gd name="T0" fmla="*/ 0 w 8"/>
                  <a:gd name="T1" fmla="*/ 105 h 8"/>
                  <a:gd name="T2" fmla="*/ 68 w 8"/>
                  <a:gd name="T3" fmla="*/ 105 h 8"/>
                  <a:gd name="T4" fmla="*/ 68 w 8"/>
                  <a:gd name="T5" fmla="*/ 54 h 8"/>
                  <a:gd name="T6" fmla="*/ 0 w 8"/>
                  <a:gd name="T7" fmla="*/ 40 h 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8" h="8">
                    <a:moveTo>
                      <a:pt x="0" y="8"/>
                    </a:moveTo>
                    <a:cubicBezTo>
                      <a:pt x="1" y="5"/>
                      <a:pt x="4" y="5"/>
                      <a:pt x="6" y="8"/>
                    </a:cubicBezTo>
                    <a:cubicBezTo>
                      <a:pt x="7" y="7"/>
                      <a:pt x="8" y="6"/>
                      <a:pt x="6" y="4"/>
                    </a:cubicBezTo>
                    <a:cubicBezTo>
                      <a:pt x="5" y="2"/>
                      <a:pt x="1" y="0"/>
                      <a:pt x="0" y="3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7" name="Freeform 580">
                <a:extLst>
                  <a:ext uri="{FF2B5EF4-FFF2-40B4-BE49-F238E27FC236}">
                    <a16:creationId xmlns:a16="http://schemas.microsoft.com/office/drawing/2014/main" id="{8FEB1B76-370E-4E1A-97E5-604D00A8C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8" y="2634"/>
                <a:ext cx="16" cy="15"/>
              </a:xfrm>
              <a:custGeom>
                <a:avLst/>
                <a:gdLst>
                  <a:gd name="T0" fmla="*/ 51 w 5"/>
                  <a:gd name="T1" fmla="*/ 56 h 4"/>
                  <a:gd name="T2" fmla="*/ 51 w 5"/>
                  <a:gd name="T3" fmla="*/ 0 h 4"/>
                  <a:gd name="T4" fmla="*/ 19 w 5"/>
                  <a:gd name="T5" fmla="*/ 0 h 4"/>
                  <a:gd name="T6" fmla="*/ 0 w 5"/>
                  <a:gd name="T7" fmla="*/ 41 h 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" h="4">
                    <a:moveTo>
                      <a:pt x="5" y="4"/>
                    </a:moveTo>
                    <a:cubicBezTo>
                      <a:pt x="4" y="2"/>
                      <a:pt x="3" y="1"/>
                      <a:pt x="5" y="0"/>
                    </a:cubicBezTo>
                    <a:cubicBezTo>
                      <a:pt x="4" y="0"/>
                      <a:pt x="3" y="0"/>
                      <a:pt x="2" y="0"/>
                    </a:cubicBezTo>
                    <a:cubicBezTo>
                      <a:pt x="1" y="0"/>
                      <a:pt x="0" y="2"/>
                      <a:pt x="0" y="3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8" name="Freeform 581">
                <a:extLst>
                  <a:ext uri="{FF2B5EF4-FFF2-40B4-BE49-F238E27FC236}">
                    <a16:creationId xmlns:a16="http://schemas.microsoft.com/office/drawing/2014/main" id="{4C7BA09E-4060-46DF-8617-BADD49CA1B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645"/>
                <a:ext cx="39" cy="35"/>
              </a:xfrm>
              <a:custGeom>
                <a:avLst/>
                <a:gdLst>
                  <a:gd name="T0" fmla="*/ 0 w 12"/>
                  <a:gd name="T1" fmla="*/ 88 h 10"/>
                  <a:gd name="T2" fmla="*/ 75 w 12"/>
                  <a:gd name="T3" fmla="*/ 88 h 10"/>
                  <a:gd name="T4" fmla="*/ 117 w 12"/>
                  <a:gd name="T5" fmla="*/ 0 h 10"/>
                  <a:gd name="T6" fmla="*/ 127 w 12"/>
                  <a:gd name="T7" fmla="*/ 98 h 10"/>
                  <a:gd name="T8" fmla="*/ 75 w 12"/>
                  <a:gd name="T9" fmla="*/ 112 h 10"/>
                  <a:gd name="T10" fmla="*/ 33 w 12"/>
                  <a:gd name="T11" fmla="*/ 112 h 10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2" h="10">
                    <a:moveTo>
                      <a:pt x="0" y="7"/>
                    </a:moveTo>
                    <a:cubicBezTo>
                      <a:pt x="1" y="9"/>
                      <a:pt x="5" y="8"/>
                      <a:pt x="7" y="7"/>
                    </a:cubicBezTo>
                    <a:cubicBezTo>
                      <a:pt x="9" y="6"/>
                      <a:pt x="12" y="3"/>
                      <a:pt x="11" y="0"/>
                    </a:cubicBezTo>
                    <a:cubicBezTo>
                      <a:pt x="12" y="2"/>
                      <a:pt x="12" y="6"/>
                      <a:pt x="12" y="8"/>
                    </a:cubicBezTo>
                    <a:cubicBezTo>
                      <a:pt x="11" y="10"/>
                      <a:pt x="9" y="9"/>
                      <a:pt x="7" y="9"/>
                    </a:cubicBezTo>
                    <a:cubicBezTo>
                      <a:pt x="6" y="9"/>
                      <a:pt x="4" y="10"/>
                      <a:pt x="3" y="9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69" name="Freeform 582">
                <a:extLst>
                  <a:ext uri="{FF2B5EF4-FFF2-40B4-BE49-F238E27FC236}">
                    <a16:creationId xmlns:a16="http://schemas.microsoft.com/office/drawing/2014/main" id="{EBA9F752-073E-4F9C-965B-3D93B64574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740"/>
                <a:ext cx="50" cy="28"/>
              </a:xfrm>
              <a:custGeom>
                <a:avLst/>
                <a:gdLst>
                  <a:gd name="T0" fmla="*/ 0 w 15"/>
                  <a:gd name="T1" fmla="*/ 14 h 8"/>
                  <a:gd name="T2" fmla="*/ 100 w 15"/>
                  <a:gd name="T3" fmla="*/ 49 h 8"/>
                  <a:gd name="T4" fmla="*/ 167 w 15"/>
                  <a:gd name="T5" fmla="*/ 0 h 8"/>
                  <a:gd name="T6" fmla="*/ 133 w 15"/>
                  <a:gd name="T7" fmla="*/ 74 h 8"/>
                  <a:gd name="T8" fmla="*/ 33 w 15"/>
                  <a:gd name="T9" fmla="*/ 49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8">
                    <a:moveTo>
                      <a:pt x="0" y="1"/>
                    </a:moveTo>
                    <a:cubicBezTo>
                      <a:pt x="3" y="3"/>
                      <a:pt x="6" y="4"/>
                      <a:pt x="9" y="4"/>
                    </a:cubicBezTo>
                    <a:cubicBezTo>
                      <a:pt x="12" y="3"/>
                      <a:pt x="13" y="1"/>
                      <a:pt x="15" y="0"/>
                    </a:cubicBezTo>
                    <a:cubicBezTo>
                      <a:pt x="15" y="1"/>
                      <a:pt x="13" y="5"/>
                      <a:pt x="12" y="6"/>
                    </a:cubicBezTo>
                    <a:cubicBezTo>
                      <a:pt x="9" y="8"/>
                      <a:pt x="5" y="6"/>
                      <a:pt x="3" y="4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0" name="Freeform 583">
                <a:extLst>
                  <a:ext uri="{FF2B5EF4-FFF2-40B4-BE49-F238E27FC236}">
                    <a16:creationId xmlns:a16="http://schemas.microsoft.com/office/drawing/2014/main" id="{36B894E2-4643-403F-B4F7-A66DFD1F29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649"/>
                <a:ext cx="20" cy="14"/>
              </a:xfrm>
              <a:custGeom>
                <a:avLst/>
                <a:gdLst>
                  <a:gd name="T0" fmla="*/ 0 w 6"/>
                  <a:gd name="T1" fmla="*/ 0 h 4"/>
                  <a:gd name="T2" fmla="*/ 67 w 6"/>
                  <a:gd name="T3" fmla="*/ 49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3" y="1"/>
                      <a:pt x="4" y="3"/>
                      <a:pt x="6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1" name="Freeform 584">
                <a:extLst>
                  <a:ext uri="{FF2B5EF4-FFF2-40B4-BE49-F238E27FC236}">
                    <a16:creationId xmlns:a16="http://schemas.microsoft.com/office/drawing/2014/main" id="{98A10257-55AE-47F5-83AD-9B41869AAF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733"/>
                <a:ext cx="17" cy="10"/>
              </a:xfrm>
              <a:custGeom>
                <a:avLst/>
                <a:gdLst>
                  <a:gd name="T0" fmla="*/ 0 w 5"/>
                  <a:gd name="T1" fmla="*/ 0 h 3"/>
                  <a:gd name="T2" fmla="*/ 58 w 5"/>
                  <a:gd name="T3" fmla="*/ 3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2" y="0"/>
                      <a:pt x="4" y="2"/>
                      <a:pt x="5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2" name="Freeform 585">
                <a:extLst>
                  <a:ext uri="{FF2B5EF4-FFF2-40B4-BE49-F238E27FC236}">
                    <a16:creationId xmlns:a16="http://schemas.microsoft.com/office/drawing/2014/main" id="{FA5B2113-33E3-455A-B426-5DE3404EF0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2775"/>
                <a:ext cx="16" cy="10"/>
              </a:xfrm>
              <a:custGeom>
                <a:avLst/>
                <a:gdLst>
                  <a:gd name="T0" fmla="*/ 0 w 5"/>
                  <a:gd name="T1" fmla="*/ 0 h 3"/>
                  <a:gd name="T2" fmla="*/ 51 w 5"/>
                  <a:gd name="T3" fmla="*/ 33 h 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3">
                    <a:moveTo>
                      <a:pt x="0" y="0"/>
                    </a:moveTo>
                    <a:cubicBezTo>
                      <a:pt x="3" y="0"/>
                      <a:pt x="4" y="3"/>
                      <a:pt x="5" y="3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3" name="Freeform 586">
                <a:extLst>
                  <a:ext uri="{FF2B5EF4-FFF2-40B4-BE49-F238E27FC236}">
                    <a16:creationId xmlns:a16="http://schemas.microsoft.com/office/drawing/2014/main" id="{8F5A4B43-18DF-4C15-B415-F2BCF2AA0D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5" y="2792"/>
                <a:ext cx="20" cy="14"/>
              </a:xfrm>
              <a:custGeom>
                <a:avLst/>
                <a:gdLst>
                  <a:gd name="T0" fmla="*/ 0 w 6"/>
                  <a:gd name="T1" fmla="*/ 0 h 4"/>
                  <a:gd name="T2" fmla="*/ 67 w 6"/>
                  <a:gd name="T3" fmla="*/ 49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6" h="4">
                    <a:moveTo>
                      <a:pt x="0" y="0"/>
                    </a:moveTo>
                    <a:cubicBezTo>
                      <a:pt x="2" y="2"/>
                      <a:pt x="5" y="3"/>
                      <a:pt x="6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4" name="Freeform 587">
                <a:extLst>
                  <a:ext uri="{FF2B5EF4-FFF2-40B4-BE49-F238E27FC236}">
                    <a16:creationId xmlns:a16="http://schemas.microsoft.com/office/drawing/2014/main" id="{2AF9C9C8-3F9D-48C5-8D23-19FD4A7BB7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824"/>
                <a:ext cx="23" cy="18"/>
              </a:xfrm>
              <a:custGeom>
                <a:avLst/>
                <a:gdLst>
                  <a:gd name="T0" fmla="*/ 0 w 7"/>
                  <a:gd name="T1" fmla="*/ 25 h 5"/>
                  <a:gd name="T2" fmla="*/ 76 w 7"/>
                  <a:gd name="T3" fmla="*/ 65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7" h="5">
                    <a:moveTo>
                      <a:pt x="0" y="2"/>
                    </a:moveTo>
                    <a:cubicBezTo>
                      <a:pt x="3" y="3"/>
                      <a:pt x="6" y="0"/>
                      <a:pt x="7" y="5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5" name="Freeform 588">
                <a:extLst>
                  <a:ext uri="{FF2B5EF4-FFF2-40B4-BE49-F238E27FC236}">
                    <a16:creationId xmlns:a16="http://schemas.microsoft.com/office/drawing/2014/main" id="{9D70BE2C-322D-4AE7-AB8D-B9E976E90E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9" y="2828"/>
                <a:ext cx="27" cy="28"/>
              </a:xfrm>
              <a:custGeom>
                <a:avLst/>
                <a:gdLst>
                  <a:gd name="T0" fmla="*/ 0 w 8"/>
                  <a:gd name="T1" fmla="*/ 0 h 8"/>
                  <a:gd name="T2" fmla="*/ 91 w 8"/>
                  <a:gd name="T3" fmla="*/ 88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8">
                    <a:moveTo>
                      <a:pt x="0" y="0"/>
                    </a:moveTo>
                    <a:cubicBezTo>
                      <a:pt x="3" y="2"/>
                      <a:pt x="8" y="8"/>
                      <a:pt x="8" y="7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6" name="Freeform 589">
                <a:extLst>
                  <a:ext uri="{FF2B5EF4-FFF2-40B4-BE49-F238E27FC236}">
                    <a16:creationId xmlns:a16="http://schemas.microsoft.com/office/drawing/2014/main" id="{FE870DFE-793D-4B65-BD45-F1EE066ED6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2817"/>
                <a:ext cx="30" cy="42"/>
              </a:xfrm>
              <a:custGeom>
                <a:avLst/>
                <a:gdLst>
                  <a:gd name="T0" fmla="*/ 0 w 9"/>
                  <a:gd name="T1" fmla="*/ 74 h 12"/>
                  <a:gd name="T2" fmla="*/ 90 w 9"/>
                  <a:gd name="T3" fmla="*/ 137 h 12"/>
                  <a:gd name="T4" fmla="*/ 57 w 9"/>
                  <a:gd name="T5" fmla="*/ 39 h 12"/>
                  <a:gd name="T6" fmla="*/ 0 w 9"/>
                  <a:gd name="T7" fmla="*/ 0 h 1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12">
                    <a:moveTo>
                      <a:pt x="0" y="6"/>
                    </a:moveTo>
                    <a:cubicBezTo>
                      <a:pt x="3" y="9"/>
                      <a:pt x="7" y="12"/>
                      <a:pt x="8" y="11"/>
                    </a:cubicBezTo>
                    <a:cubicBezTo>
                      <a:pt x="9" y="10"/>
                      <a:pt x="7" y="6"/>
                      <a:pt x="5" y="3"/>
                    </a:cubicBezTo>
                    <a:cubicBezTo>
                      <a:pt x="3" y="1"/>
                      <a:pt x="2" y="0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7" name="Freeform 590">
                <a:extLst>
                  <a:ext uri="{FF2B5EF4-FFF2-40B4-BE49-F238E27FC236}">
                    <a16:creationId xmlns:a16="http://schemas.microsoft.com/office/drawing/2014/main" id="{C76D7DCD-1094-4040-AD75-EDD34A23F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2649"/>
                <a:ext cx="7" cy="14"/>
              </a:xfrm>
              <a:custGeom>
                <a:avLst/>
                <a:gdLst>
                  <a:gd name="T0" fmla="*/ 14 w 2"/>
                  <a:gd name="T1" fmla="*/ 49 h 4"/>
                  <a:gd name="T2" fmla="*/ 0 w 2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4">
                    <a:moveTo>
                      <a:pt x="1" y="4"/>
                    </a:moveTo>
                    <a:cubicBezTo>
                      <a:pt x="1" y="2"/>
                      <a:pt x="2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8" name="Freeform 591">
                <a:extLst>
                  <a:ext uri="{FF2B5EF4-FFF2-40B4-BE49-F238E27FC236}">
                    <a16:creationId xmlns:a16="http://schemas.microsoft.com/office/drawing/2014/main" id="{BFB69F98-7D44-49CD-B5C4-CCEE57F93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708"/>
                <a:ext cx="6" cy="18"/>
              </a:xfrm>
              <a:custGeom>
                <a:avLst/>
                <a:gdLst>
                  <a:gd name="T0" fmla="*/ 0 w 2"/>
                  <a:gd name="T1" fmla="*/ 65 h 5"/>
                  <a:gd name="T2" fmla="*/ 0 w 2"/>
                  <a:gd name="T3" fmla="*/ 0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5">
                    <a:moveTo>
                      <a:pt x="0" y="5"/>
                    </a:moveTo>
                    <a:cubicBezTo>
                      <a:pt x="1" y="4"/>
                      <a:pt x="2" y="1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79" name="Freeform 592">
                <a:extLst>
                  <a:ext uri="{FF2B5EF4-FFF2-40B4-BE49-F238E27FC236}">
                    <a16:creationId xmlns:a16="http://schemas.microsoft.com/office/drawing/2014/main" id="{D561ABFB-6F7E-41EC-8880-E6287043E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3207"/>
                <a:ext cx="388" cy="217"/>
              </a:xfrm>
              <a:custGeom>
                <a:avLst/>
                <a:gdLst>
                  <a:gd name="T0" fmla="*/ 43 w 118"/>
                  <a:gd name="T1" fmla="*/ 284 h 62"/>
                  <a:gd name="T2" fmla="*/ 378 w 118"/>
                  <a:gd name="T3" fmla="*/ 627 h 62"/>
                  <a:gd name="T4" fmla="*/ 1157 w 118"/>
                  <a:gd name="T5" fmla="*/ 515 h 62"/>
                  <a:gd name="T6" fmla="*/ 661 w 118"/>
                  <a:gd name="T7" fmla="*/ 74 h 62"/>
                  <a:gd name="T8" fmla="*/ 43 w 118"/>
                  <a:gd name="T9" fmla="*/ 284 h 6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8" h="62">
                    <a:moveTo>
                      <a:pt x="4" y="23"/>
                    </a:moveTo>
                    <a:cubicBezTo>
                      <a:pt x="0" y="45"/>
                      <a:pt x="13" y="48"/>
                      <a:pt x="35" y="51"/>
                    </a:cubicBezTo>
                    <a:cubicBezTo>
                      <a:pt x="53" y="54"/>
                      <a:pt x="96" y="62"/>
                      <a:pt x="107" y="42"/>
                    </a:cubicBezTo>
                    <a:cubicBezTo>
                      <a:pt x="118" y="21"/>
                      <a:pt x="90" y="10"/>
                      <a:pt x="61" y="6"/>
                    </a:cubicBezTo>
                    <a:cubicBezTo>
                      <a:pt x="34" y="3"/>
                      <a:pt x="8" y="0"/>
                      <a:pt x="4" y="2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0" name="Freeform 593">
                <a:extLst>
                  <a:ext uri="{FF2B5EF4-FFF2-40B4-BE49-F238E27FC236}">
                    <a16:creationId xmlns:a16="http://schemas.microsoft.com/office/drawing/2014/main" id="{C90C79F9-912A-48BB-88C9-E9FD77DFBA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2557"/>
                <a:ext cx="313" cy="376"/>
              </a:xfrm>
              <a:custGeom>
                <a:avLst/>
                <a:gdLst>
                  <a:gd name="T0" fmla="*/ 814 w 95"/>
                  <a:gd name="T1" fmla="*/ 63 h 107"/>
                  <a:gd name="T2" fmla="*/ 521 w 95"/>
                  <a:gd name="T3" fmla="*/ 221 h 107"/>
                  <a:gd name="T4" fmla="*/ 326 w 95"/>
                  <a:gd name="T5" fmla="*/ 643 h 107"/>
                  <a:gd name="T6" fmla="*/ 10 w 95"/>
                  <a:gd name="T7" fmla="*/ 977 h 107"/>
                  <a:gd name="T8" fmla="*/ 359 w 95"/>
                  <a:gd name="T9" fmla="*/ 1233 h 107"/>
                  <a:gd name="T10" fmla="*/ 899 w 95"/>
                  <a:gd name="T11" fmla="*/ 692 h 107"/>
                  <a:gd name="T12" fmla="*/ 814 w 95"/>
                  <a:gd name="T13" fmla="*/ 63 h 10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95" h="107">
                    <a:moveTo>
                      <a:pt x="75" y="5"/>
                    </a:moveTo>
                    <a:cubicBezTo>
                      <a:pt x="63" y="0"/>
                      <a:pt x="53" y="4"/>
                      <a:pt x="48" y="18"/>
                    </a:cubicBezTo>
                    <a:cubicBezTo>
                      <a:pt x="42" y="32"/>
                      <a:pt x="39" y="42"/>
                      <a:pt x="30" y="52"/>
                    </a:cubicBezTo>
                    <a:cubicBezTo>
                      <a:pt x="22" y="62"/>
                      <a:pt x="3" y="66"/>
                      <a:pt x="1" y="79"/>
                    </a:cubicBezTo>
                    <a:cubicBezTo>
                      <a:pt x="0" y="92"/>
                      <a:pt x="15" y="107"/>
                      <a:pt x="33" y="100"/>
                    </a:cubicBezTo>
                    <a:cubicBezTo>
                      <a:pt x="51" y="94"/>
                      <a:pt x="70" y="80"/>
                      <a:pt x="83" y="56"/>
                    </a:cubicBezTo>
                    <a:cubicBezTo>
                      <a:pt x="92" y="38"/>
                      <a:pt x="95" y="16"/>
                      <a:pt x="75" y="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1" name="Freeform 594">
                <a:extLst>
                  <a:ext uri="{FF2B5EF4-FFF2-40B4-BE49-F238E27FC236}">
                    <a16:creationId xmlns:a16="http://schemas.microsoft.com/office/drawing/2014/main" id="{AF05A25F-1C40-4F51-B40F-D81D74D0B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3221"/>
                <a:ext cx="339" cy="189"/>
              </a:xfrm>
              <a:custGeom>
                <a:avLst/>
                <a:gdLst>
                  <a:gd name="T0" fmla="*/ 606 w 103"/>
                  <a:gd name="T1" fmla="*/ 63 h 54"/>
                  <a:gd name="T2" fmla="*/ 1093 w 103"/>
                  <a:gd name="T3" fmla="*/ 284 h 54"/>
                  <a:gd name="T4" fmla="*/ 1083 w 103"/>
                  <a:gd name="T5" fmla="*/ 455 h 54"/>
                  <a:gd name="T6" fmla="*/ 369 w 103"/>
                  <a:gd name="T7" fmla="*/ 564 h 54"/>
                  <a:gd name="T8" fmla="*/ 326 w 103"/>
                  <a:gd name="T9" fmla="*/ 553 h 54"/>
                  <a:gd name="T10" fmla="*/ 33 w 103"/>
                  <a:gd name="T11" fmla="*/ 441 h 54"/>
                  <a:gd name="T12" fmla="*/ 10 w 103"/>
                  <a:gd name="T13" fmla="*/ 235 h 54"/>
                  <a:gd name="T14" fmla="*/ 10 w 103"/>
                  <a:gd name="T15" fmla="*/ 235 h 54"/>
                  <a:gd name="T16" fmla="*/ 606 w 103"/>
                  <a:gd name="T17" fmla="*/ 63 h 54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03" h="54">
                    <a:moveTo>
                      <a:pt x="56" y="5"/>
                    </a:moveTo>
                    <a:cubicBezTo>
                      <a:pt x="80" y="8"/>
                      <a:pt x="96" y="14"/>
                      <a:pt x="101" y="23"/>
                    </a:cubicBezTo>
                    <a:cubicBezTo>
                      <a:pt x="103" y="27"/>
                      <a:pt x="103" y="32"/>
                      <a:pt x="100" y="37"/>
                    </a:cubicBezTo>
                    <a:cubicBezTo>
                      <a:pt x="91" y="54"/>
                      <a:pt x="53" y="49"/>
                      <a:pt x="34" y="46"/>
                    </a:cubicBezTo>
                    <a:cubicBezTo>
                      <a:pt x="30" y="45"/>
                      <a:pt x="30" y="45"/>
                      <a:pt x="30" y="45"/>
                    </a:cubicBezTo>
                    <a:cubicBezTo>
                      <a:pt x="17" y="43"/>
                      <a:pt x="7" y="42"/>
                      <a:pt x="3" y="36"/>
                    </a:cubicBezTo>
                    <a:cubicBezTo>
                      <a:pt x="0" y="32"/>
                      <a:pt x="0" y="27"/>
                      <a:pt x="1" y="19"/>
                    </a:cubicBezTo>
                    <a:cubicBezTo>
                      <a:pt x="1" y="19"/>
                      <a:pt x="1" y="19"/>
                      <a:pt x="1" y="19"/>
                    </a:cubicBezTo>
                    <a:cubicBezTo>
                      <a:pt x="4" y="0"/>
                      <a:pt x="27" y="1"/>
                      <a:pt x="56" y="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2" name="Freeform 595">
                <a:extLst>
                  <a:ext uri="{FF2B5EF4-FFF2-40B4-BE49-F238E27FC236}">
                    <a16:creationId xmlns:a16="http://schemas.microsoft.com/office/drawing/2014/main" id="{D51D6736-DE16-475F-A75A-1BFF2468D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2575"/>
                <a:ext cx="303" cy="337"/>
              </a:xfrm>
              <a:custGeom>
                <a:avLst/>
                <a:gdLst>
                  <a:gd name="T0" fmla="*/ 316 w 92"/>
                  <a:gd name="T1" fmla="*/ 1144 h 96"/>
                  <a:gd name="T2" fmla="*/ 86 w 92"/>
                  <a:gd name="T3" fmla="*/ 1109 h 96"/>
                  <a:gd name="T4" fmla="*/ 0 w 92"/>
                  <a:gd name="T5" fmla="*/ 913 h 96"/>
                  <a:gd name="T6" fmla="*/ 175 w 92"/>
                  <a:gd name="T7" fmla="*/ 716 h 96"/>
                  <a:gd name="T8" fmla="*/ 316 w 92"/>
                  <a:gd name="T9" fmla="*/ 593 h 96"/>
                  <a:gd name="T10" fmla="*/ 487 w 92"/>
                  <a:gd name="T11" fmla="*/ 221 h 96"/>
                  <a:gd name="T12" fmla="*/ 510 w 92"/>
                  <a:gd name="T13" fmla="*/ 172 h 96"/>
                  <a:gd name="T14" fmla="*/ 619 w 92"/>
                  <a:gd name="T15" fmla="*/ 14 h 96"/>
                  <a:gd name="T16" fmla="*/ 771 w 92"/>
                  <a:gd name="T17" fmla="*/ 25 h 96"/>
                  <a:gd name="T18" fmla="*/ 781 w 92"/>
                  <a:gd name="T19" fmla="*/ 39 h 96"/>
                  <a:gd name="T20" fmla="*/ 846 w 92"/>
                  <a:gd name="T21" fmla="*/ 618 h 96"/>
                  <a:gd name="T22" fmla="*/ 316 w 92"/>
                  <a:gd name="T23" fmla="*/ 1144 h 9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92" h="96">
                    <a:moveTo>
                      <a:pt x="29" y="93"/>
                    </a:moveTo>
                    <a:cubicBezTo>
                      <a:pt x="22" y="96"/>
                      <a:pt x="14" y="95"/>
                      <a:pt x="8" y="90"/>
                    </a:cubicBezTo>
                    <a:cubicBezTo>
                      <a:pt x="3" y="86"/>
                      <a:pt x="0" y="80"/>
                      <a:pt x="0" y="74"/>
                    </a:cubicBezTo>
                    <a:cubicBezTo>
                      <a:pt x="1" y="67"/>
                      <a:pt x="8" y="63"/>
                      <a:pt x="16" y="58"/>
                    </a:cubicBezTo>
                    <a:cubicBezTo>
                      <a:pt x="20" y="55"/>
                      <a:pt x="25" y="52"/>
                      <a:pt x="29" y="48"/>
                    </a:cubicBezTo>
                    <a:cubicBezTo>
                      <a:pt x="37" y="39"/>
                      <a:pt x="41" y="30"/>
                      <a:pt x="45" y="18"/>
                    </a:cubicBezTo>
                    <a:cubicBezTo>
                      <a:pt x="47" y="14"/>
                      <a:pt x="47" y="14"/>
                      <a:pt x="47" y="14"/>
                    </a:cubicBezTo>
                    <a:cubicBezTo>
                      <a:pt x="49" y="7"/>
                      <a:pt x="53" y="3"/>
                      <a:pt x="57" y="1"/>
                    </a:cubicBezTo>
                    <a:cubicBezTo>
                      <a:pt x="61" y="0"/>
                      <a:pt x="66" y="0"/>
                      <a:pt x="71" y="2"/>
                    </a:cubicBezTo>
                    <a:cubicBezTo>
                      <a:pt x="71" y="2"/>
                      <a:pt x="72" y="3"/>
                      <a:pt x="72" y="3"/>
                    </a:cubicBezTo>
                    <a:cubicBezTo>
                      <a:pt x="92" y="15"/>
                      <a:pt x="84" y="38"/>
                      <a:pt x="78" y="50"/>
                    </a:cubicBezTo>
                    <a:cubicBezTo>
                      <a:pt x="67" y="71"/>
                      <a:pt x="50" y="85"/>
                      <a:pt x="29" y="9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3" name="Freeform 596">
                <a:extLst>
                  <a:ext uri="{FF2B5EF4-FFF2-40B4-BE49-F238E27FC236}">
                    <a16:creationId xmlns:a16="http://schemas.microsoft.com/office/drawing/2014/main" id="{DE69FABC-720E-498F-ACDD-0616128365F2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3270" y="2585"/>
                <a:ext cx="260" cy="309"/>
              </a:xfrm>
              <a:custGeom>
                <a:avLst/>
                <a:gdLst>
                  <a:gd name="T0" fmla="*/ 109 w 79"/>
                  <a:gd name="T1" fmla="*/ 1060 h 88"/>
                  <a:gd name="T2" fmla="*/ 99 w 79"/>
                  <a:gd name="T3" fmla="*/ 864 h 88"/>
                  <a:gd name="T4" fmla="*/ 217 w 79"/>
                  <a:gd name="T5" fmla="*/ 1071 h 88"/>
                  <a:gd name="T6" fmla="*/ 227 w 79"/>
                  <a:gd name="T7" fmla="*/ 973 h 88"/>
                  <a:gd name="T8" fmla="*/ 227 w 79"/>
                  <a:gd name="T9" fmla="*/ 938 h 88"/>
                  <a:gd name="T10" fmla="*/ 369 w 79"/>
                  <a:gd name="T11" fmla="*/ 997 h 88"/>
                  <a:gd name="T12" fmla="*/ 313 w 79"/>
                  <a:gd name="T13" fmla="*/ 776 h 88"/>
                  <a:gd name="T14" fmla="*/ 606 w 79"/>
                  <a:gd name="T15" fmla="*/ 839 h 88"/>
                  <a:gd name="T16" fmla="*/ 510 w 79"/>
                  <a:gd name="T17" fmla="*/ 555 h 88"/>
                  <a:gd name="T18" fmla="*/ 596 w 79"/>
                  <a:gd name="T19" fmla="*/ 555 h 88"/>
                  <a:gd name="T20" fmla="*/ 780 w 79"/>
                  <a:gd name="T21" fmla="*/ 569 h 88"/>
                  <a:gd name="T22" fmla="*/ 606 w 79"/>
                  <a:gd name="T23" fmla="*/ 334 h 88"/>
                  <a:gd name="T24" fmla="*/ 704 w 79"/>
                  <a:gd name="T25" fmla="*/ 309 h 88"/>
                  <a:gd name="T26" fmla="*/ 727 w 79"/>
                  <a:gd name="T27" fmla="*/ 39 h 88"/>
                  <a:gd name="T28" fmla="*/ 563 w 79"/>
                  <a:gd name="T29" fmla="*/ 25 h 88"/>
                  <a:gd name="T30" fmla="*/ 737 w 79"/>
                  <a:gd name="T31" fmla="*/ 211 h 88"/>
                  <a:gd name="T32" fmla="*/ 487 w 79"/>
                  <a:gd name="T33" fmla="*/ 172 h 88"/>
                  <a:gd name="T34" fmla="*/ 586 w 79"/>
                  <a:gd name="T35" fmla="*/ 407 h 88"/>
                  <a:gd name="T36" fmla="*/ 543 w 79"/>
                  <a:gd name="T37" fmla="*/ 418 h 88"/>
                  <a:gd name="T38" fmla="*/ 369 w 79"/>
                  <a:gd name="T39" fmla="*/ 481 h 88"/>
                  <a:gd name="T40" fmla="*/ 359 w 79"/>
                  <a:gd name="T41" fmla="*/ 569 h 88"/>
                  <a:gd name="T42" fmla="*/ 359 w 79"/>
                  <a:gd name="T43" fmla="*/ 667 h 88"/>
                  <a:gd name="T44" fmla="*/ 454 w 79"/>
                  <a:gd name="T45" fmla="*/ 864 h 88"/>
                  <a:gd name="T46" fmla="*/ 260 w 79"/>
                  <a:gd name="T47" fmla="*/ 643 h 88"/>
                  <a:gd name="T48" fmla="*/ 184 w 79"/>
                  <a:gd name="T49" fmla="*/ 692 h 88"/>
                  <a:gd name="T50" fmla="*/ 184 w 79"/>
                  <a:gd name="T51" fmla="*/ 801 h 88"/>
                  <a:gd name="T52" fmla="*/ 0 w 79"/>
                  <a:gd name="T53" fmla="*/ 864 h 88"/>
                  <a:gd name="T54" fmla="*/ 23 w 79"/>
                  <a:gd name="T55" fmla="*/ 864 h 88"/>
                  <a:gd name="T56" fmla="*/ 174 w 79"/>
                  <a:gd name="T57" fmla="*/ 815 h 88"/>
                  <a:gd name="T58" fmla="*/ 207 w 79"/>
                  <a:gd name="T59" fmla="*/ 702 h 88"/>
                  <a:gd name="T60" fmla="*/ 260 w 79"/>
                  <a:gd name="T61" fmla="*/ 667 h 88"/>
                  <a:gd name="T62" fmla="*/ 454 w 79"/>
                  <a:gd name="T63" fmla="*/ 874 h 88"/>
                  <a:gd name="T64" fmla="*/ 369 w 79"/>
                  <a:gd name="T65" fmla="*/ 653 h 88"/>
                  <a:gd name="T66" fmla="*/ 346 w 79"/>
                  <a:gd name="T67" fmla="*/ 579 h 88"/>
                  <a:gd name="T68" fmla="*/ 388 w 79"/>
                  <a:gd name="T69" fmla="*/ 492 h 88"/>
                  <a:gd name="T70" fmla="*/ 530 w 79"/>
                  <a:gd name="T71" fmla="*/ 432 h 88"/>
                  <a:gd name="T72" fmla="*/ 596 w 79"/>
                  <a:gd name="T73" fmla="*/ 393 h 88"/>
                  <a:gd name="T74" fmla="*/ 497 w 79"/>
                  <a:gd name="T75" fmla="*/ 172 h 88"/>
                  <a:gd name="T76" fmla="*/ 747 w 79"/>
                  <a:gd name="T77" fmla="*/ 235 h 88"/>
                  <a:gd name="T78" fmla="*/ 573 w 79"/>
                  <a:gd name="T79" fmla="*/ 39 h 88"/>
                  <a:gd name="T80" fmla="*/ 833 w 79"/>
                  <a:gd name="T81" fmla="*/ 284 h 88"/>
                  <a:gd name="T82" fmla="*/ 619 w 79"/>
                  <a:gd name="T83" fmla="*/ 260 h 88"/>
                  <a:gd name="T84" fmla="*/ 747 w 79"/>
                  <a:gd name="T85" fmla="*/ 418 h 88"/>
                  <a:gd name="T86" fmla="*/ 747 w 79"/>
                  <a:gd name="T87" fmla="*/ 593 h 88"/>
                  <a:gd name="T88" fmla="*/ 586 w 79"/>
                  <a:gd name="T89" fmla="*/ 516 h 88"/>
                  <a:gd name="T90" fmla="*/ 510 w 79"/>
                  <a:gd name="T91" fmla="*/ 579 h 88"/>
                  <a:gd name="T92" fmla="*/ 487 w 79"/>
                  <a:gd name="T93" fmla="*/ 923 h 88"/>
                  <a:gd name="T94" fmla="*/ 250 w 79"/>
                  <a:gd name="T95" fmla="*/ 727 h 88"/>
                  <a:gd name="T96" fmla="*/ 346 w 79"/>
                  <a:gd name="T97" fmla="*/ 1022 h 88"/>
                  <a:gd name="T98" fmla="*/ 174 w 79"/>
                  <a:gd name="T99" fmla="*/ 874 h 88"/>
                  <a:gd name="T100" fmla="*/ 250 w 79"/>
                  <a:gd name="T101" fmla="*/ 1046 h 88"/>
                  <a:gd name="T102" fmla="*/ 142 w 79"/>
                  <a:gd name="T103" fmla="*/ 938 h 88"/>
                  <a:gd name="T104" fmla="*/ 86 w 79"/>
                  <a:gd name="T105" fmla="*/ 938 h 88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79" h="88">
                    <a:moveTo>
                      <a:pt x="0" y="70"/>
                    </a:moveTo>
                    <a:cubicBezTo>
                      <a:pt x="0" y="75"/>
                      <a:pt x="2" y="81"/>
                      <a:pt x="7" y="85"/>
                    </a:cubicBezTo>
                    <a:cubicBezTo>
                      <a:pt x="7" y="85"/>
                      <a:pt x="8" y="86"/>
                      <a:pt x="8" y="86"/>
                    </a:cubicBezTo>
                    <a:cubicBezTo>
                      <a:pt x="8" y="86"/>
                      <a:pt x="9" y="86"/>
                      <a:pt x="10" y="86"/>
                    </a:cubicBezTo>
                    <a:cubicBezTo>
                      <a:pt x="10" y="86"/>
                      <a:pt x="11" y="86"/>
                      <a:pt x="11" y="85"/>
                    </a:cubicBezTo>
                    <a:cubicBezTo>
                      <a:pt x="12" y="82"/>
                      <a:pt x="10" y="77"/>
                      <a:pt x="9" y="75"/>
                    </a:cubicBezTo>
                    <a:cubicBezTo>
                      <a:pt x="7" y="72"/>
                      <a:pt x="7" y="71"/>
                      <a:pt x="8" y="70"/>
                    </a:cubicBezTo>
                    <a:cubicBezTo>
                      <a:pt x="8" y="70"/>
                      <a:pt x="8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71"/>
                      <a:pt x="11" y="74"/>
                      <a:pt x="12" y="77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5" y="83"/>
                      <a:pt x="18" y="86"/>
                      <a:pt x="20" y="87"/>
                    </a:cubicBezTo>
                    <a:cubicBezTo>
                      <a:pt x="20" y="87"/>
                      <a:pt x="20" y="87"/>
                      <a:pt x="20" y="87"/>
                    </a:cubicBezTo>
                    <a:cubicBezTo>
                      <a:pt x="21" y="88"/>
                      <a:pt x="23" y="88"/>
                      <a:pt x="24" y="87"/>
                    </a:cubicBezTo>
                    <a:cubicBezTo>
                      <a:pt x="24" y="86"/>
                      <a:pt x="25" y="85"/>
                      <a:pt x="24" y="85"/>
                    </a:cubicBezTo>
                    <a:cubicBezTo>
                      <a:pt x="24" y="83"/>
                      <a:pt x="22" y="81"/>
                      <a:pt x="21" y="79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8" y="75"/>
                      <a:pt x="18" y="75"/>
                      <a:pt x="18" y="75"/>
                    </a:cubicBezTo>
                    <a:cubicBezTo>
                      <a:pt x="16" y="73"/>
                      <a:pt x="16" y="73"/>
                      <a:pt x="17" y="72"/>
                    </a:cubicBezTo>
                    <a:cubicBezTo>
                      <a:pt x="18" y="72"/>
                      <a:pt x="19" y="74"/>
                      <a:pt x="21" y="76"/>
                    </a:cubicBezTo>
                    <a:cubicBezTo>
                      <a:pt x="22" y="78"/>
                      <a:pt x="23" y="80"/>
                      <a:pt x="25" y="81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30" y="85"/>
                      <a:pt x="31" y="85"/>
                      <a:pt x="32" y="85"/>
                    </a:cubicBezTo>
                    <a:cubicBezTo>
                      <a:pt x="33" y="84"/>
                      <a:pt x="34" y="83"/>
                      <a:pt x="34" y="81"/>
                    </a:cubicBezTo>
                    <a:cubicBezTo>
                      <a:pt x="34" y="79"/>
                      <a:pt x="32" y="76"/>
                      <a:pt x="29" y="72"/>
                    </a:cubicBezTo>
                    <a:cubicBezTo>
                      <a:pt x="26" y="68"/>
                      <a:pt x="23" y="62"/>
                      <a:pt x="23" y="60"/>
                    </a:cubicBezTo>
                    <a:cubicBezTo>
                      <a:pt x="23" y="60"/>
                      <a:pt x="23" y="60"/>
                      <a:pt x="24" y="60"/>
                    </a:cubicBezTo>
                    <a:cubicBezTo>
                      <a:pt x="25" y="59"/>
                      <a:pt x="27" y="60"/>
                      <a:pt x="29" y="63"/>
                    </a:cubicBezTo>
                    <a:cubicBezTo>
                      <a:pt x="31" y="66"/>
                      <a:pt x="37" y="73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2" y="77"/>
                      <a:pt x="43" y="78"/>
                      <a:pt x="45" y="77"/>
                    </a:cubicBezTo>
                    <a:cubicBezTo>
                      <a:pt x="49" y="74"/>
                      <a:pt x="53" y="71"/>
                      <a:pt x="56" y="68"/>
                    </a:cubicBezTo>
                    <a:cubicBezTo>
                      <a:pt x="56" y="67"/>
                      <a:pt x="58" y="65"/>
                      <a:pt x="59" y="64"/>
                    </a:cubicBezTo>
                    <a:cubicBezTo>
                      <a:pt x="61" y="61"/>
                      <a:pt x="61" y="58"/>
                      <a:pt x="61" y="57"/>
                    </a:cubicBezTo>
                    <a:cubicBezTo>
                      <a:pt x="60" y="54"/>
                      <a:pt x="54" y="50"/>
                      <a:pt x="48" y="46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5" y="44"/>
                      <a:pt x="44" y="43"/>
                      <a:pt x="44" y="42"/>
                    </a:cubicBezTo>
                    <a:cubicBezTo>
                      <a:pt x="44" y="41"/>
                      <a:pt x="44" y="41"/>
                      <a:pt x="44" y="41"/>
                    </a:cubicBezTo>
                    <a:cubicBezTo>
                      <a:pt x="46" y="39"/>
                      <a:pt x="49" y="40"/>
                      <a:pt x="53" y="43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60" y="48"/>
                      <a:pt x="64" y="51"/>
                      <a:pt x="67" y="51"/>
                    </a:cubicBezTo>
                    <a:cubicBezTo>
                      <a:pt x="68" y="51"/>
                      <a:pt x="70" y="49"/>
                      <a:pt x="70" y="49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4" y="43"/>
                      <a:pt x="74" y="40"/>
                      <a:pt x="74" y="39"/>
                    </a:cubicBezTo>
                    <a:cubicBezTo>
                      <a:pt x="73" y="37"/>
                      <a:pt x="72" y="34"/>
                      <a:pt x="69" y="33"/>
                    </a:cubicBezTo>
                    <a:cubicBezTo>
                      <a:pt x="64" y="30"/>
                      <a:pt x="61" y="29"/>
                      <a:pt x="56" y="27"/>
                    </a:cubicBezTo>
                    <a:cubicBezTo>
                      <a:pt x="53" y="26"/>
                      <a:pt x="53" y="25"/>
                      <a:pt x="53" y="23"/>
                    </a:cubicBezTo>
                    <a:cubicBezTo>
                      <a:pt x="53" y="23"/>
                      <a:pt x="53" y="23"/>
                      <a:pt x="54" y="22"/>
                    </a:cubicBezTo>
                    <a:cubicBezTo>
                      <a:pt x="55" y="22"/>
                      <a:pt x="56" y="22"/>
                      <a:pt x="57" y="22"/>
                    </a:cubicBezTo>
                    <a:cubicBezTo>
                      <a:pt x="59" y="23"/>
                      <a:pt x="62" y="24"/>
                      <a:pt x="65" y="25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73" y="28"/>
                      <a:pt x="76" y="28"/>
                      <a:pt x="77" y="27"/>
                    </a:cubicBezTo>
                    <a:cubicBezTo>
                      <a:pt x="79" y="25"/>
                      <a:pt x="79" y="24"/>
                      <a:pt x="79" y="23"/>
                    </a:cubicBezTo>
                    <a:cubicBezTo>
                      <a:pt x="79" y="14"/>
                      <a:pt x="75" y="8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2" y="0"/>
                      <a:pt x="57" y="0"/>
                      <a:pt x="54" y="1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1" y="3"/>
                      <a:pt x="51" y="4"/>
                      <a:pt x="51" y="5"/>
                    </a:cubicBezTo>
                    <a:cubicBezTo>
                      <a:pt x="51" y="6"/>
                      <a:pt x="53" y="8"/>
                      <a:pt x="56" y="9"/>
                    </a:cubicBezTo>
                    <a:cubicBezTo>
                      <a:pt x="68" y="14"/>
                      <a:pt x="68" y="16"/>
                      <a:pt x="68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6" y="18"/>
                      <a:pt x="60" y="15"/>
                      <a:pt x="57" y="13"/>
                    </a:cubicBezTo>
                    <a:cubicBezTo>
                      <a:pt x="53" y="11"/>
                      <a:pt x="51" y="10"/>
                      <a:pt x="50" y="10"/>
                    </a:cubicBezTo>
                    <a:cubicBezTo>
                      <a:pt x="48" y="10"/>
                      <a:pt x="47" y="10"/>
                      <a:pt x="46" y="12"/>
                    </a:cubicBezTo>
                    <a:cubicBezTo>
                      <a:pt x="46" y="12"/>
                      <a:pt x="45" y="14"/>
                      <a:pt x="45" y="14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1" y="24"/>
                      <a:pt x="42" y="25"/>
                      <a:pt x="43" y="26"/>
                    </a:cubicBezTo>
                    <a:cubicBezTo>
                      <a:pt x="45" y="29"/>
                      <a:pt x="48" y="30"/>
                      <a:pt x="52" y="32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63" y="38"/>
                      <a:pt x="64" y="40"/>
                      <a:pt x="64" y="40"/>
                    </a:cubicBezTo>
                    <a:cubicBezTo>
                      <a:pt x="64" y="41"/>
                      <a:pt x="64" y="41"/>
                      <a:pt x="63" y="41"/>
                    </a:cubicBezTo>
                    <a:cubicBezTo>
                      <a:pt x="62" y="41"/>
                      <a:pt x="58" y="39"/>
                      <a:pt x="55" y="37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45" y="31"/>
                      <a:pt x="42" y="29"/>
                      <a:pt x="40" y="30"/>
                    </a:cubicBezTo>
                    <a:cubicBezTo>
                      <a:pt x="39" y="30"/>
                      <a:pt x="39" y="30"/>
                      <a:pt x="38" y="31"/>
                    </a:cubicBezTo>
                    <a:cubicBezTo>
                      <a:pt x="37" y="33"/>
                      <a:pt x="36" y="35"/>
                      <a:pt x="35" y="37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41"/>
                      <a:pt x="37" y="44"/>
                      <a:pt x="41" y="47"/>
                    </a:cubicBezTo>
                    <a:cubicBezTo>
                      <a:pt x="43" y="49"/>
                      <a:pt x="47" y="52"/>
                      <a:pt x="46" y="53"/>
                    </a:cubicBezTo>
                    <a:cubicBezTo>
                      <a:pt x="45" y="54"/>
                      <a:pt x="42" y="51"/>
                      <a:pt x="39" y="50"/>
                    </a:cubicBezTo>
                    <a:cubicBezTo>
                      <a:pt x="37" y="48"/>
                      <a:pt x="35" y="47"/>
                      <a:pt x="33" y="46"/>
                    </a:cubicBezTo>
                    <a:cubicBezTo>
                      <a:pt x="33" y="46"/>
                      <a:pt x="32" y="45"/>
                      <a:pt x="31" y="46"/>
                    </a:cubicBezTo>
                    <a:cubicBezTo>
                      <a:pt x="30" y="46"/>
                      <a:pt x="30" y="46"/>
                      <a:pt x="29" y="47"/>
                    </a:cubicBezTo>
                    <a:cubicBezTo>
                      <a:pt x="29" y="50"/>
                      <a:pt x="31" y="52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8" y="60"/>
                      <a:pt x="42" y="63"/>
                      <a:pt x="43" y="65"/>
                    </a:cubicBezTo>
                    <a:cubicBezTo>
                      <a:pt x="44" y="66"/>
                      <a:pt x="44" y="68"/>
                      <a:pt x="44" y="69"/>
                    </a:cubicBezTo>
                    <a:cubicBezTo>
                      <a:pt x="43" y="69"/>
                      <a:pt x="43" y="70"/>
                      <a:pt x="42" y="70"/>
                    </a:cubicBezTo>
                    <a:cubicBezTo>
                      <a:pt x="40" y="70"/>
                      <a:pt x="35" y="65"/>
                      <a:pt x="33" y="61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9" y="57"/>
                      <a:pt x="27" y="54"/>
                      <a:pt x="24" y="52"/>
                    </a:cubicBezTo>
                    <a:cubicBezTo>
                      <a:pt x="23" y="52"/>
                      <a:pt x="21" y="52"/>
                      <a:pt x="21" y="53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8" y="55"/>
                      <a:pt x="17" y="56"/>
                      <a:pt x="17" y="56"/>
                    </a:cubicBezTo>
                    <a:cubicBezTo>
                      <a:pt x="17" y="58"/>
                      <a:pt x="18" y="59"/>
                      <a:pt x="18" y="60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0" y="63"/>
                      <a:pt x="19" y="64"/>
                      <a:pt x="19" y="65"/>
                    </a:cubicBezTo>
                    <a:cubicBezTo>
                      <a:pt x="18" y="65"/>
                      <a:pt x="18" y="65"/>
                      <a:pt x="17" y="65"/>
                    </a:cubicBezTo>
                    <a:cubicBezTo>
                      <a:pt x="16" y="64"/>
                      <a:pt x="15" y="63"/>
                      <a:pt x="14" y="62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2" y="60"/>
                      <a:pt x="10" y="59"/>
                      <a:pt x="8" y="61"/>
                    </a:cubicBezTo>
                    <a:cubicBezTo>
                      <a:pt x="5" y="63"/>
                      <a:pt x="1" y="66"/>
                      <a:pt x="0" y="70"/>
                    </a:cubicBezTo>
                    <a:close/>
                    <a:moveTo>
                      <a:pt x="9" y="85"/>
                    </a:moveTo>
                    <a:cubicBezTo>
                      <a:pt x="9" y="85"/>
                      <a:pt x="9" y="85"/>
                      <a:pt x="9" y="85"/>
                    </a:cubicBezTo>
                    <a:cubicBezTo>
                      <a:pt x="8" y="84"/>
                      <a:pt x="8" y="84"/>
                      <a:pt x="8" y="84"/>
                    </a:cubicBezTo>
                    <a:cubicBezTo>
                      <a:pt x="4" y="80"/>
                      <a:pt x="1" y="75"/>
                      <a:pt x="2" y="70"/>
                    </a:cubicBezTo>
                    <a:cubicBezTo>
                      <a:pt x="2" y="67"/>
                      <a:pt x="6" y="64"/>
                      <a:pt x="9" y="62"/>
                    </a:cubicBezTo>
                    <a:cubicBezTo>
                      <a:pt x="10" y="61"/>
                      <a:pt x="11" y="61"/>
                      <a:pt x="12" y="61"/>
                    </a:cubicBezTo>
                    <a:cubicBezTo>
                      <a:pt x="13" y="63"/>
                      <a:pt x="13" y="63"/>
                      <a:pt x="13" y="63"/>
                    </a:cubicBezTo>
                    <a:cubicBezTo>
                      <a:pt x="14" y="64"/>
                      <a:pt x="15" y="65"/>
                      <a:pt x="16" y="66"/>
                    </a:cubicBezTo>
                    <a:cubicBezTo>
                      <a:pt x="17" y="67"/>
                      <a:pt x="19" y="67"/>
                      <a:pt x="20" y="66"/>
                    </a:cubicBezTo>
                    <a:cubicBezTo>
                      <a:pt x="21" y="65"/>
                      <a:pt x="21" y="63"/>
                      <a:pt x="20" y="61"/>
                    </a:cubicBezTo>
                    <a:cubicBezTo>
                      <a:pt x="20" y="60"/>
                      <a:pt x="20" y="60"/>
                      <a:pt x="20" y="60"/>
                    </a:cubicBezTo>
                    <a:cubicBezTo>
                      <a:pt x="19" y="58"/>
                      <a:pt x="19" y="57"/>
                      <a:pt x="19" y="57"/>
                    </a:cubicBezTo>
                    <a:cubicBezTo>
                      <a:pt x="19" y="56"/>
                      <a:pt x="19" y="56"/>
                      <a:pt x="19" y="55"/>
                    </a:cubicBezTo>
                    <a:cubicBezTo>
                      <a:pt x="20" y="55"/>
                      <a:pt x="20" y="55"/>
                      <a:pt x="20" y="55"/>
                    </a:cubicBezTo>
                    <a:cubicBezTo>
                      <a:pt x="22" y="54"/>
                      <a:pt x="22" y="54"/>
                      <a:pt x="22" y="54"/>
                    </a:cubicBezTo>
                    <a:cubicBezTo>
                      <a:pt x="22" y="54"/>
                      <a:pt x="23" y="53"/>
                      <a:pt x="24" y="54"/>
                    </a:cubicBezTo>
                    <a:cubicBezTo>
                      <a:pt x="26" y="55"/>
                      <a:pt x="28" y="58"/>
                      <a:pt x="30" y="60"/>
                    </a:cubicBezTo>
                    <a:cubicBezTo>
                      <a:pt x="31" y="61"/>
                      <a:pt x="31" y="61"/>
                      <a:pt x="31" y="61"/>
                    </a:cubicBezTo>
                    <a:cubicBezTo>
                      <a:pt x="31" y="61"/>
                      <a:pt x="32" y="62"/>
                      <a:pt x="32" y="62"/>
                    </a:cubicBezTo>
                    <a:cubicBezTo>
                      <a:pt x="36" y="67"/>
                      <a:pt x="39" y="71"/>
                      <a:pt x="42" y="71"/>
                    </a:cubicBezTo>
                    <a:cubicBezTo>
                      <a:pt x="43" y="71"/>
                      <a:pt x="44" y="70"/>
                      <a:pt x="45" y="69"/>
                    </a:cubicBezTo>
                    <a:cubicBezTo>
                      <a:pt x="46" y="68"/>
                      <a:pt x="45" y="66"/>
                      <a:pt x="44" y="64"/>
                    </a:cubicBezTo>
                    <a:cubicBezTo>
                      <a:pt x="43" y="62"/>
                      <a:pt x="39" y="59"/>
                      <a:pt x="37" y="56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4" y="53"/>
                      <a:pt x="34" y="53"/>
                      <a:pt x="34" y="53"/>
                    </a:cubicBezTo>
                    <a:cubicBezTo>
                      <a:pt x="32" y="51"/>
                      <a:pt x="30" y="49"/>
                      <a:pt x="31" y="48"/>
                    </a:cubicBezTo>
                    <a:cubicBezTo>
                      <a:pt x="31" y="47"/>
                      <a:pt x="31" y="47"/>
                      <a:pt x="31" y="47"/>
                    </a:cubicBezTo>
                    <a:cubicBezTo>
                      <a:pt x="32" y="47"/>
                      <a:pt x="32" y="47"/>
                      <a:pt x="32" y="47"/>
                    </a:cubicBezTo>
                    <a:cubicBezTo>
                      <a:pt x="34" y="48"/>
                      <a:pt x="36" y="49"/>
                      <a:pt x="38" y="51"/>
                    </a:cubicBezTo>
                    <a:cubicBezTo>
                      <a:pt x="42" y="54"/>
                      <a:pt x="46" y="56"/>
                      <a:pt x="47" y="54"/>
                    </a:cubicBezTo>
                    <a:cubicBezTo>
                      <a:pt x="49" y="52"/>
                      <a:pt x="46" y="49"/>
                      <a:pt x="41" y="46"/>
                    </a:cubicBezTo>
                    <a:cubicBezTo>
                      <a:pt x="39" y="44"/>
                      <a:pt x="35" y="41"/>
                      <a:pt x="36" y="40"/>
                    </a:cubicBezTo>
                    <a:cubicBezTo>
                      <a:pt x="36" y="40"/>
                      <a:pt x="36" y="38"/>
                      <a:pt x="36" y="38"/>
                    </a:cubicBezTo>
                    <a:cubicBezTo>
                      <a:pt x="37" y="36"/>
                      <a:pt x="39" y="34"/>
                      <a:pt x="40" y="31"/>
                    </a:cubicBezTo>
                    <a:cubicBezTo>
                      <a:pt x="40" y="31"/>
                      <a:pt x="40" y="31"/>
                      <a:pt x="40" y="31"/>
                    </a:cubicBezTo>
                    <a:cubicBezTo>
                      <a:pt x="41" y="31"/>
                      <a:pt x="46" y="33"/>
                      <a:pt x="49" y="35"/>
                    </a:cubicBezTo>
                    <a:cubicBezTo>
                      <a:pt x="54" y="38"/>
                      <a:pt x="54" y="38"/>
                      <a:pt x="54" y="38"/>
                    </a:cubicBezTo>
                    <a:cubicBezTo>
                      <a:pt x="59" y="41"/>
                      <a:pt x="62" y="43"/>
                      <a:pt x="64" y="42"/>
                    </a:cubicBezTo>
                    <a:cubicBezTo>
                      <a:pt x="64" y="42"/>
                      <a:pt x="65" y="42"/>
                      <a:pt x="65" y="41"/>
                    </a:cubicBezTo>
                    <a:cubicBezTo>
                      <a:pt x="66" y="39"/>
                      <a:pt x="62" y="36"/>
                      <a:pt x="55" y="32"/>
                    </a:cubicBezTo>
                    <a:cubicBezTo>
                      <a:pt x="52" y="31"/>
                      <a:pt x="52" y="31"/>
                      <a:pt x="52" y="31"/>
                    </a:cubicBezTo>
                    <a:cubicBezTo>
                      <a:pt x="49" y="29"/>
                      <a:pt x="45" y="27"/>
                      <a:pt x="44" y="26"/>
                    </a:cubicBezTo>
                    <a:cubicBezTo>
                      <a:pt x="43" y="25"/>
                      <a:pt x="43" y="24"/>
                      <a:pt x="44" y="22"/>
                    </a:cubicBezTo>
                    <a:cubicBezTo>
                      <a:pt x="44" y="22"/>
                      <a:pt x="46" y="14"/>
                      <a:pt x="46" y="14"/>
                    </a:cubicBezTo>
                    <a:cubicBezTo>
                      <a:pt x="46" y="14"/>
                      <a:pt x="47" y="13"/>
                      <a:pt x="47" y="13"/>
                    </a:cubicBezTo>
                    <a:cubicBezTo>
                      <a:pt x="48" y="12"/>
                      <a:pt x="48" y="11"/>
                      <a:pt x="50" y="12"/>
                    </a:cubicBezTo>
                    <a:cubicBezTo>
                      <a:pt x="51" y="12"/>
                      <a:pt x="53" y="13"/>
                      <a:pt x="56" y="14"/>
                    </a:cubicBezTo>
                    <a:cubicBezTo>
                      <a:pt x="62" y="17"/>
                      <a:pt x="67" y="19"/>
                      <a:pt x="69" y="19"/>
                    </a:cubicBezTo>
                    <a:cubicBezTo>
                      <a:pt x="69" y="18"/>
                      <a:pt x="69" y="18"/>
                      <a:pt x="70" y="17"/>
                    </a:cubicBezTo>
                    <a:cubicBezTo>
                      <a:pt x="70" y="14"/>
                      <a:pt x="66" y="11"/>
                      <a:pt x="57" y="8"/>
                    </a:cubicBezTo>
                    <a:cubicBezTo>
                      <a:pt x="54" y="7"/>
                      <a:pt x="52" y="6"/>
                      <a:pt x="52" y="5"/>
                    </a:cubicBezTo>
                    <a:cubicBezTo>
                      <a:pt x="52" y="4"/>
                      <a:pt x="52" y="4"/>
                      <a:pt x="53" y="3"/>
                    </a:cubicBezTo>
                    <a:cubicBezTo>
                      <a:pt x="53" y="3"/>
                      <a:pt x="54" y="3"/>
                      <a:pt x="54" y="3"/>
                    </a:cubicBezTo>
                    <a:cubicBezTo>
                      <a:pt x="57" y="1"/>
                      <a:pt x="61" y="2"/>
                      <a:pt x="66" y="4"/>
                    </a:cubicBezTo>
                    <a:cubicBezTo>
                      <a:pt x="66" y="4"/>
                      <a:pt x="67" y="4"/>
                      <a:pt x="67" y="4"/>
                    </a:cubicBezTo>
                    <a:cubicBezTo>
                      <a:pt x="74" y="9"/>
                      <a:pt x="78" y="15"/>
                      <a:pt x="77" y="23"/>
                    </a:cubicBezTo>
                    <a:cubicBezTo>
                      <a:pt x="77" y="24"/>
                      <a:pt x="77" y="25"/>
                      <a:pt x="76" y="26"/>
                    </a:cubicBezTo>
                    <a:cubicBezTo>
                      <a:pt x="75" y="26"/>
                      <a:pt x="73" y="26"/>
                      <a:pt x="69" y="25"/>
                    </a:cubicBezTo>
                    <a:cubicBezTo>
                      <a:pt x="65" y="24"/>
                      <a:pt x="65" y="24"/>
                      <a:pt x="65" y="24"/>
                    </a:cubicBezTo>
                    <a:cubicBezTo>
                      <a:pt x="63" y="23"/>
                      <a:pt x="60" y="22"/>
                      <a:pt x="57" y="21"/>
                    </a:cubicBezTo>
                    <a:cubicBezTo>
                      <a:pt x="56" y="20"/>
                      <a:pt x="54" y="21"/>
                      <a:pt x="53" y="21"/>
                    </a:cubicBezTo>
                    <a:cubicBezTo>
                      <a:pt x="52" y="22"/>
                      <a:pt x="52" y="22"/>
                      <a:pt x="52" y="23"/>
                    </a:cubicBezTo>
                    <a:cubicBezTo>
                      <a:pt x="51" y="26"/>
                      <a:pt x="53" y="27"/>
                      <a:pt x="56" y="28"/>
                    </a:cubicBezTo>
                    <a:cubicBezTo>
                      <a:pt x="60" y="30"/>
                      <a:pt x="64" y="32"/>
                      <a:pt x="69" y="34"/>
                    </a:cubicBezTo>
                    <a:cubicBezTo>
                      <a:pt x="71" y="35"/>
                      <a:pt x="72" y="38"/>
                      <a:pt x="72" y="39"/>
                    </a:cubicBezTo>
                    <a:cubicBezTo>
                      <a:pt x="73" y="40"/>
                      <a:pt x="72" y="42"/>
                      <a:pt x="72" y="43"/>
                    </a:cubicBezTo>
                    <a:cubicBezTo>
                      <a:pt x="70" y="46"/>
                      <a:pt x="70" y="46"/>
                      <a:pt x="70" y="46"/>
                    </a:cubicBezTo>
                    <a:cubicBezTo>
                      <a:pt x="69" y="48"/>
                      <a:pt x="69" y="48"/>
                      <a:pt x="69" y="48"/>
                    </a:cubicBezTo>
                    <a:cubicBezTo>
                      <a:pt x="69" y="48"/>
                      <a:pt x="67" y="50"/>
                      <a:pt x="67" y="50"/>
                    </a:cubicBezTo>
                    <a:cubicBezTo>
                      <a:pt x="64" y="50"/>
                      <a:pt x="60" y="47"/>
                      <a:pt x="58" y="45"/>
                    </a:cubicBezTo>
                    <a:cubicBezTo>
                      <a:pt x="56" y="44"/>
                      <a:pt x="56" y="44"/>
                      <a:pt x="56" y="44"/>
                    </a:cubicBezTo>
                    <a:cubicBezTo>
                      <a:pt x="54" y="42"/>
                      <a:pt x="54" y="42"/>
                      <a:pt x="54" y="42"/>
                    </a:cubicBezTo>
                    <a:cubicBezTo>
                      <a:pt x="50" y="40"/>
                      <a:pt x="46" y="36"/>
                      <a:pt x="43" y="40"/>
                    </a:cubicBezTo>
                    <a:cubicBezTo>
                      <a:pt x="43" y="40"/>
                      <a:pt x="42" y="41"/>
                      <a:pt x="42" y="42"/>
                    </a:cubicBezTo>
                    <a:cubicBezTo>
                      <a:pt x="43" y="43"/>
                      <a:pt x="44" y="45"/>
                      <a:pt x="47" y="47"/>
                    </a:cubicBezTo>
                    <a:cubicBezTo>
                      <a:pt x="47" y="47"/>
                      <a:pt x="47" y="47"/>
                      <a:pt x="47" y="47"/>
                    </a:cubicBezTo>
                    <a:cubicBezTo>
                      <a:pt x="50" y="49"/>
                      <a:pt x="59" y="55"/>
                      <a:pt x="60" y="57"/>
                    </a:cubicBezTo>
                    <a:cubicBezTo>
                      <a:pt x="60" y="58"/>
                      <a:pt x="59" y="61"/>
                      <a:pt x="58" y="63"/>
                    </a:cubicBezTo>
                    <a:cubicBezTo>
                      <a:pt x="57" y="64"/>
                      <a:pt x="55" y="67"/>
                      <a:pt x="55" y="67"/>
                    </a:cubicBezTo>
                    <a:cubicBezTo>
                      <a:pt x="52" y="70"/>
                      <a:pt x="48" y="73"/>
                      <a:pt x="45" y="75"/>
                    </a:cubicBezTo>
                    <a:cubicBezTo>
                      <a:pt x="44" y="76"/>
                      <a:pt x="43" y="76"/>
                      <a:pt x="41" y="74"/>
                    </a:cubicBezTo>
                    <a:cubicBezTo>
                      <a:pt x="41" y="74"/>
                      <a:pt x="41" y="74"/>
                      <a:pt x="41" y="74"/>
                    </a:cubicBezTo>
                    <a:cubicBezTo>
                      <a:pt x="38" y="72"/>
                      <a:pt x="32" y="65"/>
                      <a:pt x="30" y="62"/>
                    </a:cubicBezTo>
                    <a:cubicBezTo>
                      <a:pt x="28" y="60"/>
                      <a:pt x="26" y="57"/>
                      <a:pt x="23" y="59"/>
                    </a:cubicBezTo>
                    <a:cubicBezTo>
                      <a:pt x="22" y="59"/>
                      <a:pt x="22" y="59"/>
                      <a:pt x="22" y="60"/>
                    </a:cubicBezTo>
                    <a:cubicBezTo>
                      <a:pt x="21" y="63"/>
                      <a:pt x="25" y="68"/>
                      <a:pt x="28" y="73"/>
                    </a:cubicBezTo>
                    <a:cubicBezTo>
                      <a:pt x="30" y="76"/>
                      <a:pt x="33" y="79"/>
                      <a:pt x="33" y="81"/>
                    </a:cubicBezTo>
                    <a:cubicBezTo>
                      <a:pt x="33" y="82"/>
                      <a:pt x="32" y="83"/>
                      <a:pt x="32" y="83"/>
                    </a:cubicBezTo>
                    <a:cubicBezTo>
                      <a:pt x="31" y="84"/>
                      <a:pt x="30" y="83"/>
                      <a:pt x="30" y="83"/>
                    </a:cubicBezTo>
                    <a:cubicBezTo>
                      <a:pt x="30" y="83"/>
                      <a:pt x="26" y="80"/>
                      <a:pt x="26" y="80"/>
                    </a:cubicBezTo>
                    <a:cubicBezTo>
                      <a:pt x="24" y="79"/>
                      <a:pt x="23" y="77"/>
                      <a:pt x="22" y="75"/>
                    </a:cubicBezTo>
                    <a:cubicBezTo>
                      <a:pt x="20" y="72"/>
                      <a:pt x="18" y="70"/>
                      <a:pt x="16" y="71"/>
                    </a:cubicBezTo>
                    <a:cubicBezTo>
                      <a:pt x="14" y="73"/>
                      <a:pt x="15" y="74"/>
                      <a:pt x="17" y="76"/>
                    </a:cubicBezTo>
                    <a:cubicBezTo>
                      <a:pt x="18" y="78"/>
                      <a:pt x="18" y="78"/>
                      <a:pt x="18" y="78"/>
                    </a:cubicBezTo>
                    <a:cubicBezTo>
                      <a:pt x="20" y="80"/>
                      <a:pt x="20" y="80"/>
                      <a:pt x="20" y="80"/>
                    </a:cubicBezTo>
                    <a:cubicBezTo>
                      <a:pt x="21" y="82"/>
                      <a:pt x="22" y="84"/>
                      <a:pt x="23" y="85"/>
                    </a:cubicBezTo>
                    <a:cubicBezTo>
                      <a:pt x="23" y="85"/>
                      <a:pt x="23" y="86"/>
                      <a:pt x="23" y="86"/>
                    </a:cubicBezTo>
                    <a:cubicBezTo>
                      <a:pt x="22" y="86"/>
                      <a:pt x="22" y="87"/>
                      <a:pt x="21" y="86"/>
                    </a:cubicBezTo>
                    <a:cubicBezTo>
                      <a:pt x="19" y="85"/>
                      <a:pt x="16" y="82"/>
                      <a:pt x="15" y="80"/>
                    </a:cubicBezTo>
                    <a:cubicBezTo>
                      <a:pt x="13" y="76"/>
                      <a:pt x="13" y="76"/>
                      <a:pt x="13" y="76"/>
                    </a:cubicBezTo>
                    <a:cubicBezTo>
                      <a:pt x="12" y="73"/>
                      <a:pt x="11" y="69"/>
                      <a:pt x="9" y="68"/>
                    </a:cubicBezTo>
                    <a:cubicBezTo>
                      <a:pt x="9" y="68"/>
                      <a:pt x="8" y="68"/>
                      <a:pt x="7" y="68"/>
                    </a:cubicBezTo>
                    <a:cubicBezTo>
                      <a:pt x="7" y="68"/>
                      <a:pt x="7" y="68"/>
                      <a:pt x="7" y="69"/>
                    </a:cubicBezTo>
                    <a:cubicBezTo>
                      <a:pt x="4" y="71"/>
                      <a:pt x="7" y="74"/>
                      <a:pt x="8" y="76"/>
                    </a:cubicBezTo>
                    <a:cubicBezTo>
                      <a:pt x="9" y="78"/>
                      <a:pt x="10" y="82"/>
                      <a:pt x="10" y="84"/>
                    </a:cubicBezTo>
                    <a:cubicBezTo>
                      <a:pt x="10" y="84"/>
                      <a:pt x="10" y="85"/>
                      <a:pt x="9" y="85"/>
                    </a:cubicBezTo>
                    <a:close/>
                  </a:path>
                </a:pathLst>
              </a:custGeom>
              <a:solidFill>
                <a:srgbClr val="FD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4" name="Freeform 597">
                <a:extLst>
                  <a:ext uri="{FF2B5EF4-FFF2-40B4-BE49-F238E27FC236}">
                    <a16:creationId xmlns:a16="http://schemas.microsoft.com/office/drawing/2014/main" id="{4C4B328D-5FFE-42A3-A44E-3CB491BE7B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3351"/>
                <a:ext cx="10" cy="14"/>
              </a:xfrm>
              <a:custGeom>
                <a:avLst/>
                <a:gdLst>
                  <a:gd name="T0" fmla="*/ 0 w 3"/>
                  <a:gd name="T1" fmla="*/ 0 h 4"/>
                  <a:gd name="T2" fmla="*/ 33 w 3"/>
                  <a:gd name="T3" fmla="*/ 49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0"/>
                    </a:moveTo>
                    <a:cubicBezTo>
                      <a:pt x="3" y="0"/>
                      <a:pt x="3" y="2"/>
                      <a:pt x="3" y="4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5" name="Freeform 598">
                <a:extLst>
                  <a:ext uri="{FF2B5EF4-FFF2-40B4-BE49-F238E27FC236}">
                    <a16:creationId xmlns:a16="http://schemas.microsoft.com/office/drawing/2014/main" id="{5013CB34-FC2C-4093-970C-8714B460A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3336"/>
                <a:ext cx="10" cy="22"/>
              </a:xfrm>
              <a:custGeom>
                <a:avLst/>
                <a:gdLst>
                  <a:gd name="T0" fmla="*/ 0 w 3"/>
                  <a:gd name="T1" fmla="*/ 0 h 6"/>
                  <a:gd name="T2" fmla="*/ 33 w 3"/>
                  <a:gd name="T3" fmla="*/ 8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3" y="2"/>
                      <a:pt x="3" y="4"/>
                      <a:pt x="3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6" name="Freeform 599">
                <a:extLst>
                  <a:ext uri="{FF2B5EF4-FFF2-40B4-BE49-F238E27FC236}">
                    <a16:creationId xmlns:a16="http://schemas.microsoft.com/office/drawing/2014/main" id="{F55FCF84-E323-4BEC-8D0A-FE56F7061C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3336"/>
                <a:ext cx="10" cy="22"/>
              </a:xfrm>
              <a:custGeom>
                <a:avLst/>
                <a:gdLst>
                  <a:gd name="T0" fmla="*/ 0 w 3"/>
                  <a:gd name="T1" fmla="*/ 0 h 6"/>
                  <a:gd name="T2" fmla="*/ 23 w 3"/>
                  <a:gd name="T3" fmla="*/ 81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0"/>
                    </a:moveTo>
                    <a:cubicBezTo>
                      <a:pt x="3" y="3"/>
                      <a:pt x="3" y="4"/>
                      <a:pt x="2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7" name="Freeform 600">
                <a:extLst>
                  <a:ext uri="{FF2B5EF4-FFF2-40B4-BE49-F238E27FC236}">
                    <a16:creationId xmlns:a16="http://schemas.microsoft.com/office/drawing/2014/main" id="{CF6B2B93-319E-487B-80ED-541A09A987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3319"/>
                <a:ext cx="7" cy="21"/>
              </a:xfrm>
              <a:custGeom>
                <a:avLst/>
                <a:gdLst>
                  <a:gd name="T0" fmla="*/ 0 w 2"/>
                  <a:gd name="T1" fmla="*/ 0 h 6"/>
                  <a:gd name="T2" fmla="*/ 14 w 2"/>
                  <a:gd name="T3" fmla="*/ 74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6">
                    <a:moveTo>
                      <a:pt x="0" y="0"/>
                    </a:moveTo>
                    <a:cubicBezTo>
                      <a:pt x="2" y="3"/>
                      <a:pt x="1" y="5"/>
                      <a:pt x="1" y="6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8" name="Freeform 601">
                <a:extLst>
                  <a:ext uri="{FF2B5EF4-FFF2-40B4-BE49-F238E27FC236}">
                    <a16:creationId xmlns:a16="http://schemas.microsoft.com/office/drawing/2014/main" id="{DFF0AB24-B7BE-4866-9B94-943F31BBC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0" y="3287"/>
                <a:ext cx="13" cy="42"/>
              </a:xfrm>
              <a:custGeom>
                <a:avLst/>
                <a:gdLst>
                  <a:gd name="T0" fmla="*/ 0 w 4"/>
                  <a:gd name="T1" fmla="*/ 0 h 12"/>
                  <a:gd name="T2" fmla="*/ 33 w 4"/>
                  <a:gd name="T3" fmla="*/ 88 h 12"/>
                  <a:gd name="T4" fmla="*/ 10 w 4"/>
                  <a:gd name="T5" fmla="*/ 147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" h="12">
                    <a:moveTo>
                      <a:pt x="0" y="0"/>
                    </a:moveTo>
                    <a:cubicBezTo>
                      <a:pt x="1" y="3"/>
                      <a:pt x="3" y="5"/>
                      <a:pt x="3" y="7"/>
                    </a:cubicBezTo>
                    <a:cubicBezTo>
                      <a:pt x="4" y="9"/>
                      <a:pt x="3" y="11"/>
                      <a:pt x="1" y="1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89" name="Freeform 602">
                <a:extLst>
                  <a:ext uri="{FF2B5EF4-FFF2-40B4-BE49-F238E27FC236}">
                    <a16:creationId xmlns:a16="http://schemas.microsoft.com/office/drawing/2014/main" id="{7C508365-458F-4BAE-87DD-C591360EF6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3266"/>
                <a:ext cx="6" cy="7"/>
              </a:xfrm>
              <a:custGeom>
                <a:avLst/>
                <a:gdLst>
                  <a:gd name="T0" fmla="*/ 0 w 2"/>
                  <a:gd name="T1" fmla="*/ 25 h 2"/>
                  <a:gd name="T2" fmla="*/ 18 w 2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2">
                    <a:moveTo>
                      <a:pt x="0" y="2"/>
                    </a:moveTo>
                    <a:cubicBezTo>
                      <a:pt x="1" y="2"/>
                      <a:pt x="2" y="1"/>
                      <a:pt x="2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0" name="Freeform 603">
                <a:extLst>
                  <a:ext uri="{FF2B5EF4-FFF2-40B4-BE49-F238E27FC236}">
                    <a16:creationId xmlns:a16="http://schemas.microsoft.com/office/drawing/2014/main" id="{AA7E0318-19CD-473D-B977-9FD8F0E230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3287"/>
                <a:ext cx="10" cy="7"/>
              </a:xfrm>
              <a:custGeom>
                <a:avLst/>
                <a:gdLst>
                  <a:gd name="T0" fmla="*/ 0 w 3"/>
                  <a:gd name="T1" fmla="*/ 25 h 2"/>
                  <a:gd name="T2" fmla="*/ 33 w 3"/>
                  <a:gd name="T3" fmla="*/ 0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2">
                    <a:moveTo>
                      <a:pt x="0" y="2"/>
                    </a:moveTo>
                    <a:cubicBezTo>
                      <a:pt x="2" y="2"/>
                      <a:pt x="3" y="1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1" name="Freeform 604">
                <a:extLst>
                  <a:ext uri="{FF2B5EF4-FFF2-40B4-BE49-F238E27FC236}">
                    <a16:creationId xmlns:a16="http://schemas.microsoft.com/office/drawing/2014/main" id="{7384DAF2-5F08-45FD-9E47-DF7B5D7A16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028"/>
                <a:ext cx="425" cy="368"/>
              </a:xfrm>
              <a:custGeom>
                <a:avLst/>
                <a:gdLst>
                  <a:gd name="T0" fmla="*/ 553 w 129"/>
                  <a:gd name="T1" fmla="*/ 908 h 105"/>
                  <a:gd name="T2" fmla="*/ 1206 w 129"/>
                  <a:gd name="T3" fmla="*/ 957 h 105"/>
                  <a:gd name="T4" fmla="*/ 748 w 129"/>
                  <a:gd name="T5" fmla="*/ 368 h 105"/>
                  <a:gd name="T6" fmla="*/ 142 w 129"/>
                  <a:gd name="T7" fmla="*/ 245 h 105"/>
                  <a:gd name="T8" fmla="*/ 553 w 129"/>
                  <a:gd name="T9" fmla="*/ 908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05">
                    <a:moveTo>
                      <a:pt x="51" y="74"/>
                    </a:moveTo>
                    <a:cubicBezTo>
                      <a:pt x="58" y="79"/>
                      <a:pt x="92" y="105"/>
                      <a:pt x="111" y="78"/>
                    </a:cubicBezTo>
                    <a:cubicBezTo>
                      <a:pt x="129" y="51"/>
                      <a:pt x="88" y="36"/>
                      <a:pt x="69" y="30"/>
                    </a:cubicBezTo>
                    <a:cubicBezTo>
                      <a:pt x="50" y="23"/>
                      <a:pt x="30" y="0"/>
                      <a:pt x="13" y="20"/>
                    </a:cubicBezTo>
                    <a:cubicBezTo>
                      <a:pt x="0" y="38"/>
                      <a:pt x="29" y="60"/>
                      <a:pt x="51" y="74"/>
                    </a:cubicBezTo>
                    <a:close/>
                  </a:path>
                </a:pathLst>
              </a:custGeom>
              <a:solidFill>
                <a:srgbClr val="6CAC6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2" name="Freeform 605">
                <a:extLst>
                  <a:ext uri="{FF2B5EF4-FFF2-40B4-BE49-F238E27FC236}">
                    <a16:creationId xmlns:a16="http://schemas.microsoft.com/office/drawing/2014/main" id="{75DD1B1E-0A7B-4D38-A427-26606AAA7C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56"/>
                <a:ext cx="336" cy="287"/>
              </a:xfrm>
              <a:custGeom>
                <a:avLst/>
                <a:gdLst>
                  <a:gd name="T0" fmla="*/ 1084 w 102"/>
                  <a:gd name="T1" fmla="*/ 637 h 82"/>
                  <a:gd name="T2" fmla="*/ 1054 w 102"/>
                  <a:gd name="T3" fmla="*/ 847 h 82"/>
                  <a:gd name="T4" fmla="*/ 889 w 102"/>
                  <a:gd name="T5" fmla="*/ 970 h 82"/>
                  <a:gd name="T6" fmla="*/ 468 w 102"/>
                  <a:gd name="T7" fmla="*/ 809 h 82"/>
                  <a:gd name="T8" fmla="*/ 445 w 102"/>
                  <a:gd name="T9" fmla="*/ 798 h 82"/>
                  <a:gd name="T10" fmla="*/ 0 w 102"/>
                  <a:gd name="T11" fmla="*/ 294 h 82"/>
                  <a:gd name="T12" fmla="*/ 33 w 102"/>
                  <a:gd name="T13" fmla="*/ 161 h 82"/>
                  <a:gd name="T14" fmla="*/ 422 w 102"/>
                  <a:gd name="T15" fmla="*/ 186 h 82"/>
                  <a:gd name="T16" fmla="*/ 606 w 102"/>
                  <a:gd name="T17" fmla="*/ 294 h 82"/>
                  <a:gd name="T18" fmla="*/ 1084 w 102"/>
                  <a:gd name="T19" fmla="*/ 637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82">
                    <a:moveTo>
                      <a:pt x="100" y="52"/>
                    </a:moveTo>
                    <a:cubicBezTo>
                      <a:pt x="102" y="57"/>
                      <a:pt x="101" y="63"/>
                      <a:pt x="97" y="69"/>
                    </a:cubicBezTo>
                    <a:cubicBezTo>
                      <a:pt x="93" y="75"/>
                      <a:pt x="88" y="78"/>
                      <a:pt x="82" y="79"/>
                    </a:cubicBezTo>
                    <a:cubicBezTo>
                      <a:pt x="68" y="82"/>
                      <a:pt x="50" y="72"/>
                      <a:pt x="43" y="66"/>
                    </a:cubicBezTo>
                    <a:cubicBezTo>
                      <a:pt x="43" y="66"/>
                      <a:pt x="41" y="65"/>
                      <a:pt x="41" y="65"/>
                    </a:cubicBezTo>
                    <a:cubicBezTo>
                      <a:pt x="28" y="57"/>
                      <a:pt x="3" y="38"/>
                      <a:pt x="0" y="24"/>
                    </a:cubicBezTo>
                    <a:cubicBezTo>
                      <a:pt x="0" y="20"/>
                      <a:pt x="1" y="17"/>
                      <a:pt x="3" y="13"/>
                    </a:cubicBezTo>
                    <a:cubicBezTo>
                      <a:pt x="13" y="0"/>
                      <a:pt x="25" y="7"/>
                      <a:pt x="39" y="15"/>
                    </a:cubicBezTo>
                    <a:cubicBezTo>
                      <a:pt x="45" y="18"/>
                      <a:pt x="50" y="22"/>
                      <a:pt x="56" y="24"/>
                    </a:cubicBezTo>
                    <a:cubicBezTo>
                      <a:pt x="68" y="28"/>
                      <a:pt x="95" y="37"/>
                      <a:pt x="100" y="52"/>
                    </a:cubicBezTo>
                    <a:close/>
                  </a:path>
                </a:pathLst>
              </a:custGeom>
              <a:solidFill>
                <a:srgbClr val="C2DD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3" name="Freeform 606">
                <a:extLst>
                  <a:ext uri="{FF2B5EF4-FFF2-40B4-BE49-F238E27FC236}">
                    <a16:creationId xmlns:a16="http://schemas.microsoft.com/office/drawing/2014/main" id="{9986995B-8924-4F4E-9656-9BDB703D3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087"/>
                <a:ext cx="309" cy="235"/>
              </a:xfrm>
              <a:custGeom>
                <a:avLst/>
                <a:gdLst>
                  <a:gd name="T0" fmla="*/ 43 w 94"/>
                  <a:gd name="T1" fmla="*/ 235 h 67"/>
                  <a:gd name="T2" fmla="*/ 141 w 94"/>
                  <a:gd name="T3" fmla="*/ 74 h 67"/>
                  <a:gd name="T4" fmla="*/ 66 w 94"/>
                  <a:gd name="T5" fmla="*/ 309 h 67"/>
                  <a:gd name="T6" fmla="*/ 128 w 94"/>
                  <a:gd name="T7" fmla="*/ 407 h 67"/>
                  <a:gd name="T8" fmla="*/ 250 w 94"/>
                  <a:gd name="T9" fmla="*/ 284 h 67"/>
                  <a:gd name="T10" fmla="*/ 217 w 94"/>
                  <a:gd name="T11" fmla="*/ 466 h 67"/>
                  <a:gd name="T12" fmla="*/ 325 w 94"/>
                  <a:gd name="T13" fmla="*/ 530 h 67"/>
                  <a:gd name="T14" fmla="*/ 477 w 94"/>
                  <a:gd name="T15" fmla="*/ 270 h 67"/>
                  <a:gd name="T16" fmla="*/ 378 w 94"/>
                  <a:gd name="T17" fmla="*/ 530 h 67"/>
                  <a:gd name="T18" fmla="*/ 510 w 94"/>
                  <a:gd name="T19" fmla="*/ 628 h 67"/>
                  <a:gd name="T20" fmla="*/ 638 w 94"/>
                  <a:gd name="T21" fmla="*/ 442 h 67"/>
                  <a:gd name="T22" fmla="*/ 552 w 94"/>
                  <a:gd name="T23" fmla="*/ 663 h 67"/>
                  <a:gd name="T24" fmla="*/ 648 w 94"/>
                  <a:gd name="T25" fmla="*/ 726 h 67"/>
                  <a:gd name="T26" fmla="*/ 736 w 94"/>
                  <a:gd name="T27" fmla="*/ 603 h 67"/>
                  <a:gd name="T28" fmla="*/ 690 w 94"/>
                  <a:gd name="T29" fmla="*/ 761 h 67"/>
                  <a:gd name="T30" fmla="*/ 746 w 94"/>
                  <a:gd name="T31" fmla="*/ 824 h 67"/>
                  <a:gd name="T32" fmla="*/ 822 w 94"/>
                  <a:gd name="T33" fmla="*/ 751 h 67"/>
                  <a:gd name="T34" fmla="*/ 855 w 94"/>
                  <a:gd name="T35" fmla="*/ 810 h 67"/>
                  <a:gd name="T36" fmla="*/ 963 w 94"/>
                  <a:gd name="T37" fmla="*/ 712 h 67"/>
                  <a:gd name="T38" fmla="*/ 865 w 94"/>
                  <a:gd name="T39" fmla="*/ 589 h 67"/>
                  <a:gd name="T40" fmla="*/ 822 w 94"/>
                  <a:gd name="T41" fmla="*/ 540 h 67"/>
                  <a:gd name="T42" fmla="*/ 842 w 94"/>
                  <a:gd name="T43" fmla="*/ 344 h 67"/>
                  <a:gd name="T44" fmla="*/ 690 w 94"/>
                  <a:gd name="T45" fmla="*/ 554 h 67"/>
                  <a:gd name="T46" fmla="*/ 661 w 94"/>
                  <a:gd name="T47" fmla="*/ 530 h 67"/>
                  <a:gd name="T48" fmla="*/ 690 w 94"/>
                  <a:gd name="T49" fmla="*/ 319 h 67"/>
                  <a:gd name="T50" fmla="*/ 496 w 94"/>
                  <a:gd name="T51" fmla="*/ 554 h 67"/>
                  <a:gd name="T52" fmla="*/ 464 w 94"/>
                  <a:gd name="T53" fmla="*/ 516 h 67"/>
                  <a:gd name="T54" fmla="*/ 552 w 94"/>
                  <a:gd name="T55" fmla="*/ 210 h 67"/>
                  <a:gd name="T56" fmla="*/ 411 w 94"/>
                  <a:gd name="T57" fmla="*/ 210 h 67"/>
                  <a:gd name="T58" fmla="*/ 378 w 94"/>
                  <a:gd name="T59" fmla="*/ 172 h 67"/>
                  <a:gd name="T60" fmla="*/ 325 w 94"/>
                  <a:gd name="T61" fmla="*/ 74 h 67"/>
                  <a:gd name="T62" fmla="*/ 237 w 94"/>
                  <a:gd name="T63" fmla="*/ 147 h 67"/>
                  <a:gd name="T64" fmla="*/ 161 w 94"/>
                  <a:gd name="T65" fmla="*/ 196 h 67"/>
                  <a:gd name="T66" fmla="*/ 184 w 94"/>
                  <a:gd name="T67" fmla="*/ 25 h 67"/>
                  <a:gd name="T68" fmla="*/ 23 w 94"/>
                  <a:gd name="T69" fmla="*/ 235 h 67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</a:gdLst>
                <a:ahLst/>
                <a:cxnLst>
                  <a:cxn ang="T70">
                    <a:pos x="T0" y="T1"/>
                  </a:cxn>
                  <a:cxn ang="T71">
                    <a:pos x="T2" y="T3"/>
                  </a:cxn>
                  <a:cxn ang="T72">
                    <a:pos x="T4" y="T5"/>
                  </a:cxn>
                  <a:cxn ang="T73">
                    <a:pos x="T6" y="T7"/>
                  </a:cxn>
                  <a:cxn ang="T74">
                    <a:pos x="T8" y="T9"/>
                  </a:cxn>
                  <a:cxn ang="T75">
                    <a:pos x="T10" y="T11"/>
                  </a:cxn>
                  <a:cxn ang="T76">
                    <a:pos x="T12" y="T13"/>
                  </a:cxn>
                  <a:cxn ang="T77">
                    <a:pos x="T14" y="T15"/>
                  </a:cxn>
                  <a:cxn ang="T78">
                    <a:pos x="T16" y="T17"/>
                  </a:cxn>
                  <a:cxn ang="T79">
                    <a:pos x="T18" y="T19"/>
                  </a:cxn>
                  <a:cxn ang="T80">
                    <a:pos x="T20" y="T21"/>
                  </a:cxn>
                  <a:cxn ang="T81">
                    <a:pos x="T22" y="T23"/>
                  </a:cxn>
                  <a:cxn ang="T82">
                    <a:pos x="T24" y="T25"/>
                  </a:cxn>
                  <a:cxn ang="T83">
                    <a:pos x="T26" y="T27"/>
                  </a:cxn>
                  <a:cxn ang="T84">
                    <a:pos x="T28" y="T29"/>
                  </a:cxn>
                  <a:cxn ang="T85">
                    <a:pos x="T30" y="T31"/>
                  </a:cxn>
                  <a:cxn ang="T86">
                    <a:pos x="T32" y="T33"/>
                  </a:cxn>
                  <a:cxn ang="T87">
                    <a:pos x="T34" y="T35"/>
                  </a:cxn>
                  <a:cxn ang="T88">
                    <a:pos x="T36" y="T37"/>
                  </a:cxn>
                  <a:cxn ang="T89">
                    <a:pos x="T38" y="T39"/>
                  </a:cxn>
                  <a:cxn ang="T90">
                    <a:pos x="T40" y="T41"/>
                  </a:cxn>
                  <a:cxn ang="T91">
                    <a:pos x="T42" y="T43"/>
                  </a:cxn>
                  <a:cxn ang="T92">
                    <a:pos x="T44" y="T45"/>
                  </a:cxn>
                  <a:cxn ang="T93">
                    <a:pos x="T46" y="T47"/>
                  </a:cxn>
                  <a:cxn ang="T94">
                    <a:pos x="T48" y="T49"/>
                  </a:cxn>
                  <a:cxn ang="T95">
                    <a:pos x="T50" y="T51"/>
                  </a:cxn>
                  <a:cxn ang="T96">
                    <a:pos x="T52" y="T53"/>
                  </a:cxn>
                  <a:cxn ang="T97">
                    <a:pos x="T54" y="T55"/>
                  </a:cxn>
                  <a:cxn ang="T98">
                    <a:pos x="T56" y="T57"/>
                  </a:cxn>
                  <a:cxn ang="T99">
                    <a:pos x="T58" y="T59"/>
                  </a:cxn>
                  <a:cxn ang="T100">
                    <a:pos x="T60" y="T61"/>
                  </a:cxn>
                  <a:cxn ang="T101">
                    <a:pos x="T62" y="T63"/>
                  </a:cxn>
                  <a:cxn ang="T102">
                    <a:pos x="T64" y="T65"/>
                  </a:cxn>
                  <a:cxn ang="T103">
                    <a:pos x="T66" y="T67"/>
                  </a:cxn>
                  <a:cxn ang="T104">
                    <a:pos x="T68" y="T69"/>
                  </a:cxn>
                </a:cxnLst>
                <a:rect l="0" t="0" r="r" b="b"/>
                <a:pathLst>
                  <a:path w="94" h="67">
                    <a:moveTo>
                      <a:pt x="2" y="19"/>
                    </a:moveTo>
                    <a:cubicBezTo>
                      <a:pt x="2" y="19"/>
                      <a:pt x="3" y="21"/>
                      <a:pt x="4" y="19"/>
                    </a:cubicBezTo>
                    <a:cubicBezTo>
                      <a:pt x="6" y="17"/>
                      <a:pt x="7" y="15"/>
                      <a:pt x="7" y="13"/>
                    </a:cubicBezTo>
                    <a:cubicBezTo>
                      <a:pt x="8" y="10"/>
                      <a:pt x="10" y="6"/>
                      <a:pt x="13" y="6"/>
                    </a:cubicBezTo>
                    <a:cubicBezTo>
                      <a:pt x="16" y="7"/>
                      <a:pt x="11" y="15"/>
                      <a:pt x="8" y="18"/>
                    </a:cubicBezTo>
                    <a:cubicBezTo>
                      <a:pt x="7" y="20"/>
                      <a:pt x="6" y="23"/>
                      <a:pt x="6" y="25"/>
                    </a:cubicBezTo>
                    <a:cubicBezTo>
                      <a:pt x="6" y="26"/>
                      <a:pt x="7" y="28"/>
                      <a:pt x="7" y="28"/>
                    </a:cubicBezTo>
                    <a:cubicBezTo>
                      <a:pt x="9" y="30"/>
                      <a:pt x="11" y="32"/>
                      <a:pt x="12" y="33"/>
                    </a:cubicBezTo>
                    <a:cubicBezTo>
                      <a:pt x="14" y="35"/>
                      <a:pt x="16" y="33"/>
                      <a:pt x="16" y="32"/>
                    </a:cubicBezTo>
                    <a:cubicBezTo>
                      <a:pt x="18" y="30"/>
                      <a:pt x="21" y="27"/>
                      <a:pt x="23" y="23"/>
                    </a:cubicBezTo>
                    <a:cubicBezTo>
                      <a:pt x="24" y="20"/>
                      <a:pt x="28" y="22"/>
                      <a:pt x="26" y="25"/>
                    </a:cubicBezTo>
                    <a:cubicBezTo>
                      <a:pt x="25" y="27"/>
                      <a:pt x="20" y="36"/>
                      <a:pt x="20" y="38"/>
                    </a:cubicBezTo>
                    <a:cubicBezTo>
                      <a:pt x="20" y="38"/>
                      <a:pt x="20" y="38"/>
                      <a:pt x="20" y="38"/>
                    </a:cubicBezTo>
                    <a:cubicBezTo>
                      <a:pt x="22" y="42"/>
                      <a:pt x="29" y="46"/>
                      <a:pt x="30" y="43"/>
                    </a:cubicBezTo>
                    <a:cubicBezTo>
                      <a:pt x="33" y="38"/>
                      <a:pt x="37" y="29"/>
                      <a:pt x="39" y="26"/>
                    </a:cubicBezTo>
                    <a:cubicBezTo>
                      <a:pt x="41" y="22"/>
                      <a:pt x="43" y="22"/>
                      <a:pt x="44" y="22"/>
                    </a:cubicBezTo>
                    <a:cubicBezTo>
                      <a:pt x="45" y="23"/>
                      <a:pt x="46" y="24"/>
                      <a:pt x="44" y="28"/>
                    </a:cubicBezTo>
                    <a:cubicBezTo>
                      <a:pt x="43" y="31"/>
                      <a:pt x="38" y="38"/>
                      <a:pt x="35" y="43"/>
                    </a:cubicBezTo>
                    <a:cubicBezTo>
                      <a:pt x="34" y="44"/>
                      <a:pt x="32" y="48"/>
                      <a:pt x="38" y="52"/>
                    </a:cubicBezTo>
                    <a:cubicBezTo>
                      <a:pt x="45" y="56"/>
                      <a:pt x="47" y="52"/>
                      <a:pt x="47" y="51"/>
                    </a:cubicBezTo>
                    <a:cubicBezTo>
                      <a:pt x="50" y="46"/>
                      <a:pt x="54" y="39"/>
                      <a:pt x="56" y="37"/>
                    </a:cubicBezTo>
                    <a:cubicBezTo>
                      <a:pt x="56" y="36"/>
                      <a:pt x="58" y="35"/>
                      <a:pt x="59" y="36"/>
                    </a:cubicBezTo>
                    <a:cubicBezTo>
                      <a:pt x="60" y="36"/>
                      <a:pt x="60" y="38"/>
                      <a:pt x="60" y="39"/>
                    </a:cubicBezTo>
                    <a:cubicBezTo>
                      <a:pt x="58" y="41"/>
                      <a:pt x="53" y="49"/>
                      <a:pt x="51" y="54"/>
                    </a:cubicBezTo>
                    <a:cubicBezTo>
                      <a:pt x="50" y="55"/>
                      <a:pt x="47" y="59"/>
                      <a:pt x="52" y="62"/>
                    </a:cubicBezTo>
                    <a:cubicBezTo>
                      <a:pt x="57" y="64"/>
                      <a:pt x="59" y="60"/>
                      <a:pt x="60" y="59"/>
                    </a:cubicBezTo>
                    <a:cubicBezTo>
                      <a:pt x="61" y="57"/>
                      <a:pt x="64" y="52"/>
                      <a:pt x="65" y="50"/>
                    </a:cubicBezTo>
                    <a:cubicBezTo>
                      <a:pt x="65" y="49"/>
                      <a:pt x="67" y="48"/>
                      <a:pt x="68" y="49"/>
                    </a:cubicBezTo>
                    <a:cubicBezTo>
                      <a:pt x="69" y="50"/>
                      <a:pt x="69" y="51"/>
                      <a:pt x="69" y="52"/>
                    </a:cubicBezTo>
                    <a:cubicBezTo>
                      <a:pt x="67" y="55"/>
                      <a:pt x="65" y="59"/>
                      <a:pt x="64" y="62"/>
                    </a:cubicBezTo>
                    <a:cubicBezTo>
                      <a:pt x="63" y="62"/>
                      <a:pt x="62" y="66"/>
                      <a:pt x="65" y="67"/>
                    </a:cubicBezTo>
                    <a:cubicBezTo>
                      <a:pt x="66" y="67"/>
                      <a:pt x="68" y="67"/>
                      <a:pt x="69" y="67"/>
                    </a:cubicBezTo>
                    <a:cubicBezTo>
                      <a:pt x="70" y="67"/>
                      <a:pt x="72" y="67"/>
                      <a:pt x="73" y="66"/>
                    </a:cubicBezTo>
                    <a:cubicBezTo>
                      <a:pt x="74" y="65"/>
                      <a:pt x="75" y="63"/>
                      <a:pt x="76" y="61"/>
                    </a:cubicBezTo>
                    <a:cubicBezTo>
                      <a:pt x="78" y="57"/>
                      <a:pt x="79" y="56"/>
                      <a:pt x="80" y="57"/>
                    </a:cubicBezTo>
                    <a:cubicBezTo>
                      <a:pt x="81" y="57"/>
                      <a:pt x="77" y="66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83" y="64"/>
                      <a:pt x="86" y="62"/>
                      <a:pt x="89" y="58"/>
                    </a:cubicBezTo>
                    <a:cubicBezTo>
                      <a:pt x="94" y="51"/>
                      <a:pt x="92" y="46"/>
                      <a:pt x="89" y="42"/>
                    </a:cubicBezTo>
                    <a:cubicBezTo>
                      <a:pt x="86" y="37"/>
                      <a:pt x="81" y="46"/>
                      <a:pt x="80" y="48"/>
                    </a:cubicBezTo>
                    <a:cubicBezTo>
                      <a:pt x="78" y="50"/>
                      <a:pt x="77" y="50"/>
                      <a:pt x="76" y="49"/>
                    </a:cubicBezTo>
                    <a:cubicBezTo>
                      <a:pt x="75" y="48"/>
                      <a:pt x="74" y="47"/>
                      <a:pt x="76" y="44"/>
                    </a:cubicBezTo>
                    <a:cubicBezTo>
                      <a:pt x="77" y="41"/>
                      <a:pt x="78" y="40"/>
                      <a:pt x="80" y="36"/>
                    </a:cubicBezTo>
                    <a:cubicBezTo>
                      <a:pt x="83" y="32"/>
                      <a:pt x="79" y="29"/>
                      <a:pt x="78" y="28"/>
                    </a:cubicBezTo>
                    <a:cubicBezTo>
                      <a:pt x="73" y="23"/>
                      <a:pt x="69" y="35"/>
                      <a:pt x="68" y="36"/>
                    </a:cubicBezTo>
                    <a:cubicBezTo>
                      <a:pt x="67" y="39"/>
                      <a:pt x="66" y="41"/>
                      <a:pt x="64" y="45"/>
                    </a:cubicBezTo>
                    <a:cubicBezTo>
                      <a:pt x="63" y="47"/>
                      <a:pt x="61" y="50"/>
                      <a:pt x="59" y="49"/>
                    </a:cubicBezTo>
                    <a:cubicBezTo>
                      <a:pt x="58" y="48"/>
                      <a:pt x="59" y="46"/>
                      <a:pt x="61" y="43"/>
                    </a:cubicBezTo>
                    <a:cubicBezTo>
                      <a:pt x="61" y="42"/>
                      <a:pt x="62" y="41"/>
                      <a:pt x="63" y="39"/>
                    </a:cubicBezTo>
                    <a:cubicBezTo>
                      <a:pt x="64" y="38"/>
                      <a:pt x="69" y="30"/>
                      <a:pt x="64" y="26"/>
                    </a:cubicBezTo>
                    <a:cubicBezTo>
                      <a:pt x="59" y="23"/>
                      <a:pt x="55" y="31"/>
                      <a:pt x="54" y="33"/>
                    </a:cubicBezTo>
                    <a:cubicBezTo>
                      <a:pt x="51" y="38"/>
                      <a:pt x="47" y="44"/>
                      <a:pt x="46" y="45"/>
                    </a:cubicBezTo>
                    <a:cubicBezTo>
                      <a:pt x="46" y="46"/>
                      <a:pt x="44" y="46"/>
                      <a:pt x="43" y="45"/>
                    </a:cubicBezTo>
                    <a:cubicBezTo>
                      <a:pt x="42" y="45"/>
                      <a:pt x="42" y="43"/>
                      <a:pt x="43" y="42"/>
                    </a:cubicBezTo>
                    <a:cubicBezTo>
                      <a:pt x="44" y="41"/>
                      <a:pt x="49" y="33"/>
                      <a:pt x="53" y="26"/>
                    </a:cubicBezTo>
                    <a:cubicBezTo>
                      <a:pt x="54" y="24"/>
                      <a:pt x="56" y="20"/>
                      <a:pt x="51" y="17"/>
                    </a:cubicBezTo>
                    <a:cubicBezTo>
                      <a:pt x="50" y="16"/>
                      <a:pt x="48" y="15"/>
                      <a:pt x="46" y="14"/>
                    </a:cubicBezTo>
                    <a:cubicBezTo>
                      <a:pt x="40" y="11"/>
                      <a:pt x="38" y="17"/>
                      <a:pt x="38" y="17"/>
                    </a:cubicBezTo>
                    <a:cubicBezTo>
                      <a:pt x="38" y="17"/>
                      <a:pt x="35" y="24"/>
                      <a:pt x="32" y="23"/>
                    </a:cubicBezTo>
                    <a:cubicBezTo>
                      <a:pt x="29" y="21"/>
                      <a:pt x="33" y="17"/>
                      <a:pt x="35" y="14"/>
                    </a:cubicBezTo>
                    <a:cubicBezTo>
                      <a:pt x="36" y="12"/>
                      <a:pt x="36" y="11"/>
                      <a:pt x="34" y="9"/>
                    </a:cubicBezTo>
                    <a:cubicBezTo>
                      <a:pt x="33" y="8"/>
                      <a:pt x="32" y="7"/>
                      <a:pt x="30" y="6"/>
                    </a:cubicBezTo>
                    <a:cubicBezTo>
                      <a:pt x="29" y="6"/>
                      <a:pt x="27" y="6"/>
                      <a:pt x="26" y="6"/>
                    </a:cubicBezTo>
                    <a:cubicBezTo>
                      <a:pt x="24" y="8"/>
                      <a:pt x="23" y="10"/>
                      <a:pt x="22" y="12"/>
                    </a:cubicBezTo>
                    <a:cubicBezTo>
                      <a:pt x="20" y="14"/>
                      <a:pt x="17" y="25"/>
                      <a:pt x="15" y="24"/>
                    </a:cubicBezTo>
                    <a:cubicBezTo>
                      <a:pt x="12" y="23"/>
                      <a:pt x="13" y="19"/>
                      <a:pt x="15" y="16"/>
                    </a:cubicBezTo>
                    <a:cubicBezTo>
                      <a:pt x="16" y="13"/>
                      <a:pt x="19" y="8"/>
                      <a:pt x="20" y="4"/>
                    </a:cubicBezTo>
                    <a:cubicBezTo>
                      <a:pt x="20" y="4"/>
                      <a:pt x="18" y="2"/>
                      <a:pt x="17" y="2"/>
                    </a:cubicBezTo>
                    <a:cubicBezTo>
                      <a:pt x="11" y="0"/>
                      <a:pt x="5" y="3"/>
                      <a:pt x="2" y="9"/>
                    </a:cubicBezTo>
                    <a:cubicBezTo>
                      <a:pt x="0" y="12"/>
                      <a:pt x="0" y="15"/>
                      <a:pt x="2" y="19"/>
                    </a:cubicBezTo>
                    <a:close/>
                  </a:path>
                </a:pathLst>
              </a:custGeom>
              <a:solidFill>
                <a:srgbClr val="FCBEC5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4" name="Rectangle 607">
                <a:extLst>
                  <a:ext uri="{FF2B5EF4-FFF2-40B4-BE49-F238E27FC236}">
                    <a16:creationId xmlns:a16="http://schemas.microsoft.com/office/drawing/2014/main" id="{406C0FB7-8133-451C-974D-24BDCD308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7" y="3154"/>
                <a:ext cx="1" cy="1"/>
              </a:xfrm>
              <a:prstGeom prst="rect">
                <a:avLst/>
              </a:prstGeom>
              <a:solidFill>
                <a:srgbClr val="FB9081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95" name="Freeform 608">
                <a:extLst>
                  <a:ext uri="{FF2B5EF4-FFF2-40B4-BE49-F238E27FC236}">
                    <a16:creationId xmlns:a16="http://schemas.microsoft.com/office/drawing/2014/main" id="{9F96ABB2-115C-4A15-A3EA-41137DF4C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3280"/>
                <a:ext cx="49" cy="42"/>
              </a:xfrm>
              <a:custGeom>
                <a:avLst/>
                <a:gdLst>
                  <a:gd name="T0" fmla="*/ 23 w 15"/>
                  <a:gd name="T1" fmla="*/ 88 h 12"/>
                  <a:gd name="T2" fmla="*/ 33 w 15"/>
                  <a:gd name="T3" fmla="*/ 147 h 12"/>
                  <a:gd name="T4" fmla="*/ 75 w 15"/>
                  <a:gd name="T5" fmla="*/ 147 h 12"/>
                  <a:gd name="T6" fmla="*/ 118 w 15"/>
                  <a:gd name="T7" fmla="*/ 137 h 12"/>
                  <a:gd name="T8" fmla="*/ 150 w 15"/>
                  <a:gd name="T9" fmla="*/ 74 h 12"/>
                  <a:gd name="T10" fmla="*/ 160 w 15"/>
                  <a:gd name="T11" fmla="*/ 49 h 12"/>
                  <a:gd name="T12" fmla="*/ 160 w 15"/>
                  <a:gd name="T13" fmla="*/ 49 h 12"/>
                  <a:gd name="T14" fmla="*/ 75 w 15"/>
                  <a:gd name="T15" fmla="*/ 74 h 12"/>
                  <a:gd name="T16" fmla="*/ 65 w 15"/>
                  <a:gd name="T17" fmla="*/ 0 h 12"/>
                  <a:gd name="T18" fmla="*/ 52 w 15"/>
                  <a:gd name="T19" fmla="*/ 0 h 12"/>
                  <a:gd name="T20" fmla="*/ 23 w 15"/>
                  <a:gd name="T21" fmla="*/ 88 h 12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</a:gdLst>
                <a:ahLst/>
                <a:cxnLst>
                  <a:cxn ang="T22">
                    <a:pos x="T0" y="T1"/>
                  </a:cxn>
                  <a:cxn ang="T23">
                    <a:pos x="T2" y="T3"/>
                  </a:cxn>
                  <a:cxn ang="T24">
                    <a:pos x="T4" y="T5"/>
                  </a:cxn>
                  <a:cxn ang="T25">
                    <a:pos x="T6" y="T7"/>
                  </a:cxn>
                  <a:cxn ang="T26">
                    <a:pos x="T8" y="T9"/>
                  </a:cxn>
                  <a:cxn ang="T27">
                    <a:pos x="T10" y="T11"/>
                  </a:cxn>
                  <a:cxn ang="T28">
                    <a:pos x="T12" y="T13"/>
                  </a:cxn>
                  <a:cxn ang="T29">
                    <a:pos x="T14" y="T15"/>
                  </a:cxn>
                  <a:cxn ang="T30">
                    <a:pos x="T16" y="T17"/>
                  </a:cxn>
                  <a:cxn ang="T31">
                    <a:pos x="T18" y="T19"/>
                  </a:cxn>
                  <a:cxn ang="T32">
                    <a:pos x="T20" y="T21"/>
                  </a:cxn>
                </a:cxnLst>
                <a:rect l="0" t="0" r="r" b="b"/>
                <a:pathLst>
                  <a:path w="15" h="12">
                    <a:moveTo>
                      <a:pt x="2" y="7"/>
                    </a:moveTo>
                    <a:cubicBezTo>
                      <a:pt x="1" y="7"/>
                      <a:pt x="0" y="11"/>
                      <a:pt x="3" y="12"/>
                    </a:cubicBezTo>
                    <a:cubicBezTo>
                      <a:pt x="4" y="12"/>
                      <a:pt x="6" y="12"/>
                      <a:pt x="7" y="12"/>
                    </a:cubicBezTo>
                    <a:cubicBezTo>
                      <a:pt x="8" y="12"/>
                      <a:pt x="10" y="12"/>
                      <a:pt x="11" y="11"/>
                    </a:cubicBezTo>
                    <a:cubicBezTo>
                      <a:pt x="12" y="10"/>
                      <a:pt x="13" y="8"/>
                      <a:pt x="14" y="6"/>
                    </a:cubicBezTo>
                    <a:cubicBezTo>
                      <a:pt x="14" y="5"/>
                      <a:pt x="15" y="4"/>
                      <a:pt x="15" y="4"/>
                    </a:cubicBezTo>
                    <a:cubicBezTo>
                      <a:pt x="15" y="4"/>
                      <a:pt x="15" y="4"/>
                      <a:pt x="15" y="4"/>
                    </a:cubicBezTo>
                    <a:cubicBezTo>
                      <a:pt x="13" y="6"/>
                      <a:pt x="9" y="7"/>
                      <a:pt x="7" y="6"/>
                    </a:cubicBezTo>
                    <a:cubicBezTo>
                      <a:pt x="5" y="4"/>
                      <a:pt x="5" y="2"/>
                      <a:pt x="6" y="0"/>
                    </a:cubicBezTo>
                    <a:cubicBezTo>
                      <a:pt x="6" y="0"/>
                      <a:pt x="5" y="0"/>
                      <a:pt x="5" y="0"/>
                    </a:cubicBezTo>
                    <a:cubicBezTo>
                      <a:pt x="4" y="3"/>
                      <a:pt x="3" y="5"/>
                      <a:pt x="2" y="7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6" name="Freeform 609">
                <a:extLst>
                  <a:ext uri="{FF2B5EF4-FFF2-40B4-BE49-F238E27FC236}">
                    <a16:creationId xmlns:a16="http://schemas.microsoft.com/office/drawing/2014/main" id="{C5BA7C5E-E046-4B70-9FE7-C998761ADA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3249"/>
                <a:ext cx="50" cy="70"/>
              </a:xfrm>
              <a:custGeom>
                <a:avLst/>
                <a:gdLst>
                  <a:gd name="T0" fmla="*/ 23 w 15"/>
                  <a:gd name="T1" fmla="*/ 245 h 20"/>
                  <a:gd name="T2" fmla="*/ 23 w 15"/>
                  <a:gd name="T3" fmla="*/ 245 h 20"/>
                  <a:gd name="T4" fmla="*/ 133 w 15"/>
                  <a:gd name="T5" fmla="*/ 147 h 20"/>
                  <a:gd name="T6" fmla="*/ 143 w 15"/>
                  <a:gd name="T7" fmla="*/ 137 h 20"/>
                  <a:gd name="T8" fmla="*/ 143 w 15"/>
                  <a:gd name="T9" fmla="*/ 123 h 20"/>
                  <a:gd name="T10" fmla="*/ 167 w 15"/>
                  <a:gd name="T11" fmla="*/ 63 h 20"/>
                  <a:gd name="T12" fmla="*/ 167 w 15"/>
                  <a:gd name="T13" fmla="*/ 39 h 20"/>
                  <a:gd name="T14" fmla="*/ 157 w 15"/>
                  <a:gd name="T15" fmla="*/ 0 h 20"/>
                  <a:gd name="T16" fmla="*/ 67 w 15"/>
                  <a:gd name="T17" fmla="*/ 112 h 20"/>
                  <a:gd name="T18" fmla="*/ 43 w 15"/>
                  <a:gd name="T19" fmla="*/ 123 h 20"/>
                  <a:gd name="T20" fmla="*/ 33 w 15"/>
                  <a:gd name="T21" fmla="*/ 137 h 20"/>
                  <a:gd name="T22" fmla="*/ 23 w 15"/>
                  <a:gd name="T23" fmla="*/ 245 h 20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5" h="20">
                    <a:moveTo>
                      <a:pt x="2" y="20"/>
                    </a:moveTo>
                    <a:cubicBezTo>
                      <a:pt x="2" y="20"/>
                      <a:pt x="2" y="20"/>
                      <a:pt x="2" y="20"/>
                    </a:cubicBezTo>
                    <a:cubicBezTo>
                      <a:pt x="6" y="18"/>
                      <a:pt x="9" y="16"/>
                      <a:pt x="12" y="12"/>
                    </a:cubicBezTo>
                    <a:cubicBezTo>
                      <a:pt x="12" y="12"/>
                      <a:pt x="12" y="11"/>
                      <a:pt x="13" y="11"/>
                    </a:cubicBezTo>
                    <a:cubicBezTo>
                      <a:pt x="13" y="11"/>
                      <a:pt x="13" y="10"/>
                      <a:pt x="13" y="10"/>
                    </a:cubicBezTo>
                    <a:cubicBezTo>
                      <a:pt x="13" y="9"/>
                      <a:pt x="15" y="7"/>
                      <a:pt x="15" y="5"/>
                    </a:cubicBezTo>
                    <a:cubicBezTo>
                      <a:pt x="15" y="4"/>
                      <a:pt x="15" y="3"/>
                      <a:pt x="15" y="3"/>
                    </a:cubicBezTo>
                    <a:cubicBezTo>
                      <a:pt x="15" y="2"/>
                      <a:pt x="14" y="1"/>
                      <a:pt x="14" y="0"/>
                    </a:cubicBezTo>
                    <a:cubicBezTo>
                      <a:pt x="13" y="4"/>
                      <a:pt x="10" y="9"/>
                      <a:pt x="6" y="9"/>
                    </a:cubicBezTo>
                    <a:cubicBezTo>
                      <a:pt x="5" y="9"/>
                      <a:pt x="5" y="9"/>
                      <a:pt x="4" y="10"/>
                    </a:cubicBezTo>
                    <a:cubicBezTo>
                      <a:pt x="4" y="10"/>
                      <a:pt x="4" y="11"/>
                      <a:pt x="3" y="11"/>
                    </a:cubicBezTo>
                    <a:cubicBezTo>
                      <a:pt x="3" y="13"/>
                      <a:pt x="0" y="20"/>
                      <a:pt x="2" y="2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7" name="Freeform 610">
                <a:extLst>
                  <a:ext uri="{FF2B5EF4-FFF2-40B4-BE49-F238E27FC236}">
                    <a16:creationId xmlns:a16="http://schemas.microsoft.com/office/drawing/2014/main" id="{C8DAD143-9ACB-4EAB-A263-4878F38C93F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304" y="3172"/>
                <a:ext cx="76" cy="98"/>
              </a:xfrm>
              <a:custGeom>
                <a:avLst/>
                <a:gdLst>
                  <a:gd name="T0" fmla="*/ 185 w 23"/>
                  <a:gd name="T1" fmla="*/ 270 h 28"/>
                  <a:gd name="T2" fmla="*/ 228 w 23"/>
                  <a:gd name="T3" fmla="*/ 343 h 28"/>
                  <a:gd name="T4" fmla="*/ 241 w 23"/>
                  <a:gd name="T5" fmla="*/ 319 h 28"/>
                  <a:gd name="T6" fmla="*/ 218 w 23"/>
                  <a:gd name="T7" fmla="*/ 221 h 28"/>
                  <a:gd name="T8" fmla="*/ 109 w 23"/>
                  <a:gd name="T9" fmla="*/ 294 h 28"/>
                  <a:gd name="T10" fmla="*/ 99 w 23"/>
                  <a:gd name="T11" fmla="*/ 308 h 28"/>
                  <a:gd name="T12" fmla="*/ 142 w 23"/>
                  <a:gd name="T13" fmla="*/ 308 h 28"/>
                  <a:gd name="T14" fmla="*/ 185 w 23"/>
                  <a:gd name="T15" fmla="*/ 270 h 28"/>
                  <a:gd name="T16" fmla="*/ 0 w 23"/>
                  <a:gd name="T17" fmla="*/ 112 h 28"/>
                  <a:gd name="T18" fmla="*/ 66 w 23"/>
                  <a:gd name="T19" fmla="*/ 112 h 28"/>
                  <a:gd name="T20" fmla="*/ 86 w 23"/>
                  <a:gd name="T21" fmla="*/ 161 h 28"/>
                  <a:gd name="T22" fmla="*/ 56 w 23"/>
                  <a:gd name="T23" fmla="*/ 270 h 28"/>
                  <a:gd name="T24" fmla="*/ 56 w 23"/>
                  <a:gd name="T25" fmla="*/ 284 h 28"/>
                  <a:gd name="T26" fmla="*/ 66 w 23"/>
                  <a:gd name="T27" fmla="*/ 245 h 28"/>
                  <a:gd name="T28" fmla="*/ 119 w 23"/>
                  <a:gd name="T29" fmla="*/ 147 h 28"/>
                  <a:gd name="T30" fmla="*/ 99 w 23"/>
                  <a:gd name="T31" fmla="*/ 49 h 28"/>
                  <a:gd name="T32" fmla="*/ 0 w 23"/>
                  <a:gd name="T33" fmla="*/ 112 h 2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23" h="28">
                    <a:moveTo>
                      <a:pt x="17" y="22"/>
                    </a:moveTo>
                    <a:cubicBezTo>
                      <a:pt x="20" y="22"/>
                      <a:pt x="22" y="27"/>
                      <a:pt x="21" y="28"/>
                    </a:cubicBezTo>
                    <a:cubicBezTo>
                      <a:pt x="22" y="28"/>
                      <a:pt x="22" y="27"/>
                      <a:pt x="22" y="26"/>
                    </a:cubicBezTo>
                    <a:cubicBezTo>
                      <a:pt x="23" y="23"/>
                      <a:pt x="21" y="20"/>
                      <a:pt x="20" y="18"/>
                    </a:cubicBezTo>
                    <a:cubicBezTo>
                      <a:pt x="16" y="13"/>
                      <a:pt x="12" y="22"/>
                      <a:pt x="10" y="24"/>
                    </a:cubicBezTo>
                    <a:cubicBezTo>
                      <a:pt x="10" y="24"/>
                      <a:pt x="9" y="25"/>
                      <a:pt x="9" y="25"/>
                    </a:cubicBezTo>
                    <a:cubicBezTo>
                      <a:pt x="10" y="25"/>
                      <a:pt x="11" y="26"/>
                      <a:pt x="13" y="25"/>
                    </a:cubicBezTo>
                    <a:cubicBezTo>
                      <a:pt x="14" y="24"/>
                      <a:pt x="16" y="23"/>
                      <a:pt x="17" y="22"/>
                    </a:cubicBezTo>
                    <a:close/>
                    <a:moveTo>
                      <a:pt x="0" y="9"/>
                    </a:moveTo>
                    <a:cubicBezTo>
                      <a:pt x="2" y="9"/>
                      <a:pt x="4" y="8"/>
                      <a:pt x="6" y="9"/>
                    </a:cubicBezTo>
                    <a:cubicBezTo>
                      <a:pt x="7" y="10"/>
                      <a:pt x="8" y="12"/>
                      <a:pt x="8" y="13"/>
                    </a:cubicBezTo>
                    <a:cubicBezTo>
                      <a:pt x="7" y="16"/>
                      <a:pt x="3" y="19"/>
                      <a:pt x="5" y="22"/>
                    </a:cubicBezTo>
                    <a:cubicBezTo>
                      <a:pt x="5" y="23"/>
                      <a:pt x="5" y="23"/>
                      <a:pt x="5" y="23"/>
                    </a:cubicBezTo>
                    <a:cubicBezTo>
                      <a:pt x="5" y="22"/>
                      <a:pt x="6" y="21"/>
                      <a:pt x="6" y="20"/>
                    </a:cubicBezTo>
                    <a:cubicBezTo>
                      <a:pt x="7" y="17"/>
                      <a:pt x="9" y="16"/>
                      <a:pt x="11" y="12"/>
                    </a:cubicBezTo>
                    <a:cubicBezTo>
                      <a:pt x="13" y="8"/>
                      <a:pt x="10" y="5"/>
                      <a:pt x="9" y="4"/>
                    </a:cubicBezTo>
                    <a:cubicBezTo>
                      <a:pt x="5" y="0"/>
                      <a:pt x="2" y="5"/>
                      <a:pt x="0" y="9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8" name="Freeform 611">
                <a:extLst>
                  <a:ext uri="{FF2B5EF4-FFF2-40B4-BE49-F238E27FC236}">
                    <a16:creationId xmlns:a16="http://schemas.microsoft.com/office/drawing/2014/main" id="{06CB8CBD-2292-4B7C-A50F-725E99EFBF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5" y="3259"/>
                <a:ext cx="50" cy="53"/>
              </a:xfrm>
              <a:custGeom>
                <a:avLst/>
                <a:gdLst>
                  <a:gd name="T0" fmla="*/ 33 w 15"/>
                  <a:gd name="T1" fmla="*/ 163 h 15"/>
                  <a:gd name="T2" fmla="*/ 123 w 15"/>
                  <a:gd name="T3" fmla="*/ 124 h 15"/>
                  <a:gd name="T4" fmla="*/ 157 w 15"/>
                  <a:gd name="T5" fmla="*/ 49 h 15"/>
                  <a:gd name="T6" fmla="*/ 167 w 15"/>
                  <a:gd name="T7" fmla="*/ 14 h 15"/>
                  <a:gd name="T8" fmla="*/ 77 w 15"/>
                  <a:gd name="T9" fmla="*/ 99 h 15"/>
                  <a:gd name="T10" fmla="*/ 110 w 15"/>
                  <a:gd name="T11" fmla="*/ 0 h 15"/>
                  <a:gd name="T12" fmla="*/ 67 w 15"/>
                  <a:gd name="T13" fmla="*/ 39 h 15"/>
                  <a:gd name="T14" fmla="*/ 0 w 15"/>
                  <a:gd name="T15" fmla="*/ 88 h 15"/>
                  <a:gd name="T16" fmla="*/ 33 w 15"/>
                  <a:gd name="T17" fmla="*/ 163 h 1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5" h="15">
                    <a:moveTo>
                      <a:pt x="3" y="13"/>
                    </a:moveTo>
                    <a:cubicBezTo>
                      <a:pt x="8" y="15"/>
                      <a:pt x="10" y="11"/>
                      <a:pt x="11" y="10"/>
                    </a:cubicBezTo>
                    <a:cubicBezTo>
                      <a:pt x="12" y="8"/>
                      <a:pt x="13" y="6"/>
                      <a:pt x="14" y="4"/>
                    </a:cubicBezTo>
                    <a:cubicBezTo>
                      <a:pt x="15" y="1"/>
                      <a:pt x="15" y="1"/>
                      <a:pt x="15" y="1"/>
                    </a:cubicBezTo>
                    <a:cubicBezTo>
                      <a:pt x="13" y="4"/>
                      <a:pt x="12" y="10"/>
                      <a:pt x="7" y="8"/>
                    </a:cubicBezTo>
                    <a:cubicBezTo>
                      <a:pt x="3" y="6"/>
                      <a:pt x="9" y="2"/>
                      <a:pt x="10" y="0"/>
                    </a:cubicBezTo>
                    <a:cubicBezTo>
                      <a:pt x="8" y="0"/>
                      <a:pt x="7" y="2"/>
                      <a:pt x="6" y="3"/>
                    </a:cubicBezTo>
                    <a:cubicBezTo>
                      <a:pt x="4" y="4"/>
                      <a:pt x="2" y="5"/>
                      <a:pt x="0" y="7"/>
                    </a:cubicBezTo>
                    <a:cubicBezTo>
                      <a:pt x="0" y="9"/>
                      <a:pt x="0" y="11"/>
                      <a:pt x="3" y="13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99" name="Freeform 612">
                <a:extLst>
                  <a:ext uri="{FF2B5EF4-FFF2-40B4-BE49-F238E27FC236}">
                    <a16:creationId xmlns:a16="http://schemas.microsoft.com/office/drawing/2014/main" id="{1D6567D0-25F0-483E-BA0D-F850E82AA4E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86" y="3179"/>
                <a:ext cx="105" cy="105"/>
              </a:xfrm>
              <a:custGeom>
                <a:avLst/>
                <a:gdLst>
                  <a:gd name="T0" fmla="*/ 292 w 32"/>
                  <a:gd name="T1" fmla="*/ 88 h 30"/>
                  <a:gd name="T2" fmla="*/ 322 w 32"/>
                  <a:gd name="T3" fmla="*/ 98 h 30"/>
                  <a:gd name="T4" fmla="*/ 302 w 32"/>
                  <a:gd name="T5" fmla="*/ 186 h 30"/>
                  <a:gd name="T6" fmla="*/ 312 w 32"/>
                  <a:gd name="T7" fmla="*/ 161 h 30"/>
                  <a:gd name="T8" fmla="*/ 335 w 32"/>
                  <a:gd name="T9" fmla="*/ 112 h 30"/>
                  <a:gd name="T10" fmla="*/ 345 w 32"/>
                  <a:gd name="T11" fmla="*/ 63 h 30"/>
                  <a:gd name="T12" fmla="*/ 302 w 32"/>
                  <a:gd name="T13" fmla="*/ 14 h 30"/>
                  <a:gd name="T14" fmla="*/ 279 w 32"/>
                  <a:gd name="T15" fmla="*/ 123 h 30"/>
                  <a:gd name="T16" fmla="*/ 292 w 32"/>
                  <a:gd name="T17" fmla="*/ 88 h 30"/>
                  <a:gd name="T18" fmla="*/ 0 w 32"/>
                  <a:gd name="T19" fmla="*/ 245 h 30"/>
                  <a:gd name="T20" fmla="*/ 43 w 32"/>
                  <a:gd name="T21" fmla="*/ 319 h 30"/>
                  <a:gd name="T22" fmla="*/ 141 w 32"/>
                  <a:gd name="T23" fmla="*/ 308 h 30"/>
                  <a:gd name="T24" fmla="*/ 236 w 32"/>
                  <a:gd name="T25" fmla="*/ 137 h 30"/>
                  <a:gd name="T26" fmla="*/ 246 w 32"/>
                  <a:gd name="T27" fmla="*/ 123 h 30"/>
                  <a:gd name="T28" fmla="*/ 184 w 32"/>
                  <a:gd name="T29" fmla="*/ 172 h 30"/>
                  <a:gd name="T30" fmla="*/ 128 w 32"/>
                  <a:gd name="T31" fmla="*/ 259 h 30"/>
                  <a:gd name="T32" fmla="*/ 43 w 32"/>
                  <a:gd name="T33" fmla="*/ 270 h 30"/>
                  <a:gd name="T34" fmla="*/ 53 w 32"/>
                  <a:gd name="T35" fmla="*/ 161 h 30"/>
                  <a:gd name="T36" fmla="*/ 0 w 32"/>
                  <a:gd name="T37" fmla="*/ 245 h 30"/>
                  <a:gd name="T38" fmla="*/ 269 w 32"/>
                  <a:gd name="T39" fmla="*/ 123 h 30"/>
                  <a:gd name="T40" fmla="*/ 279 w 32"/>
                  <a:gd name="T41" fmla="*/ 123 h 30"/>
                  <a:gd name="T42" fmla="*/ 269 w 32"/>
                  <a:gd name="T43" fmla="*/ 123 h 30"/>
                  <a:gd name="T44" fmla="*/ 269 w 32"/>
                  <a:gd name="T45" fmla="*/ 123 h 30"/>
                  <a:gd name="T46" fmla="*/ 279 w 32"/>
                  <a:gd name="T47" fmla="*/ 123 h 30"/>
                  <a:gd name="T48" fmla="*/ 279 w 32"/>
                  <a:gd name="T49" fmla="*/ 123 h 30"/>
                  <a:gd name="T50" fmla="*/ 279 w 32"/>
                  <a:gd name="T51" fmla="*/ 123 h 30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32" h="30">
                    <a:moveTo>
                      <a:pt x="27" y="7"/>
                    </a:moveTo>
                    <a:cubicBezTo>
                      <a:pt x="28" y="5"/>
                      <a:pt x="29" y="6"/>
                      <a:pt x="30" y="8"/>
                    </a:cubicBezTo>
                    <a:cubicBezTo>
                      <a:pt x="30" y="10"/>
                      <a:pt x="29" y="13"/>
                      <a:pt x="28" y="15"/>
                    </a:cubicBezTo>
                    <a:cubicBezTo>
                      <a:pt x="28" y="14"/>
                      <a:pt x="29" y="14"/>
                      <a:pt x="29" y="13"/>
                    </a:cubicBezTo>
                    <a:cubicBezTo>
                      <a:pt x="30" y="12"/>
                      <a:pt x="30" y="11"/>
                      <a:pt x="31" y="9"/>
                    </a:cubicBezTo>
                    <a:cubicBezTo>
                      <a:pt x="31" y="7"/>
                      <a:pt x="32" y="6"/>
                      <a:pt x="32" y="5"/>
                    </a:cubicBezTo>
                    <a:cubicBezTo>
                      <a:pt x="32" y="3"/>
                      <a:pt x="30" y="0"/>
                      <a:pt x="28" y="1"/>
                    </a:cubicBezTo>
                    <a:cubicBezTo>
                      <a:pt x="24" y="2"/>
                      <a:pt x="25" y="7"/>
                      <a:pt x="26" y="10"/>
                    </a:cubicBezTo>
                    <a:cubicBezTo>
                      <a:pt x="26" y="9"/>
                      <a:pt x="26" y="8"/>
                      <a:pt x="27" y="7"/>
                    </a:cubicBezTo>
                    <a:close/>
                    <a:moveTo>
                      <a:pt x="0" y="20"/>
                    </a:moveTo>
                    <a:cubicBezTo>
                      <a:pt x="0" y="22"/>
                      <a:pt x="1" y="24"/>
                      <a:pt x="4" y="26"/>
                    </a:cubicBezTo>
                    <a:cubicBezTo>
                      <a:pt x="11" y="30"/>
                      <a:pt x="13" y="26"/>
                      <a:pt x="13" y="25"/>
                    </a:cubicBezTo>
                    <a:cubicBezTo>
                      <a:pt x="16" y="20"/>
                      <a:pt x="20" y="13"/>
                      <a:pt x="22" y="11"/>
                    </a:cubicBezTo>
                    <a:cubicBezTo>
                      <a:pt x="22" y="10"/>
                      <a:pt x="22" y="10"/>
                      <a:pt x="23" y="10"/>
                    </a:cubicBezTo>
                    <a:cubicBezTo>
                      <a:pt x="20" y="10"/>
                      <a:pt x="18" y="13"/>
                      <a:pt x="17" y="14"/>
                    </a:cubicBezTo>
                    <a:cubicBezTo>
                      <a:pt x="15" y="17"/>
                      <a:pt x="14" y="20"/>
                      <a:pt x="12" y="21"/>
                    </a:cubicBezTo>
                    <a:cubicBezTo>
                      <a:pt x="10" y="23"/>
                      <a:pt x="6" y="24"/>
                      <a:pt x="4" y="22"/>
                    </a:cubicBezTo>
                    <a:cubicBezTo>
                      <a:pt x="2" y="20"/>
                      <a:pt x="3" y="15"/>
                      <a:pt x="5" y="13"/>
                    </a:cubicBezTo>
                    <a:cubicBezTo>
                      <a:pt x="3" y="15"/>
                      <a:pt x="1" y="17"/>
                      <a:pt x="0" y="20"/>
                    </a:cubicBezTo>
                    <a:close/>
                    <a:moveTo>
                      <a:pt x="25" y="10"/>
                    </a:moveTo>
                    <a:cubicBezTo>
                      <a:pt x="26" y="10"/>
                      <a:pt x="26" y="10"/>
                      <a:pt x="26" y="10"/>
                    </a:cubicBezTo>
                    <a:cubicBezTo>
                      <a:pt x="25" y="10"/>
                      <a:pt x="25" y="10"/>
                      <a:pt x="25" y="10"/>
                    </a:cubicBezTo>
                    <a:cubicBezTo>
                      <a:pt x="25" y="10"/>
                      <a:pt x="25" y="10"/>
                      <a:pt x="25" y="10"/>
                    </a:cubicBezTo>
                    <a:close/>
                    <a:moveTo>
                      <a:pt x="26" y="10"/>
                    </a:moveTo>
                    <a:cubicBezTo>
                      <a:pt x="26" y="10"/>
                      <a:pt x="26" y="10"/>
                      <a:pt x="26" y="10"/>
                    </a:cubicBezTo>
                    <a:cubicBezTo>
                      <a:pt x="26" y="10"/>
                      <a:pt x="26" y="10"/>
                      <a:pt x="26" y="10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0" name="Freeform 613">
                <a:extLst>
                  <a:ext uri="{FF2B5EF4-FFF2-40B4-BE49-F238E27FC236}">
                    <a16:creationId xmlns:a16="http://schemas.microsoft.com/office/drawing/2014/main" id="{102BADB9-E0B3-4A27-8377-B072A09547E7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140" y="3143"/>
                <a:ext cx="115" cy="106"/>
              </a:xfrm>
              <a:custGeom>
                <a:avLst/>
                <a:gdLst>
                  <a:gd name="T0" fmla="*/ 0 w 35"/>
                  <a:gd name="T1" fmla="*/ 276 h 30"/>
                  <a:gd name="T2" fmla="*/ 0 w 35"/>
                  <a:gd name="T3" fmla="*/ 276 h 30"/>
                  <a:gd name="T4" fmla="*/ 108 w 35"/>
                  <a:gd name="T5" fmla="*/ 336 h 30"/>
                  <a:gd name="T6" fmla="*/ 204 w 35"/>
                  <a:gd name="T7" fmla="*/ 124 h 30"/>
                  <a:gd name="T8" fmla="*/ 260 w 35"/>
                  <a:gd name="T9" fmla="*/ 74 h 30"/>
                  <a:gd name="T10" fmla="*/ 260 w 35"/>
                  <a:gd name="T11" fmla="*/ 88 h 30"/>
                  <a:gd name="T12" fmla="*/ 184 w 35"/>
                  <a:gd name="T13" fmla="*/ 99 h 30"/>
                  <a:gd name="T14" fmla="*/ 128 w 35"/>
                  <a:gd name="T15" fmla="*/ 212 h 30"/>
                  <a:gd name="T16" fmla="*/ 53 w 35"/>
                  <a:gd name="T17" fmla="*/ 261 h 30"/>
                  <a:gd name="T18" fmla="*/ 43 w 35"/>
                  <a:gd name="T19" fmla="*/ 163 h 30"/>
                  <a:gd name="T20" fmla="*/ 0 w 35"/>
                  <a:gd name="T21" fmla="*/ 276 h 30"/>
                  <a:gd name="T22" fmla="*/ 269 w 35"/>
                  <a:gd name="T23" fmla="*/ 99 h 30"/>
                  <a:gd name="T24" fmla="*/ 260 w 35"/>
                  <a:gd name="T25" fmla="*/ 138 h 30"/>
                  <a:gd name="T26" fmla="*/ 260 w 35"/>
                  <a:gd name="T27" fmla="*/ 148 h 30"/>
                  <a:gd name="T28" fmla="*/ 250 w 35"/>
                  <a:gd name="T29" fmla="*/ 173 h 30"/>
                  <a:gd name="T30" fmla="*/ 279 w 35"/>
                  <a:gd name="T31" fmla="*/ 113 h 30"/>
                  <a:gd name="T32" fmla="*/ 325 w 35"/>
                  <a:gd name="T33" fmla="*/ 49 h 30"/>
                  <a:gd name="T34" fmla="*/ 368 w 35"/>
                  <a:gd name="T35" fmla="*/ 113 h 30"/>
                  <a:gd name="T36" fmla="*/ 368 w 35"/>
                  <a:gd name="T37" fmla="*/ 64 h 30"/>
                  <a:gd name="T38" fmla="*/ 312 w 35"/>
                  <a:gd name="T39" fmla="*/ 14 h 30"/>
                  <a:gd name="T40" fmla="*/ 260 w 35"/>
                  <a:gd name="T41" fmla="*/ 39 h 30"/>
                  <a:gd name="T42" fmla="*/ 269 w 35"/>
                  <a:gd name="T43" fmla="*/ 99 h 30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35" h="30">
                    <a:moveTo>
                      <a:pt x="0" y="22"/>
                    </a:moveTo>
                    <a:cubicBezTo>
                      <a:pt x="0" y="22"/>
                      <a:pt x="0" y="22"/>
                      <a:pt x="0" y="22"/>
                    </a:cubicBezTo>
                    <a:cubicBezTo>
                      <a:pt x="2" y="26"/>
                      <a:pt x="9" y="30"/>
                      <a:pt x="10" y="27"/>
                    </a:cubicBezTo>
                    <a:cubicBezTo>
                      <a:pt x="13" y="22"/>
                      <a:pt x="17" y="13"/>
                      <a:pt x="19" y="10"/>
                    </a:cubicBezTo>
                    <a:cubicBezTo>
                      <a:pt x="21" y="6"/>
                      <a:pt x="23" y="6"/>
                      <a:pt x="24" y="6"/>
                    </a:cubicBezTo>
                    <a:cubicBezTo>
                      <a:pt x="24" y="7"/>
                      <a:pt x="24" y="7"/>
                      <a:pt x="24" y="7"/>
                    </a:cubicBezTo>
                    <a:cubicBezTo>
                      <a:pt x="23" y="5"/>
                      <a:pt x="18" y="6"/>
                      <a:pt x="17" y="8"/>
                    </a:cubicBezTo>
                    <a:cubicBezTo>
                      <a:pt x="15" y="10"/>
                      <a:pt x="14" y="14"/>
                      <a:pt x="12" y="17"/>
                    </a:cubicBezTo>
                    <a:cubicBezTo>
                      <a:pt x="11" y="19"/>
                      <a:pt x="8" y="23"/>
                      <a:pt x="5" y="21"/>
                    </a:cubicBezTo>
                    <a:cubicBezTo>
                      <a:pt x="2" y="20"/>
                      <a:pt x="3" y="16"/>
                      <a:pt x="4" y="13"/>
                    </a:cubicBezTo>
                    <a:cubicBezTo>
                      <a:pt x="2" y="17"/>
                      <a:pt x="0" y="21"/>
                      <a:pt x="0" y="22"/>
                    </a:cubicBezTo>
                    <a:close/>
                    <a:moveTo>
                      <a:pt x="25" y="8"/>
                    </a:moveTo>
                    <a:cubicBezTo>
                      <a:pt x="26" y="9"/>
                      <a:pt x="25" y="10"/>
                      <a:pt x="24" y="11"/>
                    </a:cubicBezTo>
                    <a:cubicBezTo>
                      <a:pt x="24" y="11"/>
                      <a:pt x="24" y="12"/>
                      <a:pt x="24" y="12"/>
                    </a:cubicBezTo>
                    <a:cubicBezTo>
                      <a:pt x="24" y="13"/>
                      <a:pt x="24" y="13"/>
                      <a:pt x="23" y="14"/>
                    </a:cubicBezTo>
                    <a:cubicBezTo>
                      <a:pt x="25" y="13"/>
                      <a:pt x="26" y="10"/>
                      <a:pt x="26" y="9"/>
                    </a:cubicBezTo>
                    <a:cubicBezTo>
                      <a:pt x="27" y="7"/>
                      <a:pt x="28" y="3"/>
                      <a:pt x="30" y="4"/>
                    </a:cubicBezTo>
                    <a:cubicBezTo>
                      <a:pt x="32" y="5"/>
                      <a:pt x="33" y="7"/>
                      <a:pt x="34" y="9"/>
                    </a:cubicBezTo>
                    <a:cubicBezTo>
                      <a:pt x="34" y="8"/>
                      <a:pt x="35" y="6"/>
                      <a:pt x="34" y="5"/>
                    </a:cubicBezTo>
                    <a:cubicBezTo>
                      <a:pt x="33" y="3"/>
                      <a:pt x="31" y="2"/>
                      <a:pt x="29" y="1"/>
                    </a:cubicBezTo>
                    <a:cubicBezTo>
                      <a:pt x="27" y="0"/>
                      <a:pt x="25" y="0"/>
                      <a:pt x="24" y="3"/>
                    </a:cubicBezTo>
                    <a:cubicBezTo>
                      <a:pt x="24" y="5"/>
                      <a:pt x="25" y="6"/>
                      <a:pt x="25" y="8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1" name="Freeform 614">
                <a:extLst>
                  <a:ext uri="{FF2B5EF4-FFF2-40B4-BE49-F238E27FC236}">
                    <a16:creationId xmlns:a16="http://schemas.microsoft.com/office/drawing/2014/main" id="{CA60B1D8-80B2-40EE-BCCB-7D8674E77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4" y="3147"/>
                <a:ext cx="69" cy="60"/>
              </a:xfrm>
              <a:custGeom>
                <a:avLst/>
                <a:gdLst>
                  <a:gd name="T0" fmla="*/ 66 w 21"/>
                  <a:gd name="T1" fmla="*/ 198 h 17"/>
                  <a:gd name="T2" fmla="*/ 76 w 21"/>
                  <a:gd name="T3" fmla="*/ 187 h 17"/>
                  <a:gd name="T4" fmla="*/ 151 w 21"/>
                  <a:gd name="T5" fmla="*/ 74 h 17"/>
                  <a:gd name="T6" fmla="*/ 184 w 21"/>
                  <a:gd name="T7" fmla="*/ 64 h 17"/>
                  <a:gd name="T8" fmla="*/ 194 w 21"/>
                  <a:gd name="T9" fmla="*/ 64 h 17"/>
                  <a:gd name="T10" fmla="*/ 227 w 21"/>
                  <a:gd name="T11" fmla="*/ 0 h 17"/>
                  <a:gd name="T12" fmla="*/ 194 w 21"/>
                  <a:gd name="T13" fmla="*/ 25 h 17"/>
                  <a:gd name="T14" fmla="*/ 174 w 21"/>
                  <a:gd name="T15" fmla="*/ 25 h 17"/>
                  <a:gd name="T16" fmla="*/ 108 w 21"/>
                  <a:gd name="T17" fmla="*/ 74 h 17"/>
                  <a:gd name="T18" fmla="*/ 76 w 21"/>
                  <a:gd name="T19" fmla="*/ 124 h 17"/>
                  <a:gd name="T20" fmla="*/ 53 w 21"/>
                  <a:gd name="T21" fmla="*/ 88 h 17"/>
                  <a:gd name="T22" fmla="*/ 0 w 21"/>
                  <a:gd name="T23" fmla="*/ 148 h 17"/>
                  <a:gd name="T24" fmla="*/ 0 w 21"/>
                  <a:gd name="T25" fmla="*/ 173 h 17"/>
                  <a:gd name="T26" fmla="*/ 33 w 21"/>
                  <a:gd name="T27" fmla="*/ 198 h 17"/>
                  <a:gd name="T28" fmla="*/ 66 w 21"/>
                  <a:gd name="T29" fmla="*/ 198 h 17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21" h="17">
                    <a:moveTo>
                      <a:pt x="6" y="16"/>
                    </a:moveTo>
                    <a:cubicBezTo>
                      <a:pt x="7" y="16"/>
                      <a:pt x="7" y="16"/>
                      <a:pt x="7" y="15"/>
                    </a:cubicBezTo>
                    <a:cubicBezTo>
                      <a:pt x="9" y="13"/>
                      <a:pt x="12" y="10"/>
                      <a:pt x="14" y="6"/>
                    </a:cubicBezTo>
                    <a:cubicBezTo>
                      <a:pt x="15" y="4"/>
                      <a:pt x="17" y="4"/>
                      <a:pt x="17" y="5"/>
                    </a:cubicBezTo>
                    <a:cubicBezTo>
                      <a:pt x="17" y="5"/>
                      <a:pt x="17" y="5"/>
                      <a:pt x="18" y="5"/>
                    </a:cubicBezTo>
                    <a:cubicBezTo>
                      <a:pt x="19" y="4"/>
                      <a:pt x="19" y="2"/>
                      <a:pt x="21" y="0"/>
                    </a:cubicBezTo>
                    <a:cubicBezTo>
                      <a:pt x="20" y="1"/>
                      <a:pt x="19" y="1"/>
                      <a:pt x="18" y="2"/>
                    </a:cubicBezTo>
                    <a:cubicBezTo>
                      <a:pt x="17" y="2"/>
                      <a:pt x="16" y="1"/>
                      <a:pt x="16" y="2"/>
                    </a:cubicBezTo>
                    <a:cubicBezTo>
                      <a:pt x="13" y="2"/>
                      <a:pt x="12" y="4"/>
                      <a:pt x="10" y="6"/>
                    </a:cubicBezTo>
                    <a:cubicBezTo>
                      <a:pt x="10" y="8"/>
                      <a:pt x="9" y="10"/>
                      <a:pt x="7" y="10"/>
                    </a:cubicBezTo>
                    <a:cubicBezTo>
                      <a:pt x="4" y="11"/>
                      <a:pt x="4" y="9"/>
                      <a:pt x="5" y="7"/>
                    </a:cubicBezTo>
                    <a:cubicBezTo>
                      <a:pt x="3" y="5"/>
                      <a:pt x="1" y="10"/>
                      <a:pt x="0" y="12"/>
                    </a:cubicBezTo>
                    <a:cubicBezTo>
                      <a:pt x="0" y="12"/>
                      <a:pt x="0" y="13"/>
                      <a:pt x="0" y="14"/>
                    </a:cubicBezTo>
                    <a:cubicBezTo>
                      <a:pt x="1" y="15"/>
                      <a:pt x="2" y="16"/>
                      <a:pt x="3" y="16"/>
                    </a:cubicBezTo>
                    <a:cubicBezTo>
                      <a:pt x="4" y="17"/>
                      <a:pt x="5" y="17"/>
                      <a:pt x="6" y="16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2" name="Freeform 615">
                <a:extLst>
                  <a:ext uri="{FF2B5EF4-FFF2-40B4-BE49-F238E27FC236}">
                    <a16:creationId xmlns:a16="http://schemas.microsoft.com/office/drawing/2014/main" id="{A0249549-EAFA-4A88-8D33-1C33B0CF93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101"/>
                <a:ext cx="56" cy="60"/>
              </a:xfrm>
              <a:custGeom>
                <a:avLst/>
                <a:gdLst>
                  <a:gd name="T0" fmla="*/ 23 w 17"/>
                  <a:gd name="T1" fmla="*/ 187 h 17"/>
                  <a:gd name="T2" fmla="*/ 43 w 17"/>
                  <a:gd name="T3" fmla="*/ 187 h 17"/>
                  <a:gd name="T4" fmla="*/ 76 w 17"/>
                  <a:gd name="T5" fmla="*/ 113 h 17"/>
                  <a:gd name="T6" fmla="*/ 142 w 17"/>
                  <a:gd name="T7" fmla="*/ 25 h 17"/>
                  <a:gd name="T8" fmla="*/ 152 w 17"/>
                  <a:gd name="T9" fmla="*/ 39 h 17"/>
                  <a:gd name="T10" fmla="*/ 184 w 17"/>
                  <a:gd name="T11" fmla="*/ 0 h 17"/>
                  <a:gd name="T12" fmla="*/ 86 w 17"/>
                  <a:gd name="T13" fmla="*/ 25 h 17"/>
                  <a:gd name="T14" fmla="*/ 66 w 17"/>
                  <a:gd name="T15" fmla="*/ 64 h 17"/>
                  <a:gd name="T16" fmla="*/ 43 w 17"/>
                  <a:gd name="T17" fmla="*/ 49 h 17"/>
                  <a:gd name="T18" fmla="*/ 33 w 17"/>
                  <a:gd name="T19" fmla="*/ 39 h 17"/>
                  <a:gd name="T20" fmla="*/ 23 w 17"/>
                  <a:gd name="T21" fmla="*/ 64 h 17"/>
                  <a:gd name="T22" fmla="*/ 23 w 17"/>
                  <a:gd name="T23" fmla="*/ 187 h 17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17" h="17">
                    <a:moveTo>
                      <a:pt x="2" y="15"/>
                    </a:moveTo>
                    <a:cubicBezTo>
                      <a:pt x="2" y="15"/>
                      <a:pt x="3" y="17"/>
                      <a:pt x="4" y="15"/>
                    </a:cubicBezTo>
                    <a:cubicBezTo>
                      <a:pt x="6" y="13"/>
                      <a:pt x="7" y="11"/>
                      <a:pt x="7" y="9"/>
                    </a:cubicBezTo>
                    <a:cubicBezTo>
                      <a:pt x="8" y="6"/>
                      <a:pt x="10" y="2"/>
                      <a:pt x="13" y="2"/>
                    </a:cubicBezTo>
                    <a:cubicBezTo>
                      <a:pt x="13" y="2"/>
                      <a:pt x="14" y="3"/>
                      <a:pt x="14" y="3"/>
                    </a:cubicBezTo>
                    <a:cubicBezTo>
                      <a:pt x="14" y="2"/>
                      <a:pt x="15" y="0"/>
                      <a:pt x="17" y="0"/>
                    </a:cubicBezTo>
                    <a:cubicBezTo>
                      <a:pt x="14" y="0"/>
                      <a:pt x="11" y="0"/>
                      <a:pt x="8" y="2"/>
                    </a:cubicBezTo>
                    <a:cubicBezTo>
                      <a:pt x="7" y="3"/>
                      <a:pt x="7" y="4"/>
                      <a:pt x="6" y="5"/>
                    </a:cubicBezTo>
                    <a:cubicBezTo>
                      <a:pt x="4" y="6"/>
                      <a:pt x="5" y="4"/>
                      <a:pt x="4" y="4"/>
                    </a:cubicBezTo>
                    <a:cubicBezTo>
                      <a:pt x="3" y="4"/>
                      <a:pt x="3" y="3"/>
                      <a:pt x="3" y="3"/>
                    </a:cubicBezTo>
                    <a:cubicBezTo>
                      <a:pt x="3" y="4"/>
                      <a:pt x="2" y="4"/>
                      <a:pt x="2" y="5"/>
                    </a:cubicBezTo>
                    <a:cubicBezTo>
                      <a:pt x="0" y="8"/>
                      <a:pt x="0" y="11"/>
                      <a:pt x="2" y="15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3" name="Freeform 616">
                <a:extLst>
                  <a:ext uri="{FF2B5EF4-FFF2-40B4-BE49-F238E27FC236}">
                    <a16:creationId xmlns:a16="http://schemas.microsoft.com/office/drawing/2014/main" id="{3B5AE423-6296-4C48-AE7A-6A51E184A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0" y="3108"/>
                <a:ext cx="52" cy="46"/>
              </a:xfrm>
              <a:custGeom>
                <a:avLst/>
                <a:gdLst>
                  <a:gd name="T0" fmla="*/ 107 w 16"/>
                  <a:gd name="T1" fmla="*/ 50 h 13"/>
                  <a:gd name="T2" fmla="*/ 137 w 16"/>
                  <a:gd name="T3" fmla="*/ 124 h 13"/>
                  <a:gd name="T4" fmla="*/ 150 w 16"/>
                  <a:gd name="T5" fmla="*/ 124 h 13"/>
                  <a:gd name="T6" fmla="*/ 159 w 16"/>
                  <a:gd name="T7" fmla="*/ 99 h 13"/>
                  <a:gd name="T8" fmla="*/ 150 w 16"/>
                  <a:gd name="T9" fmla="*/ 39 h 13"/>
                  <a:gd name="T10" fmla="*/ 107 w 16"/>
                  <a:gd name="T11" fmla="*/ 0 h 13"/>
                  <a:gd name="T12" fmla="*/ 107 w 16"/>
                  <a:gd name="T13" fmla="*/ 0 h 13"/>
                  <a:gd name="T14" fmla="*/ 94 w 16"/>
                  <a:gd name="T15" fmla="*/ 0 h 13"/>
                  <a:gd name="T16" fmla="*/ 65 w 16"/>
                  <a:gd name="T17" fmla="*/ 0 h 13"/>
                  <a:gd name="T18" fmla="*/ 23 w 16"/>
                  <a:gd name="T19" fmla="*/ 74 h 13"/>
                  <a:gd name="T20" fmla="*/ 0 w 16"/>
                  <a:gd name="T21" fmla="*/ 138 h 13"/>
                  <a:gd name="T22" fmla="*/ 0 w 16"/>
                  <a:gd name="T23" fmla="*/ 163 h 13"/>
                  <a:gd name="T24" fmla="*/ 107 w 16"/>
                  <a:gd name="T25" fmla="*/ 50 h 1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0" t="0" r="r" b="b"/>
                <a:pathLst>
                  <a:path w="16" h="13">
                    <a:moveTo>
                      <a:pt x="10" y="4"/>
                    </a:moveTo>
                    <a:cubicBezTo>
                      <a:pt x="13" y="4"/>
                      <a:pt x="15" y="7"/>
                      <a:pt x="13" y="10"/>
                    </a:cubicBezTo>
                    <a:cubicBezTo>
                      <a:pt x="14" y="10"/>
                      <a:pt x="14" y="10"/>
                      <a:pt x="14" y="10"/>
                    </a:cubicBezTo>
                    <a:cubicBezTo>
                      <a:pt x="14" y="9"/>
                      <a:pt x="14" y="9"/>
                      <a:pt x="15" y="8"/>
                    </a:cubicBezTo>
                    <a:cubicBezTo>
                      <a:pt x="16" y="6"/>
                      <a:pt x="16" y="5"/>
                      <a:pt x="14" y="3"/>
                    </a:cubicBezTo>
                    <a:cubicBezTo>
                      <a:pt x="13" y="2"/>
                      <a:pt x="12" y="1"/>
                      <a:pt x="10" y="0"/>
                    </a:cubicBezTo>
                    <a:cubicBezTo>
                      <a:pt x="10" y="0"/>
                      <a:pt x="10" y="0"/>
                      <a:pt x="10" y="0"/>
                    </a:cubicBezTo>
                    <a:cubicBezTo>
                      <a:pt x="10" y="0"/>
                      <a:pt x="10" y="0"/>
                      <a:pt x="9" y="0"/>
                    </a:cubicBezTo>
                    <a:cubicBezTo>
                      <a:pt x="8" y="0"/>
                      <a:pt x="7" y="0"/>
                      <a:pt x="6" y="0"/>
                    </a:cubicBezTo>
                    <a:cubicBezTo>
                      <a:pt x="4" y="2"/>
                      <a:pt x="3" y="4"/>
                      <a:pt x="2" y="6"/>
                    </a:cubicBezTo>
                    <a:cubicBezTo>
                      <a:pt x="1" y="7"/>
                      <a:pt x="1" y="9"/>
                      <a:pt x="0" y="11"/>
                    </a:cubicBezTo>
                    <a:cubicBezTo>
                      <a:pt x="0" y="11"/>
                      <a:pt x="0" y="12"/>
                      <a:pt x="0" y="13"/>
                    </a:cubicBezTo>
                    <a:cubicBezTo>
                      <a:pt x="1" y="8"/>
                      <a:pt x="6" y="2"/>
                      <a:pt x="10" y="4"/>
                    </a:cubicBezTo>
                    <a:close/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4" name="Freeform 617">
                <a:extLst>
                  <a:ext uri="{FF2B5EF4-FFF2-40B4-BE49-F238E27FC236}">
                    <a16:creationId xmlns:a16="http://schemas.microsoft.com/office/drawing/2014/main" id="{2EEB81E8-C82E-48F3-9E38-82ED2B2D5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3256"/>
                <a:ext cx="23" cy="35"/>
              </a:xfrm>
              <a:custGeom>
                <a:avLst/>
                <a:gdLst>
                  <a:gd name="T0" fmla="*/ 33 w 7"/>
                  <a:gd name="T1" fmla="*/ 98 h 10"/>
                  <a:gd name="T2" fmla="*/ 0 w 7"/>
                  <a:gd name="T3" fmla="*/ 49 h 10"/>
                  <a:gd name="T4" fmla="*/ 43 w 7"/>
                  <a:gd name="T5" fmla="*/ 0 h 10"/>
                  <a:gd name="T6" fmla="*/ 76 w 7"/>
                  <a:gd name="T7" fmla="*/ 123 h 1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0">
                    <a:moveTo>
                      <a:pt x="3" y="8"/>
                    </a:moveTo>
                    <a:cubicBezTo>
                      <a:pt x="2" y="8"/>
                      <a:pt x="0" y="6"/>
                      <a:pt x="0" y="4"/>
                    </a:cubicBezTo>
                    <a:cubicBezTo>
                      <a:pt x="0" y="2"/>
                      <a:pt x="2" y="1"/>
                      <a:pt x="4" y="0"/>
                    </a:cubicBezTo>
                    <a:cubicBezTo>
                      <a:pt x="0" y="3"/>
                      <a:pt x="4" y="8"/>
                      <a:pt x="7" y="10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5" name="Freeform 618">
                <a:extLst>
                  <a:ext uri="{FF2B5EF4-FFF2-40B4-BE49-F238E27FC236}">
                    <a16:creationId xmlns:a16="http://schemas.microsoft.com/office/drawing/2014/main" id="{7DF828B5-6053-4B67-840E-88F9568E2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3245"/>
                <a:ext cx="23" cy="63"/>
              </a:xfrm>
              <a:custGeom>
                <a:avLst/>
                <a:gdLst>
                  <a:gd name="T0" fmla="*/ 33 w 7"/>
                  <a:gd name="T1" fmla="*/ 221 h 18"/>
                  <a:gd name="T2" fmla="*/ 43 w 7"/>
                  <a:gd name="T3" fmla="*/ 147 h 18"/>
                  <a:gd name="T4" fmla="*/ 66 w 7"/>
                  <a:gd name="T5" fmla="*/ 98 h 18"/>
                  <a:gd name="T6" fmla="*/ 66 w 7"/>
                  <a:gd name="T7" fmla="*/ 0 h 18"/>
                  <a:gd name="T8" fmla="*/ 33 w 7"/>
                  <a:gd name="T9" fmla="*/ 88 h 18"/>
                  <a:gd name="T10" fmla="*/ 10 w 7"/>
                  <a:gd name="T11" fmla="*/ 147 h 18"/>
                  <a:gd name="T12" fmla="*/ 0 w 7"/>
                  <a:gd name="T13" fmla="*/ 196 h 1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7" h="18">
                    <a:moveTo>
                      <a:pt x="3" y="18"/>
                    </a:moveTo>
                    <a:cubicBezTo>
                      <a:pt x="3" y="16"/>
                      <a:pt x="3" y="14"/>
                      <a:pt x="4" y="12"/>
                    </a:cubicBezTo>
                    <a:cubicBezTo>
                      <a:pt x="5" y="10"/>
                      <a:pt x="6" y="9"/>
                      <a:pt x="6" y="8"/>
                    </a:cubicBezTo>
                    <a:cubicBezTo>
                      <a:pt x="7" y="5"/>
                      <a:pt x="5" y="3"/>
                      <a:pt x="6" y="0"/>
                    </a:cubicBezTo>
                    <a:cubicBezTo>
                      <a:pt x="3" y="2"/>
                      <a:pt x="3" y="4"/>
                      <a:pt x="3" y="7"/>
                    </a:cubicBezTo>
                    <a:cubicBezTo>
                      <a:pt x="2" y="8"/>
                      <a:pt x="2" y="10"/>
                      <a:pt x="1" y="12"/>
                    </a:cubicBezTo>
                    <a:cubicBezTo>
                      <a:pt x="1" y="13"/>
                      <a:pt x="0" y="15"/>
                      <a:pt x="0" y="16"/>
                    </a:cubicBezTo>
                  </a:path>
                </a:pathLst>
              </a:custGeom>
              <a:solidFill>
                <a:srgbClr val="FA9BA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6" name="Freeform 619">
                <a:extLst>
                  <a:ext uri="{FF2B5EF4-FFF2-40B4-BE49-F238E27FC236}">
                    <a16:creationId xmlns:a16="http://schemas.microsoft.com/office/drawing/2014/main" id="{80858D64-808F-4B5B-8BA8-31EF77BD0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3" y="3147"/>
                <a:ext cx="10" cy="21"/>
              </a:xfrm>
              <a:custGeom>
                <a:avLst/>
                <a:gdLst>
                  <a:gd name="T0" fmla="*/ 0 w 3"/>
                  <a:gd name="T1" fmla="*/ 74 h 6"/>
                  <a:gd name="T2" fmla="*/ 33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0" y="6"/>
                    </a:moveTo>
                    <a:cubicBezTo>
                      <a:pt x="0" y="3"/>
                      <a:pt x="2" y="2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7" name="Freeform 620">
                <a:extLst>
                  <a:ext uri="{FF2B5EF4-FFF2-40B4-BE49-F238E27FC236}">
                    <a16:creationId xmlns:a16="http://schemas.microsoft.com/office/drawing/2014/main" id="{7A080183-6610-43FE-9466-A96B8578EF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0" y="3101"/>
                <a:ext cx="10" cy="14"/>
              </a:xfrm>
              <a:custGeom>
                <a:avLst/>
                <a:gdLst>
                  <a:gd name="T0" fmla="*/ 0 w 3"/>
                  <a:gd name="T1" fmla="*/ 49 h 4"/>
                  <a:gd name="T2" fmla="*/ 33 w 3"/>
                  <a:gd name="T3" fmla="*/ 0 h 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4">
                    <a:moveTo>
                      <a:pt x="0" y="4"/>
                    </a:moveTo>
                    <a:cubicBezTo>
                      <a:pt x="0" y="1"/>
                      <a:pt x="2" y="0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8" name="Freeform 621">
                <a:extLst>
                  <a:ext uri="{FF2B5EF4-FFF2-40B4-BE49-F238E27FC236}">
                    <a16:creationId xmlns:a16="http://schemas.microsoft.com/office/drawing/2014/main" id="{BFAA1F1D-A6E8-4547-BEB0-EE3F5510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3168"/>
                <a:ext cx="13" cy="7"/>
              </a:xfrm>
              <a:custGeom>
                <a:avLst/>
                <a:gdLst>
                  <a:gd name="T0" fmla="*/ 42 w 4"/>
                  <a:gd name="T1" fmla="*/ 14 h 2"/>
                  <a:gd name="T2" fmla="*/ 0 w 4"/>
                  <a:gd name="T3" fmla="*/ 25 h 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2">
                    <a:moveTo>
                      <a:pt x="4" y="1"/>
                    </a:moveTo>
                    <a:cubicBezTo>
                      <a:pt x="2" y="1"/>
                      <a:pt x="1" y="0"/>
                      <a:pt x="0" y="2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09" name="Freeform 622">
                <a:extLst>
                  <a:ext uri="{FF2B5EF4-FFF2-40B4-BE49-F238E27FC236}">
                    <a16:creationId xmlns:a16="http://schemas.microsoft.com/office/drawing/2014/main" id="{A1834929-6109-4768-8501-7C8795E5B3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3245"/>
                <a:ext cx="10" cy="21"/>
              </a:xfrm>
              <a:custGeom>
                <a:avLst/>
                <a:gdLst>
                  <a:gd name="T0" fmla="*/ 10 w 3"/>
                  <a:gd name="T1" fmla="*/ 74 h 6"/>
                  <a:gd name="T2" fmla="*/ 33 w 3"/>
                  <a:gd name="T3" fmla="*/ 0 h 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3" h="6">
                    <a:moveTo>
                      <a:pt x="1" y="6"/>
                    </a:moveTo>
                    <a:cubicBezTo>
                      <a:pt x="0" y="3"/>
                      <a:pt x="2" y="2"/>
                      <a:pt x="3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0" name="Freeform 623">
                <a:extLst>
                  <a:ext uri="{FF2B5EF4-FFF2-40B4-BE49-F238E27FC236}">
                    <a16:creationId xmlns:a16="http://schemas.microsoft.com/office/drawing/2014/main" id="{F6105A94-0DA8-4FC2-8ABB-3A7746695F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3179"/>
                <a:ext cx="16" cy="38"/>
              </a:xfrm>
              <a:custGeom>
                <a:avLst/>
                <a:gdLst>
                  <a:gd name="T0" fmla="*/ 19 w 5"/>
                  <a:gd name="T1" fmla="*/ 131 h 11"/>
                  <a:gd name="T2" fmla="*/ 10 w 5"/>
                  <a:gd name="T3" fmla="*/ 35 h 11"/>
                  <a:gd name="T4" fmla="*/ 51 w 5"/>
                  <a:gd name="T5" fmla="*/ 0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11">
                    <a:moveTo>
                      <a:pt x="2" y="11"/>
                    </a:moveTo>
                    <a:cubicBezTo>
                      <a:pt x="2" y="8"/>
                      <a:pt x="0" y="5"/>
                      <a:pt x="1" y="3"/>
                    </a:cubicBezTo>
                    <a:cubicBezTo>
                      <a:pt x="2" y="2"/>
                      <a:pt x="3" y="0"/>
                      <a:pt x="5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1" name="Freeform 624">
                <a:extLst>
                  <a:ext uri="{FF2B5EF4-FFF2-40B4-BE49-F238E27FC236}">
                    <a16:creationId xmlns:a16="http://schemas.microsoft.com/office/drawing/2014/main" id="{87AA376A-6C14-4BB3-BD1A-D0961CF645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9" y="3147"/>
                <a:ext cx="3" cy="28"/>
              </a:xfrm>
              <a:custGeom>
                <a:avLst/>
                <a:gdLst>
                  <a:gd name="T0" fmla="*/ 9 w 1"/>
                  <a:gd name="T1" fmla="*/ 98 h 8"/>
                  <a:gd name="T2" fmla="*/ 0 w 1"/>
                  <a:gd name="T3" fmla="*/ 0 h 8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" h="8">
                    <a:moveTo>
                      <a:pt x="1" y="8"/>
                    </a:moveTo>
                    <a:cubicBezTo>
                      <a:pt x="1" y="5"/>
                      <a:pt x="0" y="2"/>
                      <a:pt x="0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2" name="Freeform 625">
                <a:extLst>
                  <a:ext uri="{FF2B5EF4-FFF2-40B4-BE49-F238E27FC236}">
                    <a16:creationId xmlns:a16="http://schemas.microsoft.com/office/drawing/2014/main" id="{26E5B558-1B00-4F59-AD93-8BAB826F66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3256"/>
                <a:ext cx="13" cy="31"/>
              </a:xfrm>
              <a:custGeom>
                <a:avLst/>
                <a:gdLst>
                  <a:gd name="T0" fmla="*/ 42 w 4"/>
                  <a:gd name="T1" fmla="*/ 107 h 9"/>
                  <a:gd name="T2" fmla="*/ 42 w 4"/>
                  <a:gd name="T3" fmla="*/ 0 h 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" h="9">
                    <a:moveTo>
                      <a:pt x="4" y="9"/>
                    </a:moveTo>
                    <a:cubicBezTo>
                      <a:pt x="3" y="7"/>
                      <a:pt x="0" y="5"/>
                      <a:pt x="4" y="0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3" name="Freeform 626">
                <a:extLst>
                  <a:ext uri="{FF2B5EF4-FFF2-40B4-BE49-F238E27FC236}">
                    <a16:creationId xmlns:a16="http://schemas.microsoft.com/office/drawing/2014/main" id="{E2A84659-9E6A-4CE5-B30E-C876DDA611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2" y="3256"/>
                <a:ext cx="6" cy="3"/>
              </a:xfrm>
              <a:custGeom>
                <a:avLst/>
                <a:gdLst>
                  <a:gd name="T0" fmla="*/ 18 w 2"/>
                  <a:gd name="T1" fmla="*/ 9 h 1"/>
                  <a:gd name="T2" fmla="*/ 0 w 2"/>
                  <a:gd name="T3" fmla="*/ 9 h 1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" h="1">
                    <a:moveTo>
                      <a:pt x="2" y="1"/>
                    </a:moveTo>
                    <a:cubicBezTo>
                      <a:pt x="1" y="0"/>
                      <a:pt x="0" y="1"/>
                      <a:pt x="0" y="1"/>
                    </a:cubicBezTo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4" name="Freeform 627">
                <a:extLst>
                  <a:ext uri="{FF2B5EF4-FFF2-40B4-BE49-F238E27FC236}">
                    <a16:creationId xmlns:a16="http://schemas.microsoft.com/office/drawing/2014/main" id="{9EE21616-97EE-4573-9DF4-8B75ECFD1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3028"/>
                <a:ext cx="425" cy="368"/>
              </a:xfrm>
              <a:custGeom>
                <a:avLst/>
                <a:gdLst>
                  <a:gd name="T0" fmla="*/ 553 w 129"/>
                  <a:gd name="T1" fmla="*/ 908 h 105"/>
                  <a:gd name="T2" fmla="*/ 1206 w 129"/>
                  <a:gd name="T3" fmla="*/ 957 h 105"/>
                  <a:gd name="T4" fmla="*/ 748 w 129"/>
                  <a:gd name="T5" fmla="*/ 368 h 105"/>
                  <a:gd name="T6" fmla="*/ 142 w 129"/>
                  <a:gd name="T7" fmla="*/ 245 h 105"/>
                  <a:gd name="T8" fmla="*/ 553 w 129"/>
                  <a:gd name="T9" fmla="*/ 908 h 10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29" h="105">
                    <a:moveTo>
                      <a:pt x="51" y="74"/>
                    </a:moveTo>
                    <a:cubicBezTo>
                      <a:pt x="58" y="79"/>
                      <a:pt x="92" y="105"/>
                      <a:pt x="111" y="78"/>
                    </a:cubicBezTo>
                    <a:cubicBezTo>
                      <a:pt x="129" y="51"/>
                      <a:pt x="88" y="36"/>
                      <a:pt x="69" y="30"/>
                    </a:cubicBezTo>
                    <a:cubicBezTo>
                      <a:pt x="50" y="23"/>
                      <a:pt x="30" y="0"/>
                      <a:pt x="13" y="20"/>
                    </a:cubicBezTo>
                    <a:cubicBezTo>
                      <a:pt x="0" y="38"/>
                      <a:pt x="29" y="60"/>
                      <a:pt x="51" y="7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5" name="Freeform 628">
                <a:extLst>
                  <a:ext uri="{FF2B5EF4-FFF2-40B4-BE49-F238E27FC236}">
                    <a16:creationId xmlns:a16="http://schemas.microsoft.com/office/drawing/2014/main" id="{13C83392-CBD9-42EF-9620-E753D9A973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056"/>
                <a:ext cx="336" cy="287"/>
              </a:xfrm>
              <a:custGeom>
                <a:avLst/>
                <a:gdLst>
                  <a:gd name="T0" fmla="*/ 1084 w 102"/>
                  <a:gd name="T1" fmla="*/ 637 h 82"/>
                  <a:gd name="T2" fmla="*/ 1054 w 102"/>
                  <a:gd name="T3" fmla="*/ 847 h 82"/>
                  <a:gd name="T4" fmla="*/ 889 w 102"/>
                  <a:gd name="T5" fmla="*/ 970 h 82"/>
                  <a:gd name="T6" fmla="*/ 468 w 102"/>
                  <a:gd name="T7" fmla="*/ 809 h 82"/>
                  <a:gd name="T8" fmla="*/ 445 w 102"/>
                  <a:gd name="T9" fmla="*/ 798 h 82"/>
                  <a:gd name="T10" fmla="*/ 0 w 102"/>
                  <a:gd name="T11" fmla="*/ 294 h 82"/>
                  <a:gd name="T12" fmla="*/ 33 w 102"/>
                  <a:gd name="T13" fmla="*/ 161 h 82"/>
                  <a:gd name="T14" fmla="*/ 422 w 102"/>
                  <a:gd name="T15" fmla="*/ 186 h 82"/>
                  <a:gd name="T16" fmla="*/ 606 w 102"/>
                  <a:gd name="T17" fmla="*/ 294 h 82"/>
                  <a:gd name="T18" fmla="*/ 1084 w 102"/>
                  <a:gd name="T19" fmla="*/ 637 h 82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02" h="82">
                    <a:moveTo>
                      <a:pt x="100" y="52"/>
                    </a:moveTo>
                    <a:cubicBezTo>
                      <a:pt x="102" y="57"/>
                      <a:pt x="101" y="63"/>
                      <a:pt x="97" y="69"/>
                    </a:cubicBezTo>
                    <a:cubicBezTo>
                      <a:pt x="93" y="75"/>
                      <a:pt x="88" y="78"/>
                      <a:pt x="82" y="79"/>
                    </a:cubicBezTo>
                    <a:cubicBezTo>
                      <a:pt x="68" y="82"/>
                      <a:pt x="50" y="72"/>
                      <a:pt x="43" y="66"/>
                    </a:cubicBezTo>
                    <a:cubicBezTo>
                      <a:pt x="43" y="66"/>
                      <a:pt x="41" y="65"/>
                      <a:pt x="41" y="65"/>
                    </a:cubicBezTo>
                    <a:cubicBezTo>
                      <a:pt x="28" y="57"/>
                      <a:pt x="3" y="38"/>
                      <a:pt x="0" y="24"/>
                    </a:cubicBezTo>
                    <a:cubicBezTo>
                      <a:pt x="0" y="20"/>
                      <a:pt x="1" y="17"/>
                      <a:pt x="3" y="13"/>
                    </a:cubicBezTo>
                    <a:cubicBezTo>
                      <a:pt x="13" y="0"/>
                      <a:pt x="25" y="7"/>
                      <a:pt x="39" y="15"/>
                    </a:cubicBezTo>
                    <a:cubicBezTo>
                      <a:pt x="45" y="18"/>
                      <a:pt x="50" y="22"/>
                      <a:pt x="56" y="24"/>
                    </a:cubicBezTo>
                    <a:cubicBezTo>
                      <a:pt x="68" y="28"/>
                      <a:pt x="95" y="37"/>
                      <a:pt x="100" y="5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6" name="Freeform 629">
                <a:extLst>
                  <a:ext uri="{FF2B5EF4-FFF2-40B4-BE49-F238E27FC236}">
                    <a16:creationId xmlns:a16="http://schemas.microsoft.com/office/drawing/2014/main" id="{DE8197B1-9AE0-46FB-B0CF-19C93E77169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074" y="3087"/>
                <a:ext cx="313" cy="239"/>
              </a:xfrm>
              <a:custGeom>
                <a:avLst/>
                <a:gdLst>
                  <a:gd name="T0" fmla="*/ 705 w 95"/>
                  <a:gd name="T1" fmla="*/ 619 h 68"/>
                  <a:gd name="T2" fmla="*/ 738 w 95"/>
                  <a:gd name="T3" fmla="*/ 643 h 68"/>
                  <a:gd name="T4" fmla="*/ 705 w 95"/>
                  <a:gd name="T5" fmla="*/ 840 h 68"/>
                  <a:gd name="T6" fmla="*/ 870 w 95"/>
                  <a:gd name="T7" fmla="*/ 703 h 68"/>
                  <a:gd name="T8" fmla="*/ 857 w 95"/>
                  <a:gd name="T9" fmla="*/ 815 h 68"/>
                  <a:gd name="T10" fmla="*/ 946 w 95"/>
                  <a:gd name="T11" fmla="*/ 496 h 68"/>
                  <a:gd name="T12" fmla="*/ 824 w 95"/>
                  <a:gd name="T13" fmla="*/ 545 h 68"/>
                  <a:gd name="T14" fmla="*/ 857 w 95"/>
                  <a:gd name="T15" fmla="*/ 344 h 68"/>
                  <a:gd name="T16" fmla="*/ 728 w 95"/>
                  <a:gd name="T17" fmla="*/ 471 h 68"/>
                  <a:gd name="T18" fmla="*/ 639 w 95"/>
                  <a:gd name="T19" fmla="*/ 594 h 68"/>
                  <a:gd name="T20" fmla="*/ 652 w 95"/>
                  <a:gd name="T21" fmla="*/ 309 h 68"/>
                  <a:gd name="T22" fmla="*/ 478 w 95"/>
                  <a:gd name="T23" fmla="*/ 555 h 68"/>
                  <a:gd name="T24" fmla="*/ 596 w 95"/>
                  <a:gd name="T25" fmla="*/ 246 h 68"/>
                  <a:gd name="T26" fmla="*/ 402 w 95"/>
                  <a:gd name="T27" fmla="*/ 211 h 68"/>
                  <a:gd name="T28" fmla="*/ 369 w 95"/>
                  <a:gd name="T29" fmla="*/ 211 h 68"/>
                  <a:gd name="T30" fmla="*/ 283 w 95"/>
                  <a:gd name="T31" fmla="*/ 74 h 68"/>
                  <a:gd name="T32" fmla="*/ 152 w 95"/>
                  <a:gd name="T33" fmla="*/ 271 h 68"/>
                  <a:gd name="T34" fmla="*/ 194 w 95"/>
                  <a:gd name="T35" fmla="*/ 14 h 68"/>
                  <a:gd name="T36" fmla="*/ 33 w 95"/>
                  <a:gd name="T37" fmla="*/ 246 h 68"/>
                  <a:gd name="T38" fmla="*/ 142 w 95"/>
                  <a:gd name="T39" fmla="*/ 88 h 68"/>
                  <a:gd name="T40" fmla="*/ 76 w 95"/>
                  <a:gd name="T41" fmla="*/ 359 h 68"/>
                  <a:gd name="T42" fmla="*/ 270 w 95"/>
                  <a:gd name="T43" fmla="*/ 271 h 68"/>
                  <a:gd name="T44" fmla="*/ 208 w 95"/>
                  <a:gd name="T45" fmla="*/ 471 h 68"/>
                  <a:gd name="T46" fmla="*/ 422 w 95"/>
                  <a:gd name="T47" fmla="*/ 320 h 68"/>
                  <a:gd name="T48" fmla="*/ 369 w 95"/>
                  <a:gd name="T49" fmla="*/ 531 h 68"/>
                  <a:gd name="T50" fmla="*/ 610 w 95"/>
                  <a:gd name="T51" fmla="*/ 457 h 68"/>
                  <a:gd name="T52" fmla="*/ 544 w 95"/>
                  <a:gd name="T53" fmla="*/ 668 h 68"/>
                  <a:gd name="T54" fmla="*/ 738 w 95"/>
                  <a:gd name="T55" fmla="*/ 594 h 68"/>
                  <a:gd name="T56" fmla="*/ 639 w 95"/>
                  <a:gd name="T57" fmla="*/ 728 h 68"/>
                  <a:gd name="T58" fmla="*/ 554 w 95"/>
                  <a:gd name="T59" fmla="*/ 678 h 68"/>
                  <a:gd name="T60" fmla="*/ 596 w 95"/>
                  <a:gd name="T61" fmla="*/ 446 h 68"/>
                  <a:gd name="T62" fmla="*/ 392 w 95"/>
                  <a:gd name="T63" fmla="*/ 545 h 68"/>
                  <a:gd name="T64" fmla="*/ 412 w 95"/>
                  <a:gd name="T65" fmla="*/ 309 h 68"/>
                  <a:gd name="T66" fmla="*/ 227 w 95"/>
                  <a:gd name="T67" fmla="*/ 471 h 68"/>
                  <a:gd name="T68" fmla="*/ 237 w 95"/>
                  <a:gd name="T69" fmla="*/ 285 h 68"/>
                  <a:gd name="T70" fmla="*/ 76 w 95"/>
                  <a:gd name="T71" fmla="*/ 309 h 68"/>
                  <a:gd name="T72" fmla="*/ 142 w 95"/>
                  <a:gd name="T73" fmla="*/ 63 h 68"/>
                  <a:gd name="T74" fmla="*/ 23 w 95"/>
                  <a:gd name="T75" fmla="*/ 221 h 68"/>
                  <a:gd name="T76" fmla="*/ 208 w 95"/>
                  <a:gd name="T77" fmla="*/ 49 h 68"/>
                  <a:gd name="T78" fmla="*/ 227 w 95"/>
                  <a:gd name="T79" fmla="*/ 197 h 68"/>
                  <a:gd name="T80" fmla="*/ 359 w 95"/>
                  <a:gd name="T81" fmla="*/ 112 h 68"/>
                  <a:gd name="T82" fmla="*/ 346 w 95"/>
                  <a:gd name="T83" fmla="*/ 285 h 68"/>
                  <a:gd name="T84" fmla="*/ 501 w 95"/>
                  <a:gd name="T85" fmla="*/ 186 h 68"/>
                  <a:gd name="T86" fmla="*/ 468 w 95"/>
                  <a:gd name="T87" fmla="*/ 520 h 68"/>
                  <a:gd name="T88" fmla="*/ 586 w 95"/>
                  <a:gd name="T89" fmla="*/ 408 h 68"/>
                  <a:gd name="T90" fmla="*/ 685 w 95"/>
                  <a:gd name="T91" fmla="*/ 482 h 68"/>
                  <a:gd name="T92" fmla="*/ 695 w 95"/>
                  <a:gd name="T93" fmla="*/ 569 h 68"/>
                  <a:gd name="T94" fmla="*/ 748 w 95"/>
                  <a:gd name="T95" fmla="*/ 446 h 68"/>
                  <a:gd name="T96" fmla="*/ 870 w 95"/>
                  <a:gd name="T97" fmla="*/ 446 h 68"/>
                  <a:gd name="T98" fmla="*/ 870 w 95"/>
                  <a:gd name="T99" fmla="*/ 594 h 68"/>
                  <a:gd name="T100" fmla="*/ 979 w 95"/>
                  <a:gd name="T101" fmla="*/ 692 h 68"/>
                  <a:gd name="T102" fmla="*/ 870 w 95"/>
                  <a:gd name="T103" fmla="*/ 752 h 68"/>
                  <a:gd name="T104" fmla="*/ 781 w 95"/>
                  <a:gd name="T105" fmla="*/ 801 h 68"/>
                  <a:gd name="T106" fmla="*/ 695 w 95"/>
                  <a:gd name="T107" fmla="*/ 766 h 68"/>
                  <a:gd name="T108" fmla="*/ 738 w 95"/>
                  <a:gd name="T109" fmla="*/ 594 h 6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5" h="68">
                    <a:moveTo>
                      <a:pt x="57" y="63"/>
                    </a:moveTo>
                    <a:cubicBezTo>
                      <a:pt x="59" y="62"/>
                      <a:pt x="60" y="60"/>
                      <a:pt x="60" y="59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62" y="57"/>
                      <a:pt x="64" y="53"/>
                      <a:pt x="65" y="50"/>
                    </a:cubicBezTo>
                    <a:cubicBezTo>
                      <a:pt x="66" y="50"/>
                      <a:pt x="66" y="50"/>
                      <a:pt x="66" y="50"/>
                    </a:cubicBezTo>
                    <a:cubicBezTo>
                      <a:pt x="67" y="49"/>
                      <a:pt x="67" y="49"/>
                      <a:pt x="67" y="50"/>
                    </a:cubicBezTo>
                    <a:cubicBezTo>
                      <a:pt x="68" y="50"/>
                      <a:pt x="68" y="50"/>
                      <a:pt x="68" y="50"/>
                    </a:cubicBezTo>
                    <a:cubicBezTo>
                      <a:pt x="68" y="51"/>
                      <a:pt x="68" y="51"/>
                      <a:pt x="68" y="52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5" y="57"/>
                      <a:pt x="64" y="60"/>
                      <a:pt x="63" y="62"/>
                    </a:cubicBezTo>
                    <a:cubicBezTo>
                      <a:pt x="63" y="62"/>
                      <a:pt x="62" y="64"/>
                      <a:pt x="62" y="66"/>
                    </a:cubicBezTo>
                    <a:cubicBezTo>
                      <a:pt x="63" y="66"/>
                      <a:pt x="63" y="67"/>
                      <a:pt x="65" y="68"/>
                    </a:cubicBezTo>
                    <a:cubicBezTo>
                      <a:pt x="66" y="68"/>
                      <a:pt x="68" y="68"/>
                      <a:pt x="69" y="68"/>
                    </a:cubicBezTo>
                    <a:cubicBezTo>
                      <a:pt x="70" y="68"/>
                      <a:pt x="72" y="67"/>
                      <a:pt x="73" y="66"/>
                    </a:cubicBezTo>
                    <a:cubicBezTo>
                      <a:pt x="74" y="65"/>
                      <a:pt x="75" y="63"/>
                      <a:pt x="77" y="61"/>
                    </a:cubicBezTo>
                    <a:cubicBezTo>
                      <a:pt x="78" y="59"/>
                      <a:pt x="79" y="57"/>
                      <a:pt x="80" y="57"/>
                    </a:cubicBezTo>
                    <a:cubicBezTo>
                      <a:pt x="80" y="57"/>
                      <a:pt x="79" y="59"/>
                      <a:pt x="79" y="60"/>
                    </a:cubicBezTo>
                    <a:cubicBezTo>
                      <a:pt x="78" y="63"/>
                      <a:pt x="77" y="65"/>
                      <a:pt x="78" y="66"/>
                    </a:cubicBezTo>
                    <a:cubicBezTo>
                      <a:pt x="78" y="66"/>
                      <a:pt x="79" y="66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79" y="66"/>
                      <a:pt x="80" y="66"/>
                      <a:pt x="80" y="66"/>
                    </a:cubicBezTo>
                    <a:cubicBezTo>
                      <a:pt x="84" y="65"/>
                      <a:pt x="87" y="62"/>
                      <a:pt x="90" y="59"/>
                    </a:cubicBezTo>
                    <a:cubicBezTo>
                      <a:pt x="95" y="51"/>
                      <a:pt x="93" y="46"/>
                      <a:pt x="90" y="41"/>
                    </a:cubicBezTo>
                    <a:cubicBezTo>
                      <a:pt x="89" y="40"/>
                      <a:pt x="88" y="40"/>
                      <a:pt x="87" y="40"/>
                    </a:cubicBezTo>
                    <a:cubicBezTo>
                      <a:pt x="85" y="40"/>
                      <a:pt x="82" y="43"/>
                      <a:pt x="80" y="46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8" y="49"/>
                      <a:pt x="77" y="49"/>
                      <a:pt x="76" y="48"/>
                    </a:cubicBezTo>
                    <a:cubicBezTo>
                      <a:pt x="76" y="48"/>
                      <a:pt x="75" y="48"/>
                      <a:pt x="76" y="44"/>
                    </a:cubicBezTo>
                    <a:cubicBezTo>
                      <a:pt x="77" y="43"/>
                      <a:pt x="78" y="42"/>
                      <a:pt x="79" y="41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3" y="32"/>
                      <a:pt x="80" y="29"/>
                      <a:pt x="79" y="28"/>
                    </a:cubicBezTo>
                    <a:cubicBezTo>
                      <a:pt x="79" y="28"/>
                      <a:pt x="79" y="28"/>
                      <a:pt x="79" y="28"/>
                    </a:cubicBezTo>
                    <a:cubicBezTo>
                      <a:pt x="78" y="26"/>
                      <a:pt x="76" y="26"/>
                      <a:pt x="75" y="26"/>
                    </a:cubicBezTo>
                    <a:cubicBezTo>
                      <a:pt x="71" y="27"/>
                      <a:pt x="69" y="33"/>
                      <a:pt x="68" y="36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6" y="40"/>
                      <a:pt x="65" y="42"/>
                      <a:pt x="63" y="45"/>
                    </a:cubicBezTo>
                    <a:cubicBezTo>
                      <a:pt x="63" y="45"/>
                      <a:pt x="63" y="45"/>
                      <a:pt x="63" y="45"/>
                    </a:cubicBezTo>
                    <a:cubicBezTo>
                      <a:pt x="62" y="47"/>
                      <a:pt x="61" y="49"/>
                      <a:pt x="60" y="49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7"/>
                      <a:pt x="60" y="45"/>
                      <a:pt x="61" y="44"/>
                    </a:cubicBezTo>
                    <a:cubicBezTo>
                      <a:pt x="61" y="44"/>
                      <a:pt x="64" y="39"/>
                      <a:pt x="64" y="39"/>
                    </a:cubicBezTo>
                    <a:cubicBezTo>
                      <a:pt x="65" y="38"/>
                      <a:pt x="69" y="29"/>
                      <a:pt x="64" y="26"/>
                    </a:cubicBezTo>
                    <a:cubicBezTo>
                      <a:pt x="63" y="25"/>
                      <a:pt x="61" y="24"/>
                      <a:pt x="60" y="25"/>
                    </a:cubicBezTo>
                    <a:cubicBezTo>
                      <a:pt x="57" y="26"/>
                      <a:pt x="55" y="30"/>
                      <a:pt x="53" y="32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48" y="41"/>
                      <a:pt x="46" y="44"/>
                      <a:pt x="46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4" y="45"/>
                      <a:pt x="43" y="44"/>
                      <a:pt x="43" y="44"/>
                    </a:cubicBezTo>
                    <a:cubicBezTo>
                      <a:pt x="43" y="44"/>
                      <a:pt x="43" y="43"/>
                      <a:pt x="44" y="43"/>
                    </a:cubicBezTo>
                    <a:cubicBezTo>
                      <a:pt x="45" y="42"/>
                      <a:pt x="50" y="32"/>
                      <a:pt x="54" y="26"/>
                    </a:cubicBezTo>
                    <a:cubicBezTo>
                      <a:pt x="54" y="25"/>
                      <a:pt x="55" y="23"/>
                      <a:pt x="55" y="20"/>
                    </a:cubicBezTo>
                    <a:cubicBezTo>
                      <a:pt x="54" y="19"/>
                      <a:pt x="53" y="18"/>
                      <a:pt x="52" y="17"/>
                    </a:cubicBezTo>
                    <a:cubicBezTo>
                      <a:pt x="52" y="17"/>
                      <a:pt x="46" y="14"/>
                      <a:pt x="46" y="14"/>
                    </a:cubicBezTo>
                    <a:cubicBezTo>
                      <a:pt x="45" y="13"/>
                      <a:pt x="43" y="12"/>
                      <a:pt x="41" y="13"/>
                    </a:cubicBezTo>
                    <a:cubicBezTo>
                      <a:pt x="39" y="14"/>
                      <a:pt x="37" y="16"/>
                      <a:pt x="37" y="17"/>
                    </a:cubicBezTo>
                    <a:cubicBezTo>
                      <a:pt x="37" y="18"/>
                      <a:pt x="35" y="22"/>
                      <a:pt x="34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2"/>
                      <a:pt x="32" y="22"/>
                      <a:pt x="32" y="21"/>
                    </a:cubicBezTo>
                    <a:cubicBezTo>
                      <a:pt x="32" y="20"/>
                      <a:pt x="33" y="18"/>
                      <a:pt x="34" y="17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7" y="12"/>
                      <a:pt x="37" y="10"/>
                      <a:pt x="34" y="8"/>
                    </a:cubicBezTo>
                    <a:cubicBezTo>
                      <a:pt x="33" y="7"/>
                      <a:pt x="32" y="7"/>
                      <a:pt x="30" y="6"/>
                    </a:cubicBezTo>
                    <a:cubicBezTo>
                      <a:pt x="29" y="5"/>
                      <a:pt x="27" y="5"/>
                      <a:pt x="26" y="6"/>
                    </a:cubicBezTo>
                    <a:cubicBezTo>
                      <a:pt x="24" y="7"/>
                      <a:pt x="22" y="10"/>
                      <a:pt x="21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8"/>
                      <a:pt x="16" y="24"/>
                      <a:pt x="15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3" y="21"/>
                      <a:pt x="14" y="18"/>
                      <a:pt x="15" y="16"/>
                    </a:cubicBezTo>
                    <a:cubicBezTo>
                      <a:pt x="17" y="14"/>
                      <a:pt x="19" y="8"/>
                      <a:pt x="20" y="5"/>
                    </a:cubicBezTo>
                    <a:cubicBezTo>
                      <a:pt x="20" y="4"/>
                      <a:pt x="20" y="4"/>
                      <a:pt x="20" y="3"/>
                    </a:cubicBezTo>
                    <a:cubicBezTo>
                      <a:pt x="19" y="2"/>
                      <a:pt x="18" y="1"/>
                      <a:pt x="18" y="1"/>
                    </a:cubicBezTo>
                    <a:cubicBezTo>
                      <a:pt x="11" y="0"/>
                      <a:pt x="5" y="2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0" y="12"/>
                      <a:pt x="0" y="15"/>
                      <a:pt x="1" y="19"/>
                    </a:cubicBezTo>
                    <a:cubicBezTo>
                      <a:pt x="1" y="20"/>
                      <a:pt x="2" y="20"/>
                      <a:pt x="3" y="20"/>
                    </a:cubicBezTo>
                    <a:cubicBezTo>
                      <a:pt x="4" y="20"/>
                      <a:pt x="4" y="20"/>
                      <a:pt x="5" y="19"/>
                    </a:cubicBezTo>
                    <a:cubicBezTo>
                      <a:pt x="6" y="17"/>
                      <a:pt x="7" y="15"/>
                      <a:pt x="8" y="13"/>
                    </a:cubicBezTo>
                    <a:cubicBezTo>
                      <a:pt x="9" y="10"/>
                      <a:pt x="10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9"/>
                      <a:pt x="10" y="14"/>
                      <a:pt x="9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6" y="20"/>
                      <a:pt x="5" y="23"/>
                      <a:pt x="5" y="26"/>
                    </a:cubicBezTo>
                    <a:cubicBezTo>
                      <a:pt x="5" y="26"/>
                      <a:pt x="6" y="28"/>
                      <a:pt x="7" y="29"/>
                    </a:cubicBezTo>
                    <a:cubicBezTo>
                      <a:pt x="9" y="31"/>
                      <a:pt x="11" y="33"/>
                      <a:pt x="12" y="34"/>
                    </a:cubicBezTo>
                    <a:cubicBezTo>
                      <a:pt x="13" y="35"/>
                      <a:pt x="14" y="36"/>
                      <a:pt x="17" y="33"/>
                    </a:cubicBezTo>
                    <a:cubicBezTo>
                      <a:pt x="19" y="31"/>
                      <a:pt x="21" y="27"/>
                      <a:pt x="23" y="24"/>
                    </a:cubicBezTo>
                    <a:cubicBezTo>
                      <a:pt x="24" y="22"/>
                      <a:pt x="25" y="22"/>
                      <a:pt x="25" y="22"/>
                    </a:cubicBezTo>
                    <a:cubicBezTo>
                      <a:pt x="26" y="23"/>
                      <a:pt x="26" y="23"/>
                      <a:pt x="25" y="25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1" y="33"/>
                      <a:pt x="19" y="37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1" y="41"/>
                      <a:pt x="25" y="45"/>
                      <a:pt x="28" y="45"/>
                    </a:cubicBezTo>
                    <a:cubicBezTo>
                      <a:pt x="30" y="45"/>
                      <a:pt x="30" y="44"/>
                      <a:pt x="31" y="43"/>
                    </a:cubicBezTo>
                    <a:cubicBezTo>
                      <a:pt x="32" y="41"/>
                      <a:pt x="34" y="37"/>
                      <a:pt x="35" y="34"/>
                    </a:cubicBezTo>
                    <a:cubicBezTo>
                      <a:pt x="37" y="31"/>
                      <a:pt x="38" y="28"/>
                      <a:pt x="39" y="26"/>
                    </a:cubicBezTo>
                    <a:cubicBezTo>
                      <a:pt x="41" y="23"/>
                      <a:pt x="43" y="23"/>
                      <a:pt x="43" y="23"/>
                    </a:cubicBezTo>
                    <a:cubicBezTo>
                      <a:pt x="45" y="24"/>
                      <a:pt x="44" y="26"/>
                      <a:pt x="43" y="28"/>
                    </a:cubicBezTo>
                    <a:cubicBezTo>
                      <a:pt x="43" y="30"/>
                      <a:pt x="40" y="34"/>
                      <a:pt x="38" y="38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3" y="45"/>
                      <a:pt x="32" y="48"/>
                      <a:pt x="38" y="52"/>
                    </a:cubicBezTo>
                    <a:cubicBezTo>
                      <a:pt x="41" y="54"/>
                      <a:pt x="43" y="55"/>
                      <a:pt x="45" y="54"/>
                    </a:cubicBezTo>
                    <a:cubicBezTo>
                      <a:pt x="46" y="54"/>
                      <a:pt x="47" y="53"/>
                      <a:pt x="48" y="52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6"/>
                      <a:pt x="58" y="36"/>
                      <a:pt x="58" y="36"/>
                    </a:cubicBezTo>
                    <a:cubicBezTo>
                      <a:pt x="59" y="37"/>
                      <a:pt x="59" y="38"/>
                      <a:pt x="59" y="38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49" y="55"/>
                      <a:pt x="48" y="57"/>
                      <a:pt x="49" y="59"/>
                    </a:cubicBezTo>
                    <a:cubicBezTo>
                      <a:pt x="49" y="60"/>
                      <a:pt x="50" y="61"/>
                      <a:pt x="52" y="62"/>
                    </a:cubicBezTo>
                    <a:cubicBezTo>
                      <a:pt x="54" y="63"/>
                      <a:pt x="55" y="63"/>
                      <a:pt x="57" y="63"/>
                    </a:cubicBezTo>
                    <a:close/>
                    <a:moveTo>
                      <a:pt x="68" y="48"/>
                    </a:moveTo>
                    <a:cubicBezTo>
                      <a:pt x="67" y="48"/>
                      <a:pt x="67" y="48"/>
                      <a:pt x="66" y="48"/>
                    </a:cubicBezTo>
                    <a:cubicBezTo>
                      <a:pt x="65" y="48"/>
                      <a:pt x="65" y="49"/>
                      <a:pt x="64" y="50"/>
                    </a:cubicBezTo>
                    <a:cubicBezTo>
                      <a:pt x="63" y="52"/>
                      <a:pt x="61" y="56"/>
                      <a:pt x="59" y="58"/>
                    </a:cubicBezTo>
                    <a:cubicBezTo>
                      <a:pt x="59" y="59"/>
                      <a:pt x="59" y="59"/>
                      <a:pt x="59" y="59"/>
                    </a:cubicBezTo>
                    <a:cubicBezTo>
                      <a:pt x="59" y="60"/>
                      <a:pt x="58" y="61"/>
                      <a:pt x="56" y="62"/>
                    </a:cubicBezTo>
                    <a:cubicBezTo>
                      <a:pt x="55" y="62"/>
                      <a:pt x="54" y="62"/>
                      <a:pt x="53" y="61"/>
                    </a:cubicBezTo>
                    <a:cubicBezTo>
                      <a:pt x="51" y="60"/>
                      <a:pt x="50" y="59"/>
                      <a:pt x="50" y="58"/>
                    </a:cubicBezTo>
                    <a:cubicBezTo>
                      <a:pt x="50" y="57"/>
                      <a:pt x="51" y="55"/>
                      <a:pt x="51" y="55"/>
                    </a:cubicBezTo>
                    <a:cubicBezTo>
                      <a:pt x="51" y="54"/>
                      <a:pt x="51" y="54"/>
                      <a:pt x="51" y="54"/>
                    </a:cubicBezTo>
                    <a:cubicBezTo>
                      <a:pt x="60" y="39"/>
                      <a:pt x="60" y="39"/>
                      <a:pt x="60" y="39"/>
                    </a:cubicBezTo>
                    <a:cubicBezTo>
                      <a:pt x="61" y="38"/>
                      <a:pt x="60" y="36"/>
                      <a:pt x="59" y="35"/>
                    </a:cubicBezTo>
                    <a:cubicBezTo>
                      <a:pt x="58" y="34"/>
                      <a:pt x="56" y="35"/>
                      <a:pt x="55" y="36"/>
                    </a:cubicBezTo>
                    <a:cubicBezTo>
                      <a:pt x="47" y="51"/>
                      <a:pt x="47" y="51"/>
                      <a:pt x="47" y="51"/>
                    </a:cubicBezTo>
                    <a:cubicBezTo>
                      <a:pt x="46" y="52"/>
                      <a:pt x="46" y="53"/>
                      <a:pt x="44" y="53"/>
                    </a:cubicBezTo>
                    <a:cubicBezTo>
                      <a:pt x="43" y="53"/>
                      <a:pt x="41" y="53"/>
                      <a:pt x="39" y="51"/>
                    </a:cubicBezTo>
                    <a:cubicBezTo>
                      <a:pt x="36" y="49"/>
                      <a:pt x="34" y="47"/>
                      <a:pt x="36" y="44"/>
                    </a:cubicBezTo>
                    <a:cubicBezTo>
                      <a:pt x="39" y="38"/>
                      <a:pt x="39" y="38"/>
                      <a:pt x="39" y="38"/>
                    </a:cubicBezTo>
                    <a:cubicBezTo>
                      <a:pt x="41" y="34"/>
                      <a:pt x="44" y="30"/>
                      <a:pt x="45" y="28"/>
                    </a:cubicBezTo>
                    <a:cubicBezTo>
                      <a:pt x="46" y="24"/>
                      <a:pt x="45" y="22"/>
                      <a:pt x="44" y="22"/>
                    </a:cubicBezTo>
                    <a:cubicBezTo>
                      <a:pt x="43" y="21"/>
                      <a:pt x="41" y="21"/>
                      <a:pt x="38" y="25"/>
                    </a:cubicBezTo>
                    <a:cubicBezTo>
                      <a:pt x="37" y="27"/>
                      <a:pt x="36" y="30"/>
                      <a:pt x="34" y="34"/>
                    </a:cubicBezTo>
                    <a:cubicBezTo>
                      <a:pt x="33" y="37"/>
                      <a:pt x="31" y="40"/>
                      <a:pt x="30" y="43"/>
                    </a:cubicBezTo>
                    <a:cubicBezTo>
                      <a:pt x="29" y="43"/>
                      <a:pt x="29" y="43"/>
                      <a:pt x="28" y="43"/>
                    </a:cubicBezTo>
                    <a:cubicBezTo>
                      <a:pt x="26" y="43"/>
                      <a:pt x="22" y="40"/>
                      <a:pt x="21" y="38"/>
                    </a:cubicBezTo>
                    <a:cubicBezTo>
                      <a:pt x="21" y="37"/>
                      <a:pt x="23" y="32"/>
                      <a:pt x="25" y="29"/>
                    </a:cubicBezTo>
                    <a:cubicBezTo>
                      <a:pt x="27" y="25"/>
                      <a:pt x="27" y="25"/>
                      <a:pt x="27" y="25"/>
                    </a:cubicBezTo>
                    <a:cubicBezTo>
                      <a:pt x="28" y="23"/>
                      <a:pt x="27" y="22"/>
                      <a:pt x="26" y="21"/>
                    </a:cubicBezTo>
                    <a:cubicBezTo>
                      <a:pt x="25" y="21"/>
                      <a:pt x="23" y="21"/>
                      <a:pt x="22" y="23"/>
                    </a:cubicBezTo>
                    <a:cubicBezTo>
                      <a:pt x="20" y="26"/>
                      <a:pt x="18" y="30"/>
                      <a:pt x="16" y="32"/>
                    </a:cubicBezTo>
                    <a:cubicBezTo>
                      <a:pt x="15" y="33"/>
                      <a:pt x="14" y="34"/>
                      <a:pt x="13" y="33"/>
                    </a:cubicBezTo>
                    <a:cubicBezTo>
                      <a:pt x="12" y="32"/>
                      <a:pt x="10" y="30"/>
                      <a:pt x="8" y="28"/>
                    </a:cubicBezTo>
                    <a:cubicBezTo>
                      <a:pt x="8" y="27"/>
                      <a:pt x="7" y="26"/>
                      <a:pt x="7" y="25"/>
                    </a:cubicBezTo>
                    <a:cubicBezTo>
                      <a:pt x="7" y="23"/>
                      <a:pt x="8" y="21"/>
                      <a:pt x="9" y="18"/>
                    </a:cubicBezTo>
                    <a:cubicBezTo>
                      <a:pt x="10" y="17"/>
                      <a:pt x="10" y="17"/>
                      <a:pt x="10" y="17"/>
                    </a:cubicBezTo>
                    <a:cubicBezTo>
                      <a:pt x="13" y="12"/>
                      <a:pt x="15" y="9"/>
                      <a:pt x="14" y="7"/>
                    </a:cubicBezTo>
                    <a:cubicBezTo>
                      <a:pt x="14" y="6"/>
                      <a:pt x="14" y="6"/>
                      <a:pt x="13" y="5"/>
                    </a:cubicBezTo>
                    <a:cubicBezTo>
                      <a:pt x="9" y="5"/>
                      <a:pt x="7" y="10"/>
                      <a:pt x="7" y="13"/>
                    </a:cubicBezTo>
                    <a:cubicBezTo>
                      <a:pt x="6" y="14"/>
                      <a:pt x="5" y="17"/>
                      <a:pt x="4" y="18"/>
                    </a:cubicBezTo>
                    <a:cubicBezTo>
                      <a:pt x="3" y="19"/>
                      <a:pt x="3" y="19"/>
                      <a:pt x="3" y="19"/>
                    </a:cubicBezTo>
                    <a:cubicBezTo>
                      <a:pt x="3" y="19"/>
                      <a:pt x="2" y="19"/>
                      <a:pt x="2" y="18"/>
                    </a:cubicBezTo>
                    <a:cubicBezTo>
                      <a:pt x="1" y="15"/>
                      <a:pt x="1" y="12"/>
                      <a:pt x="3" y="9"/>
                    </a:cubicBezTo>
                    <a:cubicBezTo>
                      <a:pt x="3" y="9"/>
                      <a:pt x="3" y="9"/>
                      <a:pt x="3" y="9"/>
                    </a:cubicBezTo>
                    <a:cubicBezTo>
                      <a:pt x="6" y="4"/>
                      <a:pt x="11" y="1"/>
                      <a:pt x="17" y="2"/>
                    </a:cubicBezTo>
                    <a:cubicBezTo>
                      <a:pt x="18" y="2"/>
                      <a:pt x="19" y="4"/>
                      <a:pt x="19" y="4"/>
                    </a:cubicBezTo>
                    <a:cubicBezTo>
                      <a:pt x="18" y="8"/>
                      <a:pt x="15" y="13"/>
                      <a:pt x="14" y="15"/>
                    </a:cubicBezTo>
                    <a:cubicBezTo>
                      <a:pt x="13" y="18"/>
                      <a:pt x="12" y="21"/>
                      <a:pt x="13" y="23"/>
                    </a:cubicBezTo>
                    <a:cubicBezTo>
                      <a:pt x="13" y="24"/>
                      <a:pt x="14" y="24"/>
                      <a:pt x="14" y="25"/>
                    </a:cubicBezTo>
                    <a:cubicBezTo>
                      <a:pt x="17" y="25"/>
                      <a:pt x="19" y="21"/>
                      <a:pt x="21" y="16"/>
                    </a:cubicBezTo>
                    <a:cubicBezTo>
                      <a:pt x="23" y="12"/>
                      <a:pt x="23" y="12"/>
                      <a:pt x="23" y="12"/>
                    </a:cubicBezTo>
                    <a:cubicBezTo>
                      <a:pt x="23" y="11"/>
                      <a:pt x="25" y="8"/>
                      <a:pt x="27" y="7"/>
                    </a:cubicBezTo>
                    <a:cubicBezTo>
                      <a:pt x="27" y="7"/>
                      <a:pt x="29" y="7"/>
                      <a:pt x="30" y="7"/>
                    </a:cubicBezTo>
                    <a:cubicBezTo>
                      <a:pt x="31" y="8"/>
                      <a:pt x="32" y="9"/>
                      <a:pt x="33" y="9"/>
                    </a:cubicBezTo>
                    <a:cubicBezTo>
                      <a:pt x="35" y="11"/>
                      <a:pt x="35" y="11"/>
                      <a:pt x="34" y="14"/>
                    </a:cubicBezTo>
                    <a:cubicBezTo>
                      <a:pt x="34" y="14"/>
                      <a:pt x="33" y="16"/>
                      <a:pt x="33" y="16"/>
                    </a:cubicBezTo>
                    <a:cubicBezTo>
                      <a:pt x="32" y="18"/>
                      <a:pt x="30" y="20"/>
                      <a:pt x="31" y="22"/>
                    </a:cubicBezTo>
                    <a:cubicBezTo>
                      <a:pt x="31" y="22"/>
                      <a:pt x="31" y="23"/>
                      <a:pt x="32" y="23"/>
                    </a:cubicBezTo>
                    <a:cubicBezTo>
                      <a:pt x="33" y="24"/>
                      <a:pt x="33" y="24"/>
                      <a:pt x="34" y="24"/>
                    </a:cubicBezTo>
                    <a:cubicBezTo>
                      <a:pt x="37" y="23"/>
                      <a:pt x="39" y="18"/>
                      <a:pt x="39" y="17"/>
                    </a:cubicBezTo>
                    <a:cubicBezTo>
                      <a:pt x="39" y="17"/>
                      <a:pt x="40" y="15"/>
                      <a:pt x="42" y="14"/>
                    </a:cubicBezTo>
                    <a:cubicBezTo>
                      <a:pt x="43" y="14"/>
                      <a:pt x="44" y="14"/>
                      <a:pt x="46" y="15"/>
                    </a:cubicBezTo>
                    <a:cubicBezTo>
                      <a:pt x="51" y="18"/>
                      <a:pt x="51" y="18"/>
                      <a:pt x="51" y="18"/>
                    </a:cubicBezTo>
                    <a:cubicBezTo>
                      <a:pt x="52" y="19"/>
                      <a:pt x="53" y="20"/>
                      <a:pt x="53" y="21"/>
                    </a:cubicBezTo>
                    <a:cubicBezTo>
                      <a:pt x="54" y="23"/>
                      <a:pt x="53" y="24"/>
                      <a:pt x="52" y="25"/>
                    </a:cubicBezTo>
                    <a:cubicBezTo>
                      <a:pt x="47" y="35"/>
                      <a:pt x="43" y="41"/>
                      <a:pt x="43" y="42"/>
                    </a:cubicBezTo>
                    <a:cubicBezTo>
                      <a:pt x="42" y="43"/>
                      <a:pt x="42" y="43"/>
                      <a:pt x="42" y="44"/>
                    </a:cubicBezTo>
                    <a:cubicBezTo>
                      <a:pt x="42" y="45"/>
                      <a:pt x="42" y="46"/>
                      <a:pt x="43" y="46"/>
                    </a:cubicBezTo>
                    <a:cubicBezTo>
                      <a:pt x="44" y="47"/>
                      <a:pt x="46" y="47"/>
                      <a:pt x="47" y="46"/>
                    </a:cubicBezTo>
                    <a:cubicBezTo>
                      <a:pt x="48" y="45"/>
                      <a:pt x="50" y="40"/>
                      <a:pt x="54" y="33"/>
                    </a:cubicBezTo>
                    <a:cubicBezTo>
                      <a:pt x="55" y="33"/>
                      <a:pt x="55" y="33"/>
                      <a:pt x="55" y="33"/>
                    </a:cubicBezTo>
                    <a:cubicBezTo>
                      <a:pt x="56" y="31"/>
                      <a:pt x="58" y="27"/>
                      <a:pt x="60" y="26"/>
                    </a:cubicBezTo>
                    <a:cubicBezTo>
                      <a:pt x="61" y="26"/>
                      <a:pt x="62" y="26"/>
                      <a:pt x="63" y="27"/>
                    </a:cubicBezTo>
                    <a:cubicBezTo>
                      <a:pt x="68" y="30"/>
                      <a:pt x="63" y="37"/>
                      <a:pt x="63" y="39"/>
                    </a:cubicBezTo>
                    <a:cubicBezTo>
                      <a:pt x="60" y="43"/>
                      <a:pt x="60" y="43"/>
                      <a:pt x="60" y="43"/>
                    </a:cubicBezTo>
                    <a:cubicBezTo>
                      <a:pt x="59" y="45"/>
                      <a:pt x="57" y="47"/>
                      <a:pt x="58" y="49"/>
                    </a:cubicBezTo>
                    <a:cubicBezTo>
                      <a:pt x="58" y="49"/>
                      <a:pt x="58" y="50"/>
                      <a:pt x="59" y="50"/>
                    </a:cubicBezTo>
                    <a:cubicBezTo>
                      <a:pt x="61" y="51"/>
                      <a:pt x="63" y="48"/>
                      <a:pt x="64" y="46"/>
                    </a:cubicBezTo>
                    <a:cubicBezTo>
                      <a:pt x="65" y="45"/>
                      <a:pt x="65" y="45"/>
                      <a:pt x="65" y="45"/>
                    </a:cubicBezTo>
                    <a:cubicBezTo>
                      <a:pt x="66" y="42"/>
                      <a:pt x="67" y="41"/>
                      <a:pt x="68" y="39"/>
                    </a:cubicBezTo>
                    <a:cubicBezTo>
                      <a:pt x="69" y="37"/>
                      <a:pt x="69" y="37"/>
                      <a:pt x="69" y="37"/>
                    </a:cubicBezTo>
                    <a:cubicBezTo>
                      <a:pt x="69" y="36"/>
                      <a:pt x="69" y="36"/>
                      <a:pt x="69" y="36"/>
                    </a:cubicBezTo>
                    <a:cubicBezTo>
                      <a:pt x="72" y="30"/>
                      <a:pt x="74" y="28"/>
                      <a:pt x="75" y="28"/>
                    </a:cubicBezTo>
                    <a:cubicBezTo>
                      <a:pt x="76" y="27"/>
                      <a:pt x="77" y="28"/>
                      <a:pt x="78" y="29"/>
                    </a:cubicBezTo>
                    <a:cubicBezTo>
                      <a:pt x="78" y="29"/>
                      <a:pt x="78" y="29"/>
                      <a:pt x="78" y="29"/>
                    </a:cubicBezTo>
                    <a:cubicBezTo>
                      <a:pt x="79" y="30"/>
                      <a:pt x="82" y="32"/>
                      <a:pt x="80" y="36"/>
                    </a:cubicBezTo>
                    <a:cubicBezTo>
                      <a:pt x="80" y="36"/>
                      <a:pt x="77" y="40"/>
                      <a:pt x="77" y="40"/>
                    </a:cubicBezTo>
                    <a:cubicBezTo>
                      <a:pt x="77" y="41"/>
                      <a:pt x="76" y="42"/>
                      <a:pt x="75" y="44"/>
                    </a:cubicBezTo>
                    <a:cubicBezTo>
                      <a:pt x="74" y="46"/>
                      <a:pt x="73" y="48"/>
                      <a:pt x="76" y="50"/>
                    </a:cubicBezTo>
                    <a:cubicBezTo>
                      <a:pt x="77" y="51"/>
                      <a:pt x="79" y="50"/>
                      <a:pt x="80" y="48"/>
                    </a:cubicBezTo>
                    <a:cubicBezTo>
                      <a:pt x="82" y="47"/>
                      <a:pt x="82" y="47"/>
                      <a:pt x="82" y="47"/>
                    </a:cubicBezTo>
                    <a:cubicBezTo>
                      <a:pt x="83" y="44"/>
                      <a:pt x="85" y="41"/>
                      <a:pt x="87" y="41"/>
                    </a:cubicBezTo>
                    <a:cubicBezTo>
                      <a:pt x="88" y="41"/>
                      <a:pt x="88" y="41"/>
                      <a:pt x="89" y="42"/>
                    </a:cubicBezTo>
                    <a:cubicBezTo>
                      <a:pt x="91" y="46"/>
                      <a:pt x="93" y="50"/>
                      <a:pt x="90" y="56"/>
                    </a:cubicBezTo>
                    <a:cubicBezTo>
                      <a:pt x="89" y="57"/>
                      <a:pt x="89" y="57"/>
                      <a:pt x="88" y="58"/>
                    </a:cubicBezTo>
                    <a:cubicBezTo>
                      <a:pt x="86" y="61"/>
                      <a:pt x="83" y="64"/>
                      <a:pt x="79" y="65"/>
                    </a:cubicBezTo>
                    <a:cubicBezTo>
                      <a:pt x="79" y="65"/>
                      <a:pt x="79" y="65"/>
                      <a:pt x="79" y="65"/>
                    </a:cubicBezTo>
                    <a:cubicBezTo>
                      <a:pt x="79" y="65"/>
                      <a:pt x="80" y="62"/>
                      <a:pt x="80" y="61"/>
                    </a:cubicBezTo>
                    <a:cubicBezTo>
                      <a:pt x="81" y="58"/>
                      <a:pt x="81" y="57"/>
                      <a:pt x="81" y="56"/>
                    </a:cubicBezTo>
                    <a:cubicBezTo>
                      <a:pt x="79" y="56"/>
                      <a:pt x="79" y="56"/>
                      <a:pt x="79" y="56"/>
                    </a:cubicBezTo>
                    <a:cubicBezTo>
                      <a:pt x="78" y="56"/>
                      <a:pt x="77" y="57"/>
                      <a:pt x="75" y="61"/>
                    </a:cubicBezTo>
                    <a:cubicBezTo>
                      <a:pt x="74" y="63"/>
                      <a:pt x="73" y="64"/>
                      <a:pt x="72" y="65"/>
                    </a:cubicBezTo>
                    <a:cubicBezTo>
                      <a:pt x="72" y="66"/>
                      <a:pt x="70" y="67"/>
                      <a:pt x="69" y="67"/>
                    </a:cubicBezTo>
                    <a:cubicBezTo>
                      <a:pt x="68" y="67"/>
                      <a:pt x="67" y="66"/>
                      <a:pt x="65" y="66"/>
                    </a:cubicBezTo>
                    <a:cubicBezTo>
                      <a:pt x="64" y="66"/>
                      <a:pt x="64" y="66"/>
                      <a:pt x="64" y="65"/>
                    </a:cubicBezTo>
                    <a:cubicBezTo>
                      <a:pt x="63" y="64"/>
                      <a:pt x="64" y="63"/>
                      <a:pt x="64" y="62"/>
                    </a:cubicBezTo>
                    <a:cubicBezTo>
                      <a:pt x="65" y="60"/>
                      <a:pt x="67" y="58"/>
                      <a:pt x="68" y="55"/>
                    </a:cubicBezTo>
                    <a:cubicBezTo>
                      <a:pt x="69" y="52"/>
                      <a:pt x="69" y="52"/>
                      <a:pt x="69" y="52"/>
                    </a:cubicBezTo>
                    <a:cubicBezTo>
                      <a:pt x="70" y="51"/>
                      <a:pt x="70" y="51"/>
                      <a:pt x="69" y="50"/>
                    </a:cubicBezTo>
                    <a:cubicBezTo>
                      <a:pt x="69" y="49"/>
                      <a:pt x="69" y="49"/>
                      <a:pt x="68" y="48"/>
                    </a:cubicBezTo>
                    <a:close/>
                  </a:path>
                </a:pathLst>
              </a:custGeom>
              <a:solidFill>
                <a:srgbClr val="FD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7" name="Freeform 630">
                <a:extLst>
                  <a:ext uri="{FF2B5EF4-FFF2-40B4-BE49-F238E27FC236}">
                    <a16:creationId xmlns:a16="http://schemas.microsoft.com/office/drawing/2014/main" id="{D54559F5-68F3-4181-BFC0-E699D0D3C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3087"/>
                <a:ext cx="313" cy="239"/>
              </a:xfrm>
              <a:custGeom>
                <a:avLst/>
                <a:gdLst>
                  <a:gd name="T0" fmla="*/ 652 w 95"/>
                  <a:gd name="T1" fmla="*/ 728 h 68"/>
                  <a:gd name="T2" fmla="*/ 705 w 95"/>
                  <a:gd name="T3" fmla="*/ 619 h 68"/>
                  <a:gd name="T4" fmla="*/ 728 w 95"/>
                  <a:gd name="T5" fmla="*/ 619 h 68"/>
                  <a:gd name="T6" fmla="*/ 738 w 95"/>
                  <a:gd name="T7" fmla="*/ 643 h 68"/>
                  <a:gd name="T8" fmla="*/ 685 w 95"/>
                  <a:gd name="T9" fmla="*/ 766 h 68"/>
                  <a:gd name="T10" fmla="*/ 705 w 95"/>
                  <a:gd name="T11" fmla="*/ 840 h 68"/>
                  <a:gd name="T12" fmla="*/ 794 w 95"/>
                  <a:gd name="T13" fmla="*/ 815 h 68"/>
                  <a:gd name="T14" fmla="*/ 870 w 95"/>
                  <a:gd name="T15" fmla="*/ 703 h 68"/>
                  <a:gd name="T16" fmla="*/ 847 w 95"/>
                  <a:gd name="T17" fmla="*/ 815 h 68"/>
                  <a:gd name="T18" fmla="*/ 857 w 95"/>
                  <a:gd name="T19" fmla="*/ 815 h 68"/>
                  <a:gd name="T20" fmla="*/ 979 w 95"/>
                  <a:gd name="T21" fmla="*/ 728 h 68"/>
                  <a:gd name="T22" fmla="*/ 946 w 95"/>
                  <a:gd name="T23" fmla="*/ 496 h 68"/>
                  <a:gd name="T24" fmla="*/ 857 w 95"/>
                  <a:gd name="T25" fmla="*/ 580 h 68"/>
                  <a:gd name="T26" fmla="*/ 824 w 95"/>
                  <a:gd name="T27" fmla="*/ 545 h 68"/>
                  <a:gd name="T28" fmla="*/ 880 w 95"/>
                  <a:gd name="T29" fmla="*/ 457 h 68"/>
                  <a:gd name="T30" fmla="*/ 857 w 95"/>
                  <a:gd name="T31" fmla="*/ 344 h 68"/>
                  <a:gd name="T32" fmla="*/ 738 w 95"/>
                  <a:gd name="T33" fmla="*/ 446 h 68"/>
                  <a:gd name="T34" fmla="*/ 728 w 95"/>
                  <a:gd name="T35" fmla="*/ 471 h 68"/>
                  <a:gd name="T36" fmla="*/ 685 w 95"/>
                  <a:gd name="T37" fmla="*/ 555 h 68"/>
                  <a:gd name="T38" fmla="*/ 639 w 95"/>
                  <a:gd name="T39" fmla="*/ 594 h 68"/>
                  <a:gd name="T40" fmla="*/ 695 w 95"/>
                  <a:gd name="T41" fmla="*/ 482 h 68"/>
                  <a:gd name="T42" fmla="*/ 652 w 95"/>
                  <a:gd name="T43" fmla="*/ 309 h 68"/>
                  <a:gd name="T44" fmla="*/ 577 w 95"/>
                  <a:gd name="T45" fmla="*/ 408 h 68"/>
                  <a:gd name="T46" fmla="*/ 478 w 95"/>
                  <a:gd name="T47" fmla="*/ 555 h 68"/>
                  <a:gd name="T48" fmla="*/ 478 w 95"/>
                  <a:gd name="T49" fmla="*/ 531 h 68"/>
                  <a:gd name="T50" fmla="*/ 596 w 95"/>
                  <a:gd name="T51" fmla="*/ 246 h 68"/>
                  <a:gd name="T52" fmla="*/ 501 w 95"/>
                  <a:gd name="T53" fmla="*/ 172 h 68"/>
                  <a:gd name="T54" fmla="*/ 402 w 95"/>
                  <a:gd name="T55" fmla="*/ 211 h 68"/>
                  <a:gd name="T56" fmla="*/ 359 w 95"/>
                  <a:gd name="T57" fmla="*/ 271 h 68"/>
                  <a:gd name="T58" fmla="*/ 369 w 95"/>
                  <a:gd name="T59" fmla="*/ 211 h 68"/>
                  <a:gd name="T60" fmla="*/ 369 w 95"/>
                  <a:gd name="T61" fmla="*/ 98 h 68"/>
                  <a:gd name="T62" fmla="*/ 283 w 95"/>
                  <a:gd name="T63" fmla="*/ 74 h 68"/>
                  <a:gd name="T64" fmla="*/ 217 w 95"/>
                  <a:gd name="T65" fmla="*/ 186 h 68"/>
                  <a:gd name="T66" fmla="*/ 152 w 95"/>
                  <a:gd name="T67" fmla="*/ 271 h 68"/>
                  <a:gd name="T68" fmla="*/ 217 w 95"/>
                  <a:gd name="T69" fmla="*/ 63 h 68"/>
                  <a:gd name="T70" fmla="*/ 194 w 95"/>
                  <a:gd name="T71" fmla="*/ 14 h 68"/>
                  <a:gd name="T72" fmla="*/ 10 w 95"/>
                  <a:gd name="T73" fmla="*/ 98 h 68"/>
                  <a:gd name="T74" fmla="*/ 33 w 95"/>
                  <a:gd name="T75" fmla="*/ 246 h 68"/>
                  <a:gd name="T76" fmla="*/ 86 w 95"/>
                  <a:gd name="T77" fmla="*/ 162 h 68"/>
                  <a:gd name="T78" fmla="*/ 142 w 95"/>
                  <a:gd name="T79" fmla="*/ 88 h 68"/>
                  <a:gd name="T80" fmla="*/ 86 w 95"/>
                  <a:gd name="T81" fmla="*/ 211 h 68"/>
                  <a:gd name="T82" fmla="*/ 76 w 95"/>
                  <a:gd name="T83" fmla="*/ 359 h 68"/>
                  <a:gd name="T84" fmla="*/ 185 w 95"/>
                  <a:gd name="T85" fmla="*/ 408 h 68"/>
                  <a:gd name="T86" fmla="*/ 270 w 95"/>
                  <a:gd name="T87" fmla="*/ 271 h 68"/>
                  <a:gd name="T88" fmla="*/ 260 w 95"/>
                  <a:gd name="T89" fmla="*/ 344 h 68"/>
                  <a:gd name="T90" fmla="*/ 208 w 95"/>
                  <a:gd name="T91" fmla="*/ 471 h 68"/>
                  <a:gd name="T92" fmla="*/ 336 w 95"/>
                  <a:gd name="T93" fmla="*/ 531 h 68"/>
                  <a:gd name="T94" fmla="*/ 422 w 95"/>
                  <a:gd name="T95" fmla="*/ 320 h 68"/>
                  <a:gd name="T96" fmla="*/ 468 w 95"/>
                  <a:gd name="T97" fmla="*/ 344 h 68"/>
                  <a:gd name="T98" fmla="*/ 369 w 95"/>
                  <a:gd name="T99" fmla="*/ 531 h 68"/>
                  <a:gd name="T100" fmla="*/ 488 w 95"/>
                  <a:gd name="T101" fmla="*/ 668 h 68"/>
                  <a:gd name="T102" fmla="*/ 610 w 95"/>
                  <a:gd name="T103" fmla="*/ 457 h 68"/>
                  <a:gd name="T104" fmla="*/ 639 w 95"/>
                  <a:gd name="T105" fmla="*/ 471 h 68"/>
                  <a:gd name="T106" fmla="*/ 544 w 95"/>
                  <a:gd name="T107" fmla="*/ 668 h 68"/>
                  <a:gd name="T108" fmla="*/ 563 w 95"/>
                  <a:gd name="T109" fmla="*/ 766 h 68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</a:gdLst>
                <a:ahLst/>
                <a:cxnLst>
                  <a:cxn ang="T110">
                    <a:pos x="T0" y="T1"/>
                  </a:cxn>
                  <a:cxn ang="T111">
                    <a:pos x="T2" y="T3"/>
                  </a:cxn>
                  <a:cxn ang="T112">
                    <a:pos x="T4" y="T5"/>
                  </a:cxn>
                  <a:cxn ang="T113">
                    <a:pos x="T6" y="T7"/>
                  </a:cxn>
                  <a:cxn ang="T114">
                    <a:pos x="T8" y="T9"/>
                  </a:cxn>
                  <a:cxn ang="T115">
                    <a:pos x="T10" y="T11"/>
                  </a:cxn>
                  <a:cxn ang="T116">
                    <a:pos x="T12" y="T13"/>
                  </a:cxn>
                  <a:cxn ang="T117">
                    <a:pos x="T14" y="T15"/>
                  </a:cxn>
                  <a:cxn ang="T118">
                    <a:pos x="T16" y="T17"/>
                  </a:cxn>
                  <a:cxn ang="T119">
                    <a:pos x="T18" y="T19"/>
                  </a:cxn>
                  <a:cxn ang="T120">
                    <a:pos x="T20" y="T21"/>
                  </a:cxn>
                  <a:cxn ang="T121">
                    <a:pos x="T22" y="T23"/>
                  </a:cxn>
                  <a:cxn ang="T122">
                    <a:pos x="T24" y="T25"/>
                  </a:cxn>
                  <a:cxn ang="T123">
                    <a:pos x="T26" y="T27"/>
                  </a:cxn>
                  <a:cxn ang="T124">
                    <a:pos x="T28" y="T29"/>
                  </a:cxn>
                  <a:cxn ang="T125">
                    <a:pos x="T30" y="T31"/>
                  </a:cxn>
                  <a:cxn ang="T126">
                    <a:pos x="T32" y="T33"/>
                  </a:cxn>
                  <a:cxn ang="T127">
                    <a:pos x="T34" y="T35"/>
                  </a:cxn>
                  <a:cxn ang="T128">
                    <a:pos x="T36" y="T37"/>
                  </a:cxn>
                  <a:cxn ang="T129">
                    <a:pos x="T38" y="T39"/>
                  </a:cxn>
                  <a:cxn ang="T130">
                    <a:pos x="T40" y="T41"/>
                  </a:cxn>
                  <a:cxn ang="T131">
                    <a:pos x="T42" y="T43"/>
                  </a:cxn>
                  <a:cxn ang="T132">
                    <a:pos x="T44" y="T45"/>
                  </a:cxn>
                  <a:cxn ang="T133">
                    <a:pos x="T46" y="T47"/>
                  </a:cxn>
                  <a:cxn ang="T134">
                    <a:pos x="T48" y="T49"/>
                  </a:cxn>
                  <a:cxn ang="T135">
                    <a:pos x="T50" y="T51"/>
                  </a:cxn>
                  <a:cxn ang="T136">
                    <a:pos x="T52" y="T53"/>
                  </a:cxn>
                  <a:cxn ang="T137">
                    <a:pos x="T54" y="T55"/>
                  </a:cxn>
                  <a:cxn ang="T138">
                    <a:pos x="T56" y="T57"/>
                  </a:cxn>
                  <a:cxn ang="T139">
                    <a:pos x="T58" y="T59"/>
                  </a:cxn>
                  <a:cxn ang="T140">
                    <a:pos x="T60" y="T61"/>
                  </a:cxn>
                  <a:cxn ang="T141">
                    <a:pos x="T62" y="T63"/>
                  </a:cxn>
                  <a:cxn ang="T142">
                    <a:pos x="T64" y="T65"/>
                  </a:cxn>
                  <a:cxn ang="T143">
                    <a:pos x="T66" y="T67"/>
                  </a:cxn>
                  <a:cxn ang="T144">
                    <a:pos x="T68" y="T69"/>
                  </a:cxn>
                  <a:cxn ang="T145">
                    <a:pos x="T70" y="T71"/>
                  </a:cxn>
                  <a:cxn ang="T146">
                    <a:pos x="T72" y="T73"/>
                  </a:cxn>
                  <a:cxn ang="T147">
                    <a:pos x="T74" y="T75"/>
                  </a:cxn>
                  <a:cxn ang="T148">
                    <a:pos x="T76" y="T77"/>
                  </a:cxn>
                  <a:cxn ang="T149">
                    <a:pos x="T78" y="T79"/>
                  </a:cxn>
                  <a:cxn ang="T150">
                    <a:pos x="T80" y="T81"/>
                  </a:cxn>
                  <a:cxn ang="T151">
                    <a:pos x="T82" y="T83"/>
                  </a:cxn>
                  <a:cxn ang="T152">
                    <a:pos x="T84" y="T85"/>
                  </a:cxn>
                  <a:cxn ang="T153">
                    <a:pos x="T86" y="T87"/>
                  </a:cxn>
                  <a:cxn ang="T154">
                    <a:pos x="T88" y="T89"/>
                  </a:cxn>
                  <a:cxn ang="T155">
                    <a:pos x="T90" y="T91"/>
                  </a:cxn>
                  <a:cxn ang="T156">
                    <a:pos x="T92" y="T93"/>
                  </a:cxn>
                  <a:cxn ang="T157">
                    <a:pos x="T94" y="T95"/>
                  </a:cxn>
                  <a:cxn ang="T158">
                    <a:pos x="T96" y="T97"/>
                  </a:cxn>
                  <a:cxn ang="T159">
                    <a:pos x="T98" y="T99"/>
                  </a:cxn>
                  <a:cxn ang="T160">
                    <a:pos x="T100" y="T101"/>
                  </a:cxn>
                  <a:cxn ang="T161">
                    <a:pos x="T102" y="T103"/>
                  </a:cxn>
                  <a:cxn ang="T162">
                    <a:pos x="T104" y="T105"/>
                  </a:cxn>
                  <a:cxn ang="T163">
                    <a:pos x="T106" y="T107"/>
                  </a:cxn>
                  <a:cxn ang="T164">
                    <a:pos x="T108" y="T109"/>
                  </a:cxn>
                </a:cxnLst>
                <a:rect l="0" t="0" r="r" b="b"/>
                <a:pathLst>
                  <a:path w="95" h="68">
                    <a:moveTo>
                      <a:pt x="57" y="63"/>
                    </a:moveTo>
                    <a:cubicBezTo>
                      <a:pt x="59" y="62"/>
                      <a:pt x="60" y="60"/>
                      <a:pt x="60" y="59"/>
                    </a:cubicBezTo>
                    <a:cubicBezTo>
                      <a:pt x="61" y="59"/>
                      <a:pt x="61" y="59"/>
                      <a:pt x="61" y="59"/>
                    </a:cubicBezTo>
                    <a:cubicBezTo>
                      <a:pt x="62" y="57"/>
                      <a:pt x="64" y="53"/>
                      <a:pt x="65" y="50"/>
                    </a:cubicBezTo>
                    <a:cubicBezTo>
                      <a:pt x="66" y="50"/>
                      <a:pt x="66" y="50"/>
                      <a:pt x="66" y="50"/>
                    </a:cubicBezTo>
                    <a:cubicBezTo>
                      <a:pt x="67" y="49"/>
                      <a:pt x="67" y="49"/>
                      <a:pt x="67" y="50"/>
                    </a:cubicBezTo>
                    <a:cubicBezTo>
                      <a:pt x="68" y="50"/>
                      <a:pt x="68" y="50"/>
                      <a:pt x="68" y="50"/>
                    </a:cubicBezTo>
                    <a:cubicBezTo>
                      <a:pt x="68" y="51"/>
                      <a:pt x="68" y="51"/>
                      <a:pt x="68" y="52"/>
                    </a:cubicBezTo>
                    <a:cubicBezTo>
                      <a:pt x="67" y="55"/>
                      <a:pt x="67" y="55"/>
                      <a:pt x="67" y="55"/>
                    </a:cubicBezTo>
                    <a:cubicBezTo>
                      <a:pt x="65" y="57"/>
                      <a:pt x="64" y="60"/>
                      <a:pt x="63" y="62"/>
                    </a:cubicBezTo>
                    <a:cubicBezTo>
                      <a:pt x="63" y="62"/>
                      <a:pt x="62" y="64"/>
                      <a:pt x="62" y="66"/>
                    </a:cubicBezTo>
                    <a:cubicBezTo>
                      <a:pt x="63" y="66"/>
                      <a:pt x="63" y="67"/>
                      <a:pt x="65" y="68"/>
                    </a:cubicBezTo>
                    <a:cubicBezTo>
                      <a:pt x="66" y="68"/>
                      <a:pt x="68" y="68"/>
                      <a:pt x="69" y="68"/>
                    </a:cubicBezTo>
                    <a:cubicBezTo>
                      <a:pt x="70" y="68"/>
                      <a:pt x="72" y="67"/>
                      <a:pt x="73" y="66"/>
                    </a:cubicBezTo>
                    <a:cubicBezTo>
                      <a:pt x="74" y="65"/>
                      <a:pt x="75" y="63"/>
                      <a:pt x="77" y="61"/>
                    </a:cubicBezTo>
                    <a:cubicBezTo>
                      <a:pt x="78" y="59"/>
                      <a:pt x="79" y="57"/>
                      <a:pt x="80" y="57"/>
                    </a:cubicBezTo>
                    <a:cubicBezTo>
                      <a:pt x="80" y="57"/>
                      <a:pt x="79" y="59"/>
                      <a:pt x="79" y="60"/>
                    </a:cubicBezTo>
                    <a:cubicBezTo>
                      <a:pt x="78" y="63"/>
                      <a:pt x="77" y="65"/>
                      <a:pt x="78" y="66"/>
                    </a:cubicBezTo>
                    <a:cubicBezTo>
                      <a:pt x="78" y="66"/>
                      <a:pt x="79" y="66"/>
                      <a:pt x="79" y="66"/>
                    </a:cubicBezTo>
                    <a:cubicBezTo>
                      <a:pt x="79" y="66"/>
                      <a:pt x="79" y="66"/>
                      <a:pt x="79" y="66"/>
                    </a:cubicBezTo>
                    <a:cubicBezTo>
                      <a:pt x="79" y="66"/>
                      <a:pt x="80" y="66"/>
                      <a:pt x="80" y="66"/>
                    </a:cubicBezTo>
                    <a:cubicBezTo>
                      <a:pt x="84" y="65"/>
                      <a:pt x="87" y="62"/>
                      <a:pt x="90" y="59"/>
                    </a:cubicBezTo>
                    <a:cubicBezTo>
                      <a:pt x="95" y="51"/>
                      <a:pt x="93" y="46"/>
                      <a:pt x="90" y="41"/>
                    </a:cubicBezTo>
                    <a:cubicBezTo>
                      <a:pt x="89" y="40"/>
                      <a:pt x="88" y="40"/>
                      <a:pt x="87" y="40"/>
                    </a:cubicBezTo>
                    <a:cubicBezTo>
                      <a:pt x="85" y="40"/>
                      <a:pt x="82" y="43"/>
                      <a:pt x="80" y="46"/>
                    </a:cubicBezTo>
                    <a:cubicBezTo>
                      <a:pt x="79" y="47"/>
                      <a:pt x="79" y="47"/>
                      <a:pt x="79" y="47"/>
                    </a:cubicBezTo>
                    <a:cubicBezTo>
                      <a:pt x="78" y="49"/>
                      <a:pt x="77" y="49"/>
                      <a:pt x="76" y="48"/>
                    </a:cubicBezTo>
                    <a:cubicBezTo>
                      <a:pt x="76" y="48"/>
                      <a:pt x="75" y="48"/>
                      <a:pt x="76" y="44"/>
                    </a:cubicBezTo>
                    <a:cubicBezTo>
                      <a:pt x="77" y="43"/>
                      <a:pt x="78" y="42"/>
                      <a:pt x="79" y="41"/>
                    </a:cubicBezTo>
                    <a:cubicBezTo>
                      <a:pt x="81" y="37"/>
                      <a:pt x="81" y="37"/>
                      <a:pt x="81" y="37"/>
                    </a:cubicBezTo>
                    <a:cubicBezTo>
                      <a:pt x="83" y="32"/>
                      <a:pt x="80" y="29"/>
                      <a:pt x="79" y="28"/>
                    </a:cubicBezTo>
                    <a:cubicBezTo>
                      <a:pt x="79" y="28"/>
                      <a:pt x="79" y="28"/>
                      <a:pt x="79" y="28"/>
                    </a:cubicBezTo>
                    <a:cubicBezTo>
                      <a:pt x="78" y="26"/>
                      <a:pt x="76" y="26"/>
                      <a:pt x="75" y="26"/>
                    </a:cubicBezTo>
                    <a:cubicBezTo>
                      <a:pt x="71" y="27"/>
                      <a:pt x="69" y="33"/>
                      <a:pt x="68" y="36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7" y="38"/>
                      <a:pt x="67" y="38"/>
                      <a:pt x="67" y="38"/>
                    </a:cubicBezTo>
                    <a:cubicBezTo>
                      <a:pt x="66" y="40"/>
                      <a:pt x="65" y="42"/>
                      <a:pt x="63" y="45"/>
                    </a:cubicBezTo>
                    <a:cubicBezTo>
                      <a:pt x="63" y="45"/>
                      <a:pt x="63" y="45"/>
                      <a:pt x="63" y="45"/>
                    </a:cubicBezTo>
                    <a:cubicBezTo>
                      <a:pt x="62" y="47"/>
                      <a:pt x="61" y="49"/>
                      <a:pt x="60" y="49"/>
                    </a:cubicBezTo>
                    <a:cubicBezTo>
                      <a:pt x="59" y="48"/>
                      <a:pt x="59" y="48"/>
                      <a:pt x="59" y="48"/>
                    </a:cubicBezTo>
                    <a:cubicBezTo>
                      <a:pt x="59" y="47"/>
                      <a:pt x="60" y="45"/>
                      <a:pt x="61" y="44"/>
                    </a:cubicBezTo>
                    <a:cubicBezTo>
                      <a:pt x="61" y="44"/>
                      <a:pt x="64" y="39"/>
                      <a:pt x="64" y="39"/>
                    </a:cubicBezTo>
                    <a:cubicBezTo>
                      <a:pt x="65" y="38"/>
                      <a:pt x="69" y="29"/>
                      <a:pt x="64" y="26"/>
                    </a:cubicBezTo>
                    <a:cubicBezTo>
                      <a:pt x="63" y="25"/>
                      <a:pt x="61" y="24"/>
                      <a:pt x="60" y="25"/>
                    </a:cubicBezTo>
                    <a:cubicBezTo>
                      <a:pt x="57" y="26"/>
                      <a:pt x="55" y="30"/>
                      <a:pt x="53" y="32"/>
                    </a:cubicBezTo>
                    <a:cubicBezTo>
                      <a:pt x="53" y="33"/>
                      <a:pt x="53" y="33"/>
                      <a:pt x="53" y="33"/>
                    </a:cubicBezTo>
                    <a:cubicBezTo>
                      <a:pt x="48" y="41"/>
                      <a:pt x="46" y="44"/>
                      <a:pt x="46" y="45"/>
                    </a:cubicBezTo>
                    <a:cubicBezTo>
                      <a:pt x="45" y="45"/>
                      <a:pt x="44" y="45"/>
                      <a:pt x="44" y="45"/>
                    </a:cubicBezTo>
                    <a:cubicBezTo>
                      <a:pt x="44" y="45"/>
                      <a:pt x="43" y="44"/>
                      <a:pt x="43" y="44"/>
                    </a:cubicBezTo>
                    <a:cubicBezTo>
                      <a:pt x="43" y="44"/>
                      <a:pt x="43" y="43"/>
                      <a:pt x="44" y="43"/>
                    </a:cubicBezTo>
                    <a:cubicBezTo>
                      <a:pt x="45" y="42"/>
                      <a:pt x="50" y="32"/>
                      <a:pt x="54" y="26"/>
                    </a:cubicBezTo>
                    <a:cubicBezTo>
                      <a:pt x="54" y="25"/>
                      <a:pt x="55" y="23"/>
                      <a:pt x="55" y="20"/>
                    </a:cubicBezTo>
                    <a:cubicBezTo>
                      <a:pt x="54" y="19"/>
                      <a:pt x="53" y="18"/>
                      <a:pt x="52" y="17"/>
                    </a:cubicBezTo>
                    <a:cubicBezTo>
                      <a:pt x="52" y="17"/>
                      <a:pt x="46" y="14"/>
                      <a:pt x="46" y="14"/>
                    </a:cubicBezTo>
                    <a:cubicBezTo>
                      <a:pt x="45" y="13"/>
                      <a:pt x="43" y="12"/>
                      <a:pt x="41" y="13"/>
                    </a:cubicBezTo>
                    <a:cubicBezTo>
                      <a:pt x="39" y="14"/>
                      <a:pt x="37" y="16"/>
                      <a:pt x="37" y="17"/>
                    </a:cubicBezTo>
                    <a:cubicBezTo>
                      <a:pt x="37" y="18"/>
                      <a:pt x="35" y="22"/>
                      <a:pt x="34" y="22"/>
                    </a:cubicBezTo>
                    <a:cubicBezTo>
                      <a:pt x="33" y="22"/>
                      <a:pt x="33" y="22"/>
                      <a:pt x="33" y="22"/>
                    </a:cubicBezTo>
                    <a:cubicBezTo>
                      <a:pt x="32" y="22"/>
                      <a:pt x="32" y="22"/>
                      <a:pt x="32" y="21"/>
                    </a:cubicBezTo>
                    <a:cubicBezTo>
                      <a:pt x="32" y="20"/>
                      <a:pt x="33" y="18"/>
                      <a:pt x="34" y="17"/>
                    </a:cubicBezTo>
                    <a:cubicBezTo>
                      <a:pt x="35" y="15"/>
                      <a:pt x="35" y="15"/>
                      <a:pt x="35" y="15"/>
                    </a:cubicBezTo>
                    <a:cubicBezTo>
                      <a:pt x="37" y="12"/>
                      <a:pt x="37" y="10"/>
                      <a:pt x="34" y="8"/>
                    </a:cubicBezTo>
                    <a:cubicBezTo>
                      <a:pt x="33" y="7"/>
                      <a:pt x="32" y="7"/>
                      <a:pt x="30" y="6"/>
                    </a:cubicBezTo>
                    <a:cubicBezTo>
                      <a:pt x="29" y="5"/>
                      <a:pt x="27" y="5"/>
                      <a:pt x="26" y="6"/>
                    </a:cubicBezTo>
                    <a:cubicBezTo>
                      <a:pt x="24" y="7"/>
                      <a:pt x="22" y="10"/>
                      <a:pt x="21" y="11"/>
                    </a:cubicBezTo>
                    <a:cubicBezTo>
                      <a:pt x="20" y="15"/>
                      <a:pt x="20" y="15"/>
                      <a:pt x="20" y="15"/>
                    </a:cubicBezTo>
                    <a:cubicBezTo>
                      <a:pt x="19" y="18"/>
                      <a:pt x="16" y="24"/>
                      <a:pt x="15" y="23"/>
                    </a:cubicBezTo>
                    <a:cubicBezTo>
                      <a:pt x="14" y="23"/>
                      <a:pt x="14" y="23"/>
                      <a:pt x="14" y="22"/>
                    </a:cubicBezTo>
                    <a:cubicBezTo>
                      <a:pt x="13" y="21"/>
                      <a:pt x="14" y="18"/>
                      <a:pt x="15" y="16"/>
                    </a:cubicBezTo>
                    <a:cubicBezTo>
                      <a:pt x="17" y="14"/>
                      <a:pt x="19" y="8"/>
                      <a:pt x="20" y="5"/>
                    </a:cubicBezTo>
                    <a:cubicBezTo>
                      <a:pt x="20" y="4"/>
                      <a:pt x="20" y="4"/>
                      <a:pt x="20" y="3"/>
                    </a:cubicBezTo>
                    <a:cubicBezTo>
                      <a:pt x="19" y="2"/>
                      <a:pt x="18" y="1"/>
                      <a:pt x="18" y="1"/>
                    </a:cubicBezTo>
                    <a:cubicBezTo>
                      <a:pt x="11" y="0"/>
                      <a:pt x="5" y="2"/>
                      <a:pt x="2" y="8"/>
                    </a:cubicBezTo>
                    <a:cubicBezTo>
                      <a:pt x="2" y="8"/>
                      <a:pt x="2" y="8"/>
                      <a:pt x="1" y="8"/>
                    </a:cubicBezTo>
                    <a:cubicBezTo>
                      <a:pt x="0" y="12"/>
                      <a:pt x="0" y="15"/>
                      <a:pt x="1" y="19"/>
                    </a:cubicBezTo>
                    <a:cubicBezTo>
                      <a:pt x="1" y="20"/>
                      <a:pt x="2" y="20"/>
                      <a:pt x="3" y="20"/>
                    </a:cubicBezTo>
                    <a:cubicBezTo>
                      <a:pt x="4" y="20"/>
                      <a:pt x="4" y="20"/>
                      <a:pt x="5" y="19"/>
                    </a:cubicBezTo>
                    <a:cubicBezTo>
                      <a:pt x="6" y="17"/>
                      <a:pt x="7" y="15"/>
                      <a:pt x="8" y="13"/>
                    </a:cubicBezTo>
                    <a:cubicBezTo>
                      <a:pt x="9" y="10"/>
                      <a:pt x="10" y="6"/>
                      <a:pt x="13" y="7"/>
                    </a:cubicBezTo>
                    <a:cubicBezTo>
                      <a:pt x="13" y="7"/>
                      <a:pt x="13" y="7"/>
                      <a:pt x="13" y="7"/>
                    </a:cubicBezTo>
                    <a:cubicBezTo>
                      <a:pt x="14" y="9"/>
                      <a:pt x="10" y="14"/>
                      <a:pt x="9" y="16"/>
                    </a:cubicBezTo>
                    <a:cubicBezTo>
                      <a:pt x="8" y="17"/>
                      <a:pt x="8" y="17"/>
                      <a:pt x="8" y="17"/>
                    </a:cubicBezTo>
                    <a:cubicBezTo>
                      <a:pt x="6" y="20"/>
                      <a:pt x="5" y="23"/>
                      <a:pt x="5" y="26"/>
                    </a:cubicBezTo>
                    <a:cubicBezTo>
                      <a:pt x="5" y="26"/>
                      <a:pt x="6" y="28"/>
                      <a:pt x="7" y="29"/>
                    </a:cubicBezTo>
                    <a:cubicBezTo>
                      <a:pt x="9" y="31"/>
                      <a:pt x="11" y="33"/>
                      <a:pt x="12" y="34"/>
                    </a:cubicBezTo>
                    <a:cubicBezTo>
                      <a:pt x="13" y="35"/>
                      <a:pt x="14" y="36"/>
                      <a:pt x="17" y="33"/>
                    </a:cubicBezTo>
                    <a:cubicBezTo>
                      <a:pt x="19" y="31"/>
                      <a:pt x="21" y="27"/>
                      <a:pt x="23" y="24"/>
                    </a:cubicBezTo>
                    <a:cubicBezTo>
                      <a:pt x="24" y="22"/>
                      <a:pt x="25" y="22"/>
                      <a:pt x="25" y="22"/>
                    </a:cubicBezTo>
                    <a:cubicBezTo>
                      <a:pt x="26" y="23"/>
                      <a:pt x="26" y="23"/>
                      <a:pt x="25" y="25"/>
                    </a:cubicBezTo>
                    <a:cubicBezTo>
                      <a:pt x="24" y="28"/>
                      <a:pt x="24" y="28"/>
                      <a:pt x="24" y="28"/>
                    </a:cubicBezTo>
                    <a:cubicBezTo>
                      <a:pt x="21" y="33"/>
                      <a:pt x="19" y="37"/>
                      <a:pt x="19" y="38"/>
                    </a:cubicBezTo>
                    <a:cubicBezTo>
                      <a:pt x="19" y="38"/>
                      <a:pt x="19" y="38"/>
                      <a:pt x="19" y="38"/>
                    </a:cubicBezTo>
                    <a:cubicBezTo>
                      <a:pt x="21" y="41"/>
                      <a:pt x="25" y="45"/>
                      <a:pt x="28" y="45"/>
                    </a:cubicBezTo>
                    <a:cubicBezTo>
                      <a:pt x="30" y="45"/>
                      <a:pt x="30" y="44"/>
                      <a:pt x="31" y="43"/>
                    </a:cubicBezTo>
                    <a:cubicBezTo>
                      <a:pt x="32" y="41"/>
                      <a:pt x="34" y="37"/>
                      <a:pt x="35" y="34"/>
                    </a:cubicBezTo>
                    <a:cubicBezTo>
                      <a:pt x="37" y="31"/>
                      <a:pt x="38" y="28"/>
                      <a:pt x="39" y="26"/>
                    </a:cubicBezTo>
                    <a:cubicBezTo>
                      <a:pt x="41" y="23"/>
                      <a:pt x="43" y="23"/>
                      <a:pt x="43" y="23"/>
                    </a:cubicBezTo>
                    <a:cubicBezTo>
                      <a:pt x="45" y="24"/>
                      <a:pt x="44" y="26"/>
                      <a:pt x="43" y="28"/>
                    </a:cubicBezTo>
                    <a:cubicBezTo>
                      <a:pt x="43" y="30"/>
                      <a:pt x="40" y="34"/>
                      <a:pt x="38" y="38"/>
                    </a:cubicBezTo>
                    <a:cubicBezTo>
                      <a:pt x="34" y="43"/>
                      <a:pt x="34" y="43"/>
                      <a:pt x="34" y="43"/>
                    </a:cubicBezTo>
                    <a:cubicBezTo>
                      <a:pt x="33" y="45"/>
                      <a:pt x="32" y="48"/>
                      <a:pt x="38" y="52"/>
                    </a:cubicBezTo>
                    <a:cubicBezTo>
                      <a:pt x="41" y="54"/>
                      <a:pt x="43" y="55"/>
                      <a:pt x="45" y="54"/>
                    </a:cubicBezTo>
                    <a:cubicBezTo>
                      <a:pt x="46" y="54"/>
                      <a:pt x="47" y="53"/>
                      <a:pt x="48" y="52"/>
                    </a:cubicBezTo>
                    <a:cubicBezTo>
                      <a:pt x="56" y="37"/>
                      <a:pt x="56" y="37"/>
                      <a:pt x="56" y="37"/>
                    </a:cubicBezTo>
                    <a:cubicBezTo>
                      <a:pt x="57" y="36"/>
                      <a:pt x="58" y="36"/>
                      <a:pt x="58" y="36"/>
                    </a:cubicBezTo>
                    <a:cubicBezTo>
                      <a:pt x="59" y="37"/>
                      <a:pt x="59" y="38"/>
                      <a:pt x="59" y="38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50" y="54"/>
                      <a:pt x="50" y="54"/>
                      <a:pt x="50" y="54"/>
                    </a:cubicBezTo>
                    <a:cubicBezTo>
                      <a:pt x="49" y="55"/>
                      <a:pt x="48" y="57"/>
                      <a:pt x="49" y="59"/>
                    </a:cubicBezTo>
                    <a:cubicBezTo>
                      <a:pt x="49" y="60"/>
                      <a:pt x="50" y="61"/>
                      <a:pt x="52" y="62"/>
                    </a:cubicBezTo>
                    <a:cubicBezTo>
                      <a:pt x="54" y="63"/>
                      <a:pt x="55" y="63"/>
                      <a:pt x="57" y="6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8" name="Freeform 631">
                <a:extLst>
                  <a:ext uri="{FF2B5EF4-FFF2-40B4-BE49-F238E27FC236}">
                    <a16:creationId xmlns:a16="http://schemas.microsoft.com/office/drawing/2014/main" id="{176CE4CD-7DF8-40FF-9FA5-94DA7F0339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7" y="3091"/>
                <a:ext cx="303" cy="231"/>
              </a:xfrm>
              <a:custGeom>
                <a:avLst/>
                <a:gdLst>
                  <a:gd name="T0" fmla="*/ 705 w 92"/>
                  <a:gd name="T1" fmla="*/ 578 h 66"/>
                  <a:gd name="T2" fmla="*/ 629 w 92"/>
                  <a:gd name="T3" fmla="*/ 700 h 66"/>
                  <a:gd name="T4" fmla="*/ 596 w 92"/>
                  <a:gd name="T5" fmla="*/ 749 h 66"/>
                  <a:gd name="T6" fmla="*/ 530 w 92"/>
                  <a:gd name="T7" fmla="*/ 700 h 66"/>
                  <a:gd name="T8" fmla="*/ 543 w 92"/>
                  <a:gd name="T9" fmla="*/ 651 h 66"/>
                  <a:gd name="T10" fmla="*/ 629 w 92"/>
                  <a:gd name="T11" fmla="*/ 417 h 66"/>
                  <a:gd name="T12" fmla="*/ 501 w 92"/>
                  <a:gd name="T13" fmla="*/ 613 h 66"/>
                  <a:gd name="T14" fmla="*/ 412 w 92"/>
                  <a:gd name="T15" fmla="*/ 613 h 66"/>
                  <a:gd name="T16" fmla="*/ 412 w 92"/>
                  <a:gd name="T17" fmla="*/ 455 h 66"/>
                  <a:gd name="T18" fmla="*/ 468 w 92"/>
                  <a:gd name="T19" fmla="*/ 259 h 66"/>
                  <a:gd name="T20" fmla="*/ 359 w 92"/>
                  <a:gd name="T21" fmla="*/ 406 h 66"/>
                  <a:gd name="T22" fmla="*/ 293 w 92"/>
                  <a:gd name="T23" fmla="*/ 515 h 66"/>
                  <a:gd name="T24" fmla="*/ 260 w 92"/>
                  <a:gd name="T25" fmla="*/ 343 h 66"/>
                  <a:gd name="T26" fmla="*/ 270 w 92"/>
                  <a:gd name="T27" fmla="*/ 245 h 66"/>
                  <a:gd name="T28" fmla="*/ 161 w 92"/>
                  <a:gd name="T29" fmla="*/ 382 h 66"/>
                  <a:gd name="T30" fmla="*/ 76 w 92"/>
                  <a:gd name="T31" fmla="*/ 333 h 66"/>
                  <a:gd name="T32" fmla="*/ 86 w 92"/>
                  <a:gd name="T33" fmla="*/ 210 h 66"/>
                  <a:gd name="T34" fmla="*/ 142 w 92"/>
                  <a:gd name="T35" fmla="*/ 74 h 66"/>
                  <a:gd name="T36" fmla="*/ 66 w 92"/>
                  <a:gd name="T37" fmla="*/ 147 h 66"/>
                  <a:gd name="T38" fmla="*/ 23 w 92"/>
                  <a:gd name="T39" fmla="*/ 221 h 66"/>
                  <a:gd name="T40" fmla="*/ 23 w 92"/>
                  <a:gd name="T41" fmla="*/ 98 h 66"/>
                  <a:gd name="T42" fmla="*/ 175 w 92"/>
                  <a:gd name="T43" fmla="*/ 14 h 66"/>
                  <a:gd name="T44" fmla="*/ 142 w 92"/>
                  <a:gd name="T45" fmla="*/ 172 h 66"/>
                  <a:gd name="T46" fmla="*/ 142 w 92"/>
                  <a:gd name="T47" fmla="*/ 294 h 66"/>
                  <a:gd name="T48" fmla="*/ 237 w 92"/>
                  <a:gd name="T49" fmla="*/ 137 h 66"/>
                  <a:gd name="T50" fmla="*/ 316 w 92"/>
                  <a:gd name="T51" fmla="*/ 74 h 66"/>
                  <a:gd name="T52" fmla="*/ 359 w 92"/>
                  <a:gd name="T53" fmla="*/ 161 h 66"/>
                  <a:gd name="T54" fmla="*/ 326 w 92"/>
                  <a:gd name="T55" fmla="*/ 259 h 66"/>
                  <a:gd name="T56" fmla="*/ 359 w 92"/>
                  <a:gd name="T57" fmla="*/ 284 h 66"/>
                  <a:gd name="T58" fmla="*/ 445 w 92"/>
                  <a:gd name="T59" fmla="*/ 161 h 66"/>
                  <a:gd name="T60" fmla="*/ 543 w 92"/>
                  <a:gd name="T61" fmla="*/ 210 h 66"/>
                  <a:gd name="T62" fmla="*/ 553 w 92"/>
                  <a:gd name="T63" fmla="*/ 294 h 66"/>
                  <a:gd name="T64" fmla="*/ 445 w 92"/>
                  <a:gd name="T65" fmla="*/ 529 h 66"/>
                  <a:gd name="T66" fmla="*/ 501 w 92"/>
                  <a:gd name="T67" fmla="*/ 553 h 66"/>
                  <a:gd name="T68" fmla="*/ 586 w 92"/>
                  <a:gd name="T69" fmla="*/ 392 h 66"/>
                  <a:gd name="T70" fmla="*/ 672 w 92"/>
                  <a:gd name="T71" fmla="*/ 319 h 66"/>
                  <a:gd name="T72" fmla="*/ 639 w 92"/>
                  <a:gd name="T73" fmla="*/ 515 h 66"/>
                  <a:gd name="T74" fmla="*/ 629 w 92"/>
                  <a:gd name="T75" fmla="*/ 602 h 66"/>
                  <a:gd name="T76" fmla="*/ 695 w 92"/>
                  <a:gd name="T77" fmla="*/ 539 h 66"/>
                  <a:gd name="T78" fmla="*/ 738 w 92"/>
                  <a:gd name="T79" fmla="*/ 441 h 66"/>
                  <a:gd name="T80" fmla="*/ 804 w 92"/>
                  <a:gd name="T81" fmla="*/ 333 h 66"/>
                  <a:gd name="T82" fmla="*/ 837 w 92"/>
                  <a:gd name="T83" fmla="*/ 343 h 66"/>
                  <a:gd name="T84" fmla="*/ 823 w 92"/>
                  <a:gd name="T85" fmla="*/ 480 h 66"/>
                  <a:gd name="T86" fmla="*/ 813 w 92"/>
                  <a:gd name="T87" fmla="*/ 602 h 66"/>
                  <a:gd name="T88" fmla="*/ 879 w 92"/>
                  <a:gd name="T89" fmla="*/ 564 h 66"/>
                  <a:gd name="T90" fmla="*/ 955 w 92"/>
                  <a:gd name="T91" fmla="*/ 504 h 66"/>
                  <a:gd name="T92" fmla="*/ 945 w 92"/>
                  <a:gd name="T93" fmla="*/ 700 h 66"/>
                  <a:gd name="T94" fmla="*/ 846 w 92"/>
                  <a:gd name="T95" fmla="*/ 784 h 66"/>
                  <a:gd name="T96" fmla="*/ 866 w 92"/>
                  <a:gd name="T97" fmla="*/ 676 h 66"/>
                  <a:gd name="T98" fmla="*/ 804 w 92"/>
                  <a:gd name="T99" fmla="*/ 735 h 66"/>
                  <a:gd name="T100" fmla="*/ 738 w 92"/>
                  <a:gd name="T101" fmla="*/ 809 h 66"/>
                  <a:gd name="T102" fmla="*/ 682 w 92"/>
                  <a:gd name="T103" fmla="*/ 784 h 66"/>
                  <a:gd name="T104" fmla="*/ 728 w 92"/>
                  <a:gd name="T105" fmla="*/ 662 h 66"/>
                  <a:gd name="T106" fmla="*/ 738 w 92"/>
                  <a:gd name="T107" fmla="*/ 602 h 6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92" h="66">
                    <a:moveTo>
                      <a:pt x="67" y="47"/>
                    </a:moveTo>
                    <a:cubicBezTo>
                      <a:pt x="66" y="47"/>
                      <a:pt x="66" y="47"/>
                      <a:pt x="65" y="47"/>
                    </a:cubicBezTo>
                    <a:cubicBezTo>
                      <a:pt x="64" y="47"/>
                      <a:pt x="64" y="48"/>
                      <a:pt x="63" y="49"/>
                    </a:cubicBezTo>
                    <a:cubicBezTo>
                      <a:pt x="62" y="51"/>
                      <a:pt x="60" y="55"/>
                      <a:pt x="58" y="57"/>
                    </a:cubicBezTo>
                    <a:cubicBezTo>
                      <a:pt x="58" y="58"/>
                      <a:pt x="58" y="58"/>
                      <a:pt x="58" y="58"/>
                    </a:cubicBezTo>
                    <a:cubicBezTo>
                      <a:pt x="58" y="59"/>
                      <a:pt x="57" y="60"/>
                      <a:pt x="55" y="61"/>
                    </a:cubicBezTo>
                    <a:cubicBezTo>
                      <a:pt x="54" y="61"/>
                      <a:pt x="53" y="61"/>
                      <a:pt x="52" y="60"/>
                    </a:cubicBezTo>
                    <a:cubicBezTo>
                      <a:pt x="50" y="59"/>
                      <a:pt x="49" y="58"/>
                      <a:pt x="49" y="57"/>
                    </a:cubicBezTo>
                    <a:cubicBezTo>
                      <a:pt x="49" y="56"/>
                      <a:pt x="50" y="54"/>
                      <a:pt x="50" y="54"/>
                    </a:cubicBezTo>
                    <a:cubicBezTo>
                      <a:pt x="50" y="53"/>
                      <a:pt x="50" y="53"/>
                      <a:pt x="50" y="53"/>
                    </a:cubicBezTo>
                    <a:cubicBezTo>
                      <a:pt x="59" y="38"/>
                      <a:pt x="59" y="38"/>
                      <a:pt x="59" y="38"/>
                    </a:cubicBezTo>
                    <a:cubicBezTo>
                      <a:pt x="60" y="37"/>
                      <a:pt x="59" y="35"/>
                      <a:pt x="58" y="34"/>
                    </a:cubicBezTo>
                    <a:cubicBezTo>
                      <a:pt x="57" y="33"/>
                      <a:pt x="55" y="34"/>
                      <a:pt x="54" y="35"/>
                    </a:cubicBezTo>
                    <a:cubicBezTo>
                      <a:pt x="46" y="50"/>
                      <a:pt x="46" y="50"/>
                      <a:pt x="46" y="50"/>
                    </a:cubicBezTo>
                    <a:cubicBezTo>
                      <a:pt x="45" y="51"/>
                      <a:pt x="45" y="52"/>
                      <a:pt x="43" y="52"/>
                    </a:cubicBezTo>
                    <a:cubicBezTo>
                      <a:pt x="42" y="52"/>
                      <a:pt x="40" y="52"/>
                      <a:pt x="38" y="50"/>
                    </a:cubicBezTo>
                    <a:cubicBezTo>
                      <a:pt x="35" y="48"/>
                      <a:pt x="33" y="46"/>
                      <a:pt x="35" y="43"/>
                    </a:cubicBezTo>
                    <a:cubicBezTo>
                      <a:pt x="38" y="37"/>
                      <a:pt x="38" y="37"/>
                      <a:pt x="38" y="37"/>
                    </a:cubicBezTo>
                    <a:cubicBezTo>
                      <a:pt x="40" y="33"/>
                      <a:pt x="43" y="29"/>
                      <a:pt x="44" y="27"/>
                    </a:cubicBezTo>
                    <a:cubicBezTo>
                      <a:pt x="45" y="23"/>
                      <a:pt x="44" y="21"/>
                      <a:pt x="43" y="21"/>
                    </a:cubicBezTo>
                    <a:cubicBezTo>
                      <a:pt x="42" y="20"/>
                      <a:pt x="40" y="20"/>
                      <a:pt x="37" y="24"/>
                    </a:cubicBezTo>
                    <a:cubicBezTo>
                      <a:pt x="36" y="26"/>
                      <a:pt x="35" y="29"/>
                      <a:pt x="33" y="33"/>
                    </a:cubicBezTo>
                    <a:cubicBezTo>
                      <a:pt x="32" y="36"/>
                      <a:pt x="30" y="39"/>
                      <a:pt x="29" y="42"/>
                    </a:cubicBezTo>
                    <a:cubicBezTo>
                      <a:pt x="28" y="42"/>
                      <a:pt x="28" y="42"/>
                      <a:pt x="27" y="42"/>
                    </a:cubicBezTo>
                    <a:cubicBezTo>
                      <a:pt x="25" y="42"/>
                      <a:pt x="21" y="39"/>
                      <a:pt x="20" y="37"/>
                    </a:cubicBezTo>
                    <a:cubicBezTo>
                      <a:pt x="20" y="36"/>
                      <a:pt x="22" y="31"/>
                      <a:pt x="24" y="28"/>
                    </a:cubicBezTo>
                    <a:cubicBezTo>
                      <a:pt x="26" y="24"/>
                      <a:pt x="26" y="24"/>
                      <a:pt x="26" y="24"/>
                    </a:cubicBezTo>
                    <a:cubicBezTo>
                      <a:pt x="27" y="22"/>
                      <a:pt x="26" y="21"/>
                      <a:pt x="25" y="20"/>
                    </a:cubicBezTo>
                    <a:cubicBezTo>
                      <a:pt x="24" y="20"/>
                      <a:pt x="22" y="20"/>
                      <a:pt x="21" y="22"/>
                    </a:cubicBezTo>
                    <a:cubicBezTo>
                      <a:pt x="19" y="25"/>
                      <a:pt x="17" y="29"/>
                      <a:pt x="15" y="31"/>
                    </a:cubicBezTo>
                    <a:cubicBezTo>
                      <a:pt x="14" y="32"/>
                      <a:pt x="13" y="33"/>
                      <a:pt x="12" y="32"/>
                    </a:cubicBezTo>
                    <a:cubicBezTo>
                      <a:pt x="11" y="31"/>
                      <a:pt x="9" y="29"/>
                      <a:pt x="7" y="27"/>
                    </a:cubicBezTo>
                    <a:cubicBezTo>
                      <a:pt x="7" y="26"/>
                      <a:pt x="6" y="25"/>
                      <a:pt x="6" y="24"/>
                    </a:cubicBezTo>
                    <a:cubicBezTo>
                      <a:pt x="6" y="22"/>
                      <a:pt x="7" y="20"/>
                      <a:pt x="8" y="17"/>
                    </a:cubicBezTo>
                    <a:cubicBezTo>
                      <a:pt x="9" y="16"/>
                      <a:pt x="9" y="16"/>
                      <a:pt x="9" y="16"/>
                    </a:cubicBezTo>
                    <a:cubicBezTo>
                      <a:pt x="12" y="11"/>
                      <a:pt x="14" y="8"/>
                      <a:pt x="13" y="6"/>
                    </a:cubicBezTo>
                    <a:cubicBezTo>
                      <a:pt x="13" y="5"/>
                      <a:pt x="13" y="5"/>
                      <a:pt x="12" y="4"/>
                    </a:cubicBezTo>
                    <a:cubicBezTo>
                      <a:pt x="8" y="4"/>
                      <a:pt x="6" y="9"/>
                      <a:pt x="6" y="12"/>
                    </a:cubicBezTo>
                    <a:cubicBezTo>
                      <a:pt x="5" y="13"/>
                      <a:pt x="4" y="16"/>
                      <a:pt x="3" y="17"/>
                    </a:cubicBezTo>
                    <a:cubicBezTo>
                      <a:pt x="2" y="18"/>
                      <a:pt x="2" y="18"/>
                      <a:pt x="2" y="18"/>
                    </a:cubicBezTo>
                    <a:cubicBezTo>
                      <a:pt x="2" y="18"/>
                      <a:pt x="1" y="18"/>
                      <a:pt x="1" y="17"/>
                    </a:cubicBezTo>
                    <a:cubicBezTo>
                      <a:pt x="0" y="14"/>
                      <a:pt x="0" y="11"/>
                      <a:pt x="2" y="8"/>
                    </a:cubicBezTo>
                    <a:cubicBezTo>
                      <a:pt x="2" y="8"/>
                      <a:pt x="2" y="8"/>
                      <a:pt x="2" y="8"/>
                    </a:cubicBezTo>
                    <a:cubicBezTo>
                      <a:pt x="5" y="3"/>
                      <a:pt x="10" y="0"/>
                      <a:pt x="16" y="1"/>
                    </a:cubicBezTo>
                    <a:cubicBezTo>
                      <a:pt x="17" y="1"/>
                      <a:pt x="18" y="3"/>
                      <a:pt x="18" y="3"/>
                    </a:cubicBezTo>
                    <a:cubicBezTo>
                      <a:pt x="17" y="7"/>
                      <a:pt x="14" y="12"/>
                      <a:pt x="13" y="14"/>
                    </a:cubicBezTo>
                    <a:cubicBezTo>
                      <a:pt x="12" y="17"/>
                      <a:pt x="11" y="20"/>
                      <a:pt x="12" y="22"/>
                    </a:cubicBezTo>
                    <a:cubicBezTo>
                      <a:pt x="12" y="23"/>
                      <a:pt x="13" y="23"/>
                      <a:pt x="13" y="24"/>
                    </a:cubicBezTo>
                    <a:cubicBezTo>
                      <a:pt x="16" y="24"/>
                      <a:pt x="18" y="20"/>
                      <a:pt x="20" y="15"/>
                    </a:cubicBezTo>
                    <a:cubicBezTo>
                      <a:pt x="22" y="11"/>
                      <a:pt x="22" y="11"/>
                      <a:pt x="22" y="11"/>
                    </a:cubicBezTo>
                    <a:cubicBezTo>
                      <a:pt x="22" y="10"/>
                      <a:pt x="24" y="7"/>
                      <a:pt x="26" y="6"/>
                    </a:cubicBezTo>
                    <a:cubicBezTo>
                      <a:pt x="26" y="6"/>
                      <a:pt x="28" y="6"/>
                      <a:pt x="29" y="6"/>
                    </a:cubicBezTo>
                    <a:cubicBezTo>
                      <a:pt x="30" y="7"/>
                      <a:pt x="31" y="8"/>
                      <a:pt x="32" y="8"/>
                    </a:cubicBezTo>
                    <a:cubicBezTo>
                      <a:pt x="34" y="10"/>
                      <a:pt x="34" y="10"/>
                      <a:pt x="33" y="13"/>
                    </a:cubicBezTo>
                    <a:cubicBezTo>
                      <a:pt x="33" y="13"/>
                      <a:pt x="32" y="15"/>
                      <a:pt x="32" y="15"/>
                    </a:cubicBezTo>
                    <a:cubicBezTo>
                      <a:pt x="31" y="17"/>
                      <a:pt x="29" y="19"/>
                      <a:pt x="30" y="21"/>
                    </a:cubicBezTo>
                    <a:cubicBezTo>
                      <a:pt x="30" y="21"/>
                      <a:pt x="30" y="22"/>
                      <a:pt x="31" y="22"/>
                    </a:cubicBezTo>
                    <a:cubicBezTo>
                      <a:pt x="32" y="23"/>
                      <a:pt x="32" y="23"/>
                      <a:pt x="33" y="23"/>
                    </a:cubicBezTo>
                    <a:cubicBezTo>
                      <a:pt x="36" y="22"/>
                      <a:pt x="38" y="17"/>
                      <a:pt x="38" y="16"/>
                    </a:cubicBezTo>
                    <a:cubicBezTo>
                      <a:pt x="38" y="16"/>
                      <a:pt x="39" y="14"/>
                      <a:pt x="41" y="13"/>
                    </a:cubicBezTo>
                    <a:cubicBezTo>
                      <a:pt x="42" y="13"/>
                      <a:pt x="43" y="13"/>
                      <a:pt x="45" y="14"/>
                    </a:cubicBezTo>
                    <a:cubicBezTo>
                      <a:pt x="50" y="17"/>
                      <a:pt x="50" y="17"/>
                      <a:pt x="50" y="17"/>
                    </a:cubicBezTo>
                    <a:cubicBezTo>
                      <a:pt x="51" y="18"/>
                      <a:pt x="52" y="19"/>
                      <a:pt x="52" y="20"/>
                    </a:cubicBezTo>
                    <a:cubicBezTo>
                      <a:pt x="53" y="22"/>
                      <a:pt x="52" y="23"/>
                      <a:pt x="51" y="24"/>
                    </a:cubicBezTo>
                    <a:cubicBezTo>
                      <a:pt x="46" y="34"/>
                      <a:pt x="42" y="40"/>
                      <a:pt x="42" y="41"/>
                    </a:cubicBezTo>
                    <a:cubicBezTo>
                      <a:pt x="41" y="42"/>
                      <a:pt x="41" y="42"/>
                      <a:pt x="41" y="43"/>
                    </a:cubicBezTo>
                    <a:cubicBezTo>
                      <a:pt x="41" y="44"/>
                      <a:pt x="41" y="45"/>
                      <a:pt x="42" y="45"/>
                    </a:cubicBezTo>
                    <a:cubicBezTo>
                      <a:pt x="43" y="46"/>
                      <a:pt x="45" y="46"/>
                      <a:pt x="46" y="45"/>
                    </a:cubicBezTo>
                    <a:cubicBezTo>
                      <a:pt x="47" y="44"/>
                      <a:pt x="49" y="39"/>
                      <a:pt x="53" y="32"/>
                    </a:cubicBezTo>
                    <a:cubicBezTo>
                      <a:pt x="54" y="32"/>
                      <a:pt x="54" y="32"/>
                      <a:pt x="54" y="32"/>
                    </a:cubicBezTo>
                    <a:cubicBezTo>
                      <a:pt x="55" y="30"/>
                      <a:pt x="57" y="26"/>
                      <a:pt x="59" y="25"/>
                    </a:cubicBezTo>
                    <a:cubicBezTo>
                      <a:pt x="60" y="25"/>
                      <a:pt x="61" y="25"/>
                      <a:pt x="62" y="26"/>
                    </a:cubicBezTo>
                    <a:cubicBezTo>
                      <a:pt x="67" y="29"/>
                      <a:pt x="62" y="36"/>
                      <a:pt x="62" y="38"/>
                    </a:cubicBezTo>
                    <a:cubicBezTo>
                      <a:pt x="59" y="42"/>
                      <a:pt x="59" y="42"/>
                      <a:pt x="59" y="42"/>
                    </a:cubicBezTo>
                    <a:cubicBezTo>
                      <a:pt x="58" y="44"/>
                      <a:pt x="56" y="46"/>
                      <a:pt x="57" y="48"/>
                    </a:cubicBezTo>
                    <a:cubicBezTo>
                      <a:pt x="57" y="48"/>
                      <a:pt x="57" y="49"/>
                      <a:pt x="58" y="49"/>
                    </a:cubicBezTo>
                    <a:cubicBezTo>
                      <a:pt x="60" y="50"/>
                      <a:pt x="62" y="47"/>
                      <a:pt x="63" y="45"/>
                    </a:cubicBezTo>
                    <a:cubicBezTo>
                      <a:pt x="64" y="44"/>
                      <a:pt x="64" y="44"/>
                      <a:pt x="64" y="44"/>
                    </a:cubicBezTo>
                    <a:cubicBezTo>
                      <a:pt x="65" y="41"/>
                      <a:pt x="66" y="40"/>
                      <a:pt x="67" y="38"/>
                    </a:cubicBezTo>
                    <a:cubicBezTo>
                      <a:pt x="68" y="36"/>
                      <a:pt x="68" y="36"/>
                      <a:pt x="68" y="36"/>
                    </a:cubicBezTo>
                    <a:cubicBezTo>
                      <a:pt x="68" y="35"/>
                      <a:pt x="68" y="35"/>
                      <a:pt x="68" y="35"/>
                    </a:cubicBezTo>
                    <a:cubicBezTo>
                      <a:pt x="71" y="29"/>
                      <a:pt x="73" y="27"/>
                      <a:pt x="74" y="27"/>
                    </a:cubicBezTo>
                    <a:cubicBezTo>
                      <a:pt x="75" y="26"/>
                      <a:pt x="76" y="27"/>
                      <a:pt x="77" y="28"/>
                    </a:cubicBezTo>
                    <a:cubicBezTo>
                      <a:pt x="77" y="28"/>
                      <a:pt x="77" y="28"/>
                      <a:pt x="77" y="28"/>
                    </a:cubicBezTo>
                    <a:cubicBezTo>
                      <a:pt x="78" y="29"/>
                      <a:pt x="81" y="31"/>
                      <a:pt x="79" y="35"/>
                    </a:cubicBezTo>
                    <a:cubicBezTo>
                      <a:pt x="79" y="35"/>
                      <a:pt x="76" y="39"/>
                      <a:pt x="76" y="39"/>
                    </a:cubicBezTo>
                    <a:cubicBezTo>
                      <a:pt x="76" y="40"/>
                      <a:pt x="75" y="41"/>
                      <a:pt x="74" y="43"/>
                    </a:cubicBezTo>
                    <a:cubicBezTo>
                      <a:pt x="73" y="45"/>
                      <a:pt x="72" y="47"/>
                      <a:pt x="75" y="49"/>
                    </a:cubicBezTo>
                    <a:cubicBezTo>
                      <a:pt x="76" y="50"/>
                      <a:pt x="78" y="49"/>
                      <a:pt x="79" y="47"/>
                    </a:cubicBezTo>
                    <a:cubicBezTo>
                      <a:pt x="81" y="46"/>
                      <a:pt x="81" y="46"/>
                      <a:pt x="81" y="46"/>
                    </a:cubicBezTo>
                    <a:cubicBezTo>
                      <a:pt x="82" y="43"/>
                      <a:pt x="84" y="40"/>
                      <a:pt x="86" y="40"/>
                    </a:cubicBezTo>
                    <a:cubicBezTo>
                      <a:pt x="87" y="40"/>
                      <a:pt x="87" y="40"/>
                      <a:pt x="88" y="41"/>
                    </a:cubicBezTo>
                    <a:cubicBezTo>
                      <a:pt x="90" y="45"/>
                      <a:pt x="92" y="49"/>
                      <a:pt x="89" y="55"/>
                    </a:cubicBezTo>
                    <a:cubicBezTo>
                      <a:pt x="88" y="56"/>
                      <a:pt x="88" y="56"/>
                      <a:pt x="87" y="57"/>
                    </a:cubicBezTo>
                    <a:cubicBezTo>
                      <a:pt x="85" y="60"/>
                      <a:pt x="82" y="63"/>
                      <a:pt x="78" y="64"/>
                    </a:cubicBezTo>
                    <a:cubicBezTo>
                      <a:pt x="78" y="64"/>
                      <a:pt x="78" y="64"/>
                      <a:pt x="78" y="64"/>
                    </a:cubicBezTo>
                    <a:cubicBezTo>
                      <a:pt x="78" y="64"/>
                      <a:pt x="79" y="61"/>
                      <a:pt x="79" y="60"/>
                    </a:cubicBezTo>
                    <a:cubicBezTo>
                      <a:pt x="80" y="57"/>
                      <a:pt x="80" y="56"/>
                      <a:pt x="80" y="55"/>
                    </a:cubicBezTo>
                    <a:cubicBezTo>
                      <a:pt x="78" y="55"/>
                      <a:pt x="78" y="55"/>
                      <a:pt x="78" y="55"/>
                    </a:cubicBezTo>
                    <a:cubicBezTo>
                      <a:pt x="77" y="55"/>
                      <a:pt x="76" y="56"/>
                      <a:pt x="74" y="60"/>
                    </a:cubicBezTo>
                    <a:cubicBezTo>
                      <a:pt x="73" y="62"/>
                      <a:pt x="72" y="63"/>
                      <a:pt x="71" y="64"/>
                    </a:cubicBezTo>
                    <a:cubicBezTo>
                      <a:pt x="71" y="65"/>
                      <a:pt x="69" y="66"/>
                      <a:pt x="68" y="66"/>
                    </a:cubicBezTo>
                    <a:cubicBezTo>
                      <a:pt x="67" y="66"/>
                      <a:pt x="66" y="65"/>
                      <a:pt x="64" y="65"/>
                    </a:cubicBezTo>
                    <a:cubicBezTo>
                      <a:pt x="63" y="65"/>
                      <a:pt x="63" y="65"/>
                      <a:pt x="63" y="64"/>
                    </a:cubicBezTo>
                    <a:cubicBezTo>
                      <a:pt x="62" y="63"/>
                      <a:pt x="63" y="62"/>
                      <a:pt x="63" y="61"/>
                    </a:cubicBezTo>
                    <a:cubicBezTo>
                      <a:pt x="64" y="59"/>
                      <a:pt x="66" y="57"/>
                      <a:pt x="67" y="54"/>
                    </a:cubicBezTo>
                    <a:cubicBezTo>
                      <a:pt x="68" y="51"/>
                      <a:pt x="68" y="51"/>
                      <a:pt x="68" y="51"/>
                    </a:cubicBezTo>
                    <a:cubicBezTo>
                      <a:pt x="69" y="50"/>
                      <a:pt x="69" y="50"/>
                      <a:pt x="68" y="49"/>
                    </a:cubicBezTo>
                    <a:cubicBezTo>
                      <a:pt x="68" y="48"/>
                      <a:pt x="68" y="48"/>
                      <a:pt x="67" y="47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19" name="Freeform 632">
                <a:extLst>
                  <a:ext uri="{FF2B5EF4-FFF2-40B4-BE49-F238E27FC236}">
                    <a16:creationId xmlns:a16="http://schemas.microsoft.com/office/drawing/2014/main" id="{987C1AF9-2E83-4E1E-AC97-CE7DC6C20D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2585"/>
                <a:ext cx="260" cy="309"/>
              </a:xfrm>
              <a:custGeom>
                <a:avLst/>
                <a:gdLst>
                  <a:gd name="T0" fmla="*/ 76 w 79"/>
                  <a:gd name="T1" fmla="*/ 1046 h 88"/>
                  <a:gd name="T2" fmla="*/ 109 w 79"/>
                  <a:gd name="T3" fmla="*/ 1060 h 88"/>
                  <a:gd name="T4" fmla="*/ 99 w 79"/>
                  <a:gd name="T5" fmla="*/ 923 h 88"/>
                  <a:gd name="T6" fmla="*/ 99 w 79"/>
                  <a:gd name="T7" fmla="*/ 864 h 88"/>
                  <a:gd name="T8" fmla="*/ 128 w 79"/>
                  <a:gd name="T9" fmla="*/ 948 h 88"/>
                  <a:gd name="T10" fmla="*/ 217 w 79"/>
                  <a:gd name="T11" fmla="*/ 1071 h 88"/>
                  <a:gd name="T12" fmla="*/ 260 w 79"/>
                  <a:gd name="T13" fmla="*/ 1071 h 88"/>
                  <a:gd name="T14" fmla="*/ 227 w 79"/>
                  <a:gd name="T15" fmla="*/ 973 h 88"/>
                  <a:gd name="T16" fmla="*/ 194 w 79"/>
                  <a:gd name="T17" fmla="*/ 923 h 88"/>
                  <a:gd name="T18" fmla="*/ 227 w 79"/>
                  <a:gd name="T19" fmla="*/ 938 h 88"/>
                  <a:gd name="T20" fmla="*/ 313 w 79"/>
                  <a:gd name="T21" fmla="*/ 1036 h 88"/>
                  <a:gd name="T22" fmla="*/ 369 w 79"/>
                  <a:gd name="T23" fmla="*/ 997 h 88"/>
                  <a:gd name="T24" fmla="*/ 250 w 79"/>
                  <a:gd name="T25" fmla="*/ 741 h 88"/>
                  <a:gd name="T26" fmla="*/ 313 w 79"/>
                  <a:gd name="T27" fmla="*/ 776 h 88"/>
                  <a:gd name="T28" fmla="*/ 434 w 79"/>
                  <a:gd name="T29" fmla="*/ 923 h 88"/>
                  <a:gd name="T30" fmla="*/ 606 w 79"/>
                  <a:gd name="T31" fmla="*/ 839 h 88"/>
                  <a:gd name="T32" fmla="*/ 662 w 79"/>
                  <a:gd name="T33" fmla="*/ 702 h 88"/>
                  <a:gd name="T34" fmla="*/ 510 w 79"/>
                  <a:gd name="T35" fmla="*/ 555 h 88"/>
                  <a:gd name="T36" fmla="*/ 477 w 79"/>
                  <a:gd name="T37" fmla="*/ 506 h 88"/>
                  <a:gd name="T38" fmla="*/ 596 w 79"/>
                  <a:gd name="T39" fmla="*/ 555 h 88"/>
                  <a:gd name="T40" fmla="*/ 727 w 79"/>
                  <a:gd name="T41" fmla="*/ 629 h 88"/>
                  <a:gd name="T42" fmla="*/ 780 w 79"/>
                  <a:gd name="T43" fmla="*/ 569 h 88"/>
                  <a:gd name="T44" fmla="*/ 803 w 79"/>
                  <a:gd name="T45" fmla="*/ 481 h 88"/>
                  <a:gd name="T46" fmla="*/ 606 w 79"/>
                  <a:gd name="T47" fmla="*/ 334 h 88"/>
                  <a:gd name="T48" fmla="*/ 586 w 79"/>
                  <a:gd name="T49" fmla="*/ 270 h 88"/>
                  <a:gd name="T50" fmla="*/ 704 w 79"/>
                  <a:gd name="T51" fmla="*/ 309 h 88"/>
                  <a:gd name="T52" fmla="*/ 833 w 79"/>
                  <a:gd name="T53" fmla="*/ 334 h 88"/>
                  <a:gd name="T54" fmla="*/ 727 w 79"/>
                  <a:gd name="T55" fmla="*/ 39 h 88"/>
                  <a:gd name="T56" fmla="*/ 714 w 79"/>
                  <a:gd name="T57" fmla="*/ 25 h 88"/>
                  <a:gd name="T58" fmla="*/ 563 w 79"/>
                  <a:gd name="T59" fmla="*/ 25 h 88"/>
                  <a:gd name="T60" fmla="*/ 606 w 79"/>
                  <a:gd name="T61" fmla="*/ 112 h 88"/>
                  <a:gd name="T62" fmla="*/ 737 w 79"/>
                  <a:gd name="T63" fmla="*/ 211 h 88"/>
                  <a:gd name="T64" fmla="*/ 543 w 79"/>
                  <a:gd name="T65" fmla="*/ 123 h 88"/>
                  <a:gd name="T66" fmla="*/ 487 w 79"/>
                  <a:gd name="T67" fmla="*/ 172 h 88"/>
                  <a:gd name="T68" fmla="*/ 467 w 79"/>
                  <a:gd name="T69" fmla="*/ 320 h 88"/>
                  <a:gd name="T70" fmla="*/ 586 w 79"/>
                  <a:gd name="T71" fmla="*/ 407 h 88"/>
                  <a:gd name="T72" fmla="*/ 681 w 79"/>
                  <a:gd name="T73" fmla="*/ 506 h 88"/>
                  <a:gd name="T74" fmla="*/ 543 w 79"/>
                  <a:gd name="T75" fmla="*/ 418 h 88"/>
                  <a:gd name="T76" fmla="*/ 411 w 79"/>
                  <a:gd name="T77" fmla="*/ 383 h 88"/>
                  <a:gd name="T78" fmla="*/ 369 w 79"/>
                  <a:gd name="T79" fmla="*/ 481 h 88"/>
                  <a:gd name="T80" fmla="*/ 497 w 79"/>
                  <a:gd name="T81" fmla="*/ 653 h 88"/>
                  <a:gd name="T82" fmla="*/ 359 w 79"/>
                  <a:gd name="T83" fmla="*/ 569 h 88"/>
                  <a:gd name="T84" fmla="*/ 313 w 79"/>
                  <a:gd name="T85" fmla="*/ 579 h 88"/>
                  <a:gd name="T86" fmla="*/ 359 w 79"/>
                  <a:gd name="T87" fmla="*/ 667 h 88"/>
                  <a:gd name="T88" fmla="*/ 467 w 79"/>
                  <a:gd name="T89" fmla="*/ 801 h 88"/>
                  <a:gd name="T90" fmla="*/ 454 w 79"/>
                  <a:gd name="T91" fmla="*/ 864 h 88"/>
                  <a:gd name="T92" fmla="*/ 346 w 79"/>
                  <a:gd name="T93" fmla="*/ 741 h 88"/>
                  <a:gd name="T94" fmla="*/ 260 w 79"/>
                  <a:gd name="T95" fmla="*/ 643 h 88"/>
                  <a:gd name="T96" fmla="*/ 207 w 79"/>
                  <a:gd name="T97" fmla="*/ 667 h 88"/>
                  <a:gd name="T98" fmla="*/ 184 w 79"/>
                  <a:gd name="T99" fmla="*/ 692 h 88"/>
                  <a:gd name="T100" fmla="*/ 207 w 79"/>
                  <a:gd name="T101" fmla="*/ 765 h 88"/>
                  <a:gd name="T102" fmla="*/ 184 w 79"/>
                  <a:gd name="T103" fmla="*/ 801 h 88"/>
                  <a:gd name="T104" fmla="*/ 142 w 79"/>
                  <a:gd name="T105" fmla="*/ 741 h 88"/>
                  <a:gd name="T106" fmla="*/ 0 w 79"/>
                  <a:gd name="T107" fmla="*/ 864 h 88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79" h="88">
                    <a:moveTo>
                      <a:pt x="0" y="70"/>
                    </a:moveTo>
                    <a:cubicBezTo>
                      <a:pt x="0" y="75"/>
                      <a:pt x="2" y="81"/>
                      <a:pt x="7" y="85"/>
                    </a:cubicBezTo>
                    <a:cubicBezTo>
                      <a:pt x="7" y="85"/>
                      <a:pt x="8" y="86"/>
                      <a:pt x="8" y="86"/>
                    </a:cubicBezTo>
                    <a:cubicBezTo>
                      <a:pt x="8" y="86"/>
                      <a:pt x="9" y="86"/>
                      <a:pt x="10" y="86"/>
                    </a:cubicBezTo>
                    <a:cubicBezTo>
                      <a:pt x="10" y="86"/>
                      <a:pt x="11" y="86"/>
                      <a:pt x="11" y="85"/>
                    </a:cubicBezTo>
                    <a:cubicBezTo>
                      <a:pt x="12" y="82"/>
                      <a:pt x="10" y="77"/>
                      <a:pt x="9" y="75"/>
                    </a:cubicBezTo>
                    <a:cubicBezTo>
                      <a:pt x="7" y="72"/>
                      <a:pt x="7" y="71"/>
                      <a:pt x="8" y="70"/>
                    </a:cubicBezTo>
                    <a:cubicBezTo>
                      <a:pt x="8" y="70"/>
                      <a:pt x="8" y="70"/>
                      <a:pt x="9" y="70"/>
                    </a:cubicBezTo>
                    <a:cubicBezTo>
                      <a:pt x="9" y="70"/>
                      <a:pt x="9" y="70"/>
                      <a:pt x="9" y="70"/>
                    </a:cubicBezTo>
                    <a:cubicBezTo>
                      <a:pt x="10" y="71"/>
                      <a:pt x="11" y="74"/>
                      <a:pt x="12" y="77"/>
                    </a:cubicBezTo>
                    <a:cubicBezTo>
                      <a:pt x="13" y="81"/>
                      <a:pt x="13" y="81"/>
                      <a:pt x="13" y="81"/>
                    </a:cubicBezTo>
                    <a:cubicBezTo>
                      <a:pt x="15" y="83"/>
                      <a:pt x="18" y="86"/>
                      <a:pt x="20" y="87"/>
                    </a:cubicBezTo>
                    <a:cubicBezTo>
                      <a:pt x="20" y="87"/>
                      <a:pt x="20" y="87"/>
                      <a:pt x="20" y="87"/>
                    </a:cubicBezTo>
                    <a:cubicBezTo>
                      <a:pt x="21" y="88"/>
                      <a:pt x="23" y="88"/>
                      <a:pt x="24" y="87"/>
                    </a:cubicBezTo>
                    <a:cubicBezTo>
                      <a:pt x="24" y="86"/>
                      <a:pt x="25" y="85"/>
                      <a:pt x="24" y="85"/>
                    </a:cubicBezTo>
                    <a:cubicBezTo>
                      <a:pt x="24" y="83"/>
                      <a:pt x="22" y="81"/>
                      <a:pt x="21" y="79"/>
                    </a:cubicBezTo>
                    <a:cubicBezTo>
                      <a:pt x="19" y="77"/>
                      <a:pt x="19" y="77"/>
                      <a:pt x="19" y="77"/>
                    </a:cubicBezTo>
                    <a:cubicBezTo>
                      <a:pt x="18" y="75"/>
                      <a:pt x="18" y="75"/>
                      <a:pt x="18" y="75"/>
                    </a:cubicBezTo>
                    <a:cubicBezTo>
                      <a:pt x="16" y="73"/>
                      <a:pt x="16" y="73"/>
                      <a:pt x="17" y="72"/>
                    </a:cubicBezTo>
                    <a:cubicBezTo>
                      <a:pt x="18" y="72"/>
                      <a:pt x="19" y="74"/>
                      <a:pt x="21" y="76"/>
                    </a:cubicBezTo>
                    <a:cubicBezTo>
                      <a:pt x="22" y="78"/>
                      <a:pt x="23" y="80"/>
                      <a:pt x="25" y="81"/>
                    </a:cubicBezTo>
                    <a:cubicBezTo>
                      <a:pt x="29" y="84"/>
                      <a:pt x="29" y="84"/>
                      <a:pt x="29" y="84"/>
                    </a:cubicBezTo>
                    <a:cubicBezTo>
                      <a:pt x="30" y="85"/>
                      <a:pt x="31" y="85"/>
                      <a:pt x="32" y="85"/>
                    </a:cubicBezTo>
                    <a:cubicBezTo>
                      <a:pt x="33" y="84"/>
                      <a:pt x="34" y="83"/>
                      <a:pt x="34" y="81"/>
                    </a:cubicBezTo>
                    <a:cubicBezTo>
                      <a:pt x="34" y="79"/>
                      <a:pt x="32" y="76"/>
                      <a:pt x="29" y="72"/>
                    </a:cubicBezTo>
                    <a:cubicBezTo>
                      <a:pt x="26" y="68"/>
                      <a:pt x="23" y="62"/>
                      <a:pt x="23" y="60"/>
                    </a:cubicBezTo>
                    <a:cubicBezTo>
                      <a:pt x="23" y="60"/>
                      <a:pt x="23" y="60"/>
                      <a:pt x="24" y="60"/>
                    </a:cubicBezTo>
                    <a:cubicBezTo>
                      <a:pt x="25" y="59"/>
                      <a:pt x="27" y="60"/>
                      <a:pt x="29" y="63"/>
                    </a:cubicBezTo>
                    <a:cubicBezTo>
                      <a:pt x="31" y="66"/>
                      <a:pt x="37" y="73"/>
                      <a:pt x="40" y="75"/>
                    </a:cubicBezTo>
                    <a:cubicBezTo>
                      <a:pt x="40" y="75"/>
                      <a:pt x="40" y="75"/>
                      <a:pt x="40" y="75"/>
                    </a:cubicBezTo>
                    <a:cubicBezTo>
                      <a:pt x="42" y="77"/>
                      <a:pt x="43" y="78"/>
                      <a:pt x="45" y="77"/>
                    </a:cubicBezTo>
                    <a:cubicBezTo>
                      <a:pt x="49" y="74"/>
                      <a:pt x="53" y="71"/>
                      <a:pt x="56" y="68"/>
                    </a:cubicBezTo>
                    <a:cubicBezTo>
                      <a:pt x="56" y="67"/>
                      <a:pt x="58" y="65"/>
                      <a:pt x="59" y="64"/>
                    </a:cubicBezTo>
                    <a:cubicBezTo>
                      <a:pt x="61" y="61"/>
                      <a:pt x="61" y="58"/>
                      <a:pt x="61" y="57"/>
                    </a:cubicBezTo>
                    <a:cubicBezTo>
                      <a:pt x="60" y="54"/>
                      <a:pt x="54" y="50"/>
                      <a:pt x="48" y="46"/>
                    </a:cubicBezTo>
                    <a:cubicBezTo>
                      <a:pt x="47" y="45"/>
                      <a:pt x="47" y="45"/>
                      <a:pt x="47" y="45"/>
                    </a:cubicBezTo>
                    <a:cubicBezTo>
                      <a:pt x="45" y="44"/>
                      <a:pt x="44" y="43"/>
                      <a:pt x="44" y="42"/>
                    </a:cubicBezTo>
                    <a:cubicBezTo>
                      <a:pt x="44" y="41"/>
                      <a:pt x="44" y="41"/>
                      <a:pt x="44" y="41"/>
                    </a:cubicBezTo>
                    <a:cubicBezTo>
                      <a:pt x="46" y="39"/>
                      <a:pt x="49" y="40"/>
                      <a:pt x="53" y="43"/>
                    </a:cubicBezTo>
                    <a:cubicBezTo>
                      <a:pt x="55" y="45"/>
                      <a:pt x="55" y="45"/>
                      <a:pt x="55" y="45"/>
                    </a:cubicBezTo>
                    <a:cubicBezTo>
                      <a:pt x="57" y="46"/>
                      <a:pt x="57" y="46"/>
                      <a:pt x="57" y="46"/>
                    </a:cubicBezTo>
                    <a:cubicBezTo>
                      <a:pt x="60" y="48"/>
                      <a:pt x="64" y="51"/>
                      <a:pt x="67" y="51"/>
                    </a:cubicBezTo>
                    <a:cubicBezTo>
                      <a:pt x="68" y="51"/>
                      <a:pt x="70" y="49"/>
                      <a:pt x="70" y="49"/>
                    </a:cubicBezTo>
                    <a:cubicBezTo>
                      <a:pt x="72" y="46"/>
                      <a:pt x="72" y="46"/>
                      <a:pt x="72" y="46"/>
                    </a:cubicBezTo>
                    <a:cubicBezTo>
                      <a:pt x="73" y="43"/>
                      <a:pt x="73" y="43"/>
                      <a:pt x="73" y="43"/>
                    </a:cubicBezTo>
                    <a:cubicBezTo>
                      <a:pt x="74" y="43"/>
                      <a:pt x="74" y="40"/>
                      <a:pt x="74" y="39"/>
                    </a:cubicBezTo>
                    <a:cubicBezTo>
                      <a:pt x="73" y="37"/>
                      <a:pt x="72" y="34"/>
                      <a:pt x="69" y="33"/>
                    </a:cubicBezTo>
                    <a:cubicBezTo>
                      <a:pt x="64" y="30"/>
                      <a:pt x="61" y="29"/>
                      <a:pt x="56" y="27"/>
                    </a:cubicBezTo>
                    <a:cubicBezTo>
                      <a:pt x="53" y="26"/>
                      <a:pt x="53" y="25"/>
                      <a:pt x="53" y="23"/>
                    </a:cubicBezTo>
                    <a:cubicBezTo>
                      <a:pt x="53" y="23"/>
                      <a:pt x="53" y="23"/>
                      <a:pt x="54" y="22"/>
                    </a:cubicBezTo>
                    <a:cubicBezTo>
                      <a:pt x="55" y="22"/>
                      <a:pt x="56" y="22"/>
                      <a:pt x="57" y="22"/>
                    </a:cubicBezTo>
                    <a:cubicBezTo>
                      <a:pt x="59" y="23"/>
                      <a:pt x="62" y="24"/>
                      <a:pt x="65" y="25"/>
                    </a:cubicBezTo>
                    <a:cubicBezTo>
                      <a:pt x="69" y="27"/>
                      <a:pt x="69" y="27"/>
                      <a:pt x="69" y="27"/>
                    </a:cubicBezTo>
                    <a:cubicBezTo>
                      <a:pt x="73" y="28"/>
                      <a:pt x="76" y="28"/>
                      <a:pt x="77" y="27"/>
                    </a:cubicBezTo>
                    <a:cubicBezTo>
                      <a:pt x="79" y="25"/>
                      <a:pt x="79" y="24"/>
                      <a:pt x="79" y="23"/>
                    </a:cubicBezTo>
                    <a:cubicBezTo>
                      <a:pt x="79" y="14"/>
                      <a:pt x="75" y="8"/>
                      <a:pt x="67" y="3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6" y="2"/>
                      <a:pt x="66" y="2"/>
                      <a:pt x="66" y="2"/>
                    </a:cubicBezTo>
                    <a:cubicBezTo>
                      <a:pt x="62" y="0"/>
                      <a:pt x="57" y="0"/>
                      <a:pt x="54" y="1"/>
                    </a:cubicBezTo>
                    <a:cubicBezTo>
                      <a:pt x="54" y="1"/>
                      <a:pt x="52" y="2"/>
                      <a:pt x="52" y="2"/>
                    </a:cubicBezTo>
                    <a:cubicBezTo>
                      <a:pt x="51" y="3"/>
                      <a:pt x="51" y="4"/>
                      <a:pt x="51" y="5"/>
                    </a:cubicBezTo>
                    <a:cubicBezTo>
                      <a:pt x="51" y="6"/>
                      <a:pt x="53" y="8"/>
                      <a:pt x="56" y="9"/>
                    </a:cubicBezTo>
                    <a:cubicBezTo>
                      <a:pt x="68" y="14"/>
                      <a:pt x="68" y="16"/>
                      <a:pt x="68" y="17"/>
                    </a:cubicBezTo>
                    <a:cubicBezTo>
                      <a:pt x="68" y="17"/>
                      <a:pt x="68" y="17"/>
                      <a:pt x="68" y="17"/>
                    </a:cubicBezTo>
                    <a:cubicBezTo>
                      <a:pt x="66" y="18"/>
                      <a:pt x="60" y="15"/>
                      <a:pt x="57" y="13"/>
                    </a:cubicBezTo>
                    <a:cubicBezTo>
                      <a:pt x="53" y="11"/>
                      <a:pt x="51" y="10"/>
                      <a:pt x="50" y="10"/>
                    </a:cubicBezTo>
                    <a:cubicBezTo>
                      <a:pt x="48" y="10"/>
                      <a:pt x="47" y="10"/>
                      <a:pt x="46" y="12"/>
                    </a:cubicBezTo>
                    <a:cubicBezTo>
                      <a:pt x="46" y="12"/>
                      <a:pt x="45" y="14"/>
                      <a:pt x="45" y="14"/>
                    </a:cubicBezTo>
                    <a:cubicBezTo>
                      <a:pt x="42" y="21"/>
                      <a:pt x="42" y="21"/>
                      <a:pt x="42" y="21"/>
                    </a:cubicBezTo>
                    <a:cubicBezTo>
                      <a:pt x="41" y="24"/>
                      <a:pt x="42" y="25"/>
                      <a:pt x="43" y="26"/>
                    </a:cubicBezTo>
                    <a:cubicBezTo>
                      <a:pt x="45" y="29"/>
                      <a:pt x="48" y="30"/>
                      <a:pt x="52" y="32"/>
                    </a:cubicBezTo>
                    <a:cubicBezTo>
                      <a:pt x="54" y="33"/>
                      <a:pt x="54" y="33"/>
                      <a:pt x="54" y="33"/>
                    </a:cubicBezTo>
                    <a:cubicBezTo>
                      <a:pt x="63" y="38"/>
                      <a:pt x="64" y="40"/>
                      <a:pt x="64" y="40"/>
                    </a:cubicBezTo>
                    <a:cubicBezTo>
                      <a:pt x="64" y="41"/>
                      <a:pt x="64" y="41"/>
                      <a:pt x="63" y="41"/>
                    </a:cubicBezTo>
                    <a:cubicBezTo>
                      <a:pt x="62" y="41"/>
                      <a:pt x="58" y="39"/>
                      <a:pt x="55" y="37"/>
                    </a:cubicBezTo>
                    <a:cubicBezTo>
                      <a:pt x="50" y="34"/>
                      <a:pt x="50" y="34"/>
                      <a:pt x="50" y="34"/>
                    </a:cubicBezTo>
                    <a:cubicBezTo>
                      <a:pt x="45" y="31"/>
                      <a:pt x="42" y="29"/>
                      <a:pt x="40" y="30"/>
                    </a:cubicBezTo>
                    <a:cubicBezTo>
                      <a:pt x="39" y="30"/>
                      <a:pt x="39" y="30"/>
                      <a:pt x="38" y="31"/>
                    </a:cubicBezTo>
                    <a:cubicBezTo>
                      <a:pt x="37" y="33"/>
                      <a:pt x="36" y="35"/>
                      <a:pt x="35" y="37"/>
                    </a:cubicBezTo>
                    <a:cubicBezTo>
                      <a:pt x="34" y="39"/>
                      <a:pt x="34" y="39"/>
                      <a:pt x="34" y="39"/>
                    </a:cubicBezTo>
                    <a:cubicBezTo>
                      <a:pt x="33" y="41"/>
                      <a:pt x="37" y="44"/>
                      <a:pt x="41" y="47"/>
                    </a:cubicBezTo>
                    <a:cubicBezTo>
                      <a:pt x="43" y="49"/>
                      <a:pt x="47" y="52"/>
                      <a:pt x="46" y="53"/>
                    </a:cubicBezTo>
                    <a:cubicBezTo>
                      <a:pt x="45" y="54"/>
                      <a:pt x="42" y="51"/>
                      <a:pt x="39" y="50"/>
                    </a:cubicBezTo>
                    <a:cubicBezTo>
                      <a:pt x="37" y="48"/>
                      <a:pt x="35" y="47"/>
                      <a:pt x="33" y="46"/>
                    </a:cubicBezTo>
                    <a:cubicBezTo>
                      <a:pt x="33" y="46"/>
                      <a:pt x="32" y="45"/>
                      <a:pt x="31" y="46"/>
                    </a:cubicBezTo>
                    <a:cubicBezTo>
                      <a:pt x="30" y="46"/>
                      <a:pt x="30" y="46"/>
                      <a:pt x="29" y="47"/>
                    </a:cubicBezTo>
                    <a:cubicBezTo>
                      <a:pt x="29" y="50"/>
                      <a:pt x="31" y="52"/>
                      <a:pt x="33" y="54"/>
                    </a:cubicBezTo>
                    <a:cubicBezTo>
                      <a:pt x="33" y="54"/>
                      <a:pt x="33" y="54"/>
                      <a:pt x="33" y="54"/>
                    </a:cubicBezTo>
                    <a:cubicBezTo>
                      <a:pt x="36" y="57"/>
                      <a:pt x="36" y="57"/>
                      <a:pt x="36" y="57"/>
                    </a:cubicBezTo>
                    <a:cubicBezTo>
                      <a:pt x="38" y="60"/>
                      <a:pt x="42" y="63"/>
                      <a:pt x="43" y="65"/>
                    </a:cubicBezTo>
                    <a:cubicBezTo>
                      <a:pt x="44" y="66"/>
                      <a:pt x="44" y="68"/>
                      <a:pt x="44" y="69"/>
                    </a:cubicBezTo>
                    <a:cubicBezTo>
                      <a:pt x="43" y="69"/>
                      <a:pt x="43" y="70"/>
                      <a:pt x="42" y="70"/>
                    </a:cubicBezTo>
                    <a:cubicBezTo>
                      <a:pt x="40" y="70"/>
                      <a:pt x="35" y="65"/>
                      <a:pt x="33" y="61"/>
                    </a:cubicBezTo>
                    <a:cubicBezTo>
                      <a:pt x="32" y="60"/>
                      <a:pt x="32" y="60"/>
                      <a:pt x="32" y="60"/>
                    </a:cubicBezTo>
                    <a:cubicBezTo>
                      <a:pt x="31" y="59"/>
                      <a:pt x="31" y="59"/>
                      <a:pt x="31" y="59"/>
                    </a:cubicBezTo>
                    <a:cubicBezTo>
                      <a:pt x="29" y="57"/>
                      <a:pt x="27" y="54"/>
                      <a:pt x="24" y="52"/>
                    </a:cubicBezTo>
                    <a:cubicBezTo>
                      <a:pt x="23" y="52"/>
                      <a:pt x="21" y="52"/>
                      <a:pt x="21" y="53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18" y="55"/>
                      <a:pt x="17" y="56"/>
                      <a:pt x="17" y="56"/>
                    </a:cubicBezTo>
                    <a:cubicBezTo>
                      <a:pt x="17" y="58"/>
                      <a:pt x="18" y="59"/>
                      <a:pt x="18" y="60"/>
                    </a:cubicBezTo>
                    <a:cubicBezTo>
                      <a:pt x="19" y="62"/>
                      <a:pt x="19" y="62"/>
                      <a:pt x="19" y="62"/>
                    </a:cubicBezTo>
                    <a:cubicBezTo>
                      <a:pt x="20" y="63"/>
                      <a:pt x="19" y="64"/>
                      <a:pt x="19" y="65"/>
                    </a:cubicBezTo>
                    <a:cubicBezTo>
                      <a:pt x="18" y="65"/>
                      <a:pt x="18" y="65"/>
                      <a:pt x="17" y="65"/>
                    </a:cubicBezTo>
                    <a:cubicBezTo>
                      <a:pt x="16" y="64"/>
                      <a:pt x="15" y="63"/>
                      <a:pt x="14" y="62"/>
                    </a:cubicBezTo>
                    <a:cubicBezTo>
                      <a:pt x="13" y="60"/>
                      <a:pt x="13" y="60"/>
                      <a:pt x="13" y="60"/>
                    </a:cubicBezTo>
                    <a:cubicBezTo>
                      <a:pt x="12" y="60"/>
                      <a:pt x="10" y="59"/>
                      <a:pt x="8" y="61"/>
                    </a:cubicBezTo>
                    <a:cubicBezTo>
                      <a:pt x="5" y="63"/>
                      <a:pt x="1" y="66"/>
                      <a:pt x="0" y="7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0" name="Freeform 633">
                <a:extLst>
                  <a:ext uri="{FF2B5EF4-FFF2-40B4-BE49-F238E27FC236}">
                    <a16:creationId xmlns:a16="http://schemas.microsoft.com/office/drawing/2014/main" id="{FA715D11-7BCA-456D-A0B3-86292CEE99BB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594" y="3238"/>
                <a:ext cx="313" cy="148"/>
              </a:xfrm>
              <a:custGeom>
                <a:avLst/>
                <a:gdLst>
                  <a:gd name="T0" fmla="*/ 326 w 95"/>
                  <a:gd name="T1" fmla="*/ 187 h 42"/>
                  <a:gd name="T2" fmla="*/ 270 w 95"/>
                  <a:gd name="T3" fmla="*/ 14 h 42"/>
                  <a:gd name="T4" fmla="*/ 175 w 95"/>
                  <a:gd name="T5" fmla="*/ 285 h 42"/>
                  <a:gd name="T6" fmla="*/ 142 w 95"/>
                  <a:gd name="T7" fmla="*/ 25 h 42"/>
                  <a:gd name="T8" fmla="*/ 86 w 95"/>
                  <a:gd name="T9" fmla="*/ 310 h 42"/>
                  <a:gd name="T10" fmla="*/ 119 w 95"/>
                  <a:gd name="T11" fmla="*/ 384 h 42"/>
                  <a:gd name="T12" fmla="*/ 260 w 95"/>
                  <a:gd name="T13" fmla="*/ 197 h 42"/>
                  <a:gd name="T14" fmla="*/ 283 w 95"/>
                  <a:gd name="T15" fmla="*/ 472 h 42"/>
                  <a:gd name="T16" fmla="*/ 336 w 95"/>
                  <a:gd name="T17" fmla="*/ 324 h 42"/>
                  <a:gd name="T18" fmla="*/ 346 w 95"/>
                  <a:gd name="T19" fmla="*/ 423 h 42"/>
                  <a:gd name="T20" fmla="*/ 412 w 95"/>
                  <a:gd name="T21" fmla="*/ 310 h 42"/>
                  <a:gd name="T22" fmla="*/ 455 w 95"/>
                  <a:gd name="T23" fmla="*/ 335 h 42"/>
                  <a:gd name="T24" fmla="*/ 619 w 95"/>
                  <a:gd name="T25" fmla="*/ 423 h 42"/>
                  <a:gd name="T26" fmla="*/ 652 w 95"/>
                  <a:gd name="T27" fmla="*/ 423 h 42"/>
                  <a:gd name="T28" fmla="*/ 761 w 95"/>
                  <a:gd name="T29" fmla="*/ 497 h 42"/>
                  <a:gd name="T30" fmla="*/ 824 w 95"/>
                  <a:gd name="T31" fmla="*/ 324 h 42"/>
                  <a:gd name="T32" fmla="*/ 847 w 95"/>
                  <a:gd name="T33" fmla="*/ 497 h 42"/>
                  <a:gd name="T34" fmla="*/ 923 w 95"/>
                  <a:gd name="T35" fmla="*/ 148 h 42"/>
                  <a:gd name="T36" fmla="*/ 890 w 95"/>
                  <a:gd name="T37" fmla="*/ 349 h 42"/>
                  <a:gd name="T38" fmla="*/ 824 w 95"/>
                  <a:gd name="T39" fmla="*/ 88 h 42"/>
                  <a:gd name="T40" fmla="*/ 748 w 95"/>
                  <a:gd name="T41" fmla="*/ 148 h 42"/>
                  <a:gd name="T42" fmla="*/ 728 w 95"/>
                  <a:gd name="T43" fmla="*/ 349 h 42"/>
                  <a:gd name="T44" fmla="*/ 662 w 95"/>
                  <a:gd name="T45" fmla="*/ 49 h 42"/>
                  <a:gd name="T46" fmla="*/ 563 w 95"/>
                  <a:gd name="T47" fmla="*/ 374 h 42"/>
                  <a:gd name="T48" fmla="*/ 530 w 95"/>
                  <a:gd name="T49" fmla="*/ 359 h 42"/>
                  <a:gd name="T50" fmla="*/ 435 w 95"/>
                  <a:gd name="T51" fmla="*/ 14 h 42"/>
                  <a:gd name="T52" fmla="*/ 379 w 95"/>
                  <a:gd name="T53" fmla="*/ 39 h 42"/>
                  <a:gd name="T54" fmla="*/ 544 w 95"/>
                  <a:gd name="T55" fmla="*/ 113 h 42"/>
                  <a:gd name="T56" fmla="*/ 563 w 95"/>
                  <a:gd name="T57" fmla="*/ 398 h 42"/>
                  <a:gd name="T58" fmla="*/ 629 w 95"/>
                  <a:gd name="T59" fmla="*/ 74 h 42"/>
                  <a:gd name="T60" fmla="*/ 705 w 95"/>
                  <a:gd name="T61" fmla="*/ 349 h 42"/>
                  <a:gd name="T62" fmla="*/ 771 w 95"/>
                  <a:gd name="T63" fmla="*/ 187 h 42"/>
                  <a:gd name="T64" fmla="*/ 814 w 95"/>
                  <a:gd name="T65" fmla="*/ 113 h 42"/>
                  <a:gd name="T66" fmla="*/ 857 w 95"/>
                  <a:gd name="T67" fmla="*/ 300 h 42"/>
                  <a:gd name="T68" fmla="*/ 932 w 95"/>
                  <a:gd name="T69" fmla="*/ 247 h 42"/>
                  <a:gd name="T70" fmla="*/ 932 w 95"/>
                  <a:gd name="T71" fmla="*/ 173 h 42"/>
                  <a:gd name="T72" fmla="*/ 837 w 95"/>
                  <a:gd name="T73" fmla="*/ 483 h 42"/>
                  <a:gd name="T74" fmla="*/ 814 w 95"/>
                  <a:gd name="T75" fmla="*/ 300 h 42"/>
                  <a:gd name="T76" fmla="*/ 761 w 95"/>
                  <a:gd name="T77" fmla="*/ 483 h 42"/>
                  <a:gd name="T78" fmla="*/ 672 w 95"/>
                  <a:gd name="T79" fmla="*/ 433 h 42"/>
                  <a:gd name="T80" fmla="*/ 610 w 95"/>
                  <a:gd name="T81" fmla="*/ 409 h 42"/>
                  <a:gd name="T82" fmla="*/ 468 w 95"/>
                  <a:gd name="T83" fmla="*/ 335 h 42"/>
                  <a:gd name="T84" fmla="*/ 392 w 95"/>
                  <a:gd name="T85" fmla="*/ 310 h 42"/>
                  <a:gd name="T86" fmla="*/ 369 w 95"/>
                  <a:gd name="T87" fmla="*/ 423 h 42"/>
                  <a:gd name="T88" fmla="*/ 326 w 95"/>
                  <a:gd name="T89" fmla="*/ 310 h 42"/>
                  <a:gd name="T90" fmla="*/ 293 w 95"/>
                  <a:gd name="T91" fmla="*/ 448 h 42"/>
                  <a:gd name="T92" fmla="*/ 283 w 95"/>
                  <a:gd name="T93" fmla="*/ 197 h 42"/>
                  <a:gd name="T94" fmla="*/ 175 w 95"/>
                  <a:gd name="T95" fmla="*/ 423 h 42"/>
                  <a:gd name="T96" fmla="*/ 76 w 95"/>
                  <a:gd name="T97" fmla="*/ 197 h 42"/>
                  <a:gd name="T98" fmla="*/ 23 w 95"/>
                  <a:gd name="T99" fmla="*/ 197 h 42"/>
                  <a:gd name="T100" fmla="*/ 152 w 95"/>
                  <a:gd name="T101" fmla="*/ 261 h 42"/>
                  <a:gd name="T102" fmla="*/ 237 w 95"/>
                  <a:gd name="T103" fmla="*/ 49 h 42"/>
                  <a:gd name="T104" fmla="*/ 303 w 95"/>
                  <a:gd name="T105" fmla="*/ 187 h 42"/>
                  <a:gd name="T106" fmla="*/ 946 w 95"/>
                  <a:gd name="T107" fmla="*/ 162 h 42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</a:gdLst>
                <a:ahLst/>
                <a:cxnLst>
                  <a:cxn ang="T108">
                    <a:pos x="T0" y="T1"/>
                  </a:cxn>
                  <a:cxn ang="T109">
                    <a:pos x="T2" y="T3"/>
                  </a:cxn>
                  <a:cxn ang="T110">
                    <a:pos x="T4" y="T5"/>
                  </a:cxn>
                  <a:cxn ang="T111">
                    <a:pos x="T6" y="T7"/>
                  </a:cxn>
                  <a:cxn ang="T112">
                    <a:pos x="T8" y="T9"/>
                  </a:cxn>
                  <a:cxn ang="T113">
                    <a:pos x="T10" y="T11"/>
                  </a:cxn>
                  <a:cxn ang="T114">
                    <a:pos x="T12" y="T13"/>
                  </a:cxn>
                  <a:cxn ang="T115">
                    <a:pos x="T14" y="T15"/>
                  </a:cxn>
                  <a:cxn ang="T116">
                    <a:pos x="T16" y="T17"/>
                  </a:cxn>
                  <a:cxn ang="T117">
                    <a:pos x="T18" y="T19"/>
                  </a:cxn>
                  <a:cxn ang="T118">
                    <a:pos x="T20" y="T21"/>
                  </a:cxn>
                  <a:cxn ang="T119">
                    <a:pos x="T22" y="T23"/>
                  </a:cxn>
                  <a:cxn ang="T120">
                    <a:pos x="T24" y="T25"/>
                  </a:cxn>
                  <a:cxn ang="T121">
                    <a:pos x="T26" y="T27"/>
                  </a:cxn>
                  <a:cxn ang="T122">
                    <a:pos x="T28" y="T29"/>
                  </a:cxn>
                  <a:cxn ang="T123">
                    <a:pos x="T30" y="T31"/>
                  </a:cxn>
                  <a:cxn ang="T124">
                    <a:pos x="T32" y="T33"/>
                  </a:cxn>
                  <a:cxn ang="T125">
                    <a:pos x="T34" y="T35"/>
                  </a:cxn>
                  <a:cxn ang="T126">
                    <a:pos x="T36" y="T37"/>
                  </a:cxn>
                  <a:cxn ang="T127">
                    <a:pos x="T38" y="T39"/>
                  </a:cxn>
                  <a:cxn ang="T128">
                    <a:pos x="T40" y="T41"/>
                  </a:cxn>
                  <a:cxn ang="T129">
                    <a:pos x="T42" y="T43"/>
                  </a:cxn>
                  <a:cxn ang="T130">
                    <a:pos x="T44" y="T45"/>
                  </a:cxn>
                  <a:cxn ang="T131">
                    <a:pos x="T46" y="T47"/>
                  </a:cxn>
                  <a:cxn ang="T132">
                    <a:pos x="T48" y="T49"/>
                  </a:cxn>
                  <a:cxn ang="T133">
                    <a:pos x="T50" y="T51"/>
                  </a:cxn>
                  <a:cxn ang="T134">
                    <a:pos x="T52" y="T53"/>
                  </a:cxn>
                  <a:cxn ang="T135">
                    <a:pos x="T54" y="T55"/>
                  </a:cxn>
                  <a:cxn ang="T136">
                    <a:pos x="T56" y="T57"/>
                  </a:cxn>
                  <a:cxn ang="T137">
                    <a:pos x="T58" y="T59"/>
                  </a:cxn>
                  <a:cxn ang="T138">
                    <a:pos x="T60" y="T61"/>
                  </a:cxn>
                  <a:cxn ang="T139">
                    <a:pos x="T62" y="T63"/>
                  </a:cxn>
                  <a:cxn ang="T140">
                    <a:pos x="T64" y="T65"/>
                  </a:cxn>
                  <a:cxn ang="T141">
                    <a:pos x="T66" y="T67"/>
                  </a:cxn>
                  <a:cxn ang="T142">
                    <a:pos x="T68" y="T69"/>
                  </a:cxn>
                  <a:cxn ang="T143">
                    <a:pos x="T70" y="T71"/>
                  </a:cxn>
                  <a:cxn ang="T144">
                    <a:pos x="T72" y="T73"/>
                  </a:cxn>
                  <a:cxn ang="T145">
                    <a:pos x="T74" y="T75"/>
                  </a:cxn>
                  <a:cxn ang="T146">
                    <a:pos x="T76" y="T77"/>
                  </a:cxn>
                  <a:cxn ang="T147">
                    <a:pos x="T78" y="T79"/>
                  </a:cxn>
                  <a:cxn ang="T148">
                    <a:pos x="T80" y="T81"/>
                  </a:cxn>
                  <a:cxn ang="T149">
                    <a:pos x="T82" y="T83"/>
                  </a:cxn>
                  <a:cxn ang="T150">
                    <a:pos x="T84" y="T85"/>
                  </a:cxn>
                  <a:cxn ang="T151">
                    <a:pos x="T86" y="T87"/>
                  </a:cxn>
                  <a:cxn ang="T152">
                    <a:pos x="T88" y="T89"/>
                  </a:cxn>
                  <a:cxn ang="T153">
                    <a:pos x="T90" y="T91"/>
                  </a:cxn>
                  <a:cxn ang="T154">
                    <a:pos x="T92" y="T93"/>
                  </a:cxn>
                  <a:cxn ang="T155">
                    <a:pos x="T94" y="T95"/>
                  </a:cxn>
                  <a:cxn ang="T156">
                    <a:pos x="T96" y="T97"/>
                  </a:cxn>
                  <a:cxn ang="T157">
                    <a:pos x="T98" y="T99"/>
                  </a:cxn>
                  <a:cxn ang="T158">
                    <a:pos x="T100" y="T101"/>
                  </a:cxn>
                  <a:cxn ang="T159">
                    <a:pos x="T102" y="T103"/>
                  </a:cxn>
                  <a:cxn ang="T160">
                    <a:pos x="T104" y="T105"/>
                  </a:cxn>
                  <a:cxn ang="T161">
                    <a:pos x="T106" y="T107"/>
                  </a:cxn>
                </a:cxnLst>
                <a:rect l="0" t="0" r="r" b="b"/>
                <a:pathLst>
                  <a:path w="95" h="42">
                    <a:moveTo>
                      <a:pt x="34" y="2"/>
                    </a:moveTo>
                    <a:cubicBezTo>
                      <a:pt x="32" y="4"/>
                      <a:pt x="32" y="7"/>
                      <a:pt x="32" y="7"/>
                    </a:cubicBezTo>
                    <a:cubicBezTo>
                      <a:pt x="32" y="9"/>
                      <a:pt x="32" y="13"/>
                      <a:pt x="31" y="14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30" y="15"/>
                      <a:pt x="29" y="14"/>
                      <a:pt x="29" y="14"/>
                    </a:cubicBezTo>
                    <a:cubicBezTo>
                      <a:pt x="28" y="13"/>
                      <a:pt x="29" y="11"/>
                      <a:pt x="29" y="9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3"/>
                      <a:pt x="27" y="2"/>
                      <a:pt x="25" y="1"/>
                    </a:cubicBezTo>
                    <a:cubicBezTo>
                      <a:pt x="23" y="1"/>
                      <a:pt x="22" y="2"/>
                      <a:pt x="21" y="2"/>
                    </a:cubicBezTo>
                    <a:cubicBezTo>
                      <a:pt x="20" y="3"/>
                      <a:pt x="19" y="5"/>
                      <a:pt x="19" y="6"/>
                    </a:cubicBezTo>
                    <a:cubicBezTo>
                      <a:pt x="19" y="6"/>
                      <a:pt x="18" y="22"/>
                      <a:pt x="18" y="22"/>
                    </a:cubicBezTo>
                    <a:cubicBezTo>
                      <a:pt x="18" y="23"/>
                      <a:pt x="17" y="23"/>
                      <a:pt x="16" y="23"/>
                    </a:cubicBezTo>
                    <a:cubicBezTo>
                      <a:pt x="16" y="23"/>
                      <a:pt x="15" y="23"/>
                      <a:pt x="15" y="22"/>
                    </a:cubicBezTo>
                    <a:cubicBezTo>
                      <a:pt x="15" y="22"/>
                      <a:pt x="16" y="12"/>
                      <a:pt x="17" y="5"/>
                    </a:cubicBezTo>
                    <a:cubicBezTo>
                      <a:pt x="17" y="3"/>
                      <a:pt x="16" y="3"/>
                      <a:pt x="16" y="2"/>
                    </a:cubicBezTo>
                    <a:cubicBezTo>
                      <a:pt x="15" y="2"/>
                      <a:pt x="15" y="2"/>
                      <a:pt x="13" y="2"/>
                    </a:cubicBezTo>
                    <a:cubicBezTo>
                      <a:pt x="6" y="4"/>
                      <a:pt x="1" y="9"/>
                      <a:pt x="1" y="16"/>
                    </a:cubicBezTo>
                    <a:cubicBezTo>
                      <a:pt x="0" y="20"/>
                      <a:pt x="1" y="23"/>
                      <a:pt x="2" y="26"/>
                    </a:cubicBezTo>
                    <a:cubicBezTo>
                      <a:pt x="3" y="28"/>
                      <a:pt x="4" y="29"/>
                      <a:pt x="6" y="28"/>
                    </a:cubicBezTo>
                    <a:cubicBezTo>
                      <a:pt x="6" y="28"/>
                      <a:pt x="8" y="28"/>
                      <a:pt x="8" y="25"/>
                    </a:cubicBezTo>
                    <a:cubicBezTo>
                      <a:pt x="8" y="25"/>
                      <a:pt x="8" y="16"/>
                      <a:pt x="8" y="16"/>
                    </a:cubicBezTo>
                    <a:cubicBezTo>
                      <a:pt x="8" y="16"/>
                      <a:pt x="9" y="15"/>
                      <a:pt x="10" y="15"/>
                    </a:cubicBezTo>
                    <a:cubicBezTo>
                      <a:pt x="11" y="15"/>
                      <a:pt x="11" y="16"/>
                      <a:pt x="11" y="17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0" y="34"/>
                      <a:pt x="12" y="36"/>
                      <a:pt x="15" y="36"/>
                    </a:cubicBezTo>
                    <a:cubicBezTo>
                      <a:pt x="21" y="36"/>
                      <a:pt x="22" y="33"/>
                      <a:pt x="22" y="32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7"/>
                      <a:pt x="24" y="16"/>
                      <a:pt x="24" y="16"/>
                    </a:cubicBezTo>
                    <a:cubicBezTo>
                      <a:pt x="25" y="16"/>
                      <a:pt x="25" y="17"/>
                      <a:pt x="25" y="18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5"/>
                      <a:pt x="24" y="36"/>
                      <a:pt x="25" y="37"/>
                    </a:cubicBezTo>
                    <a:cubicBezTo>
                      <a:pt x="25" y="37"/>
                      <a:pt x="26" y="38"/>
                      <a:pt x="26" y="38"/>
                    </a:cubicBezTo>
                    <a:cubicBezTo>
                      <a:pt x="28" y="38"/>
                      <a:pt x="29" y="37"/>
                      <a:pt x="30" y="35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0" y="27"/>
                      <a:pt x="31" y="26"/>
                    </a:cubicBezTo>
                    <a:cubicBezTo>
                      <a:pt x="31" y="26"/>
                      <a:pt x="32" y="26"/>
                      <a:pt x="32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7"/>
                      <a:pt x="33" y="30"/>
                      <a:pt x="33" y="31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6"/>
                      <a:pt x="33" y="38"/>
                      <a:pt x="35" y="39"/>
                    </a:cubicBezTo>
                    <a:cubicBezTo>
                      <a:pt x="36" y="39"/>
                      <a:pt x="36" y="39"/>
                      <a:pt x="36" y="38"/>
                    </a:cubicBezTo>
                    <a:cubicBezTo>
                      <a:pt x="37" y="38"/>
                      <a:pt x="37" y="37"/>
                      <a:pt x="38" y="35"/>
                    </a:cubicBezTo>
                    <a:cubicBezTo>
                      <a:pt x="38" y="32"/>
                      <a:pt x="38" y="28"/>
                      <a:pt x="38" y="25"/>
                    </a:cubicBezTo>
                    <a:cubicBezTo>
                      <a:pt x="38" y="21"/>
                      <a:pt x="38" y="17"/>
                      <a:pt x="38" y="15"/>
                    </a:cubicBezTo>
                    <a:cubicBezTo>
                      <a:pt x="39" y="12"/>
                      <a:pt x="40" y="11"/>
                      <a:pt x="41" y="11"/>
                    </a:cubicBezTo>
                    <a:cubicBezTo>
                      <a:pt x="42" y="11"/>
                      <a:pt x="43" y="13"/>
                      <a:pt x="43" y="15"/>
                    </a:cubicBezTo>
                    <a:cubicBezTo>
                      <a:pt x="43" y="17"/>
                      <a:pt x="42" y="22"/>
                      <a:pt x="42" y="27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1" y="36"/>
                      <a:pt x="41" y="37"/>
                      <a:pt x="42" y="38"/>
                    </a:cubicBezTo>
                    <a:cubicBezTo>
                      <a:pt x="43" y="39"/>
                      <a:pt x="45" y="40"/>
                      <a:pt x="48" y="41"/>
                    </a:cubicBezTo>
                    <a:cubicBezTo>
                      <a:pt x="56" y="41"/>
                      <a:pt x="57" y="36"/>
                      <a:pt x="57" y="34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7"/>
                      <a:pt x="60" y="17"/>
                      <a:pt x="60" y="17"/>
                    </a:cubicBezTo>
                    <a:cubicBezTo>
                      <a:pt x="61" y="17"/>
                      <a:pt x="62" y="18"/>
                      <a:pt x="62" y="18"/>
                    </a:cubicBezTo>
                    <a:cubicBezTo>
                      <a:pt x="60" y="34"/>
                      <a:pt x="60" y="34"/>
                      <a:pt x="60" y="34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60" y="36"/>
                      <a:pt x="60" y="38"/>
                      <a:pt x="61" y="40"/>
                    </a:cubicBezTo>
                    <a:cubicBezTo>
                      <a:pt x="62" y="41"/>
                      <a:pt x="64" y="41"/>
                      <a:pt x="66" y="42"/>
                    </a:cubicBezTo>
                    <a:cubicBezTo>
                      <a:pt x="68" y="42"/>
                      <a:pt x="69" y="41"/>
                      <a:pt x="70" y="40"/>
                    </a:cubicBezTo>
                    <a:cubicBezTo>
                      <a:pt x="72" y="39"/>
                      <a:pt x="72" y="36"/>
                      <a:pt x="72" y="35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3" y="26"/>
                      <a:pt x="74" y="25"/>
                      <a:pt x="75" y="25"/>
                    </a:cubicBezTo>
                    <a:cubicBezTo>
                      <a:pt x="75" y="25"/>
                      <a:pt x="75" y="26"/>
                      <a:pt x="76" y="26"/>
                    </a:cubicBezTo>
                    <a:cubicBezTo>
                      <a:pt x="76" y="26"/>
                      <a:pt x="76" y="27"/>
                      <a:pt x="76" y="27"/>
                    </a:cubicBezTo>
                    <a:cubicBezTo>
                      <a:pt x="76" y="31"/>
                      <a:pt x="76" y="35"/>
                      <a:pt x="75" y="38"/>
                    </a:cubicBezTo>
                    <a:cubicBezTo>
                      <a:pt x="75" y="38"/>
                      <a:pt x="75" y="39"/>
                      <a:pt x="76" y="40"/>
                    </a:cubicBezTo>
                    <a:cubicBezTo>
                      <a:pt x="76" y="40"/>
                      <a:pt x="77" y="41"/>
                      <a:pt x="78" y="40"/>
                    </a:cubicBezTo>
                    <a:cubicBezTo>
                      <a:pt x="86" y="39"/>
                      <a:pt x="91" y="36"/>
                      <a:pt x="93" y="31"/>
                    </a:cubicBezTo>
                    <a:cubicBezTo>
                      <a:pt x="94" y="29"/>
                      <a:pt x="95" y="28"/>
                      <a:pt x="95" y="26"/>
                    </a:cubicBezTo>
                    <a:cubicBezTo>
                      <a:pt x="95" y="21"/>
                      <a:pt x="93" y="17"/>
                      <a:pt x="87" y="13"/>
                    </a:cubicBezTo>
                    <a:cubicBezTo>
                      <a:pt x="86" y="12"/>
                      <a:pt x="86" y="12"/>
                      <a:pt x="85" y="12"/>
                    </a:cubicBezTo>
                    <a:cubicBezTo>
                      <a:pt x="84" y="13"/>
                      <a:pt x="84" y="14"/>
                      <a:pt x="84" y="15"/>
                    </a:cubicBezTo>
                    <a:cubicBezTo>
                      <a:pt x="84" y="20"/>
                      <a:pt x="84" y="20"/>
                      <a:pt x="84" y="20"/>
                    </a:cubicBezTo>
                    <a:cubicBezTo>
                      <a:pt x="85" y="23"/>
                      <a:pt x="85" y="24"/>
                      <a:pt x="84" y="26"/>
                    </a:cubicBezTo>
                    <a:cubicBezTo>
                      <a:pt x="84" y="28"/>
                      <a:pt x="83" y="28"/>
                      <a:pt x="82" y="28"/>
                    </a:cubicBezTo>
                    <a:cubicBezTo>
                      <a:pt x="81" y="28"/>
                      <a:pt x="80" y="28"/>
                      <a:pt x="80" y="24"/>
                    </a:cubicBezTo>
                    <a:cubicBezTo>
                      <a:pt x="80" y="22"/>
                      <a:pt x="80" y="21"/>
                      <a:pt x="81" y="20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1" y="9"/>
                      <a:pt x="77" y="8"/>
                      <a:pt x="76" y="7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3" y="6"/>
                      <a:pt x="71" y="6"/>
                      <a:pt x="70" y="7"/>
                    </a:cubicBezTo>
                    <a:cubicBezTo>
                      <a:pt x="68" y="8"/>
                      <a:pt x="69" y="11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7"/>
                      <a:pt x="69" y="19"/>
                      <a:pt x="69" y="22"/>
                    </a:cubicBezTo>
                    <a:cubicBezTo>
                      <a:pt x="69" y="23"/>
                      <a:pt x="69" y="23"/>
                      <a:pt x="69" y="23"/>
                    </a:cubicBezTo>
                    <a:cubicBezTo>
                      <a:pt x="68" y="25"/>
                      <a:pt x="68" y="28"/>
                      <a:pt x="67" y="28"/>
                    </a:cubicBezTo>
                    <a:cubicBezTo>
                      <a:pt x="67" y="28"/>
                      <a:pt x="66" y="28"/>
                      <a:pt x="66" y="28"/>
                    </a:cubicBezTo>
                    <a:cubicBezTo>
                      <a:pt x="66" y="27"/>
                      <a:pt x="66" y="25"/>
                      <a:pt x="66" y="22"/>
                    </a:cubicBezTo>
                    <a:cubicBezTo>
                      <a:pt x="66" y="22"/>
                      <a:pt x="67" y="17"/>
                      <a:pt x="67" y="17"/>
                    </a:cubicBezTo>
                    <a:cubicBezTo>
                      <a:pt x="67" y="15"/>
                      <a:pt x="68" y="5"/>
                      <a:pt x="61" y="4"/>
                    </a:cubicBezTo>
                    <a:cubicBezTo>
                      <a:pt x="60" y="4"/>
                      <a:pt x="58" y="4"/>
                      <a:pt x="57" y="5"/>
                    </a:cubicBezTo>
                    <a:cubicBezTo>
                      <a:pt x="54" y="7"/>
                      <a:pt x="54" y="12"/>
                      <a:pt x="54" y="15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26"/>
                      <a:pt x="53" y="29"/>
                      <a:pt x="52" y="30"/>
                    </a:cubicBezTo>
                    <a:cubicBezTo>
                      <a:pt x="52" y="30"/>
                      <a:pt x="52" y="31"/>
                      <a:pt x="52" y="31"/>
                    </a:cubicBezTo>
                    <a:cubicBezTo>
                      <a:pt x="51" y="31"/>
                      <a:pt x="51" y="31"/>
                      <a:pt x="50" y="31"/>
                    </a:cubicBezTo>
                    <a:cubicBezTo>
                      <a:pt x="50" y="31"/>
                      <a:pt x="50" y="31"/>
                      <a:pt x="50" y="30"/>
                    </a:cubicBezTo>
                    <a:cubicBezTo>
                      <a:pt x="49" y="30"/>
                      <a:pt x="49" y="30"/>
                      <a:pt x="49" y="29"/>
                    </a:cubicBezTo>
                    <a:cubicBezTo>
                      <a:pt x="50" y="27"/>
                      <a:pt x="51" y="15"/>
                      <a:pt x="52" y="9"/>
                    </a:cubicBezTo>
                    <a:cubicBezTo>
                      <a:pt x="52" y="8"/>
                      <a:pt x="52" y="5"/>
                      <a:pt x="50" y="3"/>
                    </a:cubicBezTo>
                    <a:cubicBezTo>
                      <a:pt x="49" y="2"/>
                      <a:pt x="48" y="1"/>
                      <a:pt x="46" y="1"/>
                    </a:cubicBezTo>
                    <a:cubicBezTo>
                      <a:pt x="46" y="1"/>
                      <a:pt x="40" y="1"/>
                      <a:pt x="40" y="1"/>
                    </a:cubicBezTo>
                    <a:cubicBezTo>
                      <a:pt x="37" y="0"/>
                      <a:pt x="35" y="1"/>
                      <a:pt x="34" y="2"/>
                    </a:cubicBezTo>
                    <a:close/>
                    <a:moveTo>
                      <a:pt x="32" y="15"/>
                    </a:moveTo>
                    <a:cubicBezTo>
                      <a:pt x="34" y="13"/>
                      <a:pt x="34" y="8"/>
                      <a:pt x="34" y="7"/>
                    </a:cubicBezTo>
                    <a:cubicBezTo>
                      <a:pt x="34" y="7"/>
                      <a:pt x="34" y="5"/>
                      <a:pt x="35" y="3"/>
                    </a:cubicBezTo>
                    <a:cubicBezTo>
                      <a:pt x="36" y="2"/>
                      <a:pt x="38" y="2"/>
                      <a:pt x="39" y="2"/>
                    </a:cubicBezTo>
                    <a:cubicBezTo>
                      <a:pt x="45" y="3"/>
                      <a:pt x="45" y="3"/>
                      <a:pt x="45" y="3"/>
                    </a:cubicBezTo>
                    <a:cubicBezTo>
                      <a:pt x="47" y="3"/>
                      <a:pt x="48" y="3"/>
                      <a:pt x="49" y="4"/>
                    </a:cubicBezTo>
                    <a:cubicBezTo>
                      <a:pt x="50" y="6"/>
                      <a:pt x="50" y="8"/>
                      <a:pt x="50" y="9"/>
                    </a:cubicBezTo>
                    <a:cubicBezTo>
                      <a:pt x="49" y="20"/>
                      <a:pt x="48" y="28"/>
                      <a:pt x="48" y="29"/>
                    </a:cubicBezTo>
                    <a:cubicBezTo>
                      <a:pt x="48" y="30"/>
                      <a:pt x="48" y="30"/>
                      <a:pt x="48" y="31"/>
                    </a:cubicBezTo>
                    <a:cubicBezTo>
                      <a:pt x="49" y="32"/>
                      <a:pt x="49" y="32"/>
                      <a:pt x="50" y="33"/>
                    </a:cubicBezTo>
                    <a:cubicBezTo>
                      <a:pt x="51" y="33"/>
                      <a:pt x="52" y="33"/>
                      <a:pt x="52" y="32"/>
                    </a:cubicBezTo>
                    <a:cubicBezTo>
                      <a:pt x="53" y="32"/>
                      <a:pt x="54" y="31"/>
                      <a:pt x="54" y="30"/>
                    </a:cubicBezTo>
                    <a:cubicBezTo>
                      <a:pt x="54" y="29"/>
                      <a:pt x="55" y="24"/>
                      <a:pt x="55" y="16"/>
                    </a:cubicBezTo>
                    <a:cubicBezTo>
                      <a:pt x="55" y="15"/>
                      <a:pt x="55" y="15"/>
                      <a:pt x="55" y="15"/>
                    </a:cubicBezTo>
                    <a:cubicBezTo>
                      <a:pt x="56" y="13"/>
                      <a:pt x="56" y="8"/>
                      <a:pt x="58" y="6"/>
                    </a:cubicBezTo>
                    <a:cubicBezTo>
                      <a:pt x="59" y="6"/>
                      <a:pt x="60" y="6"/>
                      <a:pt x="61" y="6"/>
                    </a:cubicBezTo>
                    <a:cubicBezTo>
                      <a:pt x="66" y="7"/>
                      <a:pt x="66" y="15"/>
                      <a:pt x="65" y="17"/>
                    </a:cubicBezTo>
                    <a:cubicBezTo>
                      <a:pt x="65" y="22"/>
                      <a:pt x="65" y="22"/>
                      <a:pt x="65" y="22"/>
                    </a:cubicBezTo>
                    <a:cubicBezTo>
                      <a:pt x="65" y="25"/>
                      <a:pt x="64" y="27"/>
                      <a:pt x="65" y="28"/>
                    </a:cubicBezTo>
                    <a:cubicBezTo>
                      <a:pt x="66" y="29"/>
                      <a:pt x="66" y="29"/>
                      <a:pt x="67" y="29"/>
                    </a:cubicBezTo>
                    <a:cubicBezTo>
                      <a:pt x="69" y="29"/>
                      <a:pt x="70" y="26"/>
                      <a:pt x="70" y="24"/>
                    </a:cubicBezTo>
                    <a:cubicBezTo>
                      <a:pt x="70" y="23"/>
                      <a:pt x="70" y="23"/>
                      <a:pt x="70" y="23"/>
                    </a:cubicBezTo>
                    <a:cubicBezTo>
                      <a:pt x="71" y="19"/>
                      <a:pt x="71" y="17"/>
                      <a:pt x="71" y="15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2"/>
                      <a:pt x="70" y="12"/>
                      <a:pt x="70" y="12"/>
                    </a:cubicBezTo>
                    <a:cubicBezTo>
                      <a:pt x="70" y="11"/>
                      <a:pt x="70" y="9"/>
                      <a:pt x="71" y="8"/>
                    </a:cubicBezTo>
                    <a:cubicBezTo>
                      <a:pt x="71" y="8"/>
                      <a:pt x="73" y="8"/>
                      <a:pt x="75" y="9"/>
                    </a:cubicBezTo>
                    <a:cubicBezTo>
                      <a:pt x="75" y="9"/>
                      <a:pt x="75" y="9"/>
                      <a:pt x="75" y="9"/>
                    </a:cubicBezTo>
                    <a:cubicBezTo>
                      <a:pt x="77" y="9"/>
                      <a:pt x="80" y="10"/>
                      <a:pt x="80" y="15"/>
                    </a:cubicBezTo>
                    <a:cubicBezTo>
                      <a:pt x="80" y="15"/>
                      <a:pt x="79" y="19"/>
                      <a:pt x="79" y="19"/>
                    </a:cubicBezTo>
                    <a:cubicBezTo>
                      <a:pt x="79" y="21"/>
                      <a:pt x="79" y="22"/>
                      <a:pt x="79" y="24"/>
                    </a:cubicBezTo>
                    <a:cubicBezTo>
                      <a:pt x="79" y="26"/>
                      <a:pt x="79" y="29"/>
                      <a:pt x="82" y="29"/>
                    </a:cubicBezTo>
                    <a:cubicBezTo>
                      <a:pt x="84" y="29"/>
                      <a:pt x="85" y="28"/>
                      <a:pt x="86" y="26"/>
                    </a:cubicBezTo>
                    <a:cubicBezTo>
                      <a:pt x="86" y="25"/>
                      <a:pt x="86" y="25"/>
                      <a:pt x="86" y="24"/>
                    </a:cubicBezTo>
                    <a:cubicBezTo>
                      <a:pt x="86" y="23"/>
                      <a:pt x="86" y="22"/>
                      <a:pt x="86" y="20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6" y="15"/>
                      <a:pt x="86" y="15"/>
                      <a:pt x="86" y="15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86" y="14"/>
                      <a:pt x="86" y="14"/>
                      <a:pt x="86" y="14"/>
                    </a:cubicBezTo>
                    <a:cubicBezTo>
                      <a:pt x="93" y="19"/>
                      <a:pt x="95" y="24"/>
                      <a:pt x="92" y="30"/>
                    </a:cubicBezTo>
                    <a:cubicBezTo>
                      <a:pt x="90" y="35"/>
                      <a:pt x="85" y="38"/>
                      <a:pt x="78" y="39"/>
                    </a:cubicBezTo>
                    <a:cubicBezTo>
                      <a:pt x="77" y="39"/>
                      <a:pt x="77" y="39"/>
                      <a:pt x="77" y="39"/>
                    </a:cubicBezTo>
                    <a:cubicBezTo>
                      <a:pt x="77" y="39"/>
                      <a:pt x="77" y="38"/>
                      <a:pt x="77" y="38"/>
                    </a:cubicBezTo>
                    <a:cubicBezTo>
                      <a:pt x="77" y="35"/>
                      <a:pt x="77" y="31"/>
                      <a:pt x="78" y="27"/>
                    </a:cubicBezTo>
                    <a:cubicBezTo>
                      <a:pt x="78" y="26"/>
                      <a:pt x="77" y="25"/>
                      <a:pt x="77" y="25"/>
                    </a:cubicBezTo>
                    <a:cubicBezTo>
                      <a:pt x="76" y="24"/>
                      <a:pt x="76" y="24"/>
                      <a:pt x="75" y="24"/>
                    </a:cubicBezTo>
                    <a:cubicBezTo>
                      <a:pt x="74" y="24"/>
                      <a:pt x="73" y="24"/>
                      <a:pt x="73" y="25"/>
                    </a:cubicBezTo>
                    <a:cubicBezTo>
                      <a:pt x="72" y="25"/>
                      <a:pt x="72" y="26"/>
                      <a:pt x="72" y="27"/>
                    </a:cubicBezTo>
                    <a:cubicBezTo>
                      <a:pt x="71" y="35"/>
                      <a:pt x="71" y="35"/>
                      <a:pt x="71" y="35"/>
                    </a:cubicBezTo>
                    <a:cubicBezTo>
                      <a:pt x="71" y="36"/>
                      <a:pt x="71" y="38"/>
                      <a:pt x="70" y="39"/>
                    </a:cubicBezTo>
                    <a:cubicBezTo>
                      <a:pt x="69" y="40"/>
                      <a:pt x="67" y="40"/>
                      <a:pt x="66" y="40"/>
                    </a:cubicBezTo>
                    <a:cubicBezTo>
                      <a:pt x="64" y="40"/>
                      <a:pt x="63" y="39"/>
                      <a:pt x="62" y="39"/>
                    </a:cubicBezTo>
                    <a:cubicBezTo>
                      <a:pt x="61" y="37"/>
                      <a:pt x="62" y="36"/>
                      <a:pt x="62" y="35"/>
                    </a:cubicBezTo>
                    <a:cubicBezTo>
                      <a:pt x="62" y="35"/>
                      <a:pt x="62" y="35"/>
                      <a:pt x="62" y="35"/>
                    </a:cubicBezTo>
                    <a:cubicBezTo>
                      <a:pt x="63" y="18"/>
                      <a:pt x="63" y="18"/>
                      <a:pt x="63" y="18"/>
                    </a:cubicBezTo>
                    <a:cubicBezTo>
                      <a:pt x="63" y="17"/>
                      <a:pt x="62" y="15"/>
                      <a:pt x="61" y="15"/>
                    </a:cubicBezTo>
                    <a:cubicBezTo>
                      <a:pt x="59" y="15"/>
                      <a:pt x="58" y="16"/>
                      <a:pt x="57" y="18"/>
                    </a:cubicBezTo>
                    <a:cubicBezTo>
                      <a:pt x="56" y="33"/>
                      <a:pt x="56" y="33"/>
                      <a:pt x="56" y="33"/>
                    </a:cubicBezTo>
                    <a:cubicBezTo>
                      <a:pt x="56" y="36"/>
                      <a:pt x="54" y="40"/>
                      <a:pt x="48" y="39"/>
                    </a:cubicBezTo>
                    <a:cubicBezTo>
                      <a:pt x="46" y="39"/>
                      <a:pt x="44" y="38"/>
                      <a:pt x="43" y="37"/>
                    </a:cubicBezTo>
                    <a:cubicBezTo>
                      <a:pt x="42" y="36"/>
                      <a:pt x="42" y="35"/>
                      <a:pt x="42" y="33"/>
                    </a:cubicBezTo>
                    <a:cubicBezTo>
                      <a:pt x="43" y="27"/>
                      <a:pt x="43" y="27"/>
                      <a:pt x="43" y="27"/>
                    </a:cubicBezTo>
                    <a:cubicBezTo>
                      <a:pt x="44" y="22"/>
                      <a:pt x="44" y="17"/>
                      <a:pt x="44" y="15"/>
                    </a:cubicBezTo>
                    <a:cubicBezTo>
                      <a:pt x="44" y="10"/>
                      <a:pt x="42" y="9"/>
                      <a:pt x="41" y="9"/>
                    </a:cubicBezTo>
                    <a:cubicBezTo>
                      <a:pt x="40" y="9"/>
                      <a:pt x="37" y="10"/>
                      <a:pt x="37" y="15"/>
                    </a:cubicBezTo>
                    <a:cubicBezTo>
                      <a:pt x="37" y="17"/>
                      <a:pt x="36" y="21"/>
                      <a:pt x="36" y="25"/>
                    </a:cubicBezTo>
                    <a:cubicBezTo>
                      <a:pt x="36" y="28"/>
                      <a:pt x="36" y="32"/>
                      <a:pt x="36" y="35"/>
                    </a:cubicBezTo>
                    <a:cubicBezTo>
                      <a:pt x="36" y="37"/>
                      <a:pt x="36" y="37"/>
                      <a:pt x="36" y="37"/>
                    </a:cubicBezTo>
                    <a:cubicBezTo>
                      <a:pt x="35" y="37"/>
                      <a:pt x="35" y="37"/>
                      <a:pt x="35" y="37"/>
                    </a:cubicBezTo>
                    <a:cubicBezTo>
                      <a:pt x="34" y="37"/>
                      <a:pt x="33" y="36"/>
                      <a:pt x="34" y="34"/>
                    </a:cubicBezTo>
                    <a:cubicBezTo>
                      <a:pt x="34" y="34"/>
                      <a:pt x="34" y="32"/>
                      <a:pt x="34" y="32"/>
                    </a:cubicBezTo>
                    <a:cubicBezTo>
                      <a:pt x="35" y="29"/>
                      <a:pt x="35" y="27"/>
                      <a:pt x="34" y="26"/>
                    </a:cubicBezTo>
                    <a:cubicBezTo>
                      <a:pt x="34" y="25"/>
                      <a:pt x="33" y="25"/>
                      <a:pt x="32" y="25"/>
                    </a:cubicBezTo>
                    <a:cubicBezTo>
                      <a:pt x="31" y="25"/>
                      <a:pt x="30" y="25"/>
                      <a:pt x="30" y="25"/>
                    </a:cubicBezTo>
                    <a:cubicBezTo>
                      <a:pt x="29" y="26"/>
                      <a:pt x="29" y="28"/>
                      <a:pt x="29" y="29"/>
                    </a:cubicBezTo>
                    <a:cubicBezTo>
                      <a:pt x="28" y="29"/>
                      <a:pt x="28" y="29"/>
                      <a:pt x="28" y="29"/>
                    </a:cubicBezTo>
                    <a:cubicBezTo>
                      <a:pt x="28" y="29"/>
                      <a:pt x="28" y="35"/>
                      <a:pt x="28" y="35"/>
                    </a:cubicBezTo>
                    <a:cubicBezTo>
                      <a:pt x="28" y="36"/>
                      <a:pt x="27" y="36"/>
                      <a:pt x="27" y="36"/>
                    </a:cubicBezTo>
                    <a:cubicBezTo>
                      <a:pt x="26" y="36"/>
                      <a:pt x="26" y="36"/>
                      <a:pt x="26" y="36"/>
                    </a:cubicBezTo>
                    <a:cubicBezTo>
                      <a:pt x="25" y="35"/>
                      <a:pt x="25" y="35"/>
                      <a:pt x="25" y="34"/>
                    </a:cubicBezTo>
                    <a:cubicBezTo>
                      <a:pt x="26" y="19"/>
                      <a:pt x="26" y="19"/>
                      <a:pt x="26" y="19"/>
                    </a:cubicBezTo>
                    <a:cubicBezTo>
                      <a:pt x="27" y="18"/>
                      <a:pt x="26" y="17"/>
                      <a:pt x="26" y="16"/>
                    </a:cubicBezTo>
                    <a:cubicBezTo>
                      <a:pt x="26" y="15"/>
                      <a:pt x="25" y="15"/>
                      <a:pt x="24" y="15"/>
                    </a:cubicBezTo>
                    <a:cubicBezTo>
                      <a:pt x="22" y="15"/>
                      <a:pt x="22" y="17"/>
                      <a:pt x="21" y="18"/>
                    </a:cubicBezTo>
                    <a:cubicBezTo>
                      <a:pt x="21" y="32"/>
                      <a:pt x="21" y="32"/>
                      <a:pt x="21" y="32"/>
                    </a:cubicBezTo>
                    <a:cubicBezTo>
                      <a:pt x="21" y="32"/>
                      <a:pt x="20" y="35"/>
                      <a:pt x="16" y="34"/>
                    </a:cubicBezTo>
                    <a:cubicBezTo>
                      <a:pt x="13" y="34"/>
                      <a:pt x="12" y="33"/>
                      <a:pt x="12" y="31"/>
                    </a:cubicBezTo>
                    <a:cubicBezTo>
                      <a:pt x="12" y="31"/>
                      <a:pt x="13" y="17"/>
                      <a:pt x="13" y="17"/>
                    </a:cubicBezTo>
                    <a:cubicBezTo>
                      <a:pt x="13" y="15"/>
                      <a:pt x="12" y="14"/>
                      <a:pt x="10" y="14"/>
                    </a:cubicBezTo>
                    <a:cubicBezTo>
                      <a:pt x="8" y="13"/>
                      <a:pt x="7" y="15"/>
                      <a:pt x="7" y="16"/>
                    </a:cubicBezTo>
                    <a:cubicBezTo>
                      <a:pt x="6" y="25"/>
                      <a:pt x="6" y="25"/>
                      <a:pt x="6" y="25"/>
                    </a:cubicBezTo>
                    <a:cubicBezTo>
                      <a:pt x="6" y="26"/>
                      <a:pt x="6" y="27"/>
                      <a:pt x="5" y="27"/>
                    </a:cubicBezTo>
                    <a:cubicBezTo>
                      <a:pt x="5" y="27"/>
                      <a:pt x="4" y="26"/>
                      <a:pt x="3" y="25"/>
                    </a:cubicBezTo>
                    <a:cubicBezTo>
                      <a:pt x="2" y="23"/>
                      <a:pt x="2" y="20"/>
                      <a:pt x="2" y="16"/>
                    </a:cubicBezTo>
                    <a:cubicBezTo>
                      <a:pt x="3" y="10"/>
                      <a:pt x="7" y="6"/>
                      <a:pt x="14" y="3"/>
                    </a:cubicBezTo>
                    <a:cubicBezTo>
                      <a:pt x="15" y="3"/>
                      <a:pt x="15" y="3"/>
                      <a:pt x="15" y="3"/>
                    </a:cubicBezTo>
                    <a:cubicBezTo>
                      <a:pt x="15" y="3"/>
                      <a:pt x="15" y="4"/>
                      <a:pt x="15" y="4"/>
                    </a:cubicBezTo>
                    <a:cubicBezTo>
                      <a:pt x="15" y="12"/>
                      <a:pt x="14" y="21"/>
                      <a:pt x="14" y="21"/>
                    </a:cubicBezTo>
                    <a:cubicBezTo>
                      <a:pt x="14" y="23"/>
                      <a:pt x="15" y="24"/>
                      <a:pt x="16" y="25"/>
                    </a:cubicBezTo>
                    <a:cubicBezTo>
                      <a:pt x="18" y="25"/>
                      <a:pt x="19" y="24"/>
                      <a:pt x="19" y="22"/>
                    </a:cubicBezTo>
                    <a:cubicBezTo>
                      <a:pt x="19" y="22"/>
                      <a:pt x="21" y="6"/>
                      <a:pt x="21" y="6"/>
                    </a:cubicBezTo>
                    <a:cubicBezTo>
                      <a:pt x="21" y="5"/>
                      <a:pt x="21" y="4"/>
                      <a:pt x="22" y="4"/>
                    </a:cubicBezTo>
                    <a:cubicBezTo>
                      <a:pt x="23" y="3"/>
                      <a:pt x="24" y="3"/>
                      <a:pt x="25" y="3"/>
                    </a:cubicBezTo>
                    <a:cubicBezTo>
                      <a:pt x="26" y="3"/>
                      <a:pt x="28" y="4"/>
                      <a:pt x="28" y="6"/>
                    </a:cubicBezTo>
                    <a:cubicBezTo>
                      <a:pt x="28" y="8"/>
                      <a:pt x="28" y="8"/>
                      <a:pt x="28" y="8"/>
                    </a:cubicBezTo>
                    <a:cubicBezTo>
                      <a:pt x="27" y="11"/>
                      <a:pt x="27" y="14"/>
                      <a:pt x="28" y="15"/>
                    </a:cubicBezTo>
                    <a:cubicBezTo>
                      <a:pt x="29" y="16"/>
                      <a:pt x="29" y="16"/>
                      <a:pt x="30" y="16"/>
                    </a:cubicBezTo>
                    <a:cubicBezTo>
                      <a:pt x="31" y="16"/>
                      <a:pt x="32" y="16"/>
                      <a:pt x="32" y="15"/>
                    </a:cubicBezTo>
                    <a:close/>
                    <a:moveTo>
                      <a:pt x="87" y="13"/>
                    </a:moveTo>
                    <a:cubicBezTo>
                      <a:pt x="87" y="13"/>
                      <a:pt x="87" y="13"/>
                      <a:pt x="87" y="13"/>
                    </a:cubicBezTo>
                    <a:cubicBezTo>
                      <a:pt x="87" y="13"/>
                      <a:pt x="87" y="13"/>
                      <a:pt x="87" y="13"/>
                    </a:cubicBezTo>
                    <a:close/>
                  </a:path>
                </a:pathLst>
              </a:custGeom>
              <a:solidFill>
                <a:srgbClr val="FDCFC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1" name="Freeform 634">
                <a:extLst>
                  <a:ext uri="{FF2B5EF4-FFF2-40B4-BE49-F238E27FC236}">
                    <a16:creationId xmlns:a16="http://schemas.microsoft.com/office/drawing/2014/main" id="{CADB6E10-FA73-4EFB-9418-0D279ABBC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3238"/>
                <a:ext cx="316" cy="144"/>
              </a:xfrm>
              <a:custGeom>
                <a:avLst/>
                <a:gdLst>
                  <a:gd name="T0" fmla="*/ 912 w 96"/>
                  <a:gd name="T1" fmla="*/ 186 h 41"/>
                  <a:gd name="T2" fmla="*/ 879 w 96"/>
                  <a:gd name="T3" fmla="*/ 358 h 41"/>
                  <a:gd name="T4" fmla="*/ 856 w 96"/>
                  <a:gd name="T5" fmla="*/ 186 h 41"/>
                  <a:gd name="T6" fmla="*/ 747 w 96"/>
                  <a:gd name="T7" fmla="*/ 148 h 41"/>
                  <a:gd name="T8" fmla="*/ 714 w 96"/>
                  <a:gd name="T9" fmla="*/ 344 h 41"/>
                  <a:gd name="T10" fmla="*/ 704 w 96"/>
                  <a:gd name="T11" fmla="*/ 211 h 41"/>
                  <a:gd name="T12" fmla="*/ 586 w 96"/>
                  <a:gd name="T13" fmla="*/ 197 h 41"/>
                  <a:gd name="T14" fmla="*/ 530 w 96"/>
                  <a:gd name="T15" fmla="*/ 393 h 41"/>
                  <a:gd name="T16" fmla="*/ 543 w 96"/>
                  <a:gd name="T17" fmla="*/ 112 h 41"/>
                  <a:gd name="T18" fmla="*/ 421 w 96"/>
                  <a:gd name="T19" fmla="*/ 14 h 41"/>
                  <a:gd name="T20" fmla="*/ 313 w 96"/>
                  <a:gd name="T21" fmla="*/ 186 h 41"/>
                  <a:gd name="T22" fmla="*/ 207 w 96"/>
                  <a:gd name="T23" fmla="*/ 74 h 41"/>
                  <a:gd name="T24" fmla="*/ 161 w 96"/>
                  <a:gd name="T25" fmla="*/ 295 h 41"/>
                  <a:gd name="T26" fmla="*/ 161 w 96"/>
                  <a:gd name="T27" fmla="*/ 49 h 41"/>
                  <a:gd name="T28" fmla="*/ 0 w 96"/>
                  <a:gd name="T29" fmla="*/ 197 h 41"/>
                  <a:gd name="T30" fmla="*/ 66 w 96"/>
                  <a:gd name="T31" fmla="*/ 309 h 41"/>
                  <a:gd name="T32" fmla="*/ 99 w 96"/>
                  <a:gd name="T33" fmla="*/ 172 h 41"/>
                  <a:gd name="T34" fmla="*/ 109 w 96"/>
                  <a:gd name="T35" fmla="*/ 383 h 41"/>
                  <a:gd name="T36" fmla="*/ 217 w 96"/>
                  <a:gd name="T37" fmla="*/ 393 h 41"/>
                  <a:gd name="T38" fmla="*/ 250 w 96"/>
                  <a:gd name="T39" fmla="*/ 197 h 41"/>
                  <a:gd name="T40" fmla="*/ 260 w 96"/>
                  <a:gd name="T41" fmla="*/ 418 h 41"/>
                  <a:gd name="T42" fmla="*/ 303 w 96"/>
                  <a:gd name="T43" fmla="*/ 358 h 41"/>
                  <a:gd name="T44" fmla="*/ 346 w 96"/>
                  <a:gd name="T45" fmla="*/ 418 h 41"/>
                  <a:gd name="T46" fmla="*/ 392 w 96"/>
                  <a:gd name="T47" fmla="*/ 432 h 41"/>
                  <a:gd name="T48" fmla="*/ 435 w 96"/>
                  <a:gd name="T49" fmla="*/ 123 h 41"/>
                  <a:gd name="T50" fmla="*/ 444 w 96"/>
                  <a:gd name="T51" fmla="*/ 407 h 41"/>
                  <a:gd name="T52" fmla="*/ 606 w 96"/>
                  <a:gd name="T53" fmla="*/ 418 h 41"/>
                  <a:gd name="T54" fmla="*/ 652 w 96"/>
                  <a:gd name="T55" fmla="*/ 197 h 41"/>
                  <a:gd name="T56" fmla="*/ 652 w 96"/>
                  <a:gd name="T57" fmla="*/ 432 h 41"/>
                  <a:gd name="T58" fmla="*/ 770 w 96"/>
                  <a:gd name="T59" fmla="*/ 432 h 41"/>
                  <a:gd name="T60" fmla="*/ 803 w 96"/>
                  <a:gd name="T61" fmla="*/ 309 h 41"/>
                  <a:gd name="T62" fmla="*/ 813 w 96"/>
                  <a:gd name="T63" fmla="*/ 467 h 41"/>
                  <a:gd name="T64" fmla="*/ 997 w 96"/>
                  <a:gd name="T65" fmla="*/ 383 h 41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</a:gdLst>
                <a:ahLst/>
                <a:cxnLst>
                  <a:cxn ang="T66">
                    <a:pos x="T0" y="T1"/>
                  </a:cxn>
                  <a:cxn ang="T67">
                    <a:pos x="T2" y="T3"/>
                  </a:cxn>
                  <a:cxn ang="T68">
                    <a:pos x="T4" y="T5"/>
                  </a:cxn>
                  <a:cxn ang="T69">
                    <a:pos x="T6" y="T7"/>
                  </a:cxn>
                  <a:cxn ang="T70">
                    <a:pos x="T8" y="T9"/>
                  </a:cxn>
                  <a:cxn ang="T71">
                    <a:pos x="T10" y="T11"/>
                  </a:cxn>
                  <a:cxn ang="T72">
                    <a:pos x="T12" y="T13"/>
                  </a:cxn>
                  <a:cxn ang="T73">
                    <a:pos x="T14" y="T15"/>
                  </a:cxn>
                  <a:cxn ang="T74">
                    <a:pos x="T16" y="T17"/>
                  </a:cxn>
                  <a:cxn ang="T75">
                    <a:pos x="T18" y="T19"/>
                  </a:cxn>
                  <a:cxn ang="T76">
                    <a:pos x="T20" y="T21"/>
                  </a:cxn>
                  <a:cxn ang="T77">
                    <a:pos x="T22" y="T23"/>
                  </a:cxn>
                  <a:cxn ang="T78">
                    <a:pos x="T24" y="T25"/>
                  </a:cxn>
                  <a:cxn ang="T79">
                    <a:pos x="T26" y="T27"/>
                  </a:cxn>
                  <a:cxn ang="T80">
                    <a:pos x="T28" y="T29"/>
                  </a:cxn>
                  <a:cxn ang="T81">
                    <a:pos x="T30" y="T31"/>
                  </a:cxn>
                  <a:cxn ang="T82">
                    <a:pos x="T32" y="T33"/>
                  </a:cxn>
                  <a:cxn ang="T83">
                    <a:pos x="T34" y="T35"/>
                  </a:cxn>
                  <a:cxn ang="T84">
                    <a:pos x="T36" y="T37"/>
                  </a:cxn>
                  <a:cxn ang="T85">
                    <a:pos x="T38" y="T39"/>
                  </a:cxn>
                  <a:cxn ang="T86">
                    <a:pos x="T40" y="T41"/>
                  </a:cxn>
                  <a:cxn ang="T87">
                    <a:pos x="T42" y="T43"/>
                  </a:cxn>
                  <a:cxn ang="T88">
                    <a:pos x="T44" y="T45"/>
                  </a:cxn>
                  <a:cxn ang="T89">
                    <a:pos x="T46" y="T47"/>
                  </a:cxn>
                  <a:cxn ang="T90">
                    <a:pos x="T48" y="T49"/>
                  </a:cxn>
                  <a:cxn ang="T91">
                    <a:pos x="T50" y="T51"/>
                  </a:cxn>
                  <a:cxn ang="T92">
                    <a:pos x="T52" y="T53"/>
                  </a:cxn>
                  <a:cxn ang="T93">
                    <a:pos x="T54" y="T55"/>
                  </a:cxn>
                  <a:cxn ang="T94">
                    <a:pos x="T56" y="T57"/>
                  </a:cxn>
                  <a:cxn ang="T95">
                    <a:pos x="T58" y="T59"/>
                  </a:cxn>
                  <a:cxn ang="T96">
                    <a:pos x="T60" y="T61"/>
                  </a:cxn>
                  <a:cxn ang="T97">
                    <a:pos x="T62" y="T63"/>
                  </a:cxn>
                  <a:cxn ang="T98">
                    <a:pos x="T64" y="T65"/>
                  </a:cxn>
                </a:cxnLst>
                <a:rect l="0" t="0" r="r" b="b"/>
                <a:pathLst>
                  <a:path w="96" h="41">
                    <a:moveTo>
                      <a:pt x="85" y="13"/>
                    </a:moveTo>
                    <a:cubicBezTo>
                      <a:pt x="84" y="13"/>
                      <a:pt x="84" y="14"/>
                      <a:pt x="84" y="15"/>
                    </a:cubicBezTo>
                    <a:cubicBezTo>
                      <a:pt x="84" y="20"/>
                      <a:pt x="85" y="23"/>
                      <a:pt x="84" y="26"/>
                    </a:cubicBezTo>
                    <a:cubicBezTo>
                      <a:pt x="83" y="28"/>
                      <a:pt x="82" y="29"/>
                      <a:pt x="81" y="29"/>
                    </a:cubicBezTo>
                    <a:cubicBezTo>
                      <a:pt x="80" y="28"/>
                      <a:pt x="79" y="28"/>
                      <a:pt x="79" y="24"/>
                    </a:cubicBezTo>
                    <a:cubicBezTo>
                      <a:pt x="79" y="21"/>
                      <a:pt x="79" y="19"/>
                      <a:pt x="79" y="15"/>
                    </a:cubicBezTo>
                    <a:cubicBezTo>
                      <a:pt x="80" y="9"/>
                      <a:pt x="75" y="8"/>
                      <a:pt x="74" y="8"/>
                    </a:cubicBezTo>
                    <a:cubicBezTo>
                      <a:pt x="66" y="5"/>
                      <a:pt x="69" y="11"/>
                      <a:pt x="69" y="12"/>
                    </a:cubicBezTo>
                    <a:cubicBezTo>
                      <a:pt x="69" y="16"/>
                      <a:pt x="69" y="18"/>
                      <a:pt x="68" y="23"/>
                    </a:cubicBezTo>
                    <a:cubicBezTo>
                      <a:pt x="68" y="25"/>
                      <a:pt x="68" y="29"/>
                      <a:pt x="66" y="28"/>
                    </a:cubicBezTo>
                    <a:cubicBezTo>
                      <a:pt x="64" y="28"/>
                      <a:pt x="64" y="26"/>
                      <a:pt x="65" y="22"/>
                    </a:cubicBezTo>
                    <a:cubicBezTo>
                      <a:pt x="65" y="21"/>
                      <a:pt x="65" y="19"/>
                      <a:pt x="65" y="17"/>
                    </a:cubicBezTo>
                    <a:cubicBezTo>
                      <a:pt x="65" y="15"/>
                      <a:pt x="66" y="6"/>
                      <a:pt x="60" y="5"/>
                    </a:cubicBezTo>
                    <a:cubicBezTo>
                      <a:pt x="54" y="4"/>
                      <a:pt x="54" y="13"/>
                      <a:pt x="54" y="16"/>
                    </a:cubicBezTo>
                    <a:cubicBezTo>
                      <a:pt x="53" y="22"/>
                      <a:pt x="52" y="29"/>
                      <a:pt x="52" y="30"/>
                    </a:cubicBezTo>
                    <a:cubicBezTo>
                      <a:pt x="52" y="31"/>
                      <a:pt x="50" y="32"/>
                      <a:pt x="49" y="32"/>
                    </a:cubicBezTo>
                    <a:cubicBezTo>
                      <a:pt x="48" y="32"/>
                      <a:pt x="47" y="30"/>
                      <a:pt x="48" y="29"/>
                    </a:cubicBezTo>
                    <a:cubicBezTo>
                      <a:pt x="48" y="28"/>
                      <a:pt x="49" y="18"/>
                      <a:pt x="50" y="9"/>
                    </a:cubicBezTo>
                    <a:cubicBezTo>
                      <a:pt x="50" y="8"/>
                      <a:pt x="51" y="2"/>
                      <a:pt x="45" y="2"/>
                    </a:cubicBezTo>
                    <a:cubicBezTo>
                      <a:pt x="43" y="2"/>
                      <a:pt x="41" y="2"/>
                      <a:pt x="39" y="1"/>
                    </a:cubicBezTo>
                    <a:cubicBezTo>
                      <a:pt x="32" y="1"/>
                      <a:pt x="32" y="7"/>
                      <a:pt x="32" y="7"/>
                    </a:cubicBezTo>
                    <a:cubicBezTo>
                      <a:pt x="32" y="7"/>
                      <a:pt x="33" y="16"/>
                      <a:pt x="29" y="15"/>
                    </a:cubicBezTo>
                    <a:cubicBezTo>
                      <a:pt x="26" y="15"/>
                      <a:pt x="27" y="10"/>
                      <a:pt x="28" y="6"/>
                    </a:cubicBezTo>
                    <a:cubicBezTo>
                      <a:pt x="28" y="1"/>
                      <a:pt x="19" y="0"/>
                      <a:pt x="19" y="6"/>
                    </a:cubicBezTo>
                    <a:cubicBezTo>
                      <a:pt x="18" y="13"/>
                      <a:pt x="18" y="21"/>
                      <a:pt x="18" y="22"/>
                    </a:cubicBezTo>
                    <a:cubicBezTo>
                      <a:pt x="17" y="23"/>
                      <a:pt x="16" y="24"/>
                      <a:pt x="15" y="24"/>
                    </a:cubicBezTo>
                    <a:cubicBezTo>
                      <a:pt x="14" y="24"/>
                      <a:pt x="14" y="23"/>
                      <a:pt x="14" y="22"/>
                    </a:cubicBezTo>
                    <a:cubicBezTo>
                      <a:pt x="14" y="21"/>
                      <a:pt x="15" y="12"/>
                      <a:pt x="15" y="4"/>
                    </a:cubicBezTo>
                    <a:cubicBezTo>
                      <a:pt x="15" y="4"/>
                      <a:pt x="15" y="2"/>
                      <a:pt x="13" y="3"/>
                    </a:cubicBezTo>
                    <a:cubicBezTo>
                      <a:pt x="6" y="5"/>
                      <a:pt x="1" y="9"/>
                      <a:pt x="0" y="16"/>
                    </a:cubicBezTo>
                    <a:cubicBezTo>
                      <a:pt x="0" y="20"/>
                      <a:pt x="0" y="23"/>
                      <a:pt x="2" y="26"/>
                    </a:cubicBezTo>
                    <a:cubicBezTo>
                      <a:pt x="3" y="28"/>
                      <a:pt x="6" y="29"/>
                      <a:pt x="6" y="25"/>
                    </a:cubicBezTo>
                    <a:cubicBezTo>
                      <a:pt x="6" y="21"/>
                      <a:pt x="7" y="17"/>
                      <a:pt x="7" y="16"/>
                    </a:cubicBezTo>
                    <a:cubicBezTo>
                      <a:pt x="7" y="15"/>
                      <a:pt x="8" y="14"/>
                      <a:pt x="9" y="14"/>
                    </a:cubicBezTo>
                    <a:cubicBezTo>
                      <a:pt x="10" y="14"/>
                      <a:pt x="11" y="15"/>
                      <a:pt x="11" y="17"/>
                    </a:cubicBezTo>
                    <a:cubicBezTo>
                      <a:pt x="11" y="20"/>
                      <a:pt x="10" y="27"/>
                      <a:pt x="10" y="31"/>
                    </a:cubicBezTo>
                    <a:cubicBezTo>
                      <a:pt x="10" y="31"/>
                      <a:pt x="10" y="35"/>
                      <a:pt x="15" y="35"/>
                    </a:cubicBezTo>
                    <a:cubicBezTo>
                      <a:pt x="19" y="36"/>
                      <a:pt x="20" y="32"/>
                      <a:pt x="20" y="32"/>
                    </a:cubicBezTo>
                    <a:cubicBezTo>
                      <a:pt x="21" y="28"/>
                      <a:pt x="21" y="23"/>
                      <a:pt x="21" y="18"/>
                    </a:cubicBezTo>
                    <a:cubicBezTo>
                      <a:pt x="21" y="17"/>
                      <a:pt x="22" y="15"/>
                      <a:pt x="23" y="16"/>
                    </a:cubicBezTo>
                    <a:cubicBezTo>
                      <a:pt x="24" y="16"/>
                      <a:pt x="25" y="17"/>
                      <a:pt x="25" y="19"/>
                    </a:cubicBezTo>
                    <a:cubicBezTo>
                      <a:pt x="24" y="23"/>
                      <a:pt x="24" y="30"/>
                      <a:pt x="24" y="34"/>
                    </a:cubicBezTo>
                    <a:cubicBezTo>
                      <a:pt x="23" y="38"/>
                      <a:pt x="28" y="37"/>
                      <a:pt x="28" y="35"/>
                    </a:cubicBezTo>
                    <a:cubicBezTo>
                      <a:pt x="28" y="32"/>
                      <a:pt x="28" y="29"/>
                      <a:pt x="28" y="29"/>
                    </a:cubicBezTo>
                    <a:cubicBezTo>
                      <a:pt x="28" y="28"/>
                      <a:pt x="28" y="25"/>
                      <a:pt x="31" y="25"/>
                    </a:cubicBezTo>
                    <a:cubicBezTo>
                      <a:pt x="34" y="26"/>
                      <a:pt x="32" y="31"/>
                      <a:pt x="32" y="34"/>
                    </a:cubicBezTo>
                    <a:cubicBezTo>
                      <a:pt x="32" y="36"/>
                      <a:pt x="33" y="37"/>
                      <a:pt x="34" y="38"/>
                    </a:cubicBezTo>
                    <a:cubicBezTo>
                      <a:pt x="35" y="38"/>
                      <a:pt x="36" y="36"/>
                      <a:pt x="36" y="35"/>
                    </a:cubicBezTo>
                    <a:cubicBezTo>
                      <a:pt x="36" y="29"/>
                      <a:pt x="36" y="19"/>
                      <a:pt x="37" y="15"/>
                    </a:cubicBezTo>
                    <a:cubicBezTo>
                      <a:pt x="37" y="11"/>
                      <a:pt x="38" y="10"/>
                      <a:pt x="40" y="10"/>
                    </a:cubicBezTo>
                    <a:cubicBezTo>
                      <a:pt x="41" y="10"/>
                      <a:pt x="42" y="11"/>
                      <a:pt x="42" y="15"/>
                    </a:cubicBezTo>
                    <a:cubicBezTo>
                      <a:pt x="43" y="18"/>
                      <a:pt x="41" y="27"/>
                      <a:pt x="41" y="33"/>
                    </a:cubicBezTo>
                    <a:cubicBezTo>
                      <a:pt x="40" y="34"/>
                      <a:pt x="40" y="39"/>
                      <a:pt x="47" y="40"/>
                    </a:cubicBezTo>
                    <a:cubicBezTo>
                      <a:pt x="55" y="40"/>
                      <a:pt x="55" y="35"/>
                      <a:pt x="56" y="34"/>
                    </a:cubicBezTo>
                    <a:cubicBezTo>
                      <a:pt x="56" y="28"/>
                      <a:pt x="57" y="21"/>
                      <a:pt x="57" y="18"/>
                    </a:cubicBezTo>
                    <a:cubicBezTo>
                      <a:pt x="57" y="17"/>
                      <a:pt x="58" y="16"/>
                      <a:pt x="60" y="16"/>
                    </a:cubicBezTo>
                    <a:cubicBezTo>
                      <a:pt x="61" y="16"/>
                      <a:pt x="62" y="17"/>
                      <a:pt x="62" y="18"/>
                    </a:cubicBezTo>
                    <a:cubicBezTo>
                      <a:pt x="61" y="22"/>
                      <a:pt x="61" y="29"/>
                      <a:pt x="60" y="35"/>
                    </a:cubicBezTo>
                    <a:cubicBezTo>
                      <a:pt x="60" y="36"/>
                      <a:pt x="59" y="40"/>
                      <a:pt x="65" y="41"/>
                    </a:cubicBezTo>
                    <a:cubicBezTo>
                      <a:pt x="71" y="41"/>
                      <a:pt x="71" y="36"/>
                      <a:pt x="71" y="35"/>
                    </a:cubicBezTo>
                    <a:cubicBezTo>
                      <a:pt x="71" y="32"/>
                      <a:pt x="71" y="29"/>
                      <a:pt x="71" y="27"/>
                    </a:cubicBezTo>
                    <a:cubicBezTo>
                      <a:pt x="71" y="26"/>
                      <a:pt x="72" y="25"/>
                      <a:pt x="74" y="25"/>
                    </a:cubicBezTo>
                    <a:cubicBezTo>
                      <a:pt x="75" y="25"/>
                      <a:pt x="76" y="26"/>
                      <a:pt x="76" y="27"/>
                    </a:cubicBezTo>
                    <a:cubicBezTo>
                      <a:pt x="76" y="31"/>
                      <a:pt x="75" y="35"/>
                      <a:pt x="75" y="38"/>
                    </a:cubicBezTo>
                    <a:cubicBezTo>
                      <a:pt x="75" y="39"/>
                      <a:pt x="75" y="40"/>
                      <a:pt x="77" y="40"/>
                    </a:cubicBezTo>
                    <a:cubicBezTo>
                      <a:pt x="84" y="38"/>
                      <a:pt x="89" y="36"/>
                      <a:pt x="92" y="31"/>
                    </a:cubicBezTo>
                    <a:cubicBezTo>
                      <a:pt x="96" y="24"/>
                      <a:pt x="92" y="18"/>
                      <a:pt x="85" y="13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2" name="Freeform 635">
                <a:extLst>
                  <a:ext uri="{FF2B5EF4-FFF2-40B4-BE49-F238E27FC236}">
                    <a16:creationId xmlns:a16="http://schemas.microsoft.com/office/drawing/2014/main" id="{FAF27A57-7DBA-46ED-B090-07711A1F3B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2589"/>
                <a:ext cx="253" cy="302"/>
              </a:xfrm>
              <a:custGeom>
                <a:avLst/>
                <a:gdLst>
                  <a:gd name="T0" fmla="*/ 85 w 77"/>
                  <a:gd name="T1" fmla="*/ 1036 h 86"/>
                  <a:gd name="T2" fmla="*/ 10 w 77"/>
                  <a:gd name="T3" fmla="*/ 850 h 86"/>
                  <a:gd name="T4" fmla="*/ 118 w 77"/>
                  <a:gd name="T5" fmla="*/ 741 h 86"/>
                  <a:gd name="T6" fmla="*/ 161 w 77"/>
                  <a:gd name="T7" fmla="*/ 801 h 86"/>
                  <a:gd name="T8" fmla="*/ 204 w 77"/>
                  <a:gd name="T9" fmla="*/ 741 h 86"/>
                  <a:gd name="T10" fmla="*/ 194 w 77"/>
                  <a:gd name="T11" fmla="*/ 692 h 86"/>
                  <a:gd name="T12" fmla="*/ 204 w 77"/>
                  <a:gd name="T13" fmla="*/ 667 h 86"/>
                  <a:gd name="T14" fmla="*/ 250 w 77"/>
                  <a:gd name="T15" fmla="*/ 653 h 86"/>
                  <a:gd name="T16" fmla="*/ 325 w 77"/>
                  <a:gd name="T17" fmla="*/ 741 h 86"/>
                  <a:gd name="T18" fmla="*/ 444 w 77"/>
                  <a:gd name="T19" fmla="*/ 864 h 86"/>
                  <a:gd name="T20" fmla="*/ 463 w 77"/>
                  <a:gd name="T21" fmla="*/ 776 h 86"/>
                  <a:gd name="T22" fmla="*/ 355 w 77"/>
                  <a:gd name="T23" fmla="*/ 643 h 86"/>
                  <a:gd name="T24" fmla="*/ 325 w 77"/>
                  <a:gd name="T25" fmla="*/ 579 h 86"/>
                  <a:gd name="T26" fmla="*/ 335 w 77"/>
                  <a:gd name="T27" fmla="*/ 569 h 86"/>
                  <a:gd name="T28" fmla="*/ 496 w 77"/>
                  <a:gd name="T29" fmla="*/ 653 h 86"/>
                  <a:gd name="T30" fmla="*/ 378 w 77"/>
                  <a:gd name="T31" fmla="*/ 481 h 86"/>
                  <a:gd name="T32" fmla="*/ 421 w 77"/>
                  <a:gd name="T33" fmla="*/ 369 h 86"/>
                  <a:gd name="T34" fmla="*/ 519 w 77"/>
                  <a:gd name="T35" fmla="*/ 418 h 86"/>
                  <a:gd name="T36" fmla="*/ 680 w 77"/>
                  <a:gd name="T37" fmla="*/ 506 h 86"/>
                  <a:gd name="T38" fmla="*/ 582 w 77"/>
                  <a:gd name="T39" fmla="*/ 383 h 86"/>
                  <a:gd name="T40" fmla="*/ 463 w 77"/>
                  <a:gd name="T41" fmla="*/ 309 h 86"/>
                  <a:gd name="T42" fmla="*/ 486 w 77"/>
                  <a:gd name="T43" fmla="*/ 162 h 86"/>
                  <a:gd name="T44" fmla="*/ 529 w 77"/>
                  <a:gd name="T45" fmla="*/ 137 h 86"/>
                  <a:gd name="T46" fmla="*/ 733 w 77"/>
                  <a:gd name="T47" fmla="*/ 221 h 86"/>
                  <a:gd name="T48" fmla="*/ 605 w 77"/>
                  <a:gd name="T49" fmla="*/ 88 h 86"/>
                  <a:gd name="T50" fmla="*/ 562 w 77"/>
                  <a:gd name="T51" fmla="*/ 25 h 86"/>
                  <a:gd name="T52" fmla="*/ 703 w 77"/>
                  <a:gd name="T53" fmla="*/ 39 h 86"/>
                  <a:gd name="T54" fmla="*/ 821 w 77"/>
                  <a:gd name="T55" fmla="*/ 270 h 86"/>
                  <a:gd name="T56" fmla="*/ 733 w 77"/>
                  <a:gd name="T57" fmla="*/ 295 h 86"/>
                  <a:gd name="T58" fmla="*/ 605 w 77"/>
                  <a:gd name="T59" fmla="*/ 246 h 86"/>
                  <a:gd name="T60" fmla="*/ 552 w 77"/>
                  <a:gd name="T61" fmla="*/ 270 h 86"/>
                  <a:gd name="T62" fmla="*/ 733 w 77"/>
                  <a:gd name="T63" fmla="*/ 407 h 86"/>
                  <a:gd name="T64" fmla="*/ 766 w 77"/>
                  <a:gd name="T65" fmla="*/ 516 h 86"/>
                  <a:gd name="T66" fmla="*/ 733 w 77"/>
                  <a:gd name="T67" fmla="*/ 579 h 86"/>
                  <a:gd name="T68" fmla="*/ 614 w 77"/>
                  <a:gd name="T69" fmla="*/ 544 h 86"/>
                  <a:gd name="T70" fmla="*/ 572 w 77"/>
                  <a:gd name="T71" fmla="*/ 506 h 86"/>
                  <a:gd name="T72" fmla="*/ 444 w 77"/>
                  <a:gd name="T73" fmla="*/ 506 h 86"/>
                  <a:gd name="T74" fmla="*/ 496 w 77"/>
                  <a:gd name="T75" fmla="*/ 569 h 86"/>
                  <a:gd name="T76" fmla="*/ 614 w 77"/>
                  <a:gd name="T77" fmla="*/ 766 h 86"/>
                  <a:gd name="T78" fmla="*/ 476 w 77"/>
                  <a:gd name="T79" fmla="*/ 913 h 86"/>
                  <a:gd name="T80" fmla="*/ 430 w 77"/>
                  <a:gd name="T81" fmla="*/ 899 h 86"/>
                  <a:gd name="T82" fmla="*/ 237 w 77"/>
                  <a:gd name="T83" fmla="*/ 716 h 86"/>
                  <a:gd name="T84" fmla="*/ 292 w 77"/>
                  <a:gd name="T85" fmla="*/ 888 h 86"/>
                  <a:gd name="T86" fmla="*/ 335 w 77"/>
                  <a:gd name="T87" fmla="*/ 1011 h 86"/>
                  <a:gd name="T88" fmla="*/ 269 w 77"/>
                  <a:gd name="T89" fmla="*/ 973 h 86"/>
                  <a:gd name="T90" fmla="*/ 161 w 77"/>
                  <a:gd name="T91" fmla="*/ 864 h 86"/>
                  <a:gd name="T92" fmla="*/ 184 w 77"/>
                  <a:gd name="T93" fmla="*/ 948 h 86"/>
                  <a:gd name="T94" fmla="*/ 237 w 77"/>
                  <a:gd name="T95" fmla="*/ 1036 h 86"/>
                  <a:gd name="T96" fmla="*/ 217 w 77"/>
                  <a:gd name="T97" fmla="*/ 1046 h 86"/>
                  <a:gd name="T98" fmla="*/ 128 w 77"/>
                  <a:gd name="T99" fmla="*/ 924 h 86"/>
                  <a:gd name="T100" fmla="*/ 66 w 77"/>
                  <a:gd name="T101" fmla="*/ 825 h 86"/>
                  <a:gd name="T102" fmla="*/ 76 w 77"/>
                  <a:gd name="T103" fmla="*/ 924 h 86"/>
                  <a:gd name="T104" fmla="*/ 85 w 77"/>
                  <a:gd name="T105" fmla="*/ 1036 h 8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</a:gdLst>
                <a:ahLst/>
                <a:cxnLst>
                  <a:cxn ang="T106">
                    <a:pos x="T0" y="T1"/>
                  </a:cxn>
                  <a:cxn ang="T107">
                    <a:pos x="T2" y="T3"/>
                  </a:cxn>
                  <a:cxn ang="T108">
                    <a:pos x="T4" y="T5"/>
                  </a:cxn>
                  <a:cxn ang="T109">
                    <a:pos x="T6" y="T7"/>
                  </a:cxn>
                  <a:cxn ang="T110">
                    <a:pos x="T8" y="T9"/>
                  </a:cxn>
                  <a:cxn ang="T111">
                    <a:pos x="T10" y="T11"/>
                  </a:cxn>
                  <a:cxn ang="T112">
                    <a:pos x="T12" y="T13"/>
                  </a:cxn>
                  <a:cxn ang="T113">
                    <a:pos x="T14" y="T15"/>
                  </a:cxn>
                  <a:cxn ang="T114">
                    <a:pos x="T16" y="T17"/>
                  </a:cxn>
                  <a:cxn ang="T115">
                    <a:pos x="T18" y="T19"/>
                  </a:cxn>
                  <a:cxn ang="T116">
                    <a:pos x="T20" y="T21"/>
                  </a:cxn>
                  <a:cxn ang="T117">
                    <a:pos x="T22" y="T23"/>
                  </a:cxn>
                  <a:cxn ang="T118">
                    <a:pos x="T24" y="T25"/>
                  </a:cxn>
                  <a:cxn ang="T119">
                    <a:pos x="T26" y="T27"/>
                  </a:cxn>
                  <a:cxn ang="T120">
                    <a:pos x="T28" y="T29"/>
                  </a:cxn>
                  <a:cxn ang="T121">
                    <a:pos x="T30" y="T31"/>
                  </a:cxn>
                  <a:cxn ang="T122">
                    <a:pos x="T32" y="T33"/>
                  </a:cxn>
                  <a:cxn ang="T123">
                    <a:pos x="T34" y="T35"/>
                  </a:cxn>
                  <a:cxn ang="T124">
                    <a:pos x="T36" y="T37"/>
                  </a:cxn>
                  <a:cxn ang="T125">
                    <a:pos x="T38" y="T39"/>
                  </a:cxn>
                  <a:cxn ang="T126">
                    <a:pos x="T40" y="T41"/>
                  </a:cxn>
                  <a:cxn ang="T127">
                    <a:pos x="T42" y="T43"/>
                  </a:cxn>
                  <a:cxn ang="T128">
                    <a:pos x="T44" y="T45"/>
                  </a:cxn>
                  <a:cxn ang="T129">
                    <a:pos x="T46" y="T47"/>
                  </a:cxn>
                  <a:cxn ang="T130">
                    <a:pos x="T48" y="T49"/>
                  </a:cxn>
                  <a:cxn ang="T131">
                    <a:pos x="T50" y="T51"/>
                  </a:cxn>
                  <a:cxn ang="T132">
                    <a:pos x="T52" y="T53"/>
                  </a:cxn>
                  <a:cxn ang="T133">
                    <a:pos x="T54" y="T55"/>
                  </a:cxn>
                  <a:cxn ang="T134">
                    <a:pos x="T56" y="T57"/>
                  </a:cxn>
                  <a:cxn ang="T135">
                    <a:pos x="T58" y="T59"/>
                  </a:cxn>
                  <a:cxn ang="T136">
                    <a:pos x="T60" y="T61"/>
                  </a:cxn>
                  <a:cxn ang="T137">
                    <a:pos x="T62" y="T63"/>
                  </a:cxn>
                  <a:cxn ang="T138">
                    <a:pos x="T64" y="T65"/>
                  </a:cxn>
                  <a:cxn ang="T139">
                    <a:pos x="T66" y="T67"/>
                  </a:cxn>
                  <a:cxn ang="T140">
                    <a:pos x="T68" y="T69"/>
                  </a:cxn>
                  <a:cxn ang="T141">
                    <a:pos x="T70" y="T71"/>
                  </a:cxn>
                  <a:cxn ang="T142">
                    <a:pos x="T72" y="T73"/>
                  </a:cxn>
                  <a:cxn ang="T143">
                    <a:pos x="T74" y="T75"/>
                  </a:cxn>
                  <a:cxn ang="T144">
                    <a:pos x="T76" y="T77"/>
                  </a:cxn>
                  <a:cxn ang="T145">
                    <a:pos x="T78" y="T79"/>
                  </a:cxn>
                  <a:cxn ang="T146">
                    <a:pos x="T80" y="T81"/>
                  </a:cxn>
                  <a:cxn ang="T147">
                    <a:pos x="T82" y="T83"/>
                  </a:cxn>
                  <a:cxn ang="T148">
                    <a:pos x="T84" y="T85"/>
                  </a:cxn>
                  <a:cxn ang="T149">
                    <a:pos x="T86" y="T87"/>
                  </a:cxn>
                  <a:cxn ang="T150">
                    <a:pos x="T88" y="T89"/>
                  </a:cxn>
                  <a:cxn ang="T151">
                    <a:pos x="T90" y="T91"/>
                  </a:cxn>
                  <a:cxn ang="T152">
                    <a:pos x="T92" y="T93"/>
                  </a:cxn>
                  <a:cxn ang="T153">
                    <a:pos x="T94" y="T95"/>
                  </a:cxn>
                  <a:cxn ang="T154">
                    <a:pos x="T96" y="T97"/>
                  </a:cxn>
                  <a:cxn ang="T155">
                    <a:pos x="T98" y="T99"/>
                  </a:cxn>
                  <a:cxn ang="T156">
                    <a:pos x="T100" y="T101"/>
                  </a:cxn>
                  <a:cxn ang="T157">
                    <a:pos x="T102" y="T103"/>
                  </a:cxn>
                  <a:cxn ang="T158">
                    <a:pos x="T104" y="T105"/>
                  </a:cxn>
                </a:cxnLst>
                <a:rect l="0" t="0" r="r" b="b"/>
                <a:pathLst>
                  <a:path w="77" h="86">
                    <a:moveTo>
                      <a:pt x="8" y="84"/>
                    </a:moveTo>
                    <a:cubicBezTo>
                      <a:pt x="8" y="84"/>
                      <a:pt x="8" y="84"/>
                      <a:pt x="8" y="84"/>
                    </a:cubicBezTo>
                    <a:cubicBezTo>
                      <a:pt x="7" y="83"/>
                      <a:pt x="7" y="83"/>
                      <a:pt x="7" y="83"/>
                    </a:cubicBezTo>
                    <a:cubicBezTo>
                      <a:pt x="3" y="79"/>
                      <a:pt x="0" y="74"/>
                      <a:pt x="1" y="69"/>
                    </a:cubicBezTo>
                    <a:cubicBezTo>
                      <a:pt x="1" y="66"/>
                      <a:pt x="5" y="63"/>
                      <a:pt x="8" y="61"/>
                    </a:cubicBezTo>
                    <a:cubicBezTo>
                      <a:pt x="9" y="60"/>
                      <a:pt x="10" y="60"/>
                      <a:pt x="11" y="60"/>
                    </a:cubicBezTo>
                    <a:cubicBezTo>
                      <a:pt x="12" y="62"/>
                      <a:pt x="12" y="62"/>
                      <a:pt x="12" y="62"/>
                    </a:cubicBezTo>
                    <a:cubicBezTo>
                      <a:pt x="13" y="63"/>
                      <a:pt x="14" y="64"/>
                      <a:pt x="15" y="65"/>
                    </a:cubicBezTo>
                    <a:cubicBezTo>
                      <a:pt x="16" y="66"/>
                      <a:pt x="18" y="66"/>
                      <a:pt x="19" y="65"/>
                    </a:cubicBezTo>
                    <a:cubicBezTo>
                      <a:pt x="20" y="64"/>
                      <a:pt x="20" y="62"/>
                      <a:pt x="19" y="60"/>
                    </a:cubicBezTo>
                    <a:cubicBezTo>
                      <a:pt x="19" y="59"/>
                      <a:pt x="19" y="59"/>
                      <a:pt x="19" y="59"/>
                    </a:cubicBezTo>
                    <a:cubicBezTo>
                      <a:pt x="18" y="57"/>
                      <a:pt x="18" y="56"/>
                      <a:pt x="18" y="56"/>
                    </a:cubicBezTo>
                    <a:cubicBezTo>
                      <a:pt x="18" y="55"/>
                      <a:pt x="18" y="55"/>
                      <a:pt x="18" y="54"/>
                    </a:cubicBezTo>
                    <a:cubicBezTo>
                      <a:pt x="19" y="54"/>
                      <a:pt x="19" y="54"/>
                      <a:pt x="19" y="54"/>
                    </a:cubicBezTo>
                    <a:cubicBezTo>
                      <a:pt x="21" y="53"/>
                      <a:pt x="21" y="53"/>
                      <a:pt x="21" y="53"/>
                    </a:cubicBezTo>
                    <a:cubicBezTo>
                      <a:pt x="21" y="53"/>
                      <a:pt x="22" y="52"/>
                      <a:pt x="23" y="53"/>
                    </a:cubicBezTo>
                    <a:cubicBezTo>
                      <a:pt x="25" y="54"/>
                      <a:pt x="27" y="57"/>
                      <a:pt x="29" y="59"/>
                    </a:cubicBezTo>
                    <a:cubicBezTo>
                      <a:pt x="30" y="60"/>
                      <a:pt x="30" y="60"/>
                      <a:pt x="30" y="60"/>
                    </a:cubicBezTo>
                    <a:cubicBezTo>
                      <a:pt x="30" y="60"/>
                      <a:pt x="31" y="61"/>
                      <a:pt x="31" y="61"/>
                    </a:cubicBezTo>
                    <a:cubicBezTo>
                      <a:pt x="35" y="66"/>
                      <a:pt x="38" y="70"/>
                      <a:pt x="41" y="70"/>
                    </a:cubicBezTo>
                    <a:cubicBezTo>
                      <a:pt x="42" y="70"/>
                      <a:pt x="43" y="69"/>
                      <a:pt x="44" y="68"/>
                    </a:cubicBezTo>
                    <a:cubicBezTo>
                      <a:pt x="45" y="67"/>
                      <a:pt x="44" y="65"/>
                      <a:pt x="43" y="63"/>
                    </a:cubicBezTo>
                    <a:cubicBezTo>
                      <a:pt x="42" y="61"/>
                      <a:pt x="38" y="58"/>
                      <a:pt x="36" y="55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3" y="52"/>
                      <a:pt x="33" y="52"/>
                      <a:pt x="33" y="52"/>
                    </a:cubicBezTo>
                    <a:cubicBezTo>
                      <a:pt x="31" y="50"/>
                      <a:pt x="29" y="48"/>
                      <a:pt x="30" y="47"/>
                    </a:cubicBezTo>
                    <a:cubicBezTo>
                      <a:pt x="30" y="46"/>
                      <a:pt x="30" y="46"/>
                      <a:pt x="30" y="46"/>
                    </a:cubicBezTo>
                    <a:cubicBezTo>
                      <a:pt x="31" y="46"/>
                      <a:pt x="31" y="46"/>
                      <a:pt x="31" y="46"/>
                    </a:cubicBezTo>
                    <a:cubicBezTo>
                      <a:pt x="33" y="47"/>
                      <a:pt x="35" y="48"/>
                      <a:pt x="37" y="50"/>
                    </a:cubicBezTo>
                    <a:cubicBezTo>
                      <a:pt x="41" y="53"/>
                      <a:pt x="45" y="55"/>
                      <a:pt x="46" y="53"/>
                    </a:cubicBezTo>
                    <a:cubicBezTo>
                      <a:pt x="48" y="51"/>
                      <a:pt x="45" y="48"/>
                      <a:pt x="40" y="45"/>
                    </a:cubicBezTo>
                    <a:cubicBezTo>
                      <a:pt x="38" y="43"/>
                      <a:pt x="34" y="40"/>
                      <a:pt x="35" y="39"/>
                    </a:cubicBezTo>
                    <a:cubicBezTo>
                      <a:pt x="35" y="39"/>
                      <a:pt x="35" y="37"/>
                      <a:pt x="35" y="37"/>
                    </a:cubicBezTo>
                    <a:cubicBezTo>
                      <a:pt x="36" y="35"/>
                      <a:pt x="38" y="33"/>
                      <a:pt x="39" y="30"/>
                    </a:cubicBezTo>
                    <a:cubicBezTo>
                      <a:pt x="39" y="30"/>
                      <a:pt x="39" y="30"/>
                      <a:pt x="39" y="30"/>
                    </a:cubicBezTo>
                    <a:cubicBezTo>
                      <a:pt x="40" y="30"/>
                      <a:pt x="45" y="32"/>
                      <a:pt x="48" y="34"/>
                    </a:cubicBezTo>
                    <a:cubicBezTo>
                      <a:pt x="53" y="37"/>
                      <a:pt x="53" y="37"/>
                      <a:pt x="53" y="37"/>
                    </a:cubicBezTo>
                    <a:cubicBezTo>
                      <a:pt x="58" y="40"/>
                      <a:pt x="61" y="42"/>
                      <a:pt x="63" y="41"/>
                    </a:cubicBezTo>
                    <a:cubicBezTo>
                      <a:pt x="63" y="41"/>
                      <a:pt x="64" y="41"/>
                      <a:pt x="64" y="40"/>
                    </a:cubicBezTo>
                    <a:cubicBezTo>
                      <a:pt x="65" y="38"/>
                      <a:pt x="61" y="35"/>
                      <a:pt x="54" y="31"/>
                    </a:cubicBezTo>
                    <a:cubicBezTo>
                      <a:pt x="51" y="30"/>
                      <a:pt x="51" y="30"/>
                      <a:pt x="51" y="30"/>
                    </a:cubicBezTo>
                    <a:cubicBezTo>
                      <a:pt x="48" y="28"/>
                      <a:pt x="44" y="26"/>
                      <a:pt x="43" y="25"/>
                    </a:cubicBezTo>
                    <a:cubicBezTo>
                      <a:pt x="42" y="24"/>
                      <a:pt x="42" y="23"/>
                      <a:pt x="43" y="21"/>
                    </a:cubicBezTo>
                    <a:cubicBezTo>
                      <a:pt x="43" y="21"/>
                      <a:pt x="45" y="13"/>
                      <a:pt x="45" y="13"/>
                    </a:cubicBezTo>
                    <a:cubicBezTo>
                      <a:pt x="45" y="13"/>
                      <a:pt x="46" y="12"/>
                      <a:pt x="46" y="12"/>
                    </a:cubicBezTo>
                    <a:cubicBezTo>
                      <a:pt x="47" y="11"/>
                      <a:pt x="47" y="10"/>
                      <a:pt x="49" y="11"/>
                    </a:cubicBezTo>
                    <a:cubicBezTo>
                      <a:pt x="50" y="11"/>
                      <a:pt x="52" y="12"/>
                      <a:pt x="55" y="13"/>
                    </a:cubicBezTo>
                    <a:cubicBezTo>
                      <a:pt x="61" y="16"/>
                      <a:pt x="66" y="18"/>
                      <a:pt x="68" y="18"/>
                    </a:cubicBezTo>
                    <a:cubicBezTo>
                      <a:pt x="68" y="17"/>
                      <a:pt x="68" y="17"/>
                      <a:pt x="69" y="16"/>
                    </a:cubicBezTo>
                    <a:cubicBezTo>
                      <a:pt x="69" y="13"/>
                      <a:pt x="65" y="10"/>
                      <a:pt x="56" y="7"/>
                    </a:cubicBezTo>
                    <a:cubicBezTo>
                      <a:pt x="53" y="6"/>
                      <a:pt x="51" y="5"/>
                      <a:pt x="51" y="4"/>
                    </a:cubicBezTo>
                    <a:cubicBezTo>
                      <a:pt x="51" y="3"/>
                      <a:pt x="51" y="3"/>
                      <a:pt x="52" y="2"/>
                    </a:cubicBezTo>
                    <a:cubicBezTo>
                      <a:pt x="52" y="2"/>
                      <a:pt x="53" y="2"/>
                      <a:pt x="53" y="2"/>
                    </a:cubicBezTo>
                    <a:cubicBezTo>
                      <a:pt x="56" y="0"/>
                      <a:pt x="60" y="1"/>
                      <a:pt x="65" y="3"/>
                    </a:cubicBezTo>
                    <a:cubicBezTo>
                      <a:pt x="65" y="3"/>
                      <a:pt x="66" y="3"/>
                      <a:pt x="66" y="3"/>
                    </a:cubicBezTo>
                    <a:cubicBezTo>
                      <a:pt x="73" y="8"/>
                      <a:pt x="77" y="14"/>
                      <a:pt x="76" y="22"/>
                    </a:cubicBezTo>
                    <a:cubicBezTo>
                      <a:pt x="76" y="23"/>
                      <a:pt x="76" y="24"/>
                      <a:pt x="75" y="25"/>
                    </a:cubicBezTo>
                    <a:cubicBezTo>
                      <a:pt x="74" y="25"/>
                      <a:pt x="72" y="25"/>
                      <a:pt x="68" y="24"/>
                    </a:cubicBezTo>
                    <a:cubicBezTo>
                      <a:pt x="64" y="23"/>
                      <a:pt x="64" y="23"/>
                      <a:pt x="64" y="23"/>
                    </a:cubicBezTo>
                    <a:cubicBezTo>
                      <a:pt x="62" y="22"/>
                      <a:pt x="59" y="21"/>
                      <a:pt x="56" y="20"/>
                    </a:cubicBezTo>
                    <a:cubicBezTo>
                      <a:pt x="55" y="19"/>
                      <a:pt x="53" y="20"/>
                      <a:pt x="52" y="20"/>
                    </a:cubicBezTo>
                    <a:cubicBezTo>
                      <a:pt x="51" y="21"/>
                      <a:pt x="51" y="21"/>
                      <a:pt x="51" y="22"/>
                    </a:cubicBezTo>
                    <a:cubicBezTo>
                      <a:pt x="50" y="25"/>
                      <a:pt x="52" y="26"/>
                      <a:pt x="55" y="27"/>
                    </a:cubicBezTo>
                    <a:cubicBezTo>
                      <a:pt x="59" y="29"/>
                      <a:pt x="63" y="31"/>
                      <a:pt x="68" y="33"/>
                    </a:cubicBezTo>
                    <a:cubicBezTo>
                      <a:pt x="70" y="34"/>
                      <a:pt x="71" y="37"/>
                      <a:pt x="71" y="38"/>
                    </a:cubicBezTo>
                    <a:cubicBezTo>
                      <a:pt x="72" y="39"/>
                      <a:pt x="71" y="41"/>
                      <a:pt x="71" y="42"/>
                    </a:cubicBezTo>
                    <a:cubicBezTo>
                      <a:pt x="69" y="45"/>
                      <a:pt x="69" y="45"/>
                      <a:pt x="69" y="45"/>
                    </a:cubicBezTo>
                    <a:cubicBezTo>
                      <a:pt x="68" y="47"/>
                      <a:pt x="68" y="47"/>
                      <a:pt x="68" y="47"/>
                    </a:cubicBezTo>
                    <a:cubicBezTo>
                      <a:pt x="68" y="47"/>
                      <a:pt x="66" y="49"/>
                      <a:pt x="66" y="49"/>
                    </a:cubicBezTo>
                    <a:cubicBezTo>
                      <a:pt x="63" y="49"/>
                      <a:pt x="59" y="46"/>
                      <a:pt x="57" y="44"/>
                    </a:cubicBezTo>
                    <a:cubicBezTo>
                      <a:pt x="55" y="43"/>
                      <a:pt x="55" y="43"/>
                      <a:pt x="55" y="43"/>
                    </a:cubicBezTo>
                    <a:cubicBezTo>
                      <a:pt x="53" y="41"/>
                      <a:pt x="53" y="41"/>
                      <a:pt x="53" y="41"/>
                    </a:cubicBezTo>
                    <a:cubicBezTo>
                      <a:pt x="49" y="39"/>
                      <a:pt x="45" y="35"/>
                      <a:pt x="42" y="39"/>
                    </a:cubicBezTo>
                    <a:cubicBezTo>
                      <a:pt x="42" y="39"/>
                      <a:pt x="41" y="40"/>
                      <a:pt x="41" y="41"/>
                    </a:cubicBezTo>
                    <a:cubicBezTo>
                      <a:pt x="42" y="42"/>
                      <a:pt x="43" y="44"/>
                      <a:pt x="46" y="46"/>
                    </a:cubicBezTo>
                    <a:cubicBezTo>
                      <a:pt x="46" y="46"/>
                      <a:pt x="46" y="46"/>
                      <a:pt x="46" y="46"/>
                    </a:cubicBezTo>
                    <a:cubicBezTo>
                      <a:pt x="49" y="48"/>
                      <a:pt x="58" y="54"/>
                      <a:pt x="59" y="56"/>
                    </a:cubicBezTo>
                    <a:cubicBezTo>
                      <a:pt x="59" y="57"/>
                      <a:pt x="58" y="60"/>
                      <a:pt x="57" y="62"/>
                    </a:cubicBezTo>
                    <a:cubicBezTo>
                      <a:pt x="56" y="63"/>
                      <a:pt x="54" y="66"/>
                      <a:pt x="54" y="66"/>
                    </a:cubicBezTo>
                    <a:cubicBezTo>
                      <a:pt x="51" y="69"/>
                      <a:pt x="47" y="72"/>
                      <a:pt x="44" y="74"/>
                    </a:cubicBezTo>
                    <a:cubicBezTo>
                      <a:pt x="43" y="75"/>
                      <a:pt x="42" y="75"/>
                      <a:pt x="40" y="73"/>
                    </a:cubicBezTo>
                    <a:cubicBezTo>
                      <a:pt x="40" y="73"/>
                      <a:pt x="40" y="73"/>
                      <a:pt x="40" y="73"/>
                    </a:cubicBezTo>
                    <a:cubicBezTo>
                      <a:pt x="37" y="71"/>
                      <a:pt x="31" y="64"/>
                      <a:pt x="29" y="61"/>
                    </a:cubicBezTo>
                    <a:cubicBezTo>
                      <a:pt x="27" y="59"/>
                      <a:pt x="25" y="56"/>
                      <a:pt x="22" y="58"/>
                    </a:cubicBezTo>
                    <a:cubicBezTo>
                      <a:pt x="21" y="58"/>
                      <a:pt x="21" y="58"/>
                      <a:pt x="21" y="59"/>
                    </a:cubicBezTo>
                    <a:cubicBezTo>
                      <a:pt x="20" y="62"/>
                      <a:pt x="24" y="67"/>
                      <a:pt x="27" y="72"/>
                    </a:cubicBezTo>
                    <a:cubicBezTo>
                      <a:pt x="29" y="75"/>
                      <a:pt x="32" y="78"/>
                      <a:pt x="32" y="80"/>
                    </a:cubicBezTo>
                    <a:cubicBezTo>
                      <a:pt x="32" y="81"/>
                      <a:pt x="31" y="82"/>
                      <a:pt x="31" y="82"/>
                    </a:cubicBezTo>
                    <a:cubicBezTo>
                      <a:pt x="30" y="83"/>
                      <a:pt x="29" y="82"/>
                      <a:pt x="29" y="82"/>
                    </a:cubicBezTo>
                    <a:cubicBezTo>
                      <a:pt x="29" y="82"/>
                      <a:pt x="25" y="79"/>
                      <a:pt x="25" y="79"/>
                    </a:cubicBezTo>
                    <a:cubicBezTo>
                      <a:pt x="23" y="78"/>
                      <a:pt x="22" y="76"/>
                      <a:pt x="21" y="74"/>
                    </a:cubicBezTo>
                    <a:cubicBezTo>
                      <a:pt x="19" y="71"/>
                      <a:pt x="17" y="69"/>
                      <a:pt x="15" y="70"/>
                    </a:cubicBezTo>
                    <a:cubicBezTo>
                      <a:pt x="13" y="72"/>
                      <a:pt x="14" y="73"/>
                      <a:pt x="16" y="75"/>
                    </a:cubicBezTo>
                    <a:cubicBezTo>
                      <a:pt x="17" y="77"/>
                      <a:pt x="17" y="77"/>
                      <a:pt x="17" y="77"/>
                    </a:cubicBezTo>
                    <a:cubicBezTo>
                      <a:pt x="19" y="79"/>
                      <a:pt x="19" y="79"/>
                      <a:pt x="19" y="79"/>
                    </a:cubicBezTo>
                    <a:cubicBezTo>
                      <a:pt x="20" y="81"/>
                      <a:pt x="21" y="83"/>
                      <a:pt x="22" y="84"/>
                    </a:cubicBezTo>
                    <a:cubicBezTo>
                      <a:pt x="22" y="84"/>
                      <a:pt x="22" y="85"/>
                      <a:pt x="22" y="85"/>
                    </a:cubicBezTo>
                    <a:cubicBezTo>
                      <a:pt x="21" y="85"/>
                      <a:pt x="21" y="86"/>
                      <a:pt x="20" y="85"/>
                    </a:cubicBezTo>
                    <a:cubicBezTo>
                      <a:pt x="18" y="84"/>
                      <a:pt x="15" y="81"/>
                      <a:pt x="14" y="79"/>
                    </a:cubicBezTo>
                    <a:cubicBezTo>
                      <a:pt x="12" y="75"/>
                      <a:pt x="12" y="75"/>
                      <a:pt x="12" y="75"/>
                    </a:cubicBezTo>
                    <a:cubicBezTo>
                      <a:pt x="11" y="72"/>
                      <a:pt x="10" y="68"/>
                      <a:pt x="8" y="67"/>
                    </a:cubicBezTo>
                    <a:cubicBezTo>
                      <a:pt x="8" y="67"/>
                      <a:pt x="7" y="67"/>
                      <a:pt x="6" y="67"/>
                    </a:cubicBezTo>
                    <a:cubicBezTo>
                      <a:pt x="6" y="67"/>
                      <a:pt x="6" y="67"/>
                      <a:pt x="6" y="68"/>
                    </a:cubicBezTo>
                    <a:cubicBezTo>
                      <a:pt x="3" y="70"/>
                      <a:pt x="6" y="73"/>
                      <a:pt x="7" y="75"/>
                    </a:cubicBezTo>
                    <a:cubicBezTo>
                      <a:pt x="8" y="77"/>
                      <a:pt x="9" y="81"/>
                      <a:pt x="9" y="83"/>
                    </a:cubicBezTo>
                    <a:cubicBezTo>
                      <a:pt x="9" y="83"/>
                      <a:pt x="9" y="84"/>
                      <a:pt x="8" y="84"/>
                    </a:cubicBezTo>
                    <a:close/>
                  </a:path>
                </a:pathLst>
              </a:custGeom>
              <a:noFill/>
              <a:ln w="476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3" name="Freeform 636">
                <a:extLst>
                  <a:ext uri="{FF2B5EF4-FFF2-40B4-BE49-F238E27FC236}">
                    <a16:creationId xmlns:a16="http://schemas.microsoft.com/office/drawing/2014/main" id="{35C81253-8E02-4260-BB82-11A82D186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4" y="3238"/>
                <a:ext cx="313" cy="148"/>
              </a:xfrm>
              <a:custGeom>
                <a:avLst/>
                <a:gdLst>
                  <a:gd name="T0" fmla="*/ 346 w 95"/>
                  <a:gd name="T1" fmla="*/ 88 h 42"/>
                  <a:gd name="T2" fmla="*/ 326 w 95"/>
                  <a:gd name="T3" fmla="*/ 187 h 42"/>
                  <a:gd name="T4" fmla="*/ 316 w 95"/>
                  <a:gd name="T5" fmla="*/ 113 h 42"/>
                  <a:gd name="T6" fmla="*/ 270 w 95"/>
                  <a:gd name="T7" fmla="*/ 14 h 42"/>
                  <a:gd name="T8" fmla="*/ 208 w 95"/>
                  <a:gd name="T9" fmla="*/ 74 h 42"/>
                  <a:gd name="T10" fmla="*/ 175 w 95"/>
                  <a:gd name="T11" fmla="*/ 285 h 42"/>
                  <a:gd name="T12" fmla="*/ 185 w 95"/>
                  <a:gd name="T13" fmla="*/ 63 h 42"/>
                  <a:gd name="T14" fmla="*/ 142 w 95"/>
                  <a:gd name="T15" fmla="*/ 25 h 42"/>
                  <a:gd name="T16" fmla="*/ 23 w 95"/>
                  <a:gd name="T17" fmla="*/ 324 h 42"/>
                  <a:gd name="T18" fmla="*/ 86 w 95"/>
                  <a:gd name="T19" fmla="*/ 310 h 42"/>
                  <a:gd name="T20" fmla="*/ 109 w 95"/>
                  <a:gd name="T21" fmla="*/ 187 h 42"/>
                  <a:gd name="T22" fmla="*/ 119 w 95"/>
                  <a:gd name="T23" fmla="*/ 384 h 42"/>
                  <a:gd name="T24" fmla="*/ 237 w 95"/>
                  <a:gd name="T25" fmla="*/ 398 h 42"/>
                  <a:gd name="T26" fmla="*/ 260 w 95"/>
                  <a:gd name="T27" fmla="*/ 197 h 42"/>
                  <a:gd name="T28" fmla="*/ 260 w 95"/>
                  <a:gd name="T29" fmla="*/ 423 h 42"/>
                  <a:gd name="T30" fmla="*/ 283 w 95"/>
                  <a:gd name="T31" fmla="*/ 472 h 42"/>
                  <a:gd name="T32" fmla="*/ 326 w 95"/>
                  <a:gd name="T33" fmla="*/ 359 h 42"/>
                  <a:gd name="T34" fmla="*/ 336 w 95"/>
                  <a:gd name="T35" fmla="*/ 324 h 42"/>
                  <a:gd name="T36" fmla="*/ 359 w 95"/>
                  <a:gd name="T37" fmla="*/ 324 h 42"/>
                  <a:gd name="T38" fmla="*/ 346 w 95"/>
                  <a:gd name="T39" fmla="*/ 423 h 42"/>
                  <a:gd name="T40" fmla="*/ 392 w 95"/>
                  <a:gd name="T41" fmla="*/ 472 h 42"/>
                  <a:gd name="T42" fmla="*/ 412 w 95"/>
                  <a:gd name="T43" fmla="*/ 310 h 42"/>
                  <a:gd name="T44" fmla="*/ 445 w 95"/>
                  <a:gd name="T45" fmla="*/ 137 h 42"/>
                  <a:gd name="T46" fmla="*/ 455 w 95"/>
                  <a:gd name="T47" fmla="*/ 335 h 42"/>
                  <a:gd name="T48" fmla="*/ 455 w 95"/>
                  <a:gd name="T49" fmla="*/ 472 h 42"/>
                  <a:gd name="T50" fmla="*/ 619 w 95"/>
                  <a:gd name="T51" fmla="*/ 423 h 42"/>
                  <a:gd name="T52" fmla="*/ 652 w 95"/>
                  <a:gd name="T53" fmla="*/ 211 h 42"/>
                  <a:gd name="T54" fmla="*/ 652 w 95"/>
                  <a:gd name="T55" fmla="*/ 423 h 42"/>
                  <a:gd name="T56" fmla="*/ 662 w 95"/>
                  <a:gd name="T57" fmla="*/ 497 h 42"/>
                  <a:gd name="T58" fmla="*/ 761 w 95"/>
                  <a:gd name="T59" fmla="*/ 497 h 42"/>
                  <a:gd name="T60" fmla="*/ 794 w 95"/>
                  <a:gd name="T61" fmla="*/ 335 h 42"/>
                  <a:gd name="T62" fmla="*/ 824 w 95"/>
                  <a:gd name="T63" fmla="*/ 324 h 42"/>
                  <a:gd name="T64" fmla="*/ 814 w 95"/>
                  <a:gd name="T65" fmla="*/ 472 h 42"/>
                  <a:gd name="T66" fmla="*/ 847 w 95"/>
                  <a:gd name="T67" fmla="*/ 497 h 42"/>
                  <a:gd name="T68" fmla="*/ 1031 w 95"/>
                  <a:gd name="T69" fmla="*/ 324 h 42"/>
                  <a:gd name="T70" fmla="*/ 923 w 95"/>
                  <a:gd name="T71" fmla="*/ 148 h 42"/>
                  <a:gd name="T72" fmla="*/ 913 w 95"/>
                  <a:gd name="T73" fmla="*/ 247 h 42"/>
                  <a:gd name="T74" fmla="*/ 890 w 95"/>
                  <a:gd name="T75" fmla="*/ 349 h 42"/>
                  <a:gd name="T76" fmla="*/ 880 w 95"/>
                  <a:gd name="T77" fmla="*/ 247 h 42"/>
                  <a:gd name="T78" fmla="*/ 824 w 95"/>
                  <a:gd name="T79" fmla="*/ 88 h 42"/>
                  <a:gd name="T80" fmla="*/ 761 w 95"/>
                  <a:gd name="T81" fmla="*/ 88 h 42"/>
                  <a:gd name="T82" fmla="*/ 748 w 95"/>
                  <a:gd name="T83" fmla="*/ 148 h 42"/>
                  <a:gd name="T84" fmla="*/ 748 w 95"/>
                  <a:gd name="T85" fmla="*/ 275 h 42"/>
                  <a:gd name="T86" fmla="*/ 728 w 95"/>
                  <a:gd name="T87" fmla="*/ 349 h 42"/>
                  <a:gd name="T88" fmla="*/ 715 w 95"/>
                  <a:gd name="T89" fmla="*/ 275 h 42"/>
                  <a:gd name="T90" fmla="*/ 662 w 95"/>
                  <a:gd name="T91" fmla="*/ 49 h 42"/>
                  <a:gd name="T92" fmla="*/ 586 w 95"/>
                  <a:gd name="T93" fmla="*/ 187 h 42"/>
                  <a:gd name="T94" fmla="*/ 563 w 95"/>
                  <a:gd name="T95" fmla="*/ 374 h 42"/>
                  <a:gd name="T96" fmla="*/ 544 w 95"/>
                  <a:gd name="T97" fmla="*/ 384 h 42"/>
                  <a:gd name="T98" fmla="*/ 530 w 95"/>
                  <a:gd name="T99" fmla="*/ 359 h 42"/>
                  <a:gd name="T100" fmla="*/ 544 w 95"/>
                  <a:gd name="T101" fmla="*/ 39 h 42"/>
                  <a:gd name="T102" fmla="*/ 435 w 95"/>
                  <a:gd name="T103" fmla="*/ 14 h 42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</a:gdLst>
                <a:ahLst/>
                <a:cxnLst>
                  <a:cxn ang="T104">
                    <a:pos x="T0" y="T1"/>
                  </a:cxn>
                  <a:cxn ang="T105">
                    <a:pos x="T2" y="T3"/>
                  </a:cxn>
                  <a:cxn ang="T106">
                    <a:pos x="T4" y="T5"/>
                  </a:cxn>
                  <a:cxn ang="T107">
                    <a:pos x="T6" y="T7"/>
                  </a:cxn>
                  <a:cxn ang="T108">
                    <a:pos x="T8" y="T9"/>
                  </a:cxn>
                  <a:cxn ang="T109">
                    <a:pos x="T10" y="T11"/>
                  </a:cxn>
                  <a:cxn ang="T110">
                    <a:pos x="T12" y="T13"/>
                  </a:cxn>
                  <a:cxn ang="T111">
                    <a:pos x="T14" y="T15"/>
                  </a:cxn>
                  <a:cxn ang="T112">
                    <a:pos x="T16" y="T17"/>
                  </a:cxn>
                  <a:cxn ang="T113">
                    <a:pos x="T18" y="T19"/>
                  </a:cxn>
                  <a:cxn ang="T114">
                    <a:pos x="T20" y="T21"/>
                  </a:cxn>
                  <a:cxn ang="T115">
                    <a:pos x="T22" y="T23"/>
                  </a:cxn>
                  <a:cxn ang="T116">
                    <a:pos x="T24" y="T25"/>
                  </a:cxn>
                  <a:cxn ang="T117">
                    <a:pos x="T26" y="T27"/>
                  </a:cxn>
                  <a:cxn ang="T118">
                    <a:pos x="T28" y="T29"/>
                  </a:cxn>
                  <a:cxn ang="T119">
                    <a:pos x="T30" y="T31"/>
                  </a:cxn>
                  <a:cxn ang="T120">
                    <a:pos x="T32" y="T33"/>
                  </a:cxn>
                  <a:cxn ang="T121">
                    <a:pos x="T34" y="T35"/>
                  </a:cxn>
                  <a:cxn ang="T122">
                    <a:pos x="T36" y="T37"/>
                  </a:cxn>
                  <a:cxn ang="T123">
                    <a:pos x="T38" y="T39"/>
                  </a:cxn>
                  <a:cxn ang="T124">
                    <a:pos x="T40" y="T41"/>
                  </a:cxn>
                  <a:cxn ang="T125">
                    <a:pos x="T42" y="T43"/>
                  </a:cxn>
                  <a:cxn ang="T126">
                    <a:pos x="T44" y="T45"/>
                  </a:cxn>
                  <a:cxn ang="T127">
                    <a:pos x="T46" y="T47"/>
                  </a:cxn>
                  <a:cxn ang="T128">
                    <a:pos x="T48" y="T49"/>
                  </a:cxn>
                  <a:cxn ang="T129">
                    <a:pos x="T50" y="T51"/>
                  </a:cxn>
                  <a:cxn ang="T130">
                    <a:pos x="T52" y="T53"/>
                  </a:cxn>
                  <a:cxn ang="T131">
                    <a:pos x="T54" y="T55"/>
                  </a:cxn>
                  <a:cxn ang="T132">
                    <a:pos x="T56" y="T57"/>
                  </a:cxn>
                  <a:cxn ang="T133">
                    <a:pos x="T58" y="T59"/>
                  </a:cxn>
                  <a:cxn ang="T134">
                    <a:pos x="T60" y="T61"/>
                  </a:cxn>
                  <a:cxn ang="T135">
                    <a:pos x="T62" y="T63"/>
                  </a:cxn>
                  <a:cxn ang="T136">
                    <a:pos x="T64" y="T65"/>
                  </a:cxn>
                  <a:cxn ang="T137">
                    <a:pos x="T66" y="T67"/>
                  </a:cxn>
                  <a:cxn ang="T138">
                    <a:pos x="T68" y="T69"/>
                  </a:cxn>
                  <a:cxn ang="T139">
                    <a:pos x="T70" y="T71"/>
                  </a:cxn>
                  <a:cxn ang="T140">
                    <a:pos x="T72" y="T73"/>
                  </a:cxn>
                  <a:cxn ang="T141">
                    <a:pos x="T74" y="T75"/>
                  </a:cxn>
                  <a:cxn ang="T142">
                    <a:pos x="T76" y="T77"/>
                  </a:cxn>
                  <a:cxn ang="T143">
                    <a:pos x="T78" y="T79"/>
                  </a:cxn>
                  <a:cxn ang="T144">
                    <a:pos x="T80" y="T81"/>
                  </a:cxn>
                  <a:cxn ang="T145">
                    <a:pos x="T82" y="T83"/>
                  </a:cxn>
                  <a:cxn ang="T146">
                    <a:pos x="T84" y="T85"/>
                  </a:cxn>
                  <a:cxn ang="T147">
                    <a:pos x="T86" y="T87"/>
                  </a:cxn>
                  <a:cxn ang="T148">
                    <a:pos x="T88" y="T89"/>
                  </a:cxn>
                  <a:cxn ang="T149">
                    <a:pos x="T90" y="T91"/>
                  </a:cxn>
                  <a:cxn ang="T150">
                    <a:pos x="T92" y="T93"/>
                  </a:cxn>
                  <a:cxn ang="T151">
                    <a:pos x="T94" y="T95"/>
                  </a:cxn>
                  <a:cxn ang="T152">
                    <a:pos x="T96" y="T97"/>
                  </a:cxn>
                  <a:cxn ang="T153">
                    <a:pos x="T98" y="T99"/>
                  </a:cxn>
                  <a:cxn ang="T154">
                    <a:pos x="T100" y="T101"/>
                  </a:cxn>
                  <a:cxn ang="T155">
                    <a:pos x="T102" y="T103"/>
                  </a:cxn>
                </a:cxnLst>
                <a:rect l="0" t="0" r="r" b="b"/>
                <a:pathLst>
                  <a:path w="95" h="42">
                    <a:moveTo>
                      <a:pt x="34" y="2"/>
                    </a:moveTo>
                    <a:cubicBezTo>
                      <a:pt x="32" y="4"/>
                      <a:pt x="32" y="7"/>
                      <a:pt x="32" y="7"/>
                    </a:cubicBezTo>
                    <a:cubicBezTo>
                      <a:pt x="32" y="9"/>
                      <a:pt x="32" y="13"/>
                      <a:pt x="31" y="14"/>
                    </a:cubicBezTo>
                    <a:cubicBezTo>
                      <a:pt x="31" y="15"/>
                      <a:pt x="31" y="15"/>
                      <a:pt x="30" y="15"/>
                    </a:cubicBezTo>
                    <a:cubicBezTo>
                      <a:pt x="30" y="15"/>
                      <a:pt x="29" y="14"/>
                      <a:pt x="29" y="14"/>
                    </a:cubicBezTo>
                    <a:cubicBezTo>
                      <a:pt x="28" y="13"/>
                      <a:pt x="29" y="11"/>
                      <a:pt x="29" y="9"/>
                    </a:cubicBezTo>
                    <a:cubicBezTo>
                      <a:pt x="29" y="6"/>
                      <a:pt x="29" y="6"/>
                      <a:pt x="29" y="6"/>
                    </a:cubicBezTo>
                    <a:cubicBezTo>
                      <a:pt x="30" y="3"/>
                      <a:pt x="27" y="2"/>
                      <a:pt x="25" y="1"/>
                    </a:cubicBezTo>
                    <a:cubicBezTo>
                      <a:pt x="23" y="1"/>
                      <a:pt x="22" y="2"/>
                      <a:pt x="21" y="2"/>
                    </a:cubicBezTo>
                    <a:cubicBezTo>
                      <a:pt x="20" y="3"/>
                      <a:pt x="19" y="5"/>
                      <a:pt x="19" y="6"/>
                    </a:cubicBezTo>
                    <a:cubicBezTo>
                      <a:pt x="19" y="6"/>
                      <a:pt x="18" y="22"/>
                      <a:pt x="18" y="22"/>
                    </a:cubicBezTo>
                    <a:cubicBezTo>
                      <a:pt x="18" y="23"/>
                      <a:pt x="17" y="23"/>
                      <a:pt x="16" y="23"/>
                    </a:cubicBezTo>
                    <a:cubicBezTo>
                      <a:pt x="16" y="23"/>
                      <a:pt x="15" y="23"/>
                      <a:pt x="15" y="22"/>
                    </a:cubicBezTo>
                    <a:cubicBezTo>
                      <a:pt x="15" y="22"/>
                      <a:pt x="16" y="12"/>
                      <a:pt x="17" y="5"/>
                    </a:cubicBezTo>
                    <a:cubicBezTo>
                      <a:pt x="17" y="3"/>
                      <a:pt x="16" y="3"/>
                      <a:pt x="16" y="2"/>
                    </a:cubicBezTo>
                    <a:cubicBezTo>
                      <a:pt x="15" y="2"/>
                      <a:pt x="15" y="2"/>
                      <a:pt x="13" y="2"/>
                    </a:cubicBezTo>
                    <a:cubicBezTo>
                      <a:pt x="6" y="4"/>
                      <a:pt x="1" y="9"/>
                      <a:pt x="1" y="16"/>
                    </a:cubicBezTo>
                    <a:cubicBezTo>
                      <a:pt x="0" y="20"/>
                      <a:pt x="1" y="23"/>
                      <a:pt x="2" y="26"/>
                    </a:cubicBezTo>
                    <a:cubicBezTo>
                      <a:pt x="3" y="28"/>
                      <a:pt x="4" y="29"/>
                      <a:pt x="6" y="28"/>
                    </a:cubicBezTo>
                    <a:cubicBezTo>
                      <a:pt x="6" y="28"/>
                      <a:pt x="8" y="28"/>
                      <a:pt x="8" y="25"/>
                    </a:cubicBezTo>
                    <a:cubicBezTo>
                      <a:pt x="8" y="25"/>
                      <a:pt x="8" y="16"/>
                      <a:pt x="8" y="16"/>
                    </a:cubicBezTo>
                    <a:cubicBezTo>
                      <a:pt x="8" y="16"/>
                      <a:pt x="9" y="15"/>
                      <a:pt x="10" y="15"/>
                    </a:cubicBezTo>
                    <a:cubicBezTo>
                      <a:pt x="11" y="15"/>
                      <a:pt x="11" y="16"/>
                      <a:pt x="11" y="17"/>
                    </a:cubicBezTo>
                    <a:cubicBezTo>
                      <a:pt x="11" y="31"/>
                      <a:pt x="11" y="31"/>
                      <a:pt x="11" y="31"/>
                    </a:cubicBezTo>
                    <a:cubicBezTo>
                      <a:pt x="10" y="34"/>
                      <a:pt x="12" y="36"/>
                      <a:pt x="15" y="36"/>
                    </a:cubicBezTo>
                    <a:cubicBezTo>
                      <a:pt x="21" y="36"/>
                      <a:pt x="22" y="33"/>
                      <a:pt x="22" y="32"/>
                    </a:cubicBezTo>
                    <a:cubicBezTo>
                      <a:pt x="23" y="18"/>
                      <a:pt x="23" y="18"/>
                      <a:pt x="23" y="18"/>
                    </a:cubicBezTo>
                    <a:cubicBezTo>
                      <a:pt x="23" y="17"/>
                      <a:pt x="24" y="16"/>
                      <a:pt x="24" y="16"/>
                    </a:cubicBezTo>
                    <a:cubicBezTo>
                      <a:pt x="25" y="16"/>
                      <a:pt x="25" y="17"/>
                      <a:pt x="25" y="18"/>
                    </a:cubicBezTo>
                    <a:cubicBezTo>
                      <a:pt x="24" y="34"/>
                      <a:pt x="24" y="34"/>
                      <a:pt x="24" y="34"/>
                    </a:cubicBezTo>
                    <a:cubicBezTo>
                      <a:pt x="24" y="35"/>
                      <a:pt x="24" y="36"/>
                      <a:pt x="25" y="37"/>
                    </a:cubicBezTo>
                    <a:cubicBezTo>
                      <a:pt x="25" y="37"/>
                      <a:pt x="26" y="38"/>
                      <a:pt x="26" y="38"/>
                    </a:cubicBezTo>
                    <a:cubicBezTo>
                      <a:pt x="28" y="38"/>
                      <a:pt x="29" y="37"/>
                      <a:pt x="30" y="35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9"/>
                      <a:pt x="30" y="29"/>
                      <a:pt x="30" y="29"/>
                    </a:cubicBezTo>
                    <a:cubicBezTo>
                      <a:pt x="30" y="28"/>
                      <a:pt x="30" y="27"/>
                      <a:pt x="31" y="26"/>
                    </a:cubicBezTo>
                    <a:cubicBezTo>
                      <a:pt x="31" y="26"/>
                      <a:pt x="32" y="26"/>
                      <a:pt x="32" y="26"/>
                    </a:cubicBezTo>
                    <a:cubicBezTo>
                      <a:pt x="33" y="26"/>
                      <a:pt x="33" y="26"/>
                      <a:pt x="33" y="26"/>
                    </a:cubicBezTo>
                    <a:cubicBezTo>
                      <a:pt x="34" y="27"/>
                      <a:pt x="33" y="30"/>
                      <a:pt x="33" y="31"/>
                    </a:cubicBezTo>
                    <a:cubicBezTo>
                      <a:pt x="32" y="34"/>
                      <a:pt x="32" y="34"/>
                      <a:pt x="32" y="34"/>
                    </a:cubicBezTo>
                    <a:cubicBezTo>
                      <a:pt x="32" y="36"/>
                      <a:pt x="33" y="38"/>
                      <a:pt x="35" y="39"/>
                    </a:cubicBezTo>
                    <a:cubicBezTo>
                      <a:pt x="36" y="39"/>
                      <a:pt x="36" y="39"/>
                      <a:pt x="36" y="38"/>
                    </a:cubicBezTo>
                    <a:cubicBezTo>
                      <a:pt x="37" y="38"/>
                      <a:pt x="37" y="37"/>
                      <a:pt x="38" y="35"/>
                    </a:cubicBezTo>
                    <a:cubicBezTo>
                      <a:pt x="38" y="32"/>
                      <a:pt x="38" y="28"/>
                      <a:pt x="38" y="25"/>
                    </a:cubicBezTo>
                    <a:cubicBezTo>
                      <a:pt x="38" y="21"/>
                      <a:pt x="38" y="17"/>
                      <a:pt x="38" y="15"/>
                    </a:cubicBezTo>
                    <a:cubicBezTo>
                      <a:pt x="39" y="12"/>
                      <a:pt x="40" y="11"/>
                      <a:pt x="41" y="11"/>
                    </a:cubicBezTo>
                    <a:cubicBezTo>
                      <a:pt x="42" y="11"/>
                      <a:pt x="43" y="13"/>
                      <a:pt x="43" y="15"/>
                    </a:cubicBezTo>
                    <a:cubicBezTo>
                      <a:pt x="43" y="17"/>
                      <a:pt x="42" y="22"/>
                      <a:pt x="42" y="27"/>
                    </a:cubicBezTo>
                    <a:cubicBezTo>
                      <a:pt x="41" y="33"/>
                      <a:pt x="41" y="33"/>
                      <a:pt x="41" y="33"/>
                    </a:cubicBezTo>
                    <a:cubicBezTo>
                      <a:pt x="41" y="36"/>
                      <a:pt x="41" y="37"/>
                      <a:pt x="42" y="38"/>
                    </a:cubicBezTo>
                    <a:cubicBezTo>
                      <a:pt x="43" y="39"/>
                      <a:pt x="45" y="40"/>
                      <a:pt x="48" y="41"/>
                    </a:cubicBezTo>
                    <a:cubicBezTo>
                      <a:pt x="56" y="41"/>
                      <a:pt x="57" y="36"/>
                      <a:pt x="57" y="34"/>
                    </a:cubicBezTo>
                    <a:cubicBezTo>
                      <a:pt x="59" y="18"/>
                      <a:pt x="59" y="18"/>
                      <a:pt x="59" y="18"/>
                    </a:cubicBezTo>
                    <a:cubicBezTo>
                      <a:pt x="59" y="17"/>
                      <a:pt x="60" y="17"/>
                      <a:pt x="60" y="17"/>
                    </a:cubicBezTo>
                    <a:cubicBezTo>
                      <a:pt x="61" y="17"/>
                      <a:pt x="62" y="18"/>
                      <a:pt x="62" y="18"/>
                    </a:cubicBezTo>
                    <a:cubicBezTo>
                      <a:pt x="60" y="34"/>
                      <a:pt x="60" y="34"/>
                      <a:pt x="60" y="34"/>
                    </a:cubicBezTo>
                    <a:cubicBezTo>
                      <a:pt x="60" y="35"/>
                      <a:pt x="60" y="35"/>
                      <a:pt x="60" y="35"/>
                    </a:cubicBezTo>
                    <a:cubicBezTo>
                      <a:pt x="60" y="36"/>
                      <a:pt x="60" y="38"/>
                      <a:pt x="61" y="40"/>
                    </a:cubicBezTo>
                    <a:cubicBezTo>
                      <a:pt x="62" y="41"/>
                      <a:pt x="64" y="41"/>
                      <a:pt x="66" y="42"/>
                    </a:cubicBezTo>
                    <a:cubicBezTo>
                      <a:pt x="68" y="42"/>
                      <a:pt x="69" y="41"/>
                      <a:pt x="70" y="40"/>
                    </a:cubicBezTo>
                    <a:cubicBezTo>
                      <a:pt x="72" y="39"/>
                      <a:pt x="72" y="36"/>
                      <a:pt x="72" y="35"/>
                    </a:cubicBezTo>
                    <a:cubicBezTo>
                      <a:pt x="73" y="27"/>
                      <a:pt x="73" y="27"/>
                      <a:pt x="73" y="27"/>
                    </a:cubicBezTo>
                    <a:cubicBezTo>
                      <a:pt x="73" y="26"/>
                      <a:pt x="74" y="25"/>
                      <a:pt x="75" y="25"/>
                    </a:cubicBezTo>
                    <a:cubicBezTo>
                      <a:pt x="75" y="25"/>
                      <a:pt x="75" y="26"/>
                      <a:pt x="76" y="26"/>
                    </a:cubicBezTo>
                    <a:cubicBezTo>
                      <a:pt x="76" y="26"/>
                      <a:pt x="76" y="27"/>
                      <a:pt x="76" y="27"/>
                    </a:cubicBezTo>
                    <a:cubicBezTo>
                      <a:pt x="76" y="31"/>
                      <a:pt x="76" y="35"/>
                      <a:pt x="75" y="38"/>
                    </a:cubicBezTo>
                    <a:cubicBezTo>
                      <a:pt x="75" y="38"/>
                      <a:pt x="75" y="39"/>
                      <a:pt x="76" y="40"/>
                    </a:cubicBezTo>
                    <a:cubicBezTo>
                      <a:pt x="76" y="40"/>
                      <a:pt x="77" y="41"/>
                      <a:pt x="78" y="40"/>
                    </a:cubicBezTo>
                    <a:cubicBezTo>
                      <a:pt x="86" y="39"/>
                      <a:pt x="91" y="36"/>
                      <a:pt x="93" y="31"/>
                    </a:cubicBezTo>
                    <a:cubicBezTo>
                      <a:pt x="94" y="29"/>
                      <a:pt x="95" y="28"/>
                      <a:pt x="95" y="26"/>
                    </a:cubicBezTo>
                    <a:cubicBezTo>
                      <a:pt x="95" y="21"/>
                      <a:pt x="93" y="17"/>
                      <a:pt x="87" y="13"/>
                    </a:cubicBezTo>
                    <a:cubicBezTo>
                      <a:pt x="86" y="12"/>
                      <a:pt x="86" y="12"/>
                      <a:pt x="85" y="12"/>
                    </a:cubicBezTo>
                    <a:cubicBezTo>
                      <a:pt x="84" y="13"/>
                      <a:pt x="84" y="14"/>
                      <a:pt x="84" y="15"/>
                    </a:cubicBezTo>
                    <a:cubicBezTo>
                      <a:pt x="84" y="20"/>
                      <a:pt x="84" y="20"/>
                      <a:pt x="84" y="20"/>
                    </a:cubicBezTo>
                    <a:cubicBezTo>
                      <a:pt x="85" y="23"/>
                      <a:pt x="85" y="24"/>
                      <a:pt x="84" y="26"/>
                    </a:cubicBezTo>
                    <a:cubicBezTo>
                      <a:pt x="84" y="28"/>
                      <a:pt x="83" y="28"/>
                      <a:pt x="82" y="28"/>
                    </a:cubicBezTo>
                    <a:cubicBezTo>
                      <a:pt x="81" y="28"/>
                      <a:pt x="80" y="28"/>
                      <a:pt x="80" y="24"/>
                    </a:cubicBezTo>
                    <a:cubicBezTo>
                      <a:pt x="80" y="22"/>
                      <a:pt x="80" y="21"/>
                      <a:pt x="81" y="20"/>
                    </a:cubicBezTo>
                    <a:cubicBezTo>
                      <a:pt x="81" y="15"/>
                      <a:pt x="81" y="15"/>
                      <a:pt x="81" y="15"/>
                    </a:cubicBezTo>
                    <a:cubicBezTo>
                      <a:pt x="81" y="9"/>
                      <a:pt x="77" y="8"/>
                      <a:pt x="76" y="7"/>
                    </a:cubicBezTo>
                    <a:cubicBezTo>
                      <a:pt x="75" y="7"/>
                      <a:pt x="75" y="7"/>
                      <a:pt x="75" y="7"/>
                    </a:cubicBezTo>
                    <a:cubicBezTo>
                      <a:pt x="73" y="6"/>
                      <a:pt x="71" y="6"/>
                      <a:pt x="70" y="7"/>
                    </a:cubicBezTo>
                    <a:cubicBezTo>
                      <a:pt x="68" y="8"/>
                      <a:pt x="69" y="11"/>
                      <a:pt x="69" y="12"/>
                    </a:cubicBezTo>
                    <a:cubicBezTo>
                      <a:pt x="69" y="12"/>
                      <a:pt x="69" y="12"/>
                      <a:pt x="69" y="12"/>
                    </a:cubicBezTo>
                    <a:cubicBezTo>
                      <a:pt x="69" y="15"/>
                      <a:pt x="69" y="15"/>
                      <a:pt x="69" y="15"/>
                    </a:cubicBezTo>
                    <a:cubicBezTo>
                      <a:pt x="69" y="17"/>
                      <a:pt x="69" y="19"/>
                      <a:pt x="69" y="22"/>
                    </a:cubicBezTo>
                    <a:cubicBezTo>
                      <a:pt x="69" y="23"/>
                      <a:pt x="69" y="23"/>
                      <a:pt x="69" y="23"/>
                    </a:cubicBezTo>
                    <a:cubicBezTo>
                      <a:pt x="68" y="25"/>
                      <a:pt x="68" y="28"/>
                      <a:pt x="67" y="28"/>
                    </a:cubicBezTo>
                    <a:cubicBezTo>
                      <a:pt x="67" y="28"/>
                      <a:pt x="66" y="28"/>
                      <a:pt x="66" y="28"/>
                    </a:cubicBezTo>
                    <a:cubicBezTo>
                      <a:pt x="66" y="27"/>
                      <a:pt x="66" y="25"/>
                      <a:pt x="66" y="22"/>
                    </a:cubicBezTo>
                    <a:cubicBezTo>
                      <a:pt x="66" y="22"/>
                      <a:pt x="67" y="17"/>
                      <a:pt x="67" y="17"/>
                    </a:cubicBezTo>
                    <a:cubicBezTo>
                      <a:pt x="67" y="15"/>
                      <a:pt x="68" y="5"/>
                      <a:pt x="61" y="4"/>
                    </a:cubicBezTo>
                    <a:cubicBezTo>
                      <a:pt x="60" y="4"/>
                      <a:pt x="58" y="4"/>
                      <a:pt x="57" y="5"/>
                    </a:cubicBezTo>
                    <a:cubicBezTo>
                      <a:pt x="54" y="7"/>
                      <a:pt x="54" y="12"/>
                      <a:pt x="54" y="15"/>
                    </a:cubicBezTo>
                    <a:cubicBezTo>
                      <a:pt x="54" y="16"/>
                      <a:pt x="54" y="16"/>
                      <a:pt x="54" y="16"/>
                    </a:cubicBezTo>
                    <a:cubicBezTo>
                      <a:pt x="53" y="26"/>
                      <a:pt x="53" y="29"/>
                      <a:pt x="52" y="30"/>
                    </a:cubicBezTo>
                    <a:cubicBezTo>
                      <a:pt x="52" y="30"/>
                      <a:pt x="52" y="31"/>
                      <a:pt x="52" y="31"/>
                    </a:cubicBezTo>
                    <a:cubicBezTo>
                      <a:pt x="51" y="31"/>
                      <a:pt x="51" y="31"/>
                      <a:pt x="50" y="31"/>
                    </a:cubicBezTo>
                    <a:cubicBezTo>
                      <a:pt x="50" y="31"/>
                      <a:pt x="50" y="31"/>
                      <a:pt x="50" y="30"/>
                    </a:cubicBezTo>
                    <a:cubicBezTo>
                      <a:pt x="49" y="30"/>
                      <a:pt x="49" y="30"/>
                      <a:pt x="49" y="29"/>
                    </a:cubicBezTo>
                    <a:cubicBezTo>
                      <a:pt x="50" y="27"/>
                      <a:pt x="51" y="15"/>
                      <a:pt x="52" y="9"/>
                    </a:cubicBezTo>
                    <a:cubicBezTo>
                      <a:pt x="52" y="8"/>
                      <a:pt x="52" y="5"/>
                      <a:pt x="50" y="3"/>
                    </a:cubicBezTo>
                    <a:cubicBezTo>
                      <a:pt x="49" y="2"/>
                      <a:pt x="48" y="1"/>
                      <a:pt x="46" y="1"/>
                    </a:cubicBezTo>
                    <a:cubicBezTo>
                      <a:pt x="46" y="1"/>
                      <a:pt x="40" y="1"/>
                      <a:pt x="40" y="1"/>
                    </a:cubicBezTo>
                    <a:cubicBezTo>
                      <a:pt x="37" y="0"/>
                      <a:pt x="35" y="1"/>
                      <a:pt x="34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4" name="Freeform 637">
                <a:extLst>
                  <a:ext uri="{FF2B5EF4-FFF2-40B4-BE49-F238E27FC236}">
                    <a16:creationId xmlns:a16="http://schemas.microsoft.com/office/drawing/2014/main" id="{1282490B-D1AC-4E36-A933-9D27977F07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111"/>
                <a:ext cx="2936" cy="2383"/>
              </a:xfrm>
              <a:custGeom>
                <a:avLst/>
                <a:gdLst>
                  <a:gd name="T0" fmla="*/ 2936 w 2936"/>
                  <a:gd name="T1" fmla="*/ 1218 h 2383"/>
                  <a:gd name="T2" fmla="*/ 1317 w 2936"/>
                  <a:gd name="T3" fmla="*/ 0 h 2383"/>
                  <a:gd name="T4" fmla="*/ 0 w 2936"/>
                  <a:gd name="T5" fmla="*/ 586 h 2383"/>
                  <a:gd name="T6" fmla="*/ 0 w 2936"/>
                  <a:gd name="T7" fmla="*/ 2383 h 238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936" h="2383">
                    <a:moveTo>
                      <a:pt x="2936" y="1218"/>
                    </a:moveTo>
                    <a:lnTo>
                      <a:pt x="1317" y="0"/>
                    </a:lnTo>
                    <a:lnTo>
                      <a:pt x="0" y="586"/>
                    </a:lnTo>
                    <a:lnTo>
                      <a:pt x="0" y="2383"/>
                    </a:ln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5" name="Freeform 638">
                <a:extLst>
                  <a:ext uri="{FF2B5EF4-FFF2-40B4-BE49-F238E27FC236}">
                    <a16:creationId xmlns:a16="http://schemas.microsoft.com/office/drawing/2014/main" id="{FF774537-A6E7-4023-A06A-9AE7109C0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329"/>
                <a:ext cx="2936" cy="1583"/>
              </a:xfrm>
              <a:custGeom>
                <a:avLst/>
                <a:gdLst>
                  <a:gd name="T0" fmla="*/ 0 w 892"/>
                  <a:gd name="T1" fmla="*/ 4089 h 451"/>
                  <a:gd name="T2" fmla="*/ 7811 w 892"/>
                  <a:gd name="T3" fmla="*/ 3068 h 451"/>
                  <a:gd name="T4" fmla="*/ 9664 w 892"/>
                  <a:gd name="T5" fmla="*/ 0 h 45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92" h="451">
                    <a:moveTo>
                      <a:pt x="0" y="332"/>
                    </a:moveTo>
                    <a:cubicBezTo>
                      <a:pt x="61" y="376"/>
                      <a:pt x="478" y="451"/>
                      <a:pt x="721" y="249"/>
                    </a:cubicBezTo>
                    <a:cubicBezTo>
                      <a:pt x="839" y="137"/>
                      <a:pt x="879" y="47"/>
                      <a:pt x="892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6" name="Freeform 639">
                <a:extLst>
                  <a:ext uri="{FF2B5EF4-FFF2-40B4-BE49-F238E27FC236}">
                    <a16:creationId xmlns:a16="http://schemas.microsoft.com/office/drawing/2014/main" id="{00E88129-AC28-413D-A18C-CD7FF4267F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677"/>
                <a:ext cx="1228" cy="1386"/>
              </a:xfrm>
              <a:custGeom>
                <a:avLst/>
                <a:gdLst>
                  <a:gd name="T0" fmla="*/ 477 w 373"/>
                  <a:gd name="T1" fmla="*/ 295 h 395"/>
                  <a:gd name="T2" fmla="*/ 207 w 373"/>
                  <a:gd name="T3" fmla="*/ 1442 h 395"/>
                  <a:gd name="T4" fmla="*/ 2884 w 373"/>
                  <a:gd name="T5" fmla="*/ 4863 h 395"/>
                  <a:gd name="T6" fmla="*/ 2884 w 373"/>
                  <a:gd name="T7" fmla="*/ 4863 h 395"/>
                  <a:gd name="T8" fmla="*/ 2710 w 373"/>
                  <a:gd name="T9" fmla="*/ 4309 h 395"/>
                  <a:gd name="T10" fmla="*/ 3513 w 373"/>
                  <a:gd name="T11" fmla="*/ 3397 h 395"/>
                  <a:gd name="T12" fmla="*/ 4043 w 373"/>
                  <a:gd name="T13" fmla="*/ 3646 h 395"/>
                  <a:gd name="T14" fmla="*/ 1508 w 373"/>
                  <a:gd name="T15" fmla="*/ 382 h 395"/>
                  <a:gd name="T16" fmla="*/ 477 w 373"/>
                  <a:gd name="T17" fmla="*/ 295 h 3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3" h="395">
                    <a:moveTo>
                      <a:pt x="44" y="24"/>
                    </a:moveTo>
                    <a:cubicBezTo>
                      <a:pt x="4" y="48"/>
                      <a:pt x="0" y="87"/>
                      <a:pt x="19" y="117"/>
                    </a:cubicBezTo>
                    <a:cubicBezTo>
                      <a:pt x="29" y="127"/>
                      <a:pt x="266" y="395"/>
                      <a:pt x="266" y="395"/>
                    </a:cubicBezTo>
                    <a:cubicBezTo>
                      <a:pt x="266" y="395"/>
                      <a:pt x="266" y="395"/>
                      <a:pt x="266" y="395"/>
                    </a:cubicBezTo>
                    <a:cubicBezTo>
                      <a:pt x="256" y="383"/>
                      <a:pt x="250" y="367"/>
                      <a:pt x="250" y="350"/>
                    </a:cubicBezTo>
                    <a:cubicBezTo>
                      <a:pt x="250" y="309"/>
                      <a:pt x="283" y="276"/>
                      <a:pt x="324" y="276"/>
                    </a:cubicBezTo>
                    <a:cubicBezTo>
                      <a:pt x="343" y="276"/>
                      <a:pt x="360" y="284"/>
                      <a:pt x="373" y="296"/>
                    </a:cubicBezTo>
                    <a:cubicBezTo>
                      <a:pt x="326" y="242"/>
                      <a:pt x="147" y="40"/>
                      <a:pt x="139" y="31"/>
                    </a:cubicBezTo>
                    <a:cubicBezTo>
                      <a:pt x="124" y="14"/>
                      <a:pt x="84" y="0"/>
                      <a:pt x="44" y="24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7" name="Oval 640">
                <a:extLst>
                  <a:ext uri="{FF2B5EF4-FFF2-40B4-BE49-F238E27FC236}">
                    <a16:creationId xmlns:a16="http://schemas.microsoft.com/office/drawing/2014/main" id="{9A6AD40D-C51C-4159-B4DA-DCA4990C3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3351"/>
                <a:ext cx="484" cy="515"/>
              </a:xfrm>
              <a:prstGeom prst="ellipse">
                <a:avLst/>
              </a:pr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28" name="Freeform 641">
                <a:extLst>
                  <a:ext uri="{FF2B5EF4-FFF2-40B4-BE49-F238E27FC236}">
                    <a16:creationId xmlns:a16="http://schemas.microsoft.com/office/drawing/2014/main" id="{825B3716-1E88-4543-B236-8D918B7134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396"/>
                <a:ext cx="1218" cy="1372"/>
              </a:xfrm>
              <a:custGeom>
                <a:avLst/>
                <a:gdLst>
                  <a:gd name="T0" fmla="*/ 1300 w 370"/>
                  <a:gd name="T1" fmla="*/ 161 h 391"/>
                  <a:gd name="T2" fmla="*/ 596 w 370"/>
                  <a:gd name="T3" fmla="*/ 88 h 391"/>
                  <a:gd name="T4" fmla="*/ 132 w 370"/>
                  <a:gd name="T5" fmla="*/ 505 h 391"/>
                  <a:gd name="T6" fmla="*/ 66 w 370"/>
                  <a:gd name="T7" fmla="*/ 1168 h 391"/>
                  <a:gd name="T8" fmla="*/ 174 w 370"/>
                  <a:gd name="T9" fmla="*/ 1393 h 391"/>
                  <a:gd name="T10" fmla="*/ 2838 w 370"/>
                  <a:gd name="T11" fmla="*/ 4814 h 391"/>
                  <a:gd name="T12" fmla="*/ 2851 w 370"/>
                  <a:gd name="T13" fmla="*/ 4814 h 391"/>
                  <a:gd name="T14" fmla="*/ 2676 w 370"/>
                  <a:gd name="T15" fmla="*/ 4260 h 391"/>
                  <a:gd name="T16" fmla="*/ 3480 w 370"/>
                  <a:gd name="T17" fmla="*/ 3348 h 391"/>
                  <a:gd name="T18" fmla="*/ 4010 w 370"/>
                  <a:gd name="T19" fmla="*/ 3597 h 391"/>
                  <a:gd name="T20" fmla="*/ 1462 w 370"/>
                  <a:gd name="T21" fmla="*/ 319 h 391"/>
                  <a:gd name="T22" fmla="*/ 1300 w 370"/>
                  <a:gd name="T23" fmla="*/ 161 h 3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0" h="391">
                    <a:moveTo>
                      <a:pt x="120" y="13"/>
                    </a:moveTo>
                    <a:cubicBezTo>
                      <a:pt x="105" y="6"/>
                      <a:pt x="78" y="0"/>
                      <a:pt x="55" y="7"/>
                    </a:cubicBezTo>
                    <a:cubicBezTo>
                      <a:pt x="38" y="13"/>
                      <a:pt x="21" y="24"/>
                      <a:pt x="12" y="41"/>
                    </a:cubicBezTo>
                    <a:cubicBezTo>
                      <a:pt x="4" y="56"/>
                      <a:pt x="0" y="79"/>
                      <a:pt x="6" y="95"/>
                    </a:cubicBezTo>
                    <a:cubicBezTo>
                      <a:pt x="10" y="103"/>
                      <a:pt x="11" y="106"/>
                      <a:pt x="16" y="113"/>
                    </a:cubicBezTo>
                    <a:cubicBezTo>
                      <a:pt x="25" y="123"/>
                      <a:pt x="262" y="391"/>
                      <a:pt x="262" y="391"/>
                    </a:cubicBezTo>
                    <a:cubicBezTo>
                      <a:pt x="263" y="391"/>
                      <a:pt x="263" y="391"/>
                      <a:pt x="263" y="391"/>
                    </a:cubicBezTo>
                    <a:cubicBezTo>
                      <a:pt x="253" y="379"/>
                      <a:pt x="247" y="363"/>
                      <a:pt x="247" y="346"/>
                    </a:cubicBezTo>
                    <a:cubicBezTo>
                      <a:pt x="247" y="305"/>
                      <a:pt x="280" y="272"/>
                      <a:pt x="321" y="272"/>
                    </a:cubicBezTo>
                    <a:cubicBezTo>
                      <a:pt x="340" y="272"/>
                      <a:pt x="357" y="280"/>
                      <a:pt x="370" y="292"/>
                    </a:cubicBezTo>
                    <a:cubicBezTo>
                      <a:pt x="322" y="238"/>
                      <a:pt x="143" y="35"/>
                      <a:pt x="135" y="26"/>
                    </a:cubicBezTo>
                    <a:cubicBezTo>
                      <a:pt x="128" y="20"/>
                      <a:pt x="128" y="17"/>
                      <a:pt x="120" y="13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29" name="Freeform 642">
                <a:extLst>
                  <a:ext uri="{FF2B5EF4-FFF2-40B4-BE49-F238E27FC236}">
                    <a16:creationId xmlns:a16="http://schemas.microsoft.com/office/drawing/2014/main" id="{1F3048BF-56EA-442D-8EA6-5EFCD7827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2677"/>
                <a:ext cx="1228" cy="1386"/>
              </a:xfrm>
              <a:custGeom>
                <a:avLst/>
                <a:gdLst>
                  <a:gd name="T0" fmla="*/ 477 w 373"/>
                  <a:gd name="T1" fmla="*/ 295 h 395"/>
                  <a:gd name="T2" fmla="*/ 207 w 373"/>
                  <a:gd name="T3" fmla="*/ 1442 h 395"/>
                  <a:gd name="T4" fmla="*/ 2884 w 373"/>
                  <a:gd name="T5" fmla="*/ 4863 h 395"/>
                  <a:gd name="T6" fmla="*/ 2884 w 373"/>
                  <a:gd name="T7" fmla="*/ 4863 h 395"/>
                  <a:gd name="T8" fmla="*/ 2710 w 373"/>
                  <a:gd name="T9" fmla="*/ 4309 h 395"/>
                  <a:gd name="T10" fmla="*/ 3513 w 373"/>
                  <a:gd name="T11" fmla="*/ 3397 h 395"/>
                  <a:gd name="T12" fmla="*/ 4043 w 373"/>
                  <a:gd name="T13" fmla="*/ 3646 h 395"/>
                  <a:gd name="T14" fmla="*/ 1508 w 373"/>
                  <a:gd name="T15" fmla="*/ 382 h 395"/>
                  <a:gd name="T16" fmla="*/ 477 w 373"/>
                  <a:gd name="T17" fmla="*/ 295 h 39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373" h="395">
                    <a:moveTo>
                      <a:pt x="44" y="24"/>
                    </a:moveTo>
                    <a:cubicBezTo>
                      <a:pt x="4" y="48"/>
                      <a:pt x="0" y="87"/>
                      <a:pt x="19" y="117"/>
                    </a:cubicBezTo>
                    <a:cubicBezTo>
                      <a:pt x="29" y="127"/>
                      <a:pt x="266" y="395"/>
                      <a:pt x="266" y="395"/>
                    </a:cubicBezTo>
                    <a:cubicBezTo>
                      <a:pt x="266" y="395"/>
                      <a:pt x="266" y="395"/>
                      <a:pt x="266" y="395"/>
                    </a:cubicBezTo>
                    <a:cubicBezTo>
                      <a:pt x="256" y="383"/>
                      <a:pt x="250" y="367"/>
                      <a:pt x="250" y="350"/>
                    </a:cubicBezTo>
                    <a:cubicBezTo>
                      <a:pt x="250" y="309"/>
                      <a:pt x="283" y="276"/>
                      <a:pt x="324" y="276"/>
                    </a:cubicBezTo>
                    <a:cubicBezTo>
                      <a:pt x="343" y="276"/>
                      <a:pt x="360" y="284"/>
                      <a:pt x="373" y="296"/>
                    </a:cubicBezTo>
                    <a:cubicBezTo>
                      <a:pt x="326" y="242"/>
                      <a:pt x="147" y="40"/>
                      <a:pt x="139" y="31"/>
                    </a:cubicBezTo>
                    <a:cubicBezTo>
                      <a:pt x="124" y="14"/>
                      <a:pt x="84" y="0"/>
                      <a:pt x="44" y="2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0" name="Oval 643">
                <a:extLst>
                  <a:ext uri="{FF2B5EF4-FFF2-40B4-BE49-F238E27FC236}">
                    <a16:creationId xmlns:a16="http://schemas.microsoft.com/office/drawing/2014/main" id="{4E07D967-148E-4F3D-AB93-F18BF47F6E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3351"/>
                <a:ext cx="484" cy="515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1" name="Freeform 644">
                <a:extLst>
                  <a:ext uri="{FF2B5EF4-FFF2-40B4-BE49-F238E27FC236}">
                    <a16:creationId xmlns:a16="http://schemas.microsoft.com/office/drawing/2014/main" id="{9A092BA5-7025-4919-AE52-2A13046A65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2" y="2396"/>
                <a:ext cx="1218" cy="1372"/>
              </a:xfrm>
              <a:custGeom>
                <a:avLst/>
                <a:gdLst>
                  <a:gd name="T0" fmla="*/ 1300 w 370"/>
                  <a:gd name="T1" fmla="*/ 161 h 391"/>
                  <a:gd name="T2" fmla="*/ 596 w 370"/>
                  <a:gd name="T3" fmla="*/ 88 h 391"/>
                  <a:gd name="T4" fmla="*/ 132 w 370"/>
                  <a:gd name="T5" fmla="*/ 505 h 391"/>
                  <a:gd name="T6" fmla="*/ 66 w 370"/>
                  <a:gd name="T7" fmla="*/ 1168 h 391"/>
                  <a:gd name="T8" fmla="*/ 174 w 370"/>
                  <a:gd name="T9" fmla="*/ 1393 h 391"/>
                  <a:gd name="T10" fmla="*/ 2838 w 370"/>
                  <a:gd name="T11" fmla="*/ 4814 h 391"/>
                  <a:gd name="T12" fmla="*/ 2851 w 370"/>
                  <a:gd name="T13" fmla="*/ 4814 h 391"/>
                  <a:gd name="T14" fmla="*/ 2676 w 370"/>
                  <a:gd name="T15" fmla="*/ 4260 h 391"/>
                  <a:gd name="T16" fmla="*/ 3480 w 370"/>
                  <a:gd name="T17" fmla="*/ 3348 h 391"/>
                  <a:gd name="T18" fmla="*/ 4010 w 370"/>
                  <a:gd name="T19" fmla="*/ 3597 h 391"/>
                  <a:gd name="T20" fmla="*/ 1462 w 370"/>
                  <a:gd name="T21" fmla="*/ 319 h 391"/>
                  <a:gd name="T22" fmla="*/ 1300 w 370"/>
                  <a:gd name="T23" fmla="*/ 161 h 391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</a:gdLst>
                <a:ahLst/>
                <a:cxnLst>
                  <a:cxn ang="T24">
                    <a:pos x="T0" y="T1"/>
                  </a:cxn>
                  <a:cxn ang="T25">
                    <a:pos x="T2" y="T3"/>
                  </a:cxn>
                  <a:cxn ang="T26">
                    <a:pos x="T4" y="T5"/>
                  </a:cxn>
                  <a:cxn ang="T27">
                    <a:pos x="T6" y="T7"/>
                  </a:cxn>
                  <a:cxn ang="T28">
                    <a:pos x="T8" y="T9"/>
                  </a:cxn>
                  <a:cxn ang="T29">
                    <a:pos x="T10" y="T11"/>
                  </a:cxn>
                  <a:cxn ang="T30">
                    <a:pos x="T12" y="T13"/>
                  </a:cxn>
                  <a:cxn ang="T31">
                    <a:pos x="T14" y="T15"/>
                  </a:cxn>
                  <a:cxn ang="T32">
                    <a:pos x="T16" y="T17"/>
                  </a:cxn>
                  <a:cxn ang="T33">
                    <a:pos x="T18" y="T19"/>
                  </a:cxn>
                  <a:cxn ang="T34">
                    <a:pos x="T20" y="T21"/>
                  </a:cxn>
                  <a:cxn ang="T35">
                    <a:pos x="T22" y="T23"/>
                  </a:cxn>
                </a:cxnLst>
                <a:rect l="0" t="0" r="r" b="b"/>
                <a:pathLst>
                  <a:path w="370" h="391">
                    <a:moveTo>
                      <a:pt x="120" y="13"/>
                    </a:moveTo>
                    <a:cubicBezTo>
                      <a:pt x="105" y="6"/>
                      <a:pt x="78" y="0"/>
                      <a:pt x="55" y="7"/>
                    </a:cubicBezTo>
                    <a:cubicBezTo>
                      <a:pt x="38" y="13"/>
                      <a:pt x="21" y="24"/>
                      <a:pt x="12" y="41"/>
                    </a:cubicBezTo>
                    <a:cubicBezTo>
                      <a:pt x="4" y="56"/>
                      <a:pt x="0" y="79"/>
                      <a:pt x="6" y="95"/>
                    </a:cubicBezTo>
                    <a:cubicBezTo>
                      <a:pt x="10" y="103"/>
                      <a:pt x="11" y="106"/>
                      <a:pt x="16" y="113"/>
                    </a:cubicBezTo>
                    <a:cubicBezTo>
                      <a:pt x="25" y="123"/>
                      <a:pt x="262" y="391"/>
                      <a:pt x="262" y="391"/>
                    </a:cubicBezTo>
                    <a:cubicBezTo>
                      <a:pt x="263" y="391"/>
                      <a:pt x="263" y="391"/>
                      <a:pt x="263" y="391"/>
                    </a:cubicBezTo>
                    <a:cubicBezTo>
                      <a:pt x="253" y="379"/>
                      <a:pt x="247" y="363"/>
                      <a:pt x="247" y="346"/>
                    </a:cubicBezTo>
                    <a:cubicBezTo>
                      <a:pt x="247" y="305"/>
                      <a:pt x="280" y="272"/>
                      <a:pt x="321" y="272"/>
                    </a:cubicBezTo>
                    <a:cubicBezTo>
                      <a:pt x="340" y="272"/>
                      <a:pt x="357" y="280"/>
                      <a:pt x="370" y="292"/>
                    </a:cubicBezTo>
                    <a:cubicBezTo>
                      <a:pt x="322" y="238"/>
                      <a:pt x="143" y="35"/>
                      <a:pt x="135" y="26"/>
                    </a:cubicBezTo>
                    <a:cubicBezTo>
                      <a:pt x="128" y="20"/>
                      <a:pt x="128" y="17"/>
                      <a:pt x="120" y="1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2" name="Oval 645">
                <a:extLst>
                  <a:ext uri="{FF2B5EF4-FFF2-40B4-BE49-F238E27FC236}">
                    <a16:creationId xmlns:a16="http://schemas.microsoft.com/office/drawing/2014/main" id="{6C8477F2-4572-4772-BA53-1F292F120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3094"/>
                <a:ext cx="484" cy="516"/>
              </a:xfrm>
              <a:prstGeom prst="ellipse">
                <a:avLst/>
              </a:prstGeom>
              <a:solidFill>
                <a:srgbClr val="FB805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3" name="Oval 646">
                <a:extLst>
                  <a:ext uri="{FF2B5EF4-FFF2-40B4-BE49-F238E27FC236}">
                    <a16:creationId xmlns:a16="http://schemas.microsoft.com/office/drawing/2014/main" id="{CD0C0C30-1E4A-4BB1-B666-58CED71E03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3098"/>
                <a:ext cx="484" cy="519"/>
              </a:xfrm>
              <a:prstGeom prst="ellipse">
                <a:avLst/>
              </a:pr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4" name="Freeform 647">
                <a:extLst>
                  <a:ext uri="{FF2B5EF4-FFF2-40B4-BE49-F238E27FC236}">
                    <a16:creationId xmlns:a16="http://schemas.microsoft.com/office/drawing/2014/main" id="{2D13F9D2-FD52-4709-948F-51EEDCE73D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143"/>
                <a:ext cx="1211" cy="1369"/>
              </a:xfrm>
              <a:custGeom>
                <a:avLst/>
                <a:gdLst>
                  <a:gd name="T0" fmla="*/ 510 w 368"/>
                  <a:gd name="T1" fmla="*/ 172 h 390"/>
                  <a:gd name="T2" fmla="*/ 161 w 368"/>
                  <a:gd name="T3" fmla="*/ 653 h 390"/>
                  <a:gd name="T4" fmla="*/ 142 w 368"/>
                  <a:gd name="T5" fmla="*/ 1369 h 390"/>
                  <a:gd name="T6" fmla="*/ 2817 w 368"/>
                  <a:gd name="T7" fmla="*/ 4806 h 390"/>
                  <a:gd name="T8" fmla="*/ 2817 w 368"/>
                  <a:gd name="T9" fmla="*/ 4806 h 390"/>
                  <a:gd name="T10" fmla="*/ 2652 w 368"/>
                  <a:gd name="T11" fmla="*/ 4251 h 390"/>
                  <a:gd name="T12" fmla="*/ 3442 w 368"/>
                  <a:gd name="T13" fmla="*/ 3338 h 390"/>
                  <a:gd name="T14" fmla="*/ 3985 w 368"/>
                  <a:gd name="T15" fmla="*/ 3573 h 390"/>
                  <a:gd name="T16" fmla="*/ 1441 w 368"/>
                  <a:gd name="T17" fmla="*/ 309 h 390"/>
                  <a:gd name="T18" fmla="*/ 510 w 368"/>
                  <a:gd name="T19" fmla="*/ 172 h 3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8" h="390">
                    <a:moveTo>
                      <a:pt x="47" y="14"/>
                    </a:moveTo>
                    <a:cubicBezTo>
                      <a:pt x="25" y="27"/>
                      <a:pt x="18" y="41"/>
                      <a:pt x="15" y="53"/>
                    </a:cubicBezTo>
                    <a:cubicBezTo>
                      <a:pt x="10" y="68"/>
                      <a:pt x="0" y="92"/>
                      <a:pt x="13" y="111"/>
                    </a:cubicBezTo>
                    <a:cubicBezTo>
                      <a:pt x="22" y="121"/>
                      <a:pt x="260" y="390"/>
                      <a:pt x="260" y="390"/>
                    </a:cubicBezTo>
                    <a:cubicBezTo>
                      <a:pt x="260" y="390"/>
                      <a:pt x="260" y="390"/>
                      <a:pt x="260" y="390"/>
                    </a:cubicBezTo>
                    <a:cubicBezTo>
                      <a:pt x="251" y="377"/>
                      <a:pt x="245" y="362"/>
                      <a:pt x="245" y="345"/>
                    </a:cubicBezTo>
                    <a:cubicBezTo>
                      <a:pt x="245" y="304"/>
                      <a:pt x="278" y="271"/>
                      <a:pt x="318" y="271"/>
                    </a:cubicBezTo>
                    <a:cubicBezTo>
                      <a:pt x="337" y="271"/>
                      <a:pt x="355" y="278"/>
                      <a:pt x="368" y="290"/>
                    </a:cubicBezTo>
                    <a:cubicBezTo>
                      <a:pt x="320" y="236"/>
                      <a:pt x="141" y="33"/>
                      <a:pt x="133" y="25"/>
                    </a:cubicBezTo>
                    <a:cubicBezTo>
                      <a:pt x="113" y="4"/>
                      <a:pt x="69" y="0"/>
                      <a:pt x="47" y="14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5" name="Oval 648">
                <a:extLst>
                  <a:ext uri="{FF2B5EF4-FFF2-40B4-BE49-F238E27FC236}">
                    <a16:creationId xmlns:a16="http://schemas.microsoft.com/office/drawing/2014/main" id="{9DE9C80A-6062-4F8C-AA75-8046FE0CC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3094"/>
                <a:ext cx="484" cy="516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36" name="Freeform 649">
                <a:extLst>
                  <a:ext uri="{FF2B5EF4-FFF2-40B4-BE49-F238E27FC236}">
                    <a16:creationId xmlns:a16="http://schemas.microsoft.com/office/drawing/2014/main" id="{F75BB312-E977-4DDC-A962-E8B1A7612D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8" y="2143"/>
                <a:ext cx="1211" cy="1369"/>
              </a:xfrm>
              <a:custGeom>
                <a:avLst/>
                <a:gdLst>
                  <a:gd name="T0" fmla="*/ 510 w 368"/>
                  <a:gd name="T1" fmla="*/ 172 h 390"/>
                  <a:gd name="T2" fmla="*/ 161 w 368"/>
                  <a:gd name="T3" fmla="*/ 653 h 390"/>
                  <a:gd name="T4" fmla="*/ 142 w 368"/>
                  <a:gd name="T5" fmla="*/ 1369 h 390"/>
                  <a:gd name="T6" fmla="*/ 2817 w 368"/>
                  <a:gd name="T7" fmla="*/ 4806 h 390"/>
                  <a:gd name="T8" fmla="*/ 2817 w 368"/>
                  <a:gd name="T9" fmla="*/ 4806 h 390"/>
                  <a:gd name="T10" fmla="*/ 2652 w 368"/>
                  <a:gd name="T11" fmla="*/ 4251 h 390"/>
                  <a:gd name="T12" fmla="*/ 3442 w 368"/>
                  <a:gd name="T13" fmla="*/ 3338 h 390"/>
                  <a:gd name="T14" fmla="*/ 3985 w 368"/>
                  <a:gd name="T15" fmla="*/ 3573 h 390"/>
                  <a:gd name="T16" fmla="*/ 1441 w 368"/>
                  <a:gd name="T17" fmla="*/ 309 h 390"/>
                  <a:gd name="T18" fmla="*/ 510 w 368"/>
                  <a:gd name="T19" fmla="*/ 172 h 390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368" h="390">
                    <a:moveTo>
                      <a:pt x="47" y="14"/>
                    </a:moveTo>
                    <a:cubicBezTo>
                      <a:pt x="25" y="27"/>
                      <a:pt x="18" y="41"/>
                      <a:pt x="15" y="53"/>
                    </a:cubicBezTo>
                    <a:cubicBezTo>
                      <a:pt x="10" y="68"/>
                      <a:pt x="0" y="92"/>
                      <a:pt x="13" y="111"/>
                    </a:cubicBezTo>
                    <a:cubicBezTo>
                      <a:pt x="22" y="121"/>
                      <a:pt x="260" y="390"/>
                      <a:pt x="260" y="390"/>
                    </a:cubicBezTo>
                    <a:cubicBezTo>
                      <a:pt x="260" y="390"/>
                      <a:pt x="260" y="390"/>
                      <a:pt x="260" y="390"/>
                    </a:cubicBezTo>
                    <a:cubicBezTo>
                      <a:pt x="251" y="377"/>
                      <a:pt x="245" y="362"/>
                      <a:pt x="245" y="345"/>
                    </a:cubicBezTo>
                    <a:cubicBezTo>
                      <a:pt x="245" y="304"/>
                      <a:pt x="278" y="271"/>
                      <a:pt x="318" y="271"/>
                    </a:cubicBezTo>
                    <a:cubicBezTo>
                      <a:pt x="337" y="271"/>
                      <a:pt x="355" y="278"/>
                      <a:pt x="368" y="290"/>
                    </a:cubicBezTo>
                    <a:cubicBezTo>
                      <a:pt x="320" y="236"/>
                      <a:pt x="141" y="33"/>
                      <a:pt x="133" y="25"/>
                    </a:cubicBezTo>
                    <a:cubicBezTo>
                      <a:pt x="113" y="4"/>
                      <a:pt x="69" y="0"/>
                      <a:pt x="47" y="1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7" name="Freeform 650">
                <a:extLst>
                  <a:ext uri="{FF2B5EF4-FFF2-40B4-BE49-F238E27FC236}">
                    <a16:creationId xmlns:a16="http://schemas.microsoft.com/office/drawing/2014/main" id="{80714839-DF5C-467A-898F-53FA108E66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8" y="3515"/>
                <a:ext cx="86" cy="46"/>
              </a:xfrm>
              <a:custGeom>
                <a:avLst/>
                <a:gdLst>
                  <a:gd name="T0" fmla="*/ 0 w 26"/>
                  <a:gd name="T1" fmla="*/ 88 h 13"/>
                  <a:gd name="T2" fmla="*/ 86 w 26"/>
                  <a:gd name="T3" fmla="*/ 0 h 13"/>
                  <a:gd name="T4" fmla="*/ 109 w 26"/>
                  <a:gd name="T5" fmla="*/ 163 h 13"/>
                  <a:gd name="T6" fmla="*/ 284 w 26"/>
                  <a:gd name="T7" fmla="*/ 14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6" h="13">
                    <a:moveTo>
                      <a:pt x="0" y="7"/>
                    </a:moveTo>
                    <a:cubicBezTo>
                      <a:pt x="1" y="3"/>
                      <a:pt x="4" y="0"/>
                      <a:pt x="8" y="0"/>
                    </a:cubicBezTo>
                    <a:cubicBezTo>
                      <a:pt x="8" y="5"/>
                      <a:pt x="7" y="10"/>
                      <a:pt x="10" y="13"/>
                    </a:cubicBezTo>
                    <a:cubicBezTo>
                      <a:pt x="17" y="11"/>
                      <a:pt x="19" y="0"/>
                      <a:pt x="26" y="1"/>
                    </a:cubicBezTo>
                  </a:path>
                </a:pathLst>
              </a:custGeom>
              <a:noFill/>
              <a:ln w="11113" cap="rnd">
                <a:solidFill>
                  <a:srgbClr val="FEE87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8" name="Freeform 651">
                <a:extLst>
                  <a:ext uri="{FF2B5EF4-FFF2-40B4-BE49-F238E27FC236}">
                    <a16:creationId xmlns:a16="http://schemas.microsoft.com/office/drawing/2014/main" id="{351F4085-6A7E-405D-91A1-65198CCCAF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3494"/>
                <a:ext cx="82" cy="46"/>
              </a:xfrm>
              <a:custGeom>
                <a:avLst/>
                <a:gdLst>
                  <a:gd name="T0" fmla="*/ 226 w 25"/>
                  <a:gd name="T1" fmla="*/ 163 h 13"/>
                  <a:gd name="T2" fmla="*/ 246 w 25"/>
                  <a:gd name="T3" fmla="*/ 50 h 13"/>
                  <a:gd name="T4" fmla="*/ 141 w 25"/>
                  <a:gd name="T5" fmla="*/ 124 h 13"/>
                  <a:gd name="T6" fmla="*/ 161 w 25"/>
                  <a:gd name="T7" fmla="*/ 50 h 13"/>
                  <a:gd name="T8" fmla="*/ 85 w 25"/>
                  <a:gd name="T9" fmla="*/ 74 h 13"/>
                  <a:gd name="T10" fmla="*/ 75 w 25"/>
                  <a:gd name="T11" fmla="*/ 0 h 13"/>
                  <a:gd name="T12" fmla="*/ 0 w 25"/>
                  <a:gd name="T13" fmla="*/ 74 h 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5" h="13">
                    <a:moveTo>
                      <a:pt x="21" y="13"/>
                    </a:moveTo>
                    <a:cubicBezTo>
                      <a:pt x="25" y="11"/>
                      <a:pt x="25" y="8"/>
                      <a:pt x="23" y="4"/>
                    </a:cubicBezTo>
                    <a:cubicBezTo>
                      <a:pt x="19" y="4"/>
                      <a:pt x="16" y="7"/>
                      <a:pt x="13" y="10"/>
                    </a:cubicBezTo>
                    <a:cubicBezTo>
                      <a:pt x="15" y="8"/>
                      <a:pt x="14" y="6"/>
                      <a:pt x="15" y="4"/>
                    </a:cubicBezTo>
                    <a:cubicBezTo>
                      <a:pt x="14" y="4"/>
                      <a:pt x="10" y="5"/>
                      <a:pt x="8" y="6"/>
                    </a:cubicBezTo>
                    <a:cubicBezTo>
                      <a:pt x="9" y="3"/>
                      <a:pt x="7" y="2"/>
                      <a:pt x="7" y="0"/>
                    </a:cubicBezTo>
                    <a:cubicBezTo>
                      <a:pt x="4" y="1"/>
                      <a:pt x="1" y="3"/>
                      <a:pt x="0" y="6"/>
                    </a:cubicBezTo>
                  </a:path>
                </a:pathLst>
              </a:custGeom>
              <a:noFill/>
              <a:ln w="11113" cap="rnd">
                <a:solidFill>
                  <a:srgbClr val="FEE875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39" name="Freeform 652">
                <a:extLst>
                  <a:ext uri="{FF2B5EF4-FFF2-40B4-BE49-F238E27FC236}">
                    <a16:creationId xmlns:a16="http://schemas.microsoft.com/office/drawing/2014/main" id="{30A42FCB-5A4F-47C7-A87D-D9AE777F5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3501"/>
                <a:ext cx="86" cy="43"/>
              </a:xfrm>
              <a:custGeom>
                <a:avLst/>
                <a:gdLst>
                  <a:gd name="T0" fmla="*/ 0 w 26"/>
                  <a:gd name="T1" fmla="*/ 115 h 12"/>
                  <a:gd name="T2" fmla="*/ 99 w 26"/>
                  <a:gd name="T3" fmla="*/ 0 h 12"/>
                  <a:gd name="T4" fmla="*/ 284 w 26"/>
                  <a:gd name="T5" fmla="*/ 14 h 1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12">
                    <a:moveTo>
                      <a:pt x="0" y="9"/>
                    </a:moveTo>
                    <a:cubicBezTo>
                      <a:pt x="3" y="6"/>
                      <a:pt x="6" y="3"/>
                      <a:pt x="9" y="0"/>
                    </a:cubicBezTo>
                    <a:cubicBezTo>
                      <a:pt x="18" y="9"/>
                      <a:pt x="15" y="12"/>
                      <a:pt x="26" y="1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0" name="Freeform 653">
                <a:extLst>
                  <a:ext uri="{FF2B5EF4-FFF2-40B4-BE49-F238E27FC236}">
                    <a16:creationId xmlns:a16="http://schemas.microsoft.com/office/drawing/2014/main" id="{7010DB30-843D-48E3-BB59-A88E8138AA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3551"/>
                <a:ext cx="66" cy="56"/>
              </a:xfrm>
              <a:custGeom>
                <a:avLst/>
                <a:gdLst>
                  <a:gd name="T0" fmla="*/ 218 w 20"/>
                  <a:gd name="T1" fmla="*/ 39 h 16"/>
                  <a:gd name="T2" fmla="*/ 195 w 20"/>
                  <a:gd name="T3" fmla="*/ 196 h 16"/>
                  <a:gd name="T4" fmla="*/ 152 w 20"/>
                  <a:gd name="T5" fmla="*/ 74 h 16"/>
                  <a:gd name="T6" fmla="*/ 43 w 20"/>
                  <a:gd name="T7" fmla="*/ 123 h 16"/>
                  <a:gd name="T8" fmla="*/ 0 w 20"/>
                  <a:gd name="T9" fmla="*/ 0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6">
                    <a:moveTo>
                      <a:pt x="20" y="3"/>
                    </a:moveTo>
                    <a:cubicBezTo>
                      <a:pt x="20" y="7"/>
                      <a:pt x="20" y="12"/>
                      <a:pt x="18" y="16"/>
                    </a:cubicBezTo>
                    <a:cubicBezTo>
                      <a:pt x="16" y="13"/>
                      <a:pt x="15" y="10"/>
                      <a:pt x="14" y="6"/>
                    </a:cubicBezTo>
                    <a:cubicBezTo>
                      <a:pt x="11" y="8"/>
                      <a:pt x="7" y="9"/>
                      <a:pt x="4" y="10"/>
                    </a:cubicBezTo>
                    <a:cubicBezTo>
                      <a:pt x="3" y="6"/>
                      <a:pt x="2" y="3"/>
                      <a:pt x="0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1" name="Freeform 654">
                <a:extLst>
                  <a:ext uri="{FF2B5EF4-FFF2-40B4-BE49-F238E27FC236}">
                    <a16:creationId xmlns:a16="http://schemas.microsoft.com/office/drawing/2014/main" id="{FE030A6E-9C5F-4B05-8184-4F08FAD6D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61" y="3596"/>
                <a:ext cx="66" cy="46"/>
              </a:xfrm>
              <a:custGeom>
                <a:avLst/>
                <a:gdLst>
                  <a:gd name="T0" fmla="*/ 0 w 20"/>
                  <a:gd name="T1" fmla="*/ 149 h 13"/>
                  <a:gd name="T2" fmla="*/ 33 w 20"/>
                  <a:gd name="T3" fmla="*/ 0 h 13"/>
                  <a:gd name="T4" fmla="*/ 218 w 20"/>
                  <a:gd name="T5" fmla="*/ 2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13">
                    <a:moveTo>
                      <a:pt x="0" y="12"/>
                    </a:moveTo>
                    <a:cubicBezTo>
                      <a:pt x="1" y="8"/>
                      <a:pt x="1" y="4"/>
                      <a:pt x="3" y="0"/>
                    </a:cubicBezTo>
                    <a:cubicBezTo>
                      <a:pt x="5" y="12"/>
                      <a:pt x="16" y="13"/>
                      <a:pt x="20" y="2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2" name="Freeform 655">
                <a:extLst>
                  <a:ext uri="{FF2B5EF4-FFF2-40B4-BE49-F238E27FC236}">
                    <a16:creationId xmlns:a16="http://schemas.microsoft.com/office/drawing/2014/main" id="{865F9734-00DF-4EB9-819C-296D01B56C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3551"/>
                <a:ext cx="149" cy="52"/>
              </a:xfrm>
              <a:custGeom>
                <a:avLst/>
                <a:gdLst>
                  <a:gd name="T0" fmla="*/ 0 w 45"/>
                  <a:gd name="T1" fmla="*/ 97 h 15"/>
                  <a:gd name="T2" fmla="*/ 86 w 45"/>
                  <a:gd name="T3" fmla="*/ 0 h 15"/>
                  <a:gd name="T4" fmla="*/ 132 w 45"/>
                  <a:gd name="T5" fmla="*/ 121 h 15"/>
                  <a:gd name="T6" fmla="*/ 285 w 45"/>
                  <a:gd name="T7" fmla="*/ 35 h 15"/>
                  <a:gd name="T8" fmla="*/ 493 w 45"/>
                  <a:gd name="T9" fmla="*/ 10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5" h="15">
                    <a:moveTo>
                      <a:pt x="0" y="8"/>
                    </a:moveTo>
                    <a:cubicBezTo>
                      <a:pt x="2" y="5"/>
                      <a:pt x="4" y="2"/>
                      <a:pt x="8" y="0"/>
                    </a:cubicBezTo>
                    <a:cubicBezTo>
                      <a:pt x="9" y="3"/>
                      <a:pt x="10" y="7"/>
                      <a:pt x="12" y="10"/>
                    </a:cubicBezTo>
                    <a:cubicBezTo>
                      <a:pt x="18" y="10"/>
                      <a:pt x="21" y="5"/>
                      <a:pt x="26" y="3"/>
                    </a:cubicBezTo>
                    <a:cubicBezTo>
                      <a:pt x="29" y="15"/>
                      <a:pt x="40" y="12"/>
                      <a:pt x="45" y="1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3" name="Freeform 656">
                <a:extLst>
                  <a:ext uri="{FF2B5EF4-FFF2-40B4-BE49-F238E27FC236}">
                    <a16:creationId xmlns:a16="http://schemas.microsoft.com/office/drawing/2014/main" id="{00AD6F01-9812-4132-88D1-BCA0A3F773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1" y="3386"/>
                <a:ext cx="95" cy="59"/>
              </a:xfrm>
              <a:custGeom>
                <a:avLst/>
                <a:gdLst>
                  <a:gd name="T0" fmla="*/ 0 w 29"/>
                  <a:gd name="T1" fmla="*/ 73 h 17"/>
                  <a:gd name="T2" fmla="*/ 43 w 29"/>
                  <a:gd name="T3" fmla="*/ 205 h 17"/>
                  <a:gd name="T4" fmla="*/ 161 w 29"/>
                  <a:gd name="T5" fmla="*/ 0 h 17"/>
                  <a:gd name="T6" fmla="*/ 236 w 29"/>
                  <a:gd name="T7" fmla="*/ 170 h 17"/>
                  <a:gd name="T8" fmla="*/ 311 w 29"/>
                  <a:gd name="T9" fmla="*/ 97 h 1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17">
                    <a:moveTo>
                      <a:pt x="0" y="6"/>
                    </a:moveTo>
                    <a:cubicBezTo>
                      <a:pt x="1" y="10"/>
                      <a:pt x="1" y="14"/>
                      <a:pt x="4" y="17"/>
                    </a:cubicBezTo>
                    <a:cubicBezTo>
                      <a:pt x="9" y="12"/>
                      <a:pt x="10" y="5"/>
                      <a:pt x="15" y="0"/>
                    </a:cubicBezTo>
                    <a:cubicBezTo>
                      <a:pt x="19" y="4"/>
                      <a:pt x="17" y="10"/>
                      <a:pt x="22" y="14"/>
                    </a:cubicBezTo>
                    <a:cubicBezTo>
                      <a:pt x="24" y="13"/>
                      <a:pt x="28" y="11"/>
                      <a:pt x="29" y="8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4" name="Freeform 657">
                <a:extLst>
                  <a:ext uri="{FF2B5EF4-FFF2-40B4-BE49-F238E27FC236}">
                    <a16:creationId xmlns:a16="http://schemas.microsoft.com/office/drawing/2014/main" id="{A44A8D12-A891-450D-9B94-F590C45378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038"/>
                <a:ext cx="69" cy="56"/>
              </a:xfrm>
              <a:custGeom>
                <a:avLst/>
                <a:gdLst>
                  <a:gd name="T0" fmla="*/ 0 w 21"/>
                  <a:gd name="T1" fmla="*/ 196 h 16"/>
                  <a:gd name="T2" fmla="*/ 0 w 21"/>
                  <a:gd name="T3" fmla="*/ 112 h 16"/>
                  <a:gd name="T4" fmla="*/ 108 w 21"/>
                  <a:gd name="T5" fmla="*/ 39 h 16"/>
                  <a:gd name="T6" fmla="*/ 227 w 21"/>
                  <a:gd name="T7" fmla="*/ 0 h 1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1" h="16">
                    <a:moveTo>
                      <a:pt x="0" y="16"/>
                    </a:moveTo>
                    <a:cubicBezTo>
                      <a:pt x="0" y="14"/>
                      <a:pt x="0" y="11"/>
                      <a:pt x="0" y="9"/>
                    </a:cubicBezTo>
                    <a:cubicBezTo>
                      <a:pt x="6" y="16"/>
                      <a:pt x="11" y="11"/>
                      <a:pt x="10" y="3"/>
                    </a:cubicBezTo>
                    <a:cubicBezTo>
                      <a:pt x="15" y="6"/>
                      <a:pt x="20" y="6"/>
                      <a:pt x="21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5" name="Freeform 658">
                <a:extLst>
                  <a:ext uri="{FF2B5EF4-FFF2-40B4-BE49-F238E27FC236}">
                    <a16:creationId xmlns:a16="http://schemas.microsoft.com/office/drawing/2014/main" id="{7E793B65-2C46-4584-A613-A426F99CA9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2754"/>
                <a:ext cx="53" cy="98"/>
              </a:xfrm>
              <a:custGeom>
                <a:avLst/>
                <a:gdLst>
                  <a:gd name="T0" fmla="*/ 133 w 16"/>
                  <a:gd name="T1" fmla="*/ 0 h 28"/>
                  <a:gd name="T2" fmla="*/ 176 w 16"/>
                  <a:gd name="T3" fmla="*/ 172 h 28"/>
                  <a:gd name="T4" fmla="*/ 66 w 16"/>
                  <a:gd name="T5" fmla="*/ 137 h 28"/>
                  <a:gd name="T6" fmla="*/ 109 w 16"/>
                  <a:gd name="T7" fmla="*/ 294 h 28"/>
                  <a:gd name="T8" fmla="*/ 0 w 16"/>
                  <a:gd name="T9" fmla="*/ 284 h 2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8">
                    <a:moveTo>
                      <a:pt x="12" y="0"/>
                    </a:moveTo>
                    <a:cubicBezTo>
                      <a:pt x="12" y="5"/>
                      <a:pt x="16" y="9"/>
                      <a:pt x="16" y="14"/>
                    </a:cubicBezTo>
                    <a:cubicBezTo>
                      <a:pt x="12" y="14"/>
                      <a:pt x="9" y="13"/>
                      <a:pt x="6" y="11"/>
                    </a:cubicBezTo>
                    <a:cubicBezTo>
                      <a:pt x="7" y="14"/>
                      <a:pt x="11" y="21"/>
                      <a:pt x="10" y="24"/>
                    </a:cubicBezTo>
                    <a:cubicBezTo>
                      <a:pt x="7" y="28"/>
                      <a:pt x="2" y="26"/>
                      <a:pt x="0" y="23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6" name="Freeform 659">
                <a:extLst>
                  <a:ext uri="{FF2B5EF4-FFF2-40B4-BE49-F238E27FC236}">
                    <a16:creationId xmlns:a16="http://schemas.microsoft.com/office/drawing/2014/main" id="{D6F22AD6-2FD9-4D66-816C-D45FBA711D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806" y="2350"/>
                <a:ext cx="66" cy="102"/>
              </a:xfrm>
              <a:custGeom>
                <a:avLst/>
                <a:gdLst>
                  <a:gd name="T0" fmla="*/ 0 w 20"/>
                  <a:gd name="T1" fmla="*/ 236 h 29"/>
                  <a:gd name="T2" fmla="*/ 56 w 20"/>
                  <a:gd name="T3" fmla="*/ 197 h 29"/>
                  <a:gd name="T4" fmla="*/ 185 w 20"/>
                  <a:gd name="T5" fmla="*/ 186 h 29"/>
                  <a:gd name="T6" fmla="*/ 99 w 20"/>
                  <a:gd name="T7" fmla="*/ 0 h 2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9">
                    <a:moveTo>
                      <a:pt x="0" y="19"/>
                    </a:moveTo>
                    <a:cubicBezTo>
                      <a:pt x="0" y="29"/>
                      <a:pt x="13" y="25"/>
                      <a:pt x="5" y="16"/>
                    </a:cubicBezTo>
                    <a:cubicBezTo>
                      <a:pt x="9" y="18"/>
                      <a:pt x="15" y="20"/>
                      <a:pt x="17" y="15"/>
                    </a:cubicBezTo>
                    <a:cubicBezTo>
                      <a:pt x="20" y="11"/>
                      <a:pt x="12" y="3"/>
                      <a:pt x="9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7" name="Freeform 660">
                <a:extLst>
                  <a:ext uri="{FF2B5EF4-FFF2-40B4-BE49-F238E27FC236}">
                    <a16:creationId xmlns:a16="http://schemas.microsoft.com/office/drawing/2014/main" id="{EC90AE2B-1279-4D08-BFBE-853DE133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50" y="2557"/>
                <a:ext cx="50" cy="95"/>
              </a:xfrm>
              <a:custGeom>
                <a:avLst/>
                <a:gdLst>
                  <a:gd name="T0" fmla="*/ 110 w 15"/>
                  <a:gd name="T1" fmla="*/ 334 h 27"/>
                  <a:gd name="T2" fmla="*/ 0 w 15"/>
                  <a:gd name="T3" fmla="*/ 236 h 27"/>
                  <a:gd name="T4" fmla="*/ 143 w 15"/>
                  <a:gd name="T5" fmla="*/ 260 h 27"/>
                  <a:gd name="T6" fmla="*/ 90 w 15"/>
                  <a:gd name="T7" fmla="*/ 123 h 27"/>
                  <a:gd name="T8" fmla="*/ 133 w 15"/>
                  <a:gd name="T9" fmla="*/ 0 h 2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7">
                    <a:moveTo>
                      <a:pt x="10" y="27"/>
                    </a:moveTo>
                    <a:cubicBezTo>
                      <a:pt x="4" y="26"/>
                      <a:pt x="0" y="24"/>
                      <a:pt x="0" y="19"/>
                    </a:cubicBezTo>
                    <a:cubicBezTo>
                      <a:pt x="5" y="19"/>
                      <a:pt x="9" y="22"/>
                      <a:pt x="13" y="21"/>
                    </a:cubicBezTo>
                    <a:cubicBezTo>
                      <a:pt x="13" y="17"/>
                      <a:pt x="10" y="13"/>
                      <a:pt x="8" y="10"/>
                    </a:cubicBezTo>
                    <a:cubicBezTo>
                      <a:pt x="13" y="8"/>
                      <a:pt x="15" y="4"/>
                      <a:pt x="12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8" name="Freeform 661">
                <a:extLst>
                  <a:ext uri="{FF2B5EF4-FFF2-40B4-BE49-F238E27FC236}">
                    <a16:creationId xmlns:a16="http://schemas.microsoft.com/office/drawing/2014/main" id="{ACFB2366-5322-4F26-A876-5BBDE8A43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734" y="2484"/>
                <a:ext cx="56" cy="59"/>
              </a:xfrm>
              <a:custGeom>
                <a:avLst/>
                <a:gdLst>
                  <a:gd name="T0" fmla="*/ 184 w 17"/>
                  <a:gd name="T1" fmla="*/ 24 h 17"/>
                  <a:gd name="T2" fmla="*/ 66 w 17"/>
                  <a:gd name="T3" fmla="*/ 59 h 17"/>
                  <a:gd name="T4" fmla="*/ 175 w 17"/>
                  <a:gd name="T5" fmla="*/ 132 h 17"/>
                  <a:gd name="T6" fmla="*/ 0 w 17"/>
                  <a:gd name="T7" fmla="*/ 156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17">
                    <a:moveTo>
                      <a:pt x="17" y="2"/>
                    </a:moveTo>
                    <a:cubicBezTo>
                      <a:pt x="12" y="0"/>
                      <a:pt x="8" y="1"/>
                      <a:pt x="6" y="5"/>
                    </a:cubicBezTo>
                    <a:cubicBezTo>
                      <a:pt x="9" y="8"/>
                      <a:pt x="13" y="8"/>
                      <a:pt x="16" y="11"/>
                    </a:cubicBezTo>
                    <a:cubicBezTo>
                      <a:pt x="12" y="17"/>
                      <a:pt x="5" y="15"/>
                      <a:pt x="0" y="13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49" name="Freeform 662">
                <a:extLst>
                  <a:ext uri="{FF2B5EF4-FFF2-40B4-BE49-F238E27FC236}">
                    <a16:creationId xmlns:a16="http://schemas.microsoft.com/office/drawing/2014/main" id="{E73A2A47-9C93-4870-9D8E-29932D6719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2926"/>
                <a:ext cx="50" cy="74"/>
              </a:xfrm>
              <a:custGeom>
                <a:avLst/>
                <a:gdLst>
                  <a:gd name="T0" fmla="*/ 43 w 15"/>
                  <a:gd name="T1" fmla="*/ 261 h 21"/>
                  <a:gd name="T2" fmla="*/ 0 w 15"/>
                  <a:gd name="T3" fmla="*/ 123 h 21"/>
                  <a:gd name="T4" fmla="*/ 123 w 15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1">
                    <a:moveTo>
                      <a:pt x="4" y="21"/>
                    </a:moveTo>
                    <a:cubicBezTo>
                      <a:pt x="1" y="18"/>
                      <a:pt x="0" y="14"/>
                      <a:pt x="0" y="10"/>
                    </a:cubicBezTo>
                    <a:cubicBezTo>
                      <a:pt x="9" y="15"/>
                      <a:pt x="15" y="11"/>
                      <a:pt x="11" y="0"/>
                    </a:cubicBezTo>
                  </a:path>
                </a:pathLst>
              </a:custGeom>
              <a:noFill/>
              <a:ln w="15875" cap="flat">
                <a:solidFill>
                  <a:srgbClr val="FEE875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0" name="Freeform 663">
                <a:extLst>
                  <a:ext uri="{FF2B5EF4-FFF2-40B4-BE49-F238E27FC236}">
                    <a16:creationId xmlns:a16="http://schemas.microsoft.com/office/drawing/2014/main" id="{A5E8ED5E-417D-439E-B820-1218E530B1BA}"/>
                  </a:ext>
                </a:extLst>
              </p:cNvPr>
              <p:cNvSpPr>
                <a:spLocks noEditPoints="1"/>
              </p:cNvSpPr>
              <p:nvPr/>
            </p:nvSpPr>
            <p:spPr bwMode="auto">
              <a:xfrm>
                <a:off x="1808" y="2164"/>
                <a:ext cx="1788" cy="2011"/>
              </a:xfrm>
              <a:custGeom>
                <a:avLst/>
                <a:gdLst>
                  <a:gd name="T0" fmla="*/ 4824 w 543"/>
                  <a:gd name="T1" fmla="*/ 3253 h 573"/>
                  <a:gd name="T2" fmla="*/ 4511 w 543"/>
                  <a:gd name="T3" fmla="*/ 2748 h 573"/>
                  <a:gd name="T4" fmla="*/ 3599 w 543"/>
                  <a:gd name="T5" fmla="*/ 1699 h 573"/>
                  <a:gd name="T6" fmla="*/ 3003 w 543"/>
                  <a:gd name="T7" fmla="*/ 1060 h 573"/>
                  <a:gd name="T8" fmla="*/ 2634 w 543"/>
                  <a:gd name="T9" fmla="*/ 962 h 573"/>
                  <a:gd name="T10" fmla="*/ 2354 w 543"/>
                  <a:gd name="T11" fmla="*/ 937 h 573"/>
                  <a:gd name="T12" fmla="*/ 1650 w 543"/>
                  <a:gd name="T13" fmla="*/ 344 h 573"/>
                  <a:gd name="T14" fmla="*/ 1386 w 543"/>
                  <a:gd name="T15" fmla="*/ 358 h 573"/>
                  <a:gd name="T16" fmla="*/ 1097 w 543"/>
                  <a:gd name="T17" fmla="*/ 590 h 573"/>
                  <a:gd name="T18" fmla="*/ 922 w 543"/>
                  <a:gd name="T19" fmla="*/ 590 h 573"/>
                  <a:gd name="T20" fmla="*/ 445 w 543"/>
                  <a:gd name="T21" fmla="*/ 344 h 573"/>
                  <a:gd name="T22" fmla="*/ 553 w 543"/>
                  <a:gd name="T23" fmla="*/ 1183 h 573"/>
                  <a:gd name="T24" fmla="*/ 780 w 543"/>
                  <a:gd name="T25" fmla="*/ 1983 h 573"/>
                  <a:gd name="T26" fmla="*/ 856 w 543"/>
                  <a:gd name="T27" fmla="*/ 2229 h 573"/>
                  <a:gd name="T28" fmla="*/ 728 w 543"/>
                  <a:gd name="T29" fmla="*/ 2267 h 573"/>
                  <a:gd name="T30" fmla="*/ 392 w 543"/>
                  <a:gd name="T31" fmla="*/ 2204 h 573"/>
                  <a:gd name="T32" fmla="*/ 477 w 543"/>
                  <a:gd name="T33" fmla="*/ 2822 h 573"/>
                  <a:gd name="T34" fmla="*/ 217 w 543"/>
                  <a:gd name="T35" fmla="*/ 2660 h 573"/>
                  <a:gd name="T36" fmla="*/ 346 w 543"/>
                  <a:gd name="T37" fmla="*/ 3152 h 573"/>
                  <a:gd name="T38" fmla="*/ 23 w 543"/>
                  <a:gd name="T39" fmla="*/ 2832 h 573"/>
                  <a:gd name="T40" fmla="*/ 520 w 543"/>
                  <a:gd name="T41" fmla="*/ 3794 h 573"/>
                  <a:gd name="T42" fmla="*/ 932 w 543"/>
                  <a:gd name="T43" fmla="*/ 4334 h 573"/>
                  <a:gd name="T44" fmla="*/ 1660 w 543"/>
                  <a:gd name="T45" fmla="*/ 5261 h 573"/>
                  <a:gd name="T46" fmla="*/ 1910 w 543"/>
                  <a:gd name="T47" fmla="*/ 5542 h 573"/>
                  <a:gd name="T48" fmla="*/ 2743 w 543"/>
                  <a:gd name="T49" fmla="*/ 6724 h 573"/>
                  <a:gd name="T50" fmla="*/ 3112 w 543"/>
                  <a:gd name="T51" fmla="*/ 7019 h 573"/>
                  <a:gd name="T52" fmla="*/ 3438 w 543"/>
                  <a:gd name="T53" fmla="*/ 7009 h 573"/>
                  <a:gd name="T54" fmla="*/ 3448 w 543"/>
                  <a:gd name="T55" fmla="*/ 5198 h 573"/>
                  <a:gd name="T56" fmla="*/ 3556 w 543"/>
                  <a:gd name="T57" fmla="*/ 7009 h 573"/>
                  <a:gd name="T58" fmla="*/ 3915 w 543"/>
                  <a:gd name="T59" fmla="*/ 6910 h 573"/>
                  <a:gd name="T60" fmla="*/ 4185 w 543"/>
                  <a:gd name="T61" fmla="*/ 6577 h 573"/>
                  <a:gd name="T62" fmla="*/ 4294 w 543"/>
                  <a:gd name="T63" fmla="*/ 6072 h 573"/>
                  <a:gd name="T64" fmla="*/ 4208 w 543"/>
                  <a:gd name="T65" fmla="*/ 5507 h 573"/>
                  <a:gd name="T66" fmla="*/ 3925 w 543"/>
                  <a:gd name="T67" fmla="*/ 5099 h 573"/>
                  <a:gd name="T68" fmla="*/ 4521 w 543"/>
                  <a:gd name="T69" fmla="*/ 5826 h 573"/>
                  <a:gd name="T70" fmla="*/ 4370 w 543"/>
                  <a:gd name="T71" fmla="*/ 5075 h 573"/>
                  <a:gd name="T72" fmla="*/ 5779 w 543"/>
                  <a:gd name="T73" fmla="*/ 4496 h 573"/>
                  <a:gd name="T74" fmla="*/ 5193 w 543"/>
                  <a:gd name="T75" fmla="*/ 3524 h 573"/>
                  <a:gd name="T76" fmla="*/ 2753 w 543"/>
                  <a:gd name="T77" fmla="*/ 4176 h 573"/>
                  <a:gd name="T78" fmla="*/ 4347 w 543"/>
                  <a:gd name="T79" fmla="*/ 4176 h 573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</a:gdLst>
                <a:ahLst/>
                <a:cxnLst>
                  <a:cxn ang="T80">
                    <a:pos x="T0" y="T1"/>
                  </a:cxn>
                  <a:cxn ang="T81">
                    <a:pos x="T2" y="T3"/>
                  </a:cxn>
                  <a:cxn ang="T82">
                    <a:pos x="T4" y="T5"/>
                  </a:cxn>
                  <a:cxn ang="T83">
                    <a:pos x="T6" y="T7"/>
                  </a:cxn>
                  <a:cxn ang="T84">
                    <a:pos x="T8" y="T9"/>
                  </a:cxn>
                  <a:cxn ang="T85">
                    <a:pos x="T10" y="T11"/>
                  </a:cxn>
                  <a:cxn ang="T86">
                    <a:pos x="T12" y="T13"/>
                  </a:cxn>
                  <a:cxn ang="T87">
                    <a:pos x="T14" y="T15"/>
                  </a:cxn>
                  <a:cxn ang="T88">
                    <a:pos x="T16" y="T17"/>
                  </a:cxn>
                  <a:cxn ang="T89">
                    <a:pos x="T18" y="T19"/>
                  </a:cxn>
                  <a:cxn ang="T90">
                    <a:pos x="T20" y="T21"/>
                  </a:cxn>
                  <a:cxn ang="T91">
                    <a:pos x="T22" y="T23"/>
                  </a:cxn>
                  <a:cxn ang="T92">
                    <a:pos x="T24" y="T25"/>
                  </a:cxn>
                  <a:cxn ang="T93">
                    <a:pos x="T26" y="T27"/>
                  </a:cxn>
                  <a:cxn ang="T94">
                    <a:pos x="T28" y="T29"/>
                  </a:cxn>
                  <a:cxn ang="T95">
                    <a:pos x="T30" y="T31"/>
                  </a:cxn>
                  <a:cxn ang="T96">
                    <a:pos x="T32" y="T33"/>
                  </a:cxn>
                  <a:cxn ang="T97">
                    <a:pos x="T34" y="T35"/>
                  </a:cxn>
                  <a:cxn ang="T98">
                    <a:pos x="T36" y="T37"/>
                  </a:cxn>
                  <a:cxn ang="T99">
                    <a:pos x="T38" y="T39"/>
                  </a:cxn>
                  <a:cxn ang="T100">
                    <a:pos x="T40" y="T41"/>
                  </a:cxn>
                  <a:cxn ang="T101">
                    <a:pos x="T42" y="T43"/>
                  </a:cxn>
                  <a:cxn ang="T102">
                    <a:pos x="T44" y="T45"/>
                  </a:cxn>
                  <a:cxn ang="T103">
                    <a:pos x="T46" y="T47"/>
                  </a:cxn>
                  <a:cxn ang="T104">
                    <a:pos x="T48" y="T49"/>
                  </a:cxn>
                  <a:cxn ang="T105">
                    <a:pos x="T50" y="T51"/>
                  </a:cxn>
                  <a:cxn ang="T106">
                    <a:pos x="T52" y="T53"/>
                  </a:cxn>
                  <a:cxn ang="T107">
                    <a:pos x="T54" y="T55"/>
                  </a:cxn>
                  <a:cxn ang="T108">
                    <a:pos x="T56" y="T57"/>
                  </a:cxn>
                  <a:cxn ang="T109">
                    <a:pos x="T58" y="T59"/>
                  </a:cxn>
                  <a:cxn ang="T110">
                    <a:pos x="T60" y="T61"/>
                  </a:cxn>
                  <a:cxn ang="T111">
                    <a:pos x="T62" y="T63"/>
                  </a:cxn>
                  <a:cxn ang="T112">
                    <a:pos x="T64" y="T65"/>
                  </a:cxn>
                  <a:cxn ang="T113">
                    <a:pos x="T66" y="T67"/>
                  </a:cxn>
                  <a:cxn ang="T114">
                    <a:pos x="T68" y="T69"/>
                  </a:cxn>
                  <a:cxn ang="T115">
                    <a:pos x="T70" y="T71"/>
                  </a:cxn>
                  <a:cxn ang="T116">
                    <a:pos x="T72" y="T73"/>
                  </a:cxn>
                  <a:cxn ang="T117">
                    <a:pos x="T74" y="T75"/>
                  </a:cxn>
                  <a:cxn ang="T118">
                    <a:pos x="T76" y="T77"/>
                  </a:cxn>
                  <a:cxn ang="T119">
                    <a:pos x="T78" y="T79"/>
                  </a:cxn>
                </a:cxnLst>
                <a:rect l="0" t="0" r="r" b="b"/>
                <a:pathLst>
                  <a:path w="543" h="573">
                    <a:moveTo>
                      <a:pt x="479" y="286"/>
                    </a:moveTo>
                    <a:cubicBezTo>
                      <a:pt x="463" y="271"/>
                      <a:pt x="454" y="274"/>
                      <a:pt x="445" y="264"/>
                    </a:cubicBezTo>
                    <a:cubicBezTo>
                      <a:pt x="428" y="245"/>
                      <a:pt x="428" y="245"/>
                      <a:pt x="428" y="245"/>
                    </a:cubicBezTo>
                    <a:cubicBezTo>
                      <a:pt x="428" y="245"/>
                      <a:pt x="427" y="234"/>
                      <a:pt x="416" y="223"/>
                    </a:cubicBezTo>
                    <a:cubicBezTo>
                      <a:pt x="405" y="212"/>
                      <a:pt x="387" y="185"/>
                      <a:pt x="371" y="171"/>
                    </a:cubicBezTo>
                    <a:cubicBezTo>
                      <a:pt x="355" y="157"/>
                      <a:pt x="342" y="140"/>
                      <a:pt x="332" y="138"/>
                    </a:cubicBezTo>
                    <a:cubicBezTo>
                      <a:pt x="309" y="108"/>
                      <a:pt x="309" y="108"/>
                      <a:pt x="309" y="108"/>
                    </a:cubicBezTo>
                    <a:cubicBezTo>
                      <a:pt x="298" y="98"/>
                      <a:pt x="285" y="85"/>
                      <a:pt x="277" y="86"/>
                    </a:cubicBezTo>
                    <a:cubicBezTo>
                      <a:pt x="269" y="88"/>
                      <a:pt x="284" y="97"/>
                      <a:pt x="273" y="99"/>
                    </a:cubicBezTo>
                    <a:cubicBezTo>
                      <a:pt x="262" y="102"/>
                      <a:pt x="247" y="75"/>
                      <a:pt x="243" y="78"/>
                    </a:cubicBezTo>
                    <a:cubicBezTo>
                      <a:pt x="238" y="81"/>
                      <a:pt x="256" y="93"/>
                      <a:pt x="243" y="96"/>
                    </a:cubicBezTo>
                    <a:cubicBezTo>
                      <a:pt x="231" y="99"/>
                      <a:pt x="224" y="74"/>
                      <a:pt x="217" y="76"/>
                    </a:cubicBezTo>
                    <a:cubicBezTo>
                      <a:pt x="210" y="78"/>
                      <a:pt x="223" y="85"/>
                      <a:pt x="212" y="88"/>
                    </a:cubicBezTo>
                    <a:cubicBezTo>
                      <a:pt x="201" y="91"/>
                      <a:pt x="159" y="25"/>
                      <a:pt x="152" y="28"/>
                    </a:cubicBezTo>
                    <a:cubicBezTo>
                      <a:pt x="140" y="31"/>
                      <a:pt x="163" y="54"/>
                      <a:pt x="155" y="60"/>
                    </a:cubicBezTo>
                    <a:cubicBezTo>
                      <a:pt x="147" y="66"/>
                      <a:pt x="131" y="35"/>
                      <a:pt x="128" y="29"/>
                    </a:cubicBezTo>
                    <a:cubicBezTo>
                      <a:pt x="123" y="22"/>
                      <a:pt x="112" y="0"/>
                      <a:pt x="104" y="7"/>
                    </a:cubicBezTo>
                    <a:cubicBezTo>
                      <a:pt x="95" y="13"/>
                      <a:pt x="122" y="54"/>
                      <a:pt x="101" y="48"/>
                    </a:cubicBezTo>
                    <a:cubicBezTo>
                      <a:pt x="95" y="46"/>
                      <a:pt x="87" y="24"/>
                      <a:pt x="80" y="29"/>
                    </a:cubicBezTo>
                    <a:cubicBezTo>
                      <a:pt x="73" y="35"/>
                      <a:pt x="82" y="44"/>
                      <a:pt x="85" y="48"/>
                    </a:cubicBezTo>
                    <a:cubicBezTo>
                      <a:pt x="97" y="69"/>
                      <a:pt x="88" y="76"/>
                      <a:pt x="71" y="59"/>
                    </a:cubicBezTo>
                    <a:cubicBezTo>
                      <a:pt x="66" y="53"/>
                      <a:pt x="50" y="24"/>
                      <a:pt x="41" y="28"/>
                    </a:cubicBezTo>
                    <a:cubicBezTo>
                      <a:pt x="27" y="35"/>
                      <a:pt x="58" y="69"/>
                      <a:pt x="66" y="85"/>
                    </a:cubicBezTo>
                    <a:cubicBezTo>
                      <a:pt x="76" y="107"/>
                      <a:pt x="67" y="111"/>
                      <a:pt x="51" y="96"/>
                    </a:cubicBezTo>
                    <a:cubicBezTo>
                      <a:pt x="44" y="89"/>
                      <a:pt x="29" y="65"/>
                      <a:pt x="22" y="74"/>
                    </a:cubicBezTo>
                    <a:cubicBezTo>
                      <a:pt x="2" y="100"/>
                      <a:pt x="84" y="133"/>
                      <a:pt x="72" y="161"/>
                    </a:cubicBezTo>
                    <a:cubicBezTo>
                      <a:pt x="72" y="161"/>
                      <a:pt x="72" y="161"/>
                      <a:pt x="72" y="161"/>
                    </a:cubicBezTo>
                    <a:cubicBezTo>
                      <a:pt x="70" y="167"/>
                      <a:pt x="77" y="175"/>
                      <a:pt x="79" y="181"/>
                    </a:cubicBezTo>
                    <a:cubicBezTo>
                      <a:pt x="81" y="185"/>
                      <a:pt x="83" y="193"/>
                      <a:pt x="77" y="194"/>
                    </a:cubicBezTo>
                    <a:cubicBezTo>
                      <a:pt x="70" y="195"/>
                      <a:pt x="72" y="186"/>
                      <a:pt x="67" y="184"/>
                    </a:cubicBezTo>
                    <a:cubicBezTo>
                      <a:pt x="54" y="178"/>
                      <a:pt x="80" y="212"/>
                      <a:pt x="61" y="208"/>
                    </a:cubicBezTo>
                    <a:cubicBezTo>
                      <a:pt x="50" y="205"/>
                      <a:pt x="49" y="180"/>
                      <a:pt x="36" y="179"/>
                    </a:cubicBezTo>
                    <a:cubicBezTo>
                      <a:pt x="18" y="177"/>
                      <a:pt x="42" y="210"/>
                      <a:pt x="45" y="213"/>
                    </a:cubicBezTo>
                    <a:cubicBezTo>
                      <a:pt x="48" y="218"/>
                      <a:pt x="53" y="228"/>
                      <a:pt x="44" y="229"/>
                    </a:cubicBezTo>
                    <a:cubicBezTo>
                      <a:pt x="39" y="229"/>
                      <a:pt x="36" y="223"/>
                      <a:pt x="33" y="220"/>
                    </a:cubicBezTo>
                    <a:cubicBezTo>
                      <a:pt x="30" y="215"/>
                      <a:pt x="17" y="201"/>
                      <a:pt x="20" y="216"/>
                    </a:cubicBezTo>
                    <a:cubicBezTo>
                      <a:pt x="21" y="226"/>
                      <a:pt x="28" y="233"/>
                      <a:pt x="33" y="240"/>
                    </a:cubicBezTo>
                    <a:cubicBezTo>
                      <a:pt x="36" y="245"/>
                      <a:pt x="39" y="252"/>
                      <a:pt x="32" y="256"/>
                    </a:cubicBezTo>
                    <a:cubicBezTo>
                      <a:pt x="21" y="261"/>
                      <a:pt x="14" y="242"/>
                      <a:pt x="11" y="235"/>
                    </a:cubicBezTo>
                    <a:cubicBezTo>
                      <a:pt x="9" y="232"/>
                      <a:pt x="6" y="225"/>
                      <a:pt x="2" y="230"/>
                    </a:cubicBezTo>
                    <a:cubicBezTo>
                      <a:pt x="0" y="233"/>
                      <a:pt x="4" y="243"/>
                      <a:pt x="5" y="247"/>
                    </a:cubicBezTo>
                    <a:cubicBezTo>
                      <a:pt x="13" y="270"/>
                      <a:pt x="30" y="291"/>
                      <a:pt x="48" y="308"/>
                    </a:cubicBezTo>
                    <a:cubicBezTo>
                      <a:pt x="58" y="314"/>
                      <a:pt x="58" y="314"/>
                      <a:pt x="58" y="314"/>
                    </a:cubicBezTo>
                    <a:cubicBezTo>
                      <a:pt x="62" y="332"/>
                      <a:pt x="76" y="336"/>
                      <a:pt x="86" y="352"/>
                    </a:cubicBezTo>
                    <a:cubicBezTo>
                      <a:pt x="96" y="368"/>
                      <a:pt x="105" y="377"/>
                      <a:pt x="116" y="390"/>
                    </a:cubicBezTo>
                    <a:cubicBezTo>
                      <a:pt x="127" y="403"/>
                      <a:pt x="146" y="425"/>
                      <a:pt x="153" y="427"/>
                    </a:cubicBezTo>
                    <a:cubicBezTo>
                      <a:pt x="160" y="429"/>
                      <a:pt x="169" y="440"/>
                      <a:pt x="169" y="440"/>
                    </a:cubicBezTo>
                    <a:cubicBezTo>
                      <a:pt x="176" y="450"/>
                      <a:pt x="176" y="450"/>
                      <a:pt x="176" y="450"/>
                    </a:cubicBezTo>
                    <a:cubicBezTo>
                      <a:pt x="176" y="450"/>
                      <a:pt x="188" y="470"/>
                      <a:pt x="199" y="479"/>
                    </a:cubicBezTo>
                    <a:cubicBezTo>
                      <a:pt x="210" y="488"/>
                      <a:pt x="244" y="536"/>
                      <a:pt x="253" y="546"/>
                    </a:cubicBezTo>
                    <a:cubicBezTo>
                      <a:pt x="267" y="556"/>
                      <a:pt x="267" y="556"/>
                      <a:pt x="267" y="556"/>
                    </a:cubicBezTo>
                    <a:cubicBezTo>
                      <a:pt x="273" y="555"/>
                      <a:pt x="287" y="570"/>
                      <a:pt x="287" y="570"/>
                    </a:cubicBezTo>
                    <a:cubicBezTo>
                      <a:pt x="307" y="573"/>
                      <a:pt x="307" y="573"/>
                      <a:pt x="307" y="573"/>
                    </a:cubicBezTo>
                    <a:cubicBezTo>
                      <a:pt x="308" y="571"/>
                      <a:pt x="312" y="570"/>
                      <a:pt x="317" y="569"/>
                    </a:cubicBezTo>
                    <a:cubicBezTo>
                      <a:pt x="277" y="569"/>
                      <a:pt x="244" y="536"/>
                      <a:pt x="244" y="496"/>
                    </a:cubicBezTo>
                    <a:cubicBezTo>
                      <a:pt x="244" y="455"/>
                      <a:pt x="277" y="422"/>
                      <a:pt x="318" y="422"/>
                    </a:cubicBezTo>
                    <a:cubicBezTo>
                      <a:pt x="359" y="422"/>
                      <a:pt x="391" y="455"/>
                      <a:pt x="391" y="496"/>
                    </a:cubicBezTo>
                    <a:cubicBezTo>
                      <a:pt x="391" y="533"/>
                      <a:pt x="364" y="564"/>
                      <a:pt x="328" y="569"/>
                    </a:cubicBezTo>
                    <a:cubicBezTo>
                      <a:pt x="335" y="569"/>
                      <a:pt x="342" y="570"/>
                      <a:pt x="346" y="572"/>
                    </a:cubicBezTo>
                    <a:cubicBezTo>
                      <a:pt x="346" y="572"/>
                      <a:pt x="358" y="572"/>
                      <a:pt x="361" y="561"/>
                    </a:cubicBezTo>
                    <a:cubicBezTo>
                      <a:pt x="364" y="551"/>
                      <a:pt x="370" y="550"/>
                      <a:pt x="376" y="552"/>
                    </a:cubicBezTo>
                    <a:cubicBezTo>
                      <a:pt x="386" y="534"/>
                      <a:pt x="386" y="534"/>
                      <a:pt x="386" y="534"/>
                    </a:cubicBezTo>
                    <a:cubicBezTo>
                      <a:pt x="384" y="521"/>
                      <a:pt x="396" y="513"/>
                      <a:pt x="396" y="513"/>
                    </a:cubicBezTo>
                    <a:cubicBezTo>
                      <a:pt x="396" y="493"/>
                      <a:pt x="396" y="493"/>
                      <a:pt x="396" y="493"/>
                    </a:cubicBezTo>
                    <a:cubicBezTo>
                      <a:pt x="389" y="485"/>
                      <a:pt x="391" y="463"/>
                      <a:pt x="391" y="463"/>
                    </a:cubicBezTo>
                    <a:cubicBezTo>
                      <a:pt x="391" y="463"/>
                      <a:pt x="388" y="451"/>
                      <a:pt x="388" y="447"/>
                    </a:cubicBezTo>
                    <a:cubicBezTo>
                      <a:pt x="354" y="419"/>
                      <a:pt x="354" y="419"/>
                      <a:pt x="354" y="419"/>
                    </a:cubicBezTo>
                    <a:cubicBezTo>
                      <a:pt x="362" y="414"/>
                      <a:pt x="362" y="414"/>
                      <a:pt x="362" y="414"/>
                    </a:cubicBezTo>
                    <a:cubicBezTo>
                      <a:pt x="364" y="417"/>
                      <a:pt x="364" y="417"/>
                      <a:pt x="364" y="417"/>
                    </a:cubicBezTo>
                    <a:cubicBezTo>
                      <a:pt x="373" y="411"/>
                      <a:pt x="409" y="461"/>
                      <a:pt x="417" y="473"/>
                    </a:cubicBezTo>
                    <a:cubicBezTo>
                      <a:pt x="419" y="476"/>
                      <a:pt x="424" y="474"/>
                      <a:pt x="431" y="469"/>
                    </a:cubicBezTo>
                    <a:cubicBezTo>
                      <a:pt x="414" y="456"/>
                      <a:pt x="403" y="435"/>
                      <a:pt x="403" y="412"/>
                    </a:cubicBezTo>
                    <a:cubicBezTo>
                      <a:pt x="403" y="371"/>
                      <a:pt x="436" y="338"/>
                      <a:pt x="477" y="338"/>
                    </a:cubicBezTo>
                    <a:cubicBezTo>
                      <a:pt x="499" y="338"/>
                      <a:pt x="520" y="349"/>
                      <a:pt x="533" y="365"/>
                    </a:cubicBezTo>
                    <a:cubicBezTo>
                      <a:pt x="539" y="361"/>
                      <a:pt x="543" y="359"/>
                      <a:pt x="542" y="358"/>
                    </a:cubicBezTo>
                    <a:cubicBezTo>
                      <a:pt x="521" y="320"/>
                      <a:pt x="494" y="300"/>
                      <a:pt x="479" y="286"/>
                    </a:cubicBezTo>
                    <a:close/>
                    <a:moveTo>
                      <a:pt x="327" y="412"/>
                    </a:moveTo>
                    <a:cubicBezTo>
                      <a:pt x="287" y="412"/>
                      <a:pt x="254" y="379"/>
                      <a:pt x="254" y="339"/>
                    </a:cubicBezTo>
                    <a:cubicBezTo>
                      <a:pt x="254" y="298"/>
                      <a:pt x="287" y="265"/>
                      <a:pt x="327" y="265"/>
                    </a:cubicBezTo>
                    <a:cubicBezTo>
                      <a:pt x="368" y="265"/>
                      <a:pt x="401" y="298"/>
                      <a:pt x="401" y="339"/>
                    </a:cubicBezTo>
                    <a:cubicBezTo>
                      <a:pt x="401" y="379"/>
                      <a:pt x="368" y="412"/>
                      <a:pt x="327" y="412"/>
                    </a:cubicBezTo>
                    <a:close/>
                  </a:path>
                </a:pathLst>
              </a:custGeom>
              <a:solidFill>
                <a:srgbClr val="D6EE7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1" name="Freeform 664">
                <a:extLst>
                  <a:ext uri="{FF2B5EF4-FFF2-40B4-BE49-F238E27FC236}">
                    <a16:creationId xmlns:a16="http://schemas.microsoft.com/office/drawing/2014/main" id="{31C188CF-2B96-4F3F-B35E-90519E8454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480"/>
                <a:ext cx="464" cy="580"/>
              </a:xfrm>
              <a:custGeom>
                <a:avLst/>
                <a:gdLst>
                  <a:gd name="T0" fmla="*/ 681 w 141"/>
                  <a:gd name="T1" fmla="*/ 2039 h 165"/>
                  <a:gd name="T2" fmla="*/ 671 w 141"/>
                  <a:gd name="T3" fmla="*/ 2039 h 165"/>
                  <a:gd name="T4" fmla="*/ 497 w 141"/>
                  <a:gd name="T5" fmla="*/ 1705 h 165"/>
                  <a:gd name="T6" fmla="*/ 543 w 141"/>
                  <a:gd name="T7" fmla="*/ 1508 h 165"/>
                  <a:gd name="T8" fmla="*/ 43 w 141"/>
                  <a:gd name="T9" fmla="*/ 865 h 165"/>
                  <a:gd name="T10" fmla="*/ 227 w 141"/>
                  <a:gd name="T11" fmla="*/ 840 h 165"/>
                  <a:gd name="T12" fmla="*/ 487 w 141"/>
                  <a:gd name="T13" fmla="*/ 1185 h 165"/>
                  <a:gd name="T14" fmla="*/ 619 w 141"/>
                  <a:gd name="T15" fmla="*/ 988 h 165"/>
                  <a:gd name="T16" fmla="*/ 99 w 141"/>
                  <a:gd name="T17" fmla="*/ 186 h 165"/>
                  <a:gd name="T18" fmla="*/ 283 w 141"/>
                  <a:gd name="T19" fmla="*/ 246 h 165"/>
                  <a:gd name="T20" fmla="*/ 704 w 141"/>
                  <a:gd name="T21" fmla="*/ 816 h 165"/>
                  <a:gd name="T22" fmla="*/ 865 w 141"/>
                  <a:gd name="T23" fmla="*/ 654 h 165"/>
                  <a:gd name="T24" fmla="*/ 586 w 141"/>
                  <a:gd name="T25" fmla="*/ 334 h 165"/>
                  <a:gd name="T26" fmla="*/ 997 w 141"/>
                  <a:gd name="T27" fmla="*/ 580 h 165"/>
                  <a:gd name="T28" fmla="*/ 1201 w 141"/>
                  <a:gd name="T29" fmla="*/ 496 h 165"/>
                  <a:gd name="T30" fmla="*/ 1527 w 141"/>
                  <a:gd name="T31" fmla="*/ 555 h 16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1" h="165">
                    <a:moveTo>
                      <a:pt x="63" y="165"/>
                    </a:moveTo>
                    <a:cubicBezTo>
                      <a:pt x="62" y="165"/>
                      <a:pt x="62" y="165"/>
                      <a:pt x="62" y="165"/>
                    </a:cubicBezTo>
                    <a:cubicBezTo>
                      <a:pt x="40" y="152"/>
                      <a:pt x="38" y="133"/>
                      <a:pt x="46" y="138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40" y="112"/>
                      <a:pt x="7" y="83"/>
                      <a:pt x="4" y="70"/>
                    </a:cubicBezTo>
                    <a:cubicBezTo>
                      <a:pt x="0" y="54"/>
                      <a:pt x="13" y="60"/>
                      <a:pt x="21" y="68"/>
                    </a:cubicBezTo>
                    <a:cubicBezTo>
                      <a:pt x="30" y="78"/>
                      <a:pt x="35" y="87"/>
                      <a:pt x="45" y="96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48" y="66"/>
                      <a:pt x="8" y="22"/>
                      <a:pt x="9" y="15"/>
                    </a:cubicBezTo>
                    <a:cubicBezTo>
                      <a:pt x="10" y="0"/>
                      <a:pt x="21" y="14"/>
                      <a:pt x="26" y="20"/>
                    </a:cubicBezTo>
                    <a:cubicBezTo>
                      <a:pt x="40" y="38"/>
                      <a:pt x="47" y="51"/>
                      <a:pt x="65" y="66"/>
                    </a:cubicBezTo>
                    <a:cubicBezTo>
                      <a:pt x="80" y="53"/>
                      <a:pt x="80" y="53"/>
                      <a:pt x="80" y="53"/>
                    </a:cubicBezTo>
                    <a:cubicBezTo>
                      <a:pt x="74" y="43"/>
                      <a:pt x="49" y="34"/>
                      <a:pt x="54" y="27"/>
                    </a:cubicBezTo>
                    <a:cubicBezTo>
                      <a:pt x="64" y="14"/>
                      <a:pt x="86" y="44"/>
                      <a:pt x="92" y="47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2" y="34"/>
                      <a:pt x="140" y="37"/>
                      <a:pt x="141" y="45"/>
                    </a:cubicBezTo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2" name="Oval 665">
                <a:extLst>
                  <a:ext uri="{FF2B5EF4-FFF2-40B4-BE49-F238E27FC236}">
                    <a16:creationId xmlns:a16="http://schemas.microsoft.com/office/drawing/2014/main" id="{ED90B9D9-D39F-47B2-945A-E2E751E6E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3645"/>
                <a:ext cx="484" cy="516"/>
              </a:xfrm>
              <a:prstGeom prst="ellipse">
                <a:avLst/>
              </a:prstGeom>
              <a:solidFill>
                <a:srgbClr val="EB472D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53" name="Freeform 666">
                <a:extLst>
                  <a:ext uri="{FF2B5EF4-FFF2-40B4-BE49-F238E27FC236}">
                    <a16:creationId xmlns:a16="http://schemas.microsoft.com/office/drawing/2014/main" id="{247F8481-A96A-41A0-8E98-408FA5D9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3456"/>
                <a:ext cx="451" cy="439"/>
              </a:xfrm>
              <a:custGeom>
                <a:avLst/>
                <a:gdLst>
                  <a:gd name="T0" fmla="*/ 1485 w 137"/>
                  <a:gd name="T1" fmla="*/ 334 h 125"/>
                  <a:gd name="T2" fmla="*/ 1300 w 137"/>
                  <a:gd name="T3" fmla="*/ 0 h 125"/>
                  <a:gd name="T4" fmla="*/ 1267 w 137"/>
                  <a:gd name="T5" fmla="*/ 25 h 125"/>
                  <a:gd name="T6" fmla="*/ 1409 w 137"/>
                  <a:gd name="T7" fmla="*/ 544 h 125"/>
                  <a:gd name="T8" fmla="*/ 619 w 137"/>
                  <a:gd name="T9" fmla="*/ 1443 h 125"/>
                  <a:gd name="T10" fmla="*/ 0 w 137"/>
                  <a:gd name="T11" fmla="*/ 1124 h 125"/>
                  <a:gd name="T12" fmla="*/ 76 w 137"/>
                  <a:gd name="T13" fmla="*/ 1356 h 125"/>
                  <a:gd name="T14" fmla="*/ 336 w 137"/>
                  <a:gd name="T15" fmla="*/ 1493 h 125"/>
                  <a:gd name="T16" fmla="*/ 553 w 137"/>
                  <a:gd name="T17" fmla="*/ 1542 h 125"/>
                  <a:gd name="T18" fmla="*/ 889 w 137"/>
                  <a:gd name="T19" fmla="*/ 1468 h 125"/>
                  <a:gd name="T20" fmla="*/ 1093 w 137"/>
                  <a:gd name="T21" fmla="*/ 1380 h 125"/>
                  <a:gd name="T22" fmla="*/ 1300 w 137"/>
                  <a:gd name="T23" fmla="*/ 1159 h 125"/>
                  <a:gd name="T24" fmla="*/ 1419 w 137"/>
                  <a:gd name="T25" fmla="*/ 938 h 125"/>
                  <a:gd name="T26" fmla="*/ 1475 w 137"/>
                  <a:gd name="T27" fmla="*/ 579 h 125"/>
                  <a:gd name="T28" fmla="*/ 1485 w 137"/>
                  <a:gd name="T29" fmla="*/ 334 h 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7" h="125">
                    <a:moveTo>
                      <a:pt x="137" y="27"/>
                    </a:moveTo>
                    <a:cubicBezTo>
                      <a:pt x="126" y="22"/>
                      <a:pt x="122" y="9"/>
                      <a:pt x="120" y="0"/>
                    </a:cubicBezTo>
                    <a:cubicBezTo>
                      <a:pt x="117" y="2"/>
                      <a:pt x="117" y="2"/>
                      <a:pt x="117" y="2"/>
                    </a:cubicBezTo>
                    <a:cubicBezTo>
                      <a:pt x="125" y="14"/>
                      <a:pt x="130" y="28"/>
                      <a:pt x="130" y="44"/>
                    </a:cubicBezTo>
                    <a:cubicBezTo>
                      <a:pt x="130" y="84"/>
                      <a:pt x="97" y="117"/>
                      <a:pt x="57" y="117"/>
                    </a:cubicBezTo>
                    <a:cubicBezTo>
                      <a:pt x="34" y="117"/>
                      <a:pt x="14" y="107"/>
                      <a:pt x="0" y="91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15" y="107"/>
                      <a:pt x="28" y="108"/>
                      <a:pt x="31" y="121"/>
                    </a:cubicBezTo>
                    <a:cubicBezTo>
                      <a:pt x="51" y="125"/>
                      <a:pt x="51" y="125"/>
                      <a:pt x="51" y="125"/>
                    </a:cubicBezTo>
                    <a:cubicBezTo>
                      <a:pt x="55" y="119"/>
                      <a:pt x="76" y="113"/>
                      <a:pt x="82" y="119"/>
                    </a:cubicBezTo>
                    <a:cubicBezTo>
                      <a:pt x="101" y="112"/>
                      <a:pt x="101" y="112"/>
                      <a:pt x="101" y="112"/>
                    </a:cubicBezTo>
                    <a:cubicBezTo>
                      <a:pt x="101" y="104"/>
                      <a:pt x="113" y="91"/>
                      <a:pt x="120" y="94"/>
                    </a:cubicBezTo>
                    <a:cubicBezTo>
                      <a:pt x="131" y="76"/>
                      <a:pt x="131" y="76"/>
                      <a:pt x="131" y="76"/>
                    </a:cubicBezTo>
                    <a:cubicBezTo>
                      <a:pt x="125" y="67"/>
                      <a:pt x="132" y="51"/>
                      <a:pt x="136" y="47"/>
                    </a:cubicBezTo>
                    <a:lnTo>
                      <a:pt x="137" y="27"/>
                    </a:lnTo>
                    <a:close/>
                  </a:path>
                </a:pathLst>
              </a:custGeom>
              <a:solidFill>
                <a:srgbClr val="D3D9E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4" name="Freeform 667">
                <a:extLst>
                  <a:ext uri="{FF2B5EF4-FFF2-40B4-BE49-F238E27FC236}">
                    <a16:creationId xmlns:a16="http://schemas.microsoft.com/office/drawing/2014/main" id="{318ED6CE-945E-4488-AC6E-E29A2D656C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129"/>
                <a:ext cx="487" cy="580"/>
              </a:xfrm>
              <a:custGeom>
                <a:avLst/>
                <a:gdLst>
                  <a:gd name="T0" fmla="*/ 128 w 148"/>
                  <a:gd name="T1" fmla="*/ 1877 h 165"/>
                  <a:gd name="T2" fmla="*/ 128 w 148"/>
                  <a:gd name="T3" fmla="*/ 1867 h 165"/>
                  <a:gd name="T4" fmla="*/ 118 w 148"/>
                  <a:gd name="T5" fmla="*/ 1779 h 165"/>
                  <a:gd name="T6" fmla="*/ 118 w 148"/>
                  <a:gd name="T7" fmla="*/ 1694 h 165"/>
                  <a:gd name="T8" fmla="*/ 921 w 148"/>
                  <a:gd name="T9" fmla="*/ 777 h 165"/>
                  <a:gd name="T10" fmla="*/ 974 w 148"/>
                  <a:gd name="T11" fmla="*/ 791 h 165"/>
                  <a:gd name="T12" fmla="*/ 1579 w 148"/>
                  <a:gd name="T13" fmla="*/ 1185 h 165"/>
                  <a:gd name="T14" fmla="*/ 1602 w 148"/>
                  <a:gd name="T15" fmla="*/ 1149 h 165"/>
                  <a:gd name="T16" fmla="*/ 1494 w 148"/>
                  <a:gd name="T17" fmla="*/ 939 h 165"/>
                  <a:gd name="T18" fmla="*/ 1300 w 148"/>
                  <a:gd name="T19" fmla="*/ 619 h 165"/>
                  <a:gd name="T20" fmla="*/ 1277 w 148"/>
                  <a:gd name="T21" fmla="*/ 777 h 165"/>
                  <a:gd name="T22" fmla="*/ 1073 w 148"/>
                  <a:gd name="T23" fmla="*/ 728 h 165"/>
                  <a:gd name="T24" fmla="*/ 714 w 148"/>
                  <a:gd name="T25" fmla="*/ 334 h 165"/>
                  <a:gd name="T26" fmla="*/ 846 w 148"/>
                  <a:gd name="T27" fmla="*/ 703 h 165"/>
                  <a:gd name="T28" fmla="*/ 628 w 148"/>
                  <a:gd name="T29" fmla="*/ 752 h 165"/>
                  <a:gd name="T30" fmla="*/ 174 w 148"/>
                  <a:gd name="T31" fmla="*/ 98 h 165"/>
                  <a:gd name="T32" fmla="*/ 487 w 148"/>
                  <a:gd name="T33" fmla="*/ 816 h 165"/>
                  <a:gd name="T34" fmla="*/ 477 w 148"/>
                  <a:gd name="T35" fmla="*/ 830 h 165"/>
                  <a:gd name="T36" fmla="*/ 313 w 148"/>
                  <a:gd name="T37" fmla="*/ 977 h 165"/>
                  <a:gd name="T38" fmla="*/ 174 w 148"/>
                  <a:gd name="T39" fmla="*/ 939 h 165"/>
                  <a:gd name="T40" fmla="*/ 227 w 148"/>
                  <a:gd name="T41" fmla="*/ 1111 h 165"/>
                  <a:gd name="T42" fmla="*/ 109 w 148"/>
                  <a:gd name="T43" fmla="*/ 1336 h 165"/>
                  <a:gd name="T44" fmla="*/ 33 w 148"/>
                  <a:gd name="T45" fmla="*/ 1459 h 165"/>
                  <a:gd name="T46" fmla="*/ 86 w 148"/>
                  <a:gd name="T47" fmla="*/ 1729 h 165"/>
                  <a:gd name="T48" fmla="*/ 118 w 148"/>
                  <a:gd name="T49" fmla="*/ 1926 h 165"/>
                  <a:gd name="T50" fmla="*/ 184 w 148"/>
                  <a:gd name="T51" fmla="*/ 2039 h 165"/>
                  <a:gd name="T52" fmla="*/ 184 w 148"/>
                  <a:gd name="T53" fmla="*/ 2039 h 165"/>
                  <a:gd name="T54" fmla="*/ 128 w 148"/>
                  <a:gd name="T55" fmla="*/ 1877 h 16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48" h="165">
                    <a:moveTo>
                      <a:pt x="12" y="152"/>
                    </a:moveTo>
                    <a:cubicBezTo>
                      <a:pt x="12" y="151"/>
                      <a:pt x="12" y="151"/>
                      <a:pt x="12" y="151"/>
                    </a:cubicBezTo>
                    <a:cubicBezTo>
                      <a:pt x="12" y="149"/>
                      <a:pt x="12" y="147"/>
                      <a:pt x="11" y="144"/>
                    </a:cubicBezTo>
                    <a:cubicBezTo>
                      <a:pt x="11" y="142"/>
                      <a:pt x="11" y="139"/>
                      <a:pt x="11" y="137"/>
                    </a:cubicBezTo>
                    <a:cubicBezTo>
                      <a:pt x="11" y="96"/>
                      <a:pt x="44" y="63"/>
                      <a:pt x="85" y="63"/>
                    </a:cubicBezTo>
                    <a:cubicBezTo>
                      <a:pt x="86" y="63"/>
                      <a:pt x="88" y="63"/>
                      <a:pt x="90" y="64"/>
                    </a:cubicBezTo>
                    <a:cubicBezTo>
                      <a:pt x="113" y="65"/>
                      <a:pt x="133" y="78"/>
                      <a:pt x="146" y="96"/>
                    </a:cubicBezTo>
                    <a:cubicBezTo>
                      <a:pt x="147" y="95"/>
                      <a:pt x="148" y="94"/>
                      <a:pt x="148" y="93"/>
                    </a:cubicBezTo>
                    <a:cubicBezTo>
                      <a:pt x="148" y="93"/>
                      <a:pt x="138" y="81"/>
                      <a:pt x="138" y="76"/>
                    </a:cubicBezTo>
                    <a:cubicBezTo>
                      <a:pt x="137" y="70"/>
                      <a:pt x="124" y="51"/>
                      <a:pt x="120" y="50"/>
                    </a:cubicBezTo>
                    <a:cubicBezTo>
                      <a:pt x="115" y="50"/>
                      <a:pt x="111" y="51"/>
                      <a:pt x="118" y="63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9"/>
                      <a:pt x="75" y="18"/>
                      <a:pt x="66" y="27"/>
                    </a:cubicBezTo>
                    <a:cubicBezTo>
                      <a:pt x="58" y="36"/>
                      <a:pt x="78" y="57"/>
                      <a:pt x="78" y="57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2" y="54"/>
                      <a:pt x="26" y="0"/>
                      <a:pt x="16" y="8"/>
                    </a:cubicBezTo>
                    <a:cubicBezTo>
                      <a:pt x="5" y="17"/>
                      <a:pt x="34" y="56"/>
                      <a:pt x="45" y="66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29" y="79"/>
                      <a:pt x="19" y="73"/>
                      <a:pt x="16" y="76"/>
                    </a:cubicBezTo>
                    <a:cubicBezTo>
                      <a:pt x="13" y="79"/>
                      <a:pt x="15" y="85"/>
                      <a:pt x="21" y="90"/>
                    </a:cubicBezTo>
                    <a:cubicBezTo>
                      <a:pt x="10" y="108"/>
                      <a:pt x="10" y="108"/>
                      <a:pt x="10" y="108"/>
                    </a:cubicBezTo>
                    <a:cubicBezTo>
                      <a:pt x="10" y="108"/>
                      <a:pt x="6" y="109"/>
                      <a:pt x="3" y="118"/>
                    </a:cubicBezTo>
                    <a:cubicBezTo>
                      <a:pt x="0" y="127"/>
                      <a:pt x="1" y="136"/>
                      <a:pt x="8" y="140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11" y="159"/>
                      <a:pt x="13" y="162"/>
                      <a:pt x="17" y="165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5" y="161"/>
                      <a:pt x="13" y="156"/>
                      <a:pt x="12" y="152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5" name="Freeform 668">
                <a:extLst>
                  <a:ext uri="{FF2B5EF4-FFF2-40B4-BE49-F238E27FC236}">
                    <a16:creationId xmlns:a16="http://schemas.microsoft.com/office/drawing/2014/main" id="{A0C1114E-9496-4575-9A19-6E5E9248B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014"/>
                <a:ext cx="490" cy="512"/>
              </a:xfrm>
              <a:custGeom>
                <a:avLst/>
                <a:gdLst>
                  <a:gd name="T0" fmla="*/ 204 w 149"/>
                  <a:gd name="T1" fmla="*/ 1192 h 146"/>
                  <a:gd name="T2" fmla="*/ 996 w 149"/>
                  <a:gd name="T3" fmla="*/ 284 h 146"/>
                  <a:gd name="T4" fmla="*/ 1569 w 149"/>
                  <a:gd name="T5" fmla="*/ 554 h 146"/>
                  <a:gd name="T6" fmla="*/ 1579 w 149"/>
                  <a:gd name="T7" fmla="*/ 505 h 146"/>
                  <a:gd name="T8" fmla="*/ 1243 w 149"/>
                  <a:gd name="T9" fmla="*/ 270 h 146"/>
                  <a:gd name="T10" fmla="*/ 1039 w 149"/>
                  <a:gd name="T11" fmla="*/ 221 h 146"/>
                  <a:gd name="T12" fmla="*/ 832 w 149"/>
                  <a:gd name="T13" fmla="*/ 39 h 146"/>
                  <a:gd name="T14" fmla="*/ 855 w 149"/>
                  <a:gd name="T15" fmla="*/ 210 h 146"/>
                  <a:gd name="T16" fmla="*/ 648 w 149"/>
                  <a:gd name="T17" fmla="*/ 309 h 146"/>
                  <a:gd name="T18" fmla="*/ 487 w 149"/>
                  <a:gd name="T19" fmla="*/ 112 h 146"/>
                  <a:gd name="T20" fmla="*/ 520 w 149"/>
                  <a:gd name="T21" fmla="*/ 368 h 146"/>
                  <a:gd name="T22" fmla="*/ 345 w 149"/>
                  <a:gd name="T23" fmla="*/ 516 h 146"/>
                  <a:gd name="T24" fmla="*/ 184 w 149"/>
                  <a:gd name="T25" fmla="*/ 442 h 146"/>
                  <a:gd name="T26" fmla="*/ 260 w 149"/>
                  <a:gd name="T27" fmla="*/ 701 h 146"/>
                  <a:gd name="T28" fmla="*/ 161 w 149"/>
                  <a:gd name="T29" fmla="*/ 922 h 146"/>
                  <a:gd name="T30" fmla="*/ 10 w 149"/>
                  <a:gd name="T31" fmla="*/ 1010 h 146"/>
                  <a:gd name="T32" fmla="*/ 128 w 149"/>
                  <a:gd name="T33" fmla="*/ 1206 h 146"/>
                  <a:gd name="T34" fmla="*/ 184 w 149"/>
                  <a:gd name="T35" fmla="*/ 1452 h 146"/>
                  <a:gd name="T36" fmla="*/ 141 w 149"/>
                  <a:gd name="T37" fmla="*/ 1610 h 146"/>
                  <a:gd name="T38" fmla="*/ 312 w 149"/>
                  <a:gd name="T39" fmla="*/ 1732 h 146"/>
                  <a:gd name="T40" fmla="*/ 411 w 149"/>
                  <a:gd name="T41" fmla="*/ 1796 h 146"/>
                  <a:gd name="T42" fmla="*/ 204 w 149"/>
                  <a:gd name="T43" fmla="*/ 1192 h 14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60000 65536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</a:gdLst>
                <a:ahLst/>
                <a:cxnLst>
                  <a:cxn ang="T44">
                    <a:pos x="T0" y="T1"/>
                  </a:cxn>
                  <a:cxn ang="T45">
                    <a:pos x="T2" y="T3"/>
                  </a:cxn>
                  <a:cxn ang="T46">
                    <a:pos x="T4" y="T5"/>
                  </a:cxn>
                  <a:cxn ang="T47">
                    <a:pos x="T6" y="T7"/>
                  </a:cxn>
                  <a:cxn ang="T48">
                    <a:pos x="T8" y="T9"/>
                  </a:cxn>
                  <a:cxn ang="T49">
                    <a:pos x="T10" y="T11"/>
                  </a:cxn>
                  <a:cxn ang="T50">
                    <a:pos x="T12" y="T13"/>
                  </a:cxn>
                  <a:cxn ang="T51">
                    <a:pos x="T14" y="T15"/>
                  </a:cxn>
                  <a:cxn ang="T52">
                    <a:pos x="T16" y="T17"/>
                  </a:cxn>
                  <a:cxn ang="T53">
                    <a:pos x="T18" y="T19"/>
                  </a:cxn>
                  <a:cxn ang="T54">
                    <a:pos x="T20" y="T21"/>
                  </a:cxn>
                  <a:cxn ang="T55">
                    <a:pos x="T22" y="T23"/>
                  </a:cxn>
                  <a:cxn ang="T56">
                    <a:pos x="T24" y="T25"/>
                  </a:cxn>
                  <a:cxn ang="T57">
                    <a:pos x="T26" y="T27"/>
                  </a:cxn>
                  <a:cxn ang="T58">
                    <a:pos x="T28" y="T29"/>
                  </a:cxn>
                  <a:cxn ang="T59">
                    <a:pos x="T30" y="T31"/>
                  </a:cxn>
                  <a:cxn ang="T60">
                    <a:pos x="T32" y="T33"/>
                  </a:cxn>
                  <a:cxn ang="T61">
                    <a:pos x="T34" y="T35"/>
                  </a:cxn>
                  <a:cxn ang="T62">
                    <a:pos x="T36" y="T37"/>
                  </a:cxn>
                  <a:cxn ang="T63">
                    <a:pos x="T38" y="T39"/>
                  </a:cxn>
                  <a:cxn ang="T64">
                    <a:pos x="T40" y="T41"/>
                  </a:cxn>
                  <a:cxn ang="T65">
                    <a:pos x="T42" y="T43"/>
                  </a:cxn>
                </a:cxnLst>
                <a:rect l="0" t="0" r="r" b="b"/>
                <a:pathLst>
                  <a:path w="149" h="146">
                    <a:moveTo>
                      <a:pt x="19" y="97"/>
                    </a:moveTo>
                    <a:cubicBezTo>
                      <a:pt x="19" y="56"/>
                      <a:pt x="52" y="23"/>
                      <a:pt x="92" y="23"/>
                    </a:cubicBezTo>
                    <a:cubicBezTo>
                      <a:pt x="113" y="23"/>
                      <a:pt x="132" y="32"/>
                      <a:pt x="145" y="45"/>
                    </a:cubicBezTo>
                    <a:cubicBezTo>
                      <a:pt x="146" y="41"/>
                      <a:pt x="146" y="41"/>
                      <a:pt x="146" y="41"/>
                    </a:cubicBezTo>
                    <a:cubicBezTo>
                      <a:pt x="149" y="27"/>
                      <a:pt x="116" y="2"/>
                      <a:pt x="115" y="22"/>
                    </a:cubicBezTo>
                    <a:cubicBezTo>
                      <a:pt x="96" y="18"/>
                      <a:pt x="96" y="18"/>
                      <a:pt x="96" y="18"/>
                    </a:cubicBezTo>
                    <a:cubicBezTo>
                      <a:pt x="92" y="3"/>
                      <a:pt x="82" y="0"/>
                      <a:pt x="77" y="3"/>
                    </a:cubicBezTo>
                    <a:cubicBezTo>
                      <a:pt x="72" y="6"/>
                      <a:pt x="76" y="13"/>
                      <a:pt x="79" y="17"/>
                    </a:cubicBezTo>
                    <a:cubicBezTo>
                      <a:pt x="60" y="25"/>
                      <a:pt x="60" y="25"/>
                      <a:pt x="60" y="25"/>
                    </a:cubicBezTo>
                    <a:cubicBezTo>
                      <a:pt x="56" y="15"/>
                      <a:pt x="51" y="9"/>
                      <a:pt x="45" y="9"/>
                    </a:cubicBezTo>
                    <a:cubicBezTo>
                      <a:pt x="37" y="10"/>
                      <a:pt x="43" y="25"/>
                      <a:pt x="48" y="30"/>
                    </a:cubicBezTo>
                    <a:cubicBezTo>
                      <a:pt x="32" y="42"/>
                      <a:pt x="32" y="42"/>
                      <a:pt x="32" y="42"/>
                    </a:cubicBezTo>
                    <a:cubicBezTo>
                      <a:pt x="29" y="36"/>
                      <a:pt x="22" y="29"/>
                      <a:pt x="17" y="36"/>
                    </a:cubicBezTo>
                    <a:cubicBezTo>
                      <a:pt x="8" y="47"/>
                      <a:pt x="17" y="51"/>
                      <a:pt x="24" y="57"/>
                    </a:cubicBezTo>
                    <a:cubicBezTo>
                      <a:pt x="15" y="75"/>
                      <a:pt x="15" y="75"/>
                      <a:pt x="15" y="75"/>
                    </a:cubicBezTo>
                    <a:cubicBezTo>
                      <a:pt x="8" y="72"/>
                      <a:pt x="2" y="71"/>
                      <a:pt x="1" y="82"/>
                    </a:cubicBezTo>
                    <a:cubicBezTo>
                      <a:pt x="0" y="90"/>
                      <a:pt x="5" y="102"/>
                      <a:pt x="12" y="98"/>
                    </a:cubicBezTo>
                    <a:cubicBezTo>
                      <a:pt x="17" y="118"/>
                      <a:pt x="17" y="118"/>
                      <a:pt x="17" y="118"/>
                    </a:cubicBezTo>
                    <a:cubicBezTo>
                      <a:pt x="10" y="117"/>
                      <a:pt x="11" y="125"/>
                      <a:pt x="13" y="131"/>
                    </a:cubicBezTo>
                    <a:cubicBezTo>
                      <a:pt x="15" y="137"/>
                      <a:pt x="20" y="144"/>
                      <a:pt x="29" y="141"/>
                    </a:cubicBezTo>
                    <a:cubicBezTo>
                      <a:pt x="38" y="146"/>
                      <a:pt x="38" y="146"/>
                      <a:pt x="38" y="146"/>
                    </a:cubicBezTo>
                    <a:cubicBezTo>
                      <a:pt x="26" y="133"/>
                      <a:pt x="19" y="116"/>
                      <a:pt x="19" y="97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6" name="Freeform 669">
                <a:extLst>
                  <a:ext uri="{FF2B5EF4-FFF2-40B4-BE49-F238E27FC236}">
                    <a16:creationId xmlns:a16="http://schemas.microsoft.com/office/drawing/2014/main" id="{279D39D3-1D76-4B5A-ADD3-39188D0100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207"/>
                <a:ext cx="65" cy="126"/>
              </a:xfrm>
              <a:custGeom>
                <a:avLst/>
                <a:gdLst>
                  <a:gd name="T0" fmla="*/ 42 w 20"/>
                  <a:gd name="T1" fmla="*/ 0 h 36"/>
                  <a:gd name="T2" fmla="*/ 0 w 20"/>
                  <a:gd name="T3" fmla="*/ 14 h 36"/>
                  <a:gd name="T4" fmla="*/ 127 w 20"/>
                  <a:gd name="T5" fmla="*/ 441 h 36"/>
                  <a:gd name="T6" fmla="*/ 137 w 20"/>
                  <a:gd name="T7" fmla="*/ 417 h 36"/>
                  <a:gd name="T8" fmla="*/ 42 w 20"/>
                  <a:gd name="T9" fmla="*/ 0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36">
                    <a:moveTo>
                      <a:pt x="4" y="0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6" y="11"/>
                      <a:pt x="11" y="23"/>
                      <a:pt x="12" y="36"/>
                    </a:cubicBezTo>
                    <a:cubicBezTo>
                      <a:pt x="13" y="34"/>
                      <a:pt x="13" y="34"/>
                      <a:pt x="13" y="34"/>
                    </a:cubicBezTo>
                    <a:cubicBezTo>
                      <a:pt x="20" y="22"/>
                      <a:pt x="9" y="3"/>
                      <a:pt x="4" y="0"/>
                    </a:cubicBezTo>
                    <a:close/>
                  </a:path>
                </a:pathLst>
              </a:custGeom>
              <a:solidFill>
                <a:srgbClr val="FCB49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7" name="Oval 670">
                <a:extLst>
                  <a:ext uri="{FF2B5EF4-FFF2-40B4-BE49-F238E27FC236}">
                    <a16:creationId xmlns:a16="http://schemas.microsoft.com/office/drawing/2014/main" id="{8DEB43D9-9018-45EA-BE8B-0D9903E4E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3094"/>
                <a:ext cx="484" cy="516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58" name="Freeform 671">
                <a:extLst>
                  <a:ext uri="{FF2B5EF4-FFF2-40B4-BE49-F238E27FC236}">
                    <a16:creationId xmlns:a16="http://schemas.microsoft.com/office/drawing/2014/main" id="{CF4E739C-5F14-4CBC-BE8D-F7BDE3FA2F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2361"/>
                <a:ext cx="121" cy="186"/>
              </a:xfrm>
              <a:custGeom>
                <a:avLst/>
                <a:gdLst>
                  <a:gd name="T0" fmla="*/ 183 w 37"/>
                  <a:gd name="T1" fmla="*/ 653 h 53"/>
                  <a:gd name="T2" fmla="*/ 0 w 37"/>
                  <a:gd name="T3" fmla="*/ 0 h 53"/>
                  <a:gd name="T4" fmla="*/ 183 w 37"/>
                  <a:gd name="T5" fmla="*/ 653 h 5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7" h="53">
                    <a:moveTo>
                      <a:pt x="17" y="53"/>
                    </a:moveTo>
                    <a:cubicBezTo>
                      <a:pt x="28" y="44"/>
                      <a:pt x="15" y="19"/>
                      <a:pt x="0" y="0"/>
                    </a:cubicBezTo>
                    <a:cubicBezTo>
                      <a:pt x="17" y="15"/>
                      <a:pt x="37" y="37"/>
                      <a:pt x="17" y="53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59" name="Freeform 672">
                <a:extLst>
                  <a:ext uri="{FF2B5EF4-FFF2-40B4-BE49-F238E27FC236}">
                    <a16:creationId xmlns:a16="http://schemas.microsoft.com/office/drawing/2014/main" id="{C8DE8BCE-C9B0-433E-A297-8F2C4BD76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0" y="2410"/>
                <a:ext cx="46" cy="109"/>
              </a:xfrm>
              <a:custGeom>
                <a:avLst/>
                <a:gdLst>
                  <a:gd name="T0" fmla="*/ 0 w 14"/>
                  <a:gd name="T1" fmla="*/ 0 h 31"/>
                  <a:gd name="T2" fmla="*/ 53 w 14"/>
                  <a:gd name="T3" fmla="*/ 383 h 31"/>
                  <a:gd name="T4" fmla="*/ 0 w 14"/>
                  <a:gd name="T5" fmla="*/ 0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31">
                    <a:moveTo>
                      <a:pt x="0" y="0"/>
                    </a:moveTo>
                    <a:cubicBezTo>
                      <a:pt x="6" y="10"/>
                      <a:pt x="12" y="25"/>
                      <a:pt x="5" y="31"/>
                    </a:cubicBezTo>
                    <a:cubicBezTo>
                      <a:pt x="14" y="27"/>
                      <a:pt x="1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0" name="Freeform 673">
                <a:extLst>
                  <a:ext uri="{FF2B5EF4-FFF2-40B4-BE49-F238E27FC236}">
                    <a16:creationId xmlns:a16="http://schemas.microsoft.com/office/drawing/2014/main" id="{44781072-42EA-4C56-9168-196A3CDD9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968"/>
                <a:ext cx="52" cy="98"/>
              </a:xfrm>
              <a:custGeom>
                <a:avLst/>
                <a:gdLst>
                  <a:gd name="T0" fmla="*/ 0 w 16"/>
                  <a:gd name="T1" fmla="*/ 0 h 28"/>
                  <a:gd name="T2" fmla="*/ 65 w 16"/>
                  <a:gd name="T3" fmla="*/ 343 h 28"/>
                  <a:gd name="T4" fmla="*/ 0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0" y="0"/>
                    </a:moveTo>
                    <a:cubicBezTo>
                      <a:pt x="6" y="10"/>
                      <a:pt x="14" y="22"/>
                      <a:pt x="6" y="28"/>
                    </a:cubicBezTo>
                    <a:cubicBezTo>
                      <a:pt x="16" y="23"/>
                      <a:pt x="14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1" name="Freeform 674">
                <a:extLst>
                  <a:ext uri="{FF2B5EF4-FFF2-40B4-BE49-F238E27FC236}">
                    <a16:creationId xmlns:a16="http://schemas.microsoft.com/office/drawing/2014/main" id="{73B925E3-77C8-4829-95AE-5466F6FB3E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46" y="2873"/>
                <a:ext cx="53" cy="95"/>
              </a:xfrm>
              <a:custGeom>
                <a:avLst/>
                <a:gdLst>
                  <a:gd name="T0" fmla="*/ 0 w 16"/>
                  <a:gd name="T1" fmla="*/ 0 h 27"/>
                  <a:gd name="T2" fmla="*/ 76 w 16"/>
                  <a:gd name="T3" fmla="*/ 334 h 27"/>
                  <a:gd name="T4" fmla="*/ 0 w 16"/>
                  <a:gd name="T5" fmla="*/ 0 h 2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7">
                    <a:moveTo>
                      <a:pt x="0" y="0"/>
                    </a:moveTo>
                    <a:cubicBezTo>
                      <a:pt x="7" y="10"/>
                      <a:pt x="14" y="21"/>
                      <a:pt x="7" y="27"/>
                    </a:cubicBezTo>
                    <a:cubicBezTo>
                      <a:pt x="16" y="23"/>
                      <a:pt x="14" y="11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2" name="Freeform 675">
                <a:extLst>
                  <a:ext uri="{FF2B5EF4-FFF2-40B4-BE49-F238E27FC236}">
                    <a16:creationId xmlns:a16="http://schemas.microsoft.com/office/drawing/2014/main" id="{36C2AC7A-4B73-4803-94B1-791CF2F85F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0" y="2234"/>
                <a:ext cx="40" cy="113"/>
              </a:xfrm>
              <a:custGeom>
                <a:avLst/>
                <a:gdLst>
                  <a:gd name="T0" fmla="*/ 0 w 12"/>
                  <a:gd name="T1" fmla="*/ 0 h 32"/>
                  <a:gd name="T2" fmla="*/ 10 w 12"/>
                  <a:gd name="T3" fmla="*/ 399 h 32"/>
                  <a:gd name="T4" fmla="*/ 0 w 12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32">
                    <a:moveTo>
                      <a:pt x="0" y="0"/>
                    </a:moveTo>
                    <a:cubicBezTo>
                      <a:pt x="5" y="11"/>
                      <a:pt x="9" y="27"/>
                      <a:pt x="1" y="32"/>
                    </a:cubicBezTo>
                    <a:cubicBezTo>
                      <a:pt x="11" y="28"/>
                      <a:pt x="12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3" name="Freeform 676">
                <a:extLst>
                  <a:ext uri="{FF2B5EF4-FFF2-40B4-BE49-F238E27FC236}">
                    <a16:creationId xmlns:a16="http://schemas.microsoft.com/office/drawing/2014/main" id="{D7BEBD9F-4B4C-403B-A770-DFE68C054F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2290"/>
                <a:ext cx="43" cy="102"/>
              </a:xfrm>
              <a:custGeom>
                <a:avLst/>
                <a:gdLst>
                  <a:gd name="T0" fmla="*/ 0 w 13"/>
                  <a:gd name="T1" fmla="*/ 0 h 29"/>
                  <a:gd name="T2" fmla="*/ 33 w 13"/>
                  <a:gd name="T3" fmla="*/ 359 h 29"/>
                  <a:gd name="T4" fmla="*/ 0 w 13"/>
                  <a:gd name="T5" fmla="*/ 0 h 2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9">
                    <a:moveTo>
                      <a:pt x="0" y="0"/>
                    </a:moveTo>
                    <a:cubicBezTo>
                      <a:pt x="5" y="11"/>
                      <a:pt x="11" y="24"/>
                      <a:pt x="3" y="29"/>
                    </a:cubicBezTo>
                    <a:cubicBezTo>
                      <a:pt x="13" y="25"/>
                      <a:pt x="12" y="1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4" name="Freeform 677">
                <a:extLst>
                  <a:ext uri="{FF2B5EF4-FFF2-40B4-BE49-F238E27FC236}">
                    <a16:creationId xmlns:a16="http://schemas.microsoft.com/office/drawing/2014/main" id="{FC48AD96-6845-4180-87C6-91F0F1F54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638"/>
                <a:ext cx="99" cy="147"/>
              </a:xfrm>
              <a:custGeom>
                <a:avLst/>
                <a:gdLst>
                  <a:gd name="T0" fmla="*/ 0 w 30"/>
                  <a:gd name="T1" fmla="*/ 0 h 42"/>
                  <a:gd name="T2" fmla="*/ 228 w 30"/>
                  <a:gd name="T3" fmla="*/ 515 h 42"/>
                  <a:gd name="T4" fmla="*/ 0 w 30"/>
                  <a:gd name="T5" fmla="*/ 0 h 4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0" h="42">
                    <a:moveTo>
                      <a:pt x="0" y="0"/>
                    </a:moveTo>
                    <a:cubicBezTo>
                      <a:pt x="10" y="8"/>
                      <a:pt x="30" y="25"/>
                      <a:pt x="21" y="42"/>
                    </a:cubicBezTo>
                    <a:cubicBezTo>
                      <a:pt x="28" y="30"/>
                      <a:pt x="29" y="16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5" name="Freeform 678">
                <a:extLst>
                  <a:ext uri="{FF2B5EF4-FFF2-40B4-BE49-F238E27FC236}">
                    <a16:creationId xmlns:a16="http://schemas.microsoft.com/office/drawing/2014/main" id="{937178D3-72E9-4B6A-AF07-99515EEBAE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2652"/>
                <a:ext cx="53" cy="67"/>
              </a:xfrm>
              <a:custGeom>
                <a:avLst/>
                <a:gdLst>
                  <a:gd name="T0" fmla="*/ 0 w 16"/>
                  <a:gd name="T1" fmla="*/ 236 h 19"/>
                  <a:gd name="T2" fmla="*/ 0 w 16"/>
                  <a:gd name="T3" fmla="*/ 0 h 19"/>
                  <a:gd name="T4" fmla="*/ 0 w 16"/>
                  <a:gd name="T5" fmla="*/ 236 h 1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19">
                    <a:moveTo>
                      <a:pt x="0" y="19"/>
                    </a:moveTo>
                    <a:cubicBezTo>
                      <a:pt x="7" y="17"/>
                      <a:pt x="9" y="8"/>
                      <a:pt x="0" y="0"/>
                    </a:cubicBezTo>
                    <a:cubicBezTo>
                      <a:pt x="9" y="5"/>
                      <a:pt x="16" y="17"/>
                      <a:pt x="0" y="19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6" name="Freeform 679">
                <a:extLst>
                  <a:ext uri="{FF2B5EF4-FFF2-40B4-BE49-F238E27FC236}">
                    <a16:creationId xmlns:a16="http://schemas.microsoft.com/office/drawing/2014/main" id="{E3714DD6-A296-4C68-89E3-C93ABE4842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2866"/>
                <a:ext cx="92" cy="112"/>
              </a:xfrm>
              <a:custGeom>
                <a:avLst/>
                <a:gdLst>
                  <a:gd name="T0" fmla="*/ 0 w 28"/>
                  <a:gd name="T1" fmla="*/ 0 h 32"/>
                  <a:gd name="T2" fmla="*/ 108 w 28"/>
                  <a:gd name="T3" fmla="*/ 392 h 32"/>
                  <a:gd name="T4" fmla="*/ 0 w 28"/>
                  <a:gd name="T5" fmla="*/ 0 h 3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8" h="32">
                    <a:moveTo>
                      <a:pt x="0" y="0"/>
                    </a:moveTo>
                    <a:cubicBezTo>
                      <a:pt x="12" y="7"/>
                      <a:pt x="24" y="15"/>
                      <a:pt x="10" y="32"/>
                    </a:cubicBezTo>
                    <a:cubicBezTo>
                      <a:pt x="22" y="22"/>
                      <a:pt x="28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7" name="Freeform 680">
                <a:extLst>
                  <a:ext uri="{FF2B5EF4-FFF2-40B4-BE49-F238E27FC236}">
                    <a16:creationId xmlns:a16="http://schemas.microsoft.com/office/drawing/2014/main" id="{8E43FF94-8764-492E-B6A1-570C5DDB21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799"/>
                <a:ext cx="72" cy="141"/>
              </a:xfrm>
              <a:custGeom>
                <a:avLst/>
                <a:gdLst>
                  <a:gd name="T0" fmla="*/ 0 w 22"/>
                  <a:gd name="T1" fmla="*/ 0 h 40"/>
                  <a:gd name="T2" fmla="*/ 193 w 22"/>
                  <a:gd name="T3" fmla="*/ 497 h 40"/>
                  <a:gd name="T4" fmla="*/ 0 w 22"/>
                  <a:gd name="T5" fmla="*/ 0 h 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40">
                    <a:moveTo>
                      <a:pt x="0" y="0"/>
                    </a:moveTo>
                    <a:cubicBezTo>
                      <a:pt x="10" y="9"/>
                      <a:pt x="22" y="18"/>
                      <a:pt x="18" y="40"/>
                    </a:cubicBezTo>
                    <a:cubicBezTo>
                      <a:pt x="22" y="20"/>
                      <a:pt x="21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8" name="Freeform 681">
                <a:extLst>
                  <a:ext uri="{FF2B5EF4-FFF2-40B4-BE49-F238E27FC236}">
                    <a16:creationId xmlns:a16="http://schemas.microsoft.com/office/drawing/2014/main" id="{AC1C2E0B-2157-479A-969C-16F5282D9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2891"/>
                <a:ext cx="55" cy="91"/>
              </a:xfrm>
              <a:custGeom>
                <a:avLst/>
                <a:gdLst>
                  <a:gd name="T0" fmla="*/ 0 w 17"/>
                  <a:gd name="T1" fmla="*/ 0 h 26"/>
                  <a:gd name="T2" fmla="*/ 74 w 17"/>
                  <a:gd name="T3" fmla="*/ 319 h 26"/>
                  <a:gd name="T4" fmla="*/ 0 w 17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6">
                    <a:moveTo>
                      <a:pt x="0" y="0"/>
                    </a:moveTo>
                    <a:cubicBezTo>
                      <a:pt x="7" y="9"/>
                      <a:pt x="14" y="20"/>
                      <a:pt x="7" y="26"/>
                    </a:cubicBezTo>
                    <a:cubicBezTo>
                      <a:pt x="16" y="25"/>
                      <a:pt x="17" y="1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69" name="Freeform 682">
                <a:extLst>
                  <a:ext uri="{FF2B5EF4-FFF2-40B4-BE49-F238E27FC236}">
                    <a16:creationId xmlns:a16="http://schemas.microsoft.com/office/drawing/2014/main" id="{1CFA87F2-5C6B-4EFC-948F-8D47CD70E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715"/>
                <a:ext cx="59" cy="77"/>
              </a:xfrm>
              <a:custGeom>
                <a:avLst/>
                <a:gdLst>
                  <a:gd name="T0" fmla="*/ 0 w 18"/>
                  <a:gd name="T1" fmla="*/ 0 h 22"/>
                  <a:gd name="T2" fmla="*/ 66 w 18"/>
                  <a:gd name="T3" fmla="*/ 270 h 22"/>
                  <a:gd name="T4" fmla="*/ 0 w 18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2">
                    <a:moveTo>
                      <a:pt x="0" y="0"/>
                    </a:moveTo>
                    <a:cubicBezTo>
                      <a:pt x="5" y="7"/>
                      <a:pt x="13" y="16"/>
                      <a:pt x="6" y="22"/>
                    </a:cubicBezTo>
                    <a:cubicBezTo>
                      <a:pt x="18" y="18"/>
                      <a:pt x="1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0" name="Freeform 683">
                <a:extLst>
                  <a:ext uri="{FF2B5EF4-FFF2-40B4-BE49-F238E27FC236}">
                    <a16:creationId xmlns:a16="http://schemas.microsoft.com/office/drawing/2014/main" id="{54963CAA-5988-4192-865B-61B9B63FB0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2859"/>
                <a:ext cx="89" cy="63"/>
              </a:xfrm>
              <a:custGeom>
                <a:avLst/>
                <a:gdLst>
                  <a:gd name="T0" fmla="*/ 0 w 27"/>
                  <a:gd name="T1" fmla="*/ 221 h 18"/>
                  <a:gd name="T2" fmla="*/ 132 w 27"/>
                  <a:gd name="T3" fmla="*/ 0 h 18"/>
                  <a:gd name="T4" fmla="*/ 0 w 27"/>
                  <a:gd name="T5" fmla="*/ 221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7" h="18">
                    <a:moveTo>
                      <a:pt x="0" y="18"/>
                    </a:moveTo>
                    <a:cubicBezTo>
                      <a:pt x="7" y="15"/>
                      <a:pt x="27" y="15"/>
                      <a:pt x="12" y="0"/>
                    </a:cubicBezTo>
                    <a:cubicBezTo>
                      <a:pt x="22" y="9"/>
                      <a:pt x="27" y="17"/>
                      <a:pt x="0" y="1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1" name="Freeform 684">
                <a:extLst>
                  <a:ext uri="{FF2B5EF4-FFF2-40B4-BE49-F238E27FC236}">
                    <a16:creationId xmlns:a16="http://schemas.microsoft.com/office/drawing/2014/main" id="{48BEBA17-55E4-4A11-863B-175D57060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9" y="2954"/>
                <a:ext cx="66" cy="91"/>
              </a:xfrm>
              <a:custGeom>
                <a:avLst/>
                <a:gdLst>
                  <a:gd name="T0" fmla="*/ 0 w 20"/>
                  <a:gd name="T1" fmla="*/ 0 h 26"/>
                  <a:gd name="T2" fmla="*/ 99 w 20"/>
                  <a:gd name="T3" fmla="*/ 319 h 26"/>
                  <a:gd name="T4" fmla="*/ 0 w 2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0" h="26">
                    <a:moveTo>
                      <a:pt x="0" y="0"/>
                    </a:moveTo>
                    <a:cubicBezTo>
                      <a:pt x="9" y="8"/>
                      <a:pt x="16" y="12"/>
                      <a:pt x="9" y="26"/>
                    </a:cubicBezTo>
                    <a:cubicBezTo>
                      <a:pt x="17" y="19"/>
                      <a:pt x="20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2" name="Freeform 685">
                <a:extLst>
                  <a:ext uri="{FF2B5EF4-FFF2-40B4-BE49-F238E27FC236}">
                    <a16:creationId xmlns:a16="http://schemas.microsoft.com/office/drawing/2014/main" id="{47C8C644-228A-4785-9504-182DE5D66B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3200"/>
                <a:ext cx="33" cy="91"/>
              </a:xfrm>
              <a:custGeom>
                <a:avLst/>
                <a:gdLst>
                  <a:gd name="T0" fmla="*/ 0 w 10"/>
                  <a:gd name="T1" fmla="*/ 0 h 26"/>
                  <a:gd name="T2" fmla="*/ 10 w 10"/>
                  <a:gd name="T3" fmla="*/ 319 h 26"/>
                  <a:gd name="T4" fmla="*/ 0 w 10"/>
                  <a:gd name="T5" fmla="*/ 0 h 2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6">
                    <a:moveTo>
                      <a:pt x="0" y="0"/>
                    </a:moveTo>
                    <a:cubicBezTo>
                      <a:pt x="5" y="10"/>
                      <a:pt x="8" y="21"/>
                      <a:pt x="1" y="26"/>
                    </a:cubicBezTo>
                    <a:cubicBezTo>
                      <a:pt x="10" y="19"/>
                      <a:pt x="10" y="7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3" name="Freeform 686">
                <a:extLst>
                  <a:ext uri="{FF2B5EF4-FFF2-40B4-BE49-F238E27FC236}">
                    <a16:creationId xmlns:a16="http://schemas.microsoft.com/office/drawing/2014/main" id="{FD721169-3514-4F54-A225-CD4EC16A2D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084"/>
                <a:ext cx="53" cy="84"/>
              </a:xfrm>
              <a:custGeom>
                <a:avLst/>
                <a:gdLst>
                  <a:gd name="T0" fmla="*/ 10 w 16"/>
                  <a:gd name="T1" fmla="*/ 294 h 24"/>
                  <a:gd name="T2" fmla="*/ 0 w 16"/>
                  <a:gd name="T3" fmla="*/ 0 h 24"/>
                  <a:gd name="T4" fmla="*/ 10 w 16"/>
                  <a:gd name="T5" fmla="*/ 29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4">
                    <a:moveTo>
                      <a:pt x="1" y="24"/>
                    </a:moveTo>
                    <a:cubicBezTo>
                      <a:pt x="10" y="19"/>
                      <a:pt x="6" y="8"/>
                      <a:pt x="0" y="0"/>
                    </a:cubicBezTo>
                    <a:cubicBezTo>
                      <a:pt x="8" y="7"/>
                      <a:pt x="16" y="22"/>
                      <a:pt x="1" y="24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4" name="Freeform 687">
                <a:extLst>
                  <a:ext uri="{FF2B5EF4-FFF2-40B4-BE49-F238E27FC236}">
                    <a16:creationId xmlns:a16="http://schemas.microsoft.com/office/drawing/2014/main" id="{F8AE5576-DBAE-42B0-A858-579746DC3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2919"/>
                <a:ext cx="59" cy="98"/>
              </a:xfrm>
              <a:custGeom>
                <a:avLst/>
                <a:gdLst>
                  <a:gd name="T0" fmla="*/ 0 w 18"/>
                  <a:gd name="T1" fmla="*/ 0 h 28"/>
                  <a:gd name="T2" fmla="*/ 23 w 18"/>
                  <a:gd name="T3" fmla="*/ 319 h 28"/>
                  <a:gd name="T4" fmla="*/ 0 w 18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28">
                    <a:moveTo>
                      <a:pt x="0" y="0"/>
                    </a:moveTo>
                    <a:cubicBezTo>
                      <a:pt x="8" y="13"/>
                      <a:pt x="12" y="23"/>
                      <a:pt x="2" y="26"/>
                    </a:cubicBezTo>
                    <a:cubicBezTo>
                      <a:pt x="10" y="28"/>
                      <a:pt x="18" y="19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5" name="Freeform 688">
                <a:extLst>
                  <a:ext uri="{FF2B5EF4-FFF2-40B4-BE49-F238E27FC236}">
                    <a16:creationId xmlns:a16="http://schemas.microsoft.com/office/drawing/2014/main" id="{F08A07E3-5CBD-4B1F-9EC0-59A7C8E09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3340"/>
                <a:ext cx="47" cy="77"/>
              </a:xfrm>
              <a:custGeom>
                <a:avLst/>
                <a:gdLst>
                  <a:gd name="T0" fmla="*/ 0 w 14"/>
                  <a:gd name="T1" fmla="*/ 0 h 22"/>
                  <a:gd name="T2" fmla="*/ 24 w 14"/>
                  <a:gd name="T3" fmla="*/ 270 h 22"/>
                  <a:gd name="T4" fmla="*/ 0 w 14"/>
                  <a:gd name="T5" fmla="*/ 0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2">
                    <a:moveTo>
                      <a:pt x="0" y="0"/>
                    </a:moveTo>
                    <a:cubicBezTo>
                      <a:pt x="8" y="8"/>
                      <a:pt x="10" y="18"/>
                      <a:pt x="2" y="22"/>
                    </a:cubicBezTo>
                    <a:cubicBezTo>
                      <a:pt x="14" y="20"/>
                      <a:pt x="13" y="10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6" name="Freeform 689">
                <a:extLst>
                  <a:ext uri="{FF2B5EF4-FFF2-40B4-BE49-F238E27FC236}">
                    <a16:creationId xmlns:a16="http://schemas.microsoft.com/office/drawing/2014/main" id="{3EB09547-A4FB-4F4F-9197-0C6B3AFF3B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4" y="3631"/>
                <a:ext cx="132" cy="172"/>
              </a:xfrm>
              <a:custGeom>
                <a:avLst/>
                <a:gdLst>
                  <a:gd name="T0" fmla="*/ 132 w 40"/>
                  <a:gd name="T1" fmla="*/ 88 h 49"/>
                  <a:gd name="T2" fmla="*/ 436 w 40"/>
                  <a:gd name="T3" fmla="*/ 319 h 49"/>
                  <a:gd name="T4" fmla="*/ 175 w 40"/>
                  <a:gd name="T5" fmla="*/ 186 h 49"/>
                  <a:gd name="T6" fmla="*/ 317 w 40"/>
                  <a:gd name="T7" fmla="*/ 604 h 49"/>
                  <a:gd name="T8" fmla="*/ 132 w 40"/>
                  <a:gd name="T9" fmla="*/ 88 h 4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0" h="49">
                    <a:moveTo>
                      <a:pt x="12" y="7"/>
                    </a:moveTo>
                    <a:cubicBezTo>
                      <a:pt x="20" y="0"/>
                      <a:pt x="25" y="5"/>
                      <a:pt x="40" y="26"/>
                    </a:cubicBezTo>
                    <a:cubicBezTo>
                      <a:pt x="40" y="26"/>
                      <a:pt x="25" y="7"/>
                      <a:pt x="16" y="15"/>
                    </a:cubicBezTo>
                    <a:cubicBezTo>
                      <a:pt x="7" y="23"/>
                      <a:pt x="15" y="32"/>
                      <a:pt x="29" y="49"/>
                    </a:cubicBezTo>
                    <a:cubicBezTo>
                      <a:pt x="15" y="41"/>
                      <a:pt x="0" y="19"/>
                      <a:pt x="12" y="7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7" name="Freeform 690">
                <a:extLst>
                  <a:ext uri="{FF2B5EF4-FFF2-40B4-BE49-F238E27FC236}">
                    <a16:creationId xmlns:a16="http://schemas.microsoft.com/office/drawing/2014/main" id="{6BDA912B-4372-409A-B9C2-3492AC1A52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459"/>
                <a:ext cx="95" cy="127"/>
              </a:xfrm>
              <a:custGeom>
                <a:avLst/>
                <a:gdLst>
                  <a:gd name="T0" fmla="*/ 141 w 29"/>
                  <a:gd name="T1" fmla="*/ 448 h 36"/>
                  <a:gd name="T2" fmla="*/ 108 w 29"/>
                  <a:gd name="T3" fmla="*/ 123 h 36"/>
                  <a:gd name="T4" fmla="*/ 311 w 29"/>
                  <a:gd name="T5" fmla="*/ 325 h 36"/>
                  <a:gd name="T6" fmla="*/ 85 w 29"/>
                  <a:gd name="T7" fmla="*/ 64 h 36"/>
                  <a:gd name="T8" fmla="*/ 141 w 29"/>
                  <a:gd name="T9" fmla="*/ 448 h 3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9" h="36">
                    <a:moveTo>
                      <a:pt x="13" y="36"/>
                    </a:moveTo>
                    <a:cubicBezTo>
                      <a:pt x="1" y="18"/>
                      <a:pt x="4" y="14"/>
                      <a:pt x="10" y="10"/>
                    </a:cubicBezTo>
                    <a:cubicBezTo>
                      <a:pt x="16" y="7"/>
                      <a:pt x="21" y="14"/>
                      <a:pt x="29" y="26"/>
                    </a:cubicBezTo>
                    <a:cubicBezTo>
                      <a:pt x="27" y="6"/>
                      <a:pt x="15" y="0"/>
                      <a:pt x="8" y="5"/>
                    </a:cubicBezTo>
                    <a:cubicBezTo>
                      <a:pt x="1" y="10"/>
                      <a:pt x="0" y="20"/>
                      <a:pt x="13" y="36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8" name="Freeform 691">
                <a:extLst>
                  <a:ext uri="{FF2B5EF4-FFF2-40B4-BE49-F238E27FC236}">
                    <a16:creationId xmlns:a16="http://schemas.microsoft.com/office/drawing/2014/main" id="{750D3770-C7D5-4411-8F3E-DF2364A69B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3393"/>
                <a:ext cx="29" cy="108"/>
              </a:xfrm>
              <a:custGeom>
                <a:avLst/>
                <a:gdLst>
                  <a:gd name="T0" fmla="*/ 42 w 9"/>
                  <a:gd name="T1" fmla="*/ 10 h 31"/>
                  <a:gd name="T2" fmla="*/ 84 w 9"/>
                  <a:gd name="T3" fmla="*/ 108 h 31"/>
                  <a:gd name="T4" fmla="*/ 93 w 9"/>
                  <a:gd name="T5" fmla="*/ 376 h 31"/>
                  <a:gd name="T6" fmla="*/ 19 w 9"/>
                  <a:gd name="T7" fmla="*/ 0 h 3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31">
                    <a:moveTo>
                      <a:pt x="4" y="1"/>
                    </a:moveTo>
                    <a:cubicBezTo>
                      <a:pt x="5" y="4"/>
                      <a:pt x="5" y="7"/>
                      <a:pt x="8" y="9"/>
                    </a:cubicBezTo>
                    <a:cubicBezTo>
                      <a:pt x="4" y="14"/>
                      <a:pt x="6" y="26"/>
                      <a:pt x="9" y="31"/>
                    </a:cubicBezTo>
                    <a:cubicBezTo>
                      <a:pt x="0" y="22"/>
                      <a:pt x="0" y="11"/>
                      <a:pt x="2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79" name="Freeform 692">
                <a:extLst>
                  <a:ext uri="{FF2B5EF4-FFF2-40B4-BE49-F238E27FC236}">
                    <a16:creationId xmlns:a16="http://schemas.microsoft.com/office/drawing/2014/main" id="{2CDBC324-D584-478C-B366-B008F73549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561"/>
                <a:ext cx="59" cy="60"/>
              </a:xfrm>
              <a:custGeom>
                <a:avLst/>
                <a:gdLst>
                  <a:gd name="T0" fmla="*/ 0 w 18"/>
                  <a:gd name="T1" fmla="*/ 74 h 17"/>
                  <a:gd name="T2" fmla="*/ 118 w 18"/>
                  <a:gd name="T3" fmla="*/ 212 h 17"/>
                  <a:gd name="T4" fmla="*/ 193 w 18"/>
                  <a:gd name="T5" fmla="*/ 124 h 17"/>
                  <a:gd name="T6" fmla="*/ 23 w 18"/>
                  <a:gd name="T7" fmla="*/ 0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17">
                    <a:moveTo>
                      <a:pt x="0" y="6"/>
                    </a:moveTo>
                    <a:cubicBezTo>
                      <a:pt x="3" y="10"/>
                      <a:pt x="8" y="13"/>
                      <a:pt x="11" y="17"/>
                    </a:cubicBezTo>
                    <a:cubicBezTo>
                      <a:pt x="10" y="13"/>
                      <a:pt x="14" y="11"/>
                      <a:pt x="18" y="10"/>
                    </a:cubicBezTo>
                    <a:cubicBezTo>
                      <a:pt x="15" y="9"/>
                      <a:pt x="3" y="3"/>
                      <a:pt x="2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0" name="Freeform 693">
                <a:extLst>
                  <a:ext uri="{FF2B5EF4-FFF2-40B4-BE49-F238E27FC236}">
                    <a16:creationId xmlns:a16="http://schemas.microsoft.com/office/drawing/2014/main" id="{4D014E2E-05EA-47DD-87E4-05F910FD05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817"/>
                <a:ext cx="63" cy="158"/>
              </a:xfrm>
              <a:custGeom>
                <a:avLst/>
                <a:gdLst>
                  <a:gd name="T0" fmla="*/ 99 w 19"/>
                  <a:gd name="T1" fmla="*/ 162 h 45"/>
                  <a:gd name="T2" fmla="*/ 176 w 19"/>
                  <a:gd name="T3" fmla="*/ 270 h 45"/>
                  <a:gd name="T4" fmla="*/ 176 w 19"/>
                  <a:gd name="T5" fmla="*/ 344 h 45"/>
                  <a:gd name="T6" fmla="*/ 199 w 19"/>
                  <a:gd name="T7" fmla="*/ 555 h 45"/>
                  <a:gd name="T8" fmla="*/ 23 w 19"/>
                  <a:gd name="T9" fmla="*/ 309 h 45"/>
                  <a:gd name="T10" fmla="*/ 0 w 19"/>
                  <a:gd name="T11" fmla="*/ 0 h 45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9" h="45">
                    <a:moveTo>
                      <a:pt x="9" y="13"/>
                    </a:moveTo>
                    <a:cubicBezTo>
                      <a:pt x="11" y="16"/>
                      <a:pt x="15" y="19"/>
                      <a:pt x="16" y="22"/>
                    </a:cubicBezTo>
                    <a:cubicBezTo>
                      <a:pt x="17" y="26"/>
                      <a:pt x="16" y="25"/>
                      <a:pt x="16" y="28"/>
                    </a:cubicBezTo>
                    <a:cubicBezTo>
                      <a:pt x="16" y="34"/>
                      <a:pt x="19" y="40"/>
                      <a:pt x="18" y="45"/>
                    </a:cubicBezTo>
                    <a:cubicBezTo>
                      <a:pt x="13" y="37"/>
                      <a:pt x="9" y="31"/>
                      <a:pt x="2" y="25"/>
                    </a:cubicBezTo>
                    <a:cubicBezTo>
                      <a:pt x="13" y="27"/>
                      <a:pt x="1" y="3"/>
                      <a:pt x="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1" name="Freeform 694">
                <a:extLst>
                  <a:ext uri="{FF2B5EF4-FFF2-40B4-BE49-F238E27FC236}">
                    <a16:creationId xmlns:a16="http://schemas.microsoft.com/office/drawing/2014/main" id="{3055C30D-A76D-433D-81FD-1F4BF2F0EC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3554"/>
                <a:ext cx="66" cy="116"/>
              </a:xfrm>
              <a:custGeom>
                <a:avLst/>
                <a:gdLst>
                  <a:gd name="T0" fmla="*/ 0 w 20"/>
                  <a:gd name="T1" fmla="*/ 88 h 33"/>
                  <a:gd name="T2" fmla="*/ 76 w 20"/>
                  <a:gd name="T3" fmla="*/ 0 h 33"/>
                  <a:gd name="T4" fmla="*/ 185 w 20"/>
                  <a:gd name="T5" fmla="*/ 39 h 33"/>
                  <a:gd name="T6" fmla="*/ 218 w 20"/>
                  <a:gd name="T7" fmla="*/ 186 h 33"/>
                  <a:gd name="T8" fmla="*/ 208 w 20"/>
                  <a:gd name="T9" fmla="*/ 408 h 33"/>
                  <a:gd name="T10" fmla="*/ 43 w 20"/>
                  <a:gd name="T11" fmla="*/ 246 h 33"/>
                  <a:gd name="T12" fmla="*/ 23 w 20"/>
                  <a:gd name="T13" fmla="*/ 112 h 3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0" h="33">
                    <a:moveTo>
                      <a:pt x="0" y="7"/>
                    </a:moveTo>
                    <a:cubicBezTo>
                      <a:pt x="2" y="4"/>
                      <a:pt x="5" y="3"/>
                      <a:pt x="7" y="0"/>
                    </a:cubicBezTo>
                    <a:cubicBezTo>
                      <a:pt x="9" y="4"/>
                      <a:pt x="14" y="4"/>
                      <a:pt x="17" y="3"/>
                    </a:cubicBezTo>
                    <a:cubicBezTo>
                      <a:pt x="19" y="7"/>
                      <a:pt x="19" y="11"/>
                      <a:pt x="20" y="15"/>
                    </a:cubicBezTo>
                    <a:cubicBezTo>
                      <a:pt x="15" y="19"/>
                      <a:pt x="18" y="28"/>
                      <a:pt x="19" y="33"/>
                    </a:cubicBezTo>
                    <a:cubicBezTo>
                      <a:pt x="14" y="29"/>
                      <a:pt x="10" y="23"/>
                      <a:pt x="4" y="20"/>
                    </a:cubicBezTo>
                    <a:cubicBezTo>
                      <a:pt x="6" y="16"/>
                      <a:pt x="5" y="12"/>
                      <a:pt x="2" y="9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2" name="Freeform 695">
                <a:extLst>
                  <a:ext uri="{FF2B5EF4-FFF2-40B4-BE49-F238E27FC236}">
                    <a16:creationId xmlns:a16="http://schemas.microsoft.com/office/drawing/2014/main" id="{735B4FB0-59B3-41E7-97FA-789A4E7AA9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698"/>
                <a:ext cx="63" cy="77"/>
              </a:xfrm>
              <a:custGeom>
                <a:avLst/>
                <a:gdLst>
                  <a:gd name="T0" fmla="*/ 76 w 19"/>
                  <a:gd name="T1" fmla="*/ 14 h 22"/>
                  <a:gd name="T2" fmla="*/ 199 w 19"/>
                  <a:gd name="T3" fmla="*/ 172 h 22"/>
                  <a:gd name="T4" fmla="*/ 209 w 19"/>
                  <a:gd name="T5" fmla="*/ 270 h 22"/>
                  <a:gd name="T6" fmla="*/ 0 w 19"/>
                  <a:gd name="T7" fmla="*/ 0 h 2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22">
                    <a:moveTo>
                      <a:pt x="7" y="1"/>
                    </a:moveTo>
                    <a:cubicBezTo>
                      <a:pt x="10" y="4"/>
                      <a:pt x="16" y="10"/>
                      <a:pt x="18" y="14"/>
                    </a:cubicBezTo>
                    <a:cubicBezTo>
                      <a:pt x="19" y="16"/>
                      <a:pt x="18" y="19"/>
                      <a:pt x="19" y="22"/>
                    </a:cubicBezTo>
                    <a:cubicBezTo>
                      <a:pt x="11" y="15"/>
                      <a:pt x="5" y="10"/>
                      <a:pt x="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3" name="Freeform 696">
                <a:extLst>
                  <a:ext uri="{FF2B5EF4-FFF2-40B4-BE49-F238E27FC236}">
                    <a16:creationId xmlns:a16="http://schemas.microsoft.com/office/drawing/2014/main" id="{74D355EF-0601-4D0E-AB92-6E899DA0D9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1" y="3224"/>
                <a:ext cx="86" cy="95"/>
              </a:xfrm>
              <a:custGeom>
                <a:avLst/>
                <a:gdLst>
                  <a:gd name="T0" fmla="*/ 165 w 26"/>
                  <a:gd name="T1" fmla="*/ 285 h 27"/>
                  <a:gd name="T2" fmla="*/ 284 w 26"/>
                  <a:gd name="T3" fmla="*/ 211 h 27"/>
                  <a:gd name="T4" fmla="*/ 23 w 26"/>
                  <a:gd name="T5" fmla="*/ 0 h 27"/>
                  <a:gd name="T6" fmla="*/ 109 w 26"/>
                  <a:gd name="T7" fmla="*/ 123 h 27"/>
                  <a:gd name="T8" fmla="*/ 33 w 26"/>
                  <a:gd name="T9" fmla="*/ 197 h 27"/>
                  <a:gd name="T10" fmla="*/ 0 w 26"/>
                  <a:gd name="T11" fmla="*/ 260 h 27"/>
                  <a:gd name="T12" fmla="*/ 56 w 26"/>
                  <a:gd name="T13" fmla="*/ 310 h 27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26" h="27">
                    <a:moveTo>
                      <a:pt x="15" y="23"/>
                    </a:moveTo>
                    <a:cubicBezTo>
                      <a:pt x="17" y="18"/>
                      <a:pt x="21" y="15"/>
                      <a:pt x="26" y="17"/>
                    </a:cubicBezTo>
                    <a:cubicBezTo>
                      <a:pt x="19" y="10"/>
                      <a:pt x="10" y="6"/>
                      <a:pt x="2" y="0"/>
                    </a:cubicBezTo>
                    <a:cubicBezTo>
                      <a:pt x="5" y="2"/>
                      <a:pt x="10" y="6"/>
                      <a:pt x="10" y="10"/>
                    </a:cubicBezTo>
                    <a:cubicBezTo>
                      <a:pt x="10" y="17"/>
                      <a:pt x="6" y="14"/>
                      <a:pt x="3" y="16"/>
                    </a:cubicBezTo>
                    <a:cubicBezTo>
                      <a:pt x="1" y="18"/>
                      <a:pt x="0" y="17"/>
                      <a:pt x="0" y="21"/>
                    </a:cubicBezTo>
                    <a:cubicBezTo>
                      <a:pt x="0" y="25"/>
                      <a:pt x="3" y="27"/>
                      <a:pt x="5" y="25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4" name="Freeform 697">
                <a:extLst>
                  <a:ext uri="{FF2B5EF4-FFF2-40B4-BE49-F238E27FC236}">
                    <a16:creationId xmlns:a16="http://schemas.microsoft.com/office/drawing/2014/main" id="{B3AC751F-E1C3-4C6D-8159-6C9B4F8C6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168"/>
                <a:ext cx="86" cy="144"/>
              </a:xfrm>
              <a:custGeom>
                <a:avLst/>
                <a:gdLst>
                  <a:gd name="T0" fmla="*/ 275 w 26"/>
                  <a:gd name="T1" fmla="*/ 123 h 41"/>
                  <a:gd name="T2" fmla="*/ 132 w 26"/>
                  <a:gd name="T3" fmla="*/ 235 h 41"/>
                  <a:gd name="T4" fmla="*/ 185 w 26"/>
                  <a:gd name="T5" fmla="*/ 506 h 41"/>
                  <a:gd name="T6" fmla="*/ 33 w 26"/>
                  <a:gd name="T7" fmla="*/ 186 h 41"/>
                  <a:gd name="T8" fmla="*/ 284 w 26"/>
                  <a:gd name="T9" fmla="*/ 123 h 4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6" h="41">
                    <a:moveTo>
                      <a:pt x="25" y="10"/>
                    </a:moveTo>
                    <a:cubicBezTo>
                      <a:pt x="19" y="6"/>
                      <a:pt x="13" y="13"/>
                      <a:pt x="12" y="19"/>
                    </a:cubicBezTo>
                    <a:cubicBezTo>
                      <a:pt x="11" y="25"/>
                      <a:pt x="15" y="35"/>
                      <a:pt x="17" y="41"/>
                    </a:cubicBezTo>
                    <a:cubicBezTo>
                      <a:pt x="10" y="34"/>
                      <a:pt x="0" y="26"/>
                      <a:pt x="3" y="15"/>
                    </a:cubicBezTo>
                    <a:cubicBezTo>
                      <a:pt x="5" y="3"/>
                      <a:pt x="19" y="0"/>
                      <a:pt x="26" y="1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5" name="Freeform 698">
                <a:extLst>
                  <a:ext uri="{FF2B5EF4-FFF2-40B4-BE49-F238E27FC236}">
                    <a16:creationId xmlns:a16="http://schemas.microsoft.com/office/drawing/2014/main" id="{9845DF52-47AE-40ED-A148-7B755641EB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112"/>
                <a:ext cx="66" cy="98"/>
              </a:xfrm>
              <a:custGeom>
                <a:avLst/>
                <a:gdLst>
                  <a:gd name="T0" fmla="*/ 208 w 20"/>
                  <a:gd name="T1" fmla="*/ 112 h 28"/>
                  <a:gd name="T2" fmla="*/ 76 w 20"/>
                  <a:gd name="T3" fmla="*/ 343 h 28"/>
                  <a:gd name="T4" fmla="*/ 23 w 20"/>
                  <a:gd name="T5" fmla="*/ 88 h 28"/>
                  <a:gd name="T6" fmla="*/ 218 w 20"/>
                  <a:gd name="T7" fmla="*/ 63 h 2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28">
                    <a:moveTo>
                      <a:pt x="19" y="9"/>
                    </a:moveTo>
                    <a:cubicBezTo>
                      <a:pt x="8" y="3"/>
                      <a:pt x="4" y="20"/>
                      <a:pt x="7" y="28"/>
                    </a:cubicBezTo>
                    <a:cubicBezTo>
                      <a:pt x="7" y="22"/>
                      <a:pt x="0" y="14"/>
                      <a:pt x="2" y="7"/>
                    </a:cubicBezTo>
                    <a:cubicBezTo>
                      <a:pt x="4" y="0"/>
                      <a:pt x="15" y="0"/>
                      <a:pt x="20" y="5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6" name="Freeform 699">
                <a:extLst>
                  <a:ext uri="{FF2B5EF4-FFF2-40B4-BE49-F238E27FC236}">
                    <a16:creationId xmlns:a16="http://schemas.microsoft.com/office/drawing/2014/main" id="{1BF7983D-97CF-4FD2-9B81-3D08EF8E9B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68" y="2975"/>
                <a:ext cx="918" cy="790"/>
              </a:xfrm>
              <a:custGeom>
                <a:avLst/>
                <a:gdLst>
                  <a:gd name="T0" fmla="*/ 879 w 279"/>
                  <a:gd name="T1" fmla="*/ 516 h 225"/>
                  <a:gd name="T2" fmla="*/ 1017 w 279"/>
                  <a:gd name="T3" fmla="*/ 442 h 225"/>
                  <a:gd name="T4" fmla="*/ 1083 w 279"/>
                  <a:gd name="T5" fmla="*/ 295 h 225"/>
                  <a:gd name="T6" fmla="*/ 1191 w 279"/>
                  <a:gd name="T7" fmla="*/ 197 h 225"/>
                  <a:gd name="T8" fmla="*/ 1352 w 279"/>
                  <a:gd name="T9" fmla="*/ 221 h 225"/>
                  <a:gd name="T10" fmla="*/ 1441 w 279"/>
                  <a:gd name="T11" fmla="*/ 172 h 225"/>
                  <a:gd name="T12" fmla="*/ 1579 w 279"/>
                  <a:gd name="T13" fmla="*/ 137 h 225"/>
                  <a:gd name="T14" fmla="*/ 1797 w 279"/>
                  <a:gd name="T15" fmla="*/ 235 h 225"/>
                  <a:gd name="T16" fmla="*/ 2155 w 279"/>
                  <a:gd name="T17" fmla="*/ 295 h 225"/>
                  <a:gd name="T18" fmla="*/ 2402 w 279"/>
                  <a:gd name="T19" fmla="*/ 383 h 225"/>
                  <a:gd name="T20" fmla="*/ 2968 w 279"/>
                  <a:gd name="T21" fmla="*/ 492 h 225"/>
                  <a:gd name="T22" fmla="*/ 2968 w 279"/>
                  <a:gd name="T23" fmla="*/ 344 h 225"/>
                  <a:gd name="T24" fmla="*/ 2632 w 279"/>
                  <a:gd name="T25" fmla="*/ 235 h 225"/>
                  <a:gd name="T26" fmla="*/ 1839 w 279"/>
                  <a:gd name="T27" fmla="*/ 88 h 225"/>
                  <a:gd name="T28" fmla="*/ 1125 w 279"/>
                  <a:gd name="T29" fmla="*/ 123 h 225"/>
                  <a:gd name="T30" fmla="*/ 694 w 279"/>
                  <a:gd name="T31" fmla="*/ 593 h 225"/>
                  <a:gd name="T32" fmla="*/ 605 w 279"/>
                  <a:gd name="T33" fmla="*/ 913 h 225"/>
                  <a:gd name="T34" fmla="*/ 520 w 279"/>
                  <a:gd name="T35" fmla="*/ 1183 h 225"/>
                  <a:gd name="T36" fmla="*/ 421 w 279"/>
                  <a:gd name="T37" fmla="*/ 1429 h 225"/>
                  <a:gd name="T38" fmla="*/ 237 w 279"/>
                  <a:gd name="T39" fmla="*/ 1713 h 225"/>
                  <a:gd name="T40" fmla="*/ 53 w 279"/>
                  <a:gd name="T41" fmla="*/ 2577 h 225"/>
                  <a:gd name="T42" fmla="*/ 109 w 279"/>
                  <a:gd name="T43" fmla="*/ 2774 h 225"/>
                  <a:gd name="T44" fmla="*/ 118 w 279"/>
                  <a:gd name="T45" fmla="*/ 2489 h 225"/>
                  <a:gd name="T46" fmla="*/ 227 w 279"/>
                  <a:gd name="T47" fmla="*/ 2022 h 225"/>
                  <a:gd name="T48" fmla="*/ 388 w 279"/>
                  <a:gd name="T49" fmla="*/ 1727 h 225"/>
                  <a:gd name="T50" fmla="*/ 596 w 279"/>
                  <a:gd name="T51" fmla="*/ 1503 h 225"/>
                  <a:gd name="T52" fmla="*/ 747 w 279"/>
                  <a:gd name="T53" fmla="*/ 962 h 225"/>
                  <a:gd name="T54" fmla="*/ 823 w 279"/>
                  <a:gd name="T55" fmla="*/ 776 h 225"/>
                  <a:gd name="T56" fmla="*/ 921 w 279"/>
                  <a:gd name="T57" fmla="*/ 467 h 225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279" h="225">
                    <a:moveTo>
                      <a:pt x="81" y="42"/>
                    </a:moveTo>
                    <a:cubicBezTo>
                      <a:pt x="83" y="35"/>
                      <a:pt x="90" y="39"/>
                      <a:pt x="94" y="36"/>
                    </a:cubicBezTo>
                    <a:cubicBezTo>
                      <a:pt x="96" y="35"/>
                      <a:pt x="98" y="27"/>
                      <a:pt x="100" y="24"/>
                    </a:cubicBezTo>
                    <a:cubicBezTo>
                      <a:pt x="103" y="19"/>
                      <a:pt x="105" y="18"/>
                      <a:pt x="110" y="16"/>
                    </a:cubicBezTo>
                    <a:cubicBezTo>
                      <a:pt x="117" y="15"/>
                      <a:pt x="119" y="17"/>
                      <a:pt x="125" y="18"/>
                    </a:cubicBezTo>
                    <a:cubicBezTo>
                      <a:pt x="130" y="18"/>
                      <a:pt x="128" y="18"/>
                      <a:pt x="133" y="14"/>
                    </a:cubicBezTo>
                    <a:cubicBezTo>
                      <a:pt x="137" y="12"/>
                      <a:pt x="141" y="11"/>
                      <a:pt x="146" y="11"/>
                    </a:cubicBezTo>
                    <a:cubicBezTo>
                      <a:pt x="154" y="11"/>
                      <a:pt x="159" y="17"/>
                      <a:pt x="166" y="19"/>
                    </a:cubicBezTo>
                    <a:cubicBezTo>
                      <a:pt x="176" y="22"/>
                      <a:pt x="188" y="21"/>
                      <a:pt x="199" y="24"/>
                    </a:cubicBezTo>
                    <a:cubicBezTo>
                      <a:pt x="206" y="26"/>
                      <a:pt x="213" y="30"/>
                      <a:pt x="222" y="31"/>
                    </a:cubicBezTo>
                    <a:cubicBezTo>
                      <a:pt x="241" y="34"/>
                      <a:pt x="259" y="19"/>
                      <a:pt x="274" y="40"/>
                    </a:cubicBezTo>
                    <a:cubicBezTo>
                      <a:pt x="279" y="37"/>
                      <a:pt x="276" y="31"/>
                      <a:pt x="274" y="28"/>
                    </a:cubicBezTo>
                    <a:cubicBezTo>
                      <a:pt x="267" y="21"/>
                      <a:pt x="252" y="20"/>
                      <a:pt x="243" y="19"/>
                    </a:cubicBezTo>
                    <a:cubicBezTo>
                      <a:pt x="218" y="17"/>
                      <a:pt x="194" y="14"/>
                      <a:pt x="170" y="7"/>
                    </a:cubicBezTo>
                    <a:cubicBezTo>
                      <a:pt x="146" y="0"/>
                      <a:pt x="128" y="1"/>
                      <a:pt x="104" y="10"/>
                    </a:cubicBezTo>
                    <a:cubicBezTo>
                      <a:pt x="84" y="17"/>
                      <a:pt x="74" y="30"/>
                      <a:pt x="64" y="48"/>
                    </a:cubicBezTo>
                    <a:cubicBezTo>
                      <a:pt x="59" y="56"/>
                      <a:pt x="58" y="66"/>
                      <a:pt x="56" y="74"/>
                    </a:cubicBezTo>
                    <a:cubicBezTo>
                      <a:pt x="53" y="82"/>
                      <a:pt x="51" y="88"/>
                      <a:pt x="48" y="96"/>
                    </a:cubicBezTo>
                    <a:cubicBezTo>
                      <a:pt x="45" y="102"/>
                      <a:pt x="43" y="109"/>
                      <a:pt x="39" y="116"/>
                    </a:cubicBezTo>
                    <a:cubicBezTo>
                      <a:pt x="35" y="124"/>
                      <a:pt x="28" y="131"/>
                      <a:pt x="22" y="139"/>
                    </a:cubicBezTo>
                    <a:cubicBezTo>
                      <a:pt x="8" y="161"/>
                      <a:pt x="0" y="183"/>
                      <a:pt x="5" y="209"/>
                    </a:cubicBezTo>
                    <a:cubicBezTo>
                      <a:pt x="7" y="215"/>
                      <a:pt x="8" y="220"/>
                      <a:pt x="10" y="225"/>
                    </a:cubicBezTo>
                    <a:cubicBezTo>
                      <a:pt x="12" y="219"/>
                      <a:pt x="12" y="209"/>
                      <a:pt x="11" y="202"/>
                    </a:cubicBezTo>
                    <a:cubicBezTo>
                      <a:pt x="11" y="187"/>
                      <a:pt x="15" y="177"/>
                      <a:pt x="21" y="164"/>
                    </a:cubicBezTo>
                    <a:cubicBezTo>
                      <a:pt x="25" y="155"/>
                      <a:pt x="29" y="147"/>
                      <a:pt x="36" y="140"/>
                    </a:cubicBezTo>
                    <a:cubicBezTo>
                      <a:pt x="42" y="134"/>
                      <a:pt x="49" y="129"/>
                      <a:pt x="55" y="122"/>
                    </a:cubicBezTo>
                    <a:cubicBezTo>
                      <a:pt x="67" y="110"/>
                      <a:pt x="58" y="90"/>
                      <a:pt x="69" y="78"/>
                    </a:cubicBezTo>
                    <a:cubicBezTo>
                      <a:pt x="75" y="71"/>
                      <a:pt x="76" y="72"/>
                      <a:pt x="76" y="63"/>
                    </a:cubicBezTo>
                    <a:cubicBezTo>
                      <a:pt x="75" y="54"/>
                      <a:pt x="76" y="43"/>
                      <a:pt x="85" y="38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7" name="Freeform 700">
                <a:extLst>
                  <a:ext uri="{FF2B5EF4-FFF2-40B4-BE49-F238E27FC236}">
                    <a16:creationId xmlns:a16="http://schemas.microsoft.com/office/drawing/2014/main" id="{029F5B65-CD51-44C7-8461-6F78B6E99B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2484"/>
                <a:ext cx="929" cy="786"/>
              </a:xfrm>
              <a:custGeom>
                <a:avLst/>
                <a:gdLst>
                  <a:gd name="T0" fmla="*/ 86 w 282"/>
                  <a:gd name="T1" fmla="*/ 2758 h 224"/>
                  <a:gd name="T2" fmla="*/ 152 w 282"/>
                  <a:gd name="T3" fmla="*/ 2439 h 224"/>
                  <a:gd name="T4" fmla="*/ 260 w 282"/>
                  <a:gd name="T5" fmla="*/ 1835 h 224"/>
                  <a:gd name="T6" fmla="*/ 586 w 282"/>
                  <a:gd name="T7" fmla="*/ 1502 h 224"/>
                  <a:gd name="T8" fmla="*/ 652 w 282"/>
                  <a:gd name="T9" fmla="*/ 1168 h 224"/>
                  <a:gd name="T10" fmla="*/ 791 w 282"/>
                  <a:gd name="T11" fmla="*/ 923 h 224"/>
                  <a:gd name="T12" fmla="*/ 857 w 282"/>
                  <a:gd name="T13" fmla="*/ 579 h 224"/>
                  <a:gd name="T14" fmla="*/ 975 w 282"/>
                  <a:gd name="T15" fmla="*/ 407 h 224"/>
                  <a:gd name="T16" fmla="*/ 1107 w 282"/>
                  <a:gd name="T17" fmla="*/ 368 h 224"/>
                  <a:gd name="T18" fmla="*/ 1225 w 282"/>
                  <a:gd name="T19" fmla="*/ 270 h 224"/>
                  <a:gd name="T20" fmla="*/ 1476 w 282"/>
                  <a:gd name="T21" fmla="*/ 221 h 224"/>
                  <a:gd name="T22" fmla="*/ 1855 w 282"/>
                  <a:gd name="T23" fmla="*/ 333 h 224"/>
                  <a:gd name="T24" fmla="*/ 2204 w 282"/>
                  <a:gd name="T25" fmla="*/ 442 h 224"/>
                  <a:gd name="T26" fmla="*/ 2355 w 282"/>
                  <a:gd name="T27" fmla="*/ 393 h 224"/>
                  <a:gd name="T28" fmla="*/ 2606 w 282"/>
                  <a:gd name="T29" fmla="*/ 368 h 224"/>
                  <a:gd name="T30" fmla="*/ 2734 w 282"/>
                  <a:gd name="T31" fmla="*/ 442 h 224"/>
                  <a:gd name="T32" fmla="*/ 2899 w 282"/>
                  <a:gd name="T33" fmla="*/ 467 h 224"/>
                  <a:gd name="T34" fmla="*/ 2985 w 282"/>
                  <a:gd name="T35" fmla="*/ 516 h 224"/>
                  <a:gd name="T36" fmla="*/ 2757 w 282"/>
                  <a:gd name="T37" fmla="*/ 260 h 224"/>
                  <a:gd name="T38" fmla="*/ 2128 w 282"/>
                  <a:gd name="T39" fmla="*/ 172 h 224"/>
                  <a:gd name="T40" fmla="*/ 1835 w 282"/>
                  <a:gd name="T41" fmla="*/ 137 h 224"/>
                  <a:gd name="T42" fmla="*/ 1627 w 282"/>
                  <a:gd name="T43" fmla="*/ 49 h 224"/>
                  <a:gd name="T44" fmla="*/ 998 w 282"/>
                  <a:gd name="T45" fmla="*/ 123 h 224"/>
                  <a:gd name="T46" fmla="*/ 468 w 282"/>
                  <a:gd name="T47" fmla="*/ 1144 h 224"/>
                  <a:gd name="T48" fmla="*/ 260 w 282"/>
                  <a:gd name="T49" fmla="*/ 1614 h 224"/>
                  <a:gd name="T50" fmla="*/ 0 w 282"/>
                  <a:gd name="T51" fmla="*/ 2169 h 224"/>
                  <a:gd name="T52" fmla="*/ 0 60000 65536"/>
                  <a:gd name="T53" fmla="*/ 0 60000 65536"/>
                  <a:gd name="T54" fmla="*/ 0 60000 65536"/>
                  <a:gd name="T55" fmla="*/ 0 60000 65536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</a:gdLst>
                <a:ahLst/>
                <a:cxnLst>
                  <a:cxn ang="T52">
                    <a:pos x="T0" y="T1"/>
                  </a:cxn>
                  <a:cxn ang="T53">
                    <a:pos x="T2" y="T3"/>
                  </a:cxn>
                  <a:cxn ang="T54">
                    <a:pos x="T4" y="T5"/>
                  </a:cxn>
                  <a:cxn ang="T55">
                    <a:pos x="T6" y="T7"/>
                  </a:cxn>
                  <a:cxn ang="T56">
                    <a:pos x="T8" y="T9"/>
                  </a:cxn>
                  <a:cxn ang="T57">
                    <a:pos x="T10" y="T11"/>
                  </a:cxn>
                  <a:cxn ang="T58">
                    <a:pos x="T12" y="T13"/>
                  </a:cxn>
                  <a:cxn ang="T59">
                    <a:pos x="T14" y="T15"/>
                  </a:cxn>
                  <a:cxn ang="T60">
                    <a:pos x="T16" y="T17"/>
                  </a:cxn>
                  <a:cxn ang="T61">
                    <a:pos x="T18" y="T19"/>
                  </a:cxn>
                  <a:cxn ang="T62">
                    <a:pos x="T20" y="T21"/>
                  </a:cxn>
                  <a:cxn ang="T63">
                    <a:pos x="T22" y="T23"/>
                  </a:cxn>
                  <a:cxn ang="T64">
                    <a:pos x="T24" y="T25"/>
                  </a:cxn>
                  <a:cxn ang="T65">
                    <a:pos x="T26" y="T27"/>
                  </a:cxn>
                  <a:cxn ang="T66">
                    <a:pos x="T28" y="T29"/>
                  </a:cxn>
                  <a:cxn ang="T67">
                    <a:pos x="T30" y="T31"/>
                  </a:cxn>
                  <a:cxn ang="T68">
                    <a:pos x="T32" y="T33"/>
                  </a:cxn>
                  <a:cxn ang="T69">
                    <a:pos x="T34" y="T35"/>
                  </a:cxn>
                  <a:cxn ang="T70">
                    <a:pos x="T36" y="T37"/>
                  </a:cxn>
                  <a:cxn ang="T71">
                    <a:pos x="T38" y="T39"/>
                  </a:cxn>
                  <a:cxn ang="T72">
                    <a:pos x="T40" y="T41"/>
                  </a:cxn>
                  <a:cxn ang="T73">
                    <a:pos x="T42" y="T43"/>
                  </a:cxn>
                  <a:cxn ang="T74">
                    <a:pos x="T44" y="T45"/>
                  </a:cxn>
                  <a:cxn ang="T75">
                    <a:pos x="T46" y="T47"/>
                  </a:cxn>
                  <a:cxn ang="T76">
                    <a:pos x="T48" y="T49"/>
                  </a:cxn>
                  <a:cxn ang="T77">
                    <a:pos x="T50" y="T51"/>
                  </a:cxn>
                </a:cxnLst>
                <a:rect l="0" t="0" r="r" b="b"/>
                <a:pathLst>
                  <a:path w="282" h="224">
                    <a:moveTo>
                      <a:pt x="8" y="224"/>
                    </a:moveTo>
                    <a:cubicBezTo>
                      <a:pt x="6" y="218"/>
                      <a:pt x="2" y="192"/>
                      <a:pt x="14" y="198"/>
                    </a:cubicBezTo>
                    <a:cubicBezTo>
                      <a:pt x="11" y="180"/>
                      <a:pt x="17" y="165"/>
                      <a:pt x="24" y="149"/>
                    </a:cubicBezTo>
                    <a:cubicBezTo>
                      <a:pt x="30" y="139"/>
                      <a:pt x="41" y="121"/>
                      <a:pt x="54" y="122"/>
                    </a:cubicBezTo>
                    <a:cubicBezTo>
                      <a:pt x="48" y="115"/>
                      <a:pt x="58" y="102"/>
                      <a:pt x="60" y="95"/>
                    </a:cubicBezTo>
                    <a:cubicBezTo>
                      <a:pt x="61" y="89"/>
                      <a:pt x="63" y="71"/>
                      <a:pt x="73" y="75"/>
                    </a:cubicBezTo>
                    <a:cubicBezTo>
                      <a:pt x="74" y="66"/>
                      <a:pt x="75" y="56"/>
                      <a:pt x="79" y="47"/>
                    </a:cubicBezTo>
                    <a:cubicBezTo>
                      <a:pt x="81" y="42"/>
                      <a:pt x="85" y="36"/>
                      <a:pt x="90" y="33"/>
                    </a:cubicBezTo>
                    <a:cubicBezTo>
                      <a:pt x="93" y="31"/>
                      <a:pt x="99" y="31"/>
                      <a:pt x="102" y="30"/>
                    </a:cubicBezTo>
                    <a:cubicBezTo>
                      <a:pt x="106" y="28"/>
                      <a:pt x="109" y="24"/>
                      <a:pt x="113" y="22"/>
                    </a:cubicBezTo>
                    <a:cubicBezTo>
                      <a:pt x="120" y="18"/>
                      <a:pt x="129" y="17"/>
                      <a:pt x="136" y="18"/>
                    </a:cubicBezTo>
                    <a:cubicBezTo>
                      <a:pt x="148" y="18"/>
                      <a:pt x="160" y="22"/>
                      <a:pt x="171" y="27"/>
                    </a:cubicBezTo>
                    <a:cubicBezTo>
                      <a:pt x="181" y="31"/>
                      <a:pt x="193" y="30"/>
                      <a:pt x="203" y="36"/>
                    </a:cubicBezTo>
                    <a:cubicBezTo>
                      <a:pt x="213" y="43"/>
                      <a:pt x="208" y="36"/>
                      <a:pt x="217" y="32"/>
                    </a:cubicBezTo>
                    <a:cubicBezTo>
                      <a:pt x="223" y="29"/>
                      <a:pt x="234" y="29"/>
                      <a:pt x="240" y="30"/>
                    </a:cubicBezTo>
                    <a:cubicBezTo>
                      <a:pt x="245" y="31"/>
                      <a:pt x="248" y="35"/>
                      <a:pt x="252" y="36"/>
                    </a:cubicBezTo>
                    <a:cubicBezTo>
                      <a:pt x="257" y="38"/>
                      <a:pt x="262" y="36"/>
                      <a:pt x="267" y="38"/>
                    </a:cubicBezTo>
                    <a:cubicBezTo>
                      <a:pt x="270" y="39"/>
                      <a:pt x="272" y="41"/>
                      <a:pt x="275" y="42"/>
                    </a:cubicBezTo>
                    <a:cubicBezTo>
                      <a:pt x="282" y="34"/>
                      <a:pt x="260" y="23"/>
                      <a:pt x="254" y="21"/>
                    </a:cubicBezTo>
                    <a:cubicBezTo>
                      <a:pt x="235" y="15"/>
                      <a:pt x="215" y="17"/>
                      <a:pt x="196" y="14"/>
                    </a:cubicBezTo>
                    <a:cubicBezTo>
                      <a:pt x="187" y="13"/>
                      <a:pt x="178" y="14"/>
                      <a:pt x="169" y="11"/>
                    </a:cubicBezTo>
                    <a:cubicBezTo>
                      <a:pt x="163" y="9"/>
                      <a:pt x="156" y="6"/>
                      <a:pt x="150" y="4"/>
                    </a:cubicBezTo>
                    <a:cubicBezTo>
                      <a:pt x="131" y="0"/>
                      <a:pt x="110" y="2"/>
                      <a:pt x="92" y="10"/>
                    </a:cubicBezTo>
                    <a:cubicBezTo>
                      <a:pt x="61" y="25"/>
                      <a:pt x="52" y="63"/>
                      <a:pt x="43" y="93"/>
                    </a:cubicBezTo>
                    <a:cubicBezTo>
                      <a:pt x="39" y="108"/>
                      <a:pt x="34" y="119"/>
                      <a:pt x="24" y="131"/>
                    </a:cubicBezTo>
                    <a:cubicBezTo>
                      <a:pt x="14" y="145"/>
                      <a:pt x="0" y="158"/>
                      <a:pt x="0" y="176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8" name="Freeform 701">
                <a:extLst>
                  <a:ext uri="{FF2B5EF4-FFF2-40B4-BE49-F238E27FC236}">
                    <a16:creationId xmlns:a16="http://schemas.microsoft.com/office/drawing/2014/main" id="{5BAAB81D-52B6-4A7C-814A-2DB8CDA637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2557"/>
                <a:ext cx="50" cy="88"/>
              </a:xfrm>
              <a:custGeom>
                <a:avLst/>
                <a:gdLst>
                  <a:gd name="T0" fmla="*/ 133 w 15"/>
                  <a:gd name="T1" fmla="*/ 0 h 25"/>
                  <a:gd name="T2" fmla="*/ 167 w 15"/>
                  <a:gd name="T3" fmla="*/ 310 h 25"/>
                  <a:gd name="T4" fmla="*/ 100 w 15"/>
                  <a:gd name="T5" fmla="*/ 14 h 25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5">
                    <a:moveTo>
                      <a:pt x="12" y="0"/>
                    </a:moveTo>
                    <a:cubicBezTo>
                      <a:pt x="2" y="8"/>
                      <a:pt x="12" y="17"/>
                      <a:pt x="15" y="25"/>
                    </a:cubicBezTo>
                    <a:cubicBezTo>
                      <a:pt x="7" y="17"/>
                      <a:pt x="0" y="12"/>
                      <a:pt x="9" y="1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89" name="Freeform 702">
                <a:extLst>
                  <a:ext uri="{FF2B5EF4-FFF2-40B4-BE49-F238E27FC236}">
                    <a16:creationId xmlns:a16="http://schemas.microsoft.com/office/drawing/2014/main" id="{FCD6BB14-30E2-4727-9D4E-46768CEE2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350"/>
                <a:ext cx="43" cy="109"/>
              </a:xfrm>
              <a:custGeom>
                <a:avLst/>
                <a:gdLst>
                  <a:gd name="T0" fmla="*/ 119 w 13"/>
                  <a:gd name="T1" fmla="*/ 49 h 31"/>
                  <a:gd name="T2" fmla="*/ 142 w 13"/>
                  <a:gd name="T3" fmla="*/ 383 h 31"/>
                  <a:gd name="T4" fmla="*/ 119 w 13"/>
                  <a:gd name="T5" fmla="*/ 39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31">
                    <a:moveTo>
                      <a:pt x="11" y="4"/>
                    </a:moveTo>
                    <a:cubicBezTo>
                      <a:pt x="4" y="11"/>
                      <a:pt x="11" y="23"/>
                      <a:pt x="13" y="31"/>
                    </a:cubicBezTo>
                    <a:cubicBezTo>
                      <a:pt x="7" y="27"/>
                      <a:pt x="0" y="0"/>
                      <a:pt x="11" y="3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0" name="Freeform 703">
                <a:extLst>
                  <a:ext uri="{FF2B5EF4-FFF2-40B4-BE49-F238E27FC236}">
                    <a16:creationId xmlns:a16="http://schemas.microsoft.com/office/drawing/2014/main" id="{49D1B4CC-7149-4D23-9A7F-706FB2F82B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3186"/>
                <a:ext cx="49" cy="98"/>
              </a:xfrm>
              <a:custGeom>
                <a:avLst/>
                <a:gdLst>
                  <a:gd name="T0" fmla="*/ 160 w 15"/>
                  <a:gd name="T1" fmla="*/ 0 h 28"/>
                  <a:gd name="T2" fmla="*/ 127 w 15"/>
                  <a:gd name="T3" fmla="*/ 343 h 28"/>
                  <a:gd name="T4" fmla="*/ 137 w 15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5" h="28">
                    <a:moveTo>
                      <a:pt x="15" y="0"/>
                    </a:moveTo>
                    <a:cubicBezTo>
                      <a:pt x="5" y="5"/>
                      <a:pt x="10" y="19"/>
                      <a:pt x="12" y="28"/>
                    </a:cubicBezTo>
                    <a:cubicBezTo>
                      <a:pt x="6" y="19"/>
                      <a:pt x="0" y="4"/>
                      <a:pt x="13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1" name="Freeform 704">
                <a:extLst>
                  <a:ext uri="{FF2B5EF4-FFF2-40B4-BE49-F238E27FC236}">
                    <a16:creationId xmlns:a16="http://schemas.microsoft.com/office/drawing/2014/main" id="{B1C2D591-0BA2-49E7-8917-000AEB910E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8" y="2954"/>
                <a:ext cx="53" cy="98"/>
              </a:xfrm>
              <a:custGeom>
                <a:avLst/>
                <a:gdLst>
                  <a:gd name="T0" fmla="*/ 176 w 16"/>
                  <a:gd name="T1" fmla="*/ 0 h 28"/>
                  <a:gd name="T2" fmla="*/ 142 w 16"/>
                  <a:gd name="T3" fmla="*/ 343 h 28"/>
                  <a:gd name="T4" fmla="*/ 152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5" y="5"/>
                      <a:pt x="11" y="19"/>
                      <a:pt x="13" y="28"/>
                    </a:cubicBezTo>
                    <a:cubicBezTo>
                      <a:pt x="6" y="19"/>
                      <a:pt x="0" y="4"/>
                      <a:pt x="14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2" name="Freeform 705">
                <a:extLst>
                  <a:ext uri="{FF2B5EF4-FFF2-40B4-BE49-F238E27FC236}">
                    <a16:creationId xmlns:a16="http://schemas.microsoft.com/office/drawing/2014/main" id="{4CD55225-900A-42C7-A9C6-F955F85CB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2733"/>
                <a:ext cx="53" cy="98"/>
              </a:xfrm>
              <a:custGeom>
                <a:avLst/>
                <a:gdLst>
                  <a:gd name="T0" fmla="*/ 176 w 16"/>
                  <a:gd name="T1" fmla="*/ 0 h 28"/>
                  <a:gd name="T2" fmla="*/ 142 w 16"/>
                  <a:gd name="T3" fmla="*/ 343 h 28"/>
                  <a:gd name="T4" fmla="*/ 152 w 16"/>
                  <a:gd name="T5" fmla="*/ 0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6" h="28">
                    <a:moveTo>
                      <a:pt x="16" y="0"/>
                    </a:moveTo>
                    <a:cubicBezTo>
                      <a:pt x="5" y="6"/>
                      <a:pt x="11" y="19"/>
                      <a:pt x="13" y="28"/>
                    </a:cubicBezTo>
                    <a:cubicBezTo>
                      <a:pt x="6" y="20"/>
                      <a:pt x="0" y="5"/>
                      <a:pt x="14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3" name="Freeform 706">
                <a:extLst>
                  <a:ext uri="{FF2B5EF4-FFF2-40B4-BE49-F238E27FC236}">
                    <a16:creationId xmlns:a16="http://schemas.microsoft.com/office/drawing/2014/main" id="{52FFE505-DE3C-4B38-88D2-F81AC07CF6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2624"/>
                <a:ext cx="33" cy="49"/>
              </a:xfrm>
              <a:custGeom>
                <a:avLst/>
                <a:gdLst>
                  <a:gd name="T0" fmla="*/ 99 w 10"/>
                  <a:gd name="T1" fmla="*/ 0 h 14"/>
                  <a:gd name="T2" fmla="*/ 76 w 10"/>
                  <a:gd name="T3" fmla="*/ 172 h 14"/>
                  <a:gd name="T4" fmla="*/ 109 w 10"/>
                  <a:gd name="T5" fmla="*/ 0 h 1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4">
                    <a:moveTo>
                      <a:pt x="9" y="0"/>
                    </a:moveTo>
                    <a:cubicBezTo>
                      <a:pt x="5" y="2"/>
                      <a:pt x="4" y="10"/>
                      <a:pt x="7" y="14"/>
                    </a:cubicBezTo>
                    <a:cubicBezTo>
                      <a:pt x="3" y="8"/>
                      <a:pt x="0" y="2"/>
                      <a:pt x="1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4" name="Freeform 707">
                <a:extLst>
                  <a:ext uri="{FF2B5EF4-FFF2-40B4-BE49-F238E27FC236}">
                    <a16:creationId xmlns:a16="http://schemas.microsoft.com/office/drawing/2014/main" id="{988AC44C-A35B-4011-99EE-97FB50E145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803"/>
                <a:ext cx="56" cy="74"/>
              </a:xfrm>
              <a:custGeom>
                <a:avLst/>
                <a:gdLst>
                  <a:gd name="T0" fmla="*/ 132 w 17"/>
                  <a:gd name="T1" fmla="*/ 0 h 21"/>
                  <a:gd name="T2" fmla="*/ 184 w 17"/>
                  <a:gd name="T3" fmla="*/ 261 h 21"/>
                  <a:gd name="T4" fmla="*/ 109 w 17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7" h="21">
                    <a:moveTo>
                      <a:pt x="12" y="0"/>
                    </a:moveTo>
                    <a:cubicBezTo>
                      <a:pt x="7" y="4"/>
                      <a:pt x="12" y="18"/>
                      <a:pt x="17" y="21"/>
                    </a:cubicBezTo>
                    <a:cubicBezTo>
                      <a:pt x="10" y="17"/>
                      <a:pt x="0" y="6"/>
                      <a:pt x="1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5" name="Freeform 708">
                <a:extLst>
                  <a:ext uri="{FF2B5EF4-FFF2-40B4-BE49-F238E27FC236}">
                    <a16:creationId xmlns:a16="http://schemas.microsoft.com/office/drawing/2014/main" id="{77A9EA74-91A8-4C01-871C-AF8550DF36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3028"/>
                <a:ext cx="40" cy="63"/>
              </a:xfrm>
              <a:custGeom>
                <a:avLst/>
                <a:gdLst>
                  <a:gd name="T0" fmla="*/ 133 w 12"/>
                  <a:gd name="T1" fmla="*/ 0 h 18"/>
                  <a:gd name="T2" fmla="*/ 67 w 12"/>
                  <a:gd name="T3" fmla="*/ 221 h 18"/>
                  <a:gd name="T4" fmla="*/ 110 w 12"/>
                  <a:gd name="T5" fmla="*/ 0 h 1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8">
                    <a:moveTo>
                      <a:pt x="12" y="0"/>
                    </a:moveTo>
                    <a:cubicBezTo>
                      <a:pt x="5" y="2"/>
                      <a:pt x="0" y="12"/>
                      <a:pt x="6" y="18"/>
                    </a:cubicBezTo>
                    <a:cubicBezTo>
                      <a:pt x="3" y="12"/>
                      <a:pt x="1" y="1"/>
                      <a:pt x="10" y="0"/>
                    </a:cubicBezTo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96" name="Oval 709">
                <a:extLst>
                  <a:ext uri="{FF2B5EF4-FFF2-40B4-BE49-F238E27FC236}">
                    <a16:creationId xmlns:a16="http://schemas.microsoft.com/office/drawing/2014/main" id="{57721363-A78D-40A4-8601-D0686FA04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17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97" name="Oval 710">
                <a:extLst>
                  <a:ext uri="{FF2B5EF4-FFF2-40B4-BE49-F238E27FC236}">
                    <a16:creationId xmlns:a16="http://schemas.microsoft.com/office/drawing/2014/main" id="{C745D678-86E6-4218-9137-C57BD3869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76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98" name="Oval 711">
                <a:extLst>
                  <a:ext uri="{FF2B5EF4-FFF2-40B4-BE49-F238E27FC236}">
                    <a16:creationId xmlns:a16="http://schemas.microsoft.com/office/drawing/2014/main" id="{6249C811-CAF6-48DC-8F45-EAEB6C897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16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899" name="Oval 712">
                <a:extLst>
                  <a:ext uri="{FF2B5EF4-FFF2-40B4-BE49-F238E27FC236}">
                    <a16:creationId xmlns:a16="http://schemas.microsoft.com/office/drawing/2014/main" id="{68C89730-0578-4B54-BE8A-AC3A655A63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7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900" name="Oval 713">
                <a:extLst>
                  <a:ext uri="{FF2B5EF4-FFF2-40B4-BE49-F238E27FC236}">
                    <a16:creationId xmlns:a16="http://schemas.microsoft.com/office/drawing/2014/main" id="{88107A98-22D3-4FDC-A2F0-432EAD2E1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17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901" name="Oval 714">
                <a:extLst>
                  <a:ext uri="{FF2B5EF4-FFF2-40B4-BE49-F238E27FC236}">
                    <a16:creationId xmlns:a16="http://schemas.microsoft.com/office/drawing/2014/main" id="{0EE84A24-57B7-4E79-8855-7EE4F4F4B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173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902" name="Oval 715">
                <a:extLst>
                  <a:ext uri="{FF2B5EF4-FFF2-40B4-BE49-F238E27FC236}">
                    <a16:creationId xmlns:a16="http://schemas.microsoft.com/office/drawing/2014/main" id="{3192C907-AF27-45D8-8DCC-34D7070551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6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903" name="Oval 716">
                <a:extLst>
                  <a:ext uri="{FF2B5EF4-FFF2-40B4-BE49-F238E27FC236}">
                    <a16:creationId xmlns:a16="http://schemas.microsoft.com/office/drawing/2014/main" id="{FF636B7A-0293-413F-B1B2-0877E6D6FE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7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37" name="Group 918">
              <a:extLst>
                <a:ext uri="{FF2B5EF4-FFF2-40B4-BE49-F238E27FC236}">
                  <a16:creationId xmlns:a16="http://schemas.microsoft.com/office/drawing/2014/main" id="{665B4727-4E80-411E-8205-333568DA9B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84" y="1497"/>
              <a:ext cx="418" cy="372"/>
              <a:chOff x="1084" y="1497"/>
              <a:chExt cx="418" cy="372"/>
            </a:xfrm>
          </p:grpSpPr>
          <p:sp>
            <p:nvSpPr>
              <p:cNvPr id="23504" name="Oval 718">
                <a:extLst>
                  <a:ext uri="{FF2B5EF4-FFF2-40B4-BE49-F238E27FC236}">
                    <a16:creationId xmlns:a16="http://schemas.microsoft.com/office/drawing/2014/main" id="{F00AAF56-A69E-44BE-B547-03AE5FD19B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1" y="173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5" name="Oval 719">
                <a:extLst>
                  <a:ext uri="{FF2B5EF4-FFF2-40B4-BE49-F238E27FC236}">
                    <a16:creationId xmlns:a16="http://schemas.microsoft.com/office/drawing/2014/main" id="{94A6E2E9-E35E-4EDE-A8F9-2A2D6D154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6" name="Oval 720">
                <a:extLst>
                  <a:ext uri="{FF2B5EF4-FFF2-40B4-BE49-F238E27FC236}">
                    <a16:creationId xmlns:a16="http://schemas.microsoft.com/office/drawing/2014/main" id="{18338DB9-F0F2-4D55-BB2A-AABB06815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69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7" name="Oval 721">
                <a:extLst>
                  <a:ext uri="{FF2B5EF4-FFF2-40B4-BE49-F238E27FC236}">
                    <a16:creationId xmlns:a16="http://schemas.microsoft.com/office/drawing/2014/main" id="{AD1732E6-59EE-40CB-A1A6-02BCB3A838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6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8" name="Oval 722">
                <a:extLst>
                  <a:ext uri="{FF2B5EF4-FFF2-40B4-BE49-F238E27FC236}">
                    <a16:creationId xmlns:a16="http://schemas.microsoft.com/office/drawing/2014/main" id="{3A25001A-BF05-4735-B502-D05C2B384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9" name="Oval 723">
                <a:extLst>
                  <a:ext uri="{FF2B5EF4-FFF2-40B4-BE49-F238E27FC236}">
                    <a16:creationId xmlns:a16="http://schemas.microsoft.com/office/drawing/2014/main" id="{CFCC815E-40F7-493E-AAC0-5CE4DB957D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4" y="1753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0" name="Oval 724">
                <a:extLst>
                  <a:ext uri="{FF2B5EF4-FFF2-40B4-BE49-F238E27FC236}">
                    <a16:creationId xmlns:a16="http://schemas.microsoft.com/office/drawing/2014/main" id="{EC9F545C-FEB3-4FF4-AB35-70FA86486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1760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1" name="Oval 725">
                <a:extLst>
                  <a:ext uri="{FF2B5EF4-FFF2-40B4-BE49-F238E27FC236}">
                    <a16:creationId xmlns:a16="http://schemas.microsoft.com/office/drawing/2014/main" id="{E6E5AD1E-5685-4C5A-8481-05FBB9192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6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2" name="Oval 726">
                <a:extLst>
                  <a:ext uri="{FF2B5EF4-FFF2-40B4-BE49-F238E27FC236}">
                    <a16:creationId xmlns:a16="http://schemas.microsoft.com/office/drawing/2014/main" id="{28817662-999C-44B2-ADCE-B0E3994C26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6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3" name="Oval 727">
                <a:extLst>
                  <a:ext uri="{FF2B5EF4-FFF2-40B4-BE49-F238E27FC236}">
                    <a16:creationId xmlns:a16="http://schemas.microsoft.com/office/drawing/2014/main" id="{77879C3F-7751-4847-9B9B-46E712E7E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65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4" name="Oval 728">
                <a:extLst>
                  <a:ext uri="{FF2B5EF4-FFF2-40B4-BE49-F238E27FC236}">
                    <a16:creationId xmlns:a16="http://schemas.microsoft.com/office/drawing/2014/main" id="{750A53FD-7F91-4396-8B25-91EBCAA32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6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5" name="Oval 729">
                <a:extLst>
                  <a:ext uri="{FF2B5EF4-FFF2-40B4-BE49-F238E27FC236}">
                    <a16:creationId xmlns:a16="http://schemas.microsoft.com/office/drawing/2014/main" id="{0681ACD8-8413-4A50-AE91-5446CB152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1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6" name="Oval 730">
                <a:extLst>
                  <a:ext uri="{FF2B5EF4-FFF2-40B4-BE49-F238E27FC236}">
                    <a16:creationId xmlns:a16="http://schemas.microsoft.com/office/drawing/2014/main" id="{D229EA2A-9D98-44B2-9B53-1A1A79FD83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17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7" name="Oval 731">
                <a:extLst>
                  <a:ext uri="{FF2B5EF4-FFF2-40B4-BE49-F238E27FC236}">
                    <a16:creationId xmlns:a16="http://schemas.microsoft.com/office/drawing/2014/main" id="{FFD89A6D-457D-46EC-9E2B-FF3626F969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174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8" name="Oval 732">
                <a:extLst>
                  <a:ext uri="{FF2B5EF4-FFF2-40B4-BE49-F238E27FC236}">
                    <a16:creationId xmlns:a16="http://schemas.microsoft.com/office/drawing/2014/main" id="{0B17BAE9-0BEB-4069-8666-29849518B6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19" name="Oval 733">
                <a:extLst>
                  <a:ext uri="{FF2B5EF4-FFF2-40B4-BE49-F238E27FC236}">
                    <a16:creationId xmlns:a16="http://schemas.microsoft.com/office/drawing/2014/main" id="{0513F341-CDCE-4CE1-A4F4-75BF6C15C9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7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0" name="Oval 734">
                <a:extLst>
                  <a:ext uri="{FF2B5EF4-FFF2-40B4-BE49-F238E27FC236}">
                    <a16:creationId xmlns:a16="http://schemas.microsoft.com/office/drawing/2014/main" id="{ABF77F33-4568-4542-B954-F1072E0328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17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1" name="Oval 735">
                <a:extLst>
                  <a:ext uri="{FF2B5EF4-FFF2-40B4-BE49-F238E27FC236}">
                    <a16:creationId xmlns:a16="http://schemas.microsoft.com/office/drawing/2014/main" id="{75C2D797-6323-4135-BBC0-6ABB0CC89A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172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2" name="Oval 736">
                <a:extLst>
                  <a:ext uri="{FF2B5EF4-FFF2-40B4-BE49-F238E27FC236}">
                    <a16:creationId xmlns:a16="http://schemas.microsoft.com/office/drawing/2014/main" id="{383850D8-2163-4142-8BCE-B29DDECBA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16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3" name="Oval 737">
                <a:extLst>
                  <a:ext uri="{FF2B5EF4-FFF2-40B4-BE49-F238E27FC236}">
                    <a16:creationId xmlns:a16="http://schemas.microsoft.com/office/drawing/2014/main" id="{5F926DC7-1C8C-4333-A8AA-346DEEB81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16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4" name="Oval 738">
                <a:extLst>
                  <a:ext uri="{FF2B5EF4-FFF2-40B4-BE49-F238E27FC236}">
                    <a16:creationId xmlns:a16="http://schemas.microsoft.com/office/drawing/2014/main" id="{2F099F4C-88E7-4026-BA62-2998D1A09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172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5" name="Oval 739">
                <a:extLst>
                  <a:ext uri="{FF2B5EF4-FFF2-40B4-BE49-F238E27FC236}">
                    <a16:creationId xmlns:a16="http://schemas.microsoft.com/office/drawing/2014/main" id="{7AEAA50A-18B8-4C1D-A35E-34E935403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6" name="Oval 740">
                <a:extLst>
                  <a:ext uri="{FF2B5EF4-FFF2-40B4-BE49-F238E27FC236}">
                    <a16:creationId xmlns:a16="http://schemas.microsoft.com/office/drawing/2014/main" id="{A7CB18C8-D5D6-4BD3-92F2-E937106EA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8" y="17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7" name="Oval 741">
                <a:extLst>
                  <a:ext uri="{FF2B5EF4-FFF2-40B4-BE49-F238E27FC236}">
                    <a16:creationId xmlns:a16="http://schemas.microsoft.com/office/drawing/2014/main" id="{FFCAC089-08B2-42AB-AE9C-E12AE0293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173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8" name="Oval 742">
                <a:extLst>
                  <a:ext uri="{FF2B5EF4-FFF2-40B4-BE49-F238E27FC236}">
                    <a16:creationId xmlns:a16="http://schemas.microsoft.com/office/drawing/2014/main" id="{87D1247A-C2FF-49D8-BF15-35C85E6188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17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29" name="Oval 743">
                <a:extLst>
                  <a:ext uri="{FF2B5EF4-FFF2-40B4-BE49-F238E27FC236}">
                    <a16:creationId xmlns:a16="http://schemas.microsoft.com/office/drawing/2014/main" id="{C3BB0D8B-B2F1-4433-8BB0-C412FE5E6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68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0" name="Oval 744">
                <a:extLst>
                  <a:ext uri="{FF2B5EF4-FFF2-40B4-BE49-F238E27FC236}">
                    <a16:creationId xmlns:a16="http://schemas.microsoft.com/office/drawing/2014/main" id="{741B4236-7A55-4F3E-A416-0698C005CB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17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1" name="Oval 745">
                <a:extLst>
                  <a:ext uri="{FF2B5EF4-FFF2-40B4-BE49-F238E27FC236}">
                    <a16:creationId xmlns:a16="http://schemas.microsoft.com/office/drawing/2014/main" id="{BB3B221B-12C4-4655-BD9E-C314E0C4D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6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2" name="Oval 746">
                <a:extLst>
                  <a:ext uri="{FF2B5EF4-FFF2-40B4-BE49-F238E27FC236}">
                    <a16:creationId xmlns:a16="http://schemas.microsoft.com/office/drawing/2014/main" id="{ABF4DB81-FA02-4E73-B512-D09871E17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66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3" name="Oval 747">
                <a:extLst>
                  <a:ext uri="{FF2B5EF4-FFF2-40B4-BE49-F238E27FC236}">
                    <a16:creationId xmlns:a16="http://schemas.microsoft.com/office/drawing/2014/main" id="{E756F4CD-9BB4-4A7E-9D7B-E18D99B28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2" y="17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4" name="Oval 748">
                <a:extLst>
                  <a:ext uri="{FF2B5EF4-FFF2-40B4-BE49-F238E27FC236}">
                    <a16:creationId xmlns:a16="http://schemas.microsoft.com/office/drawing/2014/main" id="{EE76F87A-90DB-46CE-B6DA-BC706D4C0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17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5" name="Oval 749">
                <a:extLst>
                  <a:ext uri="{FF2B5EF4-FFF2-40B4-BE49-F238E27FC236}">
                    <a16:creationId xmlns:a16="http://schemas.microsoft.com/office/drawing/2014/main" id="{1B7A4493-5D41-4644-B99D-DB7505591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6" name="Oval 750">
                <a:extLst>
                  <a:ext uri="{FF2B5EF4-FFF2-40B4-BE49-F238E27FC236}">
                    <a16:creationId xmlns:a16="http://schemas.microsoft.com/office/drawing/2014/main" id="{03A54A0F-CA6D-4E1F-AF9B-27A9F2ADBB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16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7" name="Oval 751">
                <a:extLst>
                  <a:ext uri="{FF2B5EF4-FFF2-40B4-BE49-F238E27FC236}">
                    <a16:creationId xmlns:a16="http://schemas.microsoft.com/office/drawing/2014/main" id="{167BAAF9-33D7-438E-99BF-B92A50EA6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16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8" name="Oval 752">
                <a:extLst>
                  <a:ext uri="{FF2B5EF4-FFF2-40B4-BE49-F238E27FC236}">
                    <a16:creationId xmlns:a16="http://schemas.microsoft.com/office/drawing/2014/main" id="{FEDCA4C6-83B7-4BCF-BF21-93F8B05442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16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39" name="Oval 753">
                <a:extLst>
                  <a:ext uri="{FF2B5EF4-FFF2-40B4-BE49-F238E27FC236}">
                    <a16:creationId xmlns:a16="http://schemas.microsoft.com/office/drawing/2014/main" id="{BC4E4A07-A5B3-4BEA-892F-D91C537FA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0" name="Oval 754">
                <a:extLst>
                  <a:ext uri="{FF2B5EF4-FFF2-40B4-BE49-F238E27FC236}">
                    <a16:creationId xmlns:a16="http://schemas.microsoft.com/office/drawing/2014/main" id="{3C7AF159-3143-4068-95F1-1BE75E68AF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17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1" name="Oval 755">
                <a:extLst>
                  <a:ext uri="{FF2B5EF4-FFF2-40B4-BE49-F238E27FC236}">
                    <a16:creationId xmlns:a16="http://schemas.microsoft.com/office/drawing/2014/main" id="{FB2810AB-2A73-4A03-B3EC-844AB9569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174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2" name="Oval 756">
                <a:extLst>
                  <a:ext uri="{FF2B5EF4-FFF2-40B4-BE49-F238E27FC236}">
                    <a16:creationId xmlns:a16="http://schemas.microsoft.com/office/drawing/2014/main" id="{6C8C2469-615F-4CB1-94E9-C0699D759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73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3" name="Oval 757">
                <a:extLst>
                  <a:ext uri="{FF2B5EF4-FFF2-40B4-BE49-F238E27FC236}">
                    <a16:creationId xmlns:a16="http://schemas.microsoft.com/office/drawing/2014/main" id="{61A4B8DD-1C36-44C5-AEE5-8903BF73E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16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4" name="Oval 758">
                <a:extLst>
                  <a:ext uri="{FF2B5EF4-FFF2-40B4-BE49-F238E27FC236}">
                    <a16:creationId xmlns:a16="http://schemas.microsoft.com/office/drawing/2014/main" id="{A831C13B-2C87-4C26-962F-83EAB716B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17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5" name="Oval 759">
                <a:extLst>
                  <a:ext uri="{FF2B5EF4-FFF2-40B4-BE49-F238E27FC236}">
                    <a16:creationId xmlns:a16="http://schemas.microsoft.com/office/drawing/2014/main" id="{F0F953D4-EE12-4FDA-8FAC-8D7504B4A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16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6" name="Oval 760">
                <a:extLst>
                  <a:ext uri="{FF2B5EF4-FFF2-40B4-BE49-F238E27FC236}">
                    <a16:creationId xmlns:a16="http://schemas.microsoft.com/office/drawing/2014/main" id="{FDEA0B00-9CCD-4ADB-889F-D3C755758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7" name="Oval 761">
                <a:extLst>
                  <a:ext uri="{FF2B5EF4-FFF2-40B4-BE49-F238E27FC236}">
                    <a16:creationId xmlns:a16="http://schemas.microsoft.com/office/drawing/2014/main" id="{36222393-5680-4172-A433-CE5A424A8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172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8" name="Oval 762">
                <a:extLst>
                  <a:ext uri="{FF2B5EF4-FFF2-40B4-BE49-F238E27FC236}">
                    <a16:creationId xmlns:a16="http://schemas.microsoft.com/office/drawing/2014/main" id="{EE73E0D4-9F13-43F9-9DB3-AB682F53F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16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49" name="Oval 763">
                <a:extLst>
                  <a:ext uri="{FF2B5EF4-FFF2-40B4-BE49-F238E27FC236}">
                    <a16:creationId xmlns:a16="http://schemas.microsoft.com/office/drawing/2014/main" id="{F7C1DEBA-F352-4BCD-B946-5F9F5B8AC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0" name="Oval 764">
                <a:extLst>
                  <a:ext uri="{FF2B5EF4-FFF2-40B4-BE49-F238E27FC236}">
                    <a16:creationId xmlns:a16="http://schemas.microsoft.com/office/drawing/2014/main" id="{72D019A3-C2AF-429F-B9D6-A7707EBF12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1" name="Oval 765">
                <a:extLst>
                  <a:ext uri="{FF2B5EF4-FFF2-40B4-BE49-F238E27FC236}">
                    <a16:creationId xmlns:a16="http://schemas.microsoft.com/office/drawing/2014/main" id="{843F4DA4-BFB8-498D-9F62-F66427513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169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2" name="Oval 766">
                <a:extLst>
                  <a:ext uri="{FF2B5EF4-FFF2-40B4-BE49-F238E27FC236}">
                    <a16:creationId xmlns:a16="http://schemas.microsoft.com/office/drawing/2014/main" id="{71B98DBF-F5CC-417C-BC1A-A381D9AA5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17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3" name="Oval 767">
                <a:extLst>
                  <a:ext uri="{FF2B5EF4-FFF2-40B4-BE49-F238E27FC236}">
                    <a16:creationId xmlns:a16="http://schemas.microsoft.com/office/drawing/2014/main" id="{0CD055EF-BB61-4009-A592-2C45B4D68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16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4" name="Oval 768">
                <a:extLst>
                  <a:ext uri="{FF2B5EF4-FFF2-40B4-BE49-F238E27FC236}">
                    <a16:creationId xmlns:a16="http://schemas.microsoft.com/office/drawing/2014/main" id="{8450BD3B-B7CB-4515-BC40-F784D5C8B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16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5" name="Oval 769">
                <a:extLst>
                  <a:ext uri="{FF2B5EF4-FFF2-40B4-BE49-F238E27FC236}">
                    <a16:creationId xmlns:a16="http://schemas.microsoft.com/office/drawing/2014/main" id="{8F1671B9-6907-49D8-83D0-ADF54C372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6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6" name="Oval 770">
                <a:extLst>
                  <a:ext uri="{FF2B5EF4-FFF2-40B4-BE49-F238E27FC236}">
                    <a16:creationId xmlns:a16="http://schemas.microsoft.com/office/drawing/2014/main" id="{3AC4F5C9-5C1E-4D01-B899-25111ACC3F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6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7" name="Oval 771">
                <a:extLst>
                  <a:ext uri="{FF2B5EF4-FFF2-40B4-BE49-F238E27FC236}">
                    <a16:creationId xmlns:a16="http://schemas.microsoft.com/office/drawing/2014/main" id="{439B8868-4557-42E8-A52C-CEC26E4B6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6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8" name="Oval 772">
                <a:extLst>
                  <a:ext uri="{FF2B5EF4-FFF2-40B4-BE49-F238E27FC236}">
                    <a16:creationId xmlns:a16="http://schemas.microsoft.com/office/drawing/2014/main" id="{FA9CB305-C29F-4C14-9E35-BBA6EA030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166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59" name="Oval 773">
                <a:extLst>
                  <a:ext uri="{FF2B5EF4-FFF2-40B4-BE49-F238E27FC236}">
                    <a16:creationId xmlns:a16="http://schemas.microsoft.com/office/drawing/2014/main" id="{AB3A9139-E734-4F33-B267-420E9D302A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6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0" name="Oval 774">
                <a:extLst>
                  <a:ext uri="{FF2B5EF4-FFF2-40B4-BE49-F238E27FC236}">
                    <a16:creationId xmlns:a16="http://schemas.microsoft.com/office/drawing/2014/main" id="{50E89CA5-C708-45FE-8129-F705534595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6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1" name="Oval 775">
                <a:extLst>
                  <a:ext uri="{FF2B5EF4-FFF2-40B4-BE49-F238E27FC236}">
                    <a16:creationId xmlns:a16="http://schemas.microsoft.com/office/drawing/2014/main" id="{15B5E982-3584-43BD-974F-0F0C09AAE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2" y="16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2" name="Oval 776">
                <a:extLst>
                  <a:ext uri="{FF2B5EF4-FFF2-40B4-BE49-F238E27FC236}">
                    <a16:creationId xmlns:a16="http://schemas.microsoft.com/office/drawing/2014/main" id="{25F0AA15-520C-420C-9BF9-3E758593E2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160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3" name="Oval 777">
                <a:extLst>
                  <a:ext uri="{FF2B5EF4-FFF2-40B4-BE49-F238E27FC236}">
                    <a16:creationId xmlns:a16="http://schemas.microsoft.com/office/drawing/2014/main" id="{B24876B0-7FF9-4023-A8D4-982E12CAC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6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4" name="Oval 778">
                <a:extLst>
                  <a:ext uri="{FF2B5EF4-FFF2-40B4-BE49-F238E27FC236}">
                    <a16:creationId xmlns:a16="http://schemas.microsoft.com/office/drawing/2014/main" id="{F6FEC4A4-479C-444C-9200-AE3CBC3D1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159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5" name="Oval 779">
                <a:extLst>
                  <a:ext uri="{FF2B5EF4-FFF2-40B4-BE49-F238E27FC236}">
                    <a16:creationId xmlns:a16="http://schemas.microsoft.com/office/drawing/2014/main" id="{760E4113-670F-4589-AE42-4D49F3BFD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6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6" name="Oval 780">
                <a:extLst>
                  <a:ext uri="{FF2B5EF4-FFF2-40B4-BE49-F238E27FC236}">
                    <a16:creationId xmlns:a16="http://schemas.microsoft.com/office/drawing/2014/main" id="{DC9509D7-D316-4CEF-AEDC-3CE99E8A3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1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7" name="Oval 781">
                <a:extLst>
                  <a:ext uri="{FF2B5EF4-FFF2-40B4-BE49-F238E27FC236}">
                    <a16:creationId xmlns:a16="http://schemas.microsoft.com/office/drawing/2014/main" id="{1CFD5E4A-5ECC-4D61-B2D9-8E7B172C1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16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8" name="Oval 782">
                <a:extLst>
                  <a:ext uri="{FF2B5EF4-FFF2-40B4-BE49-F238E27FC236}">
                    <a16:creationId xmlns:a16="http://schemas.microsoft.com/office/drawing/2014/main" id="{967341B5-B498-4396-9E0F-1EAE19BE4F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5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69" name="Oval 783">
                <a:extLst>
                  <a:ext uri="{FF2B5EF4-FFF2-40B4-BE49-F238E27FC236}">
                    <a16:creationId xmlns:a16="http://schemas.microsoft.com/office/drawing/2014/main" id="{E7912A2E-4F17-4FA0-BC7D-AA495CE4A0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5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0" name="Oval 784">
                <a:extLst>
                  <a:ext uri="{FF2B5EF4-FFF2-40B4-BE49-F238E27FC236}">
                    <a16:creationId xmlns:a16="http://schemas.microsoft.com/office/drawing/2014/main" id="{789CA687-4F7E-4034-A2F1-361A05C188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62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1" name="Oval 785">
                <a:extLst>
                  <a:ext uri="{FF2B5EF4-FFF2-40B4-BE49-F238E27FC236}">
                    <a16:creationId xmlns:a16="http://schemas.microsoft.com/office/drawing/2014/main" id="{365383CF-43E9-4BA9-B336-2C8B73A165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1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2" name="Oval 786">
                <a:extLst>
                  <a:ext uri="{FF2B5EF4-FFF2-40B4-BE49-F238E27FC236}">
                    <a16:creationId xmlns:a16="http://schemas.microsoft.com/office/drawing/2014/main" id="{FA63D8BA-13B3-4CCF-A36F-AF346BDB57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15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3" name="Oval 787">
                <a:extLst>
                  <a:ext uri="{FF2B5EF4-FFF2-40B4-BE49-F238E27FC236}">
                    <a16:creationId xmlns:a16="http://schemas.microsoft.com/office/drawing/2014/main" id="{D7EFABF3-E3F0-4453-A4FE-93C6D8790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15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4" name="Oval 788">
                <a:extLst>
                  <a:ext uri="{FF2B5EF4-FFF2-40B4-BE49-F238E27FC236}">
                    <a16:creationId xmlns:a16="http://schemas.microsoft.com/office/drawing/2014/main" id="{638B352E-4B37-4DE6-B0B7-D33AD88D8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162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5" name="Oval 789">
                <a:extLst>
                  <a:ext uri="{FF2B5EF4-FFF2-40B4-BE49-F238E27FC236}">
                    <a16:creationId xmlns:a16="http://schemas.microsoft.com/office/drawing/2014/main" id="{E691A039-62D1-4CAF-9645-E23C623D4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16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6" name="Oval 790">
                <a:extLst>
                  <a:ext uri="{FF2B5EF4-FFF2-40B4-BE49-F238E27FC236}">
                    <a16:creationId xmlns:a16="http://schemas.microsoft.com/office/drawing/2014/main" id="{8A0F2FD9-E4E0-4E29-A523-B4657CFDF8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7" name="Oval 791">
                <a:extLst>
                  <a:ext uri="{FF2B5EF4-FFF2-40B4-BE49-F238E27FC236}">
                    <a16:creationId xmlns:a16="http://schemas.microsoft.com/office/drawing/2014/main" id="{F76B85FE-6A87-4859-92E6-0D4F71D5D9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5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8" name="Oval 792">
                <a:extLst>
                  <a:ext uri="{FF2B5EF4-FFF2-40B4-BE49-F238E27FC236}">
                    <a16:creationId xmlns:a16="http://schemas.microsoft.com/office/drawing/2014/main" id="{F05A25E3-5D88-4EE7-8087-91B69A9ACE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15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79" name="Oval 793">
                <a:extLst>
                  <a:ext uri="{FF2B5EF4-FFF2-40B4-BE49-F238E27FC236}">
                    <a16:creationId xmlns:a16="http://schemas.microsoft.com/office/drawing/2014/main" id="{01ABBC9D-DF03-4DFB-AEB4-7C64E9B28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15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0" name="Oval 794">
                <a:extLst>
                  <a:ext uri="{FF2B5EF4-FFF2-40B4-BE49-F238E27FC236}">
                    <a16:creationId xmlns:a16="http://schemas.microsoft.com/office/drawing/2014/main" id="{BA32BA10-A5B6-4E4F-98B6-F2E11872D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154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1" name="Oval 795">
                <a:extLst>
                  <a:ext uri="{FF2B5EF4-FFF2-40B4-BE49-F238E27FC236}">
                    <a16:creationId xmlns:a16="http://schemas.microsoft.com/office/drawing/2014/main" id="{3BA52C66-A753-4676-A46B-2A1822C92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56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2" name="Oval 796">
                <a:extLst>
                  <a:ext uri="{FF2B5EF4-FFF2-40B4-BE49-F238E27FC236}">
                    <a16:creationId xmlns:a16="http://schemas.microsoft.com/office/drawing/2014/main" id="{A50D9D61-BF98-4F32-BD99-75EEE37E7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5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3" name="Oval 797">
                <a:extLst>
                  <a:ext uri="{FF2B5EF4-FFF2-40B4-BE49-F238E27FC236}">
                    <a16:creationId xmlns:a16="http://schemas.microsoft.com/office/drawing/2014/main" id="{FCEC6D04-B569-40E3-AB16-EEE1346E5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152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4" name="Oval 798">
                <a:extLst>
                  <a:ext uri="{FF2B5EF4-FFF2-40B4-BE49-F238E27FC236}">
                    <a16:creationId xmlns:a16="http://schemas.microsoft.com/office/drawing/2014/main" id="{FE9CFC99-14F8-4AE8-84E9-12A877CD70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5" name="Oval 799">
                <a:extLst>
                  <a:ext uri="{FF2B5EF4-FFF2-40B4-BE49-F238E27FC236}">
                    <a16:creationId xmlns:a16="http://schemas.microsoft.com/office/drawing/2014/main" id="{1A4AE72A-AC11-454E-ABBB-6D97F6D0CE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4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6" name="Oval 800">
                <a:extLst>
                  <a:ext uri="{FF2B5EF4-FFF2-40B4-BE49-F238E27FC236}">
                    <a16:creationId xmlns:a16="http://schemas.microsoft.com/office/drawing/2014/main" id="{5347805D-57C8-482B-A2FB-B372EA9F5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6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7" name="Oval 801">
                <a:extLst>
                  <a:ext uri="{FF2B5EF4-FFF2-40B4-BE49-F238E27FC236}">
                    <a16:creationId xmlns:a16="http://schemas.microsoft.com/office/drawing/2014/main" id="{C82E418F-CED4-4202-B6F0-DB639DD0D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15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8" name="Oval 802">
                <a:extLst>
                  <a:ext uri="{FF2B5EF4-FFF2-40B4-BE49-F238E27FC236}">
                    <a16:creationId xmlns:a16="http://schemas.microsoft.com/office/drawing/2014/main" id="{8632D17F-4EC1-48C3-8BAA-E49A7FBED5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15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89" name="Oval 803">
                <a:extLst>
                  <a:ext uri="{FF2B5EF4-FFF2-40B4-BE49-F238E27FC236}">
                    <a16:creationId xmlns:a16="http://schemas.microsoft.com/office/drawing/2014/main" id="{9F5CDFB7-3354-4484-BF3E-47043F0DB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16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0" name="Oval 804">
                <a:extLst>
                  <a:ext uri="{FF2B5EF4-FFF2-40B4-BE49-F238E27FC236}">
                    <a16:creationId xmlns:a16="http://schemas.microsoft.com/office/drawing/2014/main" id="{7B22C986-E7ED-45B3-AA68-4A46E745E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1" name="Oval 805">
                <a:extLst>
                  <a:ext uri="{FF2B5EF4-FFF2-40B4-BE49-F238E27FC236}">
                    <a16:creationId xmlns:a16="http://schemas.microsoft.com/office/drawing/2014/main" id="{EE2873B1-F431-4297-92C6-8DD7B3C663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6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2" name="Oval 806">
                <a:extLst>
                  <a:ext uri="{FF2B5EF4-FFF2-40B4-BE49-F238E27FC236}">
                    <a16:creationId xmlns:a16="http://schemas.microsoft.com/office/drawing/2014/main" id="{DA416B90-2CBF-448E-81DF-B2D2702FA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3" name="Oval 807">
                <a:extLst>
                  <a:ext uri="{FF2B5EF4-FFF2-40B4-BE49-F238E27FC236}">
                    <a16:creationId xmlns:a16="http://schemas.microsoft.com/office/drawing/2014/main" id="{5609D31F-89B8-4A2F-BCFD-B8F910E8C8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15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4" name="Oval 808">
                <a:extLst>
                  <a:ext uri="{FF2B5EF4-FFF2-40B4-BE49-F238E27FC236}">
                    <a16:creationId xmlns:a16="http://schemas.microsoft.com/office/drawing/2014/main" id="{4C8F9522-911C-4729-B3F1-2C419CBC1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15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5" name="Oval 809">
                <a:extLst>
                  <a:ext uri="{FF2B5EF4-FFF2-40B4-BE49-F238E27FC236}">
                    <a16:creationId xmlns:a16="http://schemas.microsoft.com/office/drawing/2014/main" id="{08549604-D1B9-4F28-8921-5173F65315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58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6" name="Oval 810">
                <a:extLst>
                  <a:ext uri="{FF2B5EF4-FFF2-40B4-BE49-F238E27FC236}">
                    <a16:creationId xmlns:a16="http://schemas.microsoft.com/office/drawing/2014/main" id="{501152E4-6541-454D-82EB-BA292393BB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5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7" name="Oval 811">
                <a:extLst>
                  <a:ext uri="{FF2B5EF4-FFF2-40B4-BE49-F238E27FC236}">
                    <a16:creationId xmlns:a16="http://schemas.microsoft.com/office/drawing/2014/main" id="{1C0C4021-AA7D-4A6D-8215-2DC144901B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5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8" name="Oval 812">
                <a:extLst>
                  <a:ext uri="{FF2B5EF4-FFF2-40B4-BE49-F238E27FC236}">
                    <a16:creationId xmlns:a16="http://schemas.microsoft.com/office/drawing/2014/main" id="{26B1E977-0D40-43A0-802E-FCE808B930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1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99" name="Oval 813">
                <a:extLst>
                  <a:ext uri="{FF2B5EF4-FFF2-40B4-BE49-F238E27FC236}">
                    <a16:creationId xmlns:a16="http://schemas.microsoft.com/office/drawing/2014/main" id="{9F8988CD-8FF6-471A-8BBE-46B10386B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4" y="159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0" name="Oval 814">
                <a:extLst>
                  <a:ext uri="{FF2B5EF4-FFF2-40B4-BE49-F238E27FC236}">
                    <a16:creationId xmlns:a16="http://schemas.microsoft.com/office/drawing/2014/main" id="{28057F9C-764E-4437-AE6F-5F826328F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16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1" name="Oval 815">
                <a:extLst>
                  <a:ext uri="{FF2B5EF4-FFF2-40B4-BE49-F238E27FC236}">
                    <a16:creationId xmlns:a16="http://schemas.microsoft.com/office/drawing/2014/main" id="{CE6B8159-E2E5-4B57-BCEC-7E163F4BB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158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2" name="Oval 816">
                <a:extLst>
                  <a:ext uri="{FF2B5EF4-FFF2-40B4-BE49-F238E27FC236}">
                    <a16:creationId xmlns:a16="http://schemas.microsoft.com/office/drawing/2014/main" id="{862E48E8-D250-46F7-A9A7-2CD9BD7B70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3" name="Oval 817">
                <a:extLst>
                  <a:ext uri="{FF2B5EF4-FFF2-40B4-BE49-F238E27FC236}">
                    <a16:creationId xmlns:a16="http://schemas.microsoft.com/office/drawing/2014/main" id="{6BC3DB69-C0E3-49AC-A293-B3AEF8B8A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158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4" name="Oval 818">
                <a:extLst>
                  <a:ext uri="{FF2B5EF4-FFF2-40B4-BE49-F238E27FC236}">
                    <a16:creationId xmlns:a16="http://schemas.microsoft.com/office/drawing/2014/main" id="{1DD261AF-8928-4E95-9519-B38282C4FC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6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5" name="Oval 819">
                <a:extLst>
                  <a:ext uri="{FF2B5EF4-FFF2-40B4-BE49-F238E27FC236}">
                    <a16:creationId xmlns:a16="http://schemas.microsoft.com/office/drawing/2014/main" id="{DEA6F875-D0EA-439C-9E4D-9C9980965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16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6" name="Oval 820">
                <a:extLst>
                  <a:ext uri="{FF2B5EF4-FFF2-40B4-BE49-F238E27FC236}">
                    <a16:creationId xmlns:a16="http://schemas.microsoft.com/office/drawing/2014/main" id="{2B1D8E35-C6C4-4FAF-8FE1-1610058CD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16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7" name="Oval 821">
                <a:extLst>
                  <a:ext uri="{FF2B5EF4-FFF2-40B4-BE49-F238E27FC236}">
                    <a16:creationId xmlns:a16="http://schemas.microsoft.com/office/drawing/2014/main" id="{A3A94887-5ECD-4AA5-8ECD-0C3DC92AC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16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8" name="Oval 822">
                <a:extLst>
                  <a:ext uri="{FF2B5EF4-FFF2-40B4-BE49-F238E27FC236}">
                    <a16:creationId xmlns:a16="http://schemas.microsoft.com/office/drawing/2014/main" id="{873F0787-7CC2-4051-BF6F-14DFE532B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09" name="Oval 823">
                <a:extLst>
                  <a:ext uri="{FF2B5EF4-FFF2-40B4-BE49-F238E27FC236}">
                    <a16:creationId xmlns:a16="http://schemas.microsoft.com/office/drawing/2014/main" id="{7EA8521E-FE3D-4E92-AA40-6956EED62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0" name="Oval 824">
                <a:extLst>
                  <a:ext uri="{FF2B5EF4-FFF2-40B4-BE49-F238E27FC236}">
                    <a16:creationId xmlns:a16="http://schemas.microsoft.com/office/drawing/2014/main" id="{A20F7402-4AD4-4A9D-AFB3-6263A146B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157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1" name="Oval 825">
                <a:extLst>
                  <a:ext uri="{FF2B5EF4-FFF2-40B4-BE49-F238E27FC236}">
                    <a16:creationId xmlns:a16="http://schemas.microsoft.com/office/drawing/2014/main" id="{03C6468A-D2BF-4B18-9A72-7B5FE5D6E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16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2" name="Oval 826">
                <a:extLst>
                  <a:ext uri="{FF2B5EF4-FFF2-40B4-BE49-F238E27FC236}">
                    <a16:creationId xmlns:a16="http://schemas.microsoft.com/office/drawing/2014/main" id="{8FB5D799-CB82-4EC3-9673-FEC33885E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3" name="Oval 827">
                <a:extLst>
                  <a:ext uri="{FF2B5EF4-FFF2-40B4-BE49-F238E27FC236}">
                    <a16:creationId xmlns:a16="http://schemas.microsoft.com/office/drawing/2014/main" id="{25847BBE-8907-41E8-B745-571FA8281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613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4" name="Oval 828">
                <a:extLst>
                  <a:ext uri="{FF2B5EF4-FFF2-40B4-BE49-F238E27FC236}">
                    <a16:creationId xmlns:a16="http://schemas.microsoft.com/office/drawing/2014/main" id="{CE88E2D8-FCAD-434B-ADFE-8893D9ACB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16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5" name="Oval 829">
                <a:extLst>
                  <a:ext uri="{FF2B5EF4-FFF2-40B4-BE49-F238E27FC236}">
                    <a16:creationId xmlns:a16="http://schemas.microsoft.com/office/drawing/2014/main" id="{F70FD6F8-D36C-4B77-833A-48EF2F4BF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6" name="Oval 830">
                <a:extLst>
                  <a:ext uri="{FF2B5EF4-FFF2-40B4-BE49-F238E27FC236}">
                    <a16:creationId xmlns:a16="http://schemas.microsoft.com/office/drawing/2014/main" id="{64ABE916-F8DC-4A56-A755-D113083B1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157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7" name="Oval 831">
                <a:extLst>
                  <a:ext uri="{FF2B5EF4-FFF2-40B4-BE49-F238E27FC236}">
                    <a16:creationId xmlns:a16="http://schemas.microsoft.com/office/drawing/2014/main" id="{9125080C-F923-49E3-BD5E-7A4351482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8" name="Oval 832">
                <a:extLst>
                  <a:ext uri="{FF2B5EF4-FFF2-40B4-BE49-F238E27FC236}">
                    <a16:creationId xmlns:a16="http://schemas.microsoft.com/office/drawing/2014/main" id="{E23D6319-B4FD-47EE-B8D7-BACCA271F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5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19" name="Oval 833">
                <a:extLst>
                  <a:ext uri="{FF2B5EF4-FFF2-40B4-BE49-F238E27FC236}">
                    <a16:creationId xmlns:a16="http://schemas.microsoft.com/office/drawing/2014/main" id="{F2DAF42F-8DD0-434A-8A28-852B36D6A2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155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0" name="Oval 834">
                <a:extLst>
                  <a:ext uri="{FF2B5EF4-FFF2-40B4-BE49-F238E27FC236}">
                    <a16:creationId xmlns:a16="http://schemas.microsoft.com/office/drawing/2014/main" id="{DB5E16E9-A7D5-452E-989A-2EC5BFD85A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1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1" name="Oval 835">
                <a:extLst>
                  <a:ext uri="{FF2B5EF4-FFF2-40B4-BE49-F238E27FC236}">
                    <a16:creationId xmlns:a16="http://schemas.microsoft.com/office/drawing/2014/main" id="{A206593C-8106-410E-A625-97A1B7DF79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6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2" name="Oval 836">
                <a:extLst>
                  <a:ext uri="{FF2B5EF4-FFF2-40B4-BE49-F238E27FC236}">
                    <a16:creationId xmlns:a16="http://schemas.microsoft.com/office/drawing/2014/main" id="{2119AC1F-D990-4980-B672-A6D4178BC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16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3" name="Oval 837">
                <a:extLst>
                  <a:ext uri="{FF2B5EF4-FFF2-40B4-BE49-F238E27FC236}">
                    <a16:creationId xmlns:a16="http://schemas.microsoft.com/office/drawing/2014/main" id="{63095033-28DC-477B-9F15-A2AFE714AD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7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4" name="Oval 838">
                <a:extLst>
                  <a:ext uri="{FF2B5EF4-FFF2-40B4-BE49-F238E27FC236}">
                    <a16:creationId xmlns:a16="http://schemas.microsoft.com/office/drawing/2014/main" id="{0F94F0BA-2EC9-4ED1-95AD-6960B470F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3" y="17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5" name="Oval 839">
                <a:extLst>
                  <a:ext uri="{FF2B5EF4-FFF2-40B4-BE49-F238E27FC236}">
                    <a16:creationId xmlns:a16="http://schemas.microsoft.com/office/drawing/2014/main" id="{21DCCE90-5E83-41A3-8F7C-442844C16F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18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6" name="Oval 840">
                <a:extLst>
                  <a:ext uri="{FF2B5EF4-FFF2-40B4-BE49-F238E27FC236}">
                    <a16:creationId xmlns:a16="http://schemas.microsoft.com/office/drawing/2014/main" id="{85EFB896-4967-4C85-A887-5E13C911F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8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7" name="Oval 841">
                <a:extLst>
                  <a:ext uri="{FF2B5EF4-FFF2-40B4-BE49-F238E27FC236}">
                    <a16:creationId xmlns:a16="http://schemas.microsoft.com/office/drawing/2014/main" id="{94D43D52-B17A-42EA-81EE-AC074BEA5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183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8" name="Oval 842">
                <a:extLst>
                  <a:ext uri="{FF2B5EF4-FFF2-40B4-BE49-F238E27FC236}">
                    <a16:creationId xmlns:a16="http://schemas.microsoft.com/office/drawing/2014/main" id="{CDDC36D7-E569-494C-A778-09FF55C204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17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29" name="Oval 843">
                <a:extLst>
                  <a:ext uri="{FF2B5EF4-FFF2-40B4-BE49-F238E27FC236}">
                    <a16:creationId xmlns:a16="http://schemas.microsoft.com/office/drawing/2014/main" id="{A6DAFEE9-1A42-466D-B27C-39EE4C4132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8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0" name="Oval 844">
                <a:extLst>
                  <a:ext uri="{FF2B5EF4-FFF2-40B4-BE49-F238E27FC236}">
                    <a16:creationId xmlns:a16="http://schemas.microsoft.com/office/drawing/2014/main" id="{F3ACE772-8088-4B06-974B-0A2BF40AE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1" name="Oval 845">
                <a:extLst>
                  <a:ext uri="{FF2B5EF4-FFF2-40B4-BE49-F238E27FC236}">
                    <a16:creationId xmlns:a16="http://schemas.microsoft.com/office/drawing/2014/main" id="{924B4701-DA34-4090-B1E3-8077B8778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181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2" name="Oval 846">
                <a:extLst>
                  <a:ext uri="{FF2B5EF4-FFF2-40B4-BE49-F238E27FC236}">
                    <a16:creationId xmlns:a16="http://schemas.microsoft.com/office/drawing/2014/main" id="{BFDFB21C-CC25-4C1A-B23F-FDD34D975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7" y="182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3" name="Oval 847">
                <a:extLst>
                  <a:ext uri="{FF2B5EF4-FFF2-40B4-BE49-F238E27FC236}">
                    <a16:creationId xmlns:a16="http://schemas.microsoft.com/office/drawing/2014/main" id="{8AAD7D59-1EAB-4F03-B313-116CD715AD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1" y="1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4" name="Oval 848">
                <a:extLst>
                  <a:ext uri="{FF2B5EF4-FFF2-40B4-BE49-F238E27FC236}">
                    <a16:creationId xmlns:a16="http://schemas.microsoft.com/office/drawing/2014/main" id="{CB37B002-07F1-4422-A73C-85022B606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8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5" name="Oval 849">
                <a:extLst>
                  <a:ext uri="{FF2B5EF4-FFF2-40B4-BE49-F238E27FC236}">
                    <a16:creationId xmlns:a16="http://schemas.microsoft.com/office/drawing/2014/main" id="{88063068-423F-4515-A63D-84CCB442F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18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6" name="Oval 850">
                <a:extLst>
                  <a:ext uri="{FF2B5EF4-FFF2-40B4-BE49-F238E27FC236}">
                    <a16:creationId xmlns:a16="http://schemas.microsoft.com/office/drawing/2014/main" id="{354D073E-92DD-4DAC-9FBF-6075ADBAA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7" name="Oval 851">
                <a:extLst>
                  <a:ext uri="{FF2B5EF4-FFF2-40B4-BE49-F238E27FC236}">
                    <a16:creationId xmlns:a16="http://schemas.microsoft.com/office/drawing/2014/main" id="{980AAAF2-DC57-4763-9697-FB88B8953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2" y="17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8" name="Oval 852">
                <a:extLst>
                  <a:ext uri="{FF2B5EF4-FFF2-40B4-BE49-F238E27FC236}">
                    <a16:creationId xmlns:a16="http://schemas.microsoft.com/office/drawing/2014/main" id="{3DC4C219-6237-4294-BD04-C3C1FD036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8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39" name="Oval 853">
                <a:extLst>
                  <a:ext uri="{FF2B5EF4-FFF2-40B4-BE49-F238E27FC236}">
                    <a16:creationId xmlns:a16="http://schemas.microsoft.com/office/drawing/2014/main" id="{BE7245E6-3AF5-4763-A0E2-D928BAA78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17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0" name="Oval 854">
                <a:extLst>
                  <a:ext uri="{FF2B5EF4-FFF2-40B4-BE49-F238E27FC236}">
                    <a16:creationId xmlns:a16="http://schemas.microsoft.com/office/drawing/2014/main" id="{5122D4D4-D3F3-4CF1-9EBA-B0470B0D4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18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1" name="Oval 855">
                <a:extLst>
                  <a:ext uri="{FF2B5EF4-FFF2-40B4-BE49-F238E27FC236}">
                    <a16:creationId xmlns:a16="http://schemas.microsoft.com/office/drawing/2014/main" id="{34FBFA41-55AE-4D2F-8F54-F99841907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18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2" name="Oval 856">
                <a:extLst>
                  <a:ext uri="{FF2B5EF4-FFF2-40B4-BE49-F238E27FC236}">
                    <a16:creationId xmlns:a16="http://schemas.microsoft.com/office/drawing/2014/main" id="{76945012-875D-48EC-A270-8C0B5F6F9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8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3" name="Oval 857">
                <a:extLst>
                  <a:ext uri="{FF2B5EF4-FFF2-40B4-BE49-F238E27FC236}">
                    <a16:creationId xmlns:a16="http://schemas.microsoft.com/office/drawing/2014/main" id="{C821FBB4-9458-488F-A9EE-0A709F85D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17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4" name="Oval 858">
                <a:extLst>
                  <a:ext uri="{FF2B5EF4-FFF2-40B4-BE49-F238E27FC236}">
                    <a16:creationId xmlns:a16="http://schemas.microsoft.com/office/drawing/2014/main" id="{D042183F-B1E4-480C-BFCB-6D7FD5F01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17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5" name="Oval 859">
                <a:extLst>
                  <a:ext uri="{FF2B5EF4-FFF2-40B4-BE49-F238E27FC236}">
                    <a16:creationId xmlns:a16="http://schemas.microsoft.com/office/drawing/2014/main" id="{2111C254-5DC4-48DA-B179-33EDC2D46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17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6" name="Oval 860">
                <a:extLst>
                  <a:ext uri="{FF2B5EF4-FFF2-40B4-BE49-F238E27FC236}">
                    <a16:creationId xmlns:a16="http://schemas.microsoft.com/office/drawing/2014/main" id="{9E50880C-0405-4745-BA53-27AC42509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8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7" name="Oval 861">
                <a:extLst>
                  <a:ext uri="{FF2B5EF4-FFF2-40B4-BE49-F238E27FC236}">
                    <a16:creationId xmlns:a16="http://schemas.microsoft.com/office/drawing/2014/main" id="{485EF860-D4EA-4594-BF39-7D8A90BE8E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183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8" name="Oval 862">
                <a:extLst>
                  <a:ext uri="{FF2B5EF4-FFF2-40B4-BE49-F238E27FC236}">
                    <a16:creationId xmlns:a16="http://schemas.microsoft.com/office/drawing/2014/main" id="{DF1784B9-11DC-4D08-9E15-106B78C7B8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18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49" name="Oval 863">
                <a:extLst>
                  <a:ext uri="{FF2B5EF4-FFF2-40B4-BE49-F238E27FC236}">
                    <a16:creationId xmlns:a16="http://schemas.microsoft.com/office/drawing/2014/main" id="{7BCA76FB-5905-48FD-A054-9994B6F74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18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0" name="Oval 864">
                <a:extLst>
                  <a:ext uri="{FF2B5EF4-FFF2-40B4-BE49-F238E27FC236}">
                    <a16:creationId xmlns:a16="http://schemas.microsoft.com/office/drawing/2014/main" id="{B3642201-8CA4-4AFF-B0F6-AC5A973B9C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18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1" name="Oval 865">
                <a:extLst>
                  <a:ext uri="{FF2B5EF4-FFF2-40B4-BE49-F238E27FC236}">
                    <a16:creationId xmlns:a16="http://schemas.microsoft.com/office/drawing/2014/main" id="{4033F9CD-BDF0-4FF6-8D9D-6D1E529B9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1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2" name="Oval 866">
                <a:extLst>
                  <a:ext uri="{FF2B5EF4-FFF2-40B4-BE49-F238E27FC236}">
                    <a16:creationId xmlns:a16="http://schemas.microsoft.com/office/drawing/2014/main" id="{98841A78-B4C2-4590-8B0C-80E3FA652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18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3" name="Oval 867">
                <a:extLst>
                  <a:ext uri="{FF2B5EF4-FFF2-40B4-BE49-F238E27FC236}">
                    <a16:creationId xmlns:a16="http://schemas.microsoft.com/office/drawing/2014/main" id="{FA7788D2-1504-4AD2-AB93-B13E512FA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173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4" name="Oval 868">
                <a:extLst>
                  <a:ext uri="{FF2B5EF4-FFF2-40B4-BE49-F238E27FC236}">
                    <a16:creationId xmlns:a16="http://schemas.microsoft.com/office/drawing/2014/main" id="{2A006F59-8511-4EA3-A586-2D47DDBCB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17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5" name="Oval 869">
                <a:extLst>
                  <a:ext uri="{FF2B5EF4-FFF2-40B4-BE49-F238E27FC236}">
                    <a16:creationId xmlns:a16="http://schemas.microsoft.com/office/drawing/2014/main" id="{FBA2C988-7FAF-450F-A484-72D8398ED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1767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6" name="Oval 870">
                <a:extLst>
                  <a:ext uri="{FF2B5EF4-FFF2-40B4-BE49-F238E27FC236}">
                    <a16:creationId xmlns:a16="http://schemas.microsoft.com/office/drawing/2014/main" id="{5507E6AD-D714-4BB7-985D-EB598683A8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7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7" name="Oval 871">
                <a:extLst>
                  <a:ext uri="{FF2B5EF4-FFF2-40B4-BE49-F238E27FC236}">
                    <a16:creationId xmlns:a16="http://schemas.microsoft.com/office/drawing/2014/main" id="{7465FE47-7627-4D0C-B437-71A17A92BE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17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8" name="Oval 872">
                <a:extLst>
                  <a:ext uri="{FF2B5EF4-FFF2-40B4-BE49-F238E27FC236}">
                    <a16:creationId xmlns:a16="http://schemas.microsoft.com/office/drawing/2014/main" id="{821AA0C5-12D9-427B-9719-D2A35AD57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17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59" name="Oval 873">
                <a:extLst>
                  <a:ext uri="{FF2B5EF4-FFF2-40B4-BE49-F238E27FC236}">
                    <a16:creationId xmlns:a16="http://schemas.microsoft.com/office/drawing/2014/main" id="{F1762E23-6CB6-46A1-BCC2-BEDAEEE90C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178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0" name="Oval 874">
                <a:extLst>
                  <a:ext uri="{FF2B5EF4-FFF2-40B4-BE49-F238E27FC236}">
                    <a16:creationId xmlns:a16="http://schemas.microsoft.com/office/drawing/2014/main" id="{8E5E8B4F-E2E6-4E87-AADE-BCE8A0CE6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17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1" name="Oval 875">
                <a:extLst>
                  <a:ext uri="{FF2B5EF4-FFF2-40B4-BE49-F238E27FC236}">
                    <a16:creationId xmlns:a16="http://schemas.microsoft.com/office/drawing/2014/main" id="{072CCEA9-3993-4456-B56F-BE57689E6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17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2" name="Oval 876">
                <a:extLst>
                  <a:ext uri="{FF2B5EF4-FFF2-40B4-BE49-F238E27FC236}">
                    <a16:creationId xmlns:a16="http://schemas.microsoft.com/office/drawing/2014/main" id="{A7C0CF9B-7264-4A79-BAFA-FA445DEEA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17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3" name="Oval 877">
                <a:extLst>
                  <a:ext uri="{FF2B5EF4-FFF2-40B4-BE49-F238E27FC236}">
                    <a16:creationId xmlns:a16="http://schemas.microsoft.com/office/drawing/2014/main" id="{70608267-7F45-4016-9DC4-94A03ABEB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2" y="18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4" name="Oval 878">
                <a:extLst>
                  <a:ext uri="{FF2B5EF4-FFF2-40B4-BE49-F238E27FC236}">
                    <a16:creationId xmlns:a16="http://schemas.microsoft.com/office/drawing/2014/main" id="{BB14D4F0-0B11-40A9-8422-57658EDA1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5" name="Oval 879">
                <a:extLst>
                  <a:ext uri="{FF2B5EF4-FFF2-40B4-BE49-F238E27FC236}">
                    <a16:creationId xmlns:a16="http://schemas.microsoft.com/office/drawing/2014/main" id="{A3B4B26D-B5CF-4751-B50F-C5D25C68E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18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6" name="Oval 880">
                <a:extLst>
                  <a:ext uri="{FF2B5EF4-FFF2-40B4-BE49-F238E27FC236}">
                    <a16:creationId xmlns:a16="http://schemas.microsoft.com/office/drawing/2014/main" id="{A18E34CE-9584-43B8-ACB6-37B428A8B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18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7" name="Oval 881">
                <a:extLst>
                  <a:ext uri="{FF2B5EF4-FFF2-40B4-BE49-F238E27FC236}">
                    <a16:creationId xmlns:a16="http://schemas.microsoft.com/office/drawing/2014/main" id="{A794BE3E-2530-4B47-A032-3CA88B25DA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17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8" name="Oval 882">
                <a:extLst>
                  <a:ext uri="{FF2B5EF4-FFF2-40B4-BE49-F238E27FC236}">
                    <a16:creationId xmlns:a16="http://schemas.microsoft.com/office/drawing/2014/main" id="{ED93E83A-A31C-480A-9600-04F11C8A4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5" y="1760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69" name="Oval 883">
                <a:extLst>
                  <a:ext uri="{FF2B5EF4-FFF2-40B4-BE49-F238E27FC236}">
                    <a16:creationId xmlns:a16="http://schemas.microsoft.com/office/drawing/2014/main" id="{F971E647-D3FA-491C-BBCA-3B8CEC5CC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17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0" name="Oval 884">
                <a:extLst>
                  <a:ext uri="{FF2B5EF4-FFF2-40B4-BE49-F238E27FC236}">
                    <a16:creationId xmlns:a16="http://schemas.microsoft.com/office/drawing/2014/main" id="{FDDA6BC9-9DC9-4619-A36D-D02EE581D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18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1" name="Oval 885">
                <a:extLst>
                  <a:ext uri="{FF2B5EF4-FFF2-40B4-BE49-F238E27FC236}">
                    <a16:creationId xmlns:a16="http://schemas.microsoft.com/office/drawing/2014/main" id="{D3BDF714-E558-44C0-963F-F171A25EA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18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2" name="Oval 886">
                <a:extLst>
                  <a:ext uri="{FF2B5EF4-FFF2-40B4-BE49-F238E27FC236}">
                    <a16:creationId xmlns:a16="http://schemas.microsoft.com/office/drawing/2014/main" id="{A3556B10-85EA-4C08-95AA-BE51074B34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5" y="18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3" name="Oval 887">
                <a:extLst>
                  <a:ext uri="{FF2B5EF4-FFF2-40B4-BE49-F238E27FC236}">
                    <a16:creationId xmlns:a16="http://schemas.microsoft.com/office/drawing/2014/main" id="{C6BE3C3F-83F9-4A51-AE7A-EDA019AE6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18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4" name="Oval 888">
                <a:extLst>
                  <a:ext uri="{FF2B5EF4-FFF2-40B4-BE49-F238E27FC236}">
                    <a16:creationId xmlns:a16="http://schemas.microsoft.com/office/drawing/2014/main" id="{6FBCE82F-866A-4BA5-B5D1-5145961A4D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18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5" name="Oval 889">
                <a:extLst>
                  <a:ext uri="{FF2B5EF4-FFF2-40B4-BE49-F238E27FC236}">
                    <a16:creationId xmlns:a16="http://schemas.microsoft.com/office/drawing/2014/main" id="{A66BFF23-417E-44B6-AC90-CCF4842F71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1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6" name="Oval 890">
                <a:extLst>
                  <a:ext uri="{FF2B5EF4-FFF2-40B4-BE49-F238E27FC236}">
                    <a16:creationId xmlns:a16="http://schemas.microsoft.com/office/drawing/2014/main" id="{6A6C46C4-FD48-4123-9FC2-5FAF71CB4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17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7" name="Oval 891">
                <a:extLst>
                  <a:ext uri="{FF2B5EF4-FFF2-40B4-BE49-F238E27FC236}">
                    <a16:creationId xmlns:a16="http://schemas.microsoft.com/office/drawing/2014/main" id="{BB954B5D-5F0E-4A72-BF49-E1C6F3D8E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7" y="180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8" name="Oval 892">
                <a:extLst>
                  <a:ext uri="{FF2B5EF4-FFF2-40B4-BE49-F238E27FC236}">
                    <a16:creationId xmlns:a16="http://schemas.microsoft.com/office/drawing/2014/main" id="{640AEC45-3207-4F9B-BD81-6AA4399D6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17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79" name="Oval 893">
                <a:extLst>
                  <a:ext uri="{FF2B5EF4-FFF2-40B4-BE49-F238E27FC236}">
                    <a16:creationId xmlns:a16="http://schemas.microsoft.com/office/drawing/2014/main" id="{47131901-E9CE-4992-B497-72D7325526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7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0" name="Oval 894">
                <a:extLst>
                  <a:ext uri="{FF2B5EF4-FFF2-40B4-BE49-F238E27FC236}">
                    <a16:creationId xmlns:a16="http://schemas.microsoft.com/office/drawing/2014/main" id="{324EF2A8-FCD5-4EC1-ADFC-83C9FC7B6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17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1" name="Oval 895">
                <a:extLst>
                  <a:ext uri="{FF2B5EF4-FFF2-40B4-BE49-F238E27FC236}">
                    <a16:creationId xmlns:a16="http://schemas.microsoft.com/office/drawing/2014/main" id="{F691DAA1-BAF3-45B9-97D5-A1EAD12ED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7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2" name="Oval 896">
                <a:extLst>
                  <a:ext uri="{FF2B5EF4-FFF2-40B4-BE49-F238E27FC236}">
                    <a16:creationId xmlns:a16="http://schemas.microsoft.com/office/drawing/2014/main" id="{05D6FBEC-1BB5-4BB5-BDC9-6FE7DB4C6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7" y="172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3" name="Oval 897">
                <a:extLst>
                  <a:ext uri="{FF2B5EF4-FFF2-40B4-BE49-F238E27FC236}">
                    <a16:creationId xmlns:a16="http://schemas.microsoft.com/office/drawing/2014/main" id="{022CC84A-8C2B-4489-B38D-D3EF38E3D8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7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4" name="Oval 898">
                <a:extLst>
                  <a:ext uri="{FF2B5EF4-FFF2-40B4-BE49-F238E27FC236}">
                    <a16:creationId xmlns:a16="http://schemas.microsoft.com/office/drawing/2014/main" id="{F403BB17-FEE3-4970-900A-696AC79B3A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16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5" name="Oval 899">
                <a:extLst>
                  <a:ext uri="{FF2B5EF4-FFF2-40B4-BE49-F238E27FC236}">
                    <a16:creationId xmlns:a16="http://schemas.microsoft.com/office/drawing/2014/main" id="{86B09919-5F5C-4903-87B9-B272E6E72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6" name="Oval 900">
                <a:extLst>
                  <a:ext uri="{FF2B5EF4-FFF2-40B4-BE49-F238E27FC236}">
                    <a16:creationId xmlns:a16="http://schemas.microsoft.com/office/drawing/2014/main" id="{4CF6D42C-04C1-4D30-8ECA-3D1CF3F16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174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7" name="Oval 901">
                <a:extLst>
                  <a:ext uri="{FF2B5EF4-FFF2-40B4-BE49-F238E27FC236}">
                    <a16:creationId xmlns:a16="http://schemas.microsoft.com/office/drawing/2014/main" id="{1DD4DE7D-A8CE-40E2-951C-568296F65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17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8" name="Oval 902">
                <a:extLst>
                  <a:ext uri="{FF2B5EF4-FFF2-40B4-BE49-F238E27FC236}">
                    <a16:creationId xmlns:a16="http://schemas.microsoft.com/office/drawing/2014/main" id="{FC796390-EBC7-438F-87EC-CDCE8B51A0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8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89" name="Oval 903">
                <a:extLst>
                  <a:ext uri="{FF2B5EF4-FFF2-40B4-BE49-F238E27FC236}">
                    <a16:creationId xmlns:a16="http://schemas.microsoft.com/office/drawing/2014/main" id="{FC3ABB3B-2751-4F1B-9EA3-22BDFADF8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17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0" name="Oval 904">
                <a:extLst>
                  <a:ext uri="{FF2B5EF4-FFF2-40B4-BE49-F238E27FC236}">
                    <a16:creationId xmlns:a16="http://schemas.microsoft.com/office/drawing/2014/main" id="{4AF940E0-B84E-44F6-A7B5-6D767D4F8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7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1" name="Oval 905">
                <a:extLst>
                  <a:ext uri="{FF2B5EF4-FFF2-40B4-BE49-F238E27FC236}">
                    <a16:creationId xmlns:a16="http://schemas.microsoft.com/office/drawing/2014/main" id="{FA9CF98A-6427-4C14-BCA0-C9DCD8BCB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6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2" name="Oval 906">
                <a:extLst>
                  <a:ext uri="{FF2B5EF4-FFF2-40B4-BE49-F238E27FC236}">
                    <a16:creationId xmlns:a16="http://schemas.microsoft.com/office/drawing/2014/main" id="{C193FDC7-871B-4D4C-84B1-5CC25D441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3" name="Oval 907">
                <a:extLst>
                  <a:ext uri="{FF2B5EF4-FFF2-40B4-BE49-F238E27FC236}">
                    <a16:creationId xmlns:a16="http://schemas.microsoft.com/office/drawing/2014/main" id="{BF065406-4CEB-452B-9F59-8AF9C7B129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6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4" name="Oval 908">
                <a:extLst>
                  <a:ext uri="{FF2B5EF4-FFF2-40B4-BE49-F238E27FC236}">
                    <a16:creationId xmlns:a16="http://schemas.microsoft.com/office/drawing/2014/main" id="{3D483CD4-756F-4D26-8218-89AEC9604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17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5" name="Oval 909">
                <a:extLst>
                  <a:ext uri="{FF2B5EF4-FFF2-40B4-BE49-F238E27FC236}">
                    <a16:creationId xmlns:a16="http://schemas.microsoft.com/office/drawing/2014/main" id="{0C7445D9-F406-414A-8B50-09FD64A41D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7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6" name="Oval 910">
                <a:extLst>
                  <a:ext uri="{FF2B5EF4-FFF2-40B4-BE49-F238E27FC236}">
                    <a16:creationId xmlns:a16="http://schemas.microsoft.com/office/drawing/2014/main" id="{BBEED23D-DCD4-402F-80A9-0925A6CCED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72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7" name="Oval 911">
                <a:extLst>
                  <a:ext uri="{FF2B5EF4-FFF2-40B4-BE49-F238E27FC236}">
                    <a16:creationId xmlns:a16="http://schemas.microsoft.com/office/drawing/2014/main" id="{1FF99328-2DD6-4A9D-9B88-82496C6FA6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170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8" name="Oval 912">
                <a:extLst>
                  <a:ext uri="{FF2B5EF4-FFF2-40B4-BE49-F238E27FC236}">
                    <a16:creationId xmlns:a16="http://schemas.microsoft.com/office/drawing/2014/main" id="{41E53764-DDB3-41C6-A9A9-420A2C30F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16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699" name="Oval 913">
                <a:extLst>
                  <a:ext uri="{FF2B5EF4-FFF2-40B4-BE49-F238E27FC236}">
                    <a16:creationId xmlns:a16="http://schemas.microsoft.com/office/drawing/2014/main" id="{D827E28A-1C44-41EB-B5D4-EA4636A4E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3" y="17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00" name="Oval 914">
                <a:extLst>
                  <a:ext uri="{FF2B5EF4-FFF2-40B4-BE49-F238E27FC236}">
                    <a16:creationId xmlns:a16="http://schemas.microsoft.com/office/drawing/2014/main" id="{D7BF82A8-F11C-4BCF-A15B-B8FFA7A106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1760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01" name="Oval 915">
                <a:extLst>
                  <a:ext uri="{FF2B5EF4-FFF2-40B4-BE49-F238E27FC236}">
                    <a16:creationId xmlns:a16="http://schemas.microsoft.com/office/drawing/2014/main" id="{14689CF0-65F1-48FA-B0C4-A29459726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17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02" name="Oval 916">
                <a:extLst>
                  <a:ext uri="{FF2B5EF4-FFF2-40B4-BE49-F238E27FC236}">
                    <a16:creationId xmlns:a16="http://schemas.microsoft.com/office/drawing/2014/main" id="{B8A79ECF-3E2B-419A-8AB3-D4D55F4BCE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170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703" name="Oval 917">
                <a:extLst>
                  <a:ext uri="{FF2B5EF4-FFF2-40B4-BE49-F238E27FC236}">
                    <a16:creationId xmlns:a16="http://schemas.microsoft.com/office/drawing/2014/main" id="{967577E6-7ABC-4114-9D3A-E7CB742E4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16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38" name="Group 1119">
              <a:extLst>
                <a:ext uri="{FF2B5EF4-FFF2-40B4-BE49-F238E27FC236}">
                  <a16:creationId xmlns:a16="http://schemas.microsoft.com/office/drawing/2014/main" id="{C2E50520-E9B6-43A2-A8EA-7C6BC94870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19" y="1536"/>
              <a:ext cx="579" cy="1165"/>
              <a:chOff x="1219" y="1536"/>
              <a:chExt cx="579" cy="1165"/>
            </a:xfrm>
          </p:grpSpPr>
          <p:sp>
            <p:nvSpPr>
              <p:cNvPr id="23304" name="Oval 919">
                <a:extLst>
                  <a:ext uri="{FF2B5EF4-FFF2-40B4-BE49-F238E27FC236}">
                    <a16:creationId xmlns:a16="http://schemas.microsoft.com/office/drawing/2014/main" id="{AFED3AC8-9DFD-4798-8F77-705A05A74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5" name="Oval 920">
                <a:extLst>
                  <a:ext uri="{FF2B5EF4-FFF2-40B4-BE49-F238E27FC236}">
                    <a16:creationId xmlns:a16="http://schemas.microsoft.com/office/drawing/2014/main" id="{3F44F8F3-C27B-4635-B42A-B8A806C99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16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6" name="Oval 921">
                <a:extLst>
                  <a:ext uri="{FF2B5EF4-FFF2-40B4-BE49-F238E27FC236}">
                    <a16:creationId xmlns:a16="http://schemas.microsoft.com/office/drawing/2014/main" id="{108F83C0-3012-4ED1-A2FD-D57CDFE02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16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7" name="Oval 922">
                <a:extLst>
                  <a:ext uri="{FF2B5EF4-FFF2-40B4-BE49-F238E27FC236}">
                    <a16:creationId xmlns:a16="http://schemas.microsoft.com/office/drawing/2014/main" id="{F42A7856-EEE3-4711-B3C8-EFB87FCE44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16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8" name="Oval 923">
                <a:extLst>
                  <a:ext uri="{FF2B5EF4-FFF2-40B4-BE49-F238E27FC236}">
                    <a16:creationId xmlns:a16="http://schemas.microsoft.com/office/drawing/2014/main" id="{B6B60605-0A36-4278-9613-BE89411D9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1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9" name="Oval 924">
                <a:extLst>
                  <a:ext uri="{FF2B5EF4-FFF2-40B4-BE49-F238E27FC236}">
                    <a16:creationId xmlns:a16="http://schemas.microsoft.com/office/drawing/2014/main" id="{B82BBA06-F228-412B-8C31-483EEC6313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178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0" name="Oval 925">
                <a:extLst>
                  <a:ext uri="{FF2B5EF4-FFF2-40B4-BE49-F238E27FC236}">
                    <a16:creationId xmlns:a16="http://schemas.microsoft.com/office/drawing/2014/main" id="{8FD209C6-DDD3-40E8-8812-6D2F7E2E92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17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1" name="Oval 926">
                <a:extLst>
                  <a:ext uri="{FF2B5EF4-FFF2-40B4-BE49-F238E27FC236}">
                    <a16:creationId xmlns:a16="http://schemas.microsoft.com/office/drawing/2014/main" id="{58A1D8AB-AEC2-4BCD-8677-3A04B31EF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17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2" name="Oval 927">
                <a:extLst>
                  <a:ext uri="{FF2B5EF4-FFF2-40B4-BE49-F238E27FC236}">
                    <a16:creationId xmlns:a16="http://schemas.microsoft.com/office/drawing/2014/main" id="{09468CF8-04FB-4B34-ABE0-F73722F5A4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15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3" name="Oval 928">
                <a:extLst>
                  <a:ext uri="{FF2B5EF4-FFF2-40B4-BE49-F238E27FC236}">
                    <a16:creationId xmlns:a16="http://schemas.microsoft.com/office/drawing/2014/main" id="{DBA526C7-3D90-48E3-BDF2-0BDE2ABD0E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4" name="Oval 929">
                <a:extLst>
                  <a:ext uri="{FF2B5EF4-FFF2-40B4-BE49-F238E27FC236}">
                    <a16:creationId xmlns:a16="http://schemas.microsoft.com/office/drawing/2014/main" id="{24517143-0010-4B34-8F92-7CD30260E8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16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5" name="Oval 930">
                <a:extLst>
                  <a:ext uri="{FF2B5EF4-FFF2-40B4-BE49-F238E27FC236}">
                    <a16:creationId xmlns:a16="http://schemas.microsoft.com/office/drawing/2014/main" id="{E72437F8-EE26-4D3C-84C0-F9BCC19E6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2" y="160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6" name="Oval 931">
                <a:extLst>
                  <a:ext uri="{FF2B5EF4-FFF2-40B4-BE49-F238E27FC236}">
                    <a16:creationId xmlns:a16="http://schemas.microsoft.com/office/drawing/2014/main" id="{B17FC6B5-252F-457A-BEA3-FC97B0972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15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7" name="Oval 932">
                <a:extLst>
                  <a:ext uri="{FF2B5EF4-FFF2-40B4-BE49-F238E27FC236}">
                    <a16:creationId xmlns:a16="http://schemas.microsoft.com/office/drawing/2014/main" id="{E6F15F83-C6F1-4C8E-BF40-2202CE5984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1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8" name="Oval 933">
                <a:extLst>
                  <a:ext uri="{FF2B5EF4-FFF2-40B4-BE49-F238E27FC236}">
                    <a16:creationId xmlns:a16="http://schemas.microsoft.com/office/drawing/2014/main" id="{2C128626-228D-4440-B4B7-C522EF4E8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5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19" name="Oval 934">
                <a:extLst>
                  <a:ext uri="{FF2B5EF4-FFF2-40B4-BE49-F238E27FC236}">
                    <a16:creationId xmlns:a16="http://schemas.microsoft.com/office/drawing/2014/main" id="{F56260C7-736E-40E1-8EE3-FFC3B62D0F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5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0" name="Oval 935">
                <a:extLst>
                  <a:ext uri="{FF2B5EF4-FFF2-40B4-BE49-F238E27FC236}">
                    <a16:creationId xmlns:a16="http://schemas.microsoft.com/office/drawing/2014/main" id="{BE87DDBD-2B0A-4F2E-B6E3-B595F81AEB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5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1" name="Oval 936">
                <a:extLst>
                  <a:ext uri="{FF2B5EF4-FFF2-40B4-BE49-F238E27FC236}">
                    <a16:creationId xmlns:a16="http://schemas.microsoft.com/office/drawing/2014/main" id="{23E89AF5-0F15-4D33-87AE-6E30AB375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5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2" name="Oval 937">
                <a:extLst>
                  <a:ext uri="{FF2B5EF4-FFF2-40B4-BE49-F238E27FC236}">
                    <a16:creationId xmlns:a16="http://schemas.microsoft.com/office/drawing/2014/main" id="{A0A233D1-815C-4D3A-A2E8-9EF57343B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55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3" name="Oval 938">
                <a:extLst>
                  <a:ext uri="{FF2B5EF4-FFF2-40B4-BE49-F238E27FC236}">
                    <a16:creationId xmlns:a16="http://schemas.microsoft.com/office/drawing/2014/main" id="{4A863DF9-F4BE-433F-9538-E742F9822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5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4" name="Oval 939">
                <a:extLst>
                  <a:ext uri="{FF2B5EF4-FFF2-40B4-BE49-F238E27FC236}">
                    <a16:creationId xmlns:a16="http://schemas.microsoft.com/office/drawing/2014/main" id="{B5F24661-F858-4523-AF2C-75F565A84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5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5" name="Oval 940">
                <a:extLst>
                  <a:ext uri="{FF2B5EF4-FFF2-40B4-BE49-F238E27FC236}">
                    <a16:creationId xmlns:a16="http://schemas.microsoft.com/office/drawing/2014/main" id="{036D6FC1-F901-440C-ACF8-C86D26AEE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5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6" name="Oval 941">
                <a:extLst>
                  <a:ext uri="{FF2B5EF4-FFF2-40B4-BE49-F238E27FC236}">
                    <a16:creationId xmlns:a16="http://schemas.microsoft.com/office/drawing/2014/main" id="{AF4049A9-7E58-4E22-8AA3-D7A9B705C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5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7" name="Oval 942">
                <a:extLst>
                  <a:ext uri="{FF2B5EF4-FFF2-40B4-BE49-F238E27FC236}">
                    <a16:creationId xmlns:a16="http://schemas.microsoft.com/office/drawing/2014/main" id="{75232EEF-7690-4871-AF9D-5B02D8A93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8" name="Oval 943">
                <a:extLst>
                  <a:ext uri="{FF2B5EF4-FFF2-40B4-BE49-F238E27FC236}">
                    <a16:creationId xmlns:a16="http://schemas.microsoft.com/office/drawing/2014/main" id="{BC2D331C-BA1F-41A0-84FA-7CD16368E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25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29" name="Oval 944">
                <a:extLst>
                  <a:ext uri="{FF2B5EF4-FFF2-40B4-BE49-F238E27FC236}">
                    <a16:creationId xmlns:a16="http://schemas.microsoft.com/office/drawing/2014/main" id="{2D0B168F-CADE-4DC0-872D-8CD37764BE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5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0" name="Oval 945">
                <a:extLst>
                  <a:ext uri="{FF2B5EF4-FFF2-40B4-BE49-F238E27FC236}">
                    <a16:creationId xmlns:a16="http://schemas.microsoft.com/office/drawing/2014/main" id="{7FEDA937-D8FF-43A5-B3E9-36A59F1795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5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1" name="Oval 946">
                <a:extLst>
                  <a:ext uri="{FF2B5EF4-FFF2-40B4-BE49-F238E27FC236}">
                    <a16:creationId xmlns:a16="http://schemas.microsoft.com/office/drawing/2014/main" id="{D5F541E1-8945-4EDF-A735-3453AB0C0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5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2" name="Oval 947">
                <a:extLst>
                  <a:ext uri="{FF2B5EF4-FFF2-40B4-BE49-F238E27FC236}">
                    <a16:creationId xmlns:a16="http://schemas.microsoft.com/office/drawing/2014/main" id="{9F7DBD4D-7CC7-4317-96C1-B0314F546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25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3" name="Oval 948">
                <a:extLst>
                  <a:ext uri="{FF2B5EF4-FFF2-40B4-BE49-F238E27FC236}">
                    <a16:creationId xmlns:a16="http://schemas.microsoft.com/office/drawing/2014/main" id="{925315D4-D3AC-464F-9FB7-2280EDB3C2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" y="253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4" name="Oval 949">
                <a:extLst>
                  <a:ext uri="{FF2B5EF4-FFF2-40B4-BE49-F238E27FC236}">
                    <a16:creationId xmlns:a16="http://schemas.microsoft.com/office/drawing/2014/main" id="{E0A345D3-4FE5-4F88-9047-22CC0FE40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51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5" name="Oval 950">
                <a:extLst>
                  <a:ext uri="{FF2B5EF4-FFF2-40B4-BE49-F238E27FC236}">
                    <a16:creationId xmlns:a16="http://schemas.microsoft.com/office/drawing/2014/main" id="{E1C42C35-91E1-4382-8D43-99404ABAD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4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6" name="Oval 951">
                <a:extLst>
                  <a:ext uri="{FF2B5EF4-FFF2-40B4-BE49-F238E27FC236}">
                    <a16:creationId xmlns:a16="http://schemas.microsoft.com/office/drawing/2014/main" id="{D2F4EE17-5022-426D-A71A-AC59BD609E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4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7" name="Oval 952">
                <a:extLst>
                  <a:ext uri="{FF2B5EF4-FFF2-40B4-BE49-F238E27FC236}">
                    <a16:creationId xmlns:a16="http://schemas.microsoft.com/office/drawing/2014/main" id="{C7F00FCE-4D95-4A6D-9874-CF8435B9E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5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8" name="Oval 953">
                <a:extLst>
                  <a:ext uri="{FF2B5EF4-FFF2-40B4-BE49-F238E27FC236}">
                    <a16:creationId xmlns:a16="http://schemas.microsoft.com/office/drawing/2014/main" id="{4DDADEE0-9E6E-4EDB-B4F5-F0B9AD0A9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5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39" name="Oval 954">
                <a:extLst>
                  <a:ext uri="{FF2B5EF4-FFF2-40B4-BE49-F238E27FC236}">
                    <a16:creationId xmlns:a16="http://schemas.microsoft.com/office/drawing/2014/main" id="{5687FB38-FD05-44AC-87D5-7DBF1A0C1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5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0" name="Oval 955">
                <a:extLst>
                  <a:ext uri="{FF2B5EF4-FFF2-40B4-BE49-F238E27FC236}">
                    <a16:creationId xmlns:a16="http://schemas.microsoft.com/office/drawing/2014/main" id="{91ADB72E-7133-48DB-8A0C-CC6E6D0F5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2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1" name="Oval 956">
                <a:extLst>
                  <a:ext uri="{FF2B5EF4-FFF2-40B4-BE49-F238E27FC236}">
                    <a16:creationId xmlns:a16="http://schemas.microsoft.com/office/drawing/2014/main" id="{FE13623B-A0EB-4ECD-94AD-4A75D5DCE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5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2" name="Oval 957">
                <a:extLst>
                  <a:ext uri="{FF2B5EF4-FFF2-40B4-BE49-F238E27FC236}">
                    <a16:creationId xmlns:a16="http://schemas.microsoft.com/office/drawing/2014/main" id="{4DEB2A32-5298-457E-8F64-62F018B3B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25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3" name="Oval 958">
                <a:extLst>
                  <a:ext uri="{FF2B5EF4-FFF2-40B4-BE49-F238E27FC236}">
                    <a16:creationId xmlns:a16="http://schemas.microsoft.com/office/drawing/2014/main" id="{AEA40025-990A-49A7-AAF4-42767DC3B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25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4" name="Oval 959">
                <a:extLst>
                  <a:ext uri="{FF2B5EF4-FFF2-40B4-BE49-F238E27FC236}">
                    <a16:creationId xmlns:a16="http://schemas.microsoft.com/office/drawing/2014/main" id="{713853C0-29C3-4DAB-BFF0-1ADF915D07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50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5" name="Oval 960">
                <a:extLst>
                  <a:ext uri="{FF2B5EF4-FFF2-40B4-BE49-F238E27FC236}">
                    <a16:creationId xmlns:a16="http://schemas.microsoft.com/office/drawing/2014/main" id="{EE65E0EF-D1C0-47D3-BF19-12FE8550F6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252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6" name="Oval 961">
                <a:extLst>
                  <a:ext uri="{FF2B5EF4-FFF2-40B4-BE49-F238E27FC236}">
                    <a16:creationId xmlns:a16="http://schemas.microsoft.com/office/drawing/2014/main" id="{A96901BA-00F0-4856-928F-3AA57DB29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8" y="25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7" name="Oval 962">
                <a:extLst>
                  <a:ext uri="{FF2B5EF4-FFF2-40B4-BE49-F238E27FC236}">
                    <a16:creationId xmlns:a16="http://schemas.microsoft.com/office/drawing/2014/main" id="{5EDB6495-2369-4779-A0F0-61C81C6E3B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8" name="Oval 963">
                <a:extLst>
                  <a:ext uri="{FF2B5EF4-FFF2-40B4-BE49-F238E27FC236}">
                    <a16:creationId xmlns:a16="http://schemas.microsoft.com/office/drawing/2014/main" id="{5AB969C8-BD90-4C41-BFC4-A3EBA3CBE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55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49" name="Oval 964">
                <a:extLst>
                  <a:ext uri="{FF2B5EF4-FFF2-40B4-BE49-F238E27FC236}">
                    <a16:creationId xmlns:a16="http://schemas.microsoft.com/office/drawing/2014/main" id="{33EFF79D-71C9-4F5C-88EF-4CC1E0FDA1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1" y="25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0" name="Oval 965">
                <a:extLst>
                  <a:ext uri="{FF2B5EF4-FFF2-40B4-BE49-F238E27FC236}">
                    <a16:creationId xmlns:a16="http://schemas.microsoft.com/office/drawing/2014/main" id="{3A128240-135F-4112-8879-FA642364A2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5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1" name="Oval 966">
                <a:extLst>
                  <a:ext uri="{FF2B5EF4-FFF2-40B4-BE49-F238E27FC236}">
                    <a16:creationId xmlns:a16="http://schemas.microsoft.com/office/drawing/2014/main" id="{01F3DF3D-70E9-4ED6-A250-10939D72A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5" y="25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2" name="Oval 967">
                <a:extLst>
                  <a:ext uri="{FF2B5EF4-FFF2-40B4-BE49-F238E27FC236}">
                    <a16:creationId xmlns:a16="http://schemas.microsoft.com/office/drawing/2014/main" id="{C91AD5BE-D602-45C9-BACD-552FC7572F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2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3" name="Oval 968">
                <a:extLst>
                  <a:ext uri="{FF2B5EF4-FFF2-40B4-BE49-F238E27FC236}">
                    <a16:creationId xmlns:a16="http://schemas.microsoft.com/office/drawing/2014/main" id="{D6607680-F3E4-434A-B627-E23ECEAD22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5" y="25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4" name="Oval 969">
                <a:extLst>
                  <a:ext uri="{FF2B5EF4-FFF2-40B4-BE49-F238E27FC236}">
                    <a16:creationId xmlns:a16="http://schemas.microsoft.com/office/drawing/2014/main" id="{40DC46E2-0430-4E54-A569-75B648F26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5" y="250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5" name="Oval 970">
                <a:extLst>
                  <a:ext uri="{FF2B5EF4-FFF2-40B4-BE49-F238E27FC236}">
                    <a16:creationId xmlns:a16="http://schemas.microsoft.com/office/drawing/2014/main" id="{7E5F22FA-359B-47C0-AB97-C495C70B8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255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6" name="Oval 971">
                <a:extLst>
                  <a:ext uri="{FF2B5EF4-FFF2-40B4-BE49-F238E27FC236}">
                    <a16:creationId xmlns:a16="http://schemas.microsoft.com/office/drawing/2014/main" id="{DD40F79C-5CFF-4E09-8509-BAD300D203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5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7" name="Oval 972">
                <a:extLst>
                  <a:ext uri="{FF2B5EF4-FFF2-40B4-BE49-F238E27FC236}">
                    <a16:creationId xmlns:a16="http://schemas.microsoft.com/office/drawing/2014/main" id="{C0C1FDA3-C38F-4567-88C9-49993A935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25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8" name="Oval 973">
                <a:extLst>
                  <a:ext uri="{FF2B5EF4-FFF2-40B4-BE49-F238E27FC236}">
                    <a16:creationId xmlns:a16="http://schemas.microsoft.com/office/drawing/2014/main" id="{7FFAB315-767F-4C6B-B4F8-8964843AC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5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59" name="Oval 974">
                <a:extLst>
                  <a:ext uri="{FF2B5EF4-FFF2-40B4-BE49-F238E27FC236}">
                    <a16:creationId xmlns:a16="http://schemas.microsoft.com/office/drawing/2014/main" id="{DA91A84D-C01E-4DD1-99D3-ECA41982A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25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0" name="Oval 975">
                <a:extLst>
                  <a:ext uri="{FF2B5EF4-FFF2-40B4-BE49-F238E27FC236}">
                    <a16:creationId xmlns:a16="http://schemas.microsoft.com/office/drawing/2014/main" id="{B6173FD0-BFCE-4C33-8A3D-94F5C9E8D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25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1" name="Oval 976">
                <a:extLst>
                  <a:ext uri="{FF2B5EF4-FFF2-40B4-BE49-F238E27FC236}">
                    <a16:creationId xmlns:a16="http://schemas.microsoft.com/office/drawing/2014/main" id="{041E9E18-F77F-472E-88E4-B10F0AA397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25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2" name="Oval 977">
                <a:extLst>
                  <a:ext uri="{FF2B5EF4-FFF2-40B4-BE49-F238E27FC236}">
                    <a16:creationId xmlns:a16="http://schemas.microsoft.com/office/drawing/2014/main" id="{8EADE69F-CD56-4B70-AB24-4AA359277A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25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3" name="Oval 978">
                <a:extLst>
                  <a:ext uri="{FF2B5EF4-FFF2-40B4-BE49-F238E27FC236}">
                    <a16:creationId xmlns:a16="http://schemas.microsoft.com/office/drawing/2014/main" id="{4221EE0D-0E58-4363-AF62-02952887F5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5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4" name="Oval 979">
                <a:extLst>
                  <a:ext uri="{FF2B5EF4-FFF2-40B4-BE49-F238E27FC236}">
                    <a16:creationId xmlns:a16="http://schemas.microsoft.com/office/drawing/2014/main" id="{C8D92108-3662-42CD-B053-D42FC83E6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5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5" name="Oval 980">
                <a:extLst>
                  <a:ext uri="{FF2B5EF4-FFF2-40B4-BE49-F238E27FC236}">
                    <a16:creationId xmlns:a16="http://schemas.microsoft.com/office/drawing/2014/main" id="{DE7024C9-E316-4EC9-9420-279D2C48C1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5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6" name="Oval 981">
                <a:extLst>
                  <a:ext uri="{FF2B5EF4-FFF2-40B4-BE49-F238E27FC236}">
                    <a16:creationId xmlns:a16="http://schemas.microsoft.com/office/drawing/2014/main" id="{E9A55AC1-0F55-46DC-900C-37250178C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7" name="Oval 982">
                <a:extLst>
                  <a:ext uri="{FF2B5EF4-FFF2-40B4-BE49-F238E27FC236}">
                    <a16:creationId xmlns:a16="http://schemas.microsoft.com/office/drawing/2014/main" id="{63117EB4-C122-4522-802D-433A5AB6C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25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8" name="Oval 983">
                <a:extLst>
                  <a:ext uri="{FF2B5EF4-FFF2-40B4-BE49-F238E27FC236}">
                    <a16:creationId xmlns:a16="http://schemas.microsoft.com/office/drawing/2014/main" id="{8787837C-4041-4086-AABF-5EA87A0A5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5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69" name="Oval 984">
                <a:extLst>
                  <a:ext uri="{FF2B5EF4-FFF2-40B4-BE49-F238E27FC236}">
                    <a16:creationId xmlns:a16="http://schemas.microsoft.com/office/drawing/2014/main" id="{F872827D-71C7-4307-8A49-62AF73098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25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0" name="Oval 985">
                <a:extLst>
                  <a:ext uri="{FF2B5EF4-FFF2-40B4-BE49-F238E27FC236}">
                    <a16:creationId xmlns:a16="http://schemas.microsoft.com/office/drawing/2014/main" id="{F6A05209-A7D6-4227-B83F-2BFDF8EB4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25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1" name="Oval 986">
                <a:extLst>
                  <a:ext uri="{FF2B5EF4-FFF2-40B4-BE49-F238E27FC236}">
                    <a16:creationId xmlns:a16="http://schemas.microsoft.com/office/drawing/2014/main" id="{56DAA145-9138-441E-BAF4-9CB74B114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48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2" name="Oval 987">
                <a:extLst>
                  <a:ext uri="{FF2B5EF4-FFF2-40B4-BE49-F238E27FC236}">
                    <a16:creationId xmlns:a16="http://schemas.microsoft.com/office/drawing/2014/main" id="{600A2029-3246-43B2-88E2-9109A0A17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6" y="24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3" name="Oval 988">
                <a:extLst>
                  <a:ext uri="{FF2B5EF4-FFF2-40B4-BE49-F238E27FC236}">
                    <a16:creationId xmlns:a16="http://schemas.microsoft.com/office/drawing/2014/main" id="{CA47B7D1-EAE8-410E-86CB-590644D1F2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25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4" name="Oval 989">
                <a:extLst>
                  <a:ext uri="{FF2B5EF4-FFF2-40B4-BE49-F238E27FC236}">
                    <a16:creationId xmlns:a16="http://schemas.microsoft.com/office/drawing/2014/main" id="{E00546B8-E59D-4039-8523-0B8D1646C8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5" name="Oval 990">
                <a:extLst>
                  <a:ext uri="{FF2B5EF4-FFF2-40B4-BE49-F238E27FC236}">
                    <a16:creationId xmlns:a16="http://schemas.microsoft.com/office/drawing/2014/main" id="{715941E2-FEAD-4801-843E-ED3A1F637A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0" y="252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6" name="Oval 991">
                <a:extLst>
                  <a:ext uri="{FF2B5EF4-FFF2-40B4-BE49-F238E27FC236}">
                    <a16:creationId xmlns:a16="http://schemas.microsoft.com/office/drawing/2014/main" id="{6200CDB8-0987-461F-8188-A6ED3A1020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7" name="Oval 992">
                <a:extLst>
                  <a:ext uri="{FF2B5EF4-FFF2-40B4-BE49-F238E27FC236}">
                    <a16:creationId xmlns:a16="http://schemas.microsoft.com/office/drawing/2014/main" id="{36A8B7CE-31E9-498C-9905-39177A430E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4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8" name="Oval 993">
                <a:extLst>
                  <a:ext uri="{FF2B5EF4-FFF2-40B4-BE49-F238E27FC236}">
                    <a16:creationId xmlns:a16="http://schemas.microsoft.com/office/drawing/2014/main" id="{9F29FCCD-6CEA-441C-9D24-DA3FF3BCF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45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79" name="Oval 994">
                <a:extLst>
                  <a:ext uri="{FF2B5EF4-FFF2-40B4-BE49-F238E27FC236}">
                    <a16:creationId xmlns:a16="http://schemas.microsoft.com/office/drawing/2014/main" id="{40F0B408-8DA8-4C87-A8FB-A635CAC32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43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0" name="Oval 995">
                <a:extLst>
                  <a:ext uri="{FF2B5EF4-FFF2-40B4-BE49-F238E27FC236}">
                    <a16:creationId xmlns:a16="http://schemas.microsoft.com/office/drawing/2014/main" id="{B9FEC853-0276-4393-AC47-62145B4B0D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47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1" name="Oval 996">
                <a:extLst>
                  <a:ext uri="{FF2B5EF4-FFF2-40B4-BE49-F238E27FC236}">
                    <a16:creationId xmlns:a16="http://schemas.microsoft.com/office/drawing/2014/main" id="{8E70226D-6A69-45EF-A510-F46405C99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24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2" name="Oval 997">
                <a:extLst>
                  <a:ext uri="{FF2B5EF4-FFF2-40B4-BE49-F238E27FC236}">
                    <a16:creationId xmlns:a16="http://schemas.microsoft.com/office/drawing/2014/main" id="{6A76952C-9893-4A0E-9860-3042125C9C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3" name="Oval 998">
                <a:extLst>
                  <a:ext uri="{FF2B5EF4-FFF2-40B4-BE49-F238E27FC236}">
                    <a16:creationId xmlns:a16="http://schemas.microsoft.com/office/drawing/2014/main" id="{17A6B00D-7100-49B6-AC16-374837C8DD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24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4" name="Oval 999">
                <a:extLst>
                  <a:ext uri="{FF2B5EF4-FFF2-40B4-BE49-F238E27FC236}">
                    <a16:creationId xmlns:a16="http://schemas.microsoft.com/office/drawing/2014/main" id="{5DAB7187-C774-4FF2-B908-445D2C4055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4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5" name="Oval 1000">
                <a:extLst>
                  <a:ext uri="{FF2B5EF4-FFF2-40B4-BE49-F238E27FC236}">
                    <a16:creationId xmlns:a16="http://schemas.microsoft.com/office/drawing/2014/main" id="{B7A73925-FCC8-47A8-84B1-9DBE401FE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4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6" name="Oval 1001">
                <a:extLst>
                  <a:ext uri="{FF2B5EF4-FFF2-40B4-BE49-F238E27FC236}">
                    <a16:creationId xmlns:a16="http://schemas.microsoft.com/office/drawing/2014/main" id="{4A961FC9-54A9-4EF7-965C-F71192AA3F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4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7" name="Oval 1002">
                <a:extLst>
                  <a:ext uri="{FF2B5EF4-FFF2-40B4-BE49-F238E27FC236}">
                    <a16:creationId xmlns:a16="http://schemas.microsoft.com/office/drawing/2014/main" id="{81954E1F-EBFF-4871-A3A4-9A0292133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4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8" name="Oval 1003">
                <a:extLst>
                  <a:ext uri="{FF2B5EF4-FFF2-40B4-BE49-F238E27FC236}">
                    <a16:creationId xmlns:a16="http://schemas.microsoft.com/office/drawing/2014/main" id="{1E30B0E5-C3BC-44AC-ABB8-AA52DFF188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45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89" name="Oval 1004">
                <a:extLst>
                  <a:ext uri="{FF2B5EF4-FFF2-40B4-BE49-F238E27FC236}">
                    <a16:creationId xmlns:a16="http://schemas.microsoft.com/office/drawing/2014/main" id="{2B68F487-D2AE-406D-8443-90BAB9C760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4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0" name="Oval 1005">
                <a:extLst>
                  <a:ext uri="{FF2B5EF4-FFF2-40B4-BE49-F238E27FC236}">
                    <a16:creationId xmlns:a16="http://schemas.microsoft.com/office/drawing/2014/main" id="{DAEB2B9E-3890-4318-80B3-5EB9F53CC7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4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1" name="Oval 1006">
                <a:extLst>
                  <a:ext uri="{FF2B5EF4-FFF2-40B4-BE49-F238E27FC236}">
                    <a16:creationId xmlns:a16="http://schemas.microsoft.com/office/drawing/2014/main" id="{86037DA5-9439-4E59-BA92-F22031141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4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2" name="Oval 1007">
                <a:extLst>
                  <a:ext uri="{FF2B5EF4-FFF2-40B4-BE49-F238E27FC236}">
                    <a16:creationId xmlns:a16="http://schemas.microsoft.com/office/drawing/2014/main" id="{E7ACA863-BF76-4AC3-B89F-6FB894CBA7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24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3" name="Oval 1008">
                <a:extLst>
                  <a:ext uri="{FF2B5EF4-FFF2-40B4-BE49-F238E27FC236}">
                    <a16:creationId xmlns:a16="http://schemas.microsoft.com/office/drawing/2014/main" id="{E9016747-7D81-45F9-B1F2-8632FD7CF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462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4" name="Oval 1009">
                <a:extLst>
                  <a:ext uri="{FF2B5EF4-FFF2-40B4-BE49-F238E27FC236}">
                    <a16:creationId xmlns:a16="http://schemas.microsoft.com/office/drawing/2014/main" id="{391A87E5-F8FB-4D5C-812B-BA0623D2E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2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5" name="Oval 1010">
                <a:extLst>
                  <a:ext uri="{FF2B5EF4-FFF2-40B4-BE49-F238E27FC236}">
                    <a16:creationId xmlns:a16="http://schemas.microsoft.com/office/drawing/2014/main" id="{404B4D6F-D438-43DE-B4C0-C2E1F420BE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242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6" name="Oval 1011">
                <a:extLst>
                  <a:ext uri="{FF2B5EF4-FFF2-40B4-BE49-F238E27FC236}">
                    <a16:creationId xmlns:a16="http://schemas.microsoft.com/office/drawing/2014/main" id="{88832FE3-7629-4C2D-8EB8-4BBAC0121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24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7" name="Oval 1012">
                <a:extLst>
                  <a:ext uri="{FF2B5EF4-FFF2-40B4-BE49-F238E27FC236}">
                    <a16:creationId xmlns:a16="http://schemas.microsoft.com/office/drawing/2014/main" id="{57B7D3B4-322E-4EC1-A82A-FEB38DC00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8" name="Oval 1013">
                <a:extLst>
                  <a:ext uri="{FF2B5EF4-FFF2-40B4-BE49-F238E27FC236}">
                    <a16:creationId xmlns:a16="http://schemas.microsoft.com/office/drawing/2014/main" id="{D5F47F5F-EFB2-4FF1-A4D2-7E488E8AAD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47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99" name="Oval 1014">
                <a:extLst>
                  <a:ext uri="{FF2B5EF4-FFF2-40B4-BE49-F238E27FC236}">
                    <a16:creationId xmlns:a16="http://schemas.microsoft.com/office/drawing/2014/main" id="{500F53F0-8FA9-4756-8E5A-FB4876977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248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0" name="Oval 1015">
                <a:extLst>
                  <a:ext uri="{FF2B5EF4-FFF2-40B4-BE49-F238E27FC236}">
                    <a16:creationId xmlns:a16="http://schemas.microsoft.com/office/drawing/2014/main" id="{2171F261-2262-4F8E-8505-6E6FA7535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42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1" name="Oval 1016">
                <a:extLst>
                  <a:ext uri="{FF2B5EF4-FFF2-40B4-BE49-F238E27FC236}">
                    <a16:creationId xmlns:a16="http://schemas.microsoft.com/office/drawing/2014/main" id="{A7DA9E63-4F11-4E64-A218-5349A9C0C7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3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2" name="Oval 1017">
                <a:extLst>
                  <a:ext uri="{FF2B5EF4-FFF2-40B4-BE49-F238E27FC236}">
                    <a16:creationId xmlns:a16="http://schemas.microsoft.com/office/drawing/2014/main" id="{21866F31-57F9-408B-AC63-824BD1A8D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3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3" name="Oval 1018">
                <a:extLst>
                  <a:ext uri="{FF2B5EF4-FFF2-40B4-BE49-F238E27FC236}">
                    <a16:creationId xmlns:a16="http://schemas.microsoft.com/office/drawing/2014/main" id="{1F92817E-EFFB-489F-B441-8F8F7792A5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3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4" name="Oval 1019">
                <a:extLst>
                  <a:ext uri="{FF2B5EF4-FFF2-40B4-BE49-F238E27FC236}">
                    <a16:creationId xmlns:a16="http://schemas.microsoft.com/office/drawing/2014/main" id="{A9A2CEE7-66BA-4006-8F80-2F2AF8867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3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5" name="Oval 1020">
                <a:extLst>
                  <a:ext uri="{FF2B5EF4-FFF2-40B4-BE49-F238E27FC236}">
                    <a16:creationId xmlns:a16="http://schemas.microsoft.com/office/drawing/2014/main" id="{B9FEE77B-364C-45A3-A1BD-7FB50D1B89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23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6" name="Oval 1021">
                <a:extLst>
                  <a:ext uri="{FF2B5EF4-FFF2-40B4-BE49-F238E27FC236}">
                    <a16:creationId xmlns:a16="http://schemas.microsoft.com/office/drawing/2014/main" id="{1E69BDFB-8BAA-4808-9EAF-C615B4E916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23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7" name="Oval 1022">
                <a:extLst>
                  <a:ext uri="{FF2B5EF4-FFF2-40B4-BE49-F238E27FC236}">
                    <a16:creationId xmlns:a16="http://schemas.microsoft.com/office/drawing/2014/main" id="{4AAA7E14-ADA1-41B7-B341-B269B753A8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23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8" name="Oval 1023">
                <a:extLst>
                  <a:ext uri="{FF2B5EF4-FFF2-40B4-BE49-F238E27FC236}">
                    <a16:creationId xmlns:a16="http://schemas.microsoft.com/office/drawing/2014/main" id="{099BDB08-4709-46CA-BFB7-723EAAD8C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4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09" name="Oval 1024">
                <a:extLst>
                  <a:ext uri="{FF2B5EF4-FFF2-40B4-BE49-F238E27FC236}">
                    <a16:creationId xmlns:a16="http://schemas.microsoft.com/office/drawing/2014/main" id="{BCDB3E02-5205-4999-8BF5-B52E28708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24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0" name="Oval 1025">
                <a:extLst>
                  <a:ext uri="{FF2B5EF4-FFF2-40B4-BE49-F238E27FC236}">
                    <a16:creationId xmlns:a16="http://schemas.microsoft.com/office/drawing/2014/main" id="{46C23FF2-1487-4752-A33D-C71551D4D7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248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1" name="Oval 1026">
                <a:extLst>
                  <a:ext uri="{FF2B5EF4-FFF2-40B4-BE49-F238E27FC236}">
                    <a16:creationId xmlns:a16="http://schemas.microsoft.com/office/drawing/2014/main" id="{64FFF2B7-B571-4C03-9AD3-8DEB6D359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4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2" name="Oval 1027">
                <a:extLst>
                  <a:ext uri="{FF2B5EF4-FFF2-40B4-BE49-F238E27FC236}">
                    <a16:creationId xmlns:a16="http://schemas.microsoft.com/office/drawing/2014/main" id="{83E25E78-BF9A-4EB4-95AF-17A5309E5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4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3" name="Oval 1028">
                <a:extLst>
                  <a:ext uri="{FF2B5EF4-FFF2-40B4-BE49-F238E27FC236}">
                    <a16:creationId xmlns:a16="http://schemas.microsoft.com/office/drawing/2014/main" id="{D4E98721-165F-46A5-B6C9-4821B8D3C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4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4" name="Oval 1029">
                <a:extLst>
                  <a:ext uri="{FF2B5EF4-FFF2-40B4-BE49-F238E27FC236}">
                    <a16:creationId xmlns:a16="http://schemas.microsoft.com/office/drawing/2014/main" id="{24ECE9C1-E7D1-4E5B-8B3E-7DA96DCE0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241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5" name="Oval 1030">
                <a:extLst>
                  <a:ext uri="{FF2B5EF4-FFF2-40B4-BE49-F238E27FC236}">
                    <a16:creationId xmlns:a16="http://schemas.microsoft.com/office/drawing/2014/main" id="{E7A1F5D4-5833-4B18-B5C8-23D59AD90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23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6" name="Oval 1031">
                <a:extLst>
                  <a:ext uri="{FF2B5EF4-FFF2-40B4-BE49-F238E27FC236}">
                    <a16:creationId xmlns:a16="http://schemas.microsoft.com/office/drawing/2014/main" id="{7F5DDE5D-3903-405D-9F1E-32107BB259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3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7" name="Oval 1032">
                <a:extLst>
                  <a:ext uri="{FF2B5EF4-FFF2-40B4-BE49-F238E27FC236}">
                    <a16:creationId xmlns:a16="http://schemas.microsoft.com/office/drawing/2014/main" id="{BAD15B1F-B863-4303-AD90-646DA45AE3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4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8" name="Oval 1033">
                <a:extLst>
                  <a:ext uri="{FF2B5EF4-FFF2-40B4-BE49-F238E27FC236}">
                    <a16:creationId xmlns:a16="http://schemas.microsoft.com/office/drawing/2014/main" id="{93BA9A4B-9615-4EC5-8280-93182DD80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4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19" name="Oval 1034">
                <a:extLst>
                  <a:ext uri="{FF2B5EF4-FFF2-40B4-BE49-F238E27FC236}">
                    <a16:creationId xmlns:a16="http://schemas.microsoft.com/office/drawing/2014/main" id="{C0359321-BC66-490D-99B0-0611A9884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24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0" name="Oval 1035">
                <a:extLst>
                  <a:ext uri="{FF2B5EF4-FFF2-40B4-BE49-F238E27FC236}">
                    <a16:creationId xmlns:a16="http://schemas.microsoft.com/office/drawing/2014/main" id="{4570DB6D-C929-489D-B297-3E709DE2D1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4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1" name="Oval 1036">
                <a:extLst>
                  <a:ext uri="{FF2B5EF4-FFF2-40B4-BE49-F238E27FC236}">
                    <a16:creationId xmlns:a16="http://schemas.microsoft.com/office/drawing/2014/main" id="{8E725B3F-DB06-441E-85FB-7A63C082AD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4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2" name="Oval 1037">
                <a:extLst>
                  <a:ext uri="{FF2B5EF4-FFF2-40B4-BE49-F238E27FC236}">
                    <a16:creationId xmlns:a16="http://schemas.microsoft.com/office/drawing/2014/main" id="{BD7B700F-2E33-4EE5-B63A-D5D29EAE7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4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3" name="Oval 1038">
                <a:extLst>
                  <a:ext uri="{FF2B5EF4-FFF2-40B4-BE49-F238E27FC236}">
                    <a16:creationId xmlns:a16="http://schemas.microsoft.com/office/drawing/2014/main" id="{24A15E92-14AD-44CF-9545-1777837692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48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4" name="Oval 1039">
                <a:extLst>
                  <a:ext uri="{FF2B5EF4-FFF2-40B4-BE49-F238E27FC236}">
                    <a16:creationId xmlns:a16="http://schemas.microsoft.com/office/drawing/2014/main" id="{3AB11055-F3EA-4141-B783-C1251B8CF5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24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5" name="Oval 1040">
                <a:extLst>
                  <a:ext uri="{FF2B5EF4-FFF2-40B4-BE49-F238E27FC236}">
                    <a16:creationId xmlns:a16="http://schemas.microsoft.com/office/drawing/2014/main" id="{ABC74E63-4E8F-4E19-9B32-CAFA6CFDA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1" y="2462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6" name="Oval 1041">
                <a:extLst>
                  <a:ext uri="{FF2B5EF4-FFF2-40B4-BE49-F238E27FC236}">
                    <a16:creationId xmlns:a16="http://schemas.microsoft.com/office/drawing/2014/main" id="{8596D1ED-64A7-4740-B196-7F712CE466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4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7" name="Oval 1042">
                <a:extLst>
                  <a:ext uri="{FF2B5EF4-FFF2-40B4-BE49-F238E27FC236}">
                    <a16:creationId xmlns:a16="http://schemas.microsoft.com/office/drawing/2014/main" id="{790EF1E8-61F1-4E60-874B-2948A954A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462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8" name="Oval 1043">
                <a:extLst>
                  <a:ext uri="{FF2B5EF4-FFF2-40B4-BE49-F238E27FC236}">
                    <a16:creationId xmlns:a16="http://schemas.microsoft.com/office/drawing/2014/main" id="{45D81C75-9DB9-493C-A9FA-EF753372F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4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29" name="Oval 1044">
                <a:extLst>
                  <a:ext uri="{FF2B5EF4-FFF2-40B4-BE49-F238E27FC236}">
                    <a16:creationId xmlns:a16="http://schemas.microsoft.com/office/drawing/2014/main" id="{B2F45A77-3FD5-4014-AC28-E4B1F1FFC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24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0" name="Oval 1045">
                <a:extLst>
                  <a:ext uri="{FF2B5EF4-FFF2-40B4-BE49-F238E27FC236}">
                    <a16:creationId xmlns:a16="http://schemas.microsoft.com/office/drawing/2014/main" id="{6D2CE085-A4EA-4A80-AC52-F57550F99D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1" name="Oval 1046">
                <a:extLst>
                  <a:ext uri="{FF2B5EF4-FFF2-40B4-BE49-F238E27FC236}">
                    <a16:creationId xmlns:a16="http://schemas.microsoft.com/office/drawing/2014/main" id="{9075B5D8-F4FA-40A5-A577-399E33B498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4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2" name="Oval 1047">
                <a:extLst>
                  <a:ext uri="{FF2B5EF4-FFF2-40B4-BE49-F238E27FC236}">
                    <a16:creationId xmlns:a16="http://schemas.microsoft.com/office/drawing/2014/main" id="{0493F318-1C81-489F-ADF6-1394C051C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4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3" name="Oval 1048">
                <a:extLst>
                  <a:ext uri="{FF2B5EF4-FFF2-40B4-BE49-F238E27FC236}">
                    <a16:creationId xmlns:a16="http://schemas.microsoft.com/office/drawing/2014/main" id="{A7EB7135-30C5-47E1-B511-AD0EBEA61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4" name="Oval 1049">
                <a:extLst>
                  <a:ext uri="{FF2B5EF4-FFF2-40B4-BE49-F238E27FC236}">
                    <a16:creationId xmlns:a16="http://schemas.microsoft.com/office/drawing/2014/main" id="{BAD552CC-A4EF-47A2-BA85-D08F86D66A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41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5" name="Oval 1050">
                <a:extLst>
                  <a:ext uri="{FF2B5EF4-FFF2-40B4-BE49-F238E27FC236}">
                    <a16:creationId xmlns:a16="http://schemas.microsoft.com/office/drawing/2014/main" id="{A25E4A74-6F58-4002-910C-1235ED4B04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24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6" name="Oval 1051">
                <a:extLst>
                  <a:ext uri="{FF2B5EF4-FFF2-40B4-BE49-F238E27FC236}">
                    <a16:creationId xmlns:a16="http://schemas.microsoft.com/office/drawing/2014/main" id="{64054DE5-2C7F-4872-B0E6-FBF567A78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4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7" name="Oval 1052">
                <a:extLst>
                  <a:ext uri="{FF2B5EF4-FFF2-40B4-BE49-F238E27FC236}">
                    <a16:creationId xmlns:a16="http://schemas.microsoft.com/office/drawing/2014/main" id="{59374764-1BEA-4BC5-9B2E-08878130F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3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8" name="Oval 1053">
                <a:extLst>
                  <a:ext uri="{FF2B5EF4-FFF2-40B4-BE49-F238E27FC236}">
                    <a16:creationId xmlns:a16="http://schemas.microsoft.com/office/drawing/2014/main" id="{6879E437-00F4-4258-86F2-5E13CC46BE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4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39" name="Oval 1054">
                <a:extLst>
                  <a:ext uri="{FF2B5EF4-FFF2-40B4-BE49-F238E27FC236}">
                    <a16:creationId xmlns:a16="http://schemas.microsoft.com/office/drawing/2014/main" id="{5FC42BE0-B9B3-4818-9593-BB36564A18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0" name="Oval 1055">
                <a:extLst>
                  <a:ext uri="{FF2B5EF4-FFF2-40B4-BE49-F238E27FC236}">
                    <a16:creationId xmlns:a16="http://schemas.microsoft.com/office/drawing/2014/main" id="{BC6D0730-BE71-4020-BC9D-04ABA335C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2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1" name="Oval 1056">
                <a:extLst>
                  <a:ext uri="{FF2B5EF4-FFF2-40B4-BE49-F238E27FC236}">
                    <a16:creationId xmlns:a16="http://schemas.microsoft.com/office/drawing/2014/main" id="{F772AB49-E447-4E1F-9F7B-B4AF00446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6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2" name="Oval 1057">
                <a:extLst>
                  <a:ext uri="{FF2B5EF4-FFF2-40B4-BE49-F238E27FC236}">
                    <a16:creationId xmlns:a16="http://schemas.microsoft.com/office/drawing/2014/main" id="{3C8AC5FB-E7B9-473B-8934-062CA81529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6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3" name="Oval 1058">
                <a:extLst>
                  <a:ext uri="{FF2B5EF4-FFF2-40B4-BE49-F238E27FC236}">
                    <a16:creationId xmlns:a16="http://schemas.microsoft.com/office/drawing/2014/main" id="{9B286479-7FFF-4564-998D-127D10617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264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4" name="Oval 1059">
                <a:extLst>
                  <a:ext uri="{FF2B5EF4-FFF2-40B4-BE49-F238E27FC236}">
                    <a16:creationId xmlns:a16="http://schemas.microsoft.com/office/drawing/2014/main" id="{7799B138-B4F9-45EC-8F79-308D2ED42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5" y="26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5" name="Oval 1060">
                <a:extLst>
                  <a:ext uri="{FF2B5EF4-FFF2-40B4-BE49-F238E27FC236}">
                    <a16:creationId xmlns:a16="http://schemas.microsoft.com/office/drawing/2014/main" id="{746B2071-4EFC-4123-8F34-ABA891D3C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26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6" name="Oval 1061">
                <a:extLst>
                  <a:ext uri="{FF2B5EF4-FFF2-40B4-BE49-F238E27FC236}">
                    <a16:creationId xmlns:a16="http://schemas.microsoft.com/office/drawing/2014/main" id="{B3AB3A48-BCEF-4F20-9C82-9BE8D7055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5" y="26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7" name="Oval 1062">
                <a:extLst>
                  <a:ext uri="{FF2B5EF4-FFF2-40B4-BE49-F238E27FC236}">
                    <a16:creationId xmlns:a16="http://schemas.microsoft.com/office/drawing/2014/main" id="{C27B7D6D-BE35-451C-B0FD-A7F8D4A86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6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8" name="Oval 1063">
                <a:extLst>
                  <a:ext uri="{FF2B5EF4-FFF2-40B4-BE49-F238E27FC236}">
                    <a16:creationId xmlns:a16="http://schemas.microsoft.com/office/drawing/2014/main" id="{344728ED-4148-4CA9-9547-72C68DBFD6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5" y="26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49" name="Oval 1064">
                <a:extLst>
                  <a:ext uri="{FF2B5EF4-FFF2-40B4-BE49-F238E27FC236}">
                    <a16:creationId xmlns:a16="http://schemas.microsoft.com/office/drawing/2014/main" id="{46B678D0-FC8F-4BD3-A3F2-BE648FA680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26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0" name="Oval 1065">
                <a:extLst>
                  <a:ext uri="{FF2B5EF4-FFF2-40B4-BE49-F238E27FC236}">
                    <a16:creationId xmlns:a16="http://schemas.microsoft.com/office/drawing/2014/main" id="{E2DA6C37-4E34-4C1A-BF19-8128300DC9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266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1" name="Oval 1066">
                <a:extLst>
                  <a:ext uri="{FF2B5EF4-FFF2-40B4-BE49-F238E27FC236}">
                    <a16:creationId xmlns:a16="http://schemas.microsoft.com/office/drawing/2014/main" id="{AC95FE9E-1C4A-42D0-9F92-94D3942FB5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6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2" name="Oval 1067">
                <a:extLst>
                  <a:ext uri="{FF2B5EF4-FFF2-40B4-BE49-F238E27FC236}">
                    <a16:creationId xmlns:a16="http://schemas.microsoft.com/office/drawing/2014/main" id="{D215CB5E-663C-4523-9C0D-EB2A97B8ED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6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3" name="Oval 1068">
                <a:extLst>
                  <a:ext uri="{FF2B5EF4-FFF2-40B4-BE49-F238E27FC236}">
                    <a16:creationId xmlns:a16="http://schemas.microsoft.com/office/drawing/2014/main" id="{49D0D5D3-4F82-4E72-BA95-66441F8E2C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67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4" name="Oval 1069">
                <a:extLst>
                  <a:ext uri="{FF2B5EF4-FFF2-40B4-BE49-F238E27FC236}">
                    <a16:creationId xmlns:a16="http://schemas.microsoft.com/office/drawing/2014/main" id="{51A6F00D-7E34-4A4F-B761-DDE68057F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6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5" name="Oval 1070">
                <a:extLst>
                  <a:ext uri="{FF2B5EF4-FFF2-40B4-BE49-F238E27FC236}">
                    <a16:creationId xmlns:a16="http://schemas.microsoft.com/office/drawing/2014/main" id="{1BE9F846-AEBC-4DB0-BC46-5C02E7021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6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6" name="Oval 1071">
                <a:extLst>
                  <a:ext uri="{FF2B5EF4-FFF2-40B4-BE49-F238E27FC236}">
                    <a16:creationId xmlns:a16="http://schemas.microsoft.com/office/drawing/2014/main" id="{5A952B09-4BCD-4861-8069-896ADFE2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7" name="Oval 1072">
                <a:extLst>
                  <a:ext uri="{FF2B5EF4-FFF2-40B4-BE49-F238E27FC236}">
                    <a16:creationId xmlns:a16="http://schemas.microsoft.com/office/drawing/2014/main" id="{0E563084-E48E-434C-B3A5-107E88F8AB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63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8" name="Oval 1073">
                <a:extLst>
                  <a:ext uri="{FF2B5EF4-FFF2-40B4-BE49-F238E27FC236}">
                    <a16:creationId xmlns:a16="http://schemas.microsoft.com/office/drawing/2014/main" id="{70E9FE02-0467-4FD7-950E-B4BFF7A1CA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264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59" name="Oval 1074">
                <a:extLst>
                  <a:ext uri="{FF2B5EF4-FFF2-40B4-BE49-F238E27FC236}">
                    <a16:creationId xmlns:a16="http://schemas.microsoft.com/office/drawing/2014/main" id="{A6C4AE91-ABC1-447F-932E-DBFE23D3A7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65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0" name="Oval 1075">
                <a:extLst>
                  <a:ext uri="{FF2B5EF4-FFF2-40B4-BE49-F238E27FC236}">
                    <a16:creationId xmlns:a16="http://schemas.microsoft.com/office/drawing/2014/main" id="{E3B95CD3-0FCC-4926-B081-86ED29597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64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1" name="Oval 1076">
                <a:extLst>
                  <a:ext uri="{FF2B5EF4-FFF2-40B4-BE49-F238E27FC236}">
                    <a16:creationId xmlns:a16="http://schemas.microsoft.com/office/drawing/2014/main" id="{0FDF4B88-8FB9-44FF-8271-C70ECBAC9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7" y="26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2" name="Oval 1077">
                <a:extLst>
                  <a:ext uri="{FF2B5EF4-FFF2-40B4-BE49-F238E27FC236}">
                    <a16:creationId xmlns:a16="http://schemas.microsoft.com/office/drawing/2014/main" id="{8B85FBE9-3D3A-4370-8F55-996685BF54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3" name="Oval 1078">
                <a:extLst>
                  <a:ext uri="{FF2B5EF4-FFF2-40B4-BE49-F238E27FC236}">
                    <a16:creationId xmlns:a16="http://schemas.microsoft.com/office/drawing/2014/main" id="{D14B3EC0-BDEB-4E1E-A3FB-3B61B6C7B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7" y="263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4" name="Oval 1079">
                <a:extLst>
                  <a:ext uri="{FF2B5EF4-FFF2-40B4-BE49-F238E27FC236}">
                    <a16:creationId xmlns:a16="http://schemas.microsoft.com/office/drawing/2014/main" id="{0ED8C03D-8205-4C04-9BEA-628D21C1BA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4" y="26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5" name="Oval 1080">
                <a:extLst>
                  <a:ext uri="{FF2B5EF4-FFF2-40B4-BE49-F238E27FC236}">
                    <a16:creationId xmlns:a16="http://schemas.microsoft.com/office/drawing/2014/main" id="{4D35B918-BAE9-4FF8-9181-ABEBDB866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6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6" name="Oval 1081">
                <a:extLst>
                  <a:ext uri="{FF2B5EF4-FFF2-40B4-BE49-F238E27FC236}">
                    <a16:creationId xmlns:a16="http://schemas.microsoft.com/office/drawing/2014/main" id="{757DC11E-05B7-40F3-9C4C-30E3B566E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6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7" name="Oval 1082">
                <a:extLst>
                  <a:ext uri="{FF2B5EF4-FFF2-40B4-BE49-F238E27FC236}">
                    <a16:creationId xmlns:a16="http://schemas.microsoft.com/office/drawing/2014/main" id="{D17A8CCD-9788-4DA1-8FD3-20C00D3B3C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6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8" name="Oval 1083">
                <a:extLst>
                  <a:ext uri="{FF2B5EF4-FFF2-40B4-BE49-F238E27FC236}">
                    <a16:creationId xmlns:a16="http://schemas.microsoft.com/office/drawing/2014/main" id="{7BBF0B93-BCCC-42C1-91BB-A2B08180B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265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69" name="Oval 1084">
                <a:extLst>
                  <a:ext uri="{FF2B5EF4-FFF2-40B4-BE49-F238E27FC236}">
                    <a16:creationId xmlns:a16="http://schemas.microsoft.com/office/drawing/2014/main" id="{6B0FD459-3611-44E0-B3C1-E1AB70D6F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6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0" name="Oval 1085">
                <a:extLst>
                  <a:ext uri="{FF2B5EF4-FFF2-40B4-BE49-F238E27FC236}">
                    <a16:creationId xmlns:a16="http://schemas.microsoft.com/office/drawing/2014/main" id="{B3AE5710-DF4E-40CC-A8AF-4E2FD66EA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6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1" name="Oval 1086">
                <a:extLst>
                  <a:ext uri="{FF2B5EF4-FFF2-40B4-BE49-F238E27FC236}">
                    <a16:creationId xmlns:a16="http://schemas.microsoft.com/office/drawing/2014/main" id="{364F39AD-AE38-404D-99CE-11C01A9A8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25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2" name="Oval 1087">
                <a:extLst>
                  <a:ext uri="{FF2B5EF4-FFF2-40B4-BE49-F238E27FC236}">
                    <a16:creationId xmlns:a16="http://schemas.microsoft.com/office/drawing/2014/main" id="{C46F52B5-E171-4ADB-AB9B-69AC0701E5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260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3" name="Oval 1088">
                <a:extLst>
                  <a:ext uri="{FF2B5EF4-FFF2-40B4-BE49-F238E27FC236}">
                    <a16:creationId xmlns:a16="http://schemas.microsoft.com/office/drawing/2014/main" id="{8999E965-499C-46CB-95A0-1920475C0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0" y="26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4" name="Oval 1089">
                <a:extLst>
                  <a:ext uri="{FF2B5EF4-FFF2-40B4-BE49-F238E27FC236}">
                    <a16:creationId xmlns:a16="http://schemas.microsoft.com/office/drawing/2014/main" id="{EDD054B6-8B7D-47C2-80D2-F4048A174D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60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5" name="Oval 1090">
                <a:extLst>
                  <a:ext uri="{FF2B5EF4-FFF2-40B4-BE49-F238E27FC236}">
                    <a16:creationId xmlns:a16="http://schemas.microsoft.com/office/drawing/2014/main" id="{4010E12D-6396-43AD-A778-781202709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5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6" name="Oval 1091">
                <a:extLst>
                  <a:ext uri="{FF2B5EF4-FFF2-40B4-BE49-F238E27FC236}">
                    <a16:creationId xmlns:a16="http://schemas.microsoft.com/office/drawing/2014/main" id="{FB91A148-D860-480C-9D01-99F303B0DE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2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7" name="Oval 1092">
                <a:extLst>
                  <a:ext uri="{FF2B5EF4-FFF2-40B4-BE49-F238E27FC236}">
                    <a16:creationId xmlns:a16="http://schemas.microsoft.com/office/drawing/2014/main" id="{7FD3CD6A-15F6-4340-A60D-A7D132EA20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6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8" name="Oval 1093">
                <a:extLst>
                  <a:ext uri="{FF2B5EF4-FFF2-40B4-BE49-F238E27FC236}">
                    <a16:creationId xmlns:a16="http://schemas.microsoft.com/office/drawing/2014/main" id="{D4956DB1-0A14-44FC-AAFA-E7619CD88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26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79" name="Oval 1094">
                <a:extLst>
                  <a:ext uri="{FF2B5EF4-FFF2-40B4-BE49-F238E27FC236}">
                    <a16:creationId xmlns:a16="http://schemas.microsoft.com/office/drawing/2014/main" id="{BAA6339C-E3E6-4B84-87B6-7E259CA8BD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26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0" name="Oval 1095">
                <a:extLst>
                  <a:ext uri="{FF2B5EF4-FFF2-40B4-BE49-F238E27FC236}">
                    <a16:creationId xmlns:a16="http://schemas.microsoft.com/office/drawing/2014/main" id="{1F46E11B-71CB-4F94-B22F-EB5C22F99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26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1" name="Oval 1096">
                <a:extLst>
                  <a:ext uri="{FF2B5EF4-FFF2-40B4-BE49-F238E27FC236}">
                    <a16:creationId xmlns:a16="http://schemas.microsoft.com/office/drawing/2014/main" id="{9DDCE14A-A2B2-4225-B7BE-3C5362E59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26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2" name="Oval 1097">
                <a:extLst>
                  <a:ext uri="{FF2B5EF4-FFF2-40B4-BE49-F238E27FC236}">
                    <a16:creationId xmlns:a16="http://schemas.microsoft.com/office/drawing/2014/main" id="{9B14D19F-380E-44A6-A39D-1ACE257521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65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3" name="Oval 1098">
                <a:extLst>
                  <a:ext uri="{FF2B5EF4-FFF2-40B4-BE49-F238E27FC236}">
                    <a16:creationId xmlns:a16="http://schemas.microsoft.com/office/drawing/2014/main" id="{6984D6D7-33DA-42D6-9BD4-402806703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6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4" name="Oval 1099">
                <a:extLst>
                  <a:ext uri="{FF2B5EF4-FFF2-40B4-BE49-F238E27FC236}">
                    <a16:creationId xmlns:a16="http://schemas.microsoft.com/office/drawing/2014/main" id="{4953434B-B85F-4379-92F8-415DBDD99E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6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5" name="Oval 1100">
                <a:extLst>
                  <a:ext uri="{FF2B5EF4-FFF2-40B4-BE49-F238E27FC236}">
                    <a16:creationId xmlns:a16="http://schemas.microsoft.com/office/drawing/2014/main" id="{10439D74-EEF3-4A55-83C1-E6A42DB3A7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6" y="25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6" name="Oval 1101">
                <a:extLst>
                  <a:ext uri="{FF2B5EF4-FFF2-40B4-BE49-F238E27FC236}">
                    <a16:creationId xmlns:a16="http://schemas.microsoft.com/office/drawing/2014/main" id="{277105E5-460E-45D0-9B27-910678556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5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7" name="Oval 1102">
                <a:extLst>
                  <a:ext uri="{FF2B5EF4-FFF2-40B4-BE49-F238E27FC236}">
                    <a16:creationId xmlns:a16="http://schemas.microsoft.com/office/drawing/2014/main" id="{53DBDDB7-52E8-4777-993B-B93138C50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25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8" name="Oval 1103">
                <a:extLst>
                  <a:ext uri="{FF2B5EF4-FFF2-40B4-BE49-F238E27FC236}">
                    <a16:creationId xmlns:a16="http://schemas.microsoft.com/office/drawing/2014/main" id="{6E83FDCF-2844-4BB6-9532-2D18CF704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65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89" name="Oval 1104">
                <a:extLst>
                  <a:ext uri="{FF2B5EF4-FFF2-40B4-BE49-F238E27FC236}">
                    <a16:creationId xmlns:a16="http://schemas.microsoft.com/office/drawing/2014/main" id="{48AE7508-EA84-47BC-A353-28B2E26207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6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0" name="Oval 1105">
                <a:extLst>
                  <a:ext uri="{FF2B5EF4-FFF2-40B4-BE49-F238E27FC236}">
                    <a16:creationId xmlns:a16="http://schemas.microsoft.com/office/drawing/2014/main" id="{473C874D-FE7C-42A3-AF30-0EAD3D763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6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1" name="Oval 1106">
                <a:extLst>
                  <a:ext uri="{FF2B5EF4-FFF2-40B4-BE49-F238E27FC236}">
                    <a16:creationId xmlns:a16="http://schemas.microsoft.com/office/drawing/2014/main" id="{F3787604-7DAF-45D1-8623-0BC9FDE545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67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2" name="Oval 1107">
                <a:extLst>
                  <a:ext uri="{FF2B5EF4-FFF2-40B4-BE49-F238E27FC236}">
                    <a16:creationId xmlns:a16="http://schemas.microsoft.com/office/drawing/2014/main" id="{451A592E-3379-475E-9DFF-9592D3357B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26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3" name="Oval 1108">
                <a:extLst>
                  <a:ext uri="{FF2B5EF4-FFF2-40B4-BE49-F238E27FC236}">
                    <a16:creationId xmlns:a16="http://schemas.microsoft.com/office/drawing/2014/main" id="{3B1874DF-1183-41A0-AF22-F082F162F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6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4" name="Oval 1109">
                <a:extLst>
                  <a:ext uri="{FF2B5EF4-FFF2-40B4-BE49-F238E27FC236}">
                    <a16:creationId xmlns:a16="http://schemas.microsoft.com/office/drawing/2014/main" id="{2845F959-13DB-4B00-9D8D-C54E5F512E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26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5" name="Oval 1110">
                <a:extLst>
                  <a:ext uri="{FF2B5EF4-FFF2-40B4-BE49-F238E27FC236}">
                    <a16:creationId xmlns:a16="http://schemas.microsoft.com/office/drawing/2014/main" id="{DED90A39-94D2-4128-BACA-4E8602336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2641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6" name="Oval 1111">
                <a:extLst>
                  <a:ext uri="{FF2B5EF4-FFF2-40B4-BE49-F238E27FC236}">
                    <a16:creationId xmlns:a16="http://schemas.microsoft.com/office/drawing/2014/main" id="{A3082D0D-763A-43C0-AA1C-EE4C590E1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5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7" name="Oval 1112">
                <a:extLst>
                  <a:ext uri="{FF2B5EF4-FFF2-40B4-BE49-F238E27FC236}">
                    <a16:creationId xmlns:a16="http://schemas.microsoft.com/office/drawing/2014/main" id="{902C4C15-A2F8-4C37-826E-94ED8B2C2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60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8" name="Oval 1113">
                <a:extLst>
                  <a:ext uri="{FF2B5EF4-FFF2-40B4-BE49-F238E27FC236}">
                    <a16:creationId xmlns:a16="http://schemas.microsoft.com/office/drawing/2014/main" id="{182A210C-AC84-4F8B-80EC-2F2E3F077F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54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499" name="Oval 1114">
                <a:extLst>
                  <a:ext uri="{FF2B5EF4-FFF2-40B4-BE49-F238E27FC236}">
                    <a16:creationId xmlns:a16="http://schemas.microsoft.com/office/drawing/2014/main" id="{CC5A3265-0CE4-4171-BD04-6F7765F37C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5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0" name="Oval 1115">
                <a:extLst>
                  <a:ext uri="{FF2B5EF4-FFF2-40B4-BE49-F238E27FC236}">
                    <a16:creationId xmlns:a16="http://schemas.microsoft.com/office/drawing/2014/main" id="{BC19F91B-93BA-4CC2-B299-E18947E9A2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25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1" name="Oval 1116">
                <a:extLst>
                  <a:ext uri="{FF2B5EF4-FFF2-40B4-BE49-F238E27FC236}">
                    <a16:creationId xmlns:a16="http://schemas.microsoft.com/office/drawing/2014/main" id="{EC8F6665-CA57-468B-B50A-BFE9DA53D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5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2" name="Oval 1117">
                <a:extLst>
                  <a:ext uri="{FF2B5EF4-FFF2-40B4-BE49-F238E27FC236}">
                    <a16:creationId xmlns:a16="http://schemas.microsoft.com/office/drawing/2014/main" id="{9A82B5CE-DD57-4A1E-996E-0ACDDBD74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503" name="Oval 1118">
                <a:extLst>
                  <a:ext uri="{FF2B5EF4-FFF2-40B4-BE49-F238E27FC236}">
                    <a16:creationId xmlns:a16="http://schemas.microsoft.com/office/drawing/2014/main" id="{5AC1C7CB-770E-4E2C-94BA-28FBD2FD6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25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39" name="Group 1320">
              <a:extLst>
                <a:ext uri="{FF2B5EF4-FFF2-40B4-BE49-F238E27FC236}">
                  <a16:creationId xmlns:a16="http://schemas.microsoft.com/office/drawing/2014/main" id="{64F7447E-4326-47AB-B79C-370FBA6E0C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5" y="2371"/>
              <a:ext cx="780" cy="741"/>
              <a:chOff x="1015" y="2371"/>
              <a:chExt cx="780" cy="741"/>
            </a:xfrm>
          </p:grpSpPr>
          <p:sp>
            <p:nvSpPr>
              <p:cNvPr id="23104" name="Oval 1120">
                <a:extLst>
                  <a:ext uri="{FF2B5EF4-FFF2-40B4-BE49-F238E27FC236}">
                    <a16:creationId xmlns:a16="http://schemas.microsoft.com/office/drawing/2014/main" id="{F228F181-AE3E-4D79-BE69-2D1C6E20A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5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5" name="Oval 1121">
                <a:extLst>
                  <a:ext uri="{FF2B5EF4-FFF2-40B4-BE49-F238E27FC236}">
                    <a16:creationId xmlns:a16="http://schemas.microsoft.com/office/drawing/2014/main" id="{4DC7AF8D-0EF3-46A6-A7B7-C4FA6150AA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25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6" name="Oval 1122">
                <a:extLst>
                  <a:ext uri="{FF2B5EF4-FFF2-40B4-BE49-F238E27FC236}">
                    <a16:creationId xmlns:a16="http://schemas.microsoft.com/office/drawing/2014/main" id="{4E555299-B01C-43F6-89B8-CD0EC8F86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6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7" name="Oval 1123">
                <a:extLst>
                  <a:ext uri="{FF2B5EF4-FFF2-40B4-BE49-F238E27FC236}">
                    <a16:creationId xmlns:a16="http://schemas.microsoft.com/office/drawing/2014/main" id="{E70DCD98-06BE-4DFE-B165-56FED65BD7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5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8" name="Oval 1124">
                <a:extLst>
                  <a:ext uri="{FF2B5EF4-FFF2-40B4-BE49-F238E27FC236}">
                    <a16:creationId xmlns:a16="http://schemas.microsoft.com/office/drawing/2014/main" id="{7B41CC05-69A7-4D56-8184-B79C338FEF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5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9" name="Oval 1125">
                <a:extLst>
                  <a:ext uri="{FF2B5EF4-FFF2-40B4-BE49-F238E27FC236}">
                    <a16:creationId xmlns:a16="http://schemas.microsoft.com/office/drawing/2014/main" id="{199F5D1D-E365-4BAC-A654-7ECC56A507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5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0" name="Oval 1126">
                <a:extLst>
                  <a:ext uri="{FF2B5EF4-FFF2-40B4-BE49-F238E27FC236}">
                    <a16:creationId xmlns:a16="http://schemas.microsoft.com/office/drawing/2014/main" id="{50AF0491-122E-448D-A19D-C24F0629F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1" name="Oval 1127">
                <a:extLst>
                  <a:ext uri="{FF2B5EF4-FFF2-40B4-BE49-F238E27FC236}">
                    <a16:creationId xmlns:a16="http://schemas.microsoft.com/office/drawing/2014/main" id="{3F6D8049-540F-4A12-B350-3A547A48A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49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2" name="Oval 1128">
                <a:extLst>
                  <a:ext uri="{FF2B5EF4-FFF2-40B4-BE49-F238E27FC236}">
                    <a16:creationId xmlns:a16="http://schemas.microsoft.com/office/drawing/2014/main" id="{3FDDF199-E09E-4882-B7FA-C8E94D5EC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5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3" name="Oval 1129">
                <a:extLst>
                  <a:ext uri="{FF2B5EF4-FFF2-40B4-BE49-F238E27FC236}">
                    <a16:creationId xmlns:a16="http://schemas.microsoft.com/office/drawing/2014/main" id="{542D50E0-F0E6-48AA-9E08-947334F82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5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4" name="Oval 1130">
                <a:extLst>
                  <a:ext uri="{FF2B5EF4-FFF2-40B4-BE49-F238E27FC236}">
                    <a16:creationId xmlns:a16="http://schemas.microsoft.com/office/drawing/2014/main" id="{BBFF8DAD-58D2-4F33-8B2D-1D01A90C80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25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5" name="Oval 1131">
                <a:extLst>
                  <a:ext uri="{FF2B5EF4-FFF2-40B4-BE49-F238E27FC236}">
                    <a16:creationId xmlns:a16="http://schemas.microsoft.com/office/drawing/2014/main" id="{78430998-9DAB-40AF-8BEE-54708BB8A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25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6" name="Oval 1132">
                <a:extLst>
                  <a:ext uri="{FF2B5EF4-FFF2-40B4-BE49-F238E27FC236}">
                    <a16:creationId xmlns:a16="http://schemas.microsoft.com/office/drawing/2014/main" id="{21FDF1EA-A6DF-49F5-B28E-C381CD0D33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5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7" name="Oval 1133">
                <a:extLst>
                  <a:ext uri="{FF2B5EF4-FFF2-40B4-BE49-F238E27FC236}">
                    <a16:creationId xmlns:a16="http://schemas.microsoft.com/office/drawing/2014/main" id="{43B2F1B8-7E6B-4DDE-B55E-CFCE4AE4D0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25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8" name="Oval 1134">
                <a:extLst>
                  <a:ext uri="{FF2B5EF4-FFF2-40B4-BE49-F238E27FC236}">
                    <a16:creationId xmlns:a16="http://schemas.microsoft.com/office/drawing/2014/main" id="{21642849-56D7-4A5E-A0CE-0D361E2F6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19" name="Oval 1135">
                <a:extLst>
                  <a:ext uri="{FF2B5EF4-FFF2-40B4-BE49-F238E27FC236}">
                    <a16:creationId xmlns:a16="http://schemas.microsoft.com/office/drawing/2014/main" id="{DD4E3CA7-0D90-4089-9487-2106FD5A82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0" name="Oval 1136">
                <a:extLst>
                  <a:ext uri="{FF2B5EF4-FFF2-40B4-BE49-F238E27FC236}">
                    <a16:creationId xmlns:a16="http://schemas.microsoft.com/office/drawing/2014/main" id="{AE17CE06-E844-4EF9-A829-9A77507561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5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1" name="Oval 1137">
                <a:extLst>
                  <a:ext uri="{FF2B5EF4-FFF2-40B4-BE49-F238E27FC236}">
                    <a16:creationId xmlns:a16="http://schemas.microsoft.com/office/drawing/2014/main" id="{D023C9DE-8CA2-42D8-B3F5-73D48145A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52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2" name="Oval 1138">
                <a:extLst>
                  <a:ext uri="{FF2B5EF4-FFF2-40B4-BE49-F238E27FC236}">
                    <a16:creationId xmlns:a16="http://schemas.microsoft.com/office/drawing/2014/main" id="{1BD65C52-EF39-4B24-A9E5-C78A516FD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3" name="Oval 1139">
                <a:extLst>
                  <a:ext uri="{FF2B5EF4-FFF2-40B4-BE49-F238E27FC236}">
                    <a16:creationId xmlns:a16="http://schemas.microsoft.com/office/drawing/2014/main" id="{6D2FB040-326B-4831-B0E5-7118903D4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50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4" name="Oval 1140">
                <a:extLst>
                  <a:ext uri="{FF2B5EF4-FFF2-40B4-BE49-F238E27FC236}">
                    <a16:creationId xmlns:a16="http://schemas.microsoft.com/office/drawing/2014/main" id="{0D8B6BED-146A-4AF8-934D-8858A24E70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251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5" name="Oval 1141">
                <a:extLst>
                  <a:ext uri="{FF2B5EF4-FFF2-40B4-BE49-F238E27FC236}">
                    <a16:creationId xmlns:a16="http://schemas.microsoft.com/office/drawing/2014/main" id="{FD40C216-5F75-4290-818B-509DDEE96E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25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6" name="Oval 1142">
                <a:extLst>
                  <a:ext uri="{FF2B5EF4-FFF2-40B4-BE49-F238E27FC236}">
                    <a16:creationId xmlns:a16="http://schemas.microsoft.com/office/drawing/2014/main" id="{097152A8-DFF3-44A0-9759-2A9B0DBB7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5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7" name="Oval 1143">
                <a:extLst>
                  <a:ext uri="{FF2B5EF4-FFF2-40B4-BE49-F238E27FC236}">
                    <a16:creationId xmlns:a16="http://schemas.microsoft.com/office/drawing/2014/main" id="{78614BA2-BDD0-4101-B37F-5AE3A2194B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8" name="Oval 1144">
                <a:extLst>
                  <a:ext uri="{FF2B5EF4-FFF2-40B4-BE49-F238E27FC236}">
                    <a16:creationId xmlns:a16="http://schemas.microsoft.com/office/drawing/2014/main" id="{D3187FB5-1D5F-43E7-BF31-1CDDCBC055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266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29" name="Oval 1145">
                <a:extLst>
                  <a:ext uri="{FF2B5EF4-FFF2-40B4-BE49-F238E27FC236}">
                    <a16:creationId xmlns:a16="http://schemas.microsoft.com/office/drawing/2014/main" id="{535E5B04-878A-4A43-AB16-DE60BB298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26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0" name="Oval 1146">
                <a:extLst>
                  <a:ext uri="{FF2B5EF4-FFF2-40B4-BE49-F238E27FC236}">
                    <a16:creationId xmlns:a16="http://schemas.microsoft.com/office/drawing/2014/main" id="{D373F481-0561-4CE3-8273-0BD2D761A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69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1" name="Oval 1147">
                <a:extLst>
                  <a:ext uri="{FF2B5EF4-FFF2-40B4-BE49-F238E27FC236}">
                    <a16:creationId xmlns:a16="http://schemas.microsoft.com/office/drawing/2014/main" id="{5F5D5E3A-7058-4480-BD3F-BDA3E58A7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26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2" name="Oval 1148">
                <a:extLst>
                  <a:ext uri="{FF2B5EF4-FFF2-40B4-BE49-F238E27FC236}">
                    <a16:creationId xmlns:a16="http://schemas.microsoft.com/office/drawing/2014/main" id="{D81A6A8E-254B-40CD-933C-310A1F9583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70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3" name="Oval 1149">
                <a:extLst>
                  <a:ext uri="{FF2B5EF4-FFF2-40B4-BE49-F238E27FC236}">
                    <a16:creationId xmlns:a16="http://schemas.microsoft.com/office/drawing/2014/main" id="{7257C89D-32B6-4E1A-A545-2598AEE6F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7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4" name="Oval 1150">
                <a:extLst>
                  <a:ext uri="{FF2B5EF4-FFF2-40B4-BE49-F238E27FC236}">
                    <a16:creationId xmlns:a16="http://schemas.microsoft.com/office/drawing/2014/main" id="{8491D0E8-21A2-4473-87C2-A87D82275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5" name="Oval 1151">
                <a:extLst>
                  <a:ext uri="{FF2B5EF4-FFF2-40B4-BE49-F238E27FC236}">
                    <a16:creationId xmlns:a16="http://schemas.microsoft.com/office/drawing/2014/main" id="{D7F3D9AC-48E1-48A0-9984-9D3709540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6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6" name="Oval 1152">
                <a:extLst>
                  <a:ext uri="{FF2B5EF4-FFF2-40B4-BE49-F238E27FC236}">
                    <a16:creationId xmlns:a16="http://schemas.microsoft.com/office/drawing/2014/main" id="{F0F4A8E4-7C36-45F7-9E64-8A117AE8E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7" name="Oval 1153">
                <a:extLst>
                  <a:ext uri="{FF2B5EF4-FFF2-40B4-BE49-F238E27FC236}">
                    <a16:creationId xmlns:a16="http://schemas.microsoft.com/office/drawing/2014/main" id="{D0E7B661-452C-466F-BA59-4E7EB534D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4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8" name="Oval 1154">
                <a:extLst>
                  <a:ext uri="{FF2B5EF4-FFF2-40B4-BE49-F238E27FC236}">
                    <a16:creationId xmlns:a16="http://schemas.microsoft.com/office/drawing/2014/main" id="{F9E47250-89C7-4101-824B-13A694BF7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24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39" name="Oval 1155">
                <a:extLst>
                  <a:ext uri="{FF2B5EF4-FFF2-40B4-BE49-F238E27FC236}">
                    <a16:creationId xmlns:a16="http://schemas.microsoft.com/office/drawing/2014/main" id="{FE4C3428-B289-4437-A328-5C1EF301F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24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0" name="Oval 1156">
                <a:extLst>
                  <a:ext uri="{FF2B5EF4-FFF2-40B4-BE49-F238E27FC236}">
                    <a16:creationId xmlns:a16="http://schemas.microsoft.com/office/drawing/2014/main" id="{2AC2A4E2-05B9-4834-A7AB-F4A10619D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4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1" name="Oval 1157">
                <a:extLst>
                  <a:ext uri="{FF2B5EF4-FFF2-40B4-BE49-F238E27FC236}">
                    <a16:creationId xmlns:a16="http://schemas.microsoft.com/office/drawing/2014/main" id="{0C24EFB2-3602-444B-81FF-C54D23C5B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38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2" name="Oval 1158">
                <a:extLst>
                  <a:ext uri="{FF2B5EF4-FFF2-40B4-BE49-F238E27FC236}">
                    <a16:creationId xmlns:a16="http://schemas.microsoft.com/office/drawing/2014/main" id="{061E9D9F-43C0-4DD5-BA5C-047D9DEF4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3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3" name="Oval 1159">
                <a:extLst>
                  <a:ext uri="{FF2B5EF4-FFF2-40B4-BE49-F238E27FC236}">
                    <a16:creationId xmlns:a16="http://schemas.microsoft.com/office/drawing/2014/main" id="{2B9861A1-5C88-4C8E-BB6A-53A8E1E5A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5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4" name="Oval 1160">
                <a:extLst>
                  <a:ext uri="{FF2B5EF4-FFF2-40B4-BE49-F238E27FC236}">
                    <a16:creationId xmlns:a16="http://schemas.microsoft.com/office/drawing/2014/main" id="{96E8E47F-2384-4383-B847-A68B2078C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5" name="Oval 1161">
                <a:extLst>
                  <a:ext uri="{FF2B5EF4-FFF2-40B4-BE49-F238E27FC236}">
                    <a16:creationId xmlns:a16="http://schemas.microsoft.com/office/drawing/2014/main" id="{9595BCE8-5ACC-41B7-A6CE-004566165C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6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6" name="Oval 1162">
                <a:extLst>
                  <a:ext uri="{FF2B5EF4-FFF2-40B4-BE49-F238E27FC236}">
                    <a16:creationId xmlns:a16="http://schemas.microsoft.com/office/drawing/2014/main" id="{29ADB15F-DA16-4C31-8C7A-856D9D7847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5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7" name="Oval 1163">
                <a:extLst>
                  <a:ext uri="{FF2B5EF4-FFF2-40B4-BE49-F238E27FC236}">
                    <a16:creationId xmlns:a16="http://schemas.microsoft.com/office/drawing/2014/main" id="{B909538F-E678-4D18-A385-80DACCC830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8" name="Oval 1164">
                <a:extLst>
                  <a:ext uri="{FF2B5EF4-FFF2-40B4-BE49-F238E27FC236}">
                    <a16:creationId xmlns:a16="http://schemas.microsoft.com/office/drawing/2014/main" id="{8C211472-DEE0-470E-8AF3-241023345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66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49" name="Oval 1165">
                <a:extLst>
                  <a:ext uri="{FF2B5EF4-FFF2-40B4-BE49-F238E27FC236}">
                    <a16:creationId xmlns:a16="http://schemas.microsoft.com/office/drawing/2014/main" id="{4DF41716-E4F1-4152-BA07-5FC4E1C761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264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0" name="Oval 1166">
                <a:extLst>
                  <a:ext uri="{FF2B5EF4-FFF2-40B4-BE49-F238E27FC236}">
                    <a16:creationId xmlns:a16="http://schemas.microsoft.com/office/drawing/2014/main" id="{497657E1-59E7-4A50-8AA7-D5A3A336F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5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1" name="Oval 1167">
                <a:extLst>
                  <a:ext uri="{FF2B5EF4-FFF2-40B4-BE49-F238E27FC236}">
                    <a16:creationId xmlns:a16="http://schemas.microsoft.com/office/drawing/2014/main" id="{77FC70C3-B88D-41CE-B973-4C28DA0823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57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2" name="Oval 1168">
                <a:extLst>
                  <a:ext uri="{FF2B5EF4-FFF2-40B4-BE49-F238E27FC236}">
                    <a16:creationId xmlns:a16="http://schemas.microsoft.com/office/drawing/2014/main" id="{4586BD78-67FA-4797-9111-FE5CBDD26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5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3" name="Oval 1169">
                <a:extLst>
                  <a:ext uri="{FF2B5EF4-FFF2-40B4-BE49-F238E27FC236}">
                    <a16:creationId xmlns:a16="http://schemas.microsoft.com/office/drawing/2014/main" id="{168F13F9-74B8-45E0-BD85-F7F61B9D07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5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4" name="Oval 1170">
                <a:extLst>
                  <a:ext uri="{FF2B5EF4-FFF2-40B4-BE49-F238E27FC236}">
                    <a16:creationId xmlns:a16="http://schemas.microsoft.com/office/drawing/2014/main" id="{13AA8D96-064E-486C-81AA-7EBB7352B1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5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5" name="Oval 1171">
                <a:extLst>
                  <a:ext uri="{FF2B5EF4-FFF2-40B4-BE49-F238E27FC236}">
                    <a16:creationId xmlns:a16="http://schemas.microsoft.com/office/drawing/2014/main" id="{61E37E13-BFEF-4D81-89BA-C75195733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5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6" name="Oval 1172">
                <a:extLst>
                  <a:ext uri="{FF2B5EF4-FFF2-40B4-BE49-F238E27FC236}">
                    <a16:creationId xmlns:a16="http://schemas.microsoft.com/office/drawing/2014/main" id="{C786C38A-207A-4FD4-8303-E10AD5FE5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5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7" name="Oval 1173">
                <a:extLst>
                  <a:ext uri="{FF2B5EF4-FFF2-40B4-BE49-F238E27FC236}">
                    <a16:creationId xmlns:a16="http://schemas.microsoft.com/office/drawing/2014/main" id="{F95C566D-0F5C-463D-B960-02E58FA08D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6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8" name="Oval 1174">
                <a:extLst>
                  <a:ext uri="{FF2B5EF4-FFF2-40B4-BE49-F238E27FC236}">
                    <a16:creationId xmlns:a16="http://schemas.microsoft.com/office/drawing/2014/main" id="{2A782EB9-2150-4C13-8F67-B4CD3BBA12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25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59" name="Oval 1175">
                <a:extLst>
                  <a:ext uri="{FF2B5EF4-FFF2-40B4-BE49-F238E27FC236}">
                    <a16:creationId xmlns:a16="http://schemas.microsoft.com/office/drawing/2014/main" id="{0813F9D7-9A26-4C4C-AE19-64035656F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82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0" name="Oval 1176">
                <a:extLst>
                  <a:ext uri="{FF2B5EF4-FFF2-40B4-BE49-F238E27FC236}">
                    <a16:creationId xmlns:a16="http://schemas.microsoft.com/office/drawing/2014/main" id="{8E95E7A2-4E3A-4CA1-AEBA-5656DEEFF3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8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1" name="Oval 1177">
                <a:extLst>
                  <a:ext uri="{FF2B5EF4-FFF2-40B4-BE49-F238E27FC236}">
                    <a16:creationId xmlns:a16="http://schemas.microsoft.com/office/drawing/2014/main" id="{1C1C3CFB-A0F5-44E6-94E5-E9C4DD02C9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8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2" name="Oval 1178">
                <a:extLst>
                  <a:ext uri="{FF2B5EF4-FFF2-40B4-BE49-F238E27FC236}">
                    <a16:creationId xmlns:a16="http://schemas.microsoft.com/office/drawing/2014/main" id="{E097126A-56F7-4927-8273-E7A738602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81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3" name="Oval 1179">
                <a:extLst>
                  <a:ext uri="{FF2B5EF4-FFF2-40B4-BE49-F238E27FC236}">
                    <a16:creationId xmlns:a16="http://schemas.microsoft.com/office/drawing/2014/main" id="{E143B37C-46EE-4F95-B70B-EA3E8E0646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5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4" name="Oval 1180">
                <a:extLst>
                  <a:ext uri="{FF2B5EF4-FFF2-40B4-BE49-F238E27FC236}">
                    <a16:creationId xmlns:a16="http://schemas.microsoft.com/office/drawing/2014/main" id="{2ACE2687-DB6F-4971-A5AB-B06BE5F49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8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5" name="Oval 1181">
                <a:extLst>
                  <a:ext uri="{FF2B5EF4-FFF2-40B4-BE49-F238E27FC236}">
                    <a16:creationId xmlns:a16="http://schemas.microsoft.com/office/drawing/2014/main" id="{D8B45169-4AB3-48AD-B78E-8D7AEE9BB9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6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6" name="Oval 1182">
                <a:extLst>
                  <a:ext uri="{FF2B5EF4-FFF2-40B4-BE49-F238E27FC236}">
                    <a16:creationId xmlns:a16="http://schemas.microsoft.com/office/drawing/2014/main" id="{8C7C018D-0E4D-4B20-B844-640E0DC47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59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7" name="Oval 1183">
                <a:extLst>
                  <a:ext uri="{FF2B5EF4-FFF2-40B4-BE49-F238E27FC236}">
                    <a16:creationId xmlns:a16="http://schemas.microsoft.com/office/drawing/2014/main" id="{87531CB1-8404-43C5-B123-DCE5BDF03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5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8" name="Oval 1184">
                <a:extLst>
                  <a:ext uri="{FF2B5EF4-FFF2-40B4-BE49-F238E27FC236}">
                    <a16:creationId xmlns:a16="http://schemas.microsoft.com/office/drawing/2014/main" id="{373794A8-E446-4262-AE0F-FC4299D716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7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69" name="Oval 1185">
                <a:extLst>
                  <a:ext uri="{FF2B5EF4-FFF2-40B4-BE49-F238E27FC236}">
                    <a16:creationId xmlns:a16="http://schemas.microsoft.com/office/drawing/2014/main" id="{F3993AAF-21DC-409F-8664-EB77E8774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7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0" name="Oval 1186">
                <a:extLst>
                  <a:ext uri="{FF2B5EF4-FFF2-40B4-BE49-F238E27FC236}">
                    <a16:creationId xmlns:a16="http://schemas.microsoft.com/office/drawing/2014/main" id="{17C0B3C9-E369-417F-94F2-D8207DE83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7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1" name="Oval 1187">
                <a:extLst>
                  <a:ext uri="{FF2B5EF4-FFF2-40B4-BE49-F238E27FC236}">
                    <a16:creationId xmlns:a16="http://schemas.microsoft.com/office/drawing/2014/main" id="{F3C1AA64-8F21-4EE8-97CB-26C2A670A7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7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2" name="Oval 1188">
                <a:extLst>
                  <a:ext uri="{FF2B5EF4-FFF2-40B4-BE49-F238E27FC236}">
                    <a16:creationId xmlns:a16="http://schemas.microsoft.com/office/drawing/2014/main" id="{42B13267-46B7-45B2-93C9-47F4D6CF1F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7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3" name="Oval 1189">
                <a:extLst>
                  <a:ext uri="{FF2B5EF4-FFF2-40B4-BE49-F238E27FC236}">
                    <a16:creationId xmlns:a16="http://schemas.microsoft.com/office/drawing/2014/main" id="{EF8FE7E4-404B-4549-AB7F-B18452B88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7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4" name="Oval 1190">
                <a:extLst>
                  <a:ext uri="{FF2B5EF4-FFF2-40B4-BE49-F238E27FC236}">
                    <a16:creationId xmlns:a16="http://schemas.microsoft.com/office/drawing/2014/main" id="{2CB779EF-0983-438D-A899-BC646DE7F4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27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5" name="Oval 1191">
                <a:extLst>
                  <a:ext uri="{FF2B5EF4-FFF2-40B4-BE49-F238E27FC236}">
                    <a16:creationId xmlns:a16="http://schemas.microsoft.com/office/drawing/2014/main" id="{656EEC4A-BC66-4B24-85ED-70E6381EC2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75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6" name="Oval 1192">
                <a:extLst>
                  <a:ext uri="{FF2B5EF4-FFF2-40B4-BE49-F238E27FC236}">
                    <a16:creationId xmlns:a16="http://schemas.microsoft.com/office/drawing/2014/main" id="{0B6A3A26-F79E-474D-A690-22CB2F045D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69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7" name="Oval 1193">
                <a:extLst>
                  <a:ext uri="{FF2B5EF4-FFF2-40B4-BE49-F238E27FC236}">
                    <a16:creationId xmlns:a16="http://schemas.microsoft.com/office/drawing/2014/main" id="{6BD793DD-6279-4DA6-AF4D-74676C2FA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7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8" name="Oval 1194">
                <a:extLst>
                  <a:ext uri="{FF2B5EF4-FFF2-40B4-BE49-F238E27FC236}">
                    <a16:creationId xmlns:a16="http://schemas.microsoft.com/office/drawing/2014/main" id="{360C9D9C-6568-43E6-8C7A-622430980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7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79" name="Oval 1195">
                <a:extLst>
                  <a:ext uri="{FF2B5EF4-FFF2-40B4-BE49-F238E27FC236}">
                    <a16:creationId xmlns:a16="http://schemas.microsoft.com/office/drawing/2014/main" id="{D12CE37C-71BC-49EB-9006-0E151D8EC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27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0" name="Oval 1196">
                <a:extLst>
                  <a:ext uri="{FF2B5EF4-FFF2-40B4-BE49-F238E27FC236}">
                    <a16:creationId xmlns:a16="http://schemas.microsoft.com/office/drawing/2014/main" id="{6D6B2A8C-DF73-4237-9FA4-6178D0D871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7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1" name="Oval 1197">
                <a:extLst>
                  <a:ext uri="{FF2B5EF4-FFF2-40B4-BE49-F238E27FC236}">
                    <a16:creationId xmlns:a16="http://schemas.microsoft.com/office/drawing/2014/main" id="{9F684AF2-E2D7-48ED-8D7B-D4B6B7D55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269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2" name="Oval 1198">
                <a:extLst>
                  <a:ext uri="{FF2B5EF4-FFF2-40B4-BE49-F238E27FC236}">
                    <a16:creationId xmlns:a16="http://schemas.microsoft.com/office/drawing/2014/main" id="{877D097B-7FFE-4862-9C06-BDACA3AFD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275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3" name="Oval 1199">
                <a:extLst>
                  <a:ext uri="{FF2B5EF4-FFF2-40B4-BE49-F238E27FC236}">
                    <a16:creationId xmlns:a16="http://schemas.microsoft.com/office/drawing/2014/main" id="{D54DB4C2-7329-4A6E-A1EB-9EE470C431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7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4" name="Oval 1200">
                <a:extLst>
                  <a:ext uri="{FF2B5EF4-FFF2-40B4-BE49-F238E27FC236}">
                    <a16:creationId xmlns:a16="http://schemas.microsoft.com/office/drawing/2014/main" id="{D53E61E5-AE66-4918-A2CC-377B2FB56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5" name="Oval 1201">
                <a:extLst>
                  <a:ext uri="{FF2B5EF4-FFF2-40B4-BE49-F238E27FC236}">
                    <a16:creationId xmlns:a16="http://schemas.microsoft.com/office/drawing/2014/main" id="{B737B5CA-9993-4E5E-92A5-11564EBE1D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7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6" name="Oval 1202">
                <a:extLst>
                  <a:ext uri="{FF2B5EF4-FFF2-40B4-BE49-F238E27FC236}">
                    <a16:creationId xmlns:a16="http://schemas.microsoft.com/office/drawing/2014/main" id="{82F4514D-9332-447F-9BB9-C71DFF919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6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7" name="Oval 1203">
                <a:extLst>
                  <a:ext uri="{FF2B5EF4-FFF2-40B4-BE49-F238E27FC236}">
                    <a16:creationId xmlns:a16="http://schemas.microsoft.com/office/drawing/2014/main" id="{2439A107-1099-4CB2-8575-5225BAE79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4" y="26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8" name="Oval 1204">
                <a:extLst>
                  <a:ext uri="{FF2B5EF4-FFF2-40B4-BE49-F238E27FC236}">
                    <a16:creationId xmlns:a16="http://schemas.microsoft.com/office/drawing/2014/main" id="{8CED2A89-B4ED-4CF1-9AB2-2A0445D6F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6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89" name="Oval 1205">
                <a:extLst>
                  <a:ext uri="{FF2B5EF4-FFF2-40B4-BE49-F238E27FC236}">
                    <a16:creationId xmlns:a16="http://schemas.microsoft.com/office/drawing/2014/main" id="{59D2CB5B-A347-4FAD-8FB1-0254FB3F1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69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0" name="Oval 1206">
                <a:extLst>
                  <a:ext uri="{FF2B5EF4-FFF2-40B4-BE49-F238E27FC236}">
                    <a16:creationId xmlns:a16="http://schemas.microsoft.com/office/drawing/2014/main" id="{C82F18A3-984B-407A-95AF-34BD892E1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66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1" name="Oval 1207">
                <a:extLst>
                  <a:ext uri="{FF2B5EF4-FFF2-40B4-BE49-F238E27FC236}">
                    <a16:creationId xmlns:a16="http://schemas.microsoft.com/office/drawing/2014/main" id="{716E9E9B-165C-4659-9BD6-9AF739909B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64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2" name="Oval 1208">
                <a:extLst>
                  <a:ext uri="{FF2B5EF4-FFF2-40B4-BE49-F238E27FC236}">
                    <a16:creationId xmlns:a16="http://schemas.microsoft.com/office/drawing/2014/main" id="{7A79A1B1-E49F-4AEA-9418-1E6D3C195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67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3" name="Oval 1209">
                <a:extLst>
                  <a:ext uri="{FF2B5EF4-FFF2-40B4-BE49-F238E27FC236}">
                    <a16:creationId xmlns:a16="http://schemas.microsoft.com/office/drawing/2014/main" id="{634744B5-39CC-4E96-92D7-5C62537D3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6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4" name="Oval 1210">
                <a:extLst>
                  <a:ext uri="{FF2B5EF4-FFF2-40B4-BE49-F238E27FC236}">
                    <a16:creationId xmlns:a16="http://schemas.microsoft.com/office/drawing/2014/main" id="{03AC0FAA-9B25-41C4-8A96-B98C772A6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76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5" name="Oval 1211">
                <a:extLst>
                  <a:ext uri="{FF2B5EF4-FFF2-40B4-BE49-F238E27FC236}">
                    <a16:creationId xmlns:a16="http://schemas.microsoft.com/office/drawing/2014/main" id="{6782036E-9113-46A9-8DE5-4692BA543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6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6" name="Oval 1212">
                <a:extLst>
                  <a:ext uri="{FF2B5EF4-FFF2-40B4-BE49-F238E27FC236}">
                    <a16:creationId xmlns:a16="http://schemas.microsoft.com/office/drawing/2014/main" id="{91690EDE-ED12-48A3-A084-FF62DD0AC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64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7" name="Oval 1213">
                <a:extLst>
                  <a:ext uri="{FF2B5EF4-FFF2-40B4-BE49-F238E27FC236}">
                    <a16:creationId xmlns:a16="http://schemas.microsoft.com/office/drawing/2014/main" id="{07CCE07C-3DA8-4EFA-B900-5BA1AAD6F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27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8" name="Oval 1214">
                <a:extLst>
                  <a:ext uri="{FF2B5EF4-FFF2-40B4-BE49-F238E27FC236}">
                    <a16:creationId xmlns:a16="http://schemas.microsoft.com/office/drawing/2014/main" id="{E9783C40-84CC-49FB-B7A6-16DC7A3713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7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99" name="Oval 1215">
                <a:extLst>
                  <a:ext uri="{FF2B5EF4-FFF2-40B4-BE49-F238E27FC236}">
                    <a16:creationId xmlns:a16="http://schemas.microsoft.com/office/drawing/2014/main" id="{E7EF6BEA-5BCA-4532-8207-1D1D4751A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7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0" name="Oval 1216">
                <a:extLst>
                  <a:ext uri="{FF2B5EF4-FFF2-40B4-BE49-F238E27FC236}">
                    <a16:creationId xmlns:a16="http://schemas.microsoft.com/office/drawing/2014/main" id="{E389D158-CB61-4676-ADFC-38ED9035D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7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1" name="Oval 1217">
                <a:extLst>
                  <a:ext uri="{FF2B5EF4-FFF2-40B4-BE49-F238E27FC236}">
                    <a16:creationId xmlns:a16="http://schemas.microsoft.com/office/drawing/2014/main" id="{8BE04FFA-0F50-4D19-941D-38983B990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7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2" name="Oval 1218">
                <a:extLst>
                  <a:ext uri="{FF2B5EF4-FFF2-40B4-BE49-F238E27FC236}">
                    <a16:creationId xmlns:a16="http://schemas.microsoft.com/office/drawing/2014/main" id="{7C8B0130-7CF7-4713-B01A-0A0791007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" y="268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3" name="Oval 1219">
                <a:extLst>
                  <a:ext uri="{FF2B5EF4-FFF2-40B4-BE49-F238E27FC236}">
                    <a16:creationId xmlns:a16="http://schemas.microsoft.com/office/drawing/2014/main" id="{D2DA5965-934B-4684-9104-0C15B1F213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7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4" name="Oval 1220">
                <a:extLst>
                  <a:ext uri="{FF2B5EF4-FFF2-40B4-BE49-F238E27FC236}">
                    <a16:creationId xmlns:a16="http://schemas.microsoft.com/office/drawing/2014/main" id="{B3F61EF0-29E4-4D08-9914-4F1CDD7404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64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5" name="Oval 1221">
                <a:extLst>
                  <a:ext uri="{FF2B5EF4-FFF2-40B4-BE49-F238E27FC236}">
                    <a16:creationId xmlns:a16="http://schemas.microsoft.com/office/drawing/2014/main" id="{04C50FBF-5C54-4407-AA75-0D021BC03D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6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6" name="Oval 1222">
                <a:extLst>
                  <a:ext uri="{FF2B5EF4-FFF2-40B4-BE49-F238E27FC236}">
                    <a16:creationId xmlns:a16="http://schemas.microsoft.com/office/drawing/2014/main" id="{76123E9D-6D50-46E1-BA98-D1654F92CC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7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7" name="Oval 1223">
                <a:extLst>
                  <a:ext uri="{FF2B5EF4-FFF2-40B4-BE49-F238E27FC236}">
                    <a16:creationId xmlns:a16="http://schemas.microsoft.com/office/drawing/2014/main" id="{20996F5E-BEA3-4EC1-B2B4-36A71DC4CD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61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8" name="Oval 1224">
                <a:extLst>
                  <a:ext uri="{FF2B5EF4-FFF2-40B4-BE49-F238E27FC236}">
                    <a16:creationId xmlns:a16="http://schemas.microsoft.com/office/drawing/2014/main" id="{2B53FB8F-20C9-436F-92E7-B059177945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634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09" name="Oval 1225">
                <a:extLst>
                  <a:ext uri="{FF2B5EF4-FFF2-40B4-BE49-F238E27FC236}">
                    <a16:creationId xmlns:a16="http://schemas.microsoft.com/office/drawing/2014/main" id="{55BC0F4F-D785-4C54-8AD4-2E8388FD6C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6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0" name="Oval 1226">
                <a:extLst>
                  <a:ext uri="{FF2B5EF4-FFF2-40B4-BE49-F238E27FC236}">
                    <a16:creationId xmlns:a16="http://schemas.microsoft.com/office/drawing/2014/main" id="{3DDC1881-5BA4-4C8C-9E83-31BFD0FBB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1" name="Oval 1227">
                <a:extLst>
                  <a:ext uri="{FF2B5EF4-FFF2-40B4-BE49-F238E27FC236}">
                    <a16:creationId xmlns:a16="http://schemas.microsoft.com/office/drawing/2014/main" id="{562F5B1C-6B38-4766-9F9F-5BCE2C4E85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5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2" name="Oval 1228">
                <a:extLst>
                  <a:ext uri="{FF2B5EF4-FFF2-40B4-BE49-F238E27FC236}">
                    <a16:creationId xmlns:a16="http://schemas.microsoft.com/office/drawing/2014/main" id="{702D6AB9-46E8-4157-85B1-6558F6FD7D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65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3" name="Oval 1229">
                <a:extLst>
                  <a:ext uri="{FF2B5EF4-FFF2-40B4-BE49-F238E27FC236}">
                    <a16:creationId xmlns:a16="http://schemas.microsoft.com/office/drawing/2014/main" id="{CCBE2132-C2D0-4252-886F-CACFF7310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70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4" name="Oval 1230">
                <a:extLst>
                  <a:ext uri="{FF2B5EF4-FFF2-40B4-BE49-F238E27FC236}">
                    <a16:creationId xmlns:a16="http://schemas.microsoft.com/office/drawing/2014/main" id="{1987F8F0-E35F-441C-B484-61F3D67EA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7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5" name="Oval 1231">
                <a:extLst>
                  <a:ext uri="{FF2B5EF4-FFF2-40B4-BE49-F238E27FC236}">
                    <a16:creationId xmlns:a16="http://schemas.microsoft.com/office/drawing/2014/main" id="{711193C7-C6EE-46AE-97A9-BA48FD419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72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6" name="Oval 1232">
                <a:extLst>
                  <a:ext uri="{FF2B5EF4-FFF2-40B4-BE49-F238E27FC236}">
                    <a16:creationId xmlns:a16="http://schemas.microsoft.com/office/drawing/2014/main" id="{851ABA13-BB3F-402B-8D39-D9CC9999D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27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7" name="Oval 1233">
                <a:extLst>
                  <a:ext uri="{FF2B5EF4-FFF2-40B4-BE49-F238E27FC236}">
                    <a16:creationId xmlns:a16="http://schemas.microsoft.com/office/drawing/2014/main" id="{D8F5C392-00A3-44D9-A94F-9DA0A3C999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7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8" name="Oval 1234">
                <a:extLst>
                  <a:ext uri="{FF2B5EF4-FFF2-40B4-BE49-F238E27FC236}">
                    <a16:creationId xmlns:a16="http://schemas.microsoft.com/office/drawing/2014/main" id="{409DB3F3-F871-48DD-9234-AC5B31721D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1" y="2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19" name="Oval 1235">
                <a:extLst>
                  <a:ext uri="{FF2B5EF4-FFF2-40B4-BE49-F238E27FC236}">
                    <a16:creationId xmlns:a16="http://schemas.microsoft.com/office/drawing/2014/main" id="{2331D033-AF55-43A6-8145-7B12BF4BA7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70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0" name="Oval 1236">
                <a:extLst>
                  <a:ext uri="{FF2B5EF4-FFF2-40B4-BE49-F238E27FC236}">
                    <a16:creationId xmlns:a16="http://schemas.microsoft.com/office/drawing/2014/main" id="{DB6CF588-E2C7-4D87-B079-1EE2B48BE1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7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1" name="Oval 1237">
                <a:extLst>
                  <a:ext uri="{FF2B5EF4-FFF2-40B4-BE49-F238E27FC236}">
                    <a16:creationId xmlns:a16="http://schemas.microsoft.com/office/drawing/2014/main" id="{24E16872-0170-4739-9476-3A3B74CFD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5" y="26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2" name="Oval 1238">
                <a:extLst>
                  <a:ext uri="{FF2B5EF4-FFF2-40B4-BE49-F238E27FC236}">
                    <a16:creationId xmlns:a16="http://schemas.microsoft.com/office/drawing/2014/main" id="{7A907D9E-7D8F-4D46-A50E-F6DCD09FFF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68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3" name="Oval 1239">
                <a:extLst>
                  <a:ext uri="{FF2B5EF4-FFF2-40B4-BE49-F238E27FC236}">
                    <a16:creationId xmlns:a16="http://schemas.microsoft.com/office/drawing/2014/main" id="{AC17EE58-71F1-47A0-97C4-A3C6CF44B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7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4" name="Oval 1240">
                <a:extLst>
                  <a:ext uri="{FF2B5EF4-FFF2-40B4-BE49-F238E27FC236}">
                    <a16:creationId xmlns:a16="http://schemas.microsoft.com/office/drawing/2014/main" id="{6FFEFBC0-A6F6-455F-A987-AF37B8731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7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5" name="Oval 1241">
                <a:extLst>
                  <a:ext uri="{FF2B5EF4-FFF2-40B4-BE49-F238E27FC236}">
                    <a16:creationId xmlns:a16="http://schemas.microsoft.com/office/drawing/2014/main" id="{08FE5951-23B1-40A0-B679-40E5A8EEF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90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6" name="Oval 1242">
                <a:extLst>
                  <a:ext uri="{FF2B5EF4-FFF2-40B4-BE49-F238E27FC236}">
                    <a16:creationId xmlns:a16="http://schemas.microsoft.com/office/drawing/2014/main" id="{4CF9F94D-ECC3-4F9E-8047-991E880D6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29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7" name="Oval 1243">
                <a:extLst>
                  <a:ext uri="{FF2B5EF4-FFF2-40B4-BE49-F238E27FC236}">
                    <a16:creationId xmlns:a16="http://schemas.microsoft.com/office/drawing/2014/main" id="{920DAB62-EB8A-473B-88F7-52AD7B61D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9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8" name="Oval 1244">
                <a:extLst>
                  <a:ext uri="{FF2B5EF4-FFF2-40B4-BE49-F238E27FC236}">
                    <a16:creationId xmlns:a16="http://schemas.microsoft.com/office/drawing/2014/main" id="{1AEEB25C-BF61-4127-AF7F-7FECED21B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96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29" name="Oval 1245">
                <a:extLst>
                  <a:ext uri="{FF2B5EF4-FFF2-40B4-BE49-F238E27FC236}">
                    <a16:creationId xmlns:a16="http://schemas.microsoft.com/office/drawing/2014/main" id="{51CEF079-6A3B-44D9-8064-3A9100519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9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0" name="Oval 1246">
                <a:extLst>
                  <a:ext uri="{FF2B5EF4-FFF2-40B4-BE49-F238E27FC236}">
                    <a16:creationId xmlns:a16="http://schemas.microsoft.com/office/drawing/2014/main" id="{D2E5ADC1-CE19-4C95-B035-8E8E21480E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9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1" name="Oval 1247">
                <a:extLst>
                  <a:ext uri="{FF2B5EF4-FFF2-40B4-BE49-F238E27FC236}">
                    <a16:creationId xmlns:a16="http://schemas.microsoft.com/office/drawing/2014/main" id="{0A1A3950-53F0-48C9-BC7F-DB543D7E3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2" name="Oval 1248">
                <a:extLst>
                  <a:ext uri="{FF2B5EF4-FFF2-40B4-BE49-F238E27FC236}">
                    <a16:creationId xmlns:a16="http://schemas.microsoft.com/office/drawing/2014/main" id="{8F8F80D6-5E0A-47F6-8CBC-226C2291B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3" name="Oval 1249">
                <a:extLst>
                  <a:ext uri="{FF2B5EF4-FFF2-40B4-BE49-F238E27FC236}">
                    <a16:creationId xmlns:a16="http://schemas.microsoft.com/office/drawing/2014/main" id="{5F764DA1-718D-461F-AA42-B529BCB4E5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1" y="29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4" name="Oval 1250">
                <a:extLst>
                  <a:ext uri="{FF2B5EF4-FFF2-40B4-BE49-F238E27FC236}">
                    <a16:creationId xmlns:a16="http://schemas.microsoft.com/office/drawing/2014/main" id="{EBBC6FBE-12E5-44EF-B551-CCED57BEBC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5" name="Oval 1251">
                <a:extLst>
                  <a:ext uri="{FF2B5EF4-FFF2-40B4-BE49-F238E27FC236}">
                    <a16:creationId xmlns:a16="http://schemas.microsoft.com/office/drawing/2014/main" id="{61D784D8-3A7C-4C56-904E-1EA87A5AD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9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6" name="Oval 1252">
                <a:extLst>
                  <a:ext uri="{FF2B5EF4-FFF2-40B4-BE49-F238E27FC236}">
                    <a16:creationId xmlns:a16="http://schemas.microsoft.com/office/drawing/2014/main" id="{0E5ECB8B-4689-4522-AFD8-7932E13EEB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25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7" name="Oval 1253">
                <a:extLst>
                  <a:ext uri="{FF2B5EF4-FFF2-40B4-BE49-F238E27FC236}">
                    <a16:creationId xmlns:a16="http://schemas.microsoft.com/office/drawing/2014/main" id="{FECF2A92-C137-4597-A223-E4D718FD6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0" y="26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8" name="Oval 1254">
                <a:extLst>
                  <a:ext uri="{FF2B5EF4-FFF2-40B4-BE49-F238E27FC236}">
                    <a16:creationId xmlns:a16="http://schemas.microsoft.com/office/drawing/2014/main" id="{AA9A630E-25FC-41AB-940D-7C3B6F868A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9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39" name="Oval 1255">
                <a:extLst>
                  <a:ext uri="{FF2B5EF4-FFF2-40B4-BE49-F238E27FC236}">
                    <a16:creationId xmlns:a16="http://schemas.microsoft.com/office/drawing/2014/main" id="{DC45540E-518C-45F4-B91E-9ABE1E0008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92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0" name="Oval 1256">
                <a:extLst>
                  <a:ext uri="{FF2B5EF4-FFF2-40B4-BE49-F238E27FC236}">
                    <a16:creationId xmlns:a16="http://schemas.microsoft.com/office/drawing/2014/main" id="{531E18D1-084A-4C7E-B352-0BCC02F95D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9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1" name="Oval 1257">
                <a:extLst>
                  <a:ext uri="{FF2B5EF4-FFF2-40B4-BE49-F238E27FC236}">
                    <a16:creationId xmlns:a16="http://schemas.microsoft.com/office/drawing/2014/main" id="{C492FD8D-44B5-4092-A492-80FF7B6B0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2" name="Oval 1258">
                <a:extLst>
                  <a:ext uri="{FF2B5EF4-FFF2-40B4-BE49-F238E27FC236}">
                    <a16:creationId xmlns:a16="http://schemas.microsoft.com/office/drawing/2014/main" id="{0A2D975B-B2FC-46B2-A651-AD906AB92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8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3" name="Oval 1259">
                <a:extLst>
                  <a:ext uri="{FF2B5EF4-FFF2-40B4-BE49-F238E27FC236}">
                    <a16:creationId xmlns:a16="http://schemas.microsoft.com/office/drawing/2014/main" id="{F1EE3B60-0C46-48D7-BCD3-6DDCBA0A4B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283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4" name="Oval 1260">
                <a:extLst>
                  <a:ext uri="{FF2B5EF4-FFF2-40B4-BE49-F238E27FC236}">
                    <a16:creationId xmlns:a16="http://schemas.microsoft.com/office/drawing/2014/main" id="{3C5BA9D7-7C5D-43B7-A230-F56346F05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87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5" name="Oval 1261">
                <a:extLst>
                  <a:ext uri="{FF2B5EF4-FFF2-40B4-BE49-F238E27FC236}">
                    <a16:creationId xmlns:a16="http://schemas.microsoft.com/office/drawing/2014/main" id="{14FAEE6F-1540-4EC4-98E1-392FBD4B8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85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6" name="Oval 1262">
                <a:extLst>
                  <a:ext uri="{FF2B5EF4-FFF2-40B4-BE49-F238E27FC236}">
                    <a16:creationId xmlns:a16="http://schemas.microsoft.com/office/drawing/2014/main" id="{0BA3EFC8-4645-4BA6-BCBB-36CF6D4C04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8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7" name="Oval 1263">
                <a:extLst>
                  <a:ext uri="{FF2B5EF4-FFF2-40B4-BE49-F238E27FC236}">
                    <a16:creationId xmlns:a16="http://schemas.microsoft.com/office/drawing/2014/main" id="{61183638-01F0-4610-9D01-849ADDDD6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8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8" name="Oval 1264">
                <a:extLst>
                  <a:ext uri="{FF2B5EF4-FFF2-40B4-BE49-F238E27FC236}">
                    <a16:creationId xmlns:a16="http://schemas.microsoft.com/office/drawing/2014/main" id="{9BA4FE99-CF19-4201-96B4-4B1E9AC66C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28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49" name="Oval 1265">
                <a:extLst>
                  <a:ext uri="{FF2B5EF4-FFF2-40B4-BE49-F238E27FC236}">
                    <a16:creationId xmlns:a16="http://schemas.microsoft.com/office/drawing/2014/main" id="{F8C7022B-FAE1-4CED-BEF5-66F820BAD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82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0" name="Oval 1266">
                <a:extLst>
                  <a:ext uri="{FF2B5EF4-FFF2-40B4-BE49-F238E27FC236}">
                    <a16:creationId xmlns:a16="http://schemas.microsoft.com/office/drawing/2014/main" id="{4AC328B2-2CF2-4ADC-89AC-E4C08ED62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8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1" name="Oval 1267">
                <a:extLst>
                  <a:ext uri="{FF2B5EF4-FFF2-40B4-BE49-F238E27FC236}">
                    <a16:creationId xmlns:a16="http://schemas.microsoft.com/office/drawing/2014/main" id="{58A3B36F-BB4B-4352-9DDF-8959B934A6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88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2" name="Oval 1268">
                <a:extLst>
                  <a:ext uri="{FF2B5EF4-FFF2-40B4-BE49-F238E27FC236}">
                    <a16:creationId xmlns:a16="http://schemas.microsoft.com/office/drawing/2014/main" id="{025E132D-4837-4A22-B7D7-155EF0FFAE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8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3" name="Oval 1269">
                <a:extLst>
                  <a:ext uri="{FF2B5EF4-FFF2-40B4-BE49-F238E27FC236}">
                    <a16:creationId xmlns:a16="http://schemas.microsoft.com/office/drawing/2014/main" id="{34B1D294-010B-4C86-ADE6-225B0E94D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85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4" name="Oval 1270">
                <a:extLst>
                  <a:ext uri="{FF2B5EF4-FFF2-40B4-BE49-F238E27FC236}">
                    <a16:creationId xmlns:a16="http://schemas.microsoft.com/office/drawing/2014/main" id="{3B9AFC96-8762-4E84-ACEC-378863CC9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85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5" name="Oval 1271">
                <a:extLst>
                  <a:ext uri="{FF2B5EF4-FFF2-40B4-BE49-F238E27FC236}">
                    <a16:creationId xmlns:a16="http://schemas.microsoft.com/office/drawing/2014/main" id="{8D820E7C-B883-4D1E-9C55-9707F196D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84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6" name="Oval 1272">
                <a:extLst>
                  <a:ext uri="{FF2B5EF4-FFF2-40B4-BE49-F238E27FC236}">
                    <a16:creationId xmlns:a16="http://schemas.microsoft.com/office/drawing/2014/main" id="{D966AEAA-A57C-4CEF-AA4D-B780B4386E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8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7" name="Oval 1273">
                <a:extLst>
                  <a:ext uri="{FF2B5EF4-FFF2-40B4-BE49-F238E27FC236}">
                    <a16:creationId xmlns:a16="http://schemas.microsoft.com/office/drawing/2014/main" id="{0CA7EBAF-D248-495D-A8D1-00BC6A0B30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8" name="Oval 1274">
                <a:extLst>
                  <a:ext uri="{FF2B5EF4-FFF2-40B4-BE49-F238E27FC236}">
                    <a16:creationId xmlns:a16="http://schemas.microsoft.com/office/drawing/2014/main" id="{0831C53D-D090-438B-BF8C-8D6AF729D2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7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59" name="Oval 1275">
                <a:extLst>
                  <a:ext uri="{FF2B5EF4-FFF2-40B4-BE49-F238E27FC236}">
                    <a16:creationId xmlns:a16="http://schemas.microsoft.com/office/drawing/2014/main" id="{6B2CFD24-AE0F-4590-AC72-1D815AAA94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8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0" name="Oval 1276">
                <a:extLst>
                  <a:ext uri="{FF2B5EF4-FFF2-40B4-BE49-F238E27FC236}">
                    <a16:creationId xmlns:a16="http://schemas.microsoft.com/office/drawing/2014/main" id="{FFE9FF48-0F77-4F53-B11D-77DE095A79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8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1" name="Oval 1277">
                <a:extLst>
                  <a:ext uri="{FF2B5EF4-FFF2-40B4-BE49-F238E27FC236}">
                    <a16:creationId xmlns:a16="http://schemas.microsoft.com/office/drawing/2014/main" id="{34F5F94E-2A34-4AA8-A42D-DFA038D88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85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2" name="Oval 1278">
                <a:extLst>
                  <a:ext uri="{FF2B5EF4-FFF2-40B4-BE49-F238E27FC236}">
                    <a16:creationId xmlns:a16="http://schemas.microsoft.com/office/drawing/2014/main" id="{046048A6-8A79-4F32-A63F-6454E06029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3" name="Oval 1279">
                <a:extLst>
                  <a:ext uri="{FF2B5EF4-FFF2-40B4-BE49-F238E27FC236}">
                    <a16:creationId xmlns:a16="http://schemas.microsoft.com/office/drawing/2014/main" id="{52BF77F0-47DE-4654-853B-6A20CB26B3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8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4" name="Oval 1280">
                <a:extLst>
                  <a:ext uri="{FF2B5EF4-FFF2-40B4-BE49-F238E27FC236}">
                    <a16:creationId xmlns:a16="http://schemas.microsoft.com/office/drawing/2014/main" id="{6A14E011-AB7C-4788-80FA-16BC1E35F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28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5" name="Oval 1281">
                <a:extLst>
                  <a:ext uri="{FF2B5EF4-FFF2-40B4-BE49-F238E27FC236}">
                    <a16:creationId xmlns:a16="http://schemas.microsoft.com/office/drawing/2014/main" id="{595875D5-EBAB-4A0D-ACC2-D3D2B5881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28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6" name="Oval 1282">
                <a:extLst>
                  <a:ext uri="{FF2B5EF4-FFF2-40B4-BE49-F238E27FC236}">
                    <a16:creationId xmlns:a16="http://schemas.microsoft.com/office/drawing/2014/main" id="{FEEBA37C-561A-4D7C-AA21-078E3E802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89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7" name="Oval 1283">
                <a:extLst>
                  <a:ext uri="{FF2B5EF4-FFF2-40B4-BE49-F238E27FC236}">
                    <a16:creationId xmlns:a16="http://schemas.microsoft.com/office/drawing/2014/main" id="{AD612D2A-BFF5-4B76-AC28-F3DA2966F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8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8" name="Oval 1284">
                <a:extLst>
                  <a:ext uri="{FF2B5EF4-FFF2-40B4-BE49-F238E27FC236}">
                    <a16:creationId xmlns:a16="http://schemas.microsoft.com/office/drawing/2014/main" id="{5E2F00DF-6223-449B-9400-5551445C4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69" name="Oval 1285">
                <a:extLst>
                  <a:ext uri="{FF2B5EF4-FFF2-40B4-BE49-F238E27FC236}">
                    <a16:creationId xmlns:a16="http://schemas.microsoft.com/office/drawing/2014/main" id="{553AE2BE-A940-4E13-9D3E-FB8D41063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79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0" name="Oval 1286">
                <a:extLst>
                  <a:ext uri="{FF2B5EF4-FFF2-40B4-BE49-F238E27FC236}">
                    <a16:creationId xmlns:a16="http://schemas.microsoft.com/office/drawing/2014/main" id="{890B3BA0-1829-462E-8086-348D2928D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7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1" name="Oval 1287">
                <a:extLst>
                  <a:ext uri="{FF2B5EF4-FFF2-40B4-BE49-F238E27FC236}">
                    <a16:creationId xmlns:a16="http://schemas.microsoft.com/office/drawing/2014/main" id="{FDD17112-B72B-49BE-BF03-2A5EF26F69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81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2" name="Oval 1288">
                <a:extLst>
                  <a:ext uri="{FF2B5EF4-FFF2-40B4-BE49-F238E27FC236}">
                    <a16:creationId xmlns:a16="http://schemas.microsoft.com/office/drawing/2014/main" id="{F8BD18E8-9DA9-4D65-8A63-2AB1C5DCA2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7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3" name="Oval 1289">
                <a:extLst>
                  <a:ext uri="{FF2B5EF4-FFF2-40B4-BE49-F238E27FC236}">
                    <a16:creationId xmlns:a16="http://schemas.microsoft.com/office/drawing/2014/main" id="{0D8AFD7C-95BB-4D6D-85B2-5F9E6B2ADB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79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4" name="Oval 1290">
                <a:extLst>
                  <a:ext uri="{FF2B5EF4-FFF2-40B4-BE49-F238E27FC236}">
                    <a16:creationId xmlns:a16="http://schemas.microsoft.com/office/drawing/2014/main" id="{F9BC4282-9FD5-4C84-9641-4F769289F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4" y="29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5" name="Oval 1291">
                <a:extLst>
                  <a:ext uri="{FF2B5EF4-FFF2-40B4-BE49-F238E27FC236}">
                    <a16:creationId xmlns:a16="http://schemas.microsoft.com/office/drawing/2014/main" id="{80F664B4-88F3-4908-BB69-AF0D4FF75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9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6" name="Oval 1292">
                <a:extLst>
                  <a:ext uri="{FF2B5EF4-FFF2-40B4-BE49-F238E27FC236}">
                    <a16:creationId xmlns:a16="http://schemas.microsoft.com/office/drawing/2014/main" id="{3B4F26D0-911D-484A-A266-B68194EA3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90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7" name="Oval 1293">
                <a:extLst>
                  <a:ext uri="{FF2B5EF4-FFF2-40B4-BE49-F238E27FC236}">
                    <a16:creationId xmlns:a16="http://schemas.microsoft.com/office/drawing/2014/main" id="{8A0F6CBF-19C9-428C-A659-690C489A4F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5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8" name="Oval 1294">
                <a:extLst>
                  <a:ext uri="{FF2B5EF4-FFF2-40B4-BE49-F238E27FC236}">
                    <a16:creationId xmlns:a16="http://schemas.microsoft.com/office/drawing/2014/main" id="{2F24649B-1FDB-40B6-8545-E957B6C16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26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79" name="Oval 1295">
                <a:extLst>
                  <a:ext uri="{FF2B5EF4-FFF2-40B4-BE49-F238E27FC236}">
                    <a16:creationId xmlns:a16="http://schemas.microsoft.com/office/drawing/2014/main" id="{7FB2DB12-B9E0-4770-B7B4-D1914CFB2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66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0" name="Oval 1296">
                <a:extLst>
                  <a:ext uri="{FF2B5EF4-FFF2-40B4-BE49-F238E27FC236}">
                    <a16:creationId xmlns:a16="http://schemas.microsoft.com/office/drawing/2014/main" id="{C37BCEF7-8730-4213-B9FD-DB9F0DB1F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30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1" name="Oval 1297">
                <a:extLst>
                  <a:ext uri="{FF2B5EF4-FFF2-40B4-BE49-F238E27FC236}">
                    <a16:creationId xmlns:a16="http://schemas.microsoft.com/office/drawing/2014/main" id="{99EED679-A06C-486D-8215-1DE0548D93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309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2" name="Oval 1298">
                <a:extLst>
                  <a:ext uri="{FF2B5EF4-FFF2-40B4-BE49-F238E27FC236}">
                    <a16:creationId xmlns:a16="http://schemas.microsoft.com/office/drawing/2014/main" id="{F6A5804B-601A-4C93-B430-CF2CC6D056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303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3" name="Oval 1299">
                <a:extLst>
                  <a:ext uri="{FF2B5EF4-FFF2-40B4-BE49-F238E27FC236}">
                    <a16:creationId xmlns:a16="http://schemas.microsoft.com/office/drawing/2014/main" id="{6B1140C0-4368-4F5E-99EB-69C76FF3E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30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4" name="Oval 1300">
                <a:extLst>
                  <a:ext uri="{FF2B5EF4-FFF2-40B4-BE49-F238E27FC236}">
                    <a16:creationId xmlns:a16="http://schemas.microsoft.com/office/drawing/2014/main" id="{88847C33-DB3C-455E-8CE6-29D9846F35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30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5" name="Oval 1301">
                <a:extLst>
                  <a:ext uri="{FF2B5EF4-FFF2-40B4-BE49-F238E27FC236}">
                    <a16:creationId xmlns:a16="http://schemas.microsoft.com/office/drawing/2014/main" id="{A20C88D4-FB68-487E-88D3-1A19D37E9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30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6" name="Oval 1302">
                <a:extLst>
                  <a:ext uri="{FF2B5EF4-FFF2-40B4-BE49-F238E27FC236}">
                    <a16:creationId xmlns:a16="http://schemas.microsoft.com/office/drawing/2014/main" id="{F47E62A2-45A9-496A-94E2-4E5AD88FB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5" y="301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7" name="Oval 1303">
                <a:extLst>
                  <a:ext uri="{FF2B5EF4-FFF2-40B4-BE49-F238E27FC236}">
                    <a16:creationId xmlns:a16="http://schemas.microsoft.com/office/drawing/2014/main" id="{FD37CB44-F1E9-4884-BCB1-E0D6E7667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30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8" name="Oval 1304">
                <a:extLst>
                  <a:ext uri="{FF2B5EF4-FFF2-40B4-BE49-F238E27FC236}">
                    <a16:creationId xmlns:a16="http://schemas.microsoft.com/office/drawing/2014/main" id="{28388415-1BDF-4E4A-947D-C30A4ABE24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307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89" name="Oval 1305">
                <a:extLst>
                  <a:ext uri="{FF2B5EF4-FFF2-40B4-BE49-F238E27FC236}">
                    <a16:creationId xmlns:a16="http://schemas.microsoft.com/office/drawing/2014/main" id="{B4F7D695-E16B-40F6-A97F-18CE69EEC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3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0" name="Oval 1306">
                <a:extLst>
                  <a:ext uri="{FF2B5EF4-FFF2-40B4-BE49-F238E27FC236}">
                    <a16:creationId xmlns:a16="http://schemas.microsoft.com/office/drawing/2014/main" id="{856A6587-4C37-4209-A285-CD9E7BEA7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303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1" name="Oval 1307">
                <a:extLst>
                  <a:ext uri="{FF2B5EF4-FFF2-40B4-BE49-F238E27FC236}">
                    <a16:creationId xmlns:a16="http://schemas.microsoft.com/office/drawing/2014/main" id="{3E6C5029-9998-4EFC-8C16-986F938D7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302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2" name="Oval 1308">
                <a:extLst>
                  <a:ext uri="{FF2B5EF4-FFF2-40B4-BE49-F238E27FC236}">
                    <a16:creationId xmlns:a16="http://schemas.microsoft.com/office/drawing/2014/main" id="{03F14161-5DC4-4AC4-B56D-1EAB460CF3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30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3" name="Oval 1309">
                <a:extLst>
                  <a:ext uri="{FF2B5EF4-FFF2-40B4-BE49-F238E27FC236}">
                    <a16:creationId xmlns:a16="http://schemas.microsoft.com/office/drawing/2014/main" id="{89AD873C-D839-4884-8699-A7CB8EDE1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309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4" name="Oval 1310">
                <a:extLst>
                  <a:ext uri="{FF2B5EF4-FFF2-40B4-BE49-F238E27FC236}">
                    <a16:creationId xmlns:a16="http://schemas.microsoft.com/office/drawing/2014/main" id="{834EB90B-C5ED-439B-AC14-77CD2407F1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310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5" name="Oval 1311">
                <a:extLst>
                  <a:ext uri="{FF2B5EF4-FFF2-40B4-BE49-F238E27FC236}">
                    <a16:creationId xmlns:a16="http://schemas.microsoft.com/office/drawing/2014/main" id="{2F22ACC2-0113-4C86-9ECD-7FFC7915E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303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6" name="Oval 1312">
                <a:extLst>
                  <a:ext uri="{FF2B5EF4-FFF2-40B4-BE49-F238E27FC236}">
                    <a16:creationId xmlns:a16="http://schemas.microsoft.com/office/drawing/2014/main" id="{44A1AB94-BDFC-4575-A073-12DDDD0F7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30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7" name="Oval 1313">
                <a:extLst>
                  <a:ext uri="{FF2B5EF4-FFF2-40B4-BE49-F238E27FC236}">
                    <a16:creationId xmlns:a16="http://schemas.microsoft.com/office/drawing/2014/main" id="{315791D7-526F-4EF1-B1FA-158C0BBA0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99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8" name="Oval 1314">
                <a:extLst>
                  <a:ext uri="{FF2B5EF4-FFF2-40B4-BE49-F238E27FC236}">
                    <a16:creationId xmlns:a16="http://schemas.microsoft.com/office/drawing/2014/main" id="{FBF0B6A5-F1A6-4678-8666-B3E5FF2C86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99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299" name="Oval 1315">
                <a:extLst>
                  <a:ext uri="{FF2B5EF4-FFF2-40B4-BE49-F238E27FC236}">
                    <a16:creationId xmlns:a16="http://schemas.microsoft.com/office/drawing/2014/main" id="{92BD9AA7-D3BA-42DF-AD72-E9A035AF2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301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0" name="Oval 1316">
                <a:extLst>
                  <a:ext uri="{FF2B5EF4-FFF2-40B4-BE49-F238E27FC236}">
                    <a16:creationId xmlns:a16="http://schemas.microsoft.com/office/drawing/2014/main" id="{8BF4DB35-5F3F-4482-AAA9-A59CCAB64A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304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1" name="Oval 1317">
                <a:extLst>
                  <a:ext uri="{FF2B5EF4-FFF2-40B4-BE49-F238E27FC236}">
                    <a16:creationId xmlns:a16="http://schemas.microsoft.com/office/drawing/2014/main" id="{8B7B6034-2E16-4061-9576-E9AE8D91E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308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2" name="Oval 1318">
                <a:extLst>
                  <a:ext uri="{FF2B5EF4-FFF2-40B4-BE49-F238E27FC236}">
                    <a16:creationId xmlns:a16="http://schemas.microsoft.com/office/drawing/2014/main" id="{46625E2E-4403-4B68-9F4E-CD89C25AD2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3" y="302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303" name="Oval 1319">
                <a:extLst>
                  <a:ext uri="{FF2B5EF4-FFF2-40B4-BE49-F238E27FC236}">
                    <a16:creationId xmlns:a16="http://schemas.microsoft.com/office/drawing/2014/main" id="{E851C515-4805-4F8E-B972-D365AB1552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05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0" name="Group 1521">
              <a:extLst>
                <a:ext uri="{FF2B5EF4-FFF2-40B4-BE49-F238E27FC236}">
                  <a16:creationId xmlns:a16="http://schemas.microsoft.com/office/drawing/2014/main" id="{528D804D-FC10-49DF-B35E-D86496516A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11" y="2771"/>
              <a:ext cx="418" cy="429"/>
              <a:chOff x="1311" y="2771"/>
              <a:chExt cx="418" cy="429"/>
            </a:xfrm>
          </p:grpSpPr>
          <p:sp>
            <p:nvSpPr>
              <p:cNvPr id="22904" name="Oval 1321">
                <a:extLst>
                  <a:ext uri="{FF2B5EF4-FFF2-40B4-BE49-F238E27FC236}">
                    <a16:creationId xmlns:a16="http://schemas.microsoft.com/office/drawing/2014/main" id="{48E32BB0-3E39-4651-AB78-11772C4555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13" y="304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5" name="Oval 1322">
                <a:extLst>
                  <a:ext uri="{FF2B5EF4-FFF2-40B4-BE49-F238E27FC236}">
                    <a16:creationId xmlns:a16="http://schemas.microsoft.com/office/drawing/2014/main" id="{A0B98806-0FE8-4D0A-B2A9-7B73E22628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305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6" name="Oval 1323">
                <a:extLst>
                  <a:ext uri="{FF2B5EF4-FFF2-40B4-BE49-F238E27FC236}">
                    <a16:creationId xmlns:a16="http://schemas.microsoft.com/office/drawing/2014/main" id="{207B864B-F822-4AD1-9B1B-97298DEAE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30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7" name="Oval 1324">
                <a:extLst>
                  <a:ext uri="{FF2B5EF4-FFF2-40B4-BE49-F238E27FC236}">
                    <a16:creationId xmlns:a16="http://schemas.microsoft.com/office/drawing/2014/main" id="{F8871F12-936E-498E-BD9D-4CBBF2D7F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302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8" name="Oval 1325">
                <a:extLst>
                  <a:ext uri="{FF2B5EF4-FFF2-40B4-BE49-F238E27FC236}">
                    <a16:creationId xmlns:a16="http://schemas.microsoft.com/office/drawing/2014/main" id="{17C5E0B0-6CD4-4832-A729-FBF2A20C7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9" y="306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9" name="Oval 1326">
                <a:extLst>
                  <a:ext uri="{FF2B5EF4-FFF2-40B4-BE49-F238E27FC236}">
                    <a16:creationId xmlns:a16="http://schemas.microsoft.com/office/drawing/2014/main" id="{252DEFDD-5C67-48D7-80BE-E9B95861C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9" y="3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0" name="Oval 1327">
                <a:extLst>
                  <a:ext uri="{FF2B5EF4-FFF2-40B4-BE49-F238E27FC236}">
                    <a16:creationId xmlns:a16="http://schemas.microsoft.com/office/drawing/2014/main" id="{D82499D7-5FF7-4B3A-8F92-54A2A4B63C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5" y="305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1" name="Oval 1328">
                <a:extLst>
                  <a:ext uri="{FF2B5EF4-FFF2-40B4-BE49-F238E27FC236}">
                    <a16:creationId xmlns:a16="http://schemas.microsoft.com/office/drawing/2014/main" id="{5F7FD176-580A-4115-820F-CED671C42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308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2" name="Oval 1329">
                <a:extLst>
                  <a:ext uri="{FF2B5EF4-FFF2-40B4-BE49-F238E27FC236}">
                    <a16:creationId xmlns:a16="http://schemas.microsoft.com/office/drawing/2014/main" id="{888D0FC4-05B5-4B98-BC65-D9FCAFDA6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310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3" name="Oval 1330">
                <a:extLst>
                  <a:ext uri="{FF2B5EF4-FFF2-40B4-BE49-F238E27FC236}">
                    <a16:creationId xmlns:a16="http://schemas.microsoft.com/office/drawing/2014/main" id="{48AA8469-6278-4056-96B9-31B619DEB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302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4" name="Oval 1331">
                <a:extLst>
                  <a:ext uri="{FF2B5EF4-FFF2-40B4-BE49-F238E27FC236}">
                    <a16:creationId xmlns:a16="http://schemas.microsoft.com/office/drawing/2014/main" id="{1820DB37-1936-4A85-B815-2A9AE964B9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304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5" name="Oval 1332">
                <a:extLst>
                  <a:ext uri="{FF2B5EF4-FFF2-40B4-BE49-F238E27FC236}">
                    <a16:creationId xmlns:a16="http://schemas.microsoft.com/office/drawing/2014/main" id="{0E765470-B97D-42B9-9AE9-A077090F0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30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6" name="Oval 1333">
                <a:extLst>
                  <a:ext uri="{FF2B5EF4-FFF2-40B4-BE49-F238E27FC236}">
                    <a16:creationId xmlns:a16="http://schemas.microsoft.com/office/drawing/2014/main" id="{A4764E6F-F3BF-409E-B6E7-0F1B29B5E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300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7" name="Oval 1334">
                <a:extLst>
                  <a:ext uri="{FF2B5EF4-FFF2-40B4-BE49-F238E27FC236}">
                    <a16:creationId xmlns:a16="http://schemas.microsoft.com/office/drawing/2014/main" id="{EE5E7A13-65E1-40EF-B5C0-781C733F9C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305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8" name="Oval 1335">
                <a:extLst>
                  <a:ext uri="{FF2B5EF4-FFF2-40B4-BE49-F238E27FC236}">
                    <a16:creationId xmlns:a16="http://schemas.microsoft.com/office/drawing/2014/main" id="{895F8109-1E90-469E-B079-22B276524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3" y="30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19" name="Oval 1336">
                <a:extLst>
                  <a:ext uri="{FF2B5EF4-FFF2-40B4-BE49-F238E27FC236}">
                    <a16:creationId xmlns:a16="http://schemas.microsoft.com/office/drawing/2014/main" id="{EDBF22A4-B82C-4F92-8151-9E05FC773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6" y="308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0" name="Oval 1337">
                <a:extLst>
                  <a:ext uri="{FF2B5EF4-FFF2-40B4-BE49-F238E27FC236}">
                    <a16:creationId xmlns:a16="http://schemas.microsoft.com/office/drawing/2014/main" id="{02C4D058-49DB-4D1E-9863-694807393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02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1" name="Oval 1338">
                <a:extLst>
                  <a:ext uri="{FF2B5EF4-FFF2-40B4-BE49-F238E27FC236}">
                    <a16:creationId xmlns:a16="http://schemas.microsoft.com/office/drawing/2014/main" id="{8C84D996-C41A-4826-80ED-8DC95D1EB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30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2" name="Oval 1339">
                <a:extLst>
                  <a:ext uri="{FF2B5EF4-FFF2-40B4-BE49-F238E27FC236}">
                    <a16:creationId xmlns:a16="http://schemas.microsoft.com/office/drawing/2014/main" id="{1D72F434-BE33-47B2-8A3C-665A63D66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301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3" name="Oval 1340">
                <a:extLst>
                  <a:ext uri="{FF2B5EF4-FFF2-40B4-BE49-F238E27FC236}">
                    <a16:creationId xmlns:a16="http://schemas.microsoft.com/office/drawing/2014/main" id="{A6742D44-4339-404B-8F55-0915E4FA9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304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4" name="Oval 1341">
                <a:extLst>
                  <a:ext uri="{FF2B5EF4-FFF2-40B4-BE49-F238E27FC236}">
                    <a16:creationId xmlns:a16="http://schemas.microsoft.com/office/drawing/2014/main" id="{204B2819-4B91-43CF-BDBB-4BC52AAB4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30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5" name="Oval 1342">
                <a:extLst>
                  <a:ext uri="{FF2B5EF4-FFF2-40B4-BE49-F238E27FC236}">
                    <a16:creationId xmlns:a16="http://schemas.microsoft.com/office/drawing/2014/main" id="{6E7D70AF-8C54-4211-B07B-E2ED375E2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4" y="308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6" name="Oval 1343">
                <a:extLst>
                  <a:ext uri="{FF2B5EF4-FFF2-40B4-BE49-F238E27FC236}">
                    <a16:creationId xmlns:a16="http://schemas.microsoft.com/office/drawing/2014/main" id="{43EBE0EB-9C36-48D1-9546-722A3B9A9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30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7" name="Oval 1344">
                <a:extLst>
                  <a:ext uri="{FF2B5EF4-FFF2-40B4-BE49-F238E27FC236}">
                    <a16:creationId xmlns:a16="http://schemas.microsoft.com/office/drawing/2014/main" id="{431B5196-5878-4E30-8536-6EB8E214A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30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8" name="Oval 1345">
                <a:extLst>
                  <a:ext uri="{FF2B5EF4-FFF2-40B4-BE49-F238E27FC236}">
                    <a16:creationId xmlns:a16="http://schemas.microsoft.com/office/drawing/2014/main" id="{B9D0E3DA-D730-4195-90C6-87B3D6C64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30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29" name="Oval 1346">
                <a:extLst>
                  <a:ext uri="{FF2B5EF4-FFF2-40B4-BE49-F238E27FC236}">
                    <a16:creationId xmlns:a16="http://schemas.microsoft.com/office/drawing/2014/main" id="{9E648FC2-7398-444A-9EB8-F56B7E907B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301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0" name="Oval 1347">
                <a:extLst>
                  <a:ext uri="{FF2B5EF4-FFF2-40B4-BE49-F238E27FC236}">
                    <a16:creationId xmlns:a16="http://schemas.microsoft.com/office/drawing/2014/main" id="{F466F392-CA56-4118-98EA-6A2E4FE0DC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3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1" name="Oval 1348">
                <a:extLst>
                  <a:ext uri="{FF2B5EF4-FFF2-40B4-BE49-F238E27FC236}">
                    <a16:creationId xmlns:a16="http://schemas.microsoft.com/office/drawing/2014/main" id="{1AC35A3F-8CFA-4D89-B7F8-4542ACF23A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7" y="306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2" name="Oval 1349">
                <a:extLst>
                  <a:ext uri="{FF2B5EF4-FFF2-40B4-BE49-F238E27FC236}">
                    <a16:creationId xmlns:a16="http://schemas.microsoft.com/office/drawing/2014/main" id="{23AA1F93-ECCF-4869-8456-D1412D50B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4" y="30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3" name="Oval 1350">
                <a:extLst>
                  <a:ext uri="{FF2B5EF4-FFF2-40B4-BE49-F238E27FC236}">
                    <a16:creationId xmlns:a16="http://schemas.microsoft.com/office/drawing/2014/main" id="{C005691E-547B-495A-904A-1AC8CB025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0" y="298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4" name="Oval 1351">
                <a:extLst>
                  <a:ext uri="{FF2B5EF4-FFF2-40B4-BE49-F238E27FC236}">
                    <a16:creationId xmlns:a16="http://schemas.microsoft.com/office/drawing/2014/main" id="{5B51625A-48B5-44CA-BAFD-826031E08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298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5" name="Oval 1352">
                <a:extLst>
                  <a:ext uri="{FF2B5EF4-FFF2-40B4-BE49-F238E27FC236}">
                    <a16:creationId xmlns:a16="http://schemas.microsoft.com/office/drawing/2014/main" id="{85D18E57-12D7-4470-8A4A-D7365680C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302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6" name="Oval 1353">
                <a:extLst>
                  <a:ext uri="{FF2B5EF4-FFF2-40B4-BE49-F238E27FC236}">
                    <a16:creationId xmlns:a16="http://schemas.microsoft.com/office/drawing/2014/main" id="{789E6A54-02E4-4E46-A7A2-962C034392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0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7" name="Oval 1354">
                <a:extLst>
                  <a:ext uri="{FF2B5EF4-FFF2-40B4-BE49-F238E27FC236}">
                    <a16:creationId xmlns:a16="http://schemas.microsoft.com/office/drawing/2014/main" id="{B9DBF4C5-34B3-4EAD-A9C8-9928349A86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302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8" name="Oval 1355">
                <a:extLst>
                  <a:ext uri="{FF2B5EF4-FFF2-40B4-BE49-F238E27FC236}">
                    <a16:creationId xmlns:a16="http://schemas.microsoft.com/office/drawing/2014/main" id="{6AF3BBBC-42E2-421F-BA4C-3F2E7263F7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4" y="30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39" name="Oval 1356">
                <a:extLst>
                  <a:ext uri="{FF2B5EF4-FFF2-40B4-BE49-F238E27FC236}">
                    <a16:creationId xmlns:a16="http://schemas.microsoft.com/office/drawing/2014/main" id="{F4947230-BF26-4C0A-B237-04EE4ECD55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9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0" name="Oval 1357">
                <a:extLst>
                  <a:ext uri="{FF2B5EF4-FFF2-40B4-BE49-F238E27FC236}">
                    <a16:creationId xmlns:a16="http://schemas.microsoft.com/office/drawing/2014/main" id="{72AEE13E-3D17-43C9-9F81-50FEA9865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95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1" name="Oval 1358">
                <a:extLst>
                  <a:ext uri="{FF2B5EF4-FFF2-40B4-BE49-F238E27FC236}">
                    <a16:creationId xmlns:a16="http://schemas.microsoft.com/office/drawing/2014/main" id="{F696861F-AA10-4494-B8AB-DA668B7604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3" y="29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2" name="Oval 1359">
                <a:extLst>
                  <a:ext uri="{FF2B5EF4-FFF2-40B4-BE49-F238E27FC236}">
                    <a16:creationId xmlns:a16="http://schemas.microsoft.com/office/drawing/2014/main" id="{197FEB0A-8777-40FC-9C2E-8F2D8BC6A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300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3" name="Oval 1360">
                <a:extLst>
                  <a:ext uri="{FF2B5EF4-FFF2-40B4-BE49-F238E27FC236}">
                    <a16:creationId xmlns:a16="http://schemas.microsoft.com/office/drawing/2014/main" id="{C49AFA3E-A036-471A-9A91-47236C4F2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29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4" name="Oval 1361">
                <a:extLst>
                  <a:ext uri="{FF2B5EF4-FFF2-40B4-BE49-F238E27FC236}">
                    <a16:creationId xmlns:a16="http://schemas.microsoft.com/office/drawing/2014/main" id="{4E5ACA2F-3655-474A-8E51-082C51190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9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5" name="Oval 1362">
                <a:extLst>
                  <a:ext uri="{FF2B5EF4-FFF2-40B4-BE49-F238E27FC236}">
                    <a16:creationId xmlns:a16="http://schemas.microsoft.com/office/drawing/2014/main" id="{E409C6EB-60AC-4E07-804B-46A98A31EA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300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6" name="Oval 1363">
                <a:extLst>
                  <a:ext uri="{FF2B5EF4-FFF2-40B4-BE49-F238E27FC236}">
                    <a16:creationId xmlns:a16="http://schemas.microsoft.com/office/drawing/2014/main" id="{773BE155-4689-48A6-A19C-DDEDDDAF4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94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7" name="Oval 1364">
                <a:extLst>
                  <a:ext uri="{FF2B5EF4-FFF2-40B4-BE49-F238E27FC236}">
                    <a16:creationId xmlns:a16="http://schemas.microsoft.com/office/drawing/2014/main" id="{C3BBBF63-8F33-4182-BE74-61C774C07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985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8" name="Oval 1365">
                <a:extLst>
                  <a:ext uri="{FF2B5EF4-FFF2-40B4-BE49-F238E27FC236}">
                    <a16:creationId xmlns:a16="http://schemas.microsoft.com/office/drawing/2014/main" id="{EC7B00A7-AE94-40D4-BE03-415BC394A9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7" y="292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49" name="Oval 1366">
                <a:extLst>
                  <a:ext uri="{FF2B5EF4-FFF2-40B4-BE49-F238E27FC236}">
                    <a16:creationId xmlns:a16="http://schemas.microsoft.com/office/drawing/2014/main" id="{A4D86C2C-91FE-419E-AD5E-36CC6F12F7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9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0" name="Oval 1367">
                <a:extLst>
                  <a:ext uri="{FF2B5EF4-FFF2-40B4-BE49-F238E27FC236}">
                    <a16:creationId xmlns:a16="http://schemas.microsoft.com/office/drawing/2014/main" id="{3A654DEB-4F20-4873-A3ED-CAC3EDC2DC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29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1" name="Oval 1368">
                <a:extLst>
                  <a:ext uri="{FF2B5EF4-FFF2-40B4-BE49-F238E27FC236}">
                    <a16:creationId xmlns:a16="http://schemas.microsoft.com/office/drawing/2014/main" id="{6F2BFD9B-CBF1-43C9-9BD9-485C61220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9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2" name="Oval 1369">
                <a:extLst>
                  <a:ext uri="{FF2B5EF4-FFF2-40B4-BE49-F238E27FC236}">
                    <a16:creationId xmlns:a16="http://schemas.microsoft.com/office/drawing/2014/main" id="{8D6E6DB4-5B2C-453F-84F9-29964E2EA6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9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3" name="Oval 1370">
                <a:extLst>
                  <a:ext uri="{FF2B5EF4-FFF2-40B4-BE49-F238E27FC236}">
                    <a16:creationId xmlns:a16="http://schemas.microsoft.com/office/drawing/2014/main" id="{4A701132-C4FE-486B-A377-E897E743A3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9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4" name="Oval 1371">
                <a:extLst>
                  <a:ext uri="{FF2B5EF4-FFF2-40B4-BE49-F238E27FC236}">
                    <a16:creationId xmlns:a16="http://schemas.microsoft.com/office/drawing/2014/main" id="{8846483A-E8CC-40D7-B57A-DEE4B1E46E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29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5" name="Oval 1372">
                <a:extLst>
                  <a:ext uri="{FF2B5EF4-FFF2-40B4-BE49-F238E27FC236}">
                    <a16:creationId xmlns:a16="http://schemas.microsoft.com/office/drawing/2014/main" id="{F834D9E2-7016-43A9-8C5A-623F79FBF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29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6" name="Oval 1373">
                <a:extLst>
                  <a:ext uri="{FF2B5EF4-FFF2-40B4-BE49-F238E27FC236}">
                    <a16:creationId xmlns:a16="http://schemas.microsoft.com/office/drawing/2014/main" id="{1ACCF090-1B9C-413F-B83A-B723AFF04F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292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7" name="Oval 1374">
                <a:extLst>
                  <a:ext uri="{FF2B5EF4-FFF2-40B4-BE49-F238E27FC236}">
                    <a16:creationId xmlns:a16="http://schemas.microsoft.com/office/drawing/2014/main" id="{27D34012-7E78-4A3A-8F66-A03379836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2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8" name="Oval 1375">
                <a:extLst>
                  <a:ext uri="{FF2B5EF4-FFF2-40B4-BE49-F238E27FC236}">
                    <a16:creationId xmlns:a16="http://schemas.microsoft.com/office/drawing/2014/main" id="{649CE5C7-48F6-4A33-8A58-9F9420FA6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96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59" name="Oval 1376">
                <a:extLst>
                  <a:ext uri="{FF2B5EF4-FFF2-40B4-BE49-F238E27FC236}">
                    <a16:creationId xmlns:a16="http://schemas.microsoft.com/office/drawing/2014/main" id="{8DCF2D6F-0D4F-40F0-938D-FCB3028A8E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29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0" name="Oval 1377">
                <a:extLst>
                  <a:ext uri="{FF2B5EF4-FFF2-40B4-BE49-F238E27FC236}">
                    <a16:creationId xmlns:a16="http://schemas.microsoft.com/office/drawing/2014/main" id="{03B59E0C-842C-4E41-8ABB-F993E5E310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98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1" name="Oval 1378">
                <a:extLst>
                  <a:ext uri="{FF2B5EF4-FFF2-40B4-BE49-F238E27FC236}">
                    <a16:creationId xmlns:a16="http://schemas.microsoft.com/office/drawing/2014/main" id="{D9568B75-F9EB-4D27-BD8C-47013D5E43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9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2" name="Oval 1379">
                <a:extLst>
                  <a:ext uri="{FF2B5EF4-FFF2-40B4-BE49-F238E27FC236}">
                    <a16:creationId xmlns:a16="http://schemas.microsoft.com/office/drawing/2014/main" id="{06089B30-F1AD-469D-907E-F9BF4AB0E3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9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3" name="Oval 1380">
                <a:extLst>
                  <a:ext uri="{FF2B5EF4-FFF2-40B4-BE49-F238E27FC236}">
                    <a16:creationId xmlns:a16="http://schemas.microsoft.com/office/drawing/2014/main" id="{CE0831DF-B29C-4802-92B8-F038194829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28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4" name="Oval 1381">
                <a:extLst>
                  <a:ext uri="{FF2B5EF4-FFF2-40B4-BE49-F238E27FC236}">
                    <a16:creationId xmlns:a16="http://schemas.microsoft.com/office/drawing/2014/main" id="{123AD421-F2F2-4537-A69C-943A539510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28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5" name="Oval 1382">
                <a:extLst>
                  <a:ext uri="{FF2B5EF4-FFF2-40B4-BE49-F238E27FC236}">
                    <a16:creationId xmlns:a16="http://schemas.microsoft.com/office/drawing/2014/main" id="{B8977026-2876-404E-B3E9-3655660E1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9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6" name="Oval 1383">
                <a:extLst>
                  <a:ext uri="{FF2B5EF4-FFF2-40B4-BE49-F238E27FC236}">
                    <a16:creationId xmlns:a16="http://schemas.microsoft.com/office/drawing/2014/main" id="{FBE68CE6-CFDB-4D8A-B6D8-90F5E1C75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8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7" name="Oval 1384">
                <a:extLst>
                  <a:ext uri="{FF2B5EF4-FFF2-40B4-BE49-F238E27FC236}">
                    <a16:creationId xmlns:a16="http://schemas.microsoft.com/office/drawing/2014/main" id="{EF02EA6C-154E-45E5-AB07-310F07FE5B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8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8" name="Oval 1385">
                <a:extLst>
                  <a:ext uri="{FF2B5EF4-FFF2-40B4-BE49-F238E27FC236}">
                    <a16:creationId xmlns:a16="http://schemas.microsoft.com/office/drawing/2014/main" id="{B8822C81-D907-4BB9-B6D6-96FDD419F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8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69" name="Oval 1386">
                <a:extLst>
                  <a:ext uri="{FF2B5EF4-FFF2-40B4-BE49-F238E27FC236}">
                    <a16:creationId xmlns:a16="http://schemas.microsoft.com/office/drawing/2014/main" id="{8E361A09-3794-4BA6-A333-55DAD0CF8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9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0" name="Oval 1387">
                <a:extLst>
                  <a:ext uri="{FF2B5EF4-FFF2-40B4-BE49-F238E27FC236}">
                    <a16:creationId xmlns:a16="http://schemas.microsoft.com/office/drawing/2014/main" id="{A9E0FA8C-9F96-4A58-8D7E-4203202932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8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1" name="Oval 1388">
                <a:extLst>
                  <a:ext uri="{FF2B5EF4-FFF2-40B4-BE49-F238E27FC236}">
                    <a16:creationId xmlns:a16="http://schemas.microsoft.com/office/drawing/2014/main" id="{0C6B53C4-B40D-4E0C-A1B2-D781605BC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8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2" name="Oval 1389">
                <a:extLst>
                  <a:ext uri="{FF2B5EF4-FFF2-40B4-BE49-F238E27FC236}">
                    <a16:creationId xmlns:a16="http://schemas.microsoft.com/office/drawing/2014/main" id="{B85E2723-5BE8-4A4D-B9B7-E0508EBAC7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3" name="Oval 1390">
                <a:extLst>
                  <a:ext uri="{FF2B5EF4-FFF2-40B4-BE49-F238E27FC236}">
                    <a16:creationId xmlns:a16="http://schemas.microsoft.com/office/drawing/2014/main" id="{30024B46-D049-4E0F-8E1A-B99429355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98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4" name="Oval 1391">
                <a:extLst>
                  <a:ext uri="{FF2B5EF4-FFF2-40B4-BE49-F238E27FC236}">
                    <a16:creationId xmlns:a16="http://schemas.microsoft.com/office/drawing/2014/main" id="{FE856B15-733E-4721-AC74-F8EC221BD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98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5" name="Oval 1392">
                <a:extLst>
                  <a:ext uri="{FF2B5EF4-FFF2-40B4-BE49-F238E27FC236}">
                    <a16:creationId xmlns:a16="http://schemas.microsoft.com/office/drawing/2014/main" id="{19C847CC-FADD-4C44-A463-C0EA5F0387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94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6" name="Oval 1393">
                <a:extLst>
                  <a:ext uri="{FF2B5EF4-FFF2-40B4-BE49-F238E27FC236}">
                    <a16:creationId xmlns:a16="http://schemas.microsoft.com/office/drawing/2014/main" id="{E5A6D098-D65D-4FAD-9F28-26B1611E4B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9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7" name="Oval 1394">
                <a:extLst>
                  <a:ext uri="{FF2B5EF4-FFF2-40B4-BE49-F238E27FC236}">
                    <a16:creationId xmlns:a16="http://schemas.microsoft.com/office/drawing/2014/main" id="{DC2C3FAD-9D6F-43B1-A5D7-EE7322D7A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8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8" name="Oval 1395">
                <a:extLst>
                  <a:ext uri="{FF2B5EF4-FFF2-40B4-BE49-F238E27FC236}">
                    <a16:creationId xmlns:a16="http://schemas.microsoft.com/office/drawing/2014/main" id="{9247390E-05BF-4257-818D-50C90B167F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9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79" name="Oval 1396">
                <a:extLst>
                  <a:ext uri="{FF2B5EF4-FFF2-40B4-BE49-F238E27FC236}">
                    <a16:creationId xmlns:a16="http://schemas.microsoft.com/office/drawing/2014/main" id="{D8CD5EF7-4442-4BA9-B448-914DA848ED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8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0" name="Oval 1397">
                <a:extLst>
                  <a:ext uri="{FF2B5EF4-FFF2-40B4-BE49-F238E27FC236}">
                    <a16:creationId xmlns:a16="http://schemas.microsoft.com/office/drawing/2014/main" id="{308D08F0-6B43-469D-9250-BED1AD236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8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1" name="Oval 1398">
                <a:extLst>
                  <a:ext uri="{FF2B5EF4-FFF2-40B4-BE49-F238E27FC236}">
                    <a16:creationId xmlns:a16="http://schemas.microsoft.com/office/drawing/2014/main" id="{A72CE415-B577-42E1-A940-23D4B2EB1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9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2" name="Oval 1399">
                <a:extLst>
                  <a:ext uri="{FF2B5EF4-FFF2-40B4-BE49-F238E27FC236}">
                    <a16:creationId xmlns:a16="http://schemas.microsoft.com/office/drawing/2014/main" id="{FF98C87A-D50F-4FB0-9CDF-5C77E3A1BD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292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3" name="Oval 1400">
                <a:extLst>
                  <a:ext uri="{FF2B5EF4-FFF2-40B4-BE49-F238E27FC236}">
                    <a16:creationId xmlns:a16="http://schemas.microsoft.com/office/drawing/2014/main" id="{C9E21797-B5FD-4901-A0A9-947FC5FC7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29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4" name="Oval 1401">
                <a:extLst>
                  <a:ext uri="{FF2B5EF4-FFF2-40B4-BE49-F238E27FC236}">
                    <a16:creationId xmlns:a16="http://schemas.microsoft.com/office/drawing/2014/main" id="{FA32A97A-AD7E-41F0-B19A-16E70B46B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9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5" name="Oval 1402">
                <a:extLst>
                  <a:ext uri="{FF2B5EF4-FFF2-40B4-BE49-F238E27FC236}">
                    <a16:creationId xmlns:a16="http://schemas.microsoft.com/office/drawing/2014/main" id="{A4EDE1FE-BA19-4EFD-930E-BCF58D657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94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6" name="Oval 1403">
                <a:extLst>
                  <a:ext uri="{FF2B5EF4-FFF2-40B4-BE49-F238E27FC236}">
                    <a16:creationId xmlns:a16="http://schemas.microsoft.com/office/drawing/2014/main" id="{6B564FC8-FAC3-4F86-89F6-2D11CD4E83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92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7" name="Oval 1404">
                <a:extLst>
                  <a:ext uri="{FF2B5EF4-FFF2-40B4-BE49-F238E27FC236}">
                    <a16:creationId xmlns:a16="http://schemas.microsoft.com/office/drawing/2014/main" id="{46F61235-EAEF-431F-9C49-CB5BAEA27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5" y="29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8" name="Oval 1405">
                <a:extLst>
                  <a:ext uri="{FF2B5EF4-FFF2-40B4-BE49-F238E27FC236}">
                    <a16:creationId xmlns:a16="http://schemas.microsoft.com/office/drawing/2014/main" id="{75659B84-FBF0-41C2-8C0C-01E8B5047E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29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89" name="Oval 1406">
                <a:extLst>
                  <a:ext uri="{FF2B5EF4-FFF2-40B4-BE49-F238E27FC236}">
                    <a16:creationId xmlns:a16="http://schemas.microsoft.com/office/drawing/2014/main" id="{6C95311C-6453-4B67-BD87-9DBF34C93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2" y="2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0" name="Oval 1407">
                <a:extLst>
                  <a:ext uri="{FF2B5EF4-FFF2-40B4-BE49-F238E27FC236}">
                    <a16:creationId xmlns:a16="http://schemas.microsoft.com/office/drawing/2014/main" id="{4AB1E297-5F9D-4A4A-910E-C9F8ACB21D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2" y="29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1" name="Oval 1408">
                <a:extLst>
                  <a:ext uri="{FF2B5EF4-FFF2-40B4-BE49-F238E27FC236}">
                    <a16:creationId xmlns:a16="http://schemas.microsoft.com/office/drawing/2014/main" id="{937758CB-5450-4F43-BD4C-0C17BBFA7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2" y="29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2" name="Oval 1409">
                <a:extLst>
                  <a:ext uri="{FF2B5EF4-FFF2-40B4-BE49-F238E27FC236}">
                    <a16:creationId xmlns:a16="http://schemas.microsoft.com/office/drawing/2014/main" id="{26B9DDE9-E45A-45B4-85BC-BB7543230A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9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3" name="Oval 1410">
                <a:extLst>
                  <a:ext uri="{FF2B5EF4-FFF2-40B4-BE49-F238E27FC236}">
                    <a16:creationId xmlns:a16="http://schemas.microsoft.com/office/drawing/2014/main" id="{B961B25D-CB81-45CF-870B-D5CAB38363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9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4" name="Oval 1411">
                <a:extLst>
                  <a:ext uri="{FF2B5EF4-FFF2-40B4-BE49-F238E27FC236}">
                    <a16:creationId xmlns:a16="http://schemas.microsoft.com/office/drawing/2014/main" id="{C4B13E78-3221-4BF7-BE05-DEFE618DF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8" y="29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5" name="Oval 1412">
                <a:extLst>
                  <a:ext uri="{FF2B5EF4-FFF2-40B4-BE49-F238E27FC236}">
                    <a16:creationId xmlns:a16="http://schemas.microsoft.com/office/drawing/2014/main" id="{0E84AF51-C0B3-4016-9998-68D05501A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9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6" name="Oval 1413">
                <a:extLst>
                  <a:ext uri="{FF2B5EF4-FFF2-40B4-BE49-F238E27FC236}">
                    <a16:creationId xmlns:a16="http://schemas.microsoft.com/office/drawing/2014/main" id="{C1BA00E3-EF2F-4B45-8689-1B7380ED2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" y="295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7" name="Oval 1414">
                <a:extLst>
                  <a:ext uri="{FF2B5EF4-FFF2-40B4-BE49-F238E27FC236}">
                    <a16:creationId xmlns:a16="http://schemas.microsoft.com/office/drawing/2014/main" id="{6B91932C-DB04-442E-A6CB-AD80683E1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29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8" name="Oval 1415">
                <a:extLst>
                  <a:ext uri="{FF2B5EF4-FFF2-40B4-BE49-F238E27FC236}">
                    <a16:creationId xmlns:a16="http://schemas.microsoft.com/office/drawing/2014/main" id="{549CACBD-991B-41DE-8B59-E546E462B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9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99" name="Oval 1416">
                <a:extLst>
                  <a:ext uri="{FF2B5EF4-FFF2-40B4-BE49-F238E27FC236}">
                    <a16:creationId xmlns:a16="http://schemas.microsoft.com/office/drawing/2014/main" id="{C80CF9BF-269F-4A19-BB0B-18C566B0E7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29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0" name="Oval 1417">
                <a:extLst>
                  <a:ext uri="{FF2B5EF4-FFF2-40B4-BE49-F238E27FC236}">
                    <a16:creationId xmlns:a16="http://schemas.microsoft.com/office/drawing/2014/main" id="{9D9A0F1E-16C1-49DB-A333-157EAB214F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9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1" name="Oval 1418">
                <a:extLst>
                  <a:ext uri="{FF2B5EF4-FFF2-40B4-BE49-F238E27FC236}">
                    <a16:creationId xmlns:a16="http://schemas.microsoft.com/office/drawing/2014/main" id="{E865C121-5D0C-43EF-B249-92AF02366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91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2" name="Oval 1419">
                <a:extLst>
                  <a:ext uri="{FF2B5EF4-FFF2-40B4-BE49-F238E27FC236}">
                    <a16:creationId xmlns:a16="http://schemas.microsoft.com/office/drawing/2014/main" id="{A786FDA6-D9C8-4BA9-947F-1E97F594A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8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3" name="Oval 1420">
                <a:extLst>
                  <a:ext uri="{FF2B5EF4-FFF2-40B4-BE49-F238E27FC236}">
                    <a16:creationId xmlns:a16="http://schemas.microsoft.com/office/drawing/2014/main" id="{8DD0BC4D-A64E-4BCD-907B-E89523125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29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4" name="Oval 1421">
                <a:extLst>
                  <a:ext uri="{FF2B5EF4-FFF2-40B4-BE49-F238E27FC236}">
                    <a16:creationId xmlns:a16="http://schemas.microsoft.com/office/drawing/2014/main" id="{ED26B41D-4FC9-4CAB-9C0D-1A65B165C6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8" y="29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5" name="Oval 1422">
                <a:extLst>
                  <a:ext uri="{FF2B5EF4-FFF2-40B4-BE49-F238E27FC236}">
                    <a16:creationId xmlns:a16="http://schemas.microsoft.com/office/drawing/2014/main" id="{B568BFD3-D28D-44FB-AF77-2A1C7D905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9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6" name="Oval 1423">
                <a:extLst>
                  <a:ext uri="{FF2B5EF4-FFF2-40B4-BE49-F238E27FC236}">
                    <a16:creationId xmlns:a16="http://schemas.microsoft.com/office/drawing/2014/main" id="{B6CDED2B-F5CD-4168-AE16-F21722F7F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31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7" name="Oval 1424">
                <a:extLst>
                  <a:ext uri="{FF2B5EF4-FFF2-40B4-BE49-F238E27FC236}">
                    <a16:creationId xmlns:a16="http://schemas.microsoft.com/office/drawing/2014/main" id="{F444296D-4D8C-437E-9B24-37C0368F23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31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8" name="Oval 1425">
                <a:extLst>
                  <a:ext uri="{FF2B5EF4-FFF2-40B4-BE49-F238E27FC236}">
                    <a16:creationId xmlns:a16="http://schemas.microsoft.com/office/drawing/2014/main" id="{1B5A4385-B1C9-4232-B0D0-A9BD8E3140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3172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09" name="Oval 1426">
                <a:extLst>
                  <a:ext uri="{FF2B5EF4-FFF2-40B4-BE49-F238E27FC236}">
                    <a16:creationId xmlns:a16="http://schemas.microsoft.com/office/drawing/2014/main" id="{61D42566-13D6-4A36-B7D6-7254B4886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66" y="31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0" name="Oval 1427">
                <a:extLst>
                  <a:ext uri="{FF2B5EF4-FFF2-40B4-BE49-F238E27FC236}">
                    <a16:creationId xmlns:a16="http://schemas.microsoft.com/office/drawing/2014/main" id="{E13F38F5-1988-4A2D-B726-1610ACC067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318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1" name="Oval 1428">
                <a:extLst>
                  <a:ext uri="{FF2B5EF4-FFF2-40B4-BE49-F238E27FC236}">
                    <a16:creationId xmlns:a16="http://schemas.microsoft.com/office/drawing/2014/main" id="{DA34900F-2F1F-47C1-AC5D-989524B937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312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2" name="Oval 1429">
                <a:extLst>
                  <a:ext uri="{FF2B5EF4-FFF2-40B4-BE49-F238E27FC236}">
                    <a16:creationId xmlns:a16="http://schemas.microsoft.com/office/drawing/2014/main" id="{886BBA20-C888-4E01-9BD7-E5B140F32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315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3" name="Oval 1430">
                <a:extLst>
                  <a:ext uri="{FF2B5EF4-FFF2-40B4-BE49-F238E27FC236}">
                    <a16:creationId xmlns:a16="http://schemas.microsoft.com/office/drawing/2014/main" id="{36B1447F-F0B8-4294-9889-4B0A6B2AFF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31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4" name="Oval 1431">
                <a:extLst>
                  <a:ext uri="{FF2B5EF4-FFF2-40B4-BE49-F238E27FC236}">
                    <a16:creationId xmlns:a16="http://schemas.microsoft.com/office/drawing/2014/main" id="{E76913C4-B819-4784-8005-EC399639C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31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5" name="Oval 1432">
                <a:extLst>
                  <a:ext uri="{FF2B5EF4-FFF2-40B4-BE49-F238E27FC236}">
                    <a16:creationId xmlns:a16="http://schemas.microsoft.com/office/drawing/2014/main" id="{227F67D5-6766-4FD5-A8C3-6E5415902A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1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6" name="Oval 1433">
                <a:extLst>
                  <a:ext uri="{FF2B5EF4-FFF2-40B4-BE49-F238E27FC236}">
                    <a16:creationId xmlns:a16="http://schemas.microsoft.com/office/drawing/2014/main" id="{B4A8F8F4-46B3-46CA-AA22-3CF476B98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31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7" name="Oval 1434">
                <a:extLst>
                  <a:ext uri="{FF2B5EF4-FFF2-40B4-BE49-F238E27FC236}">
                    <a16:creationId xmlns:a16="http://schemas.microsoft.com/office/drawing/2014/main" id="{F9394C94-AFC8-4F4F-AE4D-68539933AD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31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8" name="Oval 1435">
                <a:extLst>
                  <a:ext uri="{FF2B5EF4-FFF2-40B4-BE49-F238E27FC236}">
                    <a16:creationId xmlns:a16="http://schemas.microsoft.com/office/drawing/2014/main" id="{654868A1-E68E-4ED4-BB43-E2526C3D4A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2" y="3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19" name="Oval 1436">
                <a:extLst>
                  <a:ext uri="{FF2B5EF4-FFF2-40B4-BE49-F238E27FC236}">
                    <a16:creationId xmlns:a16="http://schemas.microsoft.com/office/drawing/2014/main" id="{6CB596C7-E66D-4849-B744-349BFD3B6B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2" y="31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0" name="Oval 1437">
                <a:extLst>
                  <a:ext uri="{FF2B5EF4-FFF2-40B4-BE49-F238E27FC236}">
                    <a16:creationId xmlns:a16="http://schemas.microsoft.com/office/drawing/2014/main" id="{B1D08951-E09C-42AB-AA7A-3C0F0658F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1" y="31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1" name="Oval 1438">
                <a:extLst>
                  <a:ext uri="{FF2B5EF4-FFF2-40B4-BE49-F238E27FC236}">
                    <a16:creationId xmlns:a16="http://schemas.microsoft.com/office/drawing/2014/main" id="{87A8C47D-00D2-4A7E-AE24-53A0569153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8" y="31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2" name="Oval 1439">
                <a:extLst>
                  <a:ext uri="{FF2B5EF4-FFF2-40B4-BE49-F238E27FC236}">
                    <a16:creationId xmlns:a16="http://schemas.microsoft.com/office/drawing/2014/main" id="{BA3F8927-F861-4B4F-8356-1AEF07FB57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31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3" name="Oval 1440">
                <a:extLst>
                  <a:ext uri="{FF2B5EF4-FFF2-40B4-BE49-F238E27FC236}">
                    <a16:creationId xmlns:a16="http://schemas.microsoft.com/office/drawing/2014/main" id="{C8C0BF56-8143-4373-A275-84036E6DCC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31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4" name="Oval 1441">
                <a:extLst>
                  <a:ext uri="{FF2B5EF4-FFF2-40B4-BE49-F238E27FC236}">
                    <a16:creationId xmlns:a16="http://schemas.microsoft.com/office/drawing/2014/main" id="{C3B9D84D-A845-4C1A-A853-89E0C87A0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31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5" name="Oval 1442">
                <a:extLst>
                  <a:ext uri="{FF2B5EF4-FFF2-40B4-BE49-F238E27FC236}">
                    <a16:creationId xmlns:a16="http://schemas.microsoft.com/office/drawing/2014/main" id="{EA56F644-5706-4C2D-B72A-424AEC1D3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5" y="3157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6" name="Oval 1443">
                <a:extLst>
                  <a:ext uri="{FF2B5EF4-FFF2-40B4-BE49-F238E27FC236}">
                    <a16:creationId xmlns:a16="http://schemas.microsoft.com/office/drawing/2014/main" id="{E0A1B192-4578-4F9E-A7DC-02296A28AB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316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7" name="Oval 1444">
                <a:extLst>
                  <a:ext uri="{FF2B5EF4-FFF2-40B4-BE49-F238E27FC236}">
                    <a16:creationId xmlns:a16="http://schemas.microsoft.com/office/drawing/2014/main" id="{8E14CD1B-6B78-4D8B-9484-F824D7AD36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318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8" name="Oval 1445">
                <a:extLst>
                  <a:ext uri="{FF2B5EF4-FFF2-40B4-BE49-F238E27FC236}">
                    <a16:creationId xmlns:a16="http://schemas.microsoft.com/office/drawing/2014/main" id="{15E74C76-FA4E-486D-BE59-6B8D8F4638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6" y="31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29" name="Oval 1446">
                <a:extLst>
                  <a:ext uri="{FF2B5EF4-FFF2-40B4-BE49-F238E27FC236}">
                    <a16:creationId xmlns:a16="http://schemas.microsoft.com/office/drawing/2014/main" id="{E180E635-F956-47C2-BEFA-7B7C3DF1A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316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0" name="Oval 1447">
                <a:extLst>
                  <a:ext uri="{FF2B5EF4-FFF2-40B4-BE49-F238E27FC236}">
                    <a16:creationId xmlns:a16="http://schemas.microsoft.com/office/drawing/2014/main" id="{80AAAAEE-D066-4F86-BB16-49F1475293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318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1" name="Oval 1448">
                <a:extLst>
                  <a:ext uri="{FF2B5EF4-FFF2-40B4-BE49-F238E27FC236}">
                    <a16:creationId xmlns:a16="http://schemas.microsoft.com/office/drawing/2014/main" id="{C27BF053-B3F3-47A2-BE04-88072DA75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30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2" name="Oval 1449">
                <a:extLst>
                  <a:ext uri="{FF2B5EF4-FFF2-40B4-BE49-F238E27FC236}">
                    <a16:creationId xmlns:a16="http://schemas.microsoft.com/office/drawing/2014/main" id="{07D84AC1-C049-428A-BFEE-6D7E772A1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310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3" name="Oval 1450">
                <a:extLst>
                  <a:ext uri="{FF2B5EF4-FFF2-40B4-BE49-F238E27FC236}">
                    <a16:creationId xmlns:a16="http://schemas.microsoft.com/office/drawing/2014/main" id="{884E9D5D-AEDD-4002-9314-35AA3D6911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2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4" name="Oval 1451">
                <a:extLst>
                  <a:ext uri="{FF2B5EF4-FFF2-40B4-BE49-F238E27FC236}">
                    <a16:creationId xmlns:a16="http://schemas.microsoft.com/office/drawing/2014/main" id="{3A93D51C-651C-4D65-9E23-88F999ADF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8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5" name="Oval 1452">
                <a:extLst>
                  <a:ext uri="{FF2B5EF4-FFF2-40B4-BE49-F238E27FC236}">
                    <a16:creationId xmlns:a16="http://schemas.microsoft.com/office/drawing/2014/main" id="{6254E9A6-7862-49AA-B67F-2D3377599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8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6" name="Oval 1453">
                <a:extLst>
                  <a:ext uri="{FF2B5EF4-FFF2-40B4-BE49-F238E27FC236}">
                    <a16:creationId xmlns:a16="http://schemas.microsoft.com/office/drawing/2014/main" id="{95A94ABC-F8E3-46E1-99DE-022B8AA4C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8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7" name="Oval 1454">
                <a:extLst>
                  <a:ext uri="{FF2B5EF4-FFF2-40B4-BE49-F238E27FC236}">
                    <a16:creationId xmlns:a16="http://schemas.microsoft.com/office/drawing/2014/main" id="{F4028DD3-E2D5-424E-BDAC-7ED84C9A7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282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8" name="Oval 1455">
                <a:extLst>
                  <a:ext uri="{FF2B5EF4-FFF2-40B4-BE49-F238E27FC236}">
                    <a16:creationId xmlns:a16="http://schemas.microsoft.com/office/drawing/2014/main" id="{226C11EF-530F-4624-930A-BD2E7A4191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8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39" name="Oval 1456">
                <a:extLst>
                  <a:ext uri="{FF2B5EF4-FFF2-40B4-BE49-F238E27FC236}">
                    <a16:creationId xmlns:a16="http://schemas.microsoft.com/office/drawing/2014/main" id="{0033EEB6-0EA0-4660-9EF0-3E98889BF7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8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0" name="Oval 1457">
                <a:extLst>
                  <a:ext uri="{FF2B5EF4-FFF2-40B4-BE49-F238E27FC236}">
                    <a16:creationId xmlns:a16="http://schemas.microsoft.com/office/drawing/2014/main" id="{CE1A32F9-AF23-4A75-BB52-FF77F635A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3" y="31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1" name="Oval 1458">
                <a:extLst>
                  <a:ext uri="{FF2B5EF4-FFF2-40B4-BE49-F238E27FC236}">
                    <a16:creationId xmlns:a16="http://schemas.microsoft.com/office/drawing/2014/main" id="{57F215F6-7B7B-42FD-93AA-E91466087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3" y="31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2" name="Oval 1459">
                <a:extLst>
                  <a:ext uri="{FF2B5EF4-FFF2-40B4-BE49-F238E27FC236}">
                    <a16:creationId xmlns:a16="http://schemas.microsoft.com/office/drawing/2014/main" id="{24C395BF-C5D0-4BB5-B7C4-DB4B2BA442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31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3" name="Oval 1460">
                <a:extLst>
                  <a:ext uri="{FF2B5EF4-FFF2-40B4-BE49-F238E27FC236}">
                    <a16:creationId xmlns:a16="http://schemas.microsoft.com/office/drawing/2014/main" id="{783BCE3B-4EEA-45A4-B871-CB197F63C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31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4" name="Oval 1461">
                <a:extLst>
                  <a:ext uri="{FF2B5EF4-FFF2-40B4-BE49-F238E27FC236}">
                    <a16:creationId xmlns:a16="http://schemas.microsoft.com/office/drawing/2014/main" id="{DDA84861-0398-4C6F-A5F7-B112A6A98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06" y="31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5" name="Oval 1462">
                <a:extLst>
                  <a:ext uri="{FF2B5EF4-FFF2-40B4-BE49-F238E27FC236}">
                    <a16:creationId xmlns:a16="http://schemas.microsoft.com/office/drawing/2014/main" id="{2960E0AD-E113-4736-B928-7724181C8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1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6" name="Oval 1463">
                <a:extLst>
                  <a:ext uri="{FF2B5EF4-FFF2-40B4-BE49-F238E27FC236}">
                    <a16:creationId xmlns:a16="http://schemas.microsoft.com/office/drawing/2014/main" id="{7B3EADB0-70E6-4E81-A8FF-EDD93B9B0D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0" y="314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7" name="Oval 1464">
                <a:extLst>
                  <a:ext uri="{FF2B5EF4-FFF2-40B4-BE49-F238E27FC236}">
                    <a16:creationId xmlns:a16="http://schemas.microsoft.com/office/drawing/2014/main" id="{0432F7C6-D3C1-450B-A97C-BF34F0C02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31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8" name="Oval 1465">
                <a:extLst>
                  <a:ext uri="{FF2B5EF4-FFF2-40B4-BE49-F238E27FC236}">
                    <a16:creationId xmlns:a16="http://schemas.microsoft.com/office/drawing/2014/main" id="{1BA03947-E6EE-4438-9DED-59F87EB84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30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49" name="Oval 1466">
                <a:extLst>
                  <a:ext uri="{FF2B5EF4-FFF2-40B4-BE49-F238E27FC236}">
                    <a16:creationId xmlns:a16="http://schemas.microsoft.com/office/drawing/2014/main" id="{0CDCD00F-D675-44AA-AFBD-6D5BE5EF98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9" y="310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0" name="Oval 1467">
                <a:extLst>
                  <a:ext uri="{FF2B5EF4-FFF2-40B4-BE49-F238E27FC236}">
                    <a16:creationId xmlns:a16="http://schemas.microsoft.com/office/drawing/2014/main" id="{EC294F11-4417-41F1-97A1-1EC4EC3D2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3" y="30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1" name="Oval 1468">
                <a:extLst>
                  <a:ext uri="{FF2B5EF4-FFF2-40B4-BE49-F238E27FC236}">
                    <a16:creationId xmlns:a16="http://schemas.microsoft.com/office/drawing/2014/main" id="{436CB5F0-A0A3-40C3-B86A-5385BF5A6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9" y="316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2" name="Oval 1469">
                <a:extLst>
                  <a:ext uri="{FF2B5EF4-FFF2-40B4-BE49-F238E27FC236}">
                    <a16:creationId xmlns:a16="http://schemas.microsoft.com/office/drawing/2014/main" id="{7FC83A43-3B26-473C-9179-CD59D5C4F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72" y="31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3" name="Oval 1470">
                <a:extLst>
                  <a:ext uri="{FF2B5EF4-FFF2-40B4-BE49-F238E27FC236}">
                    <a16:creationId xmlns:a16="http://schemas.microsoft.com/office/drawing/2014/main" id="{9DC94363-1B0D-484D-A307-B9953FB6A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31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4" name="Oval 1471">
                <a:extLst>
                  <a:ext uri="{FF2B5EF4-FFF2-40B4-BE49-F238E27FC236}">
                    <a16:creationId xmlns:a16="http://schemas.microsoft.com/office/drawing/2014/main" id="{7295535D-AB2F-42E5-86D8-56133EC1FD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31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5" name="Oval 1472">
                <a:extLst>
                  <a:ext uri="{FF2B5EF4-FFF2-40B4-BE49-F238E27FC236}">
                    <a16:creationId xmlns:a16="http://schemas.microsoft.com/office/drawing/2014/main" id="{E14E14C3-7C05-4E99-826E-78D659CFB1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314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6" name="Oval 1473">
                <a:extLst>
                  <a:ext uri="{FF2B5EF4-FFF2-40B4-BE49-F238E27FC236}">
                    <a16:creationId xmlns:a16="http://schemas.microsoft.com/office/drawing/2014/main" id="{549E7FDF-AD41-448B-B43C-32458FD11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30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7" name="Oval 1474">
                <a:extLst>
                  <a:ext uri="{FF2B5EF4-FFF2-40B4-BE49-F238E27FC236}">
                    <a16:creationId xmlns:a16="http://schemas.microsoft.com/office/drawing/2014/main" id="{E125DD40-3757-4B25-A487-45FE2F5D40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31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8" name="Oval 1475">
                <a:extLst>
                  <a:ext uri="{FF2B5EF4-FFF2-40B4-BE49-F238E27FC236}">
                    <a16:creationId xmlns:a16="http://schemas.microsoft.com/office/drawing/2014/main" id="{53DAEEF3-E74A-4212-8650-D9CA4A8DF6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30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59" name="Oval 1476">
                <a:extLst>
                  <a:ext uri="{FF2B5EF4-FFF2-40B4-BE49-F238E27FC236}">
                    <a16:creationId xmlns:a16="http://schemas.microsoft.com/office/drawing/2014/main" id="{50072990-47DA-434F-9934-FA3DAA67E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30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0" name="Oval 1477">
                <a:extLst>
                  <a:ext uri="{FF2B5EF4-FFF2-40B4-BE49-F238E27FC236}">
                    <a16:creationId xmlns:a16="http://schemas.microsoft.com/office/drawing/2014/main" id="{50E93FD1-DBAA-41DF-9D39-30D1B88E5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306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1" name="Oval 1478">
                <a:extLst>
                  <a:ext uri="{FF2B5EF4-FFF2-40B4-BE49-F238E27FC236}">
                    <a16:creationId xmlns:a16="http://schemas.microsoft.com/office/drawing/2014/main" id="{68E50559-F9A1-4A14-A884-1DC33FA09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30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2" name="Oval 1479">
                <a:extLst>
                  <a:ext uri="{FF2B5EF4-FFF2-40B4-BE49-F238E27FC236}">
                    <a16:creationId xmlns:a16="http://schemas.microsoft.com/office/drawing/2014/main" id="{0AD58944-AAA6-409D-866A-6DDD4D9F5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30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3" name="Oval 1480">
                <a:extLst>
                  <a:ext uri="{FF2B5EF4-FFF2-40B4-BE49-F238E27FC236}">
                    <a16:creationId xmlns:a16="http://schemas.microsoft.com/office/drawing/2014/main" id="{7E734264-1E30-4B9E-8F7A-5F8832AFF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3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4" name="Oval 1481">
                <a:extLst>
                  <a:ext uri="{FF2B5EF4-FFF2-40B4-BE49-F238E27FC236}">
                    <a16:creationId xmlns:a16="http://schemas.microsoft.com/office/drawing/2014/main" id="{398876E3-D089-4434-B655-E09899BBC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30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5" name="Oval 1482">
                <a:extLst>
                  <a:ext uri="{FF2B5EF4-FFF2-40B4-BE49-F238E27FC236}">
                    <a16:creationId xmlns:a16="http://schemas.microsoft.com/office/drawing/2014/main" id="{BA0C21B8-C6ED-470A-96C0-3308D95302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30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6" name="Oval 1483">
                <a:extLst>
                  <a:ext uri="{FF2B5EF4-FFF2-40B4-BE49-F238E27FC236}">
                    <a16:creationId xmlns:a16="http://schemas.microsoft.com/office/drawing/2014/main" id="{9C59E14A-D4E0-4C4A-8865-E1143A20DA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0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7" name="Oval 1484">
                <a:extLst>
                  <a:ext uri="{FF2B5EF4-FFF2-40B4-BE49-F238E27FC236}">
                    <a16:creationId xmlns:a16="http://schemas.microsoft.com/office/drawing/2014/main" id="{56C0F8C9-598C-4602-9F74-64718EB73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30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8" name="Oval 1485">
                <a:extLst>
                  <a:ext uri="{FF2B5EF4-FFF2-40B4-BE49-F238E27FC236}">
                    <a16:creationId xmlns:a16="http://schemas.microsoft.com/office/drawing/2014/main" id="{971F1386-E960-493D-A889-F7C70F2E7E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0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69" name="Oval 1486">
                <a:extLst>
                  <a:ext uri="{FF2B5EF4-FFF2-40B4-BE49-F238E27FC236}">
                    <a16:creationId xmlns:a16="http://schemas.microsoft.com/office/drawing/2014/main" id="{F478199A-9C7F-4CCE-A5EB-0C268315C1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0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0" name="Oval 1487">
                <a:extLst>
                  <a:ext uri="{FF2B5EF4-FFF2-40B4-BE49-F238E27FC236}">
                    <a16:creationId xmlns:a16="http://schemas.microsoft.com/office/drawing/2014/main" id="{752C8C84-97B5-4EB3-8CB1-00B4171221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99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1" name="Oval 1488">
                <a:extLst>
                  <a:ext uri="{FF2B5EF4-FFF2-40B4-BE49-F238E27FC236}">
                    <a16:creationId xmlns:a16="http://schemas.microsoft.com/office/drawing/2014/main" id="{B1BA5900-EFB7-463C-A901-98B12C0F01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309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2" name="Oval 1489">
                <a:extLst>
                  <a:ext uri="{FF2B5EF4-FFF2-40B4-BE49-F238E27FC236}">
                    <a16:creationId xmlns:a16="http://schemas.microsoft.com/office/drawing/2014/main" id="{C8025C9E-E3C5-411F-BE0F-110C39ABF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304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3" name="Oval 1490">
                <a:extLst>
                  <a:ext uri="{FF2B5EF4-FFF2-40B4-BE49-F238E27FC236}">
                    <a16:creationId xmlns:a16="http://schemas.microsoft.com/office/drawing/2014/main" id="{BEE76B0A-0CC9-498F-A317-091509244A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306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4" name="Oval 1491">
                <a:extLst>
                  <a:ext uri="{FF2B5EF4-FFF2-40B4-BE49-F238E27FC236}">
                    <a16:creationId xmlns:a16="http://schemas.microsoft.com/office/drawing/2014/main" id="{E5FA2D65-C574-4F2B-9221-19EBD774B2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304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5" name="Oval 1492">
                <a:extLst>
                  <a:ext uri="{FF2B5EF4-FFF2-40B4-BE49-F238E27FC236}">
                    <a16:creationId xmlns:a16="http://schemas.microsoft.com/office/drawing/2014/main" id="{06D8430A-921E-4A9C-987E-EF6C0C22C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30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6" name="Oval 1493">
                <a:extLst>
                  <a:ext uri="{FF2B5EF4-FFF2-40B4-BE49-F238E27FC236}">
                    <a16:creationId xmlns:a16="http://schemas.microsoft.com/office/drawing/2014/main" id="{C3517EB6-E50A-414D-881D-45BF475FB5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30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7" name="Oval 1494">
                <a:extLst>
                  <a:ext uri="{FF2B5EF4-FFF2-40B4-BE49-F238E27FC236}">
                    <a16:creationId xmlns:a16="http://schemas.microsoft.com/office/drawing/2014/main" id="{1B2D778B-AD82-4EA3-90D8-84D060D4F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309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8" name="Oval 1495">
                <a:extLst>
                  <a:ext uri="{FF2B5EF4-FFF2-40B4-BE49-F238E27FC236}">
                    <a16:creationId xmlns:a16="http://schemas.microsoft.com/office/drawing/2014/main" id="{DB1C7D62-CA58-4881-9CE4-D9D8388D17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310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79" name="Oval 1496">
                <a:extLst>
                  <a:ext uri="{FF2B5EF4-FFF2-40B4-BE49-F238E27FC236}">
                    <a16:creationId xmlns:a16="http://schemas.microsoft.com/office/drawing/2014/main" id="{630B7020-C9D1-4223-B711-A7047BC77B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304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0" name="Oval 1497">
                <a:extLst>
                  <a:ext uri="{FF2B5EF4-FFF2-40B4-BE49-F238E27FC236}">
                    <a16:creationId xmlns:a16="http://schemas.microsoft.com/office/drawing/2014/main" id="{DFC40F1E-6525-41E1-9DB0-3B74C8D50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302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1" name="Oval 1498">
                <a:extLst>
                  <a:ext uri="{FF2B5EF4-FFF2-40B4-BE49-F238E27FC236}">
                    <a16:creationId xmlns:a16="http://schemas.microsoft.com/office/drawing/2014/main" id="{D5E506D6-D46D-4757-9EEC-9E171540A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300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2" name="Oval 1499">
                <a:extLst>
                  <a:ext uri="{FF2B5EF4-FFF2-40B4-BE49-F238E27FC236}">
                    <a16:creationId xmlns:a16="http://schemas.microsoft.com/office/drawing/2014/main" id="{105DF29B-F2EB-4509-9B5A-EAF402A2EA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30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3" name="Oval 1500">
                <a:extLst>
                  <a:ext uri="{FF2B5EF4-FFF2-40B4-BE49-F238E27FC236}">
                    <a16:creationId xmlns:a16="http://schemas.microsoft.com/office/drawing/2014/main" id="{14C70B06-17A8-4C13-8E06-2DA7F0DC9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302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4" name="Oval 1501">
                <a:extLst>
                  <a:ext uri="{FF2B5EF4-FFF2-40B4-BE49-F238E27FC236}">
                    <a16:creationId xmlns:a16="http://schemas.microsoft.com/office/drawing/2014/main" id="{406BC362-C309-4176-AEDE-054E0B06F8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30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5" name="Oval 1502">
                <a:extLst>
                  <a:ext uri="{FF2B5EF4-FFF2-40B4-BE49-F238E27FC236}">
                    <a16:creationId xmlns:a16="http://schemas.microsoft.com/office/drawing/2014/main" id="{C6EBDAA6-ABB6-474B-B34C-FE9BD04E2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301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6" name="Oval 1503">
                <a:extLst>
                  <a:ext uri="{FF2B5EF4-FFF2-40B4-BE49-F238E27FC236}">
                    <a16:creationId xmlns:a16="http://schemas.microsoft.com/office/drawing/2014/main" id="{6953C549-927F-425E-8B12-9F12ECC8F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31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7" name="Oval 1504">
                <a:extLst>
                  <a:ext uri="{FF2B5EF4-FFF2-40B4-BE49-F238E27FC236}">
                    <a16:creationId xmlns:a16="http://schemas.microsoft.com/office/drawing/2014/main" id="{7EF53B11-249B-44C5-BBD2-EB421C375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31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8" name="Oval 1505">
                <a:extLst>
                  <a:ext uri="{FF2B5EF4-FFF2-40B4-BE49-F238E27FC236}">
                    <a16:creationId xmlns:a16="http://schemas.microsoft.com/office/drawing/2014/main" id="{BB97734E-58CB-42EE-9433-218A0EE6EA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31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89" name="Oval 1506">
                <a:extLst>
                  <a:ext uri="{FF2B5EF4-FFF2-40B4-BE49-F238E27FC236}">
                    <a16:creationId xmlns:a16="http://schemas.microsoft.com/office/drawing/2014/main" id="{70AA043C-B978-42EB-AC1D-B79D1026A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0" name="Oval 1507">
                <a:extLst>
                  <a:ext uri="{FF2B5EF4-FFF2-40B4-BE49-F238E27FC236}">
                    <a16:creationId xmlns:a16="http://schemas.microsoft.com/office/drawing/2014/main" id="{99A9F58D-AFFE-4332-994D-1DFD262F0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3" y="29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1" name="Oval 1508">
                <a:extLst>
                  <a:ext uri="{FF2B5EF4-FFF2-40B4-BE49-F238E27FC236}">
                    <a16:creationId xmlns:a16="http://schemas.microsoft.com/office/drawing/2014/main" id="{124BEA3F-9830-416B-8515-3D1FD6395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9" y="29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2" name="Oval 1509">
                <a:extLst>
                  <a:ext uri="{FF2B5EF4-FFF2-40B4-BE49-F238E27FC236}">
                    <a16:creationId xmlns:a16="http://schemas.microsoft.com/office/drawing/2014/main" id="{1F476756-53D6-499A-B5F8-87695C9798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5" y="294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3" name="Oval 1510">
                <a:extLst>
                  <a:ext uri="{FF2B5EF4-FFF2-40B4-BE49-F238E27FC236}">
                    <a16:creationId xmlns:a16="http://schemas.microsoft.com/office/drawing/2014/main" id="{EC69E3BC-FA29-40DA-B887-5C401D916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88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4" name="Oval 1511">
                <a:extLst>
                  <a:ext uri="{FF2B5EF4-FFF2-40B4-BE49-F238E27FC236}">
                    <a16:creationId xmlns:a16="http://schemas.microsoft.com/office/drawing/2014/main" id="{7D9F8BD2-4029-4C51-AE0F-8AB32017DB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8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5" name="Freeform 1512">
                <a:extLst>
                  <a:ext uri="{FF2B5EF4-FFF2-40B4-BE49-F238E27FC236}">
                    <a16:creationId xmlns:a16="http://schemas.microsoft.com/office/drawing/2014/main" id="{41546234-33C5-4AAB-AAF2-76D2834895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77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6" name="Freeform 1513">
                <a:extLst>
                  <a:ext uri="{FF2B5EF4-FFF2-40B4-BE49-F238E27FC236}">
                    <a16:creationId xmlns:a16="http://schemas.microsoft.com/office/drawing/2014/main" id="{6EB9756F-EF7F-451F-8E45-1A9849C4F2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792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10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7" name="Freeform 1514">
                <a:extLst>
                  <a:ext uri="{FF2B5EF4-FFF2-40B4-BE49-F238E27FC236}">
                    <a16:creationId xmlns:a16="http://schemas.microsoft.com/office/drawing/2014/main" id="{EC36AEF8-CCD9-497F-8659-CFF946B4A9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77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98" name="Oval 1515">
                <a:extLst>
                  <a:ext uri="{FF2B5EF4-FFF2-40B4-BE49-F238E27FC236}">
                    <a16:creationId xmlns:a16="http://schemas.microsoft.com/office/drawing/2014/main" id="{8D1A8989-6D71-4DF0-AE07-B98B4B3796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36" y="28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099" name="Oval 1516">
                <a:extLst>
                  <a:ext uri="{FF2B5EF4-FFF2-40B4-BE49-F238E27FC236}">
                    <a16:creationId xmlns:a16="http://schemas.microsoft.com/office/drawing/2014/main" id="{73FA95DE-5A55-41A1-9135-E873805F6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0" y="2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3100" name="Freeform 1517">
                <a:extLst>
                  <a:ext uri="{FF2B5EF4-FFF2-40B4-BE49-F238E27FC236}">
                    <a16:creationId xmlns:a16="http://schemas.microsoft.com/office/drawing/2014/main" id="{4455BC28-6A26-4A42-86A9-A8B2B6F09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785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10 w 3"/>
                  <a:gd name="T3" fmla="*/ 40 h 3"/>
                  <a:gd name="T4" fmla="*/ 0 w 3"/>
                  <a:gd name="T5" fmla="*/ 15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1" name="Freeform 1518">
                <a:extLst>
                  <a:ext uri="{FF2B5EF4-FFF2-40B4-BE49-F238E27FC236}">
                    <a16:creationId xmlns:a16="http://schemas.microsoft.com/office/drawing/2014/main" id="{B4531E3C-8EB7-49BC-8902-2E75DA2B27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79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2" name="Freeform 1519">
                <a:extLst>
                  <a:ext uri="{FF2B5EF4-FFF2-40B4-BE49-F238E27FC236}">
                    <a16:creationId xmlns:a16="http://schemas.microsoft.com/office/drawing/2014/main" id="{3F63D703-4F19-4E6A-B017-0F4724C9B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810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03" name="Freeform 1520">
                <a:extLst>
                  <a:ext uri="{FF2B5EF4-FFF2-40B4-BE49-F238E27FC236}">
                    <a16:creationId xmlns:a16="http://schemas.microsoft.com/office/drawing/2014/main" id="{BC12664C-9C40-4CEF-8F0A-794BBF3169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792"/>
                <a:ext cx="9" cy="14"/>
              </a:xfrm>
              <a:custGeom>
                <a:avLst/>
                <a:gdLst>
                  <a:gd name="T0" fmla="*/ 27 w 3"/>
                  <a:gd name="T1" fmla="*/ 25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1" name="Group 1722">
              <a:extLst>
                <a:ext uri="{FF2B5EF4-FFF2-40B4-BE49-F238E27FC236}">
                  <a16:creationId xmlns:a16="http://schemas.microsoft.com/office/drawing/2014/main" id="{A7E9D7FA-F49B-406D-9956-D2E50C5D6D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75" y="1992"/>
              <a:ext cx="517" cy="1095"/>
              <a:chOff x="1275" y="1992"/>
              <a:chExt cx="517" cy="1095"/>
            </a:xfrm>
          </p:grpSpPr>
          <p:sp>
            <p:nvSpPr>
              <p:cNvPr id="22704" name="Freeform 1522">
                <a:extLst>
                  <a:ext uri="{FF2B5EF4-FFF2-40B4-BE49-F238E27FC236}">
                    <a16:creationId xmlns:a16="http://schemas.microsoft.com/office/drawing/2014/main" id="{98131E20-4D5C-494B-824A-54E35C145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6" y="28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5" name="Oval 1523">
                <a:extLst>
                  <a:ext uri="{FF2B5EF4-FFF2-40B4-BE49-F238E27FC236}">
                    <a16:creationId xmlns:a16="http://schemas.microsoft.com/office/drawing/2014/main" id="{D12D5B48-C4A7-4FEC-A72D-B1793BFF3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53" y="283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06" name="Freeform 1524">
                <a:extLst>
                  <a:ext uri="{FF2B5EF4-FFF2-40B4-BE49-F238E27FC236}">
                    <a16:creationId xmlns:a16="http://schemas.microsoft.com/office/drawing/2014/main" id="{0B62898E-F5FB-4827-A680-168F329F2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835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10 w 3"/>
                  <a:gd name="T3" fmla="*/ 33 h 3"/>
                  <a:gd name="T4" fmla="*/ 0 w 3"/>
                  <a:gd name="T5" fmla="*/ 10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7" name="Freeform 1525">
                <a:extLst>
                  <a:ext uri="{FF2B5EF4-FFF2-40B4-BE49-F238E27FC236}">
                    <a16:creationId xmlns:a16="http://schemas.microsoft.com/office/drawing/2014/main" id="{A1266EA5-5D54-4AFC-91C9-07432D5A7E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821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8" name="Freeform 1526">
                <a:extLst>
                  <a:ext uri="{FF2B5EF4-FFF2-40B4-BE49-F238E27FC236}">
                    <a16:creationId xmlns:a16="http://schemas.microsoft.com/office/drawing/2014/main" id="{A6A3F114-2B9F-4349-997A-49586A67A7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778"/>
                <a:ext cx="10" cy="11"/>
              </a:xfrm>
              <a:custGeom>
                <a:avLst/>
                <a:gdLst>
                  <a:gd name="T0" fmla="*/ 33 w 3"/>
                  <a:gd name="T1" fmla="*/ 26 h 3"/>
                  <a:gd name="T2" fmla="*/ 10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2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2"/>
                      <a:pt x="2" y="3"/>
                      <a:pt x="1" y="3"/>
                    </a:cubicBez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9" name="Freeform 1527">
                <a:extLst>
                  <a:ext uri="{FF2B5EF4-FFF2-40B4-BE49-F238E27FC236}">
                    <a16:creationId xmlns:a16="http://schemas.microsoft.com/office/drawing/2014/main" id="{E83D614B-3C07-4024-A111-F6B972B3CE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792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0" name="Oval 1528">
                <a:extLst>
                  <a:ext uri="{FF2B5EF4-FFF2-40B4-BE49-F238E27FC236}">
                    <a16:creationId xmlns:a16="http://schemas.microsoft.com/office/drawing/2014/main" id="{CE34F5D2-E175-4B29-897F-D8097ECC0D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7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11" name="Freeform 1529">
                <a:extLst>
                  <a:ext uri="{FF2B5EF4-FFF2-40B4-BE49-F238E27FC236}">
                    <a16:creationId xmlns:a16="http://schemas.microsoft.com/office/drawing/2014/main" id="{FAB9A42F-2ECB-4309-A3FA-E4A378E15A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2778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23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2" name="Freeform 1530">
                <a:extLst>
                  <a:ext uri="{FF2B5EF4-FFF2-40B4-BE49-F238E27FC236}">
                    <a16:creationId xmlns:a16="http://schemas.microsoft.com/office/drawing/2014/main" id="{AE9AE476-65EF-4AE6-BA5B-78211B848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81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3" name="Freeform 1531">
                <a:extLst>
                  <a:ext uri="{FF2B5EF4-FFF2-40B4-BE49-F238E27FC236}">
                    <a16:creationId xmlns:a16="http://schemas.microsoft.com/office/drawing/2014/main" id="{23F58CE0-0A26-4E14-BB8C-C78517BB96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79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4" name="Oval 1532">
                <a:extLst>
                  <a:ext uri="{FF2B5EF4-FFF2-40B4-BE49-F238E27FC236}">
                    <a16:creationId xmlns:a16="http://schemas.microsoft.com/office/drawing/2014/main" id="{5BF7EFB3-8F95-424A-8164-641D24A89C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99" y="27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15" name="Freeform 1533">
                <a:extLst>
                  <a:ext uri="{FF2B5EF4-FFF2-40B4-BE49-F238E27FC236}">
                    <a16:creationId xmlns:a16="http://schemas.microsoft.com/office/drawing/2014/main" id="{77D5FA5A-AA1E-4A2A-9373-7BC07CB922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778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6" name="Freeform 1534">
                <a:extLst>
                  <a:ext uri="{FF2B5EF4-FFF2-40B4-BE49-F238E27FC236}">
                    <a16:creationId xmlns:a16="http://schemas.microsoft.com/office/drawing/2014/main" id="{411990E6-110B-4AB5-9014-C508BAB4B3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76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7" name="Oval 1535">
                <a:extLst>
                  <a:ext uri="{FF2B5EF4-FFF2-40B4-BE49-F238E27FC236}">
                    <a16:creationId xmlns:a16="http://schemas.microsoft.com/office/drawing/2014/main" id="{5D752FD7-067E-4F15-9C35-AE951A169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08" y="2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18" name="Freeform 1536">
                <a:extLst>
                  <a:ext uri="{FF2B5EF4-FFF2-40B4-BE49-F238E27FC236}">
                    <a16:creationId xmlns:a16="http://schemas.microsoft.com/office/drawing/2014/main" id="{14AC2BA9-6C2B-4C31-B696-358318C97E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78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19" name="Freeform 1537">
                <a:extLst>
                  <a:ext uri="{FF2B5EF4-FFF2-40B4-BE49-F238E27FC236}">
                    <a16:creationId xmlns:a16="http://schemas.microsoft.com/office/drawing/2014/main" id="{4DCFD6E0-EF8F-4450-B494-39338B2DC8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79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0" name="Freeform 1538">
                <a:extLst>
                  <a:ext uri="{FF2B5EF4-FFF2-40B4-BE49-F238E27FC236}">
                    <a16:creationId xmlns:a16="http://schemas.microsoft.com/office/drawing/2014/main" id="{07373951-B9A0-4259-BB54-12BBF22F7A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817"/>
                <a:ext cx="14" cy="11"/>
              </a:xfrm>
              <a:custGeom>
                <a:avLst/>
                <a:gdLst>
                  <a:gd name="T0" fmla="*/ 39 w 4"/>
                  <a:gd name="T1" fmla="*/ 15 h 3"/>
                  <a:gd name="T2" fmla="*/ 25 w 4"/>
                  <a:gd name="T3" fmla="*/ 40 h 3"/>
                  <a:gd name="T4" fmla="*/ 0 w 4"/>
                  <a:gd name="T5" fmla="*/ 26 h 3"/>
                  <a:gd name="T6" fmla="*/ 25 w 4"/>
                  <a:gd name="T7" fmla="*/ 0 h 3"/>
                  <a:gd name="T8" fmla="*/ 3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1" name="Freeform 1539">
                <a:extLst>
                  <a:ext uri="{FF2B5EF4-FFF2-40B4-BE49-F238E27FC236}">
                    <a16:creationId xmlns:a16="http://schemas.microsoft.com/office/drawing/2014/main" id="{3F00DC09-5BAC-464B-A7A3-E32CEC4303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76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10 w 3"/>
                  <a:gd name="T3" fmla="*/ 49 h 4"/>
                  <a:gd name="T4" fmla="*/ 0 w 3"/>
                  <a:gd name="T5" fmla="*/ 25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2" name="Freeform 1540">
                <a:extLst>
                  <a:ext uri="{FF2B5EF4-FFF2-40B4-BE49-F238E27FC236}">
                    <a16:creationId xmlns:a16="http://schemas.microsoft.com/office/drawing/2014/main" id="{36821E92-7440-4D9B-AA17-68DC6BD010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799"/>
                <a:ext cx="13" cy="11"/>
              </a:xfrm>
              <a:custGeom>
                <a:avLst/>
                <a:gdLst>
                  <a:gd name="T0" fmla="*/ 42 w 4"/>
                  <a:gd name="T1" fmla="*/ 26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26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2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3" name="Oval 1541">
                <a:extLst>
                  <a:ext uri="{FF2B5EF4-FFF2-40B4-BE49-F238E27FC236}">
                    <a16:creationId xmlns:a16="http://schemas.microsoft.com/office/drawing/2014/main" id="{1B47748D-61E2-41B7-ADCB-6FDB5126D7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7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24" name="Freeform 1542">
                <a:extLst>
                  <a:ext uri="{FF2B5EF4-FFF2-40B4-BE49-F238E27FC236}">
                    <a16:creationId xmlns:a16="http://schemas.microsoft.com/office/drawing/2014/main" id="{AEEA02BA-31D6-4CDC-AB01-764629E536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79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5" name="Oval 1543">
                <a:extLst>
                  <a:ext uri="{FF2B5EF4-FFF2-40B4-BE49-F238E27FC236}">
                    <a16:creationId xmlns:a16="http://schemas.microsoft.com/office/drawing/2014/main" id="{7A66488D-B103-460E-85D0-FF494EE3F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80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26" name="Freeform 1544">
                <a:extLst>
                  <a:ext uri="{FF2B5EF4-FFF2-40B4-BE49-F238E27FC236}">
                    <a16:creationId xmlns:a16="http://schemas.microsoft.com/office/drawing/2014/main" id="{C5D18B4B-A631-423D-BA18-0F209B5DD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771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27" name="Oval 1545">
                <a:extLst>
                  <a:ext uri="{FF2B5EF4-FFF2-40B4-BE49-F238E27FC236}">
                    <a16:creationId xmlns:a16="http://schemas.microsoft.com/office/drawing/2014/main" id="{8C910F77-62C8-4767-B07D-8DE9ECC66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80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28" name="Oval 1546">
                <a:extLst>
                  <a:ext uri="{FF2B5EF4-FFF2-40B4-BE49-F238E27FC236}">
                    <a16:creationId xmlns:a16="http://schemas.microsoft.com/office/drawing/2014/main" id="{22ED8276-51FB-4D67-874B-3E6B035448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8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29" name="Freeform 1547">
                <a:extLst>
                  <a:ext uri="{FF2B5EF4-FFF2-40B4-BE49-F238E27FC236}">
                    <a16:creationId xmlns:a16="http://schemas.microsoft.com/office/drawing/2014/main" id="{CD88D56F-8E02-4030-8FDB-71F67DDA1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82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0" name="Freeform 1548">
                <a:extLst>
                  <a:ext uri="{FF2B5EF4-FFF2-40B4-BE49-F238E27FC236}">
                    <a16:creationId xmlns:a16="http://schemas.microsoft.com/office/drawing/2014/main" id="{74D825BC-7887-40B6-A2BE-FEC33DCC2F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0" y="2810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1" name="Freeform 1549">
                <a:extLst>
                  <a:ext uri="{FF2B5EF4-FFF2-40B4-BE49-F238E27FC236}">
                    <a16:creationId xmlns:a16="http://schemas.microsoft.com/office/drawing/2014/main" id="{CEBD24F0-505E-4B25-AAE9-1C80F54FC0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284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2" name="Freeform 1550">
                <a:extLst>
                  <a:ext uri="{FF2B5EF4-FFF2-40B4-BE49-F238E27FC236}">
                    <a16:creationId xmlns:a16="http://schemas.microsoft.com/office/drawing/2014/main" id="{99C4F198-2B31-4207-AA65-CFA2485383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863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3" name="Freeform 1551">
                <a:extLst>
                  <a:ext uri="{FF2B5EF4-FFF2-40B4-BE49-F238E27FC236}">
                    <a16:creationId xmlns:a16="http://schemas.microsoft.com/office/drawing/2014/main" id="{22D606DC-AAFE-420B-85B8-71009D67A1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83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10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1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4" name="Freeform 1552">
                <a:extLst>
                  <a:ext uri="{FF2B5EF4-FFF2-40B4-BE49-F238E27FC236}">
                    <a16:creationId xmlns:a16="http://schemas.microsoft.com/office/drawing/2014/main" id="{48D6D6CE-6294-4B0C-9E24-9D283EE135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81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5" name="Freeform 1553">
                <a:extLst>
                  <a:ext uri="{FF2B5EF4-FFF2-40B4-BE49-F238E27FC236}">
                    <a16:creationId xmlns:a16="http://schemas.microsoft.com/office/drawing/2014/main" id="{B64FC99D-6949-4899-A2C0-10D41C526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8" y="283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6" name="Freeform 1554">
                <a:extLst>
                  <a:ext uri="{FF2B5EF4-FFF2-40B4-BE49-F238E27FC236}">
                    <a16:creationId xmlns:a16="http://schemas.microsoft.com/office/drawing/2014/main" id="{86987B6D-E408-489E-AF30-EB9A18DD34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283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7" name="Freeform 1555">
                <a:extLst>
                  <a:ext uri="{FF2B5EF4-FFF2-40B4-BE49-F238E27FC236}">
                    <a16:creationId xmlns:a16="http://schemas.microsoft.com/office/drawing/2014/main" id="{4A953CD0-9B1B-43A7-AAB9-5F811B4614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5" y="2828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25 w 4"/>
                  <a:gd name="T3" fmla="*/ 33 h 3"/>
                  <a:gd name="T4" fmla="*/ 14 w 4"/>
                  <a:gd name="T5" fmla="*/ 10 h 3"/>
                  <a:gd name="T6" fmla="*/ 25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1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8" name="Freeform 1556">
                <a:extLst>
                  <a:ext uri="{FF2B5EF4-FFF2-40B4-BE49-F238E27FC236}">
                    <a16:creationId xmlns:a16="http://schemas.microsoft.com/office/drawing/2014/main" id="{586265E8-9EFE-43E5-8055-8A9BF1FC59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891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39" name="Oval 1557">
                <a:extLst>
                  <a:ext uri="{FF2B5EF4-FFF2-40B4-BE49-F238E27FC236}">
                    <a16:creationId xmlns:a16="http://schemas.microsoft.com/office/drawing/2014/main" id="{2202EAE8-7A4F-4998-9668-0EF9168E5E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40" name="Freeform 1558">
                <a:extLst>
                  <a:ext uri="{FF2B5EF4-FFF2-40B4-BE49-F238E27FC236}">
                    <a16:creationId xmlns:a16="http://schemas.microsoft.com/office/drawing/2014/main" id="{9FB4409F-3126-40CB-83F4-8C0BEC4E58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905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10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2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1" name="Freeform 1559">
                <a:extLst>
                  <a:ext uri="{FF2B5EF4-FFF2-40B4-BE49-F238E27FC236}">
                    <a16:creationId xmlns:a16="http://schemas.microsoft.com/office/drawing/2014/main" id="{4153E2DF-EEB9-4936-931B-42123649A3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87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2" name="Freeform 1560">
                <a:extLst>
                  <a:ext uri="{FF2B5EF4-FFF2-40B4-BE49-F238E27FC236}">
                    <a16:creationId xmlns:a16="http://schemas.microsoft.com/office/drawing/2014/main" id="{57F293BE-6B84-45F3-9D10-2073D31CE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4" y="2894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15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3" name="Oval 1561">
                <a:extLst>
                  <a:ext uri="{FF2B5EF4-FFF2-40B4-BE49-F238E27FC236}">
                    <a16:creationId xmlns:a16="http://schemas.microsoft.com/office/drawing/2014/main" id="{647C87A6-0C38-4BF1-8518-84862EA7D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70" y="287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44" name="Freeform 1562">
                <a:extLst>
                  <a:ext uri="{FF2B5EF4-FFF2-40B4-BE49-F238E27FC236}">
                    <a16:creationId xmlns:a16="http://schemas.microsoft.com/office/drawing/2014/main" id="{CAF84C0B-3A34-4EB1-B1E8-5684B3F215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92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5" name="Freeform 1563">
                <a:extLst>
                  <a:ext uri="{FF2B5EF4-FFF2-40B4-BE49-F238E27FC236}">
                    <a16:creationId xmlns:a16="http://schemas.microsoft.com/office/drawing/2014/main" id="{64BCE233-9B3A-4E86-AC99-D2B88C9F3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91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6" name="Oval 1564">
                <a:extLst>
                  <a:ext uri="{FF2B5EF4-FFF2-40B4-BE49-F238E27FC236}">
                    <a16:creationId xmlns:a16="http://schemas.microsoft.com/office/drawing/2014/main" id="{56ECF08B-BBBB-455F-A500-65A0F0F000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90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47" name="Freeform 1565">
                <a:extLst>
                  <a:ext uri="{FF2B5EF4-FFF2-40B4-BE49-F238E27FC236}">
                    <a16:creationId xmlns:a16="http://schemas.microsoft.com/office/drawing/2014/main" id="{5BABF12E-AD35-41A2-AC71-2ECD38BAB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912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48" name="Oval 1566">
                <a:extLst>
                  <a:ext uri="{FF2B5EF4-FFF2-40B4-BE49-F238E27FC236}">
                    <a16:creationId xmlns:a16="http://schemas.microsoft.com/office/drawing/2014/main" id="{850B827F-09A2-4C4C-B4F4-064A93D0A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9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49" name="Freeform 1567">
                <a:extLst>
                  <a:ext uri="{FF2B5EF4-FFF2-40B4-BE49-F238E27FC236}">
                    <a16:creationId xmlns:a16="http://schemas.microsoft.com/office/drawing/2014/main" id="{4FE5B658-887D-43CD-A9BD-58555DF49E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1" y="287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0" name="Freeform 1568">
                <a:extLst>
                  <a:ext uri="{FF2B5EF4-FFF2-40B4-BE49-F238E27FC236}">
                    <a16:creationId xmlns:a16="http://schemas.microsoft.com/office/drawing/2014/main" id="{D5FCDC02-9DDC-4FE1-B6E3-3008BC7EF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4" y="285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1" name="Freeform 1569">
                <a:extLst>
                  <a:ext uri="{FF2B5EF4-FFF2-40B4-BE49-F238E27FC236}">
                    <a16:creationId xmlns:a16="http://schemas.microsoft.com/office/drawing/2014/main" id="{54985115-2D9E-4E63-BD8A-D4DB8791EE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0" y="2912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2" name="Freeform 1570">
                <a:extLst>
                  <a:ext uri="{FF2B5EF4-FFF2-40B4-BE49-F238E27FC236}">
                    <a16:creationId xmlns:a16="http://schemas.microsoft.com/office/drawing/2014/main" id="{2080B74A-DCBB-48E8-9852-F6615FEE8A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4" y="292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3" name="Oval 1571">
                <a:extLst>
                  <a:ext uri="{FF2B5EF4-FFF2-40B4-BE49-F238E27FC236}">
                    <a16:creationId xmlns:a16="http://schemas.microsoft.com/office/drawing/2014/main" id="{12C5E508-2AF7-47AB-AE52-AFF2609F2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4" y="29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54" name="Oval 1572">
                <a:extLst>
                  <a:ext uri="{FF2B5EF4-FFF2-40B4-BE49-F238E27FC236}">
                    <a16:creationId xmlns:a16="http://schemas.microsoft.com/office/drawing/2014/main" id="{7B3D5B95-9449-4FB9-B115-6DC020D602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9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55" name="Oval 1573">
                <a:extLst>
                  <a:ext uri="{FF2B5EF4-FFF2-40B4-BE49-F238E27FC236}">
                    <a16:creationId xmlns:a16="http://schemas.microsoft.com/office/drawing/2014/main" id="{2603ADF8-652C-464A-B686-FE7397FB19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56" name="Freeform 1574">
                <a:extLst>
                  <a:ext uri="{FF2B5EF4-FFF2-40B4-BE49-F238E27FC236}">
                    <a16:creationId xmlns:a16="http://schemas.microsoft.com/office/drawing/2014/main" id="{2AB5BC83-C0A7-449E-8DFE-035EA1B8B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296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7" name="Freeform 1575">
                <a:extLst>
                  <a:ext uri="{FF2B5EF4-FFF2-40B4-BE49-F238E27FC236}">
                    <a16:creationId xmlns:a16="http://schemas.microsoft.com/office/drawing/2014/main" id="{836FC6A8-163F-4B39-94C6-88C3DEFD45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97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2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58" name="Oval 1576">
                <a:extLst>
                  <a:ext uri="{FF2B5EF4-FFF2-40B4-BE49-F238E27FC236}">
                    <a16:creationId xmlns:a16="http://schemas.microsoft.com/office/drawing/2014/main" id="{2110BDAE-AC16-4413-A040-9494E0094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9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59" name="Freeform 1577">
                <a:extLst>
                  <a:ext uri="{FF2B5EF4-FFF2-40B4-BE49-F238E27FC236}">
                    <a16:creationId xmlns:a16="http://schemas.microsoft.com/office/drawing/2014/main" id="{74AEBCC7-426C-4143-A8E6-662BDE236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1" y="3003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0" name="Freeform 1578">
                <a:extLst>
                  <a:ext uri="{FF2B5EF4-FFF2-40B4-BE49-F238E27FC236}">
                    <a16:creationId xmlns:a16="http://schemas.microsoft.com/office/drawing/2014/main" id="{BFC3BC9C-E955-43C0-AC6F-48C3A78073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2961"/>
                <a:ext cx="10" cy="10"/>
              </a:xfrm>
              <a:custGeom>
                <a:avLst/>
                <a:gdLst>
                  <a:gd name="T0" fmla="*/ 33 w 3"/>
                  <a:gd name="T1" fmla="*/ 23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2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1" name="Freeform 1579">
                <a:extLst>
                  <a:ext uri="{FF2B5EF4-FFF2-40B4-BE49-F238E27FC236}">
                    <a16:creationId xmlns:a16="http://schemas.microsoft.com/office/drawing/2014/main" id="{C37FC818-8899-40C2-885B-05C8DA5397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982"/>
                <a:ext cx="9" cy="14"/>
              </a:xfrm>
              <a:custGeom>
                <a:avLst/>
                <a:gdLst>
                  <a:gd name="T0" fmla="*/ 27 w 3"/>
                  <a:gd name="T1" fmla="*/ 25 h 4"/>
                  <a:gd name="T2" fmla="*/ 18 w 3"/>
                  <a:gd name="T3" fmla="*/ 49 h 4"/>
                  <a:gd name="T4" fmla="*/ 0 w 3"/>
                  <a:gd name="T5" fmla="*/ 25 h 4"/>
                  <a:gd name="T6" fmla="*/ 9 w 3"/>
                  <a:gd name="T7" fmla="*/ 14 h 4"/>
                  <a:gd name="T8" fmla="*/ 27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2" name="Freeform 1580">
                <a:extLst>
                  <a:ext uri="{FF2B5EF4-FFF2-40B4-BE49-F238E27FC236}">
                    <a16:creationId xmlns:a16="http://schemas.microsoft.com/office/drawing/2014/main" id="{82927A48-CDF6-49B6-9E75-888EE72EB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289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3" name="Freeform 1581">
                <a:extLst>
                  <a:ext uri="{FF2B5EF4-FFF2-40B4-BE49-F238E27FC236}">
                    <a16:creationId xmlns:a16="http://schemas.microsoft.com/office/drawing/2014/main" id="{2D7F47EF-D41C-4C24-92C8-FB5834644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8" y="294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4" name="Freeform 1582">
                <a:extLst>
                  <a:ext uri="{FF2B5EF4-FFF2-40B4-BE49-F238E27FC236}">
                    <a16:creationId xmlns:a16="http://schemas.microsoft.com/office/drawing/2014/main" id="{C3F78045-2D12-4AEF-95C6-C74F6294B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08" y="298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5" name="Freeform 1583">
                <a:extLst>
                  <a:ext uri="{FF2B5EF4-FFF2-40B4-BE49-F238E27FC236}">
                    <a16:creationId xmlns:a16="http://schemas.microsoft.com/office/drawing/2014/main" id="{9911FADD-3D98-4B6D-9C00-31EEDF8D07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47" y="2968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6" name="Oval 1584">
                <a:extLst>
                  <a:ext uri="{FF2B5EF4-FFF2-40B4-BE49-F238E27FC236}">
                    <a16:creationId xmlns:a16="http://schemas.microsoft.com/office/drawing/2014/main" id="{8DBA5AAA-2F43-4199-B3BB-8986C80B8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46" y="28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67" name="Freeform 1585">
                <a:extLst>
                  <a:ext uri="{FF2B5EF4-FFF2-40B4-BE49-F238E27FC236}">
                    <a16:creationId xmlns:a16="http://schemas.microsoft.com/office/drawing/2014/main" id="{23C97DA1-E6C5-490B-A566-241C7CD1F9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85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15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8" name="Freeform 1586">
                <a:extLst>
                  <a:ext uri="{FF2B5EF4-FFF2-40B4-BE49-F238E27FC236}">
                    <a16:creationId xmlns:a16="http://schemas.microsoft.com/office/drawing/2014/main" id="{DD404467-AA38-439E-884E-2600ABD622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898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69" name="Freeform 1587">
                <a:extLst>
                  <a:ext uri="{FF2B5EF4-FFF2-40B4-BE49-F238E27FC236}">
                    <a16:creationId xmlns:a16="http://schemas.microsoft.com/office/drawing/2014/main" id="{108EE83F-B2C4-4411-9D98-D6EBBD5E0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88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0" name="Freeform 1588">
                <a:extLst>
                  <a:ext uri="{FF2B5EF4-FFF2-40B4-BE49-F238E27FC236}">
                    <a16:creationId xmlns:a16="http://schemas.microsoft.com/office/drawing/2014/main" id="{44B9630E-D55C-4DEF-BCF5-458DF9A295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90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1" name="Freeform 1589">
                <a:extLst>
                  <a:ext uri="{FF2B5EF4-FFF2-40B4-BE49-F238E27FC236}">
                    <a16:creationId xmlns:a16="http://schemas.microsoft.com/office/drawing/2014/main" id="{AD327870-62A9-4DE3-BDF3-EE9D5416A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88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10 h 3"/>
                  <a:gd name="T6" fmla="*/ 23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2" name="Freeform 1590">
                <a:extLst>
                  <a:ext uri="{FF2B5EF4-FFF2-40B4-BE49-F238E27FC236}">
                    <a16:creationId xmlns:a16="http://schemas.microsoft.com/office/drawing/2014/main" id="{C0BF281C-18ED-47E8-B547-8458FE1DA0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83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3" name="Freeform 1591">
                <a:extLst>
                  <a:ext uri="{FF2B5EF4-FFF2-40B4-BE49-F238E27FC236}">
                    <a16:creationId xmlns:a16="http://schemas.microsoft.com/office/drawing/2014/main" id="{73C4032C-E9EE-4BF8-BAB6-27037B7F6E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85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4" name="Freeform 1592">
                <a:extLst>
                  <a:ext uri="{FF2B5EF4-FFF2-40B4-BE49-F238E27FC236}">
                    <a16:creationId xmlns:a16="http://schemas.microsoft.com/office/drawing/2014/main" id="{B5030CC0-9068-40D0-886B-882BBA094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2" y="285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5" name="Freeform 1593">
                <a:extLst>
                  <a:ext uri="{FF2B5EF4-FFF2-40B4-BE49-F238E27FC236}">
                    <a16:creationId xmlns:a16="http://schemas.microsoft.com/office/drawing/2014/main" id="{02579A8B-1D01-47F5-BDC6-16CEEE825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83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6" name="Freeform 1594">
                <a:extLst>
                  <a:ext uri="{FF2B5EF4-FFF2-40B4-BE49-F238E27FC236}">
                    <a16:creationId xmlns:a16="http://schemas.microsoft.com/office/drawing/2014/main" id="{A81C710A-23EA-4050-B105-B9D7CDE821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863"/>
                <a:ext cx="9" cy="10"/>
              </a:xfrm>
              <a:custGeom>
                <a:avLst/>
                <a:gdLst>
                  <a:gd name="T0" fmla="*/ 27 w 3"/>
                  <a:gd name="T1" fmla="*/ 10 h 3"/>
                  <a:gd name="T2" fmla="*/ 18 w 3"/>
                  <a:gd name="T3" fmla="*/ 33 h 3"/>
                  <a:gd name="T4" fmla="*/ 0 w 3"/>
                  <a:gd name="T5" fmla="*/ 23 h 3"/>
                  <a:gd name="T6" fmla="*/ 9 w 3"/>
                  <a:gd name="T7" fmla="*/ 0 h 3"/>
                  <a:gd name="T8" fmla="*/ 27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7" name="Freeform 1595">
                <a:extLst>
                  <a:ext uri="{FF2B5EF4-FFF2-40B4-BE49-F238E27FC236}">
                    <a16:creationId xmlns:a16="http://schemas.microsoft.com/office/drawing/2014/main" id="{DC58546F-9938-4333-A66C-2774EF1913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919"/>
                <a:ext cx="9" cy="10"/>
              </a:xfrm>
              <a:custGeom>
                <a:avLst/>
                <a:gdLst>
                  <a:gd name="T0" fmla="*/ 27 w 3"/>
                  <a:gd name="T1" fmla="*/ 23 h 3"/>
                  <a:gd name="T2" fmla="*/ 9 w 3"/>
                  <a:gd name="T3" fmla="*/ 33 h 3"/>
                  <a:gd name="T4" fmla="*/ 0 w 3"/>
                  <a:gd name="T5" fmla="*/ 23 h 3"/>
                  <a:gd name="T6" fmla="*/ 9 w 3"/>
                  <a:gd name="T7" fmla="*/ 0 h 3"/>
                  <a:gd name="T8" fmla="*/ 27 w 3"/>
                  <a:gd name="T9" fmla="*/ 2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2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8" name="Freeform 1596">
                <a:extLst>
                  <a:ext uri="{FF2B5EF4-FFF2-40B4-BE49-F238E27FC236}">
                    <a16:creationId xmlns:a16="http://schemas.microsoft.com/office/drawing/2014/main" id="{A0ED96D5-79A5-42B2-96E1-2564F4A2AA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880"/>
                <a:ext cx="14" cy="11"/>
              </a:xfrm>
              <a:custGeom>
                <a:avLst/>
                <a:gdLst>
                  <a:gd name="T0" fmla="*/ 49 w 4"/>
                  <a:gd name="T1" fmla="*/ 15 h 3"/>
                  <a:gd name="T2" fmla="*/ 25 w 4"/>
                  <a:gd name="T3" fmla="*/ 40 h 3"/>
                  <a:gd name="T4" fmla="*/ 0 w 4"/>
                  <a:gd name="T5" fmla="*/ 26 h 3"/>
                  <a:gd name="T6" fmla="*/ 25 w 4"/>
                  <a:gd name="T7" fmla="*/ 0 h 3"/>
                  <a:gd name="T8" fmla="*/ 4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79" name="Freeform 1597">
                <a:extLst>
                  <a:ext uri="{FF2B5EF4-FFF2-40B4-BE49-F238E27FC236}">
                    <a16:creationId xmlns:a16="http://schemas.microsoft.com/office/drawing/2014/main" id="{F76F900A-C496-460A-B8A3-55666025A5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89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10 w 4"/>
                  <a:gd name="T5" fmla="*/ 25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0" name="Freeform 1598">
                <a:extLst>
                  <a:ext uri="{FF2B5EF4-FFF2-40B4-BE49-F238E27FC236}">
                    <a16:creationId xmlns:a16="http://schemas.microsoft.com/office/drawing/2014/main" id="{C1C12074-660A-48BE-A6B2-739E1291F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88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1" name="Oval 1599">
                <a:extLst>
                  <a:ext uri="{FF2B5EF4-FFF2-40B4-BE49-F238E27FC236}">
                    <a16:creationId xmlns:a16="http://schemas.microsoft.com/office/drawing/2014/main" id="{D0562480-CD97-4804-8B0C-7C0B8D1B9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93" y="286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82" name="Freeform 1600">
                <a:extLst>
                  <a:ext uri="{FF2B5EF4-FFF2-40B4-BE49-F238E27FC236}">
                    <a16:creationId xmlns:a16="http://schemas.microsoft.com/office/drawing/2014/main" id="{06588F1D-9925-4461-98C0-2F60D3290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842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3" name="Freeform 1601">
                <a:extLst>
                  <a:ext uri="{FF2B5EF4-FFF2-40B4-BE49-F238E27FC236}">
                    <a16:creationId xmlns:a16="http://schemas.microsoft.com/office/drawing/2014/main" id="{77DDA74B-2737-4703-9986-C71B88F63D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915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23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4" name="Freeform 1602">
                <a:extLst>
                  <a:ext uri="{FF2B5EF4-FFF2-40B4-BE49-F238E27FC236}">
                    <a16:creationId xmlns:a16="http://schemas.microsoft.com/office/drawing/2014/main" id="{0448DD64-2261-4EC7-9179-BC91AAD96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901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5" name="Freeform 1603">
                <a:extLst>
                  <a:ext uri="{FF2B5EF4-FFF2-40B4-BE49-F238E27FC236}">
                    <a16:creationId xmlns:a16="http://schemas.microsoft.com/office/drawing/2014/main" id="{34FC75B0-BFF0-4558-9EE2-D6210CEFAE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919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6" name="Freeform 1604">
                <a:extLst>
                  <a:ext uri="{FF2B5EF4-FFF2-40B4-BE49-F238E27FC236}">
                    <a16:creationId xmlns:a16="http://schemas.microsoft.com/office/drawing/2014/main" id="{A8104AF4-CB48-4C23-92BA-5545DCD609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93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7" name="Oval 1605">
                <a:extLst>
                  <a:ext uri="{FF2B5EF4-FFF2-40B4-BE49-F238E27FC236}">
                    <a16:creationId xmlns:a16="http://schemas.microsoft.com/office/drawing/2014/main" id="{A44ADFCF-44B7-4864-8289-12BD6EF58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29" y="28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88" name="Freeform 1606">
                <a:extLst>
                  <a:ext uri="{FF2B5EF4-FFF2-40B4-BE49-F238E27FC236}">
                    <a16:creationId xmlns:a16="http://schemas.microsoft.com/office/drawing/2014/main" id="{B31B4DE5-5169-4540-9E0D-73DE93EF57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852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89" name="Freeform 1607">
                <a:extLst>
                  <a:ext uri="{FF2B5EF4-FFF2-40B4-BE49-F238E27FC236}">
                    <a16:creationId xmlns:a16="http://schemas.microsoft.com/office/drawing/2014/main" id="{D30A175B-0805-4127-8481-12B5B7A11E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856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0" name="Freeform 1608">
                <a:extLst>
                  <a:ext uri="{FF2B5EF4-FFF2-40B4-BE49-F238E27FC236}">
                    <a16:creationId xmlns:a16="http://schemas.microsoft.com/office/drawing/2014/main" id="{261AC343-6B8A-4592-96AC-356A57CEB4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8" y="2845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1" name="Freeform 1609">
                <a:extLst>
                  <a:ext uri="{FF2B5EF4-FFF2-40B4-BE49-F238E27FC236}">
                    <a16:creationId xmlns:a16="http://schemas.microsoft.com/office/drawing/2014/main" id="{48EF5641-06A4-48D7-897C-5C236BD76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86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2" name="Freeform 1610">
                <a:extLst>
                  <a:ext uri="{FF2B5EF4-FFF2-40B4-BE49-F238E27FC236}">
                    <a16:creationId xmlns:a16="http://schemas.microsoft.com/office/drawing/2014/main" id="{B6CF1FB7-E290-43AC-886C-991AC82B2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1" y="2912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3" name="Freeform 1611">
                <a:extLst>
                  <a:ext uri="{FF2B5EF4-FFF2-40B4-BE49-F238E27FC236}">
                    <a16:creationId xmlns:a16="http://schemas.microsoft.com/office/drawing/2014/main" id="{E8E86BE6-CE73-4D8E-BC6A-213B09A1DD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8" y="288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4" name="Freeform 1612">
                <a:extLst>
                  <a:ext uri="{FF2B5EF4-FFF2-40B4-BE49-F238E27FC236}">
                    <a16:creationId xmlns:a16="http://schemas.microsoft.com/office/drawing/2014/main" id="{9CE7AB09-BBBD-4D40-8593-73D11140F7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304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5" name="Freeform 1613">
                <a:extLst>
                  <a:ext uri="{FF2B5EF4-FFF2-40B4-BE49-F238E27FC236}">
                    <a16:creationId xmlns:a16="http://schemas.microsoft.com/office/drawing/2014/main" id="{3C286807-DDBA-4CF6-A86A-4BFC9F9A5E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4" y="3077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6" name="Freeform 1614">
                <a:extLst>
                  <a:ext uri="{FF2B5EF4-FFF2-40B4-BE49-F238E27FC236}">
                    <a16:creationId xmlns:a16="http://schemas.microsoft.com/office/drawing/2014/main" id="{B7D4A451-42FD-4DF4-85FA-111A3BC48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80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23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7" name="Freeform 1615">
                <a:extLst>
                  <a:ext uri="{FF2B5EF4-FFF2-40B4-BE49-F238E27FC236}">
                    <a16:creationId xmlns:a16="http://schemas.microsoft.com/office/drawing/2014/main" id="{90B2EF30-1CFA-4BCE-8FED-EB144E80A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82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98" name="Oval 1616">
                <a:extLst>
                  <a:ext uri="{FF2B5EF4-FFF2-40B4-BE49-F238E27FC236}">
                    <a16:creationId xmlns:a16="http://schemas.microsoft.com/office/drawing/2014/main" id="{0541C002-8A8C-4D33-8781-081DD81B59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28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799" name="Freeform 1617">
                <a:extLst>
                  <a:ext uri="{FF2B5EF4-FFF2-40B4-BE49-F238E27FC236}">
                    <a16:creationId xmlns:a16="http://schemas.microsoft.com/office/drawing/2014/main" id="{D2FC0078-7296-4553-9EEE-AED1B77E2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81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0" name="Oval 1618">
                <a:extLst>
                  <a:ext uri="{FF2B5EF4-FFF2-40B4-BE49-F238E27FC236}">
                    <a16:creationId xmlns:a16="http://schemas.microsoft.com/office/drawing/2014/main" id="{BB3E0221-D818-4639-9F12-15814C66F5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2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01" name="Freeform 1619">
                <a:extLst>
                  <a:ext uri="{FF2B5EF4-FFF2-40B4-BE49-F238E27FC236}">
                    <a16:creationId xmlns:a16="http://schemas.microsoft.com/office/drawing/2014/main" id="{B9BEE6F8-A8A9-4071-A4DE-98B0AFD87F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919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10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2" name="Oval 1620">
                <a:extLst>
                  <a:ext uri="{FF2B5EF4-FFF2-40B4-BE49-F238E27FC236}">
                    <a16:creationId xmlns:a16="http://schemas.microsoft.com/office/drawing/2014/main" id="{A71EA1F2-B1FB-4521-B9D8-457053810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32" y="28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03" name="Freeform 1621">
                <a:extLst>
                  <a:ext uri="{FF2B5EF4-FFF2-40B4-BE49-F238E27FC236}">
                    <a16:creationId xmlns:a16="http://schemas.microsoft.com/office/drawing/2014/main" id="{F29F003B-11CA-460E-AC11-BD2911C4B6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230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4" name="Freeform 1622">
                <a:extLst>
                  <a:ext uri="{FF2B5EF4-FFF2-40B4-BE49-F238E27FC236}">
                    <a16:creationId xmlns:a16="http://schemas.microsoft.com/office/drawing/2014/main" id="{96A51A74-5EE1-48A3-A207-63E1F8840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230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5" name="Freeform 1623">
                <a:extLst>
                  <a:ext uri="{FF2B5EF4-FFF2-40B4-BE49-F238E27FC236}">
                    <a16:creationId xmlns:a16="http://schemas.microsoft.com/office/drawing/2014/main" id="{D82BDBBF-509C-4F7D-A953-C8A7F05608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29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6" name="Freeform 1624">
                <a:extLst>
                  <a:ext uri="{FF2B5EF4-FFF2-40B4-BE49-F238E27FC236}">
                    <a16:creationId xmlns:a16="http://schemas.microsoft.com/office/drawing/2014/main" id="{5205ED37-9B7E-4DA3-8406-30D02E14DE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234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7" name="Freeform 1625">
                <a:extLst>
                  <a:ext uri="{FF2B5EF4-FFF2-40B4-BE49-F238E27FC236}">
                    <a16:creationId xmlns:a16="http://schemas.microsoft.com/office/drawing/2014/main" id="{D14F00E1-3955-4560-A6F4-BFB66291A5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8" y="233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8" name="Freeform 1626">
                <a:extLst>
                  <a:ext uri="{FF2B5EF4-FFF2-40B4-BE49-F238E27FC236}">
                    <a16:creationId xmlns:a16="http://schemas.microsoft.com/office/drawing/2014/main" id="{B0D199C1-2F2E-496D-9ACC-C4936FF525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5" y="232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09" name="Freeform 1627">
                <a:extLst>
                  <a:ext uri="{FF2B5EF4-FFF2-40B4-BE49-F238E27FC236}">
                    <a16:creationId xmlns:a16="http://schemas.microsoft.com/office/drawing/2014/main" id="{E8149462-9B5C-47DC-A0F7-6594708654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4" y="232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0" name="Freeform 1628">
                <a:extLst>
                  <a:ext uri="{FF2B5EF4-FFF2-40B4-BE49-F238E27FC236}">
                    <a16:creationId xmlns:a16="http://schemas.microsoft.com/office/drawing/2014/main" id="{03CD1047-602F-49E1-B641-29BFC9BC94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34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1" name="Freeform 1629">
                <a:extLst>
                  <a:ext uri="{FF2B5EF4-FFF2-40B4-BE49-F238E27FC236}">
                    <a16:creationId xmlns:a16="http://schemas.microsoft.com/office/drawing/2014/main" id="{60A2F3D2-8913-4934-8E7B-4C0FBB6FE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31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2" name="Freeform 1630">
                <a:extLst>
                  <a:ext uri="{FF2B5EF4-FFF2-40B4-BE49-F238E27FC236}">
                    <a16:creationId xmlns:a16="http://schemas.microsoft.com/office/drawing/2014/main" id="{F49D1377-6F5A-4BC3-852C-72209E8FC6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3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3" name="Freeform 1631">
                <a:extLst>
                  <a:ext uri="{FF2B5EF4-FFF2-40B4-BE49-F238E27FC236}">
                    <a16:creationId xmlns:a16="http://schemas.microsoft.com/office/drawing/2014/main" id="{8DB4033D-2BCF-4D2E-8470-BFAB8D9A24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235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4" name="Freeform 1632">
                <a:extLst>
                  <a:ext uri="{FF2B5EF4-FFF2-40B4-BE49-F238E27FC236}">
                    <a16:creationId xmlns:a16="http://schemas.microsoft.com/office/drawing/2014/main" id="{07A7A4D1-ABB2-438E-9470-79653F5474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3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5" name="Freeform 1633">
                <a:extLst>
                  <a:ext uri="{FF2B5EF4-FFF2-40B4-BE49-F238E27FC236}">
                    <a16:creationId xmlns:a16="http://schemas.microsoft.com/office/drawing/2014/main" id="{E68F00D9-0CC9-41C5-8DC2-DCE2CCF47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236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6" name="Freeform 1634">
                <a:extLst>
                  <a:ext uri="{FF2B5EF4-FFF2-40B4-BE49-F238E27FC236}">
                    <a16:creationId xmlns:a16="http://schemas.microsoft.com/office/drawing/2014/main" id="{9B702DC4-1A38-4951-A2F5-E42E40B02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31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7" name="Freeform 1635">
                <a:extLst>
                  <a:ext uri="{FF2B5EF4-FFF2-40B4-BE49-F238E27FC236}">
                    <a16:creationId xmlns:a16="http://schemas.microsoft.com/office/drawing/2014/main" id="{78CAA23A-3541-410C-AC92-982C2B4B2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5" y="2290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10 w 4"/>
                  <a:gd name="T5" fmla="*/ 41 h 4"/>
                  <a:gd name="T6" fmla="*/ 23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8" name="Freeform 1636">
                <a:extLst>
                  <a:ext uri="{FF2B5EF4-FFF2-40B4-BE49-F238E27FC236}">
                    <a16:creationId xmlns:a16="http://schemas.microsoft.com/office/drawing/2014/main" id="{E9091D19-F266-4A40-A111-134EA07982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30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19" name="Freeform 1637">
                <a:extLst>
                  <a:ext uri="{FF2B5EF4-FFF2-40B4-BE49-F238E27FC236}">
                    <a16:creationId xmlns:a16="http://schemas.microsoft.com/office/drawing/2014/main" id="{DCA4B368-08B2-4C47-A162-B83D77E630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23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0" name="Freeform 1638">
                <a:extLst>
                  <a:ext uri="{FF2B5EF4-FFF2-40B4-BE49-F238E27FC236}">
                    <a16:creationId xmlns:a16="http://schemas.microsoft.com/office/drawing/2014/main" id="{76037137-33B0-4BC1-B0B9-AABC511336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31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1" name="Freeform 1639">
                <a:extLst>
                  <a:ext uri="{FF2B5EF4-FFF2-40B4-BE49-F238E27FC236}">
                    <a16:creationId xmlns:a16="http://schemas.microsoft.com/office/drawing/2014/main" id="{B3FB1A0A-DB21-4E82-9E7E-40738F50D0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4" y="2269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2" name="Freeform 1640">
                <a:extLst>
                  <a:ext uri="{FF2B5EF4-FFF2-40B4-BE49-F238E27FC236}">
                    <a16:creationId xmlns:a16="http://schemas.microsoft.com/office/drawing/2014/main" id="{BE2178D4-8D7C-44C3-BD72-858A9D1C0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0" y="2290"/>
                <a:ext cx="14" cy="15"/>
              </a:xfrm>
              <a:custGeom>
                <a:avLst/>
                <a:gdLst>
                  <a:gd name="T0" fmla="*/ 39 w 4"/>
                  <a:gd name="T1" fmla="*/ 15 h 4"/>
                  <a:gd name="T2" fmla="*/ 25 w 4"/>
                  <a:gd name="T3" fmla="*/ 41 h 4"/>
                  <a:gd name="T4" fmla="*/ 0 w 4"/>
                  <a:gd name="T5" fmla="*/ 30 h 4"/>
                  <a:gd name="T6" fmla="*/ 14 w 4"/>
                  <a:gd name="T7" fmla="*/ 0 h 4"/>
                  <a:gd name="T8" fmla="*/ 3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3" name="Freeform 1641">
                <a:extLst>
                  <a:ext uri="{FF2B5EF4-FFF2-40B4-BE49-F238E27FC236}">
                    <a16:creationId xmlns:a16="http://schemas.microsoft.com/office/drawing/2014/main" id="{75B47B4B-786B-420D-B425-315B2C2EA5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2287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4" name="Freeform 1642">
                <a:extLst>
                  <a:ext uri="{FF2B5EF4-FFF2-40B4-BE49-F238E27FC236}">
                    <a16:creationId xmlns:a16="http://schemas.microsoft.com/office/drawing/2014/main" id="{48F970D8-D7D0-4EA3-BFEF-829653B22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30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5" name="Freeform 1643">
                <a:extLst>
                  <a:ext uri="{FF2B5EF4-FFF2-40B4-BE49-F238E27FC236}">
                    <a16:creationId xmlns:a16="http://schemas.microsoft.com/office/drawing/2014/main" id="{173C99BE-3C33-4308-A7C9-E18F4509C4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287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6" name="Freeform 1644">
                <a:extLst>
                  <a:ext uri="{FF2B5EF4-FFF2-40B4-BE49-F238E27FC236}">
                    <a16:creationId xmlns:a16="http://schemas.microsoft.com/office/drawing/2014/main" id="{5A8073FA-70A0-479F-9DA1-E340004122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229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7" name="Freeform 1645">
                <a:extLst>
                  <a:ext uri="{FF2B5EF4-FFF2-40B4-BE49-F238E27FC236}">
                    <a16:creationId xmlns:a16="http://schemas.microsoft.com/office/drawing/2014/main" id="{918600F2-7A48-4C24-B86B-27FCE15089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22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8" name="Freeform 1646">
                <a:extLst>
                  <a:ext uri="{FF2B5EF4-FFF2-40B4-BE49-F238E27FC236}">
                    <a16:creationId xmlns:a16="http://schemas.microsoft.com/office/drawing/2014/main" id="{1821292D-D0C7-424C-8A28-17419CC279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226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29" name="Freeform 1647">
                <a:extLst>
                  <a:ext uri="{FF2B5EF4-FFF2-40B4-BE49-F238E27FC236}">
                    <a16:creationId xmlns:a16="http://schemas.microsoft.com/office/drawing/2014/main" id="{0F40BF05-97E9-49E4-B826-E80882219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290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0" name="Freeform 1648">
                <a:extLst>
                  <a:ext uri="{FF2B5EF4-FFF2-40B4-BE49-F238E27FC236}">
                    <a16:creationId xmlns:a16="http://schemas.microsoft.com/office/drawing/2014/main" id="{18BBD556-D1A2-4181-848B-042184A448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290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1" name="Freeform 1649">
                <a:extLst>
                  <a:ext uri="{FF2B5EF4-FFF2-40B4-BE49-F238E27FC236}">
                    <a16:creationId xmlns:a16="http://schemas.microsoft.com/office/drawing/2014/main" id="{3CD8637B-A95B-4C42-9F08-087C254976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46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2" name="Freeform 1650">
                <a:extLst>
                  <a:ext uri="{FF2B5EF4-FFF2-40B4-BE49-F238E27FC236}">
                    <a16:creationId xmlns:a16="http://schemas.microsoft.com/office/drawing/2014/main" id="{D0B48B3D-8B07-4E27-B13D-86E946286A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4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3" name="Freeform 1651">
                <a:extLst>
                  <a:ext uri="{FF2B5EF4-FFF2-40B4-BE49-F238E27FC236}">
                    <a16:creationId xmlns:a16="http://schemas.microsoft.com/office/drawing/2014/main" id="{696398EC-038C-423B-BD4E-A01944D039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9" y="2459"/>
                <a:ext cx="14" cy="11"/>
              </a:xfrm>
              <a:custGeom>
                <a:avLst/>
                <a:gdLst>
                  <a:gd name="T0" fmla="*/ 39 w 4"/>
                  <a:gd name="T1" fmla="*/ 15 h 3"/>
                  <a:gd name="T2" fmla="*/ 39 w 4"/>
                  <a:gd name="T3" fmla="*/ 40 h 3"/>
                  <a:gd name="T4" fmla="*/ 0 w 4"/>
                  <a:gd name="T5" fmla="*/ 26 h 3"/>
                  <a:gd name="T6" fmla="*/ 14 w 4"/>
                  <a:gd name="T7" fmla="*/ 0 h 3"/>
                  <a:gd name="T8" fmla="*/ 3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4" name="Freeform 1652">
                <a:extLst>
                  <a:ext uri="{FF2B5EF4-FFF2-40B4-BE49-F238E27FC236}">
                    <a16:creationId xmlns:a16="http://schemas.microsoft.com/office/drawing/2014/main" id="{E5578D34-3083-4A40-97F1-9BD18B1E4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44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5" name="Freeform 1653">
                <a:extLst>
                  <a:ext uri="{FF2B5EF4-FFF2-40B4-BE49-F238E27FC236}">
                    <a16:creationId xmlns:a16="http://schemas.microsoft.com/office/drawing/2014/main" id="{99660C0E-6EBB-4DC8-A2E5-B4BC52A4BC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35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6" name="Freeform 1654">
                <a:extLst>
                  <a:ext uri="{FF2B5EF4-FFF2-40B4-BE49-F238E27FC236}">
                    <a16:creationId xmlns:a16="http://schemas.microsoft.com/office/drawing/2014/main" id="{3EF31DBC-ED8E-49DD-95CD-2B7F62E820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3" y="232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7" name="Freeform 1655">
                <a:extLst>
                  <a:ext uri="{FF2B5EF4-FFF2-40B4-BE49-F238E27FC236}">
                    <a16:creationId xmlns:a16="http://schemas.microsoft.com/office/drawing/2014/main" id="{5EB67466-C2BF-4528-82AC-7D6E513285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3" y="230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8" name="Freeform 1656">
                <a:extLst>
                  <a:ext uri="{FF2B5EF4-FFF2-40B4-BE49-F238E27FC236}">
                    <a16:creationId xmlns:a16="http://schemas.microsoft.com/office/drawing/2014/main" id="{813DFE55-C220-4825-B575-3867D97D77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23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39" name="Freeform 1657">
                <a:extLst>
                  <a:ext uri="{FF2B5EF4-FFF2-40B4-BE49-F238E27FC236}">
                    <a16:creationId xmlns:a16="http://schemas.microsoft.com/office/drawing/2014/main" id="{0DD27673-8693-470D-A015-0CF282B26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6" y="2336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0" name="Freeform 1658">
                <a:extLst>
                  <a:ext uri="{FF2B5EF4-FFF2-40B4-BE49-F238E27FC236}">
                    <a16:creationId xmlns:a16="http://schemas.microsoft.com/office/drawing/2014/main" id="{8E5CC3D1-930B-4F29-82BA-8E678CA13E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233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1" name="Freeform 1659">
                <a:extLst>
                  <a:ext uri="{FF2B5EF4-FFF2-40B4-BE49-F238E27FC236}">
                    <a16:creationId xmlns:a16="http://schemas.microsoft.com/office/drawing/2014/main" id="{9BE68B49-21CF-4A1A-BEA3-907EC3C830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5" y="239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2" name="Freeform 1660">
                <a:extLst>
                  <a:ext uri="{FF2B5EF4-FFF2-40B4-BE49-F238E27FC236}">
                    <a16:creationId xmlns:a16="http://schemas.microsoft.com/office/drawing/2014/main" id="{7B8432D3-1A96-4618-8CCD-EF447AFF63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2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3" name="Freeform 1661">
                <a:extLst>
                  <a:ext uri="{FF2B5EF4-FFF2-40B4-BE49-F238E27FC236}">
                    <a16:creationId xmlns:a16="http://schemas.microsoft.com/office/drawing/2014/main" id="{E66E03B4-47C3-4C62-B8D5-400CAE2431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2" y="241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4" name="Freeform 1662">
                <a:extLst>
                  <a:ext uri="{FF2B5EF4-FFF2-40B4-BE49-F238E27FC236}">
                    <a16:creationId xmlns:a16="http://schemas.microsoft.com/office/drawing/2014/main" id="{46CAFD52-DD44-425C-9551-74EAA96FA1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4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5" name="Freeform 1663">
                <a:extLst>
                  <a:ext uri="{FF2B5EF4-FFF2-40B4-BE49-F238E27FC236}">
                    <a16:creationId xmlns:a16="http://schemas.microsoft.com/office/drawing/2014/main" id="{A7265DC0-DA07-44AE-9104-92F36F40A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4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6" name="Freeform 1664">
                <a:extLst>
                  <a:ext uri="{FF2B5EF4-FFF2-40B4-BE49-F238E27FC236}">
                    <a16:creationId xmlns:a16="http://schemas.microsoft.com/office/drawing/2014/main" id="{C72840BB-9B0B-47C1-8257-FC57A8E09D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237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7" name="Freeform 1665">
                <a:extLst>
                  <a:ext uri="{FF2B5EF4-FFF2-40B4-BE49-F238E27FC236}">
                    <a16:creationId xmlns:a16="http://schemas.microsoft.com/office/drawing/2014/main" id="{DA8407E4-2518-44FB-9526-D6A400A5C2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4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8" name="Freeform 1666">
                <a:extLst>
                  <a:ext uri="{FF2B5EF4-FFF2-40B4-BE49-F238E27FC236}">
                    <a16:creationId xmlns:a16="http://schemas.microsoft.com/office/drawing/2014/main" id="{8BD35DBB-1B0C-4CD5-920A-F66197A0DB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235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49" name="Freeform 1667">
                <a:extLst>
                  <a:ext uri="{FF2B5EF4-FFF2-40B4-BE49-F238E27FC236}">
                    <a16:creationId xmlns:a16="http://schemas.microsoft.com/office/drawing/2014/main" id="{29726B1C-F239-4F05-BE21-7DF5B29979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2364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0" name="Freeform 1668">
                <a:extLst>
                  <a:ext uri="{FF2B5EF4-FFF2-40B4-BE49-F238E27FC236}">
                    <a16:creationId xmlns:a16="http://schemas.microsoft.com/office/drawing/2014/main" id="{FA82F005-693B-4E95-95B3-17DE8DCB7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235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1" name="Freeform 1669">
                <a:extLst>
                  <a:ext uri="{FF2B5EF4-FFF2-40B4-BE49-F238E27FC236}">
                    <a16:creationId xmlns:a16="http://schemas.microsoft.com/office/drawing/2014/main" id="{752A17AF-DC45-41B7-876E-3AB7FF5875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7" y="238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2" name="Freeform 1670">
                <a:extLst>
                  <a:ext uri="{FF2B5EF4-FFF2-40B4-BE49-F238E27FC236}">
                    <a16:creationId xmlns:a16="http://schemas.microsoft.com/office/drawing/2014/main" id="{9EDD845C-0403-4818-B035-1317630C8F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4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3" name="Freeform 1671">
                <a:extLst>
                  <a:ext uri="{FF2B5EF4-FFF2-40B4-BE49-F238E27FC236}">
                    <a16:creationId xmlns:a16="http://schemas.microsoft.com/office/drawing/2014/main" id="{FE4B097C-DD76-4909-97B0-D45A7F38EB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237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4" name="Freeform 1672">
                <a:extLst>
                  <a:ext uri="{FF2B5EF4-FFF2-40B4-BE49-F238E27FC236}">
                    <a16:creationId xmlns:a16="http://schemas.microsoft.com/office/drawing/2014/main" id="{31F71F5B-C0E7-49C3-BFD5-0DD0B7C755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7" y="237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5" name="Freeform 1673">
                <a:extLst>
                  <a:ext uri="{FF2B5EF4-FFF2-40B4-BE49-F238E27FC236}">
                    <a16:creationId xmlns:a16="http://schemas.microsoft.com/office/drawing/2014/main" id="{D217C9FA-504F-44D3-9A2B-20AB8FE86E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238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6" name="Freeform 1674">
                <a:extLst>
                  <a:ext uri="{FF2B5EF4-FFF2-40B4-BE49-F238E27FC236}">
                    <a16:creationId xmlns:a16="http://schemas.microsoft.com/office/drawing/2014/main" id="{CA54B2F7-D7A9-4D6F-A82C-75BD6C7981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40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7" name="Freeform 1675">
                <a:extLst>
                  <a:ext uri="{FF2B5EF4-FFF2-40B4-BE49-F238E27FC236}">
                    <a16:creationId xmlns:a16="http://schemas.microsoft.com/office/drawing/2014/main" id="{84063415-73DF-4C2D-9BC2-185D9E82D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4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8" name="Freeform 1676">
                <a:extLst>
                  <a:ext uri="{FF2B5EF4-FFF2-40B4-BE49-F238E27FC236}">
                    <a16:creationId xmlns:a16="http://schemas.microsoft.com/office/drawing/2014/main" id="{0A41A26A-D999-414F-8B4D-369D8CE14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23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59" name="Freeform 1677">
                <a:extLst>
                  <a:ext uri="{FF2B5EF4-FFF2-40B4-BE49-F238E27FC236}">
                    <a16:creationId xmlns:a16="http://schemas.microsoft.com/office/drawing/2014/main" id="{81EDC7FC-A9B2-4038-A767-6569DE2924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8" y="237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0" name="Freeform 1678">
                <a:extLst>
                  <a:ext uri="{FF2B5EF4-FFF2-40B4-BE49-F238E27FC236}">
                    <a16:creationId xmlns:a16="http://schemas.microsoft.com/office/drawing/2014/main" id="{2717D666-763B-423A-8891-A6DBC407B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389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1" name="Freeform 1679">
                <a:extLst>
                  <a:ext uri="{FF2B5EF4-FFF2-40B4-BE49-F238E27FC236}">
                    <a16:creationId xmlns:a16="http://schemas.microsoft.com/office/drawing/2014/main" id="{7EF58F8C-A1F9-47C9-96F5-B07D553E6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99" y="236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2" name="Freeform 1680">
                <a:extLst>
                  <a:ext uri="{FF2B5EF4-FFF2-40B4-BE49-F238E27FC236}">
                    <a16:creationId xmlns:a16="http://schemas.microsoft.com/office/drawing/2014/main" id="{FB3FDE45-1EA1-40DC-BF8D-BA3241793F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38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3" name="Freeform 1681">
                <a:extLst>
                  <a:ext uri="{FF2B5EF4-FFF2-40B4-BE49-F238E27FC236}">
                    <a16:creationId xmlns:a16="http://schemas.microsoft.com/office/drawing/2014/main" id="{2EA51F52-147B-43EF-87B0-7CCD9D2F82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6" y="2378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4" name="Freeform 1682">
                <a:extLst>
                  <a:ext uri="{FF2B5EF4-FFF2-40B4-BE49-F238E27FC236}">
                    <a16:creationId xmlns:a16="http://schemas.microsoft.com/office/drawing/2014/main" id="{D610062B-97FC-4B85-9E45-D59CADD28A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3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5" name="Freeform 1683">
                <a:extLst>
                  <a:ext uri="{FF2B5EF4-FFF2-40B4-BE49-F238E27FC236}">
                    <a16:creationId xmlns:a16="http://schemas.microsoft.com/office/drawing/2014/main" id="{E8B79A14-ECB1-4430-98F4-1D82D382AE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69" y="236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6" name="Freeform 1684">
                <a:extLst>
                  <a:ext uri="{FF2B5EF4-FFF2-40B4-BE49-F238E27FC236}">
                    <a16:creationId xmlns:a16="http://schemas.microsoft.com/office/drawing/2014/main" id="{EDFBC8B7-242A-47D5-B50B-ED7A69C9B9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6" y="237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7" name="Freeform 1685">
                <a:extLst>
                  <a:ext uri="{FF2B5EF4-FFF2-40B4-BE49-F238E27FC236}">
                    <a16:creationId xmlns:a16="http://schemas.microsoft.com/office/drawing/2014/main" id="{FCE61BFB-B48F-4CC4-B2F3-BDD26739C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53" y="235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8" name="Freeform 1686">
                <a:extLst>
                  <a:ext uri="{FF2B5EF4-FFF2-40B4-BE49-F238E27FC236}">
                    <a16:creationId xmlns:a16="http://schemas.microsoft.com/office/drawing/2014/main" id="{F75EF419-FB2D-4130-BF5C-186FCACD7A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72" y="23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69" name="Freeform 1687">
                <a:extLst>
                  <a:ext uri="{FF2B5EF4-FFF2-40B4-BE49-F238E27FC236}">
                    <a16:creationId xmlns:a16="http://schemas.microsoft.com/office/drawing/2014/main" id="{B7E40751-9C45-4FFD-B805-CB3AADB4C1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89" y="23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0" name="Freeform 1688">
                <a:extLst>
                  <a:ext uri="{FF2B5EF4-FFF2-40B4-BE49-F238E27FC236}">
                    <a16:creationId xmlns:a16="http://schemas.microsoft.com/office/drawing/2014/main" id="{461DB3DA-B9A9-4BFB-A8AD-EF346B0D15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8" y="232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1" name="Freeform 1689">
                <a:extLst>
                  <a:ext uri="{FF2B5EF4-FFF2-40B4-BE49-F238E27FC236}">
                    <a16:creationId xmlns:a16="http://schemas.microsoft.com/office/drawing/2014/main" id="{657ADFD8-A4F1-47DC-B801-C6B22FA3D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22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2" name="Freeform 1690">
                <a:extLst>
                  <a:ext uri="{FF2B5EF4-FFF2-40B4-BE49-F238E27FC236}">
                    <a16:creationId xmlns:a16="http://schemas.microsoft.com/office/drawing/2014/main" id="{95AD3993-1CEC-4BA1-9452-6FE7C2B948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3" y="2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3" name="Freeform 1691">
                <a:extLst>
                  <a:ext uri="{FF2B5EF4-FFF2-40B4-BE49-F238E27FC236}">
                    <a16:creationId xmlns:a16="http://schemas.microsoft.com/office/drawing/2014/main" id="{511157EC-C66B-4A4B-81A6-CD7EDC015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42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4" name="Freeform 1692">
                <a:extLst>
                  <a:ext uri="{FF2B5EF4-FFF2-40B4-BE49-F238E27FC236}">
                    <a16:creationId xmlns:a16="http://schemas.microsoft.com/office/drawing/2014/main" id="{58252B6B-078F-41D1-BF39-F0DB2B980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41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5" name="Freeform 1693">
                <a:extLst>
                  <a:ext uri="{FF2B5EF4-FFF2-40B4-BE49-F238E27FC236}">
                    <a16:creationId xmlns:a16="http://schemas.microsoft.com/office/drawing/2014/main" id="{B4B496E0-18D9-4B73-BA9F-CF9CE2301A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39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6" name="Freeform 1694">
                <a:extLst>
                  <a:ext uri="{FF2B5EF4-FFF2-40B4-BE49-F238E27FC236}">
                    <a16:creationId xmlns:a16="http://schemas.microsoft.com/office/drawing/2014/main" id="{7611371E-6D9E-4B5F-8C14-411A66C6C9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0" y="257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7" name="Freeform 1695">
                <a:extLst>
                  <a:ext uri="{FF2B5EF4-FFF2-40B4-BE49-F238E27FC236}">
                    <a16:creationId xmlns:a16="http://schemas.microsoft.com/office/drawing/2014/main" id="{5023DD50-B38B-4E38-8EF6-3886B5E954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4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8" name="Freeform 1696">
                <a:extLst>
                  <a:ext uri="{FF2B5EF4-FFF2-40B4-BE49-F238E27FC236}">
                    <a16:creationId xmlns:a16="http://schemas.microsoft.com/office/drawing/2014/main" id="{90FC8FCC-4B5D-4501-B9D5-FCC7BBC72D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480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79" name="Freeform 1697">
                <a:extLst>
                  <a:ext uri="{FF2B5EF4-FFF2-40B4-BE49-F238E27FC236}">
                    <a16:creationId xmlns:a16="http://schemas.microsoft.com/office/drawing/2014/main" id="{10A9192D-E6DC-4494-9D71-BBF0ED26D6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9" y="237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0" name="Freeform 1698">
                <a:extLst>
                  <a:ext uri="{FF2B5EF4-FFF2-40B4-BE49-F238E27FC236}">
                    <a16:creationId xmlns:a16="http://schemas.microsoft.com/office/drawing/2014/main" id="{A4781A26-60C6-4CCB-86DB-A3EC073D64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235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81" name="Oval 1699">
                <a:extLst>
                  <a:ext uri="{FF2B5EF4-FFF2-40B4-BE49-F238E27FC236}">
                    <a16:creationId xmlns:a16="http://schemas.microsoft.com/office/drawing/2014/main" id="{5032E55A-49FC-41DB-8097-EC357F169F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2" name="Oval 1700">
                <a:extLst>
                  <a:ext uri="{FF2B5EF4-FFF2-40B4-BE49-F238E27FC236}">
                    <a16:creationId xmlns:a16="http://schemas.microsoft.com/office/drawing/2014/main" id="{76D876F5-C8DA-4664-934F-1C70F76FD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0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3" name="Oval 1701">
                <a:extLst>
                  <a:ext uri="{FF2B5EF4-FFF2-40B4-BE49-F238E27FC236}">
                    <a16:creationId xmlns:a16="http://schemas.microsoft.com/office/drawing/2014/main" id="{41909707-D233-416C-B9BC-482826CDF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0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4" name="Oval 1702">
                <a:extLst>
                  <a:ext uri="{FF2B5EF4-FFF2-40B4-BE49-F238E27FC236}">
                    <a16:creationId xmlns:a16="http://schemas.microsoft.com/office/drawing/2014/main" id="{F09BC020-7FB8-4E1E-9C21-A7CE5C216B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5" name="Oval 1703">
                <a:extLst>
                  <a:ext uri="{FF2B5EF4-FFF2-40B4-BE49-F238E27FC236}">
                    <a16:creationId xmlns:a16="http://schemas.microsoft.com/office/drawing/2014/main" id="{CBF3DAAA-EAF2-4E13-9F3B-ACFCF15AB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205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6" name="Oval 1704">
                <a:extLst>
                  <a:ext uri="{FF2B5EF4-FFF2-40B4-BE49-F238E27FC236}">
                    <a16:creationId xmlns:a16="http://schemas.microsoft.com/office/drawing/2014/main" id="{21EBB240-0EF1-4B9F-8B77-0481A519DA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07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7" name="Oval 1705">
                <a:extLst>
                  <a:ext uri="{FF2B5EF4-FFF2-40B4-BE49-F238E27FC236}">
                    <a16:creationId xmlns:a16="http://schemas.microsoft.com/office/drawing/2014/main" id="{55FC71D0-1987-48AF-8D3D-20AAB21A4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20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8" name="Oval 1706">
                <a:extLst>
                  <a:ext uri="{FF2B5EF4-FFF2-40B4-BE49-F238E27FC236}">
                    <a16:creationId xmlns:a16="http://schemas.microsoft.com/office/drawing/2014/main" id="{998287CE-1BA7-4B94-8549-8EBB37BF71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03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89" name="Oval 1707">
                <a:extLst>
                  <a:ext uri="{FF2B5EF4-FFF2-40B4-BE49-F238E27FC236}">
                    <a16:creationId xmlns:a16="http://schemas.microsoft.com/office/drawing/2014/main" id="{72A3E680-5D8B-40B6-BF6E-46A6ECD3F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20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0" name="Oval 1708">
                <a:extLst>
                  <a:ext uri="{FF2B5EF4-FFF2-40B4-BE49-F238E27FC236}">
                    <a16:creationId xmlns:a16="http://schemas.microsoft.com/office/drawing/2014/main" id="{93F877F7-BD2A-4561-B853-B78435BBD1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2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1" name="Oval 1709">
                <a:extLst>
                  <a:ext uri="{FF2B5EF4-FFF2-40B4-BE49-F238E27FC236}">
                    <a16:creationId xmlns:a16="http://schemas.microsoft.com/office/drawing/2014/main" id="{73FF05E3-804A-4EC5-A1F9-E8C4689BE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2" y="20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2" name="Oval 1710">
                <a:extLst>
                  <a:ext uri="{FF2B5EF4-FFF2-40B4-BE49-F238E27FC236}">
                    <a16:creationId xmlns:a16="http://schemas.microsoft.com/office/drawing/2014/main" id="{A797A26B-77A5-4C56-A2DF-44A08BEC5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20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3" name="Oval 1711">
                <a:extLst>
                  <a:ext uri="{FF2B5EF4-FFF2-40B4-BE49-F238E27FC236}">
                    <a16:creationId xmlns:a16="http://schemas.microsoft.com/office/drawing/2014/main" id="{A6175D70-92E0-4D49-B288-C4B43496E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0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4" name="Oval 1712">
                <a:extLst>
                  <a:ext uri="{FF2B5EF4-FFF2-40B4-BE49-F238E27FC236}">
                    <a16:creationId xmlns:a16="http://schemas.microsoft.com/office/drawing/2014/main" id="{511907F9-3D95-435A-94BA-EF486861AD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20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5" name="Oval 1713">
                <a:extLst>
                  <a:ext uri="{FF2B5EF4-FFF2-40B4-BE49-F238E27FC236}">
                    <a16:creationId xmlns:a16="http://schemas.microsoft.com/office/drawing/2014/main" id="{695FEE4B-EDFD-4FA6-B7B1-0209CC042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20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6" name="Oval 1714">
                <a:extLst>
                  <a:ext uri="{FF2B5EF4-FFF2-40B4-BE49-F238E27FC236}">
                    <a16:creationId xmlns:a16="http://schemas.microsoft.com/office/drawing/2014/main" id="{E05E232C-58C5-4ED2-ABF9-350C122A2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20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7" name="Oval 1715">
                <a:extLst>
                  <a:ext uri="{FF2B5EF4-FFF2-40B4-BE49-F238E27FC236}">
                    <a16:creationId xmlns:a16="http://schemas.microsoft.com/office/drawing/2014/main" id="{5F235799-6480-4D65-BAAC-CD1D6D2E93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20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8" name="Oval 1716">
                <a:extLst>
                  <a:ext uri="{FF2B5EF4-FFF2-40B4-BE49-F238E27FC236}">
                    <a16:creationId xmlns:a16="http://schemas.microsoft.com/office/drawing/2014/main" id="{486DF68D-96EA-45CB-BD1C-ACAE34AC1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19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899" name="Oval 1717">
                <a:extLst>
                  <a:ext uri="{FF2B5EF4-FFF2-40B4-BE49-F238E27FC236}">
                    <a16:creationId xmlns:a16="http://schemas.microsoft.com/office/drawing/2014/main" id="{8C113E1E-8567-430E-92D9-4D8EEF0D1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19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0" name="Oval 1718">
                <a:extLst>
                  <a:ext uri="{FF2B5EF4-FFF2-40B4-BE49-F238E27FC236}">
                    <a16:creationId xmlns:a16="http://schemas.microsoft.com/office/drawing/2014/main" id="{8C221D62-62D2-45BA-A21F-4BBADFDCF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20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1" name="Oval 1719">
                <a:extLst>
                  <a:ext uri="{FF2B5EF4-FFF2-40B4-BE49-F238E27FC236}">
                    <a16:creationId xmlns:a16="http://schemas.microsoft.com/office/drawing/2014/main" id="{31C41774-79B6-4D5D-9B50-58CD49C759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0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2" name="Oval 1720">
                <a:extLst>
                  <a:ext uri="{FF2B5EF4-FFF2-40B4-BE49-F238E27FC236}">
                    <a16:creationId xmlns:a16="http://schemas.microsoft.com/office/drawing/2014/main" id="{C530D92D-0A00-462B-806E-354C9BCF6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0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903" name="Oval 1721">
                <a:extLst>
                  <a:ext uri="{FF2B5EF4-FFF2-40B4-BE49-F238E27FC236}">
                    <a16:creationId xmlns:a16="http://schemas.microsoft.com/office/drawing/2014/main" id="{F86041CD-1681-4A46-95C8-610F2C7738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1" y="20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2" name="Group 1923">
              <a:extLst>
                <a:ext uri="{FF2B5EF4-FFF2-40B4-BE49-F238E27FC236}">
                  <a16:creationId xmlns:a16="http://schemas.microsoft.com/office/drawing/2014/main" id="{01017021-ED8E-4235-8BF7-20F57F09CD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2" y="1799"/>
              <a:ext cx="405" cy="418"/>
              <a:chOff x="1522" y="1799"/>
              <a:chExt cx="405" cy="418"/>
            </a:xfrm>
          </p:grpSpPr>
          <p:sp>
            <p:nvSpPr>
              <p:cNvPr id="22504" name="Oval 1723">
                <a:extLst>
                  <a:ext uri="{FF2B5EF4-FFF2-40B4-BE49-F238E27FC236}">
                    <a16:creationId xmlns:a16="http://schemas.microsoft.com/office/drawing/2014/main" id="{B34E9D1A-F2C3-455D-B86C-F4EFAC689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05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5" name="Oval 1724">
                <a:extLst>
                  <a:ext uri="{FF2B5EF4-FFF2-40B4-BE49-F238E27FC236}">
                    <a16:creationId xmlns:a16="http://schemas.microsoft.com/office/drawing/2014/main" id="{1831E695-101D-4302-B4E6-C576404EDF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20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6" name="Oval 1725">
                <a:extLst>
                  <a:ext uri="{FF2B5EF4-FFF2-40B4-BE49-F238E27FC236}">
                    <a16:creationId xmlns:a16="http://schemas.microsoft.com/office/drawing/2014/main" id="{893C1B65-8C0C-4759-9614-9F5FDDBC10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20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7" name="Oval 1726">
                <a:extLst>
                  <a:ext uri="{FF2B5EF4-FFF2-40B4-BE49-F238E27FC236}">
                    <a16:creationId xmlns:a16="http://schemas.microsoft.com/office/drawing/2014/main" id="{E594263A-8144-40F0-B12C-7C195576D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0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8" name="Oval 1727">
                <a:extLst>
                  <a:ext uri="{FF2B5EF4-FFF2-40B4-BE49-F238E27FC236}">
                    <a16:creationId xmlns:a16="http://schemas.microsoft.com/office/drawing/2014/main" id="{C350CFCA-4BC6-47C1-A90C-ED3CF805F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20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9" name="Oval 1728">
                <a:extLst>
                  <a:ext uri="{FF2B5EF4-FFF2-40B4-BE49-F238E27FC236}">
                    <a16:creationId xmlns:a16="http://schemas.microsoft.com/office/drawing/2014/main" id="{25FF3810-38AE-45DF-8B43-4BD805BE1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206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0" name="Oval 1729">
                <a:extLst>
                  <a:ext uri="{FF2B5EF4-FFF2-40B4-BE49-F238E27FC236}">
                    <a16:creationId xmlns:a16="http://schemas.microsoft.com/office/drawing/2014/main" id="{6A5D6E91-FC71-4FC8-9FFB-C828CE04F1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0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1" name="Oval 1730">
                <a:extLst>
                  <a:ext uri="{FF2B5EF4-FFF2-40B4-BE49-F238E27FC236}">
                    <a16:creationId xmlns:a16="http://schemas.microsoft.com/office/drawing/2014/main" id="{B18C69EA-F433-4517-B4F3-E584828E0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20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2" name="Oval 1731">
                <a:extLst>
                  <a:ext uri="{FF2B5EF4-FFF2-40B4-BE49-F238E27FC236}">
                    <a16:creationId xmlns:a16="http://schemas.microsoft.com/office/drawing/2014/main" id="{3B7B753F-65FB-49C2-BEFF-8FDEF076A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20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3" name="Oval 1732">
                <a:extLst>
                  <a:ext uri="{FF2B5EF4-FFF2-40B4-BE49-F238E27FC236}">
                    <a16:creationId xmlns:a16="http://schemas.microsoft.com/office/drawing/2014/main" id="{95E30078-9C0D-4578-AE69-C4AC6B113C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1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4" name="Oval 1733">
                <a:extLst>
                  <a:ext uri="{FF2B5EF4-FFF2-40B4-BE49-F238E27FC236}">
                    <a16:creationId xmlns:a16="http://schemas.microsoft.com/office/drawing/2014/main" id="{880A11AB-A31F-4031-9B91-198A8175C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0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5" name="Oval 1734">
                <a:extLst>
                  <a:ext uri="{FF2B5EF4-FFF2-40B4-BE49-F238E27FC236}">
                    <a16:creationId xmlns:a16="http://schemas.microsoft.com/office/drawing/2014/main" id="{1BF5B4A8-FE9E-478D-A477-87377478DC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03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6" name="Oval 1735">
                <a:extLst>
                  <a:ext uri="{FF2B5EF4-FFF2-40B4-BE49-F238E27FC236}">
                    <a16:creationId xmlns:a16="http://schemas.microsoft.com/office/drawing/2014/main" id="{BE839017-66B6-498D-9198-022EC5CE28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02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7" name="Oval 1736">
                <a:extLst>
                  <a:ext uri="{FF2B5EF4-FFF2-40B4-BE49-F238E27FC236}">
                    <a16:creationId xmlns:a16="http://schemas.microsoft.com/office/drawing/2014/main" id="{4423E284-DA60-4444-A31A-ABF39DB05F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0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8" name="Oval 1737">
                <a:extLst>
                  <a:ext uri="{FF2B5EF4-FFF2-40B4-BE49-F238E27FC236}">
                    <a16:creationId xmlns:a16="http://schemas.microsoft.com/office/drawing/2014/main" id="{B3D313A3-F868-4FD6-80D8-7185C640F3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20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19" name="Oval 1738">
                <a:extLst>
                  <a:ext uri="{FF2B5EF4-FFF2-40B4-BE49-F238E27FC236}">
                    <a16:creationId xmlns:a16="http://schemas.microsoft.com/office/drawing/2014/main" id="{3A9DAB16-1478-444C-BB42-F37808036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07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0" name="Oval 1739">
                <a:extLst>
                  <a:ext uri="{FF2B5EF4-FFF2-40B4-BE49-F238E27FC236}">
                    <a16:creationId xmlns:a16="http://schemas.microsoft.com/office/drawing/2014/main" id="{3BA03F32-5C08-474A-A344-20AB832B3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208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1" name="Oval 1740">
                <a:extLst>
                  <a:ext uri="{FF2B5EF4-FFF2-40B4-BE49-F238E27FC236}">
                    <a16:creationId xmlns:a16="http://schemas.microsoft.com/office/drawing/2014/main" id="{A1F9873C-005B-49CD-A6FF-B5ED0FD9D1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02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2" name="Oval 1741">
                <a:extLst>
                  <a:ext uri="{FF2B5EF4-FFF2-40B4-BE49-F238E27FC236}">
                    <a16:creationId xmlns:a16="http://schemas.microsoft.com/office/drawing/2014/main" id="{943A3AE0-6D78-4C69-BB7C-59ADA4E6A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8" y="203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3" name="Oval 1742">
                <a:extLst>
                  <a:ext uri="{FF2B5EF4-FFF2-40B4-BE49-F238E27FC236}">
                    <a16:creationId xmlns:a16="http://schemas.microsoft.com/office/drawing/2014/main" id="{41F0A690-5AF4-4742-B837-7B58A6B5D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5" y="20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4" name="Oval 1743">
                <a:extLst>
                  <a:ext uri="{FF2B5EF4-FFF2-40B4-BE49-F238E27FC236}">
                    <a16:creationId xmlns:a16="http://schemas.microsoft.com/office/drawing/2014/main" id="{D18F93F5-6961-4CAD-91CE-9B525312C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0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5" name="Oval 1744">
                <a:extLst>
                  <a:ext uri="{FF2B5EF4-FFF2-40B4-BE49-F238E27FC236}">
                    <a16:creationId xmlns:a16="http://schemas.microsoft.com/office/drawing/2014/main" id="{744E49F7-6530-412E-81AD-76DED2FA5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8" y="20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6" name="Oval 1745">
                <a:extLst>
                  <a:ext uri="{FF2B5EF4-FFF2-40B4-BE49-F238E27FC236}">
                    <a16:creationId xmlns:a16="http://schemas.microsoft.com/office/drawing/2014/main" id="{7E1FB0A6-38F3-41D0-B4BA-BBA752CC0C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1" y="20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7" name="Oval 1746">
                <a:extLst>
                  <a:ext uri="{FF2B5EF4-FFF2-40B4-BE49-F238E27FC236}">
                    <a16:creationId xmlns:a16="http://schemas.microsoft.com/office/drawing/2014/main" id="{2C81AE0D-6E2A-42E0-B6E3-D255292966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0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8" name="Oval 1747">
                <a:extLst>
                  <a:ext uri="{FF2B5EF4-FFF2-40B4-BE49-F238E27FC236}">
                    <a16:creationId xmlns:a16="http://schemas.microsoft.com/office/drawing/2014/main" id="{F8CE9625-F25E-44A8-A3AD-0FC6473F5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202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29" name="Oval 1748">
                <a:extLst>
                  <a:ext uri="{FF2B5EF4-FFF2-40B4-BE49-F238E27FC236}">
                    <a16:creationId xmlns:a16="http://schemas.microsoft.com/office/drawing/2014/main" id="{E2E3A73A-87CB-490A-B146-62049D94AE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41" y="20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0" name="Oval 1749">
                <a:extLst>
                  <a:ext uri="{FF2B5EF4-FFF2-40B4-BE49-F238E27FC236}">
                    <a16:creationId xmlns:a16="http://schemas.microsoft.com/office/drawing/2014/main" id="{32A4F30F-C5D8-4F4A-8B14-7A9B3E41A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7" y="20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1" name="Oval 1750">
                <a:extLst>
                  <a:ext uri="{FF2B5EF4-FFF2-40B4-BE49-F238E27FC236}">
                    <a16:creationId xmlns:a16="http://schemas.microsoft.com/office/drawing/2014/main" id="{2FFD1152-CB98-41B2-AD5E-EF94D2CEFD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20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2" name="Oval 1751">
                <a:extLst>
                  <a:ext uri="{FF2B5EF4-FFF2-40B4-BE49-F238E27FC236}">
                    <a16:creationId xmlns:a16="http://schemas.microsoft.com/office/drawing/2014/main" id="{A38CF3B8-C9F7-4CAC-BFC3-4DD84BBC2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74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3" name="Oval 1752">
                <a:extLst>
                  <a:ext uri="{FF2B5EF4-FFF2-40B4-BE49-F238E27FC236}">
                    <a16:creationId xmlns:a16="http://schemas.microsoft.com/office/drawing/2014/main" id="{601CF714-84E3-4674-88F0-2876F045C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64" y="20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4" name="Oval 1753">
                <a:extLst>
                  <a:ext uri="{FF2B5EF4-FFF2-40B4-BE49-F238E27FC236}">
                    <a16:creationId xmlns:a16="http://schemas.microsoft.com/office/drawing/2014/main" id="{7EA45B38-B285-4579-B818-04C91BD730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198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5" name="Oval 1754">
                <a:extLst>
                  <a:ext uri="{FF2B5EF4-FFF2-40B4-BE49-F238E27FC236}">
                    <a16:creationId xmlns:a16="http://schemas.microsoft.com/office/drawing/2014/main" id="{C8E923E2-FE90-4F09-81F8-70119BCECE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55" y="19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6" name="Oval 1755">
                <a:extLst>
                  <a:ext uri="{FF2B5EF4-FFF2-40B4-BE49-F238E27FC236}">
                    <a16:creationId xmlns:a16="http://schemas.microsoft.com/office/drawing/2014/main" id="{A0A731F7-CD82-49A0-A5A5-78CA7592B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8" y="20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7" name="Oval 1756">
                <a:extLst>
                  <a:ext uri="{FF2B5EF4-FFF2-40B4-BE49-F238E27FC236}">
                    <a16:creationId xmlns:a16="http://schemas.microsoft.com/office/drawing/2014/main" id="{C62226EE-06E3-4F25-B2F5-70970B6302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22" y="20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8" name="Oval 1757">
                <a:extLst>
                  <a:ext uri="{FF2B5EF4-FFF2-40B4-BE49-F238E27FC236}">
                    <a16:creationId xmlns:a16="http://schemas.microsoft.com/office/drawing/2014/main" id="{48416996-0AA2-4D8A-96F1-1CC49233A9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9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39" name="Oval 1758">
                <a:extLst>
                  <a:ext uri="{FF2B5EF4-FFF2-40B4-BE49-F238E27FC236}">
                    <a16:creationId xmlns:a16="http://schemas.microsoft.com/office/drawing/2014/main" id="{7E137F14-AB98-4B0C-85AE-DE089C17DB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4" y="19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0" name="Oval 1759">
                <a:extLst>
                  <a:ext uri="{FF2B5EF4-FFF2-40B4-BE49-F238E27FC236}">
                    <a16:creationId xmlns:a16="http://schemas.microsoft.com/office/drawing/2014/main" id="{94FE4957-0AD0-4E6E-825E-4D7208BD1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19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1" name="Oval 1760">
                <a:extLst>
                  <a:ext uri="{FF2B5EF4-FFF2-40B4-BE49-F238E27FC236}">
                    <a16:creationId xmlns:a16="http://schemas.microsoft.com/office/drawing/2014/main" id="{2D5A2BEB-6D45-43ED-A47A-B6C430A164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9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2" name="Oval 1761">
                <a:extLst>
                  <a:ext uri="{FF2B5EF4-FFF2-40B4-BE49-F238E27FC236}">
                    <a16:creationId xmlns:a16="http://schemas.microsoft.com/office/drawing/2014/main" id="{C9D15846-2454-4891-8853-7EB5C9ABD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9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3" name="Oval 1762">
                <a:extLst>
                  <a:ext uri="{FF2B5EF4-FFF2-40B4-BE49-F238E27FC236}">
                    <a16:creationId xmlns:a16="http://schemas.microsoft.com/office/drawing/2014/main" id="{9C481C76-4A7F-45DB-8AE2-0CFC7F9719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19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4" name="Oval 1763">
                <a:extLst>
                  <a:ext uri="{FF2B5EF4-FFF2-40B4-BE49-F238E27FC236}">
                    <a16:creationId xmlns:a16="http://schemas.microsoft.com/office/drawing/2014/main" id="{52A71C09-B6AA-447C-BA20-7D2F3A13FC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19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5" name="Oval 1764">
                <a:extLst>
                  <a:ext uri="{FF2B5EF4-FFF2-40B4-BE49-F238E27FC236}">
                    <a16:creationId xmlns:a16="http://schemas.microsoft.com/office/drawing/2014/main" id="{D497BE4D-2CAB-4C9C-AFBC-019C3EB0E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9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6" name="Oval 1765">
                <a:extLst>
                  <a:ext uri="{FF2B5EF4-FFF2-40B4-BE49-F238E27FC236}">
                    <a16:creationId xmlns:a16="http://schemas.microsoft.com/office/drawing/2014/main" id="{EAF8086A-1A43-412E-909C-82CBBDE56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19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7" name="Oval 1766">
                <a:extLst>
                  <a:ext uri="{FF2B5EF4-FFF2-40B4-BE49-F238E27FC236}">
                    <a16:creationId xmlns:a16="http://schemas.microsoft.com/office/drawing/2014/main" id="{E5157BDE-AADB-491A-9ADF-7BED18F505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98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8" name="Oval 1767">
                <a:extLst>
                  <a:ext uri="{FF2B5EF4-FFF2-40B4-BE49-F238E27FC236}">
                    <a16:creationId xmlns:a16="http://schemas.microsoft.com/office/drawing/2014/main" id="{E5B122F4-2D96-4BA2-943C-C68183FF7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19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49" name="Oval 1768">
                <a:extLst>
                  <a:ext uri="{FF2B5EF4-FFF2-40B4-BE49-F238E27FC236}">
                    <a16:creationId xmlns:a16="http://schemas.microsoft.com/office/drawing/2014/main" id="{79847898-9842-487A-BA94-E7EBB2D16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9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0" name="Oval 1769">
                <a:extLst>
                  <a:ext uri="{FF2B5EF4-FFF2-40B4-BE49-F238E27FC236}">
                    <a16:creationId xmlns:a16="http://schemas.microsoft.com/office/drawing/2014/main" id="{771F559E-0FA2-4295-840E-BB74F3C6A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1" y="1939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1" name="Oval 1770">
                <a:extLst>
                  <a:ext uri="{FF2B5EF4-FFF2-40B4-BE49-F238E27FC236}">
                    <a16:creationId xmlns:a16="http://schemas.microsoft.com/office/drawing/2014/main" id="{92B314E0-9444-4C2B-A382-D696432395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96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2" name="Oval 1771">
                <a:extLst>
                  <a:ext uri="{FF2B5EF4-FFF2-40B4-BE49-F238E27FC236}">
                    <a16:creationId xmlns:a16="http://schemas.microsoft.com/office/drawing/2014/main" id="{6DFA42C4-4E35-4B3A-AA8E-73317AD4F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9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3" name="Oval 1772">
                <a:extLst>
                  <a:ext uri="{FF2B5EF4-FFF2-40B4-BE49-F238E27FC236}">
                    <a16:creationId xmlns:a16="http://schemas.microsoft.com/office/drawing/2014/main" id="{A1529662-2D02-4FC2-A79C-0D11357B0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7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4" name="Oval 1773">
                <a:extLst>
                  <a:ext uri="{FF2B5EF4-FFF2-40B4-BE49-F238E27FC236}">
                    <a16:creationId xmlns:a16="http://schemas.microsoft.com/office/drawing/2014/main" id="{D0A8E3E3-11F8-47BA-9A5A-9A2D2BBB80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9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5" name="Oval 1774">
                <a:extLst>
                  <a:ext uri="{FF2B5EF4-FFF2-40B4-BE49-F238E27FC236}">
                    <a16:creationId xmlns:a16="http://schemas.microsoft.com/office/drawing/2014/main" id="{5B93C3BE-6A62-4718-AEB8-ABE4B302A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932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6" name="Oval 1775">
                <a:extLst>
                  <a:ext uri="{FF2B5EF4-FFF2-40B4-BE49-F238E27FC236}">
                    <a16:creationId xmlns:a16="http://schemas.microsoft.com/office/drawing/2014/main" id="{F0CA16B5-C5CD-449B-9BFF-8FE0076566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9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7" name="Oval 1776">
                <a:extLst>
                  <a:ext uri="{FF2B5EF4-FFF2-40B4-BE49-F238E27FC236}">
                    <a16:creationId xmlns:a16="http://schemas.microsoft.com/office/drawing/2014/main" id="{3D784F8F-425D-4682-AAF3-B2317F6CB1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190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8" name="Oval 1777">
                <a:extLst>
                  <a:ext uri="{FF2B5EF4-FFF2-40B4-BE49-F238E27FC236}">
                    <a16:creationId xmlns:a16="http://schemas.microsoft.com/office/drawing/2014/main" id="{94FAF189-BCC2-40DC-A8EB-CA3DA0E7AD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9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59" name="Oval 1778">
                <a:extLst>
                  <a:ext uri="{FF2B5EF4-FFF2-40B4-BE49-F238E27FC236}">
                    <a16:creationId xmlns:a16="http://schemas.microsoft.com/office/drawing/2014/main" id="{783D5E82-5BC9-4F4A-8BE9-B4BCB8025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9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0" name="Oval 1779">
                <a:extLst>
                  <a:ext uri="{FF2B5EF4-FFF2-40B4-BE49-F238E27FC236}">
                    <a16:creationId xmlns:a16="http://schemas.microsoft.com/office/drawing/2014/main" id="{841ABC9A-7F84-478E-A78A-6C196ECBE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1" y="19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1" name="Oval 1780">
                <a:extLst>
                  <a:ext uri="{FF2B5EF4-FFF2-40B4-BE49-F238E27FC236}">
                    <a16:creationId xmlns:a16="http://schemas.microsoft.com/office/drawing/2014/main" id="{E7DC9348-6AF6-4456-A9C3-CB0E6C833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9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2" name="Oval 1781">
                <a:extLst>
                  <a:ext uri="{FF2B5EF4-FFF2-40B4-BE49-F238E27FC236}">
                    <a16:creationId xmlns:a16="http://schemas.microsoft.com/office/drawing/2014/main" id="{E1EFDBF8-916C-4398-8EB4-C4CC6A49C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90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3" name="Oval 1782">
                <a:extLst>
                  <a:ext uri="{FF2B5EF4-FFF2-40B4-BE49-F238E27FC236}">
                    <a16:creationId xmlns:a16="http://schemas.microsoft.com/office/drawing/2014/main" id="{71BA4E48-1E7E-46BC-AB52-1E7E035C2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8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4" name="Oval 1783">
                <a:extLst>
                  <a:ext uri="{FF2B5EF4-FFF2-40B4-BE49-F238E27FC236}">
                    <a16:creationId xmlns:a16="http://schemas.microsoft.com/office/drawing/2014/main" id="{09E9D873-6964-458F-93A0-73195718F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88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5" name="Oval 1784">
                <a:extLst>
                  <a:ext uri="{FF2B5EF4-FFF2-40B4-BE49-F238E27FC236}">
                    <a16:creationId xmlns:a16="http://schemas.microsoft.com/office/drawing/2014/main" id="{9C2CB6C6-F902-4883-A74B-9B2A26B91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90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6" name="Oval 1785">
                <a:extLst>
                  <a:ext uri="{FF2B5EF4-FFF2-40B4-BE49-F238E27FC236}">
                    <a16:creationId xmlns:a16="http://schemas.microsoft.com/office/drawing/2014/main" id="{62188D2D-D222-4F54-8A54-651AE4E309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0" y="18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7" name="Oval 1786">
                <a:extLst>
                  <a:ext uri="{FF2B5EF4-FFF2-40B4-BE49-F238E27FC236}">
                    <a16:creationId xmlns:a16="http://schemas.microsoft.com/office/drawing/2014/main" id="{53118F14-F3DD-4419-BF0F-4B67EABAF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18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8" name="Oval 1787">
                <a:extLst>
                  <a:ext uri="{FF2B5EF4-FFF2-40B4-BE49-F238E27FC236}">
                    <a16:creationId xmlns:a16="http://schemas.microsoft.com/office/drawing/2014/main" id="{7B68B430-E0A4-4C7C-9B72-16B7AF962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8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69" name="Oval 1788">
                <a:extLst>
                  <a:ext uri="{FF2B5EF4-FFF2-40B4-BE49-F238E27FC236}">
                    <a16:creationId xmlns:a16="http://schemas.microsoft.com/office/drawing/2014/main" id="{CF319B26-2021-4676-A67B-AA0025643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1982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0" name="Oval 1789">
                <a:extLst>
                  <a:ext uri="{FF2B5EF4-FFF2-40B4-BE49-F238E27FC236}">
                    <a16:creationId xmlns:a16="http://schemas.microsoft.com/office/drawing/2014/main" id="{28F2B4A5-AEB0-475B-BA3B-DBE4908D3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9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1" name="Oval 1790">
                <a:extLst>
                  <a:ext uri="{FF2B5EF4-FFF2-40B4-BE49-F238E27FC236}">
                    <a16:creationId xmlns:a16="http://schemas.microsoft.com/office/drawing/2014/main" id="{E7AF583D-7275-4801-B3A9-09C83DC4D2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9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2" name="Oval 1791">
                <a:extLst>
                  <a:ext uri="{FF2B5EF4-FFF2-40B4-BE49-F238E27FC236}">
                    <a16:creationId xmlns:a16="http://schemas.microsoft.com/office/drawing/2014/main" id="{20B60B00-C9D4-4420-A7D1-28AA55819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19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3" name="Oval 1792">
                <a:extLst>
                  <a:ext uri="{FF2B5EF4-FFF2-40B4-BE49-F238E27FC236}">
                    <a16:creationId xmlns:a16="http://schemas.microsoft.com/office/drawing/2014/main" id="{9D7EE220-74D6-4C27-A544-812B5F6FD7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4" name="Oval 1793">
                <a:extLst>
                  <a:ext uri="{FF2B5EF4-FFF2-40B4-BE49-F238E27FC236}">
                    <a16:creationId xmlns:a16="http://schemas.microsoft.com/office/drawing/2014/main" id="{2F5FD05F-1C0F-4884-9408-CB0A05D040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9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5" name="Oval 1794">
                <a:extLst>
                  <a:ext uri="{FF2B5EF4-FFF2-40B4-BE49-F238E27FC236}">
                    <a16:creationId xmlns:a16="http://schemas.microsoft.com/office/drawing/2014/main" id="{5EC6AA55-ACA5-4F51-8CE8-06CE27503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9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6" name="Oval 1795">
                <a:extLst>
                  <a:ext uri="{FF2B5EF4-FFF2-40B4-BE49-F238E27FC236}">
                    <a16:creationId xmlns:a16="http://schemas.microsoft.com/office/drawing/2014/main" id="{00F875A7-9FE6-4D2E-9575-41CF263108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184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7" name="Oval 1796">
                <a:extLst>
                  <a:ext uri="{FF2B5EF4-FFF2-40B4-BE49-F238E27FC236}">
                    <a16:creationId xmlns:a16="http://schemas.microsoft.com/office/drawing/2014/main" id="{4F138810-74B4-4A38-A77B-CC7887DB9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18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8" name="Oval 1797">
                <a:extLst>
                  <a:ext uri="{FF2B5EF4-FFF2-40B4-BE49-F238E27FC236}">
                    <a16:creationId xmlns:a16="http://schemas.microsoft.com/office/drawing/2014/main" id="{39DE8116-E541-4E83-B875-328E68E0AF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9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79" name="Oval 1798">
                <a:extLst>
                  <a:ext uri="{FF2B5EF4-FFF2-40B4-BE49-F238E27FC236}">
                    <a16:creationId xmlns:a16="http://schemas.microsoft.com/office/drawing/2014/main" id="{9599B16B-D44B-4E03-BB2F-4C938278D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196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0" name="Oval 1799">
                <a:extLst>
                  <a:ext uri="{FF2B5EF4-FFF2-40B4-BE49-F238E27FC236}">
                    <a16:creationId xmlns:a16="http://schemas.microsoft.com/office/drawing/2014/main" id="{1BB4F16B-D17C-4172-8454-EB4E7EC35B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3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1" name="Oval 1800">
                <a:extLst>
                  <a:ext uri="{FF2B5EF4-FFF2-40B4-BE49-F238E27FC236}">
                    <a16:creationId xmlns:a16="http://schemas.microsoft.com/office/drawing/2014/main" id="{2F8FE1B3-701A-48A3-B401-20D571505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2" name="Oval 1801">
                <a:extLst>
                  <a:ext uri="{FF2B5EF4-FFF2-40B4-BE49-F238E27FC236}">
                    <a16:creationId xmlns:a16="http://schemas.microsoft.com/office/drawing/2014/main" id="{02666A3B-4304-4807-B8E3-C3150F2198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9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3" name="Oval 1802">
                <a:extLst>
                  <a:ext uri="{FF2B5EF4-FFF2-40B4-BE49-F238E27FC236}">
                    <a16:creationId xmlns:a16="http://schemas.microsoft.com/office/drawing/2014/main" id="{BF31FBAB-22D5-49E1-B43F-E7E13C3DFF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19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4" name="Oval 1803">
                <a:extLst>
                  <a:ext uri="{FF2B5EF4-FFF2-40B4-BE49-F238E27FC236}">
                    <a16:creationId xmlns:a16="http://schemas.microsoft.com/office/drawing/2014/main" id="{BC850C42-A09A-4BAF-BA2F-F272F70FC5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9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5" name="Oval 1804">
                <a:extLst>
                  <a:ext uri="{FF2B5EF4-FFF2-40B4-BE49-F238E27FC236}">
                    <a16:creationId xmlns:a16="http://schemas.microsoft.com/office/drawing/2014/main" id="{6661ABEA-DC7F-428A-BF50-E5B390B5A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9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6" name="Oval 1805">
                <a:extLst>
                  <a:ext uri="{FF2B5EF4-FFF2-40B4-BE49-F238E27FC236}">
                    <a16:creationId xmlns:a16="http://schemas.microsoft.com/office/drawing/2014/main" id="{2892BE06-D4BB-4386-BA8B-6325E2178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" y="19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7" name="Oval 1806">
                <a:extLst>
                  <a:ext uri="{FF2B5EF4-FFF2-40B4-BE49-F238E27FC236}">
                    <a16:creationId xmlns:a16="http://schemas.microsoft.com/office/drawing/2014/main" id="{A94782C5-24FF-4F76-89B5-1CF2F3BFB0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198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8" name="Oval 1807">
                <a:extLst>
                  <a:ext uri="{FF2B5EF4-FFF2-40B4-BE49-F238E27FC236}">
                    <a16:creationId xmlns:a16="http://schemas.microsoft.com/office/drawing/2014/main" id="{69AEA99E-5DC7-48DD-A40C-22252097A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9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89" name="Oval 1808">
                <a:extLst>
                  <a:ext uri="{FF2B5EF4-FFF2-40B4-BE49-F238E27FC236}">
                    <a16:creationId xmlns:a16="http://schemas.microsoft.com/office/drawing/2014/main" id="{89F231C0-CA2C-4E41-9F2C-BA3BEFB85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91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0" name="Oval 1809">
                <a:extLst>
                  <a:ext uri="{FF2B5EF4-FFF2-40B4-BE49-F238E27FC236}">
                    <a16:creationId xmlns:a16="http://schemas.microsoft.com/office/drawing/2014/main" id="{19BB3565-27B8-469B-B27F-52F505651A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95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1" name="Oval 1810">
                <a:extLst>
                  <a:ext uri="{FF2B5EF4-FFF2-40B4-BE49-F238E27FC236}">
                    <a16:creationId xmlns:a16="http://schemas.microsoft.com/office/drawing/2014/main" id="{8E4554D1-173C-4B7F-9504-E6CC132EE7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1932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2" name="Oval 1811">
                <a:extLst>
                  <a:ext uri="{FF2B5EF4-FFF2-40B4-BE49-F238E27FC236}">
                    <a16:creationId xmlns:a16="http://schemas.microsoft.com/office/drawing/2014/main" id="{F6894E97-F755-4A18-8831-4634763BB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9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3" name="Oval 1812">
                <a:extLst>
                  <a:ext uri="{FF2B5EF4-FFF2-40B4-BE49-F238E27FC236}">
                    <a16:creationId xmlns:a16="http://schemas.microsoft.com/office/drawing/2014/main" id="{60EC0FB9-EB29-41A6-8A2A-395979D37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196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4" name="Oval 1813">
                <a:extLst>
                  <a:ext uri="{FF2B5EF4-FFF2-40B4-BE49-F238E27FC236}">
                    <a16:creationId xmlns:a16="http://schemas.microsoft.com/office/drawing/2014/main" id="{BB9FE378-9412-4452-8247-C53864E621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2" y="19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5" name="Oval 1814">
                <a:extLst>
                  <a:ext uri="{FF2B5EF4-FFF2-40B4-BE49-F238E27FC236}">
                    <a16:creationId xmlns:a16="http://schemas.microsoft.com/office/drawing/2014/main" id="{9942D28F-58FF-43FB-927C-7675995E34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19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6" name="Oval 1815">
                <a:extLst>
                  <a:ext uri="{FF2B5EF4-FFF2-40B4-BE49-F238E27FC236}">
                    <a16:creationId xmlns:a16="http://schemas.microsoft.com/office/drawing/2014/main" id="{FC0CD344-CF9D-451A-8471-7090F48CA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929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7" name="Oval 1816">
                <a:extLst>
                  <a:ext uri="{FF2B5EF4-FFF2-40B4-BE49-F238E27FC236}">
                    <a16:creationId xmlns:a16="http://schemas.microsoft.com/office/drawing/2014/main" id="{BA370951-D71A-4511-85FD-C4CBE7DF4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9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8" name="Oval 1817">
                <a:extLst>
                  <a:ext uri="{FF2B5EF4-FFF2-40B4-BE49-F238E27FC236}">
                    <a16:creationId xmlns:a16="http://schemas.microsoft.com/office/drawing/2014/main" id="{EF4C5693-2B67-4637-A5AF-ABF2C9707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18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99" name="Oval 1818">
                <a:extLst>
                  <a:ext uri="{FF2B5EF4-FFF2-40B4-BE49-F238E27FC236}">
                    <a16:creationId xmlns:a16="http://schemas.microsoft.com/office/drawing/2014/main" id="{CA21F23C-0B03-48D9-BB9A-718D0A9C0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19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0" name="Oval 1819">
                <a:extLst>
                  <a:ext uri="{FF2B5EF4-FFF2-40B4-BE49-F238E27FC236}">
                    <a16:creationId xmlns:a16="http://schemas.microsoft.com/office/drawing/2014/main" id="{2D3BFFDD-CFE7-4C34-9D71-FD4A697314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9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1" name="Oval 1820">
                <a:extLst>
                  <a:ext uri="{FF2B5EF4-FFF2-40B4-BE49-F238E27FC236}">
                    <a16:creationId xmlns:a16="http://schemas.microsoft.com/office/drawing/2014/main" id="{D655E6D7-9490-48BF-BDE7-7D57E3B0C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97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2" name="Oval 1821">
                <a:extLst>
                  <a:ext uri="{FF2B5EF4-FFF2-40B4-BE49-F238E27FC236}">
                    <a16:creationId xmlns:a16="http://schemas.microsoft.com/office/drawing/2014/main" id="{B000E1D4-05C5-4B74-9172-9CBDD94B21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11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3" name="Oval 1822">
                <a:extLst>
                  <a:ext uri="{FF2B5EF4-FFF2-40B4-BE49-F238E27FC236}">
                    <a16:creationId xmlns:a16="http://schemas.microsoft.com/office/drawing/2014/main" id="{1E21BAA5-FA14-4D46-BD2B-6334F6B60D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4" name="Oval 1823">
                <a:extLst>
                  <a:ext uri="{FF2B5EF4-FFF2-40B4-BE49-F238E27FC236}">
                    <a16:creationId xmlns:a16="http://schemas.microsoft.com/office/drawing/2014/main" id="{1B9DB1CB-C7A6-48AA-9E25-EDB3FC2BD1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21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5" name="Oval 1824">
                <a:extLst>
                  <a:ext uri="{FF2B5EF4-FFF2-40B4-BE49-F238E27FC236}">
                    <a16:creationId xmlns:a16="http://schemas.microsoft.com/office/drawing/2014/main" id="{F271EF08-E2A0-469B-8A81-620773B1E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14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6" name="Oval 1825">
                <a:extLst>
                  <a:ext uri="{FF2B5EF4-FFF2-40B4-BE49-F238E27FC236}">
                    <a16:creationId xmlns:a16="http://schemas.microsoft.com/office/drawing/2014/main" id="{83B327B8-FDE7-4031-BEC1-80BC40A5E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2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7" name="Oval 1826">
                <a:extLst>
                  <a:ext uri="{FF2B5EF4-FFF2-40B4-BE49-F238E27FC236}">
                    <a16:creationId xmlns:a16="http://schemas.microsoft.com/office/drawing/2014/main" id="{D8B4D2F6-28F6-4861-A703-6347B6E0D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21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8" name="Oval 1827">
                <a:extLst>
                  <a:ext uri="{FF2B5EF4-FFF2-40B4-BE49-F238E27FC236}">
                    <a16:creationId xmlns:a16="http://schemas.microsoft.com/office/drawing/2014/main" id="{699EDC56-1A2C-436F-A87F-34AE398E6E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21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09" name="Oval 1828">
                <a:extLst>
                  <a:ext uri="{FF2B5EF4-FFF2-40B4-BE49-F238E27FC236}">
                    <a16:creationId xmlns:a16="http://schemas.microsoft.com/office/drawing/2014/main" id="{33D0EF6B-10DD-43B2-802C-5F9B9D3171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212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0" name="Oval 1829">
                <a:extLst>
                  <a:ext uri="{FF2B5EF4-FFF2-40B4-BE49-F238E27FC236}">
                    <a16:creationId xmlns:a16="http://schemas.microsoft.com/office/drawing/2014/main" id="{8502E110-8B3A-4943-AC9C-A262964E6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21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1" name="Oval 1830">
                <a:extLst>
                  <a:ext uri="{FF2B5EF4-FFF2-40B4-BE49-F238E27FC236}">
                    <a16:creationId xmlns:a16="http://schemas.microsoft.com/office/drawing/2014/main" id="{46379833-4D9C-4913-B865-1EA06BE73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21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2" name="Oval 1831">
                <a:extLst>
                  <a:ext uri="{FF2B5EF4-FFF2-40B4-BE49-F238E27FC236}">
                    <a16:creationId xmlns:a16="http://schemas.microsoft.com/office/drawing/2014/main" id="{4B97DFB1-5886-4E2D-9E91-CC8B899EB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2118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3" name="Oval 1832">
                <a:extLst>
                  <a:ext uri="{FF2B5EF4-FFF2-40B4-BE49-F238E27FC236}">
                    <a16:creationId xmlns:a16="http://schemas.microsoft.com/office/drawing/2014/main" id="{E81C215B-98AA-4E95-A76D-6896250C4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4" name="Oval 1833">
                <a:extLst>
                  <a:ext uri="{FF2B5EF4-FFF2-40B4-BE49-F238E27FC236}">
                    <a16:creationId xmlns:a16="http://schemas.microsoft.com/office/drawing/2014/main" id="{E0EA4D3C-756D-46FB-A8EE-B1A398D5E7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5" name="Oval 1834">
                <a:extLst>
                  <a:ext uri="{FF2B5EF4-FFF2-40B4-BE49-F238E27FC236}">
                    <a16:creationId xmlns:a16="http://schemas.microsoft.com/office/drawing/2014/main" id="{40E65A02-86AD-4BEC-BF35-529E7C002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1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6" name="Oval 1835">
                <a:extLst>
                  <a:ext uri="{FF2B5EF4-FFF2-40B4-BE49-F238E27FC236}">
                    <a16:creationId xmlns:a16="http://schemas.microsoft.com/office/drawing/2014/main" id="{51E1DDB0-7EE7-4D72-83B3-4971D4E1D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7" name="Oval 1836">
                <a:extLst>
                  <a:ext uri="{FF2B5EF4-FFF2-40B4-BE49-F238E27FC236}">
                    <a16:creationId xmlns:a16="http://schemas.microsoft.com/office/drawing/2014/main" id="{097533E1-4322-4698-84F5-7F3072091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21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8" name="Oval 1837">
                <a:extLst>
                  <a:ext uri="{FF2B5EF4-FFF2-40B4-BE49-F238E27FC236}">
                    <a16:creationId xmlns:a16="http://schemas.microsoft.com/office/drawing/2014/main" id="{14FECD44-597C-4BC7-A0FB-1FA948477B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1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19" name="Oval 1838">
                <a:extLst>
                  <a:ext uri="{FF2B5EF4-FFF2-40B4-BE49-F238E27FC236}">
                    <a16:creationId xmlns:a16="http://schemas.microsoft.com/office/drawing/2014/main" id="{DD30FFDB-DC40-4590-924F-A86AE96A86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21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0" name="Oval 1839">
                <a:extLst>
                  <a:ext uri="{FF2B5EF4-FFF2-40B4-BE49-F238E27FC236}">
                    <a16:creationId xmlns:a16="http://schemas.microsoft.com/office/drawing/2014/main" id="{85517B33-6C52-425B-A676-541FCF27C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21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1" name="Oval 1840">
                <a:extLst>
                  <a:ext uri="{FF2B5EF4-FFF2-40B4-BE49-F238E27FC236}">
                    <a16:creationId xmlns:a16="http://schemas.microsoft.com/office/drawing/2014/main" id="{C4A672A9-A115-42BB-B4A1-4E72B2AA25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15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2" name="Oval 1841">
                <a:extLst>
                  <a:ext uri="{FF2B5EF4-FFF2-40B4-BE49-F238E27FC236}">
                    <a16:creationId xmlns:a16="http://schemas.microsoft.com/office/drawing/2014/main" id="{44C5062D-D0D9-4FCE-B256-815939E77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210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3" name="Oval 1842">
                <a:extLst>
                  <a:ext uri="{FF2B5EF4-FFF2-40B4-BE49-F238E27FC236}">
                    <a16:creationId xmlns:a16="http://schemas.microsoft.com/office/drawing/2014/main" id="{23EF25AF-5221-4070-A232-2DA1DB6450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211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4" name="Oval 1843">
                <a:extLst>
                  <a:ext uri="{FF2B5EF4-FFF2-40B4-BE49-F238E27FC236}">
                    <a16:creationId xmlns:a16="http://schemas.microsoft.com/office/drawing/2014/main" id="{1236BE1B-FFD3-4386-91D6-1ECD1873F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21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5" name="Oval 1844">
                <a:extLst>
                  <a:ext uri="{FF2B5EF4-FFF2-40B4-BE49-F238E27FC236}">
                    <a16:creationId xmlns:a16="http://schemas.microsoft.com/office/drawing/2014/main" id="{76278EC5-1A97-4EAD-B9E6-92FB61917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215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6" name="Oval 1845">
                <a:extLst>
                  <a:ext uri="{FF2B5EF4-FFF2-40B4-BE49-F238E27FC236}">
                    <a16:creationId xmlns:a16="http://schemas.microsoft.com/office/drawing/2014/main" id="{2C06AC53-D322-42C7-BEE9-81EB93BA6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21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7" name="Oval 1846">
                <a:extLst>
                  <a:ext uri="{FF2B5EF4-FFF2-40B4-BE49-F238E27FC236}">
                    <a16:creationId xmlns:a16="http://schemas.microsoft.com/office/drawing/2014/main" id="{E86B9199-DC49-438D-B473-FD1F3B13B9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8" name="Oval 1847">
                <a:extLst>
                  <a:ext uri="{FF2B5EF4-FFF2-40B4-BE49-F238E27FC236}">
                    <a16:creationId xmlns:a16="http://schemas.microsoft.com/office/drawing/2014/main" id="{1556628B-82FA-432F-8E17-833522FE9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1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29" name="Oval 1848">
                <a:extLst>
                  <a:ext uri="{FF2B5EF4-FFF2-40B4-BE49-F238E27FC236}">
                    <a16:creationId xmlns:a16="http://schemas.microsoft.com/office/drawing/2014/main" id="{ACC5098E-244F-43B7-A0D2-1928CFC06A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21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0" name="Oval 1849">
                <a:extLst>
                  <a:ext uri="{FF2B5EF4-FFF2-40B4-BE49-F238E27FC236}">
                    <a16:creationId xmlns:a16="http://schemas.microsoft.com/office/drawing/2014/main" id="{A67CFEF0-CB6D-44EF-9D90-BBDD00581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21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1" name="Oval 1850">
                <a:extLst>
                  <a:ext uri="{FF2B5EF4-FFF2-40B4-BE49-F238E27FC236}">
                    <a16:creationId xmlns:a16="http://schemas.microsoft.com/office/drawing/2014/main" id="{C75DABC1-DD3D-43E5-B310-4D93F91D7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9" y="21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2" name="Oval 1851">
                <a:extLst>
                  <a:ext uri="{FF2B5EF4-FFF2-40B4-BE49-F238E27FC236}">
                    <a16:creationId xmlns:a16="http://schemas.microsoft.com/office/drawing/2014/main" id="{D7C35CBC-25C0-492F-B18B-38460E7106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1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3" name="Oval 1852">
                <a:extLst>
                  <a:ext uri="{FF2B5EF4-FFF2-40B4-BE49-F238E27FC236}">
                    <a16:creationId xmlns:a16="http://schemas.microsoft.com/office/drawing/2014/main" id="{E1A4BD8C-076E-4798-AB2E-4C102C2B2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1" y="21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4" name="Oval 1853">
                <a:extLst>
                  <a:ext uri="{FF2B5EF4-FFF2-40B4-BE49-F238E27FC236}">
                    <a16:creationId xmlns:a16="http://schemas.microsoft.com/office/drawing/2014/main" id="{1B3FC950-8D13-4E17-8E5F-46C3E160D9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84" y="21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5" name="Oval 1854">
                <a:extLst>
                  <a:ext uri="{FF2B5EF4-FFF2-40B4-BE49-F238E27FC236}">
                    <a16:creationId xmlns:a16="http://schemas.microsoft.com/office/drawing/2014/main" id="{76BD860A-531D-44B4-A503-06DF8681CF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21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6" name="Oval 1855">
                <a:extLst>
                  <a:ext uri="{FF2B5EF4-FFF2-40B4-BE49-F238E27FC236}">
                    <a16:creationId xmlns:a16="http://schemas.microsoft.com/office/drawing/2014/main" id="{32A7742C-610C-4B8C-99A4-D436A7F645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2118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7" name="Oval 1856">
                <a:extLst>
                  <a:ext uri="{FF2B5EF4-FFF2-40B4-BE49-F238E27FC236}">
                    <a16:creationId xmlns:a16="http://schemas.microsoft.com/office/drawing/2014/main" id="{D0B82ACB-6DAE-4203-8F77-2F4CDF34B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21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8" name="Oval 1857">
                <a:extLst>
                  <a:ext uri="{FF2B5EF4-FFF2-40B4-BE49-F238E27FC236}">
                    <a16:creationId xmlns:a16="http://schemas.microsoft.com/office/drawing/2014/main" id="{09C38A92-7068-41E0-9340-C7EA72491C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1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39" name="Oval 1858">
                <a:extLst>
                  <a:ext uri="{FF2B5EF4-FFF2-40B4-BE49-F238E27FC236}">
                    <a16:creationId xmlns:a16="http://schemas.microsoft.com/office/drawing/2014/main" id="{909DFD1C-49FB-41E2-BA14-B4C550ECC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20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0" name="Oval 1859">
                <a:extLst>
                  <a:ext uri="{FF2B5EF4-FFF2-40B4-BE49-F238E27FC236}">
                    <a16:creationId xmlns:a16="http://schemas.microsoft.com/office/drawing/2014/main" id="{C43659BB-6BBF-4A99-A7AC-A2E00F6E5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21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1" name="Oval 1860">
                <a:extLst>
                  <a:ext uri="{FF2B5EF4-FFF2-40B4-BE49-F238E27FC236}">
                    <a16:creationId xmlns:a16="http://schemas.microsoft.com/office/drawing/2014/main" id="{0D73B96D-6E1F-4D34-817E-BBEFAE5EC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217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2" name="Oval 1861">
                <a:extLst>
                  <a:ext uri="{FF2B5EF4-FFF2-40B4-BE49-F238E27FC236}">
                    <a16:creationId xmlns:a16="http://schemas.microsoft.com/office/drawing/2014/main" id="{B0B8077A-556D-45AB-B6C6-E858C27E1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21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3" name="Oval 1862">
                <a:extLst>
                  <a:ext uri="{FF2B5EF4-FFF2-40B4-BE49-F238E27FC236}">
                    <a16:creationId xmlns:a16="http://schemas.microsoft.com/office/drawing/2014/main" id="{18643518-7EB4-41A6-9CCD-396E9E14F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4" name="Oval 1863">
                <a:extLst>
                  <a:ext uri="{FF2B5EF4-FFF2-40B4-BE49-F238E27FC236}">
                    <a16:creationId xmlns:a16="http://schemas.microsoft.com/office/drawing/2014/main" id="{35A1AE3B-F40B-419E-8AF2-D645945056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21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5" name="Oval 1864">
                <a:extLst>
                  <a:ext uri="{FF2B5EF4-FFF2-40B4-BE49-F238E27FC236}">
                    <a16:creationId xmlns:a16="http://schemas.microsoft.com/office/drawing/2014/main" id="{00A2BDB8-3D49-472A-8098-846D76D3D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6" name="Oval 1865">
                <a:extLst>
                  <a:ext uri="{FF2B5EF4-FFF2-40B4-BE49-F238E27FC236}">
                    <a16:creationId xmlns:a16="http://schemas.microsoft.com/office/drawing/2014/main" id="{44851078-0C23-4486-8BA1-BC15B46B01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21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7" name="Oval 1866">
                <a:extLst>
                  <a:ext uri="{FF2B5EF4-FFF2-40B4-BE49-F238E27FC236}">
                    <a16:creationId xmlns:a16="http://schemas.microsoft.com/office/drawing/2014/main" id="{E61A8B8C-27C8-4868-ADB6-32622857CC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2066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8" name="Oval 1867">
                <a:extLst>
                  <a:ext uri="{FF2B5EF4-FFF2-40B4-BE49-F238E27FC236}">
                    <a16:creationId xmlns:a16="http://schemas.microsoft.com/office/drawing/2014/main" id="{918A1058-FEE3-47D3-8CCF-13FAAF0AA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1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49" name="Oval 1868">
                <a:extLst>
                  <a:ext uri="{FF2B5EF4-FFF2-40B4-BE49-F238E27FC236}">
                    <a16:creationId xmlns:a16="http://schemas.microsoft.com/office/drawing/2014/main" id="{277E360F-0597-4C9C-8316-F5B76F7737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1" y="204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0" name="Oval 1869">
                <a:extLst>
                  <a:ext uri="{FF2B5EF4-FFF2-40B4-BE49-F238E27FC236}">
                    <a16:creationId xmlns:a16="http://schemas.microsoft.com/office/drawing/2014/main" id="{6235C720-164D-45E3-8746-ED51E8A7CC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0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1" name="Oval 1870">
                <a:extLst>
                  <a:ext uri="{FF2B5EF4-FFF2-40B4-BE49-F238E27FC236}">
                    <a16:creationId xmlns:a16="http://schemas.microsoft.com/office/drawing/2014/main" id="{77F89654-E25E-4FBA-B39E-722C2327AD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2" name="Oval 1871">
                <a:extLst>
                  <a:ext uri="{FF2B5EF4-FFF2-40B4-BE49-F238E27FC236}">
                    <a16:creationId xmlns:a16="http://schemas.microsoft.com/office/drawing/2014/main" id="{70D1B083-24CE-4339-9B29-2E405C747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0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3" name="Oval 1872">
                <a:extLst>
                  <a:ext uri="{FF2B5EF4-FFF2-40B4-BE49-F238E27FC236}">
                    <a16:creationId xmlns:a16="http://schemas.microsoft.com/office/drawing/2014/main" id="{179B86DA-CD62-4C4D-975F-B1ECCAC49D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20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4" name="Oval 1873">
                <a:extLst>
                  <a:ext uri="{FF2B5EF4-FFF2-40B4-BE49-F238E27FC236}">
                    <a16:creationId xmlns:a16="http://schemas.microsoft.com/office/drawing/2014/main" id="{DF627BEE-B18F-4F21-A680-FAE0F26A7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20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5" name="Oval 1874">
                <a:extLst>
                  <a:ext uri="{FF2B5EF4-FFF2-40B4-BE49-F238E27FC236}">
                    <a16:creationId xmlns:a16="http://schemas.microsoft.com/office/drawing/2014/main" id="{FC3D5D89-E171-456E-9CB2-4F0EA6B54C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6" name="Oval 1875">
                <a:extLst>
                  <a:ext uri="{FF2B5EF4-FFF2-40B4-BE49-F238E27FC236}">
                    <a16:creationId xmlns:a16="http://schemas.microsoft.com/office/drawing/2014/main" id="{DCBA4092-BA42-46CF-937C-3F735AFC81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0" y="20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7" name="Oval 1876">
                <a:extLst>
                  <a:ext uri="{FF2B5EF4-FFF2-40B4-BE49-F238E27FC236}">
                    <a16:creationId xmlns:a16="http://schemas.microsoft.com/office/drawing/2014/main" id="{169841F2-56D1-4EB7-A1D8-1E2B738437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8" name="Oval 1877">
                <a:extLst>
                  <a:ext uri="{FF2B5EF4-FFF2-40B4-BE49-F238E27FC236}">
                    <a16:creationId xmlns:a16="http://schemas.microsoft.com/office/drawing/2014/main" id="{60EFF067-55B0-42E7-BEDC-CBB98640E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20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59" name="Oval 1878">
                <a:extLst>
                  <a:ext uri="{FF2B5EF4-FFF2-40B4-BE49-F238E27FC236}">
                    <a16:creationId xmlns:a16="http://schemas.microsoft.com/office/drawing/2014/main" id="{D4CDAE05-190F-47C4-B151-1246461F87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05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0" name="Oval 1879">
                <a:extLst>
                  <a:ext uri="{FF2B5EF4-FFF2-40B4-BE49-F238E27FC236}">
                    <a16:creationId xmlns:a16="http://schemas.microsoft.com/office/drawing/2014/main" id="{DA3CA3EC-139D-49AD-9FB6-8DA682A63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0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1" name="Oval 1880">
                <a:extLst>
                  <a:ext uri="{FF2B5EF4-FFF2-40B4-BE49-F238E27FC236}">
                    <a16:creationId xmlns:a16="http://schemas.microsoft.com/office/drawing/2014/main" id="{8A57FCA6-9004-43FA-9FE0-7B68957D7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20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2" name="Oval 1881">
                <a:extLst>
                  <a:ext uri="{FF2B5EF4-FFF2-40B4-BE49-F238E27FC236}">
                    <a16:creationId xmlns:a16="http://schemas.microsoft.com/office/drawing/2014/main" id="{D7596599-5907-42FA-A49F-6F1C400662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9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3" name="Oval 1882">
                <a:extLst>
                  <a:ext uri="{FF2B5EF4-FFF2-40B4-BE49-F238E27FC236}">
                    <a16:creationId xmlns:a16="http://schemas.microsoft.com/office/drawing/2014/main" id="{2020990B-C501-4BCD-BB8E-DE3B0F21B4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208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4" name="Oval 1883">
                <a:extLst>
                  <a:ext uri="{FF2B5EF4-FFF2-40B4-BE49-F238E27FC236}">
                    <a16:creationId xmlns:a16="http://schemas.microsoft.com/office/drawing/2014/main" id="{E0635F51-8CF3-49F6-8CDF-73BA3BD32C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20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5" name="Oval 1884">
                <a:extLst>
                  <a:ext uri="{FF2B5EF4-FFF2-40B4-BE49-F238E27FC236}">
                    <a16:creationId xmlns:a16="http://schemas.microsoft.com/office/drawing/2014/main" id="{CAA31E4D-B4C7-445E-8945-B63A2DBFC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20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6" name="Oval 1885">
                <a:extLst>
                  <a:ext uri="{FF2B5EF4-FFF2-40B4-BE49-F238E27FC236}">
                    <a16:creationId xmlns:a16="http://schemas.microsoft.com/office/drawing/2014/main" id="{AEBD5013-BB5A-4533-8DC0-2022C511ED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20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7" name="Oval 1886">
                <a:extLst>
                  <a:ext uri="{FF2B5EF4-FFF2-40B4-BE49-F238E27FC236}">
                    <a16:creationId xmlns:a16="http://schemas.microsoft.com/office/drawing/2014/main" id="{592FB635-E5B0-4B1B-A64F-6F8B031EE8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20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8" name="Oval 1887">
                <a:extLst>
                  <a:ext uri="{FF2B5EF4-FFF2-40B4-BE49-F238E27FC236}">
                    <a16:creationId xmlns:a16="http://schemas.microsoft.com/office/drawing/2014/main" id="{946BD6CD-AB7C-4F45-8D2E-3C5831576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7" y="208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69" name="Oval 1888">
                <a:extLst>
                  <a:ext uri="{FF2B5EF4-FFF2-40B4-BE49-F238E27FC236}">
                    <a16:creationId xmlns:a16="http://schemas.microsoft.com/office/drawing/2014/main" id="{E0D16368-557B-4E03-908C-5FF400C37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0" name="Oval 1889">
                <a:extLst>
                  <a:ext uri="{FF2B5EF4-FFF2-40B4-BE49-F238E27FC236}">
                    <a16:creationId xmlns:a16="http://schemas.microsoft.com/office/drawing/2014/main" id="{927D1BA5-6F26-432C-B0EF-B664F3295E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21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1" name="Oval 1890">
                <a:extLst>
                  <a:ext uri="{FF2B5EF4-FFF2-40B4-BE49-F238E27FC236}">
                    <a16:creationId xmlns:a16="http://schemas.microsoft.com/office/drawing/2014/main" id="{29816F9F-95C0-48E2-ACA9-C0F7628517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20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2" name="Oval 1891">
                <a:extLst>
                  <a:ext uri="{FF2B5EF4-FFF2-40B4-BE49-F238E27FC236}">
                    <a16:creationId xmlns:a16="http://schemas.microsoft.com/office/drawing/2014/main" id="{9CF48F0C-A76A-4653-88E5-FC5F7472D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20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3" name="Oval 1892">
                <a:extLst>
                  <a:ext uri="{FF2B5EF4-FFF2-40B4-BE49-F238E27FC236}">
                    <a16:creationId xmlns:a16="http://schemas.microsoft.com/office/drawing/2014/main" id="{D0B557F6-E897-4E06-AC71-F560DD3E4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4" y="20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4" name="Oval 1893">
                <a:extLst>
                  <a:ext uri="{FF2B5EF4-FFF2-40B4-BE49-F238E27FC236}">
                    <a16:creationId xmlns:a16="http://schemas.microsoft.com/office/drawing/2014/main" id="{4ADDE767-DC4F-45AB-B342-E3A921EE5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20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5" name="Oval 1894">
                <a:extLst>
                  <a:ext uri="{FF2B5EF4-FFF2-40B4-BE49-F238E27FC236}">
                    <a16:creationId xmlns:a16="http://schemas.microsoft.com/office/drawing/2014/main" id="{B3DB271D-6853-4D67-8640-688C04FB0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20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6" name="Oval 1895">
                <a:extLst>
                  <a:ext uri="{FF2B5EF4-FFF2-40B4-BE49-F238E27FC236}">
                    <a16:creationId xmlns:a16="http://schemas.microsoft.com/office/drawing/2014/main" id="{36081C41-6749-482E-87F3-C2637072B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20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7" name="Oval 1896">
                <a:extLst>
                  <a:ext uri="{FF2B5EF4-FFF2-40B4-BE49-F238E27FC236}">
                    <a16:creationId xmlns:a16="http://schemas.microsoft.com/office/drawing/2014/main" id="{5B7B885D-FF6B-48BC-98F4-0B7B2D64B4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20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8" name="Oval 1897">
                <a:extLst>
                  <a:ext uri="{FF2B5EF4-FFF2-40B4-BE49-F238E27FC236}">
                    <a16:creationId xmlns:a16="http://schemas.microsoft.com/office/drawing/2014/main" id="{780D5068-6103-45D5-A91D-07FC818DC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79" name="Oval 1898">
                <a:extLst>
                  <a:ext uri="{FF2B5EF4-FFF2-40B4-BE49-F238E27FC236}">
                    <a16:creationId xmlns:a16="http://schemas.microsoft.com/office/drawing/2014/main" id="{BDE37D50-45A6-4779-AAE6-28BC57C1CB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21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0" name="Oval 1899">
                <a:extLst>
                  <a:ext uri="{FF2B5EF4-FFF2-40B4-BE49-F238E27FC236}">
                    <a16:creationId xmlns:a16="http://schemas.microsoft.com/office/drawing/2014/main" id="{AF52BF64-AD1A-4CF2-B9AA-75948D878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21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1" name="Oval 1900">
                <a:extLst>
                  <a:ext uri="{FF2B5EF4-FFF2-40B4-BE49-F238E27FC236}">
                    <a16:creationId xmlns:a16="http://schemas.microsoft.com/office/drawing/2014/main" id="{82C8600F-82D6-4D02-A1B3-0BEE3ECF0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21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2" name="Oval 1901">
                <a:extLst>
                  <a:ext uri="{FF2B5EF4-FFF2-40B4-BE49-F238E27FC236}">
                    <a16:creationId xmlns:a16="http://schemas.microsoft.com/office/drawing/2014/main" id="{4354C6E4-F935-4324-A08E-657C18565E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21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3" name="Oval 1902">
                <a:extLst>
                  <a:ext uri="{FF2B5EF4-FFF2-40B4-BE49-F238E27FC236}">
                    <a16:creationId xmlns:a16="http://schemas.microsoft.com/office/drawing/2014/main" id="{52868383-9C72-48A2-9990-6E95C16442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22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4" name="Oval 1903">
                <a:extLst>
                  <a:ext uri="{FF2B5EF4-FFF2-40B4-BE49-F238E27FC236}">
                    <a16:creationId xmlns:a16="http://schemas.microsoft.com/office/drawing/2014/main" id="{BF69CA84-322A-443B-B4A7-9D6A2EEDA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22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5" name="Oval 1904">
                <a:extLst>
                  <a:ext uri="{FF2B5EF4-FFF2-40B4-BE49-F238E27FC236}">
                    <a16:creationId xmlns:a16="http://schemas.microsoft.com/office/drawing/2014/main" id="{E1A579CD-CA16-4FC6-8AB8-8976FEDC16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212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6" name="Oval 1905">
                <a:extLst>
                  <a:ext uri="{FF2B5EF4-FFF2-40B4-BE49-F238E27FC236}">
                    <a16:creationId xmlns:a16="http://schemas.microsoft.com/office/drawing/2014/main" id="{BE711B69-2441-4584-878D-E39085310E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2111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7" name="Oval 1906">
                <a:extLst>
                  <a:ext uri="{FF2B5EF4-FFF2-40B4-BE49-F238E27FC236}">
                    <a16:creationId xmlns:a16="http://schemas.microsoft.com/office/drawing/2014/main" id="{87FFCE76-5610-4A78-BF56-036CBB233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8" y="21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8" name="Oval 1907">
                <a:extLst>
                  <a:ext uri="{FF2B5EF4-FFF2-40B4-BE49-F238E27FC236}">
                    <a16:creationId xmlns:a16="http://schemas.microsoft.com/office/drawing/2014/main" id="{109F0153-3A9F-4472-86BB-DB0B69AFC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1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89" name="Oval 1908">
                <a:extLst>
                  <a:ext uri="{FF2B5EF4-FFF2-40B4-BE49-F238E27FC236}">
                    <a16:creationId xmlns:a16="http://schemas.microsoft.com/office/drawing/2014/main" id="{1FE10269-B760-4B8A-B17E-A4F39F9E24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19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0" name="Oval 1909">
                <a:extLst>
                  <a:ext uri="{FF2B5EF4-FFF2-40B4-BE49-F238E27FC236}">
                    <a16:creationId xmlns:a16="http://schemas.microsoft.com/office/drawing/2014/main" id="{51D29CBC-1334-48DC-A0A8-1A65A89397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19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1" name="Oval 1910">
                <a:extLst>
                  <a:ext uri="{FF2B5EF4-FFF2-40B4-BE49-F238E27FC236}">
                    <a16:creationId xmlns:a16="http://schemas.microsoft.com/office/drawing/2014/main" id="{303D3BA8-B750-45ED-90F1-22ADEC2A62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9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2" name="Oval 1911">
                <a:extLst>
                  <a:ext uri="{FF2B5EF4-FFF2-40B4-BE49-F238E27FC236}">
                    <a16:creationId xmlns:a16="http://schemas.microsoft.com/office/drawing/2014/main" id="{BA6D20AF-17BB-40B1-9F74-E969BE6B6D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8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3" name="Oval 1912">
                <a:extLst>
                  <a:ext uri="{FF2B5EF4-FFF2-40B4-BE49-F238E27FC236}">
                    <a16:creationId xmlns:a16="http://schemas.microsoft.com/office/drawing/2014/main" id="{AF089AF6-EDFB-488E-A0DC-8F5A0CEC68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8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694" name="Freeform 1913">
                <a:extLst>
                  <a:ext uri="{FF2B5EF4-FFF2-40B4-BE49-F238E27FC236}">
                    <a16:creationId xmlns:a16="http://schemas.microsoft.com/office/drawing/2014/main" id="{6E7600C7-FEE6-434D-88C9-D041299056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6" y="1803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5" name="Freeform 1914">
                <a:extLst>
                  <a:ext uri="{FF2B5EF4-FFF2-40B4-BE49-F238E27FC236}">
                    <a16:creationId xmlns:a16="http://schemas.microsoft.com/office/drawing/2014/main" id="{3FFA4364-FF54-4667-9B1F-12E495CFA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2" y="18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6" name="Freeform 1915">
                <a:extLst>
                  <a:ext uri="{FF2B5EF4-FFF2-40B4-BE49-F238E27FC236}">
                    <a16:creationId xmlns:a16="http://schemas.microsoft.com/office/drawing/2014/main" id="{D2D7C215-77DA-4EE7-A45C-315F334F5E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79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7" name="Freeform 1916">
                <a:extLst>
                  <a:ext uri="{FF2B5EF4-FFF2-40B4-BE49-F238E27FC236}">
                    <a16:creationId xmlns:a16="http://schemas.microsoft.com/office/drawing/2014/main" id="{B668371D-E9DC-4A45-B33B-1B68046949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6" y="184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8" name="Freeform 1917">
                <a:extLst>
                  <a:ext uri="{FF2B5EF4-FFF2-40B4-BE49-F238E27FC236}">
                    <a16:creationId xmlns:a16="http://schemas.microsoft.com/office/drawing/2014/main" id="{8A68BC06-039E-467A-8273-17A3093AB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7" y="18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99" name="Freeform 1918">
                <a:extLst>
                  <a:ext uri="{FF2B5EF4-FFF2-40B4-BE49-F238E27FC236}">
                    <a16:creationId xmlns:a16="http://schemas.microsoft.com/office/drawing/2014/main" id="{8FB81729-2C4E-494E-AFA9-766EDD6AE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73" y="182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0" name="Freeform 1919">
                <a:extLst>
                  <a:ext uri="{FF2B5EF4-FFF2-40B4-BE49-F238E27FC236}">
                    <a16:creationId xmlns:a16="http://schemas.microsoft.com/office/drawing/2014/main" id="{FC9ABA55-81CD-4C6D-B8C0-4B2BE796CE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3" y="182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1" name="Freeform 1920">
                <a:extLst>
                  <a:ext uri="{FF2B5EF4-FFF2-40B4-BE49-F238E27FC236}">
                    <a16:creationId xmlns:a16="http://schemas.microsoft.com/office/drawing/2014/main" id="{B099AB23-F50A-400A-AAEB-4CA5F9FB91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8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2" name="Freeform 1921">
                <a:extLst>
                  <a:ext uri="{FF2B5EF4-FFF2-40B4-BE49-F238E27FC236}">
                    <a16:creationId xmlns:a16="http://schemas.microsoft.com/office/drawing/2014/main" id="{34409541-4DFD-44DC-AB52-B361D60083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81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03" name="Freeform 1922">
                <a:extLst>
                  <a:ext uri="{FF2B5EF4-FFF2-40B4-BE49-F238E27FC236}">
                    <a16:creationId xmlns:a16="http://schemas.microsoft.com/office/drawing/2014/main" id="{8EAEEF61-D951-42CF-86EE-C8967F4F1E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3" name="Group 2124">
              <a:extLst>
                <a:ext uri="{FF2B5EF4-FFF2-40B4-BE49-F238E27FC236}">
                  <a16:creationId xmlns:a16="http://schemas.microsoft.com/office/drawing/2014/main" id="{2B4828BC-C482-48D5-B5A2-36151E7C24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12" y="1483"/>
              <a:ext cx="1333" cy="751"/>
              <a:chOff x="1512" y="1483"/>
              <a:chExt cx="1333" cy="751"/>
            </a:xfrm>
          </p:grpSpPr>
          <p:sp>
            <p:nvSpPr>
              <p:cNvPr id="22304" name="Freeform 1924">
                <a:extLst>
                  <a:ext uri="{FF2B5EF4-FFF2-40B4-BE49-F238E27FC236}">
                    <a16:creationId xmlns:a16="http://schemas.microsoft.com/office/drawing/2014/main" id="{9D3C830B-F9A9-4713-9095-2571A36FD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6" y="18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5" name="Freeform 1925">
                <a:extLst>
                  <a:ext uri="{FF2B5EF4-FFF2-40B4-BE49-F238E27FC236}">
                    <a16:creationId xmlns:a16="http://schemas.microsoft.com/office/drawing/2014/main" id="{A2ED05CF-8A7F-4CC5-955E-D9CFB23269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86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6" name="Freeform 1926">
                <a:extLst>
                  <a:ext uri="{FF2B5EF4-FFF2-40B4-BE49-F238E27FC236}">
                    <a16:creationId xmlns:a16="http://schemas.microsoft.com/office/drawing/2014/main" id="{52B51EC7-DF0A-4263-B230-85C4DCC9A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3" y="18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7" name="Freeform 1927">
                <a:extLst>
                  <a:ext uri="{FF2B5EF4-FFF2-40B4-BE49-F238E27FC236}">
                    <a16:creationId xmlns:a16="http://schemas.microsoft.com/office/drawing/2014/main" id="{819053B2-906B-4713-B7CF-329C51454C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8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8" name="Freeform 1928">
                <a:extLst>
                  <a:ext uri="{FF2B5EF4-FFF2-40B4-BE49-F238E27FC236}">
                    <a16:creationId xmlns:a16="http://schemas.microsoft.com/office/drawing/2014/main" id="{06CC4CC7-5875-4E36-AB6C-1FFFF4A2A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3" y="179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9" name="Freeform 1929">
                <a:extLst>
                  <a:ext uri="{FF2B5EF4-FFF2-40B4-BE49-F238E27FC236}">
                    <a16:creationId xmlns:a16="http://schemas.microsoft.com/office/drawing/2014/main" id="{4A021E7D-0387-4EFA-8DC3-8B3BAE0E0F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767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0" name="Freeform 1930">
                <a:extLst>
                  <a:ext uri="{FF2B5EF4-FFF2-40B4-BE49-F238E27FC236}">
                    <a16:creationId xmlns:a16="http://schemas.microsoft.com/office/drawing/2014/main" id="{54CC02C6-85AA-45ED-9EA0-9259805F8C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3" y="17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1" name="Freeform 1931">
                <a:extLst>
                  <a:ext uri="{FF2B5EF4-FFF2-40B4-BE49-F238E27FC236}">
                    <a16:creationId xmlns:a16="http://schemas.microsoft.com/office/drawing/2014/main" id="{494D2C80-0DE9-4182-8E4C-2423DFA294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75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2" name="Freeform 1932">
                <a:extLst>
                  <a:ext uri="{FF2B5EF4-FFF2-40B4-BE49-F238E27FC236}">
                    <a16:creationId xmlns:a16="http://schemas.microsoft.com/office/drawing/2014/main" id="{8887CC5A-0417-470C-9647-4C3DD8DE20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7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3" name="Freeform 1933">
                <a:extLst>
                  <a:ext uri="{FF2B5EF4-FFF2-40B4-BE49-F238E27FC236}">
                    <a16:creationId xmlns:a16="http://schemas.microsoft.com/office/drawing/2014/main" id="{79537404-75C6-429F-A5DA-F9F8AD3277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82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4" name="Freeform 1934">
                <a:extLst>
                  <a:ext uri="{FF2B5EF4-FFF2-40B4-BE49-F238E27FC236}">
                    <a16:creationId xmlns:a16="http://schemas.microsoft.com/office/drawing/2014/main" id="{6E8238FC-1F62-4BE0-A017-78DE5962BD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177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5" name="Freeform 1935">
                <a:extLst>
                  <a:ext uri="{FF2B5EF4-FFF2-40B4-BE49-F238E27FC236}">
                    <a16:creationId xmlns:a16="http://schemas.microsoft.com/office/drawing/2014/main" id="{C05383D0-B2AB-4C8C-960D-8FFFEAE000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1" y="18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6" name="Freeform 1936">
                <a:extLst>
                  <a:ext uri="{FF2B5EF4-FFF2-40B4-BE49-F238E27FC236}">
                    <a16:creationId xmlns:a16="http://schemas.microsoft.com/office/drawing/2014/main" id="{CE848C21-1DA2-4288-8601-2339BB31A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7" y="209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7" name="Freeform 1937">
                <a:extLst>
                  <a:ext uri="{FF2B5EF4-FFF2-40B4-BE49-F238E27FC236}">
                    <a16:creationId xmlns:a16="http://schemas.microsoft.com/office/drawing/2014/main" id="{996ADA3F-2749-4854-96E9-92A8178978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00" y="21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8" name="Freeform 1938">
                <a:extLst>
                  <a:ext uri="{FF2B5EF4-FFF2-40B4-BE49-F238E27FC236}">
                    <a16:creationId xmlns:a16="http://schemas.microsoft.com/office/drawing/2014/main" id="{D7AA9AE1-A93A-4DAD-BCED-1D01F59BC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4" y="21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19" name="Freeform 1939">
                <a:extLst>
                  <a:ext uri="{FF2B5EF4-FFF2-40B4-BE49-F238E27FC236}">
                    <a16:creationId xmlns:a16="http://schemas.microsoft.com/office/drawing/2014/main" id="{9C111FA6-3F98-41BA-A3D6-9DBCC2210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80" y="214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0" name="Freeform 1940">
                <a:extLst>
                  <a:ext uri="{FF2B5EF4-FFF2-40B4-BE49-F238E27FC236}">
                    <a16:creationId xmlns:a16="http://schemas.microsoft.com/office/drawing/2014/main" id="{14591554-E393-4A7B-8D17-8057C8132B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14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1" name="Freeform 1941">
                <a:extLst>
                  <a:ext uri="{FF2B5EF4-FFF2-40B4-BE49-F238E27FC236}">
                    <a16:creationId xmlns:a16="http://schemas.microsoft.com/office/drawing/2014/main" id="{1803DDFF-9BF0-4DFE-9AB7-62D6F437AE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57" y="2168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2" name="Freeform 1942">
                <a:extLst>
                  <a:ext uri="{FF2B5EF4-FFF2-40B4-BE49-F238E27FC236}">
                    <a16:creationId xmlns:a16="http://schemas.microsoft.com/office/drawing/2014/main" id="{0B924553-5829-442B-B438-D3D769D02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8" y="21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3" name="Freeform 1943">
                <a:extLst>
                  <a:ext uri="{FF2B5EF4-FFF2-40B4-BE49-F238E27FC236}">
                    <a16:creationId xmlns:a16="http://schemas.microsoft.com/office/drawing/2014/main" id="{24246299-8B7A-4D78-BC59-D24B897A9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5" y="21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4" name="Freeform 1944">
                <a:extLst>
                  <a:ext uri="{FF2B5EF4-FFF2-40B4-BE49-F238E27FC236}">
                    <a16:creationId xmlns:a16="http://schemas.microsoft.com/office/drawing/2014/main" id="{9FF099FB-6A47-448F-AB9D-9EA51A2BBF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69" y="221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5" name="Freeform 1945">
                <a:extLst>
                  <a:ext uri="{FF2B5EF4-FFF2-40B4-BE49-F238E27FC236}">
                    <a16:creationId xmlns:a16="http://schemas.microsoft.com/office/drawing/2014/main" id="{68B6901F-E153-4A82-B34D-3AD2B584AB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222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6" name="Freeform 1946">
                <a:extLst>
                  <a:ext uri="{FF2B5EF4-FFF2-40B4-BE49-F238E27FC236}">
                    <a16:creationId xmlns:a16="http://schemas.microsoft.com/office/drawing/2014/main" id="{CD213EBF-E81F-4713-80DC-3D5352AD78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806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7" name="Freeform 1947">
                <a:extLst>
                  <a:ext uri="{FF2B5EF4-FFF2-40B4-BE49-F238E27FC236}">
                    <a16:creationId xmlns:a16="http://schemas.microsoft.com/office/drawing/2014/main" id="{228666CA-5740-40EF-A4BD-76ACC45401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1" y="1817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8" name="Freeform 1948">
                <a:extLst>
                  <a:ext uri="{FF2B5EF4-FFF2-40B4-BE49-F238E27FC236}">
                    <a16:creationId xmlns:a16="http://schemas.microsoft.com/office/drawing/2014/main" id="{59663F6E-E6B3-4DB3-B934-622B15217A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81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29" name="Freeform 1949">
                <a:extLst>
                  <a:ext uri="{FF2B5EF4-FFF2-40B4-BE49-F238E27FC236}">
                    <a16:creationId xmlns:a16="http://schemas.microsoft.com/office/drawing/2014/main" id="{A7FCD625-289C-485B-8DD1-DD6208967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2" y="177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0" name="Freeform 1950">
                <a:extLst>
                  <a:ext uri="{FF2B5EF4-FFF2-40B4-BE49-F238E27FC236}">
                    <a16:creationId xmlns:a16="http://schemas.microsoft.com/office/drawing/2014/main" id="{05EAFF30-5A5F-4EAF-8D31-09D3CF0242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9" y="179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1" name="Freeform 1951">
                <a:extLst>
                  <a:ext uri="{FF2B5EF4-FFF2-40B4-BE49-F238E27FC236}">
                    <a16:creationId xmlns:a16="http://schemas.microsoft.com/office/drawing/2014/main" id="{CA27A961-980E-4151-8450-F63272805D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29" y="1789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2" name="Freeform 1952">
                <a:extLst>
                  <a:ext uri="{FF2B5EF4-FFF2-40B4-BE49-F238E27FC236}">
                    <a16:creationId xmlns:a16="http://schemas.microsoft.com/office/drawing/2014/main" id="{64A7A170-BF2F-48D8-8714-648E4B40F2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803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3" name="Freeform 1953">
                <a:extLst>
                  <a:ext uri="{FF2B5EF4-FFF2-40B4-BE49-F238E27FC236}">
                    <a16:creationId xmlns:a16="http://schemas.microsoft.com/office/drawing/2014/main" id="{F10249A5-B77B-42E1-AF09-BC6875FEA8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7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4" name="Freeform 1954">
                <a:extLst>
                  <a:ext uri="{FF2B5EF4-FFF2-40B4-BE49-F238E27FC236}">
                    <a16:creationId xmlns:a16="http://schemas.microsoft.com/office/drawing/2014/main" id="{803E6E8E-8DB7-46E5-9A24-AE7E43CD7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88" y="179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5" name="Freeform 1955">
                <a:extLst>
                  <a:ext uri="{FF2B5EF4-FFF2-40B4-BE49-F238E27FC236}">
                    <a16:creationId xmlns:a16="http://schemas.microsoft.com/office/drawing/2014/main" id="{570CFC76-B82C-4887-8F9A-44101BE393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824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6" name="Freeform 1956">
                <a:extLst>
                  <a:ext uri="{FF2B5EF4-FFF2-40B4-BE49-F238E27FC236}">
                    <a16:creationId xmlns:a16="http://schemas.microsoft.com/office/drawing/2014/main" id="{CAD2CFB7-09AD-4885-BABF-6F0BEB183E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2" y="1767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10 w 4"/>
                  <a:gd name="T5" fmla="*/ 30 h 4"/>
                  <a:gd name="T6" fmla="*/ 23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7" name="Freeform 1957">
                <a:extLst>
                  <a:ext uri="{FF2B5EF4-FFF2-40B4-BE49-F238E27FC236}">
                    <a16:creationId xmlns:a16="http://schemas.microsoft.com/office/drawing/2014/main" id="{2637B434-FB95-40A3-899C-13F8F5AF8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792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8" name="Freeform 1958">
                <a:extLst>
                  <a:ext uri="{FF2B5EF4-FFF2-40B4-BE49-F238E27FC236}">
                    <a16:creationId xmlns:a16="http://schemas.microsoft.com/office/drawing/2014/main" id="{55339294-5FB0-490A-91AE-2E3F29F0EC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79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39" name="Freeform 1959">
                <a:extLst>
                  <a:ext uri="{FF2B5EF4-FFF2-40B4-BE49-F238E27FC236}">
                    <a16:creationId xmlns:a16="http://schemas.microsoft.com/office/drawing/2014/main" id="{6440B15C-E537-483D-AECB-20ACEE129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5" y="196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0" name="Freeform 1960">
                <a:extLst>
                  <a:ext uri="{FF2B5EF4-FFF2-40B4-BE49-F238E27FC236}">
                    <a16:creationId xmlns:a16="http://schemas.microsoft.com/office/drawing/2014/main" id="{A86DA2D8-8521-4099-86BD-EB71F11C23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41" y="194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1" name="Freeform 1961">
                <a:extLst>
                  <a:ext uri="{FF2B5EF4-FFF2-40B4-BE49-F238E27FC236}">
                    <a16:creationId xmlns:a16="http://schemas.microsoft.com/office/drawing/2014/main" id="{4FF3AB9E-642A-4025-A3C7-5870F76E39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8" y="1961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2" name="Freeform 1962">
                <a:extLst>
                  <a:ext uri="{FF2B5EF4-FFF2-40B4-BE49-F238E27FC236}">
                    <a16:creationId xmlns:a16="http://schemas.microsoft.com/office/drawing/2014/main" id="{2F52DF99-5CAA-4011-8B9B-777BF9F802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1947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3" name="Freeform 1963">
                <a:extLst>
                  <a:ext uri="{FF2B5EF4-FFF2-40B4-BE49-F238E27FC236}">
                    <a16:creationId xmlns:a16="http://schemas.microsoft.com/office/drawing/2014/main" id="{D3C1EAB2-ECE2-4CFB-8B8D-10B5EEF6CD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85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4" name="Freeform 1964">
                <a:extLst>
                  <a:ext uri="{FF2B5EF4-FFF2-40B4-BE49-F238E27FC236}">
                    <a16:creationId xmlns:a16="http://schemas.microsoft.com/office/drawing/2014/main" id="{B9593465-6BB6-46AF-B47B-B5FD9EED13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41" y="18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5" name="Freeform 1965">
                <a:extLst>
                  <a:ext uri="{FF2B5EF4-FFF2-40B4-BE49-F238E27FC236}">
                    <a16:creationId xmlns:a16="http://schemas.microsoft.com/office/drawing/2014/main" id="{269AC41D-F3FA-4450-8225-28D89B96C7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31" y="180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6" name="Freeform 1966">
                <a:extLst>
                  <a:ext uri="{FF2B5EF4-FFF2-40B4-BE49-F238E27FC236}">
                    <a16:creationId xmlns:a16="http://schemas.microsoft.com/office/drawing/2014/main" id="{E51C9388-5070-4FA5-B239-267D8F094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21" y="1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7" name="Freeform 1967">
                <a:extLst>
                  <a:ext uri="{FF2B5EF4-FFF2-40B4-BE49-F238E27FC236}">
                    <a16:creationId xmlns:a16="http://schemas.microsoft.com/office/drawing/2014/main" id="{B80F6611-06CA-4697-B608-7C4574B0E2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5" y="1838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8" name="Freeform 1968">
                <a:extLst>
                  <a:ext uri="{FF2B5EF4-FFF2-40B4-BE49-F238E27FC236}">
                    <a16:creationId xmlns:a16="http://schemas.microsoft.com/office/drawing/2014/main" id="{4103DB2D-30F3-48F9-B062-E132E9D60D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9" y="183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49" name="Freeform 1969">
                <a:extLst>
                  <a:ext uri="{FF2B5EF4-FFF2-40B4-BE49-F238E27FC236}">
                    <a16:creationId xmlns:a16="http://schemas.microsoft.com/office/drawing/2014/main" id="{C373A92A-1CED-4AB3-B2B5-4CEC6C609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53" y="189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0" name="Freeform 1970">
                <a:extLst>
                  <a:ext uri="{FF2B5EF4-FFF2-40B4-BE49-F238E27FC236}">
                    <a16:creationId xmlns:a16="http://schemas.microsoft.com/office/drawing/2014/main" id="{4DBD74AF-D96D-4564-9B4E-6A85E3F41E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60" y="19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1" name="Freeform 1971">
                <a:extLst>
                  <a:ext uri="{FF2B5EF4-FFF2-40B4-BE49-F238E27FC236}">
                    <a16:creationId xmlns:a16="http://schemas.microsoft.com/office/drawing/2014/main" id="{E100B9CE-D84D-4565-80E1-65CCDCB2A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0" y="191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2" name="Freeform 1972">
                <a:extLst>
                  <a:ext uri="{FF2B5EF4-FFF2-40B4-BE49-F238E27FC236}">
                    <a16:creationId xmlns:a16="http://schemas.microsoft.com/office/drawing/2014/main" id="{08C319BC-272F-4C82-86CC-45638D846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939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3" name="Freeform 1973">
                <a:extLst>
                  <a:ext uri="{FF2B5EF4-FFF2-40B4-BE49-F238E27FC236}">
                    <a16:creationId xmlns:a16="http://schemas.microsoft.com/office/drawing/2014/main" id="{195DE111-B1DC-4C85-8D4A-AAC7B7345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8" y="191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4" name="Freeform 1974">
                <a:extLst>
                  <a:ext uri="{FF2B5EF4-FFF2-40B4-BE49-F238E27FC236}">
                    <a16:creationId xmlns:a16="http://schemas.microsoft.com/office/drawing/2014/main" id="{7B786CC6-6318-4A07-84D0-02F9B3522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5" y="1873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5" name="Freeform 1975">
                <a:extLst>
                  <a:ext uri="{FF2B5EF4-FFF2-40B4-BE49-F238E27FC236}">
                    <a16:creationId xmlns:a16="http://schemas.microsoft.com/office/drawing/2014/main" id="{A388AFC8-435B-457D-923F-171917778B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8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6" name="Freeform 1976">
                <a:extLst>
                  <a:ext uri="{FF2B5EF4-FFF2-40B4-BE49-F238E27FC236}">
                    <a16:creationId xmlns:a16="http://schemas.microsoft.com/office/drawing/2014/main" id="{56796945-486D-4194-8B37-01DDE09255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92" y="18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7" name="Freeform 1977">
                <a:extLst>
                  <a:ext uri="{FF2B5EF4-FFF2-40B4-BE49-F238E27FC236}">
                    <a16:creationId xmlns:a16="http://schemas.microsoft.com/office/drawing/2014/main" id="{3C27E254-A1F9-4909-BE52-DB9840BF1D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75" y="1866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8" name="Freeform 1978">
                <a:extLst>
                  <a:ext uri="{FF2B5EF4-FFF2-40B4-BE49-F238E27FC236}">
                    <a16:creationId xmlns:a16="http://schemas.microsoft.com/office/drawing/2014/main" id="{3743C701-269D-4FF6-89FC-3F4226B1F2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45" y="185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59" name="Freeform 1979">
                <a:extLst>
                  <a:ext uri="{FF2B5EF4-FFF2-40B4-BE49-F238E27FC236}">
                    <a16:creationId xmlns:a16="http://schemas.microsoft.com/office/drawing/2014/main" id="{EFD0E3B1-B3CB-4C57-A61B-6A0A7D0E1B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36" y="188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0" name="Freeform 1980">
                <a:extLst>
                  <a:ext uri="{FF2B5EF4-FFF2-40B4-BE49-F238E27FC236}">
                    <a16:creationId xmlns:a16="http://schemas.microsoft.com/office/drawing/2014/main" id="{0B0BBAF4-0C76-469C-AB77-99676074C3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90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1" name="Freeform 1981">
                <a:extLst>
                  <a:ext uri="{FF2B5EF4-FFF2-40B4-BE49-F238E27FC236}">
                    <a16:creationId xmlns:a16="http://schemas.microsoft.com/office/drawing/2014/main" id="{92626291-3EA3-42C5-ACCD-30DBFD69F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80" y="18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2" name="Freeform 1982">
                <a:extLst>
                  <a:ext uri="{FF2B5EF4-FFF2-40B4-BE49-F238E27FC236}">
                    <a16:creationId xmlns:a16="http://schemas.microsoft.com/office/drawing/2014/main" id="{D980AF0F-C581-4CD3-885B-A8E262D065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16" y="187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3" name="Freeform 1983">
                <a:extLst>
                  <a:ext uri="{FF2B5EF4-FFF2-40B4-BE49-F238E27FC236}">
                    <a16:creationId xmlns:a16="http://schemas.microsoft.com/office/drawing/2014/main" id="{37D9ABFF-8D16-4153-BB2D-545C5BD97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99" y="188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4" name="Freeform 1984">
                <a:extLst>
                  <a:ext uri="{FF2B5EF4-FFF2-40B4-BE49-F238E27FC236}">
                    <a16:creationId xmlns:a16="http://schemas.microsoft.com/office/drawing/2014/main" id="{17E333D6-1A43-4B4C-9CB7-0D06F1875A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90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5" name="Freeform 1985">
                <a:extLst>
                  <a:ext uri="{FF2B5EF4-FFF2-40B4-BE49-F238E27FC236}">
                    <a16:creationId xmlns:a16="http://schemas.microsoft.com/office/drawing/2014/main" id="{128AF6ED-BF92-4B7C-BE2D-CB8EFCE6C5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932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10 w 4"/>
                  <a:gd name="T5" fmla="*/ 41 h 4"/>
                  <a:gd name="T6" fmla="*/ 23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6" name="Freeform 1986">
                <a:extLst>
                  <a:ext uri="{FF2B5EF4-FFF2-40B4-BE49-F238E27FC236}">
                    <a16:creationId xmlns:a16="http://schemas.microsoft.com/office/drawing/2014/main" id="{077ECECE-F83F-4D10-8E86-9C2DB32017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0" y="18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7" name="Freeform 1987">
                <a:extLst>
                  <a:ext uri="{FF2B5EF4-FFF2-40B4-BE49-F238E27FC236}">
                    <a16:creationId xmlns:a16="http://schemas.microsoft.com/office/drawing/2014/main" id="{A3861AB6-BFF2-4E41-B3AD-95CA607F1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47" y="187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8" name="Freeform 1988">
                <a:extLst>
                  <a:ext uri="{FF2B5EF4-FFF2-40B4-BE49-F238E27FC236}">
                    <a16:creationId xmlns:a16="http://schemas.microsoft.com/office/drawing/2014/main" id="{119E28EC-4544-49D5-8630-4F5367929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89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69" name="Freeform 1989">
                <a:extLst>
                  <a:ext uri="{FF2B5EF4-FFF2-40B4-BE49-F238E27FC236}">
                    <a16:creationId xmlns:a16="http://schemas.microsoft.com/office/drawing/2014/main" id="{C18B101F-2D11-474F-BEEB-270F6C6333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27" y="186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0" name="Freeform 1990">
                <a:extLst>
                  <a:ext uri="{FF2B5EF4-FFF2-40B4-BE49-F238E27FC236}">
                    <a16:creationId xmlns:a16="http://schemas.microsoft.com/office/drawing/2014/main" id="{43BDE0FC-4858-40A4-9452-54F9D215CC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89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1" name="Freeform 1991">
                <a:extLst>
                  <a:ext uri="{FF2B5EF4-FFF2-40B4-BE49-F238E27FC236}">
                    <a16:creationId xmlns:a16="http://schemas.microsoft.com/office/drawing/2014/main" id="{1357947A-00E1-4351-9D35-72D86A49E0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4" y="188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2" name="Freeform 1992">
                <a:extLst>
                  <a:ext uri="{FF2B5EF4-FFF2-40B4-BE49-F238E27FC236}">
                    <a16:creationId xmlns:a16="http://schemas.microsoft.com/office/drawing/2014/main" id="{A82C6A8A-E0EF-4D78-91CC-416511DA1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8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3" name="Freeform 1993">
                <a:extLst>
                  <a:ext uri="{FF2B5EF4-FFF2-40B4-BE49-F238E27FC236}">
                    <a16:creationId xmlns:a16="http://schemas.microsoft.com/office/drawing/2014/main" id="{440AAA3C-AA6B-4D75-A95B-2F230EA34E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97" y="186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4" name="Freeform 1994">
                <a:extLst>
                  <a:ext uri="{FF2B5EF4-FFF2-40B4-BE49-F238E27FC236}">
                    <a16:creationId xmlns:a16="http://schemas.microsoft.com/office/drawing/2014/main" id="{C46A811A-4505-499E-A17D-017CA1A766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4" y="18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5" name="Freeform 1995">
                <a:extLst>
                  <a:ext uri="{FF2B5EF4-FFF2-40B4-BE49-F238E27FC236}">
                    <a16:creationId xmlns:a16="http://schemas.microsoft.com/office/drawing/2014/main" id="{5691DC13-D34C-46A4-8F73-0D8910A796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81" y="1855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6" name="Freeform 1996">
                <a:extLst>
                  <a:ext uri="{FF2B5EF4-FFF2-40B4-BE49-F238E27FC236}">
                    <a16:creationId xmlns:a16="http://schemas.microsoft.com/office/drawing/2014/main" id="{1324E17E-F811-4E77-B854-C240FCCF08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01" y="1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7" name="Freeform 1997">
                <a:extLst>
                  <a:ext uri="{FF2B5EF4-FFF2-40B4-BE49-F238E27FC236}">
                    <a16:creationId xmlns:a16="http://schemas.microsoft.com/office/drawing/2014/main" id="{EB65F912-FCDD-42FE-83A1-EEECFEBC0D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17" y="184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8" name="Freeform 1998">
                <a:extLst>
                  <a:ext uri="{FF2B5EF4-FFF2-40B4-BE49-F238E27FC236}">
                    <a16:creationId xmlns:a16="http://schemas.microsoft.com/office/drawing/2014/main" id="{387DD092-8146-4911-9948-C72C1E33A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637" y="182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79" name="Freeform 1999">
                <a:extLst>
                  <a:ext uri="{FF2B5EF4-FFF2-40B4-BE49-F238E27FC236}">
                    <a16:creationId xmlns:a16="http://schemas.microsoft.com/office/drawing/2014/main" id="{2D472138-D002-4090-A223-83BE7CB69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09" y="177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0" name="Freeform 2000">
                <a:extLst>
                  <a:ext uri="{FF2B5EF4-FFF2-40B4-BE49-F238E27FC236}">
                    <a16:creationId xmlns:a16="http://schemas.microsoft.com/office/drawing/2014/main" id="{41DAF6DE-44E9-405F-876B-12A937815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32" y="19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1" name="Freeform 2001">
                <a:extLst>
                  <a:ext uri="{FF2B5EF4-FFF2-40B4-BE49-F238E27FC236}">
                    <a16:creationId xmlns:a16="http://schemas.microsoft.com/office/drawing/2014/main" id="{8FDAFBD2-5FB2-4F5D-BDA8-CD2484EEE8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1" y="19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2" name="Freeform 2002">
                <a:extLst>
                  <a:ext uri="{FF2B5EF4-FFF2-40B4-BE49-F238E27FC236}">
                    <a16:creationId xmlns:a16="http://schemas.microsoft.com/office/drawing/2014/main" id="{95489638-A6C9-4873-A9C2-8CC5153D2C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51" y="19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3" name="Freeform 2003">
                <a:extLst>
                  <a:ext uri="{FF2B5EF4-FFF2-40B4-BE49-F238E27FC236}">
                    <a16:creationId xmlns:a16="http://schemas.microsoft.com/office/drawing/2014/main" id="{871278FC-8710-4D14-A26B-11FDC14D80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89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4" name="Freeform 2004">
                <a:extLst>
                  <a:ext uri="{FF2B5EF4-FFF2-40B4-BE49-F238E27FC236}">
                    <a16:creationId xmlns:a16="http://schemas.microsoft.com/office/drawing/2014/main" id="{988BF864-02E6-4296-BA0F-9E60FB86B9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22" y="194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5" name="Freeform 2005">
                <a:extLst>
                  <a:ext uri="{FF2B5EF4-FFF2-40B4-BE49-F238E27FC236}">
                    <a16:creationId xmlns:a16="http://schemas.microsoft.com/office/drawing/2014/main" id="{0FCEBF8D-5BBF-45A2-8182-63B81AE142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12" y="198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6" name="Freeform 2006">
                <a:extLst>
                  <a:ext uri="{FF2B5EF4-FFF2-40B4-BE49-F238E27FC236}">
                    <a16:creationId xmlns:a16="http://schemas.microsoft.com/office/drawing/2014/main" id="{8F02092D-0688-4CFA-BBD8-8D171442E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68" y="187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7" name="Freeform 2007">
                <a:extLst>
                  <a:ext uri="{FF2B5EF4-FFF2-40B4-BE49-F238E27FC236}">
                    <a16:creationId xmlns:a16="http://schemas.microsoft.com/office/drawing/2014/main" id="{29EFB1C1-2F82-4F42-B8FD-B3D9934E4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11" y="185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88" name="Oval 2008">
                <a:extLst>
                  <a:ext uri="{FF2B5EF4-FFF2-40B4-BE49-F238E27FC236}">
                    <a16:creationId xmlns:a16="http://schemas.microsoft.com/office/drawing/2014/main" id="{F5DF51DB-F96E-41F1-903F-DFA6C521C3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16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89" name="Oval 2009">
                <a:extLst>
                  <a:ext uri="{FF2B5EF4-FFF2-40B4-BE49-F238E27FC236}">
                    <a16:creationId xmlns:a16="http://schemas.microsoft.com/office/drawing/2014/main" id="{298BD9CC-EFD5-4A48-B7FA-858A69A856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7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0" name="Oval 2010">
                <a:extLst>
                  <a:ext uri="{FF2B5EF4-FFF2-40B4-BE49-F238E27FC236}">
                    <a16:creationId xmlns:a16="http://schemas.microsoft.com/office/drawing/2014/main" id="{77836AAC-7CE8-438B-B0EE-191A70CAA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6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1" name="Oval 2011">
                <a:extLst>
                  <a:ext uri="{FF2B5EF4-FFF2-40B4-BE49-F238E27FC236}">
                    <a16:creationId xmlns:a16="http://schemas.microsoft.com/office/drawing/2014/main" id="{2FC839E9-017B-4624-B80D-90EAB7A5D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7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2" name="Oval 2012">
                <a:extLst>
                  <a:ext uri="{FF2B5EF4-FFF2-40B4-BE49-F238E27FC236}">
                    <a16:creationId xmlns:a16="http://schemas.microsoft.com/office/drawing/2014/main" id="{9B4E5E77-B300-47C5-999F-9A1DF238CD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16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3" name="Oval 2013">
                <a:extLst>
                  <a:ext uri="{FF2B5EF4-FFF2-40B4-BE49-F238E27FC236}">
                    <a16:creationId xmlns:a16="http://schemas.microsoft.com/office/drawing/2014/main" id="{84C149F6-C841-4362-92A5-AD60D51A6F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7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4" name="Oval 2014">
                <a:extLst>
                  <a:ext uri="{FF2B5EF4-FFF2-40B4-BE49-F238E27FC236}">
                    <a16:creationId xmlns:a16="http://schemas.microsoft.com/office/drawing/2014/main" id="{BE3756D5-9236-4E3B-8C80-F51911CE6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16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5" name="Oval 2015">
                <a:extLst>
                  <a:ext uri="{FF2B5EF4-FFF2-40B4-BE49-F238E27FC236}">
                    <a16:creationId xmlns:a16="http://schemas.microsoft.com/office/drawing/2014/main" id="{870633EC-A605-459A-884C-7A20359F16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6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6" name="Oval 2016">
                <a:extLst>
                  <a:ext uri="{FF2B5EF4-FFF2-40B4-BE49-F238E27FC236}">
                    <a16:creationId xmlns:a16="http://schemas.microsoft.com/office/drawing/2014/main" id="{F5747CFC-0F4B-4A72-BB54-91C8BF40A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171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7" name="Oval 2017">
                <a:extLst>
                  <a:ext uri="{FF2B5EF4-FFF2-40B4-BE49-F238E27FC236}">
                    <a16:creationId xmlns:a16="http://schemas.microsoft.com/office/drawing/2014/main" id="{BC3F01EE-A86F-405C-8494-BA5EF361E4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8" name="Oval 2018">
                <a:extLst>
                  <a:ext uri="{FF2B5EF4-FFF2-40B4-BE49-F238E27FC236}">
                    <a16:creationId xmlns:a16="http://schemas.microsoft.com/office/drawing/2014/main" id="{F31027CE-855B-4DAE-9575-720286C2F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167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399" name="Oval 2019">
                <a:extLst>
                  <a:ext uri="{FF2B5EF4-FFF2-40B4-BE49-F238E27FC236}">
                    <a16:creationId xmlns:a16="http://schemas.microsoft.com/office/drawing/2014/main" id="{5871D35B-F830-423D-818A-CB5F5951D1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6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0" name="Oval 2020">
                <a:extLst>
                  <a:ext uri="{FF2B5EF4-FFF2-40B4-BE49-F238E27FC236}">
                    <a16:creationId xmlns:a16="http://schemas.microsoft.com/office/drawing/2014/main" id="{2608C4E7-CD41-42D8-BC41-D07DDFC22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7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1" name="Oval 2021">
                <a:extLst>
                  <a:ext uri="{FF2B5EF4-FFF2-40B4-BE49-F238E27FC236}">
                    <a16:creationId xmlns:a16="http://schemas.microsoft.com/office/drawing/2014/main" id="{E71BDF2C-665F-427B-A81F-B48691954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73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2" name="Oval 2022">
                <a:extLst>
                  <a:ext uri="{FF2B5EF4-FFF2-40B4-BE49-F238E27FC236}">
                    <a16:creationId xmlns:a16="http://schemas.microsoft.com/office/drawing/2014/main" id="{A6422C29-D63A-4FF0-ABD3-93389489B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173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3" name="Oval 2023">
                <a:extLst>
                  <a:ext uri="{FF2B5EF4-FFF2-40B4-BE49-F238E27FC236}">
                    <a16:creationId xmlns:a16="http://schemas.microsoft.com/office/drawing/2014/main" id="{645A6905-EB98-4633-A75B-54307FFD76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16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4" name="Oval 2024">
                <a:extLst>
                  <a:ext uri="{FF2B5EF4-FFF2-40B4-BE49-F238E27FC236}">
                    <a16:creationId xmlns:a16="http://schemas.microsoft.com/office/drawing/2014/main" id="{A62194DD-3AC0-4897-919E-7C16AD7608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6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5" name="Oval 2025">
                <a:extLst>
                  <a:ext uri="{FF2B5EF4-FFF2-40B4-BE49-F238E27FC236}">
                    <a16:creationId xmlns:a16="http://schemas.microsoft.com/office/drawing/2014/main" id="{C7751DA4-A9DC-44F4-A123-6B29B41494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6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6" name="Oval 2026">
                <a:extLst>
                  <a:ext uri="{FF2B5EF4-FFF2-40B4-BE49-F238E27FC236}">
                    <a16:creationId xmlns:a16="http://schemas.microsoft.com/office/drawing/2014/main" id="{03FD9C00-1744-4C03-97AB-B448F9117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16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7" name="Oval 2027">
                <a:extLst>
                  <a:ext uri="{FF2B5EF4-FFF2-40B4-BE49-F238E27FC236}">
                    <a16:creationId xmlns:a16="http://schemas.microsoft.com/office/drawing/2014/main" id="{BECFE403-5DB9-446B-BFF4-4E41310BC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6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8" name="Oval 2028">
                <a:extLst>
                  <a:ext uri="{FF2B5EF4-FFF2-40B4-BE49-F238E27FC236}">
                    <a16:creationId xmlns:a16="http://schemas.microsoft.com/office/drawing/2014/main" id="{BE12B6BB-DCE3-49F9-809C-2DA4111FBF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16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09" name="Oval 2029">
                <a:extLst>
                  <a:ext uri="{FF2B5EF4-FFF2-40B4-BE49-F238E27FC236}">
                    <a16:creationId xmlns:a16="http://schemas.microsoft.com/office/drawing/2014/main" id="{BA85493B-4713-4AC7-8834-63F595E821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72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0" name="Oval 2030">
                <a:extLst>
                  <a:ext uri="{FF2B5EF4-FFF2-40B4-BE49-F238E27FC236}">
                    <a16:creationId xmlns:a16="http://schemas.microsoft.com/office/drawing/2014/main" id="{A2E39CB7-FBF5-4A23-B040-59FAE118D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16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1" name="Oval 2031">
                <a:extLst>
                  <a:ext uri="{FF2B5EF4-FFF2-40B4-BE49-F238E27FC236}">
                    <a16:creationId xmlns:a16="http://schemas.microsoft.com/office/drawing/2014/main" id="{1B979724-04C4-4DA0-81AF-D6DA54BC0D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16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2" name="Oval 2032">
                <a:extLst>
                  <a:ext uri="{FF2B5EF4-FFF2-40B4-BE49-F238E27FC236}">
                    <a16:creationId xmlns:a16="http://schemas.microsoft.com/office/drawing/2014/main" id="{154EB151-BA93-4D3B-8FFA-6B28D1BDF9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16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3" name="Oval 2033">
                <a:extLst>
                  <a:ext uri="{FF2B5EF4-FFF2-40B4-BE49-F238E27FC236}">
                    <a16:creationId xmlns:a16="http://schemas.microsoft.com/office/drawing/2014/main" id="{B4BE43DE-DF98-4F14-99F6-3741A83BB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70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4" name="Oval 2034">
                <a:extLst>
                  <a:ext uri="{FF2B5EF4-FFF2-40B4-BE49-F238E27FC236}">
                    <a16:creationId xmlns:a16="http://schemas.microsoft.com/office/drawing/2014/main" id="{F6A6CBB1-2DBD-4061-9235-572FD8662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16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5" name="Oval 2035">
                <a:extLst>
                  <a:ext uri="{FF2B5EF4-FFF2-40B4-BE49-F238E27FC236}">
                    <a16:creationId xmlns:a16="http://schemas.microsoft.com/office/drawing/2014/main" id="{075A4084-C292-432D-8EFB-11F046CE94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6" name="Oval 2036">
                <a:extLst>
                  <a:ext uri="{FF2B5EF4-FFF2-40B4-BE49-F238E27FC236}">
                    <a16:creationId xmlns:a16="http://schemas.microsoft.com/office/drawing/2014/main" id="{248E309E-4EB8-4266-9775-1A0FFC365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17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7" name="Oval 2037">
                <a:extLst>
                  <a:ext uri="{FF2B5EF4-FFF2-40B4-BE49-F238E27FC236}">
                    <a16:creationId xmlns:a16="http://schemas.microsoft.com/office/drawing/2014/main" id="{8CF93182-7C3C-4590-8226-A8A107DCA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8" name="Oval 2038">
                <a:extLst>
                  <a:ext uri="{FF2B5EF4-FFF2-40B4-BE49-F238E27FC236}">
                    <a16:creationId xmlns:a16="http://schemas.microsoft.com/office/drawing/2014/main" id="{4DB77903-EA30-4069-BCC2-9F60F0CDF1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16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19" name="Oval 2039">
                <a:extLst>
                  <a:ext uri="{FF2B5EF4-FFF2-40B4-BE49-F238E27FC236}">
                    <a16:creationId xmlns:a16="http://schemas.microsoft.com/office/drawing/2014/main" id="{E417D6E4-5E33-45BE-A25A-475D9C70E1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17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0" name="Oval 2040">
                <a:extLst>
                  <a:ext uri="{FF2B5EF4-FFF2-40B4-BE49-F238E27FC236}">
                    <a16:creationId xmlns:a16="http://schemas.microsoft.com/office/drawing/2014/main" id="{214DFF4B-A442-4581-93E8-6E8B2316AA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17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1" name="Oval 2041">
                <a:extLst>
                  <a:ext uri="{FF2B5EF4-FFF2-40B4-BE49-F238E27FC236}">
                    <a16:creationId xmlns:a16="http://schemas.microsoft.com/office/drawing/2014/main" id="{746E04BD-E321-4006-828C-84DDE6FB1C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66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2" name="Oval 2042">
                <a:extLst>
                  <a:ext uri="{FF2B5EF4-FFF2-40B4-BE49-F238E27FC236}">
                    <a16:creationId xmlns:a16="http://schemas.microsoft.com/office/drawing/2014/main" id="{715FC62E-2020-4355-83F4-5D705A8ED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16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3" name="Oval 2043">
                <a:extLst>
                  <a:ext uri="{FF2B5EF4-FFF2-40B4-BE49-F238E27FC236}">
                    <a16:creationId xmlns:a16="http://schemas.microsoft.com/office/drawing/2014/main" id="{6D011415-3333-47D9-AF7D-9F4531E7D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6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4" name="Oval 2044">
                <a:extLst>
                  <a:ext uri="{FF2B5EF4-FFF2-40B4-BE49-F238E27FC236}">
                    <a16:creationId xmlns:a16="http://schemas.microsoft.com/office/drawing/2014/main" id="{A5FEEB1F-2D03-426A-B842-E5203CD585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64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5" name="Oval 2045">
                <a:extLst>
                  <a:ext uri="{FF2B5EF4-FFF2-40B4-BE49-F238E27FC236}">
                    <a16:creationId xmlns:a16="http://schemas.microsoft.com/office/drawing/2014/main" id="{2E6669A8-72E3-48DB-A276-54DDB8BB6E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17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6" name="Oval 2046">
                <a:extLst>
                  <a:ext uri="{FF2B5EF4-FFF2-40B4-BE49-F238E27FC236}">
                    <a16:creationId xmlns:a16="http://schemas.microsoft.com/office/drawing/2014/main" id="{DAAA977A-3E34-4750-8F4D-04AE5219D8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17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7" name="Oval 2047">
                <a:extLst>
                  <a:ext uri="{FF2B5EF4-FFF2-40B4-BE49-F238E27FC236}">
                    <a16:creationId xmlns:a16="http://schemas.microsoft.com/office/drawing/2014/main" id="{4C4953FF-5090-475F-AE3C-62019C3034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17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8" name="Oval 2048">
                <a:extLst>
                  <a:ext uri="{FF2B5EF4-FFF2-40B4-BE49-F238E27FC236}">
                    <a16:creationId xmlns:a16="http://schemas.microsoft.com/office/drawing/2014/main" id="{AE5E2C79-7C04-4731-9C37-44290423CE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16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29" name="Oval 2049">
                <a:extLst>
                  <a:ext uri="{FF2B5EF4-FFF2-40B4-BE49-F238E27FC236}">
                    <a16:creationId xmlns:a16="http://schemas.microsoft.com/office/drawing/2014/main" id="{5B765896-591D-4856-9B1B-4E202032E7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16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0" name="Oval 2050">
                <a:extLst>
                  <a:ext uri="{FF2B5EF4-FFF2-40B4-BE49-F238E27FC236}">
                    <a16:creationId xmlns:a16="http://schemas.microsoft.com/office/drawing/2014/main" id="{E8F2326F-D230-4349-B1BD-BB73AA2F8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16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1" name="Oval 2051">
                <a:extLst>
                  <a:ext uri="{FF2B5EF4-FFF2-40B4-BE49-F238E27FC236}">
                    <a16:creationId xmlns:a16="http://schemas.microsoft.com/office/drawing/2014/main" id="{AB8C372C-2440-4060-8C65-961DA61908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16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2" name="Oval 2052">
                <a:extLst>
                  <a:ext uri="{FF2B5EF4-FFF2-40B4-BE49-F238E27FC236}">
                    <a16:creationId xmlns:a16="http://schemas.microsoft.com/office/drawing/2014/main" id="{50BCE3BA-CC5C-438A-8B37-875AF96BD0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17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3" name="Oval 2053">
                <a:extLst>
                  <a:ext uri="{FF2B5EF4-FFF2-40B4-BE49-F238E27FC236}">
                    <a16:creationId xmlns:a16="http://schemas.microsoft.com/office/drawing/2014/main" id="{7F32FACC-EBF6-4572-9B77-A477F3DF5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172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4" name="Oval 2054">
                <a:extLst>
                  <a:ext uri="{FF2B5EF4-FFF2-40B4-BE49-F238E27FC236}">
                    <a16:creationId xmlns:a16="http://schemas.microsoft.com/office/drawing/2014/main" id="{CD357705-3C74-4342-B99B-57AB8FB8A0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171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5" name="Oval 2055">
                <a:extLst>
                  <a:ext uri="{FF2B5EF4-FFF2-40B4-BE49-F238E27FC236}">
                    <a16:creationId xmlns:a16="http://schemas.microsoft.com/office/drawing/2014/main" id="{3608C544-1D00-4931-AEC2-4C14777E02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16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6" name="Oval 2056">
                <a:extLst>
                  <a:ext uri="{FF2B5EF4-FFF2-40B4-BE49-F238E27FC236}">
                    <a16:creationId xmlns:a16="http://schemas.microsoft.com/office/drawing/2014/main" id="{372951B5-2546-48DC-99CE-A22440803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7" name="Oval 2057">
                <a:extLst>
                  <a:ext uri="{FF2B5EF4-FFF2-40B4-BE49-F238E27FC236}">
                    <a16:creationId xmlns:a16="http://schemas.microsoft.com/office/drawing/2014/main" id="{FAFBC2B5-B709-4854-8849-C1436683F4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8" name="Oval 2058">
                <a:extLst>
                  <a:ext uri="{FF2B5EF4-FFF2-40B4-BE49-F238E27FC236}">
                    <a16:creationId xmlns:a16="http://schemas.microsoft.com/office/drawing/2014/main" id="{AE627CB8-F8D3-4FA4-8537-A296878FC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16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39" name="Oval 2059">
                <a:extLst>
                  <a:ext uri="{FF2B5EF4-FFF2-40B4-BE49-F238E27FC236}">
                    <a16:creationId xmlns:a16="http://schemas.microsoft.com/office/drawing/2014/main" id="{1FC430DE-8672-41BB-8720-E6A766AFD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3" y="17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0" name="Oval 2060">
                <a:extLst>
                  <a:ext uri="{FF2B5EF4-FFF2-40B4-BE49-F238E27FC236}">
                    <a16:creationId xmlns:a16="http://schemas.microsoft.com/office/drawing/2014/main" id="{F5837C0F-4742-4ADF-94EB-EDFDAC0EF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1" name="Oval 2061">
                <a:extLst>
                  <a:ext uri="{FF2B5EF4-FFF2-40B4-BE49-F238E27FC236}">
                    <a16:creationId xmlns:a16="http://schemas.microsoft.com/office/drawing/2014/main" id="{5283DD00-E172-48A7-8E4E-61A13D07F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16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2" name="Oval 2062">
                <a:extLst>
                  <a:ext uri="{FF2B5EF4-FFF2-40B4-BE49-F238E27FC236}">
                    <a16:creationId xmlns:a16="http://schemas.microsoft.com/office/drawing/2014/main" id="{5153BEAB-D3C2-4BED-908E-63F25039C4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16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3" name="Oval 2063">
                <a:extLst>
                  <a:ext uri="{FF2B5EF4-FFF2-40B4-BE49-F238E27FC236}">
                    <a16:creationId xmlns:a16="http://schemas.microsoft.com/office/drawing/2014/main" id="{5320F0E9-2138-478F-8DA0-2848CB61DD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7" y="166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4" name="Oval 2064">
                <a:extLst>
                  <a:ext uri="{FF2B5EF4-FFF2-40B4-BE49-F238E27FC236}">
                    <a16:creationId xmlns:a16="http://schemas.microsoft.com/office/drawing/2014/main" id="{16F65F84-6998-494E-8DA1-70C379CEE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6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5" name="Oval 2065">
                <a:extLst>
                  <a:ext uri="{FF2B5EF4-FFF2-40B4-BE49-F238E27FC236}">
                    <a16:creationId xmlns:a16="http://schemas.microsoft.com/office/drawing/2014/main" id="{B1C2782D-8176-442A-944B-4072EB067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7" y="16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6" name="Oval 2066">
                <a:extLst>
                  <a:ext uri="{FF2B5EF4-FFF2-40B4-BE49-F238E27FC236}">
                    <a16:creationId xmlns:a16="http://schemas.microsoft.com/office/drawing/2014/main" id="{EAF88933-33E0-496A-BD1D-2C5FC9A592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6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7" name="Oval 2067">
                <a:extLst>
                  <a:ext uri="{FF2B5EF4-FFF2-40B4-BE49-F238E27FC236}">
                    <a16:creationId xmlns:a16="http://schemas.microsoft.com/office/drawing/2014/main" id="{B24E8C1A-AA9F-443B-814A-B80DBDB29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1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8" name="Oval 2068">
                <a:extLst>
                  <a:ext uri="{FF2B5EF4-FFF2-40B4-BE49-F238E27FC236}">
                    <a16:creationId xmlns:a16="http://schemas.microsoft.com/office/drawing/2014/main" id="{2254C55C-9AED-4778-AC14-343786AFF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15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49" name="Oval 2069">
                <a:extLst>
                  <a:ext uri="{FF2B5EF4-FFF2-40B4-BE49-F238E27FC236}">
                    <a16:creationId xmlns:a16="http://schemas.microsoft.com/office/drawing/2014/main" id="{0D220062-06AF-461F-B80B-587191389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5" y="157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0" name="Oval 2070">
                <a:extLst>
                  <a:ext uri="{FF2B5EF4-FFF2-40B4-BE49-F238E27FC236}">
                    <a16:creationId xmlns:a16="http://schemas.microsoft.com/office/drawing/2014/main" id="{77B4BA30-6CDD-422C-B2D5-AF6FFDEA83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6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1" name="Oval 2071">
                <a:extLst>
                  <a:ext uri="{FF2B5EF4-FFF2-40B4-BE49-F238E27FC236}">
                    <a16:creationId xmlns:a16="http://schemas.microsoft.com/office/drawing/2014/main" id="{7C7E3544-0DC6-41A4-86FB-A671D887C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164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2" name="Oval 2072">
                <a:extLst>
                  <a:ext uri="{FF2B5EF4-FFF2-40B4-BE49-F238E27FC236}">
                    <a16:creationId xmlns:a16="http://schemas.microsoft.com/office/drawing/2014/main" id="{B1C4A515-7155-4263-9C5C-C35DC7D548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16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3" name="Oval 2073">
                <a:extLst>
                  <a:ext uri="{FF2B5EF4-FFF2-40B4-BE49-F238E27FC236}">
                    <a16:creationId xmlns:a16="http://schemas.microsoft.com/office/drawing/2014/main" id="{731E3B3B-BDCF-4C73-A438-650D2CF97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4" name="Oval 2074">
                <a:extLst>
                  <a:ext uri="{FF2B5EF4-FFF2-40B4-BE49-F238E27FC236}">
                    <a16:creationId xmlns:a16="http://schemas.microsoft.com/office/drawing/2014/main" id="{867D6EAC-9D58-479D-9B1B-47260357A4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163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5" name="Oval 2075">
                <a:extLst>
                  <a:ext uri="{FF2B5EF4-FFF2-40B4-BE49-F238E27FC236}">
                    <a16:creationId xmlns:a16="http://schemas.microsoft.com/office/drawing/2014/main" id="{82BF021B-F9E8-4A71-96F1-32DC7A698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158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6" name="Oval 2076">
                <a:extLst>
                  <a:ext uri="{FF2B5EF4-FFF2-40B4-BE49-F238E27FC236}">
                    <a16:creationId xmlns:a16="http://schemas.microsoft.com/office/drawing/2014/main" id="{04F5BFAB-7767-46B0-9528-9042283F0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6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7" name="Oval 2077">
                <a:extLst>
                  <a:ext uri="{FF2B5EF4-FFF2-40B4-BE49-F238E27FC236}">
                    <a16:creationId xmlns:a16="http://schemas.microsoft.com/office/drawing/2014/main" id="{8503F93F-F0E5-49B3-9B7F-31AD9755C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57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8" name="Oval 2078">
                <a:extLst>
                  <a:ext uri="{FF2B5EF4-FFF2-40B4-BE49-F238E27FC236}">
                    <a16:creationId xmlns:a16="http://schemas.microsoft.com/office/drawing/2014/main" id="{BCCE588A-8241-4A7E-8ABB-4FE72D7921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59" name="Oval 2079">
                <a:extLst>
                  <a:ext uri="{FF2B5EF4-FFF2-40B4-BE49-F238E27FC236}">
                    <a16:creationId xmlns:a16="http://schemas.microsoft.com/office/drawing/2014/main" id="{CCFBB700-162C-45D8-AF57-B207CF7278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158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0" name="Oval 2080">
                <a:extLst>
                  <a:ext uri="{FF2B5EF4-FFF2-40B4-BE49-F238E27FC236}">
                    <a16:creationId xmlns:a16="http://schemas.microsoft.com/office/drawing/2014/main" id="{4D75DEDE-0775-4565-9969-7BD8087356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6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1" name="Oval 2081">
                <a:extLst>
                  <a:ext uri="{FF2B5EF4-FFF2-40B4-BE49-F238E27FC236}">
                    <a16:creationId xmlns:a16="http://schemas.microsoft.com/office/drawing/2014/main" id="{437A67DA-994A-49A6-B3BD-E07281911A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5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2" name="Oval 2082">
                <a:extLst>
                  <a:ext uri="{FF2B5EF4-FFF2-40B4-BE49-F238E27FC236}">
                    <a16:creationId xmlns:a16="http://schemas.microsoft.com/office/drawing/2014/main" id="{0C806804-06E2-479F-9E05-E9853895A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156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3" name="Oval 2083">
                <a:extLst>
                  <a:ext uri="{FF2B5EF4-FFF2-40B4-BE49-F238E27FC236}">
                    <a16:creationId xmlns:a16="http://schemas.microsoft.com/office/drawing/2014/main" id="{2B18463F-685C-4151-A031-9CCAC67B1F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60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4" name="Oval 2084">
                <a:extLst>
                  <a:ext uri="{FF2B5EF4-FFF2-40B4-BE49-F238E27FC236}">
                    <a16:creationId xmlns:a16="http://schemas.microsoft.com/office/drawing/2014/main" id="{80A2537B-2655-4D6B-A1D9-9B63F01FB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157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5" name="Oval 2085">
                <a:extLst>
                  <a:ext uri="{FF2B5EF4-FFF2-40B4-BE49-F238E27FC236}">
                    <a16:creationId xmlns:a16="http://schemas.microsoft.com/office/drawing/2014/main" id="{A3FF0725-F471-4289-A131-331F3C3F47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15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6" name="Oval 2086">
                <a:extLst>
                  <a:ext uri="{FF2B5EF4-FFF2-40B4-BE49-F238E27FC236}">
                    <a16:creationId xmlns:a16="http://schemas.microsoft.com/office/drawing/2014/main" id="{BA34C446-3868-4FBD-A8E7-268D29AA59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15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7" name="Oval 2087">
                <a:extLst>
                  <a:ext uri="{FF2B5EF4-FFF2-40B4-BE49-F238E27FC236}">
                    <a16:creationId xmlns:a16="http://schemas.microsoft.com/office/drawing/2014/main" id="{D0498293-AF3A-47DE-833F-FE144F41DE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60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8" name="Oval 2088">
                <a:extLst>
                  <a:ext uri="{FF2B5EF4-FFF2-40B4-BE49-F238E27FC236}">
                    <a16:creationId xmlns:a16="http://schemas.microsoft.com/office/drawing/2014/main" id="{1A4B6626-1737-4D15-B2BA-D3669E971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16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69" name="Oval 2089">
                <a:extLst>
                  <a:ext uri="{FF2B5EF4-FFF2-40B4-BE49-F238E27FC236}">
                    <a16:creationId xmlns:a16="http://schemas.microsoft.com/office/drawing/2014/main" id="{19A39843-7502-45D7-A285-5935766DE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16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0" name="Oval 2090">
                <a:extLst>
                  <a:ext uri="{FF2B5EF4-FFF2-40B4-BE49-F238E27FC236}">
                    <a16:creationId xmlns:a16="http://schemas.microsoft.com/office/drawing/2014/main" id="{AD8BF8FD-1C67-4A68-9311-60657F5A3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5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1" name="Oval 2091">
                <a:extLst>
                  <a:ext uri="{FF2B5EF4-FFF2-40B4-BE49-F238E27FC236}">
                    <a16:creationId xmlns:a16="http://schemas.microsoft.com/office/drawing/2014/main" id="{C3A104A5-8BB9-4D00-8A80-713AF0FFEE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2" name="Oval 2092">
                <a:extLst>
                  <a:ext uri="{FF2B5EF4-FFF2-40B4-BE49-F238E27FC236}">
                    <a16:creationId xmlns:a16="http://schemas.microsoft.com/office/drawing/2014/main" id="{9E5D40B3-6284-49EE-9B15-CF7CAF01D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15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3" name="Oval 2093">
                <a:extLst>
                  <a:ext uri="{FF2B5EF4-FFF2-40B4-BE49-F238E27FC236}">
                    <a16:creationId xmlns:a16="http://schemas.microsoft.com/office/drawing/2014/main" id="{571C4364-E627-4B2E-B13A-E3301F9F14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5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4" name="Oval 2094">
                <a:extLst>
                  <a:ext uri="{FF2B5EF4-FFF2-40B4-BE49-F238E27FC236}">
                    <a16:creationId xmlns:a16="http://schemas.microsoft.com/office/drawing/2014/main" id="{58E05D14-7035-40EB-9883-72EBD06058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5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5" name="Oval 2095">
                <a:extLst>
                  <a:ext uri="{FF2B5EF4-FFF2-40B4-BE49-F238E27FC236}">
                    <a16:creationId xmlns:a16="http://schemas.microsoft.com/office/drawing/2014/main" id="{F81081AB-11D7-4F0C-9E6D-351818B4C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5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6" name="Oval 2096">
                <a:extLst>
                  <a:ext uri="{FF2B5EF4-FFF2-40B4-BE49-F238E27FC236}">
                    <a16:creationId xmlns:a16="http://schemas.microsoft.com/office/drawing/2014/main" id="{FEA08882-D391-473F-A42B-33567804D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50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7" name="Oval 2097">
                <a:extLst>
                  <a:ext uri="{FF2B5EF4-FFF2-40B4-BE49-F238E27FC236}">
                    <a16:creationId xmlns:a16="http://schemas.microsoft.com/office/drawing/2014/main" id="{528C5F8B-E28F-4A69-A296-FD7E1E67F6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8" name="Oval 2098">
                <a:extLst>
                  <a:ext uri="{FF2B5EF4-FFF2-40B4-BE49-F238E27FC236}">
                    <a16:creationId xmlns:a16="http://schemas.microsoft.com/office/drawing/2014/main" id="{D37B9FC3-317E-42F4-BFDE-210A5F1F7B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16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79" name="Oval 2099">
                <a:extLst>
                  <a:ext uri="{FF2B5EF4-FFF2-40B4-BE49-F238E27FC236}">
                    <a16:creationId xmlns:a16="http://schemas.microsoft.com/office/drawing/2014/main" id="{AD245D80-9940-421D-BCCB-E73D5BB7D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16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0" name="Oval 2100">
                <a:extLst>
                  <a:ext uri="{FF2B5EF4-FFF2-40B4-BE49-F238E27FC236}">
                    <a16:creationId xmlns:a16="http://schemas.microsoft.com/office/drawing/2014/main" id="{788015A9-A983-42D7-8BEB-12A15B453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1" name="Oval 2101">
                <a:extLst>
                  <a:ext uri="{FF2B5EF4-FFF2-40B4-BE49-F238E27FC236}">
                    <a16:creationId xmlns:a16="http://schemas.microsoft.com/office/drawing/2014/main" id="{E7BAE717-9DAD-4701-851C-E0D372B10F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5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2" name="Oval 2102">
                <a:extLst>
                  <a:ext uri="{FF2B5EF4-FFF2-40B4-BE49-F238E27FC236}">
                    <a16:creationId xmlns:a16="http://schemas.microsoft.com/office/drawing/2014/main" id="{88C69B4D-1005-4147-9579-D93F40EC5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157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3" name="Oval 2103">
                <a:extLst>
                  <a:ext uri="{FF2B5EF4-FFF2-40B4-BE49-F238E27FC236}">
                    <a16:creationId xmlns:a16="http://schemas.microsoft.com/office/drawing/2014/main" id="{6EC986FC-C1C1-46FC-AA36-6AF852442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4" name="Oval 2104">
                <a:extLst>
                  <a:ext uri="{FF2B5EF4-FFF2-40B4-BE49-F238E27FC236}">
                    <a16:creationId xmlns:a16="http://schemas.microsoft.com/office/drawing/2014/main" id="{EEECD850-9FA9-4B3B-81F7-57476E726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14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5" name="Oval 2105">
                <a:extLst>
                  <a:ext uri="{FF2B5EF4-FFF2-40B4-BE49-F238E27FC236}">
                    <a16:creationId xmlns:a16="http://schemas.microsoft.com/office/drawing/2014/main" id="{EEF9465D-10A3-4B6F-A93E-D02F73490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5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6" name="Oval 2106">
                <a:extLst>
                  <a:ext uri="{FF2B5EF4-FFF2-40B4-BE49-F238E27FC236}">
                    <a16:creationId xmlns:a16="http://schemas.microsoft.com/office/drawing/2014/main" id="{2C23F98D-E605-4CE1-8AF6-DBB6391160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157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7" name="Oval 2107">
                <a:extLst>
                  <a:ext uri="{FF2B5EF4-FFF2-40B4-BE49-F238E27FC236}">
                    <a16:creationId xmlns:a16="http://schemas.microsoft.com/office/drawing/2014/main" id="{DE94A700-2C6D-4779-99F4-5E5968F19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8" name="Oval 2108">
                <a:extLst>
                  <a:ext uri="{FF2B5EF4-FFF2-40B4-BE49-F238E27FC236}">
                    <a16:creationId xmlns:a16="http://schemas.microsoft.com/office/drawing/2014/main" id="{E1D03B83-8534-43CC-BEC6-CA24E2DCB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156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89" name="Oval 2109">
                <a:extLst>
                  <a:ext uri="{FF2B5EF4-FFF2-40B4-BE49-F238E27FC236}">
                    <a16:creationId xmlns:a16="http://schemas.microsoft.com/office/drawing/2014/main" id="{46259809-E2B5-4DE5-92AC-6F78ED2D3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5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0" name="Oval 2110">
                <a:extLst>
                  <a:ext uri="{FF2B5EF4-FFF2-40B4-BE49-F238E27FC236}">
                    <a16:creationId xmlns:a16="http://schemas.microsoft.com/office/drawing/2014/main" id="{41285264-324C-4A9D-8D5B-A322CFFD5C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56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1" name="Oval 2111">
                <a:extLst>
                  <a:ext uri="{FF2B5EF4-FFF2-40B4-BE49-F238E27FC236}">
                    <a16:creationId xmlns:a16="http://schemas.microsoft.com/office/drawing/2014/main" id="{87918997-C9C5-4E26-9F60-BAC81884C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15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2" name="Oval 2112">
                <a:extLst>
                  <a:ext uri="{FF2B5EF4-FFF2-40B4-BE49-F238E27FC236}">
                    <a16:creationId xmlns:a16="http://schemas.microsoft.com/office/drawing/2014/main" id="{EF9E8191-F41B-4304-8993-F84CCB969C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16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3" name="Oval 2113">
                <a:extLst>
                  <a:ext uri="{FF2B5EF4-FFF2-40B4-BE49-F238E27FC236}">
                    <a16:creationId xmlns:a16="http://schemas.microsoft.com/office/drawing/2014/main" id="{7401E67A-88FC-4E1A-9707-A2675935E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16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4" name="Oval 2114">
                <a:extLst>
                  <a:ext uri="{FF2B5EF4-FFF2-40B4-BE49-F238E27FC236}">
                    <a16:creationId xmlns:a16="http://schemas.microsoft.com/office/drawing/2014/main" id="{31CFDFBB-5A6C-4995-A772-1BA172E605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16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5" name="Oval 2115">
                <a:extLst>
                  <a:ext uri="{FF2B5EF4-FFF2-40B4-BE49-F238E27FC236}">
                    <a16:creationId xmlns:a16="http://schemas.microsoft.com/office/drawing/2014/main" id="{0FC9ACC0-ED02-46D9-A116-53E6AC0B2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6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6" name="Oval 2116">
                <a:extLst>
                  <a:ext uri="{FF2B5EF4-FFF2-40B4-BE49-F238E27FC236}">
                    <a16:creationId xmlns:a16="http://schemas.microsoft.com/office/drawing/2014/main" id="{8A56A029-6AC3-4416-8B93-11488105A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6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7" name="Oval 2117">
                <a:extLst>
                  <a:ext uri="{FF2B5EF4-FFF2-40B4-BE49-F238E27FC236}">
                    <a16:creationId xmlns:a16="http://schemas.microsoft.com/office/drawing/2014/main" id="{2B3F76DC-5E52-4BB8-BCBD-FC84C79AE9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5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8" name="Oval 2118">
                <a:extLst>
                  <a:ext uri="{FF2B5EF4-FFF2-40B4-BE49-F238E27FC236}">
                    <a16:creationId xmlns:a16="http://schemas.microsoft.com/office/drawing/2014/main" id="{D6D7341A-6254-47B7-8FEB-830DA2591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15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499" name="Oval 2119">
                <a:extLst>
                  <a:ext uri="{FF2B5EF4-FFF2-40B4-BE49-F238E27FC236}">
                    <a16:creationId xmlns:a16="http://schemas.microsoft.com/office/drawing/2014/main" id="{AA38A707-795A-49F0-99FA-78860BA0A5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57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0" name="Oval 2120">
                <a:extLst>
                  <a:ext uri="{FF2B5EF4-FFF2-40B4-BE49-F238E27FC236}">
                    <a16:creationId xmlns:a16="http://schemas.microsoft.com/office/drawing/2014/main" id="{6B2F7FC7-06F0-484B-B43A-143375015B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59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1" name="Oval 2121">
                <a:extLst>
                  <a:ext uri="{FF2B5EF4-FFF2-40B4-BE49-F238E27FC236}">
                    <a16:creationId xmlns:a16="http://schemas.microsoft.com/office/drawing/2014/main" id="{0BBA766E-A070-4EEC-BFB6-6455A3E488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6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2" name="Oval 2122">
                <a:extLst>
                  <a:ext uri="{FF2B5EF4-FFF2-40B4-BE49-F238E27FC236}">
                    <a16:creationId xmlns:a16="http://schemas.microsoft.com/office/drawing/2014/main" id="{2A442916-35F9-4A63-84C6-28C4CD6494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1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503" name="Oval 2123">
                <a:extLst>
                  <a:ext uri="{FF2B5EF4-FFF2-40B4-BE49-F238E27FC236}">
                    <a16:creationId xmlns:a16="http://schemas.microsoft.com/office/drawing/2014/main" id="{719E41C5-612B-4920-BC92-D66C5C24C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4" name="Group 2325">
              <a:extLst>
                <a:ext uri="{FF2B5EF4-FFF2-40B4-BE49-F238E27FC236}">
                  <a16:creationId xmlns:a16="http://schemas.microsoft.com/office/drawing/2014/main" id="{FFFD659E-6776-45D5-8FB8-EDB608A03D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07" y="1353"/>
              <a:ext cx="428" cy="506"/>
              <a:chOff x="2407" y="1353"/>
              <a:chExt cx="428" cy="506"/>
            </a:xfrm>
          </p:grpSpPr>
          <p:sp>
            <p:nvSpPr>
              <p:cNvPr id="22104" name="Oval 2125">
                <a:extLst>
                  <a:ext uri="{FF2B5EF4-FFF2-40B4-BE49-F238E27FC236}">
                    <a16:creationId xmlns:a16="http://schemas.microsoft.com/office/drawing/2014/main" id="{3FB23530-64B1-49DE-BDD2-79FFA0AED9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157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5" name="Oval 2126">
                <a:extLst>
                  <a:ext uri="{FF2B5EF4-FFF2-40B4-BE49-F238E27FC236}">
                    <a16:creationId xmlns:a16="http://schemas.microsoft.com/office/drawing/2014/main" id="{9DE664B4-5D50-410C-9BB1-74E4E27B02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6" name="Oval 2127">
                <a:extLst>
                  <a:ext uri="{FF2B5EF4-FFF2-40B4-BE49-F238E27FC236}">
                    <a16:creationId xmlns:a16="http://schemas.microsoft.com/office/drawing/2014/main" id="{F660CB84-995B-4F2C-812F-54BB3DE950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5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7" name="Oval 2128">
                <a:extLst>
                  <a:ext uri="{FF2B5EF4-FFF2-40B4-BE49-F238E27FC236}">
                    <a16:creationId xmlns:a16="http://schemas.microsoft.com/office/drawing/2014/main" id="{6149B46C-ECF7-4B61-82E7-F410CB063B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158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8" name="Oval 2129">
                <a:extLst>
                  <a:ext uri="{FF2B5EF4-FFF2-40B4-BE49-F238E27FC236}">
                    <a16:creationId xmlns:a16="http://schemas.microsoft.com/office/drawing/2014/main" id="{88D2CEA9-75C7-415B-85C4-0317335156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16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9" name="Oval 2130">
                <a:extLst>
                  <a:ext uri="{FF2B5EF4-FFF2-40B4-BE49-F238E27FC236}">
                    <a16:creationId xmlns:a16="http://schemas.microsoft.com/office/drawing/2014/main" id="{1522910A-0B42-4102-B4C8-874E51CDF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16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0" name="Oval 2131">
                <a:extLst>
                  <a:ext uri="{FF2B5EF4-FFF2-40B4-BE49-F238E27FC236}">
                    <a16:creationId xmlns:a16="http://schemas.microsoft.com/office/drawing/2014/main" id="{D84F0C7A-7576-4772-9700-4778220E67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76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1" name="Oval 2132">
                <a:extLst>
                  <a:ext uri="{FF2B5EF4-FFF2-40B4-BE49-F238E27FC236}">
                    <a16:creationId xmlns:a16="http://schemas.microsoft.com/office/drawing/2014/main" id="{43E767B9-E55C-41C5-AA96-416C05B43D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77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2" name="Oval 2133">
                <a:extLst>
                  <a:ext uri="{FF2B5EF4-FFF2-40B4-BE49-F238E27FC236}">
                    <a16:creationId xmlns:a16="http://schemas.microsoft.com/office/drawing/2014/main" id="{570C1060-D8B8-4FC6-901B-3553B180F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17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3" name="Oval 2134">
                <a:extLst>
                  <a:ext uri="{FF2B5EF4-FFF2-40B4-BE49-F238E27FC236}">
                    <a16:creationId xmlns:a16="http://schemas.microsoft.com/office/drawing/2014/main" id="{E6157B8D-D334-4AA5-A234-EE1C5880A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4" name="Oval 2135">
                <a:extLst>
                  <a:ext uri="{FF2B5EF4-FFF2-40B4-BE49-F238E27FC236}">
                    <a16:creationId xmlns:a16="http://schemas.microsoft.com/office/drawing/2014/main" id="{7A6FC053-A821-4D01-A14C-C1EB9793C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181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5" name="Oval 2136">
                <a:extLst>
                  <a:ext uri="{FF2B5EF4-FFF2-40B4-BE49-F238E27FC236}">
                    <a16:creationId xmlns:a16="http://schemas.microsoft.com/office/drawing/2014/main" id="{BABB01C1-9FD3-488E-A375-AAC1ADFB08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176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6" name="Oval 2137">
                <a:extLst>
                  <a:ext uri="{FF2B5EF4-FFF2-40B4-BE49-F238E27FC236}">
                    <a16:creationId xmlns:a16="http://schemas.microsoft.com/office/drawing/2014/main" id="{440CD137-4ED7-47F7-91B7-500CA72E1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8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7" name="Oval 2138">
                <a:extLst>
                  <a:ext uri="{FF2B5EF4-FFF2-40B4-BE49-F238E27FC236}">
                    <a16:creationId xmlns:a16="http://schemas.microsoft.com/office/drawing/2014/main" id="{4870F35D-03A6-48B7-B104-BD1D6250B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17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8" name="Oval 2139">
                <a:extLst>
                  <a:ext uri="{FF2B5EF4-FFF2-40B4-BE49-F238E27FC236}">
                    <a16:creationId xmlns:a16="http://schemas.microsoft.com/office/drawing/2014/main" id="{43234302-E2DD-49FB-B9EA-7D1676AF3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179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19" name="Oval 2140">
                <a:extLst>
                  <a:ext uri="{FF2B5EF4-FFF2-40B4-BE49-F238E27FC236}">
                    <a16:creationId xmlns:a16="http://schemas.microsoft.com/office/drawing/2014/main" id="{AC18019C-7A6D-4CDF-9783-CAD00AE28B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80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0" name="Oval 2141">
                <a:extLst>
                  <a:ext uri="{FF2B5EF4-FFF2-40B4-BE49-F238E27FC236}">
                    <a16:creationId xmlns:a16="http://schemas.microsoft.com/office/drawing/2014/main" id="{2A8880D9-D285-40F5-A52B-84F63CF0A6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1760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1" name="Oval 2142">
                <a:extLst>
                  <a:ext uri="{FF2B5EF4-FFF2-40B4-BE49-F238E27FC236}">
                    <a16:creationId xmlns:a16="http://schemas.microsoft.com/office/drawing/2014/main" id="{0A2B7FA9-22A0-4AC4-9429-F2CA3D550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8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2" name="Oval 2143">
                <a:extLst>
                  <a:ext uri="{FF2B5EF4-FFF2-40B4-BE49-F238E27FC236}">
                    <a16:creationId xmlns:a16="http://schemas.microsoft.com/office/drawing/2014/main" id="{04EC8ABE-7960-4DD8-9038-7041646E3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3" name="Oval 2144">
                <a:extLst>
                  <a:ext uri="{FF2B5EF4-FFF2-40B4-BE49-F238E27FC236}">
                    <a16:creationId xmlns:a16="http://schemas.microsoft.com/office/drawing/2014/main" id="{0C47F7A8-9478-491B-9781-9CDEF4CA6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7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4" name="Oval 2145">
                <a:extLst>
                  <a:ext uri="{FF2B5EF4-FFF2-40B4-BE49-F238E27FC236}">
                    <a16:creationId xmlns:a16="http://schemas.microsoft.com/office/drawing/2014/main" id="{F5DE58EB-2F6F-4A09-85B7-DF7DD2BDF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17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5" name="Oval 2146">
                <a:extLst>
                  <a:ext uri="{FF2B5EF4-FFF2-40B4-BE49-F238E27FC236}">
                    <a16:creationId xmlns:a16="http://schemas.microsoft.com/office/drawing/2014/main" id="{5A8CC5E4-AE3B-4A6C-AFBC-C199DD70C5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17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6" name="Oval 2147">
                <a:extLst>
                  <a:ext uri="{FF2B5EF4-FFF2-40B4-BE49-F238E27FC236}">
                    <a16:creationId xmlns:a16="http://schemas.microsoft.com/office/drawing/2014/main" id="{5DCBF643-E6E3-41AF-A511-9E3C11821A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17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7" name="Oval 2148">
                <a:extLst>
                  <a:ext uri="{FF2B5EF4-FFF2-40B4-BE49-F238E27FC236}">
                    <a16:creationId xmlns:a16="http://schemas.microsoft.com/office/drawing/2014/main" id="{948544B5-EA1B-4BB0-81BF-6A4AF3764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17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8" name="Oval 2149">
                <a:extLst>
                  <a:ext uri="{FF2B5EF4-FFF2-40B4-BE49-F238E27FC236}">
                    <a16:creationId xmlns:a16="http://schemas.microsoft.com/office/drawing/2014/main" id="{F3706679-B686-48AF-A2FB-8F41186510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18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29" name="Oval 2150">
                <a:extLst>
                  <a:ext uri="{FF2B5EF4-FFF2-40B4-BE49-F238E27FC236}">
                    <a16:creationId xmlns:a16="http://schemas.microsoft.com/office/drawing/2014/main" id="{7FE256C5-7682-4D95-BD04-36E0DEC7A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0" name="Oval 2151">
                <a:extLst>
                  <a:ext uri="{FF2B5EF4-FFF2-40B4-BE49-F238E27FC236}">
                    <a16:creationId xmlns:a16="http://schemas.microsoft.com/office/drawing/2014/main" id="{63EFEDD2-289C-4DAF-9B50-504121D9E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17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1" name="Oval 2152">
                <a:extLst>
                  <a:ext uri="{FF2B5EF4-FFF2-40B4-BE49-F238E27FC236}">
                    <a16:creationId xmlns:a16="http://schemas.microsoft.com/office/drawing/2014/main" id="{8A82BDF6-E997-44AA-9894-5979CCCC3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1760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2" name="Oval 2153">
                <a:extLst>
                  <a:ext uri="{FF2B5EF4-FFF2-40B4-BE49-F238E27FC236}">
                    <a16:creationId xmlns:a16="http://schemas.microsoft.com/office/drawing/2014/main" id="{8B2A46A3-6D9D-4E43-9A77-5391DDF516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17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3" name="Oval 2154">
                <a:extLst>
                  <a:ext uri="{FF2B5EF4-FFF2-40B4-BE49-F238E27FC236}">
                    <a16:creationId xmlns:a16="http://schemas.microsoft.com/office/drawing/2014/main" id="{FDADB60F-F467-4E85-A66F-E70CF34CA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17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4" name="Oval 2155">
                <a:extLst>
                  <a:ext uri="{FF2B5EF4-FFF2-40B4-BE49-F238E27FC236}">
                    <a16:creationId xmlns:a16="http://schemas.microsoft.com/office/drawing/2014/main" id="{F8A91C13-93AF-49F3-83BC-DA82543B18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181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5" name="Oval 2156">
                <a:extLst>
                  <a:ext uri="{FF2B5EF4-FFF2-40B4-BE49-F238E27FC236}">
                    <a16:creationId xmlns:a16="http://schemas.microsoft.com/office/drawing/2014/main" id="{705AA984-29A5-4183-8663-09CB57356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82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6" name="Oval 2157">
                <a:extLst>
                  <a:ext uri="{FF2B5EF4-FFF2-40B4-BE49-F238E27FC236}">
                    <a16:creationId xmlns:a16="http://schemas.microsoft.com/office/drawing/2014/main" id="{16B9748E-79A4-48C7-997C-1095C406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7" name="Oval 2158">
                <a:extLst>
                  <a:ext uri="{FF2B5EF4-FFF2-40B4-BE49-F238E27FC236}">
                    <a16:creationId xmlns:a16="http://schemas.microsoft.com/office/drawing/2014/main" id="{518AF203-519B-49EA-AF0C-83FA7FEB0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18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8" name="Oval 2159">
                <a:extLst>
                  <a:ext uri="{FF2B5EF4-FFF2-40B4-BE49-F238E27FC236}">
                    <a16:creationId xmlns:a16="http://schemas.microsoft.com/office/drawing/2014/main" id="{46B0206A-59DF-4A41-BD97-10813D549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18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39" name="Oval 2160">
                <a:extLst>
                  <a:ext uri="{FF2B5EF4-FFF2-40B4-BE49-F238E27FC236}">
                    <a16:creationId xmlns:a16="http://schemas.microsoft.com/office/drawing/2014/main" id="{F543C4F9-054D-41B1-84AD-98CB6B68BA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18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0" name="Oval 2161">
                <a:extLst>
                  <a:ext uri="{FF2B5EF4-FFF2-40B4-BE49-F238E27FC236}">
                    <a16:creationId xmlns:a16="http://schemas.microsoft.com/office/drawing/2014/main" id="{A6162660-1C8D-44F6-9D3B-4B737C753A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17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1" name="Oval 2162">
                <a:extLst>
                  <a:ext uri="{FF2B5EF4-FFF2-40B4-BE49-F238E27FC236}">
                    <a16:creationId xmlns:a16="http://schemas.microsoft.com/office/drawing/2014/main" id="{856223D9-7885-4DBB-A5AF-67868BF1A5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6" y="174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2" name="Oval 2163">
                <a:extLst>
                  <a:ext uri="{FF2B5EF4-FFF2-40B4-BE49-F238E27FC236}">
                    <a16:creationId xmlns:a16="http://schemas.microsoft.com/office/drawing/2014/main" id="{CE0DA00C-D728-4C87-9917-4E98A8B71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3" name="Oval 2164">
                <a:extLst>
                  <a:ext uri="{FF2B5EF4-FFF2-40B4-BE49-F238E27FC236}">
                    <a16:creationId xmlns:a16="http://schemas.microsoft.com/office/drawing/2014/main" id="{742E8D10-A652-48E0-9E8C-BA0D44744C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17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4" name="Oval 2165">
                <a:extLst>
                  <a:ext uri="{FF2B5EF4-FFF2-40B4-BE49-F238E27FC236}">
                    <a16:creationId xmlns:a16="http://schemas.microsoft.com/office/drawing/2014/main" id="{9DD1CD56-7258-4372-B3B7-68D8A4FC75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1760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5" name="Oval 2166">
                <a:extLst>
                  <a:ext uri="{FF2B5EF4-FFF2-40B4-BE49-F238E27FC236}">
                    <a16:creationId xmlns:a16="http://schemas.microsoft.com/office/drawing/2014/main" id="{475EC878-87F2-419D-B3C6-97A716527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17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6" name="Oval 2167">
                <a:extLst>
                  <a:ext uri="{FF2B5EF4-FFF2-40B4-BE49-F238E27FC236}">
                    <a16:creationId xmlns:a16="http://schemas.microsoft.com/office/drawing/2014/main" id="{12BB02F7-1DA9-4FE2-A50D-E9950C471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17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7" name="Oval 2168">
                <a:extLst>
                  <a:ext uri="{FF2B5EF4-FFF2-40B4-BE49-F238E27FC236}">
                    <a16:creationId xmlns:a16="http://schemas.microsoft.com/office/drawing/2014/main" id="{D272D812-70CA-41FA-9594-E9564ECC1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176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8" name="Oval 2169">
                <a:extLst>
                  <a:ext uri="{FF2B5EF4-FFF2-40B4-BE49-F238E27FC236}">
                    <a16:creationId xmlns:a16="http://schemas.microsoft.com/office/drawing/2014/main" id="{C12A2152-1029-46DC-ADFD-F567BC0AD4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178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49" name="Oval 2170">
                <a:extLst>
                  <a:ext uri="{FF2B5EF4-FFF2-40B4-BE49-F238E27FC236}">
                    <a16:creationId xmlns:a16="http://schemas.microsoft.com/office/drawing/2014/main" id="{592F7B1B-0A0E-4C40-8A46-5C11041F9A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9" y="17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0" name="Oval 2171">
                <a:extLst>
                  <a:ext uri="{FF2B5EF4-FFF2-40B4-BE49-F238E27FC236}">
                    <a16:creationId xmlns:a16="http://schemas.microsoft.com/office/drawing/2014/main" id="{279B0BC5-876B-4908-BC20-0C16F9857A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1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1" name="Oval 2172">
                <a:extLst>
                  <a:ext uri="{FF2B5EF4-FFF2-40B4-BE49-F238E27FC236}">
                    <a16:creationId xmlns:a16="http://schemas.microsoft.com/office/drawing/2014/main" id="{8103B15F-05EC-4B9B-8DF2-123466BF32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3" y="17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2" name="Oval 2173">
                <a:extLst>
                  <a:ext uri="{FF2B5EF4-FFF2-40B4-BE49-F238E27FC236}">
                    <a16:creationId xmlns:a16="http://schemas.microsoft.com/office/drawing/2014/main" id="{6537B212-FFB9-4D1D-9C5D-60225DC11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17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3" name="Oval 2174">
                <a:extLst>
                  <a:ext uri="{FF2B5EF4-FFF2-40B4-BE49-F238E27FC236}">
                    <a16:creationId xmlns:a16="http://schemas.microsoft.com/office/drawing/2014/main" id="{46208D4B-2364-4011-8FA1-6481CE27D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17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4" name="Oval 2175">
                <a:extLst>
                  <a:ext uri="{FF2B5EF4-FFF2-40B4-BE49-F238E27FC236}">
                    <a16:creationId xmlns:a16="http://schemas.microsoft.com/office/drawing/2014/main" id="{4D642376-BA9D-4D08-9677-683E062F4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18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5" name="Oval 2176">
                <a:extLst>
                  <a:ext uri="{FF2B5EF4-FFF2-40B4-BE49-F238E27FC236}">
                    <a16:creationId xmlns:a16="http://schemas.microsoft.com/office/drawing/2014/main" id="{6C96F120-0B6F-4CFC-A64A-E1AE49917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18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6" name="Oval 2177">
                <a:extLst>
                  <a:ext uri="{FF2B5EF4-FFF2-40B4-BE49-F238E27FC236}">
                    <a16:creationId xmlns:a16="http://schemas.microsoft.com/office/drawing/2014/main" id="{B88444F8-2DA0-4D3E-84B4-7984F481C1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182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7" name="Oval 2178">
                <a:extLst>
                  <a:ext uri="{FF2B5EF4-FFF2-40B4-BE49-F238E27FC236}">
                    <a16:creationId xmlns:a16="http://schemas.microsoft.com/office/drawing/2014/main" id="{680F6525-8913-4804-93C0-4CBCE52748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8" name="Oval 2179">
                <a:extLst>
                  <a:ext uri="{FF2B5EF4-FFF2-40B4-BE49-F238E27FC236}">
                    <a16:creationId xmlns:a16="http://schemas.microsoft.com/office/drawing/2014/main" id="{4BD19B48-715F-4364-B221-74ED3AE067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17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59" name="Oval 2180">
                <a:extLst>
                  <a:ext uri="{FF2B5EF4-FFF2-40B4-BE49-F238E27FC236}">
                    <a16:creationId xmlns:a16="http://schemas.microsoft.com/office/drawing/2014/main" id="{73B9737F-3FF1-43A6-9D72-E829EBFDA4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17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0" name="Oval 2181">
                <a:extLst>
                  <a:ext uri="{FF2B5EF4-FFF2-40B4-BE49-F238E27FC236}">
                    <a16:creationId xmlns:a16="http://schemas.microsoft.com/office/drawing/2014/main" id="{3226DE94-6C54-43F0-807D-0917C4B52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78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1" name="Oval 2182">
                <a:extLst>
                  <a:ext uri="{FF2B5EF4-FFF2-40B4-BE49-F238E27FC236}">
                    <a16:creationId xmlns:a16="http://schemas.microsoft.com/office/drawing/2014/main" id="{6D26B395-37EB-4F5C-A44A-F0C117C7C6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7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2" name="Oval 2183">
                <a:extLst>
                  <a:ext uri="{FF2B5EF4-FFF2-40B4-BE49-F238E27FC236}">
                    <a16:creationId xmlns:a16="http://schemas.microsoft.com/office/drawing/2014/main" id="{74BEEA47-3CAC-4E83-93F4-BB249BE64D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3" name="Oval 2184">
                <a:extLst>
                  <a:ext uri="{FF2B5EF4-FFF2-40B4-BE49-F238E27FC236}">
                    <a16:creationId xmlns:a16="http://schemas.microsoft.com/office/drawing/2014/main" id="{CFE3345B-15BE-42F5-90EE-B8DF4612E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16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4" name="Oval 2185">
                <a:extLst>
                  <a:ext uri="{FF2B5EF4-FFF2-40B4-BE49-F238E27FC236}">
                    <a16:creationId xmlns:a16="http://schemas.microsoft.com/office/drawing/2014/main" id="{9166F81A-79F3-4188-898A-2F590A04B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7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5" name="Oval 2186">
                <a:extLst>
                  <a:ext uri="{FF2B5EF4-FFF2-40B4-BE49-F238E27FC236}">
                    <a16:creationId xmlns:a16="http://schemas.microsoft.com/office/drawing/2014/main" id="{B992429D-3ED8-4E70-A4DA-B613510B3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17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6" name="Oval 2187">
                <a:extLst>
                  <a:ext uri="{FF2B5EF4-FFF2-40B4-BE49-F238E27FC236}">
                    <a16:creationId xmlns:a16="http://schemas.microsoft.com/office/drawing/2014/main" id="{0C5A47A7-659F-4480-9D9C-232F523245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7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7" name="Oval 2188">
                <a:extLst>
                  <a:ext uri="{FF2B5EF4-FFF2-40B4-BE49-F238E27FC236}">
                    <a16:creationId xmlns:a16="http://schemas.microsoft.com/office/drawing/2014/main" id="{555C8895-9269-47FA-9B1D-699E0BCA33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16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8" name="Oval 2189">
                <a:extLst>
                  <a:ext uri="{FF2B5EF4-FFF2-40B4-BE49-F238E27FC236}">
                    <a16:creationId xmlns:a16="http://schemas.microsoft.com/office/drawing/2014/main" id="{3AD6B7F7-BBAF-4B69-BFC5-FFAA292A3D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16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69" name="Oval 2190">
                <a:extLst>
                  <a:ext uri="{FF2B5EF4-FFF2-40B4-BE49-F238E27FC236}">
                    <a16:creationId xmlns:a16="http://schemas.microsoft.com/office/drawing/2014/main" id="{686D5BE9-D040-40C1-9505-7C411E5533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17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0" name="Oval 2191">
                <a:extLst>
                  <a:ext uri="{FF2B5EF4-FFF2-40B4-BE49-F238E27FC236}">
                    <a16:creationId xmlns:a16="http://schemas.microsoft.com/office/drawing/2014/main" id="{A1928543-A163-4DC3-B191-9E342DB93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17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1" name="Oval 2192">
                <a:extLst>
                  <a:ext uri="{FF2B5EF4-FFF2-40B4-BE49-F238E27FC236}">
                    <a16:creationId xmlns:a16="http://schemas.microsoft.com/office/drawing/2014/main" id="{D8F82107-BEE3-49D4-92B7-9407657D7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18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2" name="Oval 2193">
                <a:extLst>
                  <a:ext uri="{FF2B5EF4-FFF2-40B4-BE49-F238E27FC236}">
                    <a16:creationId xmlns:a16="http://schemas.microsoft.com/office/drawing/2014/main" id="{8BD0D662-551D-4880-AD81-630C30A90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7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3" name="Oval 2194">
                <a:extLst>
                  <a:ext uri="{FF2B5EF4-FFF2-40B4-BE49-F238E27FC236}">
                    <a16:creationId xmlns:a16="http://schemas.microsoft.com/office/drawing/2014/main" id="{2F2510B9-EA63-4BD3-9100-371445DD8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7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4" name="Oval 2195">
                <a:extLst>
                  <a:ext uri="{FF2B5EF4-FFF2-40B4-BE49-F238E27FC236}">
                    <a16:creationId xmlns:a16="http://schemas.microsoft.com/office/drawing/2014/main" id="{A2E0D3C2-C9FB-4EE8-A749-B8FA711DE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6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5" name="Oval 2196">
                <a:extLst>
                  <a:ext uri="{FF2B5EF4-FFF2-40B4-BE49-F238E27FC236}">
                    <a16:creationId xmlns:a16="http://schemas.microsoft.com/office/drawing/2014/main" id="{EA145FCA-C829-40E1-9366-2D2D439B4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16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6" name="Oval 2197">
                <a:extLst>
                  <a:ext uri="{FF2B5EF4-FFF2-40B4-BE49-F238E27FC236}">
                    <a16:creationId xmlns:a16="http://schemas.microsoft.com/office/drawing/2014/main" id="{02E2CD0F-634A-4906-B2C5-E42A9E3B7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6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7" name="Oval 2198">
                <a:extLst>
                  <a:ext uri="{FF2B5EF4-FFF2-40B4-BE49-F238E27FC236}">
                    <a16:creationId xmlns:a16="http://schemas.microsoft.com/office/drawing/2014/main" id="{F65B3405-31B0-4AC7-8F1D-482742316F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0" y="17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8" name="Oval 2199">
                <a:extLst>
                  <a:ext uri="{FF2B5EF4-FFF2-40B4-BE49-F238E27FC236}">
                    <a16:creationId xmlns:a16="http://schemas.microsoft.com/office/drawing/2014/main" id="{9089FFC0-6B6D-492B-9494-00E67F338B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16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79" name="Oval 2200">
                <a:extLst>
                  <a:ext uri="{FF2B5EF4-FFF2-40B4-BE49-F238E27FC236}">
                    <a16:creationId xmlns:a16="http://schemas.microsoft.com/office/drawing/2014/main" id="{4CED4A3E-8997-494D-99C9-4B5F5076EB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17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0" name="Oval 2201">
                <a:extLst>
                  <a:ext uri="{FF2B5EF4-FFF2-40B4-BE49-F238E27FC236}">
                    <a16:creationId xmlns:a16="http://schemas.microsoft.com/office/drawing/2014/main" id="{3B403D91-D749-477D-A1E9-59045C9290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68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1" name="Oval 2202">
                <a:extLst>
                  <a:ext uri="{FF2B5EF4-FFF2-40B4-BE49-F238E27FC236}">
                    <a16:creationId xmlns:a16="http://schemas.microsoft.com/office/drawing/2014/main" id="{64A359B1-1A93-4F5E-9536-48548FA6BE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16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2" name="Oval 2203">
                <a:extLst>
                  <a:ext uri="{FF2B5EF4-FFF2-40B4-BE49-F238E27FC236}">
                    <a16:creationId xmlns:a16="http://schemas.microsoft.com/office/drawing/2014/main" id="{8861239F-3968-4F30-ACCB-D410F3199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17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3" name="Oval 2204">
                <a:extLst>
                  <a:ext uri="{FF2B5EF4-FFF2-40B4-BE49-F238E27FC236}">
                    <a16:creationId xmlns:a16="http://schemas.microsoft.com/office/drawing/2014/main" id="{E47D4D63-97F1-43F0-92EF-F0553FE445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73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4" name="Oval 2205">
                <a:extLst>
                  <a:ext uri="{FF2B5EF4-FFF2-40B4-BE49-F238E27FC236}">
                    <a16:creationId xmlns:a16="http://schemas.microsoft.com/office/drawing/2014/main" id="{5F6BF567-C213-4E8C-872D-E24E177F39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74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5" name="Oval 2206">
                <a:extLst>
                  <a:ext uri="{FF2B5EF4-FFF2-40B4-BE49-F238E27FC236}">
                    <a16:creationId xmlns:a16="http://schemas.microsoft.com/office/drawing/2014/main" id="{3A5825D5-727D-4A6B-9427-A946E94F79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168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6" name="Oval 2207">
                <a:extLst>
                  <a:ext uri="{FF2B5EF4-FFF2-40B4-BE49-F238E27FC236}">
                    <a16:creationId xmlns:a16="http://schemas.microsoft.com/office/drawing/2014/main" id="{A5FB749E-84F2-4191-8CB5-20C8D8A15B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7" name="Oval 2208">
                <a:extLst>
                  <a:ext uri="{FF2B5EF4-FFF2-40B4-BE49-F238E27FC236}">
                    <a16:creationId xmlns:a16="http://schemas.microsoft.com/office/drawing/2014/main" id="{D9EA3668-8916-4BEC-9BB9-FB4F43337D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16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8" name="Oval 2209">
                <a:extLst>
                  <a:ext uri="{FF2B5EF4-FFF2-40B4-BE49-F238E27FC236}">
                    <a16:creationId xmlns:a16="http://schemas.microsoft.com/office/drawing/2014/main" id="{BF0DF041-AA8A-403E-AF3F-9CE835F09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89" name="Oval 2210">
                <a:extLst>
                  <a:ext uri="{FF2B5EF4-FFF2-40B4-BE49-F238E27FC236}">
                    <a16:creationId xmlns:a16="http://schemas.microsoft.com/office/drawing/2014/main" id="{099FBC09-221E-41F6-9A4C-E055851E49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16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0" name="Oval 2211">
                <a:extLst>
                  <a:ext uri="{FF2B5EF4-FFF2-40B4-BE49-F238E27FC236}">
                    <a16:creationId xmlns:a16="http://schemas.microsoft.com/office/drawing/2014/main" id="{1EC1F0F1-9EB5-43E2-A9C9-375C9F0B1C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6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1" name="Oval 2212">
                <a:extLst>
                  <a:ext uri="{FF2B5EF4-FFF2-40B4-BE49-F238E27FC236}">
                    <a16:creationId xmlns:a16="http://schemas.microsoft.com/office/drawing/2014/main" id="{705C0CFF-F990-4DE2-A4CA-7B365A1B2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18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2" name="Oval 2213">
                <a:extLst>
                  <a:ext uri="{FF2B5EF4-FFF2-40B4-BE49-F238E27FC236}">
                    <a16:creationId xmlns:a16="http://schemas.microsoft.com/office/drawing/2014/main" id="{2343ADC3-A9C8-473D-BD0F-BB1C8CF4B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74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3" name="Oval 2214">
                <a:extLst>
                  <a:ext uri="{FF2B5EF4-FFF2-40B4-BE49-F238E27FC236}">
                    <a16:creationId xmlns:a16="http://schemas.microsoft.com/office/drawing/2014/main" id="{E9B9A154-B4C4-4689-AA88-B6F704875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8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4" name="Oval 2215">
                <a:extLst>
                  <a:ext uri="{FF2B5EF4-FFF2-40B4-BE49-F238E27FC236}">
                    <a16:creationId xmlns:a16="http://schemas.microsoft.com/office/drawing/2014/main" id="{EFA9BB47-9516-4E56-950E-20675D4835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5" name="Oval 2216">
                <a:extLst>
                  <a:ext uri="{FF2B5EF4-FFF2-40B4-BE49-F238E27FC236}">
                    <a16:creationId xmlns:a16="http://schemas.microsoft.com/office/drawing/2014/main" id="{C4BAF6D1-9849-46ED-9F05-97A24A5DF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84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6" name="Oval 2217">
                <a:extLst>
                  <a:ext uri="{FF2B5EF4-FFF2-40B4-BE49-F238E27FC236}">
                    <a16:creationId xmlns:a16="http://schemas.microsoft.com/office/drawing/2014/main" id="{0BA1C874-124B-4F94-BDC0-5EE90D4633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18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7" name="Oval 2218">
                <a:extLst>
                  <a:ext uri="{FF2B5EF4-FFF2-40B4-BE49-F238E27FC236}">
                    <a16:creationId xmlns:a16="http://schemas.microsoft.com/office/drawing/2014/main" id="{1F62A7A5-0A56-48EF-AC5B-348905AED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1767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8" name="Oval 2219">
                <a:extLst>
                  <a:ext uri="{FF2B5EF4-FFF2-40B4-BE49-F238E27FC236}">
                    <a16:creationId xmlns:a16="http://schemas.microsoft.com/office/drawing/2014/main" id="{0048AF17-B6B8-4891-A9EF-003D69528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17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99" name="Oval 2220">
                <a:extLst>
                  <a:ext uri="{FF2B5EF4-FFF2-40B4-BE49-F238E27FC236}">
                    <a16:creationId xmlns:a16="http://schemas.microsoft.com/office/drawing/2014/main" id="{78E98F8A-DBC7-4485-B708-CFB047F8A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175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0" name="Oval 2221">
                <a:extLst>
                  <a:ext uri="{FF2B5EF4-FFF2-40B4-BE49-F238E27FC236}">
                    <a16:creationId xmlns:a16="http://schemas.microsoft.com/office/drawing/2014/main" id="{2637DCD5-BA36-4934-BE13-073B5017C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15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1" name="Oval 2222">
                <a:extLst>
                  <a:ext uri="{FF2B5EF4-FFF2-40B4-BE49-F238E27FC236}">
                    <a16:creationId xmlns:a16="http://schemas.microsoft.com/office/drawing/2014/main" id="{BAFCD0E9-05BB-404F-9929-D0006C332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16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2" name="Oval 2223">
                <a:extLst>
                  <a:ext uri="{FF2B5EF4-FFF2-40B4-BE49-F238E27FC236}">
                    <a16:creationId xmlns:a16="http://schemas.microsoft.com/office/drawing/2014/main" id="{B045FDE8-791B-46E0-B230-4B8391AFA1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15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3" name="Oval 2224">
                <a:extLst>
                  <a:ext uri="{FF2B5EF4-FFF2-40B4-BE49-F238E27FC236}">
                    <a16:creationId xmlns:a16="http://schemas.microsoft.com/office/drawing/2014/main" id="{F7C417CB-4736-4578-B473-BD87D0442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158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4" name="Oval 2225">
                <a:extLst>
                  <a:ext uri="{FF2B5EF4-FFF2-40B4-BE49-F238E27FC236}">
                    <a16:creationId xmlns:a16="http://schemas.microsoft.com/office/drawing/2014/main" id="{3060E447-9DEA-49D5-B82E-30599D4332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15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5" name="Oval 2226">
                <a:extLst>
                  <a:ext uri="{FF2B5EF4-FFF2-40B4-BE49-F238E27FC236}">
                    <a16:creationId xmlns:a16="http://schemas.microsoft.com/office/drawing/2014/main" id="{9274EF6B-8CBC-44BF-9217-D176796CA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15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206" name="Freeform 2227">
                <a:extLst>
                  <a:ext uri="{FF2B5EF4-FFF2-40B4-BE49-F238E27FC236}">
                    <a16:creationId xmlns:a16="http://schemas.microsoft.com/office/drawing/2014/main" id="{63FA9803-4D48-4F07-8CDB-55E3B45351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144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7" name="Freeform 2228">
                <a:extLst>
                  <a:ext uri="{FF2B5EF4-FFF2-40B4-BE49-F238E27FC236}">
                    <a16:creationId xmlns:a16="http://schemas.microsoft.com/office/drawing/2014/main" id="{D134D5BF-C3B9-42A4-887E-8A0887653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45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8" name="Freeform 2229">
                <a:extLst>
                  <a:ext uri="{FF2B5EF4-FFF2-40B4-BE49-F238E27FC236}">
                    <a16:creationId xmlns:a16="http://schemas.microsoft.com/office/drawing/2014/main" id="{29C24526-CF3D-499A-8507-1484FB2E30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4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09" name="Freeform 2230">
                <a:extLst>
                  <a:ext uri="{FF2B5EF4-FFF2-40B4-BE49-F238E27FC236}">
                    <a16:creationId xmlns:a16="http://schemas.microsoft.com/office/drawing/2014/main" id="{8122BF25-9D9C-4023-95ED-335EEC7279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148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0" name="Freeform 2231">
                <a:extLst>
                  <a:ext uri="{FF2B5EF4-FFF2-40B4-BE49-F238E27FC236}">
                    <a16:creationId xmlns:a16="http://schemas.microsoft.com/office/drawing/2014/main" id="{313BA46D-8456-44A7-8053-A1B0AA015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4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1" name="Freeform 2232">
                <a:extLst>
                  <a:ext uri="{FF2B5EF4-FFF2-40B4-BE49-F238E27FC236}">
                    <a16:creationId xmlns:a16="http://schemas.microsoft.com/office/drawing/2014/main" id="{A47D22EA-B2B6-472A-B02F-237002157B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1" y="1466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2" name="Freeform 2233">
                <a:extLst>
                  <a:ext uri="{FF2B5EF4-FFF2-40B4-BE49-F238E27FC236}">
                    <a16:creationId xmlns:a16="http://schemas.microsoft.com/office/drawing/2014/main" id="{227F75FE-4191-41BB-A709-C3BD25E27F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46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3" name="Freeform 2234">
                <a:extLst>
                  <a:ext uri="{FF2B5EF4-FFF2-40B4-BE49-F238E27FC236}">
                    <a16:creationId xmlns:a16="http://schemas.microsoft.com/office/drawing/2014/main" id="{BDF765A9-9890-4054-BCCB-719444A67E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48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4" name="Freeform 2235">
                <a:extLst>
                  <a:ext uri="{FF2B5EF4-FFF2-40B4-BE49-F238E27FC236}">
                    <a16:creationId xmlns:a16="http://schemas.microsoft.com/office/drawing/2014/main" id="{40400F7C-B4A1-46C2-AA4E-0DD9FA6008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45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5" name="Freeform 2236">
                <a:extLst>
                  <a:ext uri="{FF2B5EF4-FFF2-40B4-BE49-F238E27FC236}">
                    <a16:creationId xmlns:a16="http://schemas.microsoft.com/office/drawing/2014/main" id="{E3065AD3-D590-42D9-90F2-B78F479DD8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4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6" name="Freeform 2237">
                <a:extLst>
                  <a:ext uri="{FF2B5EF4-FFF2-40B4-BE49-F238E27FC236}">
                    <a16:creationId xmlns:a16="http://schemas.microsoft.com/office/drawing/2014/main" id="{79727C0C-344D-41EB-A3D4-59874F1C46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49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7" name="Freeform 2238">
                <a:extLst>
                  <a:ext uri="{FF2B5EF4-FFF2-40B4-BE49-F238E27FC236}">
                    <a16:creationId xmlns:a16="http://schemas.microsoft.com/office/drawing/2014/main" id="{49F1EE2B-51AC-47FA-B10E-8E170A208E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5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8" name="Freeform 2239">
                <a:extLst>
                  <a:ext uri="{FF2B5EF4-FFF2-40B4-BE49-F238E27FC236}">
                    <a16:creationId xmlns:a16="http://schemas.microsoft.com/office/drawing/2014/main" id="{81917075-9F8C-4D06-BA61-0789719CDA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50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19" name="Freeform 2240">
                <a:extLst>
                  <a:ext uri="{FF2B5EF4-FFF2-40B4-BE49-F238E27FC236}">
                    <a16:creationId xmlns:a16="http://schemas.microsoft.com/office/drawing/2014/main" id="{F727F263-B2F3-4969-907A-832516A597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4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0" name="Freeform 2241">
                <a:extLst>
                  <a:ext uri="{FF2B5EF4-FFF2-40B4-BE49-F238E27FC236}">
                    <a16:creationId xmlns:a16="http://schemas.microsoft.com/office/drawing/2014/main" id="{E7F32B2F-989F-4C53-BDF9-C369C36EF4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143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1" name="Freeform 2242">
                <a:extLst>
                  <a:ext uri="{FF2B5EF4-FFF2-40B4-BE49-F238E27FC236}">
                    <a16:creationId xmlns:a16="http://schemas.microsoft.com/office/drawing/2014/main" id="{19102C19-9BA6-472E-AAEA-6C419E12C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448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2" name="Freeform 2243">
                <a:extLst>
                  <a:ext uri="{FF2B5EF4-FFF2-40B4-BE49-F238E27FC236}">
                    <a16:creationId xmlns:a16="http://schemas.microsoft.com/office/drawing/2014/main" id="{14C97212-CDEE-4C2E-99FD-A923FBF830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145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3" name="Freeform 2244">
                <a:extLst>
                  <a:ext uri="{FF2B5EF4-FFF2-40B4-BE49-F238E27FC236}">
                    <a16:creationId xmlns:a16="http://schemas.microsoft.com/office/drawing/2014/main" id="{00615C3A-0510-45EC-80F7-AE52E1A67C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45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4" name="Freeform 2245">
                <a:extLst>
                  <a:ext uri="{FF2B5EF4-FFF2-40B4-BE49-F238E27FC236}">
                    <a16:creationId xmlns:a16="http://schemas.microsoft.com/office/drawing/2014/main" id="{3A21DE17-AED0-429B-8FD9-D56C3F1B77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1413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5" name="Freeform 2246">
                <a:extLst>
                  <a:ext uri="{FF2B5EF4-FFF2-40B4-BE49-F238E27FC236}">
                    <a16:creationId xmlns:a16="http://schemas.microsoft.com/office/drawing/2014/main" id="{E9835049-CEF8-4733-B3D8-6A7A3E8639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4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6" name="Freeform 2247">
                <a:extLst>
                  <a:ext uri="{FF2B5EF4-FFF2-40B4-BE49-F238E27FC236}">
                    <a16:creationId xmlns:a16="http://schemas.microsoft.com/office/drawing/2014/main" id="{391D2471-7AC3-4980-87E2-B4363D1ED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431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39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7" name="Freeform 2248">
                <a:extLst>
                  <a:ext uri="{FF2B5EF4-FFF2-40B4-BE49-F238E27FC236}">
                    <a16:creationId xmlns:a16="http://schemas.microsoft.com/office/drawing/2014/main" id="{571F892C-6DB7-4C94-B88D-41E095BEF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44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8" name="Freeform 2249">
                <a:extLst>
                  <a:ext uri="{FF2B5EF4-FFF2-40B4-BE49-F238E27FC236}">
                    <a16:creationId xmlns:a16="http://schemas.microsoft.com/office/drawing/2014/main" id="{73E8D66C-12AA-48DB-8D15-2983C7A67D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43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29" name="Freeform 2250">
                <a:extLst>
                  <a:ext uri="{FF2B5EF4-FFF2-40B4-BE49-F238E27FC236}">
                    <a16:creationId xmlns:a16="http://schemas.microsoft.com/office/drawing/2014/main" id="{D7B020A1-BDF5-4ECB-8019-AC37395366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14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0" name="Freeform 2251">
                <a:extLst>
                  <a:ext uri="{FF2B5EF4-FFF2-40B4-BE49-F238E27FC236}">
                    <a16:creationId xmlns:a16="http://schemas.microsoft.com/office/drawing/2014/main" id="{9BF8547C-31CC-4E3A-AB33-72482AA97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466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39 w 4"/>
                  <a:gd name="T3" fmla="*/ 33 h 3"/>
                  <a:gd name="T4" fmla="*/ 14 w 4"/>
                  <a:gd name="T5" fmla="*/ 23 h 3"/>
                  <a:gd name="T6" fmla="*/ 25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1" name="Freeform 2252">
                <a:extLst>
                  <a:ext uri="{FF2B5EF4-FFF2-40B4-BE49-F238E27FC236}">
                    <a16:creationId xmlns:a16="http://schemas.microsoft.com/office/drawing/2014/main" id="{EDD1079D-2CFE-4506-A657-ED83D84346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409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10 w 4"/>
                  <a:gd name="T5" fmla="*/ 30 h 4"/>
                  <a:gd name="T6" fmla="*/ 23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2" name="Freeform 2253">
                <a:extLst>
                  <a:ext uri="{FF2B5EF4-FFF2-40B4-BE49-F238E27FC236}">
                    <a16:creationId xmlns:a16="http://schemas.microsoft.com/office/drawing/2014/main" id="{CA65069F-7B85-4EC2-A8DD-93F3363131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43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3" name="Freeform 2254">
                <a:extLst>
                  <a:ext uri="{FF2B5EF4-FFF2-40B4-BE49-F238E27FC236}">
                    <a16:creationId xmlns:a16="http://schemas.microsoft.com/office/drawing/2014/main" id="{F9D0D546-24EA-4739-AAFC-661007660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4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4" name="Freeform 2255">
                <a:extLst>
                  <a:ext uri="{FF2B5EF4-FFF2-40B4-BE49-F238E27FC236}">
                    <a16:creationId xmlns:a16="http://schemas.microsoft.com/office/drawing/2014/main" id="{22CBB2C6-0059-44E6-97EA-ECF7B43F95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16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5" name="Freeform 2256">
                <a:extLst>
                  <a:ext uri="{FF2B5EF4-FFF2-40B4-BE49-F238E27FC236}">
                    <a16:creationId xmlns:a16="http://schemas.microsoft.com/office/drawing/2014/main" id="{5871D949-739E-4C34-B2BE-8E8F920AF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588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6" name="Freeform 2257">
                <a:extLst>
                  <a:ext uri="{FF2B5EF4-FFF2-40B4-BE49-F238E27FC236}">
                    <a16:creationId xmlns:a16="http://schemas.microsoft.com/office/drawing/2014/main" id="{826C668F-72A0-4DC1-899E-74290D2DEB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1603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7" name="Freeform 2258">
                <a:extLst>
                  <a:ext uri="{FF2B5EF4-FFF2-40B4-BE49-F238E27FC236}">
                    <a16:creationId xmlns:a16="http://schemas.microsoft.com/office/drawing/2014/main" id="{8CDECBB7-A047-4AF5-84B3-B0422696B6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88"/>
                <a:ext cx="10" cy="15"/>
              </a:xfrm>
              <a:custGeom>
                <a:avLst/>
                <a:gdLst>
                  <a:gd name="T0" fmla="*/ 33 w 3"/>
                  <a:gd name="T1" fmla="*/ 15 h 4"/>
                  <a:gd name="T2" fmla="*/ 23 w 3"/>
                  <a:gd name="T3" fmla="*/ 41 h 4"/>
                  <a:gd name="T4" fmla="*/ 0 w 3"/>
                  <a:gd name="T5" fmla="*/ 30 h 4"/>
                  <a:gd name="T6" fmla="*/ 10 w 3"/>
                  <a:gd name="T7" fmla="*/ 0 h 4"/>
                  <a:gd name="T8" fmla="*/ 33 w 3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8" name="Freeform 2259">
                <a:extLst>
                  <a:ext uri="{FF2B5EF4-FFF2-40B4-BE49-F238E27FC236}">
                    <a16:creationId xmlns:a16="http://schemas.microsoft.com/office/drawing/2014/main" id="{C1F1F20E-B4D8-4C17-8C89-D45D0205C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494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39" name="Freeform 2260">
                <a:extLst>
                  <a:ext uri="{FF2B5EF4-FFF2-40B4-BE49-F238E27FC236}">
                    <a16:creationId xmlns:a16="http://schemas.microsoft.com/office/drawing/2014/main" id="{01E829AB-B5BD-47E3-ACE3-B56D8471EE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14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0" name="Freeform 2261">
                <a:extLst>
                  <a:ext uri="{FF2B5EF4-FFF2-40B4-BE49-F238E27FC236}">
                    <a16:creationId xmlns:a16="http://schemas.microsoft.com/office/drawing/2014/main" id="{545512A8-A668-4ECE-8B91-6EDAB4E4B2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144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1" name="Freeform 2262">
                <a:extLst>
                  <a:ext uri="{FF2B5EF4-FFF2-40B4-BE49-F238E27FC236}">
                    <a16:creationId xmlns:a16="http://schemas.microsoft.com/office/drawing/2014/main" id="{0759D8B6-107A-45BE-A74C-A95398015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14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2" name="Freeform 2263">
                <a:extLst>
                  <a:ext uri="{FF2B5EF4-FFF2-40B4-BE49-F238E27FC236}">
                    <a16:creationId xmlns:a16="http://schemas.microsoft.com/office/drawing/2014/main" id="{F8811D65-77EB-44C7-AA68-7934F38E6F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148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3" name="Freeform 2264">
                <a:extLst>
                  <a:ext uri="{FF2B5EF4-FFF2-40B4-BE49-F238E27FC236}">
                    <a16:creationId xmlns:a16="http://schemas.microsoft.com/office/drawing/2014/main" id="{C6F496CF-A030-43B6-94A9-B7172D6F3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14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4" name="Freeform 2265">
                <a:extLst>
                  <a:ext uri="{FF2B5EF4-FFF2-40B4-BE49-F238E27FC236}">
                    <a16:creationId xmlns:a16="http://schemas.microsoft.com/office/drawing/2014/main" id="{1A565C58-51E3-41E0-846A-FC046BB9E2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53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5" name="Freeform 2266">
                <a:extLst>
                  <a:ext uri="{FF2B5EF4-FFF2-40B4-BE49-F238E27FC236}">
                    <a16:creationId xmlns:a16="http://schemas.microsoft.com/office/drawing/2014/main" id="{A0FC3C34-F687-4078-A03B-1BD87C45CA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156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6" name="Freeform 2267">
                <a:extLst>
                  <a:ext uri="{FF2B5EF4-FFF2-40B4-BE49-F238E27FC236}">
                    <a16:creationId xmlns:a16="http://schemas.microsoft.com/office/drawing/2014/main" id="{2B8834FB-AD73-4377-A59A-6DB7526F33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55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7" name="Freeform 2268">
                <a:extLst>
                  <a:ext uri="{FF2B5EF4-FFF2-40B4-BE49-F238E27FC236}">
                    <a16:creationId xmlns:a16="http://schemas.microsoft.com/office/drawing/2014/main" id="{9D7FC285-BFAB-42BE-9229-CB9EEEB4B9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581"/>
                <a:ext cx="14" cy="15"/>
              </a:xfrm>
              <a:custGeom>
                <a:avLst/>
                <a:gdLst>
                  <a:gd name="T0" fmla="*/ 49 w 4"/>
                  <a:gd name="T1" fmla="*/ 15 h 4"/>
                  <a:gd name="T2" fmla="*/ 39 w 4"/>
                  <a:gd name="T3" fmla="*/ 56 h 4"/>
                  <a:gd name="T4" fmla="*/ 0 w 4"/>
                  <a:gd name="T5" fmla="*/ 41 h 4"/>
                  <a:gd name="T6" fmla="*/ 14 w 4"/>
                  <a:gd name="T7" fmla="*/ 0 h 4"/>
                  <a:gd name="T8" fmla="*/ 4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8" name="Freeform 2269">
                <a:extLst>
                  <a:ext uri="{FF2B5EF4-FFF2-40B4-BE49-F238E27FC236}">
                    <a16:creationId xmlns:a16="http://schemas.microsoft.com/office/drawing/2014/main" id="{91A85987-5517-4D71-9E14-8E1A0565FC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55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49" name="Freeform 2270">
                <a:extLst>
                  <a:ext uri="{FF2B5EF4-FFF2-40B4-BE49-F238E27FC236}">
                    <a16:creationId xmlns:a16="http://schemas.microsoft.com/office/drawing/2014/main" id="{15909E6D-C5F2-427A-B65F-00E7ABF7D4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5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0" name="Freeform 2271">
                <a:extLst>
                  <a:ext uri="{FF2B5EF4-FFF2-40B4-BE49-F238E27FC236}">
                    <a16:creationId xmlns:a16="http://schemas.microsoft.com/office/drawing/2014/main" id="{FBCE0B03-C32D-4076-B1C7-63D783256F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48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1" name="Freeform 2272">
                <a:extLst>
                  <a:ext uri="{FF2B5EF4-FFF2-40B4-BE49-F238E27FC236}">
                    <a16:creationId xmlns:a16="http://schemas.microsoft.com/office/drawing/2014/main" id="{E2E66F88-D501-49E7-9610-473D66A9FF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50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2" name="Freeform 2273">
                <a:extLst>
                  <a:ext uri="{FF2B5EF4-FFF2-40B4-BE49-F238E27FC236}">
                    <a16:creationId xmlns:a16="http://schemas.microsoft.com/office/drawing/2014/main" id="{6DE41BC3-C713-4421-B736-7E8ED2E142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3" y="150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3" name="Freeform 2274">
                <a:extLst>
                  <a:ext uri="{FF2B5EF4-FFF2-40B4-BE49-F238E27FC236}">
                    <a16:creationId xmlns:a16="http://schemas.microsoft.com/office/drawing/2014/main" id="{8943D122-19E5-4511-850D-352F172E4D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4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4" name="Freeform 2275">
                <a:extLst>
                  <a:ext uri="{FF2B5EF4-FFF2-40B4-BE49-F238E27FC236}">
                    <a16:creationId xmlns:a16="http://schemas.microsoft.com/office/drawing/2014/main" id="{2832A362-70AC-4E2A-94CA-EE721D006D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152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5" name="Freeform 2276">
                <a:extLst>
                  <a:ext uri="{FF2B5EF4-FFF2-40B4-BE49-F238E27FC236}">
                    <a16:creationId xmlns:a16="http://schemas.microsoft.com/office/drawing/2014/main" id="{1B94B45E-AADD-453F-9112-61B7595F21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54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6" name="Freeform 2277">
                <a:extLst>
                  <a:ext uri="{FF2B5EF4-FFF2-40B4-BE49-F238E27FC236}">
                    <a16:creationId xmlns:a16="http://schemas.microsoft.com/office/drawing/2014/main" id="{6F1E5110-978E-4830-8553-2731AF83A5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52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7" name="Freeform 2278">
                <a:extLst>
                  <a:ext uri="{FF2B5EF4-FFF2-40B4-BE49-F238E27FC236}">
                    <a16:creationId xmlns:a16="http://schemas.microsoft.com/office/drawing/2014/main" id="{C3500B7D-C7EA-45CE-85C1-4E76082CC7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151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8" name="Freeform 2279">
                <a:extLst>
                  <a:ext uri="{FF2B5EF4-FFF2-40B4-BE49-F238E27FC236}">
                    <a16:creationId xmlns:a16="http://schemas.microsoft.com/office/drawing/2014/main" id="{81FA7496-0D04-4464-9F69-A740DFA8D5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52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59" name="Freeform 2280">
                <a:extLst>
                  <a:ext uri="{FF2B5EF4-FFF2-40B4-BE49-F238E27FC236}">
                    <a16:creationId xmlns:a16="http://schemas.microsoft.com/office/drawing/2014/main" id="{586B047B-F10D-4F5D-9C7C-2CF52A5AF6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55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0" name="Freeform 2281">
                <a:extLst>
                  <a:ext uri="{FF2B5EF4-FFF2-40B4-BE49-F238E27FC236}">
                    <a16:creationId xmlns:a16="http://schemas.microsoft.com/office/drawing/2014/main" id="{6BEFA448-6BFB-4B8D-9AE2-2B43E1642A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57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1" name="Freeform 2282">
                <a:extLst>
                  <a:ext uri="{FF2B5EF4-FFF2-40B4-BE49-F238E27FC236}">
                    <a16:creationId xmlns:a16="http://schemas.microsoft.com/office/drawing/2014/main" id="{27BBC6EC-B1A8-4D84-94C6-357DC3C662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8" y="149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2" name="Freeform 2283">
                <a:extLst>
                  <a:ext uri="{FF2B5EF4-FFF2-40B4-BE49-F238E27FC236}">
                    <a16:creationId xmlns:a16="http://schemas.microsoft.com/office/drawing/2014/main" id="{ECAF1B63-9A0A-4F24-B3B6-F3062D04AA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51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3" name="Freeform 2284">
                <a:extLst>
                  <a:ext uri="{FF2B5EF4-FFF2-40B4-BE49-F238E27FC236}">
                    <a16:creationId xmlns:a16="http://schemas.microsoft.com/office/drawing/2014/main" id="{8B3EA0A3-5908-4D73-8650-5A896B5AA7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53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4" name="Freeform 2285">
                <a:extLst>
                  <a:ext uri="{FF2B5EF4-FFF2-40B4-BE49-F238E27FC236}">
                    <a16:creationId xmlns:a16="http://schemas.microsoft.com/office/drawing/2014/main" id="{863EF5BD-D0EE-4B63-ABEB-8EE976783D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50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5" name="Freeform 2286">
                <a:extLst>
                  <a:ext uri="{FF2B5EF4-FFF2-40B4-BE49-F238E27FC236}">
                    <a16:creationId xmlns:a16="http://schemas.microsoft.com/office/drawing/2014/main" id="{37D1970C-89BE-417F-9779-AAAD0F9AC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53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6" name="Freeform 2287">
                <a:extLst>
                  <a:ext uri="{FF2B5EF4-FFF2-40B4-BE49-F238E27FC236}">
                    <a16:creationId xmlns:a16="http://schemas.microsoft.com/office/drawing/2014/main" id="{41989BCC-5B87-4E0B-AC7F-7CF37CFAEA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52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7" name="Freeform 2288">
                <a:extLst>
                  <a:ext uri="{FF2B5EF4-FFF2-40B4-BE49-F238E27FC236}">
                    <a16:creationId xmlns:a16="http://schemas.microsoft.com/office/drawing/2014/main" id="{2FA73349-3C7D-4116-81D1-27A26D931C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53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8" name="Freeform 2289">
                <a:extLst>
                  <a:ext uri="{FF2B5EF4-FFF2-40B4-BE49-F238E27FC236}">
                    <a16:creationId xmlns:a16="http://schemas.microsoft.com/office/drawing/2014/main" id="{86DF62D5-F33A-4ED7-ACE8-9E8DD7E7B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50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69" name="Freeform 2290">
                <a:extLst>
                  <a:ext uri="{FF2B5EF4-FFF2-40B4-BE49-F238E27FC236}">
                    <a16:creationId xmlns:a16="http://schemas.microsoft.com/office/drawing/2014/main" id="{D3BA1D81-C543-4E02-9B97-150E53EBF7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3" y="15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0" name="Freeform 2291">
                <a:extLst>
                  <a:ext uri="{FF2B5EF4-FFF2-40B4-BE49-F238E27FC236}">
                    <a16:creationId xmlns:a16="http://schemas.microsoft.com/office/drawing/2014/main" id="{6D67B436-0D06-45A3-BB4C-34E0CDC25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1497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1" name="Freeform 2292">
                <a:extLst>
                  <a:ext uri="{FF2B5EF4-FFF2-40B4-BE49-F238E27FC236}">
                    <a16:creationId xmlns:a16="http://schemas.microsoft.com/office/drawing/2014/main" id="{15CFF52E-BE7C-4C20-8ECD-B60452F663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14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2" name="Freeform 2293">
                <a:extLst>
                  <a:ext uri="{FF2B5EF4-FFF2-40B4-BE49-F238E27FC236}">
                    <a16:creationId xmlns:a16="http://schemas.microsoft.com/office/drawing/2014/main" id="{CB50CFC9-D48C-409D-A1E4-EF51B778E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87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3" name="Freeform 2294">
                <a:extLst>
                  <a:ext uri="{FF2B5EF4-FFF2-40B4-BE49-F238E27FC236}">
                    <a16:creationId xmlns:a16="http://schemas.microsoft.com/office/drawing/2014/main" id="{DD81906C-8A7A-42E9-ABEC-CADB7CDDFD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146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4" name="Freeform 2295">
                <a:extLst>
                  <a:ext uri="{FF2B5EF4-FFF2-40B4-BE49-F238E27FC236}">
                    <a16:creationId xmlns:a16="http://schemas.microsoft.com/office/drawing/2014/main" id="{B3B67166-6D2A-485D-B981-200C9441F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142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5" name="Freeform 2296">
                <a:extLst>
                  <a:ext uri="{FF2B5EF4-FFF2-40B4-BE49-F238E27FC236}">
                    <a16:creationId xmlns:a16="http://schemas.microsoft.com/office/drawing/2014/main" id="{B20559A5-4615-4835-983F-B0B7B96FFD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1" y="137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6" name="Freeform 2297">
                <a:extLst>
                  <a:ext uri="{FF2B5EF4-FFF2-40B4-BE49-F238E27FC236}">
                    <a16:creationId xmlns:a16="http://schemas.microsoft.com/office/drawing/2014/main" id="{CF9DF92F-6DC4-4001-B53F-C0CE8357D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136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7" name="Freeform 2298">
                <a:extLst>
                  <a:ext uri="{FF2B5EF4-FFF2-40B4-BE49-F238E27FC236}">
                    <a16:creationId xmlns:a16="http://schemas.microsoft.com/office/drawing/2014/main" id="{5D44B48A-80BD-4C38-BB33-26CEB3E9D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135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8" name="Freeform 2299">
                <a:extLst>
                  <a:ext uri="{FF2B5EF4-FFF2-40B4-BE49-F238E27FC236}">
                    <a16:creationId xmlns:a16="http://schemas.microsoft.com/office/drawing/2014/main" id="{6AAF67F8-2BF7-4B8D-A726-E2403480B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395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79" name="Freeform 2300">
                <a:extLst>
                  <a:ext uri="{FF2B5EF4-FFF2-40B4-BE49-F238E27FC236}">
                    <a16:creationId xmlns:a16="http://schemas.microsoft.com/office/drawing/2014/main" id="{5A678F41-1E36-4FA0-AE34-3096A1D519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388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0" name="Freeform 2301">
                <a:extLst>
                  <a:ext uri="{FF2B5EF4-FFF2-40B4-BE49-F238E27FC236}">
                    <a16:creationId xmlns:a16="http://schemas.microsoft.com/office/drawing/2014/main" id="{E5605E96-7C32-47D2-B6D5-196E9A803A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148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1" name="Freeform 2302">
                <a:extLst>
                  <a:ext uri="{FF2B5EF4-FFF2-40B4-BE49-F238E27FC236}">
                    <a16:creationId xmlns:a16="http://schemas.microsoft.com/office/drawing/2014/main" id="{F8C9116F-2290-4E7A-9390-1A2ADBB491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48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2" name="Freeform 2303">
                <a:extLst>
                  <a:ext uri="{FF2B5EF4-FFF2-40B4-BE49-F238E27FC236}">
                    <a16:creationId xmlns:a16="http://schemas.microsoft.com/office/drawing/2014/main" id="{C2950563-7BD1-47BC-8BC6-4E33EF6E7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138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3" name="Freeform 2304">
                <a:extLst>
                  <a:ext uri="{FF2B5EF4-FFF2-40B4-BE49-F238E27FC236}">
                    <a16:creationId xmlns:a16="http://schemas.microsoft.com/office/drawing/2014/main" id="{F3449EB1-992D-449C-8FC2-7B450AFE90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137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4" name="Freeform 2305">
                <a:extLst>
                  <a:ext uri="{FF2B5EF4-FFF2-40B4-BE49-F238E27FC236}">
                    <a16:creationId xmlns:a16="http://schemas.microsoft.com/office/drawing/2014/main" id="{4134789D-819C-49CA-B262-85F855154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56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5" name="Freeform 2306">
                <a:extLst>
                  <a:ext uri="{FF2B5EF4-FFF2-40B4-BE49-F238E27FC236}">
                    <a16:creationId xmlns:a16="http://schemas.microsoft.com/office/drawing/2014/main" id="{C5F6BC5B-7EE2-4C28-8B73-CEC107E14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571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6" name="Freeform 2307">
                <a:extLst>
                  <a:ext uri="{FF2B5EF4-FFF2-40B4-BE49-F238E27FC236}">
                    <a16:creationId xmlns:a16="http://schemas.microsoft.com/office/drawing/2014/main" id="{0621EF5F-A4F9-4EEC-B1A0-B842EC72AB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0" y="15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7" name="Freeform 2308">
                <a:extLst>
                  <a:ext uri="{FF2B5EF4-FFF2-40B4-BE49-F238E27FC236}">
                    <a16:creationId xmlns:a16="http://schemas.microsoft.com/office/drawing/2014/main" id="{E7C058C1-F00A-4088-ACD9-A98F217DC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539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8" name="Freeform 2309">
                <a:extLst>
                  <a:ext uri="{FF2B5EF4-FFF2-40B4-BE49-F238E27FC236}">
                    <a16:creationId xmlns:a16="http://schemas.microsoft.com/office/drawing/2014/main" id="{0147C980-5A32-44D4-8E66-A4AF680219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1588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89" name="Freeform 2310">
                <a:extLst>
                  <a:ext uri="{FF2B5EF4-FFF2-40B4-BE49-F238E27FC236}">
                    <a16:creationId xmlns:a16="http://schemas.microsoft.com/office/drawing/2014/main" id="{97E368A8-3D32-4630-9DAD-40CE5EAD52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5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0" name="Freeform 2311">
                <a:extLst>
                  <a:ext uri="{FF2B5EF4-FFF2-40B4-BE49-F238E27FC236}">
                    <a16:creationId xmlns:a16="http://schemas.microsoft.com/office/drawing/2014/main" id="{6F94E62D-2FC2-4D9C-A482-CF17D3E6CC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567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1" name="Freeform 2312">
                <a:extLst>
                  <a:ext uri="{FF2B5EF4-FFF2-40B4-BE49-F238E27FC236}">
                    <a16:creationId xmlns:a16="http://schemas.microsoft.com/office/drawing/2014/main" id="{D2198419-4BD3-42D1-8A2E-85E9F6ADB1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150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2" name="Freeform 2313">
                <a:extLst>
                  <a:ext uri="{FF2B5EF4-FFF2-40B4-BE49-F238E27FC236}">
                    <a16:creationId xmlns:a16="http://schemas.microsoft.com/office/drawing/2014/main" id="{A5CD2F2D-7C8D-440C-A9C5-1A45C079C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52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3" name="Freeform 2314">
                <a:extLst>
                  <a:ext uri="{FF2B5EF4-FFF2-40B4-BE49-F238E27FC236}">
                    <a16:creationId xmlns:a16="http://schemas.microsoft.com/office/drawing/2014/main" id="{49117C6E-B4FF-4B20-8FC6-623CAB8808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4" y="15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4" name="Freeform 2315">
                <a:extLst>
                  <a:ext uri="{FF2B5EF4-FFF2-40B4-BE49-F238E27FC236}">
                    <a16:creationId xmlns:a16="http://schemas.microsoft.com/office/drawing/2014/main" id="{127B4F44-F6F0-4F7B-94F8-54B483A3A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148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5" name="Freeform 2316">
                <a:extLst>
                  <a:ext uri="{FF2B5EF4-FFF2-40B4-BE49-F238E27FC236}">
                    <a16:creationId xmlns:a16="http://schemas.microsoft.com/office/drawing/2014/main" id="{3F1986CC-4048-4C59-9757-B2D6BC8605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151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6" name="Freeform 2317">
                <a:extLst>
                  <a:ext uri="{FF2B5EF4-FFF2-40B4-BE49-F238E27FC236}">
                    <a16:creationId xmlns:a16="http://schemas.microsoft.com/office/drawing/2014/main" id="{E784C0F1-267F-45C5-8F51-BA0A327B3A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49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7" name="Freeform 2318">
                <a:extLst>
                  <a:ext uri="{FF2B5EF4-FFF2-40B4-BE49-F238E27FC236}">
                    <a16:creationId xmlns:a16="http://schemas.microsoft.com/office/drawing/2014/main" id="{6770162A-0D4A-4CC6-BE3C-DFF6C7BE0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154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8" name="Freeform 2319">
                <a:extLst>
                  <a:ext uri="{FF2B5EF4-FFF2-40B4-BE49-F238E27FC236}">
                    <a16:creationId xmlns:a16="http://schemas.microsoft.com/office/drawing/2014/main" id="{B6EBC616-555B-4A23-9DDC-1033BA6427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0" y="1581"/>
                <a:ext cx="14" cy="15"/>
              </a:xfrm>
              <a:custGeom>
                <a:avLst/>
                <a:gdLst>
                  <a:gd name="T0" fmla="*/ 49 w 4"/>
                  <a:gd name="T1" fmla="*/ 15 h 4"/>
                  <a:gd name="T2" fmla="*/ 39 w 4"/>
                  <a:gd name="T3" fmla="*/ 41 h 4"/>
                  <a:gd name="T4" fmla="*/ 14 w 4"/>
                  <a:gd name="T5" fmla="*/ 30 h 4"/>
                  <a:gd name="T6" fmla="*/ 25 w 4"/>
                  <a:gd name="T7" fmla="*/ 0 h 4"/>
                  <a:gd name="T8" fmla="*/ 4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99" name="Freeform 2320">
                <a:extLst>
                  <a:ext uri="{FF2B5EF4-FFF2-40B4-BE49-F238E27FC236}">
                    <a16:creationId xmlns:a16="http://schemas.microsoft.com/office/drawing/2014/main" id="{1FE2A9F2-A3CC-416E-9E26-F777D030F4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0" y="1588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0" name="Freeform 2321">
                <a:extLst>
                  <a:ext uri="{FF2B5EF4-FFF2-40B4-BE49-F238E27FC236}">
                    <a16:creationId xmlns:a16="http://schemas.microsoft.com/office/drawing/2014/main" id="{4CD8445E-DC3E-4D2A-9B90-756FEA723F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17" y="161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1" name="Freeform 2322">
                <a:extLst>
                  <a:ext uri="{FF2B5EF4-FFF2-40B4-BE49-F238E27FC236}">
                    <a16:creationId xmlns:a16="http://schemas.microsoft.com/office/drawing/2014/main" id="{BB83DE45-1D15-47AA-BEE1-B16A4F314F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27" y="16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2" name="Freeform 2323">
                <a:extLst>
                  <a:ext uri="{FF2B5EF4-FFF2-40B4-BE49-F238E27FC236}">
                    <a16:creationId xmlns:a16="http://schemas.microsoft.com/office/drawing/2014/main" id="{FE6C4085-3D64-4DD3-A326-F210FE3546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07" y="15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03" name="Freeform 2324">
                <a:extLst>
                  <a:ext uri="{FF2B5EF4-FFF2-40B4-BE49-F238E27FC236}">
                    <a16:creationId xmlns:a16="http://schemas.microsoft.com/office/drawing/2014/main" id="{4C825A90-F642-4F57-9859-54648C7695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62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45" name="Group 2526">
              <a:extLst>
                <a:ext uri="{FF2B5EF4-FFF2-40B4-BE49-F238E27FC236}">
                  <a16:creationId xmlns:a16="http://schemas.microsoft.com/office/drawing/2014/main" id="{B3D5C676-C53E-47E9-9C0A-0BBBF437F2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4" y="1353"/>
              <a:ext cx="418" cy="1001"/>
              <a:chOff x="2434" y="1353"/>
              <a:chExt cx="418" cy="1001"/>
            </a:xfrm>
          </p:grpSpPr>
          <p:sp>
            <p:nvSpPr>
              <p:cNvPr id="21904" name="Freeform 2326">
                <a:extLst>
                  <a:ext uri="{FF2B5EF4-FFF2-40B4-BE49-F238E27FC236}">
                    <a16:creationId xmlns:a16="http://schemas.microsoft.com/office/drawing/2014/main" id="{898B342B-C12C-4CBC-8555-10B802837A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51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5" name="Freeform 2327">
                <a:extLst>
                  <a:ext uri="{FF2B5EF4-FFF2-40B4-BE49-F238E27FC236}">
                    <a16:creationId xmlns:a16="http://schemas.microsoft.com/office/drawing/2014/main" id="{D1CE4939-5B7D-4337-96A1-A40C68BC95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5" y="138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6" name="Freeform 2328">
                <a:extLst>
                  <a:ext uri="{FF2B5EF4-FFF2-40B4-BE49-F238E27FC236}">
                    <a16:creationId xmlns:a16="http://schemas.microsoft.com/office/drawing/2014/main" id="{239B3127-E389-457F-9096-18E0F98415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1371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7" name="Freeform 2329">
                <a:extLst>
                  <a:ext uri="{FF2B5EF4-FFF2-40B4-BE49-F238E27FC236}">
                    <a16:creationId xmlns:a16="http://schemas.microsoft.com/office/drawing/2014/main" id="{A4ED1721-7359-412B-B242-157769B8DD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409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8" name="Freeform 2330">
                <a:extLst>
                  <a:ext uri="{FF2B5EF4-FFF2-40B4-BE49-F238E27FC236}">
                    <a16:creationId xmlns:a16="http://schemas.microsoft.com/office/drawing/2014/main" id="{65FDDE8C-09A3-47DE-AE8E-CD034960B0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36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09" name="Freeform 2331">
                <a:extLst>
                  <a:ext uri="{FF2B5EF4-FFF2-40B4-BE49-F238E27FC236}">
                    <a16:creationId xmlns:a16="http://schemas.microsoft.com/office/drawing/2014/main" id="{6B814B10-87A6-4665-92A0-B68B50A30A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135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0" name="Freeform 2332">
                <a:extLst>
                  <a:ext uri="{FF2B5EF4-FFF2-40B4-BE49-F238E27FC236}">
                    <a16:creationId xmlns:a16="http://schemas.microsoft.com/office/drawing/2014/main" id="{5EADA345-4E22-4BDC-A2D4-9C75EF7C3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9" y="143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1" name="Freeform 2333">
                <a:extLst>
                  <a:ext uri="{FF2B5EF4-FFF2-40B4-BE49-F238E27FC236}">
                    <a16:creationId xmlns:a16="http://schemas.microsoft.com/office/drawing/2014/main" id="{3545D038-2910-420A-9D72-BE35CFA2B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5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2" name="Freeform 2334">
                <a:extLst>
                  <a:ext uri="{FF2B5EF4-FFF2-40B4-BE49-F238E27FC236}">
                    <a16:creationId xmlns:a16="http://schemas.microsoft.com/office/drawing/2014/main" id="{6D0179D9-F08C-4ACA-88A7-A3188B673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42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3" name="Freeform 2335">
                <a:extLst>
                  <a:ext uri="{FF2B5EF4-FFF2-40B4-BE49-F238E27FC236}">
                    <a16:creationId xmlns:a16="http://schemas.microsoft.com/office/drawing/2014/main" id="{3A9F90D7-B720-45B6-B682-F7FE2DEFE4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4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4" name="Freeform 2336">
                <a:extLst>
                  <a:ext uri="{FF2B5EF4-FFF2-40B4-BE49-F238E27FC236}">
                    <a16:creationId xmlns:a16="http://schemas.microsoft.com/office/drawing/2014/main" id="{50EC6C25-A0D4-48E0-A301-D3B1C8D99B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1353"/>
                <a:ext cx="14" cy="11"/>
              </a:xfrm>
              <a:custGeom>
                <a:avLst/>
                <a:gdLst>
                  <a:gd name="T0" fmla="*/ 49 w 4"/>
                  <a:gd name="T1" fmla="*/ 15 h 3"/>
                  <a:gd name="T2" fmla="*/ 39 w 4"/>
                  <a:gd name="T3" fmla="*/ 40 h 3"/>
                  <a:gd name="T4" fmla="*/ 14 w 4"/>
                  <a:gd name="T5" fmla="*/ 26 h 3"/>
                  <a:gd name="T6" fmla="*/ 25 w 4"/>
                  <a:gd name="T7" fmla="*/ 0 h 3"/>
                  <a:gd name="T8" fmla="*/ 4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5" name="Freeform 2337">
                <a:extLst>
                  <a:ext uri="{FF2B5EF4-FFF2-40B4-BE49-F238E27FC236}">
                    <a16:creationId xmlns:a16="http://schemas.microsoft.com/office/drawing/2014/main" id="{D1102F97-AAB0-4B65-8FEB-92B5DEA0F0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14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6" name="Freeform 2338">
                <a:extLst>
                  <a:ext uri="{FF2B5EF4-FFF2-40B4-BE49-F238E27FC236}">
                    <a16:creationId xmlns:a16="http://schemas.microsoft.com/office/drawing/2014/main" id="{3CCB8EF5-5676-4ACB-80F8-E9346A86E3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4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7" name="Freeform 2339">
                <a:extLst>
                  <a:ext uri="{FF2B5EF4-FFF2-40B4-BE49-F238E27FC236}">
                    <a16:creationId xmlns:a16="http://schemas.microsoft.com/office/drawing/2014/main" id="{1706239F-F528-465B-9EAE-A1D0A2F323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9" y="140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8" name="Freeform 2340">
                <a:extLst>
                  <a:ext uri="{FF2B5EF4-FFF2-40B4-BE49-F238E27FC236}">
                    <a16:creationId xmlns:a16="http://schemas.microsoft.com/office/drawing/2014/main" id="{1A0067B1-13F3-4812-AFFD-A1AC1292AA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5" y="1413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19" name="Freeform 2341">
                <a:extLst>
                  <a:ext uri="{FF2B5EF4-FFF2-40B4-BE49-F238E27FC236}">
                    <a16:creationId xmlns:a16="http://schemas.microsoft.com/office/drawing/2014/main" id="{64EC0EE9-E40B-4F61-A4E4-AE87CD08E3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1427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0" name="Freeform 2342">
                <a:extLst>
                  <a:ext uri="{FF2B5EF4-FFF2-40B4-BE49-F238E27FC236}">
                    <a16:creationId xmlns:a16="http://schemas.microsoft.com/office/drawing/2014/main" id="{B2F346A4-5797-4342-9F95-B3C507A58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143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1" name="Freeform 2343">
                <a:extLst>
                  <a:ext uri="{FF2B5EF4-FFF2-40B4-BE49-F238E27FC236}">
                    <a16:creationId xmlns:a16="http://schemas.microsoft.com/office/drawing/2014/main" id="{50DCBF5D-6314-4113-8A73-282AED77B0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6" y="1409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2" name="Freeform 2344">
                <a:extLst>
                  <a:ext uri="{FF2B5EF4-FFF2-40B4-BE49-F238E27FC236}">
                    <a16:creationId xmlns:a16="http://schemas.microsoft.com/office/drawing/2014/main" id="{C7CB30D9-D2C6-4115-96F5-171FD78C38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14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3" name="Freeform 2345">
                <a:extLst>
                  <a:ext uri="{FF2B5EF4-FFF2-40B4-BE49-F238E27FC236}">
                    <a16:creationId xmlns:a16="http://schemas.microsoft.com/office/drawing/2014/main" id="{D1FF18A8-FF9D-44F5-A4F7-50402DDC2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9" y="138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4" name="Freeform 2346">
                <a:extLst>
                  <a:ext uri="{FF2B5EF4-FFF2-40B4-BE49-F238E27FC236}">
                    <a16:creationId xmlns:a16="http://schemas.microsoft.com/office/drawing/2014/main" id="{5C21C597-CE33-4679-A64B-C51ECAB8D6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137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5" name="Freeform 2347">
                <a:extLst>
                  <a:ext uri="{FF2B5EF4-FFF2-40B4-BE49-F238E27FC236}">
                    <a16:creationId xmlns:a16="http://schemas.microsoft.com/office/drawing/2014/main" id="{BCCE7296-7C98-44B6-A733-B90A4AA0E4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6" y="139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6" name="Freeform 2348">
                <a:extLst>
                  <a:ext uri="{FF2B5EF4-FFF2-40B4-BE49-F238E27FC236}">
                    <a16:creationId xmlns:a16="http://schemas.microsoft.com/office/drawing/2014/main" id="{86960C21-2767-4984-8A45-F5692A2B3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137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7" name="Freeform 2349">
                <a:extLst>
                  <a:ext uri="{FF2B5EF4-FFF2-40B4-BE49-F238E27FC236}">
                    <a16:creationId xmlns:a16="http://schemas.microsoft.com/office/drawing/2014/main" id="{99803BCD-B344-43D9-B13B-311F29410C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0" y="14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8" name="Freeform 2350">
                <a:extLst>
                  <a:ext uri="{FF2B5EF4-FFF2-40B4-BE49-F238E27FC236}">
                    <a16:creationId xmlns:a16="http://schemas.microsoft.com/office/drawing/2014/main" id="{6C5525B3-FBA8-4318-9FCD-4D62288CA2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3" y="145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29" name="Freeform 2351">
                <a:extLst>
                  <a:ext uri="{FF2B5EF4-FFF2-40B4-BE49-F238E27FC236}">
                    <a16:creationId xmlns:a16="http://schemas.microsoft.com/office/drawing/2014/main" id="{8E92EDBF-F79B-4EB4-9184-B1837D5016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416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10 w 4"/>
                  <a:gd name="T5" fmla="*/ 30 h 4"/>
                  <a:gd name="T6" fmla="*/ 23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0" name="Freeform 2352">
                <a:extLst>
                  <a:ext uri="{FF2B5EF4-FFF2-40B4-BE49-F238E27FC236}">
                    <a16:creationId xmlns:a16="http://schemas.microsoft.com/office/drawing/2014/main" id="{36094744-B546-4F4A-8DB7-5E57E7A36A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0" y="14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1" name="Freeform 2353">
                <a:extLst>
                  <a:ext uri="{FF2B5EF4-FFF2-40B4-BE49-F238E27FC236}">
                    <a16:creationId xmlns:a16="http://schemas.microsoft.com/office/drawing/2014/main" id="{EA8F1E08-4536-4CFB-82FF-5942745A5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144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2" name="Freeform 2354">
                <a:extLst>
                  <a:ext uri="{FF2B5EF4-FFF2-40B4-BE49-F238E27FC236}">
                    <a16:creationId xmlns:a16="http://schemas.microsoft.com/office/drawing/2014/main" id="{4D707C34-3599-4696-B808-2630ADAEF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1409"/>
                <a:ext cx="10" cy="15"/>
              </a:xfrm>
              <a:custGeom>
                <a:avLst/>
                <a:gdLst>
                  <a:gd name="T0" fmla="*/ 33 w 3"/>
                  <a:gd name="T1" fmla="*/ 15 h 4"/>
                  <a:gd name="T2" fmla="*/ 23 w 3"/>
                  <a:gd name="T3" fmla="*/ 56 h 4"/>
                  <a:gd name="T4" fmla="*/ 0 w 3"/>
                  <a:gd name="T5" fmla="*/ 41 h 4"/>
                  <a:gd name="T6" fmla="*/ 10 w 3"/>
                  <a:gd name="T7" fmla="*/ 0 h 4"/>
                  <a:gd name="T8" fmla="*/ 33 w 3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3" name="Freeform 2355">
                <a:extLst>
                  <a:ext uri="{FF2B5EF4-FFF2-40B4-BE49-F238E27FC236}">
                    <a16:creationId xmlns:a16="http://schemas.microsoft.com/office/drawing/2014/main" id="{D77F5625-6E99-453A-9751-375ABC0BB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1494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34" name="Oval 2356">
                <a:extLst>
                  <a:ext uri="{FF2B5EF4-FFF2-40B4-BE49-F238E27FC236}">
                    <a16:creationId xmlns:a16="http://schemas.microsoft.com/office/drawing/2014/main" id="{0CD2675B-487A-4FE4-9C6A-AAC7C44E0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2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5" name="Oval 2357">
                <a:extLst>
                  <a:ext uri="{FF2B5EF4-FFF2-40B4-BE49-F238E27FC236}">
                    <a16:creationId xmlns:a16="http://schemas.microsoft.com/office/drawing/2014/main" id="{8CE9190A-9855-4183-A41F-1BCE74BB31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2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6" name="Oval 2358">
                <a:extLst>
                  <a:ext uri="{FF2B5EF4-FFF2-40B4-BE49-F238E27FC236}">
                    <a16:creationId xmlns:a16="http://schemas.microsoft.com/office/drawing/2014/main" id="{3FDED5E0-8019-48EB-9057-83DA7A00C4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7" name="Oval 2359">
                <a:extLst>
                  <a:ext uri="{FF2B5EF4-FFF2-40B4-BE49-F238E27FC236}">
                    <a16:creationId xmlns:a16="http://schemas.microsoft.com/office/drawing/2014/main" id="{B1F8B671-5188-41B8-A497-00B5650E4E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22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8" name="Oval 2360">
                <a:extLst>
                  <a:ext uri="{FF2B5EF4-FFF2-40B4-BE49-F238E27FC236}">
                    <a16:creationId xmlns:a16="http://schemas.microsoft.com/office/drawing/2014/main" id="{022854B0-CCDF-4E77-AF4D-CE2431A73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8" y="22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39" name="Oval 2361">
                <a:extLst>
                  <a:ext uri="{FF2B5EF4-FFF2-40B4-BE49-F238E27FC236}">
                    <a16:creationId xmlns:a16="http://schemas.microsoft.com/office/drawing/2014/main" id="{BCF21669-EF66-49F5-9451-A52056FEC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22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0" name="Oval 2362">
                <a:extLst>
                  <a:ext uri="{FF2B5EF4-FFF2-40B4-BE49-F238E27FC236}">
                    <a16:creationId xmlns:a16="http://schemas.microsoft.com/office/drawing/2014/main" id="{5BC804C6-E5F1-459B-A12C-D0B81CB06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216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1" name="Oval 2363">
                <a:extLst>
                  <a:ext uri="{FF2B5EF4-FFF2-40B4-BE49-F238E27FC236}">
                    <a16:creationId xmlns:a16="http://schemas.microsoft.com/office/drawing/2014/main" id="{60AE7EF2-A470-4361-9C4A-4C4762B0D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189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2" name="Oval 2364">
                <a:extLst>
                  <a:ext uri="{FF2B5EF4-FFF2-40B4-BE49-F238E27FC236}">
                    <a16:creationId xmlns:a16="http://schemas.microsoft.com/office/drawing/2014/main" id="{8FB756DA-3591-4526-9231-D5300D4C16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22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3" name="Oval 2365">
                <a:extLst>
                  <a:ext uri="{FF2B5EF4-FFF2-40B4-BE49-F238E27FC236}">
                    <a16:creationId xmlns:a16="http://schemas.microsoft.com/office/drawing/2014/main" id="{E42A43FA-6A46-4EDD-8CAE-4B1ADAF1A5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1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4" name="Oval 2366">
                <a:extLst>
                  <a:ext uri="{FF2B5EF4-FFF2-40B4-BE49-F238E27FC236}">
                    <a16:creationId xmlns:a16="http://schemas.microsoft.com/office/drawing/2014/main" id="{7555B1CA-0F1E-4D84-B504-C811D5099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21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5" name="Oval 2367">
                <a:extLst>
                  <a:ext uri="{FF2B5EF4-FFF2-40B4-BE49-F238E27FC236}">
                    <a16:creationId xmlns:a16="http://schemas.microsoft.com/office/drawing/2014/main" id="{BAA37474-9806-4BDC-800A-FCA35AC1E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1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6" name="Oval 2368">
                <a:extLst>
                  <a:ext uri="{FF2B5EF4-FFF2-40B4-BE49-F238E27FC236}">
                    <a16:creationId xmlns:a16="http://schemas.microsoft.com/office/drawing/2014/main" id="{B518D18B-7341-4439-8BF8-5044308A27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22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7" name="Oval 2369">
                <a:extLst>
                  <a:ext uri="{FF2B5EF4-FFF2-40B4-BE49-F238E27FC236}">
                    <a16:creationId xmlns:a16="http://schemas.microsoft.com/office/drawing/2014/main" id="{FAAAF714-718B-46A1-AAB8-C4B86990F0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22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8" name="Oval 2370">
                <a:extLst>
                  <a:ext uri="{FF2B5EF4-FFF2-40B4-BE49-F238E27FC236}">
                    <a16:creationId xmlns:a16="http://schemas.microsoft.com/office/drawing/2014/main" id="{3C088A3D-9C6D-4DAF-9A3C-79C9749B2F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22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49" name="Oval 2371">
                <a:extLst>
                  <a:ext uri="{FF2B5EF4-FFF2-40B4-BE49-F238E27FC236}">
                    <a16:creationId xmlns:a16="http://schemas.microsoft.com/office/drawing/2014/main" id="{A1E47775-AD04-4623-A201-0690CC4CFC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1" y="21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0" name="Oval 2372">
                <a:extLst>
                  <a:ext uri="{FF2B5EF4-FFF2-40B4-BE49-F238E27FC236}">
                    <a16:creationId xmlns:a16="http://schemas.microsoft.com/office/drawing/2014/main" id="{8A8D34C9-6E51-412C-A6A0-52709517D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1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1" name="Oval 2373">
                <a:extLst>
                  <a:ext uri="{FF2B5EF4-FFF2-40B4-BE49-F238E27FC236}">
                    <a16:creationId xmlns:a16="http://schemas.microsoft.com/office/drawing/2014/main" id="{CE503DC8-C1BD-4453-A529-EE59696A3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21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2" name="Oval 2374">
                <a:extLst>
                  <a:ext uri="{FF2B5EF4-FFF2-40B4-BE49-F238E27FC236}">
                    <a16:creationId xmlns:a16="http://schemas.microsoft.com/office/drawing/2014/main" id="{1A1FB234-6731-4C8B-AE70-99E1D51999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21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3" name="Oval 2375">
                <a:extLst>
                  <a:ext uri="{FF2B5EF4-FFF2-40B4-BE49-F238E27FC236}">
                    <a16:creationId xmlns:a16="http://schemas.microsoft.com/office/drawing/2014/main" id="{5DF23CCB-D49F-4D33-B1CE-A929A94FE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21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4" name="Oval 2376">
                <a:extLst>
                  <a:ext uri="{FF2B5EF4-FFF2-40B4-BE49-F238E27FC236}">
                    <a16:creationId xmlns:a16="http://schemas.microsoft.com/office/drawing/2014/main" id="{2D06F5ED-1764-49BF-8293-C64509430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5" name="Oval 2377">
                <a:extLst>
                  <a:ext uri="{FF2B5EF4-FFF2-40B4-BE49-F238E27FC236}">
                    <a16:creationId xmlns:a16="http://schemas.microsoft.com/office/drawing/2014/main" id="{0BECB8B3-174E-4C37-946E-46ED9944E6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2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6" name="Oval 2378">
                <a:extLst>
                  <a:ext uri="{FF2B5EF4-FFF2-40B4-BE49-F238E27FC236}">
                    <a16:creationId xmlns:a16="http://schemas.microsoft.com/office/drawing/2014/main" id="{22B6A91A-7F3A-4740-A2F2-A53BB6D19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6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7" name="Oval 2379">
                <a:extLst>
                  <a:ext uri="{FF2B5EF4-FFF2-40B4-BE49-F238E27FC236}">
                    <a16:creationId xmlns:a16="http://schemas.microsoft.com/office/drawing/2014/main" id="{A137239A-C33F-4E8F-9A05-92607405C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20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8" name="Oval 2380">
                <a:extLst>
                  <a:ext uri="{FF2B5EF4-FFF2-40B4-BE49-F238E27FC236}">
                    <a16:creationId xmlns:a16="http://schemas.microsoft.com/office/drawing/2014/main" id="{2BCBA587-CFE4-4C94-807A-4A3DBBB967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6" y="21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59" name="Oval 2381">
                <a:extLst>
                  <a:ext uri="{FF2B5EF4-FFF2-40B4-BE49-F238E27FC236}">
                    <a16:creationId xmlns:a16="http://schemas.microsoft.com/office/drawing/2014/main" id="{4A93C6B5-3CB0-480C-ADE1-02E7AAF88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2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0" name="Oval 2382">
                <a:extLst>
                  <a:ext uri="{FF2B5EF4-FFF2-40B4-BE49-F238E27FC236}">
                    <a16:creationId xmlns:a16="http://schemas.microsoft.com/office/drawing/2014/main" id="{F4803170-49E2-4882-A1B8-E36C65ED3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21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1" name="Oval 2383">
                <a:extLst>
                  <a:ext uri="{FF2B5EF4-FFF2-40B4-BE49-F238E27FC236}">
                    <a16:creationId xmlns:a16="http://schemas.microsoft.com/office/drawing/2014/main" id="{133A76BD-9FC0-41FD-9DF4-6FCE14A4B7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2" name="Oval 2384">
                <a:extLst>
                  <a:ext uri="{FF2B5EF4-FFF2-40B4-BE49-F238E27FC236}">
                    <a16:creationId xmlns:a16="http://schemas.microsoft.com/office/drawing/2014/main" id="{FE8EF0DF-EFD6-460B-B7B8-1FB3AD4F0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2" y="22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3" name="Oval 2385">
                <a:extLst>
                  <a:ext uri="{FF2B5EF4-FFF2-40B4-BE49-F238E27FC236}">
                    <a16:creationId xmlns:a16="http://schemas.microsoft.com/office/drawing/2014/main" id="{2D04A9DF-3D21-4399-BC1B-499B9A3AF5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219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4" name="Oval 2386">
                <a:extLst>
                  <a:ext uri="{FF2B5EF4-FFF2-40B4-BE49-F238E27FC236}">
                    <a16:creationId xmlns:a16="http://schemas.microsoft.com/office/drawing/2014/main" id="{67CAEC2E-8E7F-45F2-A991-F899B25489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" y="22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5" name="Oval 2387">
                <a:extLst>
                  <a:ext uri="{FF2B5EF4-FFF2-40B4-BE49-F238E27FC236}">
                    <a16:creationId xmlns:a16="http://schemas.microsoft.com/office/drawing/2014/main" id="{634677D8-359F-4082-A346-C355137378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22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6" name="Oval 2388">
                <a:extLst>
                  <a:ext uri="{FF2B5EF4-FFF2-40B4-BE49-F238E27FC236}">
                    <a16:creationId xmlns:a16="http://schemas.microsoft.com/office/drawing/2014/main" id="{6ADCDCAB-C0A6-474B-A06C-91694CF637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22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7" name="Oval 2389">
                <a:extLst>
                  <a:ext uri="{FF2B5EF4-FFF2-40B4-BE49-F238E27FC236}">
                    <a16:creationId xmlns:a16="http://schemas.microsoft.com/office/drawing/2014/main" id="{E912F52C-87AD-4A10-AB92-952F5E7FF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21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8" name="Oval 2390">
                <a:extLst>
                  <a:ext uri="{FF2B5EF4-FFF2-40B4-BE49-F238E27FC236}">
                    <a16:creationId xmlns:a16="http://schemas.microsoft.com/office/drawing/2014/main" id="{296C4D11-CB04-4485-B531-85CD96523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1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69" name="Oval 2391">
                <a:extLst>
                  <a:ext uri="{FF2B5EF4-FFF2-40B4-BE49-F238E27FC236}">
                    <a16:creationId xmlns:a16="http://schemas.microsoft.com/office/drawing/2014/main" id="{89545F77-AF3F-4D86-820F-B9F532ED9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17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0" name="Oval 2392">
                <a:extLst>
                  <a:ext uri="{FF2B5EF4-FFF2-40B4-BE49-F238E27FC236}">
                    <a16:creationId xmlns:a16="http://schemas.microsoft.com/office/drawing/2014/main" id="{D3F7DAEE-170B-43C1-959B-D46F8B8C3B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2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1" name="Oval 2393">
                <a:extLst>
                  <a:ext uri="{FF2B5EF4-FFF2-40B4-BE49-F238E27FC236}">
                    <a16:creationId xmlns:a16="http://schemas.microsoft.com/office/drawing/2014/main" id="{2ABB5F93-C983-42EF-9369-E7D641E2FB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2" y="22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2" name="Oval 2394">
                <a:extLst>
                  <a:ext uri="{FF2B5EF4-FFF2-40B4-BE49-F238E27FC236}">
                    <a16:creationId xmlns:a16="http://schemas.microsoft.com/office/drawing/2014/main" id="{C0BDAD2E-A5AE-4EB8-87DD-181EEFF7C5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222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3" name="Oval 2395">
                <a:extLst>
                  <a:ext uri="{FF2B5EF4-FFF2-40B4-BE49-F238E27FC236}">
                    <a16:creationId xmlns:a16="http://schemas.microsoft.com/office/drawing/2014/main" id="{CA9516BD-BD73-4D8B-BEBB-73EEB8DE5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2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4" name="Oval 2396">
                <a:extLst>
                  <a:ext uri="{FF2B5EF4-FFF2-40B4-BE49-F238E27FC236}">
                    <a16:creationId xmlns:a16="http://schemas.microsoft.com/office/drawing/2014/main" id="{2026A546-C1BC-41D4-9BF5-15BABFF2C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17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5" name="Oval 2397">
                <a:extLst>
                  <a:ext uri="{FF2B5EF4-FFF2-40B4-BE49-F238E27FC236}">
                    <a16:creationId xmlns:a16="http://schemas.microsoft.com/office/drawing/2014/main" id="{0B6C6010-0792-4EC6-AAEE-81E631CEC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3" y="21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6" name="Oval 2398">
                <a:extLst>
                  <a:ext uri="{FF2B5EF4-FFF2-40B4-BE49-F238E27FC236}">
                    <a16:creationId xmlns:a16="http://schemas.microsoft.com/office/drawing/2014/main" id="{0EB4CDED-2F7A-42B0-9953-C1C473FD69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1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7" name="Oval 2399">
                <a:extLst>
                  <a:ext uri="{FF2B5EF4-FFF2-40B4-BE49-F238E27FC236}">
                    <a16:creationId xmlns:a16="http://schemas.microsoft.com/office/drawing/2014/main" id="{F87B6F15-DEBA-447E-BA52-607D1115B9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9" y="21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8" name="Oval 2400">
                <a:extLst>
                  <a:ext uri="{FF2B5EF4-FFF2-40B4-BE49-F238E27FC236}">
                    <a16:creationId xmlns:a16="http://schemas.microsoft.com/office/drawing/2014/main" id="{DEC534AF-E278-4D80-AD4B-CA73CAE558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22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79" name="Oval 2401">
                <a:extLst>
                  <a:ext uri="{FF2B5EF4-FFF2-40B4-BE49-F238E27FC236}">
                    <a16:creationId xmlns:a16="http://schemas.microsoft.com/office/drawing/2014/main" id="{356D30BA-B035-46F0-B982-338D586B8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22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0" name="Oval 2402">
                <a:extLst>
                  <a:ext uri="{FF2B5EF4-FFF2-40B4-BE49-F238E27FC236}">
                    <a16:creationId xmlns:a16="http://schemas.microsoft.com/office/drawing/2014/main" id="{16418092-85BE-44F4-9928-ECBDEE1303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2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1" name="Oval 2403">
                <a:extLst>
                  <a:ext uri="{FF2B5EF4-FFF2-40B4-BE49-F238E27FC236}">
                    <a16:creationId xmlns:a16="http://schemas.microsoft.com/office/drawing/2014/main" id="{853F7AE5-1F6A-47F0-99A1-B0FD502F0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1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2" name="Oval 2404">
                <a:extLst>
                  <a:ext uri="{FF2B5EF4-FFF2-40B4-BE49-F238E27FC236}">
                    <a16:creationId xmlns:a16="http://schemas.microsoft.com/office/drawing/2014/main" id="{45823CB2-85F4-4699-B2E0-5CD01A5D31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6" y="219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3" name="Oval 2405">
                <a:extLst>
                  <a:ext uri="{FF2B5EF4-FFF2-40B4-BE49-F238E27FC236}">
                    <a16:creationId xmlns:a16="http://schemas.microsoft.com/office/drawing/2014/main" id="{DE6A6D8D-9315-458F-92B5-6A3A4D620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3" y="216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4" name="Oval 2406">
                <a:extLst>
                  <a:ext uri="{FF2B5EF4-FFF2-40B4-BE49-F238E27FC236}">
                    <a16:creationId xmlns:a16="http://schemas.microsoft.com/office/drawing/2014/main" id="{631DE290-FBC7-48B3-A034-2DDD08FFF7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5" name="Oval 2407">
                <a:extLst>
                  <a:ext uri="{FF2B5EF4-FFF2-40B4-BE49-F238E27FC236}">
                    <a16:creationId xmlns:a16="http://schemas.microsoft.com/office/drawing/2014/main" id="{C4FBD42B-6AD4-4E2B-8753-FECE3BC9E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9" y="221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6" name="Oval 2408">
                <a:extLst>
                  <a:ext uri="{FF2B5EF4-FFF2-40B4-BE49-F238E27FC236}">
                    <a16:creationId xmlns:a16="http://schemas.microsoft.com/office/drawing/2014/main" id="{8539D4EC-4A0D-4BD1-A75D-59612DEEC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9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7" name="Oval 2409">
                <a:extLst>
                  <a:ext uri="{FF2B5EF4-FFF2-40B4-BE49-F238E27FC236}">
                    <a16:creationId xmlns:a16="http://schemas.microsoft.com/office/drawing/2014/main" id="{2B27662E-048A-4693-9D8E-AA9DD334E7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8" name="Oval 2410">
                <a:extLst>
                  <a:ext uri="{FF2B5EF4-FFF2-40B4-BE49-F238E27FC236}">
                    <a16:creationId xmlns:a16="http://schemas.microsoft.com/office/drawing/2014/main" id="{AF340A47-D870-4B8D-8C5F-742B4AAAE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0" y="21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89" name="Oval 2411">
                <a:extLst>
                  <a:ext uri="{FF2B5EF4-FFF2-40B4-BE49-F238E27FC236}">
                    <a16:creationId xmlns:a16="http://schemas.microsoft.com/office/drawing/2014/main" id="{6EE7244F-B16C-489B-B232-1F252681E2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4" y="21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0" name="Oval 2412">
                <a:extLst>
                  <a:ext uri="{FF2B5EF4-FFF2-40B4-BE49-F238E27FC236}">
                    <a16:creationId xmlns:a16="http://schemas.microsoft.com/office/drawing/2014/main" id="{29C8E804-D4B2-4CC9-8215-954933ABA3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1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1" name="Oval 2413">
                <a:extLst>
                  <a:ext uri="{FF2B5EF4-FFF2-40B4-BE49-F238E27FC236}">
                    <a16:creationId xmlns:a16="http://schemas.microsoft.com/office/drawing/2014/main" id="{2269D081-B854-4B6B-92C8-1F88E93E3E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3" y="21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2" name="Oval 2414">
                <a:extLst>
                  <a:ext uri="{FF2B5EF4-FFF2-40B4-BE49-F238E27FC236}">
                    <a16:creationId xmlns:a16="http://schemas.microsoft.com/office/drawing/2014/main" id="{B24C3E7A-C6A6-4FB8-AB1B-2F5D4E49CB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3" name="Oval 2415">
                <a:extLst>
                  <a:ext uri="{FF2B5EF4-FFF2-40B4-BE49-F238E27FC236}">
                    <a16:creationId xmlns:a16="http://schemas.microsoft.com/office/drawing/2014/main" id="{D675BF9F-4DDC-49C1-BA6A-8479F5527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1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4" name="Oval 2416">
                <a:extLst>
                  <a:ext uri="{FF2B5EF4-FFF2-40B4-BE49-F238E27FC236}">
                    <a16:creationId xmlns:a16="http://schemas.microsoft.com/office/drawing/2014/main" id="{63214FD2-717B-45D0-97AA-0DE6696F0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21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5" name="Oval 2417">
                <a:extLst>
                  <a:ext uri="{FF2B5EF4-FFF2-40B4-BE49-F238E27FC236}">
                    <a16:creationId xmlns:a16="http://schemas.microsoft.com/office/drawing/2014/main" id="{D69A12DF-D836-4403-8184-5A8DD6B26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2" y="20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6" name="Oval 2418">
                <a:extLst>
                  <a:ext uri="{FF2B5EF4-FFF2-40B4-BE49-F238E27FC236}">
                    <a16:creationId xmlns:a16="http://schemas.microsoft.com/office/drawing/2014/main" id="{2C0BED02-F647-4AC5-AECA-CBC081BA0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1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7" name="Oval 2419">
                <a:extLst>
                  <a:ext uri="{FF2B5EF4-FFF2-40B4-BE49-F238E27FC236}">
                    <a16:creationId xmlns:a16="http://schemas.microsoft.com/office/drawing/2014/main" id="{481946ED-460F-4CF5-94FC-6B948C510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2" y="21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8" name="Oval 2420">
                <a:extLst>
                  <a:ext uri="{FF2B5EF4-FFF2-40B4-BE49-F238E27FC236}">
                    <a16:creationId xmlns:a16="http://schemas.microsoft.com/office/drawing/2014/main" id="{71F91D82-D929-4EFE-A9FA-A0AA9675E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21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99" name="Oval 2421">
                <a:extLst>
                  <a:ext uri="{FF2B5EF4-FFF2-40B4-BE49-F238E27FC236}">
                    <a16:creationId xmlns:a16="http://schemas.microsoft.com/office/drawing/2014/main" id="{AC7CEF07-03EA-4C7B-8B77-96C1CA3B0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1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0" name="Oval 2422">
                <a:extLst>
                  <a:ext uri="{FF2B5EF4-FFF2-40B4-BE49-F238E27FC236}">
                    <a16:creationId xmlns:a16="http://schemas.microsoft.com/office/drawing/2014/main" id="{A906A9A2-BE9D-45A9-A3F0-ADBEDC7AD0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1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1" name="Oval 2423">
                <a:extLst>
                  <a:ext uri="{FF2B5EF4-FFF2-40B4-BE49-F238E27FC236}">
                    <a16:creationId xmlns:a16="http://schemas.microsoft.com/office/drawing/2014/main" id="{C0A3630E-C09F-4021-813C-C96EACAF7B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0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2" name="Oval 2424">
                <a:extLst>
                  <a:ext uri="{FF2B5EF4-FFF2-40B4-BE49-F238E27FC236}">
                    <a16:creationId xmlns:a16="http://schemas.microsoft.com/office/drawing/2014/main" id="{D99D4E9C-4271-49C5-AA1B-2533392CAA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1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3" name="Oval 2425">
                <a:extLst>
                  <a:ext uri="{FF2B5EF4-FFF2-40B4-BE49-F238E27FC236}">
                    <a16:creationId xmlns:a16="http://schemas.microsoft.com/office/drawing/2014/main" id="{232C4326-E117-4946-BEB5-DD9EE54989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20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4" name="Oval 2426">
                <a:extLst>
                  <a:ext uri="{FF2B5EF4-FFF2-40B4-BE49-F238E27FC236}">
                    <a16:creationId xmlns:a16="http://schemas.microsoft.com/office/drawing/2014/main" id="{FD8E18D0-A10A-4E0C-9388-F338B5DEA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1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5" name="Oval 2427">
                <a:extLst>
                  <a:ext uri="{FF2B5EF4-FFF2-40B4-BE49-F238E27FC236}">
                    <a16:creationId xmlns:a16="http://schemas.microsoft.com/office/drawing/2014/main" id="{FA1C8309-7EE9-4388-B0FF-52E95FD401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209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6" name="Oval 2428">
                <a:extLst>
                  <a:ext uri="{FF2B5EF4-FFF2-40B4-BE49-F238E27FC236}">
                    <a16:creationId xmlns:a16="http://schemas.microsoft.com/office/drawing/2014/main" id="{242346EF-D44A-4535-B232-845B9B660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11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7" name="Oval 2429">
                <a:extLst>
                  <a:ext uri="{FF2B5EF4-FFF2-40B4-BE49-F238E27FC236}">
                    <a16:creationId xmlns:a16="http://schemas.microsoft.com/office/drawing/2014/main" id="{1BDE6BCA-889A-462A-8517-FC1EB25EBD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8" name="Oval 2430">
                <a:extLst>
                  <a:ext uri="{FF2B5EF4-FFF2-40B4-BE49-F238E27FC236}">
                    <a16:creationId xmlns:a16="http://schemas.microsoft.com/office/drawing/2014/main" id="{421DCFC6-6BEE-42B9-9911-2AFF94158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20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09" name="Oval 2431">
                <a:extLst>
                  <a:ext uri="{FF2B5EF4-FFF2-40B4-BE49-F238E27FC236}">
                    <a16:creationId xmlns:a16="http://schemas.microsoft.com/office/drawing/2014/main" id="{5F4FF236-8205-42DC-9091-48A4EA50F3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0" name="Oval 2432">
                <a:extLst>
                  <a:ext uri="{FF2B5EF4-FFF2-40B4-BE49-F238E27FC236}">
                    <a16:creationId xmlns:a16="http://schemas.microsoft.com/office/drawing/2014/main" id="{4F556408-1279-4C4A-ADB3-5C2FAE597B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1" name="Oval 2433">
                <a:extLst>
                  <a:ext uri="{FF2B5EF4-FFF2-40B4-BE49-F238E27FC236}">
                    <a16:creationId xmlns:a16="http://schemas.microsoft.com/office/drawing/2014/main" id="{32782BCF-1855-46F4-82BE-D638F2EF74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2" name="Oval 2434">
                <a:extLst>
                  <a:ext uri="{FF2B5EF4-FFF2-40B4-BE49-F238E27FC236}">
                    <a16:creationId xmlns:a16="http://schemas.microsoft.com/office/drawing/2014/main" id="{362DBF08-2BEF-4EC9-99BB-EF639417DC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205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3" name="Oval 2435">
                <a:extLst>
                  <a:ext uri="{FF2B5EF4-FFF2-40B4-BE49-F238E27FC236}">
                    <a16:creationId xmlns:a16="http://schemas.microsoft.com/office/drawing/2014/main" id="{302F71D8-8160-43CD-935C-80DDB2232B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111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4" name="Oval 2436">
                <a:extLst>
                  <a:ext uri="{FF2B5EF4-FFF2-40B4-BE49-F238E27FC236}">
                    <a16:creationId xmlns:a16="http://schemas.microsoft.com/office/drawing/2014/main" id="{7479069E-5978-44E3-AB98-ACBE7FF707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21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5" name="Oval 2437">
                <a:extLst>
                  <a:ext uri="{FF2B5EF4-FFF2-40B4-BE49-F238E27FC236}">
                    <a16:creationId xmlns:a16="http://schemas.microsoft.com/office/drawing/2014/main" id="{344EDAB3-4D87-43CE-BE64-1D8602603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21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6" name="Oval 2438">
                <a:extLst>
                  <a:ext uri="{FF2B5EF4-FFF2-40B4-BE49-F238E27FC236}">
                    <a16:creationId xmlns:a16="http://schemas.microsoft.com/office/drawing/2014/main" id="{064B56BD-C962-4CD8-B5AB-E86A1C80C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7" name="Oval 2439">
                <a:extLst>
                  <a:ext uri="{FF2B5EF4-FFF2-40B4-BE49-F238E27FC236}">
                    <a16:creationId xmlns:a16="http://schemas.microsoft.com/office/drawing/2014/main" id="{65104175-C85F-4B47-9B3A-C11273BAB0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0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8" name="Oval 2440">
                <a:extLst>
                  <a:ext uri="{FF2B5EF4-FFF2-40B4-BE49-F238E27FC236}">
                    <a16:creationId xmlns:a16="http://schemas.microsoft.com/office/drawing/2014/main" id="{067D71E6-A878-4B52-9E23-65B4838F2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20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19" name="Oval 2441">
                <a:extLst>
                  <a:ext uri="{FF2B5EF4-FFF2-40B4-BE49-F238E27FC236}">
                    <a16:creationId xmlns:a16="http://schemas.microsoft.com/office/drawing/2014/main" id="{D7E6B90A-EA79-4C77-BB0B-D4181E1441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203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0" name="Oval 2442">
                <a:extLst>
                  <a:ext uri="{FF2B5EF4-FFF2-40B4-BE49-F238E27FC236}">
                    <a16:creationId xmlns:a16="http://schemas.microsoft.com/office/drawing/2014/main" id="{E20E2A51-571D-4295-8FA1-6AC2EFD234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0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1" name="Oval 2443">
                <a:extLst>
                  <a:ext uri="{FF2B5EF4-FFF2-40B4-BE49-F238E27FC236}">
                    <a16:creationId xmlns:a16="http://schemas.microsoft.com/office/drawing/2014/main" id="{52B29F0E-23AE-443C-AB86-C060FCF212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20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2" name="Oval 2444">
                <a:extLst>
                  <a:ext uri="{FF2B5EF4-FFF2-40B4-BE49-F238E27FC236}">
                    <a16:creationId xmlns:a16="http://schemas.microsoft.com/office/drawing/2014/main" id="{9504832A-F7AD-4BF4-B438-C37F6D7AE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20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3" name="Oval 2445">
                <a:extLst>
                  <a:ext uri="{FF2B5EF4-FFF2-40B4-BE49-F238E27FC236}">
                    <a16:creationId xmlns:a16="http://schemas.microsoft.com/office/drawing/2014/main" id="{7D335419-35DA-48CB-90B8-1CB3AC28B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03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4" name="Oval 2446">
                <a:extLst>
                  <a:ext uri="{FF2B5EF4-FFF2-40B4-BE49-F238E27FC236}">
                    <a16:creationId xmlns:a16="http://schemas.microsoft.com/office/drawing/2014/main" id="{78362485-415E-4855-91D3-B2C12DFC8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13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5" name="Oval 2447">
                <a:extLst>
                  <a:ext uri="{FF2B5EF4-FFF2-40B4-BE49-F238E27FC236}">
                    <a16:creationId xmlns:a16="http://schemas.microsoft.com/office/drawing/2014/main" id="{F10F5AB9-39A1-4C05-A554-0B65F158E8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21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6" name="Oval 2448">
                <a:extLst>
                  <a:ext uri="{FF2B5EF4-FFF2-40B4-BE49-F238E27FC236}">
                    <a16:creationId xmlns:a16="http://schemas.microsoft.com/office/drawing/2014/main" id="{FF8E4707-E7F6-4B8D-A563-78C144126C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1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7" name="Oval 2449">
                <a:extLst>
                  <a:ext uri="{FF2B5EF4-FFF2-40B4-BE49-F238E27FC236}">
                    <a16:creationId xmlns:a16="http://schemas.microsoft.com/office/drawing/2014/main" id="{3E2A892E-1F44-412F-B9D3-A05C91CBAF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1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8" name="Oval 2450">
                <a:extLst>
                  <a:ext uri="{FF2B5EF4-FFF2-40B4-BE49-F238E27FC236}">
                    <a16:creationId xmlns:a16="http://schemas.microsoft.com/office/drawing/2014/main" id="{38173EF6-4899-4343-82F8-5C892781F4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09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29" name="Oval 2451">
                <a:extLst>
                  <a:ext uri="{FF2B5EF4-FFF2-40B4-BE49-F238E27FC236}">
                    <a16:creationId xmlns:a16="http://schemas.microsoft.com/office/drawing/2014/main" id="{D10EF11C-A3CD-4697-91ED-805BC71107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0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0" name="Oval 2452">
                <a:extLst>
                  <a:ext uri="{FF2B5EF4-FFF2-40B4-BE49-F238E27FC236}">
                    <a16:creationId xmlns:a16="http://schemas.microsoft.com/office/drawing/2014/main" id="{44CD05A4-34DB-4CA7-854F-F9E4D410CD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0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1" name="Oval 2453">
                <a:extLst>
                  <a:ext uri="{FF2B5EF4-FFF2-40B4-BE49-F238E27FC236}">
                    <a16:creationId xmlns:a16="http://schemas.microsoft.com/office/drawing/2014/main" id="{4B855DA3-0557-453A-B3C3-A0DE5C8FF2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199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2" name="Oval 2454">
                <a:extLst>
                  <a:ext uri="{FF2B5EF4-FFF2-40B4-BE49-F238E27FC236}">
                    <a16:creationId xmlns:a16="http://schemas.microsoft.com/office/drawing/2014/main" id="{BE60DA1E-316A-4D94-A88E-B711A3D491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0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3" name="Oval 2455">
                <a:extLst>
                  <a:ext uri="{FF2B5EF4-FFF2-40B4-BE49-F238E27FC236}">
                    <a16:creationId xmlns:a16="http://schemas.microsoft.com/office/drawing/2014/main" id="{C52EA48F-99D5-4723-B401-1FB948466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4" y="20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4" name="Oval 2456">
                <a:extLst>
                  <a:ext uri="{FF2B5EF4-FFF2-40B4-BE49-F238E27FC236}">
                    <a16:creationId xmlns:a16="http://schemas.microsoft.com/office/drawing/2014/main" id="{2969E2C8-BC97-4CE3-A836-5FE285E10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11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5" name="Oval 2457">
                <a:extLst>
                  <a:ext uri="{FF2B5EF4-FFF2-40B4-BE49-F238E27FC236}">
                    <a16:creationId xmlns:a16="http://schemas.microsoft.com/office/drawing/2014/main" id="{AC487616-9046-42F7-A89C-3B83D43811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8" y="20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6" name="Oval 2458">
                <a:extLst>
                  <a:ext uri="{FF2B5EF4-FFF2-40B4-BE49-F238E27FC236}">
                    <a16:creationId xmlns:a16="http://schemas.microsoft.com/office/drawing/2014/main" id="{3DEBC49B-1E4C-49F3-9F9D-F6C9BD6C0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09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7" name="Oval 2459">
                <a:extLst>
                  <a:ext uri="{FF2B5EF4-FFF2-40B4-BE49-F238E27FC236}">
                    <a16:creationId xmlns:a16="http://schemas.microsoft.com/office/drawing/2014/main" id="{62F02DDB-B6A5-4650-9BE6-5528FD5EE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20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8" name="Oval 2460">
                <a:extLst>
                  <a:ext uri="{FF2B5EF4-FFF2-40B4-BE49-F238E27FC236}">
                    <a16:creationId xmlns:a16="http://schemas.microsoft.com/office/drawing/2014/main" id="{5F5C4FCC-D3D6-46B8-BA59-1FD62EF443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8" y="209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39" name="Oval 2461">
                <a:extLst>
                  <a:ext uri="{FF2B5EF4-FFF2-40B4-BE49-F238E27FC236}">
                    <a16:creationId xmlns:a16="http://schemas.microsoft.com/office/drawing/2014/main" id="{AFD4D517-3326-47A6-9618-1C489A01E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21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0" name="Oval 2462">
                <a:extLst>
                  <a:ext uri="{FF2B5EF4-FFF2-40B4-BE49-F238E27FC236}">
                    <a16:creationId xmlns:a16="http://schemas.microsoft.com/office/drawing/2014/main" id="{FEB07C64-5D6D-4C9A-9EC5-623E6458C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5" y="21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1" name="Oval 2463">
                <a:extLst>
                  <a:ext uri="{FF2B5EF4-FFF2-40B4-BE49-F238E27FC236}">
                    <a16:creationId xmlns:a16="http://schemas.microsoft.com/office/drawing/2014/main" id="{A1811397-9CA9-4DB1-9FFD-FD48FCB2E9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5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2" name="Oval 2464">
                <a:extLst>
                  <a:ext uri="{FF2B5EF4-FFF2-40B4-BE49-F238E27FC236}">
                    <a16:creationId xmlns:a16="http://schemas.microsoft.com/office/drawing/2014/main" id="{4CB9C554-FDFB-45BC-A190-5E070315D7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14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3" name="Oval 2465">
                <a:extLst>
                  <a:ext uri="{FF2B5EF4-FFF2-40B4-BE49-F238E27FC236}">
                    <a16:creationId xmlns:a16="http://schemas.microsoft.com/office/drawing/2014/main" id="{C2F45014-1B53-41DA-A4A2-A263988CD6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11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4" name="Oval 2466">
                <a:extLst>
                  <a:ext uri="{FF2B5EF4-FFF2-40B4-BE49-F238E27FC236}">
                    <a16:creationId xmlns:a16="http://schemas.microsoft.com/office/drawing/2014/main" id="{E905B526-8FD9-41B7-B74B-9629113ADA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5" name="Oval 2467">
                <a:extLst>
                  <a:ext uri="{FF2B5EF4-FFF2-40B4-BE49-F238E27FC236}">
                    <a16:creationId xmlns:a16="http://schemas.microsoft.com/office/drawing/2014/main" id="{B5D937F2-5EB7-40CF-9ADE-963378957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210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6" name="Oval 2468">
                <a:extLst>
                  <a:ext uri="{FF2B5EF4-FFF2-40B4-BE49-F238E27FC236}">
                    <a16:creationId xmlns:a16="http://schemas.microsoft.com/office/drawing/2014/main" id="{EFA5841B-6BE8-475B-A5B5-27DCF4EE2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7" name="Oval 2469">
                <a:extLst>
                  <a:ext uri="{FF2B5EF4-FFF2-40B4-BE49-F238E27FC236}">
                    <a16:creationId xmlns:a16="http://schemas.microsoft.com/office/drawing/2014/main" id="{DB7C518F-76F3-419B-B90A-6DC9E7E09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21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8" name="Oval 2470">
                <a:extLst>
                  <a:ext uri="{FF2B5EF4-FFF2-40B4-BE49-F238E27FC236}">
                    <a16:creationId xmlns:a16="http://schemas.microsoft.com/office/drawing/2014/main" id="{F6483961-E59D-470E-86A9-0A68F1B632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11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49" name="Oval 2471">
                <a:extLst>
                  <a:ext uri="{FF2B5EF4-FFF2-40B4-BE49-F238E27FC236}">
                    <a16:creationId xmlns:a16="http://schemas.microsoft.com/office/drawing/2014/main" id="{BA672061-4E7C-464B-B0E7-77D88CE20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21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0" name="Oval 2472">
                <a:extLst>
                  <a:ext uri="{FF2B5EF4-FFF2-40B4-BE49-F238E27FC236}">
                    <a16:creationId xmlns:a16="http://schemas.microsoft.com/office/drawing/2014/main" id="{D2FD72EE-863D-4A5E-B22F-C6B9C97B37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1" name="Oval 2473">
                <a:extLst>
                  <a:ext uri="{FF2B5EF4-FFF2-40B4-BE49-F238E27FC236}">
                    <a16:creationId xmlns:a16="http://schemas.microsoft.com/office/drawing/2014/main" id="{1C2057D7-CBD1-4AC1-94FE-C5CBA1D3B3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208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2" name="Oval 2474">
                <a:extLst>
                  <a:ext uri="{FF2B5EF4-FFF2-40B4-BE49-F238E27FC236}">
                    <a16:creationId xmlns:a16="http://schemas.microsoft.com/office/drawing/2014/main" id="{DE9A3D0C-B4F9-4CFA-B1E8-0E748F4601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0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3" name="Oval 2475">
                <a:extLst>
                  <a:ext uri="{FF2B5EF4-FFF2-40B4-BE49-F238E27FC236}">
                    <a16:creationId xmlns:a16="http://schemas.microsoft.com/office/drawing/2014/main" id="{863CB4E8-43B8-4594-B973-347FEAF2BC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4" name="Oval 2476">
                <a:extLst>
                  <a:ext uri="{FF2B5EF4-FFF2-40B4-BE49-F238E27FC236}">
                    <a16:creationId xmlns:a16="http://schemas.microsoft.com/office/drawing/2014/main" id="{E993EBA2-0862-4483-B12F-DD61D8936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5" name="Oval 2477">
                <a:extLst>
                  <a:ext uri="{FF2B5EF4-FFF2-40B4-BE49-F238E27FC236}">
                    <a16:creationId xmlns:a16="http://schemas.microsoft.com/office/drawing/2014/main" id="{1433140D-5930-4B2C-9660-2F8241CA33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1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6" name="Oval 2478">
                <a:extLst>
                  <a:ext uri="{FF2B5EF4-FFF2-40B4-BE49-F238E27FC236}">
                    <a16:creationId xmlns:a16="http://schemas.microsoft.com/office/drawing/2014/main" id="{AE1F9C7C-FD75-46D1-99AB-E5C99CCC9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212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7" name="Oval 2479">
                <a:extLst>
                  <a:ext uri="{FF2B5EF4-FFF2-40B4-BE49-F238E27FC236}">
                    <a16:creationId xmlns:a16="http://schemas.microsoft.com/office/drawing/2014/main" id="{5D9A92BE-D3E3-470C-8426-54870F1B1C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26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8" name="Oval 2480">
                <a:extLst>
                  <a:ext uri="{FF2B5EF4-FFF2-40B4-BE49-F238E27FC236}">
                    <a16:creationId xmlns:a16="http://schemas.microsoft.com/office/drawing/2014/main" id="{1E1E1CFE-F00B-45EF-BB75-77A6FD896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2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59" name="Oval 2481">
                <a:extLst>
                  <a:ext uri="{FF2B5EF4-FFF2-40B4-BE49-F238E27FC236}">
                    <a16:creationId xmlns:a16="http://schemas.microsoft.com/office/drawing/2014/main" id="{5B80222B-E6A9-4C41-94CE-DACF73344D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22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0" name="Oval 2482">
                <a:extLst>
                  <a:ext uri="{FF2B5EF4-FFF2-40B4-BE49-F238E27FC236}">
                    <a16:creationId xmlns:a16="http://schemas.microsoft.com/office/drawing/2014/main" id="{C22413FA-0B08-405B-AC54-A3BFCCBB9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290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1" name="Oval 2483">
                <a:extLst>
                  <a:ext uri="{FF2B5EF4-FFF2-40B4-BE49-F238E27FC236}">
                    <a16:creationId xmlns:a16="http://schemas.microsoft.com/office/drawing/2014/main" id="{448E3B09-BDEF-457D-A499-23A140978D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232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2" name="Oval 2484">
                <a:extLst>
                  <a:ext uri="{FF2B5EF4-FFF2-40B4-BE49-F238E27FC236}">
                    <a16:creationId xmlns:a16="http://schemas.microsoft.com/office/drawing/2014/main" id="{5AA589CC-D906-470B-A357-414EE5740C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8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3" name="Oval 2485">
                <a:extLst>
                  <a:ext uri="{FF2B5EF4-FFF2-40B4-BE49-F238E27FC236}">
                    <a16:creationId xmlns:a16="http://schemas.microsoft.com/office/drawing/2014/main" id="{3AF4A8A3-65F4-4FB7-8B9B-B8D6DEF13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3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4" name="Oval 2486">
                <a:extLst>
                  <a:ext uri="{FF2B5EF4-FFF2-40B4-BE49-F238E27FC236}">
                    <a16:creationId xmlns:a16="http://schemas.microsoft.com/office/drawing/2014/main" id="{3A7BC00F-7A93-4648-9F45-A6B2CE303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8" y="227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5" name="Oval 2487">
                <a:extLst>
                  <a:ext uri="{FF2B5EF4-FFF2-40B4-BE49-F238E27FC236}">
                    <a16:creationId xmlns:a16="http://schemas.microsoft.com/office/drawing/2014/main" id="{9B565AAE-CC81-4693-97C2-B91DBFC5C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23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6" name="Oval 2488">
                <a:extLst>
                  <a:ext uri="{FF2B5EF4-FFF2-40B4-BE49-F238E27FC236}">
                    <a16:creationId xmlns:a16="http://schemas.microsoft.com/office/drawing/2014/main" id="{7CF6A065-56CC-4FB0-B6EB-57A245F02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3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7" name="Oval 2489">
                <a:extLst>
                  <a:ext uri="{FF2B5EF4-FFF2-40B4-BE49-F238E27FC236}">
                    <a16:creationId xmlns:a16="http://schemas.microsoft.com/office/drawing/2014/main" id="{F67333BF-77CE-4C22-867B-584152D24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1" y="226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8" name="Oval 2490">
                <a:extLst>
                  <a:ext uri="{FF2B5EF4-FFF2-40B4-BE49-F238E27FC236}">
                    <a16:creationId xmlns:a16="http://schemas.microsoft.com/office/drawing/2014/main" id="{85D6A1EA-C2E3-4E52-912B-AB871A6B0B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326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69" name="Oval 2491">
                <a:extLst>
                  <a:ext uri="{FF2B5EF4-FFF2-40B4-BE49-F238E27FC236}">
                    <a16:creationId xmlns:a16="http://schemas.microsoft.com/office/drawing/2014/main" id="{4DC68764-8C64-4AE8-8F77-ADB58DD90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23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0" name="Oval 2492">
                <a:extLst>
                  <a:ext uri="{FF2B5EF4-FFF2-40B4-BE49-F238E27FC236}">
                    <a16:creationId xmlns:a16="http://schemas.microsoft.com/office/drawing/2014/main" id="{157B1FB7-26F4-4E4B-B08C-05ABD84A49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29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1" name="Oval 2493">
                <a:extLst>
                  <a:ext uri="{FF2B5EF4-FFF2-40B4-BE49-F238E27FC236}">
                    <a16:creationId xmlns:a16="http://schemas.microsoft.com/office/drawing/2014/main" id="{4559F5FB-F132-4566-8AEF-2BA8CABA73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2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2" name="Oval 2494">
                <a:extLst>
                  <a:ext uri="{FF2B5EF4-FFF2-40B4-BE49-F238E27FC236}">
                    <a16:creationId xmlns:a16="http://schemas.microsoft.com/office/drawing/2014/main" id="{9449B4DE-DDB6-4661-94F7-C6F0A26B90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8" y="2283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3" name="Oval 2495">
                <a:extLst>
                  <a:ext uri="{FF2B5EF4-FFF2-40B4-BE49-F238E27FC236}">
                    <a16:creationId xmlns:a16="http://schemas.microsoft.com/office/drawing/2014/main" id="{6F10BFF7-B60E-41ED-BFCF-8A44EB369E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5" y="22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4" name="Oval 2496">
                <a:extLst>
                  <a:ext uri="{FF2B5EF4-FFF2-40B4-BE49-F238E27FC236}">
                    <a16:creationId xmlns:a16="http://schemas.microsoft.com/office/drawing/2014/main" id="{002AD4BF-654E-4BA5-AAF3-2E367B072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34" y="22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5" name="Oval 2497">
                <a:extLst>
                  <a:ext uri="{FF2B5EF4-FFF2-40B4-BE49-F238E27FC236}">
                    <a16:creationId xmlns:a16="http://schemas.microsoft.com/office/drawing/2014/main" id="{940467A4-1086-45E8-A244-F121DEA4E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231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6" name="Oval 2498">
                <a:extLst>
                  <a:ext uri="{FF2B5EF4-FFF2-40B4-BE49-F238E27FC236}">
                    <a16:creationId xmlns:a16="http://schemas.microsoft.com/office/drawing/2014/main" id="{1CB46D45-881B-4139-8D53-0E8744BA8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3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7" name="Oval 2499">
                <a:extLst>
                  <a:ext uri="{FF2B5EF4-FFF2-40B4-BE49-F238E27FC236}">
                    <a16:creationId xmlns:a16="http://schemas.microsoft.com/office/drawing/2014/main" id="{7F470D57-2699-4C62-BE2C-8E7318FE7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22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8" name="Oval 2500">
                <a:extLst>
                  <a:ext uri="{FF2B5EF4-FFF2-40B4-BE49-F238E27FC236}">
                    <a16:creationId xmlns:a16="http://schemas.microsoft.com/office/drawing/2014/main" id="{785E437E-B1B5-479B-9540-1C039E4CCD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226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79" name="Oval 2501">
                <a:extLst>
                  <a:ext uri="{FF2B5EF4-FFF2-40B4-BE49-F238E27FC236}">
                    <a16:creationId xmlns:a16="http://schemas.microsoft.com/office/drawing/2014/main" id="{ECA6D65A-3633-409A-87ED-C57359AEA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1" y="2283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0" name="Oval 2502">
                <a:extLst>
                  <a:ext uri="{FF2B5EF4-FFF2-40B4-BE49-F238E27FC236}">
                    <a16:creationId xmlns:a16="http://schemas.microsoft.com/office/drawing/2014/main" id="{005ADF94-CBEA-4552-9379-78124F313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8" y="23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1" name="Oval 2503">
                <a:extLst>
                  <a:ext uri="{FF2B5EF4-FFF2-40B4-BE49-F238E27FC236}">
                    <a16:creationId xmlns:a16="http://schemas.microsoft.com/office/drawing/2014/main" id="{FE0E7EC1-B719-4C7F-9624-211F2F825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1" y="23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2" name="Oval 2504">
                <a:extLst>
                  <a:ext uri="{FF2B5EF4-FFF2-40B4-BE49-F238E27FC236}">
                    <a16:creationId xmlns:a16="http://schemas.microsoft.com/office/drawing/2014/main" id="{56D0CB12-27F3-43DE-9E28-94327493E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23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3" name="Oval 2505">
                <a:extLst>
                  <a:ext uri="{FF2B5EF4-FFF2-40B4-BE49-F238E27FC236}">
                    <a16:creationId xmlns:a16="http://schemas.microsoft.com/office/drawing/2014/main" id="{E8FB3B91-6EC9-4835-9CB9-F9DFF95CAD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23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4" name="Oval 2506">
                <a:extLst>
                  <a:ext uri="{FF2B5EF4-FFF2-40B4-BE49-F238E27FC236}">
                    <a16:creationId xmlns:a16="http://schemas.microsoft.com/office/drawing/2014/main" id="{83D7C722-26E1-4575-B3E8-5B8DEA1419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8" y="23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5" name="Oval 2507">
                <a:extLst>
                  <a:ext uri="{FF2B5EF4-FFF2-40B4-BE49-F238E27FC236}">
                    <a16:creationId xmlns:a16="http://schemas.microsoft.com/office/drawing/2014/main" id="{580FA274-79D1-4692-BCC6-E3388670E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01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6" name="Oval 2508">
                <a:extLst>
                  <a:ext uri="{FF2B5EF4-FFF2-40B4-BE49-F238E27FC236}">
                    <a16:creationId xmlns:a16="http://schemas.microsoft.com/office/drawing/2014/main" id="{BDCA67F1-387F-4F33-8072-4B7017903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24" y="23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7" name="Oval 2509">
                <a:extLst>
                  <a:ext uri="{FF2B5EF4-FFF2-40B4-BE49-F238E27FC236}">
                    <a16:creationId xmlns:a16="http://schemas.microsoft.com/office/drawing/2014/main" id="{4AEC9462-46A3-4EA2-BF42-7E236506E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22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8" name="Oval 2510">
                <a:extLst>
                  <a:ext uri="{FF2B5EF4-FFF2-40B4-BE49-F238E27FC236}">
                    <a16:creationId xmlns:a16="http://schemas.microsoft.com/office/drawing/2014/main" id="{BBECA435-884E-44BE-B4BE-0D9202262B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83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89" name="Oval 2511">
                <a:extLst>
                  <a:ext uri="{FF2B5EF4-FFF2-40B4-BE49-F238E27FC236}">
                    <a16:creationId xmlns:a16="http://schemas.microsoft.com/office/drawing/2014/main" id="{2595F84C-87B4-41B4-9C23-8173BA93B2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3" y="22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0" name="Oval 2512">
                <a:extLst>
                  <a:ext uri="{FF2B5EF4-FFF2-40B4-BE49-F238E27FC236}">
                    <a16:creationId xmlns:a16="http://schemas.microsoft.com/office/drawing/2014/main" id="{1352ADAB-9EC7-4F6E-86A4-941A529C37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1" name="Oval 2513">
                <a:extLst>
                  <a:ext uri="{FF2B5EF4-FFF2-40B4-BE49-F238E27FC236}">
                    <a16:creationId xmlns:a16="http://schemas.microsoft.com/office/drawing/2014/main" id="{F5E9882D-DF1E-4F3D-9C87-153CF008C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6" y="22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2" name="Oval 2514">
                <a:extLst>
                  <a:ext uri="{FF2B5EF4-FFF2-40B4-BE49-F238E27FC236}">
                    <a16:creationId xmlns:a16="http://schemas.microsoft.com/office/drawing/2014/main" id="{54E6A157-0C34-4D12-B852-23E403EB2D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3" y="22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3" name="Oval 2515">
                <a:extLst>
                  <a:ext uri="{FF2B5EF4-FFF2-40B4-BE49-F238E27FC236}">
                    <a16:creationId xmlns:a16="http://schemas.microsoft.com/office/drawing/2014/main" id="{A438E1BE-CBC4-47A5-A8CA-E6147A3F31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6" y="22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4" name="Oval 2516">
                <a:extLst>
                  <a:ext uri="{FF2B5EF4-FFF2-40B4-BE49-F238E27FC236}">
                    <a16:creationId xmlns:a16="http://schemas.microsoft.com/office/drawing/2014/main" id="{E6977B8A-DF09-4CCC-8EED-2BE199738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09" y="22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5" name="Oval 2517">
                <a:extLst>
                  <a:ext uri="{FF2B5EF4-FFF2-40B4-BE49-F238E27FC236}">
                    <a16:creationId xmlns:a16="http://schemas.microsoft.com/office/drawing/2014/main" id="{4469A12D-221D-4524-9559-5E33CC7BA4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29" y="22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6" name="Oval 2518">
                <a:extLst>
                  <a:ext uri="{FF2B5EF4-FFF2-40B4-BE49-F238E27FC236}">
                    <a16:creationId xmlns:a16="http://schemas.microsoft.com/office/drawing/2014/main" id="{73B49D34-9EFF-43F5-A29D-606D57E255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5" y="226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7" name="Oval 2519">
                <a:extLst>
                  <a:ext uri="{FF2B5EF4-FFF2-40B4-BE49-F238E27FC236}">
                    <a16:creationId xmlns:a16="http://schemas.microsoft.com/office/drawing/2014/main" id="{EE27DF92-EDDE-46A8-AA85-CBBB99C8EE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2" y="229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8" name="Oval 2520">
                <a:extLst>
                  <a:ext uri="{FF2B5EF4-FFF2-40B4-BE49-F238E27FC236}">
                    <a16:creationId xmlns:a16="http://schemas.microsoft.com/office/drawing/2014/main" id="{63F823EC-7310-4426-8409-68D8939D84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16" y="23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099" name="Oval 2521">
                <a:extLst>
                  <a:ext uri="{FF2B5EF4-FFF2-40B4-BE49-F238E27FC236}">
                    <a16:creationId xmlns:a16="http://schemas.microsoft.com/office/drawing/2014/main" id="{1F994B5A-BFE7-4CB5-9520-FD79F9162D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39" y="23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0" name="Oval 2522">
                <a:extLst>
                  <a:ext uri="{FF2B5EF4-FFF2-40B4-BE49-F238E27FC236}">
                    <a16:creationId xmlns:a16="http://schemas.microsoft.com/office/drawing/2014/main" id="{41DDBA15-20D0-42D8-82FD-BB73028BD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96" y="22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1" name="Oval 2523">
                <a:extLst>
                  <a:ext uri="{FF2B5EF4-FFF2-40B4-BE49-F238E27FC236}">
                    <a16:creationId xmlns:a16="http://schemas.microsoft.com/office/drawing/2014/main" id="{CBCA60FC-7F22-4F7C-9812-485FA0048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0" y="22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2" name="Oval 2524">
                <a:extLst>
                  <a:ext uri="{FF2B5EF4-FFF2-40B4-BE49-F238E27FC236}">
                    <a16:creationId xmlns:a16="http://schemas.microsoft.com/office/drawing/2014/main" id="{88EE3EFF-229B-4E74-B712-A7EC5B56C8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22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2103" name="Oval 2525">
                <a:extLst>
                  <a:ext uri="{FF2B5EF4-FFF2-40B4-BE49-F238E27FC236}">
                    <a16:creationId xmlns:a16="http://schemas.microsoft.com/office/drawing/2014/main" id="{D1C08B93-76F8-4845-AC86-4CA4765E43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49" y="22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6" name="Group 2727">
              <a:extLst>
                <a:ext uri="{FF2B5EF4-FFF2-40B4-BE49-F238E27FC236}">
                  <a16:creationId xmlns:a16="http://schemas.microsoft.com/office/drawing/2014/main" id="{ECE30D3F-4F29-4AA2-AD4D-9310C94FFA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437" y="1939"/>
              <a:ext cx="777" cy="604"/>
              <a:chOff x="2437" y="1939"/>
              <a:chExt cx="777" cy="604"/>
            </a:xfrm>
          </p:grpSpPr>
          <p:sp>
            <p:nvSpPr>
              <p:cNvPr id="21704" name="Oval 2527">
                <a:extLst>
                  <a:ext uri="{FF2B5EF4-FFF2-40B4-BE49-F238E27FC236}">
                    <a16:creationId xmlns:a16="http://schemas.microsoft.com/office/drawing/2014/main" id="{DCBF6F77-2FA3-43A7-AC8B-4F175FA37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2" y="231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5" name="Oval 2528">
                <a:extLst>
                  <a:ext uri="{FF2B5EF4-FFF2-40B4-BE49-F238E27FC236}">
                    <a16:creationId xmlns:a16="http://schemas.microsoft.com/office/drawing/2014/main" id="{63FACB00-E73A-4AB1-A591-108DFDD185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59" y="232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6" name="Oval 2529">
                <a:extLst>
                  <a:ext uri="{FF2B5EF4-FFF2-40B4-BE49-F238E27FC236}">
                    <a16:creationId xmlns:a16="http://schemas.microsoft.com/office/drawing/2014/main" id="{331FA6B9-E4F6-42E1-BAB3-02CF0D57F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5" y="23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7" name="Oval 2530">
                <a:extLst>
                  <a:ext uri="{FF2B5EF4-FFF2-40B4-BE49-F238E27FC236}">
                    <a16:creationId xmlns:a16="http://schemas.microsoft.com/office/drawing/2014/main" id="{80E04DC5-C633-44BF-896B-E9E57BF8D2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95" y="23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8" name="Oval 2531">
                <a:extLst>
                  <a:ext uri="{FF2B5EF4-FFF2-40B4-BE49-F238E27FC236}">
                    <a16:creationId xmlns:a16="http://schemas.microsoft.com/office/drawing/2014/main" id="{3048D990-11D3-4BDD-A42A-435F24A3B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22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9" name="Oval 2532">
                <a:extLst>
                  <a:ext uri="{FF2B5EF4-FFF2-40B4-BE49-F238E27FC236}">
                    <a16:creationId xmlns:a16="http://schemas.microsoft.com/office/drawing/2014/main" id="{0C83878B-3B16-40F1-B5B2-516B113BE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2283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0" name="Oval 2533">
                <a:extLst>
                  <a:ext uri="{FF2B5EF4-FFF2-40B4-BE49-F238E27FC236}">
                    <a16:creationId xmlns:a16="http://schemas.microsoft.com/office/drawing/2014/main" id="{6E00C295-5CE0-4F09-B032-B1EA3BDF0B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1" name="Oval 2534">
                <a:extLst>
                  <a:ext uri="{FF2B5EF4-FFF2-40B4-BE49-F238E27FC236}">
                    <a16:creationId xmlns:a16="http://schemas.microsoft.com/office/drawing/2014/main" id="{56FF7AA1-E8D8-4C22-B053-ED7C3B82C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221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2" name="Oval 2535">
                <a:extLst>
                  <a:ext uri="{FF2B5EF4-FFF2-40B4-BE49-F238E27FC236}">
                    <a16:creationId xmlns:a16="http://schemas.microsoft.com/office/drawing/2014/main" id="{D8EE3188-488D-4786-9F04-5A2DEE4993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3" name="Oval 2536">
                <a:extLst>
                  <a:ext uri="{FF2B5EF4-FFF2-40B4-BE49-F238E27FC236}">
                    <a16:creationId xmlns:a16="http://schemas.microsoft.com/office/drawing/2014/main" id="{322976F9-C59B-4870-9ED9-A256854689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219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4" name="Oval 2537">
                <a:extLst>
                  <a:ext uri="{FF2B5EF4-FFF2-40B4-BE49-F238E27FC236}">
                    <a16:creationId xmlns:a16="http://schemas.microsoft.com/office/drawing/2014/main" id="{D2660D29-7EFB-4AB5-B52E-59A8C062C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2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5" name="Oval 2538">
                <a:extLst>
                  <a:ext uri="{FF2B5EF4-FFF2-40B4-BE49-F238E27FC236}">
                    <a16:creationId xmlns:a16="http://schemas.microsoft.com/office/drawing/2014/main" id="{F8CEAB8A-A47D-44EC-BA6B-0E46BFF91D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22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6" name="Oval 2539">
                <a:extLst>
                  <a:ext uri="{FF2B5EF4-FFF2-40B4-BE49-F238E27FC236}">
                    <a16:creationId xmlns:a16="http://schemas.microsoft.com/office/drawing/2014/main" id="{CFDD7E11-A202-4301-A9D6-B9F279B1E4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2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7" name="Oval 2540">
                <a:extLst>
                  <a:ext uri="{FF2B5EF4-FFF2-40B4-BE49-F238E27FC236}">
                    <a16:creationId xmlns:a16="http://schemas.microsoft.com/office/drawing/2014/main" id="{42986F6F-9CCE-4DD5-9DE2-63AC21E760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8" name="Oval 2541">
                <a:extLst>
                  <a:ext uri="{FF2B5EF4-FFF2-40B4-BE49-F238E27FC236}">
                    <a16:creationId xmlns:a16="http://schemas.microsoft.com/office/drawing/2014/main" id="{7A6B3C9A-C48D-47BF-A2AD-6817C373F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19" name="Oval 2542">
                <a:extLst>
                  <a:ext uri="{FF2B5EF4-FFF2-40B4-BE49-F238E27FC236}">
                    <a16:creationId xmlns:a16="http://schemas.microsoft.com/office/drawing/2014/main" id="{67648D06-554E-4BEE-8F28-651F2D3C0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23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0" name="Oval 2543">
                <a:extLst>
                  <a:ext uri="{FF2B5EF4-FFF2-40B4-BE49-F238E27FC236}">
                    <a16:creationId xmlns:a16="http://schemas.microsoft.com/office/drawing/2014/main" id="{24AC977C-FE20-4D5D-BCB8-898CA5A6A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22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1" name="Oval 2544">
                <a:extLst>
                  <a:ext uri="{FF2B5EF4-FFF2-40B4-BE49-F238E27FC236}">
                    <a16:creationId xmlns:a16="http://schemas.microsoft.com/office/drawing/2014/main" id="{0E4E49C0-6120-4DD7-B34D-B316409886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23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2" name="Oval 2545">
                <a:extLst>
                  <a:ext uri="{FF2B5EF4-FFF2-40B4-BE49-F238E27FC236}">
                    <a16:creationId xmlns:a16="http://schemas.microsoft.com/office/drawing/2014/main" id="{5AB28442-8381-4064-8B5E-237CAD924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22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3" name="Oval 2546">
                <a:extLst>
                  <a:ext uri="{FF2B5EF4-FFF2-40B4-BE49-F238E27FC236}">
                    <a16:creationId xmlns:a16="http://schemas.microsoft.com/office/drawing/2014/main" id="{76743890-4570-4A17-BA3E-7F6B637A8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21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4" name="Oval 2547">
                <a:extLst>
                  <a:ext uri="{FF2B5EF4-FFF2-40B4-BE49-F238E27FC236}">
                    <a16:creationId xmlns:a16="http://schemas.microsoft.com/office/drawing/2014/main" id="{BC919E39-47CA-444A-8665-3AD440B100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1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5" name="Oval 2548">
                <a:extLst>
                  <a:ext uri="{FF2B5EF4-FFF2-40B4-BE49-F238E27FC236}">
                    <a16:creationId xmlns:a16="http://schemas.microsoft.com/office/drawing/2014/main" id="{A0FF8CAF-9147-424A-AE4E-A87630EBC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215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6" name="Oval 2549">
                <a:extLst>
                  <a:ext uri="{FF2B5EF4-FFF2-40B4-BE49-F238E27FC236}">
                    <a16:creationId xmlns:a16="http://schemas.microsoft.com/office/drawing/2014/main" id="{3777A11D-183B-4DA2-86F8-71AC8E08B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1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7" name="Oval 2550">
                <a:extLst>
                  <a:ext uri="{FF2B5EF4-FFF2-40B4-BE49-F238E27FC236}">
                    <a16:creationId xmlns:a16="http://schemas.microsoft.com/office/drawing/2014/main" id="{7E1F63F9-ACFA-4AA0-A3B9-C454918530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22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8" name="Oval 2551">
                <a:extLst>
                  <a:ext uri="{FF2B5EF4-FFF2-40B4-BE49-F238E27FC236}">
                    <a16:creationId xmlns:a16="http://schemas.microsoft.com/office/drawing/2014/main" id="{7C190787-7AC1-4B46-BE0C-A41719C11F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1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29" name="Oval 2552">
                <a:extLst>
                  <a:ext uri="{FF2B5EF4-FFF2-40B4-BE49-F238E27FC236}">
                    <a16:creationId xmlns:a16="http://schemas.microsoft.com/office/drawing/2014/main" id="{2A12CB43-50D5-4098-B4DA-88CB35DFA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22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0" name="Oval 2553">
                <a:extLst>
                  <a:ext uri="{FF2B5EF4-FFF2-40B4-BE49-F238E27FC236}">
                    <a16:creationId xmlns:a16="http://schemas.microsoft.com/office/drawing/2014/main" id="{B71DC6FF-D8AC-4D8F-A648-4BBD607D2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21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1" name="Oval 2554">
                <a:extLst>
                  <a:ext uri="{FF2B5EF4-FFF2-40B4-BE49-F238E27FC236}">
                    <a16:creationId xmlns:a16="http://schemas.microsoft.com/office/drawing/2014/main" id="{EB47103E-1061-4D55-9303-2EAC6CDB7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1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2" name="Oval 2555">
                <a:extLst>
                  <a:ext uri="{FF2B5EF4-FFF2-40B4-BE49-F238E27FC236}">
                    <a16:creationId xmlns:a16="http://schemas.microsoft.com/office/drawing/2014/main" id="{9D8C6D3A-AD1F-464B-96FE-6E64145A04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223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3" name="Oval 2556">
                <a:extLst>
                  <a:ext uri="{FF2B5EF4-FFF2-40B4-BE49-F238E27FC236}">
                    <a16:creationId xmlns:a16="http://schemas.microsoft.com/office/drawing/2014/main" id="{2AA4204F-F1A4-48A7-B8B6-E9499B79E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22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4" name="Oval 2557">
                <a:extLst>
                  <a:ext uri="{FF2B5EF4-FFF2-40B4-BE49-F238E27FC236}">
                    <a16:creationId xmlns:a16="http://schemas.microsoft.com/office/drawing/2014/main" id="{FFD1ECEB-D600-44BF-A7C9-CBB446F8B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5" name="Oval 2558">
                <a:extLst>
                  <a:ext uri="{FF2B5EF4-FFF2-40B4-BE49-F238E27FC236}">
                    <a16:creationId xmlns:a16="http://schemas.microsoft.com/office/drawing/2014/main" id="{102611EE-0F0C-4E33-A003-D9FFB0D0E8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6" name="Oval 2559">
                <a:extLst>
                  <a:ext uri="{FF2B5EF4-FFF2-40B4-BE49-F238E27FC236}">
                    <a16:creationId xmlns:a16="http://schemas.microsoft.com/office/drawing/2014/main" id="{4A34CE2F-B981-4449-9EB2-286492E9E1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7" name="Oval 2560">
                <a:extLst>
                  <a:ext uri="{FF2B5EF4-FFF2-40B4-BE49-F238E27FC236}">
                    <a16:creationId xmlns:a16="http://schemas.microsoft.com/office/drawing/2014/main" id="{A9D87D3A-1DCB-42DB-A4E7-5FDC2C207F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8" name="Oval 2561">
                <a:extLst>
                  <a:ext uri="{FF2B5EF4-FFF2-40B4-BE49-F238E27FC236}">
                    <a16:creationId xmlns:a16="http://schemas.microsoft.com/office/drawing/2014/main" id="{5F81A93D-A22B-4A52-82E1-2C5821ADCD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39" name="Oval 2562">
                <a:extLst>
                  <a:ext uri="{FF2B5EF4-FFF2-40B4-BE49-F238E27FC236}">
                    <a16:creationId xmlns:a16="http://schemas.microsoft.com/office/drawing/2014/main" id="{B23DE3F3-5DA2-4EAF-AF57-16A5BCD35B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0" name="Oval 2563">
                <a:extLst>
                  <a:ext uri="{FF2B5EF4-FFF2-40B4-BE49-F238E27FC236}">
                    <a16:creationId xmlns:a16="http://schemas.microsoft.com/office/drawing/2014/main" id="{54CC425E-5DA1-411E-9BC4-A0F1D7912F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1" name="Oval 2564">
                <a:extLst>
                  <a:ext uri="{FF2B5EF4-FFF2-40B4-BE49-F238E27FC236}">
                    <a16:creationId xmlns:a16="http://schemas.microsoft.com/office/drawing/2014/main" id="{1105EAC9-4EA8-43AD-9AC4-750697D94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21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2" name="Oval 2565">
                <a:extLst>
                  <a:ext uri="{FF2B5EF4-FFF2-40B4-BE49-F238E27FC236}">
                    <a16:creationId xmlns:a16="http://schemas.microsoft.com/office/drawing/2014/main" id="{ECC5C9CA-E749-40FD-8B29-657C850F4F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2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3" name="Oval 2566">
                <a:extLst>
                  <a:ext uri="{FF2B5EF4-FFF2-40B4-BE49-F238E27FC236}">
                    <a16:creationId xmlns:a16="http://schemas.microsoft.com/office/drawing/2014/main" id="{12C0B21F-052F-4DEA-BF2D-B91AAE80F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209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4" name="Oval 2567">
                <a:extLst>
                  <a:ext uri="{FF2B5EF4-FFF2-40B4-BE49-F238E27FC236}">
                    <a16:creationId xmlns:a16="http://schemas.microsoft.com/office/drawing/2014/main" id="{70B634EC-0203-4C6B-92F6-D8BBE6BF93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1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5" name="Oval 2568">
                <a:extLst>
                  <a:ext uri="{FF2B5EF4-FFF2-40B4-BE49-F238E27FC236}">
                    <a16:creationId xmlns:a16="http://schemas.microsoft.com/office/drawing/2014/main" id="{F6E9CC26-77BB-4849-92C7-FF92025104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1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6" name="Oval 2569">
                <a:extLst>
                  <a:ext uri="{FF2B5EF4-FFF2-40B4-BE49-F238E27FC236}">
                    <a16:creationId xmlns:a16="http://schemas.microsoft.com/office/drawing/2014/main" id="{DC0AD4C6-796E-43E2-B814-764014D52F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7" name="Oval 2570">
                <a:extLst>
                  <a:ext uri="{FF2B5EF4-FFF2-40B4-BE49-F238E27FC236}">
                    <a16:creationId xmlns:a16="http://schemas.microsoft.com/office/drawing/2014/main" id="{6C0C8F3E-0C72-40C2-8534-498B7066A3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21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8" name="Oval 2571">
                <a:extLst>
                  <a:ext uri="{FF2B5EF4-FFF2-40B4-BE49-F238E27FC236}">
                    <a16:creationId xmlns:a16="http://schemas.microsoft.com/office/drawing/2014/main" id="{FAC7F08C-B8B0-4B33-9CC9-05ECCD1C2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7" y="211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49" name="Oval 2572">
                <a:extLst>
                  <a:ext uri="{FF2B5EF4-FFF2-40B4-BE49-F238E27FC236}">
                    <a16:creationId xmlns:a16="http://schemas.microsoft.com/office/drawing/2014/main" id="{E81AB231-DF87-4FF0-BF1B-DC81786BE7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0" name="Oval 2573">
                <a:extLst>
                  <a:ext uri="{FF2B5EF4-FFF2-40B4-BE49-F238E27FC236}">
                    <a16:creationId xmlns:a16="http://schemas.microsoft.com/office/drawing/2014/main" id="{A4BAE1C2-D226-454C-A256-737819F3CD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1" name="Oval 2574">
                <a:extLst>
                  <a:ext uri="{FF2B5EF4-FFF2-40B4-BE49-F238E27FC236}">
                    <a16:creationId xmlns:a16="http://schemas.microsoft.com/office/drawing/2014/main" id="{467E3BE7-7C5A-40E1-84C6-4487C6079E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2" name="Oval 2575">
                <a:extLst>
                  <a:ext uri="{FF2B5EF4-FFF2-40B4-BE49-F238E27FC236}">
                    <a16:creationId xmlns:a16="http://schemas.microsoft.com/office/drawing/2014/main" id="{F4279DD6-CB1D-43AB-87AA-3D895A5D2C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20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3" name="Oval 2576">
                <a:extLst>
                  <a:ext uri="{FF2B5EF4-FFF2-40B4-BE49-F238E27FC236}">
                    <a16:creationId xmlns:a16="http://schemas.microsoft.com/office/drawing/2014/main" id="{21AA78CA-A36F-4C15-AA92-E3AC898698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23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4" name="Oval 2577">
                <a:extLst>
                  <a:ext uri="{FF2B5EF4-FFF2-40B4-BE49-F238E27FC236}">
                    <a16:creationId xmlns:a16="http://schemas.microsoft.com/office/drawing/2014/main" id="{ABFE2851-69A8-40A7-8ECE-065A47BDE5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2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5" name="Oval 2578">
                <a:extLst>
                  <a:ext uri="{FF2B5EF4-FFF2-40B4-BE49-F238E27FC236}">
                    <a16:creationId xmlns:a16="http://schemas.microsoft.com/office/drawing/2014/main" id="{89CDB309-62A3-4F96-B82D-CA915F84D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2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6" name="Oval 2579">
                <a:extLst>
                  <a:ext uri="{FF2B5EF4-FFF2-40B4-BE49-F238E27FC236}">
                    <a16:creationId xmlns:a16="http://schemas.microsoft.com/office/drawing/2014/main" id="{5E4F7584-8126-4650-9FE3-9B31378C87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22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7" name="Oval 2580">
                <a:extLst>
                  <a:ext uri="{FF2B5EF4-FFF2-40B4-BE49-F238E27FC236}">
                    <a16:creationId xmlns:a16="http://schemas.microsoft.com/office/drawing/2014/main" id="{BB55A942-1717-4C06-BE6C-4347BCD3A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217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8" name="Oval 2581">
                <a:extLst>
                  <a:ext uri="{FF2B5EF4-FFF2-40B4-BE49-F238E27FC236}">
                    <a16:creationId xmlns:a16="http://schemas.microsoft.com/office/drawing/2014/main" id="{A10A0FB5-88E0-4362-9129-1691EEE08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2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59" name="Oval 2582">
                <a:extLst>
                  <a:ext uri="{FF2B5EF4-FFF2-40B4-BE49-F238E27FC236}">
                    <a16:creationId xmlns:a16="http://schemas.microsoft.com/office/drawing/2014/main" id="{FC8E55B0-2015-4080-A6DC-C1D8332755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2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0" name="Oval 2583">
                <a:extLst>
                  <a:ext uri="{FF2B5EF4-FFF2-40B4-BE49-F238E27FC236}">
                    <a16:creationId xmlns:a16="http://schemas.microsoft.com/office/drawing/2014/main" id="{AF2131B9-E3DC-4226-9CE2-9BCC41C785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1" name="Oval 2584">
                <a:extLst>
                  <a:ext uri="{FF2B5EF4-FFF2-40B4-BE49-F238E27FC236}">
                    <a16:creationId xmlns:a16="http://schemas.microsoft.com/office/drawing/2014/main" id="{4BE6F33D-A240-48F1-A8E2-4A41436B5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21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2" name="Oval 2585">
                <a:extLst>
                  <a:ext uri="{FF2B5EF4-FFF2-40B4-BE49-F238E27FC236}">
                    <a16:creationId xmlns:a16="http://schemas.microsoft.com/office/drawing/2014/main" id="{5BFF8A75-FC80-4E66-B47E-4522E73EE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1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3" name="Oval 2586">
                <a:extLst>
                  <a:ext uri="{FF2B5EF4-FFF2-40B4-BE49-F238E27FC236}">
                    <a16:creationId xmlns:a16="http://schemas.microsoft.com/office/drawing/2014/main" id="{648BDDD0-4A68-4D00-BE60-4095F611C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22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4" name="Oval 2587">
                <a:extLst>
                  <a:ext uri="{FF2B5EF4-FFF2-40B4-BE49-F238E27FC236}">
                    <a16:creationId xmlns:a16="http://schemas.microsoft.com/office/drawing/2014/main" id="{892EDC7E-68F0-4CAA-91C9-82A4572F0E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21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5" name="Oval 2588">
                <a:extLst>
                  <a:ext uri="{FF2B5EF4-FFF2-40B4-BE49-F238E27FC236}">
                    <a16:creationId xmlns:a16="http://schemas.microsoft.com/office/drawing/2014/main" id="{17B23037-6313-4CE0-A59B-4FB491BED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22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6" name="Oval 2589">
                <a:extLst>
                  <a:ext uri="{FF2B5EF4-FFF2-40B4-BE49-F238E27FC236}">
                    <a16:creationId xmlns:a16="http://schemas.microsoft.com/office/drawing/2014/main" id="{E0D6BC9E-9E8E-40B3-BB0A-8A665B295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29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7" name="Oval 2590">
                <a:extLst>
                  <a:ext uri="{FF2B5EF4-FFF2-40B4-BE49-F238E27FC236}">
                    <a16:creationId xmlns:a16="http://schemas.microsoft.com/office/drawing/2014/main" id="{127C5286-54EF-47A0-8598-411C78021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2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8" name="Oval 2591">
                <a:extLst>
                  <a:ext uri="{FF2B5EF4-FFF2-40B4-BE49-F238E27FC236}">
                    <a16:creationId xmlns:a16="http://schemas.microsoft.com/office/drawing/2014/main" id="{335AC316-8111-4A8C-971F-EB310BE81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22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69" name="Oval 2592">
                <a:extLst>
                  <a:ext uri="{FF2B5EF4-FFF2-40B4-BE49-F238E27FC236}">
                    <a16:creationId xmlns:a16="http://schemas.microsoft.com/office/drawing/2014/main" id="{6575E437-FAF8-466A-83DF-C6536BE71D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23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0" name="Oval 2593">
                <a:extLst>
                  <a:ext uri="{FF2B5EF4-FFF2-40B4-BE49-F238E27FC236}">
                    <a16:creationId xmlns:a16="http://schemas.microsoft.com/office/drawing/2014/main" id="{62686556-1513-4C30-B2A0-13984E4A32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23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1" name="Oval 2594">
                <a:extLst>
                  <a:ext uri="{FF2B5EF4-FFF2-40B4-BE49-F238E27FC236}">
                    <a16:creationId xmlns:a16="http://schemas.microsoft.com/office/drawing/2014/main" id="{98693295-1D36-4DB0-97D9-3BCF77423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31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2" name="Oval 2595">
                <a:extLst>
                  <a:ext uri="{FF2B5EF4-FFF2-40B4-BE49-F238E27FC236}">
                    <a16:creationId xmlns:a16="http://schemas.microsoft.com/office/drawing/2014/main" id="{43306882-5A18-4AD4-B393-5D62508A8A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3" name="Oval 2596">
                <a:extLst>
                  <a:ext uri="{FF2B5EF4-FFF2-40B4-BE49-F238E27FC236}">
                    <a16:creationId xmlns:a16="http://schemas.microsoft.com/office/drawing/2014/main" id="{9EE348FD-814C-4EF7-AA56-4D51FEF83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22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4" name="Oval 2597">
                <a:extLst>
                  <a:ext uri="{FF2B5EF4-FFF2-40B4-BE49-F238E27FC236}">
                    <a16:creationId xmlns:a16="http://schemas.microsoft.com/office/drawing/2014/main" id="{59A8869B-C794-4791-B32E-3C258FDC3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22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5" name="Oval 2598">
                <a:extLst>
                  <a:ext uri="{FF2B5EF4-FFF2-40B4-BE49-F238E27FC236}">
                    <a16:creationId xmlns:a16="http://schemas.microsoft.com/office/drawing/2014/main" id="{A3FBBD72-D0FC-499A-9D4F-048C9113A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6" name="Oval 2599">
                <a:extLst>
                  <a:ext uri="{FF2B5EF4-FFF2-40B4-BE49-F238E27FC236}">
                    <a16:creationId xmlns:a16="http://schemas.microsoft.com/office/drawing/2014/main" id="{5C01A2EE-C958-4E92-B7A9-5C7FBE1C7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7" name="Oval 2600">
                <a:extLst>
                  <a:ext uri="{FF2B5EF4-FFF2-40B4-BE49-F238E27FC236}">
                    <a16:creationId xmlns:a16="http://schemas.microsoft.com/office/drawing/2014/main" id="{4F2DD398-4A49-4E0A-AEA0-F7BCEED36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22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8" name="Oval 2601">
                <a:extLst>
                  <a:ext uri="{FF2B5EF4-FFF2-40B4-BE49-F238E27FC236}">
                    <a16:creationId xmlns:a16="http://schemas.microsoft.com/office/drawing/2014/main" id="{76E2E9CB-875F-4E78-B278-173BE01543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2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79" name="Oval 2602">
                <a:extLst>
                  <a:ext uri="{FF2B5EF4-FFF2-40B4-BE49-F238E27FC236}">
                    <a16:creationId xmlns:a16="http://schemas.microsoft.com/office/drawing/2014/main" id="{9C8DD69D-635A-4777-98DA-177E21F2F0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1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0" name="Oval 2603">
                <a:extLst>
                  <a:ext uri="{FF2B5EF4-FFF2-40B4-BE49-F238E27FC236}">
                    <a16:creationId xmlns:a16="http://schemas.microsoft.com/office/drawing/2014/main" id="{D7592297-F341-491E-87AA-38A655C179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1" name="Oval 2604">
                <a:extLst>
                  <a:ext uri="{FF2B5EF4-FFF2-40B4-BE49-F238E27FC236}">
                    <a16:creationId xmlns:a16="http://schemas.microsoft.com/office/drawing/2014/main" id="{C93A6670-F5F5-4061-9371-670431D64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216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2" name="Oval 2605">
                <a:extLst>
                  <a:ext uri="{FF2B5EF4-FFF2-40B4-BE49-F238E27FC236}">
                    <a16:creationId xmlns:a16="http://schemas.microsoft.com/office/drawing/2014/main" id="{2F8E5836-D64C-445F-B4C5-ADD156D31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23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3" name="Oval 2606">
                <a:extLst>
                  <a:ext uri="{FF2B5EF4-FFF2-40B4-BE49-F238E27FC236}">
                    <a16:creationId xmlns:a16="http://schemas.microsoft.com/office/drawing/2014/main" id="{A0CB37E2-66F3-4912-8C4B-38397A003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22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4" name="Oval 2607">
                <a:extLst>
                  <a:ext uri="{FF2B5EF4-FFF2-40B4-BE49-F238E27FC236}">
                    <a16:creationId xmlns:a16="http://schemas.microsoft.com/office/drawing/2014/main" id="{DA70D99B-43BB-46E5-95D0-D0FEBE7435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23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5" name="Oval 2608">
                <a:extLst>
                  <a:ext uri="{FF2B5EF4-FFF2-40B4-BE49-F238E27FC236}">
                    <a16:creationId xmlns:a16="http://schemas.microsoft.com/office/drawing/2014/main" id="{E776E93C-EBEC-4F91-9782-D0B9EE6EE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23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6" name="Oval 2609">
                <a:extLst>
                  <a:ext uri="{FF2B5EF4-FFF2-40B4-BE49-F238E27FC236}">
                    <a16:creationId xmlns:a16="http://schemas.microsoft.com/office/drawing/2014/main" id="{030458F5-3398-4227-9C9C-CBD0780118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23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7" name="Oval 2610">
                <a:extLst>
                  <a:ext uri="{FF2B5EF4-FFF2-40B4-BE49-F238E27FC236}">
                    <a16:creationId xmlns:a16="http://schemas.microsoft.com/office/drawing/2014/main" id="{3381464C-EA3F-4DA9-9BD5-4A7329517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2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8" name="Oval 2611">
                <a:extLst>
                  <a:ext uri="{FF2B5EF4-FFF2-40B4-BE49-F238E27FC236}">
                    <a16:creationId xmlns:a16="http://schemas.microsoft.com/office/drawing/2014/main" id="{A27B6CC1-9330-4B71-9226-814F5F0B4A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226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89" name="Oval 2612">
                <a:extLst>
                  <a:ext uri="{FF2B5EF4-FFF2-40B4-BE49-F238E27FC236}">
                    <a16:creationId xmlns:a16="http://schemas.microsoft.com/office/drawing/2014/main" id="{0D8F9B78-1121-4041-9905-1C50CB64F0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22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0" name="Oval 2613">
                <a:extLst>
                  <a:ext uri="{FF2B5EF4-FFF2-40B4-BE49-F238E27FC236}">
                    <a16:creationId xmlns:a16="http://schemas.microsoft.com/office/drawing/2014/main" id="{AE17BC8F-EA34-47D5-8D91-FC0F7F08D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4" y="20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1" name="Oval 2614">
                <a:extLst>
                  <a:ext uri="{FF2B5EF4-FFF2-40B4-BE49-F238E27FC236}">
                    <a16:creationId xmlns:a16="http://schemas.microsoft.com/office/drawing/2014/main" id="{5DCF857A-98C4-4807-95CF-A8802A4C5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65" y="21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2" name="Oval 2615">
                <a:extLst>
                  <a:ext uri="{FF2B5EF4-FFF2-40B4-BE49-F238E27FC236}">
                    <a16:creationId xmlns:a16="http://schemas.microsoft.com/office/drawing/2014/main" id="{29E8EB00-AE33-4EBD-821F-4837E76B36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82" y="20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3" name="Oval 2616">
                <a:extLst>
                  <a:ext uri="{FF2B5EF4-FFF2-40B4-BE49-F238E27FC236}">
                    <a16:creationId xmlns:a16="http://schemas.microsoft.com/office/drawing/2014/main" id="{E7162BBA-5BB4-4A57-9C7B-0545BA4FC5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20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4" name="Oval 2617">
                <a:extLst>
                  <a:ext uri="{FF2B5EF4-FFF2-40B4-BE49-F238E27FC236}">
                    <a16:creationId xmlns:a16="http://schemas.microsoft.com/office/drawing/2014/main" id="{F050CA7D-E863-4A2E-906F-14778A556F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20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5" name="Oval 2618">
                <a:extLst>
                  <a:ext uri="{FF2B5EF4-FFF2-40B4-BE49-F238E27FC236}">
                    <a16:creationId xmlns:a16="http://schemas.microsoft.com/office/drawing/2014/main" id="{65AC8A05-943A-48CE-8E1E-BA4D157210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20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96" name="Freeform 2619">
                <a:extLst>
                  <a:ext uri="{FF2B5EF4-FFF2-40B4-BE49-F238E27FC236}">
                    <a16:creationId xmlns:a16="http://schemas.microsoft.com/office/drawing/2014/main" id="{FF5D495A-BCA6-4D31-A026-FC28BF6ED8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195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7" name="Freeform 2620">
                <a:extLst>
                  <a:ext uri="{FF2B5EF4-FFF2-40B4-BE49-F238E27FC236}">
                    <a16:creationId xmlns:a16="http://schemas.microsoft.com/office/drawing/2014/main" id="{754378BB-D92B-4EEB-80B1-37E92765C7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196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8" name="Freeform 2621">
                <a:extLst>
                  <a:ext uri="{FF2B5EF4-FFF2-40B4-BE49-F238E27FC236}">
                    <a16:creationId xmlns:a16="http://schemas.microsoft.com/office/drawing/2014/main" id="{0BE9BBEE-CCC7-4627-9A1F-8F4E661F24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95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99" name="Freeform 2622">
                <a:extLst>
                  <a:ext uri="{FF2B5EF4-FFF2-40B4-BE49-F238E27FC236}">
                    <a16:creationId xmlns:a16="http://schemas.microsoft.com/office/drawing/2014/main" id="{F02042DE-3D61-4DEA-9689-C967F43B5E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19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0" name="Freeform 2623">
                <a:extLst>
                  <a:ext uri="{FF2B5EF4-FFF2-40B4-BE49-F238E27FC236}">
                    <a16:creationId xmlns:a16="http://schemas.microsoft.com/office/drawing/2014/main" id="{259CE541-AC96-4C68-A064-CEAB5949FE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198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1" name="Freeform 2624">
                <a:extLst>
                  <a:ext uri="{FF2B5EF4-FFF2-40B4-BE49-F238E27FC236}">
                    <a16:creationId xmlns:a16="http://schemas.microsoft.com/office/drawing/2014/main" id="{8E7298D2-8632-454C-AA21-A347C45E3E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8" y="197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2" name="Freeform 2625">
                <a:extLst>
                  <a:ext uri="{FF2B5EF4-FFF2-40B4-BE49-F238E27FC236}">
                    <a16:creationId xmlns:a16="http://schemas.microsoft.com/office/drawing/2014/main" id="{35E1A9B1-D566-42C4-818C-20AB718252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197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3" name="Freeform 2626">
                <a:extLst>
                  <a:ext uri="{FF2B5EF4-FFF2-40B4-BE49-F238E27FC236}">
                    <a16:creationId xmlns:a16="http://schemas.microsoft.com/office/drawing/2014/main" id="{46C21FC8-A1EB-4156-8A4B-CA0F451C22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9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4" name="Freeform 2627">
                <a:extLst>
                  <a:ext uri="{FF2B5EF4-FFF2-40B4-BE49-F238E27FC236}">
                    <a16:creationId xmlns:a16="http://schemas.microsoft.com/office/drawing/2014/main" id="{0A2510F5-6A38-4A78-85BE-3DD681BCBD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196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5" name="Freeform 2628">
                <a:extLst>
                  <a:ext uri="{FF2B5EF4-FFF2-40B4-BE49-F238E27FC236}">
                    <a16:creationId xmlns:a16="http://schemas.microsoft.com/office/drawing/2014/main" id="{3EEBDEFC-558B-4D17-8B96-C041121AEF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6" name="Freeform 2629">
                <a:extLst>
                  <a:ext uri="{FF2B5EF4-FFF2-40B4-BE49-F238E27FC236}">
                    <a16:creationId xmlns:a16="http://schemas.microsoft.com/office/drawing/2014/main" id="{D844C1A7-EB9D-4589-AD09-7B39A7E75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20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7" name="Freeform 2630">
                <a:extLst>
                  <a:ext uri="{FF2B5EF4-FFF2-40B4-BE49-F238E27FC236}">
                    <a16:creationId xmlns:a16="http://schemas.microsoft.com/office/drawing/2014/main" id="{249890CA-264D-4798-B846-D59D60A33E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01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8" name="Freeform 2631">
                <a:extLst>
                  <a:ext uri="{FF2B5EF4-FFF2-40B4-BE49-F238E27FC236}">
                    <a16:creationId xmlns:a16="http://schemas.microsoft.com/office/drawing/2014/main" id="{FA68FD0E-03D9-4424-86DF-63A1A127D0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8" y="20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09" name="Freeform 2632">
                <a:extLst>
                  <a:ext uri="{FF2B5EF4-FFF2-40B4-BE49-F238E27FC236}">
                    <a16:creationId xmlns:a16="http://schemas.microsoft.com/office/drawing/2014/main" id="{1A595B4A-F587-45A3-8680-6FB5CF3AD6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9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0" name="Freeform 2633">
                <a:extLst>
                  <a:ext uri="{FF2B5EF4-FFF2-40B4-BE49-F238E27FC236}">
                    <a16:creationId xmlns:a16="http://schemas.microsoft.com/office/drawing/2014/main" id="{BFDB18D3-6BAB-459D-8C89-AE7CD003AF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198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1" name="Freeform 2634">
                <a:extLst>
                  <a:ext uri="{FF2B5EF4-FFF2-40B4-BE49-F238E27FC236}">
                    <a16:creationId xmlns:a16="http://schemas.microsoft.com/office/drawing/2014/main" id="{B450C2F4-B179-4C61-814E-EE118883FB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1957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2" name="Freeform 2635">
                <a:extLst>
                  <a:ext uri="{FF2B5EF4-FFF2-40B4-BE49-F238E27FC236}">
                    <a16:creationId xmlns:a16="http://schemas.microsoft.com/office/drawing/2014/main" id="{45952EB3-E7A1-4AD7-94EA-3CCFF4E0D1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7" y="196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3" name="Freeform 2636">
                <a:extLst>
                  <a:ext uri="{FF2B5EF4-FFF2-40B4-BE49-F238E27FC236}">
                    <a16:creationId xmlns:a16="http://schemas.microsoft.com/office/drawing/2014/main" id="{ED4748D4-4EB2-4245-BA36-FA824A88F4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196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4" name="Freeform 2637">
                <a:extLst>
                  <a:ext uri="{FF2B5EF4-FFF2-40B4-BE49-F238E27FC236}">
                    <a16:creationId xmlns:a16="http://schemas.microsoft.com/office/drawing/2014/main" id="{23D0F626-883B-4541-A76F-CF0DB2E78C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19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5" name="Freeform 2638">
                <a:extLst>
                  <a:ext uri="{FF2B5EF4-FFF2-40B4-BE49-F238E27FC236}">
                    <a16:creationId xmlns:a16="http://schemas.microsoft.com/office/drawing/2014/main" id="{B46810A2-B3CF-431B-995B-DD6C11B467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193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6" name="Freeform 2639">
                <a:extLst>
                  <a:ext uri="{FF2B5EF4-FFF2-40B4-BE49-F238E27FC236}">
                    <a16:creationId xmlns:a16="http://schemas.microsoft.com/office/drawing/2014/main" id="{D3577E87-B622-4B16-8302-5550C6F499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95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7" name="Freeform 2640">
                <a:extLst>
                  <a:ext uri="{FF2B5EF4-FFF2-40B4-BE49-F238E27FC236}">
                    <a16:creationId xmlns:a16="http://schemas.microsoft.com/office/drawing/2014/main" id="{E3D37755-AAE1-4F4B-A0B2-F32F64F6EE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1939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8" name="Freeform 2641">
                <a:extLst>
                  <a:ext uri="{FF2B5EF4-FFF2-40B4-BE49-F238E27FC236}">
                    <a16:creationId xmlns:a16="http://schemas.microsoft.com/office/drawing/2014/main" id="{85C596B0-E669-4019-95C6-82EB3FAB5E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1950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19" name="Freeform 2642">
                <a:extLst>
                  <a:ext uri="{FF2B5EF4-FFF2-40B4-BE49-F238E27FC236}">
                    <a16:creationId xmlns:a16="http://schemas.microsoft.com/office/drawing/2014/main" id="{3DC58207-A5D1-4F50-BDFC-3E3651E43A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97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0" name="Freeform 2643">
                <a:extLst>
                  <a:ext uri="{FF2B5EF4-FFF2-40B4-BE49-F238E27FC236}">
                    <a16:creationId xmlns:a16="http://schemas.microsoft.com/office/drawing/2014/main" id="{687F71A3-C9B4-4563-8472-928CE8DAA8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1943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1" name="Freeform 2644">
                <a:extLst>
                  <a:ext uri="{FF2B5EF4-FFF2-40B4-BE49-F238E27FC236}">
                    <a16:creationId xmlns:a16="http://schemas.microsoft.com/office/drawing/2014/main" id="{7F43B5D6-B5CB-472C-829C-79486AC683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19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2" name="Freeform 2645">
                <a:extLst>
                  <a:ext uri="{FF2B5EF4-FFF2-40B4-BE49-F238E27FC236}">
                    <a16:creationId xmlns:a16="http://schemas.microsoft.com/office/drawing/2014/main" id="{2EF85DFB-AA2A-4E52-963C-2D04D47156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2118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3" name="Freeform 2646">
                <a:extLst>
                  <a:ext uri="{FF2B5EF4-FFF2-40B4-BE49-F238E27FC236}">
                    <a16:creationId xmlns:a16="http://schemas.microsoft.com/office/drawing/2014/main" id="{2FAB6063-B92E-441B-AEAE-77A96F5002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209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4" name="Freeform 2647">
                <a:extLst>
                  <a:ext uri="{FF2B5EF4-FFF2-40B4-BE49-F238E27FC236}">
                    <a16:creationId xmlns:a16="http://schemas.microsoft.com/office/drawing/2014/main" id="{594CFD5D-5E63-4F22-BB18-2F99255F8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3" y="2111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5" name="Freeform 2648">
                <a:extLst>
                  <a:ext uri="{FF2B5EF4-FFF2-40B4-BE49-F238E27FC236}">
                    <a16:creationId xmlns:a16="http://schemas.microsoft.com/office/drawing/2014/main" id="{AD406538-A6CE-4312-BE0A-A2E290641C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097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6" name="Freeform 2649">
                <a:extLst>
                  <a:ext uri="{FF2B5EF4-FFF2-40B4-BE49-F238E27FC236}">
                    <a16:creationId xmlns:a16="http://schemas.microsoft.com/office/drawing/2014/main" id="{FC53D2BE-8FF0-49F5-99AF-121C0EB624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20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7" name="Freeform 2650">
                <a:extLst>
                  <a:ext uri="{FF2B5EF4-FFF2-40B4-BE49-F238E27FC236}">
                    <a16:creationId xmlns:a16="http://schemas.microsoft.com/office/drawing/2014/main" id="{DD001E74-4FA6-4D75-B8CD-40FE89E434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197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8" name="Freeform 2651">
                <a:extLst>
                  <a:ext uri="{FF2B5EF4-FFF2-40B4-BE49-F238E27FC236}">
                    <a16:creationId xmlns:a16="http://schemas.microsoft.com/office/drawing/2014/main" id="{A6AAA51C-09F3-49D8-BAB6-03E402AB5F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19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29" name="Freeform 2652">
                <a:extLst>
                  <a:ext uri="{FF2B5EF4-FFF2-40B4-BE49-F238E27FC236}">
                    <a16:creationId xmlns:a16="http://schemas.microsoft.com/office/drawing/2014/main" id="{3AC43665-7508-4267-86CF-C20664E3F2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30" name="Oval 2653">
                <a:extLst>
                  <a:ext uri="{FF2B5EF4-FFF2-40B4-BE49-F238E27FC236}">
                    <a16:creationId xmlns:a16="http://schemas.microsoft.com/office/drawing/2014/main" id="{9F26F99D-2F5C-49A0-89F2-2A4858FD87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20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1" name="Oval 2654">
                <a:extLst>
                  <a:ext uri="{FF2B5EF4-FFF2-40B4-BE49-F238E27FC236}">
                    <a16:creationId xmlns:a16="http://schemas.microsoft.com/office/drawing/2014/main" id="{AEA3A0CA-47E5-4B68-A871-C8C2ABDFAE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0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2" name="Oval 2655">
                <a:extLst>
                  <a:ext uri="{FF2B5EF4-FFF2-40B4-BE49-F238E27FC236}">
                    <a16:creationId xmlns:a16="http://schemas.microsoft.com/office/drawing/2014/main" id="{A89875DB-79A6-4F03-9C45-65C35914A6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0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3" name="Oval 2656">
                <a:extLst>
                  <a:ext uri="{FF2B5EF4-FFF2-40B4-BE49-F238E27FC236}">
                    <a16:creationId xmlns:a16="http://schemas.microsoft.com/office/drawing/2014/main" id="{91D2660F-0B9B-4ACC-BAD9-9E76CF17F5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20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4" name="Oval 2657">
                <a:extLst>
                  <a:ext uri="{FF2B5EF4-FFF2-40B4-BE49-F238E27FC236}">
                    <a16:creationId xmlns:a16="http://schemas.microsoft.com/office/drawing/2014/main" id="{2614D887-6346-404E-9D28-BB77DD3E6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20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5" name="Oval 2658">
                <a:extLst>
                  <a:ext uri="{FF2B5EF4-FFF2-40B4-BE49-F238E27FC236}">
                    <a16:creationId xmlns:a16="http://schemas.microsoft.com/office/drawing/2014/main" id="{74B09EAA-CE55-49B6-B46F-6919F8AA12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20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6" name="Oval 2659">
                <a:extLst>
                  <a:ext uri="{FF2B5EF4-FFF2-40B4-BE49-F238E27FC236}">
                    <a16:creationId xmlns:a16="http://schemas.microsoft.com/office/drawing/2014/main" id="{690A57A1-08E9-457E-BB9B-235590DE9C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20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7" name="Oval 2660">
                <a:extLst>
                  <a:ext uri="{FF2B5EF4-FFF2-40B4-BE49-F238E27FC236}">
                    <a16:creationId xmlns:a16="http://schemas.microsoft.com/office/drawing/2014/main" id="{14BE7CEF-8B9D-4285-A584-C0D59F482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20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8" name="Oval 2661">
                <a:extLst>
                  <a:ext uri="{FF2B5EF4-FFF2-40B4-BE49-F238E27FC236}">
                    <a16:creationId xmlns:a16="http://schemas.microsoft.com/office/drawing/2014/main" id="{B95D885E-FC3C-4BCD-8EBC-E5EBE056F6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20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39" name="Oval 2662">
                <a:extLst>
                  <a:ext uri="{FF2B5EF4-FFF2-40B4-BE49-F238E27FC236}">
                    <a16:creationId xmlns:a16="http://schemas.microsoft.com/office/drawing/2014/main" id="{4F048B16-34C8-4EC7-8917-66ACBA59E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19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0" name="Oval 2663">
                <a:extLst>
                  <a:ext uri="{FF2B5EF4-FFF2-40B4-BE49-F238E27FC236}">
                    <a16:creationId xmlns:a16="http://schemas.microsoft.com/office/drawing/2014/main" id="{1D70F954-A268-45C4-A70A-226948381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20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1" name="Oval 2664">
                <a:extLst>
                  <a:ext uri="{FF2B5EF4-FFF2-40B4-BE49-F238E27FC236}">
                    <a16:creationId xmlns:a16="http://schemas.microsoft.com/office/drawing/2014/main" id="{50EEEB2A-975F-4489-9FB9-C05FE570D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20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2" name="Oval 2665">
                <a:extLst>
                  <a:ext uri="{FF2B5EF4-FFF2-40B4-BE49-F238E27FC236}">
                    <a16:creationId xmlns:a16="http://schemas.microsoft.com/office/drawing/2014/main" id="{44140CF6-E2B0-4EC6-919E-A5897C5FA4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20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3" name="Oval 2666">
                <a:extLst>
                  <a:ext uri="{FF2B5EF4-FFF2-40B4-BE49-F238E27FC236}">
                    <a16:creationId xmlns:a16="http://schemas.microsoft.com/office/drawing/2014/main" id="{541482ED-53E3-4120-BB36-53559055E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19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4" name="Oval 2667">
                <a:extLst>
                  <a:ext uri="{FF2B5EF4-FFF2-40B4-BE49-F238E27FC236}">
                    <a16:creationId xmlns:a16="http://schemas.microsoft.com/office/drawing/2014/main" id="{C9AFA8B4-FD11-42D3-969E-3B6FB4D6C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19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45" name="Freeform 2668">
                <a:extLst>
                  <a:ext uri="{FF2B5EF4-FFF2-40B4-BE49-F238E27FC236}">
                    <a16:creationId xmlns:a16="http://schemas.microsoft.com/office/drawing/2014/main" id="{89081A5D-D0FA-43FC-9B69-11259605D4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1985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6" name="Freeform 2669">
                <a:extLst>
                  <a:ext uri="{FF2B5EF4-FFF2-40B4-BE49-F238E27FC236}">
                    <a16:creationId xmlns:a16="http://schemas.microsoft.com/office/drawing/2014/main" id="{CDF03EE9-42F7-4A66-A904-7B3B881053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195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7" name="Freeform 2670">
                <a:extLst>
                  <a:ext uri="{FF2B5EF4-FFF2-40B4-BE49-F238E27FC236}">
                    <a16:creationId xmlns:a16="http://schemas.microsoft.com/office/drawing/2014/main" id="{7C777755-E15D-4A9D-9E4A-70BD466DF3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19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8" name="Freeform 2671">
                <a:extLst>
                  <a:ext uri="{FF2B5EF4-FFF2-40B4-BE49-F238E27FC236}">
                    <a16:creationId xmlns:a16="http://schemas.microsoft.com/office/drawing/2014/main" id="{0E7CBBB6-9781-45CF-8CD7-444FA36EA4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19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49" name="Freeform 2672">
                <a:extLst>
                  <a:ext uri="{FF2B5EF4-FFF2-40B4-BE49-F238E27FC236}">
                    <a16:creationId xmlns:a16="http://schemas.microsoft.com/office/drawing/2014/main" id="{A1733B4B-1D20-4561-8071-0C44AFD61B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19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0" name="Freeform 2673">
                <a:extLst>
                  <a:ext uri="{FF2B5EF4-FFF2-40B4-BE49-F238E27FC236}">
                    <a16:creationId xmlns:a16="http://schemas.microsoft.com/office/drawing/2014/main" id="{4394118D-AD1A-4129-BF6F-C26A3D4D53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8" y="204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1" name="Freeform 2674">
                <a:extLst>
                  <a:ext uri="{FF2B5EF4-FFF2-40B4-BE49-F238E27FC236}">
                    <a16:creationId xmlns:a16="http://schemas.microsoft.com/office/drawing/2014/main" id="{8387E2D8-B134-470E-875F-B4BC15DC7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206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2" name="Freeform 2675">
                <a:extLst>
                  <a:ext uri="{FF2B5EF4-FFF2-40B4-BE49-F238E27FC236}">
                    <a16:creationId xmlns:a16="http://schemas.microsoft.com/office/drawing/2014/main" id="{CACE3C29-290E-4213-945B-C35775DFD0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0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3" name="Freeform 2676">
                <a:extLst>
                  <a:ext uri="{FF2B5EF4-FFF2-40B4-BE49-F238E27FC236}">
                    <a16:creationId xmlns:a16="http://schemas.microsoft.com/office/drawing/2014/main" id="{0B46429E-B708-4064-B9F6-B6DF30A11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09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4" name="Freeform 2677">
                <a:extLst>
                  <a:ext uri="{FF2B5EF4-FFF2-40B4-BE49-F238E27FC236}">
                    <a16:creationId xmlns:a16="http://schemas.microsoft.com/office/drawing/2014/main" id="{F51E3C30-32A3-4E59-907A-9886BF7304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3" y="20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5" name="Freeform 2678">
                <a:extLst>
                  <a:ext uri="{FF2B5EF4-FFF2-40B4-BE49-F238E27FC236}">
                    <a16:creationId xmlns:a16="http://schemas.microsoft.com/office/drawing/2014/main" id="{6D4923FA-0E6D-4CA8-B80D-D7509B1E46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2024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6" name="Freeform 2679">
                <a:extLst>
                  <a:ext uri="{FF2B5EF4-FFF2-40B4-BE49-F238E27FC236}">
                    <a16:creationId xmlns:a16="http://schemas.microsoft.com/office/drawing/2014/main" id="{4CB11B4D-43F5-4C1E-856D-AD47326F44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19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7" name="Freeform 2680">
                <a:extLst>
                  <a:ext uri="{FF2B5EF4-FFF2-40B4-BE49-F238E27FC236}">
                    <a16:creationId xmlns:a16="http://schemas.microsoft.com/office/drawing/2014/main" id="{CA5F25FE-83C9-450D-8D3C-99E39301E2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0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8" name="Freeform 2681">
                <a:extLst>
                  <a:ext uri="{FF2B5EF4-FFF2-40B4-BE49-F238E27FC236}">
                    <a16:creationId xmlns:a16="http://schemas.microsoft.com/office/drawing/2014/main" id="{C2630ECC-A8A6-49BE-A175-CC7173FFA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01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59" name="Freeform 2682">
                <a:extLst>
                  <a:ext uri="{FF2B5EF4-FFF2-40B4-BE49-F238E27FC236}">
                    <a16:creationId xmlns:a16="http://schemas.microsoft.com/office/drawing/2014/main" id="{2125F790-D3ED-4514-B62E-5750632371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20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0" name="Freeform 2683">
                <a:extLst>
                  <a:ext uri="{FF2B5EF4-FFF2-40B4-BE49-F238E27FC236}">
                    <a16:creationId xmlns:a16="http://schemas.microsoft.com/office/drawing/2014/main" id="{1420AD88-F960-4CD0-AEFD-B6F10540B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0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1" name="Freeform 2684">
                <a:extLst>
                  <a:ext uri="{FF2B5EF4-FFF2-40B4-BE49-F238E27FC236}">
                    <a16:creationId xmlns:a16="http://schemas.microsoft.com/office/drawing/2014/main" id="{3A1ED137-62C3-4AB0-BB65-BF956409C2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0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2" name="Freeform 2685">
                <a:extLst>
                  <a:ext uri="{FF2B5EF4-FFF2-40B4-BE49-F238E27FC236}">
                    <a16:creationId xmlns:a16="http://schemas.microsoft.com/office/drawing/2014/main" id="{54948ADE-DBC1-4554-9E76-A8C5131ABB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5" y="20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3" name="Freeform 2686">
                <a:extLst>
                  <a:ext uri="{FF2B5EF4-FFF2-40B4-BE49-F238E27FC236}">
                    <a16:creationId xmlns:a16="http://schemas.microsoft.com/office/drawing/2014/main" id="{1B38DF26-8977-4FD8-A282-AF24F9B340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02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4" name="Freeform 2687">
                <a:extLst>
                  <a:ext uri="{FF2B5EF4-FFF2-40B4-BE49-F238E27FC236}">
                    <a16:creationId xmlns:a16="http://schemas.microsoft.com/office/drawing/2014/main" id="{23100118-994F-4887-9765-5BD807931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4" y="2038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5" name="Freeform 2688">
                <a:extLst>
                  <a:ext uri="{FF2B5EF4-FFF2-40B4-BE49-F238E27FC236}">
                    <a16:creationId xmlns:a16="http://schemas.microsoft.com/office/drawing/2014/main" id="{D49EA4DB-6203-4DCF-84E3-D231C3519E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0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6" name="Freeform 2689">
                <a:extLst>
                  <a:ext uri="{FF2B5EF4-FFF2-40B4-BE49-F238E27FC236}">
                    <a16:creationId xmlns:a16="http://schemas.microsoft.com/office/drawing/2014/main" id="{8DF4E69C-12F0-4C21-B313-36AC1A3E1E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08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7" name="Freeform 2690">
                <a:extLst>
                  <a:ext uri="{FF2B5EF4-FFF2-40B4-BE49-F238E27FC236}">
                    <a16:creationId xmlns:a16="http://schemas.microsoft.com/office/drawing/2014/main" id="{5473AAFF-DE9E-4E6D-B8A2-27F9E76B97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5" y="20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8" name="Freeform 2691">
                <a:extLst>
                  <a:ext uri="{FF2B5EF4-FFF2-40B4-BE49-F238E27FC236}">
                    <a16:creationId xmlns:a16="http://schemas.microsoft.com/office/drawing/2014/main" id="{27D1B4B7-7898-4D9B-8350-F0607CE6E4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72" y="202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69" name="Freeform 2692">
                <a:extLst>
                  <a:ext uri="{FF2B5EF4-FFF2-40B4-BE49-F238E27FC236}">
                    <a16:creationId xmlns:a16="http://schemas.microsoft.com/office/drawing/2014/main" id="{803F0CA6-B3B7-4365-BB9A-BE239CA51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04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0" name="Freeform 2693">
                <a:extLst>
                  <a:ext uri="{FF2B5EF4-FFF2-40B4-BE49-F238E27FC236}">
                    <a16:creationId xmlns:a16="http://schemas.microsoft.com/office/drawing/2014/main" id="{3F0ACCBB-538B-4B96-BACC-DA653C9711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2" y="201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1" name="Freeform 2694">
                <a:extLst>
                  <a:ext uri="{FF2B5EF4-FFF2-40B4-BE49-F238E27FC236}">
                    <a16:creationId xmlns:a16="http://schemas.microsoft.com/office/drawing/2014/main" id="{01AD38D4-D5A0-4D23-BF2D-293C6D810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20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2" name="Freeform 2695">
                <a:extLst>
                  <a:ext uri="{FF2B5EF4-FFF2-40B4-BE49-F238E27FC236}">
                    <a16:creationId xmlns:a16="http://schemas.microsoft.com/office/drawing/2014/main" id="{874281C0-5959-4704-A497-500DFF7F1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9" y="203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3" name="Freeform 2696">
                <a:extLst>
                  <a:ext uri="{FF2B5EF4-FFF2-40B4-BE49-F238E27FC236}">
                    <a16:creationId xmlns:a16="http://schemas.microsoft.com/office/drawing/2014/main" id="{DCEBBDFA-E67A-4E12-8042-744854FB70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4" name="Freeform 2697">
                <a:extLst>
                  <a:ext uri="{FF2B5EF4-FFF2-40B4-BE49-F238E27FC236}">
                    <a16:creationId xmlns:a16="http://schemas.microsoft.com/office/drawing/2014/main" id="{949C68BD-E44A-4B2A-BB71-54FBDA6611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2" y="201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5" name="Freeform 2698">
                <a:extLst>
                  <a:ext uri="{FF2B5EF4-FFF2-40B4-BE49-F238E27FC236}">
                    <a16:creationId xmlns:a16="http://schemas.microsoft.com/office/drawing/2014/main" id="{EDE7362E-004E-4FF5-AE17-5E4A6C3246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02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6" name="Freeform 2699">
                <a:extLst>
                  <a:ext uri="{FF2B5EF4-FFF2-40B4-BE49-F238E27FC236}">
                    <a16:creationId xmlns:a16="http://schemas.microsoft.com/office/drawing/2014/main" id="{7BC67492-512D-478E-9449-6143D0512F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6" y="2006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7" name="Freeform 2700">
                <a:extLst>
                  <a:ext uri="{FF2B5EF4-FFF2-40B4-BE49-F238E27FC236}">
                    <a16:creationId xmlns:a16="http://schemas.microsoft.com/office/drawing/2014/main" id="{FE3FE272-A5AB-4BA2-8677-CBE6661FCA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8" name="Freeform 2701">
                <a:extLst>
                  <a:ext uri="{FF2B5EF4-FFF2-40B4-BE49-F238E27FC236}">
                    <a16:creationId xmlns:a16="http://schemas.microsoft.com/office/drawing/2014/main" id="{ADAD5096-BEDD-4D3F-BB3E-18498F2000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42" y="199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79" name="Freeform 2702">
                <a:extLst>
                  <a:ext uri="{FF2B5EF4-FFF2-40B4-BE49-F238E27FC236}">
                    <a16:creationId xmlns:a16="http://schemas.microsoft.com/office/drawing/2014/main" id="{6C9D753C-DEDF-42DB-A1C8-E5C66DC2B2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197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0" name="Freeform 2703">
                <a:extLst>
                  <a:ext uri="{FF2B5EF4-FFF2-40B4-BE49-F238E27FC236}">
                    <a16:creationId xmlns:a16="http://schemas.microsoft.com/office/drawing/2014/main" id="{5B13DBB9-20CA-48B3-8BF4-A326D4B00E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7" y="206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1" name="Freeform 2704">
                <a:extLst>
                  <a:ext uri="{FF2B5EF4-FFF2-40B4-BE49-F238E27FC236}">
                    <a16:creationId xmlns:a16="http://schemas.microsoft.com/office/drawing/2014/main" id="{2D059799-3B61-4DB8-9419-29A916B7B8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6" y="20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2" name="Freeform 2705">
                <a:extLst>
                  <a:ext uri="{FF2B5EF4-FFF2-40B4-BE49-F238E27FC236}">
                    <a16:creationId xmlns:a16="http://schemas.microsoft.com/office/drawing/2014/main" id="{7E99F3B1-8B47-479B-850C-23541E88A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76" y="206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3" name="Freeform 2706">
                <a:extLst>
                  <a:ext uri="{FF2B5EF4-FFF2-40B4-BE49-F238E27FC236}">
                    <a16:creationId xmlns:a16="http://schemas.microsoft.com/office/drawing/2014/main" id="{2591426F-15E2-4084-98B2-F8F54B5A48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6" y="204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4" name="Freeform 2707">
                <a:extLst>
                  <a:ext uri="{FF2B5EF4-FFF2-40B4-BE49-F238E27FC236}">
                    <a16:creationId xmlns:a16="http://schemas.microsoft.com/office/drawing/2014/main" id="{A137BF54-F541-4BB7-8809-B3572D690D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3" y="2224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5" name="Freeform 2708">
                <a:extLst>
                  <a:ext uri="{FF2B5EF4-FFF2-40B4-BE49-F238E27FC236}">
                    <a16:creationId xmlns:a16="http://schemas.microsoft.com/office/drawing/2014/main" id="{3ACD0C46-D1FE-4B91-B2FA-2CA642E728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209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6" name="Freeform 2709">
                <a:extLst>
                  <a:ext uri="{FF2B5EF4-FFF2-40B4-BE49-F238E27FC236}">
                    <a16:creationId xmlns:a16="http://schemas.microsoft.com/office/drawing/2014/main" id="{6DD8FDB8-F4B8-4F00-9741-36344252C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37" y="213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7" name="Freeform 2710">
                <a:extLst>
                  <a:ext uri="{FF2B5EF4-FFF2-40B4-BE49-F238E27FC236}">
                    <a16:creationId xmlns:a16="http://schemas.microsoft.com/office/drawing/2014/main" id="{3956F537-8F32-4AB8-B524-57BD3C2258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93" y="202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8" name="Freeform 2711">
                <a:extLst>
                  <a:ext uri="{FF2B5EF4-FFF2-40B4-BE49-F238E27FC236}">
                    <a16:creationId xmlns:a16="http://schemas.microsoft.com/office/drawing/2014/main" id="{0D797E2F-A176-4C4F-9040-F3AA8AD761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200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89" name="Oval 2712">
                <a:extLst>
                  <a:ext uri="{FF2B5EF4-FFF2-40B4-BE49-F238E27FC236}">
                    <a16:creationId xmlns:a16="http://schemas.microsoft.com/office/drawing/2014/main" id="{D995A631-ACE7-4802-AEF1-8D33B0623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2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0" name="Oval 2713">
                <a:extLst>
                  <a:ext uri="{FF2B5EF4-FFF2-40B4-BE49-F238E27FC236}">
                    <a16:creationId xmlns:a16="http://schemas.microsoft.com/office/drawing/2014/main" id="{C026A98F-DBF4-452E-89F7-9E87DEB43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25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1" name="Oval 2714">
                <a:extLst>
                  <a:ext uri="{FF2B5EF4-FFF2-40B4-BE49-F238E27FC236}">
                    <a16:creationId xmlns:a16="http://schemas.microsoft.com/office/drawing/2014/main" id="{52614732-7DEA-4388-984F-B43BAC91CB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46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2" name="Oval 2715">
                <a:extLst>
                  <a:ext uri="{FF2B5EF4-FFF2-40B4-BE49-F238E27FC236}">
                    <a16:creationId xmlns:a16="http://schemas.microsoft.com/office/drawing/2014/main" id="{210B8E69-65CD-48F0-BB7B-BE63F38F6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50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3" name="Oval 2716">
                <a:extLst>
                  <a:ext uri="{FF2B5EF4-FFF2-40B4-BE49-F238E27FC236}">
                    <a16:creationId xmlns:a16="http://schemas.microsoft.com/office/drawing/2014/main" id="{60C50C79-4B2A-4427-996B-C1F797DA91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24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4" name="Oval 2717">
                <a:extLst>
                  <a:ext uri="{FF2B5EF4-FFF2-40B4-BE49-F238E27FC236}">
                    <a16:creationId xmlns:a16="http://schemas.microsoft.com/office/drawing/2014/main" id="{85B0EF2D-C906-4E10-A3B2-63668162C1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50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5" name="Oval 2718">
                <a:extLst>
                  <a:ext uri="{FF2B5EF4-FFF2-40B4-BE49-F238E27FC236}">
                    <a16:creationId xmlns:a16="http://schemas.microsoft.com/office/drawing/2014/main" id="{321F1B30-1746-4977-84C5-DE894209D2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244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6" name="Oval 2719">
                <a:extLst>
                  <a:ext uri="{FF2B5EF4-FFF2-40B4-BE49-F238E27FC236}">
                    <a16:creationId xmlns:a16="http://schemas.microsoft.com/office/drawing/2014/main" id="{5AE58681-F5DB-4108-9675-FA9187890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4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7" name="Oval 2720">
                <a:extLst>
                  <a:ext uri="{FF2B5EF4-FFF2-40B4-BE49-F238E27FC236}">
                    <a16:creationId xmlns:a16="http://schemas.microsoft.com/office/drawing/2014/main" id="{63829F9C-3C22-47A8-9E12-D00CD50A7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25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8" name="Oval 2721">
                <a:extLst>
                  <a:ext uri="{FF2B5EF4-FFF2-40B4-BE49-F238E27FC236}">
                    <a16:creationId xmlns:a16="http://schemas.microsoft.com/office/drawing/2014/main" id="{07395DC5-9FA7-4BDF-A817-84F0EDF5A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899" name="Oval 2722">
                <a:extLst>
                  <a:ext uri="{FF2B5EF4-FFF2-40B4-BE49-F238E27FC236}">
                    <a16:creationId xmlns:a16="http://schemas.microsoft.com/office/drawing/2014/main" id="{EC28EE77-D012-4D5D-9699-50063EA539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4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00" name="Oval 2723">
                <a:extLst>
                  <a:ext uri="{FF2B5EF4-FFF2-40B4-BE49-F238E27FC236}">
                    <a16:creationId xmlns:a16="http://schemas.microsoft.com/office/drawing/2014/main" id="{CB6E7869-DD50-448A-94B5-9BD8BD219C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4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01" name="Oval 2724">
                <a:extLst>
                  <a:ext uri="{FF2B5EF4-FFF2-40B4-BE49-F238E27FC236}">
                    <a16:creationId xmlns:a16="http://schemas.microsoft.com/office/drawing/2014/main" id="{E102F2DD-3416-42AA-B139-62444AEBA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50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02" name="Oval 2725">
                <a:extLst>
                  <a:ext uri="{FF2B5EF4-FFF2-40B4-BE49-F238E27FC236}">
                    <a16:creationId xmlns:a16="http://schemas.microsoft.com/office/drawing/2014/main" id="{77C60077-3A19-4CC8-8302-C27793471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52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903" name="Oval 2726">
                <a:extLst>
                  <a:ext uri="{FF2B5EF4-FFF2-40B4-BE49-F238E27FC236}">
                    <a16:creationId xmlns:a16="http://schemas.microsoft.com/office/drawing/2014/main" id="{A9C1820C-8CF4-477D-AD4E-616E53DABA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5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7" name="Group 2928">
              <a:extLst>
                <a:ext uri="{FF2B5EF4-FFF2-40B4-BE49-F238E27FC236}">
                  <a16:creationId xmlns:a16="http://schemas.microsoft.com/office/drawing/2014/main" id="{6393AA72-6DD7-4825-BF74-05FCBE3DF2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1" y="2210"/>
              <a:ext cx="418" cy="428"/>
              <a:chOff x="2931" y="2210"/>
              <a:chExt cx="418" cy="428"/>
            </a:xfrm>
          </p:grpSpPr>
          <p:sp>
            <p:nvSpPr>
              <p:cNvPr id="21504" name="Oval 2728">
                <a:extLst>
                  <a:ext uri="{FF2B5EF4-FFF2-40B4-BE49-F238E27FC236}">
                    <a16:creationId xmlns:a16="http://schemas.microsoft.com/office/drawing/2014/main" id="{7CF321AA-145C-4D10-AB36-524DE7C52E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4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5" name="Oval 2729">
                <a:extLst>
                  <a:ext uri="{FF2B5EF4-FFF2-40B4-BE49-F238E27FC236}">
                    <a16:creationId xmlns:a16="http://schemas.microsoft.com/office/drawing/2014/main" id="{71F07AE8-1574-4BBB-AFE2-F40189C3D0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24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6" name="Oval 2730">
                <a:extLst>
                  <a:ext uri="{FF2B5EF4-FFF2-40B4-BE49-F238E27FC236}">
                    <a16:creationId xmlns:a16="http://schemas.microsoft.com/office/drawing/2014/main" id="{9C3EDC8E-A16E-4B52-A4DF-BEA63075B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4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7" name="Oval 2731">
                <a:extLst>
                  <a:ext uri="{FF2B5EF4-FFF2-40B4-BE49-F238E27FC236}">
                    <a16:creationId xmlns:a16="http://schemas.microsoft.com/office/drawing/2014/main" id="{E862FCFE-8E5B-4ADB-80D4-169BAA49E1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4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8" name="Oval 2732">
                <a:extLst>
                  <a:ext uri="{FF2B5EF4-FFF2-40B4-BE49-F238E27FC236}">
                    <a16:creationId xmlns:a16="http://schemas.microsoft.com/office/drawing/2014/main" id="{91137E42-4CE3-4B83-AA87-40D6AD4D9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4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9" name="Oval 2733">
                <a:extLst>
                  <a:ext uri="{FF2B5EF4-FFF2-40B4-BE49-F238E27FC236}">
                    <a16:creationId xmlns:a16="http://schemas.microsoft.com/office/drawing/2014/main" id="{F6DCDEDE-5EA2-4D00-B205-76A9EE01B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0" name="Oval 2734">
                <a:extLst>
                  <a:ext uri="{FF2B5EF4-FFF2-40B4-BE49-F238E27FC236}">
                    <a16:creationId xmlns:a16="http://schemas.microsoft.com/office/drawing/2014/main" id="{4B7FF0BC-6B36-4B65-BF6D-8CF468B082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5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1" name="Oval 2735">
                <a:extLst>
                  <a:ext uri="{FF2B5EF4-FFF2-40B4-BE49-F238E27FC236}">
                    <a16:creationId xmlns:a16="http://schemas.microsoft.com/office/drawing/2014/main" id="{8B118F4A-13F1-41B5-B431-21DC33F7C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3" y="245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2" name="Oval 2736">
                <a:extLst>
                  <a:ext uri="{FF2B5EF4-FFF2-40B4-BE49-F238E27FC236}">
                    <a16:creationId xmlns:a16="http://schemas.microsoft.com/office/drawing/2014/main" id="{355169CB-AD34-42C3-B303-537D44B4BF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24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3" name="Oval 2737">
                <a:extLst>
                  <a:ext uri="{FF2B5EF4-FFF2-40B4-BE49-F238E27FC236}">
                    <a16:creationId xmlns:a16="http://schemas.microsoft.com/office/drawing/2014/main" id="{60514DB3-AC0E-47AE-8103-236BA5E16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2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4" name="Oval 2738">
                <a:extLst>
                  <a:ext uri="{FF2B5EF4-FFF2-40B4-BE49-F238E27FC236}">
                    <a16:creationId xmlns:a16="http://schemas.microsoft.com/office/drawing/2014/main" id="{EEE0FD93-CC55-4EC4-9FF8-76C965A36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249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5" name="Oval 2739">
                <a:extLst>
                  <a:ext uri="{FF2B5EF4-FFF2-40B4-BE49-F238E27FC236}">
                    <a16:creationId xmlns:a16="http://schemas.microsoft.com/office/drawing/2014/main" id="{8A12487F-97C8-4692-93A2-9AB669A4D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24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6" name="Oval 2740">
                <a:extLst>
                  <a:ext uri="{FF2B5EF4-FFF2-40B4-BE49-F238E27FC236}">
                    <a16:creationId xmlns:a16="http://schemas.microsoft.com/office/drawing/2014/main" id="{D06486F8-1600-4CED-9F5E-73213F55C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4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7" name="Oval 2741">
                <a:extLst>
                  <a:ext uri="{FF2B5EF4-FFF2-40B4-BE49-F238E27FC236}">
                    <a16:creationId xmlns:a16="http://schemas.microsoft.com/office/drawing/2014/main" id="{3E4B1157-BD51-48C8-957A-0F89B87FA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4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8" name="Oval 2742">
                <a:extLst>
                  <a:ext uri="{FF2B5EF4-FFF2-40B4-BE49-F238E27FC236}">
                    <a16:creationId xmlns:a16="http://schemas.microsoft.com/office/drawing/2014/main" id="{ACE09792-2381-471B-9A28-FF979E8E85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19" name="Oval 2743">
                <a:extLst>
                  <a:ext uri="{FF2B5EF4-FFF2-40B4-BE49-F238E27FC236}">
                    <a16:creationId xmlns:a16="http://schemas.microsoft.com/office/drawing/2014/main" id="{95A0F3F7-2905-4FE6-B1B0-8564D05F8D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24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0" name="Oval 2744">
                <a:extLst>
                  <a:ext uri="{FF2B5EF4-FFF2-40B4-BE49-F238E27FC236}">
                    <a16:creationId xmlns:a16="http://schemas.microsoft.com/office/drawing/2014/main" id="{709F8F9C-98BF-4553-8153-47F7CD62B5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5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1" name="Oval 2745">
                <a:extLst>
                  <a:ext uri="{FF2B5EF4-FFF2-40B4-BE49-F238E27FC236}">
                    <a16:creationId xmlns:a16="http://schemas.microsoft.com/office/drawing/2014/main" id="{89CCF72B-A445-4049-A0EC-900828C6D9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25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2" name="Oval 2746">
                <a:extLst>
                  <a:ext uri="{FF2B5EF4-FFF2-40B4-BE49-F238E27FC236}">
                    <a16:creationId xmlns:a16="http://schemas.microsoft.com/office/drawing/2014/main" id="{C41D147D-25D9-4B9B-AD5E-B497271B3A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455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3" name="Oval 2747">
                <a:extLst>
                  <a:ext uri="{FF2B5EF4-FFF2-40B4-BE49-F238E27FC236}">
                    <a16:creationId xmlns:a16="http://schemas.microsoft.com/office/drawing/2014/main" id="{31EAD6E7-3870-4CBD-A577-4F219594D9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4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4" name="Oval 2748">
                <a:extLst>
                  <a:ext uri="{FF2B5EF4-FFF2-40B4-BE49-F238E27FC236}">
                    <a16:creationId xmlns:a16="http://schemas.microsoft.com/office/drawing/2014/main" id="{DF64E27E-E0FB-4628-8991-F25D3FB584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4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5" name="Oval 2749">
                <a:extLst>
                  <a:ext uri="{FF2B5EF4-FFF2-40B4-BE49-F238E27FC236}">
                    <a16:creationId xmlns:a16="http://schemas.microsoft.com/office/drawing/2014/main" id="{1D400E54-D542-4D83-9DD7-1E65F29935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4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6" name="Oval 2750">
                <a:extLst>
                  <a:ext uri="{FF2B5EF4-FFF2-40B4-BE49-F238E27FC236}">
                    <a16:creationId xmlns:a16="http://schemas.microsoft.com/office/drawing/2014/main" id="{8FA696C4-4567-45E6-9C13-E3032F0AF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249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7" name="Oval 2751">
                <a:extLst>
                  <a:ext uri="{FF2B5EF4-FFF2-40B4-BE49-F238E27FC236}">
                    <a16:creationId xmlns:a16="http://schemas.microsoft.com/office/drawing/2014/main" id="{6602B28D-4CFF-4AAD-80A3-86EF560A8A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5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8" name="Oval 2752">
                <a:extLst>
                  <a:ext uri="{FF2B5EF4-FFF2-40B4-BE49-F238E27FC236}">
                    <a16:creationId xmlns:a16="http://schemas.microsoft.com/office/drawing/2014/main" id="{2494D8B8-50C0-4BFE-B64A-47E20344B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5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29" name="Oval 2753">
                <a:extLst>
                  <a:ext uri="{FF2B5EF4-FFF2-40B4-BE49-F238E27FC236}">
                    <a16:creationId xmlns:a16="http://schemas.microsoft.com/office/drawing/2014/main" id="{E8A59B7C-81BC-43C9-98D5-3C4AFD7EB3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24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0" name="Oval 2754">
                <a:extLst>
                  <a:ext uri="{FF2B5EF4-FFF2-40B4-BE49-F238E27FC236}">
                    <a16:creationId xmlns:a16="http://schemas.microsoft.com/office/drawing/2014/main" id="{E1600B8E-73BD-420E-85F5-BDAF75390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24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1" name="Oval 2755">
                <a:extLst>
                  <a:ext uri="{FF2B5EF4-FFF2-40B4-BE49-F238E27FC236}">
                    <a16:creationId xmlns:a16="http://schemas.microsoft.com/office/drawing/2014/main" id="{80CD62F1-11BB-4C6B-9870-0A5FFDF2F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24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2" name="Oval 2756">
                <a:extLst>
                  <a:ext uri="{FF2B5EF4-FFF2-40B4-BE49-F238E27FC236}">
                    <a16:creationId xmlns:a16="http://schemas.microsoft.com/office/drawing/2014/main" id="{00AC9F61-6875-4E7E-B7EB-CB14B9E4C6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247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3" name="Oval 2757">
                <a:extLst>
                  <a:ext uri="{FF2B5EF4-FFF2-40B4-BE49-F238E27FC236}">
                    <a16:creationId xmlns:a16="http://schemas.microsoft.com/office/drawing/2014/main" id="{BBDC2780-F40F-46F4-8D5D-CD8E83159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4" name="Oval 2758">
                <a:extLst>
                  <a:ext uri="{FF2B5EF4-FFF2-40B4-BE49-F238E27FC236}">
                    <a16:creationId xmlns:a16="http://schemas.microsoft.com/office/drawing/2014/main" id="{8882F252-DAD3-4B53-9045-29D4DFABF8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5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5" name="Oval 2759">
                <a:extLst>
                  <a:ext uri="{FF2B5EF4-FFF2-40B4-BE49-F238E27FC236}">
                    <a16:creationId xmlns:a16="http://schemas.microsoft.com/office/drawing/2014/main" id="{E8215A2F-350E-4563-8DED-62E50C1B63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5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6" name="Oval 2760">
                <a:extLst>
                  <a:ext uri="{FF2B5EF4-FFF2-40B4-BE49-F238E27FC236}">
                    <a16:creationId xmlns:a16="http://schemas.microsoft.com/office/drawing/2014/main" id="{FD5A9F79-1F95-4DA4-B610-5C0E7DB1A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2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7" name="Oval 2761">
                <a:extLst>
                  <a:ext uri="{FF2B5EF4-FFF2-40B4-BE49-F238E27FC236}">
                    <a16:creationId xmlns:a16="http://schemas.microsoft.com/office/drawing/2014/main" id="{44117D2A-7F56-4F45-9F85-6E837750AF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247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8" name="Oval 2762">
                <a:extLst>
                  <a:ext uri="{FF2B5EF4-FFF2-40B4-BE49-F238E27FC236}">
                    <a16:creationId xmlns:a16="http://schemas.microsoft.com/office/drawing/2014/main" id="{4DCADF2A-535E-41FC-8E8D-27D769B6D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24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39" name="Oval 2763">
                <a:extLst>
                  <a:ext uri="{FF2B5EF4-FFF2-40B4-BE49-F238E27FC236}">
                    <a16:creationId xmlns:a16="http://schemas.microsoft.com/office/drawing/2014/main" id="{4DE1B4F8-CF99-45DB-A3A2-F6E4EBDD6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0" name="Oval 2764">
                <a:extLst>
                  <a:ext uri="{FF2B5EF4-FFF2-40B4-BE49-F238E27FC236}">
                    <a16:creationId xmlns:a16="http://schemas.microsoft.com/office/drawing/2014/main" id="{01DC2E12-804B-4664-B2F0-6A2A573744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24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1" name="Oval 2765">
                <a:extLst>
                  <a:ext uri="{FF2B5EF4-FFF2-40B4-BE49-F238E27FC236}">
                    <a16:creationId xmlns:a16="http://schemas.microsoft.com/office/drawing/2014/main" id="{1F442C85-C985-485A-AA78-1C7B0D4F64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243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2" name="Oval 2766">
                <a:extLst>
                  <a:ext uri="{FF2B5EF4-FFF2-40B4-BE49-F238E27FC236}">
                    <a16:creationId xmlns:a16="http://schemas.microsoft.com/office/drawing/2014/main" id="{821B2A74-5CA9-42AB-B595-5FC65EA930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24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3" name="Oval 2767">
                <a:extLst>
                  <a:ext uri="{FF2B5EF4-FFF2-40B4-BE49-F238E27FC236}">
                    <a16:creationId xmlns:a16="http://schemas.microsoft.com/office/drawing/2014/main" id="{02F34048-B4E5-44C5-BC3D-92FC80467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24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4" name="Oval 2768">
                <a:extLst>
                  <a:ext uri="{FF2B5EF4-FFF2-40B4-BE49-F238E27FC236}">
                    <a16:creationId xmlns:a16="http://schemas.microsoft.com/office/drawing/2014/main" id="{72A0C589-578F-4B98-847C-33EB166918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4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5" name="Oval 2769">
                <a:extLst>
                  <a:ext uri="{FF2B5EF4-FFF2-40B4-BE49-F238E27FC236}">
                    <a16:creationId xmlns:a16="http://schemas.microsoft.com/office/drawing/2014/main" id="{C80FF8B9-D47D-40F7-98AA-75EE061F3C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247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6" name="Oval 2770">
                <a:extLst>
                  <a:ext uri="{FF2B5EF4-FFF2-40B4-BE49-F238E27FC236}">
                    <a16:creationId xmlns:a16="http://schemas.microsoft.com/office/drawing/2014/main" id="{211B5A02-F4C6-4F63-A897-1FD39B7DE0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245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7" name="Oval 2771">
                <a:extLst>
                  <a:ext uri="{FF2B5EF4-FFF2-40B4-BE49-F238E27FC236}">
                    <a16:creationId xmlns:a16="http://schemas.microsoft.com/office/drawing/2014/main" id="{EC6D485A-7FE7-458C-88DD-C48EF431E0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24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8" name="Oval 2772">
                <a:extLst>
                  <a:ext uri="{FF2B5EF4-FFF2-40B4-BE49-F238E27FC236}">
                    <a16:creationId xmlns:a16="http://schemas.microsoft.com/office/drawing/2014/main" id="{BD4E408B-EF67-463C-910C-93AED3E5E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3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49" name="Oval 2773">
                <a:extLst>
                  <a:ext uri="{FF2B5EF4-FFF2-40B4-BE49-F238E27FC236}">
                    <a16:creationId xmlns:a16="http://schemas.microsoft.com/office/drawing/2014/main" id="{4C96133C-EC8A-4179-A483-7838D13262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23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0" name="Oval 2774">
                <a:extLst>
                  <a:ext uri="{FF2B5EF4-FFF2-40B4-BE49-F238E27FC236}">
                    <a16:creationId xmlns:a16="http://schemas.microsoft.com/office/drawing/2014/main" id="{701C9945-4B46-4510-8A28-F9798B2A86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23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1" name="Oval 2775">
                <a:extLst>
                  <a:ext uri="{FF2B5EF4-FFF2-40B4-BE49-F238E27FC236}">
                    <a16:creationId xmlns:a16="http://schemas.microsoft.com/office/drawing/2014/main" id="{5635B2B6-AF97-4E2D-971F-CDD1F12E8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2" name="Oval 2776">
                <a:extLst>
                  <a:ext uri="{FF2B5EF4-FFF2-40B4-BE49-F238E27FC236}">
                    <a16:creationId xmlns:a16="http://schemas.microsoft.com/office/drawing/2014/main" id="{B470B4E2-7E5F-4A09-BE32-488874F003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2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3" name="Oval 2777">
                <a:extLst>
                  <a:ext uri="{FF2B5EF4-FFF2-40B4-BE49-F238E27FC236}">
                    <a16:creationId xmlns:a16="http://schemas.microsoft.com/office/drawing/2014/main" id="{150FECEB-1587-4769-A6D6-B41393CD1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2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4" name="Oval 2778">
                <a:extLst>
                  <a:ext uri="{FF2B5EF4-FFF2-40B4-BE49-F238E27FC236}">
                    <a16:creationId xmlns:a16="http://schemas.microsoft.com/office/drawing/2014/main" id="{E6A96CC8-CC29-4753-B1F9-542F4B90A0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24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5" name="Oval 2779">
                <a:extLst>
                  <a:ext uri="{FF2B5EF4-FFF2-40B4-BE49-F238E27FC236}">
                    <a16:creationId xmlns:a16="http://schemas.microsoft.com/office/drawing/2014/main" id="{786C2CB5-FFA3-48D3-99A6-29AF634AE2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24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6" name="Oval 2780">
                <a:extLst>
                  <a:ext uri="{FF2B5EF4-FFF2-40B4-BE49-F238E27FC236}">
                    <a16:creationId xmlns:a16="http://schemas.microsoft.com/office/drawing/2014/main" id="{A4BE78AA-A51E-45C1-9CA7-A64282C63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2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7" name="Oval 2781">
                <a:extLst>
                  <a:ext uri="{FF2B5EF4-FFF2-40B4-BE49-F238E27FC236}">
                    <a16:creationId xmlns:a16="http://schemas.microsoft.com/office/drawing/2014/main" id="{5197204E-E55C-49D4-B6E3-EA0728748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4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8" name="Oval 2782">
                <a:extLst>
                  <a:ext uri="{FF2B5EF4-FFF2-40B4-BE49-F238E27FC236}">
                    <a16:creationId xmlns:a16="http://schemas.microsoft.com/office/drawing/2014/main" id="{10036CCC-3A96-49B2-B6DA-B59FE841EA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3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59" name="Oval 2783">
                <a:extLst>
                  <a:ext uri="{FF2B5EF4-FFF2-40B4-BE49-F238E27FC236}">
                    <a16:creationId xmlns:a16="http://schemas.microsoft.com/office/drawing/2014/main" id="{1CC07733-D670-4B4E-9493-EBAC76E71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3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0" name="Oval 2784">
                <a:extLst>
                  <a:ext uri="{FF2B5EF4-FFF2-40B4-BE49-F238E27FC236}">
                    <a16:creationId xmlns:a16="http://schemas.microsoft.com/office/drawing/2014/main" id="{27D0ADB3-496C-4216-B559-00C1A4CAB1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237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1" name="Oval 2785">
                <a:extLst>
                  <a:ext uri="{FF2B5EF4-FFF2-40B4-BE49-F238E27FC236}">
                    <a16:creationId xmlns:a16="http://schemas.microsoft.com/office/drawing/2014/main" id="{B905EC55-8027-46CE-8989-6A221DFBD6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3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2" name="Oval 2786">
                <a:extLst>
                  <a:ext uri="{FF2B5EF4-FFF2-40B4-BE49-F238E27FC236}">
                    <a16:creationId xmlns:a16="http://schemas.microsoft.com/office/drawing/2014/main" id="{754D56A4-E7FC-4DFE-B09C-8347004BF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33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3" name="Oval 2787">
                <a:extLst>
                  <a:ext uri="{FF2B5EF4-FFF2-40B4-BE49-F238E27FC236}">
                    <a16:creationId xmlns:a16="http://schemas.microsoft.com/office/drawing/2014/main" id="{2A8D6694-917C-4B14-8D0A-D3A33BEF52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23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4" name="Oval 2788">
                <a:extLst>
                  <a:ext uri="{FF2B5EF4-FFF2-40B4-BE49-F238E27FC236}">
                    <a16:creationId xmlns:a16="http://schemas.microsoft.com/office/drawing/2014/main" id="{59D79939-0BCA-455E-BFFE-588DE117B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3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5" name="Oval 2789">
                <a:extLst>
                  <a:ext uri="{FF2B5EF4-FFF2-40B4-BE49-F238E27FC236}">
                    <a16:creationId xmlns:a16="http://schemas.microsoft.com/office/drawing/2014/main" id="{D0FBDABC-F1CB-4FAE-BA92-ACDB43C6E3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23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6" name="Oval 2790">
                <a:extLst>
                  <a:ext uri="{FF2B5EF4-FFF2-40B4-BE49-F238E27FC236}">
                    <a16:creationId xmlns:a16="http://schemas.microsoft.com/office/drawing/2014/main" id="{5821299E-29CA-42BE-8780-C378D70FA6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23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7" name="Oval 2791">
                <a:extLst>
                  <a:ext uri="{FF2B5EF4-FFF2-40B4-BE49-F238E27FC236}">
                    <a16:creationId xmlns:a16="http://schemas.microsoft.com/office/drawing/2014/main" id="{021547C2-5677-4EBB-84DD-2BD062423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8" name="Oval 2792">
                <a:extLst>
                  <a:ext uri="{FF2B5EF4-FFF2-40B4-BE49-F238E27FC236}">
                    <a16:creationId xmlns:a16="http://schemas.microsoft.com/office/drawing/2014/main" id="{E7B221CF-8EBA-4301-A66C-E9FCAF9F7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23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69" name="Oval 2793">
                <a:extLst>
                  <a:ext uri="{FF2B5EF4-FFF2-40B4-BE49-F238E27FC236}">
                    <a16:creationId xmlns:a16="http://schemas.microsoft.com/office/drawing/2014/main" id="{5A360B8F-B6D1-490F-81C8-750B01957C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2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0" name="Oval 2794">
                <a:extLst>
                  <a:ext uri="{FF2B5EF4-FFF2-40B4-BE49-F238E27FC236}">
                    <a16:creationId xmlns:a16="http://schemas.microsoft.com/office/drawing/2014/main" id="{5713762F-16FA-4904-ACE8-AA4B0A00E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4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1" name="Oval 2795">
                <a:extLst>
                  <a:ext uri="{FF2B5EF4-FFF2-40B4-BE49-F238E27FC236}">
                    <a16:creationId xmlns:a16="http://schemas.microsoft.com/office/drawing/2014/main" id="{52BD1700-1137-4662-BB1F-EDF8744A2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3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2" name="Oval 2796">
                <a:extLst>
                  <a:ext uri="{FF2B5EF4-FFF2-40B4-BE49-F238E27FC236}">
                    <a16:creationId xmlns:a16="http://schemas.microsoft.com/office/drawing/2014/main" id="{EFF351D7-2B19-411D-A1BE-7030B9C90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23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3" name="Oval 2797">
                <a:extLst>
                  <a:ext uri="{FF2B5EF4-FFF2-40B4-BE49-F238E27FC236}">
                    <a16:creationId xmlns:a16="http://schemas.microsoft.com/office/drawing/2014/main" id="{8F172A68-3EAE-44BE-8B99-74D878F32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23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4" name="Oval 2798">
                <a:extLst>
                  <a:ext uri="{FF2B5EF4-FFF2-40B4-BE49-F238E27FC236}">
                    <a16:creationId xmlns:a16="http://schemas.microsoft.com/office/drawing/2014/main" id="{CC08F18C-3C78-442D-BAF0-F8CF48C95A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3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5" name="Oval 2799">
                <a:extLst>
                  <a:ext uri="{FF2B5EF4-FFF2-40B4-BE49-F238E27FC236}">
                    <a16:creationId xmlns:a16="http://schemas.microsoft.com/office/drawing/2014/main" id="{525CFCC5-9594-415F-91D6-477436924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3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6" name="Oval 2800">
                <a:extLst>
                  <a:ext uri="{FF2B5EF4-FFF2-40B4-BE49-F238E27FC236}">
                    <a16:creationId xmlns:a16="http://schemas.microsoft.com/office/drawing/2014/main" id="{12034ACB-645C-40BA-8999-A2772AA91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3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7" name="Oval 2801">
                <a:extLst>
                  <a:ext uri="{FF2B5EF4-FFF2-40B4-BE49-F238E27FC236}">
                    <a16:creationId xmlns:a16="http://schemas.microsoft.com/office/drawing/2014/main" id="{F9058567-B877-4CF9-8DD6-3C01049DB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29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8" name="Oval 2802">
                <a:extLst>
                  <a:ext uri="{FF2B5EF4-FFF2-40B4-BE49-F238E27FC236}">
                    <a16:creationId xmlns:a16="http://schemas.microsoft.com/office/drawing/2014/main" id="{D49F1CDB-3FA6-4384-9E26-80022FC38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31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79" name="Oval 2803">
                <a:extLst>
                  <a:ext uri="{FF2B5EF4-FFF2-40B4-BE49-F238E27FC236}">
                    <a16:creationId xmlns:a16="http://schemas.microsoft.com/office/drawing/2014/main" id="{6D83E633-329A-45C6-9C07-D3EADE3E78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24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0" name="Oval 2804">
                <a:extLst>
                  <a:ext uri="{FF2B5EF4-FFF2-40B4-BE49-F238E27FC236}">
                    <a16:creationId xmlns:a16="http://schemas.microsoft.com/office/drawing/2014/main" id="{E32B9BE9-2597-4719-B2FD-B055F0F2D6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23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1" name="Oval 2805">
                <a:extLst>
                  <a:ext uri="{FF2B5EF4-FFF2-40B4-BE49-F238E27FC236}">
                    <a16:creationId xmlns:a16="http://schemas.microsoft.com/office/drawing/2014/main" id="{6AED2A25-F040-4ED5-9809-258F9FAC24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24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2" name="Oval 2806">
                <a:extLst>
                  <a:ext uri="{FF2B5EF4-FFF2-40B4-BE49-F238E27FC236}">
                    <a16:creationId xmlns:a16="http://schemas.microsoft.com/office/drawing/2014/main" id="{BA806282-D366-41D3-98DC-5033E0453A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4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3" name="Oval 2807">
                <a:extLst>
                  <a:ext uri="{FF2B5EF4-FFF2-40B4-BE49-F238E27FC236}">
                    <a16:creationId xmlns:a16="http://schemas.microsoft.com/office/drawing/2014/main" id="{FA261238-E29F-46F1-A49E-1F276A5A8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37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4" name="Oval 2808">
                <a:extLst>
                  <a:ext uri="{FF2B5EF4-FFF2-40B4-BE49-F238E27FC236}">
                    <a16:creationId xmlns:a16="http://schemas.microsoft.com/office/drawing/2014/main" id="{E0C8E4E3-738E-42C7-85DC-AD16A478F6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6" y="23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5" name="Oval 2809">
                <a:extLst>
                  <a:ext uri="{FF2B5EF4-FFF2-40B4-BE49-F238E27FC236}">
                    <a16:creationId xmlns:a16="http://schemas.microsoft.com/office/drawing/2014/main" id="{64D0415C-D20A-4FFB-B86A-19C6A4DBEA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23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6" name="Oval 2810">
                <a:extLst>
                  <a:ext uri="{FF2B5EF4-FFF2-40B4-BE49-F238E27FC236}">
                    <a16:creationId xmlns:a16="http://schemas.microsoft.com/office/drawing/2014/main" id="{48BEC413-A0C9-4908-8ECB-5AB5E9B1CF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2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7" name="Oval 2811">
                <a:extLst>
                  <a:ext uri="{FF2B5EF4-FFF2-40B4-BE49-F238E27FC236}">
                    <a16:creationId xmlns:a16="http://schemas.microsoft.com/office/drawing/2014/main" id="{F90679FF-DFFA-4B38-85E7-EB4342F71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22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8" name="Oval 2812">
                <a:extLst>
                  <a:ext uri="{FF2B5EF4-FFF2-40B4-BE49-F238E27FC236}">
                    <a16:creationId xmlns:a16="http://schemas.microsoft.com/office/drawing/2014/main" id="{EAFE3911-1725-47D0-963F-0FDE80ED89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22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89" name="Oval 2813">
                <a:extLst>
                  <a:ext uri="{FF2B5EF4-FFF2-40B4-BE49-F238E27FC236}">
                    <a16:creationId xmlns:a16="http://schemas.microsoft.com/office/drawing/2014/main" id="{28D6BF2A-631E-4232-B683-8C1BA75677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2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0" name="Oval 2814">
                <a:extLst>
                  <a:ext uri="{FF2B5EF4-FFF2-40B4-BE49-F238E27FC236}">
                    <a16:creationId xmlns:a16="http://schemas.microsoft.com/office/drawing/2014/main" id="{C7C24247-5E5C-41A7-855F-87A96217B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23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1" name="Oval 2815">
                <a:extLst>
                  <a:ext uri="{FF2B5EF4-FFF2-40B4-BE49-F238E27FC236}">
                    <a16:creationId xmlns:a16="http://schemas.microsoft.com/office/drawing/2014/main" id="{F4A15FDA-70DA-41C6-AF79-CD60C0711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3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2" name="Oval 2816">
                <a:extLst>
                  <a:ext uri="{FF2B5EF4-FFF2-40B4-BE49-F238E27FC236}">
                    <a16:creationId xmlns:a16="http://schemas.microsoft.com/office/drawing/2014/main" id="{40C3F900-FA0E-4BD8-8B63-849B6EE6C1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3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3" name="Oval 2817">
                <a:extLst>
                  <a:ext uri="{FF2B5EF4-FFF2-40B4-BE49-F238E27FC236}">
                    <a16:creationId xmlns:a16="http://schemas.microsoft.com/office/drawing/2014/main" id="{6B9836C2-32F4-490F-BE25-414D2BCDBE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37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4" name="Oval 2818">
                <a:extLst>
                  <a:ext uri="{FF2B5EF4-FFF2-40B4-BE49-F238E27FC236}">
                    <a16:creationId xmlns:a16="http://schemas.microsoft.com/office/drawing/2014/main" id="{C8518E48-26D2-4D13-A3BE-651D106A89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23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5" name="Oval 2819">
                <a:extLst>
                  <a:ext uri="{FF2B5EF4-FFF2-40B4-BE49-F238E27FC236}">
                    <a16:creationId xmlns:a16="http://schemas.microsoft.com/office/drawing/2014/main" id="{7D3DAD8D-0019-4D83-91FA-5DB8CCC49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23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6" name="Oval 2820">
                <a:extLst>
                  <a:ext uri="{FF2B5EF4-FFF2-40B4-BE49-F238E27FC236}">
                    <a16:creationId xmlns:a16="http://schemas.microsoft.com/office/drawing/2014/main" id="{690BE92F-228A-4D28-B3F2-A441498DE0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4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7" name="Oval 2821">
                <a:extLst>
                  <a:ext uri="{FF2B5EF4-FFF2-40B4-BE49-F238E27FC236}">
                    <a16:creationId xmlns:a16="http://schemas.microsoft.com/office/drawing/2014/main" id="{FADC30D5-E7C1-4CAB-B3D0-6BAEAFC80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23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8" name="Oval 2822">
                <a:extLst>
                  <a:ext uri="{FF2B5EF4-FFF2-40B4-BE49-F238E27FC236}">
                    <a16:creationId xmlns:a16="http://schemas.microsoft.com/office/drawing/2014/main" id="{53366919-EBEE-4FD0-ABB4-A0FEC63CE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23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99" name="Oval 2823">
                <a:extLst>
                  <a:ext uri="{FF2B5EF4-FFF2-40B4-BE49-F238E27FC236}">
                    <a16:creationId xmlns:a16="http://schemas.microsoft.com/office/drawing/2014/main" id="{A8DEC7E5-ABC8-47F7-A3A4-7A4325F654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4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0" name="Oval 2824">
                <a:extLst>
                  <a:ext uri="{FF2B5EF4-FFF2-40B4-BE49-F238E27FC236}">
                    <a16:creationId xmlns:a16="http://schemas.microsoft.com/office/drawing/2014/main" id="{C13ED658-1BA9-4F3C-B796-EA4136D36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39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1" name="Oval 2825">
                <a:extLst>
                  <a:ext uri="{FF2B5EF4-FFF2-40B4-BE49-F238E27FC236}">
                    <a16:creationId xmlns:a16="http://schemas.microsoft.com/office/drawing/2014/main" id="{38A29834-773E-4575-B999-D1AD79C0A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3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2" name="Oval 2826">
                <a:extLst>
                  <a:ext uri="{FF2B5EF4-FFF2-40B4-BE49-F238E27FC236}">
                    <a16:creationId xmlns:a16="http://schemas.microsoft.com/office/drawing/2014/main" id="{D2ED3EDF-2F72-4184-81B7-64827BA335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23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3" name="Oval 2827">
                <a:extLst>
                  <a:ext uri="{FF2B5EF4-FFF2-40B4-BE49-F238E27FC236}">
                    <a16:creationId xmlns:a16="http://schemas.microsoft.com/office/drawing/2014/main" id="{EF1426E1-3565-42EE-98CA-8AF14B4ADB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36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4" name="Oval 2828">
                <a:extLst>
                  <a:ext uri="{FF2B5EF4-FFF2-40B4-BE49-F238E27FC236}">
                    <a16:creationId xmlns:a16="http://schemas.microsoft.com/office/drawing/2014/main" id="{57FDCE9C-A449-4F68-B62F-8B383587C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23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5" name="Oval 2829">
                <a:extLst>
                  <a:ext uri="{FF2B5EF4-FFF2-40B4-BE49-F238E27FC236}">
                    <a16:creationId xmlns:a16="http://schemas.microsoft.com/office/drawing/2014/main" id="{3C744E39-09F0-42CE-A544-C40261480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3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6" name="Oval 2830">
                <a:extLst>
                  <a:ext uri="{FF2B5EF4-FFF2-40B4-BE49-F238E27FC236}">
                    <a16:creationId xmlns:a16="http://schemas.microsoft.com/office/drawing/2014/main" id="{C87B186D-2BB6-4842-A0FA-869A97109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24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7" name="Oval 2831">
                <a:extLst>
                  <a:ext uri="{FF2B5EF4-FFF2-40B4-BE49-F238E27FC236}">
                    <a16:creationId xmlns:a16="http://schemas.microsoft.com/office/drawing/2014/main" id="{994B2930-6122-456A-9D12-42F562F3F1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3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8" name="Oval 2832">
                <a:extLst>
                  <a:ext uri="{FF2B5EF4-FFF2-40B4-BE49-F238E27FC236}">
                    <a16:creationId xmlns:a16="http://schemas.microsoft.com/office/drawing/2014/main" id="{B42F2D76-7831-4BBA-A53C-ACBB7DAF68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3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09" name="Oval 2833">
                <a:extLst>
                  <a:ext uri="{FF2B5EF4-FFF2-40B4-BE49-F238E27FC236}">
                    <a16:creationId xmlns:a16="http://schemas.microsoft.com/office/drawing/2014/main" id="{3539AF57-DC7B-42A3-B7DA-969E2E28AD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0" name="Oval 2834">
                <a:extLst>
                  <a:ext uri="{FF2B5EF4-FFF2-40B4-BE49-F238E27FC236}">
                    <a16:creationId xmlns:a16="http://schemas.microsoft.com/office/drawing/2014/main" id="{E2B9C9E1-3AF4-4636-B205-5BA2AB28A2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3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1" name="Oval 2835">
                <a:extLst>
                  <a:ext uri="{FF2B5EF4-FFF2-40B4-BE49-F238E27FC236}">
                    <a16:creationId xmlns:a16="http://schemas.microsoft.com/office/drawing/2014/main" id="{0B0562B2-496C-4D7D-8B5E-F2BE6A020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3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2" name="Oval 2836">
                <a:extLst>
                  <a:ext uri="{FF2B5EF4-FFF2-40B4-BE49-F238E27FC236}">
                    <a16:creationId xmlns:a16="http://schemas.microsoft.com/office/drawing/2014/main" id="{2DD78E67-0D90-4BAB-99D4-C27E335262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24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3" name="Oval 2837">
                <a:extLst>
                  <a:ext uri="{FF2B5EF4-FFF2-40B4-BE49-F238E27FC236}">
                    <a16:creationId xmlns:a16="http://schemas.microsoft.com/office/drawing/2014/main" id="{D4BA8A20-777F-4386-BE4F-AE6B78FDA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4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4" name="Oval 2838">
                <a:extLst>
                  <a:ext uri="{FF2B5EF4-FFF2-40B4-BE49-F238E27FC236}">
                    <a16:creationId xmlns:a16="http://schemas.microsoft.com/office/drawing/2014/main" id="{04D5A8F4-956E-41CC-9D63-7EF089D08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5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5" name="Oval 2839">
                <a:extLst>
                  <a:ext uri="{FF2B5EF4-FFF2-40B4-BE49-F238E27FC236}">
                    <a16:creationId xmlns:a16="http://schemas.microsoft.com/office/drawing/2014/main" id="{BC035BDB-CB60-4D31-8CF3-B84857D29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5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6" name="Oval 2840">
                <a:extLst>
                  <a:ext uri="{FF2B5EF4-FFF2-40B4-BE49-F238E27FC236}">
                    <a16:creationId xmlns:a16="http://schemas.microsoft.com/office/drawing/2014/main" id="{C6001D1E-637F-4030-BA6B-C79BEDA692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25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7" name="Oval 2841">
                <a:extLst>
                  <a:ext uri="{FF2B5EF4-FFF2-40B4-BE49-F238E27FC236}">
                    <a16:creationId xmlns:a16="http://schemas.microsoft.com/office/drawing/2014/main" id="{9BDFC3C1-D24D-4EEE-83A3-AB0610498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5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8" name="Oval 2842">
                <a:extLst>
                  <a:ext uri="{FF2B5EF4-FFF2-40B4-BE49-F238E27FC236}">
                    <a16:creationId xmlns:a16="http://schemas.microsoft.com/office/drawing/2014/main" id="{6EA61113-4094-4100-9305-A77D692FC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26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19" name="Oval 2843">
                <a:extLst>
                  <a:ext uri="{FF2B5EF4-FFF2-40B4-BE49-F238E27FC236}">
                    <a16:creationId xmlns:a16="http://schemas.microsoft.com/office/drawing/2014/main" id="{5970A61C-2288-4E56-83E7-FBA7A8CF5E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55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0" name="Oval 2844">
                <a:extLst>
                  <a:ext uri="{FF2B5EF4-FFF2-40B4-BE49-F238E27FC236}">
                    <a16:creationId xmlns:a16="http://schemas.microsoft.com/office/drawing/2014/main" id="{CCA54529-A5D6-4BF4-A529-BDE74415E4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6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1" name="Oval 2845">
                <a:extLst>
                  <a:ext uri="{FF2B5EF4-FFF2-40B4-BE49-F238E27FC236}">
                    <a16:creationId xmlns:a16="http://schemas.microsoft.com/office/drawing/2014/main" id="{F34F7609-3182-424A-99F9-A2DB2E0C6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25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2" name="Oval 2846">
                <a:extLst>
                  <a:ext uri="{FF2B5EF4-FFF2-40B4-BE49-F238E27FC236}">
                    <a16:creationId xmlns:a16="http://schemas.microsoft.com/office/drawing/2014/main" id="{D1742076-7EE0-465D-9EE5-34FF8701A1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5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3" name="Oval 2847">
                <a:extLst>
                  <a:ext uri="{FF2B5EF4-FFF2-40B4-BE49-F238E27FC236}">
                    <a16:creationId xmlns:a16="http://schemas.microsoft.com/office/drawing/2014/main" id="{557B9AD0-3C0E-4883-BF9F-F6FBB5D80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2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4" name="Oval 2848">
                <a:extLst>
                  <a:ext uri="{FF2B5EF4-FFF2-40B4-BE49-F238E27FC236}">
                    <a16:creationId xmlns:a16="http://schemas.microsoft.com/office/drawing/2014/main" id="{ADEB76B6-B202-47C0-937E-7739DFCB7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25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5" name="Oval 2849">
                <a:extLst>
                  <a:ext uri="{FF2B5EF4-FFF2-40B4-BE49-F238E27FC236}">
                    <a16:creationId xmlns:a16="http://schemas.microsoft.com/office/drawing/2014/main" id="{2D645B98-DE20-4176-84CE-0D094C1AA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60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6" name="Oval 2850">
                <a:extLst>
                  <a:ext uri="{FF2B5EF4-FFF2-40B4-BE49-F238E27FC236}">
                    <a16:creationId xmlns:a16="http://schemas.microsoft.com/office/drawing/2014/main" id="{C0724D9F-D35B-448C-A7A3-E00983A52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26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7" name="Oval 2851">
                <a:extLst>
                  <a:ext uri="{FF2B5EF4-FFF2-40B4-BE49-F238E27FC236}">
                    <a16:creationId xmlns:a16="http://schemas.microsoft.com/office/drawing/2014/main" id="{A4DB9392-E1DD-47AB-8B7A-BFFFF1E4FC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5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8" name="Oval 2852">
                <a:extLst>
                  <a:ext uri="{FF2B5EF4-FFF2-40B4-BE49-F238E27FC236}">
                    <a16:creationId xmlns:a16="http://schemas.microsoft.com/office/drawing/2014/main" id="{60E2CB24-5FA1-40C5-9F95-164CAA730B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254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29" name="Oval 2853">
                <a:extLst>
                  <a:ext uri="{FF2B5EF4-FFF2-40B4-BE49-F238E27FC236}">
                    <a16:creationId xmlns:a16="http://schemas.microsoft.com/office/drawing/2014/main" id="{625B6DCE-87BA-455C-90B2-14A397C30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25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0" name="Oval 2854">
                <a:extLst>
                  <a:ext uri="{FF2B5EF4-FFF2-40B4-BE49-F238E27FC236}">
                    <a16:creationId xmlns:a16="http://schemas.microsoft.com/office/drawing/2014/main" id="{E21C846F-51D2-4D79-86B9-EBD173A22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25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1" name="Oval 2855">
                <a:extLst>
                  <a:ext uri="{FF2B5EF4-FFF2-40B4-BE49-F238E27FC236}">
                    <a16:creationId xmlns:a16="http://schemas.microsoft.com/office/drawing/2014/main" id="{18BC14B6-F344-42A6-99D6-A22A25470B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257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2" name="Oval 2856">
                <a:extLst>
                  <a:ext uri="{FF2B5EF4-FFF2-40B4-BE49-F238E27FC236}">
                    <a16:creationId xmlns:a16="http://schemas.microsoft.com/office/drawing/2014/main" id="{ADEE5225-7BF8-46E8-BFAA-3ECFC1E19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3" name="Oval 2857">
                <a:extLst>
                  <a:ext uri="{FF2B5EF4-FFF2-40B4-BE49-F238E27FC236}">
                    <a16:creationId xmlns:a16="http://schemas.microsoft.com/office/drawing/2014/main" id="{D6CDFDE0-35D5-4C2D-A5FD-A00658893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5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4" name="Oval 2858">
                <a:extLst>
                  <a:ext uri="{FF2B5EF4-FFF2-40B4-BE49-F238E27FC236}">
                    <a16:creationId xmlns:a16="http://schemas.microsoft.com/office/drawing/2014/main" id="{5E60E56C-CC66-425D-B529-89638E3E8B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254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5" name="Oval 2859">
                <a:extLst>
                  <a:ext uri="{FF2B5EF4-FFF2-40B4-BE49-F238E27FC236}">
                    <a16:creationId xmlns:a16="http://schemas.microsoft.com/office/drawing/2014/main" id="{70195AF9-DB03-4375-9994-30CF474D7F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2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6" name="Oval 2860">
                <a:extLst>
                  <a:ext uri="{FF2B5EF4-FFF2-40B4-BE49-F238E27FC236}">
                    <a16:creationId xmlns:a16="http://schemas.microsoft.com/office/drawing/2014/main" id="{FD445E9D-8AE7-4301-8B6D-C425F01A4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25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7" name="Oval 2861">
                <a:extLst>
                  <a:ext uri="{FF2B5EF4-FFF2-40B4-BE49-F238E27FC236}">
                    <a16:creationId xmlns:a16="http://schemas.microsoft.com/office/drawing/2014/main" id="{3E4E0402-E327-4C3F-BA0C-9B5B00CDD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5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8" name="Oval 2862">
                <a:extLst>
                  <a:ext uri="{FF2B5EF4-FFF2-40B4-BE49-F238E27FC236}">
                    <a16:creationId xmlns:a16="http://schemas.microsoft.com/office/drawing/2014/main" id="{0EA20B80-ACE0-40EF-AAC8-A9F4FB09C9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" y="25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39" name="Oval 2863">
                <a:extLst>
                  <a:ext uri="{FF2B5EF4-FFF2-40B4-BE49-F238E27FC236}">
                    <a16:creationId xmlns:a16="http://schemas.microsoft.com/office/drawing/2014/main" id="{097C9447-CD09-49A2-BCB9-CBCA2B69A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6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0" name="Oval 2864">
                <a:extLst>
                  <a:ext uri="{FF2B5EF4-FFF2-40B4-BE49-F238E27FC236}">
                    <a16:creationId xmlns:a16="http://schemas.microsoft.com/office/drawing/2014/main" id="{2C6A95A9-BCFD-4A84-9143-ABB74A922D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258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1" name="Oval 2865">
                <a:extLst>
                  <a:ext uri="{FF2B5EF4-FFF2-40B4-BE49-F238E27FC236}">
                    <a16:creationId xmlns:a16="http://schemas.microsoft.com/office/drawing/2014/main" id="{6381B19D-7F18-4D9F-958D-BE77FAE9A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25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2" name="Oval 2866">
                <a:extLst>
                  <a:ext uri="{FF2B5EF4-FFF2-40B4-BE49-F238E27FC236}">
                    <a16:creationId xmlns:a16="http://schemas.microsoft.com/office/drawing/2014/main" id="{7A14D380-70E0-4312-8CD9-B80CE2D84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262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3" name="Oval 2867">
                <a:extLst>
                  <a:ext uri="{FF2B5EF4-FFF2-40B4-BE49-F238E27FC236}">
                    <a16:creationId xmlns:a16="http://schemas.microsoft.com/office/drawing/2014/main" id="{C6D4095A-74EB-4020-9EA4-1F453B001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261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4" name="Oval 2868">
                <a:extLst>
                  <a:ext uri="{FF2B5EF4-FFF2-40B4-BE49-F238E27FC236}">
                    <a16:creationId xmlns:a16="http://schemas.microsoft.com/office/drawing/2014/main" id="{80680F72-1C28-4F22-A48D-8BD0EF808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5" name="Oval 2869">
                <a:extLst>
                  <a:ext uri="{FF2B5EF4-FFF2-40B4-BE49-F238E27FC236}">
                    <a16:creationId xmlns:a16="http://schemas.microsoft.com/office/drawing/2014/main" id="{BCD51C17-1B4B-4E4F-8690-A969D30B4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5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6" name="Oval 2870">
                <a:extLst>
                  <a:ext uri="{FF2B5EF4-FFF2-40B4-BE49-F238E27FC236}">
                    <a16:creationId xmlns:a16="http://schemas.microsoft.com/office/drawing/2014/main" id="{A52844DC-27C0-406B-9C92-D54248B73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25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7" name="Oval 2871">
                <a:extLst>
                  <a:ext uri="{FF2B5EF4-FFF2-40B4-BE49-F238E27FC236}">
                    <a16:creationId xmlns:a16="http://schemas.microsoft.com/office/drawing/2014/main" id="{FF3CF97E-14C3-4C95-9D6A-7C2FB8DDD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8" name="Oval 2872">
                <a:extLst>
                  <a:ext uri="{FF2B5EF4-FFF2-40B4-BE49-F238E27FC236}">
                    <a16:creationId xmlns:a16="http://schemas.microsoft.com/office/drawing/2014/main" id="{C29F70F3-AC31-4F4B-9506-7B1EE14DBE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25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49" name="Oval 2873">
                <a:extLst>
                  <a:ext uri="{FF2B5EF4-FFF2-40B4-BE49-F238E27FC236}">
                    <a16:creationId xmlns:a16="http://schemas.microsoft.com/office/drawing/2014/main" id="{EB0CA0D8-730A-493D-A995-FC3129205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2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0" name="Oval 2874">
                <a:extLst>
                  <a:ext uri="{FF2B5EF4-FFF2-40B4-BE49-F238E27FC236}">
                    <a16:creationId xmlns:a16="http://schemas.microsoft.com/office/drawing/2014/main" id="{389F3221-5162-4E51-94BC-9A4756F1B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25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1" name="Oval 2875">
                <a:extLst>
                  <a:ext uri="{FF2B5EF4-FFF2-40B4-BE49-F238E27FC236}">
                    <a16:creationId xmlns:a16="http://schemas.microsoft.com/office/drawing/2014/main" id="{BBD27888-6128-406D-89C0-CBF7AB2A25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255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2" name="Oval 2876">
                <a:extLst>
                  <a:ext uri="{FF2B5EF4-FFF2-40B4-BE49-F238E27FC236}">
                    <a16:creationId xmlns:a16="http://schemas.microsoft.com/office/drawing/2014/main" id="{56295840-1593-4439-8F4D-8EB197306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25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3" name="Oval 2877">
                <a:extLst>
                  <a:ext uri="{FF2B5EF4-FFF2-40B4-BE49-F238E27FC236}">
                    <a16:creationId xmlns:a16="http://schemas.microsoft.com/office/drawing/2014/main" id="{89D41E94-3092-41EB-912E-937DA2AEA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25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4" name="Oval 2878">
                <a:extLst>
                  <a:ext uri="{FF2B5EF4-FFF2-40B4-BE49-F238E27FC236}">
                    <a16:creationId xmlns:a16="http://schemas.microsoft.com/office/drawing/2014/main" id="{E180117F-9866-428A-BC31-CB44F1C43F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5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5" name="Oval 2879">
                <a:extLst>
                  <a:ext uri="{FF2B5EF4-FFF2-40B4-BE49-F238E27FC236}">
                    <a16:creationId xmlns:a16="http://schemas.microsoft.com/office/drawing/2014/main" id="{3473F746-9A59-4D30-B1F6-783CF79B9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25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6" name="Oval 2880">
                <a:extLst>
                  <a:ext uri="{FF2B5EF4-FFF2-40B4-BE49-F238E27FC236}">
                    <a16:creationId xmlns:a16="http://schemas.microsoft.com/office/drawing/2014/main" id="{4CC2A95A-D643-4550-915B-B97F2A9A33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25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7" name="Oval 2881">
                <a:extLst>
                  <a:ext uri="{FF2B5EF4-FFF2-40B4-BE49-F238E27FC236}">
                    <a16:creationId xmlns:a16="http://schemas.microsoft.com/office/drawing/2014/main" id="{0634F6DA-5198-4B34-B9DB-2FAC1DF4F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5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8" name="Oval 2882">
                <a:extLst>
                  <a:ext uri="{FF2B5EF4-FFF2-40B4-BE49-F238E27FC236}">
                    <a16:creationId xmlns:a16="http://schemas.microsoft.com/office/drawing/2014/main" id="{A4D7A644-F2EA-4BE5-9DF1-CDD10D757F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25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59" name="Oval 2883">
                <a:extLst>
                  <a:ext uri="{FF2B5EF4-FFF2-40B4-BE49-F238E27FC236}">
                    <a16:creationId xmlns:a16="http://schemas.microsoft.com/office/drawing/2014/main" id="{E2C2FC29-266A-4AA1-972B-72133B6765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25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0" name="Oval 2884">
                <a:extLst>
                  <a:ext uri="{FF2B5EF4-FFF2-40B4-BE49-F238E27FC236}">
                    <a16:creationId xmlns:a16="http://schemas.microsoft.com/office/drawing/2014/main" id="{FE75EB2C-8804-403E-8D27-1231ED7F3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252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1" name="Oval 2885">
                <a:extLst>
                  <a:ext uri="{FF2B5EF4-FFF2-40B4-BE49-F238E27FC236}">
                    <a16:creationId xmlns:a16="http://schemas.microsoft.com/office/drawing/2014/main" id="{E1C2CFD5-3810-47C1-AFFB-B4C64EC379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9" y="2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2" name="Oval 2886">
                <a:extLst>
                  <a:ext uri="{FF2B5EF4-FFF2-40B4-BE49-F238E27FC236}">
                    <a16:creationId xmlns:a16="http://schemas.microsoft.com/office/drawing/2014/main" id="{A1D9878E-0F2A-4E59-894D-0C952EEC0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26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3" name="Oval 2887">
                <a:extLst>
                  <a:ext uri="{FF2B5EF4-FFF2-40B4-BE49-F238E27FC236}">
                    <a16:creationId xmlns:a16="http://schemas.microsoft.com/office/drawing/2014/main" id="{90A6531A-D021-427B-B496-22C53B863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26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4" name="Oval 2888">
                <a:extLst>
                  <a:ext uri="{FF2B5EF4-FFF2-40B4-BE49-F238E27FC236}">
                    <a16:creationId xmlns:a16="http://schemas.microsoft.com/office/drawing/2014/main" id="{14C80B8C-8B88-4EC9-BF34-3F06B3012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26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5" name="Oval 2889">
                <a:extLst>
                  <a:ext uri="{FF2B5EF4-FFF2-40B4-BE49-F238E27FC236}">
                    <a16:creationId xmlns:a16="http://schemas.microsoft.com/office/drawing/2014/main" id="{F55AA2CF-04EA-4606-A20C-2FC62CB7EF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26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6" name="Oval 2890">
                <a:extLst>
                  <a:ext uri="{FF2B5EF4-FFF2-40B4-BE49-F238E27FC236}">
                    <a16:creationId xmlns:a16="http://schemas.microsoft.com/office/drawing/2014/main" id="{5D746228-D22C-4C3D-94E1-0C1EF5AB0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25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7" name="Oval 2891">
                <a:extLst>
                  <a:ext uri="{FF2B5EF4-FFF2-40B4-BE49-F238E27FC236}">
                    <a16:creationId xmlns:a16="http://schemas.microsoft.com/office/drawing/2014/main" id="{CF84BB07-E3FA-4056-A61C-72566B1900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56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8" name="Oval 2892">
                <a:extLst>
                  <a:ext uri="{FF2B5EF4-FFF2-40B4-BE49-F238E27FC236}">
                    <a16:creationId xmlns:a16="http://schemas.microsoft.com/office/drawing/2014/main" id="{040DB11D-DCE5-42A4-8012-8BE17EF5D2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25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69" name="Oval 2893">
                <a:extLst>
                  <a:ext uri="{FF2B5EF4-FFF2-40B4-BE49-F238E27FC236}">
                    <a16:creationId xmlns:a16="http://schemas.microsoft.com/office/drawing/2014/main" id="{1D4E1211-4AD3-4B36-A3BB-6A3BEB1B44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49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0" name="Oval 2894">
                <a:extLst>
                  <a:ext uri="{FF2B5EF4-FFF2-40B4-BE49-F238E27FC236}">
                    <a16:creationId xmlns:a16="http://schemas.microsoft.com/office/drawing/2014/main" id="{0460F242-00B1-442B-A2D8-D30543990F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1" name="Oval 2895">
                <a:extLst>
                  <a:ext uri="{FF2B5EF4-FFF2-40B4-BE49-F238E27FC236}">
                    <a16:creationId xmlns:a16="http://schemas.microsoft.com/office/drawing/2014/main" id="{663448AC-F30E-4C78-9293-70979080C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248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2" name="Oval 2896">
                <a:extLst>
                  <a:ext uri="{FF2B5EF4-FFF2-40B4-BE49-F238E27FC236}">
                    <a16:creationId xmlns:a16="http://schemas.microsoft.com/office/drawing/2014/main" id="{B98B3173-C615-4ED2-AF29-E8D750078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51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3" name="Oval 2897">
                <a:extLst>
                  <a:ext uri="{FF2B5EF4-FFF2-40B4-BE49-F238E27FC236}">
                    <a16:creationId xmlns:a16="http://schemas.microsoft.com/office/drawing/2014/main" id="{5F0D8CD8-4423-4DFB-8739-6F79A5EF8D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24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4" name="Oval 2898">
                <a:extLst>
                  <a:ext uri="{FF2B5EF4-FFF2-40B4-BE49-F238E27FC236}">
                    <a16:creationId xmlns:a16="http://schemas.microsoft.com/office/drawing/2014/main" id="{DBD91895-DDEE-4F88-AC7D-0A2AB3D541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5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5" name="Oval 2899">
                <a:extLst>
                  <a:ext uri="{FF2B5EF4-FFF2-40B4-BE49-F238E27FC236}">
                    <a16:creationId xmlns:a16="http://schemas.microsoft.com/office/drawing/2014/main" id="{BA536B19-43D8-468B-BFF6-793424F92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245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6" name="Oval 2900">
                <a:extLst>
                  <a:ext uri="{FF2B5EF4-FFF2-40B4-BE49-F238E27FC236}">
                    <a16:creationId xmlns:a16="http://schemas.microsoft.com/office/drawing/2014/main" id="{A3E63F36-F48E-4D67-BFAB-56A4915C6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24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7" name="Oval 2901">
                <a:extLst>
                  <a:ext uri="{FF2B5EF4-FFF2-40B4-BE49-F238E27FC236}">
                    <a16:creationId xmlns:a16="http://schemas.microsoft.com/office/drawing/2014/main" id="{7DBC7D9D-6576-412F-A59C-F806A9D5F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51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8" name="Oval 2902">
                <a:extLst>
                  <a:ext uri="{FF2B5EF4-FFF2-40B4-BE49-F238E27FC236}">
                    <a16:creationId xmlns:a16="http://schemas.microsoft.com/office/drawing/2014/main" id="{11001D8A-5EFA-4749-87D8-C71DD8F3FB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2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79" name="Oval 2903">
                <a:extLst>
                  <a:ext uri="{FF2B5EF4-FFF2-40B4-BE49-F238E27FC236}">
                    <a16:creationId xmlns:a16="http://schemas.microsoft.com/office/drawing/2014/main" id="{4898B7D0-364D-4488-A895-5326B36F0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26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0" name="Oval 2904">
                <a:extLst>
                  <a:ext uri="{FF2B5EF4-FFF2-40B4-BE49-F238E27FC236}">
                    <a16:creationId xmlns:a16="http://schemas.microsoft.com/office/drawing/2014/main" id="{A70C2940-9E7D-4784-AACB-355897F0A0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4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1" name="Oval 2905">
                <a:extLst>
                  <a:ext uri="{FF2B5EF4-FFF2-40B4-BE49-F238E27FC236}">
                    <a16:creationId xmlns:a16="http://schemas.microsoft.com/office/drawing/2014/main" id="{2703E76C-3B5D-4201-A712-1B10FA894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4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2" name="Oval 2906">
                <a:extLst>
                  <a:ext uri="{FF2B5EF4-FFF2-40B4-BE49-F238E27FC236}">
                    <a16:creationId xmlns:a16="http://schemas.microsoft.com/office/drawing/2014/main" id="{8836EFA3-CB4B-4E63-90F5-63E69C578E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4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3" name="Oval 2907">
                <a:extLst>
                  <a:ext uri="{FF2B5EF4-FFF2-40B4-BE49-F238E27FC236}">
                    <a16:creationId xmlns:a16="http://schemas.microsoft.com/office/drawing/2014/main" id="{9ABEB46F-FB49-4A99-BADD-E62E88867E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243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4" name="Oval 2908">
                <a:extLst>
                  <a:ext uri="{FF2B5EF4-FFF2-40B4-BE49-F238E27FC236}">
                    <a16:creationId xmlns:a16="http://schemas.microsoft.com/office/drawing/2014/main" id="{BA864E85-4A1D-4565-A7C6-3E1EFD6091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4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5" name="Oval 2909">
                <a:extLst>
                  <a:ext uri="{FF2B5EF4-FFF2-40B4-BE49-F238E27FC236}">
                    <a16:creationId xmlns:a16="http://schemas.microsoft.com/office/drawing/2014/main" id="{5505BEE6-79CA-4E3B-9C2E-D82D7C03B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25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6" name="Oval 2910">
                <a:extLst>
                  <a:ext uri="{FF2B5EF4-FFF2-40B4-BE49-F238E27FC236}">
                    <a16:creationId xmlns:a16="http://schemas.microsoft.com/office/drawing/2014/main" id="{C20465BB-566B-4E32-8F49-FEAE3655B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48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7" name="Oval 2911">
                <a:extLst>
                  <a:ext uri="{FF2B5EF4-FFF2-40B4-BE49-F238E27FC236}">
                    <a16:creationId xmlns:a16="http://schemas.microsoft.com/office/drawing/2014/main" id="{B90903BB-80C5-4F68-982E-88C9F945DC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4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8" name="Oval 2912">
                <a:extLst>
                  <a:ext uri="{FF2B5EF4-FFF2-40B4-BE49-F238E27FC236}">
                    <a16:creationId xmlns:a16="http://schemas.microsoft.com/office/drawing/2014/main" id="{AC4089CB-57C2-4DCA-84D4-989B35A69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24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89" name="Oval 2913">
                <a:extLst>
                  <a:ext uri="{FF2B5EF4-FFF2-40B4-BE49-F238E27FC236}">
                    <a16:creationId xmlns:a16="http://schemas.microsoft.com/office/drawing/2014/main" id="{C679A2A4-6E3F-4B6B-A587-61500E4E9F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2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0" name="Oval 2914">
                <a:extLst>
                  <a:ext uri="{FF2B5EF4-FFF2-40B4-BE49-F238E27FC236}">
                    <a16:creationId xmlns:a16="http://schemas.microsoft.com/office/drawing/2014/main" id="{3959CAE3-3DBC-4D04-BEC1-8243D4EC78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0" y="251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1" name="Oval 2915">
                <a:extLst>
                  <a:ext uri="{FF2B5EF4-FFF2-40B4-BE49-F238E27FC236}">
                    <a16:creationId xmlns:a16="http://schemas.microsoft.com/office/drawing/2014/main" id="{3460FCF9-13C5-4C8A-9BAE-807516708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25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2" name="Oval 2916">
                <a:extLst>
                  <a:ext uri="{FF2B5EF4-FFF2-40B4-BE49-F238E27FC236}">
                    <a16:creationId xmlns:a16="http://schemas.microsoft.com/office/drawing/2014/main" id="{2DDF06E9-7D88-4DD0-9E3B-57723CA87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5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3" name="Oval 2917">
                <a:extLst>
                  <a:ext uri="{FF2B5EF4-FFF2-40B4-BE49-F238E27FC236}">
                    <a16:creationId xmlns:a16="http://schemas.microsoft.com/office/drawing/2014/main" id="{CEBB4DA1-25AA-4DDF-B639-CADA9FC67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3" y="2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4" name="Oval 2918">
                <a:extLst>
                  <a:ext uri="{FF2B5EF4-FFF2-40B4-BE49-F238E27FC236}">
                    <a16:creationId xmlns:a16="http://schemas.microsoft.com/office/drawing/2014/main" id="{F8FC2BC5-3C9E-4D1A-A6A4-CD6C9C9CC9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4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5" name="Oval 2919">
                <a:extLst>
                  <a:ext uri="{FF2B5EF4-FFF2-40B4-BE49-F238E27FC236}">
                    <a16:creationId xmlns:a16="http://schemas.microsoft.com/office/drawing/2014/main" id="{87A01CF5-42CD-4493-8C7B-6E1F571198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43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6" name="Oval 2920">
                <a:extLst>
                  <a:ext uri="{FF2B5EF4-FFF2-40B4-BE49-F238E27FC236}">
                    <a16:creationId xmlns:a16="http://schemas.microsoft.com/office/drawing/2014/main" id="{F6561916-E4C2-48BE-B47A-AB822B696A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24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7" name="Oval 2921">
                <a:extLst>
                  <a:ext uri="{FF2B5EF4-FFF2-40B4-BE49-F238E27FC236}">
                    <a16:creationId xmlns:a16="http://schemas.microsoft.com/office/drawing/2014/main" id="{A447D12F-75FE-487C-8EE6-38D07C6CC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24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8" name="Oval 2922">
                <a:extLst>
                  <a:ext uri="{FF2B5EF4-FFF2-40B4-BE49-F238E27FC236}">
                    <a16:creationId xmlns:a16="http://schemas.microsoft.com/office/drawing/2014/main" id="{D6B9B9BA-EE58-4EC0-B973-8049E5620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6" y="24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699" name="Oval 2923">
                <a:extLst>
                  <a:ext uri="{FF2B5EF4-FFF2-40B4-BE49-F238E27FC236}">
                    <a16:creationId xmlns:a16="http://schemas.microsoft.com/office/drawing/2014/main" id="{0FEF7814-2AF1-41C7-A509-A7CFD475EC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244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0" name="Oval 2924">
                <a:extLst>
                  <a:ext uri="{FF2B5EF4-FFF2-40B4-BE49-F238E27FC236}">
                    <a16:creationId xmlns:a16="http://schemas.microsoft.com/office/drawing/2014/main" id="{7BFBCDCF-83DA-48AA-A2CD-14E728FBB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9" y="24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1" name="Oval 2925">
                <a:extLst>
                  <a:ext uri="{FF2B5EF4-FFF2-40B4-BE49-F238E27FC236}">
                    <a16:creationId xmlns:a16="http://schemas.microsoft.com/office/drawing/2014/main" id="{DA7F434A-8A9D-42D2-983B-F80884459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25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2" name="Oval 2926">
                <a:extLst>
                  <a:ext uri="{FF2B5EF4-FFF2-40B4-BE49-F238E27FC236}">
                    <a16:creationId xmlns:a16="http://schemas.microsoft.com/office/drawing/2014/main" id="{7131C30F-038F-4D14-A34D-78656F91D7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6" y="25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703" name="Oval 2927">
                <a:extLst>
                  <a:ext uri="{FF2B5EF4-FFF2-40B4-BE49-F238E27FC236}">
                    <a16:creationId xmlns:a16="http://schemas.microsoft.com/office/drawing/2014/main" id="{25CAB6CF-0B39-4202-8459-3EA1648EEE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2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8" name="Group 3129">
              <a:extLst>
                <a:ext uri="{FF2B5EF4-FFF2-40B4-BE49-F238E27FC236}">
                  <a16:creationId xmlns:a16="http://schemas.microsoft.com/office/drawing/2014/main" id="{4849224C-4EBB-47D2-91B0-2AFD40DC8E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1" y="2031"/>
              <a:ext cx="783" cy="663"/>
              <a:chOff x="2931" y="2031"/>
              <a:chExt cx="783" cy="663"/>
            </a:xfrm>
          </p:grpSpPr>
          <p:sp>
            <p:nvSpPr>
              <p:cNvPr id="21304" name="Oval 2929">
                <a:extLst>
                  <a:ext uri="{FF2B5EF4-FFF2-40B4-BE49-F238E27FC236}">
                    <a16:creationId xmlns:a16="http://schemas.microsoft.com/office/drawing/2014/main" id="{67D5AFE6-008C-4778-BE51-EBB035D734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263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5" name="Oval 2930">
                <a:extLst>
                  <a:ext uri="{FF2B5EF4-FFF2-40B4-BE49-F238E27FC236}">
                    <a16:creationId xmlns:a16="http://schemas.microsoft.com/office/drawing/2014/main" id="{62D42938-13F8-4386-B1D2-55D609BBD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26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6" name="Oval 2931">
                <a:extLst>
                  <a:ext uri="{FF2B5EF4-FFF2-40B4-BE49-F238E27FC236}">
                    <a16:creationId xmlns:a16="http://schemas.microsoft.com/office/drawing/2014/main" id="{C1CA1F5C-3604-4573-8237-29328346E6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263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7" name="Oval 2932">
                <a:extLst>
                  <a:ext uri="{FF2B5EF4-FFF2-40B4-BE49-F238E27FC236}">
                    <a16:creationId xmlns:a16="http://schemas.microsoft.com/office/drawing/2014/main" id="{F5D937B2-B6DA-44BE-A302-BB37406BC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1" y="265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8" name="Oval 2933">
                <a:extLst>
                  <a:ext uri="{FF2B5EF4-FFF2-40B4-BE49-F238E27FC236}">
                    <a16:creationId xmlns:a16="http://schemas.microsoft.com/office/drawing/2014/main" id="{94E5C192-44D5-4AF1-A750-A5870F17E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2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9" name="Oval 2934">
                <a:extLst>
                  <a:ext uri="{FF2B5EF4-FFF2-40B4-BE49-F238E27FC236}">
                    <a16:creationId xmlns:a16="http://schemas.microsoft.com/office/drawing/2014/main" id="{F05B3193-F29D-4DE0-8EDA-A40A335A00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268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0" name="Oval 2935">
                <a:extLst>
                  <a:ext uri="{FF2B5EF4-FFF2-40B4-BE49-F238E27FC236}">
                    <a16:creationId xmlns:a16="http://schemas.microsoft.com/office/drawing/2014/main" id="{F7DC8CE0-A837-4257-B459-C3BD25FBF9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26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1" name="Oval 2936">
                <a:extLst>
                  <a:ext uri="{FF2B5EF4-FFF2-40B4-BE49-F238E27FC236}">
                    <a16:creationId xmlns:a16="http://schemas.microsoft.com/office/drawing/2014/main" id="{92D770A8-E1B1-47C3-A831-EBC9B0BB0B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266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2" name="Oval 2937">
                <a:extLst>
                  <a:ext uri="{FF2B5EF4-FFF2-40B4-BE49-F238E27FC236}">
                    <a16:creationId xmlns:a16="http://schemas.microsoft.com/office/drawing/2014/main" id="{47E29E42-FFC1-4F7B-BFA7-D1F3EC914B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268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3" name="Oval 2938">
                <a:extLst>
                  <a:ext uri="{FF2B5EF4-FFF2-40B4-BE49-F238E27FC236}">
                    <a16:creationId xmlns:a16="http://schemas.microsoft.com/office/drawing/2014/main" id="{3C12E796-7A0B-43EA-843C-7DFEAB538C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65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4" name="Oval 2939">
                <a:extLst>
                  <a:ext uri="{FF2B5EF4-FFF2-40B4-BE49-F238E27FC236}">
                    <a16:creationId xmlns:a16="http://schemas.microsoft.com/office/drawing/2014/main" id="{783506E0-F581-4C6F-8E96-79AC3AFE07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2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5" name="Oval 2940">
                <a:extLst>
                  <a:ext uri="{FF2B5EF4-FFF2-40B4-BE49-F238E27FC236}">
                    <a16:creationId xmlns:a16="http://schemas.microsoft.com/office/drawing/2014/main" id="{1FC85661-594A-4657-9671-DA686757C7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26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6" name="Oval 2941">
                <a:extLst>
                  <a:ext uri="{FF2B5EF4-FFF2-40B4-BE49-F238E27FC236}">
                    <a16:creationId xmlns:a16="http://schemas.microsoft.com/office/drawing/2014/main" id="{DBF1ED3E-B82D-47AE-8FDC-51EA296D51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261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7" name="Oval 2942">
                <a:extLst>
                  <a:ext uri="{FF2B5EF4-FFF2-40B4-BE49-F238E27FC236}">
                    <a16:creationId xmlns:a16="http://schemas.microsoft.com/office/drawing/2014/main" id="{B2F37505-DD1F-4419-94F1-49C2AD484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26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8" name="Oval 2943">
                <a:extLst>
                  <a:ext uri="{FF2B5EF4-FFF2-40B4-BE49-F238E27FC236}">
                    <a16:creationId xmlns:a16="http://schemas.microsoft.com/office/drawing/2014/main" id="{B59DC362-7DE2-4E37-8383-6D9C38B87A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25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19" name="Oval 2944">
                <a:extLst>
                  <a:ext uri="{FF2B5EF4-FFF2-40B4-BE49-F238E27FC236}">
                    <a16:creationId xmlns:a16="http://schemas.microsoft.com/office/drawing/2014/main" id="{D3799DE1-E9E6-40AE-AF82-103D8980E9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257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0" name="Oval 2945">
                <a:extLst>
                  <a:ext uri="{FF2B5EF4-FFF2-40B4-BE49-F238E27FC236}">
                    <a16:creationId xmlns:a16="http://schemas.microsoft.com/office/drawing/2014/main" id="{C2CC8E88-0956-42E8-B035-02495F649C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26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1" name="Oval 2946">
                <a:extLst>
                  <a:ext uri="{FF2B5EF4-FFF2-40B4-BE49-F238E27FC236}">
                    <a16:creationId xmlns:a16="http://schemas.microsoft.com/office/drawing/2014/main" id="{5C4E9A66-1FD6-4C33-BA25-4046D5EE9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26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2" name="Oval 2947">
                <a:extLst>
                  <a:ext uri="{FF2B5EF4-FFF2-40B4-BE49-F238E27FC236}">
                    <a16:creationId xmlns:a16="http://schemas.microsoft.com/office/drawing/2014/main" id="{D3A7196F-E2A0-430E-B3E3-660F72C80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26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3" name="Oval 2948">
                <a:extLst>
                  <a:ext uri="{FF2B5EF4-FFF2-40B4-BE49-F238E27FC236}">
                    <a16:creationId xmlns:a16="http://schemas.microsoft.com/office/drawing/2014/main" id="{20821A4A-AD9C-42DE-B67B-EF5FC9BD8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26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4" name="Oval 2949">
                <a:extLst>
                  <a:ext uri="{FF2B5EF4-FFF2-40B4-BE49-F238E27FC236}">
                    <a16:creationId xmlns:a16="http://schemas.microsoft.com/office/drawing/2014/main" id="{6BD50FA1-6F2C-49B6-B9B1-E02F00EAA4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23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5" name="Oval 2950">
                <a:extLst>
                  <a:ext uri="{FF2B5EF4-FFF2-40B4-BE49-F238E27FC236}">
                    <a16:creationId xmlns:a16="http://schemas.microsoft.com/office/drawing/2014/main" id="{6C99B521-79D6-42CD-B58B-3A2E921F2C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23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6" name="Oval 2951">
                <a:extLst>
                  <a:ext uri="{FF2B5EF4-FFF2-40B4-BE49-F238E27FC236}">
                    <a16:creationId xmlns:a16="http://schemas.microsoft.com/office/drawing/2014/main" id="{29809463-7178-406C-84A3-E89C4E743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238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7" name="Oval 2952">
                <a:extLst>
                  <a:ext uri="{FF2B5EF4-FFF2-40B4-BE49-F238E27FC236}">
                    <a16:creationId xmlns:a16="http://schemas.microsoft.com/office/drawing/2014/main" id="{8C093FAC-E371-47C5-840C-0992CBD7F0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26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8" name="Oval 2953">
                <a:extLst>
                  <a:ext uri="{FF2B5EF4-FFF2-40B4-BE49-F238E27FC236}">
                    <a16:creationId xmlns:a16="http://schemas.microsoft.com/office/drawing/2014/main" id="{837133D0-726B-4C34-BEED-7A5C73C6CE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26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29" name="Oval 2954">
                <a:extLst>
                  <a:ext uri="{FF2B5EF4-FFF2-40B4-BE49-F238E27FC236}">
                    <a16:creationId xmlns:a16="http://schemas.microsoft.com/office/drawing/2014/main" id="{4A92FD34-4102-4831-8033-07CA6C53F8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2641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0" name="Oval 2955">
                <a:extLst>
                  <a:ext uri="{FF2B5EF4-FFF2-40B4-BE49-F238E27FC236}">
                    <a16:creationId xmlns:a16="http://schemas.microsoft.com/office/drawing/2014/main" id="{5357474F-3C97-435A-BA35-2AB61350DD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1" y="26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1" name="Oval 2956">
                <a:extLst>
                  <a:ext uri="{FF2B5EF4-FFF2-40B4-BE49-F238E27FC236}">
                    <a16:creationId xmlns:a16="http://schemas.microsoft.com/office/drawing/2014/main" id="{BEECAFBB-D159-46D1-A10A-4A2C0B5C9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25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2" name="Oval 2957">
                <a:extLst>
                  <a:ext uri="{FF2B5EF4-FFF2-40B4-BE49-F238E27FC236}">
                    <a16:creationId xmlns:a16="http://schemas.microsoft.com/office/drawing/2014/main" id="{383B1BB8-B0E5-464F-B137-0BC51538F6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25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3" name="Oval 2958">
                <a:extLst>
                  <a:ext uri="{FF2B5EF4-FFF2-40B4-BE49-F238E27FC236}">
                    <a16:creationId xmlns:a16="http://schemas.microsoft.com/office/drawing/2014/main" id="{9AA83A34-40A3-49C2-A444-64F111419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25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4" name="Oval 2959">
                <a:extLst>
                  <a:ext uri="{FF2B5EF4-FFF2-40B4-BE49-F238E27FC236}">
                    <a16:creationId xmlns:a16="http://schemas.microsoft.com/office/drawing/2014/main" id="{CCD5337D-75AD-42D6-9077-EBCAF23CAA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234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5" name="Oval 2960">
                <a:extLst>
                  <a:ext uri="{FF2B5EF4-FFF2-40B4-BE49-F238E27FC236}">
                    <a16:creationId xmlns:a16="http://schemas.microsoft.com/office/drawing/2014/main" id="{CC7D2839-123F-44D6-ACDE-F290018B5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23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6" name="Oval 2961">
                <a:extLst>
                  <a:ext uri="{FF2B5EF4-FFF2-40B4-BE49-F238E27FC236}">
                    <a16:creationId xmlns:a16="http://schemas.microsoft.com/office/drawing/2014/main" id="{C465233E-E24B-4B66-9B82-8CAA71F4A5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2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7" name="Oval 2962">
                <a:extLst>
                  <a:ext uri="{FF2B5EF4-FFF2-40B4-BE49-F238E27FC236}">
                    <a16:creationId xmlns:a16="http://schemas.microsoft.com/office/drawing/2014/main" id="{AFEB7A65-A349-47E5-AB7A-5804E4F081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8" y="23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8" name="Oval 2963">
                <a:extLst>
                  <a:ext uri="{FF2B5EF4-FFF2-40B4-BE49-F238E27FC236}">
                    <a16:creationId xmlns:a16="http://schemas.microsoft.com/office/drawing/2014/main" id="{C48725E7-FDC4-4A88-8FFF-1AE45473A3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23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39" name="Oval 2964">
                <a:extLst>
                  <a:ext uri="{FF2B5EF4-FFF2-40B4-BE49-F238E27FC236}">
                    <a16:creationId xmlns:a16="http://schemas.microsoft.com/office/drawing/2014/main" id="{AFD23EEB-3D12-4787-AF21-D348303B51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23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40" name="Freeform 2965">
                <a:extLst>
                  <a:ext uri="{FF2B5EF4-FFF2-40B4-BE49-F238E27FC236}">
                    <a16:creationId xmlns:a16="http://schemas.microsoft.com/office/drawing/2014/main" id="{50F5053C-47AC-4FE7-AA89-8A4EE72D7E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223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1" name="Freeform 2966">
                <a:extLst>
                  <a:ext uri="{FF2B5EF4-FFF2-40B4-BE49-F238E27FC236}">
                    <a16:creationId xmlns:a16="http://schemas.microsoft.com/office/drawing/2014/main" id="{948C17B9-E6D1-4998-9E0F-DAD74C9C6F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224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2" name="Freeform 2967">
                <a:extLst>
                  <a:ext uri="{FF2B5EF4-FFF2-40B4-BE49-F238E27FC236}">
                    <a16:creationId xmlns:a16="http://schemas.microsoft.com/office/drawing/2014/main" id="{826AEE38-0A48-4A18-B4E2-DC7F459631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23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3" name="Freeform 2968">
                <a:extLst>
                  <a:ext uri="{FF2B5EF4-FFF2-40B4-BE49-F238E27FC236}">
                    <a16:creationId xmlns:a16="http://schemas.microsoft.com/office/drawing/2014/main" id="{8F4D755F-B7CA-4FD0-9244-521BC468AF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8" y="22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4" name="Freeform 2969">
                <a:extLst>
                  <a:ext uri="{FF2B5EF4-FFF2-40B4-BE49-F238E27FC236}">
                    <a16:creationId xmlns:a16="http://schemas.microsoft.com/office/drawing/2014/main" id="{40F16202-1349-42E4-903D-C832F5EC50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226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5" name="Freeform 2970">
                <a:extLst>
                  <a:ext uri="{FF2B5EF4-FFF2-40B4-BE49-F238E27FC236}">
                    <a16:creationId xmlns:a16="http://schemas.microsoft.com/office/drawing/2014/main" id="{4A9A329A-E91D-47EF-939D-63B28BFFB6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225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6" name="Freeform 2971">
                <a:extLst>
                  <a:ext uri="{FF2B5EF4-FFF2-40B4-BE49-F238E27FC236}">
                    <a16:creationId xmlns:a16="http://schemas.microsoft.com/office/drawing/2014/main" id="{032C6CF9-7CC2-4EFB-BA26-73B411A351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5" y="22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7" name="Freeform 2972">
                <a:extLst>
                  <a:ext uri="{FF2B5EF4-FFF2-40B4-BE49-F238E27FC236}">
                    <a16:creationId xmlns:a16="http://schemas.microsoft.com/office/drawing/2014/main" id="{F5502497-F477-48F7-80E9-FC32C40032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27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8" name="Freeform 2973">
                <a:extLst>
                  <a:ext uri="{FF2B5EF4-FFF2-40B4-BE49-F238E27FC236}">
                    <a16:creationId xmlns:a16="http://schemas.microsoft.com/office/drawing/2014/main" id="{39B30019-4CCF-447E-A914-8BE342EEAB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24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49" name="Freeform 2974">
                <a:extLst>
                  <a:ext uri="{FF2B5EF4-FFF2-40B4-BE49-F238E27FC236}">
                    <a16:creationId xmlns:a16="http://schemas.microsoft.com/office/drawing/2014/main" id="{CD736477-B0FB-47D0-B629-CA20A1CC9C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2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0" name="Freeform 2975">
                <a:extLst>
                  <a:ext uri="{FF2B5EF4-FFF2-40B4-BE49-F238E27FC236}">
                    <a16:creationId xmlns:a16="http://schemas.microsoft.com/office/drawing/2014/main" id="{D99A68BC-AF48-4DD5-B507-7FADA09D6F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228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1" name="Freeform 2976">
                <a:extLst>
                  <a:ext uri="{FF2B5EF4-FFF2-40B4-BE49-F238E27FC236}">
                    <a16:creationId xmlns:a16="http://schemas.microsoft.com/office/drawing/2014/main" id="{CC8FC3EF-BDC4-4122-9149-6482C8A7D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29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2" name="Freeform 2977">
                <a:extLst>
                  <a:ext uri="{FF2B5EF4-FFF2-40B4-BE49-F238E27FC236}">
                    <a16:creationId xmlns:a16="http://schemas.microsoft.com/office/drawing/2014/main" id="{2FFA3550-8179-4E34-A797-524503EB1C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229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3" name="Freeform 2978">
                <a:extLst>
                  <a:ext uri="{FF2B5EF4-FFF2-40B4-BE49-F238E27FC236}">
                    <a16:creationId xmlns:a16="http://schemas.microsoft.com/office/drawing/2014/main" id="{0D687C1C-1683-41A3-85A1-E107FBB759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2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4" name="Freeform 2979">
                <a:extLst>
                  <a:ext uri="{FF2B5EF4-FFF2-40B4-BE49-F238E27FC236}">
                    <a16:creationId xmlns:a16="http://schemas.microsoft.com/office/drawing/2014/main" id="{0DC955DD-D45F-4976-8B6B-DD3E837103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222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5" name="Freeform 2980">
                <a:extLst>
                  <a:ext uri="{FF2B5EF4-FFF2-40B4-BE49-F238E27FC236}">
                    <a16:creationId xmlns:a16="http://schemas.microsoft.com/office/drawing/2014/main" id="{D7FCFA7F-DCB8-46FA-A972-1730D7539F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238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6" name="Freeform 2981">
                <a:extLst>
                  <a:ext uri="{FF2B5EF4-FFF2-40B4-BE49-F238E27FC236}">
                    <a16:creationId xmlns:a16="http://schemas.microsoft.com/office/drawing/2014/main" id="{7763F2EF-3231-4D68-BFC2-1B28B1DEA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4" y="224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7" name="Freeform 2982">
                <a:extLst>
                  <a:ext uri="{FF2B5EF4-FFF2-40B4-BE49-F238E27FC236}">
                    <a16:creationId xmlns:a16="http://schemas.microsoft.com/office/drawing/2014/main" id="{1B985C6E-468B-4806-B82C-F2C413AB8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24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8" name="Freeform 2983">
                <a:extLst>
                  <a:ext uri="{FF2B5EF4-FFF2-40B4-BE49-F238E27FC236}">
                    <a16:creationId xmlns:a16="http://schemas.microsoft.com/office/drawing/2014/main" id="{4C844278-30E3-4426-90E7-E1820E81EE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220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59" name="Freeform 2984">
                <a:extLst>
                  <a:ext uri="{FF2B5EF4-FFF2-40B4-BE49-F238E27FC236}">
                    <a16:creationId xmlns:a16="http://schemas.microsoft.com/office/drawing/2014/main" id="{8B993F5B-3348-4285-8220-28A75955C5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1" y="22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0" name="Freeform 2985">
                <a:extLst>
                  <a:ext uri="{FF2B5EF4-FFF2-40B4-BE49-F238E27FC236}">
                    <a16:creationId xmlns:a16="http://schemas.microsoft.com/office/drawing/2014/main" id="{AB5638B4-36AC-49ED-BAF8-DDB2F5B5D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2220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1" name="Freeform 2986">
                <a:extLst>
                  <a:ext uri="{FF2B5EF4-FFF2-40B4-BE49-F238E27FC236}">
                    <a16:creationId xmlns:a16="http://schemas.microsoft.com/office/drawing/2014/main" id="{263B402F-691F-471C-88B9-1DD77CC73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23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2" name="Freeform 2987">
                <a:extLst>
                  <a:ext uri="{FF2B5EF4-FFF2-40B4-BE49-F238E27FC236}">
                    <a16:creationId xmlns:a16="http://schemas.microsoft.com/office/drawing/2014/main" id="{3446EC10-668D-45C3-94B0-49E91C38F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22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3" name="Freeform 2988">
                <a:extLst>
                  <a:ext uri="{FF2B5EF4-FFF2-40B4-BE49-F238E27FC236}">
                    <a16:creationId xmlns:a16="http://schemas.microsoft.com/office/drawing/2014/main" id="{2F2C1906-8E3C-4A6F-A01F-E8438509B7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223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4" name="Freeform 2989">
                <a:extLst>
                  <a:ext uri="{FF2B5EF4-FFF2-40B4-BE49-F238E27FC236}">
                    <a16:creationId xmlns:a16="http://schemas.microsoft.com/office/drawing/2014/main" id="{86D18541-0AD6-4D97-AE64-6B5BC033FC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55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5" name="Freeform 2990">
                <a:extLst>
                  <a:ext uri="{FF2B5EF4-FFF2-40B4-BE49-F238E27FC236}">
                    <a16:creationId xmlns:a16="http://schemas.microsoft.com/office/drawing/2014/main" id="{D69B2AD2-5BDF-4E91-A60F-672F0298F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219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6" name="Freeform 2991">
                <a:extLst>
                  <a:ext uri="{FF2B5EF4-FFF2-40B4-BE49-F238E27FC236}">
                    <a16:creationId xmlns:a16="http://schemas.microsoft.com/office/drawing/2014/main" id="{0E83FBC5-A542-4AD5-B576-7DA7D1909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224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7" name="Freeform 2992">
                <a:extLst>
                  <a:ext uri="{FF2B5EF4-FFF2-40B4-BE49-F238E27FC236}">
                    <a16:creationId xmlns:a16="http://schemas.microsoft.com/office/drawing/2014/main" id="{49778177-2504-4325-B015-D0F0915CC6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2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8" name="Freeform 2993">
                <a:extLst>
                  <a:ext uri="{FF2B5EF4-FFF2-40B4-BE49-F238E27FC236}">
                    <a16:creationId xmlns:a16="http://schemas.microsoft.com/office/drawing/2014/main" id="{AAA3F962-D44D-47D0-A6BA-3F8870C24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39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69" name="Freeform 2994">
                <a:extLst>
                  <a:ext uri="{FF2B5EF4-FFF2-40B4-BE49-F238E27FC236}">
                    <a16:creationId xmlns:a16="http://schemas.microsoft.com/office/drawing/2014/main" id="{BD22987D-7CC1-45F5-BC8E-08F5468A7F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237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0" name="Freeform 2995">
                <a:extLst>
                  <a:ext uri="{FF2B5EF4-FFF2-40B4-BE49-F238E27FC236}">
                    <a16:creationId xmlns:a16="http://schemas.microsoft.com/office/drawing/2014/main" id="{46C1BF41-3363-4453-A989-A5D3DA3142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2392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1" name="Freeform 2996">
                <a:extLst>
                  <a:ext uri="{FF2B5EF4-FFF2-40B4-BE49-F238E27FC236}">
                    <a16:creationId xmlns:a16="http://schemas.microsoft.com/office/drawing/2014/main" id="{85923964-E7D7-473A-9B46-576C462711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378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2" name="Freeform 2997">
                <a:extLst>
                  <a:ext uri="{FF2B5EF4-FFF2-40B4-BE49-F238E27FC236}">
                    <a16:creationId xmlns:a16="http://schemas.microsoft.com/office/drawing/2014/main" id="{16F0DB1A-45A6-4F0A-B220-7E19394950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283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3" name="Freeform 2998">
                <a:extLst>
                  <a:ext uri="{FF2B5EF4-FFF2-40B4-BE49-F238E27FC236}">
                    <a16:creationId xmlns:a16="http://schemas.microsoft.com/office/drawing/2014/main" id="{6BDF891C-29FD-4C2B-9E32-0D480E3AC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3" y="22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4" name="Freeform 2999">
                <a:extLst>
                  <a:ext uri="{FF2B5EF4-FFF2-40B4-BE49-F238E27FC236}">
                    <a16:creationId xmlns:a16="http://schemas.microsoft.com/office/drawing/2014/main" id="{561EA5DD-CCC8-4D7D-A383-86DEB2BC0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223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5" name="Freeform 3000">
                <a:extLst>
                  <a:ext uri="{FF2B5EF4-FFF2-40B4-BE49-F238E27FC236}">
                    <a16:creationId xmlns:a16="http://schemas.microsoft.com/office/drawing/2014/main" id="{95E6527A-16FE-465B-8DA1-C6EBA8C3C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226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6" name="Freeform 3001">
                <a:extLst>
                  <a:ext uri="{FF2B5EF4-FFF2-40B4-BE49-F238E27FC236}">
                    <a16:creationId xmlns:a16="http://schemas.microsoft.com/office/drawing/2014/main" id="{071F8389-B5E2-4788-B15C-3905F14FE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226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7" name="Freeform 3002">
                <a:extLst>
                  <a:ext uri="{FF2B5EF4-FFF2-40B4-BE49-F238E27FC236}">
                    <a16:creationId xmlns:a16="http://schemas.microsoft.com/office/drawing/2014/main" id="{EF9CF059-B5E1-4386-9CD8-519F8925C2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226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8" name="Freeform 3003">
                <a:extLst>
                  <a:ext uri="{FF2B5EF4-FFF2-40B4-BE49-F238E27FC236}">
                    <a16:creationId xmlns:a16="http://schemas.microsoft.com/office/drawing/2014/main" id="{EC9779A6-BC2A-46A2-8673-99EF8744A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2326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79" name="Freeform 3004">
                <a:extLst>
                  <a:ext uri="{FF2B5EF4-FFF2-40B4-BE49-F238E27FC236}">
                    <a16:creationId xmlns:a16="http://schemas.microsoft.com/office/drawing/2014/main" id="{26A9D26D-CD1D-4827-90CE-5C183BBC56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235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0" name="Freeform 3005">
                <a:extLst>
                  <a:ext uri="{FF2B5EF4-FFF2-40B4-BE49-F238E27FC236}">
                    <a16:creationId xmlns:a16="http://schemas.microsoft.com/office/drawing/2014/main" id="{FBFF261C-164A-4F02-AD6B-1CD9E3105A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2343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1" name="Freeform 3006">
                <a:extLst>
                  <a:ext uri="{FF2B5EF4-FFF2-40B4-BE49-F238E27FC236}">
                    <a16:creationId xmlns:a16="http://schemas.microsoft.com/office/drawing/2014/main" id="{B82EDA76-0C47-40B3-A5BD-161D0B4A30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37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2" name="Freeform 3007">
                <a:extLst>
                  <a:ext uri="{FF2B5EF4-FFF2-40B4-BE49-F238E27FC236}">
                    <a16:creationId xmlns:a16="http://schemas.microsoft.com/office/drawing/2014/main" id="{C2EC570E-AEFB-4A21-8FB3-2073CACA4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34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3" name="Freeform 3008">
                <a:extLst>
                  <a:ext uri="{FF2B5EF4-FFF2-40B4-BE49-F238E27FC236}">
                    <a16:creationId xmlns:a16="http://schemas.microsoft.com/office/drawing/2014/main" id="{FB6997A0-5B73-4281-B21D-8DC40F8682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230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4" name="Freeform 3009">
                <a:extLst>
                  <a:ext uri="{FF2B5EF4-FFF2-40B4-BE49-F238E27FC236}">
                    <a16:creationId xmlns:a16="http://schemas.microsoft.com/office/drawing/2014/main" id="{4FA9B227-B598-4EE5-B0E6-3FA418EF14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5" name="Freeform 3010">
                <a:extLst>
                  <a:ext uri="{FF2B5EF4-FFF2-40B4-BE49-F238E27FC236}">
                    <a16:creationId xmlns:a16="http://schemas.microsoft.com/office/drawing/2014/main" id="{202C7374-2113-4443-998D-C87398F17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2290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10 w 4"/>
                  <a:gd name="T5" fmla="*/ 41 h 4"/>
                  <a:gd name="T6" fmla="*/ 23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6" name="Freeform 3011">
                <a:extLst>
                  <a:ext uri="{FF2B5EF4-FFF2-40B4-BE49-F238E27FC236}">
                    <a16:creationId xmlns:a16="http://schemas.microsoft.com/office/drawing/2014/main" id="{FDB01831-94A7-4862-A274-33FAFE084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7" y="229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7" name="Freeform 3012">
                <a:extLst>
                  <a:ext uri="{FF2B5EF4-FFF2-40B4-BE49-F238E27FC236}">
                    <a16:creationId xmlns:a16="http://schemas.microsoft.com/office/drawing/2014/main" id="{2E09E8FB-D07E-4830-BF49-7DC913508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2283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8" name="Freeform 3013">
                <a:extLst>
                  <a:ext uri="{FF2B5EF4-FFF2-40B4-BE49-F238E27FC236}">
                    <a16:creationId xmlns:a16="http://schemas.microsoft.com/office/drawing/2014/main" id="{2B06A93D-0044-4ABE-BFD3-E747ABB4F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23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89" name="Freeform 3014">
                <a:extLst>
                  <a:ext uri="{FF2B5EF4-FFF2-40B4-BE49-F238E27FC236}">
                    <a16:creationId xmlns:a16="http://schemas.microsoft.com/office/drawing/2014/main" id="{440F89F0-4FA6-4DB2-A6E6-F168F449E6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33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0" name="Freeform 3015">
                <a:extLst>
                  <a:ext uri="{FF2B5EF4-FFF2-40B4-BE49-F238E27FC236}">
                    <a16:creationId xmlns:a16="http://schemas.microsoft.com/office/drawing/2014/main" id="{DA682E01-2484-48DD-9C8E-836B9BDAE2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231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1" name="Freeform 3016">
                <a:extLst>
                  <a:ext uri="{FF2B5EF4-FFF2-40B4-BE49-F238E27FC236}">
                    <a16:creationId xmlns:a16="http://schemas.microsoft.com/office/drawing/2014/main" id="{0A849F10-8A69-459D-839C-50E5453EC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8" y="230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2" name="Freeform 3017">
                <a:extLst>
                  <a:ext uri="{FF2B5EF4-FFF2-40B4-BE49-F238E27FC236}">
                    <a16:creationId xmlns:a16="http://schemas.microsoft.com/office/drawing/2014/main" id="{E4249195-CB11-466D-85F2-1E8F61896E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231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3" name="Freeform 3018">
                <a:extLst>
                  <a:ext uri="{FF2B5EF4-FFF2-40B4-BE49-F238E27FC236}">
                    <a16:creationId xmlns:a16="http://schemas.microsoft.com/office/drawing/2014/main" id="{E736BF1E-BAB2-4281-BBD0-20E87CEB16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34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4" name="Freeform 3019">
                <a:extLst>
                  <a:ext uri="{FF2B5EF4-FFF2-40B4-BE49-F238E27FC236}">
                    <a16:creationId xmlns:a16="http://schemas.microsoft.com/office/drawing/2014/main" id="{7032D593-8894-4562-9746-716E0CA385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36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5" name="Freeform 3020">
                <a:extLst>
                  <a:ext uri="{FF2B5EF4-FFF2-40B4-BE49-F238E27FC236}">
                    <a16:creationId xmlns:a16="http://schemas.microsoft.com/office/drawing/2014/main" id="{BC79E146-F18B-4AFD-9CD8-869F258C58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228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6" name="Freeform 3021">
                <a:extLst>
                  <a:ext uri="{FF2B5EF4-FFF2-40B4-BE49-F238E27FC236}">
                    <a16:creationId xmlns:a16="http://schemas.microsoft.com/office/drawing/2014/main" id="{AEF87EBA-4F05-40E8-8ED8-A86BA88AA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230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7" name="Freeform 3022">
                <a:extLst>
                  <a:ext uri="{FF2B5EF4-FFF2-40B4-BE49-F238E27FC236}">
                    <a16:creationId xmlns:a16="http://schemas.microsoft.com/office/drawing/2014/main" id="{28CFF128-FFB0-4BE4-8945-5B888FACB3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32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8" name="Freeform 3023">
                <a:extLst>
                  <a:ext uri="{FF2B5EF4-FFF2-40B4-BE49-F238E27FC236}">
                    <a16:creationId xmlns:a16="http://schemas.microsoft.com/office/drawing/2014/main" id="{B11A3A45-386C-4751-910F-106EA984F5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229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99" name="Freeform 3024">
                <a:extLst>
                  <a:ext uri="{FF2B5EF4-FFF2-40B4-BE49-F238E27FC236}">
                    <a16:creationId xmlns:a16="http://schemas.microsoft.com/office/drawing/2014/main" id="{E7F2BA13-EB84-4C76-855D-547106F9CA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3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0" name="Freeform 3025">
                <a:extLst>
                  <a:ext uri="{FF2B5EF4-FFF2-40B4-BE49-F238E27FC236}">
                    <a16:creationId xmlns:a16="http://schemas.microsoft.com/office/drawing/2014/main" id="{85D68060-BA11-4C9C-A59D-339F5B072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231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1" name="Freeform 3026">
                <a:extLst>
                  <a:ext uri="{FF2B5EF4-FFF2-40B4-BE49-F238E27FC236}">
                    <a16:creationId xmlns:a16="http://schemas.microsoft.com/office/drawing/2014/main" id="{06A99B4F-1554-4D9E-9994-54C3DF29CC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2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2" name="Freeform 3027">
                <a:extLst>
                  <a:ext uri="{FF2B5EF4-FFF2-40B4-BE49-F238E27FC236}">
                    <a16:creationId xmlns:a16="http://schemas.microsoft.com/office/drawing/2014/main" id="{935A19AE-436D-42AC-8862-FA211BBF04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22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3" name="Freeform 3028">
                <a:extLst>
                  <a:ext uri="{FF2B5EF4-FFF2-40B4-BE49-F238E27FC236}">
                    <a16:creationId xmlns:a16="http://schemas.microsoft.com/office/drawing/2014/main" id="{D9231934-FB2B-46CA-A39C-98D65E49D2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2308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4" name="Freeform 3029">
                <a:extLst>
                  <a:ext uri="{FF2B5EF4-FFF2-40B4-BE49-F238E27FC236}">
                    <a16:creationId xmlns:a16="http://schemas.microsoft.com/office/drawing/2014/main" id="{DF123E45-781B-4F5B-9D10-86BFA2235B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287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5" name="Freeform 3030">
                <a:extLst>
                  <a:ext uri="{FF2B5EF4-FFF2-40B4-BE49-F238E27FC236}">
                    <a16:creationId xmlns:a16="http://schemas.microsoft.com/office/drawing/2014/main" id="{EC58E31C-F0D1-46E8-8D02-B7C2AF462D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22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6" name="Freeform 3031">
                <a:extLst>
                  <a:ext uri="{FF2B5EF4-FFF2-40B4-BE49-F238E27FC236}">
                    <a16:creationId xmlns:a16="http://schemas.microsoft.com/office/drawing/2014/main" id="{9BB7B5DA-8D91-46D2-B615-DBBAD14255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227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7" name="Freeform 3032">
                <a:extLst>
                  <a:ext uri="{FF2B5EF4-FFF2-40B4-BE49-F238E27FC236}">
                    <a16:creationId xmlns:a16="http://schemas.microsoft.com/office/drawing/2014/main" id="{8769D3E6-3681-4F3E-B8A3-881A77342D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22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8" name="Freeform 3033">
                <a:extLst>
                  <a:ext uri="{FF2B5EF4-FFF2-40B4-BE49-F238E27FC236}">
                    <a16:creationId xmlns:a16="http://schemas.microsoft.com/office/drawing/2014/main" id="{F7E83F3D-C99D-40AA-A685-36CC84FDB2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221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09" name="Freeform 3034">
                <a:extLst>
                  <a:ext uri="{FF2B5EF4-FFF2-40B4-BE49-F238E27FC236}">
                    <a16:creationId xmlns:a16="http://schemas.microsoft.com/office/drawing/2014/main" id="{D80CC585-9F2E-410A-80A0-DEE82DFD3B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235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0" name="Freeform 3035">
                <a:extLst>
                  <a:ext uri="{FF2B5EF4-FFF2-40B4-BE49-F238E27FC236}">
                    <a16:creationId xmlns:a16="http://schemas.microsoft.com/office/drawing/2014/main" id="{0F1FEB8B-694D-4813-92BC-6B62F1CB0F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3" y="236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1" name="Freeform 3036">
                <a:extLst>
                  <a:ext uri="{FF2B5EF4-FFF2-40B4-BE49-F238E27FC236}">
                    <a16:creationId xmlns:a16="http://schemas.microsoft.com/office/drawing/2014/main" id="{A2C64436-75E1-40E0-89B2-863BA20716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2347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2" name="Freeform 3037">
                <a:extLst>
                  <a:ext uri="{FF2B5EF4-FFF2-40B4-BE49-F238E27FC236}">
                    <a16:creationId xmlns:a16="http://schemas.microsoft.com/office/drawing/2014/main" id="{C71AD496-FD04-4215-835C-2E6FAB694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232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3" name="Freeform 3038">
                <a:extLst>
                  <a:ext uri="{FF2B5EF4-FFF2-40B4-BE49-F238E27FC236}">
                    <a16:creationId xmlns:a16="http://schemas.microsoft.com/office/drawing/2014/main" id="{C8837BB6-E747-4A18-8D28-6F48EF77BD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250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4" name="Freeform 3039">
                <a:extLst>
                  <a:ext uri="{FF2B5EF4-FFF2-40B4-BE49-F238E27FC236}">
                    <a16:creationId xmlns:a16="http://schemas.microsoft.com/office/drawing/2014/main" id="{1126670F-5936-417C-899F-812B20F356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237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5" name="Freeform 3040">
                <a:extLst>
                  <a:ext uri="{FF2B5EF4-FFF2-40B4-BE49-F238E27FC236}">
                    <a16:creationId xmlns:a16="http://schemas.microsoft.com/office/drawing/2014/main" id="{569AA669-44F5-4398-9B59-0193F1AB3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241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6" name="Freeform 3041">
                <a:extLst>
                  <a:ext uri="{FF2B5EF4-FFF2-40B4-BE49-F238E27FC236}">
                    <a16:creationId xmlns:a16="http://schemas.microsoft.com/office/drawing/2014/main" id="{0621EEF3-0732-4424-9A45-A5D09FB32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230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7" name="Freeform 3042">
                <a:extLst>
                  <a:ext uri="{FF2B5EF4-FFF2-40B4-BE49-F238E27FC236}">
                    <a16:creationId xmlns:a16="http://schemas.microsoft.com/office/drawing/2014/main" id="{25182348-8A26-4551-A581-5BFD742511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2283"/>
                <a:ext cx="10" cy="15"/>
              </a:xfrm>
              <a:custGeom>
                <a:avLst/>
                <a:gdLst>
                  <a:gd name="T0" fmla="*/ 33 w 3"/>
                  <a:gd name="T1" fmla="*/ 30 h 4"/>
                  <a:gd name="T2" fmla="*/ 23 w 3"/>
                  <a:gd name="T3" fmla="*/ 56 h 4"/>
                  <a:gd name="T4" fmla="*/ 0 w 3"/>
                  <a:gd name="T5" fmla="*/ 41 h 4"/>
                  <a:gd name="T6" fmla="*/ 10 w 3"/>
                  <a:gd name="T7" fmla="*/ 15 h 4"/>
                  <a:gd name="T8" fmla="*/ 33 w 3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18" name="Oval 3043">
                <a:extLst>
                  <a:ext uri="{FF2B5EF4-FFF2-40B4-BE49-F238E27FC236}">
                    <a16:creationId xmlns:a16="http://schemas.microsoft.com/office/drawing/2014/main" id="{0B70C221-F862-40B6-9AD6-1750BB6C4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21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19" name="Oval 3044">
                <a:extLst>
                  <a:ext uri="{FF2B5EF4-FFF2-40B4-BE49-F238E27FC236}">
                    <a16:creationId xmlns:a16="http://schemas.microsoft.com/office/drawing/2014/main" id="{781EAEA4-A62F-45D8-B54B-7AA3584A62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22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0" name="Oval 3045">
                <a:extLst>
                  <a:ext uri="{FF2B5EF4-FFF2-40B4-BE49-F238E27FC236}">
                    <a16:creationId xmlns:a16="http://schemas.microsoft.com/office/drawing/2014/main" id="{978B1533-E796-460E-B97E-3B26E3E11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1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1" name="Oval 3046">
                <a:extLst>
                  <a:ext uri="{FF2B5EF4-FFF2-40B4-BE49-F238E27FC236}">
                    <a16:creationId xmlns:a16="http://schemas.microsoft.com/office/drawing/2014/main" id="{E83E7A16-BB0E-46F6-8489-340ED75A65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1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2" name="Oval 3047">
                <a:extLst>
                  <a:ext uri="{FF2B5EF4-FFF2-40B4-BE49-F238E27FC236}">
                    <a16:creationId xmlns:a16="http://schemas.microsoft.com/office/drawing/2014/main" id="{C100B701-53E7-4642-90F2-D109F832B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0" y="216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3" name="Oval 3048">
                <a:extLst>
                  <a:ext uri="{FF2B5EF4-FFF2-40B4-BE49-F238E27FC236}">
                    <a16:creationId xmlns:a16="http://schemas.microsoft.com/office/drawing/2014/main" id="{D82BE685-8980-407B-A421-C57AD7EF2B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18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4" name="Oval 3049">
                <a:extLst>
                  <a:ext uri="{FF2B5EF4-FFF2-40B4-BE49-F238E27FC236}">
                    <a16:creationId xmlns:a16="http://schemas.microsoft.com/office/drawing/2014/main" id="{369FAA74-035D-4428-9B63-4CDCD700A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9" y="212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5" name="Oval 3050">
                <a:extLst>
                  <a:ext uri="{FF2B5EF4-FFF2-40B4-BE49-F238E27FC236}">
                    <a16:creationId xmlns:a16="http://schemas.microsoft.com/office/drawing/2014/main" id="{4F271F29-BAE8-491A-AD3D-287197E6C9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5" y="214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6" name="Oval 3051">
                <a:extLst>
                  <a:ext uri="{FF2B5EF4-FFF2-40B4-BE49-F238E27FC236}">
                    <a16:creationId xmlns:a16="http://schemas.microsoft.com/office/drawing/2014/main" id="{0557CA31-A818-490B-8350-7A6CC4B3E2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2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7" name="Oval 3052">
                <a:extLst>
                  <a:ext uri="{FF2B5EF4-FFF2-40B4-BE49-F238E27FC236}">
                    <a16:creationId xmlns:a16="http://schemas.microsoft.com/office/drawing/2014/main" id="{F319850D-9696-421E-8C6D-E1AC56686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21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8" name="Oval 3053">
                <a:extLst>
                  <a:ext uri="{FF2B5EF4-FFF2-40B4-BE49-F238E27FC236}">
                    <a16:creationId xmlns:a16="http://schemas.microsoft.com/office/drawing/2014/main" id="{F6F2806E-4F61-493F-909B-150CCC9A7F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1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29" name="Oval 3054">
                <a:extLst>
                  <a:ext uri="{FF2B5EF4-FFF2-40B4-BE49-F238E27FC236}">
                    <a16:creationId xmlns:a16="http://schemas.microsoft.com/office/drawing/2014/main" id="{D601C386-0DBD-4F69-9164-EBCE2154F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6" y="21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0" name="Oval 3055">
                <a:extLst>
                  <a:ext uri="{FF2B5EF4-FFF2-40B4-BE49-F238E27FC236}">
                    <a16:creationId xmlns:a16="http://schemas.microsoft.com/office/drawing/2014/main" id="{85454AC9-24F2-4CA0-B5FC-06F6027C53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1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1" name="Oval 3056">
                <a:extLst>
                  <a:ext uri="{FF2B5EF4-FFF2-40B4-BE49-F238E27FC236}">
                    <a16:creationId xmlns:a16="http://schemas.microsoft.com/office/drawing/2014/main" id="{5188D5F9-A6C0-43FC-B0BE-ACA82B4C4F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21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2" name="Oval 3057">
                <a:extLst>
                  <a:ext uri="{FF2B5EF4-FFF2-40B4-BE49-F238E27FC236}">
                    <a16:creationId xmlns:a16="http://schemas.microsoft.com/office/drawing/2014/main" id="{2E503D27-6B1C-40F9-97DD-F5B78269F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9" y="22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3" name="Oval 3058">
                <a:extLst>
                  <a:ext uri="{FF2B5EF4-FFF2-40B4-BE49-F238E27FC236}">
                    <a16:creationId xmlns:a16="http://schemas.microsoft.com/office/drawing/2014/main" id="{F0141786-54D7-471D-9F4F-3DE4FA0125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1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4" name="Oval 3059">
                <a:extLst>
                  <a:ext uri="{FF2B5EF4-FFF2-40B4-BE49-F238E27FC236}">
                    <a16:creationId xmlns:a16="http://schemas.microsoft.com/office/drawing/2014/main" id="{C2312BA0-1459-4537-9184-5A053EBD4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21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5" name="Oval 3060">
                <a:extLst>
                  <a:ext uri="{FF2B5EF4-FFF2-40B4-BE49-F238E27FC236}">
                    <a16:creationId xmlns:a16="http://schemas.microsoft.com/office/drawing/2014/main" id="{57373D66-631C-4301-AC35-0E9225A4F1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1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6" name="Oval 3061">
                <a:extLst>
                  <a:ext uri="{FF2B5EF4-FFF2-40B4-BE49-F238E27FC236}">
                    <a16:creationId xmlns:a16="http://schemas.microsoft.com/office/drawing/2014/main" id="{55AA90E8-826F-4100-AFFB-EEF1B96AF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1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7" name="Oval 3062">
                <a:extLst>
                  <a:ext uri="{FF2B5EF4-FFF2-40B4-BE49-F238E27FC236}">
                    <a16:creationId xmlns:a16="http://schemas.microsoft.com/office/drawing/2014/main" id="{E293826E-FEE0-4075-9439-AB44E8AB8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11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8" name="Oval 3063">
                <a:extLst>
                  <a:ext uri="{FF2B5EF4-FFF2-40B4-BE49-F238E27FC236}">
                    <a16:creationId xmlns:a16="http://schemas.microsoft.com/office/drawing/2014/main" id="{256DEF5B-94E5-438C-BDD5-2454A2D95B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1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39" name="Oval 3064">
                <a:extLst>
                  <a:ext uri="{FF2B5EF4-FFF2-40B4-BE49-F238E27FC236}">
                    <a16:creationId xmlns:a16="http://schemas.microsoft.com/office/drawing/2014/main" id="{07844C0E-AAFC-4888-B21C-4B57D08E3E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1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0" name="Oval 3065">
                <a:extLst>
                  <a:ext uri="{FF2B5EF4-FFF2-40B4-BE49-F238E27FC236}">
                    <a16:creationId xmlns:a16="http://schemas.microsoft.com/office/drawing/2014/main" id="{AA190B96-74A7-4B42-BEAF-3C9C55BE2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21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1" name="Oval 3066">
                <a:extLst>
                  <a:ext uri="{FF2B5EF4-FFF2-40B4-BE49-F238E27FC236}">
                    <a16:creationId xmlns:a16="http://schemas.microsoft.com/office/drawing/2014/main" id="{481FEA31-D4DF-4C46-BEC9-8415AC1FF0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16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2" name="Oval 3067">
                <a:extLst>
                  <a:ext uri="{FF2B5EF4-FFF2-40B4-BE49-F238E27FC236}">
                    <a16:creationId xmlns:a16="http://schemas.microsoft.com/office/drawing/2014/main" id="{633B14E7-108A-4A80-8204-67FB32977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215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3" name="Oval 3068">
                <a:extLst>
                  <a:ext uri="{FF2B5EF4-FFF2-40B4-BE49-F238E27FC236}">
                    <a16:creationId xmlns:a16="http://schemas.microsoft.com/office/drawing/2014/main" id="{FB7588CE-C91B-4784-B316-C738DA03A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1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4" name="Oval 3069">
                <a:extLst>
                  <a:ext uri="{FF2B5EF4-FFF2-40B4-BE49-F238E27FC236}">
                    <a16:creationId xmlns:a16="http://schemas.microsoft.com/office/drawing/2014/main" id="{2464D1A1-73CB-4498-99F5-6CB938DBD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1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5" name="Oval 3070">
                <a:extLst>
                  <a:ext uri="{FF2B5EF4-FFF2-40B4-BE49-F238E27FC236}">
                    <a16:creationId xmlns:a16="http://schemas.microsoft.com/office/drawing/2014/main" id="{FA6AC01F-38D4-4519-B7C1-E1E4FC86D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1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6" name="Oval 3071">
                <a:extLst>
                  <a:ext uri="{FF2B5EF4-FFF2-40B4-BE49-F238E27FC236}">
                    <a16:creationId xmlns:a16="http://schemas.microsoft.com/office/drawing/2014/main" id="{52F2C70A-C85D-4848-BB23-95D3AC898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7" name="Oval 3072">
                <a:extLst>
                  <a:ext uri="{FF2B5EF4-FFF2-40B4-BE49-F238E27FC236}">
                    <a16:creationId xmlns:a16="http://schemas.microsoft.com/office/drawing/2014/main" id="{73FAF643-8A68-4D41-A743-524EAE3190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15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8" name="Oval 3073">
                <a:extLst>
                  <a:ext uri="{FF2B5EF4-FFF2-40B4-BE49-F238E27FC236}">
                    <a16:creationId xmlns:a16="http://schemas.microsoft.com/office/drawing/2014/main" id="{97289642-35CD-473F-ACBD-6618309E3A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0" y="21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49" name="Oval 3074">
                <a:extLst>
                  <a:ext uri="{FF2B5EF4-FFF2-40B4-BE49-F238E27FC236}">
                    <a16:creationId xmlns:a16="http://schemas.microsoft.com/office/drawing/2014/main" id="{855610D2-B26B-41DA-8082-83AF7D2AC4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1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0" name="Oval 3075">
                <a:extLst>
                  <a:ext uri="{FF2B5EF4-FFF2-40B4-BE49-F238E27FC236}">
                    <a16:creationId xmlns:a16="http://schemas.microsoft.com/office/drawing/2014/main" id="{8E1F7744-3B8A-458B-807F-E30CE46781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2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1" name="Oval 3076">
                <a:extLst>
                  <a:ext uri="{FF2B5EF4-FFF2-40B4-BE49-F238E27FC236}">
                    <a16:creationId xmlns:a16="http://schemas.microsoft.com/office/drawing/2014/main" id="{4FAB036B-814E-4881-B9D2-EB79BF043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1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2" name="Oval 3077">
                <a:extLst>
                  <a:ext uri="{FF2B5EF4-FFF2-40B4-BE49-F238E27FC236}">
                    <a16:creationId xmlns:a16="http://schemas.microsoft.com/office/drawing/2014/main" id="{363AC881-B364-4602-A8A0-6281F0B2E2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214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3" name="Oval 3078">
                <a:extLst>
                  <a:ext uri="{FF2B5EF4-FFF2-40B4-BE49-F238E27FC236}">
                    <a16:creationId xmlns:a16="http://schemas.microsoft.com/office/drawing/2014/main" id="{C737DE72-C451-4279-831E-40E11E08FF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12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4" name="Oval 3079">
                <a:extLst>
                  <a:ext uri="{FF2B5EF4-FFF2-40B4-BE49-F238E27FC236}">
                    <a16:creationId xmlns:a16="http://schemas.microsoft.com/office/drawing/2014/main" id="{B3207D7B-9B1B-4F43-898A-F5CCBA8EF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1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5" name="Oval 3080">
                <a:extLst>
                  <a:ext uri="{FF2B5EF4-FFF2-40B4-BE49-F238E27FC236}">
                    <a16:creationId xmlns:a16="http://schemas.microsoft.com/office/drawing/2014/main" id="{2F9A597A-2A80-40FC-BB23-D9EFFA3FF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4" y="21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6" name="Oval 3081">
                <a:extLst>
                  <a:ext uri="{FF2B5EF4-FFF2-40B4-BE49-F238E27FC236}">
                    <a16:creationId xmlns:a16="http://schemas.microsoft.com/office/drawing/2014/main" id="{DE63A255-B933-4CC9-9278-1CE21BE6D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18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7" name="Oval 3082">
                <a:extLst>
                  <a:ext uri="{FF2B5EF4-FFF2-40B4-BE49-F238E27FC236}">
                    <a16:creationId xmlns:a16="http://schemas.microsoft.com/office/drawing/2014/main" id="{3AB617D7-6D15-4C82-89F3-179020E43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219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8" name="Oval 3083">
                <a:extLst>
                  <a:ext uri="{FF2B5EF4-FFF2-40B4-BE49-F238E27FC236}">
                    <a16:creationId xmlns:a16="http://schemas.microsoft.com/office/drawing/2014/main" id="{BC3799E6-AE94-4B6A-9859-C1DF19B2C7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12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59" name="Oval 3084">
                <a:extLst>
                  <a:ext uri="{FF2B5EF4-FFF2-40B4-BE49-F238E27FC236}">
                    <a16:creationId xmlns:a16="http://schemas.microsoft.com/office/drawing/2014/main" id="{58A12961-B900-4677-A0F1-5B440E346A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214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0" name="Oval 3085">
                <a:extLst>
                  <a:ext uri="{FF2B5EF4-FFF2-40B4-BE49-F238E27FC236}">
                    <a16:creationId xmlns:a16="http://schemas.microsoft.com/office/drawing/2014/main" id="{AC42457D-3FDD-45F5-B102-719592257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212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1" name="Oval 3086">
                <a:extLst>
                  <a:ext uri="{FF2B5EF4-FFF2-40B4-BE49-F238E27FC236}">
                    <a16:creationId xmlns:a16="http://schemas.microsoft.com/office/drawing/2014/main" id="{486FD9C6-9359-465B-AA45-A2604B7FA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2" name="Oval 3087">
                <a:extLst>
                  <a:ext uri="{FF2B5EF4-FFF2-40B4-BE49-F238E27FC236}">
                    <a16:creationId xmlns:a16="http://schemas.microsoft.com/office/drawing/2014/main" id="{E44409AB-AA1C-4006-8B89-428E95B53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21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3" name="Oval 3088">
                <a:extLst>
                  <a:ext uri="{FF2B5EF4-FFF2-40B4-BE49-F238E27FC236}">
                    <a16:creationId xmlns:a16="http://schemas.microsoft.com/office/drawing/2014/main" id="{C1D3E758-8126-4F5F-805B-DD7C4419E6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8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4" name="Oval 3089">
                <a:extLst>
                  <a:ext uri="{FF2B5EF4-FFF2-40B4-BE49-F238E27FC236}">
                    <a16:creationId xmlns:a16="http://schemas.microsoft.com/office/drawing/2014/main" id="{C04C024F-D762-48B1-8D59-5689414B54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1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5" name="Oval 3090">
                <a:extLst>
                  <a:ext uri="{FF2B5EF4-FFF2-40B4-BE49-F238E27FC236}">
                    <a16:creationId xmlns:a16="http://schemas.microsoft.com/office/drawing/2014/main" id="{C959B04E-8196-4E87-97F3-0FFF71AB54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1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6" name="Oval 3091">
                <a:extLst>
                  <a:ext uri="{FF2B5EF4-FFF2-40B4-BE49-F238E27FC236}">
                    <a16:creationId xmlns:a16="http://schemas.microsoft.com/office/drawing/2014/main" id="{E2ED9E04-B9E9-4BC9-88C9-EC89B3E187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8" y="21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7" name="Oval 3092">
                <a:extLst>
                  <a:ext uri="{FF2B5EF4-FFF2-40B4-BE49-F238E27FC236}">
                    <a16:creationId xmlns:a16="http://schemas.microsoft.com/office/drawing/2014/main" id="{761F4B63-96AF-44FF-A47D-F6E48F2D6E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21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8" name="Oval 3093">
                <a:extLst>
                  <a:ext uri="{FF2B5EF4-FFF2-40B4-BE49-F238E27FC236}">
                    <a16:creationId xmlns:a16="http://schemas.microsoft.com/office/drawing/2014/main" id="{0D851CA4-2698-49F9-ACDF-615825EE7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1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69" name="Oval 3094">
                <a:extLst>
                  <a:ext uri="{FF2B5EF4-FFF2-40B4-BE49-F238E27FC236}">
                    <a16:creationId xmlns:a16="http://schemas.microsoft.com/office/drawing/2014/main" id="{1FCC965D-6A82-4142-8AE3-CF2048E9E3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0" name="Oval 3095">
                <a:extLst>
                  <a:ext uri="{FF2B5EF4-FFF2-40B4-BE49-F238E27FC236}">
                    <a16:creationId xmlns:a16="http://schemas.microsoft.com/office/drawing/2014/main" id="{1E6B49C1-16C2-4655-A555-D7AF3AD61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21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1" name="Oval 3096">
                <a:extLst>
                  <a:ext uri="{FF2B5EF4-FFF2-40B4-BE49-F238E27FC236}">
                    <a16:creationId xmlns:a16="http://schemas.microsoft.com/office/drawing/2014/main" id="{6A6C2306-133B-45D5-81B7-9C693C9C6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20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2" name="Oval 3097">
                <a:extLst>
                  <a:ext uri="{FF2B5EF4-FFF2-40B4-BE49-F238E27FC236}">
                    <a16:creationId xmlns:a16="http://schemas.microsoft.com/office/drawing/2014/main" id="{BAA380CA-D58D-4EE2-A0E4-6DB29CD4C7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20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3" name="Oval 3098">
                <a:extLst>
                  <a:ext uri="{FF2B5EF4-FFF2-40B4-BE49-F238E27FC236}">
                    <a16:creationId xmlns:a16="http://schemas.microsoft.com/office/drawing/2014/main" id="{1B7F49CD-5588-4529-8CDC-9183D606E8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213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4" name="Oval 3099">
                <a:extLst>
                  <a:ext uri="{FF2B5EF4-FFF2-40B4-BE49-F238E27FC236}">
                    <a16:creationId xmlns:a16="http://schemas.microsoft.com/office/drawing/2014/main" id="{768348EE-3B41-42CD-B71D-F8182F60C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1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5" name="Oval 3100">
                <a:extLst>
                  <a:ext uri="{FF2B5EF4-FFF2-40B4-BE49-F238E27FC236}">
                    <a16:creationId xmlns:a16="http://schemas.microsoft.com/office/drawing/2014/main" id="{516ABAD5-C75F-41EB-8672-A75744E26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5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6" name="Oval 3101">
                <a:extLst>
                  <a:ext uri="{FF2B5EF4-FFF2-40B4-BE49-F238E27FC236}">
                    <a16:creationId xmlns:a16="http://schemas.microsoft.com/office/drawing/2014/main" id="{CD3A1DB5-07E3-427A-A33A-79707F61C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211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7" name="Oval 3102">
                <a:extLst>
                  <a:ext uri="{FF2B5EF4-FFF2-40B4-BE49-F238E27FC236}">
                    <a16:creationId xmlns:a16="http://schemas.microsoft.com/office/drawing/2014/main" id="{B7B376C9-EC71-4F3E-AC9B-AF2B1C1E52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0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8" name="Oval 3103">
                <a:extLst>
                  <a:ext uri="{FF2B5EF4-FFF2-40B4-BE49-F238E27FC236}">
                    <a16:creationId xmlns:a16="http://schemas.microsoft.com/office/drawing/2014/main" id="{029A62C2-3EAB-429F-998A-8451D30B8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79" name="Oval 3104">
                <a:extLst>
                  <a:ext uri="{FF2B5EF4-FFF2-40B4-BE49-F238E27FC236}">
                    <a16:creationId xmlns:a16="http://schemas.microsoft.com/office/drawing/2014/main" id="{8F6DA6F7-7FB3-41E8-A10B-5BF1A459A9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4" y="20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0" name="Oval 3105">
                <a:extLst>
                  <a:ext uri="{FF2B5EF4-FFF2-40B4-BE49-F238E27FC236}">
                    <a16:creationId xmlns:a16="http://schemas.microsoft.com/office/drawing/2014/main" id="{42C344D4-3474-41C7-851F-0011B5E72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0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1" name="Oval 3106">
                <a:extLst>
                  <a:ext uri="{FF2B5EF4-FFF2-40B4-BE49-F238E27FC236}">
                    <a16:creationId xmlns:a16="http://schemas.microsoft.com/office/drawing/2014/main" id="{85E1D055-6F57-4418-A9BC-F8B618C577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21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2" name="Oval 3107">
                <a:extLst>
                  <a:ext uri="{FF2B5EF4-FFF2-40B4-BE49-F238E27FC236}">
                    <a16:creationId xmlns:a16="http://schemas.microsoft.com/office/drawing/2014/main" id="{59C4F5D2-2F54-41A7-9767-0700F63D13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20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3" name="Oval 3108">
                <a:extLst>
                  <a:ext uri="{FF2B5EF4-FFF2-40B4-BE49-F238E27FC236}">
                    <a16:creationId xmlns:a16="http://schemas.microsoft.com/office/drawing/2014/main" id="{59AA5193-01F7-49F2-B40C-933D384302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0" y="20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4" name="Oval 3109">
                <a:extLst>
                  <a:ext uri="{FF2B5EF4-FFF2-40B4-BE49-F238E27FC236}">
                    <a16:creationId xmlns:a16="http://schemas.microsoft.com/office/drawing/2014/main" id="{72E77843-CC44-4541-893F-147CC9D77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3" y="21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5" name="Oval 3110">
                <a:extLst>
                  <a:ext uri="{FF2B5EF4-FFF2-40B4-BE49-F238E27FC236}">
                    <a16:creationId xmlns:a16="http://schemas.microsoft.com/office/drawing/2014/main" id="{126691FC-F240-45CA-BDC4-15922E37E5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0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6" name="Oval 3111">
                <a:extLst>
                  <a:ext uri="{FF2B5EF4-FFF2-40B4-BE49-F238E27FC236}">
                    <a16:creationId xmlns:a16="http://schemas.microsoft.com/office/drawing/2014/main" id="{9ECB7126-360A-4AB1-896D-6D50ACE67E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6" y="20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7" name="Oval 3112">
                <a:extLst>
                  <a:ext uri="{FF2B5EF4-FFF2-40B4-BE49-F238E27FC236}">
                    <a16:creationId xmlns:a16="http://schemas.microsoft.com/office/drawing/2014/main" id="{BBDDAA08-D29B-47DD-8FEA-A583A11EAE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07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8" name="Oval 3113">
                <a:extLst>
                  <a:ext uri="{FF2B5EF4-FFF2-40B4-BE49-F238E27FC236}">
                    <a16:creationId xmlns:a16="http://schemas.microsoft.com/office/drawing/2014/main" id="{59E614C9-1698-4C62-9C9F-B62E11B95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20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89" name="Oval 3114">
                <a:extLst>
                  <a:ext uri="{FF2B5EF4-FFF2-40B4-BE49-F238E27FC236}">
                    <a16:creationId xmlns:a16="http://schemas.microsoft.com/office/drawing/2014/main" id="{17163407-99DF-4BEB-BB3F-AE21B934F1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0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0" name="Oval 3115">
                <a:extLst>
                  <a:ext uri="{FF2B5EF4-FFF2-40B4-BE49-F238E27FC236}">
                    <a16:creationId xmlns:a16="http://schemas.microsoft.com/office/drawing/2014/main" id="{1081FCB4-AE58-405A-91FA-218942FA4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3" y="20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1" name="Oval 3116">
                <a:extLst>
                  <a:ext uri="{FF2B5EF4-FFF2-40B4-BE49-F238E27FC236}">
                    <a16:creationId xmlns:a16="http://schemas.microsoft.com/office/drawing/2014/main" id="{C011475B-64DD-4D72-8AB5-D8D8A11782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0" y="20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2" name="Oval 3117">
                <a:extLst>
                  <a:ext uri="{FF2B5EF4-FFF2-40B4-BE49-F238E27FC236}">
                    <a16:creationId xmlns:a16="http://schemas.microsoft.com/office/drawing/2014/main" id="{148764E6-EAA0-4907-9A58-D65BF1538F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09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3" name="Oval 3118">
                <a:extLst>
                  <a:ext uri="{FF2B5EF4-FFF2-40B4-BE49-F238E27FC236}">
                    <a16:creationId xmlns:a16="http://schemas.microsoft.com/office/drawing/2014/main" id="{5916C012-2CDE-4149-8BE8-B6E8D324C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20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4" name="Oval 3119">
                <a:extLst>
                  <a:ext uri="{FF2B5EF4-FFF2-40B4-BE49-F238E27FC236}">
                    <a16:creationId xmlns:a16="http://schemas.microsoft.com/office/drawing/2014/main" id="{C9163F71-AE87-4A5E-9DE1-1D5D1D7C1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20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5" name="Oval 3120">
                <a:extLst>
                  <a:ext uri="{FF2B5EF4-FFF2-40B4-BE49-F238E27FC236}">
                    <a16:creationId xmlns:a16="http://schemas.microsoft.com/office/drawing/2014/main" id="{AFE6F0C3-EF5C-43A3-BDFC-9DEF024507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09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6" name="Oval 3121">
                <a:extLst>
                  <a:ext uri="{FF2B5EF4-FFF2-40B4-BE49-F238E27FC236}">
                    <a16:creationId xmlns:a16="http://schemas.microsoft.com/office/drawing/2014/main" id="{50BDA409-E5CB-4C40-A700-1FC0114EE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7" name="Oval 3122">
                <a:extLst>
                  <a:ext uri="{FF2B5EF4-FFF2-40B4-BE49-F238E27FC236}">
                    <a16:creationId xmlns:a16="http://schemas.microsoft.com/office/drawing/2014/main" id="{647B1190-9C7C-4233-BB68-65C7B5E29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0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8" name="Oval 3123">
                <a:extLst>
                  <a:ext uri="{FF2B5EF4-FFF2-40B4-BE49-F238E27FC236}">
                    <a16:creationId xmlns:a16="http://schemas.microsoft.com/office/drawing/2014/main" id="{1698C41B-BC48-4669-BB8F-1F66D774A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09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499" name="Oval 3124">
                <a:extLst>
                  <a:ext uri="{FF2B5EF4-FFF2-40B4-BE49-F238E27FC236}">
                    <a16:creationId xmlns:a16="http://schemas.microsoft.com/office/drawing/2014/main" id="{585C88F7-DA01-4758-BAA0-56A1969561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6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0" name="Oval 3125">
                <a:extLst>
                  <a:ext uri="{FF2B5EF4-FFF2-40B4-BE49-F238E27FC236}">
                    <a16:creationId xmlns:a16="http://schemas.microsoft.com/office/drawing/2014/main" id="{1700F1B8-7D2F-4140-B94D-E8062A9CFA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3" y="20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1" name="Oval 3126">
                <a:extLst>
                  <a:ext uri="{FF2B5EF4-FFF2-40B4-BE49-F238E27FC236}">
                    <a16:creationId xmlns:a16="http://schemas.microsoft.com/office/drawing/2014/main" id="{71471254-0436-42AC-A32D-67427C41C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0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2" name="Oval 3127">
                <a:extLst>
                  <a:ext uri="{FF2B5EF4-FFF2-40B4-BE49-F238E27FC236}">
                    <a16:creationId xmlns:a16="http://schemas.microsoft.com/office/drawing/2014/main" id="{3B60A089-454E-46AF-AEA0-F28C8788A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22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503" name="Oval 3128">
                <a:extLst>
                  <a:ext uri="{FF2B5EF4-FFF2-40B4-BE49-F238E27FC236}">
                    <a16:creationId xmlns:a16="http://schemas.microsoft.com/office/drawing/2014/main" id="{E9DAB927-E172-4DFB-A753-69F8EF0EB9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2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49" name="Group 3330">
              <a:extLst>
                <a:ext uri="{FF2B5EF4-FFF2-40B4-BE49-F238E27FC236}">
                  <a16:creationId xmlns:a16="http://schemas.microsoft.com/office/drawing/2014/main" id="{02AA4CF1-51E7-4F8D-AF92-58B8B645BD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01" y="1722"/>
              <a:ext cx="836" cy="649"/>
              <a:chOff x="2901" y="1722"/>
              <a:chExt cx="836" cy="649"/>
            </a:xfrm>
          </p:grpSpPr>
          <p:sp>
            <p:nvSpPr>
              <p:cNvPr id="21104" name="Oval 3130">
                <a:extLst>
                  <a:ext uri="{FF2B5EF4-FFF2-40B4-BE49-F238E27FC236}">
                    <a16:creationId xmlns:a16="http://schemas.microsoft.com/office/drawing/2014/main" id="{5360BC75-A90A-4393-B63E-19E4CFA12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8" y="22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5" name="Oval 3131">
                <a:extLst>
                  <a:ext uri="{FF2B5EF4-FFF2-40B4-BE49-F238E27FC236}">
                    <a16:creationId xmlns:a16="http://schemas.microsoft.com/office/drawing/2014/main" id="{4772ACE2-B92A-48D3-B644-0E1D66412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24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6" name="Oval 3132">
                <a:extLst>
                  <a:ext uri="{FF2B5EF4-FFF2-40B4-BE49-F238E27FC236}">
                    <a16:creationId xmlns:a16="http://schemas.microsoft.com/office/drawing/2014/main" id="{D8F53CDD-0D52-4314-93A2-2C7375A5E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9" y="22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7" name="Oval 3133">
                <a:extLst>
                  <a:ext uri="{FF2B5EF4-FFF2-40B4-BE49-F238E27FC236}">
                    <a16:creationId xmlns:a16="http://schemas.microsoft.com/office/drawing/2014/main" id="{2A658D2B-FCA8-4407-AC39-76FD792A9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0" y="22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8" name="Oval 3134">
                <a:extLst>
                  <a:ext uri="{FF2B5EF4-FFF2-40B4-BE49-F238E27FC236}">
                    <a16:creationId xmlns:a16="http://schemas.microsoft.com/office/drawing/2014/main" id="{D92BFBEA-57D4-49D7-B5DA-3AAB8F1141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6" y="22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9" name="Oval 3135">
                <a:extLst>
                  <a:ext uri="{FF2B5EF4-FFF2-40B4-BE49-F238E27FC236}">
                    <a16:creationId xmlns:a16="http://schemas.microsoft.com/office/drawing/2014/main" id="{A81C9D46-391A-493E-982F-EF62B941B3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23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0" name="Oval 3136">
                <a:extLst>
                  <a:ext uri="{FF2B5EF4-FFF2-40B4-BE49-F238E27FC236}">
                    <a16:creationId xmlns:a16="http://schemas.microsoft.com/office/drawing/2014/main" id="{6997AD86-403C-4CB9-A88E-8100F523B2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2" y="22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1" name="Oval 3137">
                <a:extLst>
                  <a:ext uri="{FF2B5EF4-FFF2-40B4-BE49-F238E27FC236}">
                    <a16:creationId xmlns:a16="http://schemas.microsoft.com/office/drawing/2014/main" id="{E46AA7CB-7D2D-451A-AE33-C3B4BB321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2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2" name="Oval 3138">
                <a:extLst>
                  <a:ext uri="{FF2B5EF4-FFF2-40B4-BE49-F238E27FC236}">
                    <a16:creationId xmlns:a16="http://schemas.microsoft.com/office/drawing/2014/main" id="{0D7182CC-0E9F-4665-910B-62F76496B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3" y="22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3" name="Oval 3139">
                <a:extLst>
                  <a:ext uri="{FF2B5EF4-FFF2-40B4-BE49-F238E27FC236}">
                    <a16:creationId xmlns:a16="http://schemas.microsoft.com/office/drawing/2014/main" id="{77BA0D70-303F-482A-867C-6AA96756C5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2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4" name="Oval 3140">
                <a:extLst>
                  <a:ext uri="{FF2B5EF4-FFF2-40B4-BE49-F238E27FC236}">
                    <a16:creationId xmlns:a16="http://schemas.microsoft.com/office/drawing/2014/main" id="{D401853D-573B-4577-BF3D-A675FE2439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9" y="22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5" name="Oval 3141">
                <a:extLst>
                  <a:ext uri="{FF2B5EF4-FFF2-40B4-BE49-F238E27FC236}">
                    <a16:creationId xmlns:a16="http://schemas.microsoft.com/office/drawing/2014/main" id="{6B7DD431-C13E-4700-B366-5BE982B026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6" name="Oval 3142">
                <a:extLst>
                  <a:ext uri="{FF2B5EF4-FFF2-40B4-BE49-F238E27FC236}">
                    <a16:creationId xmlns:a16="http://schemas.microsoft.com/office/drawing/2014/main" id="{4D51CA4A-24D1-41A7-8529-645D3DE37C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3" y="22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7" name="Oval 3143">
                <a:extLst>
                  <a:ext uri="{FF2B5EF4-FFF2-40B4-BE49-F238E27FC236}">
                    <a16:creationId xmlns:a16="http://schemas.microsoft.com/office/drawing/2014/main" id="{57027F15-BABA-45B1-9E2D-9AC6FA5FDC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22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8" name="Oval 3144">
                <a:extLst>
                  <a:ext uri="{FF2B5EF4-FFF2-40B4-BE49-F238E27FC236}">
                    <a16:creationId xmlns:a16="http://schemas.microsoft.com/office/drawing/2014/main" id="{02B55F81-FAC3-453E-9BC3-E67B243DE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224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19" name="Oval 3145">
                <a:extLst>
                  <a:ext uri="{FF2B5EF4-FFF2-40B4-BE49-F238E27FC236}">
                    <a16:creationId xmlns:a16="http://schemas.microsoft.com/office/drawing/2014/main" id="{F96AA754-D1D4-4C26-9D38-AD9100DF9E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46" y="22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0" name="Oval 3146">
                <a:extLst>
                  <a:ext uri="{FF2B5EF4-FFF2-40B4-BE49-F238E27FC236}">
                    <a16:creationId xmlns:a16="http://schemas.microsoft.com/office/drawing/2014/main" id="{C1B045EC-FC5D-4A79-8E3A-BCF932BCDD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6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1" name="Oval 3147">
                <a:extLst>
                  <a:ext uri="{FF2B5EF4-FFF2-40B4-BE49-F238E27FC236}">
                    <a16:creationId xmlns:a16="http://schemas.microsoft.com/office/drawing/2014/main" id="{2F9F00F4-C92F-4E71-B94C-A2A03FB7EA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25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2" name="Oval 3148">
                <a:extLst>
                  <a:ext uri="{FF2B5EF4-FFF2-40B4-BE49-F238E27FC236}">
                    <a16:creationId xmlns:a16="http://schemas.microsoft.com/office/drawing/2014/main" id="{DF48317F-13B8-4633-A7E9-54E3690CE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22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3" name="Oval 3149">
                <a:extLst>
                  <a:ext uri="{FF2B5EF4-FFF2-40B4-BE49-F238E27FC236}">
                    <a16:creationId xmlns:a16="http://schemas.microsoft.com/office/drawing/2014/main" id="{D58037D2-457C-4B20-AFCA-7209357676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82" y="2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4" name="Oval 3150">
                <a:extLst>
                  <a:ext uri="{FF2B5EF4-FFF2-40B4-BE49-F238E27FC236}">
                    <a16:creationId xmlns:a16="http://schemas.microsoft.com/office/drawing/2014/main" id="{9CD59F0D-161F-4F59-A15F-DFC87857EB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63" y="224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5" name="Oval 3151">
                <a:extLst>
                  <a:ext uri="{FF2B5EF4-FFF2-40B4-BE49-F238E27FC236}">
                    <a16:creationId xmlns:a16="http://schemas.microsoft.com/office/drawing/2014/main" id="{9B90BC7E-44C5-4D35-ACA0-C9E1F59946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9" y="226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6" name="Oval 3152">
                <a:extLst>
                  <a:ext uri="{FF2B5EF4-FFF2-40B4-BE49-F238E27FC236}">
                    <a16:creationId xmlns:a16="http://schemas.microsoft.com/office/drawing/2014/main" id="{93D610A0-C3C3-419F-BD1F-68F7A010E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3" y="22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7" name="Oval 3153">
                <a:extLst>
                  <a:ext uri="{FF2B5EF4-FFF2-40B4-BE49-F238E27FC236}">
                    <a16:creationId xmlns:a16="http://schemas.microsoft.com/office/drawing/2014/main" id="{A64497A4-407B-4C24-AB8A-A972C16FA2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2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8" name="Oval 3154">
                <a:extLst>
                  <a:ext uri="{FF2B5EF4-FFF2-40B4-BE49-F238E27FC236}">
                    <a16:creationId xmlns:a16="http://schemas.microsoft.com/office/drawing/2014/main" id="{F7FE6502-19BE-461F-BA59-1D5978A5E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3" y="22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29" name="Oval 3155">
                <a:extLst>
                  <a:ext uri="{FF2B5EF4-FFF2-40B4-BE49-F238E27FC236}">
                    <a16:creationId xmlns:a16="http://schemas.microsoft.com/office/drawing/2014/main" id="{A541FE2C-406C-426E-99B0-D0AB1E8539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0" y="22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0" name="Oval 3156">
                <a:extLst>
                  <a:ext uri="{FF2B5EF4-FFF2-40B4-BE49-F238E27FC236}">
                    <a16:creationId xmlns:a16="http://schemas.microsoft.com/office/drawing/2014/main" id="{CD157C7B-4264-41AC-B0E8-A8656DD4D5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3" y="22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1" name="Oval 3157">
                <a:extLst>
                  <a:ext uri="{FF2B5EF4-FFF2-40B4-BE49-F238E27FC236}">
                    <a16:creationId xmlns:a16="http://schemas.microsoft.com/office/drawing/2014/main" id="{5F76D3A9-40A6-4F9A-A532-AE5B8BD888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36" y="2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2" name="Oval 3158">
                <a:extLst>
                  <a:ext uri="{FF2B5EF4-FFF2-40B4-BE49-F238E27FC236}">
                    <a16:creationId xmlns:a16="http://schemas.microsoft.com/office/drawing/2014/main" id="{98757243-2176-42F2-AB79-38680F473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21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3" name="Oval 3159">
                <a:extLst>
                  <a:ext uri="{FF2B5EF4-FFF2-40B4-BE49-F238E27FC236}">
                    <a16:creationId xmlns:a16="http://schemas.microsoft.com/office/drawing/2014/main" id="{C40B5985-CD45-4EDE-A630-2F3DFDF6AD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22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4" name="Oval 3160">
                <a:extLst>
                  <a:ext uri="{FF2B5EF4-FFF2-40B4-BE49-F238E27FC236}">
                    <a16:creationId xmlns:a16="http://schemas.microsoft.com/office/drawing/2014/main" id="{8476A020-E3E5-442A-A82F-DAD26AE98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22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5" name="Oval 3161">
                <a:extLst>
                  <a:ext uri="{FF2B5EF4-FFF2-40B4-BE49-F238E27FC236}">
                    <a16:creationId xmlns:a16="http://schemas.microsoft.com/office/drawing/2014/main" id="{25A7FAD9-4873-4A1A-A6FB-8B632D15BA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2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6" name="Oval 3162">
                <a:extLst>
                  <a:ext uri="{FF2B5EF4-FFF2-40B4-BE49-F238E27FC236}">
                    <a16:creationId xmlns:a16="http://schemas.microsoft.com/office/drawing/2014/main" id="{7E6CA06A-4FC4-43C6-9A28-E9C00A03A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22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7" name="Oval 3163">
                <a:extLst>
                  <a:ext uri="{FF2B5EF4-FFF2-40B4-BE49-F238E27FC236}">
                    <a16:creationId xmlns:a16="http://schemas.microsoft.com/office/drawing/2014/main" id="{D89DCF96-5D21-4265-86D5-69D124F31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2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8" name="Oval 3164">
                <a:extLst>
                  <a:ext uri="{FF2B5EF4-FFF2-40B4-BE49-F238E27FC236}">
                    <a16:creationId xmlns:a16="http://schemas.microsoft.com/office/drawing/2014/main" id="{6D1E020A-7F10-480E-B06D-BBD1E10D8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22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39" name="Oval 3165">
                <a:extLst>
                  <a:ext uri="{FF2B5EF4-FFF2-40B4-BE49-F238E27FC236}">
                    <a16:creationId xmlns:a16="http://schemas.microsoft.com/office/drawing/2014/main" id="{B7ED92F0-3DEB-4E72-B52B-BC31C02512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1" y="22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0" name="Oval 3166">
                <a:extLst>
                  <a:ext uri="{FF2B5EF4-FFF2-40B4-BE49-F238E27FC236}">
                    <a16:creationId xmlns:a16="http://schemas.microsoft.com/office/drawing/2014/main" id="{31ECA05B-CF68-41F3-95AD-09524FA265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1" y="22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1" name="Oval 3167">
                <a:extLst>
                  <a:ext uri="{FF2B5EF4-FFF2-40B4-BE49-F238E27FC236}">
                    <a16:creationId xmlns:a16="http://schemas.microsoft.com/office/drawing/2014/main" id="{4C96889E-2209-47DC-B5B4-BF03028ED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222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2" name="Oval 3168">
                <a:extLst>
                  <a:ext uri="{FF2B5EF4-FFF2-40B4-BE49-F238E27FC236}">
                    <a16:creationId xmlns:a16="http://schemas.microsoft.com/office/drawing/2014/main" id="{29CCA4F0-1D7D-432F-BF34-61DA3E6D6B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22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3" name="Oval 3169">
                <a:extLst>
                  <a:ext uri="{FF2B5EF4-FFF2-40B4-BE49-F238E27FC236}">
                    <a16:creationId xmlns:a16="http://schemas.microsoft.com/office/drawing/2014/main" id="{19AAE983-A58C-42AB-92EA-E69A2AE6ED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22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4" name="Oval 3170">
                <a:extLst>
                  <a:ext uri="{FF2B5EF4-FFF2-40B4-BE49-F238E27FC236}">
                    <a16:creationId xmlns:a16="http://schemas.microsoft.com/office/drawing/2014/main" id="{8D44A2E3-7FC1-4BB7-BFBE-CED085E81E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2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5" name="Oval 3171">
                <a:extLst>
                  <a:ext uri="{FF2B5EF4-FFF2-40B4-BE49-F238E27FC236}">
                    <a16:creationId xmlns:a16="http://schemas.microsoft.com/office/drawing/2014/main" id="{0E9669B1-C9EE-4A31-8DF0-43DF800C1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8" y="22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6" name="Oval 3172">
                <a:extLst>
                  <a:ext uri="{FF2B5EF4-FFF2-40B4-BE49-F238E27FC236}">
                    <a16:creationId xmlns:a16="http://schemas.microsoft.com/office/drawing/2014/main" id="{798555FC-DCBC-43F8-9410-7E9445BF32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21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7" name="Oval 3173">
                <a:extLst>
                  <a:ext uri="{FF2B5EF4-FFF2-40B4-BE49-F238E27FC236}">
                    <a16:creationId xmlns:a16="http://schemas.microsoft.com/office/drawing/2014/main" id="{16A3DC88-41F4-478B-86C5-90ABE012A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2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8" name="Oval 3174">
                <a:extLst>
                  <a:ext uri="{FF2B5EF4-FFF2-40B4-BE49-F238E27FC236}">
                    <a16:creationId xmlns:a16="http://schemas.microsoft.com/office/drawing/2014/main" id="{88DF16B6-BE63-43AB-872A-4C370EB249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22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49" name="Oval 3175">
                <a:extLst>
                  <a:ext uri="{FF2B5EF4-FFF2-40B4-BE49-F238E27FC236}">
                    <a16:creationId xmlns:a16="http://schemas.microsoft.com/office/drawing/2014/main" id="{82772F5B-CF1E-45B6-AE2F-E3CE390AB4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0" name="Oval 3176">
                <a:extLst>
                  <a:ext uri="{FF2B5EF4-FFF2-40B4-BE49-F238E27FC236}">
                    <a16:creationId xmlns:a16="http://schemas.microsoft.com/office/drawing/2014/main" id="{F433D0F7-DAEA-487A-BA62-9D6342C6C6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228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1" name="Oval 3177">
                <a:extLst>
                  <a:ext uri="{FF2B5EF4-FFF2-40B4-BE49-F238E27FC236}">
                    <a16:creationId xmlns:a16="http://schemas.microsoft.com/office/drawing/2014/main" id="{9A631EB4-C788-4E25-AAF5-9ABB8E01FA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229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2" name="Oval 3178">
                <a:extLst>
                  <a:ext uri="{FF2B5EF4-FFF2-40B4-BE49-F238E27FC236}">
                    <a16:creationId xmlns:a16="http://schemas.microsoft.com/office/drawing/2014/main" id="{3C06B0A6-EA13-45AB-B801-CBAB9BD1B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22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3" name="Oval 3179">
                <a:extLst>
                  <a:ext uri="{FF2B5EF4-FFF2-40B4-BE49-F238E27FC236}">
                    <a16:creationId xmlns:a16="http://schemas.microsoft.com/office/drawing/2014/main" id="{E88E3353-E5EC-477C-AFFB-0CFC84F1A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22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4" name="Oval 3180">
                <a:extLst>
                  <a:ext uri="{FF2B5EF4-FFF2-40B4-BE49-F238E27FC236}">
                    <a16:creationId xmlns:a16="http://schemas.microsoft.com/office/drawing/2014/main" id="{EE1A1C27-CFCC-4FAB-A24A-D0F681702A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9" y="22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5" name="Oval 3181">
                <a:extLst>
                  <a:ext uri="{FF2B5EF4-FFF2-40B4-BE49-F238E27FC236}">
                    <a16:creationId xmlns:a16="http://schemas.microsoft.com/office/drawing/2014/main" id="{0D1D0996-6A68-49B4-BF24-B5888C193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5" y="22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6" name="Oval 3182">
                <a:extLst>
                  <a:ext uri="{FF2B5EF4-FFF2-40B4-BE49-F238E27FC236}">
                    <a16:creationId xmlns:a16="http://schemas.microsoft.com/office/drawing/2014/main" id="{7DF7AE56-30D8-4C8B-A4BE-D243F3395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2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7" name="Oval 3183">
                <a:extLst>
                  <a:ext uri="{FF2B5EF4-FFF2-40B4-BE49-F238E27FC236}">
                    <a16:creationId xmlns:a16="http://schemas.microsoft.com/office/drawing/2014/main" id="{60F25AB8-1BA6-4807-AB8A-FDA7FDF2CB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4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8" name="Oval 3184">
                <a:extLst>
                  <a:ext uri="{FF2B5EF4-FFF2-40B4-BE49-F238E27FC236}">
                    <a16:creationId xmlns:a16="http://schemas.microsoft.com/office/drawing/2014/main" id="{18E5B424-F7D4-4588-A4A6-F2AEA31156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2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59" name="Oval 3185">
                <a:extLst>
                  <a:ext uri="{FF2B5EF4-FFF2-40B4-BE49-F238E27FC236}">
                    <a16:creationId xmlns:a16="http://schemas.microsoft.com/office/drawing/2014/main" id="{74258A96-6DE5-446A-8AB7-3C40E36B21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48" y="215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0" name="Oval 3186">
                <a:extLst>
                  <a:ext uri="{FF2B5EF4-FFF2-40B4-BE49-F238E27FC236}">
                    <a16:creationId xmlns:a16="http://schemas.microsoft.com/office/drawing/2014/main" id="{540A6012-1417-4B3B-B262-9873D14CA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1" y="218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1" name="Oval 3187">
                <a:extLst>
                  <a:ext uri="{FF2B5EF4-FFF2-40B4-BE49-F238E27FC236}">
                    <a16:creationId xmlns:a16="http://schemas.microsoft.com/office/drawing/2014/main" id="{4430C24C-848F-4ECD-938A-F2F0B3D882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8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2" name="Oval 3188">
                <a:extLst>
                  <a:ext uri="{FF2B5EF4-FFF2-40B4-BE49-F238E27FC236}">
                    <a16:creationId xmlns:a16="http://schemas.microsoft.com/office/drawing/2014/main" id="{E9A5067E-DF04-447E-B346-0CFC7E779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1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3" name="Oval 3189">
                <a:extLst>
                  <a:ext uri="{FF2B5EF4-FFF2-40B4-BE49-F238E27FC236}">
                    <a16:creationId xmlns:a16="http://schemas.microsoft.com/office/drawing/2014/main" id="{BD050662-EDA5-421A-A09C-CDC12DCEB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4" y="213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4" name="Oval 3190">
                <a:extLst>
                  <a:ext uri="{FF2B5EF4-FFF2-40B4-BE49-F238E27FC236}">
                    <a16:creationId xmlns:a16="http://schemas.microsoft.com/office/drawing/2014/main" id="{A090D1C1-8F31-47C6-9BB3-46A2B29021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7" y="21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5" name="Oval 3191">
                <a:extLst>
                  <a:ext uri="{FF2B5EF4-FFF2-40B4-BE49-F238E27FC236}">
                    <a16:creationId xmlns:a16="http://schemas.microsoft.com/office/drawing/2014/main" id="{E97C84E1-AE8D-45F2-9ACF-B7929064C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7" y="21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6" name="Oval 3192">
                <a:extLst>
                  <a:ext uri="{FF2B5EF4-FFF2-40B4-BE49-F238E27FC236}">
                    <a16:creationId xmlns:a16="http://schemas.microsoft.com/office/drawing/2014/main" id="{FB888336-AE18-4434-A0FE-2D16C5AA18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73" y="23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7" name="Oval 3193">
                <a:extLst>
                  <a:ext uri="{FF2B5EF4-FFF2-40B4-BE49-F238E27FC236}">
                    <a16:creationId xmlns:a16="http://schemas.microsoft.com/office/drawing/2014/main" id="{C4B25E32-8152-4FBA-AC63-8A4E597226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8" name="Oval 3194">
                <a:extLst>
                  <a:ext uri="{FF2B5EF4-FFF2-40B4-BE49-F238E27FC236}">
                    <a16:creationId xmlns:a16="http://schemas.microsoft.com/office/drawing/2014/main" id="{4D4C68D4-63D5-42AB-AAAF-011CD7F936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5" y="216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69" name="Oval 3195">
                <a:extLst>
                  <a:ext uri="{FF2B5EF4-FFF2-40B4-BE49-F238E27FC236}">
                    <a16:creationId xmlns:a16="http://schemas.microsoft.com/office/drawing/2014/main" id="{B96CAD18-1DB3-468C-8CE3-CF4B19E465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1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0" name="Oval 3196">
                <a:extLst>
                  <a:ext uri="{FF2B5EF4-FFF2-40B4-BE49-F238E27FC236}">
                    <a16:creationId xmlns:a16="http://schemas.microsoft.com/office/drawing/2014/main" id="{B89189B9-FF27-4819-855A-41C52D7BF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8" y="21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1" name="Oval 3197">
                <a:extLst>
                  <a:ext uri="{FF2B5EF4-FFF2-40B4-BE49-F238E27FC236}">
                    <a16:creationId xmlns:a16="http://schemas.microsoft.com/office/drawing/2014/main" id="{25091308-CFF4-47C5-B668-A2B2A39F82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1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2" name="Oval 3198">
                <a:extLst>
                  <a:ext uri="{FF2B5EF4-FFF2-40B4-BE49-F238E27FC236}">
                    <a16:creationId xmlns:a16="http://schemas.microsoft.com/office/drawing/2014/main" id="{615B8696-5D5B-4E69-AC17-88A297E80C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9" y="219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3" name="Oval 3199">
                <a:extLst>
                  <a:ext uri="{FF2B5EF4-FFF2-40B4-BE49-F238E27FC236}">
                    <a16:creationId xmlns:a16="http://schemas.microsoft.com/office/drawing/2014/main" id="{9BE90113-260B-492A-ABF5-123323B9BF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11" y="2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4" name="Oval 3200">
                <a:extLst>
                  <a:ext uri="{FF2B5EF4-FFF2-40B4-BE49-F238E27FC236}">
                    <a16:creationId xmlns:a16="http://schemas.microsoft.com/office/drawing/2014/main" id="{3C78ACF4-9EF3-4937-B62F-08A3CAB513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4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5" name="Oval 3201">
                <a:extLst>
                  <a:ext uri="{FF2B5EF4-FFF2-40B4-BE49-F238E27FC236}">
                    <a16:creationId xmlns:a16="http://schemas.microsoft.com/office/drawing/2014/main" id="{631FCBAE-6F8D-404B-9492-F2E4C969A9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1" y="21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6" name="Oval 3202">
                <a:extLst>
                  <a:ext uri="{FF2B5EF4-FFF2-40B4-BE49-F238E27FC236}">
                    <a16:creationId xmlns:a16="http://schemas.microsoft.com/office/drawing/2014/main" id="{8158CE81-81F0-4ACF-8057-5764C5E93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94" y="218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7" name="Oval 3203">
                <a:extLst>
                  <a:ext uri="{FF2B5EF4-FFF2-40B4-BE49-F238E27FC236}">
                    <a16:creationId xmlns:a16="http://schemas.microsoft.com/office/drawing/2014/main" id="{F4F8F3A3-A557-4D6F-AA61-2B453D43F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81" y="2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8" name="Oval 3204">
                <a:extLst>
                  <a:ext uri="{FF2B5EF4-FFF2-40B4-BE49-F238E27FC236}">
                    <a16:creationId xmlns:a16="http://schemas.microsoft.com/office/drawing/2014/main" id="{978624ED-FB93-4AEE-AF5F-2AAEDF0E0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01" y="22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79" name="Oval 3205">
                <a:extLst>
                  <a:ext uri="{FF2B5EF4-FFF2-40B4-BE49-F238E27FC236}">
                    <a16:creationId xmlns:a16="http://schemas.microsoft.com/office/drawing/2014/main" id="{5A58D3C0-8514-4257-9BD9-370F5BF7C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68" y="21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0" name="Oval 3206">
                <a:extLst>
                  <a:ext uri="{FF2B5EF4-FFF2-40B4-BE49-F238E27FC236}">
                    <a16:creationId xmlns:a16="http://schemas.microsoft.com/office/drawing/2014/main" id="{31CBF526-AE4F-4167-8A4A-8C7206D2BB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5" y="213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1" name="Oval 3207">
                <a:extLst>
                  <a:ext uri="{FF2B5EF4-FFF2-40B4-BE49-F238E27FC236}">
                    <a16:creationId xmlns:a16="http://schemas.microsoft.com/office/drawing/2014/main" id="{E4D5C3B5-06C4-4F8B-92E0-3C2AF2B4A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75" y="22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2" name="Oval 3208">
                <a:extLst>
                  <a:ext uri="{FF2B5EF4-FFF2-40B4-BE49-F238E27FC236}">
                    <a16:creationId xmlns:a16="http://schemas.microsoft.com/office/drawing/2014/main" id="{1A0EBC8B-9868-4662-A438-8B56ED28A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721" y="22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3" name="Oval 3209">
                <a:extLst>
                  <a:ext uri="{FF2B5EF4-FFF2-40B4-BE49-F238E27FC236}">
                    <a16:creationId xmlns:a16="http://schemas.microsoft.com/office/drawing/2014/main" id="{BDC0D902-5FB9-45A5-AFE7-4CCA8E29FD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22" y="23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4" name="Oval 3210">
                <a:extLst>
                  <a:ext uri="{FF2B5EF4-FFF2-40B4-BE49-F238E27FC236}">
                    <a16:creationId xmlns:a16="http://schemas.microsoft.com/office/drawing/2014/main" id="{7A170C59-5447-4D08-9710-5C77109017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92" y="23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5" name="Oval 3211">
                <a:extLst>
                  <a:ext uri="{FF2B5EF4-FFF2-40B4-BE49-F238E27FC236}">
                    <a16:creationId xmlns:a16="http://schemas.microsoft.com/office/drawing/2014/main" id="{9CDE9362-3D8E-41EB-910C-DF9B7E5622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56" y="23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6" name="Oval 3212">
                <a:extLst>
                  <a:ext uri="{FF2B5EF4-FFF2-40B4-BE49-F238E27FC236}">
                    <a16:creationId xmlns:a16="http://schemas.microsoft.com/office/drawing/2014/main" id="{F85D9DFD-AC89-4277-AE12-EC7D9DC64F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231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7" name="Oval 3213">
                <a:extLst>
                  <a:ext uri="{FF2B5EF4-FFF2-40B4-BE49-F238E27FC236}">
                    <a16:creationId xmlns:a16="http://schemas.microsoft.com/office/drawing/2014/main" id="{9974788E-E39D-4D6E-A375-2B8E09965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52" y="223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8" name="Oval 3214">
                <a:extLst>
                  <a:ext uri="{FF2B5EF4-FFF2-40B4-BE49-F238E27FC236}">
                    <a16:creationId xmlns:a16="http://schemas.microsoft.com/office/drawing/2014/main" id="{4CEDA38A-B5AD-4331-A8E4-3F69B278F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15" y="222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89" name="Oval 3215">
                <a:extLst>
                  <a:ext uri="{FF2B5EF4-FFF2-40B4-BE49-F238E27FC236}">
                    <a16:creationId xmlns:a16="http://schemas.microsoft.com/office/drawing/2014/main" id="{996D8442-215B-4B01-95EC-DAC0868E63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635" y="22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0" name="Oval 3216">
                <a:extLst>
                  <a:ext uri="{FF2B5EF4-FFF2-40B4-BE49-F238E27FC236}">
                    <a16:creationId xmlns:a16="http://schemas.microsoft.com/office/drawing/2014/main" id="{047B755A-69C4-44A2-AD9A-FAA78AABFD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20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1" name="Oval 3217">
                <a:extLst>
                  <a:ext uri="{FF2B5EF4-FFF2-40B4-BE49-F238E27FC236}">
                    <a16:creationId xmlns:a16="http://schemas.microsoft.com/office/drawing/2014/main" id="{704135F2-1548-4C8D-AC7F-241EC1F8CD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2" name="Oval 3218">
                <a:extLst>
                  <a:ext uri="{FF2B5EF4-FFF2-40B4-BE49-F238E27FC236}">
                    <a16:creationId xmlns:a16="http://schemas.microsoft.com/office/drawing/2014/main" id="{3DC8C689-D92B-4D7D-AF90-C83213F791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3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93" name="Freeform 3219">
                <a:extLst>
                  <a:ext uri="{FF2B5EF4-FFF2-40B4-BE49-F238E27FC236}">
                    <a16:creationId xmlns:a16="http://schemas.microsoft.com/office/drawing/2014/main" id="{D80F3120-C21A-4D34-B595-6CC6C1FAF3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0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4" name="Freeform 3220">
                <a:extLst>
                  <a:ext uri="{FF2B5EF4-FFF2-40B4-BE49-F238E27FC236}">
                    <a16:creationId xmlns:a16="http://schemas.microsoft.com/office/drawing/2014/main" id="{1D504D4C-FD78-4217-9CA0-D1A528123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8" y="20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5" name="Freeform 3221">
                <a:extLst>
                  <a:ext uri="{FF2B5EF4-FFF2-40B4-BE49-F238E27FC236}">
                    <a16:creationId xmlns:a16="http://schemas.microsoft.com/office/drawing/2014/main" id="{DF992823-AFB1-45C0-AB61-DE9BC810C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5" y="2069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6" name="Freeform 3222">
                <a:extLst>
                  <a:ext uri="{FF2B5EF4-FFF2-40B4-BE49-F238E27FC236}">
                    <a16:creationId xmlns:a16="http://schemas.microsoft.com/office/drawing/2014/main" id="{5B504D35-0DC5-42AB-99A0-A9EE487A84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055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7" name="Freeform 3223">
                <a:extLst>
                  <a:ext uri="{FF2B5EF4-FFF2-40B4-BE49-F238E27FC236}">
                    <a16:creationId xmlns:a16="http://schemas.microsoft.com/office/drawing/2014/main" id="{A9D630DF-FA5E-42F6-B930-2E1C797A24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20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8" name="Freeform 3224">
                <a:extLst>
                  <a:ext uri="{FF2B5EF4-FFF2-40B4-BE49-F238E27FC236}">
                    <a16:creationId xmlns:a16="http://schemas.microsoft.com/office/drawing/2014/main" id="{713A6113-0E8C-417D-84B7-CC5F9C9199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202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99" name="Freeform 3225">
                <a:extLst>
                  <a:ext uri="{FF2B5EF4-FFF2-40B4-BE49-F238E27FC236}">
                    <a16:creationId xmlns:a16="http://schemas.microsoft.com/office/drawing/2014/main" id="{5F270BDA-A06C-4460-B5B8-D89561B95A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02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0" name="Freeform 3226">
                <a:extLst>
                  <a:ext uri="{FF2B5EF4-FFF2-40B4-BE49-F238E27FC236}">
                    <a16:creationId xmlns:a16="http://schemas.microsoft.com/office/drawing/2014/main" id="{D93D2435-7036-41B8-B4F7-5BFF1EA6E6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204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1" name="Freeform 3227">
                <a:extLst>
                  <a:ext uri="{FF2B5EF4-FFF2-40B4-BE49-F238E27FC236}">
                    <a16:creationId xmlns:a16="http://schemas.microsoft.com/office/drawing/2014/main" id="{B37AF843-1BF1-46F9-BBF1-FE875E6848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20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2" name="Freeform 3228">
                <a:extLst>
                  <a:ext uri="{FF2B5EF4-FFF2-40B4-BE49-F238E27FC236}">
                    <a16:creationId xmlns:a16="http://schemas.microsoft.com/office/drawing/2014/main" id="{404DCAA2-818D-473E-9FC3-31F20DF1D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20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3" name="Freeform 3229">
                <a:extLst>
                  <a:ext uri="{FF2B5EF4-FFF2-40B4-BE49-F238E27FC236}">
                    <a16:creationId xmlns:a16="http://schemas.microsoft.com/office/drawing/2014/main" id="{7C8FC621-E104-468C-B56C-D5E941C3A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01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4" name="Freeform 3230">
                <a:extLst>
                  <a:ext uri="{FF2B5EF4-FFF2-40B4-BE49-F238E27FC236}">
                    <a16:creationId xmlns:a16="http://schemas.microsoft.com/office/drawing/2014/main" id="{84FC4D79-F5AA-4140-BE01-99E9F8AFD5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204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5" name="Freeform 3231">
                <a:extLst>
                  <a:ext uri="{FF2B5EF4-FFF2-40B4-BE49-F238E27FC236}">
                    <a16:creationId xmlns:a16="http://schemas.microsoft.com/office/drawing/2014/main" id="{70849715-B620-43A1-B45A-673BE3ADCB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4" y="198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6" name="Freeform 3232">
                <a:extLst>
                  <a:ext uri="{FF2B5EF4-FFF2-40B4-BE49-F238E27FC236}">
                    <a16:creationId xmlns:a16="http://schemas.microsoft.com/office/drawing/2014/main" id="{091FA9F6-FBAF-4560-887D-87A183DEE8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4" y="1999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7" name="Freeform 3233">
                <a:extLst>
                  <a:ext uri="{FF2B5EF4-FFF2-40B4-BE49-F238E27FC236}">
                    <a16:creationId xmlns:a16="http://schemas.microsoft.com/office/drawing/2014/main" id="{FEB74739-C18E-4BB3-AA49-9FBEA8F35D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4" y="197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8" name="Freeform 3234">
                <a:extLst>
                  <a:ext uri="{FF2B5EF4-FFF2-40B4-BE49-F238E27FC236}">
                    <a16:creationId xmlns:a16="http://schemas.microsoft.com/office/drawing/2014/main" id="{767FF1E3-444C-4642-85FE-639DC6893F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199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09" name="Freeform 3235">
                <a:extLst>
                  <a:ext uri="{FF2B5EF4-FFF2-40B4-BE49-F238E27FC236}">
                    <a16:creationId xmlns:a16="http://schemas.microsoft.com/office/drawing/2014/main" id="{701294F3-8F53-4CDE-A384-AE45D44C2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1" y="19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0" name="Freeform 3236">
                <a:extLst>
                  <a:ext uri="{FF2B5EF4-FFF2-40B4-BE49-F238E27FC236}">
                    <a16:creationId xmlns:a16="http://schemas.microsoft.com/office/drawing/2014/main" id="{F2763068-60A0-4121-AE76-709A0AA55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0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1" name="Freeform 3237">
                <a:extLst>
                  <a:ext uri="{FF2B5EF4-FFF2-40B4-BE49-F238E27FC236}">
                    <a16:creationId xmlns:a16="http://schemas.microsoft.com/office/drawing/2014/main" id="{7866997B-E373-44F0-9AEA-2E72B8DFB4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197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2" name="Freeform 3238">
                <a:extLst>
                  <a:ext uri="{FF2B5EF4-FFF2-40B4-BE49-F238E27FC236}">
                    <a16:creationId xmlns:a16="http://schemas.microsoft.com/office/drawing/2014/main" id="{6B60E90C-3B5B-4703-A304-4F32FDDB8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1" y="198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3" name="Freeform 3239">
                <a:extLst>
                  <a:ext uri="{FF2B5EF4-FFF2-40B4-BE49-F238E27FC236}">
                    <a16:creationId xmlns:a16="http://schemas.microsoft.com/office/drawing/2014/main" id="{70BF8AFB-E5EB-4E2F-9AB0-1799FD7E62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1964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4" name="Freeform 3240">
                <a:extLst>
                  <a:ext uri="{FF2B5EF4-FFF2-40B4-BE49-F238E27FC236}">
                    <a16:creationId xmlns:a16="http://schemas.microsoft.com/office/drawing/2014/main" id="{DE6DC3F9-236D-489F-9B35-EEDF691693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20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5" name="Freeform 3241">
                <a:extLst>
                  <a:ext uri="{FF2B5EF4-FFF2-40B4-BE49-F238E27FC236}">
                    <a16:creationId xmlns:a16="http://schemas.microsoft.com/office/drawing/2014/main" id="{97EDCA13-1202-4961-9D66-6119D3176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20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6" name="Freeform 3242">
                <a:extLst>
                  <a:ext uri="{FF2B5EF4-FFF2-40B4-BE49-F238E27FC236}">
                    <a16:creationId xmlns:a16="http://schemas.microsoft.com/office/drawing/2014/main" id="{728766D1-4B13-4F2A-B68A-CFEBC7D674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20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7" name="Freeform 3243">
                <a:extLst>
                  <a:ext uri="{FF2B5EF4-FFF2-40B4-BE49-F238E27FC236}">
                    <a16:creationId xmlns:a16="http://schemas.microsoft.com/office/drawing/2014/main" id="{9959722E-E39C-43BB-B05B-2BC6888ADA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20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8" name="Freeform 3244">
                <a:extLst>
                  <a:ext uri="{FF2B5EF4-FFF2-40B4-BE49-F238E27FC236}">
                    <a16:creationId xmlns:a16="http://schemas.microsoft.com/office/drawing/2014/main" id="{6FAF1E79-D35A-4EF8-B0DA-FEA61BA2F7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00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19" name="Freeform 3245">
                <a:extLst>
                  <a:ext uri="{FF2B5EF4-FFF2-40B4-BE49-F238E27FC236}">
                    <a16:creationId xmlns:a16="http://schemas.microsoft.com/office/drawing/2014/main" id="{82FC821E-9C16-4F0A-8BD6-E6438DB972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22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0" name="Freeform 3246">
                <a:extLst>
                  <a:ext uri="{FF2B5EF4-FFF2-40B4-BE49-F238E27FC236}">
                    <a16:creationId xmlns:a16="http://schemas.microsoft.com/office/drawing/2014/main" id="{3699A193-3D67-4A5C-8C3E-5BC6BA4EB0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23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1" name="Freeform 3247">
                <a:extLst>
                  <a:ext uri="{FF2B5EF4-FFF2-40B4-BE49-F238E27FC236}">
                    <a16:creationId xmlns:a16="http://schemas.microsoft.com/office/drawing/2014/main" id="{6FC1C23E-4F2A-445E-9943-0F4B863374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2305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2" name="Freeform 3248">
                <a:extLst>
                  <a:ext uri="{FF2B5EF4-FFF2-40B4-BE49-F238E27FC236}">
                    <a16:creationId xmlns:a16="http://schemas.microsoft.com/office/drawing/2014/main" id="{D4333214-0EFE-435D-A9CC-566C8C1033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231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3" name="Freeform 3249">
                <a:extLst>
                  <a:ext uri="{FF2B5EF4-FFF2-40B4-BE49-F238E27FC236}">
                    <a16:creationId xmlns:a16="http://schemas.microsoft.com/office/drawing/2014/main" id="{BBA55D8B-B4D6-4CAC-A5C0-5482011588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232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4" name="Freeform 3250">
                <a:extLst>
                  <a:ext uri="{FF2B5EF4-FFF2-40B4-BE49-F238E27FC236}">
                    <a16:creationId xmlns:a16="http://schemas.microsoft.com/office/drawing/2014/main" id="{233053BA-58EC-4A75-8EB1-D8CE076B6F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234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5" name="Freeform 3251">
                <a:extLst>
                  <a:ext uri="{FF2B5EF4-FFF2-40B4-BE49-F238E27FC236}">
                    <a16:creationId xmlns:a16="http://schemas.microsoft.com/office/drawing/2014/main" id="{424F3A43-F380-4FE1-AE4D-5EA85A57DC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232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6" name="Freeform 3252">
                <a:extLst>
                  <a:ext uri="{FF2B5EF4-FFF2-40B4-BE49-F238E27FC236}">
                    <a16:creationId xmlns:a16="http://schemas.microsoft.com/office/drawing/2014/main" id="{EFA03CE5-598B-4BE0-8905-E9FA2E2F45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23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7" name="Freeform 3253">
                <a:extLst>
                  <a:ext uri="{FF2B5EF4-FFF2-40B4-BE49-F238E27FC236}">
                    <a16:creationId xmlns:a16="http://schemas.microsoft.com/office/drawing/2014/main" id="{43D50970-8B39-4DC8-8138-55F5C7521A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2336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8" name="Freeform 3254">
                <a:extLst>
                  <a:ext uri="{FF2B5EF4-FFF2-40B4-BE49-F238E27FC236}">
                    <a16:creationId xmlns:a16="http://schemas.microsoft.com/office/drawing/2014/main" id="{FC5D0A07-AD27-4037-85C7-0B961DCC41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235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29" name="Freeform 3255">
                <a:extLst>
                  <a:ext uri="{FF2B5EF4-FFF2-40B4-BE49-F238E27FC236}">
                    <a16:creationId xmlns:a16="http://schemas.microsoft.com/office/drawing/2014/main" id="{DEFD0A50-DAA0-470F-A4C8-4D70067200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233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0" name="Freeform 3256">
                <a:extLst>
                  <a:ext uri="{FF2B5EF4-FFF2-40B4-BE49-F238E27FC236}">
                    <a16:creationId xmlns:a16="http://schemas.microsoft.com/office/drawing/2014/main" id="{EF5E6A2D-4A5F-4150-8713-E99EE4DB7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23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1" name="Freeform 3257">
                <a:extLst>
                  <a:ext uri="{FF2B5EF4-FFF2-40B4-BE49-F238E27FC236}">
                    <a16:creationId xmlns:a16="http://schemas.microsoft.com/office/drawing/2014/main" id="{BF54ACC9-2D94-42E3-8C6E-6F8BA4524B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9" y="232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2" name="Freeform 3258">
                <a:extLst>
                  <a:ext uri="{FF2B5EF4-FFF2-40B4-BE49-F238E27FC236}">
                    <a16:creationId xmlns:a16="http://schemas.microsoft.com/office/drawing/2014/main" id="{79211304-92EB-4173-A674-D2F6FB8506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8" y="2312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3" name="Freeform 3259">
                <a:extLst>
                  <a:ext uri="{FF2B5EF4-FFF2-40B4-BE49-F238E27FC236}">
                    <a16:creationId xmlns:a16="http://schemas.microsoft.com/office/drawing/2014/main" id="{045CB242-D434-4DF7-B0AB-F54EEF23BD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65" y="2290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4" name="Freeform 3260">
                <a:extLst>
                  <a:ext uri="{FF2B5EF4-FFF2-40B4-BE49-F238E27FC236}">
                    <a16:creationId xmlns:a16="http://schemas.microsoft.com/office/drawing/2014/main" id="{85DF661E-CA22-4FA2-A30D-67A03CC5F0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1932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5" name="Freeform 3261">
                <a:extLst>
                  <a:ext uri="{FF2B5EF4-FFF2-40B4-BE49-F238E27FC236}">
                    <a16:creationId xmlns:a16="http://schemas.microsoft.com/office/drawing/2014/main" id="{019638FC-5031-4EB2-82BB-CFE5F12852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19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6" name="Freeform 3262">
                <a:extLst>
                  <a:ext uri="{FF2B5EF4-FFF2-40B4-BE49-F238E27FC236}">
                    <a16:creationId xmlns:a16="http://schemas.microsoft.com/office/drawing/2014/main" id="{4BAAAE88-DE46-45C5-8F23-55C262F3D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197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7" name="Freeform 3263">
                <a:extLst>
                  <a:ext uri="{FF2B5EF4-FFF2-40B4-BE49-F238E27FC236}">
                    <a16:creationId xmlns:a16="http://schemas.microsoft.com/office/drawing/2014/main" id="{92D00443-8667-458E-BAC6-7A3DD5FCB0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20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8" name="Freeform 3264">
                <a:extLst>
                  <a:ext uri="{FF2B5EF4-FFF2-40B4-BE49-F238E27FC236}">
                    <a16:creationId xmlns:a16="http://schemas.microsoft.com/office/drawing/2014/main" id="{F06CE9A6-9CC7-406D-909F-FE86D8A59D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7" y="19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39" name="Freeform 3265">
                <a:extLst>
                  <a:ext uri="{FF2B5EF4-FFF2-40B4-BE49-F238E27FC236}">
                    <a16:creationId xmlns:a16="http://schemas.microsoft.com/office/drawing/2014/main" id="{05FB9571-326D-46F7-895D-142F87ED84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195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0" name="Freeform 3266">
                <a:extLst>
                  <a:ext uri="{FF2B5EF4-FFF2-40B4-BE49-F238E27FC236}">
                    <a16:creationId xmlns:a16="http://schemas.microsoft.com/office/drawing/2014/main" id="{82519102-DC3C-4BBD-AC01-1BFD2491E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20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1" name="Freeform 3267">
                <a:extLst>
                  <a:ext uri="{FF2B5EF4-FFF2-40B4-BE49-F238E27FC236}">
                    <a16:creationId xmlns:a16="http://schemas.microsoft.com/office/drawing/2014/main" id="{92151B62-B026-4848-AB12-071D98BA17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209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2" name="Freeform 3268">
                <a:extLst>
                  <a:ext uri="{FF2B5EF4-FFF2-40B4-BE49-F238E27FC236}">
                    <a16:creationId xmlns:a16="http://schemas.microsoft.com/office/drawing/2014/main" id="{1841EC48-ED1F-4593-A3E9-336EAAA7B2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198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43" name="Oval 3269">
                <a:extLst>
                  <a:ext uri="{FF2B5EF4-FFF2-40B4-BE49-F238E27FC236}">
                    <a16:creationId xmlns:a16="http://schemas.microsoft.com/office/drawing/2014/main" id="{E68FD866-C269-4F4C-8E94-950668E31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18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4" name="Oval 3270">
                <a:extLst>
                  <a:ext uri="{FF2B5EF4-FFF2-40B4-BE49-F238E27FC236}">
                    <a16:creationId xmlns:a16="http://schemas.microsoft.com/office/drawing/2014/main" id="{F413A19E-0BBC-4AA6-8550-15965E0784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8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5" name="Oval 3271">
                <a:extLst>
                  <a:ext uri="{FF2B5EF4-FFF2-40B4-BE49-F238E27FC236}">
                    <a16:creationId xmlns:a16="http://schemas.microsoft.com/office/drawing/2014/main" id="{05FA5246-780E-4943-9A78-F02FE1AA4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8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6" name="Oval 3272">
                <a:extLst>
                  <a:ext uri="{FF2B5EF4-FFF2-40B4-BE49-F238E27FC236}">
                    <a16:creationId xmlns:a16="http://schemas.microsoft.com/office/drawing/2014/main" id="{DAABE532-2502-4BCF-813B-104C70D736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7" name="Oval 3273">
                <a:extLst>
                  <a:ext uri="{FF2B5EF4-FFF2-40B4-BE49-F238E27FC236}">
                    <a16:creationId xmlns:a16="http://schemas.microsoft.com/office/drawing/2014/main" id="{904E2957-CB53-4042-BE6F-4163EB97DB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8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8" name="Oval 3274">
                <a:extLst>
                  <a:ext uri="{FF2B5EF4-FFF2-40B4-BE49-F238E27FC236}">
                    <a16:creationId xmlns:a16="http://schemas.microsoft.com/office/drawing/2014/main" id="{D264F757-55F5-458D-859D-7E25F0FA5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8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49" name="Oval 3275">
                <a:extLst>
                  <a:ext uri="{FF2B5EF4-FFF2-40B4-BE49-F238E27FC236}">
                    <a16:creationId xmlns:a16="http://schemas.microsoft.com/office/drawing/2014/main" id="{AD17B445-BF7C-4163-A3E4-3DDB21CC4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5" y="17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0" name="Oval 3276">
                <a:extLst>
                  <a:ext uri="{FF2B5EF4-FFF2-40B4-BE49-F238E27FC236}">
                    <a16:creationId xmlns:a16="http://schemas.microsoft.com/office/drawing/2014/main" id="{013EEF0F-1070-4072-8D31-C93460F4D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8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1" name="Oval 3277">
                <a:extLst>
                  <a:ext uri="{FF2B5EF4-FFF2-40B4-BE49-F238E27FC236}">
                    <a16:creationId xmlns:a16="http://schemas.microsoft.com/office/drawing/2014/main" id="{DCDC54EB-A12C-42E3-BA23-757150A6B7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8" y="18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2" name="Oval 3278">
                <a:extLst>
                  <a:ext uri="{FF2B5EF4-FFF2-40B4-BE49-F238E27FC236}">
                    <a16:creationId xmlns:a16="http://schemas.microsoft.com/office/drawing/2014/main" id="{63B0D166-916E-42DC-BE55-20B0D8D691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18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3" name="Oval 3279">
                <a:extLst>
                  <a:ext uri="{FF2B5EF4-FFF2-40B4-BE49-F238E27FC236}">
                    <a16:creationId xmlns:a16="http://schemas.microsoft.com/office/drawing/2014/main" id="{A99AF6C1-DA22-4CFB-9A5F-97CD4350AB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18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4" name="Oval 3280">
                <a:extLst>
                  <a:ext uri="{FF2B5EF4-FFF2-40B4-BE49-F238E27FC236}">
                    <a16:creationId xmlns:a16="http://schemas.microsoft.com/office/drawing/2014/main" id="{2B695A00-81F5-44D6-B4D0-E7CDE84BC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7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5" name="Oval 3281">
                <a:extLst>
                  <a:ext uri="{FF2B5EF4-FFF2-40B4-BE49-F238E27FC236}">
                    <a16:creationId xmlns:a16="http://schemas.microsoft.com/office/drawing/2014/main" id="{382AAEDC-92C2-42C5-8796-04E9EB6FD3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18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6" name="Oval 3282">
                <a:extLst>
                  <a:ext uri="{FF2B5EF4-FFF2-40B4-BE49-F238E27FC236}">
                    <a16:creationId xmlns:a16="http://schemas.microsoft.com/office/drawing/2014/main" id="{439308CD-1059-4A7D-AA49-C5FBBFE939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2" y="18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7" name="Oval 3283">
                <a:extLst>
                  <a:ext uri="{FF2B5EF4-FFF2-40B4-BE49-F238E27FC236}">
                    <a16:creationId xmlns:a16="http://schemas.microsoft.com/office/drawing/2014/main" id="{1C7756C7-B7B5-412E-9E89-82C1893D27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5" y="18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8" name="Oval 3284">
                <a:extLst>
                  <a:ext uri="{FF2B5EF4-FFF2-40B4-BE49-F238E27FC236}">
                    <a16:creationId xmlns:a16="http://schemas.microsoft.com/office/drawing/2014/main" id="{855F3430-1FF8-46C3-A206-2FF08E863A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8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59" name="Oval 3285">
                <a:extLst>
                  <a:ext uri="{FF2B5EF4-FFF2-40B4-BE49-F238E27FC236}">
                    <a16:creationId xmlns:a16="http://schemas.microsoft.com/office/drawing/2014/main" id="{8CCA3F62-8613-49A8-86FF-08E8B85DF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0" name="Oval 3286">
                <a:extLst>
                  <a:ext uri="{FF2B5EF4-FFF2-40B4-BE49-F238E27FC236}">
                    <a16:creationId xmlns:a16="http://schemas.microsoft.com/office/drawing/2014/main" id="{301C88B7-0BD9-47BD-88AD-AA172BC41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76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1" name="Oval 3287">
                <a:extLst>
                  <a:ext uri="{FF2B5EF4-FFF2-40B4-BE49-F238E27FC236}">
                    <a16:creationId xmlns:a16="http://schemas.microsoft.com/office/drawing/2014/main" id="{362A138D-4DB6-4638-AD79-A94F270F7A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1" y="17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2" name="Oval 3288">
                <a:extLst>
                  <a:ext uri="{FF2B5EF4-FFF2-40B4-BE49-F238E27FC236}">
                    <a16:creationId xmlns:a16="http://schemas.microsoft.com/office/drawing/2014/main" id="{B710754A-D645-4820-B892-34F3FC404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7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3" name="Oval 3289">
                <a:extLst>
                  <a:ext uri="{FF2B5EF4-FFF2-40B4-BE49-F238E27FC236}">
                    <a16:creationId xmlns:a16="http://schemas.microsoft.com/office/drawing/2014/main" id="{20D70A3D-A2E1-462C-8A7C-CBE845FC6B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4" name="Oval 3290">
                <a:extLst>
                  <a:ext uri="{FF2B5EF4-FFF2-40B4-BE49-F238E27FC236}">
                    <a16:creationId xmlns:a16="http://schemas.microsoft.com/office/drawing/2014/main" id="{4BC41D33-1D27-4AEA-98A6-EF023E897A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8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5" name="Oval 3291">
                <a:extLst>
                  <a:ext uri="{FF2B5EF4-FFF2-40B4-BE49-F238E27FC236}">
                    <a16:creationId xmlns:a16="http://schemas.microsoft.com/office/drawing/2014/main" id="{BEB802E1-C5AB-4CA0-9CA3-F98AE6C6A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1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6" name="Oval 3292">
                <a:extLst>
                  <a:ext uri="{FF2B5EF4-FFF2-40B4-BE49-F238E27FC236}">
                    <a16:creationId xmlns:a16="http://schemas.microsoft.com/office/drawing/2014/main" id="{09B8C69A-D981-4F84-9AB7-E13445984E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18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7" name="Oval 3293">
                <a:extLst>
                  <a:ext uri="{FF2B5EF4-FFF2-40B4-BE49-F238E27FC236}">
                    <a16:creationId xmlns:a16="http://schemas.microsoft.com/office/drawing/2014/main" id="{DBE15D27-F092-46B5-8F95-54F178FC2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18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8" name="Oval 3294">
                <a:extLst>
                  <a:ext uri="{FF2B5EF4-FFF2-40B4-BE49-F238E27FC236}">
                    <a16:creationId xmlns:a16="http://schemas.microsoft.com/office/drawing/2014/main" id="{13BB89F4-9AED-4098-8BAD-869075DFFB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8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69" name="Oval 3295">
                <a:extLst>
                  <a:ext uri="{FF2B5EF4-FFF2-40B4-BE49-F238E27FC236}">
                    <a16:creationId xmlns:a16="http://schemas.microsoft.com/office/drawing/2014/main" id="{F4CD5C31-BFBD-4132-B503-CD20E3C837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77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0" name="Oval 3296">
                <a:extLst>
                  <a:ext uri="{FF2B5EF4-FFF2-40B4-BE49-F238E27FC236}">
                    <a16:creationId xmlns:a16="http://schemas.microsoft.com/office/drawing/2014/main" id="{B771189F-8C30-4158-8D49-EDD7BE46D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1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1" name="Oval 3297">
                <a:extLst>
                  <a:ext uri="{FF2B5EF4-FFF2-40B4-BE49-F238E27FC236}">
                    <a16:creationId xmlns:a16="http://schemas.microsoft.com/office/drawing/2014/main" id="{F0F917F2-D01B-4147-A3DE-B72ACF103E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8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2" name="Oval 3298">
                <a:extLst>
                  <a:ext uri="{FF2B5EF4-FFF2-40B4-BE49-F238E27FC236}">
                    <a16:creationId xmlns:a16="http://schemas.microsoft.com/office/drawing/2014/main" id="{C92AE88B-4831-4EF9-86C3-416F34F27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8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3" name="Oval 3299">
                <a:extLst>
                  <a:ext uri="{FF2B5EF4-FFF2-40B4-BE49-F238E27FC236}">
                    <a16:creationId xmlns:a16="http://schemas.microsoft.com/office/drawing/2014/main" id="{59522844-0B43-4C91-9EC4-84EC1357A1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5" y="182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4" name="Oval 3300">
                <a:extLst>
                  <a:ext uri="{FF2B5EF4-FFF2-40B4-BE49-F238E27FC236}">
                    <a16:creationId xmlns:a16="http://schemas.microsoft.com/office/drawing/2014/main" id="{1716ADEE-C233-4A00-A10D-BD77D9E3F4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8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5" name="Oval 3301">
                <a:extLst>
                  <a:ext uri="{FF2B5EF4-FFF2-40B4-BE49-F238E27FC236}">
                    <a16:creationId xmlns:a16="http://schemas.microsoft.com/office/drawing/2014/main" id="{9BC5C156-A144-48B2-8B56-2159D2F4A8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186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6" name="Oval 3302">
                <a:extLst>
                  <a:ext uri="{FF2B5EF4-FFF2-40B4-BE49-F238E27FC236}">
                    <a16:creationId xmlns:a16="http://schemas.microsoft.com/office/drawing/2014/main" id="{00D454E6-0454-4809-8094-5C75578F0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7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7" name="Oval 3303">
                <a:extLst>
                  <a:ext uri="{FF2B5EF4-FFF2-40B4-BE49-F238E27FC236}">
                    <a16:creationId xmlns:a16="http://schemas.microsoft.com/office/drawing/2014/main" id="{AE282853-1F46-42E1-B489-9FDD98459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8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8" name="Oval 3304">
                <a:extLst>
                  <a:ext uri="{FF2B5EF4-FFF2-40B4-BE49-F238E27FC236}">
                    <a16:creationId xmlns:a16="http://schemas.microsoft.com/office/drawing/2014/main" id="{960BF2B3-AB0C-4BC1-B41D-726C7388E6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7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79" name="Oval 3305">
                <a:extLst>
                  <a:ext uri="{FF2B5EF4-FFF2-40B4-BE49-F238E27FC236}">
                    <a16:creationId xmlns:a16="http://schemas.microsoft.com/office/drawing/2014/main" id="{F10391FA-BE71-4A86-BC6B-6EAD200236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7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0" name="Oval 3306">
                <a:extLst>
                  <a:ext uri="{FF2B5EF4-FFF2-40B4-BE49-F238E27FC236}">
                    <a16:creationId xmlns:a16="http://schemas.microsoft.com/office/drawing/2014/main" id="{82DB6719-379C-457A-A23A-51322DEE1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9" y="18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1" name="Oval 3307">
                <a:extLst>
                  <a:ext uri="{FF2B5EF4-FFF2-40B4-BE49-F238E27FC236}">
                    <a16:creationId xmlns:a16="http://schemas.microsoft.com/office/drawing/2014/main" id="{3EC755D6-EF08-4799-92EE-2DA6BD9E19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8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2" name="Oval 3308">
                <a:extLst>
                  <a:ext uri="{FF2B5EF4-FFF2-40B4-BE49-F238E27FC236}">
                    <a16:creationId xmlns:a16="http://schemas.microsoft.com/office/drawing/2014/main" id="{12FB4A78-68AC-40C4-AD3D-500A2F760C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9" y="1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3" name="Oval 3309">
                <a:extLst>
                  <a:ext uri="{FF2B5EF4-FFF2-40B4-BE49-F238E27FC236}">
                    <a16:creationId xmlns:a16="http://schemas.microsoft.com/office/drawing/2014/main" id="{1649EB0A-C2A0-43CD-9524-4E6A71FEDB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17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4" name="Oval 3310">
                <a:extLst>
                  <a:ext uri="{FF2B5EF4-FFF2-40B4-BE49-F238E27FC236}">
                    <a16:creationId xmlns:a16="http://schemas.microsoft.com/office/drawing/2014/main" id="{B97AFD7A-B834-43E5-B733-6B7A8C72D4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17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5" name="Oval 3311">
                <a:extLst>
                  <a:ext uri="{FF2B5EF4-FFF2-40B4-BE49-F238E27FC236}">
                    <a16:creationId xmlns:a16="http://schemas.microsoft.com/office/drawing/2014/main" id="{713EDE78-1BC6-4A0A-AC1F-1349228F90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17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6" name="Oval 3312">
                <a:extLst>
                  <a:ext uri="{FF2B5EF4-FFF2-40B4-BE49-F238E27FC236}">
                    <a16:creationId xmlns:a16="http://schemas.microsoft.com/office/drawing/2014/main" id="{17230C38-7081-485E-8962-6527A6147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8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7" name="Oval 3313">
                <a:extLst>
                  <a:ext uri="{FF2B5EF4-FFF2-40B4-BE49-F238E27FC236}">
                    <a16:creationId xmlns:a16="http://schemas.microsoft.com/office/drawing/2014/main" id="{DA2011B6-F4F5-49BD-BFD6-F6386A7906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18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8" name="Oval 3314">
                <a:extLst>
                  <a:ext uri="{FF2B5EF4-FFF2-40B4-BE49-F238E27FC236}">
                    <a16:creationId xmlns:a16="http://schemas.microsoft.com/office/drawing/2014/main" id="{B6A339A0-5CD5-4B0E-AAD3-A02F2EC8BA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8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89" name="Oval 3315">
                <a:extLst>
                  <a:ext uri="{FF2B5EF4-FFF2-40B4-BE49-F238E27FC236}">
                    <a16:creationId xmlns:a16="http://schemas.microsoft.com/office/drawing/2014/main" id="{25F1BC03-70B3-40CE-9D43-50D6D30C83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8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0" name="Oval 3316">
                <a:extLst>
                  <a:ext uri="{FF2B5EF4-FFF2-40B4-BE49-F238E27FC236}">
                    <a16:creationId xmlns:a16="http://schemas.microsoft.com/office/drawing/2014/main" id="{25240544-9EB8-47CF-9D42-7CDDE6F5D0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1" name="Oval 3317">
                <a:extLst>
                  <a:ext uri="{FF2B5EF4-FFF2-40B4-BE49-F238E27FC236}">
                    <a16:creationId xmlns:a16="http://schemas.microsoft.com/office/drawing/2014/main" id="{C8DA6EBE-A230-4041-A729-A827E1F388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2" name="Oval 3318">
                <a:extLst>
                  <a:ext uri="{FF2B5EF4-FFF2-40B4-BE49-F238E27FC236}">
                    <a16:creationId xmlns:a16="http://schemas.microsoft.com/office/drawing/2014/main" id="{C7FFC7D3-D3B5-4508-B556-8663654CD3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1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3" name="Oval 3319">
                <a:extLst>
                  <a:ext uri="{FF2B5EF4-FFF2-40B4-BE49-F238E27FC236}">
                    <a16:creationId xmlns:a16="http://schemas.microsoft.com/office/drawing/2014/main" id="{005DB407-DE71-4DD2-A964-2E4C46D2E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8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4" name="Oval 3320">
                <a:extLst>
                  <a:ext uri="{FF2B5EF4-FFF2-40B4-BE49-F238E27FC236}">
                    <a16:creationId xmlns:a16="http://schemas.microsoft.com/office/drawing/2014/main" id="{ED2F5086-DD33-4C93-8165-0934534F4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1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5" name="Oval 3321">
                <a:extLst>
                  <a:ext uri="{FF2B5EF4-FFF2-40B4-BE49-F238E27FC236}">
                    <a16:creationId xmlns:a16="http://schemas.microsoft.com/office/drawing/2014/main" id="{5807CC60-6E89-489D-99F4-86DA76A3BD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17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6" name="Oval 3322">
                <a:extLst>
                  <a:ext uri="{FF2B5EF4-FFF2-40B4-BE49-F238E27FC236}">
                    <a16:creationId xmlns:a16="http://schemas.microsoft.com/office/drawing/2014/main" id="{FE13A64B-231C-4501-B52B-81F0B13A8A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7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7" name="Oval 3323">
                <a:extLst>
                  <a:ext uri="{FF2B5EF4-FFF2-40B4-BE49-F238E27FC236}">
                    <a16:creationId xmlns:a16="http://schemas.microsoft.com/office/drawing/2014/main" id="{9829A4DB-9C04-48B2-B7CF-499D4DD7CF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17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8" name="Oval 3324">
                <a:extLst>
                  <a:ext uri="{FF2B5EF4-FFF2-40B4-BE49-F238E27FC236}">
                    <a16:creationId xmlns:a16="http://schemas.microsoft.com/office/drawing/2014/main" id="{7C58F141-DD7C-4BC3-9EA7-0DFA2FD35D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17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299" name="Oval 3325">
                <a:extLst>
                  <a:ext uri="{FF2B5EF4-FFF2-40B4-BE49-F238E27FC236}">
                    <a16:creationId xmlns:a16="http://schemas.microsoft.com/office/drawing/2014/main" id="{BD0FE9C2-D6DC-4214-9295-3815FF8FAD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8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0" name="Oval 3326">
                <a:extLst>
                  <a:ext uri="{FF2B5EF4-FFF2-40B4-BE49-F238E27FC236}">
                    <a16:creationId xmlns:a16="http://schemas.microsoft.com/office/drawing/2014/main" id="{1B3C494C-1921-4504-B0C0-91AAA0B4F3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17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1" name="Oval 3327">
                <a:extLst>
                  <a:ext uri="{FF2B5EF4-FFF2-40B4-BE49-F238E27FC236}">
                    <a16:creationId xmlns:a16="http://schemas.microsoft.com/office/drawing/2014/main" id="{93BC073C-3F10-4CA9-A8E6-0165D6E919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17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2" name="Oval 3328">
                <a:extLst>
                  <a:ext uri="{FF2B5EF4-FFF2-40B4-BE49-F238E27FC236}">
                    <a16:creationId xmlns:a16="http://schemas.microsoft.com/office/drawing/2014/main" id="{57D430E7-167A-4ACD-87A8-F41B3A2A9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7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303" name="Oval 3329">
                <a:extLst>
                  <a:ext uri="{FF2B5EF4-FFF2-40B4-BE49-F238E27FC236}">
                    <a16:creationId xmlns:a16="http://schemas.microsoft.com/office/drawing/2014/main" id="{7E65CA71-2AFE-446B-BE76-0BA8EC96D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72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0" name="Group 3531">
              <a:extLst>
                <a:ext uri="{FF2B5EF4-FFF2-40B4-BE49-F238E27FC236}">
                  <a16:creationId xmlns:a16="http://schemas.microsoft.com/office/drawing/2014/main" id="{156D23D5-E438-4797-90DA-E8EA27F9C6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015" y="1624"/>
              <a:ext cx="1278" cy="400"/>
              <a:chOff x="2015" y="1624"/>
              <a:chExt cx="1278" cy="400"/>
            </a:xfrm>
          </p:grpSpPr>
          <p:sp>
            <p:nvSpPr>
              <p:cNvPr id="20904" name="Oval 3331">
                <a:extLst>
                  <a:ext uri="{FF2B5EF4-FFF2-40B4-BE49-F238E27FC236}">
                    <a16:creationId xmlns:a16="http://schemas.microsoft.com/office/drawing/2014/main" id="{8EBC519E-36A6-4A8C-9F4E-AA0DDD4ED2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170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5" name="Oval 3332">
                <a:extLst>
                  <a:ext uri="{FF2B5EF4-FFF2-40B4-BE49-F238E27FC236}">
                    <a16:creationId xmlns:a16="http://schemas.microsoft.com/office/drawing/2014/main" id="{6672FEE3-8E08-42B5-BDCE-46437DE2C9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6" name="Oval 3333">
                <a:extLst>
                  <a:ext uri="{FF2B5EF4-FFF2-40B4-BE49-F238E27FC236}">
                    <a16:creationId xmlns:a16="http://schemas.microsoft.com/office/drawing/2014/main" id="{A01EDFE7-CBB6-42EE-A920-6FA3E6E978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1767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7" name="Oval 3334">
                <a:extLst>
                  <a:ext uri="{FF2B5EF4-FFF2-40B4-BE49-F238E27FC236}">
                    <a16:creationId xmlns:a16="http://schemas.microsoft.com/office/drawing/2014/main" id="{40130C30-DEA2-48B8-A32A-8CE40366C3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8" name="Oval 3335">
                <a:extLst>
                  <a:ext uri="{FF2B5EF4-FFF2-40B4-BE49-F238E27FC236}">
                    <a16:creationId xmlns:a16="http://schemas.microsoft.com/office/drawing/2014/main" id="{592F29F7-9A64-48D6-8916-4341A0123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7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09" name="Oval 3336">
                <a:extLst>
                  <a:ext uri="{FF2B5EF4-FFF2-40B4-BE49-F238E27FC236}">
                    <a16:creationId xmlns:a16="http://schemas.microsoft.com/office/drawing/2014/main" id="{22B3BF43-0580-488B-9923-0384D03689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7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0" name="Oval 3337">
                <a:extLst>
                  <a:ext uri="{FF2B5EF4-FFF2-40B4-BE49-F238E27FC236}">
                    <a16:creationId xmlns:a16="http://schemas.microsoft.com/office/drawing/2014/main" id="{D5ABBF35-EE6C-4746-9F33-F398EE0EEC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96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1" name="Oval 3338">
                <a:extLst>
                  <a:ext uri="{FF2B5EF4-FFF2-40B4-BE49-F238E27FC236}">
                    <a16:creationId xmlns:a16="http://schemas.microsoft.com/office/drawing/2014/main" id="{D1F939FC-BF35-4C0B-A857-36441B8263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3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2" name="Oval 3339">
                <a:extLst>
                  <a:ext uri="{FF2B5EF4-FFF2-40B4-BE49-F238E27FC236}">
                    <a16:creationId xmlns:a16="http://schemas.microsoft.com/office/drawing/2014/main" id="{8DB796CB-B667-4677-9A1F-78F2E1A428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2003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3" name="Oval 3340">
                <a:extLst>
                  <a:ext uri="{FF2B5EF4-FFF2-40B4-BE49-F238E27FC236}">
                    <a16:creationId xmlns:a16="http://schemas.microsoft.com/office/drawing/2014/main" id="{A6B32747-6CCB-4691-97C9-7C1575768D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19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4" name="Oval 3341">
                <a:extLst>
                  <a:ext uri="{FF2B5EF4-FFF2-40B4-BE49-F238E27FC236}">
                    <a16:creationId xmlns:a16="http://schemas.microsoft.com/office/drawing/2014/main" id="{F2BEA1F8-3D8C-4431-BC73-B8D3115A4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196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5" name="Oval 3342">
                <a:extLst>
                  <a:ext uri="{FF2B5EF4-FFF2-40B4-BE49-F238E27FC236}">
                    <a16:creationId xmlns:a16="http://schemas.microsoft.com/office/drawing/2014/main" id="{DF3ECFEF-7C89-4BA8-8EE0-F78C86248F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19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6" name="Oval 3343">
                <a:extLst>
                  <a:ext uri="{FF2B5EF4-FFF2-40B4-BE49-F238E27FC236}">
                    <a16:creationId xmlns:a16="http://schemas.microsoft.com/office/drawing/2014/main" id="{84032A4C-2B39-44F4-9EAA-CD6E60588A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1939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7" name="Oval 3344">
                <a:extLst>
                  <a:ext uri="{FF2B5EF4-FFF2-40B4-BE49-F238E27FC236}">
                    <a16:creationId xmlns:a16="http://schemas.microsoft.com/office/drawing/2014/main" id="{92384F1C-27C9-48FC-90F4-D4D701EF53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1932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8" name="Oval 3345">
                <a:extLst>
                  <a:ext uri="{FF2B5EF4-FFF2-40B4-BE49-F238E27FC236}">
                    <a16:creationId xmlns:a16="http://schemas.microsoft.com/office/drawing/2014/main" id="{2586F7EB-5D37-401E-B333-3A3A758F11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19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19" name="Oval 3346">
                <a:extLst>
                  <a:ext uri="{FF2B5EF4-FFF2-40B4-BE49-F238E27FC236}">
                    <a16:creationId xmlns:a16="http://schemas.microsoft.com/office/drawing/2014/main" id="{C38FF5DE-4288-4EA1-9018-05A99963EA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96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0" name="Oval 3347">
                <a:extLst>
                  <a:ext uri="{FF2B5EF4-FFF2-40B4-BE49-F238E27FC236}">
                    <a16:creationId xmlns:a16="http://schemas.microsoft.com/office/drawing/2014/main" id="{087FA04C-CE9B-4C87-AC70-B3774170F1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73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1" name="Oval 3348">
                <a:extLst>
                  <a:ext uri="{FF2B5EF4-FFF2-40B4-BE49-F238E27FC236}">
                    <a16:creationId xmlns:a16="http://schemas.microsoft.com/office/drawing/2014/main" id="{46E77FD5-F011-4E4A-B555-553072BDF5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5" y="169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2" name="Oval 3349">
                <a:extLst>
                  <a:ext uri="{FF2B5EF4-FFF2-40B4-BE49-F238E27FC236}">
                    <a16:creationId xmlns:a16="http://schemas.microsoft.com/office/drawing/2014/main" id="{5FD20931-D06E-43AA-89DD-720146B3A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7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3" name="Oval 3350">
                <a:extLst>
                  <a:ext uri="{FF2B5EF4-FFF2-40B4-BE49-F238E27FC236}">
                    <a16:creationId xmlns:a16="http://schemas.microsoft.com/office/drawing/2014/main" id="{F6B5BEC7-8550-430E-AAD4-3ECE51721A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5" y="17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4" name="Oval 3351">
                <a:extLst>
                  <a:ext uri="{FF2B5EF4-FFF2-40B4-BE49-F238E27FC236}">
                    <a16:creationId xmlns:a16="http://schemas.microsoft.com/office/drawing/2014/main" id="{05F421D3-8875-434B-9374-0CAFE5FD7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75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5" name="Oval 3352">
                <a:extLst>
                  <a:ext uri="{FF2B5EF4-FFF2-40B4-BE49-F238E27FC236}">
                    <a16:creationId xmlns:a16="http://schemas.microsoft.com/office/drawing/2014/main" id="{25469EA1-3E08-4564-BC01-8A0FE736BE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173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6" name="Oval 3353">
                <a:extLst>
                  <a:ext uri="{FF2B5EF4-FFF2-40B4-BE49-F238E27FC236}">
                    <a16:creationId xmlns:a16="http://schemas.microsoft.com/office/drawing/2014/main" id="{FFBD01AB-2EB3-4766-B49F-AE9B47E193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2" y="173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7" name="Oval 3354">
                <a:extLst>
                  <a:ext uri="{FF2B5EF4-FFF2-40B4-BE49-F238E27FC236}">
                    <a16:creationId xmlns:a16="http://schemas.microsoft.com/office/drawing/2014/main" id="{37FC335D-68BF-48AD-ABA0-23C76A3226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7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8" name="Oval 3355">
                <a:extLst>
                  <a:ext uri="{FF2B5EF4-FFF2-40B4-BE49-F238E27FC236}">
                    <a16:creationId xmlns:a16="http://schemas.microsoft.com/office/drawing/2014/main" id="{6DDAEB51-6A09-404B-9251-E9BF1D5750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73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29" name="Oval 3356">
                <a:extLst>
                  <a:ext uri="{FF2B5EF4-FFF2-40B4-BE49-F238E27FC236}">
                    <a16:creationId xmlns:a16="http://schemas.microsoft.com/office/drawing/2014/main" id="{2712DAF8-E4FA-4F90-8392-ABCA59E6B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17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0" name="Oval 3357">
                <a:extLst>
                  <a:ext uri="{FF2B5EF4-FFF2-40B4-BE49-F238E27FC236}">
                    <a16:creationId xmlns:a16="http://schemas.microsoft.com/office/drawing/2014/main" id="{D9445A64-0692-4CED-95E4-D6F760A4EA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7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1" name="Oval 3358">
                <a:extLst>
                  <a:ext uri="{FF2B5EF4-FFF2-40B4-BE49-F238E27FC236}">
                    <a16:creationId xmlns:a16="http://schemas.microsoft.com/office/drawing/2014/main" id="{E8C834D2-1128-4034-81E3-0C1AFDBC28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17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2" name="Oval 3359">
                <a:extLst>
                  <a:ext uri="{FF2B5EF4-FFF2-40B4-BE49-F238E27FC236}">
                    <a16:creationId xmlns:a16="http://schemas.microsoft.com/office/drawing/2014/main" id="{A1638A67-26C2-4E82-AB03-67E551CDD2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18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3" name="Oval 3360">
                <a:extLst>
                  <a:ext uri="{FF2B5EF4-FFF2-40B4-BE49-F238E27FC236}">
                    <a16:creationId xmlns:a16="http://schemas.microsoft.com/office/drawing/2014/main" id="{B930A617-7E7F-4453-B026-395006D52B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9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4" name="Oval 3361">
                <a:extLst>
                  <a:ext uri="{FF2B5EF4-FFF2-40B4-BE49-F238E27FC236}">
                    <a16:creationId xmlns:a16="http://schemas.microsoft.com/office/drawing/2014/main" id="{EF24EE28-3C6F-4EE3-815B-DE1AFFBDD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19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5" name="Oval 3362">
                <a:extLst>
                  <a:ext uri="{FF2B5EF4-FFF2-40B4-BE49-F238E27FC236}">
                    <a16:creationId xmlns:a16="http://schemas.microsoft.com/office/drawing/2014/main" id="{24B83E18-DF76-4A30-A89C-3FF82EF16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6" name="Oval 3363">
                <a:extLst>
                  <a:ext uri="{FF2B5EF4-FFF2-40B4-BE49-F238E27FC236}">
                    <a16:creationId xmlns:a16="http://schemas.microsoft.com/office/drawing/2014/main" id="{04EDA45D-0F9B-4F75-AB4B-94204E3D0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19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7" name="Oval 3364">
                <a:extLst>
                  <a:ext uri="{FF2B5EF4-FFF2-40B4-BE49-F238E27FC236}">
                    <a16:creationId xmlns:a16="http://schemas.microsoft.com/office/drawing/2014/main" id="{805D1B05-521B-4401-81EE-1B94C59DCB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6" y="18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8" name="Oval 3365">
                <a:extLst>
                  <a:ext uri="{FF2B5EF4-FFF2-40B4-BE49-F238E27FC236}">
                    <a16:creationId xmlns:a16="http://schemas.microsoft.com/office/drawing/2014/main" id="{84E55BA3-9630-4792-A439-7C606FA697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95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39" name="Oval 3366">
                <a:extLst>
                  <a:ext uri="{FF2B5EF4-FFF2-40B4-BE49-F238E27FC236}">
                    <a16:creationId xmlns:a16="http://schemas.microsoft.com/office/drawing/2014/main" id="{CEFE999D-59D8-4EE5-94C5-05C893186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8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0" name="Oval 3367">
                <a:extLst>
                  <a:ext uri="{FF2B5EF4-FFF2-40B4-BE49-F238E27FC236}">
                    <a16:creationId xmlns:a16="http://schemas.microsoft.com/office/drawing/2014/main" id="{9DCBC5AE-5885-43E2-B794-972C0723F7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8" y="19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1" name="Oval 3368">
                <a:extLst>
                  <a:ext uri="{FF2B5EF4-FFF2-40B4-BE49-F238E27FC236}">
                    <a16:creationId xmlns:a16="http://schemas.microsoft.com/office/drawing/2014/main" id="{9C8382C9-9FF3-4C8E-AE2B-3B3260B670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932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2" name="Oval 3369">
                <a:extLst>
                  <a:ext uri="{FF2B5EF4-FFF2-40B4-BE49-F238E27FC236}">
                    <a16:creationId xmlns:a16="http://schemas.microsoft.com/office/drawing/2014/main" id="{14BCF3CE-07E2-4635-B40B-D953451870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9" y="18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3" name="Oval 3370">
                <a:extLst>
                  <a:ext uri="{FF2B5EF4-FFF2-40B4-BE49-F238E27FC236}">
                    <a16:creationId xmlns:a16="http://schemas.microsoft.com/office/drawing/2014/main" id="{4D562859-ECA5-48CA-90DB-6DE8E6A7D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9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4" name="Oval 3371">
                <a:extLst>
                  <a:ext uri="{FF2B5EF4-FFF2-40B4-BE49-F238E27FC236}">
                    <a16:creationId xmlns:a16="http://schemas.microsoft.com/office/drawing/2014/main" id="{F712F9D9-049A-450F-8940-67E04298BA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1939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5" name="Oval 3372">
                <a:extLst>
                  <a:ext uri="{FF2B5EF4-FFF2-40B4-BE49-F238E27FC236}">
                    <a16:creationId xmlns:a16="http://schemas.microsoft.com/office/drawing/2014/main" id="{275C18E4-9E67-4D4B-AF4D-E9762FB613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9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6" name="Oval 3373">
                <a:extLst>
                  <a:ext uri="{FF2B5EF4-FFF2-40B4-BE49-F238E27FC236}">
                    <a16:creationId xmlns:a16="http://schemas.microsoft.com/office/drawing/2014/main" id="{CB19CC0B-AD6B-42ED-9A0B-98C494E47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8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7" name="Oval 3374">
                <a:extLst>
                  <a:ext uri="{FF2B5EF4-FFF2-40B4-BE49-F238E27FC236}">
                    <a16:creationId xmlns:a16="http://schemas.microsoft.com/office/drawing/2014/main" id="{1920CEAE-EA48-4683-BE9E-D97829FD80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6" y="190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8" name="Oval 3375">
                <a:extLst>
                  <a:ext uri="{FF2B5EF4-FFF2-40B4-BE49-F238E27FC236}">
                    <a16:creationId xmlns:a16="http://schemas.microsoft.com/office/drawing/2014/main" id="{7770E1E9-9DA0-4257-A6BF-35D1800064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90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49" name="Oval 3376">
                <a:extLst>
                  <a:ext uri="{FF2B5EF4-FFF2-40B4-BE49-F238E27FC236}">
                    <a16:creationId xmlns:a16="http://schemas.microsoft.com/office/drawing/2014/main" id="{EA13BE62-6485-4F6E-A40C-C90060D6A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2" y="191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0" name="Oval 3377">
                <a:extLst>
                  <a:ext uri="{FF2B5EF4-FFF2-40B4-BE49-F238E27FC236}">
                    <a16:creationId xmlns:a16="http://schemas.microsoft.com/office/drawing/2014/main" id="{DB488328-FC3E-4CA9-A155-D3C2D872CF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1" y="19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1" name="Oval 3378">
                <a:extLst>
                  <a:ext uri="{FF2B5EF4-FFF2-40B4-BE49-F238E27FC236}">
                    <a16:creationId xmlns:a16="http://schemas.microsoft.com/office/drawing/2014/main" id="{88BB2BFC-BAF4-4BD0-ABE7-D643D90DBA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19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2" name="Oval 3379">
                <a:extLst>
                  <a:ext uri="{FF2B5EF4-FFF2-40B4-BE49-F238E27FC236}">
                    <a16:creationId xmlns:a16="http://schemas.microsoft.com/office/drawing/2014/main" id="{83F11DEA-CCF6-43CC-B52E-1AEEB7C5F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" y="18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3" name="Oval 3380">
                <a:extLst>
                  <a:ext uri="{FF2B5EF4-FFF2-40B4-BE49-F238E27FC236}">
                    <a16:creationId xmlns:a16="http://schemas.microsoft.com/office/drawing/2014/main" id="{668EE891-FDBF-494A-AB6B-9C1FB64FC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8" y="18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4" name="Oval 3381">
                <a:extLst>
                  <a:ext uri="{FF2B5EF4-FFF2-40B4-BE49-F238E27FC236}">
                    <a16:creationId xmlns:a16="http://schemas.microsoft.com/office/drawing/2014/main" id="{C6EE4440-C277-43EF-82E3-F18299440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8" y="19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5" name="Oval 3382">
                <a:extLst>
                  <a:ext uri="{FF2B5EF4-FFF2-40B4-BE49-F238E27FC236}">
                    <a16:creationId xmlns:a16="http://schemas.microsoft.com/office/drawing/2014/main" id="{DB37C957-0307-4F02-9E4B-827178E9CA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5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6" name="Oval 3383">
                <a:extLst>
                  <a:ext uri="{FF2B5EF4-FFF2-40B4-BE49-F238E27FC236}">
                    <a16:creationId xmlns:a16="http://schemas.microsoft.com/office/drawing/2014/main" id="{01657171-7425-4CDC-80DB-363AA867A2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9" y="19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7" name="Oval 3384">
                <a:extLst>
                  <a:ext uri="{FF2B5EF4-FFF2-40B4-BE49-F238E27FC236}">
                    <a16:creationId xmlns:a16="http://schemas.microsoft.com/office/drawing/2014/main" id="{81470376-F9B5-44FC-9D8A-C6B807AE13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9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8" name="Oval 3385">
                <a:extLst>
                  <a:ext uri="{FF2B5EF4-FFF2-40B4-BE49-F238E27FC236}">
                    <a16:creationId xmlns:a16="http://schemas.microsoft.com/office/drawing/2014/main" id="{95FF122D-ED98-404B-A4C2-A3E7E3786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9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59" name="Oval 3386">
                <a:extLst>
                  <a:ext uri="{FF2B5EF4-FFF2-40B4-BE49-F238E27FC236}">
                    <a16:creationId xmlns:a16="http://schemas.microsoft.com/office/drawing/2014/main" id="{1620C500-6D28-43C1-A138-642417D025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6" y="19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0" name="Oval 3387">
                <a:extLst>
                  <a:ext uri="{FF2B5EF4-FFF2-40B4-BE49-F238E27FC236}">
                    <a16:creationId xmlns:a16="http://schemas.microsoft.com/office/drawing/2014/main" id="{6DC96016-5FAB-4C50-ACDE-C955BBE6CD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9" y="19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1" name="Oval 3388">
                <a:extLst>
                  <a:ext uri="{FF2B5EF4-FFF2-40B4-BE49-F238E27FC236}">
                    <a16:creationId xmlns:a16="http://schemas.microsoft.com/office/drawing/2014/main" id="{F3E5D264-8C81-4AAB-AAD7-D278223C65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92" y="19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2" name="Oval 3389">
                <a:extLst>
                  <a:ext uri="{FF2B5EF4-FFF2-40B4-BE49-F238E27FC236}">
                    <a16:creationId xmlns:a16="http://schemas.microsoft.com/office/drawing/2014/main" id="{5A6A75A8-DDF9-436F-8D2C-37A4A4BDB5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83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3" name="Oval 3390">
                <a:extLst>
                  <a:ext uri="{FF2B5EF4-FFF2-40B4-BE49-F238E27FC236}">
                    <a16:creationId xmlns:a16="http://schemas.microsoft.com/office/drawing/2014/main" id="{B92EC9D1-B952-4914-B8E3-CE065D2477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187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4" name="Oval 3391">
                <a:extLst>
                  <a:ext uri="{FF2B5EF4-FFF2-40B4-BE49-F238E27FC236}">
                    <a16:creationId xmlns:a16="http://schemas.microsoft.com/office/drawing/2014/main" id="{559C1CCC-5094-45D9-9521-81B0872B1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18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5" name="Oval 3392">
                <a:extLst>
                  <a:ext uri="{FF2B5EF4-FFF2-40B4-BE49-F238E27FC236}">
                    <a16:creationId xmlns:a16="http://schemas.microsoft.com/office/drawing/2014/main" id="{E0E23DFD-CC40-444D-B1BB-248DAA3FE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18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6" name="Oval 3393">
                <a:extLst>
                  <a:ext uri="{FF2B5EF4-FFF2-40B4-BE49-F238E27FC236}">
                    <a16:creationId xmlns:a16="http://schemas.microsoft.com/office/drawing/2014/main" id="{D9B53C6A-9DFD-412B-A7E1-AF6587D345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186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7" name="Oval 3394">
                <a:extLst>
                  <a:ext uri="{FF2B5EF4-FFF2-40B4-BE49-F238E27FC236}">
                    <a16:creationId xmlns:a16="http://schemas.microsoft.com/office/drawing/2014/main" id="{C9D35366-8220-41D7-A9CF-E63262A7B2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18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8" name="Oval 3395">
                <a:extLst>
                  <a:ext uri="{FF2B5EF4-FFF2-40B4-BE49-F238E27FC236}">
                    <a16:creationId xmlns:a16="http://schemas.microsoft.com/office/drawing/2014/main" id="{0B21B8C1-06A5-43A1-A132-232C8B4A7E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18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69" name="Oval 3396">
                <a:extLst>
                  <a:ext uri="{FF2B5EF4-FFF2-40B4-BE49-F238E27FC236}">
                    <a16:creationId xmlns:a16="http://schemas.microsoft.com/office/drawing/2014/main" id="{50F1E606-A089-4855-BF5D-DED56FB658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189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0" name="Oval 3397">
                <a:extLst>
                  <a:ext uri="{FF2B5EF4-FFF2-40B4-BE49-F238E27FC236}">
                    <a16:creationId xmlns:a16="http://schemas.microsoft.com/office/drawing/2014/main" id="{F758C382-0F7B-41F6-9E13-2336D27B1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189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1" name="Oval 3398">
                <a:extLst>
                  <a:ext uri="{FF2B5EF4-FFF2-40B4-BE49-F238E27FC236}">
                    <a16:creationId xmlns:a16="http://schemas.microsoft.com/office/drawing/2014/main" id="{B597D9CC-4239-42C3-9D7A-8070126F2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3" y="18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2" name="Oval 3399">
                <a:extLst>
                  <a:ext uri="{FF2B5EF4-FFF2-40B4-BE49-F238E27FC236}">
                    <a16:creationId xmlns:a16="http://schemas.microsoft.com/office/drawing/2014/main" id="{6ABAA8AA-F3C7-4CBE-A822-9A20CF1BD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19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3" name="Oval 3400">
                <a:extLst>
                  <a:ext uri="{FF2B5EF4-FFF2-40B4-BE49-F238E27FC236}">
                    <a16:creationId xmlns:a16="http://schemas.microsoft.com/office/drawing/2014/main" id="{F61EE638-CC1A-4C87-B32B-B96E48356E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19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4" name="Oval 3401">
                <a:extLst>
                  <a:ext uri="{FF2B5EF4-FFF2-40B4-BE49-F238E27FC236}">
                    <a16:creationId xmlns:a16="http://schemas.microsoft.com/office/drawing/2014/main" id="{6067B7F8-F6D7-481C-8E22-D04DA8589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1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5" name="Oval 3402">
                <a:extLst>
                  <a:ext uri="{FF2B5EF4-FFF2-40B4-BE49-F238E27FC236}">
                    <a16:creationId xmlns:a16="http://schemas.microsoft.com/office/drawing/2014/main" id="{C6729D41-C947-49BE-89EF-A60D9F4F30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190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6" name="Oval 3403">
                <a:extLst>
                  <a:ext uri="{FF2B5EF4-FFF2-40B4-BE49-F238E27FC236}">
                    <a16:creationId xmlns:a16="http://schemas.microsoft.com/office/drawing/2014/main" id="{F3287A60-A1C9-497B-BD5A-38F8C0AA44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18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7" name="Oval 3404">
                <a:extLst>
                  <a:ext uri="{FF2B5EF4-FFF2-40B4-BE49-F238E27FC236}">
                    <a16:creationId xmlns:a16="http://schemas.microsoft.com/office/drawing/2014/main" id="{9A6B0CFD-C77E-4B0C-B75D-50998C7D8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186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8" name="Oval 3405">
                <a:extLst>
                  <a:ext uri="{FF2B5EF4-FFF2-40B4-BE49-F238E27FC236}">
                    <a16:creationId xmlns:a16="http://schemas.microsoft.com/office/drawing/2014/main" id="{D64F648F-5DE6-4D00-8B68-CD3B61B108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18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79" name="Oval 3406">
                <a:extLst>
                  <a:ext uri="{FF2B5EF4-FFF2-40B4-BE49-F238E27FC236}">
                    <a16:creationId xmlns:a16="http://schemas.microsoft.com/office/drawing/2014/main" id="{506127E6-4F05-4842-A7DC-3FA994D60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9" y="1929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0" name="Oval 3407">
                <a:extLst>
                  <a:ext uri="{FF2B5EF4-FFF2-40B4-BE49-F238E27FC236}">
                    <a16:creationId xmlns:a16="http://schemas.microsoft.com/office/drawing/2014/main" id="{07C1EA42-DD57-4F63-BD77-BB87F2BB9C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1" name="Oval 3408">
                <a:extLst>
                  <a:ext uri="{FF2B5EF4-FFF2-40B4-BE49-F238E27FC236}">
                    <a16:creationId xmlns:a16="http://schemas.microsoft.com/office/drawing/2014/main" id="{C9118F21-1524-4BB7-8D16-51B2967A2E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43" y="195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2" name="Oval 3409">
                <a:extLst>
                  <a:ext uri="{FF2B5EF4-FFF2-40B4-BE49-F238E27FC236}">
                    <a16:creationId xmlns:a16="http://schemas.microsoft.com/office/drawing/2014/main" id="{0B6133E7-92D0-491D-9419-B4BF9E4790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62" y="1939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3" name="Oval 3410">
                <a:extLst>
                  <a:ext uri="{FF2B5EF4-FFF2-40B4-BE49-F238E27FC236}">
                    <a16:creationId xmlns:a16="http://schemas.microsoft.com/office/drawing/2014/main" id="{23F72217-A9BC-4FB0-87A0-A92402E3C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54" y="189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4" name="Oval 3411">
                <a:extLst>
                  <a:ext uri="{FF2B5EF4-FFF2-40B4-BE49-F238E27FC236}">
                    <a16:creationId xmlns:a16="http://schemas.microsoft.com/office/drawing/2014/main" id="{3A18BE23-FC10-4733-97E6-315F719CE9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19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5" name="Oval 3412">
                <a:extLst>
                  <a:ext uri="{FF2B5EF4-FFF2-40B4-BE49-F238E27FC236}">
                    <a16:creationId xmlns:a16="http://schemas.microsoft.com/office/drawing/2014/main" id="{29E1E053-C9F8-4E9F-9917-64993BDFC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91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6" name="Oval 3413">
                <a:extLst>
                  <a:ext uri="{FF2B5EF4-FFF2-40B4-BE49-F238E27FC236}">
                    <a16:creationId xmlns:a16="http://schemas.microsoft.com/office/drawing/2014/main" id="{056F2A84-D524-4D58-9694-7F1590594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18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7" name="Oval 3414">
                <a:extLst>
                  <a:ext uri="{FF2B5EF4-FFF2-40B4-BE49-F238E27FC236}">
                    <a16:creationId xmlns:a16="http://schemas.microsoft.com/office/drawing/2014/main" id="{E27978FF-0D98-492B-A9D4-50DD21E5C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18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8" name="Oval 3415">
                <a:extLst>
                  <a:ext uri="{FF2B5EF4-FFF2-40B4-BE49-F238E27FC236}">
                    <a16:creationId xmlns:a16="http://schemas.microsoft.com/office/drawing/2014/main" id="{C718F08D-7880-4678-847D-C12E6C4730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18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89" name="Oval 3416">
                <a:extLst>
                  <a:ext uri="{FF2B5EF4-FFF2-40B4-BE49-F238E27FC236}">
                    <a16:creationId xmlns:a16="http://schemas.microsoft.com/office/drawing/2014/main" id="{81ACC804-5DF5-4B23-A46D-0B4BAC1141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18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0" name="Oval 3417">
                <a:extLst>
                  <a:ext uri="{FF2B5EF4-FFF2-40B4-BE49-F238E27FC236}">
                    <a16:creationId xmlns:a16="http://schemas.microsoft.com/office/drawing/2014/main" id="{6F607C21-4B12-4A47-A925-A7B2BA00F4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1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1" name="Oval 3418">
                <a:extLst>
                  <a:ext uri="{FF2B5EF4-FFF2-40B4-BE49-F238E27FC236}">
                    <a16:creationId xmlns:a16="http://schemas.microsoft.com/office/drawing/2014/main" id="{54CB5B38-C0C6-45D8-9227-6E913250B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18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2" name="Oval 3419">
                <a:extLst>
                  <a:ext uri="{FF2B5EF4-FFF2-40B4-BE49-F238E27FC236}">
                    <a16:creationId xmlns:a16="http://schemas.microsoft.com/office/drawing/2014/main" id="{E5AA9424-A91A-4E63-BC6E-8146A0F81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17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3" name="Oval 3420">
                <a:extLst>
                  <a:ext uri="{FF2B5EF4-FFF2-40B4-BE49-F238E27FC236}">
                    <a16:creationId xmlns:a16="http://schemas.microsoft.com/office/drawing/2014/main" id="{EE605911-E190-41FE-B8EA-9D97EC532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1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4" name="Oval 3421">
                <a:extLst>
                  <a:ext uri="{FF2B5EF4-FFF2-40B4-BE49-F238E27FC236}">
                    <a16:creationId xmlns:a16="http://schemas.microsoft.com/office/drawing/2014/main" id="{606D93AE-2ACF-47BC-96CC-D99100080E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18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5" name="Oval 3422">
                <a:extLst>
                  <a:ext uri="{FF2B5EF4-FFF2-40B4-BE49-F238E27FC236}">
                    <a16:creationId xmlns:a16="http://schemas.microsoft.com/office/drawing/2014/main" id="{101137AD-7430-4848-91D0-C62C8DB06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28" y="19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6" name="Oval 3423">
                <a:extLst>
                  <a:ext uri="{FF2B5EF4-FFF2-40B4-BE49-F238E27FC236}">
                    <a16:creationId xmlns:a16="http://schemas.microsoft.com/office/drawing/2014/main" id="{D83944F7-FD5B-435F-BD7E-608A11B038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18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7" name="Oval 3424">
                <a:extLst>
                  <a:ext uri="{FF2B5EF4-FFF2-40B4-BE49-F238E27FC236}">
                    <a16:creationId xmlns:a16="http://schemas.microsoft.com/office/drawing/2014/main" id="{A18BE842-8E59-4900-A730-0E5F69346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8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8" name="Oval 3425">
                <a:extLst>
                  <a:ext uri="{FF2B5EF4-FFF2-40B4-BE49-F238E27FC236}">
                    <a16:creationId xmlns:a16="http://schemas.microsoft.com/office/drawing/2014/main" id="{7FE3F3F1-74E3-403D-8BAD-059573F970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999" name="Oval 3426">
                <a:extLst>
                  <a:ext uri="{FF2B5EF4-FFF2-40B4-BE49-F238E27FC236}">
                    <a16:creationId xmlns:a16="http://schemas.microsoft.com/office/drawing/2014/main" id="{5E1438D7-7A40-443A-8FCF-4FACE69509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7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0" name="Oval 3427">
                <a:extLst>
                  <a:ext uri="{FF2B5EF4-FFF2-40B4-BE49-F238E27FC236}">
                    <a16:creationId xmlns:a16="http://schemas.microsoft.com/office/drawing/2014/main" id="{4040F81C-8D72-4FC3-B540-13E1569F13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18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1" name="Oval 3428">
                <a:extLst>
                  <a:ext uri="{FF2B5EF4-FFF2-40B4-BE49-F238E27FC236}">
                    <a16:creationId xmlns:a16="http://schemas.microsoft.com/office/drawing/2014/main" id="{2A5EE7F9-A7F1-4280-B9CE-F02B7138F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18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2" name="Oval 3429">
                <a:extLst>
                  <a:ext uri="{FF2B5EF4-FFF2-40B4-BE49-F238E27FC236}">
                    <a16:creationId xmlns:a16="http://schemas.microsoft.com/office/drawing/2014/main" id="{28DA90EE-F1FD-4864-9FF6-93B3DCAE7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18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3" name="Oval 3430">
                <a:extLst>
                  <a:ext uri="{FF2B5EF4-FFF2-40B4-BE49-F238E27FC236}">
                    <a16:creationId xmlns:a16="http://schemas.microsoft.com/office/drawing/2014/main" id="{A496E3E8-A78E-4046-992D-27A82484C1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18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4" name="Oval 3431">
                <a:extLst>
                  <a:ext uri="{FF2B5EF4-FFF2-40B4-BE49-F238E27FC236}">
                    <a16:creationId xmlns:a16="http://schemas.microsoft.com/office/drawing/2014/main" id="{605239EC-99BE-445E-9B1C-B43DCE357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18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5" name="Oval 3432">
                <a:extLst>
                  <a:ext uri="{FF2B5EF4-FFF2-40B4-BE49-F238E27FC236}">
                    <a16:creationId xmlns:a16="http://schemas.microsoft.com/office/drawing/2014/main" id="{6412A5B4-0F64-4DB6-8092-CD9A560D75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18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6" name="Oval 3433">
                <a:extLst>
                  <a:ext uri="{FF2B5EF4-FFF2-40B4-BE49-F238E27FC236}">
                    <a16:creationId xmlns:a16="http://schemas.microsoft.com/office/drawing/2014/main" id="{6D72C06D-FFAA-4E30-AB95-E92CD275EE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18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7" name="Oval 3434">
                <a:extLst>
                  <a:ext uri="{FF2B5EF4-FFF2-40B4-BE49-F238E27FC236}">
                    <a16:creationId xmlns:a16="http://schemas.microsoft.com/office/drawing/2014/main" id="{F79F8FA3-1B2A-4A5B-BBBB-922681DB0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8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8" name="Oval 3435">
                <a:extLst>
                  <a:ext uri="{FF2B5EF4-FFF2-40B4-BE49-F238E27FC236}">
                    <a16:creationId xmlns:a16="http://schemas.microsoft.com/office/drawing/2014/main" id="{3A20BF3B-1EC5-4E7E-9D99-C13D43C0B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0" y="1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09" name="Oval 3436">
                <a:extLst>
                  <a:ext uri="{FF2B5EF4-FFF2-40B4-BE49-F238E27FC236}">
                    <a16:creationId xmlns:a16="http://schemas.microsoft.com/office/drawing/2014/main" id="{E65BF983-165C-4075-8435-3E5C8B8D8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9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0" name="Oval 3437">
                <a:extLst>
                  <a:ext uri="{FF2B5EF4-FFF2-40B4-BE49-F238E27FC236}">
                    <a16:creationId xmlns:a16="http://schemas.microsoft.com/office/drawing/2014/main" id="{45493AC2-04D6-4EE3-9319-2DE441B1F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64" y="19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1" name="Oval 3438">
                <a:extLst>
                  <a:ext uri="{FF2B5EF4-FFF2-40B4-BE49-F238E27FC236}">
                    <a16:creationId xmlns:a16="http://schemas.microsoft.com/office/drawing/2014/main" id="{3F46E590-0190-499B-A5ED-CDE73842E2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4" y="20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2" name="Oval 3439">
                <a:extLst>
                  <a:ext uri="{FF2B5EF4-FFF2-40B4-BE49-F238E27FC236}">
                    <a16:creationId xmlns:a16="http://schemas.microsoft.com/office/drawing/2014/main" id="{7D8E400B-E22B-4BD4-B6AF-DA2876DCC8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35" y="19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3" name="Oval 3440">
                <a:extLst>
                  <a:ext uri="{FF2B5EF4-FFF2-40B4-BE49-F238E27FC236}">
                    <a16:creationId xmlns:a16="http://schemas.microsoft.com/office/drawing/2014/main" id="{0C07859A-0718-49E9-B6AA-4A353EAB4E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20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4" name="Oval 3441">
                <a:extLst>
                  <a:ext uri="{FF2B5EF4-FFF2-40B4-BE49-F238E27FC236}">
                    <a16:creationId xmlns:a16="http://schemas.microsoft.com/office/drawing/2014/main" id="{E37E03A7-2440-4F5D-9E11-D426060A1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05" y="19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5" name="Oval 3442">
                <a:extLst>
                  <a:ext uri="{FF2B5EF4-FFF2-40B4-BE49-F238E27FC236}">
                    <a16:creationId xmlns:a16="http://schemas.microsoft.com/office/drawing/2014/main" id="{6B0EF9FF-5DBF-4063-8860-63BA252D9A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19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6" name="Oval 3443">
                <a:extLst>
                  <a:ext uri="{FF2B5EF4-FFF2-40B4-BE49-F238E27FC236}">
                    <a16:creationId xmlns:a16="http://schemas.microsoft.com/office/drawing/2014/main" id="{ECB05C97-311A-488B-BEB0-91C1A1D883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199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7" name="Oval 3444">
                <a:extLst>
                  <a:ext uri="{FF2B5EF4-FFF2-40B4-BE49-F238E27FC236}">
                    <a16:creationId xmlns:a16="http://schemas.microsoft.com/office/drawing/2014/main" id="{18CEF0E8-77C9-4DB5-9AC0-F36A1FE3B3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193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8" name="Oval 3445">
                <a:extLst>
                  <a:ext uri="{FF2B5EF4-FFF2-40B4-BE49-F238E27FC236}">
                    <a16:creationId xmlns:a16="http://schemas.microsoft.com/office/drawing/2014/main" id="{1EF014C7-F72F-4F22-9DE0-5EC1B2A70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18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19" name="Oval 3446">
                <a:extLst>
                  <a:ext uri="{FF2B5EF4-FFF2-40B4-BE49-F238E27FC236}">
                    <a16:creationId xmlns:a16="http://schemas.microsoft.com/office/drawing/2014/main" id="{95EF29E8-7E40-46C3-92CD-908E32F31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196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0" name="Oval 3447">
                <a:extLst>
                  <a:ext uri="{FF2B5EF4-FFF2-40B4-BE49-F238E27FC236}">
                    <a16:creationId xmlns:a16="http://schemas.microsoft.com/office/drawing/2014/main" id="{91ACD539-E283-4BA8-A3D0-42B38757B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48" y="19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1" name="Oval 3448">
                <a:extLst>
                  <a:ext uri="{FF2B5EF4-FFF2-40B4-BE49-F238E27FC236}">
                    <a16:creationId xmlns:a16="http://schemas.microsoft.com/office/drawing/2014/main" id="{06053EC9-86FB-40C6-8FFB-7C02AB88F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12" y="19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2" name="Oval 3449">
                <a:extLst>
                  <a:ext uri="{FF2B5EF4-FFF2-40B4-BE49-F238E27FC236}">
                    <a16:creationId xmlns:a16="http://schemas.microsoft.com/office/drawing/2014/main" id="{8D25E4F9-C496-47D7-9D89-1CE451F591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82" y="19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3" name="Oval 3450">
                <a:extLst>
                  <a:ext uri="{FF2B5EF4-FFF2-40B4-BE49-F238E27FC236}">
                    <a16:creationId xmlns:a16="http://schemas.microsoft.com/office/drawing/2014/main" id="{6F158B81-E357-4B44-9B58-DF152D50D4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18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4" name="Oval 3451">
                <a:extLst>
                  <a:ext uri="{FF2B5EF4-FFF2-40B4-BE49-F238E27FC236}">
                    <a16:creationId xmlns:a16="http://schemas.microsoft.com/office/drawing/2014/main" id="{FAAA591B-26DB-4560-A197-0DAA767EE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1" y="18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5" name="Oval 3452">
                <a:extLst>
                  <a:ext uri="{FF2B5EF4-FFF2-40B4-BE49-F238E27FC236}">
                    <a16:creationId xmlns:a16="http://schemas.microsoft.com/office/drawing/2014/main" id="{51401977-7825-4D4A-867F-AF4A349110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18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6" name="Oval 3453">
                <a:extLst>
                  <a:ext uri="{FF2B5EF4-FFF2-40B4-BE49-F238E27FC236}">
                    <a16:creationId xmlns:a16="http://schemas.microsoft.com/office/drawing/2014/main" id="{28F6C94E-5E1B-48F8-AD92-709B6398E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173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7" name="Oval 3454">
                <a:extLst>
                  <a:ext uri="{FF2B5EF4-FFF2-40B4-BE49-F238E27FC236}">
                    <a16:creationId xmlns:a16="http://schemas.microsoft.com/office/drawing/2014/main" id="{5530B499-F7ED-4E3C-A309-F3E50D2D9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52" y="171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8" name="Oval 3455">
                <a:extLst>
                  <a:ext uri="{FF2B5EF4-FFF2-40B4-BE49-F238E27FC236}">
                    <a16:creationId xmlns:a16="http://schemas.microsoft.com/office/drawing/2014/main" id="{45F053EB-F91A-4882-8DC4-2148CA230E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9" y="171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29" name="Freeform 3456">
                <a:extLst>
                  <a:ext uri="{FF2B5EF4-FFF2-40B4-BE49-F238E27FC236}">
                    <a16:creationId xmlns:a16="http://schemas.microsoft.com/office/drawing/2014/main" id="{5107725B-0AC2-498D-84B3-93D053515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173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0" name="Freeform 3457">
                <a:extLst>
                  <a:ext uri="{FF2B5EF4-FFF2-40B4-BE49-F238E27FC236}">
                    <a16:creationId xmlns:a16="http://schemas.microsoft.com/office/drawing/2014/main" id="{3E517411-2C05-48AE-B6AD-3E7F0F6230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171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1" name="Freeform 3458">
                <a:extLst>
                  <a:ext uri="{FF2B5EF4-FFF2-40B4-BE49-F238E27FC236}">
                    <a16:creationId xmlns:a16="http://schemas.microsoft.com/office/drawing/2014/main" id="{9A5A0665-D2C5-48A6-94F8-A9E881EB93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1729"/>
                <a:ext cx="14" cy="10"/>
              </a:xfrm>
              <a:custGeom>
                <a:avLst/>
                <a:gdLst>
                  <a:gd name="T0" fmla="*/ 39 w 4"/>
                  <a:gd name="T1" fmla="*/ 10 h 3"/>
                  <a:gd name="T2" fmla="*/ 39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3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2" name="Freeform 3459">
                <a:extLst>
                  <a:ext uri="{FF2B5EF4-FFF2-40B4-BE49-F238E27FC236}">
                    <a16:creationId xmlns:a16="http://schemas.microsoft.com/office/drawing/2014/main" id="{BAA98B72-5004-4DA9-A3AB-CCA6B84D01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71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3" name="Freeform 3460">
                <a:extLst>
                  <a:ext uri="{FF2B5EF4-FFF2-40B4-BE49-F238E27FC236}">
                    <a16:creationId xmlns:a16="http://schemas.microsoft.com/office/drawing/2014/main" id="{83753577-9985-424E-88E6-AA036A0DEA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16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4" name="Freeform 3461">
                <a:extLst>
                  <a:ext uri="{FF2B5EF4-FFF2-40B4-BE49-F238E27FC236}">
                    <a16:creationId xmlns:a16="http://schemas.microsoft.com/office/drawing/2014/main" id="{BD1AC402-B337-4F6D-B2BF-93E749A5F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1687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5" name="Freeform 3462">
                <a:extLst>
                  <a:ext uri="{FF2B5EF4-FFF2-40B4-BE49-F238E27FC236}">
                    <a16:creationId xmlns:a16="http://schemas.microsoft.com/office/drawing/2014/main" id="{FEE3E3BF-2DD6-41E2-A168-DA42E9993D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1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6" name="Freeform 3463">
                <a:extLst>
                  <a:ext uri="{FF2B5EF4-FFF2-40B4-BE49-F238E27FC236}">
                    <a16:creationId xmlns:a16="http://schemas.microsoft.com/office/drawing/2014/main" id="{91521DA4-D191-472D-9D15-8FF137EA4E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17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7" name="Freeform 3464">
                <a:extLst>
                  <a:ext uri="{FF2B5EF4-FFF2-40B4-BE49-F238E27FC236}">
                    <a16:creationId xmlns:a16="http://schemas.microsoft.com/office/drawing/2014/main" id="{60C9F0AB-014A-4912-B930-B00494CADC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168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8" name="Freeform 3465">
                <a:extLst>
                  <a:ext uri="{FF2B5EF4-FFF2-40B4-BE49-F238E27FC236}">
                    <a16:creationId xmlns:a16="http://schemas.microsoft.com/office/drawing/2014/main" id="{8A8B4084-D011-4867-BA93-580DD4482A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16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39" name="Freeform 3466">
                <a:extLst>
                  <a:ext uri="{FF2B5EF4-FFF2-40B4-BE49-F238E27FC236}">
                    <a16:creationId xmlns:a16="http://schemas.microsoft.com/office/drawing/2014/main" id="{CAD8E42D-064A-4F39-8314-83A84E15BE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67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0" name="Freeform 3467">
                <a:extLst>
                  <a:ext uri="{FF2B5EF4-FFF2-40B4-BE49-F238E27FC236}">
                    <a16:creationId xmlns:a16="http://schemas.microsoft.com/office/drawing/2014/main" id="{831F2076-EF9D-4E57-93FA-E41241AC2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170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1" name="Freeform 3468">
                <a:extLst>
                  <a:ext uri="{FF2B5EF4-FFF2-40B4-BE49-F238E27FC236}">
                    <a16:creationId xmlns:a16="http://schemas.microsoft.com/office/drawing/2014/main" id="{3230304A-8C19-4EB1-996B-D34DF86FC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16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2" name="Freeform 3469">
                <a:extLst>
                  <a:ext uri="{FF2B5EF4-FFF2-40B4-BE49-F238E27FC236}">
                    <a16:creationId xmlns:a16="http://schemas.microsoft.com/office/drawing/2014/main" id="{C77DFB59-E1FA-4914-BA15-1270E7DE44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9" y="1659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3" name="Freeform 3470">
                <a:extLst>
                  <a:ext uri="{FF2B5EF4-FFF2-40B4-BE49-F238E27FC236}">
                    <a16:creationId xmlns:a16="http://schemas.microsoft.com/office/drawing/2014/main" id="{21FB4305-84CD-4752-814D-88A18E7E31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16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4" name="Freeform 3471">
                <a:extLst>
                  <a:ext uri="{FF2B5EF4-FFF2-40B4-BE49-F238E27FC236}">
                    <a16:creationId xmlns:a16="http://schemas.microsoft.com/office/drawing/2014/main" id="{7A0EC7D1-6137-4384-937A-62E5AA0A32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16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5" name="Freeform 3472">
                <a:extLst>
                  <a:ext uri="{FF2B5EF4-FFF2-40B4-BE49-F238E27FC236}">
                    <a16:creationId xmlns:a16="http://schemas.microsoft.com/office/drawing/2014/main" id="{912CDCC3-D097-4ADE-BF6B-053291F6DB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1648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6" name="Freeform 3473">
                <a:extLst>
                  <a:ext uri="{FF2B5EF4-FFF2-40B4-BE49-F238E27FC236}">
                    <a16:creationId xmlns:a16="http://schemas.microsoft.com/office/drawing/2014/main" id="{E6775A0F-0827-4FE0-B0AC-64C6B2DE6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66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7" name="Freeform 3474">
                <a:extLst>
                  <a:ext uri="{FF2B5EF4-FFF2-40B4-BE49-F238E27FC236}">
                    <a16:creationId xmlns:a16="http://schemas.microsoft.com/office/drawing/2014/main" id="{76A4A761-A5E8-4D11-A8A5-A7E74AC41E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16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8" name="Freeform 3475">
                <a:extLst>
                  <a:ext uri="{FF2B5EF4-FFF2-40B4-BE49-F238E27FC236}">
                    <a16:creationId xmlns:a16="http://schemas.microsoft.com/office/drawing/2014/main" id="{9D27AF3C-9704-4211-ADE8-B58DD128F8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16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49" name="Freeform 3476">
                <a:extLst>
                  <a:ext uri="{FF2B5EF4-FFF2-40B4-BE49-F238E27FC236}">
                    <a16:creationId xmlns:a16="http://schemas.microsoft.com/office/drawing/2014/main" id="{0F53537C-6C56-4360-A99C-7623437A1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1624"/>
                <a:ext cx="14" cy="10"/>
              </a:xfrm>
              <a:custGeom>
                <a:avLst/>
                <a:gdLst>
                  <a:gd name="T0" fmla="*/ 39 w 4"/>
                  <a:gd name="T1" fmla="*/ 10 h 3"/>
                  <a:gd name="T2" fmla="*/ 25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3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0" name="Freeform 3477">
                <a:extLst>
                  <a:ext uri="{FF2B5EF4-FFF2-40B4-BE49-F238E27FC236}">
                    <a16:creationId xmlns:a16="http://schemas.microsoft.com/office/drawing/2014/main" id="{53C8360D-963D-440F-99A7-F15DD60BE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168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1" name="Freeform 3478">
                <a:extLst>
                  <a:ext uri="{FF2B5EF4-FFF2-40B4-BE49-F238E27FC236}">
                    <a16:creationId xmlns:a16="http://schemas.microsoft.com/office/drawing/2014/main" id="{970C03E8-6D34-405E-9423-1237501F3F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169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2" name="Freeform 3479">
                <a:extLst>
                  <a:ext uri="{FF2B5EF4-FFF2-40B4-BE49-F238E27FC236}">
                    <a16:creationId xmlns:a16="http://schemas.microsoft.com/office/drawing/2014/main" id="{5D4B080B-A131-49AB-9DC1-728143164F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168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3" name="Freeform 3480">
                <a:extLst>
                  <a:ext uri="{FF2B5EF4-FFF2-40B4-BE49-F238E27FC236}">
                    <a16:creationId xmlns:a16="http://schemas.microsoft.com/office/drawing/2014/main" id="{33A3B66B-862F-4F74-8141-F6C424BBB8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166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4" name="Freeform 3481">
                <a:extLst>
                  <a:ext uri="{FF2B5EF4-FFF2-40B4-BE49-F238E27FC236}">
                    <a16:creationId xmlns:a16="http://schemas.microsoft.com/office/drawing/2014/main" id="{461DDD3B-10FD-4A40-8A56-D65F0719E1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18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5" name="Freeform 3482">
                <a:extLst>
                  <a:ext uri="{FF2B5EF4-FFF2-40B4-BE49-F238E27FC236}">
                    <a16:creationId xmlns:a16="http://schemas.microsoft.com/office/drawing/2014/main" id="{A4471ED9-36B8-419B-8C4B-DD9FBEF86F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171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6" name="Freeform 3483">
                <a:extLst>
                  <a:ext uri="{FF2B5EF4-FFF2-40B4-BE49-F238E27FC236}">
                    <a16:creationId xmlns:a16="http://schemas.microsoft.com/office/drawing/2014/main" id="{3421F964-3BE9-4358-968D-F62C979D8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175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7" name="Freeform 3484">
                <a:extLst>
                  <a:ext uri="{FF2B5EF4-FFF2-40B4-BE49-F238E27FC236}">
                    <a16:creationId xmlns:a16="http://schemas.microsoft.com/office/drawing/2014/main" id="{244FFB85-E12D-4561-953D-903FF56E3A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164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58" name="Oval 3485">
                <a:extLst>
                  <a:ext uri="{FF2B5EF4-FFF2-40B4-BE49-F238E27FC236}">
                    <a16:creationId xmlns:a16="http://schemas.microsoft.com/office/drawing/2014/main" id="{848F8128-EBE9-4EB7-A829-599F8774B7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3" y="19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59" name="Oval 3486">
                <a:extLst>
                  <a:ext uri="{FF2B5EF4-FFF2-40B4-BE49-F238E27FC236}">
                    <a16:creationId xmlns:a16="http://schemas.microsoft.com/office/drawing/2014/main" id="{E2757AFA-B0C1-4807-99CF-B79AD09C48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9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0" name="Oval 3487">
                <a:extLst>
                  <a:ext uri="{FF2B5EF4-FFF2-40B4-BE49-F238E27FC236}">
                    <a16:creationId xmlns:a16="http://schemas.microsoft.com/office/drawing/2014/main" id="{FCA75AE9-77DB-4A4F-B27E-DC8942EE0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8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1" name="Oval 3488">
                <a:extLst>
                  <a:ext uri="{FF2B5EF4-FFF2-40B4-BE49-F238E27FC236}">
                    <a16:creationId xmlns:a16="http://schemas.microsoft.com/office/drawing/2014/main" id="{B88FC663-7544-4953-A525-23725E2E4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9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2" name="Oval 3489">
                <a:extLst>
                  <a:ext uri="{FF2B5EF4-FFF2-40B4-BE49-F238E27FC236}">
                    <a16:creationId xmlns:a16="http://schemas.microsoft.com/office/drawing/2014/main" id="{1C1C86B1-5782-4197-B720-1CAAB939DB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3" y="19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3" name="Oval 3490">
                <a:extLst>
                  <a:ext uri="{FF2B5EF4-FFF2-40B4-BE49-F238E27FC236}">
                    <a16:creationId xmlns:a16="http://schemas.microsoft.com/office/drawing/2014/main" id="{270A4DAF-5828-4F29-93A8-73553E991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93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4" name="Oval 3491">
                <a:extLst>
                  <a:ext uri="{FF2B5EF4-FFF2-40B4-BE49-F238E27FC236}">
                    <a16:creationId xmlns:a16="http://schemas.microsoft.com/office/drawing/2014/main" id="{3D68A3F0-56B2-4BC8-A7AB-6224EF83A0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3" y="18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5" name="Oval 3492">
                <a:extLst>
                  <a:ext uri="{FF2B5EF4-FFF2-40B4-BE49-F238E27FC236}">
                    <a16:creationId xmlns:a16="http://schemas.microsoft.com/office/drawing/2014/main" id="{68B04241-145A-4AE6-8158-5E7639B4FA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19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6" name="Oval 3493">
                <a:extLst>
                  <a:ext uri="{FF2B5EF4-FFF2-40B4-BE49-F238E27FC236}">
                    <a16:creationId xmlns:a16="http://schemas.microsoft.com/office/drawing/2014/main" id="{C5E506A1-3BB7-455D-9A07-4A0CF2328E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9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7" name="Oval 3494">
                <a:extLst>
                  <a:ext uri="{FF2B5EF4-FFF2-40B4-BE49-F238E27FC236}">
                    <a16:creationId xmlns:a16="http://schemas.microsoft.com/office/drawing/2014/main" id="{E1A41653-C3E7-4ACC-9445-3B1119EF6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9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8" name="Oval 3495">
                <a:extLst>
                  <a:ext uri="{FF2B5EF4-FFF2-40B4-BE49-F238E27FC236}">
                    <a16:creationId xmlns:a16="http://schemas.microsoft.com/office/drawing/2014/main" id="{018F3390-A9BE-4290-B3C2-F5D41FD02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18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69" name="Oval 3496">
                <a:extLst>
                  <a:ext uri="{FF2B5EF4-FFF2-40B4-BE49-F238E27FC236}">
                    <a16:creationId xmlns:a16="http://schemas.microsoft.com/office/drawing/2014/main" id="{00B387BF-857D-42C9-9CEF-7DF4C4BB2A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1883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0" name="Oval 3497">
                <a:extLst>
                  <a:ext uri="{FF2B5EF4-FFF2-40B4-BE49-F238E27FC236}">
                    <a16:creationId xmlns:a16="http://schemas.microsoft.com/office/drawing/2014/main" id="{5FEDD61B-5C21-4A0A-829D-D0091E3364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9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1" name="Oval 3498">
                <a:extLst>
                  <a:ext uri="{FF2B5EF4-FFF2-40B4-BE49-F238E27FC236}">
                    <a16:creationId xmlns:a16="http://schemas.microsoft.com/office/drawing/2014/main" id="{75B7FB1E-C66E-43DA-8FBB-9FD1097CA6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195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2" name="Oval 3499">
                <a:extLst>
                  <a:ext uri="{FF2B5EF4-FFF2-40B4-BE49-F238E27FC236}">
                    <a16:creationId xmlns:a16="http://schemas.microsoft.com/office/drawing/2014/main" id="{4ABEEAEF-72BC-400C-953F-F1EF01FD1A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3" y="19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3" name="Oval 3500">
                <a:extLst>
                  <a:ext uri="{FF2B5EF4-FFF2-40B4-BE49-F238E27FC236}">
                    <a16:creationId xmlns:a16="http://schemas.microsoft.com/office/drawing/2014/main" id="{083D0309-AA44-4403-B16E-EE1A4E5456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8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4" name="Oval 3501">
                <a:extLst>
                  <a:ext uri="{FF2B5EF4-FFF2-40B4-BE49-F238E27FC236}">
                    <a16:creationId xmlns:a16="http://schemas.microsoft.com/office/drawing/2014/main" id="{17382276-699F-4D60-BECC-98E1D43A1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87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5" name="Oval 3502">
                <a:extLst>
                  <a:ext uri="{FF2B5EF4-FFF2-40B4-BE49-F238E27FC236}">
                    <a16:creationId xmlns:a16="http://schemas.microsoft.com/office/drawing/2014/main" id="{6E016C2A-3CAA-4EE0-B47A-E5396A76A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85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6" name="Oval 3503">
                <a:extLst>
                  <a:ext uri="{FF2B5EF4-FFF2-40B4-BE49-F238E27FC236}">
                    <a16:creationId xmlns:a16="http://schemas.microsoft.com/office/drawing/2014/main" id="{E11377B8-445C-44CD-BC16-0CF0E6C170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85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7" name="Oval 3504">
                <a:extLst>
                  <a:ext uri="{FF2B5EF4-FFF2-40B4-BE49-F238E27FC236}">
                    <a16:creationId xmlns:a16="http://schemas.microsoft.com/office/drawing/2014/main" id="{F2AAC014-6E44-4B0E-BDDD-324F31DA28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8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8" name="Oval 3505">
                <a:extLst>
                  <a:ext uri="{FF2B5EF4-FFF2-40B4-BE49-F238E27FC236}">
                    <a16:creationId xmlns:a16="http://schemas.microsoft.com/office/drawing/2014/main" id="{960828E6-F6E6-4C43-A2CB-F10AEFECDE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190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79" name="Oval 3506">
                <a:extLst>
                  <a:ext uri="{FF2B5EF4-FFF2-40B4-BE49-F238E27FC236}">
                    <a16:creationId xmlns:a16="http://schemas.microsoft.com/office/drawing/2014/main" id="{DA04A610-0D32-415C-BCB7-7DBA797A31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9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0" name="Oval 3507">
                <a:extLst>
                  <a:ext uri="{FF2B5EF4-FFF2-40B4-BE49-F238E27FC236}">
                    <a16:creationId xmlns:a16="http://schemas.microsoft.com/office/drawing/2014/main" id="{0277B5A0-204C-48E6-9AE5-30D4D95F4E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1" y="188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1" name="Oval 3508">
                <a:extLst>
                  <a:ext uri="{FF2B5EF4-FFF2-40B4-BE49-F238E27FC236}">
                    <a16:creationId xmlns:a16="http://schemas.microsoft.com/office/drawing/2014/main" id="{DE989A04-0D96-4134-A748-0EA718FA5D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9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2" name="Oval 3509">
                <a:extLst>
                  <a:ext uri="{FF2B5EF4-FFF2-40B4-BE49-F238E27FC236}">
                    <a16:creationId xmlns:a16="http://schemas.microsoft.com/office/drawing/2014/main" id="{52868519-0F44-4EA5-8A86-CCA6F8545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1" y="19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3" name="Oval 3510">
                <a:extLst>
                  <a:ext uri="{FF2B5EF4-FFF2-40B4-BE49-F238E27FC236}">
                    <a16:creationId xmlns:a16="http://schemas.microsoft.com/office/drawing/2014/main" id="{9FBE21DC-99D9-45D1-8B3A-537E5F7253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9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4" name="Oval 3511">
                <a:extLst>
                  <a:ext uri="{FF2B5EF4-FFF2-40B4-BE49-F238E27FC236}">
                    <a16:creationId xmlns:a16="http://schemas.microsoft.com/office/drawing/2014/main" id="{875DFB6B-3DDD-45DA-AE6B-442DE065C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18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5" name="Oval 3512">
                <a:extLst>
                  <a:ext uri="{FF2B5EF4-FFF2-40B4-BE49-F238E27FC236}">
                    <a16:creationId xmlns:a16="http://schemas.microsoft.com/office/drawing/2014/main" id="{22A48C6E-B498-4CD3-A699-B1C9D2BD81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18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6" name="Oval 3513">
                <a:extLst>
                  <a:ext uri="{FF2B5EF4-FFF2-40B4-BE49-F238E27FC236}">
                    <a16:creationId xmlns:a16="http://schemas.microsoft.com/office/drawing/2014/main" id="{11B93D12-025D-4F7D-B4FF-927628C6C4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92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7" name="Oval 3514">
                <a:extLst>
                  <a:ext uri="{FF2B5EF4-FFF2-40B4-BE49-F238E27FC236}">
                    <a16:creationId xmlns:a16="http://schemas.microsoft.com/office/drawing/2014/main" id="{73AA5D7D-C64E-497F-8401-CA17DB3D0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9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8" name="Oval 3515">
                <a:extLst>
                  <a:ext uri="{FF2B5EF4-FFF2-40B4-BE49-F238E27FC236}">
                    <a16:creationId xmlns:a16="http://schemas.microsoft.com/office/drawing/2014/main" id="{290E9030-3AB3-48C4-B25E-E9E4388813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4" y="19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89" name="Oval 3516">
                <a:extLst>
                  <a:ext uri="{FF2B5EF4-FFF2-40B4-BE49-F238E27FC236}">
                    <a16:creationId xmlns:a16="http://schemas.microsoft.com/office/drawing/2014/main" id="{B13DD0EA-EEDC-4B41-8456-AD08B4705E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939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0" name="Oval 3517">
                <a:extLst>
                  <a:ext uri="{FF2B5EF4-FFF2-40B4-BE49-F238E27FC236}">
                    <a16:creationId xmlns:a16="http://schemas.microsoft.com/office/drawing/2014/main" id="{9A907F02-128A-45BF-BDC2-3575B67345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1" name="Oval 3518">
                <a:extLst>
                  <a:ext uri="{FF2B5EF4-FFF2-40B4-BE49-F238E27FC236}">
                    <a16:creationId xmlns:a16="http://schemas.microsoft.com/office/drawing/2014/main" id="{22E33CAC-6663-41E8-BB61-23EDDC9D22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" y="18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2" name="Oval 3519">
                <a:extLst>
                  <a:ext uri="{FF2B5EF4-FFF2-40B4-BE49-F238E27FC236}">
                    <a16:creationId xmlns:a16="http://schemas.microsoft.com/office/drawing/2014/main" id="{88FDF44E-EF97-4A08-8BC5-CD2092362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9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3" name="Oval 3520">
                <a:extLst>
                  <a:ext uri="{FF2B5EF4-FFF2-40B4-BE49-F238E27FC236}">
                    <a16:creationId xmlns:a16="http://schemas.microsoft.com/office/drawing/2014/main" id="{CCA774F4-70D6-4CE1-9221-2D20BFF16B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8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4" name="Oval 3521">
                <a:extLst>
                  <a:ext uri="{FF2B5EF4-FFF2-40B4-BE49-F238E27FC236}">
                    <a16:creationId xmlns:a16="http://schemas.microsoft.com/office/drawing/2014/main" id="{B2A34135-BA88-4BB5-8F89-A44AF1B78E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" y="18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5" name="Oval 3522">
                <a:extLst>
                  <a:ext uri="{FF2B5EF4-FFF2-40B4-BE49-F238E27FC236}">
                    <a16:creationId xmlns:a16="http://schemas.microsoft.com/office/drawing/2014/main" id="{5573BE83-2A89-4C19-9F88-E0C218CCD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922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6" name="Oval 3523">
                <a:extLst>
                  <a:ext uri="{FF2B5EF4-FFF2-40B4-BE49-F238E27FC236}">
                    <a16:creationId xmlns:a16="http://schemas.microsoft.com/office/drawing/2014/main" id="{BC2E8623-2848-49AD-8C82-B21E6BDC6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19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7" name="Oval 3524">
                <a:extLst>
                  <a:ext uri="{FF2B5EF4-FFF2-40B4-BE49-F238E27FC236}">
                    <a16:creationId xmlns:a16="http://schemas.microsoft.com/office/drawing/2014/main" id="{176F0AD1-377C-4FD7-9E5B-27037CFC2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7" y="19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8" name="Oval 3525">
                <a:extLst>
                  <a:ext uri="{FF2B5EF4-FFF2-40B4-BE49-F238E27FC236}">
                    <a16:creationId xmlns:a16="http://schemas.microsoft.com/office/drawing/2014/main" id="{665D93F4-0327-4980-AAB7-7455ED73E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8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099" name="Oval 3526">
                <a:extLst>
                  <a:ext uri="{FF2B5EF4-FFF2-40B4-BE49-F238E27FC236}">
                    <a16:creationId xmlns:a16="http://schemas.microsoft.com/office/drawing/2014/main" id="{6485ED02-7E42-44F8-84FD-F99C4F7CE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8" y="18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0" name="Oval 3527">
                <a:extLst>
                  <a:ext uri="{FF2B5EF4-FFF2-40B4-BE49-F238E27FC236}">
                    <a16:creationId xmlns:a16="http://schemas.microsoft.com/office/drawing/2014/main" id="{34E2B6C6-E11E-4B91-B760-4A57153E9C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8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1" name="Oval 3528">
                <a:extLst>
                  <a:ext uri="{FF2B5EF4-FFF2-40B4-BE49-F238E27FC236}">
                    <a16:creationId xmlns:a16="http://schemas.microsoft.com/office/drawing/2014/main" id="{421963FE-7AC0-4984-9D9B-A33CD053D4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9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2" name="Oval 3529">
                <a:extLst>
                  <a:ext uri="{FF2B5EF4-FFF2-40B4-BE49-F238E27FC236}">
                    <a16:creationId xmlns:a16="http://schemas.microsoft.com/office/drawing/2014/main" id="{6A187443-C4FF-4BCF-B410-D81DF611B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93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1103" name="Oval 3530">
                <a:extLst>
                  <a:ext uri="{FF2B5EF4-FFF2-40B4-BE49-F238E27FC236}">
                    <a16:creationId xmlns:a16="http://schemas.microsoft.com/office/drawing/2014/main" id="{C03853B6-DCDF-4FB1-9C09-C94407C28E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9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1" name="Group 3732">
              <a:extLst>
                <a:ext uri="{FF2B5EF4-FFF2-40B4-BE49-F238E27FC236}">
                  <a16:creationId xmlns:a16="http://schemas.microsoft.com/office/drawing/2014/main" id="{E3BBE450-7D03-4F72-A9B1-5CE43A5F8C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92" y="1634"/>
              <a:ext cx="405" cy="460"/>
              <a:chOff x="1992" y="1634"/>
              <a:chExt cx="405" cy="460"/>
            </a:xfrm>
          </p:grpSpPr>
          <p:sp>
            <p:nvSpPr>
              <p:cNvPr id="20704" name="Oval 3532">
                <a:extLst>
                  <a:ext uri="{FF2B5EF4-FFF2-40B4-BE49-F238E27FC236}">
                    <a16:creationId xmlns:a16="http://schemas.microsoft.com/office/drawing/2014/main" id="{DD9DFC7D-82AA-4F22-9673-8AE9A11E30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932"/>
                <a:ext cx="9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5" name="Oval 3533">
                <a:extLst>
                  <a:ext uri="{FF2B5EF4-FFF2-40B4-BE49-F238E27FC236}">
                    <a16:creationId xmlns:a16="http://schemas.microsoft.com/office/drawing/2014/main" id="{4104CA0C-D592-4268-B5D6-43F50BE4B3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8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6" name="Oval 3534">
                <a:extLst>
                  <a:ext uri="{FF2B5EF4-FFF2-40B4-BE49-F238E27FC236}">
                    <a16:creationId xmlns:a16="http://schemas.microsoft.com/office/drawing/2014/main" id="{A9E80759-3A86-4E7F-923A-B1E0E9C9E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19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7" name="Oval 3535">
                <a:extLst>
                  <a:ext uri="{FF2B5EF4-FFF2-40B4-BE49-F238E27FC236}">
                    <a16:creationId xmlns:a16="http://schemas.microsoft.com/office/drawing/2014/main" id="{CC0F0875-87F6-4476-B6D5-8E50EC80B8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8" y="18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8" name="Oval 3536">
                <a:extLst>
                  <a:ext uri="{FF2B5EF4-FFF2-40B4-BE49-F238E27FC236}">
                    <a16:creationId xmlns:a16="http://schemas.microsoft.com/office/drawing/2014/main" id="{C159A0EB-7828-4127-8A3A-F58C4D9D9F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90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9" name="Oval 3537">
                <a:extLst>
                  <a:ext uri="{FF2B5EF4-FFF2-40B4-BE49-F238E27FC236}">
                    <a16:creationId xmlns:a16="http://schemas.microsoft.com/office/drawing/2014/main" id="{12DDC83A-955D-42E2-A143-4E3675360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5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0" name="Oval 3538">
                <a:extLst>
                  <a:ext uri="{FF2B5EF4-FFF2-40B4-BE49-F238E27FC236}">
                    <a16:creationId xmlns:a16="http://schemas.microsoft.com/office/drawing/2014/main" id="{D29E072E-1009-45A4-8D95-5BB5C68AA3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8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1" name="Oval 3539">
                <a:extLst>
                  <a:ext uri="{FF2B5EF4-FFF2-40B4-BE49-F238E27FC236}">
                    <a16:creationId xmlns:a16="http://schemas.microsoft.com/office/drawing/2014/main" id="{1EF5E2A6-6E5F-4F0F-BBC9-129BC34B96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18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2" name="Oval 3540">
                <a:extLst>
                  <a:ext uri="{FF2B5EF4-FFF2-40B4-BE49-F238E27FC236}">
                    <a16:creationId xmlns:a16="http://schemas.microsoft.com/office/drawing/2014/main" id="{4DBF1C3A-E0EF-4AC8-A236-D6B6338F43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5" y="18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3" name="Oval 3541">
                <a:extLst>
                  <a:ext uri="{FF2B5EF4-FFF2-40B4-BE49-F238E27FC236}">
                    <a16:creationId xmlns:a16="http://schemas.microsoft.com/office/drawing/2014/main" id="{F0ED745A-2A1C-4DA3-AD62-6D7AFCD13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8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4" name="Oval 3542">
                <a:extLst>
                  <a:ext uri="{FF2B5EF4-FFF2-40B4-BE49-F238E27FC236}">
                    <a16:creationId xmlns:a16="http://schemas.microsoft.com/office/drawing/2014/main" id="{2AE152EB-92F7-4BC4-A390-4FA8A6400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18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5" name="Oval 3543">
                <a:extLst>
                  <a:ext uri="{FF2B5EF4-FFF2-40B4-BE49-F238E27FC236}">
                    <a16:creationId xmlns:a16="http://schemas.microsoft.com/office/drawing/2014/main" id="{63AB3746-7DC6-4A7F-A9B1-A284FA8B91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83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6" name="Oval 3544">
                <a:extLst>
                  <a:ext uri="{FF2B5EF4-FFF2-40B4-BE49-F238E27FC236}">
                    <a16:creationId xmlns:a16="http://schemas.microsoft.com/office/drawing/2014/main" id="{F2A0FF10-5C3A-4790-A128-4A15B59FA8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18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7" name="Oval 3545">
                <a:extLst>
                  <a:ext uri="{FF2B5EF4-FFF2-40B4-BE49-F238E27FC236}">
                    <a16:creationId xmlns:a16="http://schemas.microsoft.com/office/drawing/2014/main" id="{F4811B32-FA8E-4692-A5FD-5E1178BFA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17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8" name="Oval 3546">
                <a:extLst>
                  <a:ext uri="{FF2B5EF4-FFF2-40B4-BE49-F238E27FC236}">
                    <a16:creationId xmlns:a16="http://schemas.microsoft.com/office/drawing/2014/main" id="{2D0E6567-265D-495E-952B-92CE66E5C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19" name="Oval 3547">
                <a:extLst>
                  <a:ext uri="{FF2B5EF4-FFF2-40B4-BE49-F238E27FC236}">
                    <a16:creationId xmlns:a16="http://schemas.microsoft.com/office/drawing/2014/main" id="{DDA64B7D-1188-46C2-B5EF-B73D2CCCC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8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0" name="Oval 3548">
                <a:extLst>
                  <a:ext uri="{FF2B5EF4-FFF2-40B4-BE49-F238E27FC236}">
                    <a16:creationId xmlns:a16="http://schemas.microsoft.com/office/drawing/2014/main" id="{5D0B9E68-5D91-4E65-B1B3-FA8921E70F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1" name="Oval 3549">
                <a:extLst>
                  <a:ext uri="{FF2B5EF4-FFF2-40B4-BE49-F238E27FC236}">
                    <a16:creationId xmlns:a16="http://schemas.microsoft.com/office/drawing/2014/main" id="{FC889331-1834-46C7-84C2-E61C95FAF4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8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2" name="Oval 3550">
                <a:extLst>
                  <a:ext uri="{FF2B5EF4-FFF2-40B4-BE49-F238E27FC236}">
                    <a16:creationId xmlns:a16="http://schemas.microsoft.com/office/drawing/2014/main" id="{608A6D1E-946F-4958-8120-B5F9E832C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8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3" name="Oval 3551">
                <a:extLst>
                  <a:ext uri="{FF2B5EF4-FFF2-40B4-BE49-F238E27FC236}">
                    <a16:creationId xmlns:a16="http://schemas.microsoft.com/office/drawing/2014/main" id="{48FD59EA-4920-44B2-AB51-1EC181C542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8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4" name="Oval 3552">
                <a:extLst>
                  <a:ext uri="{FF2B5EF4-FFF2-40B4-BE49-F238E27FC236}">
                    <a16:creationId xmlns:a16="http://schemas.microsoft.com/office/drawing/2014/main" id="{683ACF5D-F088-4951-9ECC-6BAF31F0A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8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5" name="Oval 3553">
                <a:extLst>
                  <a:ext uri="{FF2B5EF4-FFF2-40B4-BE49-F238E27FC236}">
                    <a16:creationId xmlns:a16="http://schemas.microsoft.com/office/drawing/2014/main" id="{2AD191A5-8D18-4B77-9F0C-58E04EE3C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179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6" name="Oval 3554">
                <a:extLst>
                  <a:ext uri="{FF2B5EF4-FFF2-40B4-BE49-F238E27FC236}">
                    <a16:creationId xmlns:a16="http://schemas.microsoft.com/office/drawing/2014/main" id="{ECBFA2B9-E800-4164-88AB-87E4A50C52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8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7" name="Oval 3555">
                <a:extLst>
                  <a:ext uri="{FF2B5EF4-FFF2-40B4-BE49-F238E27FC236}">
                    <a16:creationId xmlns:a16="http://schemas.microsoft.com/office/drawing/2014/main" id="{7465A2F2-7BC7-459F-988D-D3C6D8A25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8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8" name="Oval 3556">
                <a:extLst>
                  <a:ext uri="{FF2B5EF4-FFF2-40B4-BE49-F238E27FC236}">
                    <a16:creationId xmlns:a16="http://schemas.microsoft.com/office/drawing/2014/main" id="{6CBFDD26-46C7-4745-AAB0-1041F86ACA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8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29" name="Oval 3557">
                <a:extLst>
                  <a:ext uri="{FF2B5EF4-FFF2-40B4-BE49-F238E27FC236}">
                    <a16:creationId xmlns:a16="http://schemas.microsoft.com/office/drawing/2014/main" id="{0BD6BCD5-FCCE-40BA-893F-62A2FF4F25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67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0" name="Oval 3558">
                <a:extLst>
                  <a:ext uri="{FF2B5EF4-FFF2-40B4-BE49-F238E27FC236}">
                    <a16:creationId xmlns:a16="http://schemas.microsoft.com/office/drawing/2014/main" id="{6CBF242E-AC07-41B5-920C-9E24BF568A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8" y="17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1" name="Oval 3559">
                <a:extLst>
                  <a:ext uri="{FF2B5EF4-FFF2-40B4-BE49-F238E27FC236}">
                    <a16:creationId xmlns:a16="http://schemas.microsoft.com/office/drawing/2014/main" id="{95EEDF3C-2C79-4C5F-ADA7-AA63D6FA4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8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2" name="Oval 3560">
                <a:extLst>
                  <a:ext uri="{FF2B5EF4-FFF2-40B4-BE49-F238E27FC236}">
                    <a16:creationId xmlns:a16="http://schemas.microsoft.com/office/drawing/2014/main" id="{F311E253-48BF-43EC-A6FD-6381E48606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1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3" name="Oval 3561">
                <a:extLst>
                  <a:ext uri="{FF2B5EF4-FFF2-40B4-BE49-F238E27FC236}">
                    <a16:creationId xmlns:a16="http://schemas.microsoft.com/office/drawing/2014/main" id="{67EEFEB8-36F9-4EB9-ACE3-536608763A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7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4" name="Oval 3562">
                <a:extLst>
                  <a:ext uri="{FF2B5EF4-FFF2-40B4-BE49-F238E27FC236}">
                    <a16:creationId xmlns:a16="http://schemas.microsoft.com/office/drawing/2014/main" id="{0A974070-CDEE-4022-9DE1-39AA94514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1" y="17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5" name="Oval 3563">
                <a:extLst>
                  <a:ext uri="{FF2B5EF4-FFF2-40B4-BE49-F238E27FC236}">
                    <a16:creationId xmlns:a16="http://schemas.microsoft.com/office/drawing/2014/main" id="{88F96703-E3DD-4054-AE1B-94BF221C6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8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6" name="Oval 3564">
                <a:extLst>
                  <a:ext uri="{FF2B5EF4-FFF2-40B4-BE49-F238E27FC236}">
                    <a16:creationId xmlns:a16="http://schemas.microsoft.com/office/drawing/2014/main" id="{A09A7539-AA40-4A9F-BD2D-780C90730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8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7" name="Oval 3565">
                <a:extLst>
                  <a:ext uri="{FF2B5EF4-FFF2-40B4-BE49-F238E27FC236}">
                    <a16:creationId xmlns:a16="http://schemas.microsoft.com/office/drawing/2014/main" id="{65498CAA-912F-47A1-9A40-98E9911A1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8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8" name="Oval 3566">
                <a:extLst>
                  <a:ext uri="{FF2B5EF4-FFF2-40B4-BE49-F238E27FC236}">
                    <a16:creationId xmlns:a16="http://schemas.microsoft.com/office/drawing/2014/main" id="{0AA57300-0920-40AB-8BAC-2F2A9CCD0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7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39" name="Oval 3567">
                <a:extLst>
                  <a:ext uri="{FF2B5EF4-FFF2-40B4-BE49-F238E27FC236}">
                    <a16:creationId xmlns:a16="http://schemas.microsoft.com/office/drawing/2014/main" id="{BF9E1034-2F0D-4464-AB2A-58BF9E981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76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0" name="Oval 3568">
                <a:extLst>
                  <a:ext uri="{FF2B5EF4-FFF2-40B4-BE49-F238E27FC236}">
                    <a16:creationId xmlns:a16="http://schemas.microsoft.com/office/drawing/2014/main" id="{0A16056A-DB38-4F40-8B3C-F9065CE0BF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7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1" name="Oval 3569">
                <a:extLst>
                  <a:ext uri="{FF2B5EF4-FFF2-40B4-BE49-F238E27FC236}">
                    <a16:creationId xmlns:a16="http://schemas.microsoft.com/office/drawing/2014/main" id="{61E5C806-3845-4E21-AF19-C1FD4EA7E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7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2" name="Oval 3570">
                <a:extLst>
                  <a:ext uri="{FF2B5EF4-FFF2-40B4-BE49-F238E27FC236}">
                    <a16:creationId xmlns:a16="http://schemas.microsoft.com/office/drawing/2014/main" id="{3637F214-F887-42FB-BE88-696B7843BD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76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3" name="Oval 3571">
                <a:extLst>
                  <a:ext uri="{FF2B5EF4-FFF2-40B4-BE49-F238E27FC236}">
                    <a16:creationId xmlns:a16="http://schemas.microsoft.com/office/drawing/2014/main" id="{8F5E97A2-1C5D-4A86-A842-D1237F107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1" y="17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4" name="Oval 3572">
                <a:extLst>
                  <a:ext uri="{FF2B5EF4-FFF2-40B4-BE49-F238E27FC236}">
                    <a16:creationId xmlns:a16="http://schemas.microsoft.com/office/drawing/2014/main" id="{222E471F-A588-48E7-98D2-7C44A522F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7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5" name="Oval 3573">
                <a:extLst>
                  <a:ext uri="{FF2B5EF4-FFF2-40B4-BE49-F238E27FC236}">
                    <a16:creationId xmlns:a16="http://schemas.microsoft.com/office/drawing/2014/main" id="{AD34B009-C1E0-4780-8298-F87CF6A86B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7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6" name="Oval 3574">
                <a:extLst>
                  <a:ext uri="{FF2B5EF4-FFF2-40B4-BE49-F238E27FC236}">
                    <a16:creationId xmlns:a16="http://schemas.microsoft.com/office/drawing/2014/main" id="{8222FA30-7D03-4116-B76F-838171DDF9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8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7" name="Oval 3575">
                <a:extLst>
                  <a:ext uri="{FF2B5EF4-FFF2-40B4-BE49-F238E27FC236}">
                    <a16:creationId xmlns:a16="http://schemas.microsoft.com/office/drawing/2014/main" id="{9DBCA5D2-F531-41B1-A039-A19CD7941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82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8" name="Oval 3576">
                <a:extLst>
                  <a:ext uri="{FF2B5EF4-FFF2-40B4-BE49-F238E27FC236}">
                    <a16:creationId xmlns:a16="http://schemas.microsoft.com/office/drawing/2014/main" id="{858E5B0F-8CB5-4D8B-AA67-3FE31F65E0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8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49" name="Oval 3577">
                <a:extLst>
                  <a:ext uri="{FF2B5EF4-FFF2-40B4-BE49-F238E27FC236}">
                    <a16:creationId xmlns:a16="http://schemas.microsoft.com/office/drawing/2014/main" id="{4B0970A9-72CB-43E7-BB56-04A446116A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8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0" name="Oval 3578">
                <a:extLst>
                  <a:ext uri="{FF2B5EF4-FFF2-40B4-BE49-F238E27FC236}">
                    <a16:creationId xmlns:a16="http://schemas.microsoft.com/office/drawing/2014/main" id="{D5774EE4-2619-4A30-88D2-FFBA196F67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8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1" name="Oval 3579">
                <a:extLst>
                  <a:ext uri="{FF2B5EF4-FFF2-40B4-BE49-F238E27FC236}">
                    <a16:creationId xmlns:a16="http://schemas.microsoft.com/office/drawing/2014/main" id="{53C355E4-2ED0-49B5-8511-6FC6DE422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4" y="17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2" name="Oval 3580">
                <a:extLst>
                  <a:ext uri="{FF2B5EF4-FFF2-40B4-BE49-F238E27FC236}">
                    <a16:creationId xmlns:a16="http://schemas.microsoft.com/office/drawing/2014/main" id="{15FDF712-9C0E-4072-896B-901EDEEE6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3" name="Oval 3581">
                <a:extLst>
                  <a:ext uri="{FF2B5EF4-FFF2-40B4-BE49-F238E27FC236}">
                    <a16:creationId xmlns:a16="http://schemas.microsoft.com/office/drawing/2014/main" id="{89998C62-BBA4-44BD-A53E-B4D09CF4DB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8" y="17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4" name="Oval 3582">
                <a:extLst>
                  <a:ext uri="{FF2B5EF4-FFF2-40B4-BE49-F238E27FC236}">
                    <a16:creationId xmlns:a16="http://schemas.microsoft.com/office/drawing/2014/main" id="{A884B7D8-6BDF-4885-9F50-F8F16F0FE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7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5" name="Oval 3583">
                <a:extLst>
                  <a:ext uri="{FF2B5EF4-FFF2-40B4-BE49-F238E27FC236}">
                    <a16:creationId xmlns:a16="http://schemas.microsoft.com/office/drawing/2014/main" id="{997052F0-6E51-4EE0-9577-C5552AC5D0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17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6" name="Oval 3584">
                <a:extLst>
                  <a:ext uri="{FF2B5EF4-FFF2-40B4-BE49-F238E27FC236}">
                    <a16:creationId xmlns:a16="http://schemas.microsoft.com/office/drawing/2014/main" id="{ABDD196F-9586-41D1-845D-0D1E006858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8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7" name="Oval 3585">
                <a:extLst>
                  <a:ext uri="{FF2B5EF4-FFF2-40B4-BE49-F238E27FC236}">
                    <a16:creationId xmlns:a16="http://schemas.microsoft.com/office/drawing/2014/main" id="{86A650FB-5525-4371-AC57-94B4D92668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17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8" name="Oval 3586">
                <a:extLst>
                  <a:ext uri="{FF2B5EF4-FFF2-40B4-BE49-F238E27FC236}">
                    <a16:creationId xmlns:a16="http://schemas.microsoft.com/office/drawing/2014/main" id="{61227855-5C8B-401F-B3BE-26494E727E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8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59" name="Oval 3587">
                <a:extLst>
                  <a:ext uri="{FF2B5EF4-FFF2-40B4-BE49-F238E27FC236}">
                    <a16:creationId xmlns:a16="http://schemas.microsoft.com/office/drawing/2014/main" id="{96DD0BEE-BFAF-4BC2-A973-03ABA0376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7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0" name="Oval 3588">
                <a:extLst>
                  <a:ext uri="{FF2B5EF4-FFF2-40B4-BE49-F238E27FC236}">
                    <a16:creationId xmlns:a16="http://schemas.microsoft.com/office/drawing/2014/main" id="{C9C17906-3C1A-446A-9FCF-8418BEE9FA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8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1" name="Oval 3589">
                <a:extLst>
                  <a:ext uri="{FF2B5EF4-FFF2-40B4-BE49-F238E27FC236}">
                    <a16:creationId xmlns:a16="http://schemas.microsoft.com/office/drawing/2014/main" id="{2C9354E5-F20E-4720-B54C-F463D3BA67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8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2" name="Oval 3590">
                <a:extLst>
                  <a:ext uri="{FF2B5EF4-FFF2-40B4-BE49-F238E27FC236}">
                    <a16:creationId xmlns:a16="http://schemas.microsoft.com/office/drawing/2014/main" id="{51DCCB61-5760-4E87-BC10-1BC1F9E0DC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1" y="18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3" name="Oval 3591">
                <a:extLst>
                  <a:ext uri="{FF2B5EF4-FFF2-40B4-BE49-F238E27FC236}">
                    <a16:creationId xmlns:a16="http://schemas.microsoft.com/office/drawing/2014/main" id="{40B7E874-87F8-4804-B5E7-98CEB0CA3F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82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4" name="Oval 3592">
                <a:extLst>
                  <a:ext uri="{FF2B5EF4-FFF2-40B4-BE49-F238E27FC236}">
                    <a16:creationId xmlns:a16="http://schemas.microsoft.com/office/drawing/2014/main" id="{3BEBCEE4-CA6D-43CA-9743-D5090F341F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8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5" name="Oval 3593">
                <a:extLst>
                  <a:ext uri="{FF2B5EF4-FFF2-40B4-BE49-F238E27FC236}">
                    <a16:creationId xmlns:a16="http://schemas.microsoft.com/office/drawing/2014/main" id="{E5C9846C-88C1-47D8-89B5-6B6D953C50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8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6" name="Oval 3594">
                <a:extLst>
                  <a:ext uri="{FF2B5EF4-FFF2-40B4-BE49-F238E27FC236}">
                    <a16:creationId xmlns:a16="http://schemas.microsoft.com/office/drawing/2014/main" id="{EC06D920-0E49-48D3-995B-F89CBA4ED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77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7" name="Oval 3595">
                <a:extLst>
                  <a:ext uri="{FF2B5EF4-FFF2-40B4-BE49-F238E27FC236}">
                    <a16:creationId xmlns:a16="http://schemas.microsoft.com/office/drawing/2014/main" id="{9F8549EF-8466-422B-B0A5-2414D07654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8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8" name="Oval 3596">
                <a:extLst>
                  <a:ext uri="{FF2B5EF4-FFF2-40B4-BE49-F238E27FC236}">
                    <a16:creationId xmlns:a16="http://schemas.microsoft.com/office/drawing/2014/main" id="{D73DB898-B2E6-4462-8CBB-103903E42F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1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69" name="Oval 3597">
                <a:extLst>
                  <a:ext uri="{FF2B5EF4-FFF2-40B4-BE49-F238E27FC236}">
                    <a16:creationId xmlns:a16="http://schemas.microsoft.com/office/drawing/2014/main" id="{67FAF8CB-FD4B-45BE-ADEF-95001364EB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8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0" name="Oval 3598">
                <a:extLst>
                  <a:ext uri="{FF2B5EF4-FFF2-40B4-BE49-F238E27FC236}">
                    <a16:creationId xmlns:a16="http://schemas.microsoft.com/office/drawing/2014/main" id="{0FEE6D18-B35B-4FED-9682-BAA68AF0E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8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1" name="Oval 3599">
                <a:extLst>
                  <a:ext uri="{FF2B5EF4-FFF2-40B4-BE49-F238E27FC236}">
                    <a16:creationId xmlns:a16="http://schemas.microsoft.com/office/drawing/2014/main" id="{5E0A3C93-AF85-4409-9569-B39ECEFA7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3" y="185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2" name="Oval 3600">
                <a:extLst>
                  <a:ext uri="{FF2B5EF4-FFF2-40B4-BE49-F238E27FC236}">
                    <a16:creationId xmlns:a16="http://schemas.microsoft.com/office/drawing/2014/main" id="{8334F820-49DF-4CF4-99B8-A55BAFFC8A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77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3" name="Oval 3601">
                <a:extLst>
                  <a:ext uri="{FF2B5EF4-FFF2-40B4-BE49-F238E27FC236}">
                    <a16:creationId xmlns:a16="http://schemas.microsoft.com/office/drawing/2014/main" id="{A57285CC-ADC0-42B4-9FA9-B0EE68428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6" y="17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4" name="Oval 3602">
                <a:extLst>
                  <a:ext uri="{FF2B5EF4-FFF2-40B4-BE49-F238E27FC236}">
                    <a16:creationId xmlns:a16="http://schemas.microsoft.com/office/drawing/2014/main" id="{0DB1898E-C86F-4ACC-92DF-054F84941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7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5" name="Oval 3603">
                <a:extLst>
                  <a:ext uri="{FF2B5EF4-FFF2-40B4-BE49-F238E27FC236}">
                    <a16:creationId xmlns:a16="http://schemas.microsoft.com/office/drawing/2014/main" id="{FC7DAA3B-1893-42A8-BF51-D89790BBCC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75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6" name="Oval 3604">
                <a:extLst>
                  <a:ext uri="{FF2B5EF4-FFF2-40B4-BE49-F238E27FC236}">
                    <a16:creationId xmlns:a16="http://schemas.microsoft.com/office/drawing/2014/main" id="{F8769F52-3B9E-4EAF-AD4C-665D8D3A3A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81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7" name="Oval 3605">
                <a:extLst>
                  <a:ext uri="{FF2B5EF4-FFF2-40B4-BE49-F238E27FC236}">
                    <a16:creationId xmlns:a16="http://schemas.microsoft.com/office/drawing/2014/main" id="{24B95873-0B6A-49C9-9FAD-5D7F59DBC2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83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8" name="Oval 3606">
                <a:extLst>
                  <a:ext uri="{FF2B5EF4-FFF2-40B4-BE49-F238E27FC236}">
                    <a16:creationId xmlns:a16="http://schemas.microsoft.com/office/drawing/2014/main" id="{A7E04DCF-DCA5-445B-BE92-E8DD50EE5C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6" y="18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79" name="Oval 3607">
                <a:extLst>
                  <a:ext uri="{FF2B5EF4-FFF2-40B4-BE49-F238E27FC236}">
                    <a16:creationId xmlns:a16="http://schemas.microsoft.com/office/drawing/2014/main" id="{C5D05B18-9824-482C-924F-131AEB71D3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9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0" name="Oval 3608">
                <a:extLst>
                  <a:ext uri="{FF2B5EF4-FFF2-40B4-BE49-F238E27FC236}">
                    <a16:creationId xmlns:a16="http://schemas.microsoft.com/office/drawing/2014/main" id="{74DF63BD-899A-4535-B90D-0AD6E7FB6A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9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1" name="Oval 3609">
                <a:extLst>
                  <a:ext uri="{FF2B5EF4-FFF2-40B4-BE49-F238E27FC236}">
                    <a16:creationId xmlns:a16="http://schemas.microsoft.com/office/drawing/2014/main" id="{B295E59C-EEBA-4B7E-9D57-A051425348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20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2" name="Oval 3610">
                <a:extLst>
                  <a:ext uri="{FF2B5EF4-FFF2-40B4-BE49-F238E27FC236}">
                    <a16:creationId xmlns:a16="http://schemas.microsoft.com/office/drawing/2014/main" id="{313FFDDB-6AC6-4DDE-AC08-8C70FA38F3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20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3" name="Oval 3611">
                <a:extLst>
                  <a:ext uri="{FF2B5EF4-FFF2-40B4-BE49-F238E27FC236}">
                    <a16:creationId xmlns:a16="http://schemas.microsoft.com/office/drawing/2014/main" id="{115DF93A-48CD-47D5-84C8-72CFAEAD5F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20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4" name="Oval 3612">
                <a:extLst>
                  <a:ext uri="{FF2B5EF4-FFF2-40B4-BE49-F238E27FC236}">
                    <a16:creationId xmlns:a16="http://schemas.microsoft.com/office/drawing/2014/main" id="{EDD774D1-6C34-4D44-A972-89C4D858E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" y="19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5" name="Oval 3613">
                <a:extLst>
                  <a:ext uri="{FF2B5EF4-FFF2-40B4-BE49-F238E27FC236}">
                    <a16:creationId xmlns:a16="http://schemas.microsoft.com/office/drawing/2014/main" id="{F4396923-CAC6-4542-BB4A-0546B0F8DC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204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6" name="Oval 3614">
                <a:extLst>
                  <a:ext uri="{FF2B5EF4-FFF2-40B4-BE49-F238E27FC236}">
                    <a16:creationId xmlns:a16="http://schemas.microsoft.com/office/drawing/2014/main" id="{4E6C67A4-6613-4A7E-8F5E-F7E97072FD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9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7" name="Oval 3615">
                <a:extLst>
                  <a:ext uri="{FF2B5EF4-FFF2-40B4-BE49-F238E27FC236}">
                    <a16:creationId xmlns:a16="http://schemas.microsoft.com/office/drawing/2014/main" id="{B7D806E9-F68A-441E-8488-356C682FC1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6" y="20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8" name="Oval 3616">
                <a:extLst>
                  <a:ext uri="{FF2B5EF4-FFF2-40B4-BE49-F238E27FC236}">
                    <a16:creationId xmlns:a16="http://schemas.microsoft.com/office/drawing/2014/main" id="{09C8A19D-CA6E-41B7-898F-091C666684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20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89" name="Oval 3617">
                <a:extLst>
                  <a:ext uri="{FF2B5EF4-FFF2-40B4-BE49-F238E27FC236}">
                    <a16:creationId xmlns:a16="http://schemas.microsoft.com/office/drawing/2014/main" id="{0A71835A-17F1-49F7-8813-ADEDE642EE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9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0" name="Oval 3618">
                <a:extLst>
                  <a:ext uri="{FF2B5EF4-FFF2-40B4-BE49-F238E27FC236}">
                    <a16:creationId xmlns:a16="http://schemas.microsoft.com/office/drawing/2014/main" id="{1703B9F4-E7BE-4C90-AAB5-CB97959648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20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1" name="Oval 3619">
                <a:extLst>
                  <a:ext uri="{FF2B5EF4-FFF2-40B4-BE49-F238E27FC236}">
                    <a16:creationId xmlns:a16="http://schemas.microsoft.com/office/drawing/2014/main" id="{1EEA753C-153B-4789-B0F2-549C622CFB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203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2" name="Oval 3620">
                <a:extLst>
                  <a:ext uri="{FF2B5EF4-FFF2-40B4-BE49-F238E27FC236}">
                    <a16:creationId xmlns:a16="http://schemas.microsoft.com/office/drawing/2014/main" id="{6B081781-F57F-4313-BEE0-2AE538CF1D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20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3" name="Oval 3621">
                <a:extLst>
                  <a:ext uri="{FF2B5EF4-FFF2-40B4-BE49-F238E27FC236}">
                    <a16:creationId xmlns:a16="http://schemas.microsoft.com/office/drawing/2014/main" id="{C06AE1C0-8E78-443C-8306-22D2B3B082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9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4" name="Oval 3622">
                <a:extLst>
                  <a:ext uri="{FF2B5EF4-FFF2-40B4-BE49-F238E27FC236}">
                    <a16:creationId xmlns:a16="http://schemas.microsoft.com/office/drawing/2014/main" id="{65F6B229-2D7B-4D4C-97FF-D1F643E460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4" y="19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5" name="Oval 3623">
                <a:extLst>
                  <a:ext uri="{FF2B5EF4-FFF2-40B4-BE49-F238E27FC236}">
                    <a16:creationId xmlns:a16="http://schemas.microsoft.com/office/drawing/2014/main" id="{6B91FB8D-162F-44E7-A962-491374DEE5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0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6" name="Oval 3624">
                <a:extLst>
                  <a:ext uri="{FF2B5EF4-FFF2-40B4-BE49-F238E27FC236}">
                    <a16:creationId xmlns:a16="http://schemas.microsoft.com/office/drawing/2014/main" id="{F43DF443-E6B6-4BE9-9157-433DBABBC2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20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7" name="Oval 3625">
                <a:extLst>
                  <a:ext uri="{FF2B5EF4-FFF2-40B4-BE49-F238E27FC236}">
                    <a16:creationId xmlns:a16="http://schemas.microsoft.com/office/drawing/2014/main" id="{84680E9D-22A9-404B-893F-20E807630F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202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8" name="Oval 3626">
                <a:extLst>
                  <a:ext uri="{FF2B5EF4-FFF2-40B4-BE49-F238E27FC236}">
                    <a16:creationId xmlns:a16="http://schemas.microsoft.com/office/drawing/2014/main" id="{19940DDE-BE94-4F84-89E8-2E25F0891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20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99" name="Oval 3627">
                <a:extLst>
                  <a:ext uri="{FF2B5EF4-FFF2-40B4-BE49-F238E27FC236}">
                    <a16:creationId xmlns:a16="http://schemas.microsoft.com/office/drawing/2014/main" id="{702728F5-97E3-486D-A287-DD9D15965F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9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0" name="Oval 3628">
                <a:extLst>
                  <a:ext uri="{FF2B5EF4-FFF2-40B4-BE49-F238E27FC236}">
                    <a16:creationId xmlns:a16="http://schemas.microsoft.com/office/drawing/2014/main" id="{DBAC6397-1885-4862-8AD5-D55ADA3370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9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1" name="Oval 3629">
                <a:extLst>
                  <a:ext uri="{FF2B5EF4-FFF2-40B4-BE49-F238E27FC236}">
                    <a16:creationId xmlns:a16="http://schemas.microsoft.com/office/drawing/2014/main" id="{C48EA355-44CF-4752-8861-51013CBE64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9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2" name="Oval 3630">
                <a:extLst>
                  <a:ext uri="{FF2B5EF4-FFF2-40B4-BE49-F238E27FC236}">
                    <a16:creationId xmlns:a16="http://schemas.microsoft.com/office/drawing/2014/main" id="{EC9DCF95-3AD1-484E-A35C-0065F1CCEA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20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3" name="Oval 3631">
                <a:extLst>
                  <a:ext uri="{FF2B5EF4-FFF2-40B4-BE49-F238E27FC236}">
                    <a16:creationId xmlns:a16="http://schemas.microsoft.com/office/drawing/2014/main" id="{EAC34ABC-07D4-46A3-A48C-74FCA35251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20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4" name="Oval 3632">
                <a:extLst>
                  <a:ext uri="{FF2B5EF4-FFF2-40B4-BE49-F238E27FC236}">
                    <a16:creationId xmlns:a16="http://schemas.microsoft.com/office/drawing/2014/main" id="{B7EEDF92-6538-460C-A7ED-B302C7768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20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5" name="Oval 3633">
                <a:extLst>
                  <a:ext uri="{FF2B5EF4-FFF2-40B4-BE49-F238E27FC236}">
                    <a16:creationId xmlns:a16="http://schemas.microsoft.com/office/drawing/2014/main" id="{7BC1E1EC-7371-44BE-AF1A-C71C1DCD48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20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6" name="Oval 3634">
                <a:extLst>
                  <a:ext uri="{FF2B5EF4-FFF2-40B4-BE49-F238E27FC236}">
                    <a16:creationId xmlns:a16="http://schemas.microsoft.com/office/drawing/2014/main" id="{8F07908A-B148-4221-B5FE-2BCC217CAB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20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7" name="Oval 3635">
                <a:extLst>
                  <a:ext uri="{FF2B5EF4-FFF2-40B4-BE49-F238E27FC236}">
                    <a16:creationId xmlns:a16="http://schemas.microsoft.com/office/drawing/2014/main" id="{B9943C17-EAFB-4133-A935-FC6AF4CFA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8" name="Oval 3636">
                <a:extLst>
                  <a:ext uri="{FF2B5EF4-FFF2-40B4-BE49-F238E27FC236}">
                    <a16:creationId xmlns:a16="http://schemas.microsoft.com/office/drawing/2014/main" id="{1596FDFD-8633-4430-82E8-7791E131CB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20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09" name="Oval 3637">
                <a:extLst>
                  <a:ext uri="{FF2B5EF4-FFF2-40B4-BE49-F238E27FC236}">
                    <a16:creationId xmlns:a16="http://schemas.microsoft.com/office/drawing/2014/main" id="{DA7C608E-6A84-4C57-8E8B-8E76F06F36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9" y="19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0" name="Oval 3638">
                <a:extLst>
                  <a:ext uri="{FF2B5EF4-FFF2-40B4-BE49-F238E27FC236}">
                    <a16:creationId xmlns:a16="http://schemas.microsoft.com/office/drawing/2014/main" id="{BD747A83-3066-4CB9-AA4C-3CD50A9135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9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1" name="Oval 3639">
                <a:extLst>
                  <a:ext uri="{FF2B5EF4-FFF2-40B4-BE49-F238E27FC236}">
                    <a16:creationId xmlns:a16="http://schemas.microsoft.com/office/drawing/2014/main" id="{1C9E26C0-08C8-4D3C-9A5D-DBCAC6F46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2" y="19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2" name="Oval 3640">
                <a:extLst>
                  <a:ext uri="{FF2B5EF4-FFF2-40B4-BE49-F238E27FC236}">
                    <a16:creationId xmlns:a16="http://schemas.microsoft.com/office/drawing/2014/main" id="{02D85898-FD35-418D-B1B9-877653B348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8" y="19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3" name="Oval 3641">
                <a:extLst>
                  <a:ext uri="{FF2B5EF4-FFF2-40B4-BE49-F238E27FC236}">
                    <a16:creationId xmlns:a16="http://schemas.microsoft.com/office/drawing/2014/main" id="{3295D5B1-8231-4810-B0C6-D12A4FA05C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55" y="19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4" name="Oval 3642">
                <a:extLst>
                  <a:ext uri="{FF2B5EF4-FFF2-40B4-BE49-F238E27FC236}">
                    <a16:creationId xmlns:a16="http://schemas.microsoft.com/office/drawing/2014/main" id="{CA4E341C-8502-4D87-9719-3D44147C76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9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5" name="Oval 3643">
                <a:extLst>
                  <a:ext uri="{FF2B5EF4-FFF2-40B4-BE49-F238E27FC236}">
                    <a16:creationId xmlns:a16="http://schemas.microsoft.com/office/drawing/2014/main" id="{7E6D10BB-E400-4DCE-8245-7A56F5874E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9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6" name="Oval 3644">
                <a:extLst>
                  <a:ext uri="{FF2B5EF4-FFF2-40B4-BE49-F238E27FC236}">
                    <a16:creationId xmlns:a16="http://schemas.microsoft.com/office/drawing/2014/main" id="{F43DF87D-80AE-48FC-9F40-B56593700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200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7" name="Oval 3645">
                <a:extLst>
                  <a:ext uri="{FF2B5EF4-FFF2-40B4-BE49-F238E27FC236}">
                    <a16:creationId xmlns:a16="http://schemas.microsoft.com/office/drawing/2014/main" id="{D437C59D-5828-4028-9BE5-F0D555318B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20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8" name="Oval 3646">
                <a:extLst>
                  <a:ext uri="{FF2B5EF4-FFF2-40B4-BE49-F238E27FC236}">
                    <a16:creationId xmlns:a16="http://schemas.microsoft.com/office/drawing/2014/main" id="{D71BA936-8D0B-4D41-B7CB-6027AD21E6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5" y="203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19" name="Oval 3647">
                <a:extLst>
                  <a:ext uri="{FF2B5EF4-FFF2-40B4-BE49-F238E27FC236}">
                    <a16:creationId xmlns:a16="http://schemas.microsoft.com/office/drawing/2014/main" id="{9DCBC6E9-E4E4-4BAD-BA64-EE1AB8055F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20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0" name="Oval 3648">
                <a:extLst>
                  <a:ext uri="{FF2B5EF4-FFF2-40B4-BE49-F238E27FC236}">
                    <a16:creationId xmlns:a16="http://schemas.microsoft.com/office/drawing/2014/main" id="{FB369627-764F-4899-BF15-5D83D7F2A2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95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1" name="Oval 3649">
                <a:extLst>
                  <a:ext uri="{FF2B5EF4-FFF2-40B4-BE49-F238E27FC236}">
                    <a16:creationId xmlns:a16="http://schemas.microsoft.com/office/drawing/2014/main" id="{79EEE06B-9D59-4F83-A195-D75072ECB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19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2" name="Oval 3650">
                <a:extLst>
                  <a:ext uri="{FF2B5EF4-FFF2-40B4-BE49-F238E27FC236}">
                    <a16:creationId xmlns:a16="http://schemas.microsoft.com/office/drawing/2014/main" id="{BA789B78-98B3-48D9-8F44-4C6380D74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19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3" name="Oval 3651">
                <a:extLst>
                  <a:ext uri="{FF2B5EF4-FFF2-40B4-BE49-F238E27FC236}">
                    <a16:creationId xmlns:a16="http://schemas.microsoft.com/office/drawing/2014/main" id="{663A4AFC-7970-4936-A0B4-2E5A525AD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202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4" name="Oval 3652">
                <a:extLst>
                  <a:ext uri="{FF2B5EF4-FFF2-40B4-BE49-F238E27FC236}">
                    <a16:creationId xmlns:a16="http://schemas.microsoft.com/office/drawing/2014/main" id="{D2B3DDF6-CBC1-4092-9E70-964F2BD2BF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4" y="20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5" name="Oval 3653">
                <a:extLst>
                  <a:ext uri="{FF2B5EF4-FFF2-40B4-BE49-F238E27FC236}">
                    <a16:creationId xmlns:a16="http://schemas.microsoft.com/office/drawing/2014/main" id="{90BB8BC0-8B1F-4C13-886F-3A5FDC789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20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6" name="Oval 3654">
                <a:extLst>
                  <a:ext uri="{FF2B5EF4-FFF2-40B4-BE49-F238E27FC236}">
                    <a16:creationId xmlns:a16="http://schemas.microsoft.com/office/drawing/2014/main" id="{A0789EDA-F6FC-4BC0-AC03-0DC551A7F0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1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7" name="Oval 3655">
                <a:extLst>
                  <a:ext uri="{FF2B5EF4-FFF2-40B4-BE49-F238E27FC236}">
                    <a16:creationId xmlns:a16="http://schemas.microsoft.com/office/drawing/2014/main" id="{06E2EAA5-87E9-4A3B-815C-076E7ED444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20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8" name="Oval 3656">
                <a:extLst>
                  <a:ext uri="{FF2B5EF4-FFF2-40B4-BE49-F238E27FC236}">
                    <a16:creationId xmlns:a16="http://schemas.microsoft.com/office/drawing/2014/main" id="{2FF9CE5D-20C7-42B9-B330-E6F45D525A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20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29" name="Oval 3657">
                <a:extLst>
                  <a:ext uri="{FF2B5EF4-FFF2-40B4-BE49-F238E27FC236}">
                    <a16:creationId xmlns:a16="http://schemas.microsoft.com/office/drawing/2014/main" id="{8C4568EE-C91B-4272-80B8-C9EBBB228E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20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0" name="Oval 3658">
                <a:extLst>
                  <a:ext uri="{FF2B5EF4-FFF2-40B4-BE49-F238E27FC236}">
                    <a16:creationId xmlns:a16="http://schemas.microsoft.com/office/drawing/2014/main" id="{43BC4E61-CD53-4A3F-AD46-712D0B23A8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204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1" name="Oval 3659">
                <a:extLst>
                  <a:ext uri="{FF2B5EF4-FFF2-40B4-BE49-F238E27FC236}">
                    <a16:creationId xmlns:a16="http://schemas.microsoft.com/office/drawing/2014/main" id="{DC966143-B1D3-4B21-8CCE-CB57B27994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20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2" name="Oval 3660">
                <a:extLst>
                  <a:ext uri="{FF2B5EF4-FFF2-40B4-BE49-F238E27FC236}">
                    <a16:creationId xmlns:a16="http://schemas.microsoft.com/office/drawing/2014/main" id="{32FBA3FC-B774-40D2-BC7E-676894EE59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20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3" name="Oval 3661">
                <a:extLst>
                  <a:ext uri="{FF2B5EF4-FFF2-40B4-BE49-F238E27FC236}">
                    <a16:creationId xmlns:a16="http://schemas.microsoft.com/office/drawing/2014/main" id="{389C5A82-0A21-4C78-827C-69ACF3A56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5" y="20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4" name="Oval 3662">
                <a:extLst>
                  <a:ext uri="{FF2B5EF4-FFF2-40B4-BE49-F238E27FC236}">
                    <a16:creationId xmlns:a16="http://schemas.microsoft.com/office/drawing/2014/main" id="{BD7AA06D-14BA-4F4C-9681-E3EED04FAF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9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5" name="Oval 3663">
                <a:extLst>
                  <a:ext uri="{FF2B5EF4-FFF2-40B4-BE49-F238E27FC236}">
                    <a16:creationId xmlns:a16="http://schemas.microsoft.com/office/drawing/2014/main" id="{4E7EF1D1-7C08-4294-9566-1E1BB2E001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9" y="19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6" name="Oval 3664">
                <a:extLst>
                  <a:ext uri="{FF2B5EF4-FFF2-40B4-BE49-F238E27FC236}">
                    <a16:creationId xmlns:a16="http://schemas.microsoft.com/office/drawing/2014/main" id="{6DC4E379-BA35-45CD-9D92-E522CC7501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20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7" name="Oval 3665">
                <a:extLst>
                  <a:ext uri="{FF2B5EF4-FFF2-40B4-BE49-F238E27FC236}">
                    <a16:creationId xmlns:a16="http://schemas.microsoft.com/office/drawing/2014/main" id="{C9428CB4-55E3-497E-BB24-6DADB4291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9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8" name="Oval 3666">
                <a:extLst>
                  <a:ext uri="{FF2B5EF4-FFF2-40B4-BE49-F238E27FC236}">
                    <a16:creationId xmlns:a16="http://schemas.microsoft.com/office/drawing/2014/main" id="{5074708A-986B-4655-B7F3-1C2B25390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9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39" name="Oval 3667">
                <a:extLst>
                  <a:ext uri="{FF2B5EF4-FFF2-40B4-BE49-F238E27FC236}">
                    <a16:creationId xmlns:a16="http://schemas.microsoft.com/office/drawing/2014/main" id="{183EA88C-D0D4-4DE0-878C-410516CE6B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9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0" name="Oval 3668">
                <a:extLst>
                  <a:ext uri="{FF2B5EF4-FFF2-40B4-BE49-F238E27FC236}">
                    <a16:creationId xmlns:a16="http://schemas.microsoft.com/office/drawing/2014/main" id="{870CFD79-73B5-4A16-AD7E-0F8DB9E181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9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1" name="Oval 3669">
                <a:extLst>
                  <a:ext uri="{FF2B5EF4-FFF2-40B4-BE49-F238E27FC236}">
                    <a16:creationId xmlns:a16="http://schemas.microsoft.com/office/drawing/2014/main" id="{52AEA670-0639-45B7-B480-92E31104B7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9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2" name="Oval 3670">
                <a:extLst>
                  <a:ext uri="{FF2B5EF4-FFF2-40B4-BE49-F238E27FC236}">
                    <a16:creationId xmlns:a16="http://schemas.microsoft.com/office/drawing/2014/main" id="{B2DA00A2-19BB-4EB7-8227-7A0A17EA06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9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3" name="Oval 3671">
                <a:extLst>
                  <a:ext uri="{FF2B5EF4-FFF2-40B4-BE49-F238E27FC236}">
                    <a16:creationId xmlns:a16="http://schemas.microsoft.com/office/drawing/2014/main" id="{5D232705-5CEA-4E5C-8E2F-A043A84F18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8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4" name="Oval 3672">
                <a:extLst>
                  <a:ext uri="{FF2B5EF4-FFF2-40B4-BE49-F238E27FC236}">
                    <a16:creationId xmlns:a16="http://schemas.microsoft.com/office/drawing/2014/main" id="{DE250B37-B015-4751-85F5-89041AD21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90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5" name="Oval 3673">
                <a:extLst>
                  <a:ext uri="{FF2B5EF4-FFF2-40B4-BE49-F238E27FC236}">
                    <a16:creationId xmlns:a16="http://schemas.microsoft.com/office/drawing/2014/main" id="{20D4AE24-8EC3-4D60-8A14-A66813653E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9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6" name="Oval 3674">
                <a:extLst>
                  <a:ext uri="{FF2B5EF4-FFF2-40B4-BE49-F238E27FC236}">
                    <a16:creationId xmlns:a16="http://schemas.microsoft.com/office/drawing/2014/main" id="{9F06F6B1-F083-4F17-8264-D629312D8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1" y="193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7" name="Oval 3675">
                <a:extLst>
                  <a:ext uri="{FF2B5EF4-FFF2-40B4-BE49-F238E27FC236}">
                    <a16:creationId xmlns:a16="http://schemas.microsoft.com/office/drawing/2014/main" id="{22A8047C-78D0-41CC-B079-7518981256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205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8" name="Oval 3676">
                <a:extLst>
                  <a:ext uri="{FF2B5EF4-FFF2-40B4-BE49-F238E27FC236}">
                    <a16:creationId xmlns:a16="http://schemas.microsoft.com/office/drawing/2014/main" id="{11F3021D-1C47-45E9-962E-A3216FE29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192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49" name="Oval 3677">
                <a:extLst>
                  <a:ext uri="{FF2B5EF4-FFF2-40B4-BE49-F238E27FC236}">
                    <a16:creationId xmlns:a16="http://schemas.microsoft.com/office/drawing/2014/main" id="{AAF4B6A7-A410-4921-80C0-876EA4F2EA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19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0" name="Oval 3678">
                <a:extLst>
                  <a:ext uri="{FF2B5EF4-FFF2-40B4-BE49-F238E27FC236}">
                    <a16:creationId xmlns:a16="http://schemas.microsoft.com/office/drawing/2014/main" id="{47A26E40-AB13-43BC-B65E-55D5D0FF56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8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1" name="Oval 3679">
                <a:extLst>
                  <a:ext uri="{FF2B5EF4-FFF2-40B4-BE49-F238E27FC236}">
                    <a16:creationId xmlns:a16="http://schemas.microsoft.com/office/drawing/2014/main" id="{32008998-B718-44B9-AA57-E27F6FD8E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8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2" name="Oval 3680">
                <a:extLst>
                  <a:ext uri="{FF2B5EF4-FFF2-40B4-BE49-F238E27FC236}">
                    <a16:creationId xmlns:a16="http://schemas.microsoft.com/office/drawing/2014/main" id="{D5EFD7C6-D62E-4A3C-BFF4-1DAF18AB6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8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3" name="Oval 3681">
                <a:extLst>
                  <a:ext uri="{FF2B5EF4-FFF2-40B4-BE49-F238E27FC236}">
                    <a16:creationId xmlns:a16="http://schemas.microsoft.com/office/drawing/2014/main" id="{B78C9425-9E41-47A5-96A6-CD4FC5266D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2" y="19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4" name="Oval 3682">
                <a:extLst>
                  <a:ext uri="{FF2B5EF4-FFF2-40B4-BE49-F238E27FC236}">
                    <a16:creationId xmlns:a16="http://schemas.microsoft.com/office/drawing/2014/main" id="{9968DD53-2CD4-485D-B302-AB9B337822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9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5" name="Oval 3683">
                <a:extLst>
                  <a:ext uri="{FF2B5EF4-FFF2-40B4-BE49-F238E27FC236}">
                    <a16:creationId xmlns:a16="http://schemas.microsoft.com/office/drawing/2014/main" id="{388EBA49-6255-46AD-8272-EDDB03BD1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92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6" name="Oval 3684">
                <a:extLst>
                  <a:ext uri="{FF2B5EF4-FFF2-40B4-BE49-F238E27FC236}">
                    <a16:creationId xmlns:a16="http://schemas.microsoft.com/office/drawing/2014/main" id="{08F3DD01-CA57-4793-9C1B-FCEB4C9FB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90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7" name="Oval 3685">
                <a:extLst>
                  <a:ext uri="{FF2B5EF4-FFF2-40B4-BE49-F238E27FC236}">
                    <a16:creationId xmlns:a16="http://schemas.microsoft.com/office/drawing/2014/main" id="{4394B73A-117C-4465-A5B7-EBEAE7BC9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5" y="189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8" name="Oval 3686">
                <a:extLst>
                  <a:ext uri="{FF2B5EF4-FFF2-40B4-BE49-F238E27FC236}">
                    <a16:creationId xmlns:a16="http://schemas.microsoft.com/office/drawing/2014/main" id="{F63E7D3A-8C45-4D21-B18F-7E1105DDC1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8" y="19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59" name="Oval 3687">
                <a:extLst>
                  <a:ext uri="{FF2B5EF4-FFF2-40B4-BE49-F238E27FC236}">
                    <a16:creationId xmlns:a16="http://schemas.microsoft.com/office/drawing/2014/main" id="{8BC4E590-BC9C-4D9E-A43D-FCE8D6FABB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9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0" name="Oval 3688">
                <a:extLst>
                  <a:ext uri="{FF2B5EF4-FFF2-40B4-BE49-F238E27FC236}">
                    <a16:creationId xmlns:a16="http://schemas.microsoft.com/office/drawing/2014/main" id="{62967B1A-398F-402E-A121-62548E0069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9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1" name="Oval 3689">
                <a:extLst>
                  <a:ext uri="{FF2B5EF4-FFF2-40B4-BE49-F238E27FC236}">
                    <a16:creationId xmlns:a16="http://schemas.microsoft.com/office/drawing/2014/main" id="{43E81388-FFA0-4759-BE4E-3BD68F8B76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9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2" name="Oval 3690">
                <a:extLst>
                  <a:ext uri="{FF2B5EF4-FFF2-40B4-BE49-F238E27FC236}">
                    <a16:creationId xmlns:a16="http://schemas.microsoft.com/office/drawing/2014/main" id="{278C33BA-26CD-402B-90E6-F2A5D11B5A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8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3" name="Oval 3691">
                <a:extLst>
                  <a:ext uri="{FF2B5EF4-FFF2-40B4-BE49-F238E27FC236}">
                    <a16:creationId xmlns:a16="http://schemas.microsoft.com/office/drawing/2014/main" id="{83C42007-F8C8-4C3C-A1FF-021B9048EF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8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4" name="Oval 3692">
                <a:extLst>
                  <a:ext uri="{FF2B5EF4-FFF2-40B4-BE49-F238E27FC236}">
                    <a16:creationId xmlns:a16="http://schemas.microsoft.com/office/drawing/2014/main" id="{66544AA8-A352-4714-81B8-AF7C096C98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8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5" name="Oval 3693">
                <a:extLst>
                  <a:ext uri="{FF2B5EF4-FFF2-40B4-BE49-F238E27FC236}">
                    <a16:creationId xmlns:a16="http://schemas.microsoft.com/office/drawing/2014/main" id="{1A88FA6C-0768-43A2-98C6-405248D16E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8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6" name="Oval 3694">
                <a:extLst>
                  <a:ext uri="{FF2B5EF4-FFF2-40B4-BE49-F238E27FC236}">
                    <a16:creationId xmlns:a16="http://schemas.microsoft.com/office/drawing/2014/main" id="{7626C712-C00D-4EEF-BD59-9D868453D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86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7" name="Oval 3695">
                <a:extLst>
                  <a:ext uri="{FF2B5EF4-FFF2-40B4-BE49-F238E27FC236}">
                    <a16:creationId xmlns:a16="http://schemas.microsoft.com/office/drawing/2014/main" id="{E5003A82-7B42-4ACB-BBE9-C4AD09C92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87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8" name="Oval 3696">
                <a:extLst>
                  <a:ext uri="{FF2B5EF4-FFF2-40B4-BE49-F238E27FC236}">
                    <a16:creationId xmlns:a16="http://schemas.microsoft.com/office/drawing/2014/main" id="{053A3130-BDED-4000-ACF3-28EBEE558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8" y="191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69" name="Oval 3697">
                <a:extLst>
                  <a:ext uri="{FF2B5EF4-FFF2-40B4-BE49-F238E27FC236}">
                    <a16:creationId xmlns:a16="http://schemas.microsoft.com/office/drawing/2014/main" id="{B7B4D746-62D4-4596-BF83-3645F62A80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8" y="2027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0" name="Oval 3698">
                <a:extLst>
                  <a:ext uri="{FF2B5EF4-FFF2-40B4-BE49-F238E27FC236}">
                    <a16:creationId xmlns:a16="http://schemas.microsoft.com/office/drawing/2014/main" id="{C480E3AA-305C-4994-A5D4-1E7C38B512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96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1" name="Oval 3699">
                <a:extLst>
                  <a:ext uri="{FF2B5EF4-FFF2-40B4-BE49-F238E27FC236}">
                    <a16:creationId xmlns:a16="http://schemas.microsoft.com/office/drawing/2014/main" id="{342E3E54-70B3-455F-89AE-7A31BE3A01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2" name="Oval 3700">
                <a:extLst>
                  <a:ext uri="{FF2B5EF4-FFF2-40B4-BE49-F238E27FC236}">
                    <a16:creationId xmlns:a16="http://schemas.microsoft.com/office/drawing/2014/main" id="{4E178D01-4CD4-4E98-BA70-D22FE36B11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6" y="20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3" name="Oval 3701">
                <a:extLst>
                  <a:ext uri="{FF2B5EF4-FFF2-40B4-BE49-F238E27FC236}">
                    <a16:creationId xmlns:a16="http://schemas.microsoft.com/office/drawing/2014/main" id="{18A17DEE-00D6-4BCB-A613-79581484FE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20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4" name="Oval 3702">
                <a:extLst>
                  <a:ext uri="{FF2B5EF4-FFF2-40B4-BE49-F238E27FC236}">
                    <a16:creationId xmlns:a16="http://schemas.microsoft.com/office/drawing/2014/main" id="{684EF350-B56E-42D1-BD9F-CED4653276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0" y="20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5" name="Oval 3703">
                <a:extLst>
                  <a:ext uri="{FF2B5EF4-FFF2-40B4-BE49-F238E27FC236}">
                    <a16:creationId xmlns:a16="http://schemas.microsoft.com/office/drawing/2014/main" id="{55D791BD-5D6A-4F93-8475-19A177A39C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5" y="19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6" name="Oval 3704">
                <a:extLst>
                  <a:ext uri="{FF2B5EF4-FFF2-40B4-BE49-F238E27FC236}">
                    <a16:creationId xmlns:a16="http://schemas.microsoft.com/office/drawing/2014/main" id="{5E526D34-CC80-439A-B008-F0182A9B35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9" y="19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7" name="Oval 3705">
                <a:extLst>
                  <a:ext uri="{FF2B5EF4-FFF2-40B4-BE49-F238E27FC236}">
                    <a16:creationId xmlns:a16="http://schemas.microsoft.com/office/drawing/2014/main" id="{FD4F7137-0D6A-4697-9FBF-C13AE47848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197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8" name="Oval 3706">
                <a:extLst>
                  <a:ext uri="{FF2B5EF4-FFF2-40B4-BE49-F238E27FC236}">
                    <a16:creationId xmlns:a16="http://schemas.microsoft.com/office/drawing/2014/main" id="{6BF99620-D6B1-4753-8B61-88361CA172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3" y="17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79" name="Oval 3707">
                <a:extLst>
                  <a:ext uri="{FF2B5EF4-FFF2-40B4-BE49-F238E27FC236}">
                    <a16:creationId xmlns:a16="http://schemas.microsoft.com/office/drawing/2014/main" id="{1E81F046-9300-471B-8ABC-C396681C8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8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0" name="Oval 3708">
                <a:extLst>
                  <a:ext uri="{FF2B5EF4-FFF2-40B4-BE49-F238E27FC236}">
                    <a16:creationId xmlns:a16="http://schemas.microsoft.com/office/drawing/2014/main" id="{7ED0B5F5-176E-4739-9922-B4DD505810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1" y="18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1" name="Oval 3709">
                <a:extLst>
                  <a:ext uri="{FF2B5EF4-FFF2-40B4-BE49-F238E27FC236}">
                    <a16:creationId xmlns:a16="http://schemas.microsoft.com/office/drawing/2014/main" id="{3F753DF8-92EA-4A3B-9B9F-390AE7BFCD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8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2" name="Oval 3710">
                <a:extLst>
                  <a:ext uri="{FF2B5EF4-FFF2-40B4-BE49-F238E27FC236}">
                    <a16:creationId xmlns:a16="http://schemas.microsoft.com/office/drawing/2014/main" id="{DD89A720-A5DC-49A0-BB7F-31CB118033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7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3" name="Oval 3711">
                <a:extLst>
                  <a:ext uri="{FF2B5EF4-FFF2-40B4-BE49-F238E27FC236}">
                    <a16:creationId xmlns:a16="http://schemas.microsoft.com/office/drawing/2014/main" id="{094495A9-49C0-441B-9A43-DFF19B8D7C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73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884" name="Freeform 3712">
                <a:extLst>
                  <a:ext uri="{FF2B5EF4-FFF2-40B4-BE49-F238E27FC236}">
                    <a16:creationId xmlns:a16="http://schemas.microsoft.com/office/drawing/2014/main" id="{569B9781-EB9A-4C26-9ABF-489E9F8282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1666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5" name="Freeform 3713">
                <a:extLst>
                  <a:ext uri="{FF2B5EF4-FFF2-40B4-BE49-F238E27FC236}">
                    <a16:creationId xmlns:a16="http://schemas.microsoft.com/office/drawing/2014/main" id="{8C15AC3C-C1B9-4583-ACE4-F8D1A157E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3" y="167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6" name="Freeform 3714">
                <a:extLst>
                  <a:ext uri="{FF2B5EF4-FFF2-40B4-BE49-F238E27FC236}">
                    <a16:creationId xmlns:a16="http://schemas.microsoft.com/office/drawing/2014/main" id="{085C9EEC-2048-4064-B99C-2A03FB16D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6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7" name="Freeform 3715">
                <a:extLst>
                  <a:ext uri="{FF2B5EF4-FFF2-40B4-BE49-F238E27FC236}">
                    <a16:creationId xmlns:a16="http://schemas.microsoft.com/office/drawing/2014/main" id="{01201A39-EF3A-4D47-B110-518F1B3E29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170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8" name="Freeform 3716">
                <a:extLst>
                  <a:ext uri="{FF2B5EF4-FFF2-40B4-BE49-F238E27FC236}">
                    <a16:creationId xmlns:a16="http://schemas.microsoft.com/office/drawing/2014/main" id="{AF91A63D-0DE0-403D-A0DB-A71C8F49F7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7" y="1701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89" name="Freeform 3717">
                <a:extLst>
                  <a:ext uri="{FF2B5EF4-FFF2-40B4-BE49-F238E27FC236}">
                    <a16:creationId xmlns:a16="http://schemas.microsoft.com/office/drawing/2014/main" id="{7169B36C-1931-463B-A603-039146F1F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4" y="1687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0" name="Freeform 3718">
                <a:extLst>
                  <a:ext uri="{FF2B5EF4-FFF2-40B4-BE49-F238E27FC236}">
                    <a16:creationId xmlns:a16="http://schemas.microsoft.com/office/drawing/2014/main" id="{EE85431A-4BB1-4F9D-A9A2-7DFA0C16E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4" y="168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1" name="Freeform 3719">
                <a:extLst>
                  <a:ext uri="{FF2B5EF4-FFF2-40B4-BE49-F238E27FC236}">
                    <a16:creationId xmlns:a16="http://schemas.microsoft.com/office/drawing/2014/main" id="{43971FA4-2197-448D-8FD9-9E4EB95515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08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2" name="Freeform 3720">
                <a:extLst>
                  <a:ext uri="{FF2B5EF4-FFF2-40B4-BE49-F238E27FC236}">
                    <a16:creationId xmlns:a16="http://schemas.microsoft.com/office/drawing/2014/main" id="{95B890C0-0643-4AEC-B3C9-1EF878F64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3" name="Freeform 3721">
                <a:extLst>
                  <a:ext uri="{FF2B5EF4-FFF2-40B4-BE49-F238E27FC236}">
                    <a16:creationId xmlns:a16="http://schemas.microsoft.com/office/drawing/2014/main" id="{566F9FDF-D859-4214-9B45-77AAC6A99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69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4" name="Freeform 3722">
                <a:extLst>
                  <a:ext uri="{FF2B5EF4-FFF2-40B4-BE49-F238E27FC236}">
                    <a16:creationId xmlns:a16="http://schemas.microsoft.com/office/drawing/2014/main" id="{5F9B6501-0A3E-496E-97DB-64EBE7CAA0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17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5" name="Freeform 3723">
                <a:extLst>
                  <a:ext uri="{FF2B5EF4-FFF2-40B4-BE49-F238E27FC236}">
                    <a16:creationId xmlns:a16="http://schemas.microsoft.com/office/drawing/2014/main" id="{93F96577-CFAC-48E3-A498-43395E4BE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7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6" name="Freeform 3724">
                <a:extLst>
                  <a:ext uri="{FF2B5EF4-FFF2-40B4-BE49-F238E27FC236}">
                    <a16:creationId xmlns:a16="http://schemas.microsoft.com/office/drawing/2014/main" id="{77B1C84E-EB38-4A70-A884-1142493369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4" y="172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7" name="Freeform 3725">
                <a:extLst>
                  <a:ext uri="{FF2B5EF4-FFF2-40B4-BE49-F238E27FC236}">
                    <a16:creationId xmlns:a16="http://schemas.microsoft.com/office/drawing/2014/main" id="{F3B9E432-F44B-413B-AEAE-95AA274E28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67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8" name="Freeform 3726">
                <a:extLst>
                  <a:ext uri="{FF2B5EF4-FFF2-40B4-BE49-F238E27FC236}">
                    <a16:creationId xmlns:a16="http://schemas.microsoft.com/office/drawing/2014/main" id="{5DBFA8ED-4F38-4E56-BDD8-E22D92B0764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165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99" name="Freeform 3727">
                <a:extLst>
                  <a:ext uri="{FF2B5EF4-FFF2-40B4-BE49-F238E27FC236}">
                    <a16:creationId xmlns:a16="http://schemas.microsoft.com/office/drawing/2014/main" id="{F9DFA4B2-2595-4670-A35A-1301126E35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66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0" name="Freeform 3728">
                <a:extLst>
                  <a:ext uri="{FF2B5EF4-FFF2-40B4-BE49-F238E27FC236}">
                    <a16:creationId xmlns:a16="http://schemas.microsoft.com/office/drawing/2014/main" id="{8E568D7E-C38B-4DBA-9CE6-09F74A5FF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1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1" name="Freeform 3729">
                <a:extLst>
                  <a:ext uri="{FF2B5EF4-FFF2-40B4-BE49-F238E27FC236}">
                    <a16:creationId xmlns:a16="http://schemas.microsoft.com/office/drawing/2014/main" id="{3C636070-F169-4905-92F4-FAD98EC572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167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2" name="Freeform 3730">
                <a:extLst>
                  <a:ext uri="{FF2B5EF4-FFF2-40B4-BE49-F238E27FC236}">
                    <a16:creationId xmlns:a16="http://schemas.microsoft.com/office/drawing/2014/main" id="{BBB250F2-E159-47BD-870F-AE8FD7D7E3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163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03" name="Freeform 3731">
                <a:extLst>
                  <a:ext uri="{FF2B5EF4-FFF2-40B4-BE49-F238E27FC236}">
                    <a16:creationId xmlns:a16="http://schemas.microsoft.com/office/drawing/2014/main" id="{2903A5E0-2601-4EE7-94B8-AF382F8011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165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52" name="Group 3933">
              <a:extLst>
                <a:ext uri="{FF2B5EF4-FFF2-40B4-BE49-F238E27FC236}">
                  <a16:creationId xmlns:a16="http://schemas.microsoft.com/office/drawing/2014/main" id="{181F1200-A117-4BF6-811B-7DDCC82C0F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8" y="1638"/>
              <a:ext cx="1307" cy="705"/>
              <a:chOff x="1018" y="1638"/>
              <a:chExt cx="1307" cy="705"/>
            </a:xfrm>
          </p:grpSpPr>
          <p:sp>
            <p:nvSpPr>
              <p:cNvPr id="20504" name="Freeform 3733">
                <a:extLst>
                  <a:ext uri="{FF2B5EF4-FFF2-40B4-BE49-F238E27FC236}">
                    <a16:creationId xmlns:a16="http://schemas.microsoft.com/office/drawing/2014/main" id="{84A8D130-BF6F-47BC-86C7-66B5A1DD17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0" y="1652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5" name="Freeform 3734">
                <a:extLst>
                  <a:ext uri="{FF2B5EF4-FFF2-40B4-BE49-F238E27FC236}">
                    <a16:creationId xmlns:a16="http://schemas.microsoft.com/office/drawing/2014/main" id="{C3C2D02F-D9BE-44B4-9983-E4C48650FA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666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49 h 4"/>
                  <a:gd name="T4" fmla="*/ 0 w 3"/>
                  <a:gd name="T5" fmla="*/ 39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6" name="Freeform 3735">
                <a:extLst>
                  <a:ext uri="{FF2B5EF4-FFF2-40B4-BE49-F238E27FC236}">
                    <a16:creationId xmlns:a16="http://schemas.microsoft.com/office/drawing/2014/main" id="{E9454054-7E13-407E-9515-5F321CE1E0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165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7" name="Freeform 3736">
                <a:extLst>
                  <a:ext uri="{FF2B5EF4-FFF2-40B4-BE49-F238E27FC236}">
                    <a16:creationId xmlns:a16="http://schemas.microsoft.com/office/drawing/2014/main" id="{9EA3C22B-3FB3-4103-B685-ACEEBFAFEE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6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8" name="Freeform 3737">
                <a:extLst>
                  <a:ext uri="{FF2B5EF4-FFF2-40B4-BE49-F238E27FC236}">
                    <a16:creationId xmlns:a16="http://schemas.microsoft.com/office/drawing/2014/main" id="{C68C24CB-0F4D-4F15-83BD-111E4484E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687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9" name="Freeform 3738">
                <a:extLst>
                  <a:ext uri="{FF2B5EF4-FFF2-40B4-BE49-F238E27FC236}">
                    <a16:creationId xmlns:a16="http://schemas.microsoft.com/office/drawing/2014/main" id="{BCA98358-A01E-4EFE-96B5-F1CC1E9DB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9" y="163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0" name="Freeform 3739">
                <a:extLst>
                  <a:ext uri="{FF2B5EF4-FFF2-40B4-BE49-F238E27FC236}">
                    <a16:creationId xmlns:a16="http://schemas.microsoft.com/office/drawing/2014/main" id="{784CBC09-FBE9-4DCF-9BE3-96F64D6CB5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65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1" name="Freeform 3740">
                <a:extLst>
                  <a:ext uri="{FF2B5EF4-FFF2-40B4-BE49-F238E27FC236}">
                    <a16:creationId xmlns:a16="http://schemas.microsoft.com/office/drawing/2014/main" id="{746121BF-D256-43D5-A1D0-9F121F76C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65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2" name="Freeform 3741">
                <a:extLst>
                  <a:ext uri="{FF2B5EF4-FFF2-40B4-BE49-F238E27FC236}">
                    <a16:creationId xmlns:a16="http://schemas.microsoft.com/office/drawing/2014/main" id="{1ABBBB36-C289-409D-B49E-68A6F736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3" name="Freeform 3742">
                <a:extLst>
                  <a:ext uri="{FF2B5EF4-FFF2-40B4-BE49-F238E27FC236}">
                    <a16:creationId xmlns:a16="http://schemas.microsoft.com/office/drawing/2014/main" id="{C66F34C1-97F2-43FA-B983-B5934209E8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12" y="18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4" name="Freeform 3743">
                <a:extLst>
                  <a:ext uri="{FF2B5EF4-FFF2-40B4-BE49-F238E27FC236}">
                    <a16:creationId xmlns:a16="http://schemas.microsoft.com/office/drawing/2014/main" id="{E2AD7250-B2C7-4E61-ABA2-077265BEFF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9" y="182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5" name="Freeform 3744">
                <a:extLst>
                  <a:ext uri="{FF2B5EF4-FFF2-40B4-BE49-F238E27FC236}">
                    <a16:creationId xmlns:a16="http://schemas.microsoft.com/office/drawing/2014/main" id="{D1D7A1CA-030D-4F0C-932F-EAC6DE1D1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81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6" name="Freeform 3745">
                <a:extLst>
                  <a:ext uri="{FF2B5EF4-FFF2-40B4-BE49-F238E27FC236}">
                    <a16:creationId xmlns:a16="http://schemas.microsoft.com/office/drawing/2014/main" id="{4646C609-1FC2-4908-B412-E10711263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71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7" name="Freeform 3746">
                <a:extLst>
                  <a:ext uri="{FF2B5EF4-FFF2-40B4-BE49-F238E27FC236}">
                    <a16:creationId xmlns:a16="http://schemas.microsoft.com/office/drawing/2014/main" id="{281B146D-8CFA-4142-A6D3-C976C5C2BF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168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8" name="Freeform 3747">
                <a:extLst>
                  <a:ext uri="{FF2B5EF4-FFF2-40B4-BE49-F238E27FC236}">
                    <a16:creationId xmlns:a16="http://schemas.microsoft.com/office/drawing/2014/main" id="{F8A3AEAE-92AD-4F1B-AA0C-830C453523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166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19" name="Freeform 3748">
                <a:extLst>
                  <a:ext uri="{FF2B5EF4-FFF2-40B4-BE49-F238E27FC236}">
                    <a16:creationId xmlns:a16="http://schemas.microsoft.com/office/drawing/2014/main" id="{D77EC261-A5E8-4631-A40A-EF6D1BE3F8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2" y="16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0" name="Freeform 3749">
                <a:extLst>
                  <a:ext uri="{FF2B5EF4-FFF2-40B4-BE49-F238E27FC236}">
                    <a16:creationId xmlns:a16="http://schemas.microsoft.com/office/drawing/2014/main" id="{D469C89A-CD6A-4890-A6F0-57E0426FA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6" y="170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1" name="Freeform 3750">
                <a:extLst>
                  <a:ext uri="{FF2B5EF4-FFF2-40B4-BE49-F238E27FC236}">
                    <a16:creationId xmlns:a16="http://schemas.microsoft.com/office/drawing/2014/main" id="{54A4972E-5962-4ABF-BC51-32C28DA2FA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1701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2" name="Freeform 3751">
                <a:extLst>
                  <a:ext uri="{FF2B5EF4-FFF2-40B4-BE49-F238E27FC236}">
                    <a16:creationId xmlns:a16="http://schemas.microsoft.com/office/drawing/2014/main" id="{7AB9776F-5093-4631-98BE-0D6B9BE0D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4" y="17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3" name="Freeform 3752">
                <a:extLst>
                  <a:ext uri="{FF2B5EF4-FFF2-40B4-BE49-F238E27FC236}">
                    <a16:creationId xmlns:a16="http://schemas.microsoft.com/office/drawing/2014/main" id="{AACFB2AD-3020-4209-904C-0D444DFF68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17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4" name="Freeform 3753">
                <a:extLst>
                  <a:ext uri="{FF2B5EF4-FFF2-40B4-BE49-F238E27FC236}">
                    <a16:creationId xmlns:a16="http://schemas.microsoft.com/office/drawing/2014/main" id="{638AE291-FF32-44F6-B63D-3C031AAE5D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177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5" name="Freeform 3754">
                <a:extLst>
                  <a:ext uri="{FF2B5EF4-FFF2-40B4-BE49-F238E27FC236}">
                    <a16:creationId xmlns:a16="http://schemas.microsoft.com/office/drawing/2014/main" id="{45E764A5-F18A-4951-9953-538E8A8D7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8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6" name="Freeform 3755">
                <a:extLst>
                  <a:ext uri="{FF2B5EF4-FFF2-40B4-BE49-F238E27FC236}">
                    <a16:creationId xmlns:a16="http://schemas.microsoft.com/office/drawing/2014/main" id="{99315D3D-E581-4694-BA81-CD3F52E94D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8" y="1778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7" name="Freeform 3756">
                <a:extLst>
                  <a:ext uri="{FF2B5EF4-FFF2-40B4-BE49-F238E27FC236}">
                    <a16:creationId xmlns:a16="http://schemas.microsoft.com/office/drawing/2014/main" id="{F9672EB9-5947-459C-9E21-649B2CB950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6" y="173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8" name="Freeform 3757">
                <a:extLst>
                  <a:ext uri="{FF2B5EF4-FFF2-40B4-BE49-F238E27FC236}">
                    <a16:creationId xmlns:a16="http://schemas.microsoft.com/office/drawing/2014/main" id="{09814B34-E828-4218-8D81-6FA0943A88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7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29" name="Freeform 3758">
                <a:extLst>
                  <a:ext uri="{FF2B5EF4-FFF2-40B4-BE49-F238E27FC236}">
                    <a16:creationId xmlns:a16="http://schemas.microsoft.com/office/drawing/2014/main" id="{61CED135-29AE-4344-B49A-57CE3730F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62" y="172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0" name="Freeform 3759">
                <a:extLst>
                  <a:ext uri="{FF2B5EF4-FFF2-40B4-BE49-F238E27FC236}">
                    <a16:creationId xmlns:a16="http://schemas.microsoft.com/office/drawing/2014/main" id="{ACFABAA2-A5EF-4EBA-90C7-259721CA8A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6" y="172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1" name="Freeform 3760">
                <a:extLst>
                  <a:ext uri="{FF2B5EF4-FFF2-40B4-BE49-F238E27FC236}">
                    <a16:creationId xmlns:a16="http://schemas.microsoft.com/office/drawing/2014/main" id="{E885C36E-9AAF-4548-94DA-905BB46B2E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171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2" name="Freeform 3761">
                <a:extLst>
                  <a:ext uri="{FF2B5EF4-FFF2-40B4-BE49-F238E27FC236}">
                    <a16:creationId xmlns:a16="http://schemas.microsoft.com/office/drawing/2014/main" id="{29F59F2F-68FF-4FC8-AB04-7C80C963F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06" y="1746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3" name="Freeform 3762">
                <a:extLst>
                  <a:ext uri="{FF2B5EF4-FFF2-40B4-BE49-F238E27FC236}">
                    <a16:creationId xmlns:a16="http://schemas.microsoft.com/office/drawing/2014/main" id="{89ACEC0E-173F-4BFA-8D49-9D23391DD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67"/>
                <a:ext cx="14" cy="15"/>
              </a:xfrm>
              <a:custGeom>
                <a:avLst/>
                <a:gdLst>
                  <a:gd name="T0" fmla="*/ 49 w 4"/>
                  <a:gd name="T1" fmla="*/ 15 h 4"/>
                  <a:gd name="T2" fmla="*/ 39 w 4"/>
                  <a:gd name="T3" fmla="*/ 41 h 4"/>
                  <a:gd name="T4" fmla="*/ 0 w 4"/>
                  <a:gd name="T5" fmla="*/ 30 h 4"/>
                  <a:gd name="T6" fmla="*/ 14 w 4"/>
                  <a:gd name="T7" fmla="*/ 0 h 4"/>
                  <a:gd name="T8" fmla="*/ 4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4" name="Freeform 3763">
                <a:extLst>
                  <a:ext uri="{FF2B5EF4-FFF2-40B4-BE49-F238E27FC236}">
                    <a16:creationId xmlns:a16="http://schemas.microsoft.com/office/drawing/2014/main" id="{80C0207E-A4B4-44A1-8755-3837A4D46E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174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5" name="Freeform 3764">
                <a:extLst>
                  <a:ext uri="{FF2B5EF4-FFF2-40B4-BE49-F238E27FC236}">
                    <a16:creationId xmlns:a16="http://schemas.microsoft.com/office/drawing/2014/main" id="{DE263965-01BE-4BCD-A292-BD1D2FFC17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7" y="173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6" name="Freeform 3765">
                <a:extLst>
                  <a:ext uri="{FF2B5EF4-FFF2-40B4-BE49-F238E27FC236}">
                    <a16:creationId xmlns:a16="http://schemas.microsoft.com/office/drawing/2014/main" id="{8F6B5956-EB63-48BE-86F4-7225F87BA2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0" y="175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7" name="Freeform 3766">
                <a:extLst>
                  <a:ext uri="{FF2B5EF4-FFF2-40B4-BE49-F238E27FC236}">
                    <a16:creationId xmlns:a16="http://schemas.microsoft.com/office/drawing/2014/main" id="{1AD2407D-998C-4025-B6DB-0D588BD821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77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8" name="Freeform 3767">
                <a:extLst>
                  <a:ext uri="{FF2B5EF4-FFF2-40B4-BE49-F238E27FC236}">
                    <a16:creationId xmlns:a16="http://schemas.microsoft.com/office/drawing/2014/main" id="{FA7CD786-EF45-4ABB-B4BE-5773CCCC71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79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39" name="Freeform 3768">
                <a:extLst>
                  <a:ext uri="{FF2B5EF4-FFF2-40B4-BE49-F238E27FC236}">
                    <a16:creationId xmlns:a16="http://schemas.microsoft.com/office/drawing/2014/main" id="{CA17FD14-B644-4CB9-8079-A70479C634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1" y="171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0" name="Freeform 3769">
                <a:extLst>
                  <a:ext uri="{FF2B5EF4-FFF2-40B4-BE49-F238E27FC236}">
                    <a16:creationId xmlns:a16="http://schemas.microsoft.com/office/drawing/2014/main" id="{87C5C889-9454-4B51-B9A0-0A472EC03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7" y="1739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1" name="Freeform 3770">
                <a:extLst>
                  <a:ext uri="{FF2B5EF4-FFF2-40B4-BE49-F238E27FC236}">
                    <a16:creationId xmlns:a16="http://schemas.microsoft.com/office/drawing/2014/main" id="{11EFCAB4-F4E8-4B02-AF09-8E92F900A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75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2" name="Freeform 3771">
                <a:extLst>
                  <a:ext uri="{FF2B5EF4-FFF2-40B4-BE49-F238E27FC236}">
                    <a16:creationId xmlns:a16="http://schemas.microsoft.com/office/drawing/2014/main" id="{A010B6C0-1CE5-4AC9-97E3-2973C08A2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98" y="172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3" name="Freeform 3772">
                <a:extLst>
                  <a:ext uri="{FF2B5EF4-FFF2-40B4-BE49-F238E27FC236}">
                    <a16:creationId xmlns:a16="http://schemas.microsoft.com/office/drawing/2014/main" id="{1CAC3149-586C-41BE-AE20-F12B247D05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75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4" name="Freeform 3773">
                <a:extLst>
                  <a:ext uri="{FF2B5EF4-FFF2-40B4-BE49-F238E27FC236}">
                    <a16:creationId xmlns:a16="http://schemas.microsoft.com/office/drawing/2014/main" id="{C9E4960D-5586-4CC9-A6B9-9DD2F4D778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5" y="1743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5" name="Freeform 3774">
                <a:extLst>
                  <a:ext uri="{FF2B5EF4-FFF2-40B4-BE49-F238E27FC236}">
                    <a16:creationId xmlns:a16="http://schemas.microsoft.com/office/drawing/2014/main" id="{D1571A41-EE6F-4E23-9CFF-6D3A225C84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75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6" name="Freeform 3775">
                <a:extLst>
                  <a:ext uri="{FF2B5EF4-FFF2-40B4-BE49-F238E27FC236}">
                    <a16:creationId xmlns:a16="http://schemas.microsoft.com/office/drawing/2014/main" id="{629830A2-D8E3-4C95-B284-5A58AB7A18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172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7" name="Freeform 3776">
                <a:extLst>
                  <a:ext uri="{FF2B5EF4-FFF2-40B4-BE49-F238E27FC236}">
                    <a16:creationId xmlns:a16="http://schemas.microsoft.com/office/drawing/2014/main" id="{738E6959-7E86-4269-97F0-ACD01D1EC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173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8" name="Freeform 3777">
                <a:extLst>
                  <a:ext uri="{FF2B5EF4-FFF2-40B4-BE49-F238E27FC236}">
                    <a16:creationId xmlns:a16="http://schemas.microsoft.com/office/drawing/2014/main" id="{C75372A3-D425-4AEA-91B2-4A5809A2F1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2" y="1718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49" name="Freeform 3778">
                <a:extLst>
                  <a:ext uri="{FF2B5EF4-FFF2-40B4-BE49-F238E27FC236}">
                    <a16:creationId xmlns:a16="http://schemas.microsoft.com/office/drawing/2014/main" id="{8D7434EA-9C0D-4AF8-A186-CB17D7470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169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0" name="Freeform 3779">
                <a:extLst>
                  <a:ext uri="{FF2B5EF4-FFF2-40B4-BE49-F238E27FC236}">
                    <a16:creationId xmlns:a16="http://schemas.microsoft.com/office/drawing/2014/main" id="{E107B90D-3113-436F-958D-EC257CDFFB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70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1" name="Freeform 3780">
                <a:extLst>
                  <a:ext uri="{FF2B5EF4-FFF2-40B4-BE49-F238E27FC236}">
                    <a16:creationId xmlns:a16="http://schemas.microsoft.com/office/drawing/2014/main" id="{6F81E1A3-9029-4FFA-AA78-FA2884034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8" y="169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2" name="Freeform 3781">
                <a:extLst>
                  <a:ext uri="{FF2B5EF4-FFF2-40B4-BE49-F238E27FC236}">
                    <a16:creationId xmlns:a16="http://schemas.microsoft.com/office/drawing/2014/main" id="{C3DC0D74-4243-413F-A876-B93035374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164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3" name="Freeform 3782">
                <a:extLst>
                  <a:ext uri="{FF2B5EF4-FFF2-40B4-BE49-F238E27FC236}">
                    <a16:creationId xmlns:a16="http://schemas.microsoft.com/office/drawing/2014/main" id="{849C08B5-2A4B-49A4-905E-0EDC37A7B4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2" y="17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4" name="Freeform 3783">
                <a:extLst>
                  <a:ext uri="{FF2B5EF4-FFF2-40B4-BE49-F238E27FC236}">
                    <a16:creationId xmlns:a16="http://schemas.microsoft.com/office/drawing/2014/main" id="{1649E57E-8BE0-4C7C-8A6E-A73B8DDA42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7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5" name="Freeform 3784">
                <a:extLst>
                  <a:ext uri="{FF2B5EF4-FFF2-40B4-BE49-F238E27FC236}">
                    <a16:creationId xmlns:a16="http://schemas.microsoft.com/office/drawing/2014/main" id="{48582E5D-E2EE-4550-B640-DACB02C42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177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6" name="Freeform 3785">
                <a:extLst>
                  <a:ext uri="{FF2B5EF4-FFF2-40B4-BE49-F238E27FC236}">
                    <a16:creationId xmlns:a16="http://schemas.microsoft.com/office/drawing/2014/main" id="{87C8E8B6-139F-47EF-88B6-16E1CCA7C1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2" y="1760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7" name="Freeform 3786">
                <a:extLst>
                  <a:ext uri="{FF2B5EF4-FFF2-40B4-BE49-F238E27FC236}">
                    <a16:creationId xmlns:a16="http://schemas.microsoft.com/office/drawing/2014/main" id="{AEF0FA30-D0BA-4E66-961D-F41E687D4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92" y="1810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8" name="Freeform 3787">
                <a:extLst>
                  <a:ext uri="{FF2B5EF4-FFF2-40B4-BE49-F238E27FC236}">
                    <a16:creationId xmlns:a16="http://schemas.microsoft.com/office/drawing/2014/main" id="{98EAC859-A43C-4DF8-8CC9-2A89AFFC5E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3" y="18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59" name="Freeform 3788">
                <a:extLst>
                  <a:ext uri="{FF2B5EF4-FFF2-40B4-BE49-F238E27FC236}">
                    <a16:creationId xmlns:a16="http://schemas.microsoft.com/office/drawing/2014/main" id="{694B6DBC-0D67-441F-9F07-B33BE8B86B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2" y="172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0" name="Freeform 3789">
                <a:extLst>
                  <a:ext uri="{FF2B5EF4-FFF2-40B4-BE49-F238E27FC236}">
                    <a16:creationId xmlns:a16="http://schemas.microsoft.com/office/drawing/2014/main" id="{545F4476-8E16-43B6-A17C-C09833AAF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06" y="173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1" name="Freeform 3790">
                <a:extLst>
                  <a:ext uri="{FF2B5EF4-FFF2-40B4-BE49-F238E27FC236}">
                    <a16:creationId xmlns:a16="http://schemas.microsoft.com/office/drawing/2014/main" id="{7B43588A-BD3D-4DBC-9A93-D31623C0D0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697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2" name="Freeform 3791">
                <a:extLst>
                  <a:ext uri="{FF2B5EF4-FFF2-40B4-BE49-F238E27FC236}">
                    <a16:creationId xmlns:a16="http://schemas.microsoft.com/office/drawing/2014/main" id="{096C7A8B-AEAB-4BDF-8C11-BF2CC1E016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88" y="166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3" name="Freeform 3792">
                <a:extLst>
                  <a:ext uri="{FF2B5EF4-FFF2-40B4-BE49-F238E27FC236}">
                    <a16:creationId xmlns:a16="http://schemas.microsoft.com/office/drawing/2014/main" id="{D232B311-2866-41FB-9258-F0307597C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1767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4" name="Freeform 3793">
                <a:extLst>
                  <a:ext uri="{FF2B5EF4-FFF2-40B4-BE49-F238E27FC236}">
                    <a16:creationId xmlns:a16="http://schemas.microsoft.com/office/drawing/2014/main" id="{F4B51124-A186-4B11-A7E2-C47C5BE7D5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79" y="179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5" name="Freeform 3794">
                <a:extLst>
                  <a:ext uri="{FF2B5EF4-FFF2-40B4-BE49-F238E27FC236}">
                    <a16:creationId xmlns:a16="http://schemas.microsoft.com/office/drawing/2014/main" id="{4A608379-0196-4801-B4A8-0BFE1B05A6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68" y="205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6" name="Freeform 3795">
                <a:extLst>
                  <a:ext uri="{FF2B5EF4-FFF2-40B4-BE49-F238E27FC236}">
                    <a16:creationId xmlns:a16="http://schemas.microsoft.com/office/drawing/2014/main" id="{8E1B421E-7FA7-4DA6-BCB4-34F3893BC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2" y="171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67" name="Oval 3796">
                <a:extLst>
                  <a:ext uri="{FF2B5EF4-FFF2-40B4-BE49-F238E27FC236}">
                    <a16:creationId xmlns:a16="http://schemas.microsoft.com/office/drawing/2014/main" id="{DCC70BDD-0605-467A-807F-7788E8D32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8" name="Oval 3797">
                <a:extLst>
                  <a:ext uri="{FF2B5EF4-FFF2-40B4-BE49-F238E27FC236}">
                    <a16:creationId xmlns:a16="http://schemas.microsoft.com/office/drawing/2014/main" id="{8D098381-53AB-412F-AD74-B160FA9BF6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2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69" name="Oval 3798">
                <a:extLst>
                  <a:ext uri="{FF2B5EF4-FFF2-40B4-BE49-F238E27FC236}">
                    <a16:creationId xmlns:a16="http://schemas.microsoft.com/office/drawing/2014/main" id="{662B398B-CCF6-453F-B8D6-A3FAB188F4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0" name="Oval 3799">
                <a:extLst>
                  <a:ext uri="{FF2B5EF4-FFF2-40B4-BE49-F238E27FC236}">
                    <a16:creationId xmlns:a16="http://schemas.microsoft.com/office/drawing/2014/main" id="{C16B49B7-8948-4159-8F45-13EC2143F8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2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1" name="Oval 3800">
                <a:extLst>
                  <a:ext uri="{FF2B5EF4-FFF2-40B4-BE49-F238E27FC236}">
                    <a16:creationId xmlns:a16="http://schemas.microsoft.com/office/drawing/2014/main" id="{D4844912-8C71-4171-AA41-631C549614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6" y="220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2" name="Oval 3801">
                <a:extLst>
                  <a:ext uri="{FF2B5EF4-FFF2-40B4-BE49-F238E27FC236}">
                    <a16:creationId xmlns:a16="http://schemas.microsoft.com/office/drawing/2014/main" id="{5F23FA45-E3DD-4B83-9474-47522EA7F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2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3" name="Oval 3802">
                <a:extLst>
                  <a:ext uri="{FF2B5EF4-FFF2-40B4-BE49-F238E27FC236}">
                    <a16:creationId xmlns:a16="http://schemas.microsoft.com/office/drawing/2014/main" id="{3F823244-637F-4D04-8D70-51C7930F4C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6" y="216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4" name="Oval 3803">
                <a:extLst>
                  <a:ext uri="{FF2B5EF4-FFF2-40B4-BE49-F238E27FC236}">
                    <a16:creationId xmlns:a16="http://schemas.microsoft.com/office/drawing/2014/main" id="{95FEA1DE-0B18-491B-86BF-5457893FD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218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5" name="Oval 3804">
                <a:extLst>
                  <a:ext uri="{FF2B5EF4-FFF2-40B4-BE49-F238E27FC236}">
                    <a16:creationId xmlns:a16="http://schemas.microsoft.com/office/drawing/2014/main" id="{6726C632-01C7-4D3C-8A7A-463DA78DA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9" y="22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6" name="Oval 3805">
                <a:extLst>
                  <a:ext uri="{FF2B5EF4-FFF2-40B4-BE49-F238E27FC236}">
                    <a16:creationId xmlns:a16="http://schemas.microsoft.com/office/drawing/2014/main" id="{FB46AAE1-24CA-4A76-9BB5-2EB25202CB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7" name="Oval 3806">
                <a:extLst>
                  <a:ext uri="{FF2B5EF4-FFF2-40B4-BE49-F238E27FC236}">
                    <a16:creationId xmlns:a16="http://schemas.microsoft.com/office/drawing/2014/main" id="{734F5E87-D8BC-481E-A33A-24DCDCF2AD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21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8" name="Oval 3807">
                <a:extLst>
                  <a:ext uri="{FF2B5EF4-FFF2-40B4-BE49-F238E27FC236}">
                    <a16:creationId xmlns:a16="http://schemas.microsoft.com/office/drawing/2014/main" id="{6BC7C184-6E9E-44BF-997A-0ADBF9BA7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21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79" name="Oval 3808">
                <a:extLst>
                  <a:ext uri="{FF2B5EF4-FFF2-40B4-BE49-F238E27FC236}">
                    <a16:creationId xmlns:a16="http://schemas.microsoft.com/office/drawing/2014/main" id="{6E9BFC2D-0C45-44D1-B078-7260055620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2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0" name="Oval 3809">
                <a:extLst>
                  <a:ext uri="{FF2B5EF4-FFF2-40B4-BE49-F238E27FC236}">
                    <a16:creationId xmlns:a16="http://schemas.microsoft.com/office/drawing/2014/main" id="{A99EEA04-72C4-4A3B-A47E-C70CBDFC7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2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1" name="Oval 3810">
                <a:extLst>
                  <a:ext uri="{FF2B5EF4-FFF2-40B4-BE49-F238E27FC236}">
                    <a16:creationId xmlns:a16="http://schemas.microsoft.com/office/drawing/2014/main" id="{0BC6D46D-0FDD-494F-8198-B85B0D914C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6" y="22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2" name="Oval 3811">
                <a:extLst>
                  <a:ext uri="{FF2B5EF4-FFF2-40B4-BE49-F238E27FC236}">
                    <a16:creationId xmlns:a16="http://schemas.microsoft.com/office/drawing/2014/main" id="{44EDD544-75DE-4F0C-8C7A-428B4538E3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1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3" name="Oval 3812">
                <a:extLst>
                  <a:ext uri="{FF2B5EF4-FFF2-40B4-BE49-F238E27FC236}">
                    <a16:creationId xmlns:a16="http://schemas.microsoft.com/office/drawing/2014/main" id="{D47822EB-19F2-4667-9545-9E2661033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1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4" name="Oval 3813">
                <a:extLst>
                  <a:ext uri="{FF2B5EF4-FFF2-40B4-BE49-F238E27FC236}">
                    <a16:creationId xmlns:a16="http://schemas.microsoft.com/office/drawing/2014/main" id="{9E0E7549-1F74-443F-9BE3-25B00BDB9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1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5" name="Oval 3814">
                <a:extLst>
                  <a:ext uri="{FF2B5EF4-FFF2-40B4-BE49-F238E27FC236}">
                    <a16:creationId xmlns:a16="http://schemas.microsoft.com/office/drawing/2014/main" id="{3484D58E-8C15-452B-B3E4-40E8670E0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2" y="21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6" name="Oval 3815">
                <a:extLst>
                  <a:ext uri="{FF2B5EF4-FFF2-40B4-BE49-F238E27FC236}">
                    <a16:creationId xmlns:a16="http://schemas.microsoft.com/office/drawing/2014/main" id="{2CAED73D-F02A-4D1E-9A80-294638C21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1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7" name="Oval 3816">
                <a:extLst>
                  <a:ext uri="{FF2B5EF4-FFF2-40B4-BE49-F238E27FC236}">
                    <a16:creationId xmlns:a16="http://schemas.microsoft.com/office/drawing/2014/main" id="{B0BDE5DE-83E6-4FD9-8565-0783A5F456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1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8" name="Oval 3817">
                <a:extLst>
                  <a:ext uri="{FF2B5EF4-FFF2-40B4-BE49-F238E27FC236}">
                    <a16:creationId xmlns:a16="http://schemas.microsoft.com/office/drawing/2014/main" id="{AC3C357D-AD52-4953-AAE3-8E2BACD20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2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89" name="Oval 3818">
                <a:extLst>
                  <a:ext uri="{FF2B5EF4-FFF2-40B4-BE49-F238E27FC236}">
                    <a16:creationId xmlns:a16="http://schemas.microsoft.com/office/drawing/2014/main" id="{3085E211-39C2-4698-BE3C-6823F59963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4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0" name="Oval 3819">
                <a:extLst>
                  <a:ext uri="{FF2B5EF4-FFF2-40B4-BE49-F238E27FC236}">
                    <a16:creationId xmlns:a16="http://schemas.microsoft.com/office/drawing/2014/main" id="{C48591AF-2DDF-4E90-A9CB-BB1CDB703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2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1" name="Oval 3820">
                <a:extLst>
                  <a:ext uri="{FF2B5EF4-FFF2-40B4-BE49-F238E27FC236}">
                    <a16:creationId xmlns:a16="http://schemas.microsoft.com/office/drawing/2014/main" id="{D6CD3C18-DC4E-4DDC-92A5-D0B4805597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4" y="21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2" name="Oval 3821">
                <a:extLst>
                  <a:ext uri="{FF2B5EF4-FFF2-40B4-BE49-F238E27FC236}">
                    <a16:creationId xmlns:a16="http://schemas.microsoft.com/office/drawing/2014/main" id="{E1595EBF-33BA-4FB5-8C3A-2499526CC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21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3" name="Oval 3822">
                <a:extLst>
                  <a:ext uri="{FF2B5EF4-FFF2-40B4-BE49-F238E27FC236}">
                    <a16:creationId xmlns:a16="http://schemas.microsoft.com/office/drawing/2014/main" id="{84B8DFD1-5ACA-48D1-8639-9884BAB3B3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15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4" name="Oval 3823">
                <a:extLst>
                  <a:ext uri="{FF2B5EF4-FFF2-40B4-BE49-F238E27FC236}">
                    <a16:creationId xmlns:a16="http://schemas.microsoft.com/office/drawing/2014/main" id="{554BD994-96D9-4148-9412-803E725B32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5" name="Oval 3824">
                <a:extLst>
                  <a:ext uri="{FF2B5EF4-FFF2-40B4-BE49-F238E27FC236}">
                    <a16:creationId xmlns:a16="http://schemas.microsoft.com/office/drawing/2014/main" id="{58E61495-52AF-4F26-B239-3B481F0131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2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6" name="Oval 3825">
                <a:extLst>
                  <a:ext uri="{FF2B5EF4-FFF2-40B4-BE49-F238E27FC236}">
                    <a16:creationId xmlns:a16="http://schemas.microsoft.com/office/drawing/2014/main" id="{B8A4AC74-A674-4592-B76E-5856C7F6F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7" name="Oval 3826">
                <a:extLst>
                  <a:ext uri="{FF2B5EF4-FFF2-40B4-BE49-F238E27FC236}">
                    <a16:creationId xmlns:a16="http://schemas.microsoft.com/office/drawing/2014/main" id="{96B867A4-6DCA-419A-B2B8-C8DFF484B2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6" y="220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8" name="Oval 3827">
                <a:extLst>
                  <a:ext uri="{FF2B5EF4-FFF2-40B4-BE49-F238E27FC236}">
                    <a16:creationId xmlns:a16="http://schemas.microsoft.com/office/drawing/2014/main" id="{1DB5BC3F-0615-44A9-8950-C675EB45C9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2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99" name="Oval 3828">
                <a:extLst>
                  <a:ext uri="{FF2B5EF4-FFF2-40B4-BE49-F238E27FC236}">
                    <a16:creationId xmlns:a16="http://schemas.microsoft.com/office/drawing/2014/main" id="{F915C5CE-3CB1-432C-BA60-DD44F06A1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225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0" name="Oval 3829">
                <a:extLst>
                  <a:ext uri="{FF2B5EF4-FFF2-40B4-BE49-F238E27FC236}">
                    <a16:creationId xmlns:a16="http://schemas.microsoft.com/office/drawing/2014/main" id="{88D4B6AB-F49D-43E8-BBD7-8F3F140E25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1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1" name="Oval 3830">
                <a:extLst>
                  <a:ext uri="{FF2B5EF4-FFF2-40B4-BE49-F238E27FC236}">
                    <a16:creationId xmlns:a16="http://schemas.microsoft.com/office/drawing/2014/main" id="{FE7C5B60-5253-4280-9792-D5068F6C40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1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2" name="Oval 3831">
                <a:extLst>
                  <a:ext uri="{FF2B5EF4-FFF2-40B4-BE49-F238E27FC236}">
                    <a16:creationId xmlns:a16="http://schemas.microsoft.com/office/drawing/2014/main" id="{646A0744-FB95-4839-B02C-DB77C1CA54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3" name="Oval 3832">
                <a:extLst>
                  <a:ext uri="{FF2B5EF4-FFF2-40B4-BE49-F238E27FC236}">
                    <a16:creationId xmlns:a16="http://schemas.microsoft.com/office/drawing/2014/main" id="{2923C876-C0E4-41F4-B032-8678A65285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1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4" name="Oval 3833">
                <a:extLst>
                  <a:ext uri="{FF2B5EF4-FFF2-40B4-BE49-F238E27FC236}">
                    <a16:creationId xmlns:a16="http://schemas.microsoft.com/office/drawing/2014/main" id="{0AD0AEBF-9067-4856-90A6-60F91A2D0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0" y="221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5" name="Oval 3834">
                <a:extLst>
                  <a:ext uri="{FF2B5EF4-FFF2-40B4-BE49-F238E27FC236}">
                    <a16:creationId xmlns:a16="http://schemas.microsoft.com/office/drawing/2014/main" id="{EE2BAF2C-4A5D-4217-87B8-C629DF4E18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2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6" name="Oval 3835">
                <a:extLst>
                  <a:ext uri="{FF2B5EF4-FFF2-40B4-BE49-F238E27FC236}">
                    <a16:creationId xmlns:a16="http://schemas.microsoft.com/office/drawing/2014/main" id="{2A6FFE5B-9FE2-4B09-88F2-517C6E8A9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0" y="22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7" name="Oval 3836">
                <a:extLst>
                  <a:ext uri="{FF2B5EF4-FFF2-40B4-BE49-F238E27FC236}">
                    <a16:creationId xmlns:a16="http://schemas.microsoft.com/office/drawing/2014/main" id="{5CDAD44F-561B-4B5B-8728-0E9166A6E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17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8" name="Oval 3837">
                <a:extLst>
                  <a:ext uri="{FF2B5EF4-FFF2-40B4-BE49-F238E27FC236}">
                    <a16:creationId xmlns:a16="http://schemas.microsoft.com/office/drawing/2014/main" id="{1F9D8D7B-3282-4596-B38D-BFA6AB1A9F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1" y="218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09" name="Freeform 3838">
                <a:extLst>
                  <a:ext uri="{FF2B5EF4-FFF2-40B4-BE49-F238E27FC236}">
                    <a16:creationId xmlns:a16="http://schemas.microsoft.com/office/drawing/2014/main" id="{575A42A0-3F6A-4469-9005-6D6DCC48D7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276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1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0" name="Oval 3839">
                <a:extLst>
                  <a:ext uri="{FF2B5EF4-FFF2-40B4-BE49-F238E27FC236}">
                    <a16:creationId xmlns:a16="http://schemas.microsoft.com/office/drawing/2014/main" id="{72654403-6676-4CFE-A004-233DCF52FE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1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1" name="Freeform 3840">
                <a:extLst>
                  <a:ext uri="{FF2B5EF4-FFF2-40B4-BE49-F238E27FC236}">
                    <a16:creationId xmlns:a16="http://schemas.microsoft.com/office/drawing/2014/main" id="{3BA616E6-4777-4747-AE51-0C3AEBC838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224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2" name="Oval 3841">
                <a:extLst>
                  <a:ext uri="{FF2B5EF4-FFF2-40B4-BE49-F238E27FC236}">
                    <a16:creationId xmlns:a16="http://schemas.microsoft.com/office/drawing/2014/main" id="{BD58BC63-6B52-407C-9C65-E9F105C091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2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3" name="Oval 3842">
                <a:extLst>
                  <a:ext uri="{FF2B5EF4-FFF2-40B4-BE49-F238E27FC236}">
                    <a16:creationId xmlns:a16="http://schemas.microsoft.com/office/drawing/2014/main" id="{BC60622F-1D6D-43AA-9DC2-7F7F9A50BA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22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4" name="Freeform 3843">
                <a:extLst>
                  <a:ext uri="{FF2B5EF4-FFF2-40B4-BE49-F238E27FC236}">
                    <a16:creationId xmlns:a16="http://schemas.microsoft.com/office/drawing/2014/main" id="{AF510C6C-AD07-479E-A6DD-4480F3E5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255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42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5" name="Freeform 3844">
                <a:extLst>
                  <a:ext uri="{FF2B5EF4-FFF2-40B4-BE49-F238E27FC236}">
                    <a16:creationId xmlns:a16="http://schemas.microsoft.com/office/drawing/2014/main" id="{74D8F935-ECAC-47A9-9032-8236386EEE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248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1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16" name="Oval 3845">
                <a:extLst>
                  <a:ext uri="{FF2B5EF4-FFF2-40B4-BE49-F238E27FC236}">
                    <a16:creationId xmlns:a16="http://schemas.microsoft.com/office/drawing/2014/main" id="{7F1846F0-FBDB-4DC5-97BF-476D130E4F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1" y="216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7" name="Oval 3846">
                <a:extLst>
                  <a:ext uri="{FF2B5EF4-FFF2-40B4-BE49-F238E27FC236}">
                    <a16:creationId xmlns:a16="http://schemas.microsoft.com/office/drawing/2014/main" id="{421F2F4B-9A02-4CC1-B427-1642F019C5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8" name="Oval 3847">
                <a:extLst>
                  <a:ext uri="{FF2B5EF4-FFF2-40B4-BE49-F238E27FC236}">
                    <a16:creationId xmlns:a16="http://schemas.microsoft.com/office/drawing/2014/main" id="{380CF7BA-5CBC-4D79-8B81-526F803781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8" y="22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19" name="Oval 3848">
                <a:extLst>
                  <a:ext uri="{FF2B5EF4-FFF2-40B4-BE49-F238E27FC236}">
                    <a16:creationId xmlns:a16="http://schemas.microsoft.com/office/drawing/2014/main" id="{BFE24B46-76BA-4069-8029-2B4519EB0C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18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0" name="Oval 3849">
                <a:extLst>
                  <a:ext uri="{FF2B5EF4-FFF2-40B4-BE49-F238E27FC236}">
                    <a16:creationId xmlns:a16="http://schemas.microsoft.com/office/drawing/2014/main" id="{57B3DCCB-DED0-4FED-BB4C-7149457BB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1" name="Freeform 3850">
                <a:extLst>
                  <a:ext uri="{FF2B5EF4-FFF2-40B4-BE49-F238E27FC236}">
                    <a16:creationId xmlns:a16="http://schemas.microsoft.com/office/drawing/2014/main" id="{175D16E2-9534-4D93-977F-ECB76399A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2287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39 h 4"/>
                  <a:gd name="T4" fmla="*/ 14 w 4"/>
                  <a:gd name="T5" fmla="*/ 14 h 4"/>
                  <a:gd name="T6" fmla="*/ 39 w 4"/>
                  <a:gd name="T7" fmla="*/ 0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2" name="Freeform 3851">
                <a:extLst>
                  <a:ext uri="{FF2B5EF4-FFF2-40B4-BE49-F238E27FC236}">
                    <a16:creationId xmlns:a16="http://schemas.microsoft.com/office/drawing/2014/main" id="{97DC5239-5EF2-49FE-AE58-4D6B677E57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87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3" name="Freeform 3852">
                <a:extLst>
                  <a:ext uri="{FF2B5EF4-FFF2-40B4-BE49-F238E27FC236}">
                    <a16:creationId xmlns:a16="http://schemas.microsoft.com/office/drawing/2014/main" id="{C330EA90-B010-4FE3-B9B5-134BAB4310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3" y="2262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4" name="Freeform 3853">
                <a:extLst>
                  <a:ext uri="{FF2B5EF4-FFF2-40B4-BE49-F238E27FC236}">
                    <a16:creationId xmlns:a16="http://schemas.microsoft.com/office/drawing/2014/main" id="{DD021DF4-C3FC-4D04-B5DE-2DB2E21EC6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27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5" name="Freeform 3854">
                <a:extLst>
                  <a:ext uri="{FF2B5EF4-FFF2-40B4-BE49-F238E27FC236}">
                    <a16:creationId xmlns:a16="http://schemas.microsoft.com/office/drawing/2014/main" id="{F32F2684-BB16-431D-97BB-0FF901325C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298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26" name="Oval 3855">
                <a:extLst>
                  <a:ext uri="{FF2B5EF4-FFF2-40B4-BE49-F238E27FC236}">
                    <a16:creationId xmlns:a16="http://schemas.microsoft.com/office/drawing/2014/main" id="{2D41F4B0-B1C1-44BE-8E28-350AE2DDF8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1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7" name="Oval 3856">
                <a:extLst>
                  <a:ext uri="{FF2B5EF4-FFF2-40B4-BE49-F238E27FC236}">
                    <a16:creationId xmlns:a16="http://schemas.microsoft.com/office/drawing/2014/main" id="{9DBCB310-B367-4FBA-B0F8-C3323AC885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10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8" name="Oval 3857">
                <a:extLst>
                  <a:ext uri="{FF2B5EF4-FFF2-40B4-BE49-F238E27FC236}">
                    <a16:creationId xmlns:a16="http://schemas.microsoft.com/office/drawing/2014/main" id="{2D533BA8-6C61-4048-9B83-A0FDD647D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1" y="208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29" name="Oval 3858">
                <a:extLst>
                  <a:ext uri="{FF2B5EF4-FFF2-40B4-BE49-F238E27FC236}">
                    <a16:creationId xmlns:a16="http://schemas.microsoft.com/office/drawing/2014/main" id="{BDCAE80F-17D3-4A8B-A06D-487A72084E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1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0" name="Oval 3859">
                <a:extLst>
                  <a:ext uri="{FF2B5EF4-FFF2-40B4-BE49-F238E27FC236}">
                    <a16:creationId xmlns:a16="http://schemas.microsoft.com/office/drawing/2014/main" id="{8386B620-1439-4E8E-9E6F-2F1175B6F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1" y="21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1" name="Oval 3860">
                <a:extLst>
                  <a:ext uri="{FF2B5EF4-FFF2-40B4-BE49-F238E27FC236}">
                    <a16:creationId xmlns:a16="http://schemas.microsoft.com/office/drawing/2014/main" id="{2DA5AEAA-1115-42E6-8AF1-6D604301B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7" y="21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2" name="Oval 3861">
                <a:extLst>
                  <a:ext uri="{FF2B5EF4-FFF2-40B4-BE49-F238E27FC236}">
                    <a16:creationId xmlns:a16="http://schemas.microsoft.com/office/drawing/2014/main" id="{F60CD8E6-C76A-461E-9154-BD3345B0E3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7" y="21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3" name="Oval 3862">
                <a:extLst>
                  <a:ext uri="{FF2B5EF4-FFF2-40B4-BE49-F238E27FC236}">
                    <a16:creationId xmlns:a16="http://schemas.microsoft.com/office/drawing/2014/main" id="{947E5F68-9402-46AA-82DD-4A42DD0C2E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1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4" name="Oval 3863">
                <a:extLst>
                  <a:ext uri="{FF2B5EF4-FFF2-40B4-BE49-F238E27FC236}">
                    <a16:creationId xmlns:a16="http://schemas.microsoft.com/office/drawing/2014/main" id="{5068DE0B-1FC4-4593-B328-60852C2170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20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5" name="Oval 3864">
                <a:extLst>
                  <a:ext uri="{FF2B5EF4-FFF2-40B4-BE49-F238E27FC236}">
                    <a16:creationId xmlns:a16="http://schemas.microsoft.com/office/drawing/2014/main" id="{69ABFC18-F86B-4400-8995-FF1ACDAA48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1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6" name="Oval 3865">
                <a:extLst>
                  <a:ext uri="{FF2B5EF4-FFF2-40B4-BE49-F238E27FC236}">
                    <a16:creationId xmlns:a16="http://schemas.microsoft.com/office/drawing/2014/main" id="{E79F872C-EB02-4942-A381-8D78FF5670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20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7" name="Oval 3866">
                <a:extLst>
                  <a:ext uri="{FF2B5EF4-FFF2-40B4-BE49-F238E27FC236}">
                    <a16:creationId xmlns:a16="http://schemas.microsoft.com/office/drawing/2014/main" id="{2FDF9912-0E51-4D27-8796-BCA64305BF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11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8" name="Oval 3867">
                <a:extLst>
                  <a:ext uri="{FF2B5EF4-FFF2-40B4-BE49-F238E27FC236}">
                    <a16:creationId xmlns:a16="http://schemas.microsoft.com/office/drawing/2014/main" id="{FEC21973-54A2-444A-98EC-823852E31B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209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39" name="Oval 3868">
                <a:extLst>
                  <a:ext uri="{FF2B5EF4-FFF2-40B4-BE49-F238E27FC236}">
                    <a16:creationId xmlns:a16="http://schemas.microsoft.com/office/drawing/2014/main" id="{279310BA-1229-429D-9DCA-50689E0552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11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0" name="Oval 3869">
                <a:extLst>
                  <a:ext uri="{FF2B5EF4-FFF2-40B4-BE49-F238E27FC236}">
                    <a16:creationId xmlns:a16="http://schemas.microsoft.com/office/drawing/2014/main" id="{F80C45D3-B67B-4DE0-B55D-957BF5294A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0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1" name="Oval 3870">
                <a:extLst>
                  <a:ext uri="{FF2B5EF4-FFF2-40B4-BE49-F238E27FC236}">
                    <a16:creationId xmlns:a16="http://schemas.microsoft.com/office/drawing/2014/main" id="{6B78ECE5-87F7-4108-9200-A543D9D8E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1" y="20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2" name="Oval 3871">
                <a:extLst>
                  <a:ext uri="{FF2B5EF4-FFF2-40B4-BE49-F238E27FC236}">
                    <a16:creationId xmlns:a16="http://schemas.microsoft.com/office/drawing/2014/main" id="{62C42734-8E3C-44A3-8CE8-8EEAE52CA5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3" name="Oval 3872">
                <a:extLst>
                  <a:ext uri="{FF2B5EF4-FFF2-40B4-BE49-F238E27FC236}">
                    <a16:creationId xmlns:a16="http://schemas.microsoft.com/office/drawing/2014/main" id="{E0D2AA93-DDED-4521-9952-583F6E24E6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4" name="Oval 3873">
                <a:extLst>
                  <a:ext uri="{FF2B5EF4-FFF2-40B4-BE49-F238E27FC236}">
                    <a16:creationId xmlns:a16="http://schemas.microsoft.com/office/drawing/2014/main" id="{B52CBB9E-FCB2-4289-912E-F7C7EDCD7F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5" name="Oval 3874">
                <a:extLst>
                  <a:ext uri="{FF2B5EF4-FFF2-40B4-BE49-F238E27FC236}">
                    <a16:creationId xmlns:a16="http://schemas.microsoft.com/office/drawing/2014/main" id="{6684F937-8FFB-48C2-9F37-62522B7E4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4" y="20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6" name="Oval 3875">
                <a:extLst>
                  <a:ext uri="{FF2B5EF4-FFF2-40B4-BE49-F238E27FC236}">
                    <a16:creationId xmlns:a16="http://schemas.microsoft.com/office/drawing/2014/main" id="{BDE0BE52-8C9B-4DD4-9E81-69FDE665E2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111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7" name="Oval 3876">
                <a:extLst>
                  <a:ext uri="{FF2B5EF4-FFF2-40B4-BE49-F238E27FC236}">
                    <a16:creationId xmlns:a16="http://schemas.microsoft.com/office/drawing/2014/main" id="{49F90393-48A7-499C-8477-E9D5574FB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212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8" name="Oval 3877">
                <a:extLst>
                  <a:ext uri="{FF2B5EF4-FFF2-40B4-BE49-F238E27FC236}">
                    <a16:creationId xmlns:a16="http://schemas.microsoft.com/office/drawing/2014/main" id="{0384C0F6-606D-471C-8B16-3E37EA27FE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14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49" name="Oval 3878">
                <a:extLst>
                  <a:ext uri="{FF2B5EF4-FFF2-40B4-BE49-F238E27FC236}">
                    <a16:creationId xmlns:a16="http://schemas.microsoft.com/office/drawing/2014/main" id="{4C0C74D6-3268-463E-8EA1-19A991A83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0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0" name="Oval 3879">
                <a:extLst>
                  <a:ext uri="{FF2B5EF4-FFF2-40B4-BE49-F238E27FC236}">
                    <a16:creationId xmlns:a16="http://schemas.microsoft.com/office/drawing/2014/main" id="{67CDE4E0-D52D-4448-9164-33914794B4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20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1" name="Oval 3880">
                <a:extLst>
                  <a:ext uri="{FF2B5EF4-FFF2-40B4-BE49-F238E27FC236}">
                    <a16:creationId xmlns:a16="http://schemas.microsoft.com/office/drawing/2014/main" id="{A64D1366-0ABB-4024-87F9-7C2E3086C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8" y="20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2" name="Oval 3881">
                <a:extLst>
                  <a:ext uri="{FF2B5EF4-FFF2-40B4-BE49-F238E27FC236}">
                    <a16:creationId xmlns:a16="http://schemas.microsoft.com/office/drawing/2014/main" id="{0865646C-A1A1-4A63-A0A4-9695D473C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20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3" name="Oval 3882">
                <a:extLst>
                  <a:ext uri="{FF2B5EF4-FFF2-40B4-BE49-F238E27FC236}">
                    <a16:creationId xmlns:a16="http://schemas.microsoft.com/office/drawing/2014/main" id="{66056CAE-FA35-4C0D-961A-2999C766F6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0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4" name="Oval 3883">
                <a:extLst>
                  <a:ext uri="{FF2B5EF4-FFF2-40B4-BE49-F238E27FC236}">
                    <a16:creationId xmlns:a16="http://schemas.microsoft.com/office/drawing/2014/main" id="{7247799E-32FD-4565-A495-D9A2CE4F4D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20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5" name="Oval 3884">
                <a:extLst>
                  <a:ext uri="{FF2B5EF4-FFF2-40B4-BE49-F238E27FC236}">
                    <a16:creationId xmlns:a16="http://schemas.microsoft.com/office/drawing/2014/main" id="{E2C5A6FE-AF76-42DC-9F73-391EBB68C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0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6" name="Oval 3885">
                <a:extLst>
                  <a:ext uri="{FF2B5EF4-FFF2-40B4-BE49-F238E27FC236}">
                    <a16:creationId xmlns:a16="http://schemas.microsoft.com/office/drawing/2014/main" id="{9485F528-2BA2-4295-98AB-9D4BE8C2E9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0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7" name="Oval 3886">
                <a:extLst>
                  <a:ext uri="{FF2B5EF4-FFF2-40B4-BE49-F238E27FC236}">
                    <a16:creationId xmlns:a16="http://schemas.microsoft.com/office/drawing/2014/main" id="{16B6F608-8A5E-46A8-945A-6853F2E27B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21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8" name="Oval 3887">
                <a:extLst>
                  <a:ext uri="{FF2B5EF4-FFF2-40B4-BE49-F238E27FC236}">
                    <a16:creationId xmlns:a16="http://schemas.microsoft.com/office/drawing/2014/main" id="{941CD3A3-3F43-4BC5-87D8-2761974337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21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59" name="Oval 3888">
                <a:extLst>
                  <a:ext uri="{FF2B5EF4-FFF2-40B4-BE49-F238E27FC236}">
                    <a16:creationId xmlns:a16="http://schemas.microsoft.com/office/drawing/2014/main" id="{7A9FC42E-5660-4546-BCCE-FF8CEBEF79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1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0" name="Oval 3889">
                <a:extLst>
                  <a:ext uri="{FF2B5EF4-FFF2-40B4-BE49-F238E27FC236}">
                    <a16:creationId xmlns:a16="http://schemas.microsoft.com/office/drawing/2014/main" id="{85EDD981-6658-4559-9417-E7B3CD4EE9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1" name="Oval 3890">
                <a:extLst>
                  <a:ext uri="{FF2B5EF4-FFF2-40B4-BE49-F238E27FC236}">
                    <a16:creationId xmlns:a16="http://schemas.microsoft.com/office/drawing/2014/main" id="{D3D02BD5-7836-4B31-B233-0202B88BE2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0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2" name="Oval 3891">
                <a:extLst>
                  <a:ext uri="{FF2B5EF4-FFF2-40B4-BE49-F238E27FC236}">
                    <a16:creationId xmlns:a16="http://schemas.microsoft.com/office/drawing/2014/main" id="{1497E63C-FC01-46F5-9788-CA0709B04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7" y="208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3" name="Oval 3892">
                <a:extLst>
                  <a:ext uri="{FF2B5EF4-FFF2-40B4-BE49-F238E27FC236}">
                    <a16:creationId xmlns:a16="http://schemas.microsoft.com/office/drawing/2014/main" id="{3CE93E3B-6C82-476D-A42A-8DCF069112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0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4" name="Oval 3893">
                <a:extLst>
                  <a:ext uri="{FF2B5EF4-FFF2-40B4-BE49-F238E27FC236}">
                    <a16:creationId xmlns:a16="http://schemas.microsoft.com/office/drawing/2014/main" id="{02ECF438-1595-4A9D-A09C-954E3534DF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19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5" name="Oval 3894">
                <a:extLst>
                  <a:ext uri="{FF2B5EF4-FFF2-40B4-BE49-F238E27FC236}">
                    <a16:creationId xmlns:a16="http://schemas.microsoft.com/office/drawing/2014/main" id="{C4BA50F1-70BE-4580-812D-9A91FEF3F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0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6" name="Oval 3895">
                <a:extLst>
                  <a:ext uri="{FF2B5EF4-FFF2-40B4-BE49-F238E27FC236}">
                    <a16:creationId xmlns:a16="http://schemas.microsoft.com/office/drawing/2014/main" id="{61249EA3-BCB3-49B8-8A80-D545061BCA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3" y="20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7" name="Oval 3896">
                <a:extLst>
                  <a:ext uri="{FF2B5EF4-FFF2-40B4-BE49-F238E27FC236}">
                    <a16:creationId xmlns:a16="http://schemas.microsoft.com/office/drawing/2014/main" id="{3C0EB0ED-8142-44CB-94F7-67D6066F43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1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8" name="Oval 3897">
                <a:extLst>
                  <a:ext uri="{FF2B5EF4-FFF2-40B4-BE49-F238E27FC236}">
                    <a16:creationId xmlns:a16="http://schemas.microsoft.com/office/drawing/2014/main" id="{80205BD6-A372-4F59-814F-D0446017FD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6" y="207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69" name="Oval 3898">
                <a:extLst>
                  <a:ext uri="{FF2B5EF4-FFF2-40B4-BE49-F238E27FC236}">
                    <a16:creationId xmlns:a16="http://schemas.microsoft.com/office/drawing/2014/main" id="{CAFF383C-E747-4B42-B83A-BD5086908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0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0" name="Oval 3899">
                <a:extLst>
                  <a:ext uri="{FF2B5EF4-FFF2-40B4-BE49-F238E27FC236}">
                    <a16:creationId xmlns:a16="http://schemas.microsoft.com/office/drawing/2014/main" id="{172EB6D9-74AB-4753-B5E8-800C0A8DF8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0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1" name="Oval 3900">
                <a:extLst>
                  <a:ext uri="{FF2B5EF4-FFF2-40B4-BE49-F238E27FC236}">
                    <a16:creationId xmlns:a16="http://schemas.microsoft.com/office/drawing/2014/main" id="{542FB650-583E-4374-8677-24673B15C0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09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2" name="Oval 3901">
                <a:extLst>
                  <a:ext uri="{FF2B5EF4-FFF2-40B4-BE49-F238E27FC236}">
                    <a16:creationId xmlns:a16="http://schemas.microsoft.com/office/drawing/2014/main" id="{6950EE28-ED25-4F35-BEC9-A0893B4ABC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13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3" name="Oval 3902">
                <a:extLst>
                  <a:ext uri="{FF2B5EF4-FFF2-40B4-BE49-F238E27FC236}">
                    <a16:creationId xmlns:a16="http://schemas.microsoft.com/office/drawing/2014/main" id="{40FB89E9-8EB6-49A4-AAC2-B29F7A9DF3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211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4" name="Oval 3903">
                <a:extLst>
                  <a:ext uri="{FF2B5EF4-FFF2-40B4-BE49-F238E27FC236}">
                    <a16:creationId xmlns:a16="http://schemas.microsoft.com/office/drawing/2014/main" id="{9BD08915-3471-4BB3-A09D-92F65DB32C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3" y="21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5" name="Oval 3904">
                <a:extLst>
                  <a:ext uri="{FF2B5EF4-FFF2-40B4-BE49-F238E27FC236}">
                    <a16:creationId xmlns:a16="http://schemas.microsoft.com/office/drawing/2014/main" id="{89ADB220-42EA-45C0-88E6-5B50390872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1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6" name="Oval 3905">
                <a:extLst>
                  <a:ext uri="{FF2B5EF4-FFF2-40B4-BE49-F238E27FC236}">
                    <a16:creationId xmlns:a16="http://schemas.microsoft.com/office/drawing/2014/main" id="{9B38B184-279F-4F21-AC30-85C5D9F13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1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7" name="Oval 3906">
                <a:extLst>
                  <a:ext uri="{FF2B5EF4-FFF2-40B4-BE49-F238E27FC236}">
                    <a16:creationId xmlns:a16="http://schemas.microsoft.com/office/drawing/2014/main" id="{94162603-F20F-4F0B-8913-F46BB0668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0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8" name="Oval 3907">
                <a:extLst>
                  <a:ext uri="{FF2B5EF4-FFF2-40B4-BE49-F238E27FC236}">
                    <a16:creationId xmlns:a16="http://schemas.microsoft.com/office/drawing/2014/main" id="{30F4E9BB-7F84-4447-ACB9-EA7AC98154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2" y="21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79" name="Oval 3908">
                <a:extLst>
                  <a:ext uri="{FF2B5EF4-FFF2-40B4-BE49-F238E27FC236}">
                    <a16:creationId xmlns:a16="http://schemas.microsoft.com/office/drawing/2014/main" id="{14FD5124-E4EE-4023-BCD6-0D6893B40C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20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0" name="Oval 3909">
                <a:extLst>
                  <a:ext uri="{FF2B5EF4-FFF2-40B4-BE49-F238E27FC236}">
                    <a16:creationId xmlns:a16="http://schemas.microsoft.com/office/drawing/2014/main" id="{2747D61F-7D0C-4FA8-A221-B7DC3A0097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10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1" name="Oval 3910">
                <a:extLst>
                  <a:ext uri="{FF2B5EF4-FFF2-40B4-BE49-F238E27FC236}">
                    <a16:creationId xmlns:a16="http://schemas.microsoft.com/office/drawing/2014/main" id="{1DA21786-87B2-4E26-BFA4-6789BA4F7A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1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2" name="Oval 3911">
                <a:extLst>
                  <a:ext uri="{FF2B5EF4-FFF2-40B4-BE49-F238E27FC236}">
                    <a16:creationId xmlns:a16="http://schemas.microsoft.com/office/drawing/2014/main" id="{C323D346-5E60-4AC4-B581-FF521FC74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5" y="21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3" name="Oval 3912">
                <a:extLst>
                  <a:ext uri="{FF2B5EF4-FFF2-40B4-BE49-F238E27FC236}">
                    <a16:creationId xmlns:a16="http://schemas.microsoft.com/office/drawing/2014/main" id="{AC17CE34-B74A-4356-9D70-604001BAD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0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4" name="Oval 3913">
                <a:extLst>
                  <a:ext uri="{FF2B5EF4-FFF2-40B4-BE49-F238E27FC236}">
                    <a16:creationId xmlns:a16="http://schemas.microsoft.com/office/drawing/2014/main" id="{E99C81DA-FEA6-4BD7-8616-705B2D752D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20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5" name="Oval 3914">
                <a:extLst>
                  <a:ext uri="{FF2B5EF4-FFF2-40B4-BE49-F238E27FC236}">
                    <a16:creationId xmlns:a16="http://schemas.microsoft.com/office/drawing/2014/main" id="{D3A6C1A2-D7D5-4521-B56B-F29683077E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0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6" name="Oval 3915">
                <a:extLst>
                  <a:ext uri="{FF2B5EF4-FFF2-40B4-BE49-F238E27FC236}">
                    <a16:creationId xmlns:a16="http://schemas.microsoft.com/office/drawing/2014/main" id="{92011EA8-9153-45A5-B5A6-B53B1B25B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0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7" name="Oval 3916">
                <a:extLst>
                  <a:ext uri="{FF2B5EF4-FFF2-40B4-BE49-F238E27FC236}">
                    <a16:creationId xmlns:a16="http://schemas.microsoft.com/office/drawing/2014/main" id="{F7430ED0-221C-4FC7-981C-CF2B4AD99D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2" y="209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8" name="Oval 3917">
                <a:extLst>
                  <a:ext uri="{FF2B5EF4-FFF2-40B4-BE49-F238E27FC236}">
                    <a16:creationId xmlns:a16="http://schemas.microsoft.com/office/drawing/2014/main" id="{3010D15D-DF91-49D3-93AF-0FBA350045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21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89" name="Oval 3918">
                <a:extLst>
                  <a:ext uri="{FF2B5EF4-FFF2-40B4-BE49-F238E27FC236}">
                    <a16:creationId xmlns:a16="http://schemas.microsoft.com/office/drawing/2014/main" id="{3923BC30-BB84-439D-B07F-6E4C1CB71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212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0" name="Oval 3919">
                <a:extLst>
                  <a:ext uri="{FF2B5EF4-FFF2-40B4-BE49-F238E27FC236}">
                    <a16:creationId xmlns:a16="http://schemas.microsoft.com/office/drawing/2014/main" id="{141B71CA-7986-42CF-904C-92F132549A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1" name="Oval 3920">
                <a:extLst>
                  <a:ext uri="{FF2B5EF4-FFF2-40B4-BE49-F238E27FC236}">
                    <a16:creationId xmlns:a16="http://schemas.microsoft.com/office/drawing/2014/main" id="{FE1D4FDF-C1F1-48E4-A2C7-B5D5FE211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2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2" name="Oval 3921">
                <a:extLst>
                  <a:ext uri="{FF2B5EF4-FFF2-40B4-BE49-F238E27FC236}">
                    <a16:creationId xmlns:a16="http://schemas.microsoft.com/office/drawing/2014/main" id="{518C0839-909D-4808-88AF-1A18A4445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4" y="22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3" name="Oval 3922">
                <a:extLst>
                  <a:ext uri="{FF2B5EF4-FFF2-40B4-BE49-F238E27FC236}">
                    <a16:creationId xmlns:a16="http://schemas.microsoft.com/office/drawing/2014/main" id="{13512E39-6F75-4DFF-8AE4-D85CF8CD5E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29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4" name="Oval 3923">
                <a:extLst>
                  <a:ext uri="{FF2B5EF4-FFF2-40B4-BE49-F238E27FC236}">
                    <a16:creationId xmlns:a16="http://schemas.microsoft.com/office/drawing/2014/main" id="{DAB234DB-39C5-46EE-BDE4-C65C168FFC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6" y="232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5" name="Oval 3924">
                <a:extLst>
                  <a:ext uri="{FF2B5EF4-FFF2-40B4-BE49-F238E27FC236}">
                    <a16:creationId xmlns:a16="http://schemas.microsoft.com/office/drawing/2014/main" id="{AD1CAAFC-56C9-4627-B9E1-FF8F5C5C16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7" y="22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6" name="Oval 3925">
                <a:extLst>
                  <a:ext uri="{FF2B5EF4-FFF2-40B4-BE49-F238E27FC236}">
                    <a16:creationId xmlns:a16="http://schemas.microsoft.com/office/drawing/2014/main" id="{25CB7BB4-644B-4221-A89C-F0EE5E9166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233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7" name="Oval 3926">
                <a:extLst>
                  <a:ext uri="{FF2B5EF4-FFF2-40B4-BE49-F238E27FC236}">
                    <a16:creationId xmlns:a16="http://schemas.microsoft.com/office/drawing/2014/main" id="{CF365A59-19A1-45D0-BD8E-8D63B8066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2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8" name="Oval 3927">
                <a:extLst>
                  <a:ext uri="{FF2B5EF4-FFF2-40B4-BE49-F238E27FC236}">
                    <a16:creationId xmlns:a16="http://schemas.microsoft.com/office/drawing/2014/main" id="{F9572E23-9C06-472F-A7D0-1B090E189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29" y="23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699" name="Oval 3928">
                <a:extLst>
                  <a:ext uri="{FF2B5EF4-FFF2-40B4-BE49-F238E27FC236}">
                    <a16:creationId xmlns:a16="http://schemas.microsoft.com/office/drawing/2014/main" id="{13CCFA39-ABA7-4989-B433-CE82191457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23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0" name="Oval 3929">
                <a:extLst>
                  <a:ext uri="{FF2B5EF4-FFF2-40B4-BE49-F238E27FC236}">
                    <a16:creationId xmlns:a16="http://schemas.microsoft.com/office/drawing/2014/main" id="{76AF5ABD-4AE9-4027-81D6-CAA75868B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0" y="226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1" name="Oval 3930">
                <a:extLst>
                  <a:ext uri="{FF2B5EF4-FFF2-40B4-BE49-F238E27FC236}">
                    <a16:creationId xmlns:a16="http://schemas.microsoft.com/office/drawing/2014/main" id="{39038D6B-39E1-4C13-AAF4-B97D5EF337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32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2" name="Oval 3931">
                <a:extLst>
                  <a:ext uri="{FF2B5EF4-FFF2-40B4-BE49-F238E27FC236}">
                    <a16:creationId xmlns:a16="http://schemas.microsoft.com/office/drawing/2014/main" id="{2EAF267A-CA82-452D-A603-C72C061F6E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5" y="23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703" name="Oval 3932">
                <a:extLst>
                  <a:ext uri="{FF2B5EF4-FFF2-40B4-BE49-F238E27FC236}">
                    <a16:creationId xmlns:a16="http://schemas.microsoft.com/office/drawing/2014/main" id="{2B4F2839-A744-4582-806A-CD74283797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2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3" name="Group 4134">
              <a:extLst>
                <a:ext uri="{FF2B5EF4-FFF2-40B4-BE49-F238E27FC236}">
                  <a16:creationId xmlns:a16="http://schemas.microsoft.com/office/drawing/2014/main" id="{5E5C411A-3A22-4C69-A236-C01B66CABB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5" y="1939"/>
              <a:ext cx="444" cy="492"/>
              <a:chOff x="1015" y="1939"/>
              <a:chExt cx="444" cy="492"/>
            </a:xfrm>
          </p:grpSpPr>
          <p:sp>
            <p:nvSpPr>
              <p:cNvPr id="20304" name="Oval 3934">
                <a:extLst>
                  <a:ext uri="{FF2B5EF4-FFF2-40B4-BE49-F238E27FC236}">
                    <a16:creationId xmlns:a16="http://schemas.microsoft.com/office/drawing/2014/main" id="{AA551CD1-D5E7-4DD7-9D5D-B0C94189F2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2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5" name="Oval 3935">
                <a:extLst>
                  <a:ext uri="{FF2B5EF4-FFF2-40B4-BE49-F238E27FC236}">
                    <a16:creationId xmlns:a16="http://schemas.microsoft.com/office/drawing/2014/main" id="{815CDC5B-0F30-4A75-94ED-77668940A5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7" y="2283"/>
                <a:ext cx="9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6" name="Oval 3936">
                <a:extLst>
                  <a:ext uri="{FF2B5EF4-FFF2-40B4-BE49-F238E27FC236}">
                    <a16:creationId xmlns:a16="http://schemas.microsoft.com/office/drawing/2014/main" id="{034F50CD-50C0-4B97-9101-C4C05064CC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2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7" name="Oval 3937">
                <a:extLst>
                  <a:ext uri="{FF2B5EF4-FFF2-40B4-BE49-F238E27FC236}">
                    <a16:creationId xmlns:a16="http://schemas.microsoft.com/office/drawing/2014/main" id="{3E5A26C7-1BDA-4163-8563-FC941CC9B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3" y="22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8" name="Oval 3938">
                <a:extLst>
                  <a:ext uri="{FF2B5EF4-FFF2-40B4-BE49-F238E27FC236}">
                    <a16:creationId xmlns:a16="http://schemas.microsoft.com/office/drawing/2014/main" id="{C6B68ACF-2953-4CA8-BABE-4A1CDB2B20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2" y="231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9" name="Oval 3939">
                <a:extLst>
                  <a:ext uri="{FF2B5EF4-FFF2-40B4-BE49-F238E27FC236}">
                    <a16:creationId xmlns:a16="http://schemas.microsoft.com/office/drawing/2014/main" id="{EF85DCEE-2CF7-4F4E-BC4B-1D4AAC893E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3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0" name="Oval 3940">
                <a:extLst>
                  <a:ext uri="{FF2B5EF4-FFF2-40B4-BE49-F238E27FC236}">
                    <a16:creationId xmlns:a16="http://schemas.microsoft.com/office/drawing/2014/main" id="{AAB8308A-A157-4A5D-9DCD-DC4BF4F55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22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1" name="Oval 3941">
                <a:extLst>
                  <a:ext uri="{FF2B5EF4-FFF2-40B4-BE49-F238E27FC236}">
                    <a16:creationId xmlns:a16="http://schemas.microsoft.com/office/drawing/2014/main" id="{81E16D90-83E8-4460-98C0-2BB482B3E8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99" y="22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2" name="Oval 3942">
                <a:extLst>
                  <a:ext uri="{FF2B5EF4-FFF2-40B4-BE49-F238E27FC236}">
                    <a16:creationId xmlns:a16="http://schemas.microsoft.com/office/drawing/2014/main" id="{7282FB5F-5288-4554-A916-0A47FCBB3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9" y="2283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3" name="Oval 3943">
                <a:extLst>
                  <a:ext uri="{FF2B5EF4-FFF2-40B4-BE49-F238E27FC236}">
                    <a16:creationId xmlns:a16="http://schemas.microsoft.com/office/drawing/2014/main" id="{588ECB88-D0F5-4FEB-94E7-71813907B1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3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4" name="Oval 3944">
                <a:extLst>
                  <a:ext uri="{FF2B5EF4-FFF2-40B4-BE49-F238E27FC236}">
                    <a16:creationId xmlns:a16="http://schemas.microsoft.com/office/drawing/2014/main" id="{D006D213-3AAA-4D6D-88CE-89DFC84EA4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0" y="231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5" name="Oval 3945">
                <a:extLst>
                  <a:ext uri="{FF2B5EF4-FFF2-40B4-BE49-F238E27FC236}">
                    <a16:creationId xmlns:a16="http://schemas.microsoft.com/office/drawing/2014/main" id="{B192248A-F64C-478E-B92C-4F98757430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33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6" name="Oval 3946">
                <a:extLst>
                  <a:ext uri="{FF2B5EF4-FFF2-40B4-BE49-F238E27FC236}">
                    <a16:creationId xmlns:a16="http://schemas.microsoft.com/office/drawing/2014/main" id="{E3630427-3413-4F68-B69B-2CD6D7722A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23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7" name="Oval 3947">
                <a:extLst>
                  <a:ext uri="{FF2B5EF4-FFF2-40B4-BE49-F238E27FC236}">
                    <a16:creationId xmlns:a16="http://schemas.microsoft.com/office/drawing/2014/main" id="{97301E88-6E39-4016-A9F0-57BEE34E29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7" y="23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8" name="Oval 3948">
                <a:extLst>
                  <a:ext uri="{FF2B5EF4-FFF2-40B4-BE49-F238E27FC236}">
                    <a16:creationId xmlns:a16="http://schemas.microsoft.com/office/drawing/2014/main" id="{D4B95C89-FE5A-4C47-ADDB-4CE1F861E5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30" y="23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19" name="Oval 3949">
                <a:extLst>
                  <a:ext uri="{FF2B5EF4-FFF2-40B4-BE49-F238E27FC236}">
                    <a16:creationId xmlns:a16="http://schemas.microsoft.com/office/drawing/2014/main" id="{5FF3914E-CCFD-464A-847C-3B0D4A6CD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3" y="23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0" name="Freeform 3950">
                <a:extLst>
                  <a:ext uri="{FF2B5EF4-FFF2-40B4-BE49-F238E27FC236}">
                    <a16:creationId xmlns:a16="http://schemas.microsoft.com/office/drawing/2014/main" id="{F3D9D5FF-3093-4AE3-B9E1-75F93F9DBD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6" y="2234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1"/>
                      <a:pt x="2" y="0"/>
                      <a:pt x="3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1" name="Freeform 3951">
                <a:extLst>
                  <a:ext uri="{FF2B5EF4-FFF2-40B4-BE49-F238E27FC236}">
                    <a16:creationId xmlns:a16="http://schemas.microsoft.com/office/drawing/2014/main" id="{5B08F9D4-743C-4092-A82D-56C13724D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19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0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2" name="Freeform 3952">
                <a:extLst>
                  <a:ext uri="{FF2B5EF4-FFF2-40B4-BE49-F238E27FC236}">
                    <a16:creationId xmlns:a16="http://schemas.microsoft.com/office/drawing/2014/main" id="{5208CC8C-FCBA-4CE6-8ACD-B5DFF266B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20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3" name="Oval 3953">
                <a:extLst>
                  <a:ext uri="{FF2B5EF4-FFF2-40B4-BE49-F238E27FC236}">
                    <a16:creationId xmlns:a16="http://schemas.microsoft.com/office/drawing/2014/main" id="{0F01E0F3-30CC-4BBF-AE38-ED6F456610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4" name="Oval 3954">
                <a:extLst>
                  <a:ext uri="{FF2B5EF4-FFF2-40B4-BE49-F238E27FC236}">
                    <a16:creationId xmlns:a16="http://schemas.microsoft.com/office/drawing/2014/main" id="{8304E230-9895-4337-9F98-AC5F57FC4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4" y="225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5" name="Oval 3955">
                <a:extLst>
                  <a:ext uri="{FF2B5EF4-FFF2-40B4-BE49-F238E27FC236}">
                    <a16:creationId xmlns:a16="http://schemas.microsoft.com/office/drawing/2014/main" id="{2CE16274-3A4C-49A8-BBFF-7E8A8657B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1" y="22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6" name="Freeform 3956">
                <a:extLst>
                  <a:ext uri="{FF2B5EF4-FFF2-40B4-BE49-F238E27FC236}">
                    <a16:creationId xmlns:a16="http://schemas.microsoft.com/office/drawing/2014/main" id="{A55FC848-AD1D-4749-9E66-CCBED7DCA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6" y="2185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42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27" name="Oval 3957">
                <a:extLst>
                  <a:ext uri="{FF2B5EF4-FFF2-40B4-BE49-F238E27FC236}">
                    <a16:creationId xmlns:a16="http://schemas.microsoft.com/office/drawing/2014/main" id="{778AB448-E7FE-4384-84DB-358D1F43C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38" y="22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8" name="Oval 3958">
                <a:extLst>
                  <a:ext uri="{FF2B5EF4-FFF2-40B4-BE49-F238E27FC236}">
                    <a16:creationId xmlns:a16="http://schemas.microsoft.com/office/drawing/2014/main" id="{E6FDAF93-1173-4AF0-90F0-723AAB2F1E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57" y="228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29" name="Oval 3959">
                <a:extLst>
                  <a:ext uri="{FF2B5EF4-FFF2-40B4-BE49-F238E27FC236}">
                    <a16:creationId xmlns:a16="http://schemas.microsoft.com/office/drawing/2014/main" id="{955BB6E8-85F3-4DF6-A574-79DDBE96E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4" y="226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0" name="Oval 3960">
                <a:extLst>
                  <a:ext uri="{FF2B5EF4-FFF2-40B4-BE49-F238E27FC236}">
                    <a16:creationId xmlns:a16="http://schemas.microsoft.com/office/drawing/2014/main" id="{EF4168FC-72BC-48CA-9991-F5704EDB8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1" y="229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1" name="Oval 3961">
                <a:extLst>
                  <a:ext uri="{FF2B5EF4-FFF2-40B4-BE49-F238E27FC236}">
                    <a16:creationId xmlns:a16="http://schemas.microsoft.com/office/drawing/2014/main" id="{57450EE2-D993-4127-9A2A-5A4649F223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4" y="230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2" name="Oval 3962">
                <a:extLst>
                  <a:ext uri="{FF2B5EF4-FFF2-40B4-BE49-F238E27FC236}">
                    <a16:creationId xmlns:a16="http://schemas.microsoft.com/office/drawing/2014/main" id="{7AC9B2A5-CCD1-4EE1-AB21-C4FB87A8E7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67" y="23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3" name="Oval 3963">
                <a:extLst>
                  <a:ext uri="{FF2B5EF4-FFF2-40B4-BE49-F238E27FC236}">
                    <a16:creationId xmlns:a16="http://schemas.microsoft.com/office/drawing/2014/main" id="{F17645AE-3989-48A7-84E9-7933E5141A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25" y="2290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4" name="Freeform 3964">
                <a:extLst>
                  <a:ext uri="{FF2B5EF4-FFF2-40B4-BE49-F238E27FC236}">
                    <a16:creationId xmlns:a16="http://schemas.microsoft.com/office/drawing/2014/main" id="{23853C7D-2B5D-4185-A30C-29664EA5F4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0" y="2217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35" name="Oval 3965">
                <a:extLst>
                  <a:ext uri="{FF2B5EF4-FFF2-40B4-BE49-F238E27FC236}">
                    <a16:creationId xmlns:a16="http://schemas.microsoft.com/office/drawing/2014/main" id="{80838EC2-59D2-4235-AA29-94CB39CE5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25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6" name="Oval 3966">
                <a:extLst>
                  <a:ext uri="{FF2B5EF4-FFF2-40B4-BE49-F238E27FC236}">
                    <a16:creationId xmlns:a16="http://schemas.microsoft.com/office/drawing/2014/main" id="{B06664F8-1212-4ACF-A898-BDFD355DD4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77" y="224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7" name="Oval 3967">
                <a:extLst>
                  <a:ext uri="{FF2B5EF4-FFF2-40B4-BE49-F238E27FC236}">
                    <a16:creationId xmlns:a16="http://schemas.microsoft.com/office/drawing/2014/main" id="{E0CF26CD-564B-4214-9BD2-0159D8FD81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0" y="2312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8" name="Oval 3968">
                <a:extLst>
                  <a:ext uri="{FF2B5EF4-FFF2-40B4-BE49-F238E27FC236}">
                    <a16:creationId xmlns:a16="http://schemas.microsoft.com/office/drawing/2014/main" id="{C6DD147F-87CD-4C20-ADF1-8685DFE2E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87" y="232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39" name="Oval 3969">
                <a:extLst>
                  <a:ext uri="{FF2B5EF4-FFF2-40B4-BE49-F238E27FC236}">
                    <a16:creationId xmlns:a16="http://schemas.microsoft.com/office/drawing/2014/main" id="{67F1DB38-5B36-4FD4-B2E6-5FE52AF2B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04" y="233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0" name="Oval 3970">
                <a:extLst>
                  <a:ext uri="{FF2B5EF4-FFF2-40B4-BE49-F238E27FC236}">
                    <a16:creationId xmlns:a16="http://schemas.microsoft.com/office/drawing/2014/main" id="{3E30CFA0-C7B3-4B42-8246-F64DD5AE88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23" y="23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1" name="Oval 3971">
                <a:extLst>
                  <a:ext uri="{FF2B5EF4-FFF2-40B4-BE49-F238E27FC236}">
                    <a16:creationId xmlns:a16="http://schemas.microsoft.com/office/drawing/2014/main" id="{AEF5325A-9A8B-46AD-AAD2-A74CA91A0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48" y="2322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2" name="Oval 3972">
                <a:extLst>
                  <a:ext uri="{FF2B5EF4-FFF2-40B4-BE49-F238E27FC236}">
                    <a16:creationId xmlns:a16="http://schemas.microsoft.com/office/drawing/2014/main" id="{6A94D0E6-B885-440A-8ADC-C9C602E79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15" y="228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3" name="Oval 3973">
                <a:extLst>
                  <a:ext uri="{FF2B5EF4-FFF2-40B4-BE49-F238E27FC236}">
                    <a16:creationId xmlns:a16="http://schemas.microsoft.com/office/drawing/2014/main" id="{C9461FBC-21AE-4624-AC6B-2E1E2E00F1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2" y="22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4" name="Oval 3974">
                <a:extLst>
                  <a:ext uri="{FF2B5EF4-FFF2-40B4-BE49-F238E27FC236}">
                    <a16:creationId xmlns:a16="http://schemas.microsoft.com/office/drawing/2014/main" id="{C83D4B74-4935-417E-A063-81F65605A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2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5" name="Oval 3975">
                <a:extLst>
                  <a:ext uri="{FF2B5EF4-FFF2-40B4-BE49-F238E27FC236}">
                    <a16:creationId xmlns:a16="http://schemas.microsoft.com/office/drawing/2014/main" id="{592A0AB3-E3B0-4327-8BED-45D050CA9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221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6" name="Oval 3976">
                <a:extLst>
                  <a:ext uri="{FF2B5EF4-FFF2-40B4-BE49-F238E27FC236}">
                    <a16:creationId xmlns:a16="http://schemas.microsoft.com/office/drawing/2014/main" id="{D697F109-045C-4C0F-A580-2BF7B69877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2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7" name="Oval 3977">
                <a:extLst>
                  <a:ext uri="{FF2B5EF4-FFF2-40B4-BE49-F238E27FC236}">
                    <a16:creationId xmlns:a16="http://schemas.microsoft.com/office/drawing/2014/main" id="{F28EBCE8-D09F-4289-90C6-9096CE5E52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5" y="219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8" name="Oval 3978">
                <a:extLst>
                  <a:ext uri="{FF2B5EF4-FFF2-40B4-BE49-F238E27FC236}">
                    <a16:creationId xmlns:a16="http://schemas.microsoft.com/office/drawing/2014/main" id="{1FC2DEC0-EF3B-4FB7-A00D-7D6F2B007F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23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49" name="Oval 3979">
                <a:extLst>
                  <a:ext uri="{FF2B5EF4-FFF2-40B4-BE49-F238E27FC236}">
                    <a16:creationId xmlns:a16="http://schemas.microsoft.com/office/drawing/2014/main" id="{96569F07-7E09-4A7E-9429-F085FB629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5" y="22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0" name="Oval 3980">
                <a:extLst>
                  <a:ext uri="{FF2B5EF4-FFF2-40B4-BE49-F238E27FC236}">
                    <a16:creationId xmlns:a16="http://schemas.microsoft.com/office/drawing/2014/main" id="{FAA2CF55-D3D2-492F-88D2-F160F235DB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2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1" name="Oval 3981">
                <a:extLst>
                  <a:ext uri="{FF2B5EF4-FFF2-40B4-BE49-F238E27FC236}">
                    <a16:creationId xmlns:a16="http://schemas.microsoft.com/office/drawing/2014/main" id="{FAE5C0FA-9A52-4AFF-B43E-21AFE53759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1" y="21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2" name="Oval 3982">
                <a:extLst>
                  <a:ext uri="{FF2B5EF4-FFF2-40B4-BE49-F238E27FC236}">
                    <a16:creationId xmlns:a16="http://schemas.microsoft.com/office/drawing/2014/main" id="{5BF71C85-0521-4F6E-81FC-2A619BC44D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7" y="21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3" name="Oval 3983">
                <a:extLst>
                  <a:ext uri="{FF2B5EF4-FFF2-40B4-BE49-F238E27FC236}">
                    <a16:creationId xmlns:a16="http://schemas.microsoft.com/office/drawing/2014/main" id="{AFA9D4E6-96EE-48A6-93CF-1C041B5A1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4" y="22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4" name="Oval 3984">
                <a:extLst>
                  <a:ext uri="{FF2B5EF4-FFF2-40B4-BE49-F238E27FC236}">
                    <a16:creationId xmlns:a16="http://schemas.microsoft.com/office/drawing/2014/main" id="{FF445E55-D820-4FEE-AE73-A4D48BD5F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44" y="22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5" name="Oval 3985">
                <a:extLst>
                  <a:ext uri="{FF2B5EF4-FFF2-40B4-BE49-F238E27FC236}">
                    <a16:creationId xmlns:a16="http://schemas.microsoft.com/office/drawing/2014/main" id="{5F1704F0-452F-4C3D-A989-84373D97D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89" y="23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6" name="Oval 3986">
                <a:extLst>
                  <a:ext uri="{FF2B5EF4-FFF2-40B4-BE49-F238E27FC236}">
                    <a16:creationId xmlns:a16="http://schemas.microsoft.com/office/drawing/2014/main" id="{682AEC94-3F10-4F76-ABEC-34E5CD2F42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22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7" name="Oval 3987">
                <a:extLst>
                  <a:ext uri="{FF2B5EF4-FFF2-40B4-BE49-F238E27FC236}">
                    <a16:creationId xmlns:a16="http://schemas.microsoft.com/office/drawing/2014/main" id="{34C88225-3CFA-4454-80C6-E190509965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22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8" name="Oval 3988">
                <a:extLst>
                  <a:ext uri="{FF2B5EF4-FFF2-40B4-BE49-F238E27FC236}">
                    <a16:creationId xmlns:a16="http://schemas.microsoft.com/office/drawing/2014/main" id="{D697591C-C204-4412-9A3F-93A9AC3A37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1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59" name="Oval 3989">
                <a:extLst>
                  <a:ext uri="{FF2B5EF4-FFF2-40B4-BE49-F238E27FC236}">
                    <a16:creationId xmlns:a16="http://schemas.microsoft.com/office/drawing/2014/main" id="{4421F603-C6F7-4E15-A186-1D8CB88BC6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0" name="Oval 3990">
                <a:extLst>
                  <a:ext uri="{FF2B5EF4-FFF2-40B4-BE49-F238E27FC236}">
                    <a16:creationId xmlns:a16="http://schemas.microsoft.com/office/drawing/2014/main" id="{3C15CC35-DF9C-48E2-9ACA-6E681B8F7B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14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1" name="Oval 3991">
                <a:extLst>
                  <a:ext uri="{FF2B5EF4-FFF2-40B4-BE49-F238E27FC236}">
                    <a16:creationId xmlns:a16="http://schemas.microsoft.com/office/drawing/2014/main" id="{C047B996-5E93-40A5-BCFC-56DDA1B57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45" y="22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2" name="Oval 3992">
                <a:extLst>
                  <a:ext uri="{FF2B5EF4-FFF2-40B4-BE49-F238E27FC236}">
                    <a16:creationId xmlns:a16="http://schemas.microsoft.com/office/drawing/2014/main" id="{F233C212-4F25-47A1-A987-1AAA25C482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3" name="Oval 3993">
                <a:extLst>
                  <a:ext uri="{FF2B5EF4-FFF2-40B4-BE49-F238E27FC236}">
                    <a16:creationId xmlns:a16="http://schemas.microsoft.com/office/drawing/2014/main" id="{A964D6FF-68CB-48DC-99F5-C8A5D3ACB1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1" y="22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4" name="Oval 3994">
                <a:extLst>
                  <a:ext uri="{FF2B5EF4-FFF2-40B4-BE49-F238E27FC236}">
                    <a16:creationId xmlns:a16="http://schemas.microsoft.com/office/drawing/2014/main" id="{91214908-762A-44BA-8AD2-47E0094FA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08" y="219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5" name="Oval 3995">
                <a:extLst>
                  <a:ext uri="{FF2B5EF4-FFF2-40B4-BE49-F238E27FC236}">
                    <a16:creationId xmlns:a16="http://schemas.microsoft.com/office/drawing/2014/main" id="{88C71861-5ACC-4B31-BD19-40EB508E47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7" y="21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6" name="Oval 3996">
                <a:extLst>
                  <a:ext uri="{FF2B5EF4-FFF2-40B4-BE49-F238E27FC236}">
                    <a16:creationId xmlns:a16="http://schemas.microsoft.com/office/drawing/2014/main" id="{CA4AC05E-5F4C-4813-BF74-D250469EE2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1" y="22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7" name="Oval 3997">
                <a:extLst>
                  <a:ext uri="{FF2B5EF4-FFF2-40B4-BE49-F238E27FC236}">
                    <a16:creationId xmlns:a16="http://schemas.microsoft.com/office/drawing/2014/main" id="{B64F008D-5FBF-455C-82DC-B812CCBDC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8" y="22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8" name="Oval 3998">
                <a:extLst>
                  <a:ext uri="{FF2B5EF4-FFF2-40B4-BE49-F238E27FC236}">
                    <a16:creationId xmlns:a16="http://schemas.microsoft.com/office/drawing/2014/main" id="{C18B62FE-E9AB-4BB9-A375-D39553B088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69" name="Oval 3999">
                <a:extLst>
                  <a:ext uri="{FF2B5EF4-FFF2-40B4-BE49-F238E27FC236}">
                    <a16:creationId xmlns:a16="http://schemas.microsoft.com/office/drawing/2014/main" id="{8F5F97C2-F471-439E-B83D-15304F7E4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5" y="219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0" name="Oval 4000">
                <a:extLst>
                  <a:ext uri="{FF2B5EF4-FFF2-40B4-BE49-F238E27FC236}">
                    <a16:creationId xmlns:a16="http://schemas.microsoft.com/office/drawing/2014/main" id="{1BA4E51C-C8F0-4B4E-9004-ED8C77BAD0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71" y="217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1" name="Oval 4001">
                <a:extLst>
                  <a:ext uri="{FF2B5EF4-FFF2-40B4-BE49-F238E27FC236}">
                    <a16:creationId xmlns:a16="http://schemas.microsoft.com/office/drawing/2014/main" id="{969E17CE-6A8A-4E92-AD4C-63DE935DA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15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2" name="Oval 4002">
                <a:extLst>
                  <a:ext uri="{FF2B5EF4-FFF2-40B4-BE49-F238E27FC236}">
                    <a16:creationId xmlns:a16="http://schemas.microsoft.com/office/drawing/2014/main" id="{01791DE5-92C0-4F88-BCA9-51BD9809A8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18" y="215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3" name="Oval 4003">
                <a:extLst>
                  <a:ext uri="{FF2B5EF4-FFF2-40B4-BE49-F238E27FC236}">
                    <a16:creationId xmlns:a16="http://schemas.microsoft.com/office/drawing/2014/main" id="{15ACFA48-A0B5-4261-9061-D51120AE4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50" y="217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4" name="Oval 4004">
                <a:extLst>
                  <a:ext uri="{FF2B5EF4-FFF2-40B4-BE49-F238E27FC236}">
                    <a16:creationId xmlns:a16="http://schemas.microsoft.com/office/drawing/2014/main" id="{0C819A5A-891C-421A-8A45-B8CDBC1A1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21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5" name="Oval 4005">
                <a:extLst>
                  <a:ext uri="{FF2B5EF4-FFF2-40B4-BE49-F238E27FC236}">
                    <a16:creationId xmlns:a16="http://schemas.microsoft.com/office/drawing/2014/main" id="{B4120DDC-20EF-46C9-9BF9-E208C8D044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7" y="216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6" name="Oval 4006">
                <a:extLst>
                  <a:ext uri="{FF2B5EF4-FFF2-40B4-BE49-F238E27FC236}">
                    <a16:creationId xmlns:a16="http://schemas.microsoft.com/office/drawing/2014/main" id="{9A5FB0C5-D0B3-4C76-9206-DEC12D48E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60" y="220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7" name="Oval 4007">
                <a:extLst>
                  <a:ext uri="{FF2B5EF4-FFF2-40B4-BE49-F238E27FC236}">
                    <a16:creationId xmlns:a16="http://schemas.microsoft.com/office/drawing/2014/main" id="{F3D30790-604E-4D65-8702-36BA41A2CF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91" y="23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8" name="Oval 4008">
                <a:extLst>
                  <a:ext uri="{FF2B5EF4-FFF2-40B4-BE49-F238E27FC236}">
                    <a16:creationId xmlns:a16="http://schemas.microsoft.com/office/drawing/2014/main" id="{E10FFDC4-0D0F-49DF-8C42-8C14C4508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7" y="22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79" name="Oval 4009">
                <a:extLst>
                  <a:ext uri="{FF2B5EF4-FFF2-40B4-BE49-F238E27FC236}">
                    <a16:creationId xmlns:a16="http://schemas.microsoft.com/office/drawing/2014/main" id="{EF0AE473-1DD7-419F-931C-F9DAEBF2BD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34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0" name="Oval 4010">
                <a:extLst>
                  <a:ext uri="{FF2B5EF4-FFF2-40B4-BE49-F238E27FC236}">
                    <a16:creationId xmlns:a16="http://schemas.microsoft.com/office/drawing/2014/main" id="{64F4EC8C-326A-4399-924B-76A7A5EDD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09" y="23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1" name="Oval 4011">
                <a:extLst>
                  <a:ext uri="{FF2B5EF4-FFF2-40B4-BE49-F238E27FC236}">
                    <a16:creationId xmlns:a16="http://schemas.microsoft.com/office/drawing/2014/main" id="{9435C997-7FB4-46F1-8204-250B1B7E7F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3" y="235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2" name="Oval 4012">
                <a:extLst>
                  <a:ext uri="{FF2B5EF4-FFF2-40B4-BE49-F238E27FC236}">
                    <a16:creationId xmlns:a16="http://schemas.microsoft.com/office/drawing/2014/main" id="{F6DB3DC5-21A0-4928-AB83-297B0BFBE5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3" y="235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3" name="Oval 4013">
                <a:extLst>
                  <a:ext uri="{FF2B5EF4-FFF2-40B4-BE49-F238E27FC236}">
                    <a16:creationId xmlns:a16="http://schemas.microsoft.com/office/drawing/2014/main" id="{1FCA4F98-61CD-4654-9608-7234C7854E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68" y="2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4" name="Oval 4014">
                <a:extLst>
                  <a:ext uri="{FF2B5EF4-FFF2-40B4-BE49-F238E27FC236}">
                    <a16:creationId xmlns:a16="http://schemas.microsoft.com/office/drawing/2014/main" id="{909C5A1B-EA66-47AE-9A22-8EECD15778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2" y="22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5" name="Oval 4015">
                <a:extLst>
                  <a:ext uri="{FF2B5EF4-FFF2-40B4-BE49-F238E27FC236}">
                    <a16:creationId xmlns:a16="http://schemas.microsoft.com/office/drawing/2014/main" id="{94169386-5FB1-42F2-A850-0B2FC8CCA4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2" y="226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6" name="Oval 4016">
                <a:extLst>
                  <a:ext uri="{FF2B5EF4-FFF2-40B4-BE49-F238E27FC236}">
                    <a16:creationId xmlns:a16="http://schemas.microsoft.com/office/drawing/2014/main" id="{5001792C-1549-408A-BB32-5B915900A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76" y="20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7" name="Oval 4017">
                <a:extLst>
                  <a:ext uri="{FF2B5EF4-FFF2-40B4-BE49-F238E27FC236}">
                    <a16:creationId xmlns:a16="http://schemas.microsoft.com/office/drawing/2014/main" id="{0AC21A24-FAFD-4DD6-82B2-AA6CD45D49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97" y="21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8" name="Oval 4018">
                <a:extLst>
                  <a:ext uri="{FF2B5EF4-FFF2-40B4-BE49-F238E27FC236}">
                    <a16:creationId xmlns:a16="http://schemas.microsoft.com/office/drawing/2014/main" id="{4D44D9CE-B56C-46E2-8867-8B1759FA6D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13" y="20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89" name="Oval 4019">
                <a:extLst>
                  <a:ext uri="{FF2B5EF4-FFF2-40B4-BE49-F238E27FC236}">
                    <a16:creationId xmlns:a16="http://schemas.microsoft.com/office/drawing/2014/main" id="{8A5E0D87-F5D5-4199-893F-336C8F18B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40" y="20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90" name="Oval 4020">
                <a:extLst>
                  <a:ext uri="{FF2B5EF4-FFF2-40B4-BE49-F238E27FC236}">
                    <a16:creationId xmlns:a16="http://schemas.microsoft.com/office/drawing/2014/main" id="{616BAC12-5573-4C6F-B26D-28D986674C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39" y="203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91" name="Oval 4021">
                <a:extLst>
                  <a:ext uri="{FF2B5EF4-FFF2-40B4-BE49-F238E27FC236}">
                    <a16:creationId xmlns:a16="http://schemas.microsoft.com/office/drawing/2014/main" id="{87522ACD-0097-4C1E-9297-5B04C4E6EE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8" y="20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92" name="Freeform 4022">
                <a:extLst>
                  <a:ext uri="{FF2B5EF4-FFF2-40B4-BE49-F238E27FC236}">
                    <a16:creationId xmlns:a16="http://schemas.microsoft.com/office/drawing/2014/main" id="{D2E26943-0D54-4BC1-94C0-CFDC23B8B7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0" y="195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3" name="Freeform 4023">
                <a:extLst>
                  <a:ext uri="{FF2B5EF4-FFF2-40B4-BE49-F238E27FC236}">
                    <a16:creationId xmlns:a16="http://schemas.microsoft.com/office/drawing/2014/main" id="{191717D8-3600-4A40-929C-664220E9E1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196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4" name="Freeform 4024">
                <a:extLst>
                  <a:ext uri="{FF2B5EF4-FFF2-40B4-BE49-F238E27FC236}">
                    <a16:creationId xmlns:a16="http://schemas.microsoft.com/office/drawing/2014/main" id="{E3E725EA-E027-497A-805E-E7F923F163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950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5" name="Freeform 4025">
                <a:extLst>
                  <a:ext uri="{FF2B5EF4-FFF2-40B4-BE49-F238E27FC236}">
                    <a16:creationId xmlns:a16="http://schemas.microsoft.com/office/drawing/2014/main" id="{CEF06814-EBF8-41A3-8D33-CD562149C4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0" y="199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6" name="Freeform 4026">
                <a:extLst>
                  <a:ext uri="{FF2B5EF4-FFF2-40B4-BE49-F238E27FC236}">
                    <a16:creationId xmlns:a16="http://schemas.microsoft.com/office/drawing/2014/main" id="{2FD09753-D9F2-4A04-8577-CAB7D6D70C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0" y="198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7" name="Freeform 4027">
                <a:extLst>
                  <a:ext uri="{FF2B5EF4-FFF2-40B4-BE49-F238E27FC236}">
                    <a16:creationId xmlns:a16="http://schemas.microsoft.com/office/drawing/2014/main" id="{08ED4248-6B34-4D0E-9108-9114FAC47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1975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8" name="Freeform 4028">
                <a:extLst>
                  <a:ext uri="{FF2B5EF4-FFF2-40B4-BE49-F238E27FC236}">
                    <a16:creationId xmlns:a16="http://schemas.microsoft.com/office/drawing/2014/main" id="{7756EC8E-CCE4-41AA-9A62-D8BC91817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6" y="197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99" name="Freeform 4029">
                <a:extLst>
                  <a:ext uri="{FF2B5EF4-FFF2-40B4-BE49-F238E27FC236}">
                    <a16:creationId xmlns:a16="http://schemas.microsoft.com/office/drawing/2014/main" id="{8D6496FB-65C8-4581-B309-84DBCAFBB7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99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0" name="Freeform 4030">
                <a:extLst>
                  <a:ext uri="{FF2B5EF4-FFF2-40B4-BE49-F238E27FC236}">
                    <a16:creationId xmlns:a16="http://schemas.microsoft.com/office/drawing/2014/main" id="{398DD1C6-0C5E-46C4-B226-D5F3ABBA15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196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1" name="Freeform 4031">
                <a:extLst>
                  <a:ext uri="{FF2B5EF4-FFF2-40B4-BE49-F238E27FC236}">
                    <a16:creationId xmlns:a16="http://schemas.microsoft.com/office/drawing/2014/main" id="{888DDE5B-B415-484D-8DB1-51CF7E6766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2" name="Freeform 4032">
                <a:extLst>
                  <a:ext uri="{FF2B5EF4-FFF2-40B4-BE49-F238E27FC236}">
                    <a16:creationId xmlns:a16="http://schemas.microsoft.com/office/drawing/2014/main" id="{59B6021D-50DD-4669-B730-F50202DD7A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9" y="20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3" name="Freeform 4033">
                <a:extLst>
                  <a:ext uri="{FF2B5EF4-FFF2-40B4-BE49-F238E27FC236}">
                    <a16:creationId xmlns:a16="http://schemas.microsoft.com/office/drawing/2014/main" id="{6EBB5EA1-14B9-4F7A-90B1-7AC0FDA6CE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0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4" name="Freeform 4034">
                <a:extLst>
                  <a:ext uri="{FF2B5EF4-FFF2-40B4-BE49-F238E27FC236}">
                    <a16:creationId xmlns:a16="http://schemas.microsoft.com/office/drawing/2014/main" id="{EF973E7A-DBC9-471D-95D0-9495145636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0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5" name="Freeform 4035">
                <a:extLst>
                  <a:ext uri="{FF2B5EF4-FFF2-40B4-BE49-F238E27FC236}">
                    <a16:creationId xmlns:a16="http://schemas.microsoft.com/office/drawing/2014/main" id="{B47CC561-4E81-49BF-AF67-9743281FAB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96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6" name="Freeform 4036">
                <a:extLst>
                  <a:ext uri="{FF2B5EF4-FFF2-40B4-BE49-F238E27FC236}">
                    <a16:creationId xmlns:a16="http://schemas.microsoft.com/office/drawing/2014/main" id="{959869E3-05C1-4F32-9CF4-3E5EB5BD17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1957"/>
                <a:ext cx="14" cy="11"/>
              </a:xfrm>
              <a:custGeom>
                <a:avLst/>
                <a:gdLst>
                  <a:gd name="T0" fmla="*/ 49 w 4"/>
                  <a:gd name="T1" fmla="*/ 15 h 3"/>
                  <a:gd name="T2" fmla="*/ 39 w 4"/>
                  <a:gd name="T3" fmla="*/ 40 h 3"/>
                  <a:gd name="T4" fmla="*/ 14 w 4"/>
                  <a:gd name="T5" fmla="*/ 26 h 3"/>
                  <a:gd name="T6" fmla="*/ 25 w 4"/>
                  <a:gd name="T7" fmla="*/ 0 h 3"/>
                  <a:gd name="T8" fmla="*/ 4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7" name="Freeform 4037">
                <a:extLst>
                  <a:ext uri="{FF2B5EF4-FFF2-40B4-BE49-F238E27FC236}">
                    <a16:creationId xmlns:a16="http://schemas.microsoft.com/office/drawing/2014/main" id="{14BA73E9-6D34-49C9-94CC-4FF8F900D1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55" y="196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8" name="Freeform 4038">
                <a:extLst>
                  <a:ext uri="{FF2B5EF4-FFF2-40B4-BE49-F238E27FC236}">
                    <a16:creationId xmlns:a16="http://schemas.microsoft.com/office/drawing/2014/main" id="{69ADEDA0-C090-48B9-9383-E5F65817F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6" y="196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09" name="Freeform 4039">
                <a:extLst>
                  <a:ext uri="{FF2B5EF4-FFF2-40B4-BE49-F238E27FC236}">
                    <a16:creationId xmlns:a16="http://schemas.microsoft.com/office/drawing/2014/main" id="{CA5A0771-89BF-4029-B005-83CB7AED03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2" y="19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0" name="Freeform 4040">
                <a:extLst>
                  <a:ext uri="{FF2B5EF4-FFF2-40B4-BE49-F238E27FC236}">
                    <a16:creationId xmlns:a16="http://schemas.microsoft.com/office/drawing/2014/main" id="{02FBF12C-1E50-4B4B-BBF5-C242B816F9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3" y="1939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1" name="Freeform 4041">
                <a:extLst>
                  <a:ext uri="{FF2B5EF4-FFF2-40B4-BE49-F238E27FC236}">
                    <a16:creationId xmlns:a16="http://schemas.microsoft.com/office/drawing/2014/main" id="{202F53DF-B3C6-4565-8846-B6290CC73F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95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2" name="Freeform 4042">
                <a:extLst>
                  <a:ext uri="{FF2B5EF4-FFF2-40B4-BE49-F238E27FC236}">
                    <a16:creationId xmlns:a16="http://schemas.microsoft.com/office/drawing/2014/main" id="{83214072-BA3D-485F-8F09-674FFB9DBD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1939"/>
                <a:ext cx="14" cy="15"/>
              </a:xfrm>
              <a:custGeom>
                <a:avLst/>
                <a:gdLst>
                  <a:gd name="T0" fmla="*/ 39 w 4"/>
                  <a:gd name="T1" fmla="*/ 15 h 4"/>
                  <a:gd name="T2" fmla="*/ 25 w 4"/>
                  <a:gd name="T3" fmla="*/ 41 h 4"/>
                  <a:gd name="T4" fmla="*/ 0 w 4"/>
                  <a:gd name="T5" fmla="*/ 30 h 4"/>
                  <a:gd name="T6" fmla="*/ 14 w 4"/>
                  <a:gd name="T7" fmla="*/ 0 h 4"/>
                  <a:gd name="T8" fmla="*/ 3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3" name="Freeform 4043">
                <a:extLst>
                  <a:ext uri="{FF2B5EF4-FFF2-40B4-BE49-F238E27FC236}">
                    <a16:creationId xmlns:a16="http://schemas.microsoft.com/office/drawing/2014/main" id="{D1D5BF31-CEED-4B17-AB10-70454991A8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195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4" name="Freeform 4044">
                <a:extLst>
                  <a:ext uri="{FF2B5EF4-FFF2-40B4-BE49-F238E27FC236}">
                    <a16:creationId xmlns:a16="http://schemas.microsoft.com/office/drawing/2014/main" id="{BECB8951-6B66-4E77-9AEA-93B13B7123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975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5" name="Freeform 4045">
                <a:extLst>
                  <a:ext uri="{FF2B5EF4-FFF2-40B4-BE49-F238E27FC236}">
                    <a16:creationId xmlns:a16="http://schemas.microsoft.com/office/drawing/2014/main" id="{423B0EF5-6F84-49C6-964F-124597BB6A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194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6" name="Freeform 4046">
                <a:extLst>
                  <a:ext uri="{FF2B5EF4-FFF2-40B4-BE49-F238E27FC236}">
                    <a16:creationId xmlns:a16="http://schemas.microsoft.com/office/drawing/2014/main" id="{EE490114-7533-4B23-898A-64CC49B5EE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194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7" name="Freeform 4047">
                <a:extLst>
                  <a:ext uri="{FF2B5EF4-FFF2-40B4-BE49-F238E27FC236}">
                    <a16:creationId xmlns:a16="http://schemas.microsoft.com/office/drawing/2014/main" id="{02DA6D0E-333E-44E0-845C-C6A2E721375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315"/>
                <a:ext cx="10" cy="14"/>
              </a:xfrm>
              <a:custGeom>
                <a:avLst/>
                <a:gdLst>
                  <a:gd name="T0" fmla="*/ 0 w 3"/>
                  <a:gd name="T1" fmla="*/ 14 h 4"/>
                  <a:gd name="T2" fmla="*/ 23 w 3"/>
                  <a:gd name="T3" fmla="*/ 0 h 4"/>
                  <a:gd name="T4" fmla="*/ 33 w 3"/>
                  <a:gd name="T5" fmla="*/ 25 h 4"/>
                  <a:gd name="T6" fmla="*/ 10 w 3"/>
                  <a:gd name="T7" fmla="*/ 39 h 4"/>
                  <a:gd name="T8" fmla="*/ 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8" name="Freeform 4048">
                <a:extLst>
                  <a:ext uri="{FF2B5EF4-FFF2-40B4-BE49-F238E27FC236}">
                    <a16:creationId xmlns:a16="http://schemas.microsoft.com/office/drawing/2014/main" id="{C81F04A3-AF64-48F4-96F5-C246527383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7" y="2326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23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19" name="Freeform 4049">
                <a:extLst>
                  <a:ext uri="{FF2B5EF4-FFF2-40B4-BE49-F238E27FC236}">
                    <a16:creationId xmlns:a16="http://schemas.microsoft.com/office/drawing/2014/main" id="{FDB0499B-43FD-4758-AE06-07370D833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305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23 w 4"/>
                  <a:gd name="T3" fmla="*/ 0 h 4"/>
                  <a:gd name="T4" fmla="*/ 33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0" name="Freeform 4050">
                <a:extLst>
                  <a:ext uri="{FF2B5EF4-FFF2-40B4-BE49-F238E27FC236}">
                    <a16:creationId xmlns:a16="http://schemas.microsoft.com/office/drawing/2014/main" id="{1CB6898F-CFE3-4B54-8C3D-FD82308C03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97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1" name="Freeform 4051">
                <a:extLst>
                  <a:ext uri="{FF2B5EF4-FFF2-40B4-BE49-F238E27FC236}">
                    <a16:creationId xmlns:a16="http://schemas.microsoft.com/office/drawing/2014/main" id="{AB8DBFFB-D2D1-47E5-B80E-3033CEBCF0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0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2" name="Freeform 4052">
                <a:extLst>
                  <a:ext uri="{FF2B5EF4-FFF2-40B4-BE49-F238E27FC236}">
                    <a16:creationId xmlns:a16="http://schemas.microsoft.com/office/drawing/2014/main" id="{6213101A-77AA-46A4-8DDA-5132C28830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4" y="1975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3" name="Freeform 4053">
                <a:extLst>
                  <a:ext uri="{FF2B5EF4-FFF2-40B4-BE49-F238E27FC236}">
                    <a16:creationId xmlns:a16="http://schemas.microsoft.com/office/drawing/2014/main" id="{1160D2A6-A73C-46EA-BF2F-12528BFA80D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195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4" name="Freeform 4054">
                <a:extLst>
                  <a:ext uri="{FF2B5EF4-FFF2-40B4-BE49-F238E27FC236}">
                    <a16:creationId xmlns:a16="http://schemas.microsoft.com/office/drawing/2014/main" id="{5D4641D6-0EFE-4CC5-8DCB-7CFADADCD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5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5" name="Freeform 4055">
                <a:extLst>
                  <a:ext uri="{FF2B5EF4-FFF2-40B4-BE49-F238E27FC236}">
                    <a16:creationId xmlns:a16="http://schemas.microsoft.com/office/drawing/2014/main" id="{068184BF-C1E6-4E0D-AEF6-932B089ADB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8" y="19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6" name="Freeform 4056">
                <a:extLst>
                  <a:ext uri="{FF2B5EF4-FFF2-40B4-BE49-F238E27FC236}">
                    <a16:creationId xmlns:a16="http://schemas.microsoft.com/office/drawing/2014/main" id="{FA905488-AC80-4934-B594-3B830F7F7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2" y="19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7" name="Freeform 4057">
                <a:extLst>
                  <a:ext uri="{FF2B5EF4-FFF2-40B4-BE49-F238E27FC236}">
                    <a16:creationId xmlns:a16="http://schemas.microsoft.com/office/drawing/2014/main" id="{9F9A0280-0BA1-4D2F-9377-075C88DF6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7" y="204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8" name="Freeform 4058">
                <a:extLst>
                  <a:ext uri="{FF2B5EF4-FFF2-40B4-BE49-F238E27FC236}">
                    <a16:creationId xmlns:a16="http://schemas.microsoft.com/office/drawing/2014/main" id="{E64948FD-F86D-4190-9DB3-1A0708E3F1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3" y="2069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29" name="Freeform 4059">
                <a:extLst>
                  <a:ext uri="{FF2B5EF4-FFF2-40B4-BE49-F238E27FC236}">
                    <a16:creationId xmlns:a16="http://schemas.microsoft.com/office/drawing/2014/main" id="{A40BAD1A-8DD5-4012-BAA5-9773378388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4" y="206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0" name="Freeform 4060">
                <a:extLst>
                  <a:ext uri="{FF2B5EF4-FFF2-40B4-BE49-F238E27FC236}">
                    <a16:creationId xmlns:a16="http://schemas.microsoft.com/office/drawing/2014/main" id="{00FD981A-C3DB-4443-8E09-D3FB120E71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9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1" name="Freeform 4061">
                <a:extLst>
                  <a:ext uri="{FF2B5EF4-FFF2-40B4-BE49-F238E27FC236}">
                    <a16:creationId xmlns:a16="http://schemas.microsoft.com/office/drawing/2014/main" id="{7433A03E-3A86-4CCC-A8A4-1B9A0E0361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1" y="20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2" name="Freeform 4062">
                <a:extLst>
                  <a:ext uri="{FF2B5EF4-FFF2-40B4-BE49-F238E27FC236}">
                    <a16:creationId xmlns:a16="http://schemas.microsoft.com/office/drawing/2014/main" id="{02EE82DB-8F80-45DB-ABF3-D788E0393B8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09" y="20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3" name="Freeform 4063">
                <a:extLst>
                  <a:ext uri="{FF2B5EF4-FFF2-40B4-BE49-F238E27FC236}">
                    <a16:creationId xmlns:a16="http://schemas.microsoft.com/office/drawing/2014/main" id="{D6BC7158-4AF3-46E1-93B7-968E07705A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19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4" name="Freeform 4064">
                <a:extLst>
                  <a:ext uri="{FF2B5EF4-FFF2-40B4-BE49-F238E27FC236}">
                    <a16:creationId xmlns:a16="http://schemas.microsoft.com/office/drawing/2014/main" id="{47AECC6D-329A-480D-9C19-B23DBA0BC2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5" y="20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5" name="Freeform 4065">
                <a:extLst>
                  <a:ext uri="{FF2B5EF4-FFF2-40B4-BE49-F238E27FC236}">
                    <a16:creationId xmlns:a16="http://schemas.microsoft.com/office/drawing/2014/main" id="{C725419D-BB18-493E-82F9-D62FBC6946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9" y="201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6" name="Freeform 4066">
                <a:extLst>
                  <a:ext uri="{FF2B5EF4-FFF2-40B4-BE49-F238E27FC236}">
                    <a16:creationId xmlns:a16="http://schemas.microsoft.com/office/drawing/2014/main" id="{B7EDD0E0-013A-4D68-B2FB-95B1835543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00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7" name="Freeform 4067">
                <a:extLst>
                  <a:ext uri="{FF2B5EF4-FFF2-40B4-BE49-F238E27FC236}">
                    <a16:creationId xmlns:a16="http://schemas.microsoft.com/office/drawing/2014/main" id="{98E582A2-0AFF-4F44-A161-37B0D799D1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9" y="203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8" name="Freeform 4068">
                <a:extLst>
                  <a:ext uri="{FF2B5EF4-FFF2-40B4-BE49-F238E27FC236}">
                    <a16:creationId xmlns:a16="http://schemas.microsoft.com/office/drawing/2014/main" id="{B9DC5ED8-67E2-44BD-BCC6-E43B0BE7FD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05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39" name="Freeform 4069">
                <a:extLst>
                  <a:ext uri="{FF2B5EF4-FFF2-40B4-BE49-F238E27FC236}">
                    <a16:creationId xmlns:a16="http://schemas.microsoft.com/office/drawing/2014/main" id="{F0C2F15B-666C-41BD-9B2B-17AD4EE630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33" y="20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0" name="Freeform 4070">
                <a:extLst>
                  <a:ext uri="{FF2B5EF4-FFF2-40B4-BE49-F238E27FC236}">
                    <a16:creationId xmlns:a16="http://schemas.microsoft.com/office/drawing/2014/main" id="{E1A6241D-F5E3-4487-BECC-5298E01F18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69" y="202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1" name="Freeform 4071">
                <a:extLst>
                  <a:ext uri="{FF2B5EF4-FFF2-40B4-BE49-F238E27FC236}">
                    <a16:creationId xmlns:a16="http://schemas.microsoft.com/office/drawing/2014/main" id="{E770E79C-0CD6-4984-AB33-592FA65292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3" y="203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2" name="Freeform 4072">
                <a:extLst>
                  <a:ext uri="{FF2B5EF4-FFF2-40B4-BE49-F238E27FC236}">
                    <a16:creationId xmlns:a16="http://schemas.microsoft.com/office/drawing/2014/main" id="{44AF20B0-F081-41F2-968E-C7F195C8EA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0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3" name="Freeform 4073">
                <a:extLst>
                  <a:ext uri="{FF2B5EF4-FFF2-40B4-BE49-F238E27FC236}">
                    <a16:creationId xmlns:a16="http://schemas.microsoft.com/office/drawing/2014/main" id="{810805DA-F57C-4E8B-A0D3-117057E47E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208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4" name="Freeform 4074">
                <a:extLst>
                  <a:ext uri="{FF2B5EF4-FFF2-40B4-BE49-F238E27FC236}">
                    <a16:creationId xmlns:a16="http://schemas.microsoft.com/office/drawing/2014/main" id="{BBB843AE-99CF-49C0-9970-D81B78A366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00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5" name="Freeform 4075">
                <a:extLst>
                  <a:ext uri="{FF2B5EF4-FFF2-40B4-BE49-F238E27FC236}">
                    <a16:creationId xmlns:a16="http://schemas.microsoft.com/office/drawing/2014/main" id="{CEA39AC7-778C-4EC0-9756-2B7C1F77B7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00" y="202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6" name="Freeform 4076">
                <a:extLst>
                  <a:ext uri="{FF2B5EF4-FFF2-40B4-BE49-F238E27FC236}">
                    <a16:creationId xmlns:a16="http://schemas.microsoft.com/office/drawing/2014/main" id="{44904ACE-5F0E-4B39-A380-A99F978F3D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2041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7" name="Freeform 4077">
                <a:extLst>
                  <a:ext uri="{FF2B5EF4-FFF2-40B4-BE49-F238E27FC236}">
                    <a16:creationId xmlns:a16="http://schemas.microsoft.com/office/drawing/2014/main" id="{80469B0C-C544-4123-8574-31DC44FD22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1" y="201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8" name="Freeform 4078">
                <a:extLst>
                  <a:ext uri="{FF2B5EF4-FFF2-40B4-BE49-F238E27FC236}">
                    <a16:creationId xmlns:a16="http://schemas.microsoft.com/office/drawing/2014/main" id="{C7767C6C-4A8F-476A-A09A-5E5EC69487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204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49" name="Freeform 4079">
                <a:extLst>
                  <a:ext uri="{FF2B5EF4-FFF2-40B4-BE49-F238E27FC236}">
                    <a16:creationId xmlns:a16="http://schemas.microsoft.com/office/drawing/2014/main" id="{7CF17741-728A-4C95-AD8D-8A74E50823B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7" y="203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0" name="Freeform 4080">
                <a:extLst>
                  <a:ext uri="{FF2B5EF4-FFF2-40B4-BE49-F238E27FC236}">
                    <a16:creationId xmlns:a16="http://schemas.microsoft.com/office/drawing/2014/main" id="{2ED1A9DE-28A4-4E0A-BAFE-8F2112B520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98" y="2361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1" name="Freeform 4081">
                <a:extLst>
                  <a:ext uri="{FF2B5EF4-FFF2-40B4-BE49-F238E27FC236}">
                    <a16:creationId xmlns:a16="http://schemas.microsoft.com/office/drawing/2014/main" id="{6159CF9D-F9BF-4C37-BD2E-55BB7F50B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1" y="201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2" name="Freeform 4082">
                <a:extLst>
                  <a:ext uri="{FF2B5EF4-FFF2-40B4-BE49-F238E27FC236}">
                    <a16:creationId xmlns:a16="http://schemas.microsoft.com/office/drawing/2014/main" id="{D63132AB-9B17-456F-9511-3F9B44522C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8" y="202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3" name="Freeform 4083">
                <a:extLst>
                  <a:ext uri="{FF2B5EF4-FFF2-40B4-BE49-F238E27FC236}">
                    <a16:creationId xmlns:a16="http://schemas.microsoft.com/office/drawing/2014/main" id="{E713DC9F-70F2-4F5A-A054-72607C8A0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34" y="2006"/>
                <a:ext cx="14" cy="11"/>
              </a:xfrm>
              <a:custGeom>
                <a:avLst/>
                <a:gdLst>
                  <a:gd name="T0" fmla="*/ 39 w 4"/>
                  <a:gd name="T1" fmla="*/ 15 h 3"/>
                  <a:gd name="T2" fmla="*/ 25 w 4"/>
                  <a:gd name="T3" fmla="*/ 40 h 3"/>
                  <a:gd name="T4" fmla="*/ 0 w 4"/>
                  <a:gd name="T5" fmla="*/ 26 h 3"/>
                  <a:gd name="T6" fmla="*/ 14 w 4"/>
                  <a:gd name="T7" fmla="*/ 0 h 3"/>
                  <a:gd name="T8" fmla="*/ 3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4" name="Freeform 4084">
                <a:extLst>
                  <a:ext uri="{FF2B5EF4-FFF2-40B4-BE49-F238E27FC236}">
                    <a16:creationId xmlns:a16="http://schemas.microsoft.com/office/drawing/2014/main" id="{7B83D371-740B-4B80-8EF5-47BE9D2495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54" y="19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5" name="Freeform 4085">
                <a:extLst>
                  <a:ext uri="{FF2B5EF4-FFF2-40B4-BE49-F238E27FC236}">
                    <a16:creationId xmlns:a16="http://schemas.microsoft.com/office/drawing/2014/main" id="{E9645CCB-3900-48D9-B2F8-0BDD9BEBBB6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99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6" name="Freeform 4086">
                <a:extLst>
                  <a:ext uri="{FF2B5EF4-FFF2-40B4-BE49-F238E27FC236}">
                    <a16:creationId xmlns:a16="http://schemas.microsoft.com/office/drawing/2014/main" id="{0D249CCD-4C8C-4AE1-B9B7-7CD03AF305A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0" y="1978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7" name="Freeform 4087">
                <a:extLst>
                  <a:ext uri="{FF2B5EF4-FFF2-40B4-BE49-F238E27FC236}">
                    <a16:creationId xmlns:a16="http://schemas.microsoft.com/office/drawing/2014/main" id="{1B7A39E8-40B6-4784-9A14-E2AB616AC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2354"/>
                <a:ext cx="14" cy="14"/>
              </a:xfrm>
              <a:custGeom>
                <a:avLst/>
                <a:gdLst>
                  <a:gd name="T0" fmla="*/ 0 w 4"/>
                  <a:gd name="T1" fmla="*/ 25 h 4"/>
                  <a:gd name="T2" fmla="*/ 39 w 4"/>
                  <a:gd name="T3" fmla="*/ 14 h 4"/>
                  <a:gd name="T4" fmla="*/ 49 w 4"/>
                  <a:gd name="T5" fmla="*/ 39 h 4"/>
                  <a:gd name="T6" fmla="*/ 14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8" name="Freeform 4088">
                <a:extLst>
                  <a:ext uri="{FF2B5EF4-FFF2-40B4-BE49-F238E27FC236}">
                    <a16:creationId xmlns:a16="http://schemas.microsoft.com/office/drawing/2014/main" id="{1A213808-08B0-4EF7-8B58-6F9BBA5ACD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5" y="20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59" name="Freeform 4089">
                <a:extLst>
                  <a:ext uri="{FF2B5EF4-FFF2-40B4-BE49-F238E27FC236}">
                    <a16:creationId xmlns:a16="http://schemas.microsoft.com/office/drawing/2014/main" id="{7D820AFB-722E-4950-8D7C-30AA7BC93E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11" y="2343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23 w 4"/>
                  <a:gd name="T3" fmla="*/ 14 h 4"/>
                  <a:gd name="T4" fmla="*/ 42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2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0" name="Freeform 4090">
                <a:extLst>
                  <a:ext uri="{FF2B5EF4-FFF2-40B4-BE49-F238E27FC236}">
                    <a16:creationId xmlns:a16="http://schemas.microsoft.com/office/drawing/2014/main" id="{2A758D0C-84F2-4A95-A40D-26CDEADA24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5" y="204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1" name="Freeform 4091">
                <a:extLst>
                  <a:ext uri="{FF2B5EF4-FFF2-40B4-BE49-F238E27FC236}">
                    <a16:creationId xmlns:a16="http://schemas.microsoft.com/office/drawing/2014/main" id="{D5AC6398-48DD-4BA4-8987-C9F1CB5DA9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33" y="2245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2" name="Freeform 4092">
                <a:extLst>
                  <a:ext uri="{FF2B5EF4-FFF2-40B4-BE49-F238E27FC236}">
                    <a16:creationId xmlns:a16="http://schemas.microsoft.com/office/drawing/2014/main" id="{F53834AA-A352-485B-96E1-E7C040DA09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161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3" name="Freeform 4093">
                <a:extLst>
                  <a:ext uri="{FF2B5EF4-FFF2-40B4-BE49-F238E27FC236}">
                    <a16:creationId xmlns:a16="http://schemas.microsoft.com/office/drawing/2014/main" id="{40E87302-586E-4451-828F-68E134D95A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7" y="210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4" name="Freeform 4094">
                <a:extLst>
                  <a:ext uri="{FF2B5EF4-FFF2-40B4-BE49-F238E27FC236}">
                    <a16:creationId xmlns:a16="http://schemas.microsoft.com/office/drawing/2014/main" id="{E8D52482-BED1-4667-8297-8A4711302B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147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5" name="Freeform 4095">
                <a:extLst>
                  <a:ext uri="{FF2B5EF4-FFF2-40B4-BE49-F238E27FC236}">
                    <a16:creationId xmlns:a16="http://schemas.microsoft.com/office/drawing/2014/main" id="{20570722-D03F-49D3-BB58-6FBA60701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12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6" name="Freeform 4096">
                <a:extLst>
                  <a:ext uri="{FF2B5EF4-FFF2-40B4-BE49-F238E27FC236}">
                    <a16:creationId xmlns:a16="http://schemas.microsoft.com/office/drawing/2014/main" id="{6E97296E-1031-4045-A6A9-DE944F20DE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3" y="213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7" name="Freeform 4097">
                <a:extLst>
                  <a:ext uri="{FF2B5EF4-FFF2-40B4-BE49-F238E27FC236}">
                    <a16:creationId xmlns:a16="http://schemas.microsoft.com/office/drawing/2014/main" id="{67F32A9B-A59E-4476-9DCE-15CC48BEA4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49" y="2164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8" name="Freeform 4098">
                <a:extLst>
                  <a:ext uri="{FF2B5EF4-FFF2-40B4-BE49-F238E27FC236}">
                    <a16:creationId xmlns:a16="http://schemas.microsoft.com/office/drawing/2014/main" id="{3876568C-A1FC-42EA-B107-70286B4EFC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17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69" name="Freeform 4099">
                <a:extLst>
                  <a:ext uri="{FF2B5EF4-FFF2-40B4-BE49-F238E27FC236}">
                    <a16:creationId xmlns:a16="http://schemas.microsoft.com/office/drawing/2014/main" id="{619CEF9A-74D0-4FFC-858E-EC54021910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10" y="2178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0" name="Freeform 4100">
                <a:extLst>
                  <a:ext uri="{FF2B5EF4-FFF2-40B4-BE49-F238E27FC236}">
                    <a16:creationId xmlns:a16="http://schemas.microsoft.com/office/drawing/2014/main" id="{69F48DF7-2354-41AA-9722-22E1272CCF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19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1" name="Freeform 4101">
                <a:extLst>
                  <a:ext uri="{FF2B5EF4-FFF2-40B4-BE49-F238E27FC236}">
                    <a16:creationId xmlns:a16="http://schemas.microsoft.com/office/drawing/2014/main" id="{374E3C45-D9A7-47E1-AE67-892B9A824D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224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2" name="Freeform 4102">
                <a:extLst>
                  <a:ext uri="{FF2B5EF4-FFF2-40B4-BE49-F238E27FC236}">
                    <a16:creationId xmlns:a16="http://schemas.microsoft.com/office/drawing/2014/main" id="{8699B23C-BD74-4929-A2BA-F360BE4FF8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7" y="225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3" name="Freeform 4103">
                <a:extLst>
                  <a:ext uri="{FF2B5EF4-FFF2-40B4-BE49-F238E27FC236}">
                    <a16:creationId xmlns:a16="http://schemas.microsoft.com/office/drawing/2014/main" id="{A9940D0A-3F43-4A48-81CD-E10E01A62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0" y="209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4" name="Freeform 4104">
                <a:extLst>
                  <a:ext uri="{FF2B5EF4-FFF2-40B4-BE49-F238E27FC236}">
                    <a16:creationId xmlns:a16="http://schemas.microsoft.com/office/drawing/2014/main" id="{AEA35A1F-BCAA-49CC-B256-6338F1D9A2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67" y="2045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5" name="Freeform 4105">
                <a:extLst>
                  <a:ext uri="{FF2B5EF4-FFF2-40B4-BE49-F238E27FC236}">
                    <a16:creationId xmlns:a16="http://schemas.microsoft.com/office/drawing/2014/main" id="{A6A51670-BC4B-40EF-8CE4-5C430AC685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02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6" name="Freeform 4106">
                <a:extLst>
                  <a:ext uri="{FF2B5EF4-FFF2-40B4-BE49-F238E27FC236}">
                    <a16:creationId xmlns:a16="http://schemas.microsoft.com/office/drawing/2014/main" id="{BCD228D1-EDCE-4112-A8CF-1005987A8C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0" y="1999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7" name="Freeform 4107">
                <a:extLst>
                  <a:ext uri="{FF2B5EF4-FFF2-40B4-BE49-F238E27FC236}">
                    <a16:creationId xmlns:a16="http://schemas.microsoft.com/office/drawing/2014/main" id="{BD04772F-0450-4793-814C-133CDACC23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7" y="1968"/>
                <a:ext cx="14" cy="10"/>
              </a:xfrm>
              <a:custGeom>
                <a:avLst/>
                <a:gdLst>
                  <a:gd name="T0" fmla="*/ 39 w 4"/>
                  <a:gd name="T1" fmla="*/ 10 h 3"/>
                  <a:gd name="T2" fmla="*/ 25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3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8" name="Freeform 4108">
                <a:extLst>
                  <a:ext uri="{FF2B5EF4-FFF2-40B4-BE49-F238E27FC236}">
                    <a16:creationId xmlns:a16="http://schemas.microsoft.com/office/drawing/2014/main" id="{411AAD39-2859-4744-B1E6-20253958DF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34" y="200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79" name="Freeform 4109">
                <a:extLst>
                  <a:ext uri="{FF2B5EF4-FFF2-40B4-BE49-F238E27FC236}">
                    <a16:creationId xmlns:a16="http://schemas.microsoft.com/office/drawing/2014/main" id="{BBDB74BE-8305-4424-8229-AE52B7360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6" y="212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0" name="Freeform 4110">
                <a:extLst>
                  <a:ext uri="{FF2B5EF4-FFF2-40B4-BE49-F238E27FC236}">
                    <a16:creationId xmlns:a16="http://schemas.microsoft.com/office/drawing/2014/main" id="{02B3BD0C-4D55-4620-B74A-4B1A521B1E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14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1" name="Freeform 4111">
                <a:extLst>
                  <a:ext uri="{FF2B5EF4-FFF2-40B4-BE49-F238E27FC236}">
                    <a16:creationId xmlns:a16="http://schemas.microsoft.com/office/drawing/2014/main" id="{EE4A3152-EA49-467C-A6D2-690777023D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6" y="210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2" name="Freeform 4112">
                <a:extLst>
                  <a:ext uri="{FF2B5EF4-FFF2-40B4-BE49-F238E27FC236}">
                    <a16:creationId xmlns:a16="http://schemas.microsoft.com/office/drawing/2014/main" id="{02AD79BF-96DA-4481-95FD-BD2B508AB1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0" y="207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3" name="Freeform 4113">
                <a:extLst>
                  <a:ext uri="{FF2B5EF4-FFF2-40B4-BE49-F238E27FC236}">
                    <a16:creationId xmlns:a16="http://schemas.microsoft.com/office/drawing/2014/main" id="{795918F6-9A1B-4D11-8D70-D1C2C9CCAD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00" y="206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4" name="Oval 4114">
                <a:extLst>
                  <a:ext uri="{FF2B5EF4-FFF2-40B4-BE49-F238E27FC236}">
                    <a16:creationId xmlns:a16="http://schemas.microsoft.com/office/drawing/2014/main" id="{33C7E596-5F21-4366-B40F-138435EB1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87" y="20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85" name="Freeform 4115">
                <a:extLst>
                  <a:ext uri="{FF2B5EF4-FFF2-40B4-BE49-F238E27FC236}">
                    <a16:creationId xmlns:a16="http://schemas.microsoft.com/office/drawing/2014/main" id="{25FA929A-25E4-4DC3-91BC-E829DD6A10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7" y="2087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6" name="Freeform 4116">
                <a:extLst>
                  <a:ext uri="{FF2B5EF4-FFF2-40B4-BE49-F238E27FC236}">
                    <a16:creationId xmlns:a16="http://schemas.microsoft.com/office/drawing/2014/main" id="{C6B22E96-B6D7-47BB-912F-0EEEDD09F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423" y="2094"/>
                <a:ext cx="13" cy="14"/>
              </a:xfrm>
              <a:custGeom>
                <a:avLst/>
                <a:gdLst>
                  <a:gd name="T0" fmla="*/ 10 w 4"/>
                  <a:gd name="T1" fmla="*/ 39 h 4"/>
                  <a:gd name="T2" fmla="*/ 23 w 4"/>
                  <a:gd name="T3" fmla="*/ 0 h 4"/>
                  <a:gd name="T4" fmla="*/ 42 w 4"/>
                  <a:gd name="T5" fmla="*/ 14 h 4"/>
                  <a:gd name="T6" fmla="*/ 33 w 4"/>
                  <a:gd name="T7" fmla="*/ 39 h 4"/>
                  <a:gd name="T8" fmla="*/ 10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7" name="Freeform 4117">
                <a:extLst>
                  <a:ext uri="{FF2B5EF4-FFF2-40B4-BE49-F238E27FC236}">
                    <a16:creationId xmlns:a16="http://schemas.microsoft.com/office/drawing/2014/main" id="{4C7ABBAC-B613-4FA1-A1BC-44BC5D77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340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8" name="Freeform 4118">
                <a:extLst>
                  <a:ext uri="{FF2B5EF4-FFF2-40B4-BE49-F238E27FC236}">
                    <a16:creationId xmlns:a16="http://schemas.microsoft.com/office/drawing/2014/main" id="{2EA38E1D-C341-4BAA-9B3B-9272FC469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83" y="2319"/>
                <a:ext cx="14" cy="14"/>
              </a:xfrm>
              <a:custGeom>
                <a:avLst/>
                <a:gdLst>
                  <a:gd name="T0" fmla="*/ 0 w 4"/>
                  <a:gd name="T1" fmla="*/ 14 h 4"/>
                  <a:gd name="T2" fmla="*/ 25 w 4"/>
                  <a:gd name="T3" fmla="*/ 0 h 4"/>
                  <a:gd name="T4" fmla="*/ 39 w 4"/>
                  <a:gd name="T5" fmla="*/ 25 h 4"/>
                  <a:gd name="T6" fmla="*/ 14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89" name="Freeform 4119">
                <a:extLst>
                  <a:ext uri="{FF2B5EF4-FFF2-40B4-BE49-F238E27FC236}">
                    <a16:creationId xmlns:a16="http://schemas.microsoft.com/office/drawing/2014/main" id="{01CB2762-6300-4EEB-A990-D4A2FF2155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86" y="2382"/>
                <a:ext cx="10" cy="10"/>
              </a:xfrm>
              <a:custGeom>
                <a:avLst/>
                <a:gdLst>
                  <a:gd name="T0" fmla="*/ 23 w 3"/>
                  <a:gd name="T1" fmla="*/ 33 h 3"/>
                  <a:gd name="T2" fmla="*/ 0 w 3"/>
                  <a:gd name="T3" fmla="*/ 23 h 3"/>
                  <a:gd name="T4" fmla="*/ 23 w 3"/>
                  <a:gd name="T5" fmla="*/ 0 h 3"/>
                  <a:gd name="T6" fmla="*/ 33 w 3"/>
                  <a:gd name="T7" fmla="*/ 23 h 3"/>
                  <a:gd name="T8" fmla="*/ 23 w 3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0" name="Freeform 4120">
                <a:extLst>
                  <a:ext uri="{FF2B5EF4-FFF2-40B4-BE49-F238E27FC236}">
                    <a16:creationId xmlns:a16="http://schemas.microsoft.com/office/drawing/2014/main" id="{2114F0D8-A0E3-4679-8996-2DE2594534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368"/>
                <a:ext cx="9" cy="14"/>
              </a:xfrm>
              <a:custGeom>
                <a:avLst/>
                <a:gdLst>
                  <a:gd name="T0" fmla="*/ 9 w 3"/>
                  <a:gd name="T1" fmla="*/ 49 h 4"/>
                  <a:gd name="T2" fmla="*/ 0 w 3"/>
                  <a:gd name="T3" fmla="*/ 25 h 4"/>
                  <a:gd name="T4" fmla="*/ 18 w 3"/>
                  <a:gd name="T5" fmla="*/ 14 h 4"/>
                  <a:gd name="T6" fmla="*/ 27 w 3"/>
                  <a:gd name="T7" fmla="*/ 25 h 4"/>
                  <a:gd name="T8" fmla="*/ 9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1" name="Freeform 4121">
                <a:extLst>
                  <a:ext uri="{FF2B5EF4-FFF2-40B4-BE49-F238E27FC236}">
                    <a16:creationId xmlns:a16="http://schemas.microsoft.com/office/drawing/2014/main" id="{3F15DA00-E200-4D4F-850E-89A1FD85E7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371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2" name="Freeform 4122">
                <a:extLst>
                  <a:ext uri="{FF2B5EF4-FFF2-40B4-BE49-F238E27FC236}">
                    <a16:creationId xmlns:a16="http://schemas.microsoft.com/office/drawing/2014/main" id="{AD2966D9-52FA-4DEA-BA56-A7EE8BA309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385"/>
                <a:ext cx="14" cy="11"/>
              </a:xfrm>
              <a:custGeom>
                <a:avLst/>
                <a:gdLst>
                  <a:gd name="T0" fmla="*/ 25 w 4"/>
                  <a:gd name="T1" fmla="*/ 40 h 3"/>
                  <a:gd name="T2" fmla="*/ 0 w 4"/>
                  <a:gd name="T3" fmla="*/ 15 h 3"/>
                  <a:gd name="T4" fmla="*/ 25 w 4"/>
                  <a:gd name="T5" fmla="*/ 0 h 3"/>
                  <a:gd name="T6" fmla="*/ 49 w 4"/>
                  <a:gd name="T7" fmla="*/ 26 h 3"/>
                  <a:gd name="T8" fmla="*/ 25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3" name="Oval 4123">
                <a:extLst>
                  <a:ext uri="{FF2B5EF4-FFF2-40B4-BE49-F238E27FC236}">
                    <a16:creationId xmlns:a16="http://schemas.microsoft.com/office/drawing/2014/main" id="{512D55AF-1EE6-4B37-AB42-CFF3F71544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56" y="23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494" name="Freeform 4124">
                <a:extLst>
                  <a:ext uri="{FF2B5EF4-FFF2-40B4-BE49-F238E27FC236}">
                    <a16:creationId xmlns:a16="http://schemas.microsoft.com/office/drawing/2014/main" id="{7ED5B2D6-6B44-4578-9DF2-2A84BA1F02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9" y="2420"/>
                <a:ext cx="10" cy="11"/>
              </a:xfrm>
              <a:custGeom>
                <a:avLst/>
                <a:gdLst>
                  <a:gd name="T0" fmla="*/ 10 w 3"/>
                  <a:gd name="T1" fmla="*/ 40 h 3"/>
                  <a:gd name="T2" fmla="*/ 0 w 3"/>
                  <a:gd name="T3" fmla="*/ 15 h 3"/>
                  <a:gd name="T4" fmla="*/ 23 w 3"/>
                  <a:gd name="T5" fmla="*/ 0 h 3"/>
                  <a:gd name="T6" fmla="*/ 33 w 3"/>
                  <a:gd name="T7" fmla="*/ 26 h 3"/>
                  <a:gd name="T8" fmla="*/ 10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5" name="Freeform 4125">
                <a:extLst>
                  <a:ext uri="{FF2B5EF4-FFF2-40B4-BE49-F238E27FC236}">
                    <a16:creationId xmlns:a16="http://schemas.microsoft.com/office/drawing/2014/main" id="{3BD7443B-51F0-4658-84CC-6CC6D23BF9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15" y="2406"/>
                <a:ext cx="14" cy="11"/>
              </a:xfrm>
              <a:custGeom>
                <a:avLst/>
                <a:gdLst>
                  <a:gd name="T0" fmla="*/ 25 w 4"/>
                  <a:gd name="T1" fmla="*/ 40 h 3"/>
                  <a:gd name="T2" fmla="*/ 0 w 4"/>
                  <a:gd name="T3" fmla="*/ 15 h 3"/>
                  <a:gd name="T4" fmla="*/ 25 w 4"/>
                  <a:gd name="T5" fmla="*/ 0 h 3"/>
                  <a:gd name="T6" fmla="*/ 39 w 4"/>
                  <a:gd name="T7" fmla="*/ 26 h 3"/>
                  <a:gd name="T8" fmla="*/ 25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6" name="Freeform 4126">
                <a:extLst>
                  <a:ext uri="{FF2B5EF4-FFF2-40B4-BE49-F238E27FC236}">
                    <a16:creationId xmlns:a16="http://schemas.microsoft.com/office/drawing/2014/main" id="{35E8A13F-3C90-488C-98CB-5F76C3FADB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92" y="2396"/>
                <a:ext cx="14" cy="14"/>
              </a:xfrm>
              <a:custGeom>
                <a:avLst/>
                <a:gdLst>
                  <a:gd name="T0" fmla="*/ 25 w 4"/>
                  <a:gd name="T1" fmla="*/ 49 h 4"/>
                  <a:gd name="T2" fmla="*/ 0 w 4"/>
                  <a:gd name="T3" fmla="*/ 25 h 4"/>
                  <a:gd name="T4" fmla="*/ 25 w 4"/>
                  <a:gd name="T5" fmla="*/ 14 h 4"/>
                  <a:gd name="T6" fmla="*/ 49 w 4"/>
                  <a:gd name="T7" fmla="*/ 25 h 4"/>
                  <a:gd name="T8" fmla="*/ 25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7" name="Freeform 4127">
                <a:extLst>
                  <a:ext uri="{FF2B5EF4-FFF2-40B4-BE49-F238E27FC236}">
                    <a16:creationId xmlns:a16="http://schemas.microsoft.com/office/drawing/2014/main" id="{AABEC512-3601-4B41-AF24-A29C74C3C2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73" y="2403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8" name="Freeform 4128">
                <a:extLst>
                  <a:ext uri="{FF2B5EF4-FFF2-40B4-BE49-F238E27FC236}">
                    <a16:creationId xmlns:a16="http://schemas.microsoft.com/office/drawing/2014/main" id="{D13DD86B-BC86-4D98-83BC-BB9A843C73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39" y="2392"/>
                <a:ext cx="9" cy="11"/>
              </a:xfrm>
              <a:custGeom>
                <a:avLst/>
                <a:gdLst>
                  <a:gd name="T0" fmla="*/ 9 w 3"/>
                  <a:gd name="T1" fmla="*/ 40 h 3"/>
                  <a:gd name="T2" fmla="*/ 0 w 3"/>
                  <a:gd name="T3" fmla="*/ 15 h 3"/>
                  <a:gd name="T4" fmla="*/ 18 w 3"/>
                  <a:gd name="T5" fmla="*/ 0 h 3"/>
                  <a:gd name="T6" fmla="*/ 27 w 3"/>
                  <a:gd name="T7" fmla="*/ 26 h 3"/>
                  <a:gd name="T8" fmla="*/ 9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99" name="Freeform 4129">
                <a:extLst>
                  <a:ext uri="{FF2B5EF4-FFF2-40B4-BE49-F238E27FC236}">
                    <a16:creationId xmlns:a16="http://schemas.microsoft.com/office/drawing/2014/main" id="{747BC1F0-FF90-44E7-8E19-0D7D8D65C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371"/>
                <a:ext cx="14" cy="11"/>
              </a:xfrm>
              <a:custGeom>
                <a:avLst/>
                <a:gdLst>
                  <a:gd name="T0" fmla="*/ 25 w 4"/>
                  <a:gd name="T1" fmla="*/ 40 h 3"/>
                  <a:gd name="T2" fmla="*/ 0 w 4"/>
                  <a:gd name="T3" fmla="*/ 15 h 3"/>
                  <a:gd name="T4" fmla="*/ 25 w 4"/>
                  <a:gd name="T5" fmla="*/ 0 h 3"/>
                  <a:gd name="T6" fmla="*/ 49 w 4"/>
                  <a:gd name="T7" fmla="*/ 26 h 3"/>
                  <a:gd name="T8" fmla="*/ 25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0" name="Freeform 4130">
                <a:extLst>
                  <a:ext uri="{FF2B5EF4-FFF2-40B4-BE49-F238E27FC236}">
                    <a16:creationId xmlns:a16="http://schemas.microsoft.com/office/drawing/2014/main" id="{44307EC7-4096-4939-8910-C0BC0DFCE6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71" y="2392"/>
                <a:ext cx="14" cy="14"/>
              </a:xfrm>
              <a:custGeom>
                <a:avLst/>
                <a:gdLst>
                  <a:gd name="T0" fmla="*/ 25 w 4"/>
                  <a:gd name="T1" fmla="*/ 49 h 4"/>
                  <a:gd name="T2" fmla="*/ 0 w 4"/>
                  <a:gd name="T3" fmla="*/ 25 h 4"/>
                  <a:gd name="T4" fmla="*/ 25 w 4"/>
                  <a:gd name="T5" fmla="*/ 0 h 4"/>
                  <a:gd name="T6" fmla="*/ 49 w 4"/>
                  <a:gd name="T7" fmla="*/ 25 h 4"/>
                  <a:gd name="T8" fmla="*/ 25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01" name="Oval 4131">
                <a:extLst>
                  <a:ext uri="{FF2B5EF4-FFF2-40B4-BE49-F238E27FC236}">
                    <a16:creationId xmlns:a16="http://schemas.microsoft.com/office/drawing/2014/main" id="{B2BB3188-89E6-4646-92F4-2D1A541DB9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8" y="238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02" name="Oval 4132">
                <a:extLst>
                  <a:ext uri="{FF2B5EF4-FFF2-40B4-BE49-F238E27FC236}">
                    <a16:creationId xmlns:a16="http://schemas.microsoft.com/office/drawing/2014/main" id="{DB3E020A-93FF-45A1-9E4F-8547A71CFB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55" y="238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503" name="Freeform 4133">
                <a:extLst>
                  <a:ext uri="{FF2B5EF4-FFF2-40B4-BE49-F238E27FC236}">
                    <a16:creationId xmlns:a16="http://schemas.microsoft.com/office/drawing/2014/main" id="{F3F19281-8A58-4A63-B684-7DF6C55D32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43" y="2385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54" name="Group 4335">
              <a:extLst>
                <a:ext uri="{FF2B5EF4-FFF2-40B4-BE49-F238E27FC236}">
                  <a16:creationId xmlns:a16="http://schemas.microsoft.com/office/drawing/2014/main" id="{5A41CDF9-8CCD-495B-8C81-861993F6A1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21" y="2003"/>
              <a:ext cx="2588" cy="1786"/>
              <a:chOff x="1021" y="2003"/>
              <a:chExt cx="2588" cy="1786"/>
            </a:xfrm>
          </p:grpSpPr>
          <p:sp>
            <p:nvSpPr>
              <p:cNvPr id="20104" name="Freeform 4135">
                <a:extLst>
                  <a:ext uri="{FF2B5EF4-FFF2-40B4-BE49-F238E27FC236}">
                    <a16:creationId xmlns:a16="http://schemas.microsoft.com/office/drawing/2014/main" id="{F5F889A0-1904-453E-91B3-20DF075633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7" y="2378"/>
                <a:ext cx="9" cy="14"/>
              </a:xfrm>
              <a:custGeom>
                <a:avLst/>
                <a:gdLst>
                  <a:gd name="T0" fmla="*/ 9 w 3"/>
                  <a:gd name="T1" fmla="*/ 0 h 4"/>
                  <a:gd name="T2" fmla="*/ 27 w 3"/>
                  <a:gd name="T3" fmla="*/ 14 h 4"/>
                  <a:gd name="T4" fmla="*/ 18 w 3"/>
                  <a:gd name="T5" fmla="*/ 39 h 4"/>
                  <a:gd name="T6" fmla="*/ 0 w 3"/>
                  <a:gd name="T7" fmla="*/ 25 h 4"/>
                  <a:gd name="T8" fmla="*/ 9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5" name="Freeform 4136">
                <a:extLst>
                  <a:ext uri="{FF2B5EF4-FFF2-40B4-BE49-F238E27FC236}">
                    <a16:creationId xmlns:a16="http://schemas.microsoft.com/office/drawing/2014/main" id="{64C4B33E-D247-4D45-B1DF-D2F47D1B80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17" y="2354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6" name="Freeform 4137">
                <a:extLst>
                  <a:ext uri="{FF2B5EF4-FFF2-40B4-BE49-F238E27FC236}">
                    <a16:creationId xmlns:a16="http://schemas.microsoft.com/office/drawing/2014/main" id="{55F954D9-D882-4BCF-A129-0F186F62A0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67" y="2340"/>
                <a:ext cx="14" cy="14"/>
              </a:xfrm>
              <a:custGeom>
                <a:avLst/>
                <a:gdLst>
                  <a:gd name="T0" fmla="*/ 14 w 4"/>
                  <a:gd name="T1" fmla="*/ 14 h 4"/>
                  <a:gd name="T2" fmla="*/ 39 w 4"/>
                  <a:gd name="T3" fmla="*/ 25 h 4"/>
                  <a:gd name="T4" fmla="*/ 25 w 4"/>
                  <a:gd name="T5" fmla="*/ 49 h 4"/>
                  <a:gd name="T6" fmla="*/ 0 w 4"/>
                  <a:gd name="T7" fmla="*/ 39 h 4"/>
                  <a:gd name="T8" fmla="*/ 14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7" name="Freeform 4138">
                <a:extLst>
                  <a:ext uri="{FF2B5EF4-FFF2-40B4-BE49-F238E27FC236}">
                    <a16:creationId xmlns:a16="http://schemas.microsoft.com/office/drawing/2014/main" id="{685D3EA5-942C-46E9-88DD-D20E55AAE7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347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8" name="Freeform 4139">
                <a:extLst>
                  <a:ext uri="{FF2B5EF4-FFF2-40B4-BE49-F238E27FC236}">
                    <a16:creationId xmlns:a16="http://schemas.microsoft.com/office/drawing/2014/main" id="{284327BB-CF2A-4D3B-B654-FB00F5DAA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85" y="2336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1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09" name="Freeform 4140">
                <a:extLst>
                  <a:ext uri="{FF2B5EF4-FFF2-40B4-BE49-F238E27FC236}">
                    <a16:creationId xmlns:a16="http://schemas.microsoft.com/office/drawing/2014/main" id="{C662CDB7-EE53-42F1-952D-D0E79EB105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21" y="2375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0" name="Freeform 4141">
                <a:extLst>
                  <a:ext uri="{FF2B5EF4-FFF2-40B4-BE49-F238E27FC236}">
                    <a16:creationId xmlns:a16="http://schemas.microsoft.com/office/drawing/2014/main" id="{85BECA18-9855-4C5E-8785-FA3C3C0B5E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4" y="2364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1" name="Freeform 4142">
                <a:extLst>
                  <a:ext uri="{FF2B5EF4-FFF2-40B4-BE49-F238E27FC236}">
                    <a16:creationId xmlns:a16="http://schemas.microsoft.com/office/drawing/2014/main" id="{CF6D5296-E40F-45E8-B5A1-0AEDAC51D2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7" y="2385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2" name="Freeform 4143">
                <a:extLst>
                  <a:ext uri="{FF2B5EF4-FFF2-40B4-BE49-F238E27FC236}">
                    <a16:creationId xmlns:a16="http://schemas.microsoft.com/office/drawing/2014/main" id="{369B8521-90C0-418A-86CD-988D3E7026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94" y="2364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42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3" name="Freeform 4144">
                <a:extLst>
                  <a:ext uri="{FF2B5EF4-FFF2-40B4-BE49-F238E27FC236}">
                    <a16:creationId xmlns:a16="http://schemas.microsoft.com/office/drawing/2014/main" id="{D918248F-08CE-49E8-818B-FD663C7A1B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42" y="2410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4" name="Freeform 4145">
                <a:extLst>
                  <a:ext uri="{FF2B5EF4-FFF2-40B4-BE49-F238E27FC236}">
                    <a16:creationId xmlns:a16="http://schemas.microsoft.com/office/drawing/2014/main" id="{4FF47C79-BC15-42CA-ADC1-2DBF25C02B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23" y="2399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5" name="Freeform 4146">
                <a:extLst>
                  <a:ext uri="{FF2B5EF4-FFF2-40B4-BE49-F238E27FC236}">
                    <a16:creationId xmlns:a16="http://schemas.microsoft.com/office/drawing/2014/main" id="{66AACCD5-1BD1-4DD3-8671-76AB5C0745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156" y="2410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6" name="Freeform 4147">
                <a:extLst>
                  <a:ext uri="{FF2B5EF4-FFF2-40B4-BE49-F238E27FC236}">
                    <a16:creationId xmlns:a16="http://schemas.microsoft.com/office/drawing/2014/main" id="{39F4AD0D-4FD0-4142-AB25-A9AFD1A21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21" y="202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7" name="Freeform 4148">
                <a:extLst>
                  <a:ext uri="{FF2B5EF4-FFF2-40B4-BE49-F238E27FC236}">
                    <a16:creationId xmlns:a16="http://schemas.microsoft.com/office/drawing/2014/main" id="{A025B652-4009-464B-96C6-E60F11C912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65" y="200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18" name="Oval 4149">
                <a:extLst>
                  <a:ext uri="{FF2B5EF4-FFF2-40B4-BE49-F238E27FC236}">
                    <a16:creationId xmlns:a16="http://schemas.microsoft.com/office/drawing/2014/main" id="{668185B4-3397-4F6E-A956-23EC286432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5" y="36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19" name="Oval 4150">
                <a:extLst>
                  <a:ext uri="{FF2B5EF4-FFF2-40B4-BE49-F238E27FC236}">
                    <a16:creationId xmlns:a16="http://schemas.microsoft.com/office/drawing/2014/main" id="{3E920EE6-A703-4797-9202-CFB7B96DC6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68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0" name="Oval 4151">
                <a:extLst>
                  <a:ext uri="{FF2B5EF4-FFF2-40B4-BE49-F238E27FC236}">
                    <a16:creationId xmlns:a16="http://schemas.microsoft.com/office/drawing/2014/main" id="{25D4E244-A0BE-4AF0-8165-7A13D5F3AF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1" name="Oval 4152">
                <a:extLst>
                  <a:ext uri="{FF2B5EF4-FFF2-40B4-BE49-F238E27FC236}">
                    <a16:creationId xmlns:a16="http://schemas.microsoft.com/office/drawing/2014/main" id="{59A45A60-1DCE-44E8-A86C-CFF166015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6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2" name="Oval 4153">
                <a:extLst>
                  <a:ext uri="{FF2B5EF4-FFF2-40B4-BE49-F238E27FC236}">
                    <a16:creationId xmlns:a16="http://schemas.microsoft.com/office/drawing/2014/main" id="{C4B33698-A1E0-483C-87BE-B017BB0458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6" y="363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3" name="Oval 4154">
                <a:extLst>
                  <a:ext uri="{FF2B5EF4-FFF2-40B4-BE49-F238E27FC236}">
                    <a16:creationId xmlns:a16="http://schemas.microsoft.com/office/drawing/2014/main" id="{442D6473-2601-4680-B337-0BBC50AE2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663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4" name="Oval 4155">
                <a:extLst>
                  <a:ext uri="{FF2B5EF4-FFF2-40B4-BE49-F238E27FC236}">
                    <a16:creationId xmlns:a16="http://schemas.microsoft.com/office/drawing/2014/main" id="{2EC53995-5629-43DD-8279-D4083068AE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36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5" name="Oval 4156">
                <a:extLst>
                  <a:ext uri="{FF2B5EF4-FFF2-40B4-BE49-F238E27FC236}">
                    <a16:creationId xmlns:a16="http://schemas.microsoft.com/office/drawing/2014/main" id="{F3A9C1E3-0870-4457-91F8-BEAE297C47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62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6" name="Oval 4157">
                <a:extLst>
                  <a:ext uri="{FF2B5EF4-FFF2-40B4-BE49-F238E27FC236}">
                    <a16:creationId xmlns:a16="http://schemas.microsoft.com/office/drawing/2014/main" id="{A39EBCA0-8D64-4349-B685-192577D20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8" y="366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7" name="Oval 4158">
                <a:extLst>
                  <a:ext uri="{FF2B5EF4-FFF2-40B4-BE49-F238E27FC236}">
                    <a16:creationId xmlns:a16="http://schemas.microsoft.com/office/drawing/2014/main" id="{7891C584-B8BF-4CF6-A112-3609A5FE2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8" name="Oval 4159">
                <a:extLst>
                  <a:ext uri="{FF2B5EF4-FFF2-40B4-BE49-F238E27FC236}">
                    <a16:creationId xmlns:a16="http://schemas.microsoft.com/office/drawing/2014/main" id="{853FE21A-477B-443C-AD97-D61C0AD5D7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5" y="36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29" name="Oval 4160">
                <a:extLst>
                  <a:ext uri="{FF2B5EF4-FFF2-40B4-BE49-F238E27FC236}">
                    <a16:creationId xmlns:a16="http://schemas.microsoft.com/office/drawing/2014/main" id="{AB595091-42A9-42AB-A93F-F45B219FBD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36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0" name="Oval 4161">
                <a:extLst>
                  <a:ext uri="{FF2B5EF4-FFF2-40B4-BE49-F238E27FC236}">
                    <a16:creationId xmlns:a16="http://schemas.microsoft.com/office/drawing/2014/main" id="{C6B076B6-A163-4F86-9ACB-4230518059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65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1" name="Oval 4162">
                <a:extLst>
                  <a:ext uri="{FF2B5EF4-FFF2-40B4-BE49-F238E27FC236}">
                    <a16:creationId xmlns:a16="http://schemas.microsoft.com/office/drawing/2014/main" id="{9F1EBFFD-64C1-489A-A132-862DFB0A8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2" y="367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2" name="Oval 4163">
                <a:extLst>
                  <a:ext uri="{FF2B5EF4-FFF2-40B4-BE49-F238E27FC236}">
                    <a16:creationId xmlns:a16="http://schemas.microsoft.com/office/drawing/2014/main" id="{EA12A188-1371-451D-972D-59403CCF8A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5" y="36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3" name="Oval 4164">
                <a:extLst>
                  <a:ext uri="{FF2B5EF4-FFF2-40B4-BE49-F238E27FC236}">
                    <a16:creationId xmlns:a16="http://schemas.microsoft.com/office/drawing/2014/main" id="{8C3787A9-F115-4EDF-9F7A-011C13B8F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62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4" name="Oval 4165">
                <a:extLst>
                  <a:ext uri="{FF2B5EF4-FFF2-40B4-BE49-F238E27FC236}">
                    <a16:creationId xmlns:a16="http://schemas.microsoft.com/office/drawing/2014/main" id="{44015E6D-0DC6-4EB1-91DF-4C0A5FFEC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60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5" name="Oval 4166">
                <a:extLst>
                  <a:ext uri="{FF2B5EF4-FFF2-40B4-BE49-F238E27FC236}">
                    <a16:creationId xmlns:a16="http://schemas.microsoft.com/office/drawing/2014/main" id="{73CFD8FC-D2FE-4905-959F-99528DB16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57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6" name="Oval 4167">
                <a:extLst>
                  <a:ext uri="{FF2B5EF4-FFF2-40B4-BE49-F238E27FC236}">
                    <a16:creationId xmlns:a16="http://schemas.microsoft.com/office/drawing/2014/main" id="{0F0265A9-14F3-4F10-9CDA-2DC2E4EB44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2" y="358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7" name="Oval 4168">
                <a:extLst>
                  <a:ext uri="{FF2B5EF4-FFF2-40B4-BE49-F238E27FC236}">
                    <a16:creationId xmlns:a16="http://schemas.microsoft.com/office/drawing/2014/main" id="{DF0C375A-D5F8-4809-A324-5E4AA81E4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3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8" name="Oval 4169">
                <a:extLst>
                  <a:ext uri="{FF2B5EF4-FFF2-40B4-BE49-F238E27FC236}">
                    <a16:creationId xmlns:a16="http://schemas.microsoft.com/office/drawing/2014/main" id="{21205DD8-C968-4A6A-B012-9D1F9C672A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362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39" name="Oval 4170">
                <a:extLst>
                  <a:ext uri="{FF2B5EF4-FFF2-40B4-BE49-F238E27FC236}">
                    <a16:creationId xmlns:a16="http://schemas.microsoft.com/office/drawing/2014/main" id="{0F3DC4DE-A2A7-4526-91D3-4F166C09E7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367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0" name="Oval 4171">
                <a:extLst>
                  <a:ext uri="{FF2B5EF4-FFF2-40B4-BE49-F238E27FC236}">
                    <a16:creationId xmlns:a16="http://schemas.microsoft.com/office/drawing/2014/main" id="{E230738F-EDC0-4DB4-B496-D2B1255EC5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4" y="36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1" name="Oval 4172">
                <a:extLst>
                  <a:ext uri="{FF2B5EF4-FFF2-40B4-BE49-F238E27FC236}">
                    <a16:creationId xmlns:a16="http://schemas.microsoft.com/office/drawing/2014/main" id="{A3516D75-FCBF-494E-B70D-8F1F57EB39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36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2" name="Oval 4173">
                <a:extLst>
                  <a:ext uri="{FF2B5EF4-FFF2-40B4-BE49-F238E27FC236}">
                    <a16:creationId xmlns:a16="http://schemas.microsoft.com/office/drawing/2014/main" id="{693356C8-5898-40CF-9883-C16415BD71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4" y="362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3" name="Oval 4174">
                <a:extLst>
                  <a:ext uri="{FF2B5EF4-FFF2-40B4-BE49-F238E27FC236}">
                    <a16:creationId xmlns:a16="http://schemas.microsoft.com/office/drawing/2014/main" id="{72890155-1DB6-4967-90A8-C4E39BB971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364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4" name="Oval 4175">
                <a:extLst>
                  <a:ext uri="{FF2B5EF4-FFF2-40B4-BE49-F238E27FC236}">
                    <a16:creationId xmlns:a16="http://schemas.microsoft.com/office/drawing/2014/main" id="{07753089-9397-46B6-AFF6-379C490341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358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5" name="Oval 4176">
                <a:extLst>
                  <a:ext uri="{FF2B5EF4-FFF2-40B4-BE49-F238E27FC236}">
                    <a16:creationId xmlns:a16="http://schemas.microsoft.com/office/drawing/2014/main" id="{7BD597E1-707D-4305-AC7A-AE16A1955D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361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6" name="Oval 4177">
                <a:extLst>
                  <a:ext uri="{FF2B5EF4-FFF2-40B4-BE49-F238E27FC236}">
                    <a16:creationId xmlns:a16="http://schemas.microsoft.com/office/drawing/2014/main" id="{0F8BEBDF-74BF-4867-9463-C45EA1C047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36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7" name="Oval 4178">
                <a:extLst>
                  <a:ext uri="{FF2B5EF4-FFF2-40B4-BE49-F238E27FC236}">
                    <a16:creationId xmlns:a16="http://schemas.microsoft.com/office/drawing/2014/main" id="{F533BC7A-2B5F-477A-8E41-21403039B0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3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8" name="Oval 4179">
                <a:extLst>
                  <a:ext uri="{FF2B5EF4-FFF2-40B4-BE49-F238E27FC236}">
                    <a16:creationId xmlns:a16="http://schemas.microsoft.com/office/drawing/2014/main" id="{FB990D76-9A35-4F3E-91DF-2C8693424D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6" y="364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49" name="Oval 4180">
                <a:extLst>
                  <a:ext uri="{FF2B5EF4-FFF2-40B4-BE49-F238E27FC236}">
                    <a16:creationId xmlns:a16="http://schemas.microsoft.com/office/drawing/2014/main" id="{0E7B27EC-902C-42AE-B17A-D772D49448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366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0" name="Oval 4181">
                <a:extLst>
                  <a:ext uri="{FF2B5EF4-FFF2-40B4-BE49-F238E27FC236}">
                    <a16:creationId xmlns:a16="http://schemas.microsoft.com/office/drawing/2014/main" id="{F3A0143F-8CB8-4D0B-95DA-7A1EBFFA58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36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1" name="Oval 4182">
                <a:extLst>
                  <a:ext uri="{FF2B5EF4-FFF2-40B4-BE49-F238E27FC236}">
                    <a16:creationId xmlns:a16="http://schemas.microsoft.com/office/drawing/2014/main" id="{100D61B4-4C1A-4ED9-BBDF-C3E53DB82C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36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2" name="Oval 4183">
                <a:extLst>
                  <a:ext uri="{FF2B5EF4-FFF2-40B4-BE49-F238E27FC236}">
                    <a16:creationId xmlns:a16="http://schemas.microsoft.com/office/drawing/2014/main" id="{D496453C-A114-4947-A80E-24713C053F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3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3" name="Oval 4184">
                <a:extLst>
                  <a:ext uri="{FF2B5EF4-FFF2-40B4-BE49-F238E27FC236}">
                    <a16:creationId xmlns:a16="http://schemas.microsoft.com/office/drawing/2014/main" id="{E899EF5A-4888-4EFA-A8D4-9862BC39E6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6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4" name="Oval 4185">
                <a:extLst>
                  <a:ext uri="{FF2B5EF4-FFF2-40B4-BE49-F238E27FC236}">
                    <a16:creationId xmlns:a16="http://schemas.microsoft.com/office/drawing/2014/main" id="{43274F74-A816-4088-B5AF-3659DE4FDE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359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5" name="Oval 4186">
                <a:extLst>
                  <a:ext uri="{FF2B5EF4-FFF2-40B4-BE49-F238E27FC236}">
                    <a16:creationId xmlns:a16="http://schemas.microsoft.com/office/drawing/2014/main" id="{16FB4167-ABB2-4B97-B89B-3A3D7FB3F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0" y="364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6" name="Oval 4187">
                <a:extLst>
                  <a:ext uri="{FF2B5EF4-FFF2-40B4-BE49-F238E27FC236}">
                    <a16:creationId xmlns:a16="http://schemas.microsoft.com/office/drawing/2014/main" id="{977B038B-47F7-4558-9386-D8352E80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366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7" name="Oval 4188">
                <a:extLst>
                  <a:ext uri="{FF2B5EF4-FFF2-40B4-BE49-F238E27FC236}">
                    <a16:creationId xmlns:a16="http://schemas.microsoft.com/office/drawing/2014/main" id="{DB6F8DBF-3A3B-489B-97D2-425DA64C3C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0" y="36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8" name="Oval 4189">
                <a:extLst>
                  <a:ext uri="{FF2B5EF4-FFF2-40B4-BE49-F238E27FC236}">
                    <a16:creationId xmlns:a16="http://schemas.microsoft.com/office/drawing/2014/main" id="{D282240C-C2C5-4402-A755-1791443367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360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59" name="Oval 4190">
                <a:extLst>
                  <a:ext uri="{FF2B5EF4-FFF2-40B4-BE49-F238E27FC236}">
                    <a16:creationId xmlns:a16="http://schemas.microsoft.com/office/drawing/2014/main" id="{D793C470-F6A6-4F84-A141-48DCA8DC3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1" y="36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0" name="Freeform 4191">
                <a:extLst>
                  <a:ext uri="{FF2B5EF4-FFF2-40B4-BE49-F238E27FC236}">
                    <a16:creationId xmlns:a16="http://schemas.microsoft.com/office/drawing/2014/main" id="{043059B5-93C3-4DB0-849F-15EB73423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712"/>
                <a:ext cx="14" cy="11"/>
              </a:xfrm>
              <a:custGeom>
                <a:avLst/>
                <a:gdLst>
                  <a:gd name="T0" fmla="*/ 39 w 4"/>
                  <a:gd name="T1" fmla="*/ 40 h 3"/>
                  <a:gd name="T2" fmla="*/ 14 w 4"/>
                  <a:gd name="T3" fmla="*/ 40 h 3"/>
                  <a:gd name="T4" fmla="*/ 14 w 4"/>
                  <a:gd name="T5" fmla="*/ 0 h 3"/>
                  <a:gd name="T6" fmla="*/ 39 w 4"/>
                  <a:gd name="T7" fmla="*/ 0 h 3"/>
                  <a:gd name="T8" fmla="*/ 39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1" name="Oval 4192">
                <a:extLst>
                  <a:ext uri="{FF2B5EF4-FFF2-40B4-BE49-F238E27FC236}">
                    <a16:creationId xmlns:a16="http://schemas.microsoft.com/office/drawing/2014/main" id="{72AC84D0-844B-48C5-B5DC-8D874271A2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363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2" name="Freeform 4193">
                <a:extLst>
                  <a:ext uri="{FF2B5EF4-FFF2-40B4-BE49-F238E27FC236}">
                    <a16:creationId xmlns:a16="http://schemas.microsoft.com/office/drawing/2014/main" id="{75820C1F-B58B-49B4-A2FE-E8808A40A4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659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39 h 4"/>
                  <a:gd name="T4" fmla="*/ 0 w 4"/>
                  <a:gd name="T5" fmla="*/ 14 h 4"/>
                  <a:gd name="T6" fmla="*/ 39 w 4"/>
                  <a:gd name="T7" fmla="*/ 0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3" name="Oval 4194">
                <a:extLst>
                  <a:ext uri="{FF2B5EF4-FFF2-40B4-BE49-F238E27FC236}">
                    <a16:creationId xmlns:a16="http://schemas.microsoft.com/office/drawing/2014/main" id="{72717E4B-9DC0-437C-9C2C-129C3BE9F6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367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4" name="Oval 4195">
                <a:extLst>
                  <a:ext uri="{FF2B5EF4-FFF2-40B4-BE49-F238E27FC236}">
                    <a16:creationId xmlns:a16="http://schemas.microsoft.com/office/drawing/2014/main" id="{BAAD5F27-7EB2-4D2C-89E7-ED9A69CAE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65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5" name="Freeform 4196">
                <a:extLst>
                  <a:ext uri="{FF2B5EF4-FFF2-40B4-BE49-F238E27FC236}">
                    <a16:creationId xmlns:a16="http://schemas.microsoft.com/office/drawing/2014/main" id="{C8D2396C-ECD9-4825-8C14-6A9C32FAB4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691"/>
                <a:ext cx="14" cy="14"/>
              </a:xfrm>
              <a:custGeom>
                <a:avLst/>
                <a:gdLst>
                  <a:gd name="T0" fmla="*/ 49 w 4"/>
                  <a:gd name="T1" fmla="*/ 39 h 4"/>
                  <a:gd name="T2" fmla="*/ 14 w 4"/>
                  <a:gd name="T3" fmla="*/ 49 h 4"/>
                  <a:gd name="T4" fmla="*/ 14 w 4"/>
                  <a:gd name="T5" fmla="*/ 14 h 4"/>
                  <a:gd name="T6" fmla="*/ 49 w 4"/>
                  <a:gd name="T7" fmla="*/ 14 h 4"/>
                  <a:gd name="T8" fmla="*/ 4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6" name="Freeform 4197">
                <a:extLst>
                  <a:ext uri="{FF2B5EF4-FFF2-40B4-BE49-F238E27FC236}">
                    <a16:creationId xmlns:a16="http://schemas.microsoft.com/office/drawing/2014/main" id="{A18C98E0-8422-46D2-ADC3-85371B1811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3684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67" name="Oval 4198">
                <a:extLst>
                  <a:ext uri="{FF2B5EF4-FFF2-40B4-BE49-F238E27FC236}">
                    <a16:creationId xmlns:a16="http://schemas.microsoft.com/office/drawing/2014/main" id="{B33288BA-B64C-4A76-8367-94D2B7CFD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1" y="359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8" name="Oval 4199">
                <a:extLst>
                  <a:ext uri="{FF2B5EF4-FFF2-40B4-BE49-F238E27FC236}">
                    <a16:creationId xmlns:a16="http://schemas.microsoft.com/office/drawing/2014/main" id="{07760DBA-F2F6-4501-A5F2-CE2C30546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69" name="Oval 4200">
                <a:extLst>
                  <a:ext uri="{FF2B5EF4-FFF2-40B4-BE49-F238E27FC236}">
                    <a16:creationId xmlns:a16="http://schemas.microsoft.com/office/drawing/2014/main" id="{A5223C82-5E14-459F-A841-757C61548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7" y="364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0" name="Oval 4201">
                <a:extLst>
                  <a:ext uri="{FF2B5EF4-FFF2-40B4-BE49-F238E27FC236}">
                    <a16:creationId xmlns:a16="http://schemas.microsoft.com/office/drawing/2014/main" id="{7E5ADF3E-6D33-451B-AB40-452B7A2E3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78" y="359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1" name="Oval 4202">
                <a:extLst>
                  <a:ext uri="{FF2B5EF4-FFF2-40B4-BE49-F238E27FC236}">
                    <a16:creationId xmlns:a16="http://schemas.microsoft.com/office/drawing/2014/main" id="{CE73AD70-B26D-4DCD-9A94-B2960CB20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35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2" name="Freeform 4203">
                <a:extLst>
                  <a:ext uri="{FF2B5EF4-FFF2-40B4-BE49-F238E27FC236}">
                    <a16:creationId xmlns:a16="http://schemas.microsoft.com/office/drawing/2014/main" id="{FACE1B2E-E62C-457C-AB96-E4BC2E704D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723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3" name="Freeform 4204">
                <a:extLst>
                  <a:ext uri="{FF2B5EF4-FFF2-40B4-BE49-F238E27FC236}">
                    <a16:creationId xmlns:a16="http://schemas.microsoft.com/office/drawing/2014/main" id="{788CA549-6C15-46A8-80CF-9D1C9D9741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723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4" name="Freeform 4205">
                <a:extLst>
                  <a:ext uri="{FF2B5EF4-FFF2-40B4-BE49-F238E27FC236}">
                    <a16:creationId xmlns:a16="http://schemas.microsoft.com/office/drawing/2014/main" id="{4109CE9A-C26D-4361-9E57-6DA118096E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3" y="3698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5" name="Freeform 4206">
                <a:extLst>
                  <a:ext uri="{FF2B5EF4-FFF2-40B4-BE49-F238E27FC236}">
                    <a16:creationId xmlns:a16="http://schemas.microsoft.com/office/drawing/2014/main" id="{AE36535E-B51D-4A90-9BD1-8D45DE7C43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712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6" name="Freeform 4207">
                <a:extLst>
                  <a:ext uri="{FF2B5EF4-FFF2-40B4-BE49-F238E27FC236}">
                    <a16:creationId xmlns:a16="http://schemas.microsoft.com/office/drawing/2014/main" id="{E8B6FDF9-8467-4324-A32E-B2B8D97894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733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77" name="Oval 4208">
                <a:extLst>
                  <a:ext uri="{FF2B5EF4-FFF2-40B4-BE49-F238E27FC236}">
                    <a16:creationId xmlns:a16="http://schemas.microsoft.com/office/drawing/2014/main" id="{671DFFE9-7A07-43FD-BAD1-628161E5A5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55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8" name="Oval 4209">
                <a:extLst>
                  <a:ext uri="{FF2B5EF4-FFF2-40B4-BE49-F238E27FC236}">
                    <a16:creationId xmlns:a16="http://schemas.microsoft.com/office/drawing/2014/main" id="{3B0F2C95-EF4A-4EDF-9847-00C028174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354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79" name="Oval 4210">
                <a:extLst>
                  <a:ext uri="{FF2B5EF4-FFF2-40B4-BE49-F238E27FC236}">
                    <a16:creationId xmlns:a16="http://schemas.microsoft.com/office/drawing/2014/main" id="{CF599242-C58D-4563-963E-7061D253E6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0" y="352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0" name="Oval 4211">
                <a:extLst>
                  <a:ext uri="{FF2B5EF4-FFF2-40B4-BE49-F238E27FC236}">
                    <a16:creationId xmlns:a16="http://schemas.microsoft.com/office/drawing/2014/main" id="{EF736254-D840-4D02-A195-667AE70DD1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56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1" name="Oval 4212">
                <a:extLst>
                  <a:ext uri="{FF2B5EF4-FFF2-40B4-BE49-F238E27FC236}">
                    <a16:creationId xmlns:a16="http://schemas.microsoft.com/office/drawing/2014/main" id="{3C890EEA-39AC-4F66-B216-FA23A5A93E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0" y="358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2" name="Oval 4213">
                <a:extLst>
                  <a:ext uri="{FF2B5EF4-FFF2-40B4-BE49-F238E27FC236}">
                    <a16:creationId xmlns:a16="http://schemas.microsoft.com/office/drawing/2014/main" id="{60F3C55D-C6F9-4B6D-A468-B1F6615487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356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3" name="Oval 4214">
                <a:extLst>
                  <a:ext uri="{FF2B5EF4-FFF2-40B4-BE49-F238E27FC236}">
                    <a16:creationId xmlns:a16="http://schemas.microsoft.com/office/drawing/2014/main" id="{E42AB86D-1136-4830-A4A3-EE31E36E9B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35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4" name="Oval 4215">
                <a:extLst>
                  <a:ext uri="{FF2B5EF4-FFF2-40B4-BE49-F238E27FC236}">
                    <a16:creationId xmlns:a16="http://schemas.microsoft.com/office/drawing/2014/main" id="{C65FFCF1-7D45-415E-8D4D-D004CC2413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35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5" name="Oval 4216">
                <a:extLst>
                  <a:ext uri="{FF2B5EF4-FFF2-40B4-BE49-F238E27FC236}">
                    <a16:creationId xmlns:a16="http://schemas.microsoft.com/office/drawing/2014/main" id="{AE9C03BD-0483-4917-8EC1-31F497F45F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353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6" name="Oval 4217">
                <a:extLst>
                  <a:ext uri="{FF2B5EF4-FFF2-40B4-BE49-F238E27FC236}">
                    <a16:creationId xmlns:a16="http://schemas.microsoft.com/office/drawing/2014/main" id="{A8F0BA4E-9398-438F-9CA3-07729CFB62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57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7" name="Oval 4218">
                <a:extLst>
                  <a:ext uri="{FF2B5EF4-FFF2-40B4-BE49-F238E27FC236}">
                    <a16:creationId xmlns:a16="http://schemas.microsoft.com/office/drawing/2014/main" id="{FFF6439A-EF9C-4700-8E08-1AD47A16C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351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8" name="Oval 4219">
                <a:extLst>
                  <a:ext uri="{FF2B5EF4-FFF2-40B4-BE49-F238E27FC236}">
                    <a16:creationId xmlns:a16="http://schemas.microsoft.com/office/drawing/2014/main" id="{63A97009-D6BE-4CC2-88C6-1FCA5E8982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54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89" name="Oval 4220">
                <a:extLst>
                  <a:ext uri="{FF2B5EF4-FFF2-40B4-BE49-F238E27FC236}">
                    <a16:creationId xmlns:a16="http://schemas.microsoft.com/office/drawing/2014/main" id="{1CBDB63F-F347-4B4E-A316-F44ECDE5B9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352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0" name="Oval 4221">
                <a:extLst>
                  <a:ext uri="{FF2B5EF4-FFF2-40B4-BE49-F238E27FC236}">
                    <a16:creationId xmlns:a16="http://schemas.microsoft.com/office/drawing/2014/main" id="{AD32F66B-5FBE-4D49-AEE7-7D497F1E0C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35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1" name="Oval 4222">
                <a:extLst>
                  <a:ext uri="{FF2B5EF4-FFF2-40B4-BE49-F238E27FC236}">
                    <a16:creationId xmlns:a16="http://schemas.microsoft.com/office/drawing/2014/main" id="{830A2E35-A115-4DFF-8FD6-6602F41B3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4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2" name="Oval 4223">
                <a:extLst>
                  <a:ext uri="{FF2B5EF4-FFF2-40B4-BE49-F238E27FC236}">
                    <a16:creationId xmlns:a16="http://schemas.microsoft.com/office/drawing/2014/main" id="{A72029BE-A636-4F92-955F-B57620CF39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351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3" name="Oval 4224">
                <a:extLst>
                  <a:ext uri="{FF2B5EF4-FFF2-40B4-BE49-F238E27FC236}">
                    <a16:creationId xmlns:a16="http://schemas.microsoft.com/office/drawing/2014/main" id="{839D6515-B776-4852-BFD0-DA985D69FE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35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4" name="Oval 4225">
                <a:extLst>
                  <a:ext uri="{FF2B5EF4-FFF2-40B4-BE49-F238E27FC236}">
                    <a16:creationId xmlns:a16="http://schemas.microsoft.com/office/drawing/2014/main" id="{CC7115BC-43C0-41FC-8B73-8AB48D9133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35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5" name="Oval 4226">
                <a:extLst>
                  <a:ext uri="{FF2B5EF4-FFF2-40B4-BE49-F238E27FC236}">
                    <a16:creationId xmlns:a16="http://schemas.microsoft.com/office/drawing/2014/main" id="{C29C69D7-A933-4BBA-BF01-776810A13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350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6" name="Oval 4227">
                <a:extLst>
                  <a:ext uri="{FF2B5EF4-FFF2-40B4-BE49-F238E27FC236}">
                    <a16:creationId xmlns:a16="http://schemas.microsoft.com/office/drawing/2014/main" id="{EAE0D69F-DD06-4C2C-87C5-B646B4D49F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34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7" name="Oval 4228">
                <a:extLst>
                  <a:ext uri="{FF2B5EF4-FFF2-40B4-BE49-F238E27FC236}">
                    <a16:creationId xmlns:a16="http://schemas.microsoft.com/office/drawing/2014/main" id="{671F9AF8-6F82-43FF-B5E4-EC6A52CC4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354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8" name="Oval 4229">
                <a:extLst>
                  <a:ext uri="{FF2B5EF4-FFF2-40B4-BE49-F238E27FC236}">
                    <a16:creationId xmlns:a16="http://schemas.microsoft.com/office/drawing/2014/main" id="{A455CA81-FB3C-462D-BEDC-E97B0CA4B5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356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99" name="Oval 4230">
                <a:extLst>
                  <a:ext uri="{FF2B5EF4-FFF2-40B4-BE49-F238E27FC236}">
                    <a16:creationId xmlns:a16="http://schemas.microsoft.com/office/drawing/2014/main" id="{82E13270-6007-499D-AE43-D9BC06ED04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35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0" name="Oval 4231">
                <a:extLst>
                  <a:ext uri="{FF2B5EF4-FFF2-40B4-BE49-F238E27FC236}">
                    <a16:creationId xmlns:a16="http://schemas.microsoft.com/office/drawing/2014/main" id="{542D3A0A-701D-48BE-95C2-5AA9514CB8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508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1" name="Oval 4232">
                <a:extLst>
                  <a:ext uri="{FF2B5EF4-FFF2-40B4-BE49-F238E27FC236}">
                    <a16:creationId xmlns:a16="http://schemas.microsoft.com/office/drawing/2014/main" id="{1875B789-4BA9-42E8-AE56-927712B4C4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3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2" name="Oval 4233">
                <a:extLst>
                  <a:ext uri="{FF2B5EF4-FFF2-40B4-BE49-F238E27FC236}">
                    <a16:creationId xmlns:a16="http://schemas.microsoft.com/office/drawing/2014/main" id="{BD3BC261-34E0-4C29-A1B3-5DF8517C54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8" y="3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3" name="Oval 4234">
                <a:extLst>
                  <a:ext uri="{FF2B5EF4-FFF2-40B4-BE49-F238E27FC236}">
                    <a16:creationId xmlns:a16="http://schemas.microsoft.com/office/drawing/2014/main" id="{FEE20560-CE9E-433A-A3E5-34481651B9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34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4" name="Oval 4235">
                <a:extLst>
                  <a:ext uri="{FF2B5EF4-FFF2-40B4-BE49-F238E27FC236}">
                    <a16:creationId xmlns:a16="http://schemas.microsoft.com/office/drawing/2014/main" id="{A7689EA3-C3BB-437A-9790-77148DC348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348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5" name="Oval 4236">
                <a:extLst>
                  <a:ext uri="{FF2B5EF4-FFF2-40B4-BE49-F238E27FC236}">
                    <a16:creationId xmlns:a16="http://schemas.microsoft.com/office/drawing/2014/main" id="{6BC62AA2-D7D4-4560-8323-65D871EAF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346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6" name="Oval 4237">
                <a:extLst>
                  <a:ext uri="{FF2B5EF4-FFF2-40B4-BE49-F238E27FC236}">
                    <a16:creationId xmlns:a16="http://schemas.microsoft.com/office/drawing/2014/main" id="{787088DA-4BD5-4CDC-95B4-CD724E53A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344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7" name="Oval 4238">
                <a:extLst>
                  <a:ext uri="{FF2B5EF4-FFF2-40B4-BE49-F238E27FC236}">
                    <a16:creationId xmlns:a16="http://schemas.microsoft.com/office/drawing/2014/main" id="{4DC0794B-7E7F-42B7-ABE6-9A34DCE8C7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346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8" name="Oval 4239">
                <a:extLst>
                  <a:ext uri="{FF2B5EF4-FFF2-40B4-BE49-F238E27FC236}">
                    <a16:creationId xmlns:a16="http://schemas.microsoft.com/office/drawing/2014/main" id="{7B1F9B45-0AB1-4262-836D-CF178858CC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3568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09" name="Oval 4240">
                <a:extLst>
                  <a:ext uri="{FF2B5EF4-FFF2-40B4-BE49-F238E27FC236}">
                    <a16:creationId xmlns:a16="http://schemas.microsoft.com/office/drawing/2014/main" id="{12DA0019-7D50-4644-97D0-EDE33D7CD0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355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0" name="Oval 4241">
                <a:extLst>
                  <a:ext uri="{FF2B5EF4-FFF2-40B4-BE49-F238E27FC236}">
                    <a16:creationId xmlns:a16="http://schemas.microsoft.com/office/drawing/2014/main" id="{F4D5C1D7-82C1-4A2C-973A-6231A0FDF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35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1" name="Oval 4242">
                <a:extLst>
                  <a:ext uri="{FF2B5EF4-FFF2-40B4-BE49-F238E27FC236}">
                    <a16:creationId xmlns:a16="http://schemas.microsoft.com/office/drawing/2014/main" id="{34403BC2-32A4-4BDF-AB8C-71522CDFBD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35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2" name="Oval 4243">
                <a:extLst>
                  <a:ext uri="{FF2B5EF4-FFF2-40B4-BE49-F238E27FC236}">
                    <a16:creationId xmlns:a16="http://schemas.microsoft.com/office/drawing/2014/main" id="{144D4F88-DC15-4162-954A-89F4E40F1B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353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3" name="Oval 4244">
                <a:extLst>
                  <a:ext uri="{FF2B5EF4-FFF2-40B4-BE49-F238E27FC236}">
                    <a16:creationId xmlns:a16="http://schemas.microsoft.com/office/drawing/2014/main" id="{F0A2B64E-63BD-4C18-946E-D51EC0C81C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7" y="352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4" name="Oval 4245">
                <a:extLst>
                  <a:ext uri="{FF2B5EF4-FFF2-40B4-BE49-F238E27FC236}">
                    <a16:creationId xmlns:a16="http://schemas.microsoft.com/office/drawing/2014/main" id="{3421C9BF-4920-49B6-A420-4F1317DE29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3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5" name="Oval 4246">
                <a:extLst>
                  <a:ext uri="{FF2B5EF4-FFF2-40B4-BE49-F238E27FC236}">
                    <a16:creationId xmlns:a16="http://schemas.microsoft.com/office/drawing/2014/main" id="{6B19F1EF-8AE2-4CA1-9F16-F70B89FC3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34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6" name="Oval 4247">
                <a:extLst>
                  <a:ext uri="{FF2B5EF4-FFF2-40B4-BE49-F238E27FC236}">
                    <a16:creationId xmlns:a16="http://schemas.microsoft.com/office/drawing/2014/main" id="{B77AA3F7-C129-421C-99CD-3A403EB4D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45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7" name="Oval 4248">
                <a:extLst>
                  <a:ext uri="{FF2B5EF4-FFF2-40B4-BE49-F238E27FC236}">
                    <a16:creationId xmlns:a16="http://schemas.microsoft.com/office/drawing/2014/main" id="{86F80288-CCE2-4911-9B6A-E2316FBC97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2" y="35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8" name="Oval 4249">
                <a:extLst>
                  <a:ext uri="{FF2B5EF4-FFF2-40B4-BE49-F238E27FC236}">
                    <a16:creationId xmlns:a16="http://schemas.microsoft.com/office/drawing/2014/main" id="{DC93EE44-0FC7-40F1-9DC0-5A72E765D3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55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19" name="Oval 4250">
                <a:extLst>
                  <a:ext uri="{FF2B5EF4-FFF2-40B4-BE49-F238E27FC236}">
                    <a16:creationId xmlns:a16="http://schemas.microsoft.com/office/drawing/2014/main" id="{310BA83E-A681-46B7-B3BE-877B96D391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6" y="351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0" name="Oval 4251">
                <a:extLst>
                  <a:ext uri="{FF2B5EF4-FFF2-40B4-BE49-F238E27FC236}">
                    <a16:creationId xmlns:a16="http://schemas.microsoft.com/office/drawing/2014/main" id="{0B7041D0-F4DC-4601-B9CC-2008758875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53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1" name="Oval 4252">
                <a:extLst>
                  <a:ext uri="{FF2B5EF4-FFF2-40B4-BE49-F238E27FC236}">
                    <a16:creationId xmlns:a16="http://schemas.microsoft.com/office/drawing/2014/main" id="{31BFD470-BDE7-4508-95D9-ADE0905275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35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2" name="Oval 4253">
                <a:extLst>
                  <a:ext uri="{FF2B5EF4-FFF2-40B4-BE49-F238E27FC236}">
                    <a16:creationId xmlns:a16="http://schemas.microsoft.com/office/drawing/2014/main" id="{DEE22652-814F-4470-952C-96BAC8BC86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53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3" name="Oval 4254">
                <a:extLst>
                  <a:ext uri="{FF2B5EF4-FFF2-40B4-BE49-F238E27FC236}">
                    <a16:creationId xmlns:a16="http://schemas.microsoft.com/office/drawing/2014/main" id="{03168AF9-2BED-4406-8867-D03C415A57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35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4" name="Oval 4255">
                <a:extLst>
                  <a:ext uri="{FF2B5EF4-FFF2-40B4-BE49-F238E27FC236}">
                    <a16:creationId xmlns:a16="http://schemas.microsoft.com/office/drawing/2014/main" id="{93C84D1D-D95D-439C-AB7B-B0F3FF4FC0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55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5" name="Oval 4256">
                <a:extLst>
                  <a:ext uri="{FF2B5EF4-FFF2-40B4-BE49-F238E27FC236}">
                    <a16:creationId xmlns:a16="http://schemas.microsoft.com/office/drawing/2014/main" id="{22771FFA-ED5C-441F-89F7-734881F7F5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3" y="35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6" name="Oval 4257">
                <a:extLst>
                  <a:ext uri="{FF2B5EF4-FFF2-40B4-BE49-F238E27FC236}">
                    <a16:creationId xmlns:a16="http://schemas.microsoft.com/office/drawing/2014/main" id="{8D46B830-018A-47CA-84B5-0E70013656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5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7" name="Oval 4258">
                <a:extLst>
                  <a:ext uri="{FF2B5EF4-FFF2-40B4-BE49-F238E27FC236}">
                    <a16:creationId xmlns:a16="http://schemas.microsoft.com/office/drawing/2014/main" id="{2A290D0A-9EC8-4D5E-8CE8-87A8D5D224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55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8" name="Oval 4259">
                <a:extLst>
                  <a:ext uri="{FF2B5EF4-FFF2-40B4-BE49-F238E27FC236}">
                    <a16:creationId xmlns:a16="http://schemas.microsoft.com/office/drawing/2014/main" id="{E1CD1172-21F1-4C96-B564-707F948A66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34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29" name="Oval 4260">
                <a:extLst>
                  <a:ext uri="{FF2B5EF4-FFF2-40B4-BE49-F238E27FC236}">
                    <a16:creationId xmlns:a16="http://schemas.microsoft.com/office/drawing/2014/main" id="{E877E4F4-ABC9-4FDC-AC6A-A89458351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2" y="353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0" name="Oval 4261">
                <a:extLst>
                  <a:ext uri="{FF2B5EF4-FFF2-40B4-BE49-F238E27FC236}">
                    <a16:creationId xmlns:a16="http://schemas.microsoft.com/office/drawing/2014/main" id="{7461A066-3F93-45B6-B781-F636B4F11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5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1" name="Oval 4262">
                <a:extLst>
                  <a:ext uri="{FF2B5EF4-FFF2-40B4-BE49-F238E27FC236}">
                    <a16:creationId xmlns:a16="http://schemas.microsoft.com/office/drawing/2014/main" id="{2B719EAD-54A8-4BCA-82A8-F0420E15F1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353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2" name="Oval 4263">
                <a:extLst>
                  <a:ext uri="{FF2B5EF4-FFF2-40B4-BE49-F238E27FC236}">
                    <a16:creationId xmlns:a16="http://schemas.microsoft.com/office/drawing/2014/main" id="{9EE5C75A-D914-4392-81BD-8B58E3B4D1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355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3" name="Oval 4264">
                <a:extLst>
                  <a:ext uri="{FF2B5EF4-FFF2-40B4-BE49-F238E27FC236}">
                    <a16:creationId xmlns:a16="http://schemas.microsoft.com/office/drawing/2014/main" id="{93C468B6-ECD3-42C9-803E-60DA319D13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5" y="35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4" name="Oval 4265">
                <a:extLst>
                  <a:ext uri="{FF2B5EF4-FFF2-40B4-BE49-F238E27FC236}">
                    <a16:creationId xmlns:a16="http://schemas.microsoft.com/office/drawing/2014/main" id="{31656961-B783-47FF-B8E2-38CFAED24A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50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5" name="Oval 4266">
                <a:extLst>
                  <a:ext uri="{FF2B5EF4-FFF2-40B4-BE49-F238E27FC236}">
                    <a16:creationId xmlns:a16="http://schemas.microsoft.com/office/drawing/2014/main" id="{E3C461AD-C2E2-4E85-9E0D-84BF291595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8" y="351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6" name="Oval 4267">
                <a:extLst>
                  <a:ext uri="{FF2B5EF4-FFF2-40B4-BE49-F238E27FC236}">
                    <a16:creationId xmlns:a16="http://schemas.microsoft.com/office/drawing/2014/main" id="{A4D594A4-1B0E-4E0C-8F35-185A33E3D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49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7" name="Oval 4268">
                <a:extLst>
                  <a:ext uri="{FF2B5EF4-FFF2-40B4-BE49-F238E27FC236}">
                    <a16:creationId xmlns:a16="http://schemas.microsoft.com/office/drawing/2014/main" id="{13526A6A-36B4-4FB9-82CB-64CD583E01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4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8" name="Oval 4269">
                <a:extLst>
                  <a:ext uri="{FF2B5EF4-FFF2-40B4-BE49-F238E27FC236}">
                    <a16:creationId xmlns:a16="http://schemas.microsoft.com/office/drawing/2014/main" id="{8375D0F1-3A06-44D5-A67F-C021F137EC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2" y="35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39" name="Oval 4270">
                <a:extLst>
                  <a:ext uri="{FF2B5EF4-FFF2-40B4-BE49-F238E27FC236}">
                    <a16:creationId xmlns:a16="http://schemas.microsoft.com/office/drawing/2014/main" id="{DEBD1CD1-455A-4E6E-B921-0872FEF5F7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356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0" name="Oval 4271">
                <a:extLst>
                  <a:ext uri="{FF2B5EF4-FFF2-40B4-BE49-F238E27FC236}">
                    <a16:creationId xmlns:a16="http://schemas.microsoft.com/office/drawing/2014/main" id="{027FDF87-FBA4-4EE5-9C5D-5D5DAB12C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8" y="356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1" name="Oval 4272">
                <a:extLst>
                  <a:ext uri="{FF2B5EF4-FFF2-40B4-BE49-F238E27FC236}">
                    <a16:creationId xmlns:a16="http://schemas.microsoft.com/office/drawing/2014/main" id="{E28F147B-80FF-4272-A376-76AEB08C14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70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2" name="Oval 4273">
                <a:extLst>
                  <a:ext uri="{FF2B5EF4-FFF2-40B4-BE49-F238E27FC236}">
                    <a16:creationId xmlns:a16="http://schemas.microsoft.com/office/drawing/2014/main" id="{85F95A09-B147-4355-80E1-C14363CB6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371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3" name="Oval 4274">
                <a:extLst>
                  <a:ext uri="{FF2B5EF4-FFF2-40B4-BE49-F238E27FC236}">
                    <a16:creationId xmlns:a16="http://schemas.microsoft.com/office/drawing/2014/main" id="{4C23666D-1434-4A48-935E-806CC909DB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4" y="373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4" name="Oval 4275">
                <a:extLst>
                  <a:ext uri="{FF2B5EF4-FFF2-40B4-BE49-F238E27FC236}">
                    <a16:creationId xmlns:a16="http://schemas.microsoft.com/office/drawing/2014/main" id="{CA3A6D72-0399-4C82-991E-06917FEBC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7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5" name="Oval 4276">
                <a:extLst>
                  <a:ext uri="{FF2B5EF4-FFF2-40B4-BE49-F238E27FC236}">
                    <a16:creationId xmlns:a16="http://schemas.microsoft.com/office/drawing/2014/main" id="{F061229E-B61C-4CF0-B93B-56CE1EBFE1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5" y="375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6" name="Oval 4277">
                <a:extLst>
                  <a:ext uri="{FF2B5EF4-FFF2-40B4-BE49-F238E27FC236}">
                    <a16:creationId xmlns:a16="http://schemas.microsoft.com/office/drawing/2014/main" id="{16001B2B-4337-4EE4-AB48-88BD897A59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6" y="370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7" name="Oval 4278">
                <a:extLst>
                  <a:ext uri="{FF2B5EF4-FFF2-40B4-BE49-F238E27FC236}">
                    <a16:creationId xmlns:a16="http://schemas.microsoft.com/office/drawing/2014/main" id="{855F324B-7668-4965-970E-520F1BFDA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376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8" name="Oval 4279">
                <a:extLst>
                  <a:ext uri="{FF2B5EF4-FFF2-40B4-BE49-F238E27FC236}">
                    <a16:creationId xmlns:a16="http://schemas.microsoft.com/office/drawing/2014/main" id="{AAE488F0-6A6B-40F2-B0B7-B445BC9FC1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70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49" name="Oval 4280">
                <a:extLst>
                  <a:ext uri="{FF2B5EF4-FFF2-40B4-BE49-F238E27FC236}">
                    <a16:creationId xmlns:a16="http://schemas.microsoft.com/office/drawing/2014/main" id="{55AB47F5-EF93-4124-BDF7-FE92E226A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88" y="374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0" name="Oval 4281">
                <a:extLst>
                  <a:ext uri="{FF2B5EF4-FFF2-40B4-BE49-F238E27FC236}">
                    <a16:creationId xmlns:a16="http://schemas.microsoft.com/office/drawing/2014/main" id="{3803ABED-E12F-441F-BDEC-03985ED5AD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37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1" name="Oval 4282">
                <a:extLst>
                  <a:ext uri="{FF2B5EF4-FFF2-40B4-BE49-F238E27FC236}">
                    <a16:creationId xmlns:a16="http://schemas.microsoft.com/office/drawing/2014/main" id="{6ACCF8E6-001E-4425-B164-2D2FEA77A2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9" y="370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2" name="Oval 4283">
                <a:extLst>
                  <a:ext uri="{FF2B5EF4-FFF2-40B4-BE49-F238E27FC236}">
                    <a16:creationId xmlns:a16="http://schemas.microsoft.com/office/drawing/2014/main" id="{42F801DF-BCC1-4503-B8EA-1A7C83F08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76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3" name="Oval 4284">
                <a:extLst>
                  <a:ext uri="{FF2B5EF4-FFF2-40B4-BE49-F238E27FC236}">
                    <a16:creationId xmlns:a16="http://schemas.microsoft.com/office/drawing/2014/main" id="{4CB473B4-0189-4264-BA0E-6D9CF032F2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5" y="375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4" name="Oval 4285">
                <a:extLst>
                  <a:ext uri="{FF2B5EF4-FFF2-40B4-BE49-F238E27FC236}">
                    <a16:creationId xmlns:a16="http://schemas.microsoft.com/office/drawing/2014/main" id="{D617E382-80E8-459F-A34D-A2D28E9ACA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73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5" name="Oval 4286">
                <a:extLst>
                  <a:ext uri="{FF2B5EF4-FFF2-40B4-BE49-F238E27FC236}">
                    <a16:creationId xmlns:a16="http://schemas.microsoft.com/office/drawing/2014/main" id="{A646D84E-B8D7-43A2-AEEF-FE655FF172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370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6" name="Oval 4287">
                <a:extLst>
                  <a:ext uri="{FF2B5EF4-FFF2-40B4-BE49-F238E27FC236}">
                    <a16:creationId xmlns:a16="http://schemas.microsoft.com/office/drawing/2014/main" id="{068B9D64-C8BB-4DCA-B98D-0DF4C5E6E8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6" y="37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7" name="Oval 4288">
                <a:extLst>
                  <a:ext uri="{FF2B5EF4-FFF2-40B4-BE49-F238E27FC236}">
                    <a16:creationId xmlns:a16="http://schemas.microsoft.com/office/drawing/2014/main" id="{7E53DA03-49C5-40A2-834E-B85DADAB3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372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8" name="Oval 4289">
                <a:extLst>
                  <a:ext uri="{FF2B5EF4-FFF2-40B4-BE49-F238E27FC236}">
                    <a16:creationId xmlns:a16="http://schemas.microsoft.com/office/drawing/2014/main" id="{F3AB43B0-9372-4426-B014-8B41F40F4C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22" y="373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59" name="Oval 4290">
                <a:extLst>
                  <a:ext uri="{FF2B5EF4-FFF2-40B4-BE49-F238E27FC236}">
                    <a16:creationId xmlns:a16="http://schemas.microsoft.com/office/drawing/2014/main" id="{7B61D195-17E8-4098-8151-428F116688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2" y="374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0" name="Oval 4291">
                <a:extLst>
                  <a:ext uri="{FF2B5EF4-FFF2-40B4-BE49-F238E27FC236}">
                    <a16:creationId xmlns:a16="http://schemas.microsoft.com/office/drawing/2014/main" id="{520E02E2-0173-4F05-ABC3-E3EE8B3F6E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73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1" name="Oval 4292">
                <a:extLst>
                  <a:ext uri="{FF2B5EF4-FFF2-40B4-BE49-F238E27FC236}">
                    <a16:creationId xmlns:a16="http://schemas.microsoft.com/office/drawing/2014/main" id="{BF96F8AB-4962-4B9F-A14D-6EA2DC2CD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369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2" name="Oval 4293">
                <a:extLst>
                  <a:ext uri="{FF2B5EF4-FFF2-40B4-BE49-F238E27FC236}">
                    <a16:creationId xmlns:a16="http://schemas.microsoft.com/office/drawing/2014/main" id="{7ED3ABE3-B927-4719-A226-D1F10AF966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59" y="370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3" name="Oval 4294">
                <a:extLst>
                  <a:ext uri="{FF2B5EF4-FFF2-40B4-BE49-F238E27FC236}">
                    <a16:creationId xmlns:a16="http://schemas.microsoft.com/office/drawing/2014/main" id="{196E6D76-8E4A-4316-A3AB-3D03966578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9" y="37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4" name="Oval 4295">
                <a:extLst>
                  <a:ext uri="{FF2B5EF4-FFF2-40B4-BE49-F238E27FC236}">
                    <a16:creationId xmlns:a16="http://schemas.microsoft.com/office/drawing/2014/main" id="{C833D803-E5EC-4D62-BE6F-F7FE3BBEE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74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5" name="Oval 4296">
                <a:extLst>
                  <a:ext uri="{FF2B5EF4-FFF2-40B4-BE49-F238E27FC236}">
                    <a16:creationId xmlns:a16="http://schemas.microsoft.com/office/drawing/2014/main" id="{7CB49062-6AC1-41CF-83BF-78AFA3E4D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9" y="375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6" name="Oval 4297">
                <a:extLst>
                  <a:ext uri="{FF2B5EF4-FFF2-40B4-BE49-F238E27FC236}">
                    <a16:creationId xmlns:a16="http://schemas.microsoft.com/office/drawing/2014/main" id="{68689791-FF9C-4B9E-97D1-D417997DA0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7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7" name="Oval 4298">
                <a:extLst>
                  <a:ext uri="{FF2B5EF4-FFF2-40B4-BE49-F238E27FC236}">
                    <a16:creationId xmlns:a16="http://schemas.microsoft.com/office/drawing/2014/main" id="{F73DB44E-1205-4B0E-8D1F-004D5389E2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37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8" name="Oval 4299">
                <a:extLst>
                  <a:ext uri="{FF2B5EF4-FFF2-40B4-BE49-F238E27FC236}">
                    <a16:creationId xmlns:a16="http://schemas.microsoft.com/office/drawing/2014/main" id="{32BE52F2-1EAB-4858-B514-CDC5B71EDB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6" y="374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69" name="Oval 4300">
                <a:extLst>
                  <a:ext uri="{FF2B5EF4-FFF2-40B4-BE49-F238E27FC236}">
                    <a16:creationId xmlns:a16="http://schemas.microsoft.com/office/drawing/2014/main" id="{4B019F41-0F0E-46E6-9CA8-B76A720E9A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9" y="37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0" name="Oval 4301">
                <a:extLst>
                  <a:ext uri="{FF2B5EF4-FFF2-40B4-BE49-F238E27FC236}">
                    <a16:creationId xmlns:a16="http://schemas.microsoft.com/office/drawing/2014/main" id="{3FA8BB20-0D5A-40E1-960B-582772341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2" y="37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1" name="Freeform 4302">
                <a:extLst>
                  <a:ext uri="{FF2B5EF4-FFF2-40B4-BE49-F238E27FC236}">
                    <a16:creationId xmlns:a16="http://schemas.microsoft.com/office/drawing/2014/main" id="{7D8AB7A2-DD3A-48D8-9BF2-5D7DB2732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6" y="3670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2" name="Freeform 4303">
                <a:extLst>
                  <a:ext uri="{FF2B5EF4-FFF2-40B4-BE49-F238E27FC236}">
                    <a16:creationId xmlns:a16="http://schemas.microsoft.com/office/drawing/2014/main" id="{AAC98642-6BF6-45C0-AFF8-80906FF9A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631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1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3" name="Freeform 4304">
                <a:extLst>
                  <a:ext uri="{FF2B5EF4-FFF2-40B4-BE49-F238E27FC236}">
                    <a16:creationId xmlns:a16="http://schemas.microsoft.com/office/drawing/2014/main" id="{D540A751-50B6-4413-AEAC-F048313CD5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6" y="3642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4" name="Oval 4305">
                <a:extLst>
                  <a:ext uri="{FF2B5EF4-FFF2-40B4-BE49-F238E27FC236}">
                    <a16:creationId xmlns:a16="http://schemas.microsoft.com/office/drawing/2014/main" id="{D88014B1-7FB7-4D84-BE47-9EF0A4944C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6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5" name="Oval 4306">
                <a:extLst>
                  <a:ext uri="{FF2B5EF4-FFF2-40B4-BE49-F238E27FC236}">
                    <a16:creationId xmlns:a16="http://schemas.microsoft.com/office/drawing/2014/main" id="{023E7AFF-870C-452E-9086-69123E5F82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4" y="3687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6" name="Oval 4307">
                <a:extLst>
                  <a:ext uri="{FF2B5EF4-FFF2-40B4-BE49-F238E27FC236}">
                    <a16:creationId xmlns:a16="http://schemas.microsoft.com/office/drawing/2014/main" id="{8EE10405-BD4A-4882-A885-CDF99F4541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1" y="37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7" name="Freeform 4308">
                <a:extLst>
                  <a:ext uri="{FF2B5EF4-FFF2-40B4-BE49-F238E27FC236}">
                    <a16:creationId xmlns:a16="http://schemas.microsoft.com/office/drawing/2014/main" id="{2B7F2E3B-BF87-462A-B1B3-3E2A34C19F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621"/>
                <a:ext cx="10" cy="14"/>
              </a:xfrm>
              <a:custGeom>
                <a:avLst/>
                <a:gdLst>
                  <a:gd name="T0" fmla="*/ 33 w 3"/>
                  <a:gd name="T1" fmla="*/ 39 h 4"/>
                  <a:gd name="T2" fmla="*/ 0 w 3"/>
                  <a:gd name="T3" fmla="*/ 49 h 4"/>
                  <a:gd name="T4" fmla="*/ 0 w 3"/>
                  <a:gd name="T5" fmla="*/ 14 h 4"/>
                  <a:gd name="T6" fmla="*/ 33 w 3"/>
                  <a:gd name="T7" fmla="*/ 14 h 4"/>
                  <a:gd name="T8" fmla="*/ 33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3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78" name="Oval 4309">
                <a:extLst>
                  <a:ext uri="{FF2B5EF4-FFF2-40B4-BE49-F238E27FC236}">
                    <a16:creationId xmlns:a16="http://schemas.microsoft.com/office/drawing/2014/main" id="{5A233FD2-F5F9-420C-B349-3BEFF4E6F5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97" y="370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79" name="Oval 4310">
                <a:extLst>
                  <a:ext uri="{FF2B5EF4-FFF2-40B4-BE49-F238E27FC236}">
                    <a16:creationId xmlns:a16="http://schemas.microsoft.com/office/drawing/2014/main" id="{91A3F972-0D10-4F23-8A0C-EF85F313A2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17" y="371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0" name="Oval 4311">
                <a:extLst>
                  <a:ext uri="{FF2B5EF4-FFF2-40B4-BE49-F238E27FC236}">
                    <a16:creationId xmlns:a16="http://schemas.microsoft.com/office/drawing/2014/main" id="{53E25AC6-5B38-40B7-9B15-E4B06D96C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3" y="370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1" name="Oval 4312">
                <a:extLst>
                  <a:ext uri="{FF2B5EF4-FFF2-40B4-BE49-F238E27FC236}">
                    <a16:creationId xmlns:a16="http://schemas.microsoft.com/office/drawing/2014/main" id="{393F360D-C886-46D7-982A-0E925330FB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0" y="373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2" name="Oval 4313">
                <a:extLst>
                  <a:ext uri="{FF2B5EF4-FFF2-40B4-BE49-F238E27FC236}">
                    <a16:creationId xmlns:a16="http://schemas.microsoft.com/office/drawing/2014/main" id="{EDBA91D3-CCC4-4917-ACAC-4418530747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4" y="374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3" name="Oval 4314">
                <a:extLst>
                  <a:ext uri="{FF2B5EF4-FFF2-40B4-BE49-F238E27FC236}">
                    <a16:creationId xmlns:a16="http://schemas.microsoft.com/office/drawing/2014/main" id="{8F4B6438-B991-4F7F-ADAA-08D0A2579D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27" y="37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4" name="Oval 4315">
                <a:extLst>
                  <a:ext uri="{FF2B5EF4-FFF2-40B4-BE49-F238E27FC236}">
                    <a16:creationId xmlns:a16="http://schemas.microsoft.com/office/drawing/2014/main" id="{12CAE4BC-142F-4274-8413-754DE2A56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184" y="372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5" name="Freeform 4316">
                <a:extLst>
                  <a:ext uri="{FF2B5EF4-FFF2-40B4-BE49-F238E27FC236}">
                    <a16:creationId xmlns:a16="http://schemas.microsoft.com/office/drawing/2014/main" id="{517C22B5-8F22-46AD-97AF-C0487A3F97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652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86" name="Oval 4317">
                <a:extLst>
                  <a:ext uri="{FF2B5EF4-FFF2-40B4-BE49-F238E27FC236}">
                    <a16:creationId xmlns:a16="http://schemas.microsoft.com/office/drawing/2014/main" id="{6896E593-ED86-42D3-AFB9-D7EB14D988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36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7" name="Oval 4318">
                <a:extLst>
                  <a:ext uri="{FF2B5EF4-FFF2-40B4-BE49-F238E27FC236}">
                    <a16:creationId xmlns:a16="http://schemas.microsoft.com/office/drawing/2014/main" id="{C17E30ED-3429-436B-9CDE-C4CB4FC13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37" y="368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8" name="Oval 4319">
                <a:extLst>
                  <a:ext uri="{FF2B5EF4-FFF2-40B4-BE49-F238E27FC236}">
                    <a16:creationId xmlns:a16="http://schemas.microsoft.com/office/drawing/2014/main" id="{0771A346-6619-46C8-922F-26A8733FD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0" y="374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89" name="Oval 4320">
                <a:extLst>
                  <a:ext uri="{FF2B5EF4-FFF2-40B4-BE49-F238E27FC236}">
                    <a16:creationId xmlns:a16="http://schemas.microsoft.com/office/drawing/2014/main" id="{65393888-694D-4615-B482-368E8C257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47" y="376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0" name="Oval 4321">
                <a:extLst>
                  <a:ext uri="{FF2B5EF4-FFF2-40B4-BE49-F238E27FC236}">
                    <a16:creationId xmlns:a16="http://schemas.microsoft.com/office/drawing/2014/main" id="{A365827E-79DD-4D12-B79E-27631CC796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63" y="376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1" name="Oval 4322">
                <a:extLst>
                  <a:ext uri="{FF2B5EF4-FFF2-40B4-BE49-F238E27FC236}">
                    <a16:creationId xmlns:a16="http://schemas.microsoft.com/office/drawing/2014/main" id="{70E1176C-1927-4F3F-BAE8-473D457979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83" y="375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2" name="Oval 4323">
                <a:extLst>
                  <a:ext uri="{FF2B5EF4-FFF2-40B4-BE49-F238E27FC236}">
                    <a16:creationId xmlns:a16="http://schemas.microsoft.com/office/drawing/2014/main" id="{0F24ADE3-A0B2-4CCA-8628-76C6A7486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07" y="375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3" name="Oval 4324">
                <a:extLst>
                  <a:ext uri="{FF2B5EF4-FFF2-40B4-BE49-F238E27FC236}">
                    <a16:creationId xmlns:a16="http://schemas.microsoft.com/office/drawing/2014/main" id="{A807448E-5EB0-4C66-86A9-33EB0A8A64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75" y="371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4" name="Oval 4325">
                <a:extLst>
                  <a:ext uri="{FF2B5EF4-FFF2-40B4-BE49-F238E27FC236}">
                    <a16:creationId xmlns:a16="http://schemas.microsoft.com/office/drawing/2014/main" id="{70C7C27A-6E21-486E-ABAD-32C62F0C69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1" y="371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5" name="Oval 4326">
                <a:extLst>
                  <a:ext uri="{FF2B5EF4-FFF2-40B4-BE49-F238E27FC236}">
                    <a16:creationId xmlns:a16="http://schemas.microsoft.com/office/drawing/2014/main" id="{78E2B80B-A4A3-499B-9365-CF4FBDFBCE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373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6" name="Oval 4327">
                <a:extLst>
                  <a:ext uri="{FF2B5EF4-FFF2-40B4-BE49-F238E27FC236}">
                    <a16:creationId xmlns:a16="http://schemas.microsoft.com/office/drawing/2014/main" id="{8B6D4C67-7133-4EEE-9768-2C6F703B9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36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7" name="Oval 4328">
                <a:extLst>
                  <a:ext uri="{FF2B5EF4-FFF2-40B4-BE49-F238E27FC236}">
                    <a16:creationId xmlns:a16="http://schemas.microsoft.com/office/drawing/2014/main" id="{F444E200-0EA5-48AE-898A-481EE66D63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6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8" name="Oval 4329">
                <a:extLst>
                  <a:ext uri="{FF2B5EF4-FFF2-40B4-BE49-F238E27FC236}">
                    <a16:creationId xmlns:a16="http://schemas.microsoft.com/office/drawing/2014/main" id="{D5B2BD7C-9813-42FB-BAB4-2DBEA3EEB8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4" y="363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299" name="Oval 4330">
                <a:extLst>
                  <a:ext uri="{FF2B5EF4-FFF2-40B4-BE49-F238E27FC236}">
                    <a16:creationId xmlns:a16="http://schemas.microsoft.com/office/drawing/2014/main" id="{EDE4CA6C-4697-40DF-857F-9C5F110C3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6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0" name="Oval 4331">
                <a:extLst>
                  <a:ext uri="{FF2B5EF4-FFF2-40B4-BE49-F238E27FC236}">
                    <a16:creationId xmlns:a16="http://schemas.microsoft.com/office/drawing/2014/main" id="{EAA57827-4A8F-48C6-B8DA-544EC01917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4" y="364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1" name="Oval 4332">
                <a:extLst>
                  <a:ext uri="{FF2B5EF4-FFF2-40B4-BE49-F238E27FC236}">
                    <a16:creationId xmlns:a16="http://schemas.microsoft.com/office/drawing/2014/main" id="{FC1FE54C-CC7E-4DD2-AA53-AF0E13C62F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6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2" name="Oval 4333">
                <a:extLst>
                  <a:ext uri="{FF2B5EF4-FFF2-40B4-BE49-F238E27FC236}">
                    <a16:creationId xmlns:a16="http://schemas.microsoft.com/office/drawing/2014/main" id="{DB70C412-C0EB-40F2-A966-A1CBBDC57F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1" y="36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303" name="Oval 4334">
                <a:extLst>
                  <a:ext uri="{FF2B5EF4-FFF2-40B4-BE49-F238E27FC236}">
                    <a16:creationId xmlns:a16="http://schemas.microsoft.com/office/drawing/2014/main" id="{56BD046A-64CA-4664-8A55-A2127DE7C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7" y="3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5" name="Group 4536">
              <a:extLst>
                <a:ext uri="{FF2B5EF4-FFF2-40B4-BE49-F238E27FC236}">
                  <a16:creationId xmlns:a16="http://schemas.microsoft.com/office/drawing/2014/main" id="{725FAE95-30F1-4E71-98C0-0CE56354EB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19" y="3347"/>
              <a:ext cx="796" cy="512"/>
              <a:chOff x="2819" y="3347"/>
              <a:chExt cx="796" cy="512"/>
            </a:xfrm>
          </p:grpSpPr>
          <p:sp>
            <p:nvSpPr>
              <p:cNvPr id="19904" name="Oval 4336">
                <a:extLst>
                  <a:ext uri="{FF2B5EF4-FFF2-40B4-BE49-F238E27FC236}">
                    <a16:creationId xmlns:a16="http://schemas.microsoft.com/office/drawing/2014/main" id="{E6CCDA43-08F9-4BFB-AECB-78F7B31789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4" y="367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5" name="Oval 4337">
                <a:extLst>
                  <a:ext uri="{FF2B5EF4-FFF2-40B4-BE49-F238E27FC236}">
                    <a16:creationId xmlns:a16="http://schemas.microsoft.com/office/drawing/2014/main" id="{D3D29732-3971-44ED-AF03-77C642953B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03" y="36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6" name="Oval 4338">
                <a:extLst>
                  <a:ext uri="{FF2B5EF4-FFF2-40B4-BE49-F238E27FC236}">
                    <a16:creationId xmlns:a16="http://schemas.microsoft.com/office/drawing/2014/main" id="{52A30DCE-9D8B-4EDC-A55B-3B2E0FE36B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49" y="377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7" name="Oval 4339">
                <a:extLst>
                  <a:ext uri="{FF2B5EF4-FFF2-40B4-BE49-F238E27FC236}">
                    <a16:creationId xmlns:a16="http://schemas.microsoft.com/office/drawing/2014/main" id="{E25C66A4-BAC7-44F8-87B5-F39089704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36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8" name="Oval 4340">
                <a:extLst>
                  <a:ext uri="{FF2B5EF4-FFF2-40B4-BE49-F238E27FC236}">
                    <a16:creationId xmlns:a16="http://schemas.microsoft.com/office/drawing/2014/main" id="{788CACDB-EDF6-4961-9B4A-5583630FF3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64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9" name="Oval 4341">
                <a:extLst>
                  <a:ext uri="{FF2B5EF4-FFF2-40B4-BE49-F238E27FC236}">
                    <a16:creationId xmlns:a16="http://schemas.microsoft.com/office/drawing/2014/main" id="{EC47C2C7-AE6C-40EC-941F-70ACDAAB76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61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0" name="Oval 4342">
                <a:extLst>
                  <a:ext uri="{FF2B5EF4-FFF2-40B4-BE49-F238E27FC236}">
                    <a16:creationId xmlns:a16="http://schemas.microsoft.com/office/drawing/2014/main" id="{C3D8242D-933A-4BD9-9B54-B89F07843A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5" y="3589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1" name="Oval 4343">
                <a:extLst>
                  <a:ext uri="{FF2B5EF4-FFF2-40B4-BE49-F238E27FC236}">
                    <a16:creationId xmlns:a16="http://schemas.microsoft.com/office/drawing/2014/main" id="{C2E3B1F4-C5B7-42D6-A2C4-809F188EF4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58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2" name="Oval 4344">
                <a:extLst>
                  <a:ext uri="{FF2B5EF4-FFF2-40B4-BE49-F238E27FC236}">
                    <a16:creationId xmlns:a16="http://schemas.microsoft.com/office/drawing/2014/main" id="{A3BC1957-C258-4D4D-B1BF-64A8DEA1B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05" y="3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3" name="Oval 4345">
                <a:extLst>
                  <a:ext uri="{FF2B5EF4-FFF2-40B4-BE49-F238E27FC236}">
                    <a16:creationId xmlns:a16="http://schemas.microsoft.com/office/drawing/2014/main" id="{F3CE5335-53D1-4F1E-A1EB-D4C8526973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36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4" name="Oval 4346">
                <a:extLst>
                  <a:ext uri="{FF2B5EF4-FFF2-40B4-BE49-F238E27FC236}">
                    <a16:creationId xmlns:a16="http://schemas.microsoft.com/office/drawing/2014/main" id="{6AF7D9DB-C1E3-41D8-960A-34ED2EC750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0" y="36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5" name="Oval 4347">
                <a:extLst>
                  <a:ext uri="{FF2B5EF4-FFF2-40B4-BE49-F238E27FC236}">
                    <a16:creationId xmlns:a16="http://schemas.microsoft.com/office/drawing/2014/main" id="{5CE227CD-245A-437D-9D45-E86E417965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67" y="36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6" name="Oval 4348">
                <a:extLst>
                  <a:ext uri="{FF2B5EF4-FFF2-40B4-BE49-F238E27FC236}">
                    <a16:creationId xmlns:a16="http://schemas.microsoft.com/office/drawing/2014/main" id="{DCB323CF-AE79-461F-89A6-4B8DEFF6FD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87" y="36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7" name="Oval 4349">
                <a:extLst>
                  <a:ext uri="{FF2B5EF4-FFF2-40B4-BE49-F238E27FC236}">
                    <a16:creationId xmlns:a16="http://schemas.microsoft.com/office/drawing/2014/main" id="{3D1B2D87-4D62-420C-AE88-4BA8C20F2F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1" y="36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8" name="Oval 4350">
                <a:extLst>
                  <a:ext uri="{FF2B5EF4-FFF2-40B4-BE49-F238E27FC236}">
                    <a16:creationId xmlns:a16="http://schemas.microsoft.com/office/drawing/2014/main" id="{B6038FEC-9689-45A4-8797-8216AF912B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7" y="36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19" name="Oval 4351">
                <a:extLst>
                  <a:ext uri="{FF2B5EF4-FFF2-40B4-BE49-F238E27FC236}">
                    <a16:creationId xmlns:a16="http://schemas.microsoft.com/office/drawing/2014/main" id="{DD4590F4-CD3A-4AE7-BD41-DB26F280E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369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0" name="Oval 4352">
                <a:extLst>
                  <a:ext uri="{FF2B5EF4-FFF2-40B4-BE49-F238E27FC236}">
                    <a16:creationId xmlns:a16="http://schemas.microsoft.com/office/drawing/2014/main" id="{22E4FCDC-F531-4097-9445-25F746BB7B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4" y="36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1" name="Oval 4353">
                <a:extLst>
                  <a:ext uri="{FF2B5EF4-FFF2-40B4-BE49-F238E27FC236}">
                    <a16:creationId xmlns:a16="http://schemas.microsoft.com/office/drawing/2014/main" id="{68A70FC9-E31D-4EB7-B4C7-7DAF140812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31" y="36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2" name="Oval 4354">
                <a:extLst>
                  <a:ext uri="{FF2B5EF4-FFF2-40B4-BE49-F238E27FC236}">
                    <a16:creationId xmlns:a16="http://schemas.microsoft.com/office/drawing/2014/main" id="{8F1E53B5-124D-4B8B-865C-ECFEF1776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47" y="358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3" name="Oval 4355">
                <a:extLst>
                  <a:ext uri="{FF2B5EF4-FFF2-40B4-BE49-F238E27FC236}">
                    <a16:creationId xmlns:a16="http://schemas.microsoft.com/office/drawing/2014/main" id="{E9DACC99-CCCF-4BF3-9B7D-9B85542378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7" y="35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4" name="Oval 4356">
                <a:extLst>
                  <a:ext uri="{FF2B5EF4-FFF2-40B4-BE49-F238E27FC236}">
                    <a16:creationId xmlns:a16="http://schemas.microsoft.com/office/drawing/2014/main" id="{542576F7-5A90-43C7-A716-E0AEB6DAE6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10" y="360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5" name="Oval 4357">
                <a:extLst>
                  <a:ext uri="{FF2B5EF4-FFF2-40B4-BE49-F238E27FC236}">
                    <a16:creationId xmlns:a16="http://schemas.microsoft.com/office/drawing/2014/main" id="{33D497F0-7B2A-41AA-8A6B-5725111424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35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6" name="Oval 4358">
                <a:extLst>
                  <a:ext uri="{FF2B5EF4-FFF2-40B4-BE49-F238E27FC236}">
                    <a16:creationId xmlns:a16="http://schemas.microsoft.com/office/drawing/2014/main" id="{2BAF173B-BC9A-46F5-AA91-C5B59D3E1F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6" y="3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7" name="Oval 4359">
                <a:extLst>
                  <a:ext uri="{FF2B5EF4-FFF2-40B4-BE49-F238E27FC236}">
                    <a16:creationId xmlns:a16="http://schemas.microsoft.com/office/drawing/2014/main" id="{BF226FAC-41A1-4825-B186-162AA7B31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520" y="36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8" name="Oval 4360">
                <a:extLst>
                  <a:ext uri="{FF2B5EF4-FFF2-40B4-BE49-F238E27FC236}">
                    <a16:creationId xmlns:a16="http://schemas.microsoft.com/office/drawing/2014/main" id="{CDCD76A9-A963-434F-80C0-69CF95F31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51" y="375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29" name="Oval 4361">
                <a:extLst>
                  <a:ext uri="{FF2B5EF4-FFF2-40B4-BE49-F238E27FC236}">
                    <a16:creationId xmlns:a16="http://schemas.microsoft.com/office/drawing/2014/main" id="{213A40AD-647C-4E89-9A4E-03C046EF58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74" y="37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0" name="Oval 4362">
                <a:extLst>
                  <a:ext uri="{FF2B5EF4-FFF2-40B4-BE49-F238E27FC236}">
                    <a16:creationId xmlns:a16="http://schemas.microsoft.com/office/drawing/2014/main" id="{6DAC4A9F-56EC-4DBE-8B60-75593E5786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97" y="369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1" name="Oval 4363">
                <a:extLst>
                  <a:ext uri="{FF2B5EF4-FFF2-40B4-BE49-F238E27FC236}">
                    <a16:creationId xmlns:a16="http://schemas.microsoft.com/office/drawing/2014/main" id="{954FC1C1-F2DF-4ABD-BC0D-CDC6FA7E0E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377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2" name="Oval 4364">
                <a:extLst>
                  <a:ext uri="{FF2B5EF4-FFF2-40B4-BE49-F238E27FC236}">
                    <a16:creationId xmlns:a16="http://schemas.microsoft.com/office/drawing/2014/main" id="{D5C5F042-EC86-4204-9A2F-31C396DD5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68" y="378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3" name="Oval 4365">
                <a:extLst>
                  <a:ext uri="{FF2B5EF4-FFF2-40B4-BE49-F238E27FC236}">
                    <a16:creationId xmlns:a16="http://schemas.microsoft.com/office/drawing/2014/main" id="{9C9C5E22-316B-448C-A897-44A38A569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2" y="379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4" name="Oval 4366">
                <a:extLst>
                  <a:ext uri="{FF2B5EF4-FFF2-40B4-BE49-F238E27FC236}">
                    <a16:creationId xmlns:a16="http://schemas.microsoft.com/office/drawing/2014/main" id="{A004088E-9F43-4224-A066-F418792C4A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03" y="379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5" name="Oval 4367">
                <a:extLst>
                  <a:ext uri="{FF2B5EF4-FFF2-40B4-BE49-F238E27FC236}">
                    <a16:creationId xmlns:a16="http://schemas.microsoft.com/office/drawing/2014/main" id="{BFEB122C-BAD7-435F-BE2E-17B9F2F85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28" y="37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6" name="Oval 4368">
                <a:extLst>
                  <a:ext uri="{FF2B5EF4-FFF2-40B4-BE49-F238E27FC236}">
                    <a16:creationId xmlns:a16="http://schemas.microsoft.com/office/drawing/2014/main" id="{A0CDBF9D-4C4E-4999-A6F4-70B3AA3DAE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1" y="369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7" name="Oval 4369">
                <a:extLst>
                  <a:ext uri="{FF2B5EF4-FFF2-40B4-BE49-F238E27FC236}">
                    <a16:creationId xmlns:a16="http://schemas.microsoft.com/office/drawing/2014/main" id="{E26284E6-BB8F-48F3-A7C7-75CAB54E34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1" y="369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8" name="Oval 4370">
                <a:extLst>
                  <a:ext uri="{FF2B5EF4-FFF2-40B4-BE49-F238E27FC236}">
                    <a16:creationId xmlns:a16="http://schemas.microsoft.com/office/drawing/2014/main" id="{9263D83F-365D-4348-A9EB-E0221F3354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36" y="349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39" name="Oval 4371">
                <a:extLst>
                  <a:ext uri="{FF2B5EF4-FFF2-40B4-BE49-F238E27FC236}">
                    <a16:creationId xmlns:a16="http://schemas.microsoft.com/office/drawing/2014/main" id="{18177626-8A66-48A9-A481-0CEE38C985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57" y="355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0" name="Oval 4372">
                <a:extLst>
                  <a:ext uri="{FF2B5EF4-FFF2-40B4-BE49-F238E27FC236}">
                    <a16:creationId xmlns:a16="http://schemas.microsoft.com/office/drawing/2014/main" id="{A9585983-D706-45FB-91A9-D262FBCF94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73" y="353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1" name="Oval 4373">
                <a:extLst>
                  <a:ext uri="{FF2B5EF4-FFF2-40B4-BE49-F238E27FC236}">
                    <a16:creationId xmlns:a16="http://schemas.microsoft.com/office/drawing/2014/main" id="{BF8F74B0-BEF8-4206-B65B-466FEB95BD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299" y="353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2" name="Oval 4374">
                <a:extLst>
                  <a:ext uri="{FF2B5EF4-FFF2-40B4-BE49-F238E27FC236}">
                    <a16:creationId xmlns:a16="http://schemas.microsoft.com/office/drawing/2014/main" id="{270E02AC-FC77-42D9-88EE-6E5D293B0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98" y="347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3" name="Oval 4375">
                <a:extLst>
                  <a:ext uri="{FF2B5EF4-FFF2-40B4-BE49-F238E27FC236}">
                    <a16:creationId xmlns:a16="http://schemas.microsoft.com/office/drawing/2014/main" id="{2584678F-7459-406F-9784-55FC7D829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418" y="3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44" name="Freeform 4376">
                <a:extLst>
                  <a:ext uri="{FF2B5EF4-FFF2-40B4-BE49-F238E27FC236}">
                    <a16:creationId xmlns:a16="http://schemas.microsoft.com/office/drawing/2014/main" id="{59F12AB9-62FE-48C2-B8E3-9A2A672D83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3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5" name="Freeform 4377">
                <a:extLst>
                  <a:ext uri="{FF2B5EF4-FFF2-40B4-BE49-F238E27FC236}">
                    <a16:creationId xmlns:a16="http://schemas.microsoft.com/office/drawing/2014/main" id="{04E79E4E-9B6B-4D22-8F66-C0B1D61853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339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6" name="Freeform 4378">
                <a:extLst>
                  <a:ext uri="{FF2B5EF4-FFF2-40B4-BE49-F238E27FC236}">
                    <a16:creationId xmlns:a16="http://schemas.microsoft.com/office/drawing/2014/main" id="{7369A89F-EA89-4D81-9E00-4CE620E5A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38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7" name="Freeform 4379">
                <a:extLst>
                  <a:ext uri="{FF2B5EF4-FFF2-40B4-BE49-F238E27FC236}">
                    <a16:creationId xmlns:a16="http://schemas.microsoft.com/office/drawing/2014/main" id="{00664C7C-1291-46D6-9CA3-5F2107D055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9" y="3428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8" name="Freeform 4380">
                <a:extLst>
                  <a:ext uri="{FF2B5EF4-FFF2-40B4-BE49-F238E27FC236}">
                    <a16:creationId xmlns:a16="http://schemas.microsoft.com/office/drawing/2014/main" id="{047DDA1C-1E90-4804-B6D8-B0C3107196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0" y="34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49" name="Freeform 4381">
                <a:extLst>
                  <a:ext uri="{FF2B5EF4-FFF2-40B4-BE49-F238E27FC236}">
                    <a16:creationId xmlns:a16="http://schemas.microsoft.com/office/drawing/2014/main" id="{D9F46104-4D10-4DFA-A7AF-1176588757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41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0" name="Freeform 4382">
                <a:extLst>
                  <a:ext uri="{FF2B5EF4-FFF2-40B4-BE49-F238E27FC236}">
                    <a16:creationId xmlns:a16="http://schemas.microsoft.com/office/drawing/2014/main" id="{6DEED999-B250-4EB3-8842-1DE618B1A0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6" y="341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1" name="Freeform 4383">
                <a:extLst>
                  <a:ext uri="{FF2B5EF4-FFF2-40B4-BE49-F238E27FC236}">
                    <a16:creationId xmlns:a16="http://schemas.microsoft.com/office/drawing/2014/main" id="{3A54F8B9-B01A-403C-B212-FCE2F97C7C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343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2" name="Freeform 4384">
                <a:extLst>
                  <a:ext uri="{FF2B5EF4-FFF2-40B4-BE49-F238E27FC236}">
                    <a16:creationId xmlns:a16="http://schemas.microsoft.com/office/drawing/2014/main" id="{32CAB810-6C46-4454-A7C8-515A7445E2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9" y="34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3" name="Freeform 4385">
                <a:extLst>
                  <a:ext uri="{FF2B5EF4-FFF2-40B4-BE49-F238E27FC236}">
                    <a16:creationId xmlns:a16="http://schemas.microsoft.com/office/drawing/2014/main" id="{466A5810-4DD5-493E-866B-49809C508A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3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4" name="Freeform 4386">
                <a:extLst>
                  <a:ext uri="{FF2B5EF4-FFF2-40B4-BE49-F238E27FC236}">
                    <a16:creationId xmlns:a16="http://schemas.microsoft.com/office/drawing/2014/main" id="{AA407262-60B4-45AB-947F-70ECFC2C30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9" y="344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5" name="Freeform 4387">
                <a:extLst>
                  <a:ext uri="{FF2B5EF4-FFF2-40B4-BE49-F238E27FC236}">
                    <a16:creationId xmlns:a16="http://schemas.microsoft.com/office/drawing/2014/main" id="{59F6D805-3BC1-49A3-BD6C-1A3AC68AB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452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6" name="Freeform 4388">
                <a:extLst>
                  <a:ext uri="{FF2B5EF4-FFF2-40B4-BE49-F238E27FC236}">
                    <a16:creationId xmlns:a16="http://schemas.microsoft.com/office/drawing/2014/main" id="{7A9DCCF8-7316-48B5-96A8-A966CCE45B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44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7" name="Freeform 4389">
                <a:extLst>
                  <a:ext uri="{FF2B5EF4-FFF2-40B4-BE49-F238E27FC236}">
                    <a16:creationId xmlns:a16="http://schemas.microsoft.com/office/drawing/2014/main" id="{676473AE-B2CB-4639-9B26-FBC26C5C95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40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8" name="Freeform 4390">
                <a:extLst>
                  <a:ext uri="{FF2B5EF4-FFF2-40B4-BE49-F238E27FC236}">
                    <a16:creationId xmlns:a16="http://schemas.microsoft.com/office/drawing/2014/main" id="{CDCD756C-C867-4B48-8B54-DAE703A802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49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59" name="Freeform 4391">
                <a:extLst>
                  <a:ext uri="{FF2B5EF4-FFF2-40B4-BE49-F238E27FC236}">
                    <a16:creationId xmlns:a16="http://schemas.microsoft.com/office/drawing/2014/main" id="{926B49C4-7157-4689-B53F-3387CE74EA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8" y="353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0" name="Freeform 4392">
                <a:extLst>
                  <a:ext uri="{FF2B5EF4-FFF2-40B4-BE49-F238E27FC236}">
                    <a16:creationId xmlns:a16="http://schemas.microsoft.com/office/drawing/2014/main" id="{E5CF4048-7511-4DAB-81FD-4C12765AA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8" y="356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1" name="Freeform 4393">
                <a:extLst>
                  <a:ext uri="{FF2B5EF4-FFF2-40B4-BE49-F238E27FC236}">
                    <a16:creationId xmlns:a16="http://schemas.microsoft.com/office/drawing/2014/main" id="{E92A6C72-E35C-40A2-ABD8-C8C9A871C9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8" y="354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2" name="Freeform 4394">
                <a:extLst>
                  <a:ext uri="{FF2B5EF4-FFF2-40B4-BE49-F238E27FC236}">
                    <a16:creationId xmlns:a16="http://schemas.microsoft.com/office/drawing/2014/main" id="{08CC523A-68C4-40F3-A443-62B375E4A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5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3" name="Freeform 4395">
                <a:extLst>
                  <a:ext uri="{FF2B5EF4-FFF2-40B4-BE49-F238E27FC236}">
                    <a16:creationId xmlns:a16="http://schemas.microsoft.com/office/drawing/2014/main" id="{F8BF8199-8431-4146-B182-32E9180C16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1" y="361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4" name="Freeform 4396">
                <a:extLst>
                  <a:ext uri="{FF2B5EF4-FFF2-40B4-BE49-F238E27FC236}">
                    <a16:creationId xmlns:a16="http://schemas.microsoft.com/office/drawing/2014/main" id="{91808141-265F-4397-B0A2-07B710647E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610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5" name="Freeform 4397">
                <a:extLst>
                  <a:ext uri="{FF2B5EF4-FFF2-40B4-BE49-F238E27FC236}">
                    <a16:creationId xmlns:a16="http://schemas.microsoft.com/office/drawing/2014/main" id="{42857CE6-228E-407C-9B67-5461031161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364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6" name="Freeform 4398">
                <a:extLst>
                  <a:ext uri="{FF2B5EF4-FFF2-40B4-BE49-F238E27FC236}">
                    <a16:creationId xmlns:a16="http://schemas.microsoft.com/office/drawing/2014/main" id="{73D200F3-A5BD-4C76-8EC7-518FAD8AE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1" y="367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7" name="Freeform 4399">
                <a:extLst>
                  <a:ext uri="{FF2B5EF4-FFF2-40B4-BE49-F238E27FC236}">
                    <a16:creationId xmlns:a16="http://schemas.microsoft.com/office/drawing/2014/main" id="{1FEAE281-0306-4878-AB7E-91AE214936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694"/>
                <a:ext cx="14" cy="15"/>
              </a:xfrm>
              <a:custGeom>
                <a:avLst/>
                <a:gdLst>
                  <a:gd name="T0" fmla="*/ 49 w 4"/>
                  <a:gd name="T1" fmla="*/ 30 h 4"/>
                  <a:gd name="T2" fmla="*/ 39 w 4"/>
                  <a:gd name="T3" fmla="*/ 56 h 4"/>
                  <a:gd name="T4" fmla="*/ 0 w 4"/>
                  <a:gd name="T5" fmla="*/ 41 h 4"/>
                  <a:gd name="T6" fmla="*/ 14 w 4"/>
                  <a:gd name="T7" fmla="*/ 15 h 4"/>
                  <a:gd name="T8" fmla="*/ 49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8" name="Freeform 4400">
                <a:extLst>
                  <a:ext uri="{FF2B5EF4-FFF2-40B4-BE49-F238E27FC236}">
                    <a16:creationId xmlns:a16="http://schemas.microsoft.com/office/drawing/2014/main" id="{68A5E5DF-211B-4E70-A700-44EAF98D31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48" y="35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69" name="Freeform 4401">
                <a:extLst>
                  <a:ext uri="{FF2B5EF4-FFF2-40B4-BE49-F238E27FC236}">
                    <a16:creationId xmlns:a16="http://schemas.microsoft.com/office/drawing/2014/main" id="{0C1A959E-B871-472A-B4AF-0C0657709D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338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0" name="Freeform 4402">
                <a:extLst>
                  <a:ext uri="{FF2B5EF4-FFF2-40B4-BE49-F238E27FC236}">
                    <a16:creationId xmlns:a16="http://schemas.microsoft.com/office/drawing/2014/main" id="{E1B935A2-0BF6-4E69-9F79-28052C697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40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1" name="Freeform 4403">
                <a:extLst>
                  <a:ext uri="{FF2B5EF4-FFF2-40B4-BE49-F238E27FC236}">
                    <a16:creationId xmlns:a16="http://schemas.microsoft.com/office/drawing/2014/main" id="{1639D9D6-D436-41BF-868E-2A2CA6395C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5" y="340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2" name="Freeform 4404">
                <a:extLst>
                  <a:ext uri="{FF2B5EF4-FFF2-40B4-BE49-F238E27FC236}">
                    <a16:creationId xmlns:a16="http://schemas.microsoft.com/office/drawing/2014/main" id="{524C46A4-9034-4157-8EC6-3AAA84E957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337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3" name="Freeform 4405">
                <a:extLst>
                  <a:ext uri="{FF2B5EF4-FFF2-40B4-BE49-F238E27FC236}">
                    <a16:creationId xmlns:a16="http://schemas.microsoft.com/office/drawing/2014/main" id="{FF386768-E443-49D5-833E-550A13ECA7D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2" y="337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4" name="Freeform 4406">
                <a:extLst>
                  <a:ext uri="{FF2B5EF4-FFF2-40B4-BE49-F238E27FC236}">
                    <a16:creationId xmlns:a16="http://schemas.microsoft.com/office/drawing/2014/main" id="{41DD1454-B2E3-4D2F-A6C7-0D44F377D0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3389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5" name="Freeform 4407">
                <a:extLst>
                  <a:ext uri="{FF2B5EF4-FFF2-40B4-BE49-F238E27FC236}">
                    <a16:creationId xmlns:a16="http://schemas.microsoft.com/office/drawing/2014/main" id="{B4E4CE02-6880-42A6-B4B8-C8E5486094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5" y="337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6" name="Freeform 4408">
                <a:extLst>
                  <a:ext uri="{FF2B5EF4-FFF2-40B4-BE49-F238E27FC236}">
                    <a16:creationId xmlns:a16="http://schemas.microsoft.com/office/drawing/2014/main" id="{BC993C5F-3439-4F98-91EF-5617C42CA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2" y="335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7" name="Freeform 4409">
                <a:extLst>
                  <a:ext uri="{FF2B5EF4-FFF2-40B4-BE49-F238E27FC236}">
                    <a16:creationId xmlns:a16="http://schemas.microsoft.com/office/drawing/2014/main" id="{550F670C-2DDF-46D0-B427-6C8B3DF260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36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8" name="Freeform 4410">
                <a:extLst>
                  <a:ext uri="{FF2B5EF4-FFF2-40B4-BE49-F238E27FC236}">
                    <a16:creationId xmlns:a16="http://schemas.microsoft.com/office/drawing/2014/main" id="{66EE102F-C05E-48BF-ADD8-47365DF7B5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1" y="337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79" name="Freeform 4411">
                <a:extLst>
                  <a:ext uri="{FF2B5EF4-FFF2-40B4-BE49-F238E27FC236}">
                    <a16:creationId xmlns:a16="http://schemas.microsoft.com/office/drawing/2014/main" id="{CD03176C-BFCB-4A8E-BAA3-1E98BB781B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67" y="340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0" name="Freeform 4412">
                <a:extLst>
                  <a:ext uri="{FF2B5EF4-FFF2-40B4-BE49-F238E27FC236}">
                    <a16:creationId xmlns:a16="http://schemas.microsoft.com/office/drawing/2014/main" id="{2C43053D-1403-407B-8FBB-473F3B5A7F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3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1" name="Freeform 4413">
                <a:extLst>
                  <a:ext uri="{FF2B5EF4-FFF2-40B4-BE49-F238E27FC236}">
                    <a16:creationId xmlns:a16="http://schemas.microsoft.com/office/drawing/2014/main" id="{EBCECBEF-6AB3-4F4A-9FA4-1E815C465F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0" y="342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2" name="Freeform 4414">
                <a:extLst>
                  <a:ext uri="{FF2B5EF4-FFF2-40B4-BE49-F238E27FC236}">
                    <a16:creationId xmlns:a16="http://schemas.microsoft.com/office/drawing/2014/main" id="{66FE6A88-14A8-413E-9D62-1C9CFFE14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435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3" name="Freeform 4415">
                <a:extLst>
                  <a:ext uri="{FF2B5EF4-FFF2-40B4-BE49-F238E27FC236}">
                    <a16:creationId xmlns:a16="http://schemas.microsoft.com/office/drawing/2014/main" id="{00FC4A41-F50B-4503-93DE-06D4440F3B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3" y="346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4" name="Freeform 4416">
                <a:extLst>
                  <a:ext uri="{FF2B5EF4-FFF2-40B4-BE49-F238E27FC236}">
                    <a16:creationId xmlns:a16="http://schemas.microsoft.com/office/drawing/2014/main" id="{7B73EC02-297F-4FFF-BC80-A0E734FDB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498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5" name="Freeform 4417">
                <a:extLst>
                  <a:ext uri="{FF2B5EF4-FFF2-40B4-BE49-F238E27FC236}">
                    <a16:creationId xmlns:a16="http://schemas.microsoft.com/office/drawing/2014/main" id="{BABF73FC-3AD4-4CB3-AFA8-4C319B5878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38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6" name="Freeform 4418">
                <a:extLst>
                  <a:ext uri="{FF2B5EF4-FFF2-40B4-BE49-F238E27FC236}">
                    <a16:creationId xmlns:a16="http://schemas.microsoft.com/office/drawing/2014/main" id="{1CAD549A-5AE6-4ECA-A695-55EBBA36FA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0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7" name="Freeform 4419">
                <a:extLst>
                  <a:ext uri="{FF2B5EF4-FFF2-40B4-BE49-F238E27FC236}">
                    <a16:creationId xmlns:a16="http://schemas.microsoft.com/office/drawing/2014/main" id="{00E242D1-CBDF-485C-B912-86EB632705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379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8" name="Freeform 4420">
                <a:extLst>
                  <a:ext uri="{FF2B5EF4-FFF2-40B4-BE49-F238E27FC236}">
                    <a16:creationId xmlns:a16="http://schemas.microsoft.com/office/drawing/2014/main" id="{BABD44FC-6952-4619-9929-86B4C0D858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37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89" name="Freeform 4421">
                <a:extLst>
                  <a:ext uri="{FF2B5EF4-FFF2-40B4-BE49-F238E27FC236}">
                    <a16:creationId xmlns:a16="http://schemas.microsoft.com/office/drawing/2014/main" id="{09BDD4AD-AE93-4693-A076-74A6BB07F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751"/>
                <a:ext cx="9" cy="14"/>
              </a:xfrm>
              <a:custGeom>
                <a:avLst/>
                <a:gdLst>
                  <a:gd name="T0" fmla="*/ 0 w 3"/>
                  <a:gd name="T1" fmla="*/ 14 h 4"/>
                  <a:gd name="T2" fmla="*/ 18 w 3"/>
                  <a:gd name="T3" fmla="*/ 0 h 4"/>
                  <a:gd name="T4" fmla="*/ 27 w 3"/>
                  <a:gd name="T5" fmla="*/ 25 h 4"/>
                  <a:gd name="T6" fmla="*/ 9 w 3"/>
                  <a:gd name="T7" fmla="*/ 39 h 4"/>
                  <a:gd name="T8" fmla="*/ 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0" name="Freeform 4422">
                <a:extLst>
                  <a:ext uri="{FF2B5EF4-FFF2-40B4-BE49-F238E27FC236}">
                    <a16:creationId xmlns:a16="http://schemas.microsoft.com/office/drawing/2014/main" id="{84EB903A-E9CF-415A-B5B4-4A13DEEDFB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7" y="3761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23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1" name="Freeform 4423">
                <a:extLst>
                  <a:ext uri="{FF2B5EF4-FFF2-40B4-BE49-F238E27FC236}">
                    <a16:creationId xmlns:a16="http://schemas.microsoft.com/office/drawing/2014/main" id="{FA79E436-7035-46BF-92CB-FB3FECC0E3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740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23 w 4"/>
                  <a:gd name="T3" fmla="*/ 0 h 4"/>
                  <a:gd name="T4" fmla="*/ 33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2" name="Freeform 4424">
                <a:extLst>
                  <a:ext uri="{FF2B5EF4-FFF2-40B4-BE49-F238E27FC236}">
                    <a16:creationId xmlns:a16="http://schemas.microsoft.com/office/drawing/2014/main" id="{E530F3B5-3847-4D09-AD4E-0197928065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353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3" name="Freeform 4425">
                <a:extLst>
                  <a:ext uri="{FF2B5EF4-FFF2-40B4-BE49-F238E27FC236}">
                    <a16:creationId xmlns:a16="http://schemas.microsoft.com/office/drawing/2014/main" id="{776055DB-FA91-4F8D-B601-8559442DAE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43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4" name="Freeform 4426">
                <a:extLst>
                  <a:ext uri="{FF2B5EF4-FFF2-40B4-BE49-F238E27FC236}">
                    <a16:creationId xmlns:a16="http://schemas.microsoft.com/office/drawing/2014/main" id="{B87A75C4-1C8F-40D7-B469-4C67ACB62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4" y="34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5" name="Freeform 4427">
                <a:extLst>
                  <a:ext uri="{FF2B5EF4-FFF2-40B4-BE49-F238E27FC236}">
                    <a16:creationId xmlns:a16="http://schemas.microsoft.com/office/drawing/2014/main" id="{718CAAC0-964E-4B15-890D-0BC4949E0D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39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6" name="Freeform 4428">
                <a:extLst>
                  <a:ext uri="{FF2B5EF4-FFF2-40B4-BE49-F238E27FC236}">
                    <a16:creationId xmlns:a16="http://schemas.microsoft.com/office/drawing/2014/main" id="{9B197B94-4DE8-47FD-B594-E6908226DF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4" y="3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7" name="Freeform 4429">
                <a:extLst>
                  <a:ext uri="{FF2B5EF4-FFF2-40B4-BE49-F238E27FC236}">
                    <a16:creationId xmlns:a16="http://schemas.microsoft.com/office/drawing/2014/main" id="{8A472AD3-3498-47AD-AF53-F2BACD1C5C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8" y="342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8" name="Freeform 4430">
                <a:extLst>
                  <a:ext uri="{FF2B5EF4-FFF2-40B4-BE49-F238E27FC236}">
                    <a16:creationId xmlns:a16="http://schemas.microsoft.com/office/drawing/2014/main" id="{6D00E15B-E5DE-4043-A129-91FB7E6FC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2" y="342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99" name="Freeform 4431">
                <a:extLst>
                  <a:ext uri="{FF2B5EF4-FFF2-40B4-BE49-F238E27FC236}">
                    <a16:creationId xmlns:a16="http://schemas.microsoft.com/office/drawing/2014/main" id="{28506765-BC60-4C6E-83A1-3B898B4487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6" y="348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0" name="Freeform 4432">
                <a:extLst>
                  <a:ext uri="{FF2B5EF4-FFF2-40B4-BE49-F238E27FC236}">
                    <a16:creationId xmlns:a16="http://schemas.microsoft.com/office/drawing/2014/main" id="{E46FFF83-8D69-42A3-ABC5-70EB070DF7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3" y="350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1" name="Freeform 4433">
                <a:extLst>
                  <a:ext uri="{FF2B5EF4-FFF2-40B4-BE49-F238E27FC236}">
                    <a16:creationId xmlns:a16="http://schemas.microsoft.com/office/drawing/2014/main" id="{6E918CE7-F895-4076-BCD0-9318C1BBF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3" y="3498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2" name="Freeform 4434">
                <a:extLst>
                  <a:ext uri="{FF2B5EF4-FFF2-40B4-BE49-F238E27FC236}">
                    <a16:creationId xmlns:a16="http://schemas.microsoft.com/office/drawing/2014/main" id="{97366050-AA6A-4C63-A708-E15745B61A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52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3" name="Freeform 4435">
                <a:extLst>
                  <a:ext uri="{FF2B5EF4-FFF2-40B4-BE49-F238E27FC236}">
                    <a16:creationId xmlns:a16="http://schemas.microsoft.com/office/drawing/2014/main" id="{FBA4B5B8-6A6B-418C-8545-0AB4C49398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350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4" name="Freeform 4436">
                <a:extLst>
                  <a:ext uri="{FF2B5EF4-FFF2-40B4-BE49-F238E27FC236}">
                    <a16:creationId xmlns:a16="http://schemas.microsoft.com/office/drawing/2014/main" id="{95C2DF22-54BE-47F6-A211-6B3464DBA9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68" y="3459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5" name="Freeform 4437">
                <a:extLst>
                  <a:ext uri="{FF2B5EF4-FFF2-40B4-BE49-F238E27FC236}">
                    <a16:creationId xmlns:a16="http://schemas.microsoft.com/office/drawing/2014/main" id="{F1CC5732-303B-499E-B769-B8BE053255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6" name="Freeform 4438">
                <a:extLst>
                  <a:ext uri="{FF2B5EF4-FFF2-40B4-BE49-F238E27FC236}">
                    <a16:creationId xmlns:a16="http://schemas.microsoft.com/office/drawing/2014/main" id="{35DCB1B7-C4F0-4CFF-A97C-59598A03A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5" y="34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7" name="Freeform 4439">
                <a:extLst>
                  <a:ext uri="{FF2B5EF4-FFF2-40B4-BE49-F238E27FC236}">
                    <a16:creationId xmlns:a16="http://schemas.microsoft.com/office/drawing/2014/main" id="{70AD96EA-DC01-490E-AD05-6C1BCCBEA3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88" y="345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8" name="Freeform 4440">
                <a:extLst>
                  <a:ext uri="{FF2B5EF4-FFF2-40B4-BE49-F238E27FC236}">
                    <a16:creationId xmlns:a16="http://schemas.microsoft.com/office/drawing/2014/main" id="{B4B36475-FB8B-4195-87CC-C149BD5DBB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4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09" name="Freeform 4441">
                <a:extLst>
                  <a:ext uri="{FF2B5EF4-FFF2-40B4-BE49-F238E27FC236}">
                    <a16:creationId xmlns:a16="http://schemas.microsoft.com/office/drawing/2014/main" id="{298FC9A5-A8B2-46B6-B787-3816B3257E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9" y="347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0" name="Freeform 4442">
                <a:extLst>
                  <a:ext uri="{FF2B5EF4-FFF2-40B4-BE49-F238E27FC236}">
                    <a16:creationId xmlns:a16="http://schemas.microsoft.com/office/drawing/2014/main" id="{9BBF04CE-F707-4006-867E-7454119647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49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1" name="Freeform 4443">
                <a:extLst>
                  <a:ext uri="{FF2B5EF4-FFF2-40B4-BE49-F238E27FC236}">
                    <a16:creationId xmlns:a16="http://schemas.microsoft.com/office/drawing/2014/main" id="{29D2C440-03DD-4708-92FB-A10097E50C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3" y="34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2" name="Freeform 4444">
                <a:extLst>
                  <a:ext uri="{FF2B5EF4-FFF2-40B4-BE49-F238E27FC236}">
                    <a16:creationId xmlns:a16="http://schemas.microsoft.com/office/drawing/2014/main" id="{E0E1DD01-092A-4ADA-8BB3-A5662D3825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46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3" name="Freeform 4445">
                <a:extLst>
                  <a:ext uri="{FF2B5EF4-FFF2-40B4-BE49-F238E27FC236}">
                    <a16:creationId xmlns:a16="http://schemas.microsoft.com/office/drawing/2014/main" id="{3CE419F8-E141-43EB-A920-20F99FEC24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2" y="347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4" name="Freeform 4446">
                <a:extLst>
                  <a:ext uri="{FF2B5EF4-FFF2-40B4-BE49-F238E27FC236}">
                    <a16:creationId xmlns:a16="http://schemas.microsoft.com/office/drawing/2014/main" id="{68D8A323-399F-4D3D-8379-33F20C1389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4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5" name="Freeform 4447">
                <a:extLst>
                  <a:ext uri="{FF2B5EF4-FFF2-40B4-BE49-F238E27FC236}">
                    <a16:creationId xmlns:a16="http://schemas.microsoft.com/office/drawing/2014/main" id="{CDDFECBF-5AF0-4503-8673-246E879C8F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5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6" name="Freeform 4448">
                <a:extLst>
                  <a:ext uri="{FF2B5EF4-FFF2-40B4-BE49-F238E27FC236}">
                    <a16:creationId xmlns:a16="http://schemas.microsoft.com/office/drawing/2014/main" id="{92CDF951-93FE-4913-876E-DB20DB4559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44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7" name="Freeform 4449">
                <a:extLst>
                  <a:ext uri="{FF2B5EF4-FFF2-40B4-BE49-F238E27FC236}">
                    <a16:creationId xmlns:a16="http://schemas.microsoft.com/office/drawing/2014/main" id="{CC00E0AB-AD18-4ACB-8BC8-17BA04EEA6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60" y="346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8" name="Freeform 4450">
                <a:extLst>
                  <a:ext uri="{FF2B5EF4-FFF2-40B4-BE49-F238E27FC236}">
                    <a16:creationId xmlns:a16="http://schemas.microsoft.com/office/drawing/2014/main" id="{D86A2492-61C3-4F6C-B972-5E540C5B4E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47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19" name="Freeform 4451">
                <a:extLst>
                  <a:ext uri="{FF2B5EF4-FFF2-40B4-BE49-F238E27FC236}">
                    <a16:creationId xmlns:a16="http://schemas.microsoft.com/office/drawing/2014/main" id="{C52201DC-6275-4B75-BF9F-FDECDE88FD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40" y="345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0" name="Freeform 4452">
                <a:extLst>
                  <a:ext uri="{FF2B5EF4-FFF2-40B4-BE49-F238E27FC236}">
                    <a16:creationId xmlns:a16="http://schemas.microsoft.com/office/drawing/2014/main" id="{3EA9E02E-6BFF-4C97-955D-737E668B3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347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1" name="Freeform 4453">
                <a:extLst>
                  <a:ext uri="{FF2B5EF4-FFF2-40B4-BE49-F238E27FC236}">
                    <a16:creationId xmlns:a16="http://schemas.microsoft.com/office/drawing/2014/main" id="{997CBECE-F935-4351-BDD9-5D7332312D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7" y="346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2" name="Freeform 4454">
                <a:extLst>
                  <a:ext uri="{FF2B5EF4-FFF2-40B4-BE49-F238E27FC236}">
                    <a16:creationId xmlns:a16="http://schemas.microsoft.com/office/drawing/2014/main" id="{41746A5A-A568-40EF-B55F-AFF0F38EC3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796"/>
                <a:ext cx="14" cy="14"/>
              </a:xfrm>
              <a:custGeom>
                <a:avLst/>
                <a:gdLst>
                  <a:gd name="T0" fmla="*/ 0 w 4"/>
                  <a:gd name="T1" fmla="*/ 14 h 4"/>
                  <a:gd name="T2" fmla="*/ 39 w 4"/>
                  <a:gd name="T3" fmla="*/ 0 h 4"/>
                  <a:gd name="T4" fmla="*/ 49 w 4"/>
                  <a:gd name="T5" fmla="*/ 25 h 4"/>
                  <a:gd name="T6" fmla="*/ 14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3" name="Freeform 4455">
                <a:extLst>
                  <a:ext uri="{FF2B5EF4-FFF2-40B4-BE49-F238E27FC236}">
                    <a16:creationId xmlns:a16="http://schemas.microsoft.com/office/drawing/2014/main" id="{273BE99F-2B5F-4765-B536-1C63E56C8D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0" y="3449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4" name="Freeform 4456">
                <a:extLst>
                  <a:ext uri="{FF2B5EF4-FFF2-40B4-BE49-F238E27FC236}">
                    <a16:creationId xmlns:a16="http://schemas.microsoft.com/office/drawing/2014/main" id="{B386F994-CCE4-4657-BD40-9922C82CB0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1" y="3463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49 h 4"/>
                  <a:gd name="T4" fmla="*/ 0 w 3"/>
                  <a:gd name="T5" fmla="*/ 39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5" name="Freeform 4457">
                <a:extLst>
                  <a:ext uri="{FF2B5EF4-FFF2-40B4-BE49-F238E27FC236}">
                    <a16:creationId xmlns:a16="http://schemas.microsoft.com/office/drawing/2014/main" id="{C1753407-A935-430C-BDF0-B4B3F73DBF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4" y="343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6" name="Freeform 4458">
                <a:extLst>
                  <a:ext uri="{FF2B5EF4-FFF2-40B4-BE49-F238E27FC236}">
                    <a16:creationId xmlns:a16="http://schemas.microsoft.com/office/drawing/2014/main" id="{6AD998AD-6857-4660-A383-E7E62FCBE77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14" y="34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7" name="Freeform 4459">
                <a:extLst>
                  <a:ext uri="{FF2B5EF4-FFF2-40B4-BE49-F238E27FC236}">
                    <a16:creationId xmlns:a16="http://schemas.microsoft.com/office/drawing/2014/main" id="{8CBE0EB2-223D-42B8-AB46-E46D0A644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0" y="343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8" name="Freeform 4460">
                <a:extLst>
                  <a:ext uri="{FF2B5EF4-FFF2-40B4-BE49-F238E27FC236}">
                    <a16:creationId xmlns:a16="http://schemas.microsoft.com/office/drawing/2014/main" id="{4C3F4E37-C7AC-4493-BCE9-03B8846FAD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0" y="341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29" name="Freeform 4461">
                <a:extLst>
                  <a:ext uri="{FF2B5EF4-FFF2-40B4-BE49-F238E27FC236}">
                    <a16:creationId xmlns:a16="http://schemas.microsoft.com/office/drawing/2014/main" id="{844F2BF1-9877-44D2-9673-E31E0CC82F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22" y="3365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39 w 4"/>
                  <a:gd name="T3" fmla="*/ 33 h 3"/>
                  <a:gd name="T4" fmla="*/ 0 w 4"/>
                  <a:gd name="T5" fmla="*/ 23 h 3"/>
                  <a:gd name="T6" fmla="*/ 14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0" name="Freeform 4462">
                <a:extLst>
                  <a:ext uri="{FF2B5EF4-FFF2-40B4-BE49-F238E27FC236}">
                    <a16:creationId xmlns:a16="http://schemas.microsoft.com/office/drawing/2014/main" id="{6F2736B6-1CEC-4D48-BD2B-F973BD5C7B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789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33 w 4"/>
                  <a:gd name="T3" fmla="*/ 0 h 4"/>
                  <a:gd name="T4" fmla="*/ 42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1" name="Freeform 4463">
                <a:extLst>
                  <a:ext uri="{FF2B5EF4-FFF2-40B4-BE49-F238E27FC236}">
                    <a16:creationId xmlns:a16="http://schemas.microsoft.com/office/drawing/2014/main" id="{15CC5448-261A-4027-A3C2-6FBEEA7365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74" y="3515"/>
                <a:ext cx="13" cy="15"/>
              </a:xfrm>
              <a:custGeom>
                <a:avLst/>
                <a:gdLst>
                  <a:gd name="T0" fmla="*/ 42 w 4"/>
                  <a:gd name="T1" fmla="*/ 15 h 4"/>
                  <a:gd name="T2" fmla="*/ 3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42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2" name="Freeform 4464">
                <a:extLst>
                  <a:ext uri="{FF2B5EF4-FFF2-40B4-BE49-F238E27FC236}">
                    <a16:creationId xmlns:a16="http://schemas.microsoft.com/office/drawing/2014/main" id="{E6484E94-13C3-4C74-8DAD-A1BCA3D5A6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1" y="3779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33 w 4"/>
                  <a:gd name="T3" fmla="*/ 14 h 4"/>
                  <a:gd name="T4" fmla="*/ 42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3" name="Freeform 4465">
                <a:extLst>
                  <a:ext uri="{FF2B5EF4-FFF2-40B4-BE49-F238E27FC236}">
                    <a16:creationId xmlns:a16="http://schemas.microsoft.com/office/drawing/2014/main" id="{1E9F0A3A-3CEE-4FAB-98CF-C7980253B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4" y="348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4" name="Freeform 4466">
                <a:extLst>
                  <a:ext uri="{FF2B5EF4-FFF2-40B4-BE49-F238E27FC236}">
                    <a16:creationId xmlns:a16="http://schemas.microsoft.com/office/drawing/2014/main" id="{8302CD53-4587-49F2-8965-2082CB7C21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3680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5" name="Freeform 4467">
                <a:extLst>
                  <a:ext uri="{FF2B5EF4-FFF2-40B4-BE49-F238E27FC236}">
                    <a16:creationId xmlns:a16="http://schemas.microsoft.com/office/drawing/2014/main" id="{572672B5-7ECC-4443-8312-565AE0CE0E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59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6" name="Freeform 4468">
                <a:extLst>
                  <a:ext uri="{FF2B5EF4-FFF2-40B4-BE49-F238E27FC236}">
                    <a16:creationId xmlns:a16="http://schemas.microsoft.com/office/drawing/2014/main" id="{D0962BBD-20C8-424B-A6C5-597E500EA7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544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1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7" name="Freeform 4469">
                <a:extLst>
                  <a:ext uri="{FF2B5EF4-FFF2-40B4-BE49-F238E27FC236}">
                    <a16:creationId xmlns:a16="http://schemas.microsoft.com/office/drawing/2014/main" id="{64B43822-F99F-4AA2-BAA6-8E92AD4904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582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8" name="Freeform 4470">
                <a:extLst>
                  <a:ext uri="{FF2B5EF4-FFF2-40B4-BE49-F238E27FC236}">
                    <a16:creationId xmlns:a16="http://schemas.microsoft.com/office/drawing/2014/main" id="{A42D15FA-2B7E-4987-BB10-B6C5F88179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56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39" name="Freeform 4471">
                <a:extLst>
                  <a:ext uri="{FF2B5EF4-FFF2-40B4-BE49-F238E27FC236}">
                    <a16:creationId xmlns:a16="http://schemas.microsoft.com/office/drawing/2014/main" id="{B42886BB-4EA2-4969-9CFA-7DA326F310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02" y="357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0" name="Freeform 4472">
                <a:extLst>
                  <a:ext uri="{FF2B5EF4-FFF2-40B4-BE49-F238E27FC236}">
                    <a16:creationId xmlns:a16="http://schemas.microsoft.com/office/drawing/2014/main" id="{43D4CEBD-7075-4F5B-B9B6-68F489E96B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9" y="3596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1" name="Freeform 4473">
                <a:extLst>
                  <a:ext uri="{FF2B5EF4-FFF2-40B4-BE49-F238E27FC236}">
                    <a16:creationId xmlns:a16="http://schemas.microsoft.com/office/drawing/2014/main" id="{E3A379D4-AFF1-4D82-9C47-1CB6106B74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61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2" name="Freeform 4474">
                <a:extLst>
                  <a:ext uri="{FF2B5EF4-FFF2-40B4-BE49-F238E27FC236}">
                    <a16:creationId xmlns:a16="http://schemas.microsoft.com/office/drawing/2014/main" id="{EEF685C9-282E-49A6-A3C8-96DC618B3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9" y="3614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3" name="Freeform 4475">
                <a:extLst>
                  <a:ext uri="{FF2B5EF4-FFF2-40B4-BE49-F238E27FC236}">
                    <a16:creationId xmlns:a16="http://schemas.microsoft.com/office/drawing/2014/main" id="{93FEF43F-D995-403C-A281-33FEA44554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3" y="363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4" name="Freeform 4476">
                <a:extLst>
                  <a:ext uri="{FF2B5EF4-FFF2-40B4-BE49-F238E27FC236}">
                    <a16:creationId xmlns:a16="http://schemas.microsoft.com/office/drawing/2014/main" id="{C69203B8-29F3-4E0A-A3B8-B813F2AEF2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659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5" name="Freeform 4477">
                <a:extLst>
                  <a:ext uri="{FF2B5EF4-FFF2-40B4-BE49-F238E27FC236}">
                    <a16:creationId xmlns:a16="http://schemas.microsoft.com/office/drawing/2014/main" id="{7FB2110D-F885-4E74-A4F7-31D7B7D985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7" y="3687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6" name="Freeform 4478">
                <a:extLst>
                  <a:ext uri="{FF2B5EF4-FFF2-40B4-BE49-F238E27FC236}">
                    <a16:creationId xmlns:a16="http://schemas.microsoft.com/office/drawing/2014/main" id="{696FEDBA-E002-4A2C-8190-2E4065E79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0" y="353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7" name="Freeform 4479">
                <a:extLst>
                  <a:ext uri="{FF2B5EF4-FFF2-40B4-BE49-F238E27FC236}">
                    <a16:creationId xmlns:a16="http://schemas.microsoft.com/office/drawing/2014/main" id="{9591D8E6-C664-4A5A-B581-EF6332DC5A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26" y="3480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8" name="Freeform 4480">
                <a:extLst>
                  <a:ext uri="{FF2B5EF4-FFF2-40B4-BE49-F238E27FC236}">
                    <a16:creationId xmlns:a16="http://schemas.microsoft.com/office/drawing/2014/main" id="{30B835B1-2A86-46B8-BF40-9393ACD13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36" y="3456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49" name="Freeform 4481">
                <a:extLst>
                  <a:ext uri="{FF2B5EF4-FFF2-40B4-BE49-F238E27FC236}">
                    <a16:creationId xmlns:a16="http://schemas.microsoft.com/office/drawing/2014/main" id="{7381EF8D-6CA8-4D80-8522-5474043EC8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0" y="343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0" name="Freeform 4482">
                <a:extLst>
                  <a:ext uri="{FF2B5EF4-FFF2-40B4-BE49-F238E27FC236}">
                    <a16:creationId xmlns:a16="http://schemas.microsoft.com/office/drawing/2014/main" id="{21372241-0EAF-40E4-B980-CDB86FC650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7" y="3403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1" name="Freeform 4483">
                <a:extLst>
                  <a:ext uri="{FF2B5EF4-FFF2-40B4-BE49-F238E27FC236}">
                    <a16:creationId xmlns:a16="http://schemas.microsoft.com/office/drawing/2014/main" id="{4233ECB1-6B03-4875-A7F9-610CD1C9F0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94" y="344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2" name="Freeform 4484">
                <a:extLst>
                  <a:ext uri="{FF2B5EF4-FFF2-40B4-BE49-F238E27FC236}">
                    <a16:creationId xmlns:a16="http://schemas.microsoft.com/office/drawing/2014/main" id="{C3C6632C-3F79-4A5E-BD23-5AA7DF5EA9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6" y="355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3" name="Freeform 4485">
                <a:extLst>
                  <a:ext uri="{FF2B5EF4-FFF2-40B4-BE49-F238E27FC236}">
                    <a16:creationId xmlns:a16="http://schemas.microsoft.com/office/drawing/2014/main" id="{F3B26D4C-373D-4280-97D7-AFD4D4AAC9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58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4" name="Freeform 4486">
                <a:extLst>
                  <a:ext uri="{FF2B5EF4-FFF2-40B4-BE49-F238E27FC236}">
                    <a16:creationId xmlns:a16="http://schemas.microsoft.com/office/drawing/2014/main" id="{A84E5F61-2EF5-4780-AC6B-44E1D03232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66" y="353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5" name="Freeform 4487">
                <a:extLst>
                  <a:ext uri="{FF2B5EF4-FFF2-40B4-BE49-F238E27FC236}">
                    <a16:creationId xmlns:a16="http://schemas.microsoft.com/office/drawing/2014/main" id="{08069F93-0E9D-4343-9666-933791C539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0" y="3508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6" name="Freeform 4488">
                <a:extLst>
                  <a:ext uri="{FF2B5EF4-FFF2-40B4-BE49-F238E27FC236}">
                    <a16:creationId xmlns:a16="http://schemas.microsoft.com/office/drawing/2014/main" id="{9BC88885-D67E-4959-977E-F33C4092E2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501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7" name="Freeform 4489">
                <a:extLst>
                  <a:ext uri="{FF2B5EF4-FFF2-40B4-BE49-F238E27FC236}">
                    <a16:creationId xmlns:a16="http://schemas.microsoft.com/office/drawing/2014/main" id="{254D4239-AFD1-4AA6-BBBD-3395F30727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48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8" name="Freeform 4490">
                <a:extLst>
                  <a:ext uri="{FF2B5EF4-FFF2-40B4-BE49-F238E27FC236}">
                    <a16:creationId xmlns:a16="http://schemas.microsoft.com/office/drawing/2014/main" id="{7B294B63-EFEE-463D-849A-43000D8A0F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6" y="3523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59" name="Freeform 4491">
                <a:extLst>
                  <a:ext uri="{FF2B5EF4-FFF2-40B4-BE49-F238E27FC236}">
                    <a16:creationId xmlns:a16="http://schemas.microsoft.com/office/drawing/2014/main" id="{36147899-406C-42CA-B103-56AA318CB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82" y="3530"/>
                <a:ext cx="14" cy="14"/>
              </a:xfrm>
              <a:custGeom>
                <a:avLst/>
                <a:gdLst>
                  <a:gd name="T0" fmla="*/ 14 w 4"/>
                  <a:gd name="T1" fmla="*/ 39 h 4"/>
                  <a:gd name="T2" fmla="*/ 25 w 4"/>
                  <a:gd name="T3" fmla="*/ 0 h 4"/>
                  <a:gd name="T4" fmla="*/ 49 w 4"/>
                  <a:gd name="T5" fmla="*/ 14 h 4"/>
                  <a:gd name="T6" fmla="*/ 39 w 4"/>
                  <a:gd name="T7" fmla="*/ 39 h 4"/>
                  <a:gd name="T8" fmla="*/ 14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0" name="Freeform 4492">
                <a:extLst>
                  <a:ext uri="{FF2B5EF4-FFF2-40B4-BE49-F238E27FC236}">
                    <a16:creationId xmlns:a16="http://schemas.microsoft.com/office/drawing/2014/main" id="{A927CA67-9258-456D-B10D-7F35678AD8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13" y="3775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1" name="Freeform 4493">
                <a:extLst>
                  <a:ext uri="{FF2B5EF4-FFF2-40B4-BE49-F238E27FC236}">
                    <a16:creationId xmlns:a16="http://schemas.microsoft.com/office/drawing/2014/main" id="{C1DE81C3-EC9D-4D41-8DAC-2D98931595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3" y="3754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2" name="Freeform 4494">
                <a:extLst>
                  <a:ext uri="{FF2B5EF4-FFF2-40B4-BE49-F238E27FC236}">
                    <a16:creationId xmlns:a16="http://schemas.microsoft.com/office/drawing/2014/main" id="{C6C7066D-82C3-4726-B8FF-E9E1500FC5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45" y="3817"/>
                <a:ext cx="10" cy="11"/>
              </a:xfrm>
              <a:custGeom>
                <a:avLst/>
                <a:gdLst>
                  <a:gd name="T0" fmla="*/ 23 w 3"/>
                  <a:gd name="T1" fmla="*/ 40 h 3"/>
                  <a:gd name="T2" fmla="*/ 0 w 3"/>
                  <a:gd name="T3" fmla="*/ 15 h 3"/>
                  <a:gd name="T4" fmla="*/ 23 w 3"/>
                  <a:gd name="T5" fmla="*/ 0 h 3"/>
                  <a:gd name="T6" fmla="*/ 33 w 3"/>
                  <a:gd name="T7" fmla="*/ 26 h 3"/>
                  <a:gd name="T8" fmla="*/ 23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3" name="Freeform 4495">
                <a:extLst>
                  <a:ext uri="{FF2B5EF4-FFF2-40B4-BE49-F238E27FC236}">
                    <a16:creationId xmlns:a16="http://schemas.microsoft.com/office/drawing/2014/main" id="{A7F8941F-2C4E-469D-9814-DEE4136C78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803"/>
                <a:ext cx="10" cy="14"/>
              </a:xfrm>
              <a:custGeom>
                <a:avLst/>
                <a:gdLst>
                  <a:gd name="T0" fmla="*/ 23 w 3"/>
                  <a:gd name="T1" fmla="*/ 49 h 4"/>
                  <a:gd name="T2" fmla="*/ 0 w 3"/>
                  <a:gd name="T3" fmla="*/ 25 h 4"/>
                  <a:gd name="T4" fmla="*/ 23 w 3"/>
                  <a:gd name="T5" fmla="*/ 14 h 4"/>
                  <a:gd name="T6" fmla="*/ 33 w 3"/>
                  <a:gd name="T7" fmla="*/ 25 h 4"/>
                  <a:gd name="T8" fmla="*/ 23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4" name="Freeform 4496">
                <a:extLst>
                  <a:ext uri="{FF2B5EF4-FFF2-40B4-BE49-F238E27FC236}">
                    <a16:creationId xmlns:a16="http://schemas.microsoft.com/office/drawing/2014/main" id="{1EE1E625-3CCE-4F5A-9130-234CFA69A3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9" y="3807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5" name="Freeform 4497">
                <a:extLst>
                  <a:ext uri="{FF2B5EF4-FFF2-40B4-BE49-F238E27FC236}">
                    <a16:creationId xmlns:a16="http://schemas.microsoft.com/office/drawing/2014/main" id="{BD62379A-D3D4-4C5A-B990-3CA42D127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821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6" name="Oval 4498">
                <a:extLst>
                  <a:ext uri="{FF2B5EF4-FFF2-40B4-BE49-F238E27FC236}">
                    <a16:creationId xmlns:a16="http://schemas.microsoft.com/office/drawing/2014/main" id="{B18B797D-B3FD-43A2-92AF-32B8C8407E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316" y="38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67" name="Freeform 4499">
                <a:extLst>
                  <a:ext uri="{FF2B5EF4-FFF2-40B4-BE49-F238E27FC236}">
                    <a16:creationId xmlns:a16="http://schemas.microsoft.com/office/drawing/2014/main" id="{1426EB58-E78F-4845-8408-48C92D037B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75" y="3842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8" name="Freeform 4500">
                <a:extLst>
                  <a:ext uri="{FF2B5EF4-FFF2-40B4-BE49-F238E27FC236}">
                    <a16:creationId xmlns:a16="http://schemas.microsoft.com/office/drawing/2014/main" id="{D15208BA-039D-4EFA-906E-5F5B9A1E58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52" y="3831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10 w 4"/>
                  <a:gd name="T3" fmla="*/ 25 h 4"/>
                  <a:gd name="T4" fmla="*/ 23 w 4"/>
                  <a:gd name="T5" fmla="*/ 14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69" name="Freeform 4501">
                <a:extLst>
                  <a:ext uri="{FF2B5EF4-FFF2-40B4-BE49-F238E27FC236}">
                    <a16:creationId xmlns:a16="http://schemas.microsoft.com/office/drawing/2014/main" id="{ED1B63AD-9FC9-4787-88C8-82B6A223CF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2" y="3838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0" name="Freeform 4502">
                <a:extLst>
                  <a:ext uri="{FF2B5EF4-FFF2-40B4-BE49-F238E27FC236}">
                    <a16:creationId xmlns:a16="http://schemas.microsoft.com/office/drawing/2014/main" id="{0DC0E3DC-FFAA-4C8F-B897-D51C693B72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98" y="3828"/>
                <a:ext cx="10" cy="10"/>
              </a:xfrm>
              <a:custGeom>
                <a:avLst/>
                <a:gdLst>
                  <a:gd name="T0" fmla="*/ 10 w 3"/>
                  <a:gd name="T1" fmla="*/ 33 h 3"/>
                  <a:gd name="T2" fmla="*/ 0 w 3"/>
                  <a:gd name="T3" fmla="*/ 10 h 3"/>
                  <a:gd name="T4" fmla="*/ 23 w 3"/>
                  <a:gd name="T5" fmla="*/ 0 h 3"/>
                  <a:gd name="T6" fmla="*/ 33 w 3"/>
                  <a:gd name="T7" fmla="*/ 23 h 3"/>
                  <a:gd name="T8" fmla="*/ 10 w 3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1" name="Freeform 4503">
                <a:extLst>
                  <a:ext uri="{FF2B5EF4-FFF2-40B4-BE49-F238E27FC236}">
                    <a16:creationId xmlns:a16="http://schemas.microsoft.com/office/drawing/2014/main" id="{5EDE0923-A2A5-4683-B647-AEDA0CEF58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3807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2" name="Freeform 4504">
                <a:extLst>
                  <a:ext uri="{FF2B5EF4-FFF2-40B4-BE49-F238E27FC236}">
                    <a16:creationId xmlns:a16="http://schemas.microsoft.com/office/drawing/2014/main" id="{90498BB9-CF24-4638-9430-EA00CA917E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1" y="3828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3" name="Freeform 4505">
                <a:extLst>
                  <a:ext uri="{FF2B5EF4-FFF2-40B4-BE49-F238E27FC236}">
                    <a16:creationId xmlns:a16="http://schemas.microsoft.com/office/drawing/2014/main" id="{AE4B2376-79E0-49DA-A1DD-AAB7AFB65A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7" y="3817"/>
                <a:ext cx="14" cy="11"/>
              </a:xfrm>
              <a:custGeom>
                <a:avLst/>
                <a:gdLst>
                  <a:gd name="T0" fmla="*/ 25 w 4"/>
                  <a:gd name="T1" fmla="*/ 40 h 3"/>
                  <a:gd name="T2" fmla="*/ 0 w 4"/>
                  <a:gd name="T3" fmla="*/ 26 h 3"/>
                  <a:gd name="T4" fmla="*/ 25 w 4"/>
                  <a:gd name="T5" fmla="*/ 0 h 3"/>
                  <a:gd name="T6" fmla="*/ 49 w 4"/>
                  <a:gd name="T7" fmla="*/ 26 h 3"/>
                  <a:gd name="T8" fmla="*/ 25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4" name="Freeform 4506">
                <a:extLst>
                  <a:ext uri="{FF2B5EF4-FFF2-40B4-BE49-F238E27FC236}">
                    <a16:creationId xmlns:a16="http://schemas.microsoft.com/office/drawing/2014/main" id="{4D86DC9E-A22A-4456-B3ED-07E097B303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5" y="3817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14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5" name="Freeform 4507">
                <a:extLst>
                  <a:ext uri="{FF2B5EF4-FFF2-40B4-BE49-F238E27FC236}">
                    <a16:creationId xmlns:a16="http://schemas.microsoft.com/office/drawing/2014/main" id="{E01DEDA5-A068-4D9E-8D01-70336A3049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3" y="3821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6" name="Freeform 4508">
                <a:extLst>
                  <a:ext uri="{FF2B5EF4-FFF2-40B4-BE49-F238E27FC236}">
                    <a16:creationId xmlns:a16="http://schemas.microsoft.com/office/drawing/2014/main" id="{83BCDF77-AC4B-403A-B9B5-F89CE776B0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6" y="3814"/>
                <a:ext cx="10" cy="10"/>
              </a:xfrm>
              <a:custGeom>
                <a:avLst/>
                <a:gdLst>
                  <a:gd name="T0" fmla="*/ 10 w 3"/>
                  <a:gd name="T1" fmla="*/ 0 h 3"/>
                  <a:gd name="T2" fmla="*/ 33 w 3"/>
                  <a:gd name="T3" fmla="*/ 10 h 3"/>
                  <a:gd name="T4" fmla="*/ 23 w 3"/>
                  <a:gd name="T5" fmla="*/ 33 h 3"/>
                  <a:gd name="T6" fmla="*/ 0 w 3"/>
                  <a:gd name="T7" fmla="*/ 23 h 3"/>
                  <a:gd name="T8" fmla="*/ 1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7" name="Freeform 4509">
                <a:extLst>
                  <a:ext uri="{FF2B5EF4-FFF2-40B4-BE49-F238E27FC236}">
                    <a16:creationId xmlns:a16="http://schemas.microsoft.com/office/drawing/2014/main" id="{5224689A-33F5-4B49-B487-DA14AF2D55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76" y="3789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8" name="Freeform 4510">
                <a:extLst>
                  <a:ext uri="{FF2B5EF4-FFF2-40B4-BE49-F238E27FC236}">
                    <a16:creationId xmlns:a16="http://schemas.microsoft.com/office/drawing/2014/main" id="{9BBD0767-81D7-408C-A764-0FE272AC08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27" y="3775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79" name="Freeform 4511">
                <a:extLst>
                  <a:ext uri="{FF2B5EF4-FFF2-40B4-BE49-F238E27FC236}">
                    <a16:creationId xmlns:a16="http://schemas.microsoft.com/office/drawing/2014/main" id="{A7E625C6-2EFB-407A-8357-D53F2B1284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782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49 w 4"/>
                  <a:gd name="T3" fmla="*/ 14 h 4"/>
                  <a:gd name="T4" fmla="*/ 25 w 4"/>
                  <a:gd name="T5" fmla="*/ 39 h 4"/>
                  <a:gd name="T6" fmla="*/ 0 w 4"/>
                  <a:gd name="T7" fmla="*/ 25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0" name="Freeform 4512">
                <a:extLst>
                  <a:ext uri="{FF2B5EF4-FFF2-40B4-BE49-F238E27FC236}">
                    <a16:creationId xmlns:a16="http://schemas.microsoft.com/office/drawing/2014/main" id="{03A3B5CE-6A67-4187-A422-446058F074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44" y="3772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1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1" name="Freeform 4513">
                <a:extLst>
                  <a:ext uri="{FF2B5EF4-FFF2-40B4-BE49-F238E27FC236}">
                    <a16:creationId xmlns:a16="http://schemas.microsoft.com/office/drawing/2014/main" id="{B18105E0-A5D9-4170-B767-148013D198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80" y="3810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39 w 4"/>
                  <a:gd name="T3" fmla="*/ 14 h 4"/>
                  <a:gd name="T4" fmla="*/ 25 w 4"/>
                  <a:gd name="T5" fmla="*/ 49 h 4"/>
                  <a:gd name="T6" fmla="*/ 0 w 4"/>
                  <a:gd name="T7" fmla="*/ 25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2" name="Freeform 4514">
                <a:extLst>
                  <a:ext uri="{FF2B5EF4-FFF2-40B4-BE49-F238E27FC236}">
                    <a16:creationId xmlns:a16="http://schemas.microsoft.com/office/drawing/2014/main" id="{3EBF67A1-13D0-48F7-9544-2FB9328EA1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33" y="3800"/>
                <a:ext cx="14" cy="14"/>
              </a:xfrm>
              <a:custGeom>
                <a:avLst/>
                <a:gdLst>
                  <a:gd name="T0" fmla="*/ 25 w 4"/>
                  <a:gd name="T1" fmla="*/ 0 h 4"/>
                  <a:gd name="T2" fmla="*/ 49 w 4"/>
                  <a:gd name="T3" fmla="*/ 14 h 4"/>
                  <a:gd name="T4" fmla="*/ 39 w 4"/>
                  <a:gd name="T5" fmla="*/ 39 h 4"/>
                  <a:gd name="T6" fmla="*/ 0 w 4"/>
                  <a:gd name="T7" fmla="*/ 25 h 4"/>
                  <a:gd name="T8" fmla="*/ 2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3" name="Freeform 4515">
                <a:extLst>
                  <a:ext uri="{FF2B5EF4-FFF2-40B4-BE49-F238E27FC236}">
                    <a16:creationId xmlns:a16="http://schemas.microsoft.com/office/drawing/2014/main" id="{96F5A2BE-1B17-4094-A809-1CBC481BC8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7" y="3821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4" name="Freeform 4516">
                <a:extLst>
                  <a:ext uri="{FF2B5EF4-FFF2-40B4-BE49-F238E27FC236}">
                    <a16:creationId xmlns:a16="http://schemas.microsoft.com/office/drawing/2014/main" id="{012ED6B4-2DFD-4EDF-8433-9B79B1196F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53" y="3800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42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5" name="Freeform 4517">
                <a:extLst>
                  <a:ext uri="{FF2B5EF4-FFF2-40B4-BE49-F238E27FC236}">
                    <a16:creationId xmlns:a16="http://schemas.microsoft.com/office/drawing/2014/main" id="{B9172347-2104-4442-AE40-64D365247F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01" y="3845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49 w 4"/>
                  <a:gd name="T3" fmla="*/ 25 h 4"/>
                  <a:gd name="T4" fmla="*/ 25 w 4"/>
                  <a:gd name="T5" fmla="*/ 49 h 4"/>
                  <a:gd name="T6" fmla="*/ 0 w 4"/>
                  <a:gd name="T7" fmla="*/ 39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6" name="Freeform 4518">
                <a:extLst>
                  <a:ext uri="{FF2B5EF4-FFF2-40B4-BE49-F238E27FC236}">
                    <a16:creationId xmlns:a16="http://schemas.microsoft.com/office/drawing/2014/main" id="{F38BC129-937F-4A5A-8C0A-4341630778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3" y="3835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7" name="Freeform 4519">
                <a:extLst>
                  <a:ext uri="{FF2B5EF4-FFF2-40B4-BE49-F238E27FC236}">
                    <a16:creationId xmlns:a16="http://schemas.microsoft.com/office/drawing/2014/main" id="{B0417EE4-9007-4319-A799-CFAD9FA4C6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16" y="3845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8" name="Freeform 4520">
                <a:extLst>
                  <a:ext uri="{FF2B5EF4-FFF2-40B4-BE49-F238E27FC236}">
                    <a16:creationId xmlns:a16="http://schemas.microsoft.com/office/drawing/2014/main" id="{AA8259BA-970D-4064-8442-2835844CC4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346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89" name="Freeform 4521">
                <a:extLst>
                  <a:ext uri="{FF2B5EF4-FFF2-40B4-BE49-F238E27FC236}">
                    <a16:creationId xmlns:a16="http://schemas.microsoft.com/office/drawing/2014/main" id="{C18D9F09-73E5-4A11-ADE5-6565016FB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24" y="343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90" name="Oval 4522">
                <a:extLst>
                  <a:ext uri="{FF2B5EF4-FFF2-40B4-BE49-F238E27FC236}">
                    <a16:creationId xmlns:a16="http://schemas.microsoft.com/office/drawing/2014/main" id="{28DD69AA-54B8-4E60-BEA7-87CF0C19E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38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1" name="Oval 4523">
                <a:extLst>
                  <a:ext uri="{FF2B5EF4-FFF2-40B4-BE49-F238E27FC236}">
                    <a16:creationId xmlns:a16="http://schemas.microsoft.com/office/drawing/2014/main" id="{5C380BF1-9267-47C5-A70B-1F310FFD4F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42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2" name="Oval 4524">
                <a:extLst>
                  <a:ext uri="{FF2B5EF4-FFF2-40B4-BE49-F238E27FC236}">
                    <a16:creationId xmlns:a16="http://schemas.microsoft.com/office/drawing/2014/main" id="{87A1296A-F5DA-4CD8-B9FD-F55888CC27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336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3" name="Oval 4525">
                <a:extLst>
                  <a:ext uri="{FF2B5EF4-FFF2-40B4-BE49-F238E27FC236}">
                    <a16:creationId xmlns:a16="http://schemas.microsoft.com/office/drawing/2014/main" id="{D5A49108-20B6-4E65-B7F2-6F5739402C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4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4" name="Oval 4526">
                <a:extLst>
                  <a:ext uri="{FF2B5EF4-FFF2-40B4-BE49-F238E27FC236}">
                    <a16:creationId xmlns:a16="http://schemas.microsoft.com/office/drawing/2014/main" id="{DE1A5E11-7FAB-4135-BC56-00ECC70119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338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5" name="Oval 4527">
                <a:extLst>
                  <a:ext uri="{FF2B5EF4-FFF2-40B4-BE49-F238E27FC236}">
                    <a16:creationId xmlns:a16="http://schemas.microsoft.com/office/drawing/2014/main" id="{878CF32E-BB32-4873-903D-021A91A7A0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4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6" name="Oval 4528">
                <a:extLst>
                  <a:ext uri="{FF2B5EF4-FFF2-40B4-BE49-F238E27FC236}">
                    <a16:creationId xmlns:a16="http://schemas.microsoft.com/office/drawing/2014/main" id="{D16852D3-3860-440C-BAE4-9C1C96524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3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7" name="Oval 4529">
                <a:extLst>
                  <a:ext uri="{FF2B5EF4-FFF2-40B4-BE49-F238E27FC236}">
                    <a16:creationId xmlns:a16="http://schemas.microsoft.com/office/drawing/2014/main" id="{1CF12E7A-23FC-4030-92DC-60A68BB3F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3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8" name="Oval 4530">
                <a:extLst>
                  <a:ext uri="{FF2B5EF4-FFF2-40B4-BE49-F238E27FC236}">
                    <a16:creationId xmlns:a16="http://schemas.microsoft.com/office/drawing/2014/main" id="{9698E152-A4E9-44AC-B744-703AE456DA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8" y="34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099" name="Oval 4531">
                <a:extLst>
                  <a:ext uri="{FF2B5EF4-FFF2-40B4-BE49-F238E27FC236}">
                    <a16:creationId xmlns:a16="http://schemas.microsoft.com/office/drawing/2014/main" id="{CA1F373A-8988-4C49-A9B4-A2EABD60A7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00" name="Oval 4532">
                <a:extLst>
                  <a:ext uri="{FF2B5EF4-FFF2-40B4-BE49-F238E27FC236}">
                    <a16:creationId xmlns:a16="http://schemas.microsoft.com/office/drawing/2014/main" id="{34AB682A-C724-4719-B6A9-44FE64FFC3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336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01" name="Oval 4533">
                <a:extLst>
                  <a:ext uri="{FF2B5EF4-FFF2-40B4-BE49-F238E27FC236}">
                    <a16:creationId xmlns:a16="http://schemas.microsoft.com/office/drawing/2014/main" id="{793FEA66-2307-40EC-8D4C-2B7F14AEA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3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02" name="Oval 4534">
                <a:extLst>
                  <a:ext uri="{FF2B5EF4-FFF2-40B4-BE49-F238E27FC236}">
                    <a16:creationId xmlns:a16="http://schemas.microsoft.com/office/drawing/2014/main" id="{542BCFFD-BB06-43B7-9AD5-E3DE12991C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4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20103" name="Oval 4535">
                <a:extLst>
                  <a:ext uri="{FF2B5EF4-FFF2-40B4-BE49-F238E27FC236}">
                    <a16:creationId xmlns:a16="http://schemas.microsoft.com/office/drawing/2014/main" id="{3D734B1C-E5DE-45F2-B8D7-F7706176D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3421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6" name="Group 4737">
              <a:extLst>
                <a:ext uri="{FF2B5EF4-FFF2-40B4-BE49-F238E27FC236}">
                  <a16:creationId xmlns:a16="http://schemas.microsoft.com/office/drawing/2014/main" id="{C7EF19FD-2767-4E97-BFE4-21BAB24477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4" y="3175"/>
              <a:ext cx="434" cy="362"/>
              <a:chOff x="2684" y="3175"/>
              <a:chExt cx="434" cy="362"/>
            </a:xfrm>
          </p:grpSpPr>
          <p:sp>
            <p:nvSpPr>
              <p:cNvPr id="19704" name="Oval 4537">
                <a:extLst>
                  <a:ext uri="{FF2B5EF4-FFF2-40B4-BE49-F238E27FC236}">
                    <a16:creationId xmlns:a16="http://schemas.microsoft.com/office/drawing/2014/main" id="{1A443AA2-259A-47AD-A0A0-9E64DCBEDE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343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5" name="Oval 4538">
                <a:extLst>
                  <a:ext uri="{FF2B5EF4-FFF2-40B4-BE49-F238E27FC236}">
                    <a16:creationId xmlns:a16="http://schemas.microsoft.com/office/drawing/2014/main" id="{9FA9680F-6440-4D42-AFB8-57C3D9ED09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36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6" name="Oval 4539">
                <a:extLst>
                  <a:ext uri="{FF2B5EF4-FFF2-40B4-BE49-F238E27FC236}">
                    <a16:creationId xmlns:a16="http://schemas.microsoft.com/office/drawing/2014/main" id="{31A214A0-FD6F-4F78-9781-C1C0773564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343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7" name="Oval 4540">
                <a:extLst>
                  <a:ext uri="{FF2B5EF4-FFF2-40B4-BE49-F238E27FC236}">
                    <a16:creationId xmlns:a16="http://schemas.microsoft.com/office/drawing/2014/main" id="{561888D7-4EF0-446C-A948-1C61449784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32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8" name="Oval 4541">
                <a:extLst>
                  <a:ext uri="{FF2B5EF4-FFF2-40B4-BE49-F238E27FC236}">
                    <a16:creationId xmlns:a16="http://schemas.microsoft.com/office/drawing/2014/main" id="{954A22C0-571A-4226-A015-AA8982668D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332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9" name="Oval 4542">
                <a:extLst>
                  <a:ext uri="{FF2B5EF4-FFF2-40B4-BE49-F238E27FC236}">
                    <a16:creationId xmlns:a16="http://schemas.microsoft.com/office/drawing/2014/main" id="{0EB8B3FF-E86A-4272-AFC2-BAF4BAD95F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34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0" name="Oval 4543">
                <a:extLst>
                  <a:ext uri="{FF2B5EF4-FFF2-40B4-BE49-F238E27FC236}">
                    <a16:creationId xmlns:a16="http://schemas.microsoft.com/office/drawing/2014/main" id="{E83F089F-BF55-49AD-BCE5-49660137BA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37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1" name="Oval 4544">
                <a:extLst>
                  <a:ext uri="{FF2B5EF4-FFF2-40B4-BE49-F238E27FC236}">
                    <a16:creationId xmlns:a16="http://schemas.microsoft.com/office/drawing/2014/main" id="{B9CB14ED-5D11-4DDA-AD45-D64A21AD8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41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2" name="Oval 4545">
                <a:extLst>
                  <a:ext uri="{FF2B5EF4-FFF2-40B4-BE49-F238E27FC236}">
                    <a16:creationId xmlns:a16="http://schemas.microsoft.com/office/drawing/2014/main" id="{5075ECC8-C400-4704-8511-2F2F33098A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335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3" name="Oval 4546">
                <a:extLst>
                  <a:ext uri="{FF2B5EF4-FFF2-40B4-BE49-F238E27FC236}">
                    <a16:creationId xmlns:a16="http://schemas.microsoft.com/office/drawing/2014/main" id="{6C9F9DCE-D334-4EBB-8952-ACCACE664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38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4" name="Oval 4547">
                <a:extLst>
                  <a:ext uri="{FF2B5EF4-FFF2-40B4-BE49-F238E27FC236}">
                    <a16:creationId xmlns:a16="http://schemas.microsoft.com/office/drawing/2014/main" id="{01C2F09B-2956-48EB-9155-C04095130E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33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5" name="Oval 4548">
                <a:extLst>
                  <a:ext uri="{FF2B5EF4-FFF2-40B4-BE49-F238E27FC236}">
                    <a16:creationId xmlns:a16="http://schemas.microsoft.com/office/drawing/2014/main" id="{A19B8FB9-3479-4A76-8D39-B795B33817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3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6" name="Oval 4549">
                <a:extLst>
                  <a:ext uri="{FF2B5EF4-FFF2-40B4-BE49-F238E27FC236}">
                    <a16:creationId xmlns:a16="http://schemas.microsoft.com/office/drawing/2014/main" id="{5579632B-3FEF-46F3-8EFB-A341FCAF9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3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7" name="Oval 4550">
                <a:extLst>
                  <a:ext uri="{FF2B5EF4-FFF2-40B4-BE49-F238E27FC236}">
                    <a16:creationId xmlns:a16="http://schemas.microsoft.com/office/drawing/2014/main" id="{C4546325-14CD-4D2F-BA17-835FA451DF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35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8" name="Oval 4551">
                <a:extLst>
                  <a:ext uri="{FF2B5EF4-FFF2-40B4-BE49-F238E27FC236}">
                    <a16:creationId xmlns:a16="http://schemas.microsoft.com/office/drawing/2014/main" id="{44A3C972-75EC-49FA-BB69-4FBEF74106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339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19" name="Oval 4552">
                <a:extLst>
                  <a:ext uri="{FF2B5EF4-FFF2-40B4-BE49-F238E27FC236}">
                    <a16:creationId xmlns:a16="http://schemas.microsoft.com/office/drawing/2014/main" id="{1A1D3FC2-BA72-4DA8-ACDB-C96A0C3F1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3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0" name="Oval 4553">
                <a:extLst>
                  <a:ext uri="{FF2B5EF4-FFF2-40B4-BE49-F238E27FC236}">
                    <a16:creationId xmlns:a16="http://schemas.microsoft.com/office/drawing/2014/main" id="{A10AE292-1A48-4F7D-90F4-32C5A4F1A6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38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1" name="Oval 4554">
                <a:extLst>
                  <a:ext uri="{FF2B5EF4-FFF2-40B4-BE49-F238E27FC236}">
                    <a16:creationId xmlns:a16="http://schemas.microsoft.com/office/drawing/2014/main" id="{304A118E-FBB3-47D9-9DF9-470B5480B8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341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2" name="Oval 4555">
                <a:extLst>
                  <a:ext uri="{FF2B5EF4-FFF2-40B4-BE49-F238E27FC236}">
                    <a16:creationId xmlns:a16="http://schemas.microsoft.com/office/drawing/2014/main" id="{5C37B6A4-8E1D-4AD2-9503-CEBC75F8FF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43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3" name="Oval 4556">
                <a:extLst>
                  <a:ext uri="{FF2B5EF4-FFF2-40B4-BE49-F238E27FC236}">
                    <a16:creationId xmlns:a16="http://schemas.microsoft.com/office/drawing/2014/main" id="{ECE5CE15-012D-4D19-8322-8013FB08C7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335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4" name="Oval 4557">
                <a:extLst>
                  <a:ext uri="{FF2B5EF4-FFF2-40B4-BE49-F238E27FC236}">
                    <a16:creationId xmlns:a16="http://schemas.microsoft.com/office/drawing/2014/main" id="{862E7D68-0E4C-4CFA-8017-F9ED31B29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3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5" name="Oval 4558">
                <a:extLst>
                  <a:ext uri="{FF2B5EF4-FFF2-40B4-BE49-F238E27FC236}">
                    <a16:creationId xmlns:a16="http://schemas.microsoft.com/office/drawing/2014/main" id="{AE1ED34D-361C-45D5-B377-6BEC128509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3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6" name="Oval 4559">
                <a:extLst>
                  <a:ext uri="{FF2B5EF4-FFF2-40B4-BE49-F238E27FC236}">
                    <a16:creationId xmlns:a16="http://schemas.microsoft.com/office/drawing/2014/main" id="{8453DD7F-DBD3-409C-B836-B47F185CE4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336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7" name="Oval 4560">
                <a:extLst>
                  <a:ext uri="{FF2B5EF4-FFF2-40B4-BE49-F238E27FC236}">
                    <a16:creationId xmlns:a16="http://schemas.microsoft.com/office/drawing/2014/main" id="{F5144974-7FE5-47CF-B146-ED20524E7A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33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8" name="Oval 4561">
                <a:extLst>
                  <a:ext uri="{FF2B5EF4-FFF2-40B4-BE49-F238E27FC236}">
                    <a16:creationId xmlns:a16="http://schemas.microsoft.com/office/drawing/2014/main" id="{BFF26B4D-E8F7-4DD6-9E01-769E252A9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4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29" name="Oval 4562">
                <a:extLst>
                  <a:ext uri="{FF2B5EF4-FFF2-40B4-BE49-F238E27FC236}">
                    <a16:creationId xmlns:a16="http://schemas.microsoft.com/office/drawing/2014/main" id="{9AC6E3D3-C885-4D3B-87A5-B164D26509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4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0" name="Oval 4563">
                <a:extLst>
                  <a:ext uri="{FF2B5EF4-FFF2-40B4-BE49-F238E27FC236}">
                    <a16:creationId xmlns:a16="http://schemas.microsoft.com/office/drawing/2014/main" id="{89F3445C-41F3-4219-A5DC-777E9F5B1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3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1" name="Oval 4564">
                <a:extLst>
                  <a:ext uri="{FF2B5EF4-FFF2-40B4-BE49-F238E27FC236}">
                    <a16:creationId xmlns:a16="http://schemas.microsoft.com/office/drawing/2014/main" id="{6FE69FA6-8B28-4B2D-B488-AFA04BF179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336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2" name="Freeform 4565">
                <a:extLst>
                  <a:ext uri="{FF2B5EF4-FFF2-40B4-BE49-F238E27FC236}">
                    <a16:creationId xmlns:a16="http://schemas.microsoft.com/office/drawing/2014/main" id="{0608F564-BE91-46A3-B8F4-E905A59F6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45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0 w 4"/>
                  <a:gd name="T3" fmla="*/ 39 h 4"/>
                  <a:gd name="T4" fmla="*/ 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3" name="Oval 4566">
                <a:extLst>
                  <a:ext uri="{FF2B5EF4-FFF2-40B4-BE49-F238E27FC236}">
                    <a16:creationId xmlns:a16="http://schemas.microsoft.com/office/drawing/2014/main" id="{D52CCF50-626D-4DB3-8173-9F967493E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33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4" name="Freeform 4567">
                <a:extLst>
                  <a:ext uri="{FF2B5EF4-FFF2-40B4-BE49-F238E27FC236}">
                    <a16:creationId xmlns:a16="http://schemas.microsoft.com/office/drawing/2014/main" id="{336B4281-6E59-4B15-8D79-6E3FA160BF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03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5" name="Oval 4568">
                <a:extLst>
                  <a:ext uri="{FF2B5EF4-FFF2-40B4-BE49-F238E27FC236}">
                    <a16:creationId xmlns:a16="http://schemas.microsoft.com/office/drawing/2014/main" id="{2417E1BD-406F-4D0D-899C-8A38E33C32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341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6" name="Oval 4569">
                <a:extLst>
                  <a:ext uri="{FF2B5EF4-FFF2-40B4-BE49-F238E27FC236}">
                    <a16:creationId xmlns:a16="http://schemas.microsoft.com/office/drawing/2014/main" id="{6BBED384-FBDA-46A8-BAEA-AA544965A0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34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37" name="Freeform 4570">
                <a:extLst>
                  <a:ext uri="{FF2B5EF4-FFF2-40B4-BE49-F238E27FC236}">
                    <a16:creationId xmlns:a16="http://schemas.microsoft.com/office/drawing/2014/main" id="{1DD4BE9E-3FCF-4A7D-B910-9EF614205D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438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0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8" name="Freeform 4571">
                <a:extLst>
                  <a:ext uri="{FF2B5EF4-FFF2-40B4-BE49-F238E27FC236}">
                    <a16:creationId xmlns:a16="http://schemas.microsoft.com/office/drawing/2014/main" id="{EF28778C-F758-45A9-B144-73976A6BF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31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39" name="Oval 4572">
                <a:extLst>
                  <a:ext uri="{FF2B5EF4-FFF2-40B4-BE49-F238E27FC236}">
                    <a16:creationId xmlns:a16="http://schemas.microsoft.com/office/drawing/2014/main" id="{822F9596-7EC1-4C83-AA0C-DA4DAD0554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334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0" name="Oval 4573">
                <a:extLst>
                  <a:ext uri="{FF2B5EF4-FFF2-40B4-BE49-F238E27FC236}">
                    <a16:creationId xmlns:a16="http://schemas.microsoft.com/office/drawing/2014/main" id="{55F1AA73-84E1-4174-96F0-FDCD3E8D29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337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1" name="Oval 4574">
                <a:extLst>
                  <a:ext uri="{FF2B5EF4-FFF2-40B4-BE49-F238E27FC236}">
                    <a16:creationId xmlns:a16="http://schemas.microsoft.com/office/drawing/2014/main" id="{5A629B19-69B1-4722-B5B6-08EF7CF30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33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2" name="Oval 4575">
                <a:extLst>
                  <a:ext uri="{FF2B5EF4-FFF2-40B4-BE49-F238E27FC236}">
                    <a16:creationId xmlns:a16="http://schemas.microsoft.com/office/drawing/2014/main" id="{F5230C4D-8CDF-4673-A609-692E6FAD3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33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3" name="Oval 4576">
                <a:extLst>
                  <a:ext uri="{FF2B5EF4-FFF2-40B4-BE49-F238E27FC236}">
                    <a16:creationId xmlns:a16="http://schemas.microsoft.com/office/drawing/2014/main" id="{986070CA-EF7B-4A7B-87EA-C3AA614A4B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331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44" name="Freeform 4577">
                <a:extLst>
                  <a:ext uri="{FF2B5EF4-FFF2-40B4-BE49-F238E27FC236}">
                    <a16:creationId xmlns:a16="http://schemas.microsoft.com/office/drawing/2014/main" id="{33AACCAA-C644-4CD0-A5A9-FE9F1D0385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346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5" name="Freeform 4578">
                <a:extLst>
                  <a:ext uri="{FF2B5EF4-FFF2-40B4-BE49-F238E27FC236}">
                    <a16:creationId xmlns:a16="http://schemas.microsoft.com/office/drawing/2014/main" id="{2A062D75-C041-49DF-8C69-4AB0AF8A01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466"/>
                <a:ext cx="10" cy="14"/>
              </a:xfrm>
              <a:custGeom>
                <a:avLst/>
                <a:gdLst>
                  <a:gd name="T0" fmla="*/ 33 w 3"/>
                  <a:gd name="T1" fmla="*/ 39 h 4"/>
                  <a:gd name="T2" fmla="*/ 0 w 3"/>
                  <a:gd name="T3" fmla="*/ 39 h 4"/>
                  <a:gd name="T4" fmla="*/ 0 w 3"/>
                  <a:gd name="T5" fmla="*/ 14 h 4"/>
                  <a:gd name="T6" fmla="*/ 33 w 3"/>
                  <a:gd name="T7" fmla="*/ 14 h 4"/>
                  <a:gd name="T8" fmla="*/ 33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6" name="Freeform 4579">
                <a:extLst>
                  <a:ext uri="{FF2B5EF4-FFF2-40B4-BE49-F238E27FC236}">
                    <a16:creationId xmlns:a16="http://schemas.microsoft.com/office/drawing/2014/main" id="{B9B95432-E579-4A30-A3DB-95E61A5B5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445"/>
                <a:ext cx="10" cy="11"/>
              </a:xfrm>
              <a:custGeom>
                <a:avLst/>
                <a:gdLst>
                  <a:gd name="T0" fmla="*/ 33 w 3"/>
                  <a:gd name="T1" fmla="*/ 40 h 3"/>
                  <a:gd name="T2" fmla="*/ 0 w 3"/>
                  <a:gd name="T3" fmla="*/ 40 h 3"/>
                  <a:gd name="T4" fmla="*/ 0 w 3"/>
                  <a:gd name="T5" fmla="*/ 0 h 3"/>
                  <a:gd name="T6" fmla="*/ 33 w 3"/>
                  <a:gd name="T7" fmla="*/ 0 h 3"/>
                  <a:gd name="T8" fmla="*/ 33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3"/>
                    </a:moveTo>
                    <a:cubicBezTo>
                      <a:pt x="2" y="3"/>
                      <a:pt x="1" y="3"/>
                      <a:pt x="0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7" name="Freeform 4580">
                <a:extLst>
                  <a:ext uri="{FF2B5EF4-FFF2-40B4-BE49-F238E27FC236}">
                    <a16:creationId xmlns:a16="http://schemas.microsoft.com/office/drawing/2014/main" id="{EA790085-FF31-4FB1-8B0D-D9B7ECCF0F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459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1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8" name="Freeform 4581">
                <a:extLst>
                  <a:ext uri="{FF2B5EF4-FFF2-40B4-BE49-F238E27FC236}">
                    <a16:creationId xmlns:a16="http://schemas.microsoft.com/office/drawing/2014/main" id="{4FF41D99-A79B-4E16-98A1-8280AD16CB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477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49" name="Oval 4582">
                <a:extLst>
                  <a:ext uri="{FF2B5EF4-FFF2-40B4-BE49-F238E27FC236}">
                    <a16:creationId xmlns:a16="http://schemas.microsoft.com/office/drawing/2014/main" id="{4B09A225-FF5A-4AB2-9108-302D13A51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329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0" name="Oval 4583">
                <a:extLst>
                  <a:ext uri="{FF2B5EF4-FFF2-40B4-BE49-F238E27FC236}">
                    <a16:creationId xmlns:a16="http://schemas.microsoft.com/office/drawing/2014/main" id="{7E490B20-9B2E-4575-8990-38B1452777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328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1" name="Oval 4584">
                <a:extLst>
                  <a:ext uri="{FF2B5EF4-FFF2-40B4-BE49-F238E27FC236}">
                    <a16:creationId xmlns:a16="http://schemas.microsoft.com/office/drawing/2014/main" id="{0E3D399A-52E7-4F89-A2CA-61399AB6B3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326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2" name="Oval 4585">
                <a:extLst>
                  <a:ext uri="{FF2B5EF4-FFF2-40B4-BE49-F238E27FC236}">
                    <a16:creationId xmlns:a16="http://schemas.microsoft.com/office/drawing/2014/main" id="{ED04F42B-18E5-4269-8E25-F888A80274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330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3" name="Oval 4586">
                <a:extLst>
                  <a:ext uri="{FF2B5EF4-FFF2-40B4-BE49-F238E27FC236}">
                    <a16:creationId xmlns:a16="http://schemas.microsoft.com/office/drawing/2014/main" id="{79B0FDCD-AAEE-4CFF-9952-3A3E5F097B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3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4" name="Oval 4587">
                <a:extLst>
                  <a:ext uri="{FF2B5EF4-FFF2-40B4-BE49-F238E27FC236}">
                    <a16:creationId xmlns:a16="http://schemas.microsoft.com/office/drawing/2014/main" id="{5F914D0F-06D4-41B7-88A5-E4FF522FE6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33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5" name="Oval 4588">
                <a:extLst>
                  <a:ext uri="{FF2B5EF4-FFF2-40B4-BE49-F238E27FC236}">
                    <a16:creationId xmlns:a16="http://schemas.microsoft.com/office/drawing/2014/main" id="{F576E196-2B46-431A-9C32-BFF7A1A686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3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6" name="Oval 4589">
                <a:extLst>
                  <a:ext uri="{FF2B5EF4-FFF2-40B4-BE49-F238E27FC236}">
                    <a16:creationId xmlns:a16="http://schemas.microsoft.com/office/drawing/2014/main" id="{105EE0EE-6FC7-44F7-A55E-B3586FA20D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32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7" name="Oval 4590">
                <a:extLst>
                  <a:ext uri="{FF2B5EF4-FFF2-40B4-BE49-F238E27FC236}">
                    <a16:creationId xmlns:a16="http://schemas.microsoft.com/office/drawing/2014/main" id="{54ADC4E6-AE63-4DA0-B72B-5DDF66842E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2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8" name="Oval 4591">
                <a:extLst>
                  <a:ext uri="{FF2B5EF4-FFF2-40B4-BE49-F238E27FC236}">
                    <a16:creationId xmlns:a16="http://schemas.microsoft.com/office/drawing/2014/main" id="{ED4BEA3C-45F0-46F5-A113-CDEDC7561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31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59" name="Oval 4592">
                <a:extLst>
                  <a:ext uri="{FF2B5EF4-FFF2-40B4-BE49-F238E27FC236}">
                    <a16:creationId xmlns:a16="http://schemas.microsoft.com/office/drawing/2014/main" id="{7EEEC218-EB33-4D48-8BA4-7F3A78AA5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2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0" name="Oval 4593">
                <a:extLst>
                  <a:ext uri="{FF2B5EF4-FFF2-40B4-BE49-F238E27FC236}">
                    <a16:creationId xmlns:a16="http://schemas.microsoft.com/office/drawing/2014/main" id="{148D00A7-B289-41B4-B79B-E39F995A2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2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1" name="Oval 4594">
                <a:extLst>
                  <a:ext uri="{FF2B5EF4-FFF2-40B4-BE49-F238E27FC236}">
                    <a16:creationId xmlns:a16="http://schemas.microsoft.com/office/drawing/2014/main" id="{F6BF2106-61A1-4A45-88B4-0972BCA45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27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2" name="Oval 4595">
                <a:extLst>
                  <a:ext uri="{FF2B5EF4-FFF2-40B4-BE49-F238E27FC236}">
                    <a16:creationId xmlns:a16="http://schemas.microsoft.com/office/drawing/2014/main" id="{DB8CB077-025E-4F66-B87F-9FC114C69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2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3" name="Oval 4596">
                <a:extLst>
                  <a:ext uri="{FF2B5EF4-FFF2-40B4-BE49-F238E27FC236}">
                    <a16:creationId xmlns:a16="http://schemas.microsoft.com/office/drawing/2014/main" id="{10966309-98DD-4643-851C-F2DCF7EBAD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2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4" name="Oval 4597">
                <a:extLst>
                  <a:ext uri="{FF2B5EF4-FFF2-40B4-BE49-F238E27FC236}">
                    <a16:creationId xmlns:a16="http://schemas.microsoft.com/office/drawing/2014/main" id="{B823ED8A-1CC6-4E08-B705-E59D1E9061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2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5" name="Oval 4598">
                <a:extLst>
                  <a:ext uri="{FF2B5EF4-FFF2-40B4-BE49-F238E27FC236}">
                    <a16:creationId xmlns:a16="http://schemas.microsoft.com/office/drawing/2014/main" id="{57180F2D-5FC6-42A1-8B20-8F4C8551F9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29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6" name="Oval 4599">
                <a:extLst>
                  <a:ext uri="{FF2B5EF4-FFF2-40B4-BE49-F238E27FC236}">
                    <a16:creationId xmlns:a16="http://schemas.microsoft.com/office/drawing/2014/main" id="{137C4F14-329B-41DC-B739-4F084437C9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2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7" name="Oval 4600">
                <a:extLst>
                  <a:ext uri="{FF2B5EF4-FFF2-40B4-BE49-F238E27FC236}">
                    <a16:creationId xmlns:a16="http://schemas.microsoft.com/office/drawing/2014/main" id="{F50E488A-13EB-4272-BE41-7FE37F7F39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4" y="3256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8" name="Oval 4601">
                <a:extLst>
                  <a:ext uri="{FF2B5EF4-FFF2-40B4-BE49-F238E27FC236}">
                    <a16:creationId xmlns:a16="http://schemas.microsoft.com/office/drawing/2014/main" id="{B53F5D51-E716-4115-B30D-7B93170B67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32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69" name="Oval 4602">
                <a:extLst>
                  <a:ext uri="{FF2B5EF4-FFF2-40B4-BE49-F238E27FC236}">
                    <a16:creationId xmlns:a16="http://schemas.microsoft.com/office/drawing/2014/main" id="{3737A09B-E5F6-4DF3-8A49-7111DB8478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29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0" name="Oval 4603">
                <a:extLst>
                  <a:ext uri="{FF2B5EF4-FFF2-40B4-BE49-F238E27FC236}">
                    <a16:creationId xmlns:a16="http://schemas.microsoft.com/office/drawing/2014/main" id="{D471548A-7600-45EF-9130-1C81BC4006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330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1" name="Oval 4604">
                <a:extLst>
                  <a:ext uri="{FF2B5EF4-FFF2-40B4-BE49-F238E27FC236}">
                    <a16:creationId xmlns:a16="http://schemas.microsoft.com/office/drawing/2014/main" id="{BC553B85-1F9A-4AD2-9DAD-EE09EDD71A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31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2" name="Oval 4605">
                <a:extLst>
                  <a:ext uri="{FF2B5EF4-FFF2-40B4-BE49-F238E27FC236}">
                    <a16:creationId xmlns:a16="http://schemas.microsoft.com/office/drawing/2014/main" id="{A6070C2A-EE74-4842-A767-666C4A5F8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2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3" name="Oval 4606">
                <a:extLst>
                  <a:ext uri="{FF2B5EF4-FFF2-40B4-BE49-F238E27FC236}">
                    <a16:creationId xmlns:a16="http://schemas.microsoft.com/office/drawing/2014/main" id="{5D618A45-7901-4262-A2F3-B6063A9473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23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4" name="Oval 4607">
                <a:extLst>
                  <a:ext uri="{FF2B5EF4-FFF2-40B4-BE49-F238E27FC236}">
                    <a16:creationId xmlns:a16="http://schemas.microsoft.com/office/drawing/2014/main" id="{8BAD7F22-71A9-402C-9ACA-72E5934FA0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2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5" name="Oval 4608">
                <a:extLst>
                  <a:ext uri="{FF2B5EF4-FFF2-40B4-BE49-F238E27FC236}">
                    <a16:creationId xmlns:a16="http://schemas.microsoft.com/office/drawing/2014/main" id="{0F705DE3-6BF6-4CA9-A9CF-574BD729EE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2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6" name="Oval 4609">
                <a:extLst>
                  <a:ext uri="{FF2B5EF4-FFF2-40B4-BE49-F238E27FC236}">
                    <a16:creationId xmlns:a16="http://schemas.microsoft.com/office/drawing/2014/main" id="{1E15F7DE-2605-40D5-A6CF-853C0E6792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32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7" name="Oval 4610">
                <a:extLst>
                  <a:ext uri="{FF2B5EF4-FFF2-40B4-BE49-F238E27FC236}">
                    <a16:creationId xmlns:a16="http://schemas.microsoft.com/office/drawing/2014/main" id="{8C0E4E5A-7392-4D93-84AD-53558A8874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32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8" name="Oval 4611">
                <a:extLst>
                  <a:ext uri="{FF2B5EF4-FFF2-40B4-BE49-F238E27FC236}">
                    <a16:creationId xmlns:a16="http://schemas.microsoft.com/office/drawing/2014/main" id="{E7544DEB-E354-42A5-9D71-5795FA5FB81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19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79" name="Oval 4612">
                <a:extLst>
                  <a:ext uri="{FF2B5EF4-FFF2-40B4-BE49-F238E27FC236}">
                    <a16:creationId xmlns:a16="http://schemas.microsoft.com/office/drawing/2014/main" id="{4EB19444-B13B-4384-A4DD-568FAFBAD9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21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0" name="Oval 4613">
                <a:extLst>
                  <a:ext uri="{FF2B5EF4-FFF2-40B4-BE49-F238E27FC236}">
                    <a16:creationId xmlns:a16="http://schemas.microsoft.com/office/drawing/2014/main" id="{152F2677-2483-4A0B-9FCC-03FDBBDD68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6" y="331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1" name="Oval 4614">
                <a:extLst>
                  <a:ext uri="{FF2B5EF4-FFF2-40B4-BE49-F238E27FC236}">
                    <a16:creationId xmlns:a16="http://schemas.microsoft.com/office/drawing/2014/main" id="{B34F29E7-EEEB-4F45-AD95-184A0554BC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329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2" name="Oval 4615">
                <a:extLst>
                  <a:ext uri="{FF2B5EF4-FFF2-40B4-BE49-F238E27FC236}">
                    <a16:creationId xmlns:a16="http://schemas.microsoft.com/office/drawing/2014/main" id="{4D3E3134-2D7D-4447-8FC5-B1405BFF15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331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3" name="Oval 4616">
                <a:extLst>
                  <a:ext uri="{FF2B5EF4-FFF2-40B4-BE49-F238E27FC236}">
                    <a16:creationId xmlns:a16="http://schemas.microsoft.com/office/drawing/2014/main" id="{8B471510-4622-4190-A6F6-541311E5AE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33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4" name="Oval 4617">
                <a:extLst>
                  <a:ext uri="{FF2B5EF4-FFF2-40B4-BE49-F238E27FC236}">
                    <a16:creationId xmlns:a16="http://schemas.microsoft.com/office/drawing/2014/main" id="{570DD65B-73FE-4CAE-9721-E391CDAFF2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27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5" name="Oval 4618">
                <a:extLst>
                  <a:ext uri="{FF2B5EF4-FFF2-40B4-BE49-F238E27FC236}">
                    <a16:creationId xmlns:a16="http://schemas.microsoft.com/office/drawing/2014/main" id="{2C6D4466-ECB2-4DE4-BC2E-E219234882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32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6" name="Oval 4619">
                <a:extLst>
                  <a:ext uri="{FF2B5EF4-FFF2-40B4-BE49-F238E27FC236}">
                    <a16:creationId xmlns:a16="http://schemas.microsoft.com/office/drawing/2014/main" id="{FBA6854C-CA35-45EA-BB54-3C6B70724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0" y="324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7" name="Oval 4620">
                <a:extLst>
                  <a:ext uri="{FF2B5EF4-FFF2-40B4-BE49-F238E27FC236}">
                    <a16:creationId xmlns:a16="http://schemas.microsoft.com/office/drawing/2014/main" id="{ACC74FE6-25BF-49BB-90B4-439E3A5A47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31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8" name="Oval 4621">
                <a:extLst>
                  <a:ext uri="{FF2B5EF4-FFF2-40B4-BE49-F238E27FC236}">
                    <a16:creationId xmlns:a16="http://schemas.microsoft.com/office/drawing/2014/main" id="{038FD525-BB0D-46FB-BFDD-1AF9F26C3D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20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89" name="Oval 4622">
                <a:extLst>
                  <a:ext uri="{FF2B5EF4-FFF2-40B4-BE49-F238E27FC236}">
                    <a16:creationId xmlns:a16="http://schemas.microsoft.com/office/drawing/2014/main" id="{B7670625-5BFD-4471-8CEA-83BA30810E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32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0" name="Oval 4623">
                <a:extLst>
                  <a:ext uri="{FF2B5EF4-FFF2-40B4-BE49-F238E27FC236}">
                    <a16:creationId xmlns:a16="http://schemas.microsoft.com/office/drawing/2014/main" id="{B076C223-44DD-4F2E-AC96-6DF980EC5B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2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1" name="Oval 4624">
                <a:extLst>
                  <a:ext uri="{FF2B5EF4-FFF2-40B4-BE49-F238E27FC236}">
                    <a16:creationId xmlns:a16="http://schemas.microsoft.com/office/drawing/2014/main" id="{2CCCEFCD-8764-4A6A-B277-BE4BC9353C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25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2" name="Oval 4625">
                <a:extLst>
                  <a:ext uri="{FF2B5EF4-FFF2-40B4-BE49-F238E27FC236}">
                    <a16:creationId xmlns:a16="http://schemas.microsoft.com/office/drawing/2014/main" id="{FD7317A6-C03D-46A3-82BB-55F1F3B44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32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3" name="Oval 4626">
                <a:extLst>
                  <a:ext uri="{FF2B5EF4-FFF2-40B4-BE49-F238E27FC236}">
                    <a16:creationId xmlns:a16="http://schemas.microsoft.com/office/drawing/2014/main" id="{900FE9F4-866F-42C1-B9FC-715034A50A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2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4" name="Oval 4627">
                <a:extLst>
                  <a:ext uri="{FF2B5EF4-FFF2-40B4-BE49-F238E27FC236}">
                    <a16:creationId xmlns:a16="http://schemas.microsoft.com/office/drawing/2014/main" id="{E030151F-8783-4689-8DA8-87F7D137B5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2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5" name="Oval 4628">
                <a:extLst>
                  <a:ext uri="{FF2B5EF4-FFF2-40B4-BE49-F238E27FC236}">
                    <a16:creationId xmlns:a16="http://schemas.microsoft.com/office/drawing/2014/main" id="{040A8CFA-17F0-4F3B-BD77-ACC0BD3D3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31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6" name="Oval 4629">
                <a:extLst>
                  <a:ext uri="{FF2B5EF4-FFF2-40B4-BE49-F238E27FC236}">
                    <a16:creationId xmlns:a16="http://schemas.microsoft.com/office/drawing/2014/main" id="{064DB1BC-2A49-4601-9E00-BF3B8F6A77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3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7" name="Oval 4630">
                <a:extLst>
                  <a:ext uri="{FF2B5EF4-FFF2-40B4-BE49-F238E27FC236}">
                    <a16:creationId xmlns:a16="http://schemas.microsoft.com/office/drawing/2014/main" id="{001C334E-19DE-4112-9475-3AAD8862FB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3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8" name="Oval 4631">
                <a:extLst>
                  <a:ext uri="{FF2B5EF4-FFF2-40B4-BE49-F238E27FC236}">
                    <a16:creationId xmlns:a16="http://schemas.microsoft.com/office/drawing/2014/main" id="{655E65B1-D83A-4517-B09D-F0C54C33BC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3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99" name="Oval 4632">
                <a:extLst>
                  <a:ext uri="{FF2B5EF4-FFF2-40B4-BE49-F238E27FC236}">
                    <a16:creationId xmlns:a16="http://schemas.microsoft.com/office/drawing/2014/main" id="{CDC8AF0F-6657-429A-9851-98E92E50A0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3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0" name="Oval 4633">
                <a:extLst>
                  <a:ext uri="{FF2B5EF4-FFF2-40B4-BE49-F238E27FC236}">
                    <a16:creationId xmlns:a16="http://schemas.microsoft.com/office/drawing/2014/main" id="{79AC515B-72F6-4EDD-969F-2310BC7E46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2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1" name="Oval 4634">
                <a:extLst>
                  <a:ext uri="{FF2B5EF4-FFF2-40B4-BE49-F238E27FC236}">
                    <a16:creationId xmlns:a16="http://schemas.microsoft.com/office/drawing/2014/main" id="{B47E8538-5E2D-45B9-A216-0A23C0145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32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2" name="Oval 4635">
                <a:extLst>
                  <a:ext uri="{FF2B5EF4-FFF2-40B4-BE49-F238E27FC236}">
                    <a16:creationId xmlns:a16="http://schemas.microsoft.com/office/drawing/2014/main" id="{50E7CC54-2147-4A4B-B68A-A5E937DC4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2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3" name="Oval 4636">
                <a:extLst>
                  <a:ext uri="{FF2B5EF4-FFF2-40B4-BE49-F238E27FC236}">
                    <a16:creationId xmlns:a16="http://schemas.microsoft.com/office/drawing/2014/main" id="{DE911F9D-18FB-4A4D-8F24-BA17EBEC3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328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4" name="Oval 4637">
                <a:extLst>
                  <a:ext uri="{FF2B5EF4-FFF2-40B4-BE49-F238E27FC236}">
                    <a16:creationId xmlns:a16="http://schemas.microsoft.com/office/drawing/2014/main" id="{99C2BDAF-0C38-4F5F-B9CB-8DD59CEA5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29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5" name="Oval 4638">
                <a:extLst>
                  <a:ext uri="{FF2B5EF4-FFF2-40B4-BE49-F238E27FC236}">
                    <a16:creationId xmlns:a16="http://schemas.microsoft.com/office/drawing/2014/main" id="{BEBFC2B9-773A-426D-873C-424D5E8F98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3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6" name="Oval 4639">
                <a:extLst>
                  <a:ext uri="{FF2B5EF4-FFF2-40B4-BE49-F238E27FC236}">
                    <a16:creationId xmlns:a16="http://schemas.microsoft.com/office/drawing/2014/main" id="{3C51C49B-7350-4A3D-9D83-7F9C2824EB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24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7" name="Oval 4640">
                <a:extLst>
                  <a:ext uri="{FF2B5EF4-FFF2-40B4-BE49-F238E27FC236}">
                    <a16:creationId xmlns:a16="http://schemas.microsoft.com/office/drawing/2014/main" id="{AEC45BE1-B23E-424B-8EAF-E2E8BBC576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2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8" name="Oval 4641">
                <a:extLst>
                  <a:ext uri="{FF2B5EF4-FFF2-40B4-BE49-F238E27FC236}">
                    <a16:creationId xmlns:a16="http://schemas.microsoft.com/office/drawing/2014/main" id="{2A4DDDC6-3917-430B-9591-5E11DF91D2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24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09" name="Oval 4642">
                <a:extLst>
                  <a:ext uri="{FF2B5EF4-FFF2-40B4-BE49-F238E27FC236}">
                    <a16:creationId xmlns:a16="http://schemas.microsoft.com/office/drawing/2014/main" id="{5A103926-610C-42E0-AC6B-44FEC44597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22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0" name="Oval 4643">
                <a:extLst>
                  <a:ext uri="{FF2B5EF4-FFF2-40B4-BE49-F238E27FC236}">
                    <a16:creationId xmlns:a16="http://schemas.microsoft.com/office/drawing/2014/main" id="{9EB6F733-13DA-4D47-9A75-BB4EBFEFB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327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1" name="Oval 4644">
                <a:extLst>
                  <a:ext uri="{FF2B5EF4-FFF2-40B4-BE49-F238E27FC236}">
                    <a16:creationId xmlns:a16="http://schemas.microsoft.com/office/drawing/2014/main" id="{F0050160-AC91-4674-8E1A-42134EE3BD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330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2" name="Oval 4645">
                <a:extLst>
                  <a:ext uri="{FF2B5EF4-FFF2-40B4-BE49-F238E27FC236}">
                    <a16:creationId xmlns:a16="http://schemas.microsoft.com/office/drawing/2014/main" id="{7FC470ED-F1DB-4CDF-A51B-AEA3C738C9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3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3" name="Oval 4646">
                <a:extLst>
                  <a:ext uri="{FF2B5EF4-FFF2-40B4-BE49-F238E27FC236}">
                    <a16:creationId xmlns:a16="http://schemas.microsoft.com/office/drawing/2014/main" id="{C5999F8F-7DB5-412D-B843-4D718FF45D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4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4" name="Oval 4647">
                <a:extLst>
                  <a:ext uri="{FF2B5EF4-FFF2-40B4-BE49-F238E27FC236}">
                    <a16:creationId xmlns:a16="http://schemas.microsoft.com/office/drawing/2014/main" id="{5B34664F-8D9B-4822-860F-04D0A5FEA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463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5" name="Oval 4648">
                <a:extLst>
                  <a:ext uri="{FF2B5EF4-FFF2-40B4-BE49-F238E27FC236}">
                    <a16:creationId xmlns:a16="http://schemas.microsoft.com/office/drawing/2014/main" id="{3E93772E-D02D-4837-8BF9-4A0462945C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3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6" name="Oval 4649">
                <a:extLst>
                  <a:ext uri="{FF2B5EF4-FFF2-40B4-BE49-F238E27FC236}">
                    <a16:creationId xmlns:a16="http://schemas.microsoft.com/office/drawing/2014/main" id="{EF186796-0887-4F18-9223-EB63C79B4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47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7" name="Oval 4650">
                <a:extLst>
                  <a:ext uri="{FF2B5EF4-FFF2-40B4-BE49-F238E27FC236}">
                    <a16:creationId xmlns:a16="http://schemas.microsoft.com/office/drawing/2014/main" id="{DBEE3D0A-ED22-4F42-9705-41CE3DE608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3501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8" name="Oval 4651">
                <a:extLst>
                  <a:ext uri="{FF2B5EF4-FFF2-40B4-BE49-F238E27FC236}">
                    <a16:creationId xmlns:a16="http://schemas.microsoft.com/office/drawing/2014/main" id="{A8F6D410-E4EF-4F65-9285-D145B22390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44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19" name="Oval 4652">
                <a:extLst>
                  <a:ext uri="{FF2B5EF4-FFF2-40B4-BE49-F238E27FC236}">
                    <a16:creationId xmlns:a16="http://schemas.microsoft.com/office/drawing/2014/main" id="{E99D2A40-97EE-4E8D-92E4-1ED3099F9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51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0" name="Oval 4653">
                <a:extLst>
                  <a:ext uri="{FF2B5EF4-FFF2-40B4-BE49-F238E27FC236}">
                    <a16:creationId xmlns:a16="http://schemas.microsoft.com/office/drawing/2014/main" id="{FB6DB220-F5C7-410F-B0E5-2977EEB2BA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45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1" name="Oval 4654">
                <a:extLst>
                  <a:ext uri="{FF2B5EF4-FFF2-40B4-BE49-F238E27FC236}">
                    <a16:creationId xmlns:a16="http://schemas.microsoft.com/office/drawing/2014/main" id="{7E6FDDC3-D372-4CC7-A5A8-EB14703EF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48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2" name="Oval 4655">
                <a:extLst>
                  <a:ext uri="{FF2B5EF4-FFF2-40B4-BE49-F238E27FC236}">
                    <a16:creationId xmlns:a16="http://schemas.microsoft.com/office/drawing/2014/main" id="{8829C304-82CC-4E45-AA2C-F501BE3EC4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49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3" name="Oval 4656">
                <a:extLst>
                  <a:ext uri="{FF2B5EF4-FFF2-40B4-BE49-F238E27FC236}">
                    <a16:creationId xmlns:a16="http://schemas.microsoft.com/office/drawing/2014/main" id="{909A7B6C-F0DE-426F-A19C-76A6D9F6E73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4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4" name="Oval 4657">
                <a:extLst>
                  <a:ext uri="{FF2B5EF4-FFF2-40B4-BE49-F238E27FC236}">
                    <a16:creationId xmlns:a16="http://schemas.microsoft.com/office/drawing/2014/main" id="{3996B4DD-206C-40F4-ACD6-D35F9CA3CE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50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5" name="Oval 4658">
                <a:extLst>
                  <a:ext uri="{FF2B5EF4-FFF2-40B4-BE49-F238E27FC236}">
                    <a16:creationId xmlns:a16="http://schemas.microsoft.com/office/drawing/2014/main" id="{0354C187-ADE9-43A6-95F3-9DE4357A5E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5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6" name="Oval 4659">
                <a:extLst>
                  <a:ext uri="{FF2B5EF4-FFF2-40B4-BE49-F238E27FC236}">
                    <a16:creationId xmlns:a16="http://schemas.microsoft.com/office/drawing/2014/main" id="{308BCB35-5C7C-458D-B5CD-9FC9223FA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4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7" name="Oval 4660">
                <a:extLst>
                  <a:ext uri="{FF2B5EF4-FFF2-40B4-BE49-F238E27FC236}">
                    <a16:creationId xmlns:a16="http://schemas.microsoft.com/office/drawing/2014/main" id="{27AF6250-F79F-4761-86E2-A417B7E7B5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344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8" name="Oval 4661">
                <a:extLst>
                  <a:ext uri="{FF2B5EF4-FFF2-40B4-BE49-F238E27FC236}">
                    <a16:creationId xmlns:a16="http://schemas.microsoft.com/office/drawing/2014/main" id="{BC168E89-3735-4049-ABA1-0C35A7E71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46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29" name="Oval 4662">
                <a:extLst>
                  <a:ext uri="{FF2B5EF4-FFF2-40B4-BE49-F238E27FC236}">
                    <a16:creationId xmlns:a16="http://schemas.microsoft.com/office/drawing/2014/main" id="{EF10D371-D4B8-4A0C-8717-BFE56780E3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347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0" name="Oval 4663">
                <a:extLst>
                  <a:ext uri="{FF2B5EF4-FFF2-40B4-BE49-F238E27FC236}">
                    <a16:creationId xmlns:a16="http://schemas.microsoft.com/office/drawing/2014/main" id="{A363AEB9-2F0D-4995-9E2A-6FC034C22F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2" y="34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1" name="Oval 4664">
                <a:extLst>
                  <a:ext uri="{FF2B5EF4-FFF2-40B4-BE49-F238E27FC236}">
                    <a16:creationId xmlns:a16="http://schemas.microsoft.com/office/drawing/2014/main" id="{55C2E11A-0E7F-45BB-8914-7E37B23D5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349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2" name="Oval 4665">
                <a:extLst>
                  <a:ext uri="{FF2B5EF4-FFF2-40B4-BE49-F238E27FC236}">
                    <a16:creationId xmlns:a16="http://schemas.microsoft.com/office/drawing/2014/main" id="{93190C1B-07F8-4160-8AED-7958DEF522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34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3" name="Oval 4666">
                <a:extLst>
                  <a:ext uri="{FF2B5EF4-FFF2-40B4-BE49-F238E27FC236}">
                    <a16:creationId xmlns:a16="http://schemas.microsoft.com/office/drawing/2014/main" id="{55386471-CEB6-44BB-B0C6-FA4DD4B8786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4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4" name="Oval 4667">
                <a:extLst>
                  <a:ext uri="{FF2B5EF4-FFF2-40B4-BE49-F238E27FC236}">
                    <a16:creationId xmlns:a16="http://schemas.microsoft.com/office/drawing/2014/main" id="{AB9B9CBA-5155-45CB-8BC8-3201C83A5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4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5" name="Oval 4668">
                <a:extLst>
                  <a:ext uri="{FF2B5EF4-FFF2-40B4-BE49-F238E27FC236}">
                    <a16:creationId xmlns:a16="http://schemas.microsoft.com/office/drawing/2014/main" id="{106DA19B-3AA9-4273-8ACA-8CBD31766A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46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6" name="Oval 4669">
                <a:extLst>
                  <a:ext uri="{FF2B5EF4-FFF2-40B4-BE49-F238E27FC236}">
                    <a16:creationId xmlns:a16="http://schemas.microsoft.com/office/drawing/2014/main" id="{C8A2DD13-63A4-485C-953F-B084D24AC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348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7" name="Oval 4670">
                <a:extLst>
                  <a:ext uri="{FF2B5EF4-FFF2-40B4-BE49-F238E27FC236}">
                    <a16:creationId xmlns:a16="http://schemas.microsoft.com/office/drawing/2014/main" id="{1D4C50DA-2C5C-46E6-8F58-82A7D26B18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34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8" name="Oval 4671">
                <a:extLst>
                  <a:ext uri="{FF2B5EF4-FFF2-40B4-BE49-F238E27FC236}">
                    <a16:creationId xmlns:a16="http://schemas.microsoft.com/office/drawing/2014/main" id="{9DA1FEB9-A8FC-4487-B413-59A361D68C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51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39" name="Oval 4672">
                <a:extLst>
                  <a:ext uri="{FF2B5EF4-FFF2-40B4-BE49-F238E27FC236}">
                    <a16:creationId xmlns:a16="http://schemas.microsoft.com/office/drawing/2014/main" id="{BB6F670A-7471-40EC-A8A4-D2A0D7E5A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34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0" name="Oval 4673">
                <a:extLst>
                  <a:ext uri="{FF2B5EF4-FFF2-40B4-BE49-F238E27FC236}">
                    <a16:creationId xmlns:a16="http://schemas.microsoft.com/office/drawing/2014/main" id="{4A29E583-76BD-45FB-8D8F-5FEFD7B935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349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1" name="Oval 4674">
                <a:extLst>
                  <a:ext uri="{FF2B5EF4-FFF2-40B4-BE49-F238E27FC236}">
                    <a16:creationId xmlns:a16="http://schemas.microsoft.com/office/drawing/2014/main" id="{30108617-27B1-4A82-9531-E2597C69E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352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2" name="Oval 4675">
                <a:extLst>
                  <a:ext uri="{FF2B5EF4-FFF2-40B4-BE49-F238E27FC236}">
                    <a16:creationId xmlns:a16="http://schemas.microsoft.com/office/drawing/2014/main" id="{350A89F6-DE65-4E0F-8BA3-520BE43F1A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351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3" name="Freeform 4676">
                <a:extLst>
                  <a:ext uri="{FF2B5EF4-FFF2-40B4-BE49-F238E27FC236}">
                    <a16:creationId xmlns:a16="http://schemas.microsoft.com/office/drawing/2014/main" id="{C944D345-67CC-4C7C-A589-775C8BA01E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417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4" name="Freeform 4677">
                <a:extLst>
                  <a:ext uri="{FF2B5EF4-FFF2-40B4-BE49-F238E27FC236}">
                    <a16:creationId xmlns:a16="http://schemas.microsoft.com/office/drawing/2014/main" id="{BC627084-3997-4BEC-886C-A529D5383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375"/>
                <a:ext cx="10" cy="14"/>
              </a:xfrm>
              <a:custGeom>
                <a:avLst/>
                <a:gdLst>
                  <a:gd name="T0" fmla="*/ 33 w 3"/>
                  <a:gd name="T1" fmla="*/ 39 h 4"/>
                  <a:gd name="T2" fmla="*/ 0 w 3"/>
                  <a:gd name="T3" fmla="*/ 39 h 4"/>
                  <a:gd name="T4" fmla="*/ 0 w 3"/>
                  <a:gd name="T5" fmla="*/ 14 h 4"/>
                  <a:gd name="T6" fmla="*/ 33 w 3"/>
                  <a:gd name="T7" fmla="*/ 14 h 4"/>
                  <a:gd name="T8" fmla="*/ 33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3"/>
                    </a:moveTo>
                    <a:cubicBezTo>
                      <a:pt x="2" y="4"/>
                      <a:pt x="1" y="4"/>
                      <a:pt x="0" y="3"/>
                    </a:cubicBezTo>
                    <a:cubicBezTo>
                      <a:pt x="0" y="3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1"/>
                      <a:pt x="3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5" name="Freeform 4678">
                <a:extLst>
                  <a:ext uri="{FF2B5EF4-FFF2-40B4-BE49-F238E27FC236}">
                    <a16:creationId xmlns:a16="http://schemas.microsoft.com/office/drawing/2014/main" id="{FFF2C8D6-08AF-4F96-9650-34EE553A34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389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2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46" name="Oval 4679">
                <a:extLst>
                  <a:ext uri="{FF2B5EF4-FFF2-40B4-BE49-F238E27FC236}">
                    <a16:creationId xmlns:a16="http://schemas.microsoft.com/office/drawing/2014/main" id="{2167A22D-F4C3-4D21-9002-DF4CE2CDB9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3" y="343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7" name="Oval 4680">
                <a:extLst>
                  <a:ext uri="{FF2B5EF4-FFF2-40B4-BE49-F238E27FC236}">
                    <a16:creationId xmlns:a16="http://schemas.microsoft.com/office/drawing/2014/main" id="{46F5B02A-2A16-4328-BCB2-1D7AEF11B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3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8" name="Oval 4681">
                <a:extLst>
                  <a:ext uri="{FF2B5EF4-FFF2-40B4-BE49-F238E27FC236}">
                    <a16:creationId xmlns:a16="http://schemas.microsoft.com/office/drawing/2014/main" id="{68F9A201-58B6-4D48-A605-F5E1BBF92F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0" y="34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49" name="Freeform 4682">
                <a:extLst>
                  <a:ext uri="{FF2B5EF4-FFF2-40B4-BE49-F238E27FC236}">
                    <a16:creationId xmlns:a16="http://schemas.microsoft.com/office/drawing/2014/main" id="{19E63401-4988-471F-89DE-798D14CCB0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368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3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3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0" name="Oval 4683">
                <a:extLst>
                  <a:ext uri="{FF2B5EF4-FFF2-40B4-BE49-F238E27FC236}">
                    <a16:creationId xmlns:a16="http://schemas.microsoft.com/office/drawing/2014/main" id="{95A43C0A-8DCF-4EE6-9262-CA934B9EB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345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1" name="Oval 4684">
                <a:extLst>
                  <a:ext uri="{FF2B5EF4-FFF2-40B4-BE49-F238E27FC236}">
                    <a16:creationId xmlns:a16="http://schemas.microsoft.com/office/drawing/2014/main" id="{D651565E-F179-43C6-AF5A-C42C54F648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4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2" name="Oval 4685">
                <a:extLst>
                  <a:ext uri="{FF2B5EF4-FFF2-40B4-BE49-F238E27FC236}">
                    <a16:creationId xmlns:a16="http://schemas.microsoft.com/office/drawing/2014/main" id="{34667D7A-8F32-4FBF-A9C3-6D1DA5BE2A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4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3" name="Oval 4686">
                <a:extLst>
                  <a:ext uri="{FF2B5EF4-FFF2-40B4-BE49-F238E27FC236}">
                    <a16:creationId xmlns:a16="http://schemas.microsoft.com/office/drawing/2014/main" id="{505BE018-7A63-405D-89FE-2C3059E52D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4" name="Oval 4687">
                <a:extLst>
                  <a:ext uri="{FF2B5EF4-FFF2-40B4-BE49-F238E27FC236}">
                    <a16:creationId xmlns:a16="http://schemas.microsoft.com/office/drawing/2014/main" id="{5684E396-E197-4CC9-BA53-39718F3B3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348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5" name="Oval 4688">
                <a:extLst>
                  <a:ext uri="{FF2B5EF4-FFF2-40B4-BE49-F238E27FC236}">
                    <a16:creationId xmlns:a16="http://schemas.microsoft.com/office/drawing/2014/main" id="{E96D3F01-AF40-4EC1-AAD9-389E0BC748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3" y="350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6" name="Oval 4689">
                <a:extLst>
                  <a:ext uri="{FF2B5EF4-FFF2-40B4-BE49-F238E27FC236}">
                    <a16:creationId xmlns:a16="http://schemas.microsoft.com/office/drawing/2014/main" id="{9ACA6D1F-BDD5-4C31-9A29-5EA76FA752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347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7" name="Freeform 4690">
                <a:extLst>
                  <a:ext uri="{FF2B5EF4-FFF2-40B4-BE49-F238E27FC236}">
                    <a16:creationId xmlns:a16="http://schemas.microsoft.com/office/drawing/2014/main" id="{5E3A6197-C79F-413F-8B4D-B825FD4246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9" y="3396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58" name="Oval 4691">
                <a:extLst>
                  <a:ext uri="{FF2B5EF4-FFF2-40B4-BE49-F238E27FC236}">
                    <a16:creationId xmlns:a16="http://schemas.microsoft.com/office/drawing/2014/main" id="{C975379C-F176-4C7C-AECC-771956EB0B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34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59" name="Oval 4692">
                <a:extLst>
                  <a:ext uri="{FF2B5EF4-FFF2-40B4-BE49-F238E27FC236}">
                    <a16:creationId xmlns:a16="http://schemas.microsoft.com/office/drawing/2014/main" id="{B25739CE-7308-4C57-AE76-4B8EB85199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4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0" name="Oval 4693">
                <a:extLst>
                  <a:ext uri="{FF2B5EF4-FFF2-40B4-BE49-F238E27FC236}">
                    <a16:creationId xmlns:a16="http://schemas.microsoft.com/office/drawing/2014/main" id="{D6C91E2A-C750-47DC-B946-A827C805A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9" y="349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1" name="Oval 4694">
                <a:extLst>
                  <a:ext uri="{FF2B5EF4-FFF2-40B4-BE49-F238E27FC236}">
                    <a16:creationId xmlns:a16="http://schemas.microsoft.com/office/drawing/2014/main" id="{83769B57-449D-4CF0-BD11-75253DA45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3508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2" name="Oval 4695">
                <a:extLst>
                  <a:ext uri="{FF2B5EF4-FFF2-40B4-BE49-F238E27FC236}">
                    <a16:creationId xmlns:a16="http://schemas.microsoft.com/office/drawing/2014/main" id="{DF801F76-8CE5-4D86-BD48-4F97E0BDE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51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3" name="Oval 4696">
                <a:extLst>
                  <a:ext uri="{FF2B5EF4-FFF2-40B4-BE49-F238E27FC236}">
                    <a16:creationId xmlns:a16="http://schemas.microsoft.com/office/drawing/2014/main" id="{D70A60B2-A24C-44EA-94C0-51DA590DC5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5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4" name="Oval 4697">
                <a:extLst>
                  <a:ext uri="{FF2B5EF4-FFF2-40B4-BE49-F238E27FC236}">
                    <a16:creationId xmlns:a16="http://schemas.microsoft.com/office/drawing/2014/main" id="{47563EDA-C167-4EC2-8C1A-58B2447D7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350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5" name="Oval 4698">
                <a:extLst>
                  <a:ext uri="{FF2B5EF4-FFF2-40B4-BE49-F238E27FC236}">
                    <a16:creationId xmlns:a16="http://schemas.microsoft.com/office/drawing/2014/main" id="{D277CE0C-5791-4B3A-971E-2411EB11E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463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6" name="Oval 4699">
                <a:extLst>
                  <a:ext uri="{FF2B5EF4-FFF2-40B4-BE49-F238E27FC236}">
                    <a16:creationId xmlns:a16="http://schemas.microsoft.com/office/drawing/2014/main" id="{74D3B16B-7B01-4579-873A-AB6F37425A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46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7" name="Oval 4700">
                <a:extLst>
                  <a:ext uri="{FF2B5EF4-FFF2-40B4-BE49-F238E27FC236}">
                    <a16:creationId xmlns:a16="http://schemas.microsoft.com/office/drawing/2014/main" id="{DDA0CA1E-A5B5-4E29-ABBC-C8287256BB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47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8" name="Oval 4701">
                <a:extLst>
                  <a:ext uri="{FF2B5EF4-FFF2-40B4-BE49-F238E27FC236}">
                    <a16:creationId xmlns:a16="http://schemas.microsoft.com/office/drawing/2014/main" id="{27380DEE-7612-4521-B109-EC26E7656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39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69" name="Oval 4702">
                <a:extLst>
                  <a:ext uri="{FF2B5EF4-FFF2-40B4-BE49-F238E27FC236}">
                    <a16:creationId xmlns:a16="http://schemas.microsoft.com/office/drawing/2014/main" id="{6DA54CEB-7002-43DC-9660-4EF8578037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343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0" name="Oval 4703">
                <a:extLst>
                  <a:ext uri="{FF2B5EF4-FFF2-40B4-BE49-F238E27FC236}">
                    <a16:creationId xmlns:a16="http://schemas.microsoft.com/office/drawing/2014/main" id="{3B3C6545-30F1-4302-BA62-6BD9AC0D9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37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1" name="Oval 4704">
                <a:extLst>
                  <a:ext uri="{FF2B5EF4-FFF2-40B4-BE49-F238E27FC236}">
                    <a16:creationId xmlns:a16="http://schemas.microsoft.com/office/drawing/2014/main" id="{06848246-60B7-4184-8C0F-0137356C42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4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2" name="Oval 4705">
                <a:extLst>
                  <a:ext uri="{FF2B5EF4-FFF2-40B4-BE49-F238E27FC236}">
                    <a16:creationId xmlns:a16="http://schemas.microsoft.com/office/drawing/2014/main" id="{3EBA3B05-089E-447C-8364-12835DE149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4" y="33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3" name="Oval 4706">
                <a:extLst>
                  <a:ext uri="{FF2B5EF4-FFF2-40B4-BE49-F238E27FC236}">
                    <a16:creationId xmlns:a16="http://schemas.microsoft.com/office/drawing/2014/main" id="{527A4ABB-C3B8-4510-9A3E-81CF37C895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4" name="Oval 4707">
                <a:extLst>
                  <a:ext uri="{FF2B5EF4-FFF2-40B4-BE49-F238E27FC236}">
                    <a16:creationId xmlns:a16="http://schemas.microsoft.com/office/drawing/2014/main" id="{EAD6BDE9-60EC-44E8-8314-8E042ED7BE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0" y="33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5" name="Oval 4708">
                <a:extLst>
                  <a:ext uri="{FF2B5EF4-FFF2-40B4-BE49-F238E27FC236}">
                    <a16:creationId xmlns:a16="http://schemas.microsoft.com/office/drawing/2014/main" id="{86DD77F9-28F5-4132-B885-EA472ED24A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337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6" name="Oval 4709">
                <a:extLst>
                  <a:ext uri="{FF2B5EF4-FFF2-40B4-BE49-F238E27FC236}">
                    <a16:creationId xmlns:a16="http://schemas.microsoft.com/office/drawing/2014/main" id="{0B962D1D-CD4E-4188-8255-21F40282C0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41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7" name="Oval 4710">
                <a:extLst>
                  <a:ext uri="{FF2B5EF4-FFF2-40B4-BE49-F238E27FC236}">
                    <a16:creationId xmlns:a16="http://schemas.microsoft.com/office/drawing/2014/main" id="{144F7551-407B-4E48-B72E-DD452AD623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0" y="340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8" name="Oval 4711">
                <a:extLst>
                  <a:ext uri="{FF2B5EF4-FFF2-40B4-BE49-F238E27FC236}">
                    <a16:creationId xmlns:a16="http://schemas.microsoft.com/office/drawing/2014/main" id="{9E1F6DC9-7364-46D6-ADFD-1CD2025DB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352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79" name="Oval 4712">
                <a:extLst>
                  <a:ext uri="{FF2B5EF4-FFF2-40B4-BE49-F238E27FC236}">
                    <a16:creationId xmlns:a16="http://schemas.microsoft.com/office/drawing/2014/main" id="{5647AAAA-5FB7-4131-B332-E3B6D53459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39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0" name="Oval 4713">
                <a:extLst>
                  <a:ext uri="{FF2B5EF4-FFF2-40B4-BE49-F238E27FC236}">
                    <a16:creationId xmlns:a16="http://schemas.microsoft.com/office/drawing/2014/main" id="{359791E0-C445-4E60-B86C-24BCB149D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3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1" name="Oval 4714">
                <a:extLst>
                  <a:ext uri="{FF2B5EF4-FFF2-40B4-BE49-F238E27FC236}">
                    <a16:creationId xmlns:a16="http://schemas.microsoft.com/office/drawing/2014/main" id="{3094E6EB-E4C7-4CEA-AF09-6B0C8F4F78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35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2" name="Oval 4715">
                <a:extLst>
                  <a:ext uri="{FF2B5EF4-FFF2-40B4-BE49-F238E27FC236}">
                    <a16:creationId xmlns:a16="http://schemas.microsoft.com/office/drawing/2014/main" id="{CF6F312F-CF26-4474-9D94-345E716708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3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3" name="Oval 4716">
                <a:extLst>
                  <a:ext uri="{FF2B5EF4-FFF2-40B4-BE49-F238E27FC236}">
                    <a16:creationId xmlns:a16="http://schemas.microsoft.com/office/drawing/2014/main" id="{96AF5717-DF60-4291-9885-CDFA4A6211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332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4" name="Oval 4717">
                <a:extLst>
                  <a:ext uri="{FF2B5EF4-FFF2-40B4-BE49-F238E27FC236}">
                    <a16:creationId xmlns:a16="http://schemas.microsoft.com/office/drawing/2014/main" id="{3D926D78-F685-4B18-95A7-E15AF79B31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42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5" name="Oval 4718">
                <a:extLst>
                  <a:ext uri="{FF2B5EF4-FFF2-40B4-BE49-F238E27FC236}">
                    <a16:creationId xmlns:a16="http://schemas.microsoft.com/office/drawing/2014/main" id="{9642F180-0604-4E6E-A982-6F242EE5A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337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6" name="Oval 4719">
                <a:extLst>
                  <a:ext uri="{FF2B5EF4-FFF2-40B4-BE49-F238E27FC236}">
                    <a16:creationId xmlns:a16="http://schemas.microsoft.com/office/drawing/2014/main" id="{0F9F8B99-A600-4795-8BC1-08BD19DC8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3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7" name="Oval 4720">
                <a:extLst>
                  <a:ext uri="{FF2B5EF4-FFF2-40B4-BE49-F238E27FC236}">
                    <a16:creationId xmlns:a16="http://schemas.microsoft.com/office/drawing/2014/main" id="{1967A09B-A14B-426A-A631-56D1853CE4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3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8" name="Oval 4721">
                <a:extLst>
                  <a:ext uri="{FF2B5EF4-FFF2-40B4-BE49-F238E27FC236}">
                    <a16:creationId xmlns:a16="http://schemas.microsoft.com/office/drawing/2014/main" id="{8621EF5C-1E4D-47A9-BE33-DE2E57404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335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89" name="Oval 4722">
                <a:extLst>
                  <a:ext uri="{FF2B5EF4-FFF2-40B4-BE49-F238E27FC236}">
                    <a16:creationId xmlns:a16="http://schemas.microsoft.com/office/drawing/2014/main" id="{D2AD9DDC-6A06-439B-AFCD-572DB8DAD4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34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0" name="Oval 4723">
                <a:extLst>
                  <a:ext uri="{FF2B5EF4-FFF2-40B4-BE49-F238E27FC236}">
                    <a16:creationId xmlns:a16="http://schemas.microsoft.com/office/drawing/2014/main" id="{E6FC3115-2C06-4FBC-BD98-A7C4517150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42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1" name="Oval 4724">
                <a:extLst>
                  <a:ext uri="{FF2B5EF4-FFF2-40B4-BE49-F238E27FC236}">
                    <a16:creationId xmlns:a16="http://schemas.microsoft.com/office/drawing/2014/main" id="{B4434199-275A-44FB-BA5F-D8C29159B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43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2" name="Oval 4725">
                <a:extLst>
                  <a:ext uri="{FF2B5EF4-FFF2-40B4-BE49-F238E27FC236}">
                    <a16:creationId xmlns:a16="http://schemas.microsoft.com/office/drawing/2014/main" id="{CB3F0DC5-6BB0-4D95-9CA9-63E78EC76C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3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3" name="Oval 4726">
                <a:extLst>
                  <a:ext uri="{FF2B5EF4-FFF2-40B4-BE49-F238E27FC236}">
                    <a16:creationId xmlns:a16="http://schemas.microsoft.com/office/drawing/2014/main" id="{53A8BD36-5BCA-4D47-889F-514B845EF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35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4" name="Oval 4727">
                <a:extLst>
                  <a:ext uri="{FF2B5EF4-FFF2-40B4-BE49-F238E27FC236}">
                    <a16:creationId xmlns:a16="http://schemas.microsoft.com/office/drawing/2014/main" id="{0D4409BC-89ED-4ACE-8C10-CCB53CF20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3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5" name="Oval 4728">
                <a:extLst>
                  <a:ext uri="{FF2B5EF4-FFF2-40B4-BE49-F238E27FC236}">
                    <a16:creationId xmlns:a16="http://schemas.microsoft.com/office/drawing/2014/main" id="{0C779901-DAC3-42FE-B4FA-94F9D47C4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33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6" name="Oval 4729">
                <a:extLst>
                  <a:ext uri="{FF2B5EF4-FFF2-40B4-BE49-F238E27FC236}">
                    <a16:creationId xmlns:a16="http://schemas.microsoft.com/office/drawing/2014/main" id="{EF9EC6F2-7AA7-48E4-AB91-8C301CBCE0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16" y="33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7" name="Oval 4730">
                <a:extLst>
                  <a:ext uri="{FF2B5EF4-FFF2-40B4-BE49-F238E27FC236}">
                    <a16:creationId xmlns:a16="http://schemas.microsoft.com/office/drawing/2014/main" id="{211C9EDA-165D-4A51-BC23-8712CB2507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3" y="333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8" name="Oval 4731">
                <a:extLst>
                  <a:ext uri="{FF2B5EF4-FFF2-40B4-BE49-F238E27FC236}">
                    <a16:creationId xmlns:a16="http://schemas.microsoft.com/office/drawing/2014/main" id="{5E211F1F-A6AD-4CEF-AB1A-1451D979A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33" y="334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899" name="Oval 4732">
                <a:extLst>
                  <a:ext uri="{FF2B5EF4-FFF2-40B4-BE49-F238E27FC236}">
                    <a16:creationId xmlns:a16="http://schemas.microsoft.com/office/drawing/2014/main" id="{232270AA-88BF-4B28-A1F7-A716472BE6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6" y="33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0" name="Oval 4733">
                <a:extLst>
                  <a:ext uri="{FF2B5EF4-FFF2-40B4-BE49-F238E27FC236}">
                    <a16:creationId xmlns:a16="http://schemas.microsoft.com/office/drawing/2014/main" id="{51328333-CA01-4432-B994-C927D4854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34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1" name="Oval 4734">
                <a:extLst>
                  <a:ext uri="{FF2B5EF4-FFF2-40B4-BE49-F238E27FC236}">
                    <a16:creationId xmlns:a16="http://schemas.microsoft.com/office/drawing/2014/main" id="{7A66D418-C654-40A3-84E5-CEDAEE3FD5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49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2" name="Oval 4735">
                <a:extLst>
                  <a:ext uri="{FF2B5EF4-FFF2-40B4-BE49-F238E27FC236}">
                    <a16:creationId xmlns:a16="http://schemas.microsoft.com/office/drawing/2014/main" id="{8408765C-D9D0-4EA1-8CB4-5587454137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34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903" name="Oval 4736">
                <a:extLst>
                  <a:ext uri="{FF2B5EF4-FFF2-40B4-BE49-F238E27FC236}">
                    <a16:creationId xmlns:a16="http://schemas.microsoft.com/office/drawing/2014/main" id="{043CC553-2D13-49E0-B739-329BA89D0D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52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7" name="Group 4938">
              <a:extLst>
                <a:ext uri="{FF2B5EF4-FFF2-40B4-BE49-F238E27FC236}">
                  <a16:creationId xmlns:a16="http://schemas.microsoft.com/office/drawing/2014/main" id="{F807AA96-010F-4B4A-A23C-A817619CB9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57" y="3105"/>
              <a:ext cx="465" cy="895"/>
              <a:chOff x="2657" y="3105"/>
              <a:chExt cx="465" cy="895"/>
            </a:xfrm>
          </p:grpSpPr>
          <p:sp>
            <p:nvSpPr>
              <p:cNvPr id="19504" name="Oval 4738">
                <a:extLst>
                  <a:ext uri="{FF2B5EF4-FFF2-40B4-BE49-F238E27FC236}">
                    <a16:creationId xmlns:a16="http://schemas.microsoft.com/office/drawing/2014/main" id="{48FA38BE-F6B2-4713-B974-82D1B9B9F4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53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5" name="Oval 4739">
                <a:extLst>
                  <a:ext uri="{FF2B5EF4-FFF2-40B4-BE49-F238E27FC236}">
                    <a16:creationId xmlns:a16="http://schemas.microsoft.com/office/drawing/2014/main" id="{601AB68F-AE49-4031-B8DC-7E250C6A7E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537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6" name="Oval 4740">
                <a:extLst>
                  <a:ext uri="{FF2B5EF4-FFF2-40B4-BE49-F238E27FC236}">
                    <a16:creationId xmlns:a16="http://schemas.microsoft.com/office/drawing/2014/main" id="{961C5CFA-95BF-4C52-A02B-6D609FE69B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353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7" name="Oval 4741">
                <a:extLst>
                  <a:ext uri="{FF2B5EF4-FFF2-40B4-BE49-F238E27FC236}">
                    <a16:creationId xmlns:a16="http://schemas.microsoft.com/office/drawing/2014/main" id="{E7E826DE-FF4C-4A70-9A6D-EAA0CC7B93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45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8" name="Oval 4742">
                <a:extLst>
                  <a:ext uri="{FF2B5EF4-FFF2-40B4-BE49-F238E27FC236}">
                    <a16:creationId xmlns:a16="http://schemas.microsoft.com/office/drawing/2014/main" id="{695EB285-3005-4198-994A-1196DB5DED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1" y="344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09" name="Oval 4743">
                <a:extLst>
                  <a:ext uri="{FF2B5EF4-FFF2-40B4-BE49-F238E27FC236}">
                    <a16:creationId xmlns:a16="http://schemas.microsoft.com/office/drawing/2014/main" id="{9AC9D50D-3E88-44AA-B6EF-48F50E9C6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1" y="34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0" name="Oval 4744">
                <a:extLst>
                  <a:ext uri="{FF2B5EF4-FFF2-40B4-BE49-F238E27FC236}">
                    <a16:creationId xmlns:a16="http://schemas.microsoft.com/office/drawing/2014/main" id="{A5B96DE0-A16F-4FCA-AC19-354193241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2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1" name="Oval 4745">
                <a:extLst>
                  <a:ext uri="{FF2B5EF4-FFF2-40B4-BE49-F238E27FC236}">
                    <a16:creationId xmlns:a16="http://schemas.microsoft.com/office/drawing/2014/main" id="{B70FD60D-57DD-47D0-91C9-4889704ADF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32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2" name="Oval 4746">
                <a:extLst>
                  <a:ext uri="{FF2B5EF4-FFF2-40B4-BE49-F238E27FC236}">
                    <a16:creationId xmlns:a16="http://schemas.microsoft.com/office/drawing/2014/main" id="{96BF4B90-94FC-4339-BCFA-924B9BF575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2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3" name="Oval 4747">
                <a:extLst>
                  <a:ext uri="{FF2B5EF4-FFF2-40B4-BE49-F238E27FC236}">
                    <a16:creationId xmlns:a16="http://schemas.microsoft.com/office/drawing/2014/main" id="{C0A532BF-9AA2-4496-904F-7E3BB57225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9" y="327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4" name="Oval 4748">
                <a:extLst>
                  <a:ext uri="{FF2B5EF4-FFF2-40B4-BE49-F238E27FC236}">
                    <a16:creationId xmlns:a16="http://schemas.microsoft.com/office/drawing/2014/main" id="{15572C9D-EE6C-4D76-82AF-5987F22EA4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3217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5" name="Oval 4749">
                <a:extLst>
                  <a:ext uri="{FF2B5EF4-FFF2-40B4-BE49-F238E27FC236}">
                    <a16:creationId xmlns:a16="http://schemas.microsoft.com/office/drawing/2014/main" id="{5D236960-6798-4016-BA12-67CA8A0F8D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2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516" name="Freeform 4750">
                <a:extLst>
                  <a:ext uri="{FF2B5EF4-FFF2-40B4-BE49-F238E27FC236}">
                    <a16:creationId xmlns:a16="http://schemas.microsoft.com/office/drawing/2014/main" id="{1089C8C0-E0C5-47DD-8DD0-FFD0D82B9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313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7" name="Freeform 4751">
                <a:extLst>
                  <a:ext uri="{FF2B5EF4-FFF2-40B4-BE49-F238E27FC236}">
                    <a16:creationId xmlns:a16="http://schemas.microsoft.com/office/drawing/2014/main" id="{30E332ED-0F87-41B9-93A0-8CDB3CCE98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143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8" name="Freeform 4752">
                <a:extLst>
                  <a:ext uri="{FF2B5EF4-FFF2-40B4-BE49-F238E27FC236}">
                    <a16:creationId xmlns:a16="http://schemas.microsoft.com/office/drawing/2014/main" id="{A8A95DDB-C142-4C66-8771-71119CACE3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5" y="312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19" name="Freeform 4753">
                <a:extLst>
                  <a:ext uri="{FF2B5EF4-FFF2-40B4-BE49-F238E27FC236}">
                    <a16:creationId xmlns:a16="http://schemas.microsoft.com/office/drawing/2014/main" id="{01656359-74F2-4D8A-A8BE-C32FD3F7F9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317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0" name="Freeform 4754">
                <a:extLst>
                  <a:ext uri="{FF2B5EF4-FFF2-40B4-BE49-F238E27FC236}">
                    <a16:creationId xmlns:a16="http://schemas.microsoft.com/office/drawing/2014/main" id="{8A815278-8560-41D3-9CE9-A06667A7F0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9" y="316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1" name="Freeform 4755">
                <a:extLst>
                  <a:ext uri="{FF2B5EF4-FFF2-40B4-BE49-F238E27FC236}">
                    <a16:creationId xmlns:a16="http://schemas.microsoft.com/office/drawing/2014/main" id="{DE388DFC-885E-4D3C-8854-FA031C8AEE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15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2" name="Freeform 4756">
                <a:extLst>
                  <a:ext uri="{FF2B5EF4-FFF2-40B4-BE49-F238E27FC236}">
                    <a16:creationId xmlns:a16="http://schemas.microsoft.com/office/drawing/2014/main" id="{68DB15BD-C828-4522-B418-25223E512E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5" y="3157"/>
                <a:ext cx="14" cy="15"/>
              </a:xfrm>
              <a:custGeom>
                <a:avLst/>
                <a:gdLst>
                  <a:gd name="T0" fmla="*/ 39 w 4"/>
                  <a:gd name="T1" fmla="*/ 15 h 4"/>
                  <a:gd name="T2" fmla="*/ 25 w 4"/>
                  <a:gd name="T3" fmla="*/ 41 h 4"/>
                  <a:gd name="T4" fmla="*/ 0 w 4"/>
                  <a:gd name="T5" fmla="*/ 30 h 4"/>
                  <a:gd name="T6" fmla="*/ 14 w 4"/>
                  <a:gd name="T7" fmla="*/ 0 h 4"/>
                  <a:gd name="T8" fmla="*/ 39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3" name="Freeform 4757">
                <a:extLst>
                  <a:ext uri="{FF2B5EF4-FFF2-40B4-BE49-F238E27FC236}">
                    <a16:creationId xmlns:a16="http://schemas.microsoft.com/office/drawing/2014/main" id="{6C7B9D1F-790A-4278-B424-1277FBA6E0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17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4" name="Freeform 4758">
                <a:extLst>
                  <a:ext uri="{FF2B5EF4-FFF2-40B4-BE49-F238E27FC236}">
                    <a16:creationId xmlns:a16="http://schemas.microsoft.com/office/drawing/2014/main" id="{29EC95F4-370A-4FF7-9704-FFE5CEA110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14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5" name="Freeform 4759">
                <a:extLst>
                  <a:ext uri="{FF2B5EF4-FFF2-40B4-BE49-F238E27FC236}">
                    <a16:creationId xmlns:a16="http://schemas.microsoft.com/office/drawing/2014/main" id="{EF56B07A-D52E-4671-9FB1-2D87141237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8" y="316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6" name="Freeform 4760">
                <a:extLst>
                  <a:ext uri="{FF2B5EF4-FFF2-40B4-BE49-F238E27FC236}">
                    <a16:creationId xmlns:a16="http://schemas.microsoft.com/office/drawing/2014/main" id="{99EAAC95-DEAA-40AA-96A6-353A75D283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318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7" name="Freeform 4761">
                <a:extLst>
                  <a:ext uri="{FF2B5EF4-FFF2-40B4-BE49-F238E27FC236}">
                    <a16:creationId xmlns:a16="http://schemas.microsoft.com/office/drawing/2014/main" id="{815A578C-2386-448F-AB44-46119CD873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1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8" name="Freeform 4762">
                <a:extLst>
                  <a:ext uri="{FF2B5EF4-FFF2-40B4-BE49-F238E27FC236}">
                    <a16:creationId xmlns:a16="http://schemas.microsoft.com/office/drawing/2014/main" id="{D034A728-BB4C-4AE1-A8A1-7E9C6E1279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19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29" name="Freeform 4763">
                <a:extLst>
                  <a:ext uri="{FF2B5EF4-FFF2-40B4-BE49-F238E27FC236}">
                    <a16:creationId xmlns:a16="http://schemas.microsoft.com/office/drawing/2014/main" id="{039A5EB8-922B-443A-83AA-CD0A7157FB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143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0" name="Freeform 4764">
                <a:extLst>
                  <a:ext uri="{FF2B5EF4-FFF2-40B4-BE49-F238E27FC236}">
                    <a16:creationId xmlns:a16="http://schemas.microsoft.com/office/drawing/2014/main" id="{58D70AC8-14A9-4EE9-B9CB-6195EE804F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23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1" name="Freeform 4765">
                <a:extLst>
                  <a:ext uri="{FF2B5EF4-FFF2-40B4-BE49-F238E27FC236}">
                    <a16:creationId xmlns:a16="http://schemas.microsoft.com/office/drawing/2014/main" id="{92538C34-9279-4B3C-8F5A-0D9F0A55A2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7" y="327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2" name="Freeform 4766">
                <a:extLst>
                  <a:ext uri="{FF2B5EF4-FFF2-40B4-BE49-F238E27FC236}">
                    <a16:creationId xmlns:a16="http://schemas.microsoft.com/office/drawing/2014/main" id="{648CAA5B-0700-47F7-A8E5-F51992CB74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315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3" name="Freeform 4767">
                <a:extLst>
                  <a:ext uri="{FF2B5EF4-FFF2-40B4-BE49-F238E27FC236}">
                    <a16:creationId xmlns:a16="http://schemas.microsoft.com/office/drawing/2014/main" id="{2C36656D-5ACD-48C4-928B-758EDDED6A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29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4" name="Freeform 4768">
                <a:extLst>
                  <a:ext uri="{FF2B5EF4-FFF2-40B4-BE49-F238E27FC236}">
                    <a16:creationId xmlns:a16="http://schemas.microsoft.com/office/drawing/2014/main" id="{D84672D0-B577-40C5-A821-52E6FF7D19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32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5" name="Freeform 4769">
                <a:extLst>
                  <a:ext uri="{FF2B5EF4-FFF2-40B4-BE49-F238E27FC236}">
                    <a16:creationId xmlns:a16="http://schemas.microsoft.com/office/drawing/2014/main" id="{352AD794-0F18-4053-99E0-12B0AF5092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358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6" name="Freeform 4770">
                <a:extLst>
                  <a:ext uri="{FF2B5EF4-FFF2-40B4-BE49-F238E27FC236}">
                    <a16:creationId xmlns:a16="http://schemas.microsoft.com/office/drawing/2014/main" id="{C0F00A9A-5681-47C3-998E-A6AFE8926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3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7" name="Freeform 4771">
                <a:extLst>
                  <a:ext uri="{FF2B5EF4-FFF2-40B4-BE49-F238E27FC236}">
                    <a16:creationId xmlns:a16="http://schemas.microsoft.com/office/drawing/2014/main" id="{C4951C87-7381-4063-A955-DD8DC8917D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38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8" name="Freeform 4772">
                <a:extLst>
                  <a:ext uri="{FF2B5EF4-FFF2-40B4-BE49-F238E27FC236}">
                    <a16:creationId xmlns:a16="http://schemas.microsoft.com/office/drawing/2014/main" id="{985A2495-B0D1-45EE-8532-5AD3D970A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417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39" name="Freeform 4773">
                <a:extLst>
                  <a:ext uri="{FF2B5EF4-FFF2-40B4-BE49-F238E27FC236}">
                    <a16:creationId xmlns:a16="http://schemas.microsoft.com/office/drawing/2014/main" id="{916B2D06-A180-4B93-AAD2-0C14964FB3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44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0" name="Freeform 4774">
                <a:extLst>
                  <a:ext uri="{FF2B5EF4-FFF2-40B4-BE49-F238E27FC236}">
                    <a16:creationId xmlns:a16="http://schemas.microsoft.com/office/drawing/2014/main" id="{FBAA7054-892D-4D88-9445-C9FCF2783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298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1" name="Freeform 4775">
                <a:extLst>
                  <a:ext uri="{FF2B5EF4-FFF2-40B4-BE49-F238E27FC236}">
                    <a16:creationId xmlns:a16="http://schemas.microsoft.com/office/drawing/2014/main" id="{427A02C9-9DD0-450B-A3A9-1DBEF5212F8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136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2" name="Freeform 4776">
                <a:extLst>
                  <a:ext uri="{FF2B5EF4-FFF2-40B4-BE49-F238E27FC236}">
                    <a16:creationId xmlns:a16="http://schemas.microsoft.com/office/drawing/2014/main" id="{29C44433-D910-41F0-B5EE-7693D42420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1" y="314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3" name="Freeform 4777">
                <a:extLst>
                  <a:ext uri="{FF2B5EF4-FFF2-40B4-BE49-F238E27FC236}">
                    <a16:creationId xmlns:a16="http://schemas.microsoft.com/office/drawing/2014/main" id="{4342B05F-9CB0-452B-AB86-1069464BC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14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4" name="Freeform 4778">
                <a:extLst>
                  <a:ext uri="{FF2B5EF4-FFF2-40B4-BE49-F238E27FC236}">
                    <a16:creationId xmlns:a16="http://schemas.microsoft.com/office/drawing/2014/main" id="{19466B8D-E2C3-4424-B61B-8FDC53A7E9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12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5" name="Freeform 4779">
                <a:extLst>
                  <a:ext uri="{FF2B5EF4-FFF2-40B4-BE49-F238E27FC236}">
                    <a16:creationId xmlns:a16="http://schemas.microsoft.com/office/drawing/2014/main" id="{F5CD2A57-9281-4AC6-BE69-0F9F02C496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311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6" name="Freeform 4780">
                <a:extLst>
                  <a:ext uri="{FF2B5EF4-FFF2-40B4-BE49-F238E27FC236}">
                    <a16:creationId xmlns:a16="http://schemas.microsoft.com/office/drawing/2014/main" id="{99CC1523-B03B-44E4-9BB0-20680AEFE2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13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7" name="Freeform 4781">
                <a:extLst>
                  <a:ext uri="{FF2B5EF4-FFF2-40B4-BE49-F238E27FC236}">
                    <a16:creationId xmlns:a16="http://schemas.microsoft.com/office/drawing/2014/main" id="{E9773D59-437C-4466-A52F-DA73E9DF4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1" y="31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8" name="Freeform 4782">
                <a:extLst>
                  <a:ext uri="{FF2B5EF4-FFF2-40B4-BE49-F238E27FC236}">
                    <a16:creationId xmlns:a16="http://schemas.microsoft.com/office/drawing/2014/main" id="{CB1D6A74-A3C2-4CCB-A66F-B34F3D45AF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1" y="310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49" name="Freeform 4783">
                <a:extLst>
                  <a:ext uri="{FF2B5EF4-FFF2-40B4-BE49-F238E27FC236}">
                    <a16:creationId xmlns:a16="http://schemas.microsoft.com/office/drawing/2014/main" id="{DA36C4BB-4608-4128-BB62-32D00AEB81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10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0" name="Freeform 4784">
                <a:extLst>
                  <a:ext uri="{FF2B5EF4-FFF2-40B4-BE49-F238E27FC236}">
                    <a16:creationId xmlns:a16="http://schemas.microsoft.com/office/drawing/2014/main" id="{B8CAFC55-3EF2-451F-96C4-117465A022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312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1" name="Freeform 4785">
                <a:extLst>
                  <a:ext uri="{FF2B5EF4-FFF2-40B4-BE49-F238E27FC236}">
                    <a16:creationId xmlns:a16="http://schemas.microsoft.com/office/drawing/2014/main" id="{09DE5FD4-B905-489C-BB53-C33CECFAFC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3147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2" name="Freeform 4786">
                <a:extLst>
                  <a:ext uri="{FF2B5EF4-FFF2-40B4-BE49-F238E27FC236}">
                    <a16:creationId xmlns:a16="http://schemas.microsoft.com/office/drawing/2014/main" id="{090532DA-F74C-4700-9AE1-F7C6B6A12ED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16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3" name="Freeform 4787">
                <a:extLst>
                  <a:ext uri="{FF2B5EF4-FFF2-40B4-BE49-F238E27FC236}">
                    <a16:creationId xmlns:a16="http://schemas.microsoft.com/office/drawing/2014/main" id="{E6419622-C62C-4D23-BAD9-EF01F685D2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3164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2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4" name="Freeform 4788">
                <a:extLst>
                  <a:ext uri="{FF2B5EF4-FFF2-40B4-BE49-F238E27FC236}">
                    <a16:creationId xmlns:a16="http://schemas.microsoft.com/office/drawing/2014/main" id="{954EB548-AF53-4DE7-B585-F42E22F681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1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5" name="Freeform 4789">
                <a:extLst>
                  <a:ext uri="{FF2B5EF4-FFF2-40B4-BE49-F238E27FC236}">
                    <a16:creationId xmlns:a16="http://schemas.microsoft.com/office/drawing/2014/main" id="{CEB91414-830A-4F4A-96A7-A22614A4F8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32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6" name="Freeform 4790">
                <a:extLst>
                  <a:ext uri="{FF2B5EF4-FFF2-40B4-BE49-F238E27FC236}">
                    <a16:creationId xmlns:a16="http://schemas.microsoft.com/office/drawing/2014/main" id="{C1074419-A96F-4CB3-9C17-C3D6118DF0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5" y="324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7" name="Freeform 4791">
                <a:extLst>
                  <a:ext uri="{FF2B5EF4-FFF2-40B4-BE49-F238E27FC236}">
                    <a16:creationId xmlns:a16="http://schemas.microsoft.com/office/drawing/2014/main" id="{EA529F8D-CB76-4546-BC89-31056C4EC5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13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8" name="Freeform 4792">
                <a:extLst>
                  <a:ext uri="{FF2B5EF4-FFF2-40B4-BE49-F238E27FC236}">
                    <a16:creationId xmlns:a16="http://schemas.microsoft.com/office/drawing/2014/main" id="{4EA2D39E-9F01-4BB7-8ECA-7F62C56CB2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315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59" name="Freeform 4793">
                <a:extLst>
                  <a:ext uri="{FF2B5EF4-FFF2-40B4-BE49-F238E27FC236}">
                    <a16:creationId xmlns:a16="http://schemas.microsoft.com/office/drawing/2014/main" id="{6F78BAF5-1245-4419-B290-86716AA93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12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0" name="Freeform 4794">
                <a:extLst>
                  <a:ext uri="{FF2B5EF4-FFF2-40B4-BE49-F238E27FC236}">
                    <a16:creationId xmlns:a16="http://schemas.microsoft.com/office/drawing/2014/main" id="{9F66C72D-7636-4CC0-A752-7139FF36C4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12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1" name="Freeform 4795">
                <a:extLst>
                  <a:ext uri="{FF2B5EF4-FFF2-40B4-BE49-F238E27FC236}">
                    <a16:creationId xmlns:a16="http://schemas.microsoft.com/office/drawing/2014/main" id="{278D9A1A-C547-4338-9BDE-6331BF85E9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494"/>
                <a:ext cx="13" cy="14"/>
              </a:xfrm>
              <a:custGeom>
                <a:avLst/>
                <a:gdLst>
                  <a:gd name="T0" fmla="*/ 10 w 4"/>
                  <a:gd name="T1" fmla="*/ 25 h 4"/>
                  <a:gd name="T2" fmla="*/ 33 w 4"/>
                  <a:gd name="T3" fmla="*/ 0 h 4"/>
                  <a:gd name="T4" fmla="*/ 42 w 4"/>
                  <a:gd name="T5" fmla="*/ 39 h 4"/>
                  <a:gd name="T6" fmla="*/ 23 w 4"/>
                  <a:gd name="T7" fmla="*/ 49 h 4"/>
                  <a:gd name="T8" fmla="*/ 1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2" name="Freeform 4796">
                <a:extLst>
                  <a:ext uri="{FF2B5EF4-FFF2-40B4-BE49-F238E27FC236}">
                    <a16:creationId xmlns:a16="http://schemas.microsoft.com/office/drawing/2014/main" id="{D4A81274-3269-4739-A7C6-555552CFC7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505"/>
                <a:ext cx="14" cy="14"/>
              </a:xfrm>
              <a:custGeom>
                <a:avLst/>
                <a:gdLst>
                  <a:gd name="T0" fmla="*/ 0 w 4"/>
                  <a:gd name="T1" fmla="*/ 14 h 4"/>
                  <a:gd name="T2" fmla="*/ 39 w 4"/>
                  <a:gd name="T3" fmla="*/ 0 h 4"/>
                  <a:gd name="T4" fmla="*/ 49 w 4"/>
                  <a:gd name="T5" fmla="*/ 25 h 4"/>
                  <a:gd name="T6" fmla="*/ 14 w 4"/>
                  <a:gd name="T7" fmla="*/ 4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3" name="Freeform 4797">
                <a:extLst>
                  <a:ext uri="{FF2B5EF4-FFF2-40B4-BE49-F238E27FC236}">
                    <a16:creationId xmlns:a16="http://schemas.microsoft.com/office/drawing/2014/main" id="{010E8029-7248-4D99-9980-3E7692A260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3484"/>
                <a:ext cx="13" cy="14"/>
              </a:xfrm>
              <a:custGeom>
                <a:avLst/>
                <a:gdLst>
                  <a:gd name="T0" fmla="*/ 10 w 4"/>
                  <a:gd name="T1" fmla="*/ 25 h 4"/>
                  <a:gd name="T2" fmla="*/ 33 w 4"/>
                  <a:gd name="T3" fmla="*/ 14 h 4"/>
                  <a:gd name="T4" fmla="*/ 42 w 4"/>
                  <a:gd name="T5" fmla="*/ 39 h 4"/>
                  <a:gd name="T6" fmla="*/ 23 w 4"/>
                  <a:gd name="T7" fmla="*/ 49 h 4"/>
                  <a:gd name="T8" fmla="*/ 1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4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4" name="Freeform 4798">
                <a:extLst>
                  <a:ext uri="{FF2B5EF4-FFF2-40B4-BE49-F238E27FC236}">
                    <a16:creationId xmlns:a16="http://schemas.microsoft.com/office/drawing/2014/main" id="{72BB7075-B990-44AC-9049-E34FEBC3B2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327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5" name="Freeform 4799">
                <a:extLst>
                  <a:ext uri="{FF2B5EF4-FFF2-40B4-BE49-F238E27FC236}">
                    <a16:creationId xmlns:a16="http://schemas.microsoft.com/office/drawing/2014/main" id="{89B445A5-CAF2-4D86-8776-0549D1E104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182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6" name="Freeform 4800">
                <a:extLst>
                  <a:ext uri="{FF2B5EF4-FFF2-40B4-BE49-F238E27FC236}">
                    <a16:creationId xmlns:a16="http://schemas.microsoft.com/office/drawing/2014/main" id="{4CC4177B-6779-4125-A208-95E84F3082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4" y="315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7" name="Freeform 4801">
                <a:extLst>
                  <a:ext uri="{FF2B5EF4-FFF2-40B4-BE49-F238E27FC236}">
                    <a16:creationId xmlns:a16="http://schemas.microsoft.com/office/drawing/2014/main" id="{3CEA736A-E65C-42EB-82A1-4C0E6FBA67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3136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8" name="Freeform 4802">
                <a:extLst>
                  <a:ext uri="{FF2B5EF4-FFF2-40B4-BE49-F238E27FC236}">
                    <a16:creationId xmlns:a16="http://schemas.microsoft.com/office/drawing/2014/main" id="{9DCA6A49-6D53-4A96-BE8E-60A3D8CD2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4" y="316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69" name="Freeform 4803">
                <a:extLst>
                  <a:ext uri="{FF2B5EF4-FFF2-40B4-BE49-F238E27FC236}">
                    <a16:creationId xmlns:a16="http://schemas.microsoft.com/office/drawing/2014/main" id="{03F82111-54C0-4852-BB45-DE846486F4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16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0" name="Freeform 4804">
                <a:extLst>
                  <a:ext uri="{FF2B5EF4-FFF2-40B4-BE49-F238E27FC236}">
                    <a16:creationId xmlns:a16="http://schemas.microsoft.com/office/drawing/2014/main" id="{0A217ACE-875D-4244-B3DF-DFFC523CB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16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1" name="Freeform 4805">
                <a:extLst>
                  <a:ext uri="{FF2B5EF4-FFF2-40B4-BE49-F238E27FC236}">
                    <a16:creationId xmlns:a16="http://schemas.microsoft.com/office/drawing/2014/main" id="{7607600E-04E1-4827-A442-4A1D9152FB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22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2" name="Freeform 4806">
                <a:extLst>
                  <a:ext uri="{FF2B5EF4-FFF2-40B4-BE49-F238E27FC236}">
                    <a16:creationId xmlns:a16="http://schemas.microsoft.com/office/drawing/2014/main" id="{61B5509D-F147-4F36-8065-612575F4A4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3249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3" name="Freeform 4807">
                <a:extLst>
                  <a:ext uri="{FF2B5EF4-FFF2-40B4-BE49-F238E27FC236}">
                    <a16:creationId xmlns:a16="http://schemas.microsoft.com/office/drawing/2014/main" id="{D1293BB7-C52B-4F04-ABA1-32B867167F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24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4" name="Freeform 4808">
                <a:extLst>
                  <a:ext uri="{FF2B5EF4-FFF2-40B4-BE49-F238E27FC236}">
                    <a16:creationId xmlns:a16="http://schemas.microsoft.com/office/drawing/2014/main" id="{57A32A7B-8B05-4945-998C-571041E8B9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27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5" name="Freeform 4809">
                <a:extLst>
                  <a:ext uri="{FF2B5EF4-FFF2-40B4-BE49-F238E27FC236}">
                    <a16:creationId xmlns:a16="http://schemas.microsoft.com/office/drawing/2014/main" id="{C98B4F96-6ACB-4B2D-BBE1-B2691E172D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24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6" name="Freeform 4810">
                <a:extLst>
                  <a:ext uri="{FF2B5EF4-FFF2-40B4-BE49-F238E27FC236}">
                    <a16:creationId xmlns:a16="http://schemas.microsoft.com/office/drawing/2014/main" id="{411B26F4-858A-45F3-8625-73C48C37CC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5" y="320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7" name="Freeform 4811">
                <a:extLst>
                  <a:ext uri="{FF2B5EF4-FFF2-40B4-BE49-F238E27FC236}">
                    <a16:creationId xmlns:a16="http://schemas.microsoft.com/office/drawing/2014/main" id="{BF9CC9CE-A7D5-4EA0-B901-C5692DE90D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317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8" name="Freeform 4812">
                <a:extLst>
                  <a:ext uri="{FF2B5EF4-FFF2-40B4-BE49-F238E27FC236}">
                    <a16:creationId xmlns:a16="http://schemas.microsoft.com/office/drawing/2014/main" id="{A99EF469-5CDF-43A7-B105-B7FF428F4A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19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79" name="Freeform 4813">
                <a:extLst>
                  <a:ext uri="{FF2B5EF4-FFF2-40B4-BE49-F238E27FC236}">
                    <a16:creationId xmlns:a16="http://schemas.microsoft.com/office/drawing/2014/main" id="{4F3DBB08-A73B-4294-9E87-DE5064EA73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20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0" name="Freeform 4814">
                <a:extLst>
                  <a:ext uri="{FF2B5EF4-FFF2-40B4-BE49-F238E27FC236}">
                    <a16:creationId xmlns:a16="http://schemas.microsoft.com/office/drawing/2014/main" id="{8AB9C1F4-95C9-446C-80DE-FA793254F0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18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1" name="Freeform 4815">
                <a:extLst>
                  <a:ext uri="{FF2B5EF4-FFF2-40B4-BE49-F238E27FC236}">
                    <a16:creationId xmlns:a16="http://schemas.microsoft.com/office/drawing/2014/main" id="{F03406E0-51F4-4B9D-8F4A-178D8AEBE4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21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2" name="Freeform 4816">
                <a:extLst>
                  <a:ext uri="{FF2B5EF4-FFF2-40B4-BE49-F238E27FC236}">
                    <a16:creationId xmlns:a16="http://schemas.microsoft.com/office/drawing/2014/main" id="{562FE28A-E955-468D-B293-0653323BD5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23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3" name="Freeform 4817">
                <a:extLst>
                  <a:ext uri="{FF2B5EF4-FFF2-40B4-BE49-F238E27FC236}">
                    <a16:creationId xmlns:a16="http://schemas.microsoft.com/office/drawing/2014/main" id="{7339F44E-9A74-45C1-B919-375B4278B5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21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4" name="Freeform 4818">
                <a:extLst>
                  <a:ext uri="{FF2B5EF4-FFF2-40B4-BE49-F238E27FC236}">
                    <a16:creationId xmlns:a16="http://schemas.microsoft.com/office/drawing/2014/main" id="{29B0C000-4CF2-4F2C-BE92-FC85D6D577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21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5" name="Freeform 4819">
                <a:extLst>
                  <a:ext uri="{FF2B5EF4-FFF2-40B4-BE49-F238E27FC236}">
                    <a16:creationId xmlns:a16="http://schemas.microsoft.com/office/drawing/2014/main" id="{D7E02CB4-0F8D-48C2-9F12-FC07CA8493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21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6" name="Freeform 4820">
                <a:extLst>
                  <a:ext uri="{FF2B5EF4-FFF2-40B4-BE49-F238E27FC236}">
                    <a16:creationId xmlns:a16="http://schemas.microsoft.com/office/drawing/2014/main" id="{85E7ED21-6302-4BF6-9522-2A812C5AD7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23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7" name="Freeform 4821">
                <a:extLst>
                  <a:ext uri="{FF2B5EF4-FFF2-40B4-BE49-F238E27FC236}">
                    <a16:creationId xmlns:a16="http://schemas.microsoft.com/office/drawing/2014/main" id="{1FD160A8-C154-450C-B243-45F47DA0B3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26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8" name="Freeform 4822">
                <a:extLst>
                  <a:ext uri="{FF2B5EF4-FFF2-40B4-BE49-F238E27FC236}">
                    <a16:creationId xmlns:a16="http://schemas.microsoft.com/office/drawing/2014/main" id="{AA8D77E1-767B-4CF5-A713-AAE15D9BEE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18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89" name="Freeform 4823">
                <a:extLst>
                  <a:ext uri="{FF2B5EF4-FFF2-40B4-BE49-F238E27FC236}">
                    <a16:creationId xmlns:a16="http://schemas.microsoft.com/office/drawing/2014/main" id="{23BD1C7B-863D-4AD2-B61E-2C550A419A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32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0" name="Freeform 4824">
                <a:extLst>
                  <a:ext uri="{FF2B5EF4-FFF2-40B4-BE49-F238E27FC236}">
                    <a16:creationId xmlns:a16="http://schemas.microsoft.com/office/drawing/2014/main" id="{1CF810AC-CD3D-4168-B836-AF353E9ABAE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224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1" name="Freeform 4825">
                <a:extLst>
                  <a:ext uri="{FF2B5EF4-FFF2-40B4-BE49-F238E27FC236}">
                    <a16:creationId xmlns:a16="http://schemas.microsoft.com/office/drawing/2014/main" id="{AC400B7E-E771-4F00-AF00-BE5BB758A9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19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2" name="Freeform 4826">
                <a:extLst>
                  <a:ext uri="{FF2B5EF4-FFF2-40B4-BE49-F238E27FC236}">
                    <a16:creationId xmlns:a16="http://schemas.microsoft.com/office/drawing/2014/main" id="{8FA36F14-A7C5-4D73-918F-A7AF10C6B9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3224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3" name="Freeform 4827">
                <a:extLst>
                  <a:ext uri="{FF2B5EF4-FFF2-40B4-BE49-F238E27FC236}">
                    <a16:creationId xmlns:a16="http://schemas.microsoft.com/office/drawing/2014/main" id="{94AF4B78-A616-4AB2-A7F2-98644D0F48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21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4" name="Freeform 4828">
                <a:extLst>
                  <a:ext uri="{FF2B5EF4-FFF2-40B4-BE49-F238E27FC236}">
                    <a16:creationId xmlns:a16="http://schemas.microsoft.com/office/drawing/2014/main" id="{4FB85255-9F22-4769-BA3C-F89A7F34A6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3540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39 h 4"/>
                  <a:gd name="T6" fmla="*/ 10 w 4"/>
                  <a:gd name="T7" fmla="*/ 4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5" name="Freeform 4829">
                <a:extLst>
                  <a:ext uri="{FF2B5EF4-FFF2-40B4-BE49-F238E27FC236}">
                    <a16:creationId xmlns:a16="http://schemas.microsoft.com/office/drawing/2014/main" id="{18707327-AF27-493B-806D-E592BD6FFE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193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6" name="Freeform 4830">
                <a:extLst>
                  <a:ext uri="{FF2B5EF4-FFF2-40B4-BE49-F238E27FC236}">
                    <a16:creationId xmlns:a16="http://schemas.microsoft.com/office/drawing/2014/main" id="{450CB509-7D65-4EA6-B512-B6DE796552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320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7" name="Freeform 4831">
                <a:extLst>
                  <a:ext uri="{FF2B5EF4-FFF2-40B4-BE49-F238E27FC236}">
                    <a16:creationId xmlns:a16="http://schemas.microsoft.com/office/drawing/2014/main" id="{867A36CA-1F21-42AC-AF93-0BDAD27765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18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8" name="Freeform 4832">
                <a:extLst>
                  <a:ext uri="{FF2B5EF4-FFF2-40B4-BE49-F238E27FC236}">
                    <a16:creationId xmlns:a16="http://schemas.microsoft.com/office/drawing/2014/main" id="{C1C2FF03-F42A-443E-9ABB-5967CD44BC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16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99" name="Freeform 4833">
                <a:extLst>
                  <a:ext uri="{FF2B5EF4-FFF2-40B4-BE49-F238E27FC236}">
                    <a16:creationId xmlns:a16="http://schemas.microsoft.com/office/drawing/2014/main" id="{992781BD-EBAE-4A44-A464-AFAF3BEFD8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3175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0" name="Freeform 4834">
                <a:extLst>
                  <a:ext uri="{FF2B5EF4-FFF2-40B4-BE49-F238E27FC236}">
                    <a16:creationId xmlns:a16="http://schemas.microsoft.com/office/drawing/2014/main" id="{3A27818B-9E57-483E-9EEF-8F06505B3D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9" y="3161"/>
                <a:ext cx="14" cy="11"/>
              </a:xfrm>
              <a:custGeom>
                <a:avLst/>
                <a:gdLst>
                  <a:gd name="T0" fmla="*/ 39 w 4"/>
                  <a:gd name="T1" fmla="*/ 15 h 3"/>
                  <a:gd name="T2" fmla="*/ 25 w 4"/>
                  <a:gd name="T3" fmla="*/ 40 h 3"/>
                  <a:gd name="T4" fmla="*/ 0 w 4"/>
                  <a:gd name="T5" fmla="*/ 26 h 3"/>
                  <a:gd name="T6" fmla="*/ 14 w 4"/>
                  <a:gd name="T7" fmla="*/ 0 h 3"/>
                  <a:gd name="T8" fmla="*/ 39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1" name="Freeform 4835">
                <a:extLst>
                  <a:ext uri="{FF2B5EF4-FFF2-40B4-BE49-F238E27FC236}">
                    <a16:creationId xmlns:a16="http://schemas.microsoft.com/office/drawing/2014/main" id="{AF07C6E9-CD0C-4CB8-9317-5B422E832B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310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2" name="Freeform 4836">
                <a:extLst>
                  <a:ext uri="{FF2B5EF4-FFF2-40B4-BE49-F238E27FC236}">
                    <a16:creationId xmlns:a16="http://schemas.microsoft.com/office/drawing/2014/main" id="{0CC9F821-4F47-425D-A9E0-9DD8138DB63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533"/>
                <a:ext cx="14" cy="14"/>
              </a:xfrm>
              <a:custGeom>
                <a:avLst/>
                <a:gdLst>
                  <a:gd name="T0" fmla="*/ 0 w 4"/>
                  <a:gd name="T1" fmla="*/ 25 h 4"/>
                  <a:gd name="T2" fmla="*/ 25 w 4"/>
                  <a:gd name="T3" fmla="*/ 14 h 4"/>
                  <a:gd name="T4" fmla="*/ 39 w 4"/>
                  <a:gd name="T5" fmla="*/ 39 h 4"/>
                  <a:gd name="T6" fmla="*/ 14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3" name="Freeform 4837">
                <a:extLst>
                  <a:ext uri="{FF2B5EF4-FFF2-40B4-BE49-F238E27FC236}">
                    <a16:creationId xmlns:a16="http://schemas.microsoft.com/office/drawing/2014/main" id="{55594AA3-B720-46E8-ABBB-DD62AB998B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259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4" name="Freeform 4838">
                <a:extLst>
                  <a:ext uri="{FF2B5EF4-FFF2-40B4-BE49-F238E27FC236}">
                    <a16:creationId xmlns:a16="http://schemas.microsoft.com/office/drawing/2014/main" id="{AB15992F-C673-4A52-925C-3720C65885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3526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5" name="Freeform 4839">
                <a:extLst>
                  <a:ext uri="{FF2B5EF4-FFF2-40B4-BE49-F238E27FC236}">
                    <a16:creationId xmlns:a16="http://schemas.microsoft.com/office/drawing/2014/main" id="{7B2D5060-6DCC-4FCA-B81F-F9F82ECF42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228"/>
                <a:ext cx="9" cy="14"/>
              </a:xfrm>
              <a:custGeom>
                <a:avLst/>
                <a:gdLst>
                  <a:gd name="T0" fmla="*/ 27 w 3"/>
                  <a:gd name="T1" fmla="*/ 14 h 4"/>
                  <a:gd name="T2" fmla="*/ 18 w 3"/>
                  <a:gd name="T3" fmla="*/ 39 h 4"/>
                  <a:gd name="T4" fmla="*/ 0 w 3"/>
                  <a:gd name="T5" fmla="*/ 25 h 4"/>
                  <a:gd name="T6" fmla="*/ 9 w 3"/>
                  <a:gd name="T7" fmla="*/ 0 h 4"/>
                  <a:gd name="T8" fmla="*/ 27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6" name="Freeform 4840">
                <a:extLst>
                  <a:ext uri="{FF2B5EF4-FFF2-40B4-BE49-F238E27FC236}">
                    <a16:creationId xmlns:a16="http://schemas.microsoft.com/office/drawing/2014/main" id="{D502F7A2-C2A5-4546-B2A1-F2F593D66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424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39 h 4"/>
                  <a:gd name="T6" fmla="*/ 10 w 4"/>
                  <a:gd name="T7" fmla="*/ 4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7" name="Freeform 4841">
                <a:extLst>
                  <a:ext uri="{FF2B5EF4-FFF2-40B4-BE49-F238E27FC236}">
                    <a16:creationId xmlns:a16="http://schemas.microsoft.com/office/drawing/2014/main" id="{27ADA120-65BE-40FB-A0E5-A76EF3FC2A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34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8" name="Freeform 4842">
                <a:extLst>
                  <a:ext uri="{FF2B5EF4-FFF2-40B4-BE49-F238E27FC236}">
                    <a16:creationId xmlns:a16="http://schemas.microsoft.com/office/drawing/2014/main" id="{FD67E7D4-C5EA-4D89-8D95-6BF6B134E8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28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09" name="Freeform 4843">
                <a:extLst>
                  <a:ext uri="{FF2B5EF4-FFF2-40B4-BE49-F238E27FC236}">
                    <a16:creationId xmlns:a16="http://schemas.microsoft.com/office/drawing/2014/main" id="{0FB2F87A-2EB3-4889-988A-6DDDC6D971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32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0" name="Freeform 4844">
                <a:extLst>
                  <a:ext uri="{FF2B5EF4-FFF2-40B4-BE49-F238E27FC236}">
                    <a16:creationId xmlns:a16="http://schemas.microsoft.com/office/drawing/2014/main" id="{C16A553E-EFA1-4B09-962C-98603DB7A3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30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1" name="Freeform 4845">
                <a:extLst>
                  <a:ext uri="{FF2B5EF4-FFF2-40B4-BE49-F238E27FC236}">
                    <a16:creationId xmlns:a16="http://schemas.microsoft.com/office/drawing/2014/main" id="{0695D833-E9D2-4236-A9AE-3A21EF1C0F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2" y="3319"/>
                <a:ext cx="10" cy="10"/>
              </a:xfrm>
              <a:custGeom>
                <a:avLst/>
                <a:gdLst>
                  <a:gd name="T0" fmla="*/ 33 w 3"/>
                  <a:gd name="T1" fmla="*/ 10 h 3"/>
                  <a:gd name="T2" fmla="*/ 23 w 3"/>
                  <a:gd name="T3" fmla="*/ 33 h 3"/>
                  <a:gd name="T4" fmla="*/ 0 w 3"/>
                  <a:gd name="T5" fmla="*/ 23 h 3"/>
                  <a:gd name="T6" fmla="*/ 10 w 3"/>
                  <a:gd name="T7" fmla="*/ 0 h 3"/>
                  <a:gd name="T8" fmla="*/ 33 w 3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2" name="Freeform 4846">
                <a:extLst>
                  <a:ext uri="{FF2B5EF4-FFF2-40B4-BE49-F238E27FC236}">
                    <a16:creationId xmlns:a16="http://schemas.microsoft.com/office/drawing/2014/main" id="{850022F1-8175-4BBF-9963-B38790FE56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34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3" name="Freeform 4847">
                <a:extLst>
                  <a:ext uri="{FF2B5EF4-FFF2-40B4-BE49-F238E27FC236}">
                    <a16:creationId xmlns:a16="http://schemas.microsoft.com/office/drawing/2014/main" id="{7CC7CE5F-BE69-4AE2-9AA5-29E198D115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35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4" name="Freeform 4848">
                <a:extLst>
                  <a:ext uri="{FF2B5EF4-FFF2-40B4-BE49-F238E27FC236}">
                    <a16:creationId xmlns:a16="http://schemas.microsoft.com/office/drawing/2014/main" id="{6489E6F0-F6E0-4AE6-B51D-921B64E3D7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35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5" name="Freeform 4849">
                <a:extLst>
                  <a:ext uri="{FF2B5EF4-FFF2-40B4-BE49-F238E27FC236}">
                    <a16:creationId xmlns:a16="http://schemas.microsoft.com/office/drawing/2014/main" id="{56DCDF23-AF31-41A4-8B06-C6698F9E9B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382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6" name="Freeform 4850">
                <a:extLst>
                  <a:ext uri="{FF2B5EF4-FFF2-40B4-BE49-F238E27FC236}">
                    <a16:creationId xmlns:a16="http://schemas.microsoft.com/office/drawing/2014/main" id="{96DD9827-98B9-49FB-AE71-889CCDADED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40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7" name="Freeform 4851">
                <a:extLst>
                  <a:ext uri="{FF2B5EF4-FFF2-40B4-BE49-F238E27FC236}">
                    <a16:creationId xmlns:a16="http://schemas.microsoft.com/office/drawing/2014/main" id="{35503D8A-62B8-4BBF-8844-7B3B09B8AB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43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8" name="Freeform 4852">
                <a:extLst>
                  <a:ext uri="{FF2B5EF4-FFF2-40B4-BE49-F238E27FC236}">
                    <a16:creationId xmlns:a16="http://schemas.microsoft.com/office/drawing/2014/main" id="{10AA6FF3-EE34-4B74-8F0F-ABFE878D4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280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19" name="Freeform 4853">
                <a:extLst>
                  <a:ext uri="{FF2B5EF4-FFF2-40B4-BE49-F238E27FC236}">
                    <a16:creationId xmlns:a16="http://schemas.microsoft.com/office/drawing/2014/main" id="{95B9B068-2CB5-4DD5-A70F-DACCC5C673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22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0" name="Freeform 4854">
                <a:extLst>
                  <a:ext uri="{FF2B5EF4-FFF2-40B4-BE49-F238E27FC236}">
                    <a16:creationId xmlns:a16="http://schemas.microsoft.com/office/drawing/2014/main" id="{E5D850C8-EEBF-44B5-B93B-3E9A73B6AE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203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1" name="Freeform 4855">
                <a:extLst>
                  <a:ext uri="{FF2B5EF4-FFF2-40B4-BE49-F238E27FC236}">
                    <a16:creationId xmlns:a16="http://schemas.microsoft.com/office/drawing/2014/main" id="{44D09A95-94FB-4B9E-869A-28D5ECEDDF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3182"/>
                <a:ext cx="9" cy="11"/>
              </a:xfrm>
              <a:custGeom>
                <a:avLst/>
                <a:gdLst>
                  <a:gd name="T0" fmla="*/ 27 w 3"/>
                  <a:gd name="T1" fmla="*/ 15 h 3"/>
                  <a:gd name="T2" fmla="*/ 18 w 3"/>
                  <a:gd name="T3" fmla="*/ 40 h 3"/>
                  <a:gd name="T4" fmla="*/ 0 w 3"/>
                  <a:gd name="T5" fmla="*/ 26 h 3"/>
                  <a:gd name="T6" fmla="*/ 9 w 3"/>
                  <a:gd name="T7" fmla="*/ 0 h 3"/>
                  <a:gd name="T8" fmla="*/ 27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2" name="Freeform 4856">
                <a:extLst>
                  <a:ext uri="{FF2B5EF4-FFF2-40B4-BE49-F238E27FC236}">
                    <a16:creationId xmlns:a16="http://schemas.microsoft.com/office/drawing/2014/main" id="{8BFA3AA0-3E19-4226-88AD-E2CA83DDF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14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3" name="Freeform 4857">
                <a:extLst>
                  <a:ext uri="{FF2B5EF4-FFF2-40B4-BE49-F238E27FC236}">
                    <a16:creationId xmlns:a16="http://schemas.microsoft.com/office/drawing/2014/main" id="{A6CF5F8C-3842-4C3B-8242-A2E0608DE0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3189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4" name="Freeform 4858">
                <a:extLst>
                  <a:ext uri="{FF2B5EF4-FFF2-40B4-BE49-F238E27FC236}">
                    <a16:creationId xmlns:a16="http://schemas.microsoft.com/office/drawing/2014/main" id="{1FB1839A-2C5C-4335-ADCA-EAD47D8D24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30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5" name="Freeform 4859">
                <a:extLst>
                  <a:ext uri="{FF2B5EF4-FFF2-40B4-BE49-F238E27FC236}">
                    <a16:creationId xmlns:a16="http://schemas.microsoft.com/office/drawing/2014/main" id="{C7EC3372-EC0F-48EE-B996-37042B057D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332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6" name="Freeform 4860">
                <a:extLst>
                  <a:ext uri="{FF2B5EF4-FFF2-40B4-BE49-F238E27FC236}">
                    <a16:creationId xmlns:a16="http://schemas.microsoft.com/office/drawing/2014/main" id="{8416D5E9-D0E5-48C2-A4AB-0CAAA90295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284"/>
                <a:ext cx="14" cy="10"/>
              </a:xfrm>
              <a:custGeom>
                <a:avLst/>
                <a:gdLst>
                  <a:gd name="T0" fmla="*/ 49 w 4"/>
                  <a:gd name="T1" fmla="*/ 10 h 3"/>
                  <a:gd name="T2" fmla="*/ 25 w 4"/>
                  <a:gd name="T3" fmla="*/ 33 h 3"/>
                  <a:gd name="T4" fmla="*/ 0 w 4"/>
                  <a:gd name="T5" fmla="*/ 23 h 3"/>
                  <a:gd name="T6" fmla="*/ 25 w 4"/>
                  <a:gd name="T7" fmla="*/ 0 h 3"/>
                  <a:gd name="T8" fmla="*/ 49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7" name="Freeform 4861">
                <a:extLst>
                  <a:ext uri="{FF2B5EF4-FFF2-40B4-BE49-F238E27FC236}">
                    <a16:creationId xmlns:a16="http://schemas.microsoft.com/office/drawing/2014/main" id="{A8EBEB39-7B3F-472F-A68C-F042F11579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25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8" name="Freeform 4862">
                <a:extLst>
                  <a:ext uri="{FF2B5EF4-FFF2-40B4-BE49-F238E27FC236}">
                    <a16:creationId xmlns:a16="http://schemas.microsoft.com/office/drawing/2014/main" id="{480589F4-3062-4476-9162-0DB9A75AB8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9" y="3249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23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29" name="Freeform 4863">
                <a:extLst>
                  <a:ext uri="{FF2B5EF4-FFF2-40B4-BE49-F238E27FC236}">
                    <a16:creationId xmlns:a16="http://schemas.microsoft.com/office/drawing/2014/main" id="{DB987D41-0AF0-4744-AB73-DDF5EC85C6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231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0" name="Freeform 4864">
                <a:extLst>
                  <a:ext uri="{FF2B5EF4-FFF2-40B4-BE49-F238E27FC236}">
                    <a16:creationId xmlns:a16="http://schemas.microsoft.com/office/drawing/2014/main" id="{11DD3AA7-604F-480D-833C-098443D707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266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1" name="Freeform 4865">
                <a:extLst>
                  <a:ext uri="{FF2B5EF4-FFF2-40B4-BE49-F238E27FC236}">
                    <a16:creationId xmlns:a16="http://schemas.microsoft.com/office/drawing/2014/main" id="{9B40133A-6EBE-4230-9DA0-BEB6A79CA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3273"/>
                <a:ext cx="13" cy="14"/>
              </a:xfrm>
              <a:custGeom>
                <a:avLst/>
                <a:gdLst>
                  <a:gd name="T0" fmla="*/ 10 w 4"/>
                  <a:gd name="T1" fmla="*/ 39 h 4"/>
                  <a:gd name="T2" fmla="*/ 10 w 4"/>
                  <a:gd name="T3" fmla="*/ 14 h 4"/>
                  <a:gd name="T4" fmla="*/ 42 w 4"/>
                  <a:gd name="T5" fmla="*/ 14 h 4"/>
                  <a:gd name="T6" fmla="*/ 33 w 4"/>
                  <a:gd name="T7" fmla="*/ 49 h 4"/>
                  <a:gd name="T8" fmla="*/ 10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2" name="Freeform 4866">
                <a:extLst>
                  <a:ext uri="{FF2B5EF4-FFF2-40B4-BE49-F238E27FC236}">
                    <a16:creationId xmlns:a16="http://schemas.microsoft.com/office/drawing/2014/main" id="{96537DB3-FF6B-4290-A781-853DF223C8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519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25 h 4"/>
                  <a:gd name="T6" fmla="*/ 10 w 4"/>
                  <a:gd name="T7" fmla="*/ 4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3" name="Freeform 4867">
                <a:extLst>
                  <a:ext uri="{FF2B5EF4-FFF2-40B4-BE49-F238E27FC236}">
                    <a16:creationId xmlns:a16="http://schemas.microsoft.com/office/drawing/2014/main" id="{978CE876-3405-4126-AE99-75D68BCD1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498"/>
                <a:ext cx="13" cy="14"/>
              </a:xfrm>
              <a:custGeom>
                <a:avLst/>
                <a:gdLst>
                  <a:gd name="T0" fmla="*/ 10 w 4"/>
                  <a:gd name="T1" fmla="*/ 25 h 4"/>
                  <a:gd name="T2" fmla="*/ 33 w 4"/>
                  <a:gd name="T3" fmla="*/ 0 h 4"/>
                  <a:gd name="T4" fmla="*/ 42 w 4"/>
                  <a:gd name="T5" fmla="*/ 39 h 4"/>
                  <a:gd name="T6" fmla="*/ 23 w 4"/>
                  <a:gd name="T7" fmla="*/ 49 h 4"/>
                  <a:gd name="T8" fmla="*/ 1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4" y="1"/>
                      <a:pt x="4" y="2"/>
                      <a:pt x="4" y="3"/>
                    </a:cubicBezTo>
                    <a:cubicBezTo>
                      <a:pt x="4" y="4"/>
                      <a:pt x="3" y="4"/>
                      <a:pt x="2" y="4"/>
                    </a:cubicBezTo>
                    <a:cubicBezTo>
                      <a:pt x="1" y="3"/>
                      <a:pt x="0" y="2"/>
                      <a:pt x="1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4" name="Freeform 4868">
                <a:extLst>
                  <a:ext uri="{FF2B5EF4-FFF2-40B4-BE49-F238E27FC236}">
                    <a16:creationId xmlns:a16="http://schemas.microsoft.com/office/drawing/2014/main" id="{FC2F7213-8836-4D50-B2E7-A9C2C4BD10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3561"/>
                <a:ext cx="10" cy="14"/>
              </a:xfrm>
              <a:custGeom>
                <a:avLst/>
                <a:gdLst>
                  <a:gd name="T0" fmla="*/ 10 w 3"/>
                  <a:gd name="T1" fmla="*/ 49 h 4"/>
                  <a:gd name="T2" fmla="*/ 0 w 3"/>
                  <a:gd name="T3" fmla="*/ 25 h 4"/>
                  <a:gd name="T4" fmla="*/ 10 w 3"/>
                  <a:gd name="T5" fmla="*/ 0 h 4"/>
                  <a:gd name="T6" fmla="*/ 33 w 3"/>
                  <a:gd name="T7" fmla="*/ 25 h 4"/>
                  <a:gd name="T8" fmla="*/ 10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4"/>
                    </a:moveTo>
                    <a:cubicBezTo>
                      <a:pt x="0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5" name="Freeform 4869">
                <a:extLst>
                  <a:ext uri="{FF2B5EF4-FFF2-40B4-BE49-F238E27FC236}">
                    <a16:creationId xmlns:a16="http://schemas.microsoft.com/office/drawing/2014/main" id="{09865871-176A-4D9B-9CDD-4B33E03C8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551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1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1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6" name="Freeform 4870">
                <a:extLst>
                  <a:ext uri="{FF2B5EF4-FFF2-40B4-BE49-F238E27FC236}">
                    <a16:creationId xmlns:a16="http://schemas.microsoft.com/office/drawing/2014/main" id="{BFA173DA-A9A3-42E2-815B-8D54FB37E0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551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7" name="Freeform 4871">
                <a:extLst>
                  <a:ext uri="{FF2B5EF4-FFF2-40B4-BE49-F238E27FC236}">
                    <a16:creationId xmlns:a16="http://schemas.microsoft.com/office/drawing/2014/main" id="{E89186BE-4816-453A-9717-658FAAAB1C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565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8" name="Freeform 4872">
                <a:extLst>
                  <a:ext uri="{FF2B5EF4-FFF2-40B4-BE49-F238E27FC236}">
                    <a16:creationId xmlns:a16="http://schemas.microsoft.com/office/drawing/2014/main" id="{7744A171-4835-490F-B73F-203E53541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3565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33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39" name="Freeform 4873">
                <a:extLst>
                  <a:ext uri="{FF2B5EF4-FFF2-40B4-BE49-F238E27FC236}">
                    <a16:creationId xmlns:a16="http://schemas.microsoft.com/office/drawing/2014/main" id="{CF4E272A-20A5-4EF2-B8CC-FF142C44BC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586"/>
                <a:ext cx="9" cy="14"/>
              </a:xfrm>
              <a:custGeom>
                <a:avLst/>
                <a:gdLst>
                  <a:gd name="T0" fmla="*/ 9 w 3"/>
                  <a:gd name="T1" fmla="*/ 39 h 4"/>
                  <a:gd name="T2" fmla="*/ 0 w 3"/>
                  <a:gd name="T3" fmla="*/ 25 h 4"/>
                  <a:gd name="T4" fmla="*/ 18 w 3"/>
                  <a:gd name="T5" fmla="*/ 0 h 4"/>
                  <a:gd name="T6" fmla="*/ 27 w 3"/>
                  <a:gd name="T7" fmla="*/ 25 h 4"/>
                  <a:gd name="T8" fmla="*/ 9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0" name="Freeform 4874">
                <a:extLst>
                  <a:ext uri="{FF2B5EF4-FFF2-40B4-BE49-F238E27FC236}">
                    <a16:creationId xmlns:a16="http://schemas.microsoft.com/office/drawing/2014/main" id="{B32FCA59-4BB6-4AD0-941A-C8646F6208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1" y="3579"/>
                <a:ext cx="14" cy="10"/>
              </a:xfrm>
              <a:custGeom>
                <a:avLst/>
                <a:gdLst>
                  <a:gd name="T0" fmla="*/ 25 w 4"/>
                  <a:gd name="T1" fmla="*/ 33 h 3"/>
                  <a:gd name="T2" fmla="*/ 0 w 4"/>
                  <a:gd name="T3" fmla="*/ 10 h 3"/>
                  <a:gd name="T4" fmla="*/ 25 w 4"/>
                  <a:gd name="T5" fmla="*/ 0 h 3"/>
                  <a:gd name="T6" fmla="*/ 49 w 4"/>
                  <a:gd name="T7" fmla="*/ 23 h 3"/>
                  <a:gd name="T8" fmla="*/ 25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1" name="Freeform 4875">
                <a:extLst>
                  <a:ext uri="{FF2B5EF4-FFF2-40B4-BE49-F238E27FC236}">
                    <a16:creationId xmlns:a16="http://schemas.microsoft.com/office/drawing/2014/main" id="{356D4164-8DE1-411D-AE70-80268507E6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3582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2" name="Freeform 4876">
                <a:extLst>
                  <a:ext uri="{FF2B5EF4-FFF2-40B4-BE49-F238E27FC236}">
                    <a16:creationId xmlns:a16="http://schemas.microsoft.com/office/drawing/2014/main" id="{E26C0523-E306-490A-974C-1142359229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572"/>
                <a:ext cx="13" cy="14"/>
              </a:xfrm>
              <a:custGeom>
                <a:avLst/>
                <a:gdLst>
                  <a:gd name="T0" fmla="*/ 23 w 4"/>
                  <a:gd name="T1" fmla="*/ 39 h 4"/>
                  <a:gd name="T2" fmla="*/ 1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3"/>
                    </a:moveTo>
                    <a:cubicBezTo>
                      <a:pt x="1" y="3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3" name="Freeform 4877">
                <a:extLst>
                  <a:ext uri="{FF2B5EF4-FFF2-40B4-BE49-F238E27FC236}">
                    <a16:creationId xmlns:a16="http://schemas.microsoft.com/office/drawing/2014/main" id="{41A84FF0-CBFB-4A15-9AAD-B4257293AE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551"/>
                <a:ext cx="10" cy="14"/>
              </a:xfrm>
              <a:custGeom>
                <a:avLst/>
                <a:gdLst>
                  <a:gd name="T0" fmla="*/ 10 w 3"/>
                  <a:gd name="T1" fmla="*/ 39 h 4"/>
                  <a:gd name="T2" fmla="*/ 0 w 3"/>
                  <a:gd name="T3" fmla="*/ 25 h 4"/>
                  <a:gd name="T4" fmla="*/ 23 w 3"/>
                  <a:gd name="T5" fmla="*/ 0 h 4"/>
                  <a:gd name="T6" fmla="*/ 33 w 3"/>
                  <a:gd name="T7" fmla="*/ 25 h 4"/>
                  <a:gd name="T8" fmla="*/ 10 w 3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3"/>
                    </a:moveTo>
                    <a:cubicBezTo>
                      <a:pt x="0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4" name="Freeform 4878">
                <a:extLst>
                  <a:ext uri="{FF2B5EF4-FFF2-40B4-BE49-F238E27FC236}">
                    <a16:creationId xmlns:a16="http://schemas.microsoft.com/office/drawing/2014/main" id="{9438F877-24D3-402D-AD42-8ADFCA6EFAC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572"/>
                <a:ext cx="10" cy="14"/>
              </a:xfrm>
              <a:custGeom>
                <a:avLst/>
                <a:gdLst>
                  <a:gd name="T0" fmla="*/ 23 w 3"/>
                  <a:gd name="T1" fmla="*/ 49 h 4"/>
                  <a:gd name="T2" fmla="*/ 0 w 3"/>
                  <a:gd name="T3" fmla="*/ 25 h 4"/>
                  <a:gd name="T4" fmla="*/ 23 w 3"/>
                  <a:gd name="T5" fmla="*/ 0 h 4"/>
                  <a:gd name="T6" fmla="*/ 33 w 3"/>
                  <a:gd name="T7" fmla="*/ 25 h 4"/>
                  <a:gd name="T8" fmla="*/ 23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5" name="Freeform 4879">
                <a:extLst>
                  <a:ext uri="{FF2B5EF4-FFF2-40B4-BE49-F238E27FC236}">
                    <a16:creationId xmlns:a16="http://schemas.microsoft.com/office/drawing/2014/main" id="{D40BA5F9-A0CD-48EC-B3F3-AF7CD70BB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3561"/>
                <a:ext cx="10" cy="14"/>
              </a:xfrm>
              <a:custGeom>
                <a:avLst/>
                <a:gdLst>
                  <a:gd name="T0" fmla="*/ 23 w 3"/>
                  <a:gd name="T1" fmla="*/ 49 h 4"/>
                  <a:gd name="T2" fmla="*/ 0 w 3"/>
                  <a:gd name="T3" fmla="*/ 25 h 4"/>
                  <a:gd name="T4" fmla="*/ 23 w 3"/>
                  <a:gd name="T5" fmla="*/ 0 h 4"/>
                  <a:gd name="T6" fmla="*/ 33 w 3"/>
                  <a:gd name="T7" fmla="*/ 25 h 4"/>
                  <a:gd name="T8" fmla="*/ 23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6" name="Freeform 4880">
                <a:extLst>
                  <a:ext uri="{FF2B5EF4-FFF2-40B4-BE49-F238E27FC236}">
                    <a16:creationId xmlns:a16="http://schemas.microsoft.com/office/drawing/2014/main" id="{1F0E98BB-88B9-413D-8DC3-462819707DA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565"/>
                <a:ext cx="10" cy="10"/>
              </a:xfrm>
              <a:custGeom>
                <a:avLst/>
                <a:gdLst>
                  <a:gd name="T0" fmla="*/ 10 w 3"/>
                  <a:gd name="T1" fmla="*/ 33 h 3"/>
                  <a:gd name="T2" fmla="*/ 0 w 3"/>
                  <a:gd name="T3" fmla="*/ 10 h 3"/>
                  <a:gd name="T4" fmla="*/ 23 w 3"/>
                  <a:gd name="T5" fmla="*/ 0 h 3"/>
                  <a:gd name="T6" fmla="*/ 33 w 3"/>
                  <a:gd name="T7" fmla="*/ 23 h 3"/>
                  <a:gd name="T8" fmla="*/ 10 w 3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0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7" name="Freeform 4881">
                <a:extLst>
                  <a:ext uri="{FF2B5EF4-FFF2-40B4-BE49-F238E27FC236}">
                    <a16:creationId xmlns:a16="http://schemas.microsoft.com/office/drawing/2014/main" id="{27BBF301-6CA3-4DDB-AC35-2A33CFD2FC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3565"/>
                <a:ext cx="10" cy="14"/>
              </a:xfrm>
              <a:custGeom>
                <a:avLst/>
                <a:gdLst>
                  <a:gd name="T0" fmla="*/ 10 w 3"/>
                  <a:gd name="T1" fmla="*/ 14 h 4"/>
                  <a:gd name="T2" fmla="*/ 33 w 3"/>
                  <a:gd name="T3" fmla="*/ 25 h 4"/>
                  <a:gd name="T4" fmla="*/ 23 w 3"/>
                  <a:gd name="T5" fmla="*/ 49 h 4"/>
                  <a:gd name="T6" fmla="*/ 0 w 3"/>
                  <a:gd name="T7" fmla="*/ 39 h 4"/>
                  <a:gd name="T8" fmla="*/ 1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8" name="Freeform 4882">
                <a:extLst>
                  <a:ext uri="{FF2B5EF4-FFF2-40B4-BE49-F238E27FC236}">
                    <a16:creationId xmlns:a16="http://schemas.microsoft.com/office/drawing/2014/main" id="{48CEE5E5-7FB5-4EAC-8C02-EA25163CFA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558"/>
                <a:ext cx="14" cy="14"/>
              </a:xfrm>
              <a:custGeom>
                <a:avLst/>
                <a:gdLst>
                  <a:gd name="T0" fmla="*/ 25 w 4"/>
                  <a:gd name="T1" fmla="*/ 0 h 4"/>
                  <a:gd name="T2" fmla="*/ 49 w 4"/>
                  <a:gd name="T3" fmla="*/ 14 h 4"/>
                  <a:gd name="T4" fmla="*/ 39 w 4"/>
                  <a:gd name="T5" fmla="*/ 49 h 4"/>
                  <a:gd name="T6" fmla="*/ 0 w 4"/>
                  <a:gd name="T7" fmla="*/ 25 h 4"/>
                  <a:gd name="T8" fmla="*/ 2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49" name="Freeform 4883">
                <a:extLst>
                  <a:ext uri="{FF2B5EF4-FFF2-40B4-BE49-F238E27FC236}">
                    <a16:creationId xmlns:a16="http://schemas.microsoft.com/office/drawing/2014/main" id="{CD56F3EF-6913-43FC-89E9-A802211C43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533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0" name="Freeform 4884">
                <a:extLst>
                  <a:ext uri="{FF2B5EF4-FFF2-40B4-BE49-F238E27FC236}">
                    <a16:creationId xmlns:a16="http://schemas.microsoft.com/office/drawing/2014/main" id="{74D2E09C-9CFB-45C6-A107-3C043353B4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523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1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1" name="Freeform 4885">
                <a:extLst>
                  <a:ext uri="{FF2B5EF4-FFF2-40B4-BE49-F238E27FC236}">
                    <a16:creationId xmlns:a16="http://schemas.microsoft.com/office/drawing/2014/main" id="{E372B1B9-0094-4DAD-A768-85AA875FEA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526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2" name="Freeform 4886">
                <a:extLst>
                  <a:ext uri="{FF2B5EF4-FFF2-40B4-BE49-F238E27FC236}">
                    <a16:creationId xmlns:a16="http://schemas.microsoft.com/office/drawing/2014/main" id="{404A0054-F024-4F42-AC0E-D84EB2312A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3515"/>
                <a:ext cx="13" cy="15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5 h 4"/>
                  <a:gd name="T4" fmla="*/ 23 w 4"/>
                  <a:gd name="T5" fmla="*/ 56 h 4"/>
                  <a:gd name="T6" fmla="*/ 0 w 4"/>
                  <a:gd name="T7" fmla="*/ 30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3" name="Freeform 4887">
                <a:extLst>
                  <a:ext uri="{FF2B5EF4-FFF2-40B4-BE49-F238E27FC236}">
                    <a16:creationId xmlns:a16="http://schemas.microsoft.com/office/drawing/2014/main" id="{E350DD42-58EC-4F3E-9484-B28B6F8817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7" y="3554"/>
                <a:ext cx="13" cy="14"/>
              </a:xfrm>
              <a:custGeom>
                <a:avLst/>
                <a:gdLst>
                  <a:gd name="T0" fmla="*/ 23 w 4"/>
                  <a:gd name="T1" fmla="*/ 14 h 4"/>
                  <a:gd name="T2" fmla="*/ 42 w 4"/>
                  <a:gd name="T3" fmla="*/ 25 h 4"/>
                  <a:gd name="T4" fmla="*/ 33 w 4"/>
                  <a:gd name="T5" fmla="*/ 49 h 4"/>
                  <a:gd name="T6" fmla="*/ 10 w 4"/>
                  <a:gd name="T7" fmla="*/ 39 h 4"/>
                  <a:gd name="T8" fmla="*/ 2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4" name="Freeform 4888">
                <a:extLst>
                  <a:ext uri="{FF2B5EF4-FFF2-40B4-BE49-F238E27FC236}">
                    <a16:creationId xmlns:a16="http://schemas.microsoft.com/office/drawing/2014/main" id="{2828AD0B-65D4-453C-8931-6714DF424F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3" y="3544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5" name="Freeform 4889">
                <a:extLst>
                  <a:ext uri="{FF2B5EF4-FFF2-40B4-BE49-F238E27FC236}">
                    <a16:creationId xmlns:a16="http://schemas.microsoft.com/office/drawing/2014/main" id="{8965AEEE-19EF-468C-BC60-74B0D00B8A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565"/>
                <a:ext cx="13" cy="14"/>
              </a:xfrm>
              <a:custGeom>
                <a:avLst/>
                <a:gdLst>
                  <a:gd name="T0" fmla="*/ 23 w 4"/>
                  <a:gd name="T1" fmla="*/ 14 h 4"/>
                  <a:gd name="T2" fmla="*/ 42 w 4"/>
                  <a:gd name="T3" fmla="*/ 25 h 4"/>
                  <a:gd name="T4" fmla="*/ 33 w 4"/>
                  <a:gd name="T5" fmla="*/ 49 h 4"/>
                  <a:gd name="T6" fmla="*/ 10 w 4"/>
                  <a:gd name="T7" fmla="*/ 39 h 4"/>
                  <a:gd name="T8" fmla="*/ 2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1"/>
                    </a:move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6" name="Freeform 4890">
                <a:extLst>
                  <a:ext uri="{FF2B5EF4-FFF2-40B4-BE49-F238E27FC236}">
                    <a16:creationId xmlns:a16="http://schemas.microsoft.com/office/drawing/2014/main" id="{2B477FC7-1A38-48A5-8718-001CCEDBFD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3547"/>
                <a:ext cx="13" cy="11"/>
              </a:xfrm>
              <a:custGeom>
                <a:avLst/>
                <a:gdLst>
                  <a:gd name="T0" fmla="*/ 10 w 4"/>
                  <a:gd name="T1" fmla="*/ 0 h 3"/>
                  <a:gd name="T2" fmla="*/ 33 w 4"/>
                  <a:gd name="T3" fmla="*/ 15 h 3"/>
                  <a:gd name="T4" fmla="*/ 23 w 4"/>
                  <a:gd name="T5" fmla="*/ 40 h 3"/>
                  <a:gd name="T6" fmla="*/ 0 w 4"/>
                  <a:gd name="T7" fmla="*/ 26 h 3"/>
                  <a:gd name="T8" fmla="*/ 10 w 4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7" name="Freeform 4891">
                <a:extLst>
                  <a:ext uri="{FF2B5EF4-FFF2-40B4-BE49-F238E27FC236}">
                    <a16:creationId xmlns:a16="http://schemas.microsoft.com/office/drawing/2014/main" id="{6627BED1-541F-4440-A9D3-21A076A223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589"/>
                <a:ext cx="10" cy="14"/>
              </a:xfrm>
              <a:custGeom>
                <a:avLst/>
                <a:gdLst>
                  <a:gd name="T0" fmla="*/ 10 w 3"/>
                  <a:gd name="T1" fmla="*/ 14 h 4"/>
                  <a:gd name="T2" fmla="*/ 33 w 3"/>
                  <a:gd name="T3" fmla="*/ 25 h 4"/>
                  <a:gd name="T4" fmla="*/ 23 w 3"/>
                  <a:gd name="T5" fmla="*/ 49 h 4"/>
                  <a:gd name="T6" fmla="*/ 0 w 3"/>
                  <a:gd name="T7" fmla="*/ 39 h 4"/>
                  <a:gd name="T8" fmla="*/ 1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8" name="Freeform 4892">
                <a:extLst>
                  <a:ext uri="{FF2B5EF4-FFF2-40B4-BE49-F238E27FC236}">
                    <a16:creationId xmlns:a16="http://schemas.microsoft.com/office/drawing/2014/main" id="{B56A1844-56AA-4E94-B65F-4CC3AADE1B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579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39 w 4"/>
                  <a:gd name="T3" fmla="*/ 14 h 4"/>
                  <a:gd name="T4" fmla="*/ 25 w 4"/>
                  <a:gd name="T5" fmla="*/ 49 h 4"/>
                  <a:gd name="T6" fmla="*/ 0 w 4"/>
                  <a:gd name="T7" fmla="*/ 25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59" name="Freeform 4893">
                <a:extLst>
                  <a:ext uri="{FF2B5EF4-FFF2-40B4-BE49-F238E27FC236}">
                    <a16:creationId xmlns:a16="http://schemas.microsoft.com/office/drawing/2014/main" id="{3DCBD489-941D-4E78-BD65-9B4BE5778F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3593"/>
                <a:ext cx="10" cy="14"/>
              </a:xfrm>
              <a:custGeom>
                <a:avLst/>
                <a:gdLst>
                  <a:gd name="T0" fmla="*/ 10 w 3"/>
                  <a:gd name="T1" fmla="*/ 0 h 4"/>
                  <a:gd name="T2" fmla="*/ 33 w 3"/>
                  <a:gd name="T3" fmla="*/ 14 h 4"/>
                  <a:gd name="T4" fmla="*/ 23 w 3"/>
                  <a:gd name="T5" fmla="*/ 39 h 4"/>
                  <a:gd name="T6" fmla="*/ 0 w 3"/>
                  <a:gd name="T7" fmla="*/ 25 h 4"/>
                  <a:gd name="T8" fmla="*/ 10 w 3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0" name="Freeform 4894">
                <a:extLst>
                  <a:ext uri="{FF2B5EF4-FFF2-40B4-BE49-F238E27FC236}">
                    <a16:creationId xmlns:a16="http://schemas.microsoft.com/office/drawing/2014/main" id="{9B6B7D7D-09A0-4EFF-A5BF-680D50853A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7" y="320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1" name="Freeform 4895">
                <a:extLst>
                  <a:ext uri="{FF2B5EF4-FFF2-40B4-BE49-F238E27FC236}">
                    <a16:creationId xmlns:a16="http://schemas.microsoft.com/office/drawing/2014/main" id="{6B4A8024-8835-4BC7-89EB-1412CD75A0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18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62" name="Oval 4896">
                <a:extLst>
                  <a:ext uri="{FF2B5EF4-FFF2-40B4-BE49-F238E27FC236}">
                    <a16:creationId xmlns:a16="http://schemas.microsoft.com/office/drawing/2014/main" id="{F09B8D5A-7362-42DC-B0AE-B075ABA471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5" y="394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3" name="Oval 4897">
                <a:extLst>
                  <a:ext uri="{FF2B5EF4-FFF2-40B4-BE49-F238E27FC236}">
                    <a16:creationId xmlns:a16="http://schemas.microsoft.com/office/drawing/2014/main" id="{2A1EA4B5-E4A1-4A2C-9D40-04D8E748E6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398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4" name="Oval 4898">
                <a:extLst>
                  <a:ext uri="{FF2B5EF4-FFF2-40B4-BE49-F238E27FC236}">
                    <a16:creationId xmlns:a16="http://schemas.microsoft.com/office/drawing/2014/main" id="{577CC413-72F8-4D97-B2B8-FF577F6610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91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5" name="Oval 4899">
                <a:extLst>
                  <a:ext uri="{FF2B5EF4-FFF2-40B4-BE49-F238E27FC236}">
                    <a16:creationId xmlns:a16="http://schemas.microsoft.com/office/drawing/2014/main" id="{57A4082A-ECAF-4EBF-9987-FAA8D1BF2A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9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6" name="Oval 4900">
                <a:extLst>
                  <a:ext uri="{FF2B5EF4-FFF2-40B4-BE49-F238E27FC236}">
                    <a16:creationId xmlns:a16="http://schemas.microsoft.com/office/drawing/2014/main" id="{427D672E-D4E6-4051-9C72-A146FAE4B9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6" y="3940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7" name="Oval 4901">
                <a:extLst>
                  <a:ext uri="{FF2B5EF4-FFF2-40B4-BE49-F238E27FC236}">
                    <a16:creationId xmlns:a16="http://schemas.microsoft.com/office/drawing/2014/main" id="{B243FFD0-06CB-4A2A-ACD2-ACB5E6111F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96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8" name="Oval 4902">
                <a:extLst>
                  <a:ext uri="{FF2B5EF4-FFF2-40B4-BE49-F238E27FC236}">
                    <a16:creationId xmlns:a16="http://schemas.microsoft.com/office/drawing/2014/main" id="{8B325B29-1467-4B0A-B79F-1659DD0AA7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90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69" name="Oval 4903">
                <a:extLst>
                  <a:ext uri="{FF2B5EF4-FFF2-40B4-BE49-F238E27FC236}">
                    <a16:creationId xmlns:a16="http://schemas.microsoft.com/office/drawing/2014/main" id="{AEBBBD42-527A-49E5-945F-375C9246AA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392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0" name="Oval 4904">
                <a:extLst>
                  <a:ext uri="{FF2B5EF4-FFF2-40B4-BE49-F238E27FC236}">
                    <a16:creationId xmlns:a16="http://schemas.microsoft.com/office/drawing/2014/main" id="{504A446F-5A67-4064-B5B3-3E41137FD9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8" y="396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1" name="Oval 4905">
                <a:extLst>
                  <a:ext uri="{FF2B5EF4-FFF2-40B4-BE49-F238E27FC236}">
                    <a16:creationId xmlns:a16="http://schemas.microsoft.com/office/drawing/2014/main" id="{19139570-AEE3-4E35-9C7B-A8F632EE21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9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2" name="Oval 4906">
                <a:extLst>
                  <a:ext uri="{FF2B5EF4-FFF2-40B4-BE49-F238E27FC236}">
                    <a16:creationId xmlns:a16="http://schemas.microsoft.com/office/drawing/2014/main" id="{03A4F955-D2BA-4DE6-A62B-F603F3A1C7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392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3" name="Oval 4907">
                <a:extLst>
                  <a:ext uri="{FF2B5EF4-FFF2-40B4-BE49-F238E27FC236}">
                    <a16:creationId xmlns:a16="http://schemas.microsoft.com/office/drawing/2014/main" id="{EA71DE18-10BF-4942-B899-36B8F52FCB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390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4" name="Oval 4908">
                <a:extLst>
                  <a:ext uri="{FF2B5EF4-FFF2-40B4-BE49-F238E27FC236}">
                    <a16:creationId xmlns:a16="http://schemas.microsoft.com/office/drawing/2014/main" id="{68E542A0-B002-4D24-AAA1-104EA0B93A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96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5" name="Oval 4909">
                <a:extLst>
                  <a:ext uri="{FF2B5EF4-FFF2-40B4-BE49-F238E27FC236}">
                    <a16:creationId xmlns:a16="http://schemas.microsoft.com/office/drawing/2014/main" id="{ACC14BEC-FB14-4E0E-A872-63B8BC293B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97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6" name="Oval 4910">
                <a:extLst>
                  <a:ext uri="{FF2B5EF4-FFF2-40B4-BE49-F238E27FC236}">
                    <a16:creationId xmlns:a16="http://schemas.microsoft.com/office/drawing/2014/main" id="{E946DF53-C84A-4ACD-89A2-8C1B7E5707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5" y="398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7" name="Oval 4911">
                <a:extLst>
                  <a:ext uri="{FF2B5EF4-FFF2-40B4-BE49-F238E27FC236}">
                    <a16:creationId xmlns:a16="http://schemas.microsoft.com/office/drawing/2014/main" id="{A7937CD6-E478-4F86-B03B-656506DE7E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392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8" name="Oval 4912">
                <a:extLst>
                  <a:ext uri="{FF2B5EF4-FFF2-40B4-BE49-F238E27FC236}">
                    <a16:creationId xmlns:a16="http://schemas.microsoft.com/office/drawing/2014/main" id="{77E35216-BAF5-4B11-9FAF-287B4435EA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390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79" name="Oval 4913">
                <a:extLst>
                  <a:ext uri="{FF2B5EF4-FFF2-40B4-BE49-F238E27FC236}">
                    <a16:creationId xmlns:a16="http://schemas.microsoft.com/office/drawing/2014/main" id="{80726381-9513-4FCB-8EBE-D3BE02DE7F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388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0" name="Oval 4914">
                <a:extLst>
                  <a:ext uri="{FF2B5EF4-FFF2-40B4-BE49-F238E27FC236}">
                    <a16:creationId xmlns:a16="http://schemas.microsoft.com/office/drawing/2014/main" id="{7D72B376-ECD1-4711-96A7-52DBC7421E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88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1" name="Oval 4915">
                <a:extLst>
                  <a:ext uri="{FF2B5EF4-FFF2-40B4-BE49-F238E27FC236}">
                    <a16:creationId xmlns:a16="http://schemas.microsoft.com/office/drawing/2014/main" id="{E809A89A-C2AA-46EC-877B-540CC07C92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38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2" name="Oval 4916">
                <a:extLst>
                  <a:ext uri="{FF2B5EF4-FFF2-40B4-BE49-F238E27FC236}">
                    <a16:creationId xmlns:a16="http://schemas.microsoft.com/office/drawing/2014/main" id="{C6B21833-945C-42FB-8FCB-4B0D0280B3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93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3" name="Oval 4917">
                <a:extLst>
                  <a:ext uri="{FF2B5EF4-FFF2-40B4-BE49-F238E27FC236}">
                    <a16:creationId xmlns:a16="http://schemas.microsoft.com/office/drawing/2014/main" id="{42A7A7DD-BFC3-4C25-BC4B-43CF16F26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397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4" name="Oval 4918">
                <a:extLst>
                  <a:ext uri="{FF2B5EF4-FFF2-40B4-BE49-F238E27FC236}">
                    <a16:creationId xmlns:a16="http://schemas.microsoft.com/office/drawing/2014/main" id="{B0EFC9D1-AB2D-4273-9620-86B2BC7EB7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4" y="391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5" name="Oval 4919">
                <a:extLst>
                  <a:ext uri="{FF2B5EF4-FFF2-40B4-BE49-F238E27FC236}">
                    <a16:creationId xmlns:a16="http://schemas.microsoft.com/office/drawing/2014/main" id="{09345A4D-7FC2-4340-A53B-4BFF88D72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394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6" name="Oval 4920">
                <a:extLst>
                  <a:ext uri="{FF2B5EF4-FFF2-40B4-BE49-F238E27FC236}">
                    <a16:creationId xmlns:a16="http://schemas.microsoft.com/office/drawing/2014/main" id="{3E3FB295-1FA2-4345-ADC0-69DC7B1412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3" y="393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7" name="Oval 4921">
                <a:extLst>
                  <a:ext uri="{FF2B5EF4-FFF2-40B4-BE49-F238E27FC236}">
                    <a16:creationId xmlns:a16="http://schemas.microsoft.com/office/drawing/2014/main" id="{168BE3F0-EC2D-4E13-BD5E-0F26A97FC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394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8" name="Oval 4922">
                <a:extLst>
                  <a:ext uri="{FF2B5EF4-FFF2-40B4-BE49-F238E27FC236}">
                    <a16:creationId xmlns:a16="http://schemas.microsoft.com/office/drawing/2014/main" id="{D61C5907-F308-415A-A647-C6F128B877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389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89" name="Oval 4923">
                <a:extLst>
                  <a:ext uri="{FF2B5EF4-FFF2-40B4-BE49-F238E27FC236}">
                    <a16:creationId xmlns:a16="http://schemas.microsoft.com/office/drawing/2014/main" id="{1D866DEC-DA40-4CBC-95EC-BD667BBD24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391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0" name="Oval 4924">
                <a:extLst>
                  <a:ext uri="{FF2B5EF4-FFF2-40B4-BE49-F238E27FC236}">
                    <a16:creationId xmlns:a16="http://schemas.microsoft.com/office/drawing/2014/main" id="{B84D128D-A30A-43BD-A688-3E145DACA5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395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1" name="Oval 4925">
                <a:extLst>
                  <a:ext uri="{FF2B5EF4-FFF2-40B4-BE49-F238E27FC236}">
                    <a16:creationId xmlns:a16="http://schemas.microsoft.com/office/drawing/2014/main" id="{833FE794-CEB6-4141-9136-E9FDE3FEC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93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2" name="Oval 4926">
                <a:extLst>
                  <a:ext uri="{FF2B5EF4-FFF2-40B4-BE49-F238E27FC236}">
                    <a16:creationId xmlns:a16="http://schemas.microsoft.com/office/drawing/2014/main" id="{C2CF052A-5147-45FF-9EAB-AD5B82274B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6" y="394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3" name="Oval 4927">
                <a:extLst>
                  <a:ext uri="{FF2B5EF4-FFF2-40B4-BE49-F238E27FC236}">
                    <a16:creationId xmlns:a16="http://schemas.microsoft.com/office/drawing/2014/main" id="{9A01E737-A522-4BCD-9195-7DEAE18027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96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4" name="Oval 4928">
                <a:extLst>
                  <a:ext uri="{FF2B5EF4-FFF2-40B4-BE49-F238E27FC236}">
                    <a16:creationId xmlns:a16="http://schemas.microsoft.com/office/drawing/2014/main" id="{180A9236-EABC-472F-8DC5-93BA3053E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98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5" name="Oval 4929">
                <a:extLst>
                  <a:ext uri="{FF2B5EF4-FFF2-40B4-BE49-F238E27FC236}">
                    <a16:creationId xmlns:a16="http://schemas.microsoft.com/office/drawing/2014/main" id="{F2420AB8-DE12-41AF-87AC-4FD8757A67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91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6" name="Oval 4930">
                <a:extLst>
                  <a:ext uri="{FF2B5EF4-FFF2-40B4-BE49-F238E27FC236}">
                    <a16:creationId xmlns:a16="http://schemas.microsoft.com/office/drawing/2014/main" id="{9C721233-BD6F-4970-A1F0-D00D96F225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392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7" name="Oval 4931">
                <a:extLst>
                  <a:ext uri="{FF2B5EF4-FFF2-40B4-BE49-F238E27FC236}">
                    <a16:creationId xmlns:a16="http://schemas.microsoft.com/office/drawing/2014/main" id="{3B504D60-38E4-4883-B99A-3136A4EE92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3909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8" name="Oval 4932">
                <a:extLst>
                  <a:ext uri="{FF2B5EF4-FFF2-40B4-BE49-F238E27FC236}">
                    <a16:creationId xmlns:a16="http://schemas.microsoft.com/office/drawing/2014/main" id="{68D222A8-0FE3-4CCC-BA88-3BBA8D88B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389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699" name="Oval 4933">
                <a:extLst>
                  <a:ext uri="{FF2B5EF4-FFF2-40B4-BE49-F238E27FC236}">
                    <a16:creationId xmlns:a16="http://schemas.microsoft.com/office/drawing/2014/main" id="{8EA1D4AD-9761-4259-B513-6402F2A4DA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0" y="394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0" name="Oval 4934">
                <a:extLst>
                  <a:ext uri="{FF2B5EF4-FFF2-40B4-BE49-F238E27FC236}">
                    <a16:creationId xmlns:a16="http://schemas.microsoft.com/office/drawing/2014/main" id="{84D8B638-D822-49DE-A43D-F36A676C23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396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1" name="Oval 4935">
                <a:extLst>
                  <a:ext uri="{FF2B5EF4-FFF2-40B4-BE49-F238E27FC236}">
                    <a16:creationId xmlns:a16="http://schemas.microsoft.com/office/drawing/2014/main" id="{81AAA7FB-01F6-45B4-825C-34054A3C59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0" y="397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2" name="Oval 4936">
                <a:extLst>
                  <a:ext uri="{FF2B5EF4-FFF2-40B4-BE49-F238E27FC236}">
                    <a16:creationId xmlns:a16="http://schemas.microsoft.com/office/drawing/2014/main" id="{DBC203D3-40F5-4302-B0F6-4566F119B1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3909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703" name="Oval 4937">
                <a:extLst>
                  <a:ext uri="{FF2B5EF4-FFF2-40B4-BE49-F238E27FC236}">
                    <a16:creationId xmlns:a16="http://schemas.microsoft.com/office/drawing/2014/main" id="{008E141A-DD27-4656-A646-2E2E856338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1" y="391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58" name="Group 5139">
              <a:extLst>
                <a:ext uri="{FF2B5EF4-FFF2-40B4-BE49-F238E27FC236}">
                  <a16:creationId xmlns:a16="http://schemas.microsoft.com/office/drawing/2014/main" id="{79171D8D-08CC-4A4F-878A-4DE2A20C4B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8" y="3687"/>
              <a:ext cx="451" cy="418"/>
              <a:chOff x="2638" y="3687"/>
              <a:chExt cx="451" cy="418"/>
            </a:xfrm>
          </p:grpSpPr>
          <p:sp>
            <p:nvSpPr>
              <p:cNvPr id="19304" name="Freeform 4939">
                <a:extLst>
                  <a:ext uri="{FF2B5EF4-FFF2-40B4-BE49-F238E27FC236}">
                    <a16:creationId xmlns:a16="http://schemas.microsoft.com/office/drawing/2014/main" id="{B869CD04-3B72-4B9B-91EC-7C56FE18E0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4014"/>
                <a:ext cx="13" cy="10"/>
              </a:xfrm>
              <a:custGeom>
                <a:avLst/>
                <a:gdLst>
                  <a:gd name="T0" fmla="*/ 33 w 4"/>
                  <a:gd name="T1" fmla="*/ 33 h 3"/>
                  <a:gd name="T2" fmla="*/ 10 w 4"/>
                  <a:gd name="T3" fmla="*/ 33 h 3"/>
                  <a:gd name="T4" fmla="*/ 10 w 4"/>
                  <a:gd name="T5" fmla="*/ 0 h 3"/>
                  <a:gd name="T6" fmla="*/ 33 w 4"/>
                  <a:gd name="T7" fmla="*/ 0 h 3"/>
                  <a:gd name="T8" fmla="*/ 3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2" y="3"/>
                      <a:pt x="1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5" name="Oval 4940">
                <a:extLst>
                  <a:ext uri="{FF2B5EF4-FFF2-40B4-BE49-F238E27FC236}">
                    <a16:creationId xmlns:a16="http://schemas.microsoft.com/office/drawing/2014/main" id="{047EA93B-AEBE-4B10-A98E-3173F39F1F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393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6" name="Freeform 4941">
                <a:extLst>
                  <a:ext uri="{FF2B5EF4-FFF2-40B4-BE49-F238E27FC236}">
                    <a16:creationId xmlns:a16="http://schemas.microsoft.com/office/drawing/2014/main" id="{91BC92DD-C5A1-45AA-8E4C-BEB717FA76D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961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0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07" name="Oval 4942">
                <a:extLst>
                  <a:ext uri="{FF2B5EF4-FFF2-40B4-BE49-F238E27FC236}">
                    <a16:creationId xmlns:a16="http://schemas.microsoft.com/office/drawing/2014/main" id="{886ED882-6280-42F5-8544-1D2FDFEF3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397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8" name="Oval 4943">
                <a:extLst>
                  <a:ext uri="{FF2B5EF4-FFF2-40B4-BE49-F238E27FC236}">
                    <a16:creationId xmlns:a16="http://schemas.microsoft.com/office/drawing/2014/main" id="{8C5173DA-4F8A-4760-80D8-A3496F658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95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9" name="Freeform 4944">
                <a:extLst>
                  <a:ext uri="{FF2B5EF4-FFF2-40B4-BE49-F238E27FC236}">
                    <a16:creationId xmlns:a16="http://schemas.microsoft.com/office/drawing/2014/main" id="{E92141B2-B77B-4554-B69E-DAFCF536AB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993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42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0" name="Freeform 4945">
                <a:extLst>
                  <a:ext uri="{FF2B5EF4-FFF2-40B4-BE49-F238E27FC236}">
                    <a16:creationId xmlns:a16="http://schemas.microsoft.com/office/drawing/2014/main" id="{CDDD2D93-4C99-4560-8D1E-45D8514AB1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986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1" name="Oval 4946">
                <a:extLst>
                  <a:ext uri="{FF2B5EF4-FFF2-40B4-BE49-F238E27FC236}">
                    <a16:creationId xmlns:a16="http://schemas.microsoft.com/office/drawing/2014/main" id="{2FB355D3-82C6-40B0-8D5A-4450A8BF34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0" y="38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2" name="Oval 4947">
                <a:extLst>
                  <a:ext uri="{FF2B5EF4-FFF2-40B4-BE49-F238E27FC236}">
                    <a16:creationId xmlns:a16="http://schemas.microsoft.com/office/drawing/2014/main" id="{4DB4D803-85BA-4D41-A939-9222FC6170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93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3" name="Oval 4948">
                <a:extLst>
                  <a:ext uri="{FF2B5EF4-FFF2-40B4-BE49-F238E27FC236}">
                    <a16:creationId xmlns:a16="http://schemas.microsoft.com/office/drawing/2014/main" id="{7FB6C0F3-9875-4271-8789-4CC48983CA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7" y="39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4" name="Oval 4949">
                <a:extLst>
                  <a:ext uri="{FF2B5EF4-FFF2-40B4-BE49-F238E27FC236}">
                    <a16:creationId xmlns:a16="http://schemas.microsoft.com/office/drawing/2014/main" id="{91FC348F-DB52-451F-BEB3-9DA399D605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57" y="38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5" name="Oval 4950">
                <a:extLst>
                  <a:ext uri="{FF2B5EF4-FFF2-40B4-BE49-F238E27FC236}">
                    <a16:creationId xmlns:a16="http://schemas.microsoft.com/office/drawing/2014/main" id="{0E722DC4-278C-4AE1-80BB-C2560CC3E1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387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16" name="Freeform 4951">
                <a:extLst>
                  <a:ext uri="{FF2B5EF4-FFF2-40B4-BE49-F238E27FC236}">
                    <a16:creationId xmlns:a16="http://schemas.microsoft.com/office/drawing/2014/main" id="{1DC60A39-D2A5-435D-80AF-C83E7E5D18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4024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7" name="Freeform 4952">
                <a:extLst>
                  <a:ext uri="{FF2B5EF4-FFF2-40B4-BE49-F238E27FC236}">
                    <a16:creationId xmlns:a16="http://schemas.microsoft.com/office/drawing/2014/main" id="{CA1E76EB-6E84-45DD-8663-971EB49EAB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4024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39 h 4"/>
                  <a:gd name="T4" fmla="*/ 14 w 4"/>
                  <a:gd name="T5" fmla="*/ 14 h 4"/>
                  <a:gd name="T6" fmla="*/ 39 w 4"/>
                  <a:gd name="T7" fmla="*/ 0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8" name="Freeform 4953">
                <a:extLst>
                  <a:ext uri="{FF2B5EF4-FFF2-40B4-BE49-F238E27FC236}">
                    <a16:creationId xmlns:a16="http://schemas.microsoft.com/office/drawing/2014/main" id="{3DD30780-6B54-44EC-A2B5-53544F5E25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4000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49 h 4"/>
                  <a:gd name="T4" fmla="*/ 0 w 4"/>
                  <a:gd name="T5" fmla="*/ 14 h 4"/>
                  <a:gd name="T6" fmla="*/ 39 w 4"/>
                  <a:gd name="T7" fmla="*/ 14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1" y="4"/>
                      <a:pt x="1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19" name="Freeform 4954">
                <a:extLst>
                  <a:ext uri="{FF2B5EF4-FFF2-40B4-BE49-F238E27FC236}">
                    <a16:creationId xmlns:a16="http://schemas.microsoft.com/office/drawing/2014/main" id="{2E312D0C-D078-4634-B8AB-7173801BBB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4014"/>
                <a:ext cx="13" cy="14"/>
              </a:xfrm>
              <a:custGeom>
                <a:avLst/>
                <a:gdLst>
                  <a:gd name="T0" fmla="*/ 42 w 4"/>
                  <a:gd name="T1" fmla="*/ 39 h 4"/>
                  <a:gd name="T2" fmla="*/ 10 w 4"/>
                  <a:gd name="T3" fmla="*/ 49 h 4"/>
                  <a:gd name="T4" fmla="*/ 10 w 4"/>
                  <a:gd name="T5" fmla="*/ 14 h 4"/>
                  <a:gd name="T6" fmla="*/ 33 w 4"/>
                  <a:gd name="T7" fmla="*/ 14 h 4"/>
                  <a:gd name="T8" fmla="*/ 42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3" y="0"/>
                      <a:pt x="3" y="1"/>
                    </a:cubicBezTo>
                    <a:cubicBezTo>
                      <a:pt x="4" y="1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0" name="Freeform 4955">
                <a:extLst>
                  <a:ext uri="{FF2B5EF4-FFF2-40B4-BE49-F238E27FC236}">
                    <a16:creationId xmlns:a16="http://schemas.microsoft.com/office/drawing/2014/main" id="{B7BEF46B-BEA0-47BE-A968-CB1F92CBE4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4035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21" name="Oval 4956">
                <a:extLst>
                  <a:ext uri="{FF2B5EF4-FFF2-40B4-BE49-F238E27FC236}">
                    <a16:creationId xmlns:a16="http://schemas.microsoft.com/office/drawing/2014/main" id="{33431257-2ED2-4AB0-9292-8C4A0E3D4D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38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2" name="Oval 4957">
                <a:extLst>
                  <a:ext uri="{FF2B5EF4-FFF2-40B4-BE49-F238E27FC236}">
                    <a16:creationId xmlns:a16="http://schemas.microsoft.com/office/drawing/2014/main" id="{D872F315-CD92-4845-9135-DB48DAD68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384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3" name="Oval 4958">
                <a:extLst>
                  <a:ext uri="{FF2B5EF4-FFF2-40B4-BE49-F238E27FC236}">
                    <a16:creationId xmlns:a16="http://schemas.microsoft.com/office/drawing/2014/main" id="{C9640781-E35D-4478-8A5B-7F9602E2F0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0" y="382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4" name="Oval 4959">
                <a:extLst>
                  <a:ext uri="{FF2B5EF4-FFF2-40B4-BE49-F238E27FC236}">
                    <a16:creationId xmlns:a16="http://schemas.microsoft.com/office/drawing/2014/main" id="{AFDBE3F1-8785-4657-A8F3-F807CCB8A4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3866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5" name="Oval 4960">
                <a:extLst>
                  <a:ext uri="{FF2B5EF4-FFF2-40B4-BE49-F238E27FC236}">
                    <a16:creationId xmlns:a16="http://schemas.microsoft.com/office/drawing/2014/main" id="{EBC5F81D-400C-4223-BD79-56FE41B92A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0" y="388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6" name="Oval 4961">
                <a:extLst>
                  <a:ext uri="{FF2B5EF4-FFF2-40B4-BE49-F238E27FC236}">
                    <a16:creationId xmlns:a16="http://schemas.microsoft.com/office/drawing/2014/main" id="{451D751B-C719-4177-9862-30FA5A0061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3866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7" name="Oval 4962">
                <a:extLst>
                  <a:ext uri="{FF2B5EF4-FFF2-40B4-BE49-F238E27FC236}">
                    <a16:creationId xmlns:a16="http://schemas.microsoft.com/office/drawing/2014/main" id="{A24A074F-99EC-4AB8-B31E-4712D63456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387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8" name="Oval 4963">
                <a:extLst>
                  <a:ext uri="{FF2B5EF4-FFF2-40B4-BE49-F238E27FC236}">
                    <a16:creationId xmlns:a16="http://schemas.microsoft.com/office/drawing/2014/main" id="{96A7FF99-6BFA-4B16-96DB-8ACE4A3278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88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29" name="Oval 4964">
                <a:extLst>
                  <a:ext uri="{FF2B5EF4-FFF2-40B4-BE49-F238E27FC236}">
                    <a16:creationId xmlns:a16="http://schemas.microsoft.com/office/drawing/2014/main" id="{DB59C21C-BA1A-4D50-9A53-E573CA29D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83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0" name="Oval 4965">
                <a:extLst>
                  <a:ext uri="{FF2B5EF4-FFF2-40B4-BE49-F238E27FC236}">
                    <a16:creationId xmlns:a16="http://schemas.microsoft.com/office/drawing/2014/main" id="{2E6CCC54-80F7-4CBE-8981-87548BBD5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874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1" name="Oval 4966">
                <a:extLst>
                  <a:ext uri="{FF2B5EF4-FFF2-40B4-BE49-F238E27FC236}">
                    <a16:creationId xmlns:a16="http://schemas.microsoft.com/office/drawing/2014/main" id="{2B67F2A4-57A2-4607-9134-2ED8EA92A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381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2" name="Oval 4967">
                <a:extLst>
                  <a:ext uri="{FF2B5EF4-FFF2-40B4-BE49-F238E27FC236}">
                    <a16:creationId xmlns:a16="http://schemas.microsoft.com/office/drawing/2014/main" id="{150957D8-7801-48AB-A37C-61647971FB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84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3" name="Oval 4968">
                <a:extLst>
                  <a:ext uri="{FF2B5EF4-FFF2-40B4-BE49-F238E27FC236}">
                    <a16:creationId xmlns:a16="http://schemas.microsoft.com/office/drawing/2014/main" id="{504C9D8D-1EDB-45B9-9B4D-BC8C5B5BF6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82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4" name="Oval 4969">
                <a:extLst>
                  <a:ext uri="{FF2B5EF4-FFF2-40B4-BE49-F238E27FC236}">
                    <a16:creationId xmlns:a16="http://schemas.microsoft.com/office/drawing/2014/main" id="{9B51150E-3EC6-47D7-AB64-C583457F7B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8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5" name="Oval 4970">
                <a:extLst>
                  <a:ext uri="{FF2B5EF4-FFF2-40B4-BE49-F238E27FC236}">
                    <a16:creationId xmlns:a16="http://schemas.microsoft.com/office/drawing/2014/main" id="{3BA63A45-050B-4B7F-B6FA-423CA55CC5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7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6" name="Oval 4971">
                <a:extLst>
                  <a:ext uri="{FF2B5EF4-FFF2-40B4-BE49-F238E27FC236}">
                    <a16:creationId xmlns:a16="http://schemas.microsoft.com/office/drawing/2014/main" id="{AC099BFA-A30B-4C3C-BF61-C697028360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81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7" name="Oval 4972">
                <a:extLst>
                  <a:ext uri="{FF2B5EF4-FFF2-40B4-BE49-F238E27FC236}">
                    <a16:creationId xmlns:a16="http://schemas.microsoft.com/office/drawing/2014/main" id="{8166D041-64AA-4A01-96B2-EFBC9E0EA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8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8" name="Oval 4973">
                <a:extLst>
                  <a:ext uri="{FF2B5EF4-FFF2-40B4-BE49-F238E27FC236}">
                    <a16:creationId xmlns:a16="http://schemas.microsoft.com/office/drawing/2014/main" id="{DD5757F5-E356-42CF-883E-5EEAB50C9A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8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39" name="Oval 4974">
                <a:extLst>
                  <a:ext uri="{FF2B5EF4-FFF2-40B4-BE49-F238E27FC236}">
                    <a16:creationId xmlns:a16="http://schemas.microsoft.com/office/drawing/2014/main" id="{69A24A5B-5AC9-4390-AEC0-39BE467F9A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3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0" name="Oval 4975">
                <a:extLst>
                  <a:ext uri="{FF2B5EF4-FFF2-40B4-BE49-F238E27FC236}">
                    <a16:creationId xmlns:a16="http://schemas.microsoft.com/office/drawing/2014/main" id="{94FFA8F2-BD5E-4973-9A3A-47E6712D5E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3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1" name="Oval 4976">
                <a:extLst>
                  <a:ext uri="{FF2B5EF4-FFF2-40B4-BE49-F238E27FC236}">
                    <a16:creationId xmlns:a16="http://schemas.microsoft.com/office/drawing/2014/main" id="{5EE92B31-C8C0-44CE-9B03-77E5CBBCD6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384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2" name="Oval 4977">
                <a:extLst>
                  <a:ext uri="{FF2B5EF4-FFF2-40B4-BE49-F238E27FC236}">
                    <a16:creationId xmlns:a16="http://schemas.microsoft.com/office/drawing/2014/main" id="{58D29B50-E05F-4FF2-8252-C17FC2FAA4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866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3" name="Oval 4978">
                <a:extLst>
                  <a:ext uri="{FF2B5EF4-FFF2-40B4-BE49-F238E27FC236}">
                    <a16:creationId xmlns:a16="http://schemas.microsoft.com/office/drawing/2014/main" id="{95990367-9838-4085-A968-BD19C4F521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87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4" name="Oval 4979">
                <a:extLst>
                  <a:ext uri="{FF2B5EF4-FFF2-40B4-BE49-F238E27FC236}">
                    <a16:creationId xmlns:a16="http://schemas.microsoft.com/office/drawing/2014/main" id="{672A6596-6DD7-43BC-897E-4240F99D3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8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5" name="Oval 4980">
                <a:extLst>
                  <a:ext uri="{FF2B5EF4-FFF2-40B4-BE49-F238E27FC236}">
                    <a16:creationId xmlns:a16="http://schemas.microsoft.com/office/drawing/2014/main" id="{A0E11006-0C40-4BA3-BC6E-47201FE4E7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78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6" name="Oval 4981">
                <a:extLst>
                  <a:ext uri="{FF2B5EF4-FFF2-40B4-BE49-F238E27FC236}">
                    <a16:creationId xmlns:a16="http://schemas.microsoft.com/office/drawing/2014/main" id="{2B25D691-43A7-4411-A690-3C892CC885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7" y="377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7" name="Oval 4982">
                <a:extLst>
                  <a:ext uri="{FF2B5EF4-FFF2-40B4-BE49-F238E27FC236}">
                    <a16:creationId xmlns:a16="http://schemas.microsoft.com/office/drawing/2014/main" id="{879C3351-BBBB-437D-ABD4-92C659980A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7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8" name="Oval 4983">
                <a:extLst>
                  <a:ext uri="{FF2B5EF4-FFF2-40B4-BE49-F238E27FC236}">
                    <a16:creationId xmlns:a16="http://schemas.microsoft.com/office/drawing/2014/main" id="{C1167275-1D31-4866-8702-B164C9E33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789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49" name="Oval 4984">
                <a:extLst>
                  <a:ext uri="{FF2B5EF4-FFF2-40B4-BE49-F238E27FC236}">
                    <a16:creationId xmlns:a16="http://schemas.microsoft.com/office/drawing/2014/main" id="{2E7D4118-909C-43E9-A904-D64E3D502B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76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0" name="Oval 4985">
                <a:extLst>
                  <a:ext uri="{FF2B5EF4-FFF2-40B4-BE49-F238E27FC236}">
                    <a16:creationId xmlns:a16="http://schemas.microsoft.com/office/drawing/2014/main" id="{6310A1CE-1931-4234-BD46-B9552A7772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74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1" name="Oval 4986">
                <a:extLst>
                  <a:ext uri="{FF2B5EF4-FFF2-40B4-BE49-F238E27FC236}">
                    <a16:creationId xmlns:a16="http://schemas.microsoft.com/office/drawing/2014/main" id="{55E25214-0C49-4DE0-92D0-668E1E6DD0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376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2" name="Oval 4987">
                <a:extLst>
                  <a:ext uri="{FF2B5EF4-FFF2-40B4-BE49-F238E27FC236}">
                    <a16:creationId xmlns:a16="http://schemas.microsoft.com/office/drawing/2014/main" id="{E2338639-0E8C-4F8A-9B6C-26194A0A59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387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3" name="Oval 4988">
                <a:extLst>
                  <a:ext uri="{FF2B5EF4-FFF2-40B4-BE49-F238E27FC236}">
                    <a16:creationId xmlns:a16="http://schemas.microsoft.com/office/drawing/2014/main" id="{2D756128-2002-4A10-95C2-3229D4312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8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4" name="Oval 4989">
                <a:extLst>
                  <a:ext uri="{FF2B5EF4-FFF2-40B4-BE49-F238E27FC236}">
                    <a16:creationId xmlns:a16="http://schemas.microsoft.com/office/drawing/2014/main" id="{05EB5FC2-6AA2-4821-AE07-0CB0EE55D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87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5" name="Oval 4990">
                <a:extLst>
                  <a:ext uri="{FF2B5EF4-FFF2-40B4-BE49-F238E27FC236}">
                    <a16:creationId xmlns:a16="http://schemas.microsoft.com/office/drawing/2014/main" id="{BEF321FF-7380-4DAB-84C0-480725A50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87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6" name="Oval 4991">
                <a:extLst>
                  <a:ext uri="{FF2B5EF4-FFF2-40B4-BE49-F238E27FC236}">
                    <a16:creationId xmlns:a16="http://schemas.microsoft.com/office/drawing/2014/main" id="{666B361A-0DC6-41A2-B9CF-26A8BF88C9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8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7" name="Oval 4992">
                <a:extLst>
                  <a:ext uri="{FF2B5EF4-FFF2-40B4-BE49-F238E27FC236}">
                    <a16:creationId xmlns:a16="http://schemas.microsoft.com/office/drawing/2014/main" id="{B0C243F7-F3E3-4F84-83DE-078A20408C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6" y="3824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8" name="Oval 4993">
                <a:extLst>
                  <a:ext uri="{FF2B5EF4-FFF2-40B4-BE49-F238E27FC236}">
                    <a16:creationId xmlns:a16="http://schemas.microsoft.com/office/drawing/2014/main" id="{75CC4B91-AF74-4C5F-B480-A008AC8833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8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59" name="Oval 4994">
                <a:extLst>
                  <a:ext uri="{FF2B5EF4-FFF2-40B4-BE49-F238E27FC236}">
                    <a16:creationId xmlns:a16="http://schemas.microsoft.com/office/drawing/2014/main" id="{BE35EEEF-91D4-4589-A33F-5C9BEFCC51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373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0" name="Oval 4995">
                <a:extLst>
                  <a:ext uri="{FF2B5EF4-FFF2-40B4-BE49-F238E27FC236}">
                    <a16:creationId xmlns:a16="http://schemas.microsoft.com/office/drawing/2014/main" id="{BDD17021-22B6-4958-867B-973F0D038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7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1" name="Oval 4996">
                <a:extLst>
                  <a:ext uri="{FF2B5EF4-FFF2-40B4-BE49-F238E27FC236}">
                    <a16:creationId xmlns:a16="http://schemas.microsoft.com/office/drawing/2014/main" id="{376E0B20-DC96-4B6F-BB58-57CDC654B7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2" y="381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2" name="Oval 4997">
                <a:extLst>
                  <a:ext uri="{FF2B5EF4-FFF2-40B4-BE49-F238E27FC236}">
                    <a16:creationId xmlns:a16="http://schemas.microsoft.com/office/drawing/2014/main" id="{6CF93BAF-BF80-435A-BBBA-8C5135145A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385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3" name="Oval 4998">
                <a:extLst>
                  <a:ext uri="{FF2B5EF4-FFF2-40B4-BE49-F238E27FC236}">
                    <a16:creationId xmlns:a16="http://schemas.microsoft.com/office/drawing/2014/main" id="{93BB6037-5273-495D-8FB6-CB3490BEBA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6" y="381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4" name="Oval 4999">
                <a:extLst>
                  <a:ext uri="{FF2B5EF4-FFF2-40B4-BE49-F238E27FC236}">
                    <a16:creationId xmlns:a16="http://schemas.microsoft.com/office/drawing/2014/main" id="{5A8F91E7-2270-4D11-986B-D7BEC4EE1C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83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5" name="Oval 5000">
                <a:extLst>
                  <a:ext uri="{FF2B5EF4-FFF2-40B4-BE49-F238E27FC236}">
                    <a16:creationId xmlns:a16="http://schemas.microsoft.com/office/drawing/2014/main" id="{5D189452-E698-4B07-9035-AF47B57FCA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381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6" name="Oval 5001">
                <a:extLst>
                  <a:ext uri="{FF2B5EF4-FFF2-40B4-BE49-F238E27FC236}">
                    <a16:creationId xmlns:a16="http://schemas.microsoft.com/office/drawing/2014/main" id="{D72FD74F-C1FB-4432-BBCC-0733C21AC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38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7" name="Oval 5002">
                <a:extLst>
                  <a:ext uri="{FF2B5EF4-FFF2-40B4-BE49-F238E27FC236}">
                    <a16:creationId xmlns:a16="http://schemas.microsoft.com/office/drawing/2014/main" id="{7DA6426F-54B6-4EEC-AFDA-41607973D7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387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8" name="Oval 5003">
                <a:extLst>
                  <a:ext uri="{FF2B5EF4-FFF2-40B4-BE49-F238E27FC236}">
                    <a16:creationId xmlns:a16="http://schemas.microsoft.com/office/drawing/2014/main" id="{412D5DED-3156-4603-9AED-CA144631CD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385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69" name="Oval 5004">
                <a:extLst>
                  <a:ext uri="{FF2B5EF4-FFF2-40B4-BE49-F238E27FC236}">
                    <a16:creationId xmlns:a16="http://schemas.microsoft.com/office/drawing/2014/main" id="{0A7916B3-8A7D-48FF-A356-8B2E43C193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3" y="38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0" name="Oval 5005">
                <a:extLst>
                  <a:ext uri="{FF2B5EF4-FFF2-40B4-BE49-F238E27FC236}">
                    <a16:creationId xmlns:a16="http://schemas.microsoft.com/office/drawing/2014/main" id="{8FB66D94-6DF4-4384-8A6F-95C24053F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38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1" name="Oval 5006">
                <a:extLst>
                  <a:ext uri="{FF2B5EF4-FFF2-40B4-BE49-F238E27FC236}">
                    <a16:creationId xmlns:a16="http://schemas.microsoft.com/office/drawing/2014/main" id="{08586E5F-B04D-41D5-BF53-721A2C872D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8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2" name="Oval 5007">
                <a:extLst>
                  <a:ext uri="{FF2B5EF4-FFF2-40B4-BE49-F238E27FC236}">
                    <a16:creationId xmlns:a16="http://schemas.microsoft.com/office/drawing/2014/main" id="{2FFE4223-6F59-44E0-A7B9-60EAD433FD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380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3" name="Oval 5008">
                <a:extLst>
                  <a:ext uri="{FF2B5EF4-FFF2-40B4-BE49-F238E27FC236}">
                    <a16:creationId xmlns:a16="http://schemas.microsoft.com/office/drawing/2014/main" id="{EF6A35F3-AE5D-470E-B111-05A27D4A46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1" y="38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4" name="Oval 5009">
                <a:extLst>
                  <a:ext uri="{FF2B5EF4-FFF2-40B4-BE49-F238E27FC236}">
                    <a16:creationId xmlns:a16="http://schemas.microsoft.com/office/drawing/2014/main" id="{6A96A0BE-5FFA-4149-AE5A-1982D113FC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38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5" name="Oval 5010">
                <a:extLst>
                  <a:ext uri="{FF2B5EF4-FFF2-40B4-BE49-F238E27FC236}">
                    <a16:creationId xmlns:a16="http://schemas.microsoft.com/office/drawing/2014/main" id="{823AC0C5-3D93-462B-9F95-F3D414326E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83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6" name="Oval 5011">
                <a:extLst>
                  <a:ext uri="{FF2B5EF4-FFF2-40B4-BE49-F238E27FC236}">
                    <a16:creationId xmlns:a16="http://schemas.microsoft.com/office/drawing/2014/main" id="{20ED71C3-536F-4BAF-90FA-B72B520C86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385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7" name="Oval 5012">
                <a:extLst>
                  <a:ext uri="{FF2B5EF4-FFF2-40B4-BE49-F238E27FC236}">
                    <a16:creationId xmlns:a16="http://schemas.microsoft.com/office/drawing/2014/main" id="{20839A6B-77C8-4875-AC6F-2082034FDE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5" y="38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8" name="Oval 5013">
                <a:extLst>
                  <a:ext uri="{FF2B5EF4-FFF2-40B4-BE49-F238E27FC236}">
                    <a16:creationId xmlns:a16="http://schemas.microsoft.com/office/drawing/2014/main" id="{40D1F0DC-A826-4782-96D7-A282F2D3F3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80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79" name="Oval 5014">
                <a:extLst>
                  <a:ext uri="{FF2B5EF4-FFF2-40B4-BE49-F238E27FC236}">
                    <a16:creationId xmlns:a16="http://schemas.microsoft.com/office/drawing/2014/main" id="{5D0E8132-2DB1-46B9-8A03-92D372DF1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81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0" name="Oval 5015">
                <a:extLst>
                  <a:ext uri="{FF2B5EF4-FFF2-40B4-BE49-F238E27FC236}">
                    <a16:creationId xmlns:a16="http://schemas.microsoft.com/office/drawing/2014/main" id="{060CFFA6-8CE2-4CEE-833E-8EFCB1891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3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1" name="Oval 5016">
                <a:extLst>
                  <a:ext uri="{FF2B5EF4-FFF2-40B4-BE49-F238E27FC236}">
                    <a16:creationId xmlns:a16="http://schemas.microsoft.com/office/drawing/2014/main" id="{D8F1569F-679D-458D-8394-F65DE2A11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378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2" name="Oval 5017">
                <a:extLst>
                  <a:ext uri="{FF2B5EF4-FFF2-40B4-BE49-F238E27FC236}">
                    <a16:creationId xmlns:a16="http://schemas.microsoft.com/office/drawing/2014/main" id="{A5A62151-CFAB-4C44-82A5-8D75A03DE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2" y="38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3" name="Oval 5018">
                <a:extLst>
                  <a:ext uri="{FF2B5EF4-FFF2-40B4-BE49-F238E27FC236}">
                    <a16:creationId xmlns:a16="http://schemas.microsoft.com/office/drawing/2014/main" id="{CE55D54F-87F7-4D4A-9B02-6382B4B8653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386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4" name="Oval 5019">
                <a:extLst>
                  <a:ext uri="{FF2B5EF4-FFF2-40B4-BE49-F238E27FC236}">
                    <a16:creationId xmlns:a16="http://schemas.microsoft.com/office/drawing/2014/main" id="{36BE764A-2A1C-4B9A-846E-1BC3A0E666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386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5" name="Oval 5020">
                <a:extLst>
                  <a:ext uri="{FF2B5EF4-FFF2-40B4-BE49-F238E27FC236}">
                    <a16:creationId xmlns:a16="http://schemas.microsoft.com/office/drawing/2014/main" id="{491B5C91-71AE-48E6-87EB-AE9E2DE95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40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6" name="Oval 5021">
                <a:extLst>
                  <a:ext uri="{FF2B5EF4-FFF2-40B4-BE49-F238E27FC236}">
                    <a16:creationId xmlns:a16="http://schemas.microsoft.com/office/drawing/2014/main" id="{BA1CC32A-E2EB-4CB0-A16C-55A787504B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402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7" name="Oval 5022">
                <a:extLst>
                  <a:ext uri="{FF2B5EF4-FFF2-40B4-BE49-F238E27FC236}">
                    <a16:creationId xmlns:a16="http://schemas.microsoft.com/office/drawing/2014/main" id="{46E74977-03FA-4423-8E5F-0C6ADD8BAA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4" y="403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8" name="Oval 5023">
                <a:extLst>
                  <a:ext uri="{FF2B5EF4-FFF2-40B4-BE49-F238E27FC236}">
                    <a16:creationId xmlns:a16="http://schemas.microsoft.com/office/drawing/2014/main" id="{E386E19D-1A5B-45DD-9476-293FDA4CAA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402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89" name="Oval 5024">
                <a:extLst>
                  <a:ext uri="{FF2B5EF4-FFF2-40B4-BE49-F238E27FC236}">
                    <a16:creationId xmlns:a16="http://schemas.microsoft.com/office/drawing/2014/main" id="{B5AC18A1-AAE6-4F57-91D4-762889A03C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5" y="406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0" name="Oval 5025">
                <a:extLst>
                  <a:ext uri="{FF2B5EF4-FFF2-40B4-BE49-F238E27FC236}">
                    <a16:creationId xmlns:a16="http://schemas.microsoft.com/office/drawing/2014/main" id="{50E87123-841E-4A18-B71D-C241B8474D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6" y="400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1" name="Oval 5026">
                <a:extLst>
                  <a:ext uri="{FF2B5EF4-FFF2-40B4-BE49-F238E27FC236}">
                    <a16:creationId xmlns:a16="http://schemas.microsoft.com/office/drawing/2014/main" id="{25AA9BA9-170A-424E-92C4-BE0AAADA6C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407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2" name="Oval 5027">
                <a:extLst>
                  <a:ext uri="{FF2B5EF4-FFF2-40B4-BE49-F238E27FC236}">
                    <a16:creationId xmlns:a16="http://schemas.microsoft.com/office/drawing/2014/main" id="{93BDE049-CD49-4A4C-8FCD-42CC8BE71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4010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3" name="Oval 5028">
                <a:extLst>
                  <a:ext uri="{FF2B5EF4-FFF2-40B4-BE49-F238E27FC236}">
                    <a16:creationId xmlns:a16="http://schemas.microsoft.com/office/drawing/2014/main" id="{860B99B0-EF32-4881-A41F-4CDA513399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68" y="404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4" name="Oval 5029">
                <a:extLst>
                  <a:ext uri="{FF2B5EF4-FFF2-40B4-BE49-F238E27FC236}">
                    <a16:creationId xmlns:a16="http://schemas.microsoft.com/office/drawing/2014/main" id="{936F25CA-56D8-4336-B1E7-9F81C23D02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405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5" name="Oval 5030">
                <a:extLst>
                  <a:ext uri="{FF2B5EF4-FFF2-40B4-BE49-F238E27FC236}">
                    <a16:creationId xmlns:a16="http://schemas.microsoft.com/office/drawing/2014/main" id="{47F641B6-760A-4E75-B984-E9090856C9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9" y="400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6" name="Oval 5031">
                <a:extLst>
                  <a:ext uri="{FF2B5EF4-FFF2-40B4-BE49-F238E27FC236}">
                    <a16:creationId xmlns:a16="http://schemas.microsoft.com/office/drawing/2014/main" id="{93871F2C-B94B-467D-9985-89AD56A863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406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7" name="Oval 5032">
                <a:extLst>
                  <a:ext uri="{FF2B5EF4-FFF2-40B4-BE49-F238E27FC236}">
                    <a16:creationId xmlns:a16="http://schemas.microsoft.com/office/drawing/2014/main" id="{B1760C51-C491-4304-831B-F4A018AA1D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5" y="40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8" name="Oval 5033">
                <a:extLst>
                  <a:ext uri="{FF2B5EF4-FFF2-40B4-BE49-F238E27FC236}">
                    <a16:creationId xmlns:a16="http://schemas.microsoft.com/office/drawing/2014/main" id="{6E6BA48C-2278-4D1C-96CF-DF8BE4F529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403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99" name="Oval 5034">
                <a:extLst>
                  <a:ext uri="{FF2B5EF4-FFF2-40B4-BE49-F238E27FC236}">
                    <a16:creationId xmlns:a16="http://schemas.microsoft.com/office/drawing/2014/main" id="{C47AF03B-4FB5-4403-A736-1C3EAA5158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400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0" name="Oval 5035">
                <a:extLst>
                  <a:ext uri="{FF2B5EF4-FFF2-40B4-BE49-F238E27FC236}">
                    <a16:creationId xmlns:a16="http://schemas.microsoft.com/office/drawing/2014/main" id="{85350074-FF39-475A-86EF-04C0432247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6" y="402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1" name="Oval 5036">
                <a:extLst>
                  <a:ext uri="{FF2B5EF4-FFF2-40B4-BE49-F238E27FC236}">
                    <a16:creationId xmlns:a16="http://schemas.microsoft.com/office/drawing/2014/main" id="{38A89C73-4AC3-4E3C-A9B7-72678B6257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4028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2" name="Oval 5037">
                <a:extLst>
                  <a:ext uri="{FF2B5EF4-FFF2-40B4-BE49-F238E27FC236}">
                    <a16:creationId xmlns:a16="http://schemas.microsoft.com/office/drawing/2014/main" id="{A4BA3DBB-193C-4F0A-8C41-8CDBFFB69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2" y="40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3" name="Oval 5038">
                <a:extLst>
                  <a:ext uri="{FF2B5EF4-FFF2-40B4-BE49-F238E27FC236}">
                    <a16:creationId xmlns:a16="http://schemas.microsoft.com/office/drawing/2014/main" id="{AA721B12-10A8-4F31-9AC5-BDC3268A82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2" y="404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4" name="Oval 5039">
                <a:extLst>
                  <a:ext uri="{FF2B5EF4-FFF2-40B4-BE49-F238E27FC236}">
                    <a16:creationId xmlns:a16="http://schemas.microsoft.com/office/drawing/2014/main" id="{5441136F-C0FD-419D-B090-3318ABF745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4038"/>
                <a:ext cx="14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5" name="Oval 5040">
                <a:extLst>
                  <a:ext uri="{FF2B5EF4-FFF2-40B4-BE49-F238E27FC236}">
                    <a16:creationId xmlns:a16="http://schemas.microsoft.com/office/drawing/2014/main" id="{E07BE461-208E-43BF-861D-CC202CB4E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399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6" name="Oval 5041">
                <a:extLst>
                  <a:ext uri="{FF2B5EF4-FFF2-40B4-BE49-F238E27FC236}">
                    <a16:creationId xmlns:a16="http://schemas.microsoft.com/office/drawing/2014/main" id="{64499DAE-354A-4646-AF9E-6042FB36E5A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8" y="40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7" name="Oval 5042">
                <a:extLst>
                  <a:ext uri="{FF2B5EF4-FFF2-40B4-BE49-F238E27FC236}">
                    <a16:creationId xmlns:a16="http://schemas.microsoft.com/office/drawing/2014/main" id="{7A2178B2-6164-4412-BE45-FDAE11002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9" y="402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8" name="Oval 5043">
                <a:extLst>
                  <a:ext uri="{FF2B5EF4-FFF2-40B4-BE49-F238E27FC236}">
                    <a16:creationId xmlns:a16="http://schemas.microsoft.com/office/drawing/2014/main" id="{C83A1A51-FCBB-4278-B07A-0243415330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4045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09" name="Oval 5044">
                <a:extLst>
                  <a:ext uri="{FF2B5EF4-FFF2-40B4-BE49-F238E27FC236}">
                    <a16:creationId xmlns:a16="http://schemas.microsoft.com/office/drawing/2014/main" id="{8726356A-9232-4E72-95F7-2BF39F86B0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9" y="405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0" name="Oval 5045">
                <a:extLst>
                  <a:ext uri="{FF2B5EF4-FFF2-40B4-BE49-F238E27FC236}">
                    <a16:creationId xmlns:a16="http://schemas.microsoft.com/office/drawing/2014/main" id="{C3969ACC-0458-4AE9-BE02-0F1787DCAE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407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1" name="Oval 5046">
                <a:extLst>
                  <a:ext uri="{FF2B5EF4-FFF2-40B4-BE49-F238E27FC236}">
                    <a16:creationId xmlns:a16="http://schemas.microsoft.com/office/drawing/2014/main" id="{7E7D0464-39F6-4770-9C73-9BED769118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404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2" name="Oval 5047">
                <a:extLst>
                  <a:ext uri="{FF2B5EF4-FFF2-40B4-BE49-F238E27FC236}">
                    <a16:creationId xmlns:a16="http://schemas.microsoft.com/office/drawing/2014/main" id="{FE628A2A-0F7B-45F0-ABDE-7F8D7DCEDF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6" y="4045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3" name="Oval 5048">
                <a:extLst>
                  <a:ext uri="{FF2B5EF4-FFF2-40B4-BE49-F238E27FC236}">
                    <a16:creationId xmlns:a16="http://schemas.microsoft.com/office/drawing/2014/main" id="{914C80A4-5C0F-4E63-9249-7E7FD09460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9" y="40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4" name="Oval 5049">
                <a:extLst>
                  <a:ext uri="{FF2B5EF4-FFF2-40B4-BE49-F238E27FC236}">
                    <a16:creationId xmlns:a16="http://schemas.microsoft.com/office/drawing/2014/main" id="{472D9379-75DF-4ADA-BDBA-2EDB02D817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2" y="407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5" name="Freeform 5050">
                <a:extLst>
                  <a:ext uri="{FF2B5EF4-FFF2-40B4-BE49-F238E27FC236}">
                    <a16:creationId xmlns:a16="http://schemas.microsoft.com/office/drawing/2014/main" id="{140DCEEB-887A-4949-93D6-380C4F4338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3972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0 w 4"/>
                  <a:gd name="T3" fmla="*/ 49 h 4"/>
                  <a:gd name="T4" fmla="*/ 0 w 4"/>
                  <a:gd name="T5" fmla="*/ 14 h 4"/>
                  <a:gd name="T6" fmla="*/ 33 w 4"/>
                  <a:gd name="T7" fmla="*/ 14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2" y="4"/>
                      <a:pt x="1" y="4"/>
                      <a:pt x="0" y="4"/>
                    </a:cubicBezTo>
                    <a:cubicBezTo>
                      <a:pt x="0" y="3"/>
                      <a:pt x="0" y="2"/>
                      <a:pt x="0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3" y="2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6" name="Freeform 5051">
                <a:extLst>
                  <a:ext uri="{FF2B5EF4-FFF2-40B4-BE49-F238E27FC236}">
                    <a16:creationId xmlns:a16="http://schemas.microsoft.com/office/drawing/2014/main" id="{77D220F8-EF57-43FF-B606-915A89F11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933"/>
                <a:ext cx="13" cy="11"/>
              </a:xfrm>
              <a:custGeom>
                <a:avLst/>
                <a:gdLst>
                  <a:gd name="T0" fmla="*/ 33 w 4"/>
                  <a:gd name="T1" fmla="*/ 40 h 3"/>
                  <a:gd name="T2" fmla="*/ 10 w 4"/>
                  <a:gd name="T3" fmla="*/ 40 h 3"/>
                  <a:gd name="T4" fmla="*/ 0 w 4"/>
                  <a:gd name="T5" fmla="*/ 0 h 3"/>
                  <a:gd name="T6" fmla="*/ 33 w 4"/>
                  <a:gd name="T7" fmla="*/ 0 h 3"/>
                  <a:gd name="T8" fmla="*/ 3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3"/>
                    </a:moveTo>
                    <a:cubicBezTo>
                      <a:pt x="3" y="3"/>
                      <a:pt x="1" y="3"/>
                      <a:pt x="1" y="3"/>
                    </a:cubicBezTo>
                    <a:cubicBezTo>
                      <a:pt x="0" y="2"/>
                      <a:pt x="0" y="1"/>
                      <a:pt x="0" y="0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7" name="Freeform 5052">
                <a:extLst>
                  <a:ext uri="{FF2B5EF4-FFF2-40B4-BE49-F238E27FC236}">
                    <a16:creationId xmlns:a16="http://schemas.microsoft.com/office/drawing/2014/main" id="{93E9DB5E-8C4A-4407-B20D-9AB660B2B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944"/>
                <a:ext cx="14" cy="14"/>
              </a:xfrm>
              <a:custGeom>
                <a:avLst/>
                <a:gdLst>
                  <a:gd name="T0" fmla="*/ 39 w 4"/>
                  <a:gd name="T1" fmla="*/ 39 h 4"/>
                  <a:gd name="T2" fmla="*/ 14 w 4"/>
                  <a:gd name="T3" fmla="*/ 49 h 4"/>
                  <a:gd name="T4" fmla="*/ 14 w 4"/>
                  <a:gd name="T5" fmla="*/ 14 h 4"/>
                  <a:gd name="T6" fmla="*/ 39 w 4"/>
                  <a:gd name="T7" fmla="*/ 14 h 4"/>
                  <a:gd name="T8" fmla="*/ 3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1" y="1"/>
                    </a:cubicBezTo>
                    <a:cubicBezTo>
                      <a:pt x="1" y="0"/>
                      <a:pt x="2" y="0"/>
                      <a:pt x="3" y="1"/>
                    </a:cubicBezTo>
                    <a:cubicBezTo>
                      <a:pt x="4" y="1"/>
                      <a:pt x="4" y="3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18" name="Oval 5053">
                <a:extLst>
                  <a:ext uri="{FF2B5EF4-FFF2-40B4-BE49-F238E27FC236}">
                    <a16:creationId xmlns:a16="http://schemas.microsoft.com/office/drawing/2014/main" id="{78B57973-8A89-488A-B810-DFB23953C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39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19" name="Oval 5054">
                <a:extLst>
                  <a:ext uri="{FF2B5EF4-FFF2-40B4-BE49-F238E27FC236}">
                    <a16:creationId xmlns:a16="http://schemas.microsoft.com/office/drawing/2014/main" id="{671F6EEF-71AC-4EE0-A3FB-25CE20275A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4" y="398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0" name="Oval 5055">
                <a:extLst>
                  <a:ext uri="{FF2B5EF4-FFF2-40B4-BE49-F238E27FC236}">
                    <a16:creationId xmlns:a16="http://schemas.microsoft.com/office/drawing/2014/main" id="{F963D8BF-29EC-4D95-A20B-E878A77559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1" y="400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1" name="Freeform 5056">
                <a:extLst>
                  <a:ext uri="{FF2B5EF4-FFF2-40B4-BE49-F238E27FC236}">
                    <a16:creationId xmlns:a16="http://schemas.microsoft.com/office/drawing/2014/main" id="{64B2A822-5AB8-4693-9077-46EC4D5CF1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5" y="3923"/>
                <a:ext cx="14" cy="14"/>
              </a:xfrm>
              <a:custGeom>
                <a:avLst/>
                <a:gdLst>
                  <a:gd name="T0" fmla="*/ 49 w 4"/>
                  <a:gd name="T1" fmla="*/ 39 h 4"/>
                  <a:gd name="T2" fmla="*/ 14 w 4"/>
                  <a:gd name="T3" fmla="*/ 49 h 4"/>
                  <a:gd name="T4" fmla="*/ 14 w 4"/>
                  <a:gd name="T5" fmla="*/ 14 h 4"/>
                  <a:gd name="T6" fmla="*/ 49 w 4"/>
                  <a:gd name="T7" fmla="*/ 14 h 4"/>
                  <a:gd name="T8" fmla="*/ 49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3"/>
                    </a:move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1" y="1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4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22" name="Oval 5057">
                <a:extLst>
                  <a:ext uri="{FF2B5EF4-FFF2-40B4-BE49-F238E27FC236}">
                    <a16:creationId xmlns:a16="http://schemas.microsoft.com/office/drawing/2014/main" id="{2EEBE671-AEB5-44ED-8065-457AE44AFC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77" y="401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3" name="Oval 5058">
                <a:extLst>
                  <a:ext uri="{FF2B5EF4-FFF2-40B4-BE49-F238E27FC236}">
                    <a16:creationId xmlns:a16="http://schemas.microsoft.com/office/drawing/2014/main" id="{B391CD25-2F8E-414F-A415-2D099C3563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97" y="401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4" name="Oval 5059">
                <a:extLst>
                  <a:ext uri="{FF2B5EF4-FFF2-40B4-BE49-F238E27FC236}">
                    <a16:creationId xmlns:a16="http://schemas.microsoft.com/office/drawing/2014/main" id="{B1B8CB5D-CFEF-491D-8A3C-FC68CD12A3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3" y="400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5" name="Oval 5060">
                <a:extLst>
                  <a:ext uri="{FF2B5EF4-FFF2-40B4-BE49-F238E27FC236}">
                    <a16:creationId xmlns:a16="http://schemas.microsoft.com/office/drawing/2014/main" id="{BB300718-8E67-49B7-9A3A-E11C9969AE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0" y="403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6" name="Oval 5061">
                <a:extLst>
                  <a:ext uri="{FF2B5EF4-FFF2-40B4-BE49-F238E27FC236}">
                    <a16:creationId xmlns:a16="http://schemas.microsoft.com/office/drawing/2014/main" id="{B769E19D-6FB7-4939-B5DE-A24646314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4" y="404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7" name="Oval 5062">
                <a:extLst>
                  <a:ext uri="{FF2B5EF4-FFF2-40B4-BE49-F238E27FC236}">
                    <a16:creationId xmlns:a16="http://schemas.microsoft.com/office/drawing/2014/main" id="{0D303D12-129B-4AF9-891B-5670C65E5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07" y="405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8" name="Oval 5063">
                <a:extLst>
                  <a:ext uri="{FF2B5EF4-FFF2-40B4-BE49-F238E27FC236}">
                    <a16:creationId xmlns:a16="http://schemas.microsoft.com/office/drawing/2014/main" id="{5D8B72B1-EBD9-4B0C-8E39-6231F580FE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4" y="402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29" name="Freeform 5064">
                <a:extLst>
                  <a:ext uri="{FF2B5EF4-FFF2-40B4-BE49-F238E27FC236}">
                    <a16:creationId xmlns:a16="http://schemas.microsoft.com/office/drawing/2014/main" id="{47528D5A-3503-49B1-B651-5B3FA9AE85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954"/>
                <a:ext cx="13" cy="14"/>
              </a:xfrm>
              <a:custGeom>
                <a:avLst/>
                <a:gdLst>
                  <a:gd name="T0" fmla="*/ 33 w 4"/>
                  <a:gd name="T1" fmla="*/ 39 h 4"/>
                  <a:gd name="T2" fmla="*/ 10 w 4"/>
                  <a:gd name="T3" fmla="*/ 39 h 4"/>
                  <a:gd name="T4" fmla="*/ 10 w 4"/>
                  <a:gd name="T5" fmla="*/ 14 h 4"/>
                  <a:gd name="T6" fmla="*/ 33 w 4"/>
                  <a:gd name="T7" fmla="*/ 0 h 4"/>
                  <a:gd name="T8" fmla="*/ 33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3"/>
                    </a:moveTo>
                    <a:cubicBezTo>
                      <a:pt x="3" y="4"/>
                      <a:pt x="2" y="4"/>
                      <a:pt x="1" y="3"/>
                    </a:cubicBezTo>
                    <a:cubicBezTo>
                      <a:pt x="0" y="3"/>
                      <a:pt x="0" y="1"/>
                      <a:pt x="1" y="1"/>
                    </a:cubicBezTo>
                    <a:cubicBezTo>
                      <a:pt x="1" y="0"/>
                      <a:pt x="2" y="0"/>
                      <a:pt x="3" y="0"/>
                    </a:cubicBezTo>
                    <a:cubicBezTo>
                      <a:pt x="4" y="1"/>
                      <a:pt x="4" y="2"/>
                      <a:pt x="3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30" name="Oval 5065">
                <a:extLst>
                  <a:ext uri="{FF2B5EF4-FFF2-40B4-BE49-F238E27FC236}">
                    <a16:creationId xmlns:a16="http://schemas.microsoft.com/office/drawing/2014/main" id="{0C0CA558-34A4-4E9C-80CF-123A2549C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398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1" name="Oval 5066">
                <a:extLst>
                  <a:ext uri="{FF2B5EF4-FFF2-40B4-BE49-F238E27FC236}">
                    <a16:creationId xmlns:a16="http://schemas.microsoft.com/office/drawing/2014/main" id="{5F98EE50-1896-405B-A027-5DB99C07D1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17" y="398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2" name="Oval 5067">
                <a:extLst>
                  <a:ext uri="{FF2B5EF4-FFF2-40B4-BE49-F238E27FC236}">
                    <a16:creationId xmlns:a16="http://schemas.microsoft.com/office/drawing/2014/main" id="{64CB9940-2080-4249-A117-59737C07B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0" y="4045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3" name="Oval 5068">
                <a:extLst>
                  <a:ext uri="{FF2B5EF4-FFF2-40B4-BE49-F238E27FC236}">
                    <a16:creationId xmlns:a16="http://schemas.microsoft.com/office/drawing/2014/main" id="{B33AE37B-9F12-433E-9A75-E7FE90B9D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7" y="4067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4" name="Oval 5069">
                <a:extLst>
                  <a:ext uri="{FF2B5EF4-FFF2-40B4-BE49-F238E27FC236}">
                    <a16:creationId xmlns:a16="http://schemas.microsoft.com/office/drawing/2014/main" id="{743B921D-1F93-4813-A67E-545446A38D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3" y="407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5" name="Oval 5070">
                <a:extLst>
                  <a:ext uri="{FF2B5EF4-FFF2-40B4-BE49-F238E27FC236}">
                    <a16:creationId xmlns:a16="http://schemas.microsoft.com/office/drawing/2014/main" id="{74034B7E-F791-4593-9632-9236649F2B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3" y="40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6" name="Oval 5071">
                <a:extLst>
                  <a:ext uri="{FF2B5EF4-FFF2-40B4-BE49-F238E27FC236}">
                    <a16:creationId xmlns:a16="http://schemas.microsoft.com/office/drawing/2014/main" id="{493541FF-25AA-4009-A7E2-A83C278745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87" y="406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7" name="Oval 5072">
                <a:extLst>
                  <a:ext uri="{FF2B5EF4-FFF2-40B4-BE49-F238E27FC236}">
                    <a16:creationId xmlns:a16="http://schemas.microsoft.com/office/drawing/2014/main" id="{9A4691B2-B060-418D-8871-B032FD36D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55" y="401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8" name="Oval 5073">
                <a:extLst>
                  <a:ext uri="{FF2B5EF4-FFF2-40B4-BE49-F238E27FC236}">
                    <a16:creationId xmlns:a16="http://schemas.microsoft.com/office/drawing/2014/main" id="{99778E68-DF45-4171-85DA-5BBA5D763C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1" y="402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39" name="Oval 5074">
                <a:extLst>
                  <a:ext uri="{FF2B5EF4-FFF2-40B4-BE49-F238E27FC236}">
                    <a16:creationId xmlns:a16="http://schemas.microsoft.com/office/drawing/2014/main" id="{03BE91C2-657F-4695-8223-DEE3043D1F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403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0" name="Oval 5075">
                <a:extLst>
                  <a:ext uri="{FF2B5EF4-FFF2-40B4-BE49-F238E27FC236}">
                    <a16:creationId xmlns:a16="http://schemas.microsoft.com/office/drawing/2014/main" id="{3F99EE2B-0CF8-4C3B-9BB0-BB0DC1427F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95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1" name="Oval 5076">
                <a:extLst>
                  <a:ext uri="{FF2B5EF4-FFF2-40B4-BE49-F238E27FC236}">
                    <a16:creationId xmlns:a16="http://schemas.microsoft.com/office/drawing/2014/main" id="{A2F7324F-FB94-46E2-B90F-3F0F37DC2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99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2" name="Oval 5077">
                <a:extLst>
                  <a:ext uri="{FF2B5EF4-FFF2-40B4-BE49-F238E27FC236}">
                    <a16:creationId xmlns:a16="http://schemas.microsoft.com/office/drawing/2014/main" id="{F0564FC6-6A28-45DD-B7EA-D9C57C50BB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4" y="393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3" name="Oval 5078">
                <a:extLst>
                  <a:ext uri="{FF2B5EF4-FFF2-40B4-BE49-F238E27FC236}">
                    <a16:creationId xmlns:a16="http://schemas.microsoft.com/office/drawing/2014/main" id="{784FDBF3-CE59-4E4F-B48C-4E9F626084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96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4" name="Oval 5079">
                <a:extLst>
                  <a:ext uri="{FF2B5EF4-FFF2-40B4-BE49-F238E27FC236}">
                    <a16:creationId xmlns:a16="http://schemas.microsoft.com/office/drawing/2014/main" id="{8454F458-9FD4-4696-9E52-0B4CE9A24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4" y="395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5" name="Oval 5080">
                <a:extLst>
                  <a:ext uri="{FF2B5EF4-FFF2-40B4-BE49-F238E27FC236}">
                    <a16:creationId xmlns:a16="http://schemas.microsoft.com/office/drawing/2014/main" id="{D4F8B159-E6B5-4610-9668-523879BE3B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96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6" name="Oval 5081">
                <a:extLst>
                  <a:ext uri="{FF2B5EF4-FFF2-40B4-BE49-F238E27FC236}">
                    <a16:creationId xmlns:a16="http://schemas.microsoft.com/office/drawing/2014/main" id="{6674ED43-A742-4A54-BAA9-EECFDF40B0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0" y="391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7" name="Oval 5082">
                <a:extLst>
                  <a:ext uri="{FF2B5EF4-FFF2-40B4-BE49-F238E27FC236}">
                    <a16:creationId xmlns:a16="http://schemas.microsoft.com/office/drawing/2014/main" id="{54284507-014F-493A-8319-36930BF840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7" y="393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8" name="Oval 5083">
                <a:extLst>
                  <a:ext uri="{FF2B5EF4-FFF2-40B4-BE49-F238E27FC236}">
                    <a16:creationId xmlns:a16="http://schemas.microsoft.com/office/drawing/2014/main" id="{C53D757A-E077-4035-BE1F-C33D326E7E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3" y="397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49" name="Oval 5084">
                <a:extLst>
                  <a:ext uri="{FF2B5EF4-FFF2-40B4-BE49-F238E27FC236}">
                    <a16:creationId xmlns:a16="http://schemas.microsoft.com/office/drawing/2014/main" id="{F2A49DF3-4509-4594-8FC6-D8769F32D6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3" y="395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0" name="Oval 5085">
                <a:extLst>
                  <a:ext uri="{FF2B5EF4-FFF2-40B4-BE49-F238E27FC236}">
                    <a16:creationId xmlns:a16="http://schemas.microsoft.com/office/drawing/2014/main" id="{5E4238C6-7649-4472-A20E-DEF83A64B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29" y="408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1" name="Oval 5086">
                <a:extLst>
                  <a:ext uri="{FF2B5EF4-FFF2-40B4-BE49-F238E27FC236}">
                    <a16:creationId xmlns:a16="http://schemas.microsoft.com/office/drawing/2014/main" id="{DE934DF4-1E48-450F-AD3E-261F572616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395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2" name="Oval 5087">
                <a:extLst>
                  <a:ext uri="{FF2B5EF4-FFF2-40B4-BE49-F238E27FC236}">
                    <a16:creationId xmlns:a16="http://schemas.microsoft.com/office/drawing/2014/main" id="{73C4DE30-19C2-407C-9565-A5FE451DC9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394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3" name="Oval 5088">
                <a:extLst>
                  <a:ext uri="{FF2B5EF4-FFF2-40B4-BE49-F238E27FC236}">
                    <a16:creationId xmlns:a16="http://schemas.microsoft.com/office/drawing/2014/main" id="{D070219E-C849-4CEE-89E2-966F48789F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91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4" name="Oval 5089">
                <a:extLst>
                  <a:ext uri="{FF2B5EF4-FFF2-40B4-BE49-F238E27FC236}">
                    <a16:creationId xmlns:a16="http://schemas.microsoft.com/office/drawing/2014/main" id="{CD4EF92C-5F92-41E9-AC2C-561836B42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4" y="389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5" name="Oval 5090">
                <a:extLst>
                  <a:ext uri="{FF2B5EF4-FFF2-40B4-BE49-F238E27FC236}">
                    <a16:creationId xmlns:a16="http://schemas.microsoft.com/office/drawing/2014/main" id="{3A3A72EF-B9AB-4CC8-BBBB-5F6871652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88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6" name="Oval 5091">
                <a:extLst>
                  <a:ext uri="{FF2B5EF4-FFF2-40B4-BE49-F238E27FC236}">
                    <a16:creationId xmlns:a16="http://schemas.microsoft.com/office/drawing/2014/main" id="{9B0E0CD9-470F-4053-9CA9-AD79F8460E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85" y="397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7" name="Oval 5092">
                <a:extLst>
                  <a:ext uri="{FF2B5EF4-FFF2-40B4-BE49-F238E27FC236}">
                    <a16:creationId xmlns:a16="http://schemas.microsoft.com/office/drawing/2014/main" id="{22984929-A024-459B-B8B4-106409B029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93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8" name="Oval 5093">
                <a:extLst>
                  <a:ext uri="{FF2B5EF4-FFF2-40B4-BE49-F238E27FC236}">
                    <a16:creationId xmlns:a16="http://schemas.microsoft.com/office/drawing/2014/main" id="{99AFAC63-F1FA-4120-89C4-B623009827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0" y="395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59" name="Oval 5094">
                <a:extLst>
                  <a:ext uri="{FF2B5EF4-FFF2-40B4-BE49-F238E27FC236}">
                    <a16:creationId xmlns:a16="http://schemas.microsoft.com/office/drawing/2014/main" id="{84DC0716-80A0-4720-8506-2D16F9915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47" y="393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0" name="Oval 5095">
                <a:extLst>
                  <a:ext uri="{FF2B5EF4-FFF2-40B4-BE49-F238E27FC236}">
                    <a16:creationId xmlns:a16="http://schemas.microsoft.com/office/drawing/2014/main" id="{CFD3EC76-01F9-47EF-ACCD-2DC1165499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67" y="391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1" name="Oval 5096">
                <a:extLst>
                  <a:ext uri="{FF2B5EF4-FFF2-40B4-BE49-F238E27FC236}">
                    <a16:creationId xmlns:a16="http://schemas.microsoft.com/office/drawing/2014/main" id="{811BDDC3-B726-47AA-9D2A-F30179F9C8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0" y="396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2" name="Oval 5097">
                <a:extLst>
                  <a:ext uri="{FF2B5EF4-FFF2-40B4-BE49-F238E27FC236}">
                    <a16:creationId xmlns:a16="http://schemas.microsoft.com/office/drawing/2014/main" id="{DA5D0D2B-3802-4153-A72B-753EFCAD53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7" y="398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3" name="Oval 5098">
                <a:extLst>
                  <a:ext uri="{FF2B5EF4-FFF2-40B4-BE49-F238E27FC236}">
                    <a16:creationId xmlns:a16="http://schemas.microsoft.com/office/drawing/2014/main" id="{A66DBB3C-69A7-438C-8BBC-F7F5E2F834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99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4" name="Oval 5099">
                <a:extLst>
                  <a:ext uri="{FF2B5EF4-FFF2-40B4-BE49-F238E27FC236}">
                    <a16:creationId xmlns:a16="http://schemas.microsoft.com/office/drawing/2014/main" id="{8AF27C1E-BD70-4576-BDE3-2E3CBF6BBC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4" y="393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5" name="Oval 5100">
                <a:extLst>
                  <a:ext uri="{FF2B5EF4-FFF2-40B4-BE49-F238E27FC236}">
                    <a16:creationId xmlns:a16="http://schemas.microsoft.com/office/drawing/2014/main" id="{4193A5CB-8F0D-4CBC-B309-BB30A27E3F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11" y="390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6" name="Oval 5101">
                <a:extLst>
                  <a:ext uri="{FF2B5EF4-FFF2-40B4-BE49-F238E27FC236}">
                    <a16:creationId xmlns:a16="http://schemas.microsoft.com/office/drawing/2014/main" id="{0BEBB4C9-BDE9-43A7-AD1D-8EBA837C80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27" y="389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7" name="Oval 5102">
                <a:extLst>
                  <a:ext uri="{FF2B5EF4-FFF2-40B4-BE49-F238E27FC236}">
                    <a16:creationId xmlns:a16="http://schemas.microsoft.com/office/drawing/2014/main" id="{08C3EB9F-57A5-4E69-82FA-B6F6401D4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7" y="38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8" name="Oval 5103">
                <a:extLst>
                  <a:ext uri="{FF2B5EF4-FFF2-40B4-BE49-F238E27FC236}">
                    <a16:creationId xmlns:a16="http://schemas.microsoft.com/office/drawing/2014/main" id="{00126343-0A6E-4385-8150-37318449DA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0" y="390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69" name="Oval 5104">
                <a:extLst>
                  <a:ext uri="{FF2B5EF4-FFF2-40B4-BE49-F238E27FC236}">
                    <a16:creationId xmlns:a16="http://schemas.microsoft.com/office/drawing/2014/main" id="{C0CCEABA-1D7C-4544-8B91-A2ED421A30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8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0" name="Oval 5105">
                <a:extLst>
                  <a:ext uri="{FF2B5EF4-FFF2-40B4-BE49-F238E27FC236}">
                    <a16:creationId xmlns:a16="http://schemas.microsoft.com/office/drawing/2014/main" id="{DFCE843D-40E2-41D9-A2EA-F0986B8BD9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6" y="389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1" name="Oval 5106">
                <a:extLst>
                  <a:ext uri="{FF2B5EF4-FFF2-40B4-BE49-F238E27FC236}">
                    <a16:creationId xmlns:a16="http://schemas.microsoft.com/office/drawing/2014/main" id="{C655E48E-84EC-4124-80CF-35EEAD37C8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00" y="394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2" name="Oval 5107">
                <a:extLst>
                  <a:ext uri="{FF2B5EF4-FFF2-40B4-BE49-F238E27FC236}">
                    <a16:creationId xmlns:a16="http://schemas.microsoft.com/office/drawing/2014/main" id="{A7870437-32B8-49EA-AB94-5DDDA8AD93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31" y="405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3" name="Oval 5108">
                <a:extLst>
                  <a:ext uri="{FF2B5EF4-FFF2-40B4-BE49-F238E27FC236}">
                    <a16:creationId xmlns:a16="http://schemas.microsoft.com/office/drawing/2014/main" id="{BEBD15B5-AE31-42A2-B35E-F78F1AE475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54" y="405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4" name="Oval 5109">
                <a:extLst>
                  <a:ext uri="{FF2B5EF4-FFF2-40B4-BE49-F238E27FC236}">
                    <a16:creationId xmlns:a16="http://schemas.microsoft.com/office/drawing/2014/main" id="{B6AB7EA7-9A09-4AB0-AB6B-60365D360D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77" y="399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5" name="Oval 5110">
                <a:extLst>
                  <a:ext uri="{FF2B5EF4-FFF2-40B4-BE49-F238E27FC236}">
                    <a16:creationId xmlns:a16="http://schemas.microsoft.com/office/drawing/2014/main" id="{76F460B1-950F-41EC-B2B0-0A07BA2685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408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6" name="Oval 5111">
                <a:extLst>
                  <a:ext uri="{FF2B5EF4-FFF2-40B4-BE49-F238E27FC236}">
                    <a16:creationId xmlns:a16="http://schemas.microsoft.com/office/drawing/2014/main" id="{011C0D44-8CFA-4933-8567-06D836CAB6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48" y="408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7" name="Oval 5112">
                <a:extLst>
                  <a:ext uri="{FF2B5EF4-FFF2-40B4-BE49-F238E27FC236}">
                    <a16:creationId xmlns:a16="http://schemas.microsoft.com/office/drawing/2014/main" id="{06E77923-2258-4815-A9EF-FFFBB5175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2" y="409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8" name="Oval 5113">
                <a:extLst>
                  <a:ext uri="{FF2B5EF4-FFF2-40B4-BE49-F238E27FC236}">
                    <a16:creationId xmlns:a16="http://schemas.microsoft.com/office/drawing/2014/main" id="{770BC460-FD29-4331-A6C3-C9FBF398E3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2" y="4095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79" name="Oval 5114">
                <a:extLst>
                  <a:ext uri="{FF2B5EF4-FFF2-40B4-BE49-F238E27FC236}">
                    <a16:creationId xmlns:a16="http://schemas.microsoft.com/office/drawing/2014/main" id="{04E8C064-D18A-445B-8808-FD0B332660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08" y="401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0" name="Oval 5115">
                <a:extLst>
                  <a:ext uri="{FF2B5EF4-FFF2-40B4-BE49-F238E27FC236}">
                    <a16:creationId xmlns:a16="http://schemas.microsoft.com/office/drawing/2014/main" id="{A0FEFF0C-A9E1-44A3-9D0C-755B88E4C6B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1" y="4000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1" name="Oval 5116">
                <a:extLst>
                  <a:ext uri="{FF2B5EF4-FFF2-40B4-BE49-F238E27FC236}">
                    <a16:creationId xmlns:a16="http://schemas.microsoft.com/office/drawing/2014/main" id="{752316BD-7AB9-439C-97DC-6F9D4C095CD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1" y="400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2" name="Oval 5117">
                <a:extLst>
                  <a:ext uri="{FF2B5EF4-FFF2-40B4-BE49-F238E27FC236}">
                    <a16:creationId xmlns:a16="http://schemas.microsoft.com/office/drawing/2014/main" id="{62B4F167-103C-4A80-92DD-ED1D1048E7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15" y="37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3" name="Oval 5118">
                <a:extLst>
                  <a:ext uri="{FF2B5EF4-FFF2-40B4-BE49-F238E27FC236}">
                    <a16:creationId xmlns:a16="http://schemas.microsoft.com/office/drawing/2014/main" id="{4676BDB0-4112-4161-8B09-BCAEFFE99F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36" y="385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4" name="Oval 5119">
                <a:extLst>
                  <a:ext uri="{FF2B5EF4-FFF2-40B4-BE49-F238E27FC236}">
                    <a16:creationId xmlns:a16="http://schemas.microsoft.com/office/drawing/2014/main" id="{9B7F171B-C68E-4554-9608-49F78A4195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3" y="38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5" name="Oval 5120">
                <a:extLst>
                  <a:ext uri="{FF2B5EF4-FFF2-40B4-BE49-F238E27FC236}">
                    <a16:creationId xmlns:a16="http://schemas.microsoft.com/office/drawing/2014/main" id="{135738D9-C9DD-4685-8074-3784CE4516F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9" y="38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6" name="Oval 5121">
                <a:extLst>
                  <a:ext uri="{FF2B5EF4-FFF2-40B4-BE49-F238E27FC236}">
                    <a16:creationId xmlns:a16="http://schemas.microsoft.com/office/drawing/2014/main" id="{666F66EB-1780-4D80-9F45-6E62928F31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78" y="377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7" name="Oval 5122">
                <a:extLst>
                  <a:ext uri="{FF2B5EF4-FFF2-40B4-BE49-F238E27FC236}">
                    <a16:creationId xmlns:a16="http://schemas.microsoft.com/office/drawing/2014/main" id="{703B3E05-1E56-4507-A919-52E87A10D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98" y="376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488" name="Freeform 5123">
                <a:extLst>
                  <a:ext uri="{FF2B5EF4-FFF2-40B4-BE49-F238E27FC236}">
                    <a16:creationId xmlns:a16="http://schemas.microsoft.com/office/drawing/2014/main" id="{AFE1E6F3-F839-4EB7-97E4-DE9A83D95B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9" y="369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89" name="Freeform 5124">
                <a:extLst>
                  <a:ext uri="{FF2B5EF4-FFF2-40B4-BE49-F238E27FC236}">
                    <a16:creationId xmlns:a16="http://schemas.microsoft.com/office/drawing/2014/main" id="{95BA7B59-CEBE-4594-91A3-FAEC9909F5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369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0" name="Freeform 5125">
                <a:extLst>
                  <a:ext uri="{FF2B5EF4-FFF2-40B4-BE49-F238E27FC236}">
                    <a16:creationId xmlns:a16="http://schemas.microsoft.com/office/drawing/2014/main" id="{E05149BE-7A26-4515-87ED-33353AB75F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3687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1" name="Freeform 5126">
                <a:extLst>
                  <a:ext uri="{FF2B5EF4-FFF2-40B4-BE49-F238E27FC236}">
                    <a16:creationId xmlns:a16="http://schemas.microsoft.com/office/drawing/2014/main" id="{B2C99E40-C8CD-43B7-8B04-E02E38AAB2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9" y="3730"/>
                <a:ext cx="13" cy="10"/>
              </a:xfrm>
              <a:custGeom>
                <a:avLst/>
                <a:gdLst>
                  <a:gd name="T0" fmla="*/ 42 w 4"/>
                  <a:gd name="T1" fmla="*/ 10 h 3"/>
                  <a:gd name="T2" fmla="*/ 3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42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2" name="Freeform 5127">
                <a:extLst>
                  <a:ext uri="{FF2B5EF4-FFF2-40B4-BE49-F238E27FC236}">
                    <a16:creationId xmlns:a16="http://schemas.microsoft.com/office/drawing/2014/main" id="{269A21AC-2B2A-416C-A48D-A8EDEBBAB6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72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3" name="Freeform 5128">
                <a:extLst>
                  <a:ext uri="{FF2B5EF4-FFF2-40B4-BE49-F238E27FC236}">
                    <a16:creationId xmlns:a16="http://schemas.microsoft.com/office/drawing/2014/main" id="{E3C0EDF4-C923-4F6F-96AD-2CB63AF3E31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712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3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4" name="Freeform 5129">
                <a:extLst>
                  <a:ext uri="{FF2B5EF4-FFF2-40B4-BE49-F238E27FC236}">
                    <a16:creationId xmlns:a16="http://schemas.microsoft.com/office/drawing/2014/main" id="{B56518EF-D936-4E9B-8A1A-C91B6C7082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6" y="371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5" name="Freeform 5130">
                <a:extLst>
                  <a:ext uri="{FF2B5EF4-FFF2-40B4-BE49-F238E27FC236}">
                    <a16:creationId xmlns:a16="http://schemas.microsoft.com/office/drawing/2014/main" id="{9EA218EF-6BFF-4A52-ADEB-3394524C7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733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6" name="Freeform 5131">
                <a:extLst>
                  <a:ext uri="{FF2B5EF4-FFF2-40B4-BE49-F238E27FC236}">
                    <a16:creationId xmlns:a16="http://schemas.microsoft.com/office/drawing/2014/main" id="{71B6496A-EC46-4772-87D8-AA95B231F1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9" y="370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7" name="Freeform 5132">
                <a:extLst>
                  <a:ext uri="{FF2B5EF4-FFF2-40B4-BE49-F238E27FC236}">
                    <a16:creationId xmlns:a16="http://schemas.microsoft.com/office/drawing/2014/main" id="{8944BEF8-8DDC-4172-9389-726F2BD733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37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8" name="Freeform 5133">
                <a:extLst>
                  <a:ext uri="{FF2B5EF4-FFF2-40B4-BE49-F238E27FC236}">
                    <a16:creationId xmlns:a16="http://schemas.microsoft.com/office/drawing/2014/main" id="{B18E598F-435A-40F9-9202-212043A364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9" y="374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99" name="Freeform 5134">
                <a:extLst>
                  <a:ext uri="{FF2B5EF4-FFF2-40B4-BE49-F238E27FC236}">
                    <a16:creationId xmlns:a16="http://schemas.microsoft.com/office/drawing/2014/main" id="{57C4EAB6-9945-41E1-B917-AC89BDEAE8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754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39 h 4"/>
                  <a:gd name="T4" fmla="*/ 14 w 4"/>
                  <a:gd name="T5" fmla="*/ 25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0" name="Freeform 5135">
                <a:extLst>
                  <a:ext uri="{FF2B5EF4-FFF2-40B4-BE49-F238E27FC236}">
                    <a16:creationId xmlns:a16="http://schemas.microsoft.com/office/drawing/2014/main" id="{E8CBB094-64C9-4E3A-B144-C64427F762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375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1" name="Freeform 5136">
                <a:extLst>
                  <a:ext uri="{FF2B5EF4-FFF2-40B4-BE49-F238E27FC236}">
                    <a16:creationId xmlns:a16="http://schemas.microsoft.com/office/drawing/2014/main" id="{C233FBA8-59FB-4FAB-90C4-DE1F7EBE2A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70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2" name="Freeform 5137">
                <a:extLst>
                  <a:ext uri="{FF2B5EF4-FFF2-40B4-BE49-F238E27FC236}">
                    <a16:creationId xmlns:a16="http://schemas.microsoft.com/office/drawing/2014/main" id="{7B803D43-ED2F-4536-B041-772AD1DE96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379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03" name="Freeform 5138">
                <a:extLst>
                  <a:ext uri="{FF2B5EF4-FFF2-40B4-BE49-F238E27FC236}">
                    <a16:creationId xmlns:a16="http://schemas.microsoft.com/office/drawing/2014/main" id="{2E2BFB00-DA8C-4D30-B204-93DB6BD227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83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59" name="Group 5340">
              <a:extLst>
                <a:ext uri="{FF2B5EF4-FFF2-40B4-BE49-F238E27FC236}">
                  <a16:creationId xmlns:a16="http://schemas.microsoft.com/office/drawing/2014/main" id="{1B66A3A0-4D17-4952-BB9F-742BC14EC1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77" y="1452"/>
              <a:ext cx="1718" cy="2709"/>
              <a:chOff x="1377" y="1452"/>
              <a:chExt cx="1718" cy="2709"/>
            </a:xfrm>
          </p:grpSpPr>
          <p:sp>
            <p:nvSpPr>
              <p:cNvPr id="19104" name="Freeform 5140">
                <a:extLst>
                  <a:ext uri="{FF2B5EF4-FFF2-40B4-BE49-F238E27FC236}">
                    <a16:creationId xmlns:a16="http://schemas.microsoft.com/office/drawing/2014/main" id="{062689DD-5E45-4E24-87B7-0D0B9A91C5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8" y="3870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5" name="Freeform 5141">
                <a:extLst>
                  <a:ext uri="{FF2B5EF4-FFF2-40B4-BE49-F238E27FC236}">
                    <a16:creationId xmlns:a16="http://schemas.microsoft.com/office/drawing/2014/main" id="{F767E38A-631C-4B4D-8958-15869B8477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849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6" name="Freeform 5142">
                <a:extLst>
                  <a:ext uri="{FF2B5EF4-FFF2-40B4-BE49-F238E27FC236}">
                    <a16:creationId xmlns:a16="http://schemas.microsoft.com/office/drawing/2014/main" id="{B5B2E520-0E2A-4A77-A701-B1A270CDB2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88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7" name="Freeform 5143">
                <a:extLst>
                  <a:ext uri="{FF2B5EF4-FFF2-40B4-BE49-F238E27FC236}">
                    <a16:creationId xmlns:a16="http://schemas.microsoft.com/office/drawing/2014/main" id="{E2481406-32BD-45DD-A686-E62FCD188B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1" y="3912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8" name="Freeform 5144">
                <a:extLst>
                  <a:ext uri="{FF2B5EF4-FFF2-40B4-BE49-F238E27FC236}">
                    <a16:creationId xmlns:a16="http://schemas.microsoft.com/office/drawing/2014/main" id="{8B0B897E-FBA2-41F5-A6D6-3CE9476F854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91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09" name="Freeform 5145">
                <a:extLst>
                  <a:ext uri="{FF2B5EF4-FFF2-40B4-BE49-F238E27FC236}">
                    <a16:creationId xmlns:a16="http://schemas.microsoft.com/office/drawing/2014/main" id="{C78C3367-B9F3-4633-94AA-2B2244647B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94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0" name="Freeform 5146">
                <a:extLst>
                  <a:ext uri="{FF2B5EF4-FFF2-40B4-BE49-F238E27FC236}">
                    <a16:creationId xmlns:a16="http://schemas.microsoft.com/office/drawing/2014/main" id="{F4615646-8323-4721-B106-37B16AFC1B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397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1" name="Freeform 5147">
                <a:extLst>
                  <a:ext uri="{FF2B5EF4-FFF2-40B4-BE49-F238E27FC236}">
                    <a16:creationId xmlns:a16="http://schemas.microsoft.com/office/drawing/2014/main" id="{A3FFC531-295B-4746-BE37-BBEA80717F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399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2" name="Freeform 5148">
                <a:extLst>
                  <a:ext uri="{FF2B5EF4-FFF2-40B4-BE49-F238E27FC236}">
                    <a16:creationId xmlns:a16="http://schemas.microsoft.com/office/drawing/2014/main" id="{4E16D868-527D-4C31-B201-675B456153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385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3" name="Freeform 5149">
                <a:extLst>
                  <a:ext uri="{FF2B5EF4-FFF2-40B4-BE49-F238E27FC236}">
                    <a16:creationId xmlns:a16="http://schemas.microsoft.com/office/drawing/2014/main" id="{C331C204-F1F9-40D3-B25A-387090BCD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691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4" name="Freeform 5150">
                <a:extLst>
                  <a:ext uri="{FF2B5EF4-FFF2-40B4-BE49-F238E27FC236}">
                    <a16:creationId xmlns:a16="http://schemas.microsoft.com/office/drawing/2014/main" id="{DE405DCA-6DFA-4842-8C0B-211DBA7439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705"/>
                <a:ext cx="14" cy="14"/>
              </a:xfrm>
              <a:custGeom>
                <a:avLst/>
                <a:gdLst>
                  <a:gd name="T0" fmla="*/ 39 w 4"/>
                  <a:gd name="T1" fmla="*/ 14 h 4"/>
                  <a:gd name="T2" fmla="*/ 25 w 4"/>
                  <a:gd name="T3" fmla="*/ 3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5" name="Freeform 5151">
                <a:extLst>
                  <a:ext uri="{FF2B5EF4-FFF2-40B4-BE49-F238E27FC236}">
                    <a16:creationId xmlns:a16="http://schemas.microsoft.com/office/drawing/2014/main" id="{DDE52D28-1CE0-414F-A97B-DCF80A971F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5" y="370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6" name="Freeform 5152">
                <a:extLst>
                  <a:ext uri="{FF2B5EF4-FFF2-40B4-BE49-F238E27FC236}">
                    <a16:creationId xmlns:a16="http://schemas.microsoft.com/office/drawing/2014/main" id="{380AA5E5-C188-4524-B99E-6707710E35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3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7" name="Freeform 5153">
                <a:extLst>
                  <a:ext uri="{FF2B5EF4-FFF2-40B4-BE49-F238E27FC236}">
                    <a16:creationId xmlns:a16="http://schemas.microsoft.com/office/drawing/2014/main" id="{9658053B-AA8B-4DA9-BA36-9D445FC401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67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8" name="Freeform 5154">
                <a:extLst>
                  <a:ext uri="{FF2B5EF4-FFF2-40B4-BE49-F238E27FC236}">
                    <a16:creationId xmlns:a16="http://schemas.microsoft.com/office/drawing/2014/main" id="{839F19D7-6B04-42B4-9ED3-6C06642345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691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19" name="Freeform 5155">
                <a:extLst>
                  <a:ext uri="{FF2B5EF4-FFF2-40B4-BE49-F238E27FC236}">
                    <a16:creationId xmlns:a16="http://schemas.microsoft.com/office/drawing/2014/main" id="{E4C6EBF0-E552-463A-A6BA-646AD92F4E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5" y="3677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0" name="Freeform 5156">
                <a:extLst>
                  <a:ext uri="{FF2B5EF4-FFF2-40B4-BE49-F238E27FC236}">
                    <a16:creationId xmlns:a16="http://schemas.microsoft.com/office/drawing/2014/main" id="{14A440EF-5CDB-4CA8-8FBC-4350ED2FA1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2" y="365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1" name="Freeform 5157">
                <a:extLst>
                  <a:ext uri="{FF2B5EF4-FFF2-40B4-BE49-F238E27FC236}">
                    <a16:creationId xmlns:a16="http://schemas.microsoft.com/office/drawing/2014/main" id="{23B165BB-6185-400E-AD7A-4474AF83F6B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66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2" name="Freeform 5158">
                <a:extLst>
                  <a:ext uri="{FF2B5EF4-FFF2-40B4-BE49-F238E27FC236}">
                    <a16:creationId xmlns:a16="http://schemas.microsoft.com/office/drawing/2014/main" id="{7A3F010A-E141-4EF3-97E4-317225A6C25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0" y="3677"/>
                <a:ext cx="14" cy="14"/>
              </a:xfrm>
              <a:custGeom>
                <a:avLst/>
                <a:gdLst>
                  <a:gd name="T0" fmla="*/ 49 w 4"/>
                  <a:gd name="T1" fmla="*/ 25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14 h 4"/>
                  <a:gd name="T8" fmla="*/ 4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3" name="Freeform 5159">
                <a:extLst>
                  <a:ext uri="{FF2B5EF4-FFF2-40B4-BE49-F238E27FC236}">
                    <a16:creationId xmlns:a16="http://schemas.microsoft.com/office/drawing/2014/main" id="{AB115817-EF21-43C3-8DBC-50145F7B1AF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47" y="3702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4" name="Freeform 5160">
                <a:extLst>
                  <a:ext uri="{FF2B5EF4-FFF2-40B4-BE49-F238E27FC236}">
                    <a16:creationId xmlns:a16="http://schemas.microsoft.com/office/drawing/2014/main" id="{53E5CA34-45E4-41D3-A585-1E98BA3A75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37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5" name="Freeform 5161">
                <a:extLst>
                  <a:ext uri="{FF2B5EF4-FFF2-40B4-BE49-F238E27FC236}">
                    <a16:creationId xmlns:a16="http://schemas.microsoft.com/office/drawing/2014/main" id="{D6B6BAD7-CC1B-4D2C-A957-33A867B556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0" y="372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6" name="Freeform 5162">
                <a:extLst>
                  <a:ext uri="{FF2B5EF4-FFF2-40B4-BE49-F238E27FC236}">
                    <a16:creationId xmlns:a16="http://schemas.microsoft.com/office/drawing/2014/main" id="{07F68D9B-F88A-4BCD-862F-A0C2EC8708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73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7" name="Freeform 5163">
                <a:extLst>
                  <a:ext uri="{FF2B5EF4-FFF2-40B4-BE49-F238E27FC236}">
                    <a16:creationId xmlns:a16="http://schemas.microsoft.com/office/drawing/2014/main" id="{9F820687-B2A1-4BD4-AFDA-CD7541D45D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3" y="3765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8" name="Freeform 5164">
                <a:extLst>
                  <a:ext uri="{FF2B5EF4-FFF2-40B4-BE49-F238E27FC236}">
                    <a16:creationId xmlns:a16="http://schemas.microsoft.com/office/drawing/2014/main" id="{C19D9C29-1AD9-4DB2-8B39-28C0FCDC3C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800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29" name="Freeform 5165">
                <a:extLst>
                  <a:ext uri="{FF2B5EF4-FFF2-40B4-BE49-F238E27FC236}">
                    <a16:creationId xmlns:a16="http://schemas.microsoft.com/office/drawing/2014/main" id="{03D5186B-E1FB-4C6E-9A9B-AF6E18F225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3687"/>
                <a:ext cx="13" cy="15"/>
              </a:xfrm>
              <a:custGeom>
                <a:avLst/>
                <a:gdLst>
                  <a:gd name="T0" fmla="*/ 42 w 4"/>
                  <a:gd name="T1" fmla="*/ 30 h 4"/>
                  <a:gd name="T2" fmla="*/ 33 w 4"/>
                  <a:gd name="T3" fmla="*/ 56 h 4"/>
                  <a:gd name="T4" fmla="*/ 0 w 4"/>
                  <a:gd name="T5" fmla="*/ 41 h 4"/>
                  <a:gd name="T6" fmla="*/ 10 w 4"/>
                  <a:gd name="T7" fmla="*/ 15 h 4"/>
                  <a:gd name="T8" fmla="*/ 42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0" name="Freeform 5166">
                <a:extLst>
                  <a:ext uri="{FF2B5EF4-FFF2-40B4-BE49-F238E27FC236}">
                    <a16:creationId xmlns:a16="http://schemas.microsoft.com/office/drawing/2014/main" id="{5046DCF6-05A8-444A-85DB-51D0FBA7AB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70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1" name="Freeform 5167">
                <a:extLst>
                  <a:ext uri="{FF2B5EF4-FFF2-40B4-BE49-F238E27FC236}">
                    <a16:creationId xmlns:a16="http://schemas.microsoft.com/office/drawing/2014/main" id="{2B02562A-E50C-4E07-AF3C-247F6AE57D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68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2" name="Freeform 5168">
                <a:extLst>
                  <a:ext uri="{FF2B5EF4-FFF2-40B4-BE49-F238E27FC236}">
                    <a16:creationId xmlns:a16="http://schemas.microsoft.com/office/drawing/2014/main" id="{954E48B3-DB53-46BA-BA4C-0BB762E829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680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3" name="Freeform 5169">
                <a:extLst>
                  <a:ext uri="{FF2B5EF4-FFF2-40B4-BE49-F238E27FC236}">
                    <a16:creationId xmlns:a16="http://schemas.microsoft.com/office/drawing/2014/main" id="{626DFCBA-EFF2-478C-9B02-4748839EB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4053"/>
                <a:ext cx="10" cy="14"/>
              </a:xfrm>
              <a:custGeom>
                <a:avLst/>
                <a:gdLst>
                  <a:gd name="T0" fmla="*/ 0 w 3"/>
                  <a:gd name="T1" fmla="*/ 14 h 4"/>
                  <a:gd name="T2" fmla="*/ 23 w 3"/>
                  <a:gd name="T3" fmla="*/ 0 h 4"/>
                  <a:gd name="T4" fmla="*/ 33 w 3"/>
                  <a:gd name="T5" fmla="*/ 25 h 4"/>
                  <a:gd name="T6" fmla="*/ 10 w 3"/>
                  <a:gd name="T7" fmla="*/ 39 h 4"/>
                  <a:gd name="T8" fmla="*/ 0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4" name="Freeform 5170">
                <a:extLst>
                  <a:ext uri="{FF2B5EF4-FFF2-40B4-BE49-F238E27FC236}">
                    <a16:creationId xmlns:a16="http://schemas.microsoft.com/office/drawing/2014/main" id="{F192E9AD-3845-4D8C-AF6E-47651411C1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7" y="4063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23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3"/>
                    </a:cubicBezTo>
                    <a:cubicBezTo>
                      <a:pt x="1" y="3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5" name="Freeform 5171">
                <a:extLst>
                  <a:ext uri="{FF2B5EF4-FFF2-40B4-BE49-F238E27FC236}">
                    <a16:creationId xmlns:a16="http://schemas.microsoft.com/office/drawing/2014/main" id="{C16AFE44-E4E3-4AA5-8EA6-A568E17CE6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4042"/>
                <a:ext cx="14" cy="14"/>
              </a:xfrm>
              <a:custGeom>
                <a:avLst/>
                <a:gdLst>
                  <a:gd name="T0" fmla="*/ 0 w 4"/>
                  <a:gd name="T1" fmla="*/ 25 h 4"/>
                  <a:gd name="T2" fmla="*/ 25 w 4"/>
                  <a:gd name="T3" fmla="*/ 0 h 4"/>
                  <a:gd name="T4" fmla="*/ 39 w 4"/>
                  <a:gd name="T5" fmla="*/ 39 h 4"/>
                  <a:gd name="T6" fmla="*/ 14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0" y="1"/>
                      <a:pt x="1" y="0"/>
                      <a:pt x="2" y="0"/>
                    </a:cubicBezTo>
                    <a:cubicBezTo>
                      <a:pt x="3" y="1"/>
                      <a:pt x="4" y="2"/>
                      <a:pt x="3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6" name="Freeform 5172">
                <a:extLst>
                  <a:ext uri="{FF2B5EF4-FFF2-40B4-BE49-F238E27FC236}">
                    <a16:creationId xmlns:a16="http://schemas.microsoft.com/office/drawing/2014/main" id="{54FD0782-176F-4B24-BF7D-B6BE20BA020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1" y="383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7" name="Freeform 5173">
                <a:extLst>
                  <a:ext uri="{FF2B5EF4-FFF2-40B4-BE49-F238E27FC236}">
                    <a16:creationId xmlns:a16="http://schemas.microsoft.com/office/drawing/2014/main" id="{61674F3C-4950-41EC-956E-20FC993A2F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74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8" name="Freeform 5174">
                <a:extLst>
                  <a:ext uri="{FF2B5EF4-FFF2-40B4-BE49-F238E27FC236}">
                    <a16:creationId xmlns:a16="http://schemas.microsoft.com/office/drawing/2014/main" id="{94916C2F-DFF7-4C6B-B73C-7E0B23E3DB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371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39" name="Freeform 5175">
                <a:extLst>
                  <a:ext uri="{FF2B5EF4-FFF2-40B4-BE49-F238E27FC236}">
                    <a16:creationId xmlns:a16="http://schemas.microsoft.com/office/drawing/2014/main" id="{1C02F18D-0EF6-4349-A0FA-FF1E4F5CE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3694"/>
                <a:ext cx="13" cy="15"/>
              </a:xfrm>
              <a:custGeom>
                <a:avLst/>
                <a:gdLst>
                  <a:gd name="T0" fmla="*/ 33 w 4"/>
                  <a:gd name="T1" fmla="*/ 15 h 4"/>
                  <a:gd name="T2" fmla="*/ 23 w 4"/>
                  <a:gd name="T3" fmla="*/ 41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1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0" name="Freeform 5176">
                <a:extLst>
                  <a:ext uri="{FF2B5EF4-FFF2-40B4-BE49-F238E27FC236}">
                    <a16:creationId xmlns:a16="http://schemas.microsoft.com/office/drawing/2014/main" id="{982F9F27-174F-4339-BC04-4DCD6E6DA71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7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1" name="Freeform 5177">
                <a:extLst>
                  <a:ext uri="{FF2B5EF4-FFF2-40B4-BE49-F238E27FC236}">
                    <a16:creationId xmlns:a16="http://schemas.microsoft.com/office/drawing/2014/main" id="{4F040B13-E014-4575-8B91-1E06423178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8" y="3726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2" name="Freeform 5178">
                <a:extLst>
                  <a:ext uri="{FF2B5EF4-FFF2-40B4-BE49-F238E27FC236}">
                    <a16:creationId xmlns:a16="http://schemas.microsoft.com/office/drawing/2014/main" id="{F277D63E-8644-4809-87B8-34207646D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2" y="372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3" name="Freeform 5179">
                <a:extLst>
                  <a:ext uri="{FF2B5EF4-FFF2-40B4-BE49-F238E27FC236}">
                    <a16:creationId xmlns:a16="http://schemas.microsoft.com/office/drawing/2014/main" id="{D71658D2-6551-4098-AEAE-487127209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6" y="3782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4" name="Freeform 5180">
                <a:extLst>
                  <a:ext uri="{FF2B5EF4-FFF2-40B4-BE49-F238E27FC236}">
                    <a16:creationId xmlns:a16="http://schemas.microsoft.com/office/drawing/2014/main" id="{9CE1036B-6DF0-4A95-B175-A557B5868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3" y="380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5" name="Freeform 5181">
                <a:extLst>
                  <a:ext uri="{FF2B5EF4-FFF2-40B4-BE49-F238E27FC236}">
                    <a16:creationId xmlns:a16="http://schemas.microsoft.com/office/drawing/2014/main" id="{88C4F071-4284-4E3A-A98F-6C44537E4C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3" y="3800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6" name="Freeform 5182">
                <a:extLst>
                  <a:ext uri="{FF2B5EF4-FFF2-40B4-BE49-F238E27FC236}">
                    <a16:creationId xmlns:a16="http://schemas.microsoft.com/office/drawing/2014/main" id="{D10D5FDA-8A83-4F43-B8A5-A9A987859F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82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7" name="Freeform 5183">
                <a:extLst>
                  <a:ext uri="{FF2B5EF4-FFF2-40B4-BE49-F238E27FC236}">
                    <a16:creationId xmlns:a16="http://schemas.microsoft.com/office/drawing/2014/main" id="{E53C666A-36F2-4DB6-B3AC-EE999AC95B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803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8" name="Freeform 5184">
                <a:extLst>
                  <a:ext uri="{FF2B5EF4-FFF2-40B4-BE49-F238E27FC236}">
                    <a16:creationId xmlns:a16="http://schemas.microsoft.com/office/drawing/2014/main" id="{017DADAE-386E-4641-B3B6-D977CFE8B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48" y="3761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49" name="Freeform 5185">
                <a:extLst>
                  <a:ext uri="{FF2B5EF4-FFF2-40B4-BE49-F238E27FC236}">
                    <a16:creationId xmlns:a16="http://schemas.microsoft.com/office/drawing/2014/main" id="{4D2BEAEE-A997-4B91-825D-B69A94002D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73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3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0" name="Freeform 5186">
                <a:extLst>
                  <a:ext uri="{FF2B5EF4-FFF2-40B4-BE49-F238E27FC236}">
                    <a16:creationId xmlns:a16="http://schemas.microsoft.com/office/drawing/2014/main" id="{7CBAAFF3-AA9D-4D52-BFFC-AB50E3D4F2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5" y="3747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1" name="Freeform 5187">
                <a:extLst>
                  <a:ext uri="{FF2B5EF4-FFF2-40B4-BE49-F238E27FC236}">
                    <a16:creationId xmlns:a16="http://schemas.microsoft.com/office/drawing/2014/main" id="{B6438B66-BD0B-4C08-A45A-4E55EB0EF8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375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2" name="Freeform 5188">
                <a:extLst>
                  <a:ext uri="{FF2B5EF4-FFF2-40B4-BE49-F238E27FC236}">
                    <a16:creationId xmlns:a16="http://schemas.microsoft.com/office/drawing/2014/main" id="{C48F8BD7-1377-4C25-BEEB-D1732B84FD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3740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0 w 4"/>
                  <a:gd name="T5" fmla="*/ 39 h 4"/>
                  <a:gd name="T6" fmla="*/ 14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3" name="Freeform 5189">
                <a:extLst>
                  <a:ext uri="{FF2B5EF4-FFF2-40B4-BE49-F238E27FC236}">
                    <a16:creationId xmlns:a16="http://schemas.microsoft.com/office/drawing/2014/main" id="{93BFBB76-E9EB-4C8E-9965-FB9BDF3F6B6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3772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4" name="Freeform 5190">
                <a:extLst>
                  <a:ext uri="{FF2B5EF4-FFF2-40B4-BE49-F238E27FC236}">
                    <a16:creationId xmlns:a16="http://schemas.microsoft.com/office/drawing/2014/main" id="{18FB6023-CAD4-403B-B870-102AD4579B0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793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5" name="Freeform 5191">
                <a:extLst>
                  <a:ext uri="{FF2B5EF4-FFF2-40B4-BE49-F238E27FC236}">
                    <a16:creationId xmlns:a16="http://schemas.microsoft.com/office/drawing/2014/main" id="{5EA68BA6-1A4D-4AF6-9CEB-021726B30C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3" y="3768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0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6" name="Freeform 5192">
                <a:extLst>
                  <a:ext uri="{FF2B5EF4-FFF2-40B4-BE49-F238E27FC236}">
                    <a16:creationId xmlns:a16="http://schemas.microsoft.com/office/drawing/2014/main" id="{299CF00A-6CB3-48E6-91B2-44314B358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3765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7" name="Freeform 5193">
                <a:extLst>
                  <a:ext uri="{FF2B5EF4-FFF2-40B4-BE49-F238E27FC236}">
                    <a16:creationId xmlns:a16="http://schemas.microsoft.com/office/drawing/2014/main" id="{CBC00C8D-56C0-4BB6-B4B0-1BA07487DB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775"/>
                <a:ext cx="14" cy="14"/>
              </a:xfrm>
              <a:custGeom>
                <a:avLst/>
                <a:gdLst>
                  <a:gd name="T0" fmla="*/ 49 w 4"/>
                  <a:gd name="T1" fmla="*/ 14 h 4"/>
                  <a:gd name="T2" fmla="*/ 39 w 4"/>
                  <a:gd name="T3" fmla="*/ 49 h 4"/>
                  <a:gd name="T4" fmla="*/ 14 w 4"/>
                  <a:gd name="T5" fmla="*/ 39 h 4"/>
                  <a:gd name="T6" fmla="*/ 25 w 4"/>
                  <a:gd name="T7" fmla="*/ 0 h 4"/>
                  <a:gd name="T8" fmla="*/ 49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8" name="Freeform 5194">
                <a:extLst>
                  <a:ext uri="{FF2B5EF4-FFF2-40B4-BE49-F238E27FC236}">
                    <a16:creationId xmlns:a16="http://schemas.microsoft.com/office/drawing/2014/main" id="{5EEDDA0E-AC83-4AD8-AC17-B22CC88EEA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796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59" name="Freeform 5195">
                <a:extLst>
                  <a:ext uri="{FF2B5EF4-FFF2-40B4-BE49-F238E27FC236}">
                    <a16:creationId xmlns:a16="http://schemas.microsoft.com/office/drawing/2014/main" id="{3D1B0E94-F2BB-4517-B378-68C867588C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82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0" name="Freeform 5196">
                <a:extLst>
                  <a:ext uri="{FF2B5EF4-FFF2-40B4-BE49-F238E27FC236}">
                    <a16:creationId xmlns:a16="http://schemas.microsoft.com/office/drawing/2014/main" id="{0FA7FE88-4455-4A3E-9D2B-75CCAE806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744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1" name="Freeform 5197">
                <a:extLst>
                  <a:ext uri="{FF2B5EF4-FFF2-40B4-BE49-F238E27FC236}">
                    <a16:creationId xmlns:a16="http://schemas.microsoft.com/office/drawing/2014/main" id="{927C7895-A660-4AA5-98F7-E9EB56C351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40" y="376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4" y="4"/>
                      <a:pt x="3" y="4"/>
                    </a:cubicBezTo>
                    <a:cubicBezTo>
                      <a:pt x="2" y="4"/>
                      <a:pt x="1" y="4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2" name="Freeform 5198">
                <a:extLst>
                  <a:ext uri="{FF2B5EF4-FFF2-40B4-BE49-F238E27FC236}">
                    <a16:creationId xmlns:a16="http://schemas.microsoft.com/office/drawing/2014/main" id="{59D90174-16D7-40A6-982E-3007B6B783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779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3" name="Freeform 5199">
                <a:extLst>
                  <a:ext uri="{FF2B5EF4-FFF2-40B4-BE49-F238E27FC236}">
                    <a16:creationId xmlns:a16="http://schemas.microsoft.com/office/drawing/2014/main" id="{2F7E50C2-C0D7-4152-A994-E59EB082BF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20" y="3754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4" name="Freeform 5200">
                <a:extLst>
                  <a:ext uri="{FF2B5EF4-FFF2-40B4-BE49-F238E27FC236}">
                    <a16:creationId xmlns:a16="http://schemas.microsoft.com/office/drawing/2014/main" id="{A5680FA5-A279-41EC-B67A-04A1874938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77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5" name="Freeform 5201">
                <a:extLst>
                  <a:ext uri="{FF2B5EF4-FFF2-40B4-BE49-F238E27FC236}">
                    <a16:creationId xmlns:a16="http://schemas.microsoft.com/office/drawing/2014/main" id="{A4E3F950-F9B6-485A-B277-B768D806B5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3768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6" name="Freeform 5202">
                <a:extLst>
                  <a:ext uri="{FF2B5EF4-FFF2-40B4-BE49-F238E27FC236}">
                    <a16:creationId xmlns:a16="http://schemas.microsoft.com/office/drawing/2014/main" id="{16F48E53-D4C9-4246-ABFB-E33C150A6E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7" y="4098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3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3" y="0"/>
                    </a:cubicBezTo>
                    <a:cubicBezTo>
                      <a:pt x="4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1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7" name="Freeform 5203">
                <a:extLst>
                  <a:ext uri="{FF2B5EF4-FFF2-40B4-BE49-F238E27FC236}">
                    <a16:creationId xmlns:a16="http://schemas.microsoft.com/office/drawing/2014/main" id="{0BDEED55-83CA-4BA2-822F-39B10226D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0" y="3751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3"/>
                      <a:pt x="0" y="3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8" name="Freeform 5204">
                <a:extLst>
                  <a:ext uri="{FF2B5EF4-FFF2-40B4-BE49-F238E27FC236}">
                    <a16:creationId xmlns:a16="http://schemas.microsoft.com/office/drawing/2014/main" id="{87534436-7D35-4CC1-B925-FB2451182F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0" y="3765"/>
                <a:ext cx="10" cy="14"/>
              </a:xfrm>
              <a:custGeom>
                <a:avLst/>
                <a:gdLst>
                  <a:gd name="T0" fmla="*/ 33 w 3"/>
                  <a:gd name="T1" fmla="*/ 14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0 h 4"/>
                  <a:gd name="T8" fmla="*/ 33 w 3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1"/>
                    </a:moveTo>
                    <a:cubicBezTo>
                      <a:pt x="3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69" name="Freeform 5205">
                <a:extLst>
                  <a:ext uri="{FF2B5EF4-FFF2-40B4-BE49-F238E27FC236}">
                    <a16:creationId xmlns:a16="http://schemas.microsoft.com/office/drawing/2014/main" id="{DF1C4CAA-92A2-43E0-A03E-E19F493095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740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0" name="Freeform 5206">
                <a:extLst>
                  <a:ext uri="{FF2B5EF4-FFF2-40B4-BE49-F238E27FC236}">
                    <a16:creationId xmlns:a16="http://schemas.microsoft.com/office/drawing/2014/main" id="{A0214415-D568-4148-8EB6-92A766E8F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4" y="3719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1" name="Freeform 5207">
                <a:extLst>
                  <a:ext uri="{FF2B5EF4-FFF2-40B4-BE49-F238E27FC236}">
                    <a16:creationId xmlns:a16="http://schemas.microsoft.com/office/drawing/2014/main" id="{57FE09ED-0E1B-4D37-9299-69C65E0E10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0" y="3733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2" name="Freeform 5208">
                <a:extLst>
                  <a:ext uri="{FF2B5EF4-FFF2-40B4-BE49-F238E27FC236}">
                    <a16:creationId xmlns:a16="http://schemas.microsoft.com/office/drawing/2014/main" id="{2E88439D-C43C-487D-B914-2A02C736F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0" y="3716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0 w 4"/>
                  <a:gd name="T5" fmla="*/ 39 h 4"/>
                  <a:gd name="T6" fmla="*/ 10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4" y="3"/>
                      <a:pt x="3" y="4"/>
                    </a:cubicBezTo>
                    <a:cubicBezTo>
                      <a:pt x="2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3" name="Freeform 5209">
                <a:extLst>
                  <a:ext uri="{FF2B5EF4-FFF2-40B4-BE49-F238E27FC236}">
                    <a16:creationId xmlns:a16="http://schemas.microsoft.com/office/drawing/2014/main" id="{DC634B69-1C6A-4E72-8754-9C14E74F0D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02" y="3666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4" name="Freeform 5210">
                <a:extLst>
                  <a:ext uri="{FF2B5EF4-FFF2-40B4-BE49-F238E27FC236}">
                    <a16:creationId xmlns:a16="http://schemas.microsoft.com/office/drawing/2014/main" id="{C0DA1F7A-8132-4A12-86F0-03C235D7F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4091"/>
                <a:ext cx="13" cy="14"/>
              </a:xfrm>
              <a:custGeom>
                <a:avLst/>
                <a:gdLst>
                  <a:gd name="T0" fmla="*/ 0 w 4"/>
                  <a:gd name="T1" fmla="*/ 25 h 4"/>
                  <a:gd name="T2" fmla="*/ 33 w 4"/>
                  <a:gd name="T3" fmla="*/ 0 h 4"/>
                  <a:gd name="T4" fmla="*/ 42 w 4"/>
                  <a:gd name="T5" fmla="*/ 39 h 4"/>
                  <a:gd name="T6" fmla="*/ 10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0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1" y="3"/>
                      <a:pt x="0" y="2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5" name="Freeform 5211">
                <a:extLst>
                  <a:ext uri="{FF2B5EF4-FFF2-40B4-BE49-F238E27FC236}">
                    <a16:creationId xmlns:a16="http://schemas.microsoft.com/office/drawing/2014/main" id="{82F26EA4-D6C9-48EF-9356-5EEF0FB3E3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4" y="3817"/>
                <a:ext cx="13" cy="14"/>
              </a:xfrm>
              <a:custGeom>
                <a:avLst/>
                <a:gdLst>
                  <a:gd name="T0" fmla="*/ 42 w 4"/>
                  <a:gd name="T1" fmla="*/ 14 h 4"/>
                  <a:gd name="T2" fmla="*/ 3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42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1"/>
                    </a:move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6" name="Freeform 5212">
                <a:extLst>
                  <a:ext uri="{FF2B5EF4-FFF2-40B4-BE49-F238E27FC236}">
                    <a16:creationId xmlns:a16="http://schemas.microsoft.com/office/drawing/2014/main" id="{B1E1AFC5-F44F-4FA5-A578-FEBE931BA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0" y="4081"/>
                <a:ext cx="14" cy="14"/>
              </a:xfrm>
              <a:custGeom>
                <a:avLst/>
                <a:gdLst>
                  <a:gd name="T0" fmla="*/ 0 w 4"/>
                  <a:gd name="T1" fmla="*/ 25 h 4"/>
                  <a:gd name="T2" fmla="*/ 39 w 4"/>
                  <a:gd name="T3" fmla="*/ 14 h 4"/>
                  <a:gd name="T4" fmla="*/ 49 w 4"/>
                  <a:gd name="T5" fmla="*/ 39 h 4"/>
                  <a:gd name="T6" fmla="*/ 14 w 4"/>
                  <a:gd name="T7" fmla="*/ 49 h 4"/>
                  <a:gd name="T8" fmla="*/ 0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2"/>
                    </a:moveTo>
                    <a:cubicBezTo>
                      <a:pt x="1" y="1"/>
                      <a:pt x="2" y="0"/>
                      <a:pt x="3" y="1"/>
                    </a:cubicBezTo>
                    <a:cubicBezTo>
                      <a:pt x="3" y="1"/>
                      <a:pt x="4" y="2"/>
                      <a:pt x="4" y="3"/>
                    </a:cubicBezTo>
                    <a:cubicBezTo>
                      <a:pt x="3" y="4"/>
                      <a:pt x="2" y="4"/>
                      <a:pt x="1" y="4"/>
                    </a:cubicBezTo>
                    <a:cubicBezTo>
                      <a:pt x="0" y="4"/>
                      <a:pt x="0" y="3"/>
                      <a:pt x="0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7" name="Freeform 5213">
                <a:extLst>
                  <a:ext uri="{FF2B5EF4-FFF2-40B4-BE49-F238E27FC236}">
                    <a16:creationId xmlns:a16="http://schemas.microsoft.com/office/drawing/2014/main" id="{DFC169B8-9827-4C80-9DA0-826B540AA6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4" y="3786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2" y="3"/>
                      <a:pt x="1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8" name="Freeform 5214">
                <a:extLst>
                  <a:ext uri="{FF2B5EF4-FFF2-40B4-BE49-F238E27FC236}">
                    <a16:creationId xmlns:a16="http://schemas.microsoft.com/office/drawing/2014/main" id="{9903A49D-A75C-4942-9C47-1FB97067A56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982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79" name="Freeform 5215">
                <a:extLst>
                  <a:ext uri="{FF2B5EF4-FFF2-40B4-BE49-F238E27FC236}">
                    <a16:creationId xmlns:a16="http://schemas.microsoft.com/office/drawing/2014/main" id="{552CE073-A280-417A-9773-49FE996009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89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0" name="Freeform 5216">
                <a:extLst>
                  <a:ext uri="{FF2B5EF4-FFF2-40B4-BE49-F238E27FC236}">
                    <a16:creationId xmlns:a16="http://schemas.microsoft.com/office/drawing/2014/main" id="{D637B8E3-1545-4903-B993-9674BAB174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845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33 w 4"/>
                  <a:gd name="T3" fmla="*/ 40 h 3"/>
                  <a:gd name="T4" fmla="*/ 1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3" y="3"/>
                    </a:cubicBezTo>
                    <a:cubicBezTo>
                      <a:pt x="2" y="3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1" name="Freeform 5217">
                <a:extLst>
                  <a:ext uri="{FF2B5EF4-FFF2-40B4-BE49-F238E27FC236}">
                    <a16:creationId xmlns:a16="http://schemas.microsoft.com/office/drawing/2014/main" id="{89AC78EC-CE5D-497C-ABFB-DE836A046E2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884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2" name="Freeform 5218">
                <a:extLst>
                  <a:ext uri="{FF2B5EF4-FFF2-40B4-BE49-F238E27FC236}">
                    <a16:creationId xmlns:a16="http://schemas.microsoft.com/office/drawing/2014/main" id="{BCE9C925-4EB9-4F20-94BB-D56801B8B3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86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3" name="Freeform 5219">
                <a:extLst>
                  <a:ext uri="{FF2B5EF4-FFF2-40B4-BE49-F238E27FC236}">
                    <a16:creationId xmlns:a16="http://schemas.microsoft.com/office/drawing/2014/main" id="{294A68D1-B6A9-43FA-8073-2BD4A717B1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874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4" name="Freeform 5220">
                <a:extLst>
                  <a:ext uri="{FF2B5EF4-FFF2-40B4-BE49-F238E27FC236}">
                    <a16:creationId xmlns:a16="http://schemas.microsoft.com/office/drawing/2014/main" id="{3CF63232-4D7F-4F9B-B08C-B10E012E72E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9" y="3898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5" name="Freeform 5221">
                <a:extLst>
                  <a:ext uri="{FF2B5EF4-FFF2-40B4-BE49-F238E27FC236}">
                    <a16:creationId xmlns:a16="http://schemas.microsoft.com/office/drawing/2014/main" id="{44FD90C0-94F9-4411-80A9-57D378E9773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3912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6" name="Freeform 5222">
                <a:extLst>
                  <a:ext uri="{FF2B5EF4-FFF2-40B4-BE49-F238E27FC236}">
                    <a16:creationId xmlns:a16="http://schemas.microsoft.com/office/drawing/2014/main" id="{DBCA4450-0EC8-43BC-8498-A858ACD515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9" y="3916"/>
                <a:ext cx="13" cy="10"/>
              </a:xfrm>
              <a:custGeom>
                <a:avLst/>
                <a:gdLst>
                  <a:gd name="T0" fmla="*/ 33 w 4"/>
                  <a:gd name="T1" fmla="*/ 10 h 3"/>
                  <a:gd name="T2" fmla="*/ 23 w 4"/>
                  <a:gd name="T3" fmla="*/ 33 h 3"/>
                  <a:gd name="T4" fmla="*/ 0 w 4"/>
                  <a:gd name="T5" fmla="*/ 23 h 3"/>
                  <a:gd name="T6" fmla="*/ 10 w 4"/>
                  <a:gd name="T7" fmla="*/ 0 h 3"/>
                  <a:gd name="T8" fmla="*/ 33 w 4"/>
                  <a:gd name="T9" fmla="*/ 1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7" name="Freeform 5223">
                <a:extLst>
                  <a:ext uri="{FF2B5EF4-FFF2-40B4-BE49-F238E27FC236}">
                    <a16:creationId xmlns:a16="http://schemas.microsoft.com/office/drawing/2014/main" id="{1F37FACE-2810-4C8D-B977-0925664AA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3" y="3937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8" name="Freeform 5224">
                <a:extLst>
                  <a:ext uri="{FF2B5EF4-FFF2-40B4-BE49-F238E27FC236}">
                    <a16:creationId xmlns:a16="http://schemas.microsoft.com/office/drawing/2014/main" id="{1AA068D2-4B5C-4FA9-BF48-019EA946F0B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3961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25 h 4"/>
                  <a:gd name="T6" fmla="*/ 10 w 3"/>
                  <a:gd name="T7" fmla="*/ 0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89" name="Freeform 5225">
                <a:extLst>
                  <a:ext uri="{FF2B5EF4-FFF2-40B4-BE49-F238E27FC236}">
                    <a16:creationId xmlns:a16="http://schemas.microsoft.com/office/drawing/2014/main" id="{95F0DB89-5795-4DF6-B823-38F06117AD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6" y="3989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0" name="Freeform 5226">
                <a:extLst>
                  <a:ext uri="{FF2B5EF4-FFF2-40B4-BE49-F238E27FC236}">
                    <a16:creationId xmlns:a16="http://schemas.microsoft.com/office/drawing/2014/main" id="{E782DAED-9A29-4AF6-B6F3-A10CFD4A2B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0" y="3835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2"/>
                      <a:pt x="1" y="1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1" name="Freeform 5227">
                <a:extLst>
                  <a:ext uri="{FF2B5EF4-FFF2-40B4-BE49-F238E27FC236}">
                    <a16:creationId xmlns:a16="http://schemas.microsoft.com/office/drawing/2014/main" id="{BF1F6F17-D55E-4078-8777-09C72C5AF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6" y="3782"/>
                <a:ext cx="10" cy="11"/>
              </a:xfrm>
              <a:custGeom>
                <a:avLst/>
                <a:gdLst>
                  <a:gd name="T0" fmla="*/ 33 w 3"/>
                  <a:gd name="T1" fmla="*/ 15 h 3"/>
                  <a:gd name="T2" fmla="*/ 23 w 3"/>
                  <a:gd name="T3" fmla="*/ 40 h 3"/>
                  <a:gd name="T4" fmla="*/ 0 w 3"/>
                  <a:gd name="T5" fmla="*/ 26 h 3"/>
                  <a:gd name="T6" fmla="*/ 10 w 3"/>
                  <a:gd name="T7" fmla="*/ 0 h 3"/>
                  <a:gd name="T8" fmla="*/ 33 w 3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3" y="1"/>
                    </a:move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2" name="Freeform 5228">
                <a:extLst>
                  <a:ext uri="{FF2B5EF4-FFF2-40B4-BE49-F238E27FC236}">
                    <a16:creationId xmlns:a16="http://schemas.microsoft.com/office/drawing/2014/main" id="{82A741E3-266B-4C19-91F0-8B71B1B7F0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16" y="3758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3" name="Freeform 5229">
                <a:extLst>
                  <a:ext uri="{FF2B5EF4-FFF2-40B4-BE49-F238E27FC236}">
                    <a16:creationId xmlns:a16="http://schemas.microsoft.com/office/drawing/2014/main" id="{9CCD88A0-EA38-4D08-A8F3-05B57070299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73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4" name="Freeform 5230">
                <a:extLst>
                  <a:ext uri="{FF2B5EF4-FFF2-40B4-BE49-F238E27FC236}">
                    <a16:creationId xmlns:a16="http://schemas.microsoft.com/office/drawing/2014/main" id="{3D1EECAF-66B3-4878-974D-25D79D8663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7" y="3705"/>
                <a:ext cx="13" cy="11"/>
              </a:xfrm>
              <a:custGeom>
                <a:avLst/>
                <a:gdLst>
                  <a:gd name="T0" fmla="*/ 33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10 w 4"/>
                  <a:gd name="T7" fmla="*/ 0 h 3"/>
                  <a:gd name="T8" fmla="*/ 33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5" name="Freeform 5231">
                <a:extLst>
                  <a:ext uri="{FF2B5EF4-FFF2-40B4-BE49-F238E27FC236}">
                    <a16:creationId xmlns:a16="http://schemas.microsoft.com/office/drawing/2014/main" id="{A11B8B20-77B4-4070-94AF-9570A0EE6B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744"/>
                <a:ext cx="14" cy="14"/>
              </a:xfrm>
              <a:custGeom>
                <a:avLst/>
                <a:gdLst>
                  <a:gd name="T0" fmla="*/ 39 w 4"/>
                  <a:gd name="T1" fmla="*/ 25 h 4"/>
                  <a:gd name="T2" fmla="*/ 25 w 4"/>
                  <a:gd name="T3" fmla="*/ 49 h 4"/>
                  <a:gd name="T4" fmla="*/ 0 w 4"/>
                  <a:gd name="T5" fmla="*/ 25 h 4"/>
                  <a:gd name="T6" fmla="*/ 14 w 4"/>
                  <a:gd name="T7" fmla="*/ 0 h 4"/>
                  <a:gd name="T8" fmla="*/ 39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1" y="1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6" name="Freeform 5232">
                <a:extLst>
                  <a:ext uri="{FF2B5EF4-FFF2-40B4-BE49-F238E27FC236}">
                    <a16:creationId xmlns:a16="http://schemas.microsoft.com/office/drawing/2014/main" id="{4085BBED-E6CE-4574-9B30-4B0E4984A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859"/>
                <a:ext cx="13" cy="15"/>
              </a:xfrm>
              <a:custGeom>
                <a:avLst/>
                <a:gdLst>
                  <a:gd name="T0" fmla="*/ 33 w 4"/>
                  <a:gd name="T1" fmla="*/ 30 h 4"/>
                  <a:gd name="T2" fmla="*/ 23 w 4"/>
                  <a:gd name="T3" fmla="*/ 56 h 4"/>
                  <a:gd name="T4" fmla="*/ 0 w 4"/>
                  <a:gd name="T5" fmla="*/ 30 h 4"/>
                  <a:gd name="T6" fmla="*/ 10 w 4"/>
                  <a:gd name="T7" fmla="*/ 0 h 4"/>
                  <a:gd name="T8" fmla="*/ 33 w 4"/>
                  <a:gd name="T9" fmla="*/ 3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7" name="Freeform 5233">
                <a:extLst>
                  <a:ext uri="{FF2B5EF4-FFF2-40B4-BE49-F238E27FC236}">
                    <a16:creationId xmlns:a16="http://schemas.microsoft.com/office/drawing/2014/main" id="{5022CFEE-69F5-4FFA-A772-F485CCE467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884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8" name="Freeform 5234">
                <a:extLst>
                  <a:ext uri="{FF2B5EF4-FFF2-40B4-BE49-F238E27FC236}">
                    <a16:creationId xmlns:a16="http://schemas.microsoft.com/office/drawing/2014/main" id="{0BA06D58-14DF-4BDE-A0DF-8F3EF1A048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46" y="3838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39 h 4"/>
                  <a:gd name="T6" fmla="*/ 23 w 4"/>
                  <a:gd name="T7" fmla="*/ 14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3"/>
                    </a:cubicBezTo>
                    <a:cubicBezTo>
                      <a:pt x="0" y="2"/>
                      <a:pt x="1" y="1"/>
                      <a:pt x="2" y="1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99" name="Freeform 5235">
                <a:extLst>
                  <a:ext uri="{FF2B5EF4-FFF2-40B4-BE49-F238E27FC236}">
                    <a16:creationId xmlns:a16="http://schemas.microsoft.com/office/drawing/2014/main" id="{1D316165-E967-4B44-88E1-7F733B7ABA7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0" y="3810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0" name="Freeform 5236">
                <a:extLst>
                  <a:ext uri="{FF2B5EF4-FFF2-40B4-BE49-F238E27FC236}">
                    <a16:creationId xmlns:a16="http://schemas.microsoft.com/office/drawing/2014/main" id="{480A17F3-DB3C-40FB-B731-E962EC16223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380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33 w 4"/>
                  <a:gd name="T3" fmla="*/ 49 h 4"/>
                  <a:gd name="T4" fmla="*/ 1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3" y="4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1" name="Freeform 5237">
                <a:extLst>
                  <a:ext uri="{FF2B5EF4-FFF2-40B4-BE49-F238E27FC236}">
                    <a16:creationId xmlns:a16="http://schemas.microsoft.com/office/drawing/2014/main" id="{A5655703-1192-4D42-B942-3A65E73B18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6" y="3789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2" name="Freeform 5238">
                <a:extLst>
                  <a:ext uri="{FF2B5EF4-FFF2-40B4-BE49-F238E27FC236}">
                    <a16:creationId xmlns:a16="http://schemas.microsoft.com/office/drawing/2014/main" id="{DCB611C1-1A7D-4C23-9CBE-1DB8F77D02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6" y="3824"/>
                <a:ext cx="13" cy="11"/>
              </a:xfrm>
              <a:custGeom>
                <a:avLst/>
                <a:gdLst>
                  <a:gd name="T0" fmla="*/ 42 w 4"/>
                  <a:gd name="T1" fmla="*/ 15 h 3"/>
                  <a:gd name="T2" fmla="*/ 23 w 4"/>
                  <a:gd name="T3" fmla="*/ 40 h 3"/>
                  <a:gd name="T4" fmla="*/ 0 w 4"/>
                  <a:gd name="T5" fmla="*/ 26 h 3"/>
                  <a:gd name="T6" fmla="*/ 23 w 4"/>
                  <a:gd name="T7" fmla="*/ 0 h 3"/>
                  <a:gd name="T8" fmla="*/ 42 w 4"/>
                  <a:gd name="T9" fmla="*/ 15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4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0"/>
                      <a:pt x="4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3" name="Freeform 5239">
                <a:extLst>
                  <a:ext uri="{FF2B5EF4-FFF2-40B4-BE49-F238E27FC236}">
                    <a16:creationId xmlns:a16="http://schemas.microsoft.com/office/drawing/2014/main" id="{A9BFFC72-02BC-4327-8CB1-921EAA1836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2" y="3831"/>
                <a:ext cx="13" cy="14"/>
              </a:xfrm>
              <a:custGeom>
                <a:avLst/>
                <a:gdLst>
                  <a:gd name="T0" fmla="*/ 10 w 4"/>
                  <a:gd name="T1" fmla="*/ 39 h 4"/>
                  <a:gd name="T2" fmla="*/ 23 w 4"/>
                  <a:gd name="T3" fmla="*/ 0 h 4"/>
                  <a:gd name="T4" fmla="*/ 42 w 4"/>
                  <a:gd name="T5" fmla="*/ 14 h 4"/>
                  <a:gd name="T6" fmla="*/ 33 w 4"/>
                  <a:gd name="T7" fmla="*/ 39 h 4"/>
                  <a:gd name="T8" fmla="*/ 10 w 4"/>
                  <a:gd name="T9" fmla="*/ 3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3"/>
                    </a:moveTo>
                    <a:cubicBezTo>
                      <a:pt x="0" y="2"/>
                      <a:pt x="1" y="1"/>
                      <a:pt x="2" y="0"/>
                    </a:cubicBez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3" y="4"/>
                      <a:pt x="1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4" name="Freeform 5240">
                <a:extLst>
                  <a:ext uri="{FF2B5EF4-FFF2-40B4-BE49-F238E27FC236}">
                    <a16:creationId xmlns:a16="http://schemas.microsoft.com/office/drawing/2014/main" id="{4EAB68E1-8782-4630-AE5C-3530850642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3" y="4077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42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1" y="0"/>
                      <a:pt x="2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5" name="Freeform 5241">
                <a:extLst>
                  <a:ext uri="{FF2B5EF4-FFF2-40B4-BE49-F238E27FC236}">
                    <a16:creationId xmlns:a16="http://schemas.microsoft.com/office/drawing/2014/main" id="{E0A16BA0-3B8B-43C3-B6B0-EAE99FB224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23" y="4056"/>
                <a:ext cx="13" cy="14"/>
              </a:xfrm>
              <a:custGeom>
                <a:avLst/>
                <a:gdLst>
                  <a:gd name="T0" fmla="*/ 0 w 4"/>
                  <a:gd name="T1" fmla="*/ 14 h 4"/>
                  <a:gd name="T2" fmla="*/ 23 w 4"/>
                  <a:gd name="T3" fmla="*/ 0 h 4"/>
                  <a:gd name="T4" fmla="*/ 33 w 4"/>
                  <a:gd name="T5" fmla="*/ 25 h 4"/>
                  <a:gd name="T6" fmla="*/ 10 w 4"/>
                  <a:gd name="T7" fmla="*/ 39 h 4"/>
                  <a:gd name="T8" fmla="*/ 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1"/>
                    </a:move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3" y="2"/>
                    </a:cubicBezTo>
                    <a:cubicBezTo>
                      <a:pt x="3" y="3"/>
                      <a:pt x="2" y="4"/>
                      <a:pt x="1" y="3"/>
                    </a:cubicBezTo>
                    <a:cubicBezTo>
                      <a:pt x="0" y="3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6" name="Freeform 5242">
                <a:extLst>
                  <a:ext uri="{FF2B5EF4-FFF2-40B4-BE49-F238E27FC236}">
                    <a16:creationId xmlns:a16="http://schemas.microsoft.com/office/drawing/2014/main" id="{C472F0F8-365B-4EDF-86C4-1AAAAB3C7C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5" y="4119"/>
                <a:ext cx="10" cy="11"/>
              </a:xfrm>
              <a:custGeom>
                <a:avLst/>
                <a:gdLst>
                  <a:gd name="T0" fmla="*/ 23 w 3"/>
                  <a:gd name="T1" fmla="*/ 40 h 3"/>
                  <a:gd name="T2" fmla="*/ 0 w 3"/>
                  <a:gd name="T3" fmla="*/ 15 h 3"/>
                  <a:gd name="T4" fmla="*/ 23 w 3"/>
                  <a:gd name="T5" fmla="*/ 0 h 3"/>
                  <a:gd name="T6" fmla="*/ 33 w 3"/>
                  <a:gd name="T7" fmla="*/ 26 h 3"/>
                  <a:gd name="T8" fmla="*/ 23 w 3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7" name="Freeform 5243">
                <a:extLst>
                  <a:ext uri="{FF2B5EF4-FFF2-40B4-BE49-F238E27FC236}">
                    <a16:creationId xmlns:a16="http://schemas.microsoft.com/office/drawing/2014/main" id="{13EDCF1D-905B-4FBE-8299-379DC0B86D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4105"/>
                <a:ext cx="10" cy="14"/>
              </a:xfrm>
              <a:custGeom>
                <a:avLst/>
                <a:gdLst>
                  <a:gd name="T0" fmla="*/ 23 w 3"/>
                  <a:gd name="T1" fmla="*/ 49 h 4"/>
                  <a:gd name="T2" fmla="*/ 0 w 3"/>
                  <a:gd name="T3" fmla="*/ 25 h 4"/>
                  <a:gd name="T4" fmla="*/ 23 w 3"/>
                  <a:gd name="T5" fmla="*/ 14 h 4"/>
                  <a:gd name="T6" fmla="*/ 33 w 3"/>
                  <a:gd name="T7" fmla="*/ 25 h 4"/>
                  <a:gd name="T8" fmla="*/ 23 w 3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3" y="1"/>
                      <a:pt x="3" y="2"/>
                    </a:cubicBezTo>
                    <a:cubicBezTo>
                      <a:pt x="3" y="3"/>
                      <a:pt x="2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8" name="Freeform 5244">
                <a:extLst>
                  <a:ext uri="{FF2B5EF4-FFF2-40B4-BE49-F238E27FC236}">
                    <a16:creationId xmlns:a16="http://schemas.microsoft.com/office/drawing/2014/main" id="{20086BF2-47A9-4E7F-9AF0-16CF3B630C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8" y="4109"/>
                <a:ext cx="14" cy="14"/>
              </a:xfrm>
              <a:custGeom>
                <a:avLst/>
                <a:gdLst>
                  <a:gd name="T0" fmla="*/ 25 w 4"/>
                  <a:gd name="T1" fmla="*/ 49 h 4"/>
                  <a:gd name="T2" fmla="*/ 0 w 4"/>
                  <a:gd name="T3" fmla="*/ 25 h 4"/>
                  <a:gd name="T4" fmla="*/ 25 w 4"/>
                  <a:gd name="T5" fmla="*/ 0 h 4"/>
                  <a:gd name="T6" fmla="*/ 49 w 4"/>
                  <a:gd name="T7" fmla="*/ 25 h 4"/>
                  <a:gd name="T8" fmla="*/ 25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09" name="Freeform 5245">
                <a:extLst>
                  <a:ext uri="{FF2B5EF4-FFF2-40B4-BE49-F238E27FC236}">
                    <a16:creationId xmlns:a16="http://schemas.microsoft.com/office/drawing/2014/main" id="{F2824579-4B6E-4C50-B38C-229568DA8E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4123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1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0" name="Oval 5246">
                <a:extLst>
                  <a:ext uri="{FF2B5EF4-FFF2-40B4-BE49-F238E27FC236}">
                    <a16:creationId xmlns:a16="http://schemas.microsoft.com/office/drawing/2014/main" id="{F2F212EC-C140-43E0-B1EF-CCB9CB8F25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96" y="411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11" name="Freeform 5247">
                <a:extLst>
                  <a:ext uri="{FF2B5EF4-FFF2-40B4-BE49-F238E27FC236}">
                    <a16:creationId xmlns:a16="http://schemas.microsoft.com/office/drawing/2014/main" id="{53FD7413-89AB-470F-86C1-8F4A394B7D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4144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3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2" name="Freeform 5248">
                <a:extLst>
                  <a:ext uri="{FF2B5EF4-FFF2-40B4-BE49-F238E27FC236}">
                    <a16:creationId xmlns:a16="http://schemas.microsoft.com/office/drawing/2014/main" id="{00F68B0C-1CE7-4281-B836-F6870B411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32" y="4133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10 w 4"/>
                  <a:gd name="T3" fmla="*/ 25 h 4"/>
                  <a:gd name="T4" fmla="*/ 23 w 4"/>
                  <a:gd name="T5" fmla="*/ 14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1" y="2"/>
                    </a:cubicBezTo>
                    <a:cubicBezTo>
                      <a:pt x="1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3" name="Freeform 5249">
                <a:extLst>
                  <a:ext uri="{FF2B5EF4-FFF2-40B4-BE49-F238E27FC236}">
                    <a16:creationId xmlns:a16="http://schemas.microsoft.com/office/drawing/2014/main" id="{1C073133-4D96-4D06-A2D6-25D7131D999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12" y="4140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1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4" name="Freeform 5250">
                <a:extLst>
                  <a:ext uri="{FF2B5EF4-FFF2-40B4-BE49-F238E27FC236}">
                    <a16:creationId xmlns:a16="http://schemas.microsoft.com/office/drawing/2014/main" id="{E51ED340-5E59-49C5-B39F-9073B90E86E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78" y="4130"/>
                <a:ext cx="10" cy="10"/>
              </a:xfrm>
              <a:custGeom>
                <a:avLst/>
                <a:gdLst>
                  <a:gd name="T0" fmla="*/ 10 w 3"/>
                  <a:gd name="T1" fmla="*/ 33 h 3"/>
                  <a:gd name="T2" fmla="*/ 0 w 3"/>
                  <a:gd name="T3" fmla="*/ 10 h 3"/>
                  <a:gd name="T4" fmla="*/ 23 w 3"/>
                  <a:gd name="T5" fmla="*/ 0 h 3"/>
                  <a:gd name="T6" fmla="*/ 33 w 3"/>
                  <a:gd name="T7" fmla="*/ 23 h 3"/>
                  <a:gd name="T8" fmla="*/ 10 w 3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ubicBezTo>
                      <a:pt x="3" y="2"/>
                      <a:pt x="2" y="3"/>
                      <a:pt x="1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5" name="Freeform 5251">
                <a:extLst>
                  <a:ext uri="{FF2B5EF4-FFF2-40B4-BE49-F238E27FC236}">
                    <a16:creationId xmlns:a16="http://schemas.microsoft.com/office/drawing/2014/main" id="{64B21C82-51B8-4083-8A02-B11821AEC9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4109"/>
                <a:ext cx="13" cy="10"/>
              </a:xfrm>
              <a:custGeom>
                <a:avLst/>
                <a:gdLst>
                  <a:gd name="T0" fmla="*/ 23 w 4"/>
                  <a:gd name="T1" fmla="*/ 33 h 3"/>
                  <a:gd name="T2" fmla="*/ 0 w 4"/>
                  <a:gd name="T3" fmla="*/ 10 h 3"/>
                  <a:gd name="T4" fmla="*/ 23 w 4"/>
                  <a:gd name="T5" fmla="*/ 0 h 3"/>
                  <a:gd name="T6" fmla="*/ 42 w 4"/>
                  <a:gd name="T7" fmla="*/ 23 h 3"/>
                  <a:gd name="T8" fmla="*/ 23 w 4"/>
                  <a:gd name="T9" fmla="*/ 33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1"/>
                    </a:cubicBezTo>
                    <a:cubicBezTo>
                      <a:pt x="0" y="0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2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6" name="Freeform 5252">
                <a:extLst>
                  <a:ext uri="{FF2B5EF4-FFF2-40B4-BE49-F238E27FC236}">
                    <a16:creationId xmlns:a16="http://schemas.microsoft.com/office/drawing/2014/main" id="{8770C02A-B14D-4CD5-ACCD-6DE48DC603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4130"/>
                <a:ext cx="13" cy="14"/>
              </a:xfrm>
              <a:custGeom>
                <a:avLst/>
                <a:gdLst>
                  <a:gd name="T0" fmla="*/ 23 w 4"/>
                  <a:gd name="T1" fmla="*/ 49 h 4"/>
                  <a:gd name="T2" fmla="*/ 0 w 4"/>
                  <a:gd name="T3" fmla="*/ 25 h 4"/>
                  <a:gd name="T4" fmla="*/ 23 w 4"/>
                  <a:gd name="T5" fmla="*/ 0 h 4"/>
                  <a:gd name="T6" fmla="*/ 42 w 4"/>
                  <a:gd name="T7" fmla="*/ 25 h 4"/>
                  <a:gd name="T8" fmla="*/ 23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7" name="Freeform 5253">
                <a:extLst>
                  <a:ext uri="{FF2B5EF4-FFF2-40B4-BE49-F238E27FC236}">
                    <a16:creationId xmlns:a16="http://schemas.microsoft.com/office/drawing/2014/main" id="{CA6D3AFE-0092-46F1-BA64-FF949CB1BC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7" y="4119"/>
                <a:ext cx="13" cy="11"/>
              </a:xfrm>
              <a:custGeom>
                <a:avLst/>
                <a:gdLst>
                  <a:gd name="T0" fmla="*/ 23 w 4"/>
                  <a:gd name="T1" fmla="*/ 40 h 3"/>
                  <a:gd name="T2" fmla="*/ 0 w 4"/>
                  <a:gd name="T3" fmla="*/ 26 h 3"/>
                  <a:gd name="T4" fmla="*/ 23 w 4"/>
                  <a:gd name="T5" fmla="*/ 0 h 3"/>
                  <a:gd name="T6" fmla="*/ 42 w 4"/>
                  <a:gd name="T7" fmla="*/ 26 h 3"/>
                  <a:gd name="T8" fmla="*/ 23 w 4"/>
                  <a:gd name="T9" fmla="*/ 4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3">
                    <a:moveTo>
                      <a:pt x="2" y="3"/>
                    </a:moveTo>
                    <a:cubicBezTo>
                      <a:pt x="1" y="3"/>
                      <a:pt x="0" y="2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ubicBezTo>
                      <a:pt x="4" y="3"/>
                      <a:pt x="3" y="3"/>
                      <a:pt x="2" y="3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8" name="Freeform 5254">
                <a:extLst>
                  <a:ext uri="{FF2B5EF4-FFF2-40B4-BE49-F238E27FC236}">
                    <a16:creationId xmlns:a16="http://schemas.microsoft.com/office/drawing/2014/main" id="{A64A9D65-BC69-44AB-97E5-516691E9F6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4119"/>
                <a:ext cx="14" cy="14"/>
              </a:xfrm>
              <a:custGeom>
                <a:avLst/>
                <a:gdLst>
                  <a:gd name="T0" fmla="*/ 25 w 4"/>
                  <a:gd name="T1" fmla="*/ 49 h 4"/>
                  <a:gd name="T2" fmla="*/ 0 w 4"/>
                  <a:gd name="T3" fmla="*/ 25 h 4"/>
                  <a:gd name="T4" fmla="*/ 25 w 4"/>
                  <a:gd name="T5" fmla="*/ 14 h 4"/>
                  <a:gd name="T6" fmla="*/ 49 w 4"/>
                  <a:gd name="T7" fmla="*/ 25 h 4"/>
                  <a:gd name="T8" fmla="*/ 25 w 4"/>
                  <a:gd name="T9" fmla="*/ 49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4"/>
                    </a:move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1"/>
                    </a:cubicBezTo>
                    <a:cubicBezTo>
                      <a:pt x="3" y="1"/>
                      <a:pt x="4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19" name="Freeform 5255">
                <a:extLst>
                  <a:ext uri="{FF2B5EF4-FFF2-40B4-BE49-F238E27FC236}">
                    <a16:creationId xmlns:a16="http://schemas.microsoft.com/office/drawing/2014/main" id="{2E7C328B-416E-4573-8CDF-276A05D639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2" y="4123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39 w 4"/>
                  <a:gd name="T3" fmla="*/ 25 h 4"/>
                  <a:gd name="T4" fmla="*/ 25 w 4"/>
                  <a:gd name="T5" fmla="*/ 49 h 4"/>
                  <a:gd name="T6" fmla="*/ 0 w 4"/>
                  <a:gd name="T7" fmla="*/ 39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0" name="Freeform 5256">
                <a:extLst>
                  <a:ext uri="{FF2B5EF4-FFF2-40B4-BE49-F238E27FC236}">
                    <a16:creationId xmlns:a16="http://schemas.microsoft.com/office/drawing/2014/main" id="{8223D5E2-CB78-41F9-B9E8-00283F5E8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4116"/>
                <a:ext cx="10" cy="10"/>
              </a:xfrm>
              <a:custGeom>
                <a:avLst/>
                <a:gdLst>
                  <a:gd name="T0" fmla="*/ 10 w 3"/>
                  <a:gd name="T1" fmla="*/ 0 h 3"/>
                  <a:gd name="T2" fmla="*/ 33 w 3"/>
                  <a:gd name="T3" fmla="*/ 10 h 3"/>
                  <a:gd name="T4" fmla="*/ 23 w 3"/>
                  <a:gd name="T5" fmla="*/ 33 h 3"/>
                  <a:gd name="T6" fmla="*/ 0 w 3"/>
                  <a:gd name="T7" fmla="*/ 23 h 3"/>
                  <a:gd name="T8" fmla="*/ 10 w 3"/>
                  <a:gd name="T9" fmla="*/ 0 h 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3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3" y="2"/>
                      <a:pt x="3" y="3"/>
                      <a:pt x="2" y="3"/>
                    </a:cubicBezTo>
                    <a:cubicBezTo>
                      <a:pt x="1" y="3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1" name="Freeform 5257">
                <a:extLst>
                  <a:ext uri="{FF2B5EF4-FFF2-40B4-BE49-F238E27FC236}">
                    <a16:creationId xmlns:a16="http://schemas.microsoft.com/office/drawing/2014/main" id="{7D5BED86-A5D6-44AB-8519-FAE5AEFAB0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6" y="4091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2" name="Freeform 5258">
                <a:extLst>
                  <a:ext uri="{FF2B5EF4-FFF2-40B4-BE49-F238E27FC236}">
                    <a16:creationId xmlns:a16="http://schemas.microsoft.com/office/drawing/2014/main" id="{22584B93-6528-4244-8445-AFF07841199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7" y="4077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3" name="Freeform 5259">
                <a:extLst>
                  <a:ext uri="{FF2B5EF4-FFF2-40B4-BE49-F238E27FC236}">
                    <a16:creationId xmlns:a16="http://schemas.microsoft.com/office/drawing/2014/main" id="{27C4EE4F-54F5-408E-A95F-2AE0C6DC49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4084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4" name="Freeform 5260">
                <a:extLst>
                  <a:ext uri="{FF2B5EF4-FFF2-40B4-BE49-F238E27FC236}">
                    <a16:creationId xmlns:a16="http://schemas.microsoft.com/office/drawing/2014/main" id="{8EC46693-2CF5-418A-B94F-FBB8C1A7FC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4" y="4074"/>
                <a:ext cx="13" cy="14"/>
              </a:xfrm>
              <a:custGeom>
                <a:avLst/>
                <a:gdLst>
                  <a:gd name="T0" fmla="*/ 23 w 4"/>
                  <a:gd name="T1" fmla="*/ 0 h 4"/>
                  <a:gd name="T2" fmla="*/ 42 w 4"/>
                  <a:gd name="T3" fmla="*/ 14 h 4"/>
                  <a:gd name="T4" fmla="*/ 33 w 4"/>
                  <a:gd name="T5" fmla="*/ 39 h 4"/>
                  <a:gd name="T6" fmla="*/ 10 w 4"/>
                  <a:gd name="T7" fmla="*/ 25 h 4"/>
                  <a:gd name="T8" fmla="*/ 23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3" y="0"/>
                      <a:pt x="4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1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5" name="Freeform 5261">
                <a:extLst>
                  <a:ext uri="{FF2B5EF4-FFF2-40B4-BE49-F238E27FC236}">
                    <a16:creationId xmlns:a16="http://schemas.microsoft.com/office/drawing/2014/main" id="{6A894DC0-CD41-4255-96E2-F8DBE3E3A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4112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33 w 4"/>
                  <a:gd name="T3" fmla="*/ 14 h 4"/>
                  <a:gd name="T4" fmla="*/ 23 w 4"/>
                  <a:gd name="T5" fmla="*/ 4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6" name="Freeform 5262">
                <a:extLst>
                  <a:ext uri="{FF2B5EF4-FFF2-40B4-BE49-F238E27FC236}">
                    <a16:creationId xmlns:a16="http://schemas.microsoft.com/office/drawing/2014/main" id="{8665CE7D-704E-4818-85CB-8D70F03BD4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3" y="4102"/>
                <a:ext cx="14" cy="14"/>
              </a:xfrm>
              <a:custGeom>
                <a:avLst/>
                <a:gdLst>
                  <a:gd name="T0" fmla="*/ 25 w 4"/>
                  <a:gd name="T1" fmla="*/ 0 h 4"/>
                  <a:gd name="T2" fmla="*/ 49 w 4"/>
                  <a:gd name="T3" fmla="*/ 14 h 4"/>
                  <a:gd name="T4" fmla="*/ 39 w 4"/>
                  <a:gd name="T5" fmla="*/ 39 h 4"/>
                  <a:gd name="T6" fmla="*/ 0 w 4"/>
                  <a:gd name="T7" fmla="*/ 25 h 4"/>
                  <a:gd name="T8" fmla="*/ 25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2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4" y="3"/>
                      <a:pt x="3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7" name="Freeform 5263">
                <a:extLst>
                  <a:ext uri="{FF2B5EF4-FFF2-40B4-BE49-F238E27FC236}">
                    <a16:creationId xmlns:a16="http://schemas.microsoft.com/office/drawing/2014/main" id="{5AE115B2-8D38-4092-8AFB-BBBE66DAD6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6" y="4123"/>
                <a:ext cx="14" cy="14"/>
              </a:xfrm>
              <a:custGeom>
                <a:avLst/>
                <a:gdLst>
                  <a:gd name="T0" fmla="*/ 14 w 4"/>
                  <a:gd name="T1" fmla="*/ 0 h 4"/>
                  <a:gd name="T2" fmla="*/ 39 w 4"/>
                  <a:gd name="T3" fmla="*/ 14 h 4"/>
                  <a:gd name="T4" fmla="*/ 25 w 4"/>
                  <a:gd name="T5" fmla="*/ 49 h 4"/>
                  <a:gd name="T6" fmla="*/ 0 w 4"/>
                  <a:gd name="T7" fmla="*/ 25 h 4"/>
                  <a:gd name="T8" fmla="*/ 14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3" y="1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8" name="Freeform 5264">
                <a:extLst>
                  <a:ext uri="{FF2B5EF4-FFF2-40B4-BE49-F238E27FC236}">
                    <a16:creationId xmlns:a16="http://schemas.microsoft.com/office/drawing/2014/main" id="{709E6B31-D501-47D6-97F6-39D7D7F69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4102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42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29" name="Freeform 5265">
                <a:extLst>
                  <a:ext uri="{FF2B5EF4-FFF2-40B4-BE49-F238E27FC236}">
                    <a16:creationId xmlns:a16="http://schemas.microsoft.com/office/drawing/2014/main" id="{D9F60909-A76A-4742-AABE-0BDEF5515FB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81" y="4147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1"/>
                      <a:pt x="4" y="2"/>
                    </a:cubicBezTo>
                    <a:cubicBezTo>
                      <a:pt x="4" y="2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3"/>
                    </a:cubicBezTo>
                    <a:cubicBezTo>
                      <a:pt x="0" y="2"/>
                      <a:pt x="0" y="1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0" name="Freeform 5266">
                <a:extLst>
                  <a:ext uri="{FF2B5EF4-FFF2-40B4-BE49-F238E27FC236}">
                    <a16:creationId xmlns:a16="http://schemas.microsoft.com/office/drawing/2014/main" id="{A0329662-7148-4415-B0B0-7440E86E2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3" y="4137"/>
                <a:ext cx="13" cy="14"/>
              </a:xfrm>
              <a:custGeom>
                <a:avLst/>
                <a:gdLst>
                  <a:gd name="T0" fmla="*/ 10 w 4"/>
                  <a:gd name="T1" fmla="*/ 0 h 4"/>
                  <a:gd name="T2" fmla="*/ 42 w 4"/>
                  <a:gd name="T3" fmla="*/ 14 h 4"/>
                  <a:gd name="T4" fmla="*/ 23 w 4"/>
                  <a:gd name="T5" fmla="*/ 39 h 4"/>
                  <a:gd name="T6" fmla="*/ 0 w 4"/>
                  <a:gd name="T7" fmla="*/ 25 h 4"/>
                  <a:gd name="T8" fmla="*/ 10 w 4"/>
                  <a:gd name="T9" fmla="*/ 0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0"/>
                    </a:moveTo>
                    <a:cubicBezTo>
                      <a:pt x="2" y="0"/>
                      <a:pt x="3" y="0"/>
                      <a:pt x="4" y="1"/>
                    </a:cubicBezTo>
                    <a:cubicBezTo>
                      <a:pt x="4" y="2"/>
                      <a:pt x="3" y="3"/>
                      <a:pt x="2" y="3"/>
                    </a:cubicBezTo>
                    <a:cubicBezTo>
                      <a:pt x="2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1" name="Freeform 5267">
                <a:extLst>
                  <a:ext uri="{FF2B5EF4-FFF2-40B4-BE49-F238E27FC236}">
                    <a16:creationId xmlns:a16="http://schemas.microsoft.com/office/drawing/2014/main" id="{BABAA8C5-FDDC-4FDA-BFF9-5D9EDFBC7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6" y="4147"/>
                <a:ext cx="13" cy="14"/>
              </a:xfrm>
              <a:custGeom>
                <a:avLst/>
                <a:gdLst>
                  <a:gd name="T0" fmla="*/ 10 w 4"/>
                  <a:gd name="T1" fmla="*/ 14 h 4"/>
                  <a:gd name="T2" fmla="*/ 33 w 4"/>
                  <a:gd name="T3" fmla="*/ 25 h 4"/>
                  <a:gd name="T4" fmla="*/ 23 w 4"/>
                  <a:gd name="T5" fmla="*/ 49 h 4"/>
                  <a:gd name="T6" fmla="*/ 0 w 4"/>
                  <a:gd name="T7" fmla="*/ 39 h 4"/>
                  <a:gd name="T8" fmla="*/ 10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1" y="1"/>
                    </a:moveTo>
                    <a:cubicBezTo>
                      <a:pt x="2" y="0"/>
                      <a:pt x="3" y="1"/>
                      <a:pt x="3" y="2"/>
                    </a:cubicBez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2" name="Freeform 5268">
                <a:extLst>
                  <a:ext uri="{FF2B5EF4-FFF2-40B4-BE49-F238E27FC236}">
                    <a16:creationId xmlns:a16="http://schemas.microsoft.com/office/drawing/2014/main" id="{016E6CB3-0BE6-4E3C-8769-8F5B70910A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765"/>
                <a:ext cx="13" cy="14"/>
              </a:xfrm>
              <a:custGeom>
                <a:avLst/>
                <a:gdLst>
                  <a:gd name="T0" fmla="*/ 33 w 4"/>
                  <a:gd name="T1" fmla="*/ 14 h 4"/>
                  <a:gd name="T2" fmla="*/ 23 w 4"/>
                  <a:gd name="T3" fmla="*/ 39 h 4"/>
                  <a:gd name="T4" fmla="*/ 0 w 4"/>
                  <a:gd name="T5" fmla="*/ 25 h 4"/>
                  <a:gd name="T6" fmla="*/ 10 w 4"/>
                  <a:gd name="T7" fmla="*/ 0 h 4"/>
                  <a:gd name="T8" fmla="*/ 33 w 4"/>
                  <a:gd name="T9" fmla="*/ 14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1"/>
                    </a:moveTo>
                    <a:cubicBezTo>
                      <a:pt x="4" y="2"/>
                      <a:pt x="3" y="3"/>
                      <a:pt x="2" y="3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1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3" name="Freeform 5269">
                <a:extLst>
                  <a:ext uri="{FF2B5EF4-FFF2-40B4-BE49-F238E27FC236}">
                    <a16:creationId xmlns:a16="http://schemas.microsoft.com/office/drawing/2014/main" id="{E365FF68-6F83-42E7-A4FB-49BBB2439D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04" y="3740"/>
                <a:ext cx="10" cy="14"/>
              </a:xfrm>
              <a:custGeom>
                <a:avLst/>
                <a:gdLst>
                  <a:gd name="T0" fmla="*/ 33 w 3"/>
                  <a:gd name="T1" fmla="*/ 25 h 4"/>
                  <a:gd name="T2" fmla="*/ 23 w 3"/>
                  <a:gd name="T3" fmla="*/ 49 h 4"/>
                  <a:gd name="T4" fmla="*/ 0 w 3"/>
                  <a:gd name="T5" fmla="*/ 39 h 4"/>
                  <a:gd name="T6" fmla="*/ 10 w 3"/>
                  <a:gd name="T7" fmla="*/ 14 h 4"/>
                  <a:gd name="T8" fmla="*/ 33 w 3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4">
                    <a:moveTo>
                      <a:pt x="3" y="2"/>
                    </a:moveTo>
                    <a:cubicBezTo>
                      <a:pt x="3" y="3"/>
                      <a:pt x="3" y="4"/>
                      <a:pt x="2" y="4"/>
                    </a:cubicBezTo>
                    <a:cubicBezTo>
                      <a:pt x="1" y="4"/>
                      <a:pt x="0" y="4"/>
                      <a:pt x="0" y="3"/>
                    </a:cubicBezTo>
                    <a:cubicBezTo>
                      <a:pt x="0" y="2"/>
                      <a:pt x="0" y="1"/>
                      <a:pt x="1" y="1"/>
                    </a:cubicBezTo>
                    <a:cubicBezTo>
                      <a:pt x="2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4" name="Oval 5270">
                <a:extLst>
                  <a:ext uri="{FF2B5EF4-FFF2-40B4-BE49-F238E27FC236}">
                    <a16:creationId xmlns:a16="http://schemas.microsoft.com/office/drawing/2014/main" id="{E9EA2C21-FD7C-4913-BAFD-7D630FFC00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18" y="287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5" name="Oval 5271">
                <a:extLst>
                  <a:ext uri="{FF2B5EF4-FFF2-40B4-BE49-F238E27FC236}">
                    <a16:creationId xmlns:a16="http://schemas.microsoft.com/office/drawing/2014/main" id="{82441618-441F-44C8-8FB8-69DB024694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489" y="288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6" name="Freeform 5272">
                <a:extLst>
                  <a:ext uri="{FF2B5EF4-FFF2-40B4-BE49-F238E27FC236}">
                    <a16:creationId xmlns:a16="http://schemas.microsoft.com/office/drawing/2014/main" id="{0B01E4AA-37F9-4736-9731-E8BDBDAB911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93" y="2943"/>
                <a:ext cx="13" cy="14"/>
              </a:xfrm>
              <a:custGeom>
                <a:avLst/>
                <a:gdLst>
                  <a:gd name="T0" fmla="*/ 42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42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4" y="2"/>
                    </a:moveTo>
                    <a:cubicBezTo>
                      <a:pt x="4" y="3"/>
                      <a:pt x="3" y="4"/>
                      <a:pt x="2" y="4"/>
                    </a:cubicBezTo>
                    <a:cubicBezTo>
                      <a:pt x="1" y="4"/>
                      <a:pt x="1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4" y="1"/>
                      <a:pt x="4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7" name="Freeform 5273">
                <a:extLst>
                  <a:ext uri="{FF2B5EF4-FFF2-40B4-BE49-F238E27FC236}">
                    <a16:creationId xmlns:a16="http://schemas.microsoft.com/office/drawing/2014/main" id="{DEF55EF2-D573-4924-835A-6C2D982950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77" y="2957"/>
                <a:ext cx="13" cy="14"/>
              </a:xfrm>
              <a:custGeom>
                <a:avLst/>
                <a:gdLst>
                  <a:gd name="T0" fmla="*/ 33 w 4"/>
                  <a:gd name="T1" fmla="*/ 25 h 4"/>
                  <a:gd name="T2" fmla="*/ 23 w 4"/>
                  <a:gd name="T3" fmla="*/ 49 h 4"/>
                  <a:gd name="T4" fmla="*/ 0 w 4"/>
                  <a:gd name="T5" fmla="*/ 25 h 4"/>
                  <a:gd name="T6" fmla="*/ 23 w 4"/>
                  <a:gd name="T7" fmla="*/ 0 h 4"/>
                  <a:gd name="T8" fmla="*/ 33 w 4"/>
                  <a:gd name="T9" fmla="*/ 25 h 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3" y="2"/>
                    </a:moveTo>
                    <a:cubicBezTo>
                      <a:pt x="4" y="3"/>
                      <a:pt x="3" y="3"/>
                      <a:pt x="2" y="4"/>
                    </a:cubicBezTo>
                    <a:cubicBezTo>
                      <a:pt x="1" y="4"/>
                      <a:pt x="0" y="3"/>
                      <a:pt x="0" y="2"/>
                    </a:cubicBezTo>
                    <a:cubicBezTo>
                      <a:pt x="0" y="1"/>
                      <a:pt x="1" y="0"/>
                      <a:pt x="2" y="0"/>
                    </a:cubicBezTo>
                    <a:cubicBezTo>
                      <a:pt x="3" y="0"/>
                      <a:pt x="3" y="1"/>
                      <a:pt x="3" y="2"/>
                    </a:cubicBezTo>
                    <a:close/>
                  </a:path>
                </a:pathLst>
              </a:cu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38" name="Oval 5274">
                <a:extLst>
                  <a:ext uri="{FF2B5EF4-FFF2-40B4-BE49-F238E27FC236}">
                    <a16:creationId xmlns:a16="http://schemas.microsoft.com/office/drawing/2014/main" id="{1B2F5C35-B886-4DCE-9757-F85136FB8C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155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39" name="Oval 5275">
                <a:extLst>
                  <a:ext uri="{FF2B5EF4-FFF2-40B4-BE49-F238E27FC236}">
                    <a16:creationId xmlns:a16="http://schemas.microsoft.com/office/drawing/2014/main" id="{97CB8368-F09F-4EDE-9EBB-A91D4E03C9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0" name="Oval 5276">
                <a:extLst>
                  <a:ext uri="{FF2B5EF4-FFF2-40B4-BE49-F238E27FC236}">
                    <a16:creationId xmlns:a16="http://schemas.microsoft.com/office/drawing/2014/main" id="{5C7FBF7D-7E99-4DA0-A533-F6970B6901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52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1" name="Oval 5277">
                <a:extLst>
                  <a:ext uri="{FF2B5EF4-FFF2-40B4-BE49-F238E27FC236}">
                    <a16:creationId xmlns:a16="http://schemas.microsoft.com/office/drawing/2014/main" id="{5853BF93-3D90-4577-B473-9913853DE9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56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2" name="Oval 5278">
                <a:extLst>
                  <a:ext uri="{FF2B5EF4-FFF2-40B4-BE49-F238E27FC236}">
                    <a16:creationId xmlns:a16="http://schemas.microsoft.com/office/drawing/2014/main" id="{7745AB38-E1E2-4408-8BA1-050DDD6195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5" y="154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3" name="Oval 5279">
                <a:extLst>
                  <a:ext uri="{FF2B5EF4-FFF2-40B4-BE49-F238E27FC236}">
                    <a16:creationId xmlns:a16="http://schemas.microsoft.com/office/drawing/2014/main" id="{3FE0F178-3E23-4952-AAB4-51EEFCBCCD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5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4" name="Oval 5280">
                <a:extLst>
                  <a:ext uri="{FF2B5EF4-FFF2-40B4-BE49-F238E27FC236}">
                    <a16:creationId xmlns:a16="http://schemas.microsoft.com/office/drawing/2014/main" id="{ACDAEC21-8EEB-4324-9FFC-F8CB88F68F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5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5" name="Oval 5281">
                <a:extLst>
                  <a:ext uri="{FF2B5EF4-FFF2-40B4-BE49-F238E27FC236}">
                    <a16:creationId xmlns:a16="http://schemas.microsoft.com/office/drawing/2014/main" id="{D6EB0C2E-EEB2-4888-9F5A-0FC67C3DEB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53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6" name="Oval 5282">
                <a:extLst>
                  <a:ext uri="{FF2B5EF4-FFF2-40B4-BE49-F238E27FC236}">
                    <a16:creationId xmlns:a16="http://schemas.microsoft.com/office/drawing/2014/main" id="{6EB63731-2195-4BB5-B5C5-839B5135C6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57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7" name="Oval 5283">
                <a:extLst>
                  <a:ext uri="{FF2B5EF4-FFF2-40B4-BE49-F238E27FC236}">
                    <a16:creationId xmlns:a16="http://schemas.microsoft.com/office/drawing/2014/main" id="{EC3D8BD6-D721-44CE-A6C0-B59EA99DBD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5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8" name="Oval 5284">
                <a:extLst>
                  <a:ext uri="{FF2B5EF4-FFF2-40B4-BE49-F238E27FC236}">
                    <a16:creationId xmlns:a16="http://schemas.microsoft.com/office/drawing/2014/main" id="{1566409D-1BA0-4D36-BA35-F27E39946A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52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49" name="Oval 5285">
                <a:extLst>
                  <a:ext uri="{FF2B5EF4-FFF2-40B4-BE49-F238E27FC236}">
                    <a16:creationId xmlns:a16="http://schemas.microsoft.com/office/drawing/2014/main" id="{166EECE9-EA44-4E22-8E04-04306EDF57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5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0" name="Oval 5286">
                <a:extLst>
                  <a:ext uri="{FF2B5EF4-FFF2-40B4-BE49-F238E27FC236}">
                    <a16:creationId xmlns:a16="http://schemas.microsoft.com/office/drawing/2014/main" id="{F6AF1611-2BE6-4A71-A668-82393A1943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5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1" name="Oval 5287">
                <a:extLst>
                  <a:ext uri="{FF2B5EF4-FFF2-40B4-BE49-F238E27FC236}">
                    <a16:creationId xmlns:a16="http://schemas.microsoft.com/office/drawing/2014/main" id="{F413F47E-71E6-4A78-8560-C084E37999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158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2" name="Oval 5288">
                <a:extLst>
                  <a:ext uri="{FF2B5EF4-FFF2-40B4-BE49-F238E27FC236}">
                    <a16:creationId xmlns:a16="http://schemas.microsoft.com/office/drawing/2014/main" id="{54FD403E-4621-4BDB-9ACB-5C694E142F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15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3" name="Oval 5289">
                <a:extLst>
                  <a:ext uri="{FF2B5EF4-FFF2-40B4-BE49-F238E27FC236}">
                    <a16:creationId xmlns:a16="http://schemas.microsoft.com/office/drawing/2014/main" id="{A21A24A1-2D4E-4961-B9CB-B37EF85879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52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4" name="Oval 5290">
                <a:extLst>
                  <a:ext uri="{FF2B5EF4-FFF2-40B4-BE49-F238E27FC236}">
                    <a16:creationId xmlns:a16="http://schemas.microsoft.com/office/drawing/2014/main" id="{9B383AE0-63C8-44A1-8EE7-68BBBF6BE0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5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5" name="Oval 5291">
                <a:extLst>
                  <a:ext uri="{FF2B5EF4-FFF2-40B4-BE49-F238E27FC236}">
                    <a16:creationId xmlns:a16="http://schemas.microsoft.com/office/drawing/2014/main" id="{2C12EAC3-7ABF-4CB5-8CC9-13C12B71227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6" name="Oval 5292">
                <a:extLst>
                  <a:ext uri="{FF2B5EF4-FFF2-40B4-BE49-F238E27FC236}">
                    <a16:creationId xmlns:a16="http://schemas.microsoft.com/office/drawing/2014/main" id="{C5DB23E4-FF99-43B7-A385-17734F130F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14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7" name="Oval 5293">
                <a:extLst>
                  <a:ext uri="{FF2B5EF4-FFF2-40B4-BE49-F238E27FC236}">
                    <a16:creationId xmlns:a16="http://schemas.microsoft.com/office/drawing/2014/main" id="{11F1C770-6106-4570-B3B9-29C878BE92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5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8" name="Oval 5294">
                <a:extLst>
                  <a:ext uri="{FF2B5EF4-FFF2-40B4-BE49-F238E27FC236}">
                    <a16:creationId xmlns:a16="http://schemas.microsoft.com/office/drawing/2014/main" id="{216C18CF-1681-4116-AD96-36E964A909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9" y="15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59" name="Oval 5295">
                <a:extLst>
                  <a:ext uri="{FF2B5EF4-FFF2-40B4-BE49-F238E27FC236}">
                    <a16:creationId xmlns:a16="http://schemas.microsoft.com/office/drawing/2014/main" id="{1DAA59F1-4914-4FE5-8FD4-52D2434994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578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0" name="Oval 5296">
                <a:extLst>
                  <a:ext uri="{FF2B5EF4-FFF2-40B4-BE49-F238E27FC236}">
                    <a16:creationId xmlns:a16="http://schemas.microsoft.com/office/drawing/2014/main" id="{F39ED2ED-8BB1-4C0D-B836-97B7F157E8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5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1" name="Oval 5297">
                <a:extLst>
                  <a:ext uri="{FF2B5EF4-FFF2-40B4-BE49-F238E27FC236}">
                    <a16:creationId xmlns:a16="http://schemas.microsoft.com/office/drawing/2014/main" id="{4050EC04-5AC9-4B85-AB9C-A48B4DB22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55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2" name="Oval 5298">
                <a:extLst>
                  <a:ext uri="{FF2B5EF4-FFF2-40B4-BE49-F238E27FC236}">
                    <a16:creationId xmlns:a16="http://schemas.microsoft.com/office/drawing/2014/main" id="{918F5932-BED2-4A90-88D7-3C121F043C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5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3" name="Oval 5299">
                <a:extLst>
                  <a:ext uri="{FF2B5EF4-FFF2-40B4-BE49-F238E27FC236}">
                    <a16:creationId xmlns:a16="http://schemas.microsoft.com/office/drawing/2014/main" id="{67947B85-3749-4DA1-82BA-97401373A1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55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4" name="Oval 5300">
                <a:extLst>
                  <a:ext uri="{FF2B5EF4-FFF2-40B4-BE49-F238E27FC236}">
                    <a16:creationId xmlns:a16="http://schemas.microsoft.com/office/drawing/2014/main" id="{D1BF3AD2-43F3-4332-B7D8-642CB79BA0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4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5" name="Oval 5301">
                <a:extLst>
                  <a:ext uri="{FF2B5EF4-FFF2-40B4-BE49-F238E27FC236}">
                    <a16:creationId xmlns:a16="http://schemas.microsoft.com/office/drawing/2014/main" id="{EEA3E311-7C62-4BB2-94D2-DEC1192388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5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6" name="Oval 5302">
                <a:extLst>
                  <a:ext uri="{FF2B5EF4-FFF2-40B4-BE49-F238E27FC236}">
                    <a16:creationId xmlns:a16="http://schemas.microsoft.com/office/drawing/2014/main" id="{8FBEFD64-2ACA-4FAE-A803-F569EE820A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2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7" name="Oval 5303">
                <a:extLst>
                  <a:ext uri="{FF2B5EF4-FFF2-40B4-BE49-F238E27FC236}">
                    <a16:creationId xmlns:a16="http://schemas.microsoft.com/office/drawing/2014/main" id="{DF548DDB-06FD-43D4-AE3C-0F82FF6A30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2" y="15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8" name="Oval 5304">
                <a:extLst>
                  <a:ext uri="{FF2B5EF4-FFF2-40B4-BE49-F238E27FC236}">
                    <a16:creationId xmlns:a16="http://schemas.microsoft.com/office/drawing/2014/main" id="{DB444B14-EDCD-4B95-A572-19C4199FF1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8" y="15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69" name="Oval 5305">
                <a:extLst>
                  <a:ext uri="{FF2B5EF4-FFF2-40B4-BE49-F238E27FC236}">
                    <a16:creationId xmlns:a16="http://schemas.microsoft.com/office/drawing/2014/main" id="{97770BAD-8914-4D3C-9F47-5B94E4C9C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57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0" name="Oval 5306">
                <a:extLst>
                  <a:ext uri="{FF2B5EF4-FFF2-40B4-BE49-F238E27FC236}">
                    <a16:creationId xmlns:a16="http://schemas.microsoft.com/office/drawing/2014/main" id="{C4D77189-7285-4A08-A3C6-84AFF1628A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5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1" name="Oval 5307">
                <a:extLst>
                  <a:ext uri="{FF2B5EF4-FFF2-40B4-BE49-F238E27FC236}">
                    <a16:creationId xmlns:a16="http://schemas.microsoft.com/office/drawing/2014/main" id="{1F09D769-4A27-432A-B967-F850D79005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5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2" name="Oval 5308">
                <a:extLst>
                  <a:ext uri="{FF2B5EF4-FFF2-40B4-BE49-F238E27FC236}">
                    <a16:creationId xmlns:a16="http://schemas.microsoft.com/office/drawing/2014/main" id="{E34410C6-60BD-4FD1-95A1-C602AA4BC1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153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3" name="Oval 5309">
                <a:extLst>
                  <a:ext uri="{FF2B5EF4-FFF2-40B4-BE49-F238E27FC236}">
                    <a16:creationId xmlns:a16="http://schemas.microsoft.com/office/drawing/2014/main" id="{5BFA2178-EF38-485B-8706-552271DFAB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5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4" name="Oval 5310">
                <a:extLst>
                  <a:ext uri="{FF2B5EF4-FFF2-40B4-BE49-F238E27FC236}">
                    <a16:creationId xmlns:a16="http://schemas.microsoft.com/office/drawing/2014/main" id="{A51A2716-2392-49C7-A118-BE52F9750D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501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5" name="Oval 5311">
                <a:extLst>
                  <a:ext uri="{FF2B5EF4-FFF2-40B4-BE49-F238E27FC236}">
                    <a16:creationId xmlns:a16="http://schemas.microsoft.com/office/drawing/2014/main" id="{B6DCFEC8-1805-42ED-8569-929050E861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15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6" name="Oval 5312">
                <a:extLst>
                  <a:ext uri="{FF2B5EF4-FFF2-40B4-BE49-F238E27FC236}">
                    <a16:creationId xmlns:a16="http://schemas.microsoft.com/office/drawing/2014/main" id="{E998C89C-C430-4162-9D0E-48265931DC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157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7" name="Oval 5313">
                <a:extLst>
                  <a:ext uri="{FF2B5EF4-FFF2-40B4-BE49-F238E27FC236}">
                    <a16:creationId xmlns:a16="http://schemas.microsoft.com/office/drawing/2014/main" id="{AB6452A3-E173-4896-897F-F0CA7AD02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9" y="157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8" name="Oval 5314">
                <a:extLst>
                  <a:ext uri="{FF2B5EF4-FFF2-40B4-BE49-F238E27FC236}">
                    <a16:creationId xmlns:a16="http://schemas.microsoft.com/office/drawing/2014/main" id="{3EBA05B4-22C6-43D1-932A-7C8EDB0DE7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5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79" name="Oval 5315">
                <a:extLst>
                  <a:ext uri="{FF2B5EF4-FFF2-40B4-BE49-F238E27FC236}">
                    <a16:creationId xmlns:a16="http://schemas.microsoft.com/office/drawing/2014/main" id="{4CDDF924-6521-4E11-BB09-0DA19728F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0" name="Oval 5316">
                <a:extLst>
                  <a:ext uri="{FF2B5EF4-FFF2-40B4-BE49-F238E27FC236}">
                    <a16:creationId xmlns:a16="http://schemas.microsoft.com/office/drawing/2014/main" id="{E2538182-5BFA-4ACD-8068-FC83F45BF5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150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1" name="Oval 5317">
                <a:extLst>
                  <a:ext uri="{FF2B5EF4-FFF2-40B4-BE49-F238E27FC236}">
                    <a16:creationId xmlns:a16="http://schemas.microsoft.com/office/drawing/2014/main" id="{34CFF112-20A6-4CC7-BC0B-47418A3D7D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53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2" name="Oval 5318">
                <a:extLst>
                  <a:ext uri="{FF2B5EF4-FFF2-40B4-BE49-F238E27FC236}">
                    <a16:creationId xmlns:a16="http://schemas.microsoft.com/office/drawing/2014/main" id="{D1229687-85A9-460C-9E90-729804A243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15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3" name="Oval 5319">
                <a:extLst>
                  <a:ext uri="{FF2B5EF4-FFF2-40B4-BE49-F238E27FC236}">
                    <a16:creationId xmlns:a16="http://schemas.microsoft.com/office/drawing/2014/main" id="{FC332156-0ADB-4E58-897E-51EE25F99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7" y="1578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4" name="Oval 5320">
                <a:extLst>
                  <a:ext uri="{FF2B5EF4-FFF2-40B4-BE49-F238E27FC236}">
                    <a16:creationId xmlns:a16="http://schemas.microsoft.com/office/drawing/2014/main" id="{1416253F-8647-40A1-91F3-8FF063DC0A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56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5" name="Oval 5321">
                <a:extLst>
                  <a:ext uri="{FF2B5EF4-FFF2-40B4-BE49-F238E27FC236}">
                    <a16:creationId xmlns:a16="http://schemas.microsoft.com/office/drawing/2014/main" id="{1AD02EF1-C9DA-42AD-A71E-2A4A96043D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7" y="15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6" name="Oval 5322">
                <a:extLst>
                  <a:ext uri="{FF2B5EF4-FFF2-40B4-BE49-F238E27FC236}">
                    <a16:creationId xmlns:a16="http://schemas.microsoft.com/office/drawing/2014/main" id="{8DDE7A74-0504-4DE2-8D3C-163A2DB04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15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7" name="Oval 5323">
                <a:extLst>
                  <a:ext uri="{FF2B5EF4-FFF2-40B4-BE49-F238E27FC236}">
                    <a16:creationId xmlns:a16="http://schemas.microsoft.com/office/drawing/2014/main" id="{2625172A-023D-45CE-A34B-0E702EC9C5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5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8" name="Oval 5324">
                <a:extLst>
                  <a:ext uri="{FF2B5EF4-FFF2-40B4-BE49-F238E27FC236}">
                    <a16:creationId xmlns:a16="http://schemas.microsoft.com/office/drawing/2014/main" id="{57D4A9BB-E662-43CA-84BB-A29AFD22B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53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89" name="Oval 5325">
                <a:extLst>
                  <a:ext uri="{FF2B5EF4-FFF2-40B4-BE49-F238E27FC236}">
                    <a16:creationId xmlns:a16="http://schemas.microsoft.com/office/drawing/2014/main" id="{D7BD8148-14FB-4682-8F9F-7A48B575F3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0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0" name="Oval 5326">
                <a:extLst>
                  <a:ext uri="{FF2B5EF4-FFF2-40B4-BE49-F238E27FC236}">
                    <a16:creationId xmlns:a16="http://schemas.microsoft.com/office/drawing/2014/main" id="{20FCE8CB-C53E-4E6D-B7F3-19686114F1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7" y="15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1" name="Oval 5327">
                <a:extLst>
                  <a:ext uri="{FF2B5EF4-FFF2-40B4-BE49-F238E27FC236}">
                    <a16:creationId xmlns:a16="http://schemas.microsoft.com/office/drawing/2014/main" id="{B71364F0-7C47-440D-BEC1-42FDB61EC2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148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2" name="Oval 5328">
                <a:extLst>
                  <a:ext uri="{FF2B5EF4-FFF2-40B4-BE49-F238E27FC236}">
                    <a16:creationId xmlns:a16="http://schemas.microsoft.com/office/drawing/2014/main" id="{7FBE4033-451A-44EC-ACBB-106CCDE36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0" y="14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3" name="Oval 5329">
                <a:extLst>
                  <a:ext uri="{FF2B5EF4-FFF2-40B4-BE49-F238E27FC236}">
                    <a16:creationId xmlns:a16="http://schemas.microsoft.com/office/drawing/2014/main" id="{763E2A7C-F7D7-4080-8F31-09C8ACB38F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52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4" name="Oval 5330">
                <a:extLst>
                  <a:ext uri="{FF2B5EF4-FFF2-40B4-BE49-F238E27FC236}">
                    <a16:creationId xmlns:a16="http://schemas.microsoft.com/office/drawing/2014/main" id="{F07D70C2-51E0-4CB5-9B15-E93D7DB78B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5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5" name="Oval 5331">
                <a:extLst>
                  <a:ext uri="{FF2B5EF4-FFF2-40B4-BE49-F238E27FC236}">
                    <a16:creationId xmlns:a16="http://schemas.microsoft.com/office/drawing/2014/main" id="{4A070CCF-63A7-467B-937A-28F659A808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1" y="15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6" name="Oval 5332">
                <a:extLst>
                  <a:ext uri="{FF2B5EF4-FFF2-40B4-BE49-F238E27FC236}">
                    <a16:creationId xmlns:a16="http://schemas.microsoft.com/office/drawing/2014/main" id="{B0B219DD-D51D-456F-BEE2-4844EC9DC5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4" y="14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7" name="Oval 5333">
                <a:extLst>
                  <a:ext uri="{FF2B5EF4-FFF2-40B4-BE49-F238E27FC236}">
                    <a16:creationId xmlns:a16="http://schemas.microsoft.com/office/drawing/2014/main" id="{E54AAEC3-7C97-4971-80ED-7C4DCB6C4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3" y="145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8" name="Oval 5334">
                <a:extLst>
                  <a:ext uri="{FF2B5EF4-FFF2-40B4-BE49-F238E27FC236}">
                    <a16:creationId xmlns:a16="http://schemas.microsoft.com/office/drawing/2014/main" id="{DC4CB23E-B9AC-4E04-9CD3-25B576BC7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4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299" name="Oval 5335">
                <a:extLst>
                  <a:ext uri="{FF2B5EF4-FFF2-40B4-BE49-F238E27FC236}">
                    <a16:creationId xmlns:a16="http://schemas.microsoft.com/office/drawing/2014/main" id="{5A031E44-159B-46A5-BCA6-472CF30020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4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0" name="Oval 5336">
                <a:extLst>
                  <a:ext uri="{FF2B5EF4-FFF2-40B4-BE49-F238E27FC236}">
                    <a16:creationId xmlns:a16="http://schemas.microsoft.com/office/drawing/2014/main" id="{D1A14779-69C1-418D-87D5-8E16B512CD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49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1" name="Oval 5337">
                <a:extLst>
                  <a:ext uri="{FF2B5EF4-FFF2-40B4-BE49-F238E27FC236}">
                    <a16:creationId xmlns:a16="http://schemas.microsoft.com/office/drawing/2014/main" id="{CF0B14D3-F152-4BC0-A610-7E4EBC69CE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47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2" name="Oval 5338">
                <a:extLst>
                  <a:ext uri="{FF2B5EF4-FFF2-40B4-BE49-F238E27FC236}">
                    <a16:creationId xmlns:a16="http://schemas.microsoft.com/office/drawing/2014/main" id="{D254D1FC-106F-49EF-B707-BBAC8FE400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48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303" name="Oval 5339">
                <a:extLst>
                  <a:ext uri="{FF2B5EF4-FFF2-40B4-BE49-F238E27FC236}">
                    <a16:creationId xmlns:a16="http://schemas.microsoft.com/office/drawing/2014/main" id="{75300CF3-B1C4-41BE-802D-0C0D29AB0B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490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60" name="Group 5541">
              <a:extLst>
                <a:ext uri="{FF2B5EF4-FFF2-40B4-BE49-F238E27FC236}">
                  <a16:creationId xmlns:a16="http://schemas.microsoft.com/office/drawing/2014/main" id="{C84E43E0-F495-4C41-AD0C-81FDD80FE2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91" y="1283"/>
              <a:ext cx="457" cy="418"/>
              <a:chOff x="1591" y="1283"/>
              <a:chExt cx="457" cy="418"/>
            </a:xfrm>
          </p:grpSpPr>
          <p:sp>
            <p:nvSpPr>
              <p:cNvPr id="18904" name="Oval 5341">
                <a:extLst>
                  <a:ext uri="{FF2B5EF4-FFF2-40B4-BE49-F238E27FC236}">
                    <a16:creationId xmlns:a16="http://schemas.microsoft.com/office/drawing/2014/main" id="{1549FCFB-D574-4A3A-9083-27D88F718B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43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5" name="Oval 5342">
                <a:extLst>
                  <a:ext uri="{FF2B5EF4-FFF2-40B4-BE49-F238E27FC236}">
                    <a16:creationId xmlns:a16="http://schemas.microsoft.com/office/drawing/2014/main" id="{801E9139-E500-4F0E-898F-5D8C8BAF1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4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6" name="Oval 5343">
                <a:extLst>
                  <a:ext uri="{FF2B5EF4-FFF2-40B4-BE49-F238E27FC236}">
                    <a16:creationId xmlns:a16="http://schemas.microsoft.com/office/drawing/2014/main" id="{C7EED28F-A470-45B7-8D07-D85A5B3976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42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7" name="Oval 5344">
                <a:extLst>
                  <a:ext uri="{FF2B5EF4-FFF2-40B4-BE49-F238E27FC236}">
                    <a16:creationId xmlns:a16="http://schemas.microsoft.com/office/drawing/2014/main" id="{08F03B74-E7C6-4FB1-95A7-6710982365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455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8" name="Oval 5345">
                <a:extLst>
                  <a:ext uri="{FF2B5EF4-FFF2-40B4-BE49-F238E27FC236}">
                    <a16:creationId xmlns:a16="http://schemas.microsoft.com/office/drawing/2014/main" id="{4FDD601F-ED4A-41F9-B2DD-26EA658EB6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4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9" name="Oval 5346">
                <a:extLst>
                  <a:ext uri="{FF2B5EF4-FFF2-40B4-BE49-F238E27FC236}">
                    <a16:creationId xmlns:a16="http://schemas.microsoft.com/office/drawing/2014/main" id="{01B041F0-EA4B-48FE-B6BC-3DCBD3B685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4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0" name="Oval 5347">
                <a:extLst>
                  <a:ext uri="{FF2B5EF4-FFF2-40B4-BE49-F238E27FC236}">
                    <a16:creationId xmlns:a16="http://schemas.microsoft.com/office/drawing/2014/main" id="{FB7DBF77-6B88-4A72-BFAF-582E5878DE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39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1" name="Oval 5348">
                <a:extLst>
                  <a:ext uri="{FF2B5EF4-FFF2-40B4-BE49-F238E27FC236}">
                    <a16:creationId xmlns:a16="http://schemas.microsoft.com/office/drawing/2014/main" id="{BB4A150A-D792-48E9-941A-D1DF5EA13C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2" name="Oval 5349">
                <a:extLst>
                  <a:ext uri="{FF2B5EF4-FFF2-40B4-BE49-F238E27FC236}">
                    <a16:creationId xmlns:a16="http://schemas.microsoft.com/office/drawing/2014/main" id="{1271A113-07B0-4687-B2EF-9FB03FC9D3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459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3" name="Oval 5350">
                <a:extLst>
                  <a:ext uri="{FF2B5EF4-FFF2-40B4-BE49-F238E27FC236}">
                    <a16:creationId xmlns:a16="http://schemas.microsoft.com/office/drawing/2014/main" id="{333734A7-D3F6-43A1-B2FC-06E0AB579C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4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4" name="Oval 5351">
                <a:extLst>
                  <a:ext uri="{FF2B5EF4-FFF2-40B4-BE49-F238E27FC236}">
                    <a16:creationId xmlns:a16="http://schemas.microsoft.com/office/drawing/2014/main" id="{3F59A0EE-92CD-4B85-A95E-88001ADA56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3" y="1416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5" name="Oval 5352">
                <a:extLst>
                  <a:ext uri="{FF2B5EF4-FFF2-40B4-BE49-F238E27FC236}">
                    <a16:creationId xmlns:a16="http://schemas.microsoft.com/office/drawing/2014/main" id="{9A712638-A64B-4E5D-A240-032B5EF776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40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6" name="Oval 5353">
                <a:extLst>
                  <a:ext uri="{FF2B5EF4-FFF2-40B4-BE49-F238E27FC236}">
                    <a16:creationId xmlns:a16="http://schemas.microsoft.com/office/drawing/2014/main" id="{AAD58E78-1875-4BA7-9ACC-0B581484CD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4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7" name="Oval 5354">
                <a:extLst>
                  <a:ext uri="{FF2B5EF4-FFF2-40B4-BE49-F238E27FC236}">
                    <a16:creationId xmlns:a16="http://schemas.microsoft.com/office/drawing/2014/main" id="{279A06BD-DE62-4AED-BB47-A4C2258115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3" y="14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8" name="Oval 5355">
                <a:extLst>
                  <a:ext uri="{FF2B5EF4-FFF2-40B4-BE49-F238E27FC236}">
                    <a16:creationId xmlns:a16="http://schemas.microsoft.com/office/drawing/2014/main" id="{06647F10-9E6D-4CEE-A955-BED6700107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14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19" name="Oval 5356">
                <a:extLst>
                  <a:ext uri="{FF2B5EF4-FFF2-40B4-BE49-F238E27FC236}">
                    <a16:creationId xmlns:a16="http://schemas.microsoft.com/office/drawing/2014/main" id="{364B97AD-FBB5-4452-9F79-13B44541D5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41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0" name="Oval 5357">
                <a:extLst>
                  <a:ext uri="{FF2B5EF4-FFF2-40B4-BE49-F238E27FC236}">
                    <a16:creationId xmlns:a16="http://schemas.microsoft.com/office/drawing/2014/main" id="{797DAE20-7607-4ACD-AB5C-56FEDEA5BA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3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1" name="Oval 5358">
                <a:extLst>
                  <a:ext uri="{FF2B5EF4-FFF2-40B4-BE49-F238E27FC236}">
                    <a16:creationId xmlns:a16="http://schemas.microsoft.com/office/drawing/2014/main" id="{36DF207B-0261-4654-815F-C89033E64C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0" y="13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2" name="Oval 5359">
                <a:extLst>
                  <a:ext uri="{FF2B5EF4-FFF2-40B4-BE49-F238E27FC236}">
                    <a16:creationId xmlns:a16="http://schemas.microsoft.com/office/drawing/2014/main" id="{AEFE8A68-41D1-46CC-B0A8-6055841789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37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3" name="Oval 5360">
                <a:extLst>
                  <a:ext uri="{FF2B5EF4-FFF2-40B4-BE49-F238E27FC236}">
                    <a16:creationId xmlns:a16="http://schemas.microsoft.com/office/drawing/2014/main" id="{D058D57E-D894-4B6D-84F9-717CA690CD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139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4" name="Oval 5361">
                <a:extLst>
                  <a:ext uri="{FF2B5EF4-FFF2-40B4-BE49-F238E27FC236}">
                    <a16:creationId xmlns:a16="http://schemas.microsoft.com/office/drawing/2014/main" id="{8B0011E1-E537-440E-B250-405C1DEBB4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3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5" name="Oval 5362">
                <a:extLst>
                  <a:ext uri="{FF2B5EF4-FFF2-40B4-BE49-F238E27FC236}">
                    <a16:creationId xmlns:a16="http://schemas.microsoft.com/office/drawing/2014/main" id="{656950CD-3163-4C03-BAF4-3DEAA546F2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3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6" name="Oval 5363">
                <a:extLst>
                  <a:ext uri="{FF2B5EF4-FFF2-40B4-BE49-F238E27FC236}">
                    <a16:creationId xmlns:a16="http://schemas.microsoft.com/office/drawing/2014/main" id="{F2399CBE-7A2C-49F2-8430-B2E6BCB57D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37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7" name="Oval 5364">
                <a:extLst>
                  <a:ext uri="{FF2B5EF4-FFF2-40B4-BE49-F238E27FC236}">
                    <a16:creationId xmlns:a16="http://schemas.microsoft.com/office/drawing/2014/main" id="{3384DF51-5E64-411F-8DC9-D1915663BA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32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8" name="Oval 5365">
                <a:extLst>
                  <a:ext uri="{FF2B5EF4-FFF2-40B4-BE49-F238E27FC236}">
                    <a16:creationId xmlns:a16="http://schemas.microsoft.com/office/drawing/2014/main" id="{CC067D11-DD8D-406D-80B3-68425B1456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4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29" name="Oval 5366">
                <a:extLst>
                  <a:ext uri="{FF2B5EF4-FFF2-40B4-BE49-F238E27FC236}">
                    <a16:creationId xmlns:a16="http://schemas.microsoft.com/office/drawing/2014/main" id="{BF0335A4-4291-4AB9-9588-23E29FC6F6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13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0" name="Oval 5367">
                <a:extLst>
                  <a:ext uri="{FF2B5EF4-FFF2-40B4-BE49-F238E27FC236}">
                    <a16:creationId xmlns:a16="http://schemas.microsoft.com/office/drawing/2014/main" id="{7ED1B735-FBBF-47AD-B815-AEB81B2394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3" y="135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1" name="Oval 5368">
                <a:extLst>
                  <a:ext uri="{FF2B5EF4-FFF2-40B4-BE49-F238E27FC236}">
                    <a16:creationId xmlns:a16="http://schemas.microsoft.com/office/drawing/2014/main" id="{F3A84E8D-60CD-4861-A439-5A5D129ECF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14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2" name="Oval 5369">
                <a:extLst>
                  <a:ext uri="{FF2B5EF4-FFF2-40B4-BE49-F238E27FC236}">
                    <a16:creationId xmlns:a16="http://schemas.microsoft.com/office/drawing/2014/main" id="{D5763CCD-1A44-4181-A756-D76BDAEB7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14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3" name="Oval 5370">
                <a:extLst>
                  <a:ext uri="{FF2B5EF4-FFF2-40B4-BE49-F238E27FC236}">
                    <a16:creationId xmlns:a16="http://schemas.microsoft.com/office/drawing/2014/main" id="{4BD04B67-D920-46F2-8FAC-4AB853AEC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14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4" name="Oval 5371">
                <a:extLst>
                  <a:ext uri="{FF2B5EF4-FFF2-40B4-BE49-F238E27FC236}">
                    <a16:creationId xmlns:a16="http://schemas.microsoft.com/office/drawing/2014/main" id="{92B54377-40F7-4973-AF02-BC872F6E4F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4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5" name="Oval 5372">
                <a:extLst>
                  <a:ext uri="{FF2B5EF4-FFF2-40B4-BE49-F238E27FC236}">
                    <a16:creationId xmlns:a16="http://schemas.microsoft.com/office/drawing/2014/main" id="{7970CA47-D2DF-4821-9AA3-892C74ED1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4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6" name="Oval 5373">
                <a:extLst>
                  <a:ext uri="{FF2B5EF4-FFF2-40B4-BE49-F238E27FC236}">
                    <a16:creationId xmlns:a16="http://schemas.microsoft.com/office/drawing/2014/main" id="{8F2BCABF-0657-40D5-9FE4-AABF51E2CB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39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7" name="Oval 5374">
                <a:extLst>
                  <a:ext uri="{FF2B5EF4-FFF2-40B4-BE49-F238E27FC236}">
                    <a16:creationId xmlns:a16="http://schemas.microsoft.com/office/drawing/2014/main" id="{3559B31F-9446-46E2-A2EB-984A6F0F26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409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8" name="Oval 5375">
                <a:extLst>
                  <a:ext uri="{FF2B5EF4-FFF2-40B4-BE49-F238E27FC236}">
                    <a16:creationId xmlns:a16="http://schemas.microsoft.com/office/drawing/2014/main" id="{1A957714-5150-415A-A86A-EFBBEFA0F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134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39" name="Oval 5376">
                <a:extLst>
                  <a:ext uri="{FF2B5EF4-FFF2-40B4-BE49-F238E27FC236}">
                    <a16:creationId xmlns:a16="http://schemas.microsoft.com/office/drawing/2014/main" id="{4816892F-C60B-41A0-ABFC-EAF57AFEC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3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0" name="Oval 5377">
                <a:extLst>
                  <a:ext uri="{FF2B5EF4-FFF2-40B4-BE49-F238E27FC236}">
                    <a16:creationId xmlns:a16="http://schemas.microsoft.com/office/drawing/2014/main" id="{A2283792-6418-437B-8910-E4BA64CCF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3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1" name="Oval 5378">
                <a:extLst>
                  <a:ext uri="{FF2B5EF4-FFF2-40B4-BE49-F238E27FC236}">
                    <a16:creationId xmlns:a16="http://schemas.microsoft.com/office/drawing/2014/main" id="{FDF30E97-BD73-4C8B-B0D2-A9F26785E8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6" y="131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2" name="Oval 5379">
                <a:extLst>
                  <a:ext uri="{FF2B5EF4-FFF2-40B4-BE49-F238E27FC236}">
                    <a16:creationId xmlns:a16="http://schemas.microsoft.com/office/drawing/2014/main" id="{6A6D138A-7FC0-484C-8E4F-A8B6F236E8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6" y="129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3" name="Oval 5380">
                <a:extLst>
                  <a:ext uri="{FF2B5EF4-FFF2-40B4-BE49-F238E27FC236}">
                    <a16:creationId xmlns:a16="http://schemas.microsoft.com/office/drawing/2014/main" id="{7439241D-4FF3-4774-B1E8-987304280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9" y="13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4" name="Oval 5381">
                <a:extLst>
                  <a:ext uri="{FF2B5EF4-FFF2-40B4-BE49-F238E27FC236}">
                    <a16:creationId xmlns:a16="http://schemas.microsoft.com/office/drawing/2014/main" id="{94751A8C-158F-4012-8C80-974C3F23B7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33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5" name="Oval 5382">
                <a:extLst>
                  <a:ext uri="{FF2B5EF4-FFF2-40B4-BE49-F238E27FC236}">
                    <a16:creationId xmlns:a16="http://schemas.microsoft.com/office/drawing/2014/main" id="{EAF76B8A-60E9-4BA2-B9C8-67440689C8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3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6" name="Oval 5383">
                <a:extLst>
                  <a:ext uri="{FF2B5EF4-FFF2-40B4-BE49-F238E27FC236}">
                    <a16:creationId xmlns:a16="http://schemas.microsoft.com/office/drawing/2014/main" id="{54DF9296-B860-4646-AEA5-32B8F7B6F1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4" y="13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7" name="Oval 5384">
                <a:extLst>
                  <a:ext uri="{FF2B5EF4-FFF2-40B4-BE49-F238E27FC236}">
                    <a16:creationId xmlns:a16="http://schemas.microsoft.com/office/drawing/2014/main" id="{9EA2079D-39BD-4EC0-B72A-2B92F2DA6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8" y="137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8" name="Oval 5385">
                <a:extLst>
                  <a:ext uri="{FF2B5EF4-FFF2-40B4-BE49-F238E27FC236}">
                    <a16:creationId xmlns:a16="http://schemas.microsoft.com/office/drawing/2014/main" id="{672602E9-1C31-42C4-8339-B1EE67879F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41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49" name="Oval 5386">
                <a:extLst>
                  <a:ext uri="{FF2B5EF4-FFF2-40B4-BE49-F238E27FC236}">
                    <a16:creationId xmlns:a16="http://schemas.microsoft.com/office/drawing/2014/main" id="{94AC86A0-1675-4176-9693-418CBC06A6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07" y="14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0" name="Oval 5387">
                <a:extLst>
                  <a:ext uri="{FF2B5EF4-FFF2-40B4-BE49-F238E27FC236}">
                    <a16:creationId xmlns:a16="http://schemas.microsoft.com/office/drawing/2014/main" id="{092C223A-A4C0-4669-A1D5-F4A4672735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145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1" name="Oval 5388">
                <a:extLst>
                  <a:ext uri="{FF2B5EF4-FFF2-40B4-BE49-F238E27FC236}">
                    <a16:creationId xmlns:a16="http://schemas.microsoft.com/office/drawing/2014/main" id="{200A8EA9-7E87-4BCB-A1D8-B17FD1CCDE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17" y="14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2" name="Oval 5389">
                <a:extLst>
                  <a:ext uri="{FF2B5EF4-FFF2-40B4-BE49-F238E27FC236}">
                    <a16:creationId xmlns:a16="http://schemas.microsoft.com/office/drawing/2014/main" id="{063D1850-41C1-44EA-883B-0E04E37D7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4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3" name="Oval 5390">
                <a:extLst>
                  <a:ext uri="{FF2B5EF4-FFF2-40B4-BE49-F238E27FC236}">
                    <a16:creationId xmlns:a16="http://schemas.microsoft.com/office/drawing/2014/main" id="{85CD6B39-70B2-4F0E-BC08-E66CD0C63C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591" y="14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4" name="Oval 5391">
                <a:extLst>
                  <a:ext uri="{FF2B5EF4-FFF2-40B4-BE49-F238E27FC236}">
                    <a16:creationId xmlns:a16="http://schemas.microsoft.com/office/drawing/2014/main" id="{6F7CA673-A8B5-4BA8-80C8-97FC81E093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6" y="130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5" name="Oval 5392">
                <a:extLst>
                  <a:ext uri="{FF2B5EF4-FFF2-40B4-BE49-F238E27FC236}">
                    <a16:creationId xmlns:a16="http://schemas.microsoft.com/office/drawing/2014/main" id="{760030C0-2420-4164-9017-375BA09DA5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33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6" name="Oval 5393">
                <a:extLst>
                  <a:ext uri="{FF2B5EF4-FFF2-40B4-BE49-F238E27FC236}">
                    <a16:creationId xmlns:a16="http://schemas.microsoft.com/office/drawing/2014/main" id="{6082E201-E05D-4282-8A17-4234F15B69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3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7" name="Oval 5394">
                <a:extLst>
                  <a:ext uri="{FF2B5EF4-FFF2-40B4-BE49-F238E27FC236}">
                    <a16:creationId xmlns:a16="http://schemas.microsoft.com/office/drawing/2014/main" id="{3DD98BF6-D17A-40CB-B0CD-D0234CA6F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12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8" name="Oval 5395">
                <a:extLst>
                  <a:ext uri="{FF2B5EF4-FFF2-40B4-BE49-F238E27FC236}">
                    <a16:creationId xmlns:a16="http://schemas.microsoft.com/office/drawing/2014/main" id="{F40F9F5F-8FC6-4D0C-9E23-CA1D31AF36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297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59" name="Oval 5396">
                <a:extLst>
                  <a:ext uri="{FF2B5EF4-FFF2-40B4-BE49-F238E27FC236}">
                    <a16:creationId xmlns:a16="http://schemas.microsoft.com/office/drawing/2014/main" id="{53744A99-6C15-445F-BD38-6A512DACCC8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4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0" name="Oval 5397">
                <a:extLst>
                  <a:ext uri="{FF2B5EF4-FFF2-40B4-BE49-F238E27FC236}">
                    <a16:creationId xmlns:a16="http://schemas.microsoft.com/office/drawing/2014/main" id="{90D9C310-5239-4176-8CC2-EC75C1A735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5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1" name="Oval 5398">
                <a:extLst>
                  <a:ext uri="{FF2B5EF4-FFF2-40B4-BE49-F238E27FC236}">
                    <a16:creationId xmlns:a16="http://schemas.microsoft.com/office/drawing/2014/main" id="{552FB2AC-DC21-4C42-91DD-FDD4850E5D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2" y="150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2" name="Oval 5399">
                <a:extLst>
                  <a:ext uri="{FF2B5EF4-FFF2-40B4-BE49-F238E27FC236}">
                    <a16:creationId xmlns:a16="http://schemas.microsoft.com/office/drawing/2014/main" id="{EC3A2726-C3F3-48AC-8618-97CED522AB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5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3" name="Oval 5400">
                <a:extLst>
                  <a:ext uri="{FF2B5EF4-FFF2-40B4-BE49-F238E27FC236}">
                    <a16:creationId xmlns:a16="http://schemas.microsoft.com/office/drawing/2014/main" id="{A8DC406D-3B5B-4856-8C78-D3299DB7D6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47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4" name="Oval 5401">
                <a:extLst>
                  <a:ext uri="{FF2B5EF4-FFF2-40B4-BE49-F238E27FC236}">
                    <a16:creationId xmlns:a16="http://schemas.microsoft.com/office/drawing/2014/main" id="{4090831F-15B6-471F-A7FC-725E950221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2" y="14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5" name="Oval 5402">
                <a:extLst>
                  <a:ext uri="{FF2B5EF4-FFF2-40B4-BE49-F238E27FC236}">
                    <a16:creationId xmlns:a16="http://schemas.microsoft.com/office/drawing/2014/main" id="{81C1414A-47BD-4A35-AB85-3228127338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392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6" name="Oval 5403">
                <a:extLst>
                  <a:ext uri="{FF2B5EF4-FFF2-40B4-BE49-F238E27FC236}">
                    <a16:creationId xmlns:a16="http://schemas.microsoft.com/office/drawing/2014/main" id="{E5F91BFF-FC0A-49A2-A4DD-BC7365E29D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4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7" name="Oval 5404">
                <a:extLst>
                  <a:ext uri="{FF2B5EF4-FFF2-40B4-BE49-F238E27FC236}">
                    <a16:creationId xmlns:a16="http://schemas.microsoft.com/office/drawing/2014/main" id="{76BFC7F9-F887-4BD2-B22E-B3BAE2E0C6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3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8" name="Oval 5405">
                <a:extLst>
                  <a:ext uri="{FF2B5EF4-FFF2-40B4-BE49-F238E27FC236}">
                    <a16:creationId xmlns:a16="http://schemas.microsoft.com/office/drawing/2014/main" id="{55016C39-8AD7-4111-929D-EE89ED1813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9" y="15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69" name="Oval 5406">
                <a:extLst>
                  <a:ext uri="{FF2B5EF4-FFF2-40B4-BE49-F238E27FC236}">
                    <a16:creationId xmlns:a16="http://schemas.microsoft.com/office/drawing/2014/main" id="{E4E8AF57-EB9A-4195-B8DA-41D0CA0858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22" y="1546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0" name="Oval 5407">
                <a:extLst>
                  <a:ext uri="{FF2B5EF4-FFF2-40B4-BE49-F238E27FC236}">
                    <a16:creationId xmlns:a16="http://schemas.microsoft.com/office/drawing/2014/main" id="{9C1C262D-013B-48FC-BC7A-5020502AF2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15" y="1571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1" name="Oval 5408">
                <a:extLst>
                  <a:ext uri="{FF2B5EF4-FFF2-40B4-BE49-F238E27FC236}">
                    <a16:creationId xmlns:a16="http://schemas.microsoft.com/office/drawing/2014/main" id="{B93E6075-17F8-4F46-8F3E-DDF7499DA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2" y="1585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2" name="Oval 5409">
                <a:extLst>
                  <a:ext uri="{FF2B5EF4-FFF2-40B4-BE49-F238E27FC236}">
                    <a16:creationId xmlns:a16="http://schemas.microsoft.com/office/drawing/2014/main" id="{E5F57E36-348F-4CD3-A32D-8CCCAF61B6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89" y="15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3" name="Oval 5410">
                <a:extLst>
                  <a:ext uri="{FF2B5EF4-FFF2-40B4-BE49-F238E27FC236}">
                    <a16:creationId xmlns:a16="http://schemas.microsoft.com/office/drawing/2014/main" id="{ED9B2E44-B11F-424B-9702-A73A1E3E5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60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4" name="Oval 5411">
                <a:extLst>
                  <a:ext uri="{FF2B5EF4-FFF2-40B4-BE49-F238E27FC236}">
                    <a16:creationId xmlns:a16="http://schemas.microsoft.com/office/drawing/2014/main" id="{2D071ACB-0310-44B9-9656-18C35E786D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62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5" name="Oval 5412">
                <a:extLst>
                  <a:ext uri="{FF2B5EF4-FFF2-40B4-BE49-F238E27FC236}">
                    <a16:creationId xmlns:a16="http://schemas.microsoft.com/office/drawing/2014/main" id="{9416FA01-9753-44D2-975A-40E6AADAD4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6" y="16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6" name="Oval 5413">
                <a:extLst>
                  <a:ext uri="{FF2B5EF4-FFF2-40B4-BE49-F238E27FC236}">
                    <a16:creationId xmlns:a16="http://schemas.microsoft.com/office/drawing/2014/main" id="{487B1D60-9324-4E93-96DE-130F5C7CD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35" y="14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7" name="Oval 5414">
                <a:extLst>
                  <a:ext uri="{FF2B5EF4-FFF2-40B4-BE49-F238E27FC236}">
                    <a16:creationId xmlns:a16="http://schemas.microsoft.com/office/drawing/2014/main" id="{C94983E1-AC87-4BD6-B23A-03114F97BE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14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8" name="Oval 5415">
                <a:extLst>
                  <a:ext uri="{FF2B5EF4-FFF2-40B4-BE49-F238E27FC236}">
                    <a16:creationId xmlns:a16="http://schemas.microsoft.com/office/drawing/2014/main" id="{EBD2DEBF-4E7E-406E-B332-8BC3DA2508E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4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79" name="Oval 5416">
                <a:extLst>
                  <a:ext uri="{FF2B5EF4-FFF2-40B4-BE49-F238E27FC236}">
                    <a16:creationId xmlns:a16="http://schemas.microsoft.com/office/drawing/2014/main" id="{0F88D28B-6F26-4125-A915-66F9E522DA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420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0" name="Oval 5417">
                <a:extLst>
                  <a:ext uri="{FF2B5EF4-FFF2-40B4-BE49-F238E27FC236}">
                    <a16:creationId xmlns:a16="http://schemas.microsoft.com/office/drawing/2014/main" id="{3C7416F4-4AEC-4D94-BCAA-BD702782D2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44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1" name="Oval 5418">
                <a:extLst>
                  <a:ext uri="{FF2B5EF4-FFF2-40B4-BE49-F238E27FC236}">
                    <a16:creationId xmlns:a16="http://schemas.microsoft.com/office/drawing/2014/main" id="{A620C9AD-7D76-49A5-BF16-09491EF4DB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416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2" name="Oval 5419">
                <a:extLst>
                  <a:ext uri="{FF2B5EF4-FFF2-40B4-BE49-F238E27FC236}">
                    <a16:creationId xmlns:a16="http://schemas.microsoft.com/office/drawing/2014/main" id="{FFBA0C59-E728-4AB6-9DBD-671262094D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4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3" name="Oval 5420">
                <a:extLst>
                  <a:ext uri="{FF2B5EF4-FFF2-40B4-BE49-F238E27FC236}">
                    <a16:creationId xmlns:a16="http://schemas.microsoft.com/office/drawing/2014/main" id="{39EB9EFF-D402-4D72-B28E-E722A28711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4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4" name="Oval 5421">
                <a:extLst>
                  <a:ext uri="{FF2B5EF4-FFF2-40B4-BE49-F238E27FC236}">
                    <a16:creationId xmlns:a16="http://schemas.microsoft.com/office/drawing/2014/main" id="{2DEDF726-09C9-4054-83B7-8998FCE44F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5" y="14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5" name="Oval 5422">
                <a:extLst>
                  <a:ext uri="{FF2B5EF4-FFF2-40B4-BE49-F238E27FC236}">
                    <a16:creationId xmlns:a16="http://schemas.microsoft.com/office/drawing/2014/main" id="{CFE2AA35-BB1B-4CBF-B9C5-C858F01B7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4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6" name="Oval 5423">
                <a:extLst>
                  <a:ext uri="{FF2B5EF4-FFF2-40B4-BE49-F238E27FC236}">
                    <a16:creationId xmlns:a16="http://schemas.microsoft.com/office/drawing/2014/main" id="{9222631E-E472-440D-84D0-DC26A8B5CB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5" y="14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7" name="Oval 5424">
                <a:extLst>
                  <a:ext uri="{FF2B5EF4-FFF2-40B4-BE49-F238E27FC236}">
                    <a16:creationId xmlns:a16="http://schemas.microsoft.com/office/drawing/2014/main" id="{0E7C8E1D-125B-491C-B42C-2BB13BE65F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45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8" name="Oval 5425">
                <a:extLst>
                  <a:ext uri="{FF2B5EF4-FFF2-40B4-BE49-F238E27FC236}">
                    <a16:creationId xmlns:a16="http://schemas.microsoft.com/office/drawing/2014/main" id="{E623C5B6-9E26-4FE9-92EE-17F1818B9E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40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89" name="Oval 5426">
                <a:extLst>
                  <a:ext uri="{FF2B5EF4-FFF2-40B4-BE49-F238E27FC236}">
                    <a16:creationId xmlns:a16="http://schemas.microsoft.com/office/drawing/2014/main" id="{A1090425-AAC2-47CE-A4A4-5CD19B3494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1" y="14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0" name="Oval 5427">
                <a:extLst>
                  <a:ext uri="{FF2B5EF4-FFF2-40B4-BE49-F238E27FC236}">
                    <a16:creationId xmlns:a16="http://schemas.microsoft.com/office/drawing/2014/main" id="{0280E7AE-60C5-4FAD-8E0B-81F2611E5B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4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1" name="Oval 5428">
                <a:extLst>
                  <a:ext uri="{FF2B5EF4-FFF2-40B4-BE49-F238E27FC236}">
                    <a16:creationId xmlns:a16="http://schemas.microsoft.com/office/drawing/2014/main" id="{7C440483-D8E9-48E1-B08F-15AA11B98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1" y="144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2" name="Oval 5429">
                <a:extLst>
                  <a:ext uri="{FF2B5EF4-FFF2-40B4-BE49-F238E27FC236}">
                    <a16:creationId xmlns:a16="http://schemas.microsoft.com/office/drawing/2014/main" id="{5F825CC3-085F-4C51-8396-CB06EB0566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4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3" name="Oval 5430">
                <a:extLst>
                  <a:ext uri="{FF2B5EF4-FFF2-40B4-BE49-F238E27FC236}">
                    <a16:creationId xmlns:a16="http://schemas.microsoft.com/office/drawing/2014/main" id="{82411491-6648-4C01-B075-D23829A85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4" y="14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4" name="Oval 5431">
                <a:extLst>
                  <a:ext uri="{FF2B5EF4-FFF2-40B4-BE49-F238E27FC236}">
                    <a16:creationId xmlns:a16="http://schemas.microsoft.com/office/drawing/2014/main" id="{559E1BAE-94DA-4CA1-8931-E512F6C60D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40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5" name="Oval 5432">
                <a:extLst>
                  <a:ext uri="{FF2B5EF4-FFF2-40B4-BE49-F238E27FC236}">
                    <a16:creationId xmlns:a16="http://schemas.microsoft.com/office/drawing/2014/main" id="{4034B007-6B72-4F54-9A37-9194529708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42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6" name="Oval 5433">
                <a:extLst>
                  <a:ext uri="{FF2B5EF4-FFF2-40B4-BE49-F238E27FC236}">
                    <a16:creationId xmlns:a16="http://schemas.microsoft.com/office/drawing/2014/main" id="{CE141C2A-C6F8-4588-AC1E-EDDCCD64E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40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7" name="Oval 5434">
                <a:extLst>
                  <a:ext uri="{FF2B5EF4-FFF2-40B4-BE49-F238E27FC236}">
                    <a16:creationId xmlns:a16="http://schemas.microsoft.com/office/drawing/2014/main" id="{516A7CD6-3544-4511-BCB1-C5EA66F520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8" y="138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8" name="Oval 5435">
                <a:extLst>
                  <a:ext uri="{FF2B5EF4-FFF2-40B4-BE49-F238E27FC236}">
                    <a16:creationId xmlns:a16="http://schemas.microsoft.com/office/drawing/2014/main" id="{8A3DF324-7C4A-47DA-A8E3-8506FC9BA0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1" y="14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99" name="Oval 5436">
                <a:extLst>
                  <a:ext uri="{FF2B5EF4-FFF2-40B4-BE49-F238E27FC236}">
                    <a16:creationId xmlns:a16="http://schemas.microsoft.com/office/drawing/2014/main" id="{E5AF1BB4-E082-48CD-9341-E1AF09842C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146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0" name="Oval 5437">
                <a:extLst>
                  <a:ext uri="{FF2B5EF4-FFF2-40B4-BE49-F238E27FC236}">
                    <a16:creationId xmlns:a16="http://schemas.microsoft.com/office/drawing/2014/main" id="{C1F54C92-C5AD-41A5-A858-827D307C04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1" y="14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1" name="Oval 5438">
                <a:extLst>
                  <a:ext uri="{FF2B5EF4-FFF2-40B4-BE49-F238E27FC236}">
                    <a16:creationId xmlns:a16="http://schemas.microsoft.com/office/drawing/2014/main" id="{D6F8C9F6-F3DE-4D90-8064-D859FF6F93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0" y="16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2" name="Oval 5439">
                <a:extLst>
                  <a:ext uri="{FF2B5EF4-FFF2-40B4-BE49-F238E27FC236}">
                    <a16:creationId xmlns:a16="http://schemas.microsoft.com/office/drawing/2014/main" id="{78BBAD81-F3B4-4ED5-AB61-D83626AD88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62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3" name="Oval 5440">
                <a:extLst>
                  <a:ext uri="{FF2B5EF4-FFF2-40B4-BE49-F238E27FC236}">
                    <a16:creationId xmlns:a16="http://schemas.microsoft.com/office/drawing/2014/main" id="{2D8C14FD-D7D7-409E-910D-425A235B51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3" y="163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4" name="Oval 5441">
                <a:extLst>
                  <a:ext uri="{FF2B5EF4-FFF2-40B4-BE49-F238E27FC236}">
                    <a16:creationId xmlns:a16="http://schemas.microsoft.com/office/drawing/2014/main" id="{7FC790A0-8E43-453C-A0FB-6343E63D93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6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5" name="Oval 5442">
                <a:extLst>
                  <a:ext uri="{FF2B5EF4-FFF2-40B4-BE49-F238E27FC236}">
                    <a16:creationId xmlns:a16="http://schemas.microsoft.com/office/drawing/2014/main" id="{3EBDBB30-0304-4DA8-96CB-5316404B38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5" y="1662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6" name="Oval 5443">
                <a:extLst>
                  <a:ext uri="{FF2B5EF4-FFF2-40B4-BE49-F238E27FC236}">
                    <a16:creationId xmlns:a16="http://schemas.microsoft.com/office/drawing/2014/main" id="{79EC2338-430A-4F00-A49E-0B9E234F5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16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7" name="Oval 5444">
                <a:extLst>
                  <a:ext uri="{FF2B5EF4-FFF2-40B4-BE49-F238E27FC236}">
                    <a16:creationId xmlns:a16="http://schemas.microsoft.com/office/drawing/2014/main" id="{D018DC78-7593-4775-8139-E06ACC8168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67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8" name="Oval 5445">
                <a:extLst>
                  <a:ext uri="{FF2B5EF4-FFF2-40B4-BE49-F238E27FC236}">
                    <a16:creationId xmlns:a16="http://schemas.microsoft.com/office/drawing/2014/main" id="{F1A63D5C-588D-446C-8191-9053515CD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16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09" name="Oval 5446">
                <a:extLst>
                  <a:ext uri="{FF2B5EF4-FFF2-40B4-BE49-F238E27FC236}">
                    <a16:creationId xmlns:a16="http://schemas.microsoft.com/office/drawing/2014/main" id="{C9997114-CF5B-4519-B33A-D26B68275C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6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0" name="Oval 5447">
                <a:extLst>
                  <a:ext uri="{FF2B5EF4-FFF2-40B4-BE49-F238E27FC236}">
                    <a16:creationId xmlns:a16="http://schemas.microsoft.com/office/drawing/2014/main" id="{B66F8B5F-2049-4767-82BC-35FFA9F8D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65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1" name="Oval 5448">
                <a:extLst>
                  <a:ext uri="{FF2B5EF4-FFF2-40B4-BE49-F238E27FC236}">
                    <a16:creationId xmlns:a16="http://schemas.microsoft.com/office/drawing/2014/main" id="{50D2164A-0E6D-4651-B47E-362459F9FF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613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2" name="Oval 5449">
                <a:extLst>
                  <a:ext uri="{FF2B5EF4-FFF2-40B4-BE49-F238E27FC236}">
                    <a16:creationId xmlns:a16="http://schemas.microsoft.com/office/drawing/2014/main" id="{0BF92F9C-654F-42CA-9519-AB86936C6C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66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3" name="Oval 5450">
                <a:extLst>
                  <a:ext uri="{FF2B5EF4-FFF2-40B4-BE49-F238E27FC236}">
                    <a16:creationId xmlns:a16="http://schemas.microsoft.com/office/drawing/2014/main" id="{978BF577-C4F5-4A80-A38A-51F2D06A4A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4" name="Oval 5451">
                <a:extLst>
                  <a:ext uri="{FF2B5EF4-FFF2-40B4-BE49-F238E27FC236}">
                    <a16:creationId xmlns:a16="http://schemas.microsoft.com/office/drawing/2014/main" id="{C31FAB61-B751-42A7-AF5A-B75F1DB032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6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5" name="Oval 5452">
                <a:extLst>
                  <a:ext uri="{FF2B5EF4-FFF2-40B4-BE49-F238E27FC236}">
                    <a16:creationId xmlns:a16="http://schemas.microsoft.com/office/drawing/2014/main" id="{9908CD57-7C9D-4A8E-8996-557A1690FB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2" y="161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6" name="Oval 5453">
                <a:extLst>
                  <a:ext uri="{FF2B5EF4-FFF2-40B4-BE49-F238E27FC236}">
                    <a16:creationId xmlns:a16="http://schemas.microsoft.com/office/drawing/2014/main" id="{CEE29A41-0C71-4D70-94C8-BE51DB935E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627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7" name="Oval 5454">
                <a:extLst>
                  <a:ext uri="{FF2B5EF4-FFF2-40B4-BE49-F238E27FC236}">
                    <a16:creationId xmlns:a16="http://schemas.microsoft.com/office/drawing/2014/main" id="{F0D75DD6-0958-4D3F-ACBF-933CC88415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75" y="163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8" name="Oval 5455">
                <a:extLst>
                  <a:ext uri="{FF2B5EF4-FFF2-40B4-BE49-F238E27FC236}">
                    <a16:creationId xmlns:a16="http://schemas.microsoft.com/office/drawing/2014/main" id="{404C2CE1-016F-45CC-B570-848AEE939A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6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19" name="Oval 5456">
                <a:extLst>
                  <a:ext uri="{FF2B5EF4-FFF2-40B4-BE49-F238E27FC236}">
                    <a16:creationId xmlns:a16="http://schemas.microsoft.com/office/drawing/2014/main" id="{A6DB1808-B6BB-47CA-86A1-02511920CF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6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0" name="Oval 5457">
                <a:extLst>
                  <a:ext uri="{FF2B5EF4-FFF2-40B4-BE49-F238E27FC236}">
                    <a16:creationId xmlns:a16="http://schemas.microsoft.com/office/drawing/2014/main" id="{08A3D8ED-AB77-4360-B315-3E15AD9836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6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1" name="Oval 5458">
                <a:extLst>
                  <a:ext uri="{FF2B5EF4-FFF2-40B4-BE49-F238E27FC236}">
                    <a16:creationId xmlns:a16="http://schemas.microsoft.com/office/drawing/2014/main" id="{F4E7E6CB-E80E-4435-AD8C-E52115A5D5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2" name="Oval 5459">
                <a:extLst>
                  <a:ext uri="{FF2B5EF4-FFF2-40B4-BE49-F238E27FC236}">
                    <a16:creationId xmlns:a16="http://schemas.microsoft.com/office/drawing/2014/main" id="{85E8474A-07FE-4AAE-ABB3-7C21EFD7C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6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3" name="Oval 5460">
                <a:extLst>
                  <a:ext uri="{FF2B5EF4-FFF2-40B4-BE49-F238E27FC236}">
                    <a16:creationId xmlns:a16="http://schemas.microsoft.com/office/drawing/2014/main" id="{1D482F9B-15FE-4E0F-B3F4-88EC132F1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627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4" name="Oval 5461">
                <a:extLst>
                  <a:ext uri="{FF2B5EF4-FFF2-40B4-BE49-F238E27FC236}">
                    <a16:creationId xmlns:a16="http://schemas.microsoft.com/office/drawing/2014/main" id="{B7957545-3D8E-4404-B2EB-5179FE669B7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8" y="165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5" name="Oval 5462">
                <a:extLst>
                  <a:ext uri="{FF2B5EF4-FFF2-40B4-BE49-F238E27FC236}">
                    <a16:creationId xmlns:a16="http://schemas.microsoft.com/office/drawing/2014/main" id="{E647D4B4-FD1E-4299-932C-6D3B0AF1D7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6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6" name="Oval 5463">
                <a:extLst>
                  <a:ext uri="{FF2B5EF4-FFF2-40B4-BE49-F238E27FC236}">
                    <a16:creationId xmlns:a16="http://schemas.microsoft.com/office/drawing/2014/main" id="{66DAB4D6-9D00-4A62-8F8F-7BBA223F40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1" y="1676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7" name="Oval 5464">
                <a:extLst>
                  <a:ext uri="{FF2B5EF4-FFF2-40B4-BE49-F238E27FC236}">
                    <a16:creationId xmlns:a16="http://schemas.microsoft.com/office/drawing/2014/main" id="{5A42A7CC-155E-4436-9C22-F7A1A4B3AA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164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8" name="Oval 5465">
                <a:extLst>
                  <a:ext uri="{FF2B5EF4-FFF2-40B4-BE49-F238E27FC236}">
                    <a16:creationId xmlns:a16="http://schemas.microsoft.com/office/drawing/2014/main" id="{E6BFDE21-D236-4714-9B44-1A2DD6075F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65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29" name="Oval 5466">
                <a:extLst>
                  <a:ext uri="{FF2B5EF4-FFF2-40B4-BE49-F238E27FC236}">
                    <a16:creationId xmlns:a16="http://schemas.microsoft.com/office/drawing/2014/main" id="{1C907B3E-4FCB-4E2B-BF76-A810171F11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9" y="168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0" name="Oval 5467">
                <a:extLst>
                  <a:ext uri="{FF2B5EF4-FFF2-40B4-BE49-F238E27FC236}">
                    <a16:creationId xmlns:a16="http://schemas.microsoft.com/office/drawing/2014/main" id="{7259D964-C532-4188-85E9-69BFBB16F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2" y="16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1" name="Oval 5468">
                <a:extLst>
                  <a:ext uri="{FF2B5EF4-FFF2-40B4-BE49-F238E27FC236}">
                    <a16:creationId xmlns:a16="http://schemas.microsoft.com/office/drawing/2014/main" id="{8800BC93-A7D6-4DAA-A27D-1EC55C904F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0" y="1564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2" name="Oval 5469">
                <a:extLst>
                  <a:ext uri="{FF2B5EF4-FFF2-40B4-BE49-F238E27FC236}">
                    <a16:creationId xmlns:a16="http://schemas.microsoft.com/office/drawing/2014/main" id="{1EC6FD30-F85A-4E71-94B6-514D6420A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43" y="159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3" name="Oval 5470">
                <a:extLst>
                  <a:ext uri="{FF2B5EF4-FFF2-40B4-BE49-F238E27FC236}">
                    <a16:creationId xmlns:a16="http://schemas.microsoft.com/office/drawing/2014/main" id="{B4304CB9-2759-49E7-A287-0535584ED6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4" y="15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4" name="Oval 5471">
                <a:extLst>
                  <a:ext uri="{FF2B5EF4-FFF2-40B4-BE49-F238E27FC236}">
                    <a16:creationId xmlns:a16="http://schemas.microsoft.com/office/drawing/2014/main" id="{2F232909-7926-4F76-92EB-6F3063C759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5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5" name="Oval 5472">
                <a:extLst>
                  <a:ext uri="{FF2B5EF4-FFF2-40B4-BE49-F238E27FC236}">
                    <a16:creationId xmlns:a16="http://schemas.microsoft.com/office/drawing/2014/main" id="{FAE66618-C40A-452D-99C0-EDB2A13AE7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6" y="159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6" name="Oval 5473">
                <a:extLst>
                  <a:ext uri="{FF2B5EF4-FFF2-40B4-BE49-F238E27FC236}">
                    <a16:creationId xmlns:a16="http://schemas.microsoft.com/office/drawing/2014/main" id="{375140C8-C73B-4E1F-A8FC-BA4CD85C4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161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7" name="Oval 5474">
                <a:extLst>
                  <a:ext uri="{FF2B5EF4-FFF2-40B4-BE49-F238E27FC236}">
                    <a16:creationId xmlns:a16="http://schemas.microsoft.com/office/drawing/2014/main" id="{44EBCCD2-41FA-4D1A-83CA-C57DAB0722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4" y="161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8" name="Oval 5475">
                <a:extLst>
                  <a:ext uri="{FF2B5EF4-FFF2-40B4-BE49-F238E27FC236}">
                    <a16:creationId xmlns:a16="http://schemas.microsoft.com/office/drawing/2014/main" id="{E15E01F6-1A3C-4561-962A-E064194553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61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39" name="Oval 5476">
                <a:extLst>
                  <a:ext uri="{FF2B5EF4-FFF2-40B4-BE49-F238E27FC236}">
                    <a16:creationId xmlns:a16="http://schemas.microsoft.com/office/drawing/2014/main" id="{8AC279B6-9A38-4C5F-8FAE-4E00D7C22C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0" y="1624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0" name="Oval 5477">
                <a:extLst>
                  <a:ext uri="{FF2B5EF4-FFF2-40B4-BE49-F238E27FC236}">
                    <a16:creationId xmlns:a16="http://schemas.microsoft.com/office/drawing/2014/main" id="{6EF97F10-2537-4C19-96BA-D663F1AF39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61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1" name="Oval 5478">
                <a:extLst>
                  <a:ext uri="{FF2B5EF4-FFF2-40B4-BE49-F238E27FC236}">
                    <a16:creationId xmlns:a16="http://schemas.microsoft.com/office/drawing/2014/main" id="{AFA7559A-54FB-4C38-81B2-83533BC727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3" y="16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2" name="Oval 5479">
                <a:extLst>
                  <a:ext uri="{FF2B5EF4-FFF2-40B4-BE49-F238E27FC236}">
                    <a16:creationId xmlns:a16="http://schemas.microsoft.com/office/drawing/2014/main" id="{3C6C501B-660C-44B4-A662-1761E8BB18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16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3" name="Oval 5480">
                <a:extLst>
                  <a:ext uri="{FF2B5EF4-FFF2-40B4-BE49-F238E27FC236}">
                    <a16:creationId xmlns:a16="http://schemas.microsoft.com/office/drawing/2014/main" id="{29C72A25-8497-41DF-B5D9-7EDADDEC4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662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4" name="Oval 5481">
                <a:extLst>
                  <a:ext uri="{FF2B5EF4-FFF2-40B4-BE49-F238E27FC236}">
                    <a16:creationId xmlns:a16="http://schemas.microsoft.com/office/drawing/2014/main" id="{FA3E603B-49C5-4B41-AB73-0DD4984330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3" y="163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5" name="Oval 5482">
                <a:extLst>
                  <a:ext uri="{FF2B5EF4-FFF2-40B4-BE49-F238E27FC236}">
                    <a16:creationId xmlns:a16="http://schemas.microsoft.com/office/drawing/2014/main" id="{83D9CB4A-CBFD-4B2C-AB79-139A6D4345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30" y="158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6" name="Oval 5483">
                <a:extLst>
                  <a:ext uri="{FF2B5EF4-FFF2-40B4-BE49-F238E27FC236}">
                    <a16:creationId xmlns:a16="http://schemas.microsoft.com/office/drawing/2014/main" id="{C0D9FEAA-3275-4F6C-B01E-3BD185A2DA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2" y="15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7" name="Oval 5484">
                <a:extLst>
                  <a:ext uri="{FF2B5EF4-FFF2-40B4-BE49-F238E27FC236}">
                    <a16:creationId xmlns:a16="http://schemas.microsoft.com/office/drawing/2014/main" id="{A8980877-E874-419C-A2C3-8E53BA1A82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6" y="158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8" name="Oval 5485">
                <a:extLst>
                  <a:ext uri="{FF2B5EF4-FFF2-40B4-BE49-F238E27FC236}">
                    <a16:creationId xmlns:a16="http://schemas.microsoft.com/office/drawing/2014/main" id="{F302855B-8DA3-441C-B47A-A8F1CB621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2" y="165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49" name="Oval 5486">
                <a:extLst>
                  <a:ext uri="{FF2B5EF4-FFF2-40B4-BE49-F238E27FC236}">
                    <a16:creationId xmlns:a16="http://schemas.microsoft.com/office/drawing/2014/main" id="{D7577A38-693F-4022-9312-7F929E2D59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6" y="167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0" name="Oval 5487">
                <a:extLst>
                  <a:ext uri="{FF2B5EF4-FFF2-40B4-BE49-F238E27FC236}">
                    <a16:creationId xmlns:a16="http://schemas.microsoft.com/office/drawing/2014/main" id="{69A37128-4AEE-4BFB-9E06-EB5459060C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36" y="167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1" name="Oval 5488">
                <a:extLst>
                  <a:ext uri="{FF2B5EF4-FFF2-40B4-BE49-F238E27FC236}">
                    <a16:creationId xmlns:a16="http://schemas.microsoft.com/office/drawing/2014/main" id="{DAB4C4A1-BE50-425E-BF76-70FB51A19A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55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2" name="Oval 5489">
                <a:extLst>
                  <a:ext uri="{FF2B5EF4-FFF2-40B4-BE49-F238E27FC236}">
                    <a16:creationId xmlns:a16="http://schemas.microsoft.com/office/drawing/2014/main" id="{6ABE8297-BE06-4243-B2F4-E9E2335242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6" y="16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3" name="Oval 5490">
                <a:extLst>
                  <a:ext uri="{FF2B5EF4-FFF2-40B4-BE49-F238E27FC236}">
                    <a16:creationId xmlns:a16="http://schemas.microsoft.com/office/drawing/2014/main" id="{1E5478F3-E545-417B-B949-2C021D850C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44" y="162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4" name="Oval 5491">
                <a:extLst>
                  <a:ext uri="{FF2B5EF4-FFF2-40B4-BE49-F238E27FC236}">
                    <a16:creationId xmlns:a16="http://schemas.microsoft.com/office/drawing/2014/main" id="{742827BC-C660-45AE-AB8D-0061B0BD7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162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5" name="Oval 5492">
                <a:extLst>
                  <a:ext uri="{FF2B5EF4-FFF2-40B4-BE49-F238E27FC236}">
                    <a16:creationId xmlns:a16="http://schemas.microsoft.com/office/drawing/2014/main" id="{4337F0A5-E226-43B1-8BCB-9EDF6621E2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4" y="1638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6" name="Oval 5493">
                <a:extLst>
                  <a:ext uri="{FF2B5EF4-FFF2-40B4-BE49-F238E27FC236}">
                    <a16:creationId xmlns:a16="http://schemas.microsoft.com/office/drawing/2014/main" id="{9EB2CE73-D028-4962-8B30-693DD3492E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0" y="155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7" name="Oval 5494">
                <a:extLst>
                  <a:ext uri="{FF2B5EF4-FFF2-40B4-BE49-F238E27FC236}">
                    <a16:creationId xmlns:a16="http://schemas.microsoft.com/office/drawing/2014/main" id="{D8D8991B-78D4-442E-A70C-A797ACEF80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59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8" name="Oval 5495">
                <a:extLst>
                  <a:ext uri="{FF2B5EF4-FFF2-40B4-BE49-F238E27FC236}">
                    <a16:creationId xmlns:a16="http://schemas.microsoft.com/office/drawing/2014/main" id="{88CBFAB8-89F3-4515-8B54-64D555B18F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5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59" name="Oval 5496">
                <a:extLst>
                  <a:ext uri="{FF2B5EF4-FFF2-40B4-BE49-F238E27FC236}">
                    <a16:creationId xmlns:a16="http://schemas.microsoft.com/office/drawing/2014/main" id="{4151EDD5-F7F9-4CC0-9CDB-AF988FB19F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57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0" name="Oval 5497">
                <a:extLst>
                  <a:ext uri="{FF2B5EF4-FFF2-40B4-BE49-F238E27FC236}">
                    <a16:creationId xmlns:a16="http://schemas.microsoft.com/office/drawing/2014/main" id="{3C9D5CCF-F8D2-4747-AA2C-7DC055F6AE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7" y="15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1" name="Oval 5498">
                <a:extLst>
                  <a:ext uri="{FF2B5EF4-FFF2-40B4-BE49-F238E27FC236}">
                    <a16:creationId xmlns:a16="http://schemas.microsoft.com/office/drawing/2014/main" id="{99883A25-FE2E-4F83-B121-AE05B8FF44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574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2" name="Oval 5499">
                <a:extLst>
                  <a:ext uri="{FF2B5EF4-FFF2-40B4-BE49-F238E27FC236}">
                    <a16:creationId xmlns:a16="http://schemas.microsoft.com/office/drawing/2014/main" id="{A1833904-79A0-4111-B50F-417804FBF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33" y="151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3" name="Oval 5500">
                <a:extLst>
                  <a:ext uri="{FF2B5EF4-FFF2-40B4-BE49-F238E27FC236}">
                    <a16:creationId xmlns:a16="http://schemas.microsoft.com/office/drawing/2014/main" id="{6F2261E5-B302-470B-B92B-4B16F348B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6" y="153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4" name="Oval 5501">
                <a:extLst>
                  <a:ext uri="{FF2B5EF4-FFF2-40B4-BE49-F238E27FC236}">
                    <a16:creationId xmlns:a16="http://schemas.microsoft.com/office/drawing/2014/main" id="{1A2ED044-1556-41F7-963B-85B4FF2DC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3" y="157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5" name="Oval 5502">
                <a:extLst>
                  <a:ext uri="{FF2B5EF4-FFF2-40B4-BE49-F238E27FC236}">
                    <a16:creationId xmlns:a16="http://schemas.microsoft.com/office/drawing/2014/main" id="{6DC41EED-49C1-4971-894D-157AE5D3C6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3" y="156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6" name="Oval 5503">
                <a:extLst>
                  <a:ext uri="{FF2B5EF4-FFF2-40B4-BE49-F238E27FC236}">
                    <a16:creationId xmlns:a16="http://schemas.microsoft.com/office/drawing/2014/main" id="{6D4F94A4-B4A8-43CB-AF5F-6AC90A10A0B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1" y="16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7" name="Oval 5504">
                <a:extLst>
                  <a:ext uri="{FF2B5EF4-FFF2-40B4-BE49-F238E27FC236}">
                    <a16:creationId xmlns:a16="http://schemas.microsoft.com/office/drawing/2014/main" id="{A5B10D4D-BAAB-46AD-87B0-ABCFBCD97A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56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8" name="Oval 5505">
                <a:extLst>
                  <a:ext uri="{FF2B5EF4-FFF2-40B4-BE49-F238E27FC236}">
                    <a16:creationId xmlns:a16="http://schemas.microsoft.com/office/drawing/2014/main" id="{8DC24C5E-B254-40F9-A77E-85826BED6E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5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69" name="Oval 5506">
                <a:extLst>
                  <a:ext uri="{FF2B5EF4-FFF2-40B4-BE49-F238E27FC236}">
                    <a16:creationId xmlns:a16="http://schemas.microsoft.com/office/drawing/2014/main" id="{3695C36A-7798-49A4-BF76-55D25798F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5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0" name="Oval 5507">
                <a:extLst>
                  <a:ext uri="{FF2B5EF4-FFF2-40B4-BE49-F238E27FC236}">
                    <a16:creationId xmlns:a16="http://schemas.microsoft.com/office/drawing/2014/main" id="{FAA38CE9-0193-4818-B77F-9794E48824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4" y="14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1" name="Oval 5508">
                <a:extLst>
                  <a:ext uri="{FF2B5EF4-FFF2-40B4-BE49-F238E27FC236}">
                    <a16:creationId xmlns:a16="http://schemas.microsoft.com/office/drawing/2014/main" id="{3748CB78-A4E0-4A26-BAA3-B52AC3CCC4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4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2" name="Oval 5509">
                <a:extLst>
                  <a:ext uri="{FF2B5EF4-FFF2-40B4-BE49-F238E27FC236}">
                    <a16:creationId xmlns:a16="http://schemas.microsoft.com/office/drawing/2014/main" id="{5503BA86-B436-475C-B52A-959CE64AA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4" y="1581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3" name="Oval 5510">
                <a:extLst>
                  <a:ext uri="{FF2B5EF4-FFF2-40B4-BE49-F238E27FC236}">
                    <a16:creationId xmlns:a16="http://schemas.microsoft.com/office/drawing/2014/main" id="{D2BC5DEA-0871-4B79-A566-DB1A44A394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1543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4" name="Oval 5511">
                <a:extLst>
                  <a:ext uri="{FF2B5EF4-FFF2-40B4-BE49-F238E27FC236}">
                    <a16:creationId xmlns:a16="http://schemas.microsoft.com/office/drawing/2014/main" id="{3777DE6A-262E-4939-B91B-8D5D933BE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55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5" name="Oval 5512">
                <a:extLst>
                  <a:ext uri="{FF2B5EF4-FFF2-40B4-BE49-F238E27FC236}">
                    <a16:creationId xmlns:a16="http://schemas.microsoft.com/office/drawing/2014/main" id="{867E273D-8218-440E-A24D-5EE15B78C1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0" y="15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6" name="Oval 5513">
                <a:extLst>
                  <a:ext uri="{FF2B5EF4-FFF2-40B4-BE49-F238E27FC236}">
                    <a16:creationId xmlns:a16="http://schemas.microsoft.com/office/drawing/2014/main" id="{F2DC62A1-3FD6-429F-A87C-B6037ED50F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6" y="152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7" name="Oval 5514">
                <a:extLst>
                  <a:ext uri="{FF2B5EF4-FFF2-40B4-BE49-F238E27FC236}">
                    <a16:creationId xmlns:a16="http://schemas.microsoft.com/office/drawing/2014/main" id="{BF5F6D7C-860C-44E5-AF7E-7F6FADAC55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3" y="157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8" name="Oval 5515">
                <a:extLst>
                  <a:ext uri="{FF2B5EF4-FFF2-40B4-BE49-F238E27FC236}">
                    <a16:creationId xmlns:a16="http://schemas.microsoft.com/office/drawing/2014/main" id="{59D91FCA-EDD0-4E13-B509-A1CC9A4272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27" y="159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79" name="Oval 5516">
                <a:extLst>
                  <a:ext uri="{FF2B5EF4-FFF2-40B4-BE49-F238E27FC236}">
                    <a16:creationId xmlns:a16="http://schemas.microsoft.com/office/drawing/2014/main" id="{9AD9F6D1-A65C-47F7-A9B3-A4BCBB6E3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50" y="160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0" name="Oval 5517">
                <a:extLst>
                  <a:ext uri="{FF2B5EF4-FFF2-40B4-BE49-F238E27FC236}">
                    <a16:creationId xmlns:a16="http://schemas.microsoft.com/office/drawing/2014/main" id="{BF3151F8-155F-4BFB-BE78-F0B3B2F8DF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5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1" name="Oval 5518">
                <a:extLst>
                  <a:ext uri="{FF2B5EF4-FFF2-40B4-BE49-F238E27FC236}">
                    <a16:creationId xmlns:a16="http://schemas.microsoft.com/office/drawing/2014/main" id="{97C46BF8-FB87-4946-862F-A67E728CF9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00" y="151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2" name="Oval 5519">
                <a:extLst>
                  <a:ext uri="{FF2B5EF4-FFF2-40B4-BE49-F238E27FC236}">
                    <a16:creationId xmlns:a16="http://schemas.microsoft.com/office/drawing/2014/main" id="{235E7B74-98E6-4CA8-AECA-1CC7C0D7F1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17" y="14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3" name="Oval 5520">
                <a:extLst>
                  <a:ext uri="{FF2B5EF4-FFF2-40B4-BE49-F238E27FC236}">
                    <a16:creationId xmlns:a16="http://schemas.microsoft.com/office/drawing/2014/main" id="{A74ADEC6-28B8-478C-BBDE-AF645833C8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46" y="15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4" name="Oval 5521">
                <a:extLst>
                  <a:ext uri="{FF2B5EF4-FFF2-40B4-BE49-F238E27FC236}">
                    <a16:creationId xmlns:a16="http://schemas.microsoft.com/office/drawing/2014/main" id="{811775BD-563A-4543-8575-81E509BBB2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79" y="15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5" name="Oval 5522">
                <a:extLst>
                  <a:ext uri="{FF2B5EF4-FFF2-40B4-BE49-F238E27FC236}">
                    <a16:creationId xmlns:a16="http://schemas.microsoft.com/office/drawing/2014/main" id="{CAF88E6D-97B1-4098-B779-D7A962EA10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66" y="15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6" name="Oval 5523">
                <a:extLst>
                  <a:ext uri="{FF2B5EF4-FFF2-40B4-BE49-F238E27FC236}">
                    <a16:creationId xmlns:a16="http://schemas.microsoft.com/office/drawing/2014/main" id="{049FC5BF-1B88-4E7D-8EC0-7844AD1AF8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996" y="150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7" name="Oval 5524">
                <a:extLst>
                  <a:ext uri="{FF2B5EF4-FFF2-40B4-BE49-F238E27FC236}">
                    <a16:creationId xmlns:a16="http://schemas.microsoft.com/office/drawing/2014/main" id="{4192E282-CD1C-406E-84CF-B00E260DBFE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97" y="162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8" name="Oval 5525">
                <a:extLst>
                  <a:ext uri="{FF2B5EF4-FFF2-40B4-BE49-F238E27FC236}">
                    <a16:creationId xmlns:a16="http://schemas.microsoft.com/office/drawing/2014/main" id="{61A29420-418F-4630-BEA5-75A93792F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1" y="16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89" name="Oval 5526">
                <a:extLst>
                  <a:ext uri="{FF2B5EF4-FFF2-40B4-BE49-F238E27FC236}">
                    <a16:creationId xmlns:a16="http://schemas.microsoft.com/office/drawing/2014/main" id="{9D78AAD4-5881-41A0-AED6-A8B6454CB1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0" y="1606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0" name="Oval 5527">
                <a:extLst>
                  <a:ext uri="{FF2B5EF4-FFF2-40B4-BE49-F238E27FC236}">
                    <a16:creationId xmlns:a16="http://schemas.microsoft.com/office/drawing/2014/main" id="{EA2F2A0E-2ABF-4AA9-9836-8362DB4C9DD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05" y="140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1" name="Oval 5528">
                <a:extLst>
                  <a:ext uri="{FF2B5EF4-FFF2-40B4-BE49-F238E27FC236}">
                    <a16:creationId xmlns:a16="http://schemas.microsoft.com/office/drawing/2014/main" id="{9575CB79-AC4F-4E97-8CB4-A591ECA815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6" y="14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2" name="Oval 5529">
                <a:extLst>
                  <a:ext uri="{FF2B5EF4-FFF2-40B4-BE49-F238E27FC236}">
                    <a16:creationId xmlns:a16="http://schemas.microsoft.com/office/drawing/2014/main" id="{652A2964-944F-42B8-A1BD-8DBAB91D63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2" y="1438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3" name="Oval 5530">
                <a:extLst>
                  <a:ext uri="{FF2B5EF4-FFF2-40B4-BE49-F238E27FC236}">
                    <a16:creationId xmlns:a16="http://schemas.microsoft.com/office/drawing/2014/main" id="{F9BC3A73-E58F-4790-85F8-E7E81E5D58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43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4" name="Oval 5531">
                <a:extLst>
                  <a:ext uri="{FF2B5EF4-FFF2-40B4-BE49-F238E27FC236}">
                    <a16:creationId xmlns:a16="http://schemas.microsoft.com/office/drawing/2014/main" id="{72D6175D-3641-469A-8F92-23DDD7471D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50" y="14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5" name="Oval 5532">
                <a:extLst>
                  <a:ext uri="{FF2B5EF4-FFF2-40B4-BE49-F238E27FC236}">
                    <a16:creationId xmlns:a16="http://schemas.microsoft.com/office/drawing/2014/main" id="{453A3A35-58BC-4739-A250-B620572375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3" y="14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6" name="Oval 5533">
                <a:extLst>
                  <a:ext uri="{FF2B5EF4-FFF2-40B4-BE49-F238E27FC236}">
                    <a16:creationId xmlns:a16="http://schemas.microsoft.com/office/drawing/2014/main" id="{E54BD32D-9193-4DAD-A458-7ECDA0D11F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70" y="14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7" name="Oval 5534">
                <a:extLst>
                  <a:ext uri="{FF2B5EF4-FFF2-40B4-BE49-F238E27FC236}">
                    <a16:creationId xmlns:a16="http://schemas.microsoft.com/office/drawing/2014/main" id="{FC357920-F327-4444-9561-D6C9E79A25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" y="141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8" name="Oval 5535">
                <a:extLst>
                  <a:ext uri="{FF2B5EF4-FFF2-40B4-BE49-F238E27FC236}">
                    <a16:creationId xmlns:a16="http://schemas.microsoft.com/office/drawing/2014/main" id="{F5729FEE-ECBC-4A53-9F13-423704DEEC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63" y="14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099" name="Oval 5536">
                <a:extLst>
                  <a:ext uri="{FF2B5EF4-FFF2-40B4-BE49-F238E27FC236}">
                    <a16:creationId xmlns:a16="http://schemas.microsoft.com/office/drawing/2014/main" id="{8BA6F5D9-ADD3-42BF-B6D6-BA44C648A1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27" y="1431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0" name="Oval 5537">
                <a:extLst>
                  <a:ext uri="{FF2B5EF4-FFF2-40B4-BE49-F238E27FC236}">
                    <a16:creationId xmlns:a16="http://schemas.microsoft.com/office/drawing/2014/main" id="{F95CB8C0-4BBE-4534-ADF4-B0184AC089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96" y="13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1" name="Oval 5538">
                <a:extLst>
                  <a:ext uri="{FF2B5EF4-FFF2-40B4-BE49-F238E27FC236}">
                    <a16:creationId xmlns:a16="http://schemas.microsoft.com/office/drawing/2014/main" id="{69E675BB-AC54-4AEF-9584-6B20A7617D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29" y="138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2" name="Oval 5539">
                <a:extLst>
                  <a:ext uri="{FF2B5EF4-FFF2-40B4-BE49-F238E27FC236}">
                    <a16:creationId xmlns:a16="http://schemas.microsoft.com/office/drawing/2014/main" id="{34FD513B-04B2-4A5C-A5B8-A08F95303B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09" y="140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9103" name="Oval 5540">
                <a:extLst>
                  <a:ext uri="{FF2B5EF4-FFF2-40B4-BE49-F238E27FC236}">
                    <a16:creationId xmlns:a16="http://schemas.microsoft.com/office/drawing/2014/main" id="{56979B79-7B1D-4769-9E63-225C2EE05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13" y="142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</p:grpSp>
        <p:grpSp>
          <p:nvGrpSpPr>
            <p:cNvPr id="18461" name="Group 5742">
              <a:extLst>
                <a:ext uri="{FF2B5EF4-FFF2-40B4-BE49-F238E27FC236}">
                  <a16:creationId xmlns:a16="http://schemas.microsoft.com/office/drawing/2014/main" id="{771AE5E7-E7B6-4E00-8026-6E88D02C00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4" y="1122"/>
              <a:ext cx="1106" cy="1621"/>
              <a:chOff x="1354" y="1122"/>
              <a:chExt cx="1106" cy="1621"/>
            </a:xfrm>
          </p:grpSpPr>
          <p:sp>
            <p:nvSpPr>
              <p:cNvPr id="18704" name="Oval 5542">
                <a:extLst>
                  <a:ext uri="{FF2B5EF4-FFF2-40B4-BE49-F238E27FC236}">
                    <a16:creationId xmlns:a16="http://schemas.microsoft.com/office/drawing/2014/main" id="{255CC32E-1F3D-4676-9111-CC06F73C99A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38" y="13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5" name="Oval 5543">
                <a:extLst>
                  <a:ext uri="{FF2B5EF4-FFF2-40B4-BE49-F238E27FC236}">
                    <a16:creationId xmlns:a16="http://schemas.microsoft.com/office/drawing/2014/main" id="{AD35976E-88B7-4C23-BCEF-ED5A101AA5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353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6" name="Oval 5544">
                <a:extLst>
                  <a:ext uri="{FF2B5EF4-FFF2-40B4-BE49-F238E27FC236}">
                    <a16:creationId xmlns:a16="http://schemas.microsoft.com/office/drawing/2014/main" id="{E34E697A-AAF3-4A48-9A42-9B55FE7CA6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15" y="13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7" name="Oval 5545">
                <a:extLst>
                  <a:ext uri="{FF2B5EF4-FFF2-40B4-BE49-F238E27FC236}">
                    <a16:creationId xmlns:a16="http://schemas.microsoft.com/office/drawing/2014/main" id="{BAC481BB-DB71-4E08-872D-DEF993B13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9" y="139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8" name="Oval 5546">
                <a:extLst>
                  <a:ext uri="{FF2B5EF4-FFF2-40B4-BE49-F238E27FC236}">
                    <a16:creationId xmlns:a16="http://schemas.microsoft.com/office/drawing/2014/main" id="{36CE18D8-4A74-4E87-A3B3-B13342B5AE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88" y="139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09" name="Oval 5547">
                <a:extLst>
                  <a:ext uri="{FF2B5EF4-FFF2-40B4-BE49-F238E27FC236}">
                    <a16:creationId xmlns:a16="http://schemas.microsoft.com/office/drawing/2014/main" id="{8983B06A-C0C9-40F8-BB13-CED6F468E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3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0" name="Oval 5548">
                <a:extLst>
                  <a:ext uri="{FF2B5EF4-FFF2-40B4-BE49-F238E27FC236}">
                    <a16:creationId xmlns:a16="http://schemas.microsoft.com/office/drawing/2014/main" id="{36AD8A37-2624-461F-A96A-4B75D7FBD6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4" y="135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1" name="Oval 5549">
                <a:extLst>
                  <a:ext uri="{FF2B5EF4-FFF2-40B4-BE49-F238E27FC236}">
                    <a16:creationId xmlns:a16="http://schemas.microsoft.com/office/drawing/2014/main" id="{2FF96D15-8985-4CAF-B4C5-07B6B245D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51" y="133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2" name="Oval 5550">
                <a:extLst>
                  <a:ext uri="{FF2B5EF4-FFF2-40B4-BE49-F238E27FC236}">
                    <a16:creationId xmlns:a16="http://schemas.microsoft.com/office/drawing/2014/main" id="{5BCA3CAD-199A-4C8D-B06B-3090504580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71" y="132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3" name="Oval 5551">
                <a:extLst>
                  <a:ext uri="{FF2B5EF4-FFF2-40B4-BE49-F238E27FC236}">
                    <a16:creationId xmlns:a16="http://schemas.microsoft.com/office/drawing/2014/main" id="{3CF79CA5-654C-45DA-B754-705CF59D27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28" y="133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4" name="Oval 5552">
                <a:extLst>
                  <a:ext uri="{FF2B5EF4-FFF2-40B4-BE49-F238E27FC236}">
                    <a16:creationId xmlns:a16="http://schemas.microsoft.com/office/drawing/2014/main" id="{912C1DCC-2793-40C9-9671-30772E25C4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49" y="139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5" name="Oval 5553">
                <a:extLst>
                  <a:ext uri="{FF2B5EF4-FFF2-40B4-BE49-F238E27FC236}">
                    <a16:creationId xmlns:a16="http://schemas.microsoft.com/office/drawing/2014/main" id="{6D5ECAB1-6C3A-4B26-88CA-84457A8B62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65" y="137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6" name="Oval 5554">
                <a:extLst>
                  <a:ext uri="{FF2B5EF4-FFF2-40B4-BE49-F238E27FC236}">
                    <a16:creationId xmlns:a16="http://schemas.microsoft.com/office/drawing/2014/main" id="{01BBC3E3-BF9C-471F-8942-12B74BF98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792" y="13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7" name="Oval 5555">
                <a:extLst>
                  <a:ext uri="{FF2B5EF4-FFF2-40B4-BE49-F238E27FC236}">
                    <a16:creationId xmlns:a16="http://schemas.microsoft.com/office/drawing/2014/main" id="{C3DA870F-8D82-4AB0-BB66-78F67E35A6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67" y="138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8" name="Oval 5556">
                <a:extLst>
                  <a:ext uri="{FF2B5EF4-FFF2-40B4-BE49-F238E27FC236}">
                    <a16:creationId xmlns:a16="http://schemas.microsoft.com/office/drawing/2014/main" id="{A6AD1B04-FBFC-4DB4-9EC0-065983F3B0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887" y="136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19" name="Oval 5557">
                <a:extLst>
                  <a:ext uri="{FF2B5EF4-FFF2-40B4-BE49-F238E27FC236}">
                    <a16:creationId xmlns:a16="http://schemas.microsoft.com/office/drawing/2014/main" id="{41DADA88-6E9C-4E15-AA33-C5E4D5F3A6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6" y="127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0" name="Oval 5558">
                <a:extLst>
                  <a:ext uri="{FF2B5EF4-FFF2-40B4-BE49-F238E27FC236}">
                    <a16:creationId xmlns:a16="http://schemas.microsoft.com/office/drawing/2014/main" id="{A75CB640-BAF3-4CF9-B088-F0313CFC60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318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1" name="Oval 5559">
                <a:extLst>
                  <a:ext uri="{FF2B5EF4-FFF2-40B4-BE49-F238E27FC236}">
                    <a16:creationId xmlns:a16="http://schemas.microsoft.com/office/drawing/2014/main" id="{5623512B-7F75-4E70-89AD-B315D29D19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25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2" name="Oval 5560">
                <a:extLst>
                  <a:ext uri="{FF2B5EF4-FFF2-40B4-BE49-F238E27FC236}">
                    <a16:creationId xmlns:a16="http://schemas.microsoft.com/office/drawing/2014/main" id="{50CFD87B-EDFB-444D-8125-2660540B46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29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3" name="Oval 5561">
                <a:extLst>
                  <a:ext uri="{FF2B5EF4-FFF2-40B4-BE49-F238E27FC236}">
                    <a16:creationId xmlns:a16="http://schemas.microsoft.com/office/drawing/2014/main" id="{93EBBD5B-AA9F-4179-A669-E7F5019C9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6" y="127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4" name="Oval 5562">
                <a:extLst>
                  <a:ext uri="{FF2B5EF4-FFF2-40B4-BE49-F238E27FC236}">
                    <a16:creationId xmlns:a16="http://schemas.microsoft.com/office/drawing/2014/main" id="{5FB70B50-BEE5-40E2-B744-21F959550F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29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5" name="Oval 5563">
                <a:extLst>
                  <a:ext uri="{FF2B5EF4-FFF2-40B4-BE49-F238E27FC236}">
                    <a16:creationId xmlns:a16="http://schemas.microsoft.com/office/drawing/2014/main" id="{610F522F-7710-41C2-98C0-852E2A2B7C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9" y="123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6" name="Oval 5564">
                <a:extLst>
                  <a:ext uri="{FF2B5EF4-FFF2-40B4-BE49-F238E27FC236}">
                    <a16:creationId xmlns:a16="http://schemas.microsoft.com/office/drawing/2014/main" id="{E8FE29FA-D09A-47EE-B70B-90497EA60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25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7" name="Oval 5565">
                <a:extLst>
                  <a:ext uri="{FF2B5EF4-FFF2-40B4-BE49-F238E27FC236}">
                    <a16:creationId xmlns:a16="http://schemas.microsoft.com/office/drawing/2014/main" id="{50060AEF-5140-4201-BE33-A27D766AD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9" y="12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8" name="Oval 5566">
                <a:extLst>
                  <a:ext uri="{FF2B5EF4-FFF2-40B4-BE49-F238E27FC236}">
                    <a16:creationId xmlns:a16="http://schemas.microsoft.com/office/drawing/2014/main" id="{5EC2FE0D-D07D-4937-8128-7D5F899ED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2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29" name="Oval 5567">
                <a:extLst>
                  <a:ext uri="{FF2B5EF4-FFF2-40B4-BE49-F238E27FC236}">
                    <a16:creationId xmlns:a16="http://schemas.microsoft.com/office/drawing/2014/main" id="{40546254-C235-4174-8AC6-FF636DD9C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25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0" name="Oval 5568">
                <a:extLst>
                  <a:ext uri="{FF2B5EF4-FFF2-40B4-BE49-F238E27FC236}">
                    <a16:creationId xmlns:a16="http://schemas.microsoft.com/office/drawing/2014/main" id="{91C09CEA-19E0-46B0-A846-D8F5B193F6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2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1" name="Oval 5569">
                <a:extLst>
                  <a:ext uri="{FF2B5EF4-FFF2-40B4-BE49-F238E27FC236}">
                    <a16:creationId xmlns:a16="http://schemas.microsoft.com/office/drawing/2014/main" id="{FF0211D8-D730-438A-AAC9-A30F112FD3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29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2" name="Oval 5570">
                <a:extLst>
                  <a:ext uri="{FF2B5EF4-FFF2-40B4-BE49-F238E27FC236}">
                    <a16:creationId xmlns:a16="http://schemas.microsoft.com/office/drawing/2014/main" id="{5938577A-00F2-42D3-8C9E-06377D00F9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6" y="131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3" name="Oval 5571">
                <a:extLst>
                  <a:ext uri="{FF2B5EF4-FFF2-40B4-BE49-F238E27FC236}">
                    <a16:creationId xmlns:a16="http://schemas.microsoft.com/office/drawing/2014/main" id="{10432AC0-C3E7-4396-8C33-C6B4A14AAF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9" y="131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4" name="Oval 5572">
                <a:extLst>
                  <a:ext uri="{FF2B5EF4-FFF2-40B4-BE49-F238E27FC236}">
                    <a16:creationId xmlns:a16="http://schemas.microsoft.com/office/drawing/2014/main" id="{33F3D940-7633-4095-8D7E-7D7B90BAE8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25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5" name="Oval 5573">
                <a:extLst>
                  <a:ext uri="{FF2B5EF4-FFF2-40B4-BE49-F238E27FC236}">
                    <a16:creationId xmlns:a16="http://schemas.microsoft.com/office/drawing/2014/main" id="{E921139E-3318-4566-886A-4B63BE298E2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23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6" name="Oval 5574">
                <a:extLst>
                  <a:ext uri="{FF2B5EF4-FFF2-40B4-BE49-F238E27FC236}">
                    <a16:creationId xmlns:a16="http://schemas.microsoft.com/office/drawing/2014/main" id="{5AB0BDB0-C97C-44CF-946F-5C49492363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2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7" name="Oval 5575">
                <a:extLst>
                  <a:ext uri="{FF2B5EF4-FFF2-40B4-BE49-F238E27FC236}">
                    <a16:creationId xmlns:a16="http://schemas.microsoft.com/office/drawing/2014/main" id="{AA884D44-5938-4385-A5D3-5C55259425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21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8" name="Oval 5576">
                <a:extLst>
                  <a:ext uri="{FF2B5EF4-FFF2-40B4-BE49-F238E27FC236}">
                    <a16:creationId xmlns:a16="http://schemas.microsoft.com/office/drawing/2014/main" id="{B23562C6-5F11-4C9A-A9DD-A8CD41DCD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230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39" name="Oval 5577">
                <a:extLst>
                  <a:ext uri="{FF2B5EF4-FFF2-40B4-BE49-F238E27FC236}">
                    <a16:creationId xmlns:a16="http://schemas.microsoft.com/office/drawing/2014/main" id="{ED234609-C994-4470-8EB4-C2517FC23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0" y="12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0" name="Oval 5578">
                <a:extLst>
                  <a:ext uri="{FF2B5EF4-FFF2-40B4-BE49-F238E27FC236}">
                    <a16:creationId xmlns:a16="http://schemas.microsoft.com/office/drawing/2014/main" id="{D31D4584-9673-473C-8CF6-59D3E499BEB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304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1" name="Oval 5579">
                <a:extLst>
                  <a:ext uri="{FF2B5EF4-FFF2-40B4-BE49-F238E27FC236}">
                    <a16:creationId xmlns:a16="http://schemas.microsoft.com/office/drawing/2014/main" id="{28AE6757-4A0C-4A20-81C9-F4ADDB0A8F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24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2" name="Oval 5580">
                <a:extLst>
                  <a:ext uri="{FF2B5EF4-FFF2-40B4-BE49-F238E27FC236}">
                    <a16:creationId xmlns:a16="http://schemas.microsoft.com/office/drawing/2014/main" id="{9D76D6C5-6D17-40F1-BACD-033508D2B0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2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3" name="Oval 5581">
                <a:extLst>
                  <a:ext uri="{FF2B5EF4-FFF2-40B4-BE49-F238E27FC236}">
                    <a16:creationId xmlns:a16="http://schemas.microsoft.com/office/drawing/2014/main" id="{EA746B70-CC32-4514-9810-6EFE849457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7" y="126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4" name="Oval 5582">
                <a:extLst>
                  <a:ext uri="{FF2B5EF4-FFF2-40B4-BE49-F238E27FC236}">
                    <a16:creationId xmlns:a16="http://schemas.microsoft.com/office/drawing/2014/main" id="{307290BD-3011-4DAD-8DF0-6ABBFF623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280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5" name="Oval 5583">
                <a:extLst>
                  <a:ext uri="{FF2B5EF4-FFF2-40B4-BE49-F238E27FC236}">
                    <a16:creationId xmlns:a16="http://schemas.microsoft.com/office/drawing/2014/main" id="{CEAB91C8-888F-4181-B912-2B03C02A4C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22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6" name="Oval 5584">
                <a:extLst>
                  <a:ext uri="{FF2B5EF4-FFF2-40B4-BE49-F238E27FC236}">
                    <a16:creationId xmlns:a16="http://schemas.microsoft.com/office/drawing/2014/main" id="{D315040E-49D0-48FA-BF45-AAE0FEBB02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2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7" name="Oval 5585">
                <a:extLst>
                  <a:ext uri="{FF2B5EF4-FFF2-40B4-BE49-F238E27FC236}">
                    <a16:creationId xmlns:a16="http://schemas.microsoft.com/office/drawing/2014/main" id="{1FE90AFD-0E9B-4D77-BF6E-C1003C891C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3" y="128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8" name="Oval 5586">
                <a:extLst>
                  <a:ext uri="{FF2B5EF4-FFF2-40B4-BE49-F238E27FC236}">
                    <a16:creationId xmlns:a16="http://schemas.microsoft.com/office/drawing/2014/main" id="{86BB750D-25C1-4D1C-882B-3BF683D4F9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3" y="12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49" name="Oval 5587">
                <a:extLst>
                  <a:ext uri="{FF2B5EF4-FFF2-40B4-BE49-F238E27FC236}">
                    <a16:creationId xmlns:a16="http://schemas.microsoft.com/office/drawing/2014/main" id="{FE4CACC2-8EEE-478E-9DD2-1D1F00F970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9" y="127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0" name="Oval 5588">
                <a:extLst>
                  <a:ext uri="{FF2B5EF4-FFF2-40B4-BE49-F238E27FC236}">
                    <a16:creationId xmlns:a16="http://schemas.microsoft.com/office/drawing/2014/main" id="{08D032F7-C4C5-45D2-86FB-4618701433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3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1" name="Oval 5589">
                <a:extLst>
                  <a:ext uri="{FF2B5EF4-FFF2-40B4-BE49-F238E27FC236}">
                    <a16:creationId xmlns:a16="http://schemas.microsoft.com/office/drawing/2014/main" id="{004175EE-6187-4D3D-9CA4-8D7E48AD63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3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2" name="Oval 5590">
                <a:extLst>
                  <a:ext uri="{FF2B5EF4-FFF2-40B4-BE49-F238E27FC236}">
                    <a16:creationId xmlns:a16="http://schemas.microsoft.com/office/drawing/2014/main" id="{6304976B-B408-47B4-A00C-D388FADD7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24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3" name="Oval 5591">
                <a:extLst>
                  <a:ext uri="{FF2B5EF4-FFF2-40B4-BE49-F238E27FC236}">
                    <a16:creationId xmlns:a16="http://schemas.microsoft.com/office/drawing/2014/main" id="{90193511-4CB9-4304-92B4-90FA1114A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25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4" name="Oval 5592">
                <a:extLst>
                  <a:ext uri="{FF2B5EF4-FFF2-40B4-BE49-F238E27FC236}">
                    <a16:creationId xmlns:a16="http://schemas.microsoft.com/office/drawing/2014/main" id="{2C19EEB9-DB84-4D1C-BA62-1EAB38E2E4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124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5" name="Oval 5593">
                <a:extLst>
                  <a:ext uri="{FF2B5EF4-FFF2-40B4-BE49-F238E27FC236}">
                    <a16:creationId xmlns:a16="http://schemas.microsoft.com/office/drawing/2014/main" id="{F370B92D-9D09-47A0-9D04-7B759015A2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227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6" name="Oval 5594">
                <a:extLst>
                  <a:ext uri="{FF2B5EF4-FFF2-40B4-BE49-F238E27FC236}">
                    <a16:creationId xmlns:a16="http://schemas.microsoft.com/office/drawing/2014/main" id="{98AF86F3-D6DD-464B-AD4C-49F0598C6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3" y="128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7" name="Oval 5595">
                <a:extLst>
                  <a:ext uri="{FF2B5EF4-FFF2-40B4-BE49-F238E27FC236}">
                    <a16:creationId xmlns:a16="http://schemas.microsoft.com/office/drawing/2014/main" id="{E23310BA-4022-4B86-BABE-85A4FB8E19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129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8" name="Oval 5596">
                <a:extLst>
                  <a:ext uri="{FF2B5EF4-FFF2-40B4-BE49-F238E27FC236}">
                    <a16:creationId xmlns:a16="http://schemas.microsoft.com/office/drawing/2014/main" id="{4E398379-4CE5-4BB7-966B-CD5AF6904D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0" y="130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59" name="Oval 5597">
                <a:extLst>
                  <a:ext uri="{FF2B5EF4-FFF2-40B4-BE49-F238E27FC236}">
                    <a16:creationId xmlns:a16="http://schemas.microsoft.com/office/drawing/2014/main" id="{0FBFC487-9CC3-492C-81FC-40B9FF0E16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2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0" name="Oval 5598">
                <a:extLst>
                  <a:ext uri="{FF2B5EF4-FFF2-40B4-BE49-F238E27FC236}">
                    <a16:creationId xmlns:a16="http://schemas.microsoft.com/office/drawing/2014/main" id="{18581D83-A3AA-4B93-9462-BEEE86C818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1" y="1252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1" name="Oval 5599">
                <a:extLst>
                  <a:ext uri="{FF2B5EF4-FFF2-40B4-BE49-F238E27FC236}">
                    <a16:creationId xmlns:a16="http://schemas.microsoft.com/office/drawing/2014/main" id="{CE8524D2-02BE-4BF6-B407-FA39920ABB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2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2" name="Oval 5600">
                <a:extLst>
                  <a:ext uri="{FF2B5EF4-FFF2-40B4-BE49-F238E27FC236}">
                    <a16:creationId xmlns:a16="http://schemas.microsoft.com/office/drawing/2014/main" id="{BA6FE292-23C4-4714-ADD3-310234C11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126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3" name="Oval 5601">
                <a:extLst>
                  <a:ext uri="{FF2B5EF4-FFF2-40B4-BE49-F238E27FC236}">
                    <a16:creationId xmlns:a16="http://schemas.microsoft.com/office/drawing/2014/main" id="{D1F83ED1-0943-4005-8A9B-B7EEBEB211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1" y="1290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4" name="Oval 5602">
                <a:extLst>
                  <a:ext uri="{FF2B5EF4-FFF2-40B4-BE49-F238E27FC236}">
                    <a16:creationId xmlns:a16="http://schemas.microsoft.com/office/drawing/2014/main" id="{AA94265D-8FE2-47AA-9156-1F386F1D17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08" y="1304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5" name="Oval 5603">
                <a:extLst>
                  <a:ext uri="{FF2B5EF4-FFF2-40B4-BE49-F238E27FC236}">
                    <a16:creationId xmlns:a16="http://schemas.microsoft.com/office/drawing/2014/main" id="{E47FF2DC-C1F6-4954-AFC0-788DF1B151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29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6" name="Oval 5604">
                <a:extLst>
                  <a:ext uri="{FF2B5EF4-FFF2-40B4-BE49-F238E27FC236}">
                    <a16:creationId xmlns:a16="http://schemas.microsoft.com/office/drawing/2014/main" id="{5FA93334-DBF1-4D96-9E4A-1ACD4A1B83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88" y="12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7" name="Oval 5605">
                <a:extLst>
                  <a:ext uri="{FF2B5EF4-FFF2-40B4-BE49-F238E27FC236}">
                    <a16:creationId xmlns:a16="http://schemas.microsoft.com/office/drawing/2014/main" id="{9E7B3A75-D193-4670-8229-E97620EAA7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8" y="12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8" name="Oval 5606">
                <a:extLst>
                  <a:ext uri="{FF2B5EF4-FFF2-40B4-BE49-F238E27FC236}">
                    <a16:creationId xmlns:a16="http://schemas.microsoft.com/office/drawing/2014/main" id="{8A2AFF20-3394-44E1-A7D7-97107361A1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75" y="12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69" name="Oval 5607">
                <a:extLst>
                  <a:ext uri="{FF2B5EF4-FFF2-40B4-BE49-F238E27FC236}">
                    <a16:creationId xmlns:a16="http://schemas.microsoft.com/office/drawing/2014/main" id="{69BCC1C1-32C0-4439-8A56-B0F72B9642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123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0" name="Oval 5608">
                <a:extLst>
                  <a:ext uri="{FF2B5EF4-FFF2-40B4-BE49-F238E27FC236}">
                    <a16:creationId xmlns:a16="http://schemas.microsoft.com/office/drawing/2014/main" id="{96A337E9-64C2-405D-906C-2F6491316B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4" y="126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1" name="Oval 5609">
                <a:extLst>
                  <a:ext uri="{FF2B5EF4-FFF2-40B4-BE49-F238E27FC236}">
                    <a16:creationId xmlns:a16="http://schemas.microsoft.com/office/drawing/2014/main" id="{20D94CF1-1988-4F7C-B076-987226F8DA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1" y="12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2" name="Oval 5610">
                <a:extLst>
                  <a:ext uri="{FF2B5EF4-FFF2-40B4-BE49-F238E27FC236}">
                    <a16:creationId xmlns:a16="http://schemas.microsoft.com/office/drawing/2014/main" id="{5D69D170-CFF9-40F7-BA74-1622D7D4F7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8" y="1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3" name="Oval 5611">
                <a:extLst>
                  <a:ext uri="{FF2B5EF4-FFF2-40B4-BE49-F238E27FC236}">
                    <a16:creationId xmlns:a16="http://schemas.microsoft.com/office/drawing/2014/main" id="{FFAD45A3-B0D8-4C40-85F7-8DE415CCD4B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4" y="1209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4" name="Oval 5612">
                <a:extLst>
                  <a:ext uri="{FF2B5EF4-FFF2-40B4-BE49-F238E27FC236}">
                    <a16:creationId xmlns:a16="http://schemas.microsoft.com/office/drawing/2014/main" id="{BB0AC7A5-4866-45AC-AD04-3D7116C9C7F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42" y="12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5" name="Oval 5613">
                <a:extLst>
                  <a:ext uri="{FF2B5EF4-FFF2-40B4-BE49-F238E27FC236}">
                    <a16:creationId xmlns:a16="http://schemas.microsoft.com/office/drawing/2014/main" id="{A146BDE8-06B9-46F1-A0BF-A2575626C2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62" y="12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6" name="Oval 5614">
                <a:extLst>
                  <a:ext uri="{FF2B5EF4-FFF2-40B4-BE49-F238E27FC236}">
                    <a16:creationId xmlns:a16="http://schemas.microsoft.com/office/drawing/2014/main" id="{DA44A778-105C-4AEF-95FB-309D894EE0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1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7" name="Oval 5615">
                <a:extLst>
                  <a:ext uri="{FF2B5EF4-FFF2-40B4-BE49-F238E27FC236}">
                    <a16:creationId xmlns:a16="http://schemas.microsoft.com/office/drawing/2014/main" id="{3328473C-C8E3-4602-98F5-4EE842E94C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22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8" name="Oval 5616">
                <a:extLst>
                  <a:ext uri="{FF2B5EF4-FFF2-40B4-BE49-F238E27FC236}">
                    <a16:creationId xmlns:a16="http://schemas.microsoft.com/office/drawing/2014/main" id="{99E1F897-EFC5-41DC-A937-B0C17C8819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19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79" name="Oval 5617">
                <a:extLst>
                  <a:ext uri="{FF2B5EF4-FFF2-40B4-BE49-F238E27FC236}">
                    <a16:creationId xmlns:a16="http://schemas.microsoft.com/office/drawing/2014/main" id="{E51BD696-55F2-43BE-88D5-DF71F73C705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120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0" name="Oval 5618">
                <a:extLst>
                  <a:ext uri="{FF2B5EF4-FFF2-40B4-BE49-F238E27FC236}">
                    <a16:creationId xmlns:a16="http://schemas.microsoft.com/office/drawing/2014/main" id="{523345A6-F704-4009-87E8-B8E6150A2B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216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1" name="Oval 5619">
                <a:extLst>
                  <a:ext uri="{FF2B5EF4-FFF2-40B4-BE49-F238E27FC236}">
                    <a16:creationId xmlns:a16="http://schemas.microsoft.com/office/drawing/2014/main" id="{B591F026-36AD-4503-8B37-E1868976AC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1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2" name="Oval 5620">
                <a:extLst>
                  <a:ext uri="{FF2B5EF4-FFF2-40B4-BE49-F238E27FC236}">
                    <a16:creationId xmlns:a16="http://schemas.microsoft.com/office/drawing/2014/main" id="{2EE79951-3D51-413D-8773-8CE96897C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3" name="Oval 5621">
                <a:extLst>
                  <a:ext uri="{FF2B5EF4-FFF2-40B4-BE49-F238E27FC236}">
                    <a16:creationId xmlns:a16="http://schemas.microsoft.com/office/drawing/2014/main" id="{2B630179-46A3-47D4-888D-E706FC41A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1" y="1150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4" name="Oval 5622">
                <a:extLst>
                  <a:ext uri="{FF2B5EF4-FFF2-40B4-BE49-F238E27FC236}">
                    <a16:creationId xmlns:a16="http://schemas.microsoft.com/office/drawing/2014/main" id="{52EAED9B-38C5-4089-B280-6B00AA6608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181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5" name="Oval 5623">
                <a:extLst>
                  <a:ext uri="{FF2B5EF4-FFF2-40B4-BE49-F238E27FC236}">
                    <a16:creationId xmlns:a16="http://schemas.microsoft.com/office/drawing/2014/main" id="{CF23D9FF-89EB-44A0-A4A5-2E7BBD6AEC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8" y="116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6" name="Oval 5624">
                <a:extLst>
                  <a:ext uri="{FF2B5EF4-FFF2-40B4-BE49-F238E27FC236}">
                    <a16:creationId xmlns:a16="http://schemas.microsoft.com/office/drawing/2014/main" id="{100C0AA7-5B3B-436B-95A5-8F1A622E6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18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7" name="Oval 5625">
                <a:extLst>
                  <a:ext uri="{FF2B5EF4-FFF2-40B4-BE49-F238E27FC236}">
                    <a16:creationId xmlns:a16="http://schemas.microsoft.com/office/drawing/2014/main" id="{BBAA2453-21C4-4875-B65D-0EA3410523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1185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8" name="Oval 5626">
                <a:extLst>
                  <a:ext uri="{FF2B5EF4-FFF2-40B4-BE49-F238E27FC236}">
                    <a16:creationId xmlns:a16="http://schemas.microsoft.com/office/drawing/2014/main" id="{F6650E77-54E7-4B3B-A793-DF83FEBE16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8" y="118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89" name="Oval 5627">
                <a:extLst>
                  <a:ext uri="{FF2B5EF4-FFF2-40B4-BE49-F238E27FC236}">
                    <a16:creationId xmlns:a16="http://schemas.microsoft.com/office/drawing/2014/main" id="{0D69E200-B57F-4AF0-B7F4-A7A06B64F4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4" y="119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0" name="Oval 5628">
                <a:extLst>
                  <a:ext uri="{FF2B5EF4-FFF2-40B4-BE49-F238E27FC236}">
                    <a16:creationId xmlns:a16="http://schemas.microsoft.com/office/drawing/2014/main" id="{9328651B-E720-4D2E-A7E3-7E4E553309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7" y="120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1" name="Oval 5629">
                <a:extLst>
                  <a:ext uri="{FF2B5EF4-FFF2-40B4-BE49-F238E27FC236}">
                    <a16:creationId xmlns:a16="http://schemas.microsoft.com/office/drawing/2014/main" id="{F4E0298B-618E-4572-B329-2F5EF1B54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14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2" name="Oval 5630">
                <a:extLst>
                  <a:ext uri="{FF2B5EF4-FFF2-40B4-BE49-F238E27FC236}">
                    <a16:creationId xmlns:a16="http://schemas.microsoft.com/office/drawing/2014/main" id="{21113E26-2F58-44FF-A799-E2D7F88683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8" y="11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3" name="Oval 5631">
                <a:extLst>
                  <a:ext uri="{FF2B5EF4-FFF2-40B4-BE49-F238E27FC236}">
                    <a16:creationId xmlns:a16="http://schemas.microsoft.com/office/drawing/2014/main" id="{CBB4C468-5DD9-419B-9543-FFB44CA93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1202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4" name="Oval 5632">
                <a:extLst>
                  <a:ext uri="{FF2B5EF4-FFF2-40B4-BE49-F238E27FC236}">
                    <a16:creationId xmlns:a16="http://schemas.microsoft.com/office/drawing/2014/main" id="{1E45D358-7D8A-46B8-9471-E285B8949C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160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5" name="Oval 5633">
                <a:extLst>
                  <a:ext uri="{FF2B5EF4-FFF2-40B4-BE49-F238E27FC236}">
                    <a16:creationId xmlns:a16="http://schemas.microsoft.com/office/drawing/2014/main" id="{806FD2E2-8567-4DC4-953F-E4E6039D42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120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6" name="Oval 5634">
                <a:extLst>
                  <a:ext uri="{FF2B5EF4-FFF2-40B4-BE49-F238E27FC236}">
                    <a16:creationId xmlns:a16="http://schemas.microsoft.com/office/drawing/2014/main" id="{3A7E5418-C996-4CFE-9A6B-DC76ADA43B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2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7" name="Oval 5635">
                <a:extLst>
                  <a:ext uri="{FF2B5EF4-FFF2-40B4-BE49-F238E27FC236}">
                    <a16:creationId xmlns:a16="http://schemas.microsoft.com/office/drawing/2014/main" id="{7BCFFC9B-6834-451A-8B65-A6A0C3C52D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66" y="11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8" name="Oval 5636">
                <a:extLst>
                  <a:ext uri="{FF2B5EF4-FFF2-40B4-BE49-F238E27FC236}">
                    <a16:creationId xmlns:a16="http://schemas.microsoft.com/office/drawing/2014/main" id="{382B1E6E-DC95-4D05-87ED-B30A080105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1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799" name="Oval 5637">
                <a:extLst>
                  <a:ext uri="{FF2B5EF4-FFF2-40B4-BE49-F238E27FC236}">
                    <a16:creationId xmlns:a16="http://schemas.microsoft.com/office/drawing/2014/main" id="{8095D9BB-23C8-4A73-903B-794A9FDEBD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167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0" name="Oval 5638">
                <a:extLst>
                  <a:ext uri="{FF2B5EF4-FFF2-40B4-BE49-F238E27FC236}">
                    <a16:creationId xmlns:a16="http://schemas.microsoft.com/office/drawing/2014/main" id="{1442B0FA-5E43-4746-B687-9EFB2B4DFE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9" y="116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1" name="Oval 5639">
                <a:extLst>
                  <a:ext uri="{FF2B5EF4-FFF2-40B4-BE49-F238E27FC236}">
                    <a16:creationId xmlns:a16="http://schemas.microsoft.com/office/drawing/2014/main" id="{39FE1E12-CB16-4E4B-B705-0D9D01F2A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20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2" name="Oval 5640">
                <a:extLst>
                  <a:ext uri="{FF2B5EF4-FFF2-40B4-BE49-F238E27FC236}">
                    <a16:creationId xmlns:a16="http://schemas.microsoft.com/office/drawing/2014/main" id="{FEFA938B-C137-4CE2-A621-DCC181E08A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97" y="1185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3" name="Oval 5641">
                <a:extLst>
                  <a:ext uri="{FF2B5EF4-FFF2-40B4-BE49-F238E27FC236}">
                    <a16:creationId xmlns:a16="http://schemas.microsoft.com/office/drawing/2014/main" id="{FBE7647D-6040-41B4-B452-24DB59DADD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6" y="118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4" name="Oval 5642">
                <a:extLst>
                  <a:ext uri="{FF2B5EF4-FFF2-40B4-BE49-F238E27FC236}">
                    <a16:creationId xmlns:a16="http://schemas.microsoft.com/office/drawing/2014/main" id="{8F11D7B0-2C7F-443F-AD20-3AE3F2720C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6" y="120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5" name="Oval 5643">
                <a:extLst>
                  <a:ext uri="{FF2B5EF4-FFF2-40B4-BE49-F238E27FC236}">
                    <a16:creationId xmlns:a16="http://schemas.microsoft.com/office/drawing/2014/main" id="{9B4F8046-6A68-413C-B992-BF0B34DF30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6" y="1185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6" name="Oval 5644">
                <a:extLst>
                  <a:ext uri="{FF2B5EF4-FFF2-40B4-BE49-F238E27FC236}">
                    <a16:creationId xmlns:a16="http://schemas.microsoft.com/office/drawing/2014/main" id="{15C73915-7A32-4784-815C-07B0D3A1DD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13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7" name="Oval 5645">
                <a:extLst>
                  <a:ext uri="{FF2B5EF4-FFF2-40B4-BE49-F238E27FC236}">
                    <a16:creationId xmlns:a16="http://schemas.microsoft.com/office/drawing/2014/main" id="{98823336-0D17-4860-B52D-B8C126A7C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2" y="11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8" name="Oval 5646">
                <a:extLst>
                  <a:ext uri="{FF2B5EF4-FFF2-40B4-BE49-F238E27FC236}">
                    <a16:creationId xmlns:a16="http://schemas.microsoft.com/office/drawing/2014/main" id="{621E2572-6E3E-453F-9962-2713D133C9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1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09" name="Oval 5647">
                <a:extLst>
                  <a:ext uri="{FF2B5EF4-FFF2-40B4-BE49-F238E27FC236}">
                    <a16:creationId xmlns:a16="http://schemas.microsoft.com/office/drawing/2014/main" id="{B2F254E8-E9BF-43FF-A688-BD3CA85ED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2" y="1171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0" name="Oval 5648">
                <a:extLst>
                  <a:ext uri="{FF2B5EF4-FFF2-40B4-BE49-F238E27FC236}">
                    <a16:creationId xmlns:a16="http://schemas.microsoft.com/office/drawing/2014/main" id="{82651AE7-F996-4D9C-89AB-A4C610861E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1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1" name="Oval 5649">
                <a:extLst>
                  <a:ext uri="{FF2B5EF4-FFF2-40B4-BE49-F238E27FC236}">
                    <a16:creationId xmlns:a16="http://schemas.microsoft.com/office/drawing/2014/main" id="{0585CDF6-2875-4CF5-AE66-547AA18070D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05" y="120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2" name="Oval 5650">
                <a:extLst>
                  <a:ext uri="{FF2B5EF4-FFF2-40B4-BE49-F238E27FC236}">
                    <a16:creationId xmlns:a16="http://schemas.microsoft.com/office/drawing/2014/main" id="{F444C884-D6EA-41E4-BAB6-8CEE50E28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13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3" name="Oval 5651">
                <a:extLst>
                  <a:ext uri="{FF2B5EF4-FFF2-40B4-BE49-F238E27FC236}">
                    <a16:creationId xmlns:a16="http://schemas.microsoft.com/office/drawing/2014/main" id="{D9A3CF04-99DB-4C60-9E02-5609081517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150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4" name="Oval 5652">
                <a:extLst>
                  <a:ext uri="{FF2B5EF4-FFF2-40B4-BE49-F238E27FC236}">
                    <a16:creationId xmlns:a16="http://schemas.microsoft.com/office/drawing/2014/main" id="{115B78A8-E700-4B29-B4B2-6B83E23E8D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82" y="116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5" name="Oval 5653">
                <a:extLst>
                  <a:ext uri="{FF2B5EF4-FFF2-40B4-BE49-F238E27FC236}">
                    <a16:creationId xmlns:a16="http://schemas.microsoft.com/office/drawing/2014/main" id="{FFCD8FB4-F62C-420C-AF80-1D142F949D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19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6" name="Oval 5654">
                <a:extLst>
                  <a:ext uri="{FF2B5EF4-FFF2-40B4-BE49-F238E27FC236}">
                    <a16:creationId xmlns:a16="http://schemas.microsoft.com/office/drawing/2014/main" id="{28F309EA-ED71-43EE-8948-941AAE74BD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19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7" name="Oval 5655">
                <a:extLst>
                  <a:ext uri="{FF2B5EF4-FFF2-40B4-BE49-F238E27FC236}">
                    <a16:creationId xmlns:a16="http://schemas.microsoft.com/office/drawing/2014/main" id="{8F05946C-221D-40E5-AA34-B978032965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1" y="13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8" name="Oval 5656">
                <a:extLst>
                  <a:ext uri="{FF2B5EF4-FFF2-40B4-BE49-F238E27FC236}">
                    <a16:creationId xmlns:a16="http://schemas.microsoft.com/office/drawing/2014/main" id="{94259126-D9CE-45C2-A353-ED527D78E0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4" y="1364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19" name="Oval 5657">
                <a:extLst>
                  <a:ext uri="{FF2B5EF4-FFF2-40B4-BE49-F238E27FC236}">
                    <a16:creationId xmlns:a16="http://schemas.microsoft.com/office/drawing/2014/main" id="{688EED70-C730-4B4D-A173-4A69170607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0" y="136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0" name="Oval 5658">
                <a:extLst>
                  <a:ext uri="{FF2B5EF4-FFF2-40B4-BE49-F238E27FC236}">
                    <a16:creationId xmlns:a16="http://schemas.microsoft.com/office/drawing/2014/main" id="{0E2F618F-1D0D-4AFF-A366-C134811F77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6" y="1392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1" name="Oval 5659">
                <a:extLst>
                  <a:ext uri="{FF2B5EF4-FFF2-40B4-BE49-F238E27FC236}">
                    <a16:creationId xmlns:a16="http://schemas.microsoft.com/office/drawing/2014/main" id="{BB8901FA-15D3-4F2E-ADB0-1928D0721A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0" y="13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2" name="Oval 5660">
                <a:extLst>
                  <a:ext uri="{FF2B5EF4-FFF2-40B4-BE49-F238E27FC236}">
                    <a16:creationId xmlns:a16="http://schemas.microsoft.com/office/drawing/2014/main" id="{CD1913C7-9FC5-468E-AC3E-017341A8E4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2" y="140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3" name="Oval 5661">
                <a:extLst>
                  <a:ext uri="{FF2B5EF4-FFF2-40B4-BE49-F238E27FC236}">
                    <a16:creationId xmlns:a16="http://schemas.microsoft.com/office/drawing/2014/main" id="{8C9F42B1-7F53-4D5C-8EC5-B3B6C4CABF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343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4" name="Oval 5662">
                <a:extLst>
                  <a:ext uri="{FF2B5EF4-FFF2-40B4-BE49-F238E27FC236}">
                    <a16:creationId xmlns:a16="http://schemas.microsoft.com/office/drawing/2014/main" id="{8F8A7BC9-38C6-48F5-BFFC-B6E7107CB68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37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5" name="Oval 5663">
                <a:extLst>
                  <a:ext uri="{FF2B5EF4-FFF2-40B4-BE49-F238E27FC236}">
                    <a16:creationId xmlns:a16="http://schemas.microsoft.com/office/drawing/2014/main" id="{3B842AE7-B7FC-42D7-8FCF-3CEDF7E33F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388"/>
                <a:ext cx="9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6" name="Oval 5664">
                <a:extLst>
                  <a:ext uri="{FF2B5EF4-FFF2-40B4-BE49-F238E27FC236}">
                    <a16:creationId xmlns:a16="http://schemas.microsoft.com/office/drawing/2014/main" id="{1593CFFE-46B0-4071-A8BA-90A17AD522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3" y="1339"/>
                <a:ext cx="9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7" name="Oval 5665">
                <a:extLst>
                  <a:ext uri="{FF2B5EF4-FFF2-40B4-BE49-F238E27FC236}">
                    <a16:creationId xmlns:a16="http://schemas.microsoft.com/office/drawing/2014/main" id="{7763836B-85F3-4F28-9ADC-74CA4BF35E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395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8" name="Oval 5666">
                <a:extLst>
                  <a:ext uri="{FF2B5EF4-FFF2-40B4-BE49-F238E27FC236}">
                    <a16:creationId xmlns:a16="http://schemas.microsoft.com/office/drawing/2014/main" id="{85A414EA-6A11-4E17-92BE-DEFF88FFAA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409"/>
                <a:ext cx="10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29" name="Oval 5667">
                <a:extLst>
                  <a:ext uri="{FF2B5EF4-FFF2-40B4-BE49-F238E27FC236}">
                    <a16:creationId xmlns:a16="http://schemas.microsoft.com/office/drawing/2014/main" id="{E5556265-5988-4069-824D-DFBE065180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8" y="13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0" name="Oval 5668">
                <a:extLst>
                  <a:ext uri="{FF2B5EF4-FFF2-40B4-BE49-F238E27FC236}">
                    <a16:creationId xmlns:a16="http://schemas.microsoft.com/office/drawing/2014/main" id="{44424C97-76AB-4210-B8E7-9DF1DC52BD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36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1" name="Oval 5669">
                <a:extLst>
                  <a:ext uri="{FF2B5EF4-FFF2-40B4-BE49-F238E27FC236}">
                    <a16:creationId xmlns:a16="http://schemas.microsoft.com/office/drawing/2014/main" id="{B13BC058-0D61-462F-80DD-BF36D3DEE4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33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2" name="Oval 5670">
                <a:extLst>
                  <a:ext uri="{FF2B5EF4-FFF2-40B4-BE49-F238E27FC236}">
                    <a16:creationId xmlns:a16="http://schemas.microsoft.com/office/drawing/2014/main" id="{1F03246B-9F96-4109-AEF9-99043D07A0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353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3" name="Oval 5671">
                <a:extLst>
                  <a:ext uri="{FF2B5EF4-FFF2-40B4-BE49-F238E27FC236}">
                    <a16:creationId xmlns:a16="http://schemas.microsoft.com/office/drawing/2014/main" id="{9395B0AA-7174-4662-A9EB-AEE7B83AC0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6" y="1360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4" name="Oval 5672">
                <a:extLst>
                  <a:ext uri="{FF2B5EF4-FFF2-40B4-BE49-F238E27FC236}">
                    <a16:creationId xmlns:a16="http://schemas.microsoft.com/office/drawing/2014/main" id="{63023197-C0E6-411D-A396-619A84DC57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43" y="13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5" name="Oval 5673">
                <a:extLst>
                  <a:ext uri="{FF2B5EF4-FFF2-40B4-BE49-F238E27FC236}">
                    <a16:creationId xmlns:a16="http://schemas.microsoft.com/office/drawing/2014/main" id="{6B6EAE8E-3203-494E-B0D4-0323DCA25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38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6" name="Oval 5674">
                <a:extLst>
                  <a:ext uri="{FF2B5EF4-FFF2-40B4-BE49-F238E27FC236}">
                    <a16:creationId xmlns:a16="http://schemas.microsoft.com/office/drawing/2014/main" id="{63529592-02C1-4EB1-B874-6FA7D2B743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37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7" name="Oval 5675">
                <a:extLst>
                  <a:ext uri="{FF2B5EF4-FFF2-40B4-BE49-F238E27FC236}">
                    <a16:creationId xmlns:a16="http://schemas.microsoft.com/office/drawing/2014/main" id="{248818A2-4BFC-443C-A69D-C4B22EF989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9" y="1329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8" name="Oval 5676">
                <a:extLst>
                  <a:ext uri="{FF2B5EF4-FFF2-40B4-BE49-F238E27FC236}">
                    <a16:creationId xmlns:a16="http://schemas.microsoft.com/office/drawing/2014/main" id="{A079B210-0176-457A-ACCF-4AEF08D224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9" y="1339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39" name="Oval 5677">
                <a:extLst>
                  <a:ext uri="{FF2B5EF4-FFF2-40B4-BE49-F238E27FC236}">
                    <a16:creationId xmlns:a16="http://schemas.microsoft.com/office/drawing/2014/main" id="{E015AF84-BC07-4604-9D9E-B31E187EE3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9" y="135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0" name="Oval 5678">
                <a:extLst>
                  <a:ext uri="{FF2B5EF4-FFF2-40B4-BE49-F238E27FC236}">
                    <a16:creationId xmlns:a16="http://schemas.microsoft.com/office/drawing/2014/main" id="{AE2E2533-B696-4FF8-8762-04AED9F4C1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9" y="137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1" name="Oval 5679">
                <a:extLst>
                  <a:ext uri="{FF2B5EF4-FFF2-40B4-BE49-F238E27FC236}">
                    <a16:creationId xmlns:a16="http://schemas.microsoft.com/office/drawing/2014/main" id="{1DA8E688-539A-4FF6-8A21-4271B65339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388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2" name="Oval 5680">
                <a:extLst>
                  <a:ext uri="{FF2B5EF4-FFF2-40B4-BE49-F238E27FC236}">
                    <a16:creationId xmlns:a16="http://schemas.microsoft.com/office/drawing/2014/main" id="{02FFCE8B-01AF-4098-A467-E8B07B5AA07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52" y="1406"/>
                <a:ext cx="14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3" name="Oval 5681">
                <a:extLst>
                  <a:ext uri="{FF2B5EF4-FFF2-40B4-BE49-F238E27FC236}">
                    <a16:creationId xmlns:a16="http://schemas.microsoft.com/office/drawing/2014/main" id="{283E059D-D4F3-4CAE-AAD4-7107230BD9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37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4" name="Oval 5682">
                <a:extLst>
                  <a:ext uri="{FF2B5EF4-FFF2-40B4-BE49-F238E27FC236}">
                    <a16:creationId xmlns:a16="http://schemas.microsoft.com/office/drawing/2014/main" id="{67ACBCD7-6EB0-43C1-9E69-2C91E25BB07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138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5" name="Oval 5683">
                <a:extLst>
                  <a:ext uri="{FF2B5EF4-FFF2-40B4-BE49-F238E27FC236}">
                    <a16:creationId xmlns:a16="http://schemas.microsoft.com/office/drawing/2014/main" id="{FA0E151F-ED1F-477E-B1B7-E14D388196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10" y="1409"/>
                <a:ext cx="13" cy="15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6" name="Oval 5684">
                <a:extLst>
                  <a:ext uri="{FF2B5EF4-FFF2-40B4-BE49-F238E27FC236}">
                    <a16:creationId xmlns:a16="http://schemas.microsoft.com/office/drawing/2014/main" id="{D0936674-0963-4080-868C-70156E6C6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33" y="1406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7" name="Oval 5685">
                <a:extLst>
                  <a:ext uri="{FF2B5EF4-FFF2-40B4-BE49-F238E27FC236}">
                    <a16:creationId xmlns:a16="http://schemas.microsoft.com/office/drawing/2014/main" id="{3BB8FAE5-CB2B-4CFD-AEE8-B8BFE161D7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094" y="1325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8" name="Oval 5686">
                <a:extLst>
                  <a:ext uri="{FF2B5EF4-FFF2-40B4-BE49-F238E27FC236}">
                    <a16:creationId xmlns:a16="http://schemas.microsoft.com/office/drawing/2014/main" id="{2161608C-618A-49BD-BF45-5A76720E87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7" y="13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49" name="Oval 5687">
                <a:extLst>
                  <a:ext uri="{FF2B5EF4-FFF2-40B4-BE49-F238E27FC236}">
                    <a16:creationId xmlns:a16="http://schemas.microsoft.com/office/drawing/2014/main" id="{85719A28-6027-4B4A-913A-FE2F9BF912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17" y="132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0" name="Oval 5688">
                <a:extLst>
                  <a:ext uri="{FF2B5EF4-FFF2-40B4-BE49-F238E27FC236}">
                    <a16:creationId xmlns:a16="http://schemas.microsoft.com/office/drawing/2014/main" id="{6DB3D4CC-A410-4498-862A-302467A7CF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21" y="134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1" name="Oval 5689">
                <a:extLst>
                  <a:ext uri="{FF2B5EF4-FFF2-40B4-BE49-F238E27FC236}">
                    <a16:creationId xmlns:a16="http://schemas.microsoft.com/office/drawing/2014/main" id="{3E9A9AFD-7850-440B-B2BA-ADA2F481D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41" y="1350"/>
                <a:ext cx="9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2" name="Oval 5690">
                <a:extLst>
                  <a:ext uri="{FF2B5EF4-FFF2-40B4-BE49-F238E27FC236}">
                    <a16:creationId xmlns:a16="http://schemas.microsoft.com/office/drawing/2014/main" id="{C046901E-A56C-45D6-87A0-5C3FD5C66D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339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3" name="Oval 5691">
                <a:extLst>
                  <a:ext uri="{FF2B5EF4-FFF2-40B4-BE49-F238E27FC236}">
                    <a16:creationId xmlns:a16="http://schemas.microsoft.com/office/drawing/2014/main" id="{4FD9258D-24FE-41BF-BB27-AA47F963D4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4" y="1364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4" name="Oval 5692">
                <a:extLst>
                  <a:ext uri="{FF2B5EF4-FFF2-40B4-BE49-F238E27FC236}">
                    <a16:creationId xmlns:a16="http://schemas.microsoft.com/office/drawing/2014/main" id="{52E81439-D57F-4102-92CF-8F0DDCDA0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34" y="1367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5" name="Oval 5693">
                <a:extLst>
                  <a:ext uri="{FF2B5EF4-FFF2-40B4-BE49-F238E27FC236}">
                    <a16:creationId xmlns:a16="http://schemas.microsoft.com/office/drawing/2014/main" id="{79AD5DEB-E1D1-4484-99A8-DAED5167CF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0" y="1378"/>
                <a:ext cx="14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6" name="Oval 5694">
                <a:extLst>
                  <a:ext uri="{FF2B5EF4-FFF2-40B4-BE49-F238E27FC236}">
                    <a16:creationId xmlns:a16="http://schemas.microsoft.com/office/drawing/2014/main" id="{7037062C-DDA4-457D-A900-F8D4C4FA95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3" y="1322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7" name="Oval 5695">
                <a:extLst>
                  <a:ext uri="{FF2B5EF4-FFF2-40B4-BE49-F238E27FC236}">
                    <a16:creationId xmlns:a16="http://schemas.microsoft.com/office/drawing/2014/main" id="{57FA1519-BAFB-4816-A1E3-1AB38C9CF2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7" y="131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8" name="Oval 5696">
                <a:extLst>
                  <a:ext uri="{FF2B5EF4-FFF2-40B4-BE49-F238E27FC236}">
                    <a16:creationId xmlns:a16="http://schemas.microsoft.com/office/drawing/2014/main" id="{D78390AC-4D59-4EE8-BAD4-8EC58A43DC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3" y="138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59" name="Oval 5697">
                <a:extLst>
                  <a:ext uri="{FF2B5EF4-FFF2-40B4-BE49-F238E27FC236}">
                    <a16:creationId xmlns:a16="http://schemas.microsoft.com/office/drawing/2014/main" id="{4F6F0BBA-C06E-4CD9-9317-F5A9786AC2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67" y="1399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0" name="Oval 5698">
                <a:extLst>
                  <a:ext uri="{FF2B5EF4-FFF2-40B4-BE49-F238E27FC236}">
                    <a16:creationId xmlns:a16="http://schemas.microsoft.com/office/drawing/2014/main" id="{2DC99A3F-1CF5-4DFA-948F-A6D71557EBD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87" y="140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1" name="Oval 5699">
                <a:extLst>
                  <a:ext uri="{FF2B5EF4-FFF2-40B4-BE49-F238E27FC236}">
                    <a16:creationId xmlns:a16="http://schemas.microsoft.com/office/drawing/2014/main" id="{3BD2B929-8BBF-414D-80B5-0FA012214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06" y="139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2" name="Oval 5700">
                <a:extLst>
                  <a:ext uri="{FF2B5EF4-FFF2-40B4-BE49-F238E27FC236}">
                    <a16:creationId xmlns:a16="http://schemas.microsoft.com/office/drawing/2014/main" id="{3A451E04-84F2-49A4-A020-0B9AB01326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95" y="135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3" name="Oval 5701">
                <a:extLst>
                  <a:ext uri="{FF2B5EF4-FFF2-40B4-BE49-F238E27FC236}">
                    <a16:creationId xmlns:a16="http://schemas.microsoft.com/office/drawing/2014/main" id="{C7592333-CB8D-4001-A821-19FB68A6D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353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4" name="Oval 5702">
                <a:extLst>
                  <a:ext uri="{FF2B5EF4-FFF2-40B4-BE49-F238E27FC236}">
                    <a16:creationId xmlns:a16="http://schemas.microsoft.com/office/drawing/2014/main" id="{B1962079-FF97-4967-835A-340B369CBAC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5" y="13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5" name="Oval 5703">
                <a:extLst>
                  <a:ext uri="{FF2B5EF4-FFF2-40B4-BE49-F238E27FC236}">
                    <a16:creationId xmlns:a16="http://schemas.microsoft.com/office/drawing/2014/main" id="{4AF7191B-ED4E-4B4B-A780-7EB997D467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1" y="1287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6" name="Oval 5704">
                <a:extLst>
                  <a:ext uri="{FF2B5EF4-FFF2-40B4-BE49-F238E27FC236}">
                    <a16:creationId xmlns:a16="http://schemas.microsoft.com/office/drawing/2014/main" id="{F30039CB-2C8B-4AAE-AE7F-8058B4D976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32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7" name="Oval 5705">
                <a:extLst>
                  <a:ext uri="{FF2B5EF4-FFF2-40B4-BE49-F238E27FC236}">
                    <a16:creationId xmlns:a16="http://schemas.microsoft.com/office/drawing/2014/main" id="{87F3D739-B3BD-4189-804A-A871F10143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8" y="12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8" name="Oval 5706">
                <a:extLst>
                  <a:ext uri="{FF2B5EF4-FFF2-40B4-BE49-F238E27FC236}">
                    <a16:creationId xmlns:a16="http://schemas.microsoft.com/office/drawing/2014/main" id="{C0694D77-38BC-47EE-8984-371281D7D7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301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69" name="Oval 5707">
                <a:extLst>
                  <a:ext uri="{FF2B5EF4-FFF2-40B4-BE49-F238E27FC236}">
                    <a16:creationId xmlns:a16="http://schemas.microsoft.com/office/drawing/2014/main" id="{51934FEA-7C21-4696-8091-C739A27AC0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8" y="128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0" name="Oval 5708">
                <a:extLst>
                  <a:ext uri="{FF2B5EF4-FFF2-40B4-BE49-F238E27FC236}">
                    <a16:creationId xmlns:a16="http://schemas.microsoft.com/office/drawing/2014/main" id="{D42EE660-C388-44F3-853B-3DA479DED7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301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1" name="Oval 5709">
                <a:extLst>
                  <a:ext uri="{FF2B5EF4-FFF2-40B4-BE49-F238E27FC236}">
                    <a16:creationId xmlns:a16="http://schemas.microsoft.com/office/drawing/2014/main" id="{12F6EB86-E968-4FC1-9547-4D2B015AE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84" y="1245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2" name="Oval 5710">
                <a:extLst>
                  <a:ext uri="{FF2B5EF4-FFF2-40B4-BE49-F238E27FC236}">
                    <a16:creationId xmlns:a16="http://schemas.microsoft.com/office/drawing/2014/main" id="{EE3D85E0-94F0-4E11-9249-D98A93FA25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27" y="126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3" name="Oval 5711">
                <a:extLst>
                  <a:ext uri="{FF2B5EF4-FFF2-40B4-BE49-F238E27FC236}">
                    <a16:creationId xmlns:a16="http://schemas.microsoft.com/office/drawing/2014/main" id="{A1EE9C95-9E2F-4ECD-B21E-29DB2B3873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72" y="1413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4" name="Oval 5712">
                <a:extLst>
                  <a:ext uri="{FF2B5EF4-FFF2-40B4-BE49-F238E27FC236}">
                    <a16:creationId xmlns:a16="http://schemas.microsoft.com/office/drawing/2014/main" id="{D0CBFA7F-0712-4BAE-ABFA-F110C1E38E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28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5" name="Oval 5713">
                <a:extLst>
                  <a:ext uri="{FF2B5EF4-FFF2-40B4-BE49-F238E27FC236}">
                    <a16:creationId xmlns:a16="http://schemas.microsoft.com/office/drawing/2014/main" id="{FED649AF-1124-4284-8E69-40AAD02F63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5" y="1280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6" name="Oval 5714">
                <a:extLst>
                  <a:ext uri="{FF2B5EF4-FFF2-40B4-BE49-F238E27FC236}">
                    <a16:creationId xmlns:a16="http://schemas.microsoft.com/office/drawing/2014/main" id="{FE94B0CC-95C5-4473-9381-C9D82DF96F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248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7" name="Oval 5715">
                <a:extLst>
                  <a:ext uri="{FF2B5EF4-FFF2-40B4-BE49-F238E27FC236}">
                    <a16:creationId xmlns:a16="http://schemas.microsoft.com/office/drawing/2014/main" id="{E36576E1-DB5C-460F-A634-0EEED4460F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5" y="1223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8" name="Oval 5716">
                <a:extLst>
                  <a:ext uri="{FF2B5EF4-FFF2-40B4-BE49-F238E27FC236}">
                    <a16:creationId xmlns:a16="http://schemas.microsoft.com/office/drawing/2014/main" id="{AD00ED17-A396-492E-ADF3-F22FBF0A0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216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79" name="Oval 5717">
                <a:extLst>
                  <a:ext uri="{FF2B5EF4-FFF2-40B4-BE49-F238E27FC236}">
                    <a16:creationId xmlns:a16="http://schemas.microsoft.com/office/drawing/2014/main" id="{0F0D662B-4198-4BCC-8804-7280CA845D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25" y="1311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0" name="Oval 5718">
                <a:extLst>
                  <a:ext uri="{FF2B5EF4-FFF2-40B4-BE49-F238E27FC236}">
                    <a16:creationId xmlns:a16="http://schemas.microsoft.com/office/drawing/2014/main" id="{886D07CE-D623-4766-9CD3-49BDD3DE5D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269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1" name="Oval 5719">
                <a:extLst>
                  <a:ext uri="{FF2B5EF4-FFF2-40B4-BE49-F238E27FC236}">
                    <a16:creationId xmlns:a16="http://schemas.microsoft.com/office/drawing/2014/main" id="{72C20604-8D65-4AC2-B7C0-D753CB329C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1" y="128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2" name="Oval 5720">
                <a:extLst>
                  <a:ext uri="{FF2B5EF4-FFF2-40B4-BE49-F238E27FC236}">
                    <a16:creationId xmlns:a16="http://schemas.microsoft.com/office/drawing/2014/main" id="{1302571A-20AA-452F-A4AC-EB9A81174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266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3" name="Oval 5721">
                <a:extLst>
                  <a:ext uri="{FF2B5EF4-FFF2-40B4-BE49-F238E27FC236}">
                    <a16:creationId xmlns:a16="http://schemas.microsoft.com/office/drawing/2014/main" id="{A5D90174-DD42-46A4-82F9-C9C6200B37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07" y="124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4" name="Oval 5722">
                <a:extLst>
                  <a:ext uri="{FF2B5EF4-FFF2-40B4-BE49-F238E27FC236}">
                    <a16:creationId xmlns:a16="http://schemas.microsoft.com/office/drawing/2014/main" id="{57363AC4-EC74-4D1E-9C84-6B5BE852B1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4" y="1301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5" name="Oval 5723">
                <a:extLst>
                  <a:ext uri="{FF2B5EF4-FFF2-40B4-BE49-F238E27FC236}">
                    <a16:creationId xmlns:a16="http://schemas.microsoft.com/office/drawing/2014/main" id="{BB9CE072-1A30-4689-8CF6-AB22CFB726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1" y="1332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6" name="Oval 5724">
                <a:extLst>
                  <a:ext uri="{FF2B5EF4-FFF2-40B4-BE49-F238E27FC236}">
                    <a16:creationId xmlns:a16="http://schemas.microsoft.com/office/drawing/2014/main" id="{72188D96-1C78-45DA-89E0-55CF171F5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294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7" name="Oval 5725">
                <a:extLst>
                  <a:ext uri="{FF2B5EF4-FFF2-40B4-BE49-F238E27FC236}">
                    <a16:creationId xmlns:a16="http://schemas.microsoft.com/office/drawing/2014/main" id="{B9405693-91F4-4B02-9A3F-76E71CC096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78" y="1318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8" name="Oval 5726">
                <a:extLst>
                  <a:ext uri="{FF2B5EF4-FFF2-40B4-BE49-F238E27FC236}">
                    <a16:creationId xmlns:a16="http://schemas.microsoft.com/office/drawing/2014/main" id="{A3D0B71A-4B65-4299-8343-77B1382ED4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262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89" name="Oval 5727">
                <a:extLst>
                  <a:ext uri="{FF2B5EF4-FFF2-40B4-BE49-F238E27FC236}">
                    <a16:creationId xmlns:a16="http://schemas.microsoft.com/office/drawing/2014/main" id="{5D389436-AA12-454E-9B4A-D9F6885A53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51" y="1245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0" name="Oval 5728">
                <a:extLst>
                  <a:ext uri="{FF2B5EF4-FFF2-40B4-BE49-F238E27FC236}">
                    <a16:creationId xmlns:a16="http://schemas.microsoft.com/office/drawing/2014/main" id="{7268A17E-E641-4251-B8DD-D49DA27900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68" y="1223"/>
                <a:ext cx="13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1" name="Oval 5729">
                <a:extLst>
                  <a:ext uri="{FF2B5EF4-FFF2-40B4-BE49-F238E27FC236}">
                    <a16:creationId xmlns:a16="http://schemas.microsoft.com/office/drawing/2014/main" id="{7829007C-4EC1-4BDD-9807-8A6CE3B06C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97" y="1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2" name="Oval 5730">
                <a:extLst>
                  <a:ext uri="{FF2B5EF4-FFF2-40B4-BE49-F238E27FC236}">
                    <a16:creationId xmlns:a16="http://schemas.microsoft.com/office/drawing/2014/main" id="{B30DA55D-CFCE-4744-BEE3-A5757C5D4C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30" y="1241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3" name="Oval 5731">
                <a:extLst>
                  <a:ext uri="{FF2B5EF4-FFF2-40B4-BE49-F238E27FC236}">
                    <a16:creationId xmlns:a16="http://schemas.microsoft.com/office/drawing/2014/main" id="{DEE082A2-E570-47DA-8148-755472C8F6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17" y="1227"/>
                <a:ext cx="10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4" name="Oval 5732">
                <a:extLst>
                  <a:ext uri="{FF2B5EF4-FFF2-40B4-BE49-F238E27FC236}">
                    <a16:creationId xmlns:a16="http://schemas.microsoft.com/office/drawing/2014/main" id="{0C242A2F-C3D1-47D3-9E1D-4F0FB62CC7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47" y="1234"/>
                <a:ext cx="10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5" name="Oval 5733">
                <a:extLst>
                  <a:ext uri="{FF2B5EF4-FFF2-40B4-BE49-F238E27FC236}">
                    <a16:creationId xmlns:a16="http://schemas.microsoft.com/office/drawing/2014/main" id="{418D28B4-6552-488C-B519-04F3AE9EB4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48" y="1346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6" name="Oval 5734">
                <a:extLst>
                  <a:ext uri="{FF2B5EF4-FFF2-40B4-BE49-F238E27FC236}">
                    <a16:creationId xmlns:a16="http://schemas.microsoft.com/office/drawing/2014/main" id="{3C092454-237D-4B25-8CFB-3382FACBD5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12" y="1336"/>
                <a:ext cx="13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7" name="Oval 5735">
                <a:extLst>
                  <a:ext uri="{FF2B5EF4-FFF2-40B4-BE49-F238E27FC236}">
                    <a16:creationId xmlns:a16="http://schemas.microsoft.com/office/drawing/2014/main" id="{7FDD351A-1B86-4675-AE97-5E0AB7D580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331" y="1332"/>
                <a:ext cx="14" cy="11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8" name="Oval 5736">
                <a:extLst>
                  <a:ext uri="{FF2B5EF4-FFF2-40B4-BE49-F238E27FC236}">
                    <a16:creationId xmlns:a16="http://schemas.microsoft.com/office/drawing/2014/main" id="{20818420-0528-4092-AC94-98D85A3531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77" y="1185"/>
                <a:ext cx="10" cy="10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899" name="Oval 5737">
                <a:extLst>
                  <a:ext uri="{FF2B5EF4-FFF2-40B4-BE49-F238E27FC236}">
                    <a16:creationId xmlns:a16="http://schemas.microsoft.com/office/drawing/2014/main" id="{2A8EBD7C-DF18-4BFA-A0E4-AA6FD04D08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0" y="1164"/>
                <a:ext cx="13" cy="14"/>
              </a:xfrm>
              <a:prstGeom prst="ellipse">
                <a:avLst/>
              </a:prstGeom>
              <a:solidFill>
                <a:srgbClr val="F8F5F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900" name="Freeform 5738">
                <a:extLst>
                  <a:ext uri="{FF2B5EF4-FFF2-40B4-BE49-F238E27FC236}">
                    <a16:creationId xmlns:a16="http://schemas.microsoft.com/office/drawing/2014/main" id="{DDB652C7-6370-426D-B1E6-79B98FB73D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4" y="2259"/>
                <a:ext cx="480" cy="484"/>
              </a:xfrm>
              <a:custGeom>
                <a:avLst/>
                <a:gdLst>
                  <a:gd name="T0" fmla="*/ 1115 w 146"/>
                  <a:gd name="T1" fmla="*/ 112 h 138"/>
                  <a:gd name="T2" fmla="*/ 1318 w 146"/>
                  <a:gd name="T3" fmla="*/ 1329 h 138"/>
                  <a:gd name="T4" fmla="*/ 401 w 146"/>
                  <a:gd name="T5" fmla="*/ 1487 h 138"/>
                  <a:gd name="T6" fmla="*/ 76 w 146"/>
                  <a:gd name="T7" fmla="*/ 712 h 138"/>
                  <a:gd name="T8" fmla="*/ 302 w 146"/>
                  <a:gd name="T9" fmla="*/ 333 h 138"/>
                  <a:gd name="T10" fmla="*/ 661 w 146"/>
                  <a:gd name="T11" fmla="*/ 49 h 138"/>
                  <a:gd name="T12" fmla="*/ 1115 w 146"/>
                  <a:gd name="T13" fmla="*/ 112 h 138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6" h="138">
                    <a:moveTo>
                      <a:pt x="103" y="9"/>
                    </a:moveTo>
                    <a:cubicBezTo>
                      <a:pt x="136" y="31"/>
                      <a:pt x="146" y="75"/>
                      <a:pt x="122" y="108"/>
                    </a:cubicBezTo>
                    <a:cubicBezTo>
                      <a:pt x="105" y="134"/>
                      <a:pt x="63" y="138"/>
                      <a:pt x="37" y="121"/>
                    </a:cubicBezTo>
                    <a:cubicBezTo>
                      <a:pt x="14" y="106"/>
                      <a:pt x="0" y="86"/>
                      <a:pt x="7" y="58"/>
                    </a:cubicBezTo>
                    <a:cubicBezTo>
                      <a:pt x="11" y="46"/>
                      <a:pt x="19" y="35"/>
                      <a:pt x="28" y="27"/>
                    </a:cubicBezTo>
                    <a:cubicBezTo>
                      <a:pt x="38" y="18"/>
                      <a:pt x="48" y="6"/>
                      <a:pt x="61" y="4"/>
                    </a:cubicBezTo>
                    <a:cubicBezTo>
                      <a:pt x="76" y="0"/>
                      <a:pt x="90" y="0"/>
                      <a:pt x="103" y="9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1" name="Freeform 5739">
                <a:extLst>
                  <a:ext uri="{FF2B5EF4-FFF2-40B4-BE49-F238E27FC236}">
                    <a16:creationId xmlns:a16="http://schemas.microsoft.com/office/drawing/2014/main" id="{9057AEE1-E30C-4851-9C5A-9B1C4CF436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05" y="1750"/>
                <a:ext cx="431" cy="495"/>
              </a:xfrm>
              <a:custGeom>
                <a:avLst/>
                <a:gdLst>
                  <a:gd name="T0" fmla="*/ 628 w 131"/>
                  <a:gd name="T1" fmla="*/ 0 h 141"/>
                  <a:gd name="T2" fmla="*/ 1125 w 131"/>
                  <a:gd name="T3" fmla="*/ 147 h 141"/>
                  <a:gd name="T4" fmla="*/ 1395 w 131"/>
                  <a:gd name="T5" fmla="*/ 913 h 141"/>
                  <a:gd name="T6" fmla="*/ 1244 w 131"/>
                  <a:gd name="T7" fmla="*/ 1503 h 141"/>
                  <a:gd name="T8" fmla="*/ 799 w 131"/>
                  <a:gd name="T9" fmla="*/ 1724 h 141"/>
                  <a:gd name="T10" fmla="*/ 99 w 131"/>
                  <a:gd name="T11" fmla="*/ 1120 h 141"/>
                  <a:gd name="T12" fmla="*/ 99 w 131"/>
                  <a:gd name="T13" fmla="*/ 593 h 141"/>
                  <a:gd name="T14" fmla="*/ 487 w 131"/>
                  <a:gd name="T15" fmla="*/ 39 h 141"/>
                  <a:gd name="T16" fmla="*/ 628 w 131"/>
                  <a:gd name="T17" fmla="*/ 0 h 141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0" t="0" r="r" b="b"/>
                <a:pathLst>
                  <a:path w="131" h="141">
                    <a:moveTo>
                      <a:pt x="58" y="0"/>
                    </a:moveTo>
                    <a:cubicBezTo>
                      <a:pt x="74" y="0"/>
                      <a:pt x="91" y="1"/>
                      <a:pt x="104" y="12"/>
                    </a:cubicBezTo>
                    <a:cubicBezTo>
                      <a:pt x="119" y="25"/>
                      <a:pt x="128" y="56"/>
                      <a:pt x="129" y="74"/>
                    </a:cubicBezTo>
                    <a:cubicBezTo>
                      <a:pt x="131" y="92"/>
                      <a:pt x="129" y="110"/>
                      <a:pt x="115" y="122"/>
                    </a:cubicBezTo>
                    <a:cubicBezTo>
                      <a:pt x="104" y="131"/>
                      <a:pt x="89" y="139"/>
                      <a:pt x="74" y="140"/>
                    </a:cubicBezTo>
                    <a:cubicBezTo>
                      <a:pt x="48" y="141"/>
                      <a:pt x="20" y="113"/>
                      <a:pt x="9" y="91"/>
                    </a:cubicBezTo>
                    <a:cubicBezTo>
                      <a:pt x="1" y="75"/>
                      <a:pt x="0" y="63"/>
                      <a:pt x="9" y="48"/>
                    </a:cubicBezTo>
                    <a:cubicBezTo>
                      <a:pt x="17" y="34"/>
                      <a:pt x="28" y="10"/>
                      <a:pt x="45" y="3"/>
                    </a:cubicBezTo>
                    <a:cubicBezTo>
                      <a:pt x="51" y="1"/>
                      <a:pt x="58" y="0"/>
                      <a:pt x="58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2" name="Freeform 5740">
                <a:extLst>
                  <a:ext uri="{FF2B5EF4-FFF2-40B4-BE49-F238E27FC236}">
                    <a16:creationId xmlns:a16="http://schemas.microsoft.com/office/drawing/2014/main" id="{E7AB4041-0F02-4C0F-876E-2A5B388679C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63" y="1631"/>
                <a:ext cx="438" cy="480"/>
              </a:xfrm>
              <a:custGeom>
                <a:avLst/>
                <a:gdLst>
                  <a:gd name="T0" fmla="*/ 856 w 133"/>
                  <a:gd name="T1" fmla="*/ 0 h 137"/>
                  <a:gd name="T2" fmla="*/ 1311 w 133"/>
                  <a:gd name="T3" fmla="*/ 284 h 137"/>
                  <a:gd name="T4" fmla="*/ 1433 w 133"/>
                  <a:gd name="T5" fmla="*/ 809 h 137"/>
                  <a:gd name="T6" fmla="*/ 899 w 133"/>
                  <a:gd name="T7" fmla="*/ 1633 h 137"/>
                  <a:gd name="T8" fmla="*/ 359 w 133"/>
                  <a:gd name="T9" fmla="*/ 1584 h 137"/>
                  <a:gd name="T10" fmla="*/ 194 w 133"/>
                  <a:gd name="T11" fmla="*/ 1128 h 137"/>
                  <a:gd name="T12" fmla="*/ 43 w 133"/>
                  <a:gd name="T13" fmla="*/ 529 h 137"/>
                  <a:gd name="T14" fmla="*/ 856 w 133"/>
                  <a:gd name="T15" fmla="*/ 0 h 137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3" h="137">
                    <a:moveTo>
                      <a:pt x="79" y="0"/>
                    </a:moveTo>
                    <a:cubicBezTo>
                      <a:pt x="97" y="0"/>
                      <a:pt x="111" y="7"/>
                      <a:pt x="121" y="23"/>
                    </a:cubicBezTo>
                    <a:cubicBezTo>
                      <a:pt x="131" y="40"/>
                      <a:pt x="133" y="45"/>
                      <a:pt x="132" y="66"/>
                    </a:cubicBezTo>
                    <a:cubicBezTo>
                      <a:pt x="130" y="93"/>
                      <a:pt x="112" y="128"/>
                      <a:pt x="83" y="133"/>
                    </a:cubicBezTo>
                    <a:cubicBezTo>
                      <a:pt x="70" y="136"/>
                      <a:pt x="44" y="137"/>
                      <a:pt x="33" y="129"/>
                    </a:cubicBezTo>
                    <a:cubicBezTo>
                      <a:pt x="22" y="120"/>
                      <a:pt x="22" y="104"/>
                      <a:pt x="18" y="92"/>
                    </a:cubicBezTo>
                    <a:cubicBezTo>
                      <a:pt x="12" y="77"/>
                      <a:pt x="0" y="60"/>
                      <a:pt x="4" y="43"/>
                    </a:cubicBezTo>
                    <a:cubicBezTo>
                      <a:pt x="12" y="9"/>
                      <a:pt x="69" y="0"/>
                      <a:pt x="79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03" name="Freeform 5741">
                <a:extLst>
                  <a:ext uri="{FF2B5EF4-FFF2-40B4-BE49-F238E27FC236}">
                    <a16:creationId xmlns:a16="http://schemas.microsoft.com/office/drawing/2014/main" id="{B68E6936-85A1-4A32-A42F-7EE3485C52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571" y="1269"/>
                <a:ext cx="494" cy="453"/>
              </a:xfrm>
              <a:custGeom>
                <a:avLst/>
                <a:gdLst>
                  <a:gd name="T0" fmla="*/ 1584 w 150"/>
                  <a:gd name="T1" fmla="*/ 948 h 129"/>
                  <a:gd name="T2" fmla="*/ 1400 w 150"/>
                  <a:gd name="T3" fmla="*/ 63 h 129"/>
                  <a:gd name="T4" fmla="*/ 1334 w 150"/>
                  <a:gd name="T5" fmla="*/ 0 h 129"/>
                  <a:gd name="T6" fmla="*/ 10 w 150"/>
                  <a:gd name="T7" fmla="*/ 629 h 129"/>
                  <a:gd name="T8" fmla="*/ 132 w 150"/>
                  <a:gd name="T9" fmla="*/ 1110 h 129"/>
                  <a:gd name="T10" fmla="*/ 468 w 150"/>
                  <a:gd name="T11" fmla="*/ 1492 h 129"/>
                  <a:gd name="T12" fmla="*/ 1584 w 150"/>
                  <a:gd name="T13" fmla="*/ 948 h 129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50" h="129">
                    <a:moveTo>
                      <a:pt x="146" y="77"/>
                    </a:moveTo>
                    <a:cubicBezTo>
                      <a:pt x="150" y="56"/>
                      <a:pt x="146" y="20"/>
                      <a:pt x="129" y="5"/>
                    </a:cubicBezTo>
                    <a:cubicBezTo>
                      <a:pt x="127" y="4"/>
                      <a:pt x="126" y="2"/>
                      <a:pt x="123" y="0"/>
                    </a:cubicBezTo>
                    <a:cubicBezTo>
                      <a:pt x="1" y="51"/>
                      <a:pt x="1" y="51"/>
                      <a:pt x="1" y="51"/>
                    </a:cubicBezTo>
                    <a:cubicBezTo>
                      <a:pt x="0" y="64"/>
                      <a:pt x="4" y="76"/>
                      <a:pt x="12" y="90"/>
                    </a:cubicBezTo>
                    <a:cubicBezTo>
                      <a:pt x="20" y="104"/>
                      <a:pt x="27" y="118"/>
                      <a:pt x="43" y="121"/>
                    </a:cubicBezTo>
                    <a:cubicBezTo>
                      <a:pt x="78" y="129"/>
                      <a:pt x="138" y="118"/>
                      <a:pt x="146" y="7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8462" name="Group 5943">
              <a:extLst>
                <a:ext uri="{FF2B5EF4-FFF2-40B4-BE49-F238E27FC236}">
                  <a16:creationId xmlns:a16="http://schemas.microsoft.com/office/drawing/2014/main" id="{E85134E3-D82F-4292-9FD6-3688292347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18" y="1111"/>
              <a:ext cx="2726" cy="3089"/>
              <a:chOff x="1018" y="1111"/>
              <a:chExt cx="2726" cy="3089"/>
            </a:xfrm>
          </p:grpSpPr>
          <p:sp>
            <p:nvSpPr>
              <p:cNvPr id="18504" name="Freeform 5743">
                <a:extLst>
                  <a:ext uri="{FF2B5EF4-FFF2-40B4-BE49-F238E27FC236}">
                    <a16:creationId xmlns:a16="http://schemas.microsoft.com/office/drawing/2014/main" id="{D0F7DEB8-4963-4E0B-BC86-318598E518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8" y="1111"/>
                <a:ext cx="438" cy="323"/>
              </a:xfrm>
              <a:custGeom>
                <a:avLst/>
                <a:gdLst>
                  <a:gd name="T0" fmla="*/ 975 w 133"/>
                  <a:gd name="T1" fmla="*/ 0 h 92"/>
                  <a:gd name="T2" fmla="*/ 0 w 133"/>
                  <a:gd name="T3" fmla="*/ 456 h 92"/>
                  <a:gd name="T4" fmla="*/ 23 w 133"/>
                  <a:gd name="T5" fmla="*/ 492 h 92"/>
                  <a:gd name="T6" fmla="*/ 412 w 133"/>
                  <a:gd name="T7" fmla="*/ 1060 h 92"/>
                  <a:gd name="T8" fmla="*/ 813 w 133"/>
                  <a:gd name="T9" fmla="*/ 1134 h 92"/>
                  <a:gd name="T10" fmla="*/ 1258 w 133"/>
                  <a:gd name="T11" fmla="*/ 751 h 92"/>
                  <a:gd name="T12" fmla="*/ 1442 w 133"/>
                  <a:gd name="T13" fmla="*/ 369 h 92"/>
                  <a:gd name="T14" fmla="*/ 975 w 133"/>
                  <a:gd name="T15" fmla="*/ 0 h 9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3" h="92">
                    <a:moveTo>
                      <a:pt x="90" y="0"/>
                    </a:moveTo>
                    <a:cubicBezTo>
                      <a:pt x="0" y="37"/>
                      <a:pt x="0" y="37"/>
                      <a:pt x="0" y="37"/>
                    </a:cubicBezTo>
                    <a:cubicBezTo>
                      <a:pt x="1" y="38"/>
                      <a:pt x="1" y="39"/>
                      <a:pt x="2" y="40"/>
                    </a:cubicBezTo>
                    <a:cubicBezTo>
                      <a:pt x="11" y="55"/>
                      <a:pt x="22" y="76"/>
                      <a:pt x="38" y="86"/>
                    </a:cubicBezTo>
                    <a:cubicBezTo>
                      <a:pt x="48" y="92"/>
                      <a:pt x="63" y="92"/>
                      <a:pt x="75" y="92"/>
                    </a:cubicBezTo>
                    <a:cubicBezTo>
                      <a:pt x="96" y="91"/>
                      <a:pt x="104" y="76"/>
                      <a:pt x="116" y="61"/>
                    </a:cubicBezTo>
                    <a:cubicBezTo>
                      <a:pt x="124" y="51"/>
                      <a:pt x="129" y="41"/>
                      <a:pt x="133" y="30"/>
                    </a:cubicBezTo>
                    <a:lnTo>
                      <a:pt x="90" y="0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5" name="Freeform 5744">
                <a:extLst>
                  <a:ext uri="{FF2B5EF4-FFF2-40B4-BE49-F238E27FC236}">
                    <a16:creationId xmlns:a16="http://schemas.microsoft.com/office/drawing/2014/main" id="{14E43064-2FEA-42F3-8E65-F8E49D8B89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36" y="1918"/>
                <a:ext cx="408" cy="474"/>
              </a:xfrm>
              <a:custGeom>
                <a:avLst/>
                <a:gdLst>
                  <a:gd name="T0" fmla="*/ 497 w 124"/>
                  <a:gd name="T1" fmla="*/ 1552 h 135"/>
                  <a:gd name="T2" fmla="*/ 1115 w 124"/>
                  <a:gd name="T3" fmla="*/ 1380 h 135"/>
                  <a:gd name="T4" fmla="*/ 1310 w 124"/>
                  <a:gd name="T5" fmla="*/ 1022 h 135"/>
                  <a:gd name="T6" fmla="*/ 1342 w 124"/>
                  <a:gd name="T7" fmla="*/ 888 h 135"/>
                  <a:gd name="T8" fmla="*/ 237 w 124"/>
                  <a:gd name="T9" fmla="*/ 0 h 135"/>
                  <a:gd name="T10" fmla="*/ 10 w 124"/>
                  <a:gd name="T11" fmla="*/ 569 h 135"/>
                  <a:gd name="T12" fmla="*/ 161 w 124"/>
                  <a:gd name="T13" fmla="*/ 1134 h 135"/>
                  <a:gd name="T14" fmla="*/ 497 w 124"/>
                  <a:gd name="T15" fmla="*/ 1552 h 135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24" h="135">
                    <a:moveTo>
                      <a:pt x="46" y="126"/>
                    </a:moveTo>
                    <a:cubicBezTo>
                      <a:pt x="66" y="135"/>
                      <a:pt x="83" y="134"/>
                      <a:pt x="103" y="112"/>
                    </a:cubicBezTo>
                    <a:cubicBezTo>
                      <a:pt x="111" y="103"/>
                      <a:pt x="119" y="94"/>
                      <a:pt x="121" y="83"/>
                    </a:cubicBezTo>
                    <a:cubicBezTo>
                      <a:pt x="122" y="80"/>
                      <a:pt x="123" y="76"/>
                      <a:pt x="124" y="72"/>
                    </a:cubicBezTo>
                    <a:cubicBezTo>
                      <a:pt x="22" y="0"/>
                      <a:pt x="22" y="0"/>
                      <a:pt x="22" y="0"/>
                    </a:cubicBezTo>
                    <a:cubicBezTo>
                      <a:pt x="7" y="14"/>
                      <a:pt x="2" y="28"/>
                      <a:pt x="1" y="46"/>
                    </a:cubicBezTo>
                    <a:cubicBezTo>
                      <a:pt x="0" y="64"/>
                      <a:pt x="8" y="76"/>
                      <a:pt x="15" y="92"/>
                    </a:cubicBezTo>
                    <a:cubicBezTo>
                      <a:pt x="21" y="106"/>
                      <a:pt x="32" y="119"/>
                      <a:pt x="46" y="12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6" name="Freeform 5745">
                <a:extLst>
                  <a:ext uri="{FF2B5EF4-FFF2-40B4-BE49-F238E27FC236}">
                    <a16:creationId xmlns:a16="http://schemas.microsoft.com/office/drawing/2014/main" id="{95370F79-ADF1-49FC-8FEA-E4F52E746F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71" y="1487"/>
                <a:ext cx="447" cy="396"/>
              </a:xfrm>
              <a:custGeom>
                <a:avLst/>
                <a:gdLst>
                  <a:gd name="T0" fmla="*/ 161 w 136"/>
                  <a:gd name="T1" fmla="*/ 1069 h 113"/>
                  <a:gd name="T2" fmla="*/ 401 w 136"/>
                  <a:gd name="T3" fmla="*/ 1276 h 113"/>
                  <a:gd name="T4" fmla="*/ 1233 w 136"/>
                  <a:gd name="T5" fmla="*/ 1118 h 113"/>
                  <a:gd name="T6" fmla="*/ 1436 w 136"/>
                  <a:gd name="T7" fmla="*/ 357 h 113"/>
                  <a:gd name="T8" fmla="*/ 1371 w 136"/>
                  <a:gd name="T9" fmla="*/ 0 h 113"/>
                  <a:gd name="T10" fmla="*/ 0 w 136"/>
                  <a:gd name="T11" fmla="*/ 652 h 113"/>
                  <a:gd name="T12" fmla="*/ 161 w 136"/>
                  <a:gd name="T13" fmla="*/ 1069 h 113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36" h="113">
                    <a:moveTo>
                      <a:pt x="15" y="87"/>
                    </a:moveTo>
                    <a:cubicBezTo>
                      <a:pt x="20" y="95"/>
                      <a:pt x="28" y="100"/>
                      <a:pt x="37" y="104"/>
                    </a:cubicBezTo>
                    <a:cubicBezTo>
                      <a:pt x="58" y="113"/>
                      <a:pt x="99" y="110"/>
                      <a:pt x="114" y="91"/>
                    </a:cubicBezTo>
                    <a:cubicBezTo>
                      <a:pt x="129" y="72"/>
                      <a:pt x="136" y="51"/>
                      <a:pt x="133" y="29"/>
                    </a:cubicBezTo>
                    <a:cubicBezTo>
                      <a:pt x="132" y="21"/>
                      <a:pt x="130" y="11"/>
                      <a:pt x="127" y="0"/>
                    </a:cubicBezTo>
                    <a:cubicBezTo>
                      <a:pt x="0" y="53"/>
                      <a:pt x="0" y="53"/>
                      <a:pt x="0" y="53"/>
                    </a:cubicBezTo>
                    <a:cubicBezTo>
                      <a:pt x="4" y="64"/>
                      <a:pt x="10" y="78"/>
                      <a:pt x="15" y="8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7" name="Freeform 5746">
                <a:extLst>
                  <a:ext uri="{FF2B5EF4-FFF2-40B4-BE49-F238E27FC236}">
                    <a16:creationId xmlns:a16="http://schemas.microsoft.com/office/drawing/2014/main" id="{2D56DC0F-2116-4AB3-A366-74E318AF6D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1904"/>
                <a:ext cx="471" cy="569"/>
              </a:xfrm>
              <a:custGeom>
                <a:avLst/>
                <a:gdLst>
                  <a:gd name="T0" fmla="*/ 1051 w 143"/>
                  <a:gd name="T1" fmla="*/ 197 h 162"/>
                  <a:gd name="T2" fmla="*/ 0 w 143"/>
                  <a:gd name="T3" fmla="*/ 467 h 162"/>
                  <a:gd name="T4" fmla="*/ 0 w 143"/>
                  <a:gd name="T5" fmla="*/ 1321 h 162"/>
                  <a:gd name="T6" fmla="*/ 359 w 143"/>
                  <a:gd name="T7" fmla="*/ 1812 h 162"/>
                  <a:gd name="T8" fmla="*/ 1291 w 143"/>
                  <a:gd name="T9" fmla="*/ 1479 h 162"/>
                  <a:gd name="T10" fmla="*/ 1390 w 143"/>
                  <a:gd name="T11" fmla="*/ 594 h 162"/>
                  <a:gd name="T12" fmla="*/ 1051 w 143"/>
                  <a:gd name="T13" fmla="*/ 197 h 162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43" h="162">
                    <a:moveTo>
                      <a:pt x="97" y="16"/>
                    </a:moveTo>
                    <a:cubicBezTo>
                      <a:pt x="82" y="4"/>
                      <a:pt x="12" y="0"/>
                      <a:pt x="0" y="38"/>
                    </a:cubicBezTo>
                    <a:cubicBezTo>
                      <a:pt x="0" y="107"/>
                      <a:pt x="0" y="107"/>
                      <a:pt x="0" y="107"/>
                    </a:cubicBezTo>
                    <a:cubicBezTo>
                      <a:pt x="5" y="125"/>
                      <a:pt x="15" y="140"/>
                      <a:pt x="33" y="147"/>
                    </a:cubicBezTo>
                    <a:cubicBezTo>
                      <a:pt x="67" y="162"/>
                      <a:pt x="96" y="141"/>
                      <a:pt x="119" y="120"/>
                    </a:cubicBezTo>
                    <a:cubicBezTo>
                      <a:pt x="142" y="99"/>
                      <a:pt x="143" y="74"/>
                      <a:pt x="128" y="48"/>
                    </a:cubicBezTo>
                    <a:cubicBezTo>
                      <a:pt x="121" y="36"/>
                      <a:pt x="109" y="24"/>
                      <a:pt x="97" y="1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8" name="Freeform 5747">
                <a:extLst>
                  <a:ext uri="{FF2B5EF4-FFF2-40B4-BE49-F238E27FC236}">
                    <a16:creationId xmlns:a16="http://schemas.microsoft.com/office/drawing/2014/main" id="{14795E6E-7ABE-4DD3-BEE9-230C30B8FC5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81" y="1332"/>
                <a:ext cx="467" cy="537"/>
              </a:xfrm>
              <a:custGeom>
                <a:avLst/>
                <a:gdLst>
                  <a:gd name="T0" fmla="*/ 737 w 142"/>
                  <a:gd name="T1" fmla="*/ 39 h 153"/>
                  <a:gd name="T2" fmla="*/ 174 w 142"/>
                  <a:gd name="T3" fmla="*/ 505 h 153"/>
                  <a:gd name="T4" fmla="*/ 204 w 142"/>
                  <a:gd name="T5" fmla="*/ 1281 h 153"/>
                  <a:gd name="T6" fmla="*/ 671 w 142"/>
                  <a:gd name="T7" fmla="*/ 1811 h 153"/>
                  <a:gd name="T8" fmla="*/ 1191 w 142"/>
                  <a:gd name="T9" fmla="*/ 1772 h 153"/>
                  <a:gd name="T10" fmla="*/ 1470 w 142"/>
                  <a:gd name="T11" fmla="*/ 1453 h 153"/>
                  <a:gd name="T12" fmla="*/ 1503 w 142"/>
                  <a:gd name="T13" fmla="*/ 604 h 153"/>
                  <a:gd name="T14" fmla="*/ 1493 w 142"/>
                  <a:gd name="T15" fmla="*/ 541 h 153"/>
                  <a:gd name="T16" fmla="*/ 865 w 142"/>
                  <a:gd name="T17" fmla="*/ 49 h 153"/>
                  <a:gd name="T18" fmla="*/ 737 w 142"/>
                  <a:gd name="T19" fmla="*/ 39 h 153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142" h="153">
                    <a:moveTo>
                      <a:pt x="68" y="3"/>
                    </a:moveTo>
                    <a:cubicBezTo>
                      <a:pt x="38" y="0"/>
                      <a:pt x="27" y="24"/>
                      <a:pt x="16" y="41"/>
                    </a:cubicBezTo>
                    <a:cubicBezTo>
                      <a:pt x="0" y="65"/>
                      <a:pt x="2" y="81"/>
                      <a:pt x="19" y="104"/>
                    </a:cubicBezTo>
                    <a:cubicBezTo>
                      <a:pt x="32" y="122"/>
                      <a:pt x="40" y="139"/>
                      <a:pt x="62" y="147"/>
                    </a:cubicBezTo>
                    <a:cubicBezTo>
                      <a:pt x="78" y="153"/>
                      <a:pt x="94" y="149"/>
                      <a:pt x="110" y="144"/>
                    </a:cubicBezTo>
                    <a:cubicBezTo>
                      <a:pt x="125" y="138"/>
                      <a:pt x="133" y="135"/>
                      <a:pt x="136" y="118"/>
                    </a:cubicBezTo>
                    <a:cubicBezTo>
                      <a:pt x="139" y="98"/>
                      <a:pt x="142" y="69"/>
                      <a:pt x="139" y="49"/>
                    </a:cubicBezTo>
                    <a:cubicBezTo>
                      <a:pt x="138" y="47"/>
                      <a:pt x="138" y="46"/>
                      <a:pt x="138" y="44"/>
                    </a:cubicBezTo>
                    <a:cubicBezTo>
                      <a:pt x="80" y="4"/>
                      <a:pt x="80" y="4"/>
                      <a:pt x="80" y="4"/>
                    </a:cubicBezTo>
                    <a:cubicBezTo>
                      <a:pt x="76" y="3"/>
                      <a:pt x="72" y="3"/>
                      <a:pt x="68" y="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09" name="Freeform 5748">
                <a:extLst>
                  <a:ext uri="{FF2B5EF4-FFF2-40B4-BE49-F238E27FC236}">
                    <a16:creationId xmlns:a16="http://schemas.microsoft.com/office/drawing/2014/main" id="{E03B21D9-2E3E-4569-B356-79FF1E06FF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4" y="1918"/>
                <a:ext cx="563" cy="460"/>
              </a:xfrm>
              <a:custGeom>
                <a:avLst/>
                <a:gdLst>
                  <a:gd name="T0" fmla="*/ 606 w 171"/>
                  <a:gd name="T1" fmla="*/ 112 h 131"/>
                  <a:gd name="T2" fmla="*/ 250 w 171"/>
                  <a:gd name="T3" fmla="*/ 1271 h 131"/>
                  <a:gd name="T4" fmla="*/ 1324 w 171"/>
                  <a:gd name="T5" fmla="*/ 1552 h 131"/>
                  <a:gd name="T6" fmla="*/ 1755 w 171"/>
                  <a:gd name="T7" fmla="*/ 393 h 131"/>
                  <a:gd name="T8" fmla="*/ 1300 w 171"/>
                  <a:gd name="T9" fmla="*/ 49 h 131"/>
                  <a:gd name="T10" fmla="*/ 606 w 171"/>
                  <a:gd name="T11" fmla="*/ 112 h 131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171" h="131">
                    <a:moveTo>
                      <a:pt x="56" y="9"/>
                    </a:moveTo>
                    <a:cubicBezTo>
                      <a:pt x="15" y="15"/>
                      <a:pt x="0" y="74"/>
                      <a:pt x="23" y="103"/>
                    </a:cubicBezTo>
                    <a:cubicBezTo>
                      <a:pt x="44" y="129"/>
                      <a:pt x="91" y="131"/>
                      <a:pt x="122" y="126"/>
                    </a:cubicBezTo>
                    <a:cubicBezTo>
                      <a:pt x="160" y="120"/>
                      <a:pt x="171" y="63"/>
                      <a:pt x="162" y="32"/>
                    </a:cubicBezTo>
                    <a:cubicBezTo>
                      <a:pt x="156" y="9"/>
                      <a:pt x="142" y="6"/>
                      <a:pt x="120" y="4"/>
                    </a:cubicBezTo>
                    <a:cubicBezTo>
                      <a:pt x="102" y="2"/>
                      <a:pt x="73" y="0"/>
                      <a:pt x="56" y="9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0" name="Freeform 5749">
                <a:extLst>
                  <a:ext uri="{FF2B5EF4-FFF2-40B4-BE49-F238E27FC236}">
                    <a16:creationId xmlns:a16="http://schemas.microsoft.com/office/drawing/2014/main" id="{C03BDEC7-5827-4ED4-B27A-905DA22108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8" y="1603"/>
                <a:ext cx="405" cy="435"/>
              </a:xfrm>
              <a:custGeom>
                <a:avLst/>
                <a:gdLst>
                  <a:gd name="T0" fmla="*/ 303 w 123"/>
                  <a:gd name="T1" fmla="*/ 0 h 124"/>
                  <a:gd name="T2" fmla="*/ 10 w 123"/>
                  <a:gd name="T3" fmla="*/ 638 h 124"/>
                  <a:gd name="T4" fmla="*/ 402 w 123"/>
                  <a:gd name="T5" fmla="*/ 1256 h 124"/>
                  <a:gd name="T6" fmla="*/ 899 w 123"/>
                  <a:gd name="T7" fmla="*/ 1512 h 124"/>
                  <a:gd name="T8" fmla="*/ 1268 w 123"/>
                  <a:gd name="T9" fmla="*/ 1045 h 124"/>
                  <a:gd name="T10" fmla="*/ 1334 w 123"/>
                  <a:gd name="T11" fmla="*/ 838 h 124"/>
                  <a:gd name="T12" fmla="*/ 303 w 123"/>
                  <a:gd name="T13" fmla="*/ 0 h 124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23" h="124">
                    <a:moveTo>
                      <a:pt x="28" y="0"/>
                    </a:moveTo>
                    <a:cubicBezTo>
                      <a:pt x="12" y="15"/>
                      <a:pt x="0" y="36"/>
                      <a:pt x="1" y="52"/>
                    </a:cubicBezTo>
                    <a:cubicBezTo>
                      <a:pt x="1" y="79"/>
                      <a:pt x="15" y="89"/>
                      <a:pt x="37" y="102"/>
                    </a:cubicBezTo>
                    <a:cubicBezTo>
                      <a:pt x="50" y="109"/>
                      <a:pt x="67" y="124"/>
                      <a:pt x="83" y="123"/>
                    </a:cubicBezTo>
                    <a:cubicBezTo>
                      <a:pt x="104" y="121"/>
                      <a:pt x="111" y="102"/>
                      <a:pt x="117" y="85"/>
                    </a:cubicBezTo>
                    <a:cubicBezTo>
                      <a:pt x="120" y="79"/>
                      <a:pt x="122" y="73"/>
                      <a:pt x="123" y="68"/>
                    </a:cubicBezTo>
                    <a:lnTo>
                      <a:pt x="28" y="0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1" name="Freeform 5750">
                <a:extLst>
                  <a:ext uri="{FF2B5EF4-FFF2-40B4-BE49-F238E27FC236}">
                    <a16:creationId xmlns:a16="http://schemas.microsoft.com/office/drawing/2014/main" id="{42185C42-7E4E-4192-923A-AF4EA15FBA1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2175"/>
                <a:ext cx="441" cy="533"/>
              </a:xfrm>
              <a:custGeom>
                <a:avLst/>
                <a:gdLst>
                  <a:gd name="T0" fmla="*/ 1030 w 134"/>
                  <a:gd name="T1" fmla="*/ 98 h 152"/>
                  <a:gd name="T2" fmla="*/ 237 w 134"/>
                  <a:gd name="T3" fmla="*/ 407 h 152"/>
                  <a:gd name="T4" fmla="*/ 66 w 134"/>
                  <a:gd name="T5" fmla="*/ 996 h 152"/>
                  <a:gd name="T6" fmla="*/ 497 w 134"/>
                  <a:gd name="T7" fmla="*/ 1722 h 152"/>
                  <a:gd name="T8" fmla="*/ 1007 w 134"/>
                  <a:gd name="T9" fmla="*/ 1795 h 152"/>
                  <a:gd name="T10" fmla="*/ 1376 w 134"/>
                  <a:gd name="T11" fmla="*/ 1340 h 152"/>
                  <a:gd name="T12" fmla="*/ 1386 w 134"/>
                  <a:gd name="T13" fmla="*/ 529 h 152"/>
                  <a:gd name="T14" fmla="*/ 1030 w 134"/>
                  <a:gd name="T15" fmla="*/ 98 h 152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134" h="152">
                    <a:moveTo>
                      <a:pt x="95" y="8"/>
                    </a:moveTo>
                    <a:cubicBezTo>
                      <a:pt x="66" y="0"/>
                      <a:pt x="37" y="21"/>
                      <a:pt x="22" y="33"/>
                    </a:cubicBezTo>
                    <a:cubicBezTo>
                      <a:pt x="4" y="47"/>
                      <a:pt x="0" y="59"/>
                      <a:pt x="6" y="81"/>
                    </a:cubicBezTo>
                    <a:cubicBezTo>
                      <a:pt x="10" y="96"/>
                      <a:pt x="7" y="113"/>
                      <a:pt x="46" y="140"/>
                    </a:cubicBezTo>
                    <a:cubicBezTo>
                      <a:pt x="59" y="152"/>
                      <a:pt x="79" y="152"/>
                      <a:pt x="93" y="146"/>
                    </a:cubicBezTo>
                    <a:cubicBezTo>
                      <a:pt x="114" y="136"/>
                      <a:pt x="122" y="132"/>
                      <a:pt x="127" y="109"/>
                    </a:cubicBezTo>
                    <a:cubicBezTo>
                      <a:pt x="131" y="88"/>
                      <a:pt x="134" y="64"/>
                      <a:pt x="128" y="43"/>
                    </a:cubicBezTo>
                    <a:cubicBezTo>
                      <a:pt x="124" y="27"/>
                      <a:pt x="108" y="14"/>
                      <a:pt x="95" y="8"/>
                    </a:cubicBezTo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2" name="Freeform 5751">
                <a:extLst>
                  <a:ext uri="{FF2B5EF4-FFF2-40B4-BE49-F238E27FC236}">
                    <a16:creationId xmlns:a16="http://schemas.microsoft.com/office/drawing/2014/main" id="{65F43864-B1C0-40CB-B98B-DF3C6888C5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225" y="2649"/>
                <a:ext cx="590" cy="551"/>
              </a:xfrm>
              <a:custGeom>
                <a:avLst/>
                <a:gdLst>
                  <a:gd name="T0" fmla="*/ 175 w 179"/>
                  <a:gd name="T1" fmla="*/ 874 h 157"/>
                  <a:gd name="T2" fmla="*/ 956 w 179"/>
                  <a:gd name="T3" fmla="*/ 1920 h 157"/>
                  <a:gd name="T4" fmla="*/ 1674 w 179"/>
                  <a:gd name="T5" fmla="*/ 1320 h 157"/>
                  <a:gd name="T6" fmla="*/ 175 w 179"/>
                  <a:gd name="T7" fmla="*/ 874 h 1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9" h="157">
                    <a:moveTo>
                      <a:pt x="16" y="71"/>
                    </a:moveTo>
                    <a:cubicBezTo>
                      <a:pt x="0" y="112"/>
                      <a:pt x="51" y="154"/>
                      <a:pt x="88" y="156"/>
                    </a:cubicBezTo>
                    <a:cubicBezTo>
                      <a:pt x="116" y="157"/>
                      <a:pt x="146" y="131"/>
                      <a:pt x="154" y="107"/>
                    </a:cubicBezTo>
                    <a:cubicBezTo>
                      <a:pt x="179" y="31"/>
                      <a:pt x="44" y="0"/>
                      <a:pt x="16" y="7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3" name="Freeform 5752">
                <a:extLst>
                  <a:ext uri="{FF2B5EF4-FFF2-40B4-BE49-F238E27FC236}">
                    <a16:creationId xmlns:a16="http://schemas.microsoft.com/office/drawing/2014/main" id="{43DF5E9A-41B2-451F-B3F6-17C1B1B47A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8" y="2498"/>
                <a:ext cx="352" cy="491"/>
              </a:xfrm>
              <a:custGeom>
                <a:avLst/>
                <a:gdLst>
                  <a:gd name="T0" fmla="*/ 0 w 107"/>
                  <a:gd name="T1" fmla="*/ 49 h 140"/>
                  <a:gd name="T2" fmla="*/ 0 w 107"/>
                  <a:gd name="T3" fmla="*/ 1722 h 140"/>
                  <a:gd name="T4" fmla="*/ 0 w 107"/>
                  <a:gd name="T5" fmla="*/ 49 h 14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7" h="140">
                    <a:moveTo>
                      <a:pt x="0" y="4"/>
                    </a:moveTo>
                    <a:cubicBezTo>
                      <a:pt x="0" y="140"/>
                      <a:pt x="0" y="140"/>
                      <a:pt x="0" y="140"/>
                    </a:cubicBezTo>
                    <a:cubicBezTo>
                      <a:pt x="107" y="118"/>
                      <a:pt x="40" y="0"/>
                      <a:pt x="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FFFFF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4" name="Freeform 5753">
                <a:extLst>
                  <a:ext uri="{FF2B5EF4-FFF2-40B4-BE49-F238E27FC236}">
                    <a16:creationId xmlns:a16="http://schemas.microsoft.com/office/drawing/2014/main" id="{216DA57E-E4FB-4649-89F7-180309A08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45" y="3091"/>
                <a:ext cx="359" cy="467"/>
              </a:xfrm>
              <a:custGeom>
                <a:avLst/>
                <a:gdLst>
                  <a:gd name="T0" fmla="*/ 86 w 109"/>
                  <a:gd name="T1" fmla="*/ 147 h 133"/>
                  <a:gd name="T2" fmla="*/ 293 w 109"/>
                  <a:gd name="T3" fmla="*/ 692 h 133"/>
                  <a:gd name="T4" fmla="*/ 1097 w 109"/>
                  <a:gd name="T5" fmla="*/ 1492 h 133"/>
                  <a:gd name="T6" fmla="*/ 804 w 109"/>
                  <a:gd name="T7" fmla="*/ 1011 h 133"/>
                  <a:gd name="T8" fmla="*/ 86 w 109"/>
                  <a:gd name="T9" fmla="*/ 147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9" h="133">
                    <a:moveTo>
                      <a:pt x="8" y="12"/>
                    </a:moveTo>
                    <a:cubicBezTo>
                      <a:pt x="0" y="23"/>
                      <a:pt x="2" y="32"/>
                      <a:pt x="27" y="56"/>
                    </a:cubicBezTo>
                    <a:cubicBezTo>
                      <a:pt x="52" y="80"/>
                      <a:pt x="93" y="133"/>
                      <a:pt x="101" y="121"/>
                    </a:cubicBezTo>
                    <a:cubicBezTo>
                      <a:pt x="109" y="109"/>
                      <a:pt x="90" y="99"/>
                      <a:pt x="74" y="82"/>
                    </a:cubicBezTo>
                    <a:cubicBezTo>
                      <a:pt x="58" y="65"/>
                      <a:pt x="17" y="0"/>
                      <a:pt x="8" y="12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5" name="Freeform 5754">
                <a:extLst>
                  <a:ext uri="{FF2B5EF4-FFF2-40B4-BE49-F238E27FC236}">
                    <a16:creationId xmlns:a16="http://schemas.microsoft.com/office/drawing/2014/main" id="{A044DF93-3A94-4FCB-A94A-5B34F171F3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16" y="2613"/>
                <a:ext cx="382" cy="467"/>
              </a:xfrm>
              <a:custGeom>
                <a:avLst/>
                <a:gdLst>
                  <a:gd name="T0" fmla="*/ 142 w 116"/>
                  <a:gd name="T1" fmla="*/ 147 h 133"/>
                  <a:gd name="T2" fmla="*/ 369 w 116"/>
                  <a:gd name="T3" fmla="*/ 692 h 133"/>
                  <a:gd name="T4" fmla="*/ 1172 w 116"/>
                  <a:gd name="T5" fmla="*/ 1492 h 133"/>
                  <a:gd name="T6" fmla="*/ 879 w 116"/>
                  <a:gd name="T7" fmla="*/ 1011 h 133"/>
                  <a:gd name="T8" fmla="*/ 142 w 116"/>
                  <a:gd name="T9" fmla="*/ 147 h 13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6" h="133">
                    <a:moveTo>
                      <a:pt x="13" y="12"/>
                    </a:moveTo>
                    <a:cubicBezTo>
                      <a:pt x="0" y="24"/>
                      <a:pt x="9" y="32"/>
                      <a:pt x="34" y="56"/>
                    </a:cubicBezTo>
                    <a:cubicBezTo>
                      <a:pt x="59" y="80"/>
                      <a:pt x="100" y="133"/>
                      <a:pt x="108" y="121"/>
                    </a:cubicBezTo>
                    <a:cubicBezTo>
                      <a:pt x="116" y="109"/>
                      <a:pt x="97" y="99"/>
                      <a:pt x="81" y="82"/>
                    </a:cubicBezTo>
                    <a:cubicBezTo>
                      <a:pt x="65" y="65"/>
                      <a:pt x="26" y="0"/>
                      <a:pt x="13" y="12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6" name="Freeform 5755">
                <a:extLst>
                  <a:ext uri="{FF2B5EF4-FFF2-40B4-BE49-F238E27FC236}">
                    <a16:creationId xmlns:a16="http://schemas.microsoft.com/office/drawing/2014/main" id="{44B986F1-5B2B-4C6D-8AE8-2FA2DBD12E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01" y="2936"/>
                <a:ext cx="204" cy="250"/>
              </a:xfrm>
              <a:custGeom>
                <a:avLst/>
                <a:gdLst>
                  <a:gd name="T0" fmla="*/ 421 w 62"/>
                  <a:gd name="T1" fmla="*/ 408 h 71"/>
                  <a:gd name="T2" fmla="*/ 596 w 62"/>
                  <a:gd name="T3" fmla="*/ 768 h 71"/>
                  <a:gd name="T4" fmla="*/ 283 w 62"/>
                  <a:gd name="T5" fmla="*/ 507 h 71"/>
                  <a:gd name="T6" fmla="*/ 109 w 62"/>
                  <a:gd name="T7" fmla="*/ 123 h 71"/>
                  <a:gd name="T8" fmla="*/ 421 w 62"/>
                  <a:gd name="T9" fmla="*/ 408 h 7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2" h="71">
                    <a:moveTo>
                      <a:pt x="39" y="33"/>
                    </a:moveTo>
                    <a:cubicBezTo>
                      <a:pt x="50" y="43"/>
                      <a:pt x="62" y="53"/>
                      <a:pt x="55" y="62"/>
                    </a:cubicBezTo>
                    <a:cubicBezTo>
                      <a:pt x="48" y="71"/>
                      <a:pt x="42" y="54"/>
                      <a:pt x="26" y="41"/>
                    </a:cubicBezTo>
                    <a:cubicBezTo>
                      <a:pt x="10" y="28"/>
                      <a:pt x="0" y="21"/>
                      <a:pt x="10" y="10"/>
                    </a:cubicBezTo>
                    <a:cubicBezTo>
                      <a:pt x="17" y="0"/>
                      <a:pt x="28" y="26"/>
                      <a:pt x="39" y="33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7" name="Freeform 5756">
                <a:extLst>
                  <a:ext uri="{FF2B5EF4-FFF2-40B4-BE49-F238E27FC236}">
                    <a16:creationId xmlns:a16="http://schemas.microsoft.com/office/drawing/2014/main" id="{00E59CBC-D741-4E5E-B371-2AA663F17C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9" y="3172"/>
                <a:ext cx="211" cy="252"/>
              </a:xfrm>
              <a:custGeom>
                <a:avLst/>
                <a:gdLst>
                  <a:gd name="T0" fmla="*/ 43 w 64"/>
                  <a:gd name="T1" fmla="*/ 98 h 72"/>
                  <a:gd name="T2" fmla="*/ 303 w 64"/>
                  <a:gd name="T3" fmla="*/ 662 h 72"/>
                  <a:gd name="T4" fmla="*/ 630 w 64"/>
                  <a:gd name="T5" fmla="*/ 798 h 72"/>
                  <a:gd name="T6" fmla="*/ 521 w 64"/>
                  <a:gd name="T7" fmla="*/ 455 h 72"/>
                  <a:gd name="T8" fmla="*/ 43 w 64"/>
                  <a:gd name="T9" fmla="*/ 98 h 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4" h="72">
                    <a:moveTo>
                      <a:pt x="4" y="8"/>
                    </a:moveTo>
                    <a:cubicBezTo>
                      <a:pt x="0" y="17"/>
                      <a:pt x="7" y="36"/>
                      <a:pt x="28" y="54"/>
                    </a:cubicBezTo>
                    <a:cubicBezTo>
                      <a:pt x="49" y="72"/>
                      <a:pt x="52" y="71"/>
                      <a:pt x="58" y="65"/>
                    </a:cubicBezTo>
                    <a:cubicBezTo>
                      <a:pt x="64" y="59"/>
                      <a:pt x="57" y="44"/>
                      <a:pt x="48" y="37"/>
                    </a:cubicBezTo>
                    <a:cubicBezTo>
                      <a:pt x="39" y="30"/>
                      <a:pt x="16" y="0"/>
                      <a:pt x="4" y="8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8" name="Freeform 5757">
                <a:extLst>
                  <a:ext uri="{FF2B5EF4-FFF2-40B4-BE49-F238E27FC236}">
                    <a16:creationId xmlns:a16="http://schemas.microsoft.com/office/drawing/2014/main" id="{E1D8C947-7F1F-46CB-836A-28F336DEC2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28" y="2564"/>
                <a:ext cx="260" cy="246"/>
              </a:xfrm>
              <a:custGeom>
                <a:avLst/>
                <a:gdLst>
                  <a:gd name="T0" fmla="*/ 237 w 79"/>
                  <a:gd name="T1" fmla="*/ 25 h 70"/>
                  <a:gd name="T2" fmla="*/ 260 w 79"/>
                  <a:gd name="T3" fmla="*/ 358 h 70"/>
                  <a:gd name="T4" fmla="*/ 714 w 79"/>
                  <a:gd name="T5" fmla="*/ 766 h 70"/>
                  <a:gd name="T6" fmla="*/ 467 w 79"/>
                  <a:gd name="T7" fmla="*/ 221 h 70"/>
                  <a:gd name="T8" fmla="*/ 237 w 79"/>
                  <a:gd name="T9" fmla="*/ 25 h 7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9" h="70">
                    <a:moveTo>
                      <a:pt x="22" y="2"/>
                    </a:moveTo>
                    <a:cubicBezTo>
                      <a:pt x="0" y="6"/>
                      <a:pt x="17" y="21"/>
                      <a:pt x="24" y="29"/>
                    </a:cubicBezTo>
                    <a:cubicBezTo>
                      <a:pt x="30" y="35"/>
                      <a:pt x="58" y="70"/>
                      <a:pt x="66" y="62"/>
                    </a:cubicBezTo>
                    <a:cubicBezTo>
                      <a:pt x="79" y="49"/>
                      <a:pt x="50" y="25"/>
                      <a:pt x="43" y="18"/>
                    </a:cubicBezTo>
                    <a:cubicBezTo>
                      <a:pt x="37" y="13"/>
                      <a:pt x="30" y="0"/>
                      <a:pt x="22" y="2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19" name="Freeform 5758">
                <a:extLst>
                  <a:ext uri="{FF2B5EF4-FFF2-40B4-BE49-F238E27FC236}">
                    <a16:creationId xmlns:a16="http://schemas.microsoft.com/office/drawing/2014/main" id="{A1E14DBB-6E09-4679-AEDF-0FFCB91B32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89" y="2803"/>
                <a:ext cx="208" cy="197"/>
              </a:xfrm>
              <a:custGeom>
                <a:avLst/>
                <a:gdLst>
                  <a:gd name="T0" fmla="*/ 56 w 63"/>
                  <a:gd name="T1" fmla="*/ 123 h 56"/>
                  <a:gd name="T2" fmla="*/ 383 w 63"/>
                  <a:gd name="T3" fmla="*/ 570 h 56"/>
                  <a:gd name="T4" fmla="*/ 601 w 63"/>
                  <a:gd name="T5" fmla="*/ 556 h 56"/>
                  <a:gd name="T6" fmla="*/ 350 w 63"/>
                  <a:gd name="T7" fmla="*/ 172 h 56"/>
                  <a:gd name="T8" fmla="*/ 175 w 63"/>
                  <a:gd name="T9" fmla="*/ 25 h 56"/>
                  <a:gd name="T10" fmla="*/ 56 w 63"/>
                  <a:gd name="T11" fmla="*/ 123 h 5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63" h="56">
                    <a:moveTo>
                      <a:pt x="5" y="10"/>
                    </a:moveTo>
                    <a:cubicBezTo>
                      <a:pt x="10" y="25"/>
                      <a:pt x="24" y="36"/>
                      <a:pt x="35" y="46"/>
                    </a:cubicBezTo>
                    <a:cubicBezTo>
                      <a:pt x="43" y="53"/>
                      <a:pt x="48" y="56"/>
                      <a:pt x="55" y="45"/>
                    </a:cubicBezTo>
                    <a:cubicBezTo>
                      <a:pt x="63" y="29"/>
                      <a:pt x="44" y="22"/>
                      <a:pt x="32" y="14"/>
                    </a:cubicBezTo>
                    <a:cubicBezTo>
                      <a:pt x="27" y="10"/>
                      <a:pt x="22" y="3"/>
                      <a:pt x="16" y="2"/>
                    </a:cubicBezTo>
                    <a:cubicBezTo>
                      <a:pt x="9" y="0"/>
                      <a:pt x="0" y="1"/>
                      <a:pt x="5" y="10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0" name="Freeform 5759">
                <a:extLst>
                  <a:ext uri="{FF2B5EF4-FFF2-40B4-BE49-F238E27FC236}">
                    <a16:creationId xmlns:a16="http://schemas.microsoft.com/office/drawing/2014/main" id="{EB49DEC5-5E82-4B3E-8075-B59DE7B207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4" y="2733"/>
                <a:ext cx="260" cy="196"/>
              </a:xfrm>
              <a:custGeom>
                <a:avLst/>
                <a:gdLst>
                  <a:gd name="T0" fmla="*/ 520 w 79"/>
                  <a:gd name="T1" fmla="*/ 651 h 56"/>
                  <a:gd name="T2" fmla="*/ 638 w 79"/>
                  <a:gd name="T3" fmla="*/ 417 h 56"/>
                  <a:gd name="T4" fmla="*/ 444 w 79"/>
                  <a:gd name="T5" fmla="*/ 259 h 56"/>
                  <a:gd name="T6" fmla="*/ 217 w 79"/>
                  <a:gd name="T7" fmla="*/ 39 h 56"/>
                  <a:gd name="T8" fmla="*/ 43 w 79"/>
                  <a:gd name="T9" fmla="*/ 98 h 56"/>
                  <a:gd name="T10" fmla="*/ 151 w 79"/>
                  <a:gd name="T11" fmla="*/ 343 h 56"/>
                  <a:gd name="T12" fmla="*/ 402 w 79"/>
                  <a:gd name="T13" fmla="*/ 676 h 56"/>
                  <a:gd name="T14" fmla="*/ 520 w 79"/>
                  <a:gd name="T15" fmla="*/ 651 h 5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79" h="56">
                    <a:moveTo>
                      <a:pt x="48" y="53"/>
                    </a:moveTo>
                    <a:cubicBezTo>
                      <a:pt x="61" y="45"/>
                      <a:pt x="79" y="51"/>
                      <a:pt x="59" y="34"/>
                    </a:cubicBezTo>
                    <a:cubicBezTo>
                      <a:pt x="53" y="29"/>
                      <a:pt x="47" y="25"/>
                      <a:pt x="41" y="21"/>
                    </a:cubicBezTo>
                    <a:cubicBezTo>
                      <a:pt x="34" y="16"/>
                      <a:pt x="27" y="6"/>
                      <a:pt x="20" y="3"/>
                    </a:cubicBezTo>
                    <a:cubicBezTo>
                      <a:pt x="14" y="0"/>
                      <a:pt x="7" y="1"/>
                      <a:pt x="4" y="8"/>
                    </a:cubicBezTo>
                    <a:cubicBezTo>
                      <a:pt x="0" y="17"/>
                      <a:pt x="9" y="22"/>
                      <a:pt x="14" y="28"/>
                    </a:cubicBezTo>
                    <a:cubicBezTo>
                      <a:pt x="21" y="37"/>
                      <a:pt x="26" y="51"/>
                      <a:pt x="37" y="55"/>
                    </a:cubicBezTo>
                    <a:cubicBezTo>
                      <a:pt x="43" y="56"/>
                      <a:pt x="48" y="53"/>
                      <a:pt x="48" y="53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1" name="Freeform 5760">
                <a:extLst>
                  <a:ext uri="{FF2B5EF4-FFF2-40B4-BE49-F238E27FC236}">
                    <a16:creationId xmlns:a16="http://schemas.microsoft.com/office/drawing/2014/main" id="{93F748C6-5E93-42FF-AE39-D0D2B79C97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2789"/>
                <a:ext cx="131" cy="109"/>
              </a:xfrm>
              <a:custGeom>
                <a:avLst/>
                <a:gdLst>
                  <a:gd name="T0" fmla="*/ 0 w 40"/>
                  <a:gd name="T1" fmla="*/ 0 h 31"/>
                  <a:gd name="T2" fmla="*/ 269 w 40"/>
                  <a:gd name="T3" fmla="*/ 383 h 31"/>
                  <a:gd name="T4" fmla="*/ 160 w 40"/>
                  <a:gd name="T5" fmla="*/ 162 h 3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0" h="31">
                    <a:moveTo>
                      <a:pt x="0" y="0"/>
                    </a:moveTo>
                    <a:cubicBezTo>
                      <a:pt x="8" y="8"/>
                      <a:pt x="19" y="21"/>
                      <a:pt x="25" y="31"/>
                    </a:cubicBezTo>
                    <a:cubicBezTo>
                      <a:pt x="40" y="29"/>
                      <a:pt x="18" y="16"/>
                      <a:pt x="15" y="1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2" name="Freeform 5761">
                <a:extLst>
                  <a:ext uri="{FF2B5EF4-FFF2-40B4-BE49-F238E27FC236}">
                    <a16:creationId xmlns:a16="http://schemas.microsoft.com/office/drawing/2014/main" id="{FDD642FF-68B7-4B0D-ADCF-811C175E6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97" y="2736"/>
                <a:ext cx="135" cy="165"/>
              </a:xfrm>
              <a:custGeom>
                <a:avLst/>
                <a:gdLst>
                  <a:gd name="T0" fmla="*/ 445 w 41"/>
                  <a:gd name="T1" fmla="*/ 579 h 47"/>
                  <a:gd name="T2" fmla="*/ 0 w 41"/>
                  <a:gd name="T3" fmla="*/ 0 h 47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1" h="47">
                    <a:moveTo>
                      <a:pt x="41" y="47"/>
                    </a:moveTo>
                    <a:cubicBezTo>
                      <a:pt x="28" y="32"/>
                      <a:pt x="14" y="16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3" name="Freeform 5762">
                <a:extLst>
                  <a:ext uri="{FF2B5EF4-FFF2-40B4-BE49-F238E27FC236}">
                    <a16:creationId xmlns:a16="http://schemas.microsoft.com/office/drawing/2014/main" id="{E15A8EFE-0558-4758-A8A7-A28ABE382A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90" y="3070"/>
                <a:ext cx="62" cy="73"/>
              </a:xfrm>
              <a:custGeom>
                <a:avLst/>
                <a:gdLst>
                  <a:gd name="T0" fmla="*/ 0 w 19"/>
                  <a:gd name="T1" fmla="*/ 10 h 21"/>
                  <a:gd name="T2" fmla="*/ 170 w 19"/>
                  <a:gd name="T3" fmla="*/ 254 h 21"/>
                  <a:gd name="T4" fmla="*/ 23 w 19"/>
                  <a:gd name="T5" fmla="*/ 0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1">
                    <a:moveTo>
                      <a:pt x="0" y="1"/>
                    </a:moveTo>
                    <a:cubicBezTo>
                      <a:pt x="6" y="8"/>
                      <a:pt x="10" y="15"/>
                      <a:pt x="16" y="21"/>
                    </a:cubicBezTo>
                    <a:cubicBezTo>
                      <a:pt x="19" y="15"/>
                      <a:pt x="8" y="2"/>
                      <a:pt x="2" y="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4" name="Freeform 5763">
                <a:extLst>
                  <a:ext uri="{FF2B5EF4-FFF2-40B4-BE49-F238E27FC236}">
                    <a16:creationId xmlns:a16="http://schemas.microsoft.com/office/drawing/2014/main" id="{8EBF1B8B-7294-4851-9074-386E6A8C9A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3" y="3073"/>
                <a:ext cx="76" cy="88"/>
              </a:xfrm>
              <a:custGeom>
                <a:avLst/>
                <a:gdLst>
                  <a:gd name="T0" fmla="*/ 251 w 23"/>
                  <a:gd name="T1" fmla="*/ 310 h 25"/>
                  <a:gd name="T2" fmla="*/ 0 w 23"/>
                  <a:gd name="T3" fmla="*/ 0 h 2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3" h="25">
                    <a:moveTo>
                      <a:pt x="23" y="25"/>
                    </a:moveTo>
                    <a:cubicBezTo>
                      <a:pt x="17" y="19"/>
                      <a:pt x="9" y="10"/>
                      <a:pt x="0" y="0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5" name="Freeform 5764">
                <a:extLst>
                  <a:ext uri="{FF2B5EF4-FFF2-40B4-BE49-F238E27FC236}">
                    <a16:creationId xmlns:a16="http://schemas.microsoft.com/office/drawing/2014/main" id="{F163434F-5A28-4731-B4EE-211FC849C4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2585"/>
                <a:ext cx="293" cy="376"/>
              </a:xfrm>
              <a:custGeom>
                <a:avLst/>
                <a:gdLst>
                  <a:gd name="T0" fmla="*/ 217 w 89"/>
                  <a:gd name="T1" fmla="*/ 88 h 107"/>
                  <a:gd name="T2" fmla="*/ 747 w 89"/>
                  <a:gd name="T3" fmla="*/ 777 h 107"/>
                  <a:gd name="T4" fmla="*/ 955 w 89"/>
                  <a:gd name="T5" fmla="*/ 1135 h 107"/>
                  <a:gd name="T6" fmla="*/ 823 w 89"/>
                  <a:gd name="T7" fmla="*/ 1233 h 107"/>
                  <a:gd name="T8" fmla="*/ 705 w 89"/>
                  <a:gd name="T9" fmla="*/ 1051 h 107"/>
                  <a:gd name="T10" fmla="*/ 421 w 89"/>
                  <a:gd name="T11" fmla="*/ 678 h 107"/>
                  <a:gd name="T12" fmla="*/ 99 w 89"/>
                  <a:gd name="T13" fmla="*/ 295 h 107"/>
                  <a:gd name="T14" fmla="*/ 10 w 89"/>
                  <a:gd name="T15" fmla="*/ 137 h 107"/>
                  <a:gd name="T16" fmla="*/ 142 w 89"/>
                  <a:gd name="T17" fmla="*/ 14 h 107"/>
                  <a:gd name="T18" fmla="*/ 217 w 89"/>
                  <a:gd name="T19" fmla="*/ 88 h 107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60000 65536"/>
                  <a:gd name="T28" fmla="*/ 0 60000 65536"/>
                  <a:gd name="T29" fmla="*/ 0 60000 65536"/>
                </a:gdLst>
                <a:ahLst/>
                <a:cxnLst>
                  <a:cxn ang="T20">
                    <a:pos x="T0" y="T1"/>
                  </a:cxn>
                  <a:cxn ang="T21">
                    <a:pos x="T2" y="T3"/>
                  </a:cxn>
                  <a:cxn ang="T22">
                    <a:pos x="T4" y="T5"/>
                  </a:cxn>
                  <a:cxn ang="T23">
                    <a:pos x="T6" y="T7"/>
                  </a:cxn>
                  <a:cxn ang="T24">
                    <a:pos x="T8" y="T9"/>
                  </a:cxn>
                  <a:cxn ang="T25">
                    <a:pos x="T10" y="T11"/>
                  </a:cxn>
                  <a:cxn ang="T26">
                    <a:pos x="T12" y="T13"/>
                  </a:cxn>
                  <a:cxn ang="T27">
                    <a:pos x="T14" y="T15"/>
                  </a:cxn>
                  <a:cxn ang="T28">
                    <a:pos x="T16" y="T17"/>
                  </a:cxn>
                  <a:cxn ang="T29">
                    <a:pos x="T18" y="T19"/>
                  </a:cxn>
                </a:cxnLst>
                <a:rect l="0" t="0" r="r" b="b"/>
                <a:pathLst>
                  <a:path w="89" h="107">
                    <a:moveTo>
                      <a:pt x="20" y="7"/>
                    </a:moveTo>
                    <a:cubicBezTo>
                      <a:pt x="34" y="24"/>
                      <a:pt x="53" y="44"/>
                      <a:pt x="69" y="63"/>
                    </a:cubicBezTo>
                    <a:cubicBezTo>
                      <a:pt x="78" y="74"/>
                      <a:pt x="86" y="76"/>
                      <a:pt x="88" y="92"/>
                    </a:cubicBezTo>
                    <a:cubicBezTo>
                      <a:pt x="89" y="101"/>
                      <a:pt x="83" y="107"/>
                      <a:pt x="76" y="100"/>
                    </a:cubicBezTo>
                    <a:cubicBezTo>
                      <a:pt x="68" y="94"/>
                      <a:pt x="71" y="94"/>
                      <a:pt x="65" y="85"/>
                    </a:cubicBezTo>
                    <a:cubicBezTo>
                      <a:pt x="57" y="74"/>
                      <a:pt x="49" y="64"/>
                      <a:pt x="39" y="55"/>
                    </a:cubicBezTo>
                    <a:cubicBezTo>
                      <a:pt x="29" y="45"/>
                      <a:pt x="19" y="35"/>
                      <a:pt x="9" y="24"/>
                    </a:cubicBezTo>
                    <a:cubicBezTo>
                      <a:pt x="6" y="20"/>
                      <a:pt x="0" y="16"/>
                      <a:pt x="1" y="11"/>
                    </a:cubicBezTo>
                    <a:cubicBezTo>
                      <a:pt x="2" y="6"/>
                      <a:pt x="8" y="0"/>
                      <a:pt x="13" y="1"/>
                    </a:cubicBezTo>
                    <a:cubicBezTo>
                      <a:pt x="15" y="2"/>
                      <a:pt x="17" y="4"/>
                      <a:pt x="20" y="7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6" name="Freeform 5765">
                <a:extLst>
                  <a:ext uri="{FF2B5EF4-FFF2-40B4-BE49-F238E27FC236}">
                    <a16:creationId xmlns:a16="http://schemas.microsoft.com/office/drawing/2014/main" id="{C1A2B38E-4699-4BF3-ADF5-9B95C4B489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55" y="2649"/>
                <a:ext cx="132" cy="147"/>
              </a:xfrm>
              <a:custGeom>
                <a:avLst/>
                <a:gdLst>
                  <a:gd name="T0" fmla="*/ 109 w 40"/>
                  <a:gd name="T1" fmla="*/ 49 h 42"/>
                  <a:gd name="T2" fmla="*/ 383 w 40"/>
                  <a:gd name="T3" fmla="*/ 466 h 42"/>
                  <a:gd name="T4" fmla="*/ 43 w 40"/>
                  <a:gd name="T5" fmla="*/ 123 h 42"/>
                  <a:gd name="T6" fmla="*/ 109 w 40"/>
                  <a:gd name="T7" fmla="*/ 49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0" h="42">
                    <a:moveTo>
                      <a:pt x="10" y="4"/>
                    </a:moveTo>
                    <a:cubicBezTo>
                      <a:pt x="18" y="9"/>
                      <a:pt x="40" y="33"/>
                      <a:pt x="35" y="38"/>
                    </a:cubicBezTo>
                    <a:cubicBezTo>
                      <a:pt x="30" y="42"/>
                      <a:pt x="10" y="22"/>
                      <a:pt x="4" y="10"/>
                    </a:cubicBezTo>
                    <a:cubicBezTo>
                      <a:pt x="0" y="1"/>
                      <a:pt x="4" y="0"/>
                      <a:pt x="10" y="4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7" name="Freeform 5766">
                <a:extLst>
                  <a:ext uri="{FF2B5EF4-FFF2-40B4-BE49-F238E27FC236}">
                    <a16:creationId xmlns:a16="http://schemas.microsoft.com/office/drawing/2014/main" id="{3B4039FF-1388-4BBC-9849-67505C7F628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0" y="2813"/>
                <a:ext cx="122" cy="201"/>
              </a:xfrm>
              <a:custGeom>
                <a:avLst/>
                <a:gdLst>
                  <a:gd name="T0" fmla="*/ 53 w 37"/>
                  <a:gd name="T1" fmla="*/ 49 h 57"/>
                  <a:gd name="T2" fmla="*/ 392 w 37"/>
                  <a:gd name="T3" fmla="*/ 536 h 57"/>
                  <a:gd name="T4" fmla="*/ 99 w 37"/>
                  <a:gd name="T5" fmla="*/ 261 h 57"/>
                  <a:gd name="T6" fmla="*/ 53 w 37"/>
                  <a:gd name="T7" fmla="*/ 49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7" h="57">
                    <a:moveTo>
                      <a:pt x="5" y="4"/>
                    </a:moveTo>
                    <a:cubicBezTo>
                      <a:pt x="10" y="0"/>
                      <a:pt x="37" y="37"/>
                      <a:pt x="36" y="43"/>
                    </a:cubicBezTo>
                    <a:cubicBezTo>
                      <a:pt x="34" y="57"/>
                      <a:pt x="18" y="35"/>
                      <a:pt x="9" y="21"/>
                    </a:cubicBezTo>
                    <a:cubicBezTo>
                      <a:pt x="6" y="16"/>
                      <a:pt x="0" y="8"/>
                      <a:pt x="5" y="4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8" name="Freeform 5767">
                <a:extLst>
                  <a:ext uri="{FF2B5EF4-FFF2-40B4-BE49-F238E27FC236}">
                    <a16:creationId xmlns:a16="http://schemas.microsoft.com/office/drawing/2014/main" id="{E94C8D46-92B3-417F-B673-0760CABB62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62" y="2631"/>
                <a:ext cx="76" cy="77"/>
              </a:xfrm>
              <a:custGeom>
                <a:avLst/>
                <a:gdLst>
                  <a:gd name="T0" fmla="*/ 0 w 23"/>
                  <a:gd name="T1" fmla="*/ 63 h 22"/>
                  <a:gd name="T2" fmla="*/ 165 w 23"/>
                  <a:gd name="T3" fmla="*/ 270 h 22"/>
                  <a:gd name="T4" fmla="*/ 185 w 23"/>
                  <a:gd name="T5" fmla="*/ 123 h 22"/>
                  <a:gd name="T6" fmla="*/ 43 w 23"/>
                  <a:gd name="T7" fmla="*/ 14 h 22"/>
                  <a:gd name="T8" fmla="*/ 0 w 23"/>
                  <a:gd name="T9" fmla="*/ 63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3" h="22">
                    <a:moveTo>
                      <a:pt x="0" y="5"/>
                    </a:moveTo>
                    <a:cubicBezTo>
                      <a:pt x="1" y="12"/>
                      <a:pt x="9" y="22"/>
                      <a:pt x="15" y="22"/>
                    </a:cubicBezTo>
                    <a:cubicBezTo>
                      <a:pt x="23" y="21"/>
                      <a:pt x="18" y="12"/>
                      <a:pt x="17" y="10"/>
                    </a:cubicBezTo>
                    <a:cubicBezTo>
                      <a:pt x="13" y="5"/>
                      <a:pt x="8" y="0"/>
                      <a:pt x="4" y="1"/>
                    </a:cubicBezTo>
                    <a:cubicBezTo>
                      <a:pt x="3" y="1"/>
                      <a:pt x="0" y="3"/>
                      <a:pt x="0" y="5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29" name="Freeform 5768">
                <a:extLst>
                  <a:ext uri="{FF2B5EF4-FFF2-40B4-BE49-F238E27FC236}">
                    <a16:creationId xmlns:a16="http://schemas.microsoft.com/office/drawing/2014/main" id="{3950B014-4830-4CCF-8623-42A7BD42CB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0" y="2866"/>
                <a:ext cx="325" cy="313"/>
              </a:xfrm>
              <a:custGeom>
                <a:avLst/>
                <a:gdLst>
                  <a:gd name="T0" fmla="*/ 463 w 99"/>
                  <a:gd name="T1" fmla="*/ 162 h 89"/>
                  <a:gd name="T2" fmla="*/ 916 w 99"/>
                  <a:gd name="T3" fmla="*/ 679 h 89"/>
                  <a:gd name="T4" fmla="*/ 1057 w 99"/>
                  <a:gd name="T5" fmla="*/ 914 h 89"/>
                  <a:gd name="T6" fmla="*/ 949 w 99"/>
                  <a:gd name="T7" fmla="*/ 1037 h 89"/>
                  <a:gd name="T8" fmla="*/ 808 w 99"/>
                  <a:gd name="T9" fmla="*/ 830 h 89"/>
                  <a:gd name="T10" fmla="*/ 614 w 99"/>
                  <a:gd name="T11" fmla="*/ 605 h 89"/>
                  <a:gd name="T12" fmla="*/ 302 w 99"/>
                  <a:gd name="T13" fmla="*/ 0 h 89"/>
                  <a:gd name="T14" fmla="*/ 463 w 99"/>
                  <a:gd name="T15" fmla="*/ 162 h 89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0" t="0" r="r" b="b"/>
                <a:pathLst>
                  <a:path w="99" h="89">
                    <a:moveTo>
                      <a:pt x="43" y="13"/>
                    </a:moveTo>
                    <a:cubicBezTo>
                      <a:pt x="62" y="30"/>
                      <a:pt x="66" y="39"/>
                      <a:pt x="85" y="55"/>
                    </a:cubicBezTo>
                    <a:cubicBezTo>
                      <a:pt x="92" y="61"/>
                      <a:pt x="99" y="64"/>
                      <a:pt x="98" y="74"/>
                    </a:cubicBezTo>
                    <a:cubicBezTo>
                      <a:pt x="97" y="82"/>
                      <a:pt x="97" y="89"/>
                      <a:pt x="88" y="84"/>
                    </a:cubicBezTo>
                    <a:cubicBezTo>
                      <a:pt x="82" y="80"/>
                      <a:pt x="80" y="73"/>
                      <a:pt x="75" y="67"/>
                    </a:cubicBezTo>
                    <a:cubicBezTo>
                      <a:pt x="68" y="59"/>
                      <a:pt x="65" y="56"/>
                      <a:pt x="57" y="49"/>
                    </a:cubicBezTo>
                    <a:cubicBezTo>
                      <a:pt x="51" y="44"/>
                      <a:pt x="0" y="0"/>
                      <a:pt x="28" y="0"/>
                    </a:cubicBezTo>
                    <a:cubicBezTo>
                      <a:pt x="35" y="0"/>
                      <a:pt x="37" y="7"/>
                      <a:pt x="43" y="13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0" name="Freeform 5769">
                <a:extLst>
                  <a:ext uri="{FF2B5EF4-FFF2-40B4-BE49-F238E27FC236}">
                    <a16:creationId xmlns:a16="http://schemas.microsoft.com/office/drawing/2014/main" id="{4C6F1A10-C720-4EB9-B440-2B8FD41BD4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67" y="2768"/>
                <a:ext cx="151" cy="239"/>
              </a:xfrm>
              <a:custGeom>
                <a:avLst/>
                <a:gdLst>
                  <a:gd name="T0" fmla="*/ 151 w 46"/>
                  <a:gd name="T1" fmla="*/ 186 h 68"/>
                  <a:gd name="T2" fmla="*/ 292 w 46"/>
                  <a:gd name="T3" fmla="*/ 496 h 68"/>
                  <a:gd name="T4" fmla="*/ 387 w 46"/>
                  <a:gd name="T5" fmla="*/ 815 h 68"/>
                  <a:gd name="T6" fmla="*/ 43 w 46"/>
                  <a:gd name="T7" fmla="*/ 520 h 68"/>
                  <a:gd name="T8" fmla="*/ 151 w 46"/>
                  <a:gd name="T9" fmla="*/ 186 h 6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46" h="68">
                    <a:moveTo>
                      <a:pt x="14" y="15"/>
                    </a:moveTo>
                    <a:cubicBezTo>
                      <a:pt x="16" y="19"/>
                      <a:pt x="20" y="30"/>
                      <a:pt x="27" y="40"/>
                    </a:cubicBezTo>
                    <a:cubicBezTo>
                      <a:pt x="30" y="44"/>
                      <a:pt x="46" y="62"/>
                      <a:pt x="36" y="66"/>
                    </a:cubicBezTo>
                    <a:cubicBezTo>
                      <a:pt x="29" y="68"/>
                      <a:pt x="7" y="47"/>
                      <a:pt x="4" y="42"/>
                    </a:cubicBezTo>
                    <a:cubicBezTo>
                      <a:pt x="0" y="32"/>
                      <a:pt x="8" y="0"/>
                      <a:pt x="14" y="15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1" name="Freeform 5770">
                <a:extLst>
                  <a:ext uri="{FF2B5EF4-FFF2-40B4-BE49-F238E27FC236}">
                    <a16:creationId xmlns:a16="http://schemas.microsoft.com/office/drawing/2014/main" id="{57DDECA7-48FF-4341-BD9C-55AD8D8DE8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3042"/>
                <a:ext cx="257" cy="252"/>
              </a:xfrm>
              <a:custGeom>
                <a:avLst/>
                <a:gdLst>
                  <a:gd name="T0" fmla="*/ 194 w 78"/>
                  <a:gd name="T1" fmla="*/ 14 h 72"/>
                  <a:gd name="T2" fmla="*/ 283 w 78"/>
                  <a:gd name="T3" fmla="*/ 368 h 72"/>
                  <a:gd name="T4" fmla="*/ 662 w 78"/>
                  <a:gd name="T5" fmla="*/ 833 h 72"/>
                  <a:gd name="T6" fmla="*/ 695 w 78"/>
                  <a:gd name="T7" fmla="*/ 539 h 72"/>
                  <a:gd name="T8" fmla="*/ 435 w 78"/>
                  <a:gd name="T9" fmla="*/ 259 h 72"/>
                  <a:gd name="T10" fmla="*/ 194 w 78"/>
                  <a:gd name="T11" fmla="*/ 14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72">
                    <a:moveTo>
                      <a:pt x="18" y="1"/>
                    </a:moveTo>
                    <a:cubicBezTo>
                      <a:pt x="0" y="1"/>
                      <a:pt x="22" y="26"/>
                      <a:pt x="26" y="30"/>
                    </a:cubicBezTo>
                    <a:cubicBezTo>
                      <a:pt x="34" y="39"/>
                      <a:pt x="49" y="65"/>
                      <a:pt x="61" y="68"/>
                    </a:cubicBezTo>
                    <a:cubicBezTo>
                      <a:pt x="78" y="72"/>
                      <a:pt x="70" y="51"/>
                      <a:pt x="64" y="44"/>
                    </a:cubicBezTo>
                    <a:cubicBezTo>
                      <a:pt x="57" y="36"/>
                      <a:pt x="48" y="30"/>
                      <a:pt x="40" y="21"/>
                    </a:cubicBezTo>
                    <a:cubicBezTo>
                      <a:pt x="34" y="15"/>
                      <a:pt x="28" y="0"/>
                      <a:pt x="18" y="1"/>
                    </a:cubicBezTo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2" name="Freeform 5771">
                <a:extLst>
                  <a:ext uri="{FF2B5EF4-FFF2-40B4-BE49-F238E27FC236}">
                    <a16:creationId xmlns:a16="http://schemas.microsoft.com/office/drawing/2014/main" id="{F501BCDA-FEB5-4132-AD53-108E7EF68B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72" y="3042"/>
                <a:ext cx="257" cy="252"/>
              </a:xfrm>
              <a:custGeom>
                <a:avLst/>
                <a:gdLst>
                  <a:gd name="T0" fmla="*/ 194 w 78"/>
                  <a:gd name="T1" fmla="*/ 14 h 72"/>
                  <a:gd name="T2" fmla="*/ 283 w 78"/>
                  <a:gd name="T3" fmla="*/ 368 h 72"/>
                  <a:gd name="T4" fmla="*/ 662 w 78"/>
                  <a:gd name="T5" fmla="*/ 833 h 72"/>
                  <a:gd name="T6" fmla="*/ 695 w 78"/>
                  <a:gd name="T7" fmla="*/ 539 h 72"/>
                  <a:gd name="T8" fmla="*/ 435 w 78"/>
                  <a:gd name="T9" fmla="*/ 259 h 72"/>
                  <a:gd name="T10" fmla="*/ 194 w 78"/>
                  <a:gd name="T11" fmla="*/ 14 h 72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78" h="72">
                    <a:moveTo>
                      <a:pt x="18" y="1"/>
                    </a:moveTo>
                    <a:cubicBezTo>
                      <a:pt x="0" y="1"/>
                      <a:pt x="22" y="26"/>
                      <a:pt x="26" y="30"/>
                    </a:cubicBezTo>
                    <a:cubicBezTo>
                      <a:pt x="34" y="39"/>
                      <a:pt x="49" y="65"/>
                      <a:pt x="61" y="68"/>
                    </a:cubicBezTo>
                    <a:cubicBezTo>
                      <a:pt x="78" y="72"/>
                      <a:pt x="70" y="51"/>
                      <a:pt x="64" y="44"/>
                    </a:cubicBezTo>
                    <a:cubicBezTo>
                      <a:pt x="57" y="36"/>
                      <a:pt x="48" y="30"/>
                      <a:pt x="40" y="21"/>
                    </a:cubicBezTo>
                    <a:cubicBezTo>
                      <a:pt x="34" y="15"/>
                      <a:pt x="28" y="0"/>
                      <a:pt x="18" y="1"/>
                    </a:cubicBezTo>
                  </a:path>
                </a:pathLst>
              </a:custGeom>
              <a:noFill/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3" name="Freeform 5772">
                <a:extLst>
                  <a:ext uri="{FF2B5EF4-FFF2-40B4-BE49-F238E27FC236}">
                    <a16:creationId xmlns:a16="http://schemas.microsoft.com/office/drawing/2014/main" id="{DE081D30-385D-40DC-BBC9-C1FE6131C6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1" y="3080"/>
                <a:ext cx="142" cy="186"/>
              </a:xfrm>
              <a:custGeom>
                <a:avLst/>
                <a:gdLst>
                  <a:gd name="T0" fmla="*/ 0 w 43"/>
                  <a:gd name="T1" fmla="*/ 0 h 53"/>
                  <a:gd name="T2" fmla="*/ 228 w 43"/>
                  <a:gd name="T3" fmla="*/ 393 h 53"/>
                  <a:gd name="T4" fmla="*/ 459 w 43"/>
                  <a:gd name="T5" fmla="*/ 639 h 53"/>
                  <a:gd name="T6" fmla="*/ 469 w 43"/>
                  <a:gd name="T7" fmla="*/ 614 h 53"/>
                  <a:gd name="T8" fmla="*/ 274 w 43"/>
                  <a:gd name="T9" fmla="*/ 358 h 53"/>
                  <a:gd name="T10" fmla="*/ 76 w 43"/>
                  <a:gd name="T11" fmla="*/ 88 h 53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43" h="53">
                    <a:moveTo>
                      <a:pt x="0" y="0"/>
                    </a:moveTo>
                    <a:cubicBezTo>
                      <a:pt x="3" y="12"/>
                      <a:pt x="15" y="22"/>
                      <a:pt x="21" y="32"/>
                    </a:cubicBezTo>
                    <a:cubicBezTo>
                      <a:pt x="26" y="39"/>
                      <a:pt x="32" y="53"/>
                      <a:pt x="42" y="52"/>
                    </a:cubicBezTo>
                    <a:cubicBezTo>
                      <a:pt x="43" y="51"/>
                      <a:pt x="43" y="51"/>
                      <a:pt x="43" y="50"/>
                    </a:cubicBezTo>
                    <a:cubicBezTo>
                      <a:pt x="37" y="43"/>
                      <a:pt x="31" y="36"/>
                      <a:pt x="25" y="29"/>
                    </a:cubicBezTo>
                    <a:cubicBezTo>
                      <a:pt x="20" y="23"/>
                      <a:pt x="14" y="11"/>
                      <a:pt x="7" y="7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4" name="Freeform 5773">
                <a:extLst>
                  <a:ext uri="{FF2B5EF4-FFF2-40B4-BE49-F238E27FC236}">
                    <a16:creationId xmlns:a16="http://schemas.microsoft.com/office/drawing/2014/main" id="{9FB7008F-1B33-4A8F-BDB4-A6E3BE0B39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3" y="3421"/>
                <a:ext cx="171" cy="200"/>
              </a:xfrm>
              <a:custGeom>
                <a:avLst/>
                <a:gdLst>
                  <a:gd name="T0" fmla="*/ 53 w 52"/>
                  <a:gd name="T1" fmla="*/ 161 h 57"/>
                  <a:gd name="T2" fmla="*/ 477 w 52"/>
                  <a:gd name="T3" fmla="*/ 565 h 57"/>
                  <a:gd name="T4" fmla="*/ 217 w 52"/>
                  <a:gd name="T5" fmla="*/ 211 h 57"/>
                  <a:gd name="T6" fmla="*/ 53 w 52"/>
                  <a:gd name="T7" fmla="*/ 161 h 5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57">
                    <a:moveTo>
                      <a:pt x="5" y="13"/>
                    </a:moveTo>
                    <a:cubicBezTo>
                      <a:pt x="13" y="31"/>
                      <a:pt x="37" y="57"/>
                      <a:pt x="44" y="46"/>
                    </a:cubicBezTo>
                    <a:cubicBezTo>
                      <a:pt x="52" y="35"/>
                      <a:pt x="26" y="23"/>
                      <a:pt x="20" y="17"/>
                    </a:cubicBezTo>
                    <a:cubicBezTo>
                      <a:pt x="18" y="14"/>
                      <a:pt x="0" y="0"/>
                      <a:pt x="5" y="13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5" name="Freeform 5774">
                <a:extLst>
                  <a:ext uri="{FF2B5EF4-FFF2-40B4-BE49-F238E27FC236}">
                    <a16:creationId xmlns:a16="http://schemas.microsoft.com/office/drawing/2014/main" id="{8D959892-2296-4DAA-81FF-B791306188B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2" y="3245"/>
                <a:ext cx="171" cy="169"/>
              </a:xfrm>
              <a:custGeom>
                <a:avLst/>
                <a:gdLst>
                  <a:gd name="T0" fmla="*/ 86 w 52"/>
                  <a:gd name="T1" fmla="*/ 14 h 48"/>
                  <a:gd name="T2" fmla="*/ 434 w 52"/>
                  <a:gd name="T3" fmla="*/ 556 h 48"/>
                  <a:gd name="T4" fmla="*/ 53 w 52"/>
                  <a:gd name="T5" fmla="*/ 113 h 48"/>
                  <a:gd name="T6" fmla="*/ 86 w 52"/>
                  <a:gd name="T7" fmla="*/ 14 h 4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52" h="48">
                    <a:moveTo>
                      <a:pt x="8" y="1"/>
                    </a:moveTo>
                    <a:cubicBezTo>
                      <a:pt x="15" y="5"/>
                      <a:pt x="52" y="41"/>
                      <a:pt x="40" y="45"/>
                    </a:cubicBezTo>
                    <a:cubicBezTo>
                      <a:pt x="30" y="48"/>
                      <a:pt x="11" y="15"/>
                      <a:pt x="5" y="9"/>
                    </a:cubicBezTo>
                    <a:cubicBezTo>
                      <a:pt x="0" y="3"/>
                      <a:pt x="4" y="0"/>
                      <a:pt x="8" y="1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6" name="Freeform 5775">
                <a:extLst>
                  <a:ext uri="{FF2B5EF4-FFF2-40B4-BE49-F238E27FC236}">
                    <a16:creationId xmlns:a16="http://schemas.microsoft.com/office/drawing/2014/main" id="{0F681853-532D-4CAA-8906-B220AA0109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014"/>
                <a:ext cx="490" cy="505"/>
              </a:xfrm>
              <a:custGeom>
                <a:avLst/>
                <a:gdLst>
                  <a:gd name="T0" fmla="*/ 312 w 149"/>
                  <a:gd name="T1" fmla="*/ 1732 h 144"/>
                  <a:gd name="T2" fmla="*/ 141 w 149"/>
                  <a:gd name="T3" fmla="*/ 1610 h 144"/>
                  <a:gd name="T4" fmla="*/ 184 w 149"/>
                  <a:gd name="T5" fmla="*/ 1452 h 144"/>
                  <a:gd name="T6" fmla="*/ 128 w 149"/>
                  <a:gd name="T7" fmla="*/ 1206 h 144"/>
                  <a:gd name="T8" fmla="*/ 10 w 149"/>
                  <a:gd name="T9" fmla="*/ 1010 h 144"/>
                  <a:gd name="T10" fmla="*/ 161 w 149"/>
                  <a:gd name="T11" fmla="*/ 922 h 144"/>
                  <a:gd name="T12" fmla="*/ 260 w 149"/>
                  <a:gd name="T13" fmla="*/ 701 h 144"/>
                  <a:gd name="T14" fmla="*/ 184 w 149"/>
                  <a:gd name="T15" fmla="*/ 442 h 144"/>
                  <a:gd name="T16" fmla="*/ 345 w 149"/>
                  <a:gd name="T17" fmla="*/ 516 h 144"/>
                  <a:gd name="T18" fmla="*/ 520 w 149"/>
                  <a:gd name="T19" fmla="*/ 368 h 144"/>
                  <a:gd name="T20" fmla="*/ 487 w 149"/>
                  <a:gd name="T21" fmla="*/ 112 h 144"/>
                  <a:gd name="T22" fmla="*/ 648 w 149"/>
                  <a:gd name="T23" fmla="*/ 309 h 144"/>
                  <a:gd name="T24" fmla="*/ 855 w 149"/>
                  <a:gd name="T25" fmla="*/ 210 h 144"/>
                  <a:gd name="T26" fmla="*/ 832 w 149"/>
                  <a:gd name="T27" fmla="*/ 39 h 144"/>
                  <a:gd name="T28" fmla="*/ 1039 w 149"/>
                  <a:gd name="T29" fmla="*/ 221 h 144"/>
                  <a:gd name="T30" fmla="*/ 1243 w 149"/>
                  <a:gd name="T31" fmla="*/ 270 h 144"/>
                  <a:gd name="T32" fmla="*/ 1579 w 149"/>
                  <a:gd name="T33" fmla="*/ 505 h 144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149" h="144">
                    <a:moveTo>
                      <a:pt x="29" y="141"/>
                    </a:moveTo>
                    <a:cubicBezTo>
                      <a:pt x="20" y="144"/>
                      <a:pt x="15" y="137"/>
                      <a:pt x="13" y="131"/>
                    </a:cubicBezTo>
                    <a:cubicBezTo>
                      <a:pt x="11" y="125"/>
                      <a:pt x="10" y="117"/>
                      <a:pt x="17" y="118"/>
                    </a:cubicBezTo>
                    <a:cubicBezTo>
                      <a:pt x="12" y="98"/>
                      <a:pt x="12" y="98"/>
                      <a:pt x="12" y="98"/>
                    </a:cubicBezTo>
                    <a:cubicBezTo>
                      <a:pt x="5" y="102"/>
                      <a:pt x="0" y="90"/>
                      <a:pt x="1" y="82"/>
                    </a:cubicBezTo>
                    <a:cubicBezTo>
                      <a:pt x="2" y="71"/>
                      <a:pt x="8" y="72"/>
                      <a:pt x="15" y="75"/>
                    </a:cubicBezTo>
                    <a:cubicBezTo>
                      <a:pt x="24" y="57"/>
                      <a:pt x="24" y="57"/>
                      <a:pt x="24" y="57"/>
                    </a:cubicBezTo>
                    <a:cubicBezTo>
                      <a:pt x="17" y="51"/>
                      <a:pt x="8" y="47"/>
                      <a:pt x="17" y="36"/>
                    </a:cubicBezTo>
                    <a:cubicBezTo>
                      <a:pt x="22" y="29"/>
                      <a:pt x="29" y="36"/>
                      <a:pt x="32" y="42"/>
                    </a:cubicBezTo>
                    <a:cubicBezTo>
                      <a:pt x="48" y="30"/>
                      <a:pt x="48" y="30"/>
                      <a:pt x="48" y="30"/>
                    </a:cubicBezTo>
                    <a:cubicBezTo>
                      <a:pt x="43" y="25"/>
                      <a:pt x="37" y="10"/>
                      <a:pt x="45" y="9"/>
                    </a:cubicBezTo>
                    <a:cubicBezTo>
                      <a:pt x="51" y="9"/>
                      <a:pt x="56" y="15"/>
                      <a:pt x="60" y="25"/>
                    </a:cubicBezTo>
                    <a:cubicBezTo>
                      <a:pt x="79" y="17"/>
                      <a:pt x="79" y="17"/>
                      <a:pt x="79" y="17"/>
                    </a:cubicBezTo>
                    <a:cubicBezTo>
                      <a:pt x="76" y="13"/>
                      <a:pt x="72" y="6"/>
                      <a:pt x="77" y="3"/>
                    </a:cubicBezTo>
                    <a:cubicBezTo>
                      <a:pt x="82" y="0"/>
                      <a:pt x="92" y="3"/>
                      <a:pt x="96" y="18"/>
                    </a:cubicBezTo>
                    <a:cubicBezTo>
                      <a:pt x="115" y="22"/>
                      <a:pt x="115" y="22"/>
                      <a:pt x="115" y="22"/>
                    </a:cubicBezTo>
                    <a:cubicBezTo>
                      <a:pt x="116" y="2"/>
                      <a:pt x="149" y="27"/>
                      <a:pt x="146" y="41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7" name="Freeform 5776">
                <a:extLst>
                  <a:ext uri="{FF2B5EF4-FFF2-40B4-BE49-F238E27FC236}">
                    <a16:creationId xmlns:a16="http://schemas.microsoft.com/office/drawing/2014/main" id="{7ED43E60-996A-41DA-B7DF-51B8202BC7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50" y="3480"/>
                <a:ext cx="464" cy="580"/>
              </a:xfrm>
              <a:custGeom>
                <a:avLst/>
                <a:gdLst>
                  <a:gd name="T0" fmla="*/ 681 w 141"/>
                  <a:gd name="T1" fmla="*/ 2039 h 165"/>
                  <a:gd name="T2" fmla="*/ 671 w 141"/>
                  <a:gd name="T3" fmla="*/ 2039 h 165"/>
                  <a:gd name="T4" fmla="*/ 497 w 141"/>
                  <a:gd name="T5" fmla="*/ 1705 h 165"/>
                  <a:gd name="T6" fmla="*/ 543 w 141"/>
                  <a:gd name="T7" fmla="*/ 1508 h 165"/>
                  <a:gd name="T8" fmla="*/ 43 w 141"/>
                  <a:gd name="T9" fmla="*/ 865 h 165"/>
                  <a:gd name="T10" fmla="*/ 227 w 141"/>
                  <a:gd name="T11" fmla="*/ 840 h 165"/>
                  <a:gd name="T12" fmla="*/ 487 w 141"/>
                  <a:gd name="T13" fmla="*/ 1185 h 165"/>
                  <a:gd name="T14" fmla="*/ 619 w 141"/>
                  <a:gd name="T15" fmla="*/ 988 h 165"/>
                  <a:gd name="T16" fmla="*/ 99 w 141"/>
                  <a:gd name="T17" fmla="*/ 186 h 165"/>
                  <a:gd name="T18" fmla="*/ 283 w 141"/>
                  <a:gd name="T19" fmla="*/ 246 h 165"/>
                  <a:gd name="T20" fmla="*/ 704 w 141"/>
                  <a:gd name="T21" fmla="*/ 816 h 165"/>
                  <a:gd name="T22" fmla="*/ 865 w 141"/>
                  <a:gd name="T23" fmla="*/ 654 h 165"/>
                  <a:gd name="T24" fmla="*/ 586 w 141"/>
                  <a:gd name="T25" fmla="*/ 334 h 165"/>
                  <a:gd name="T26" fmla="*/ 997 w 141"/>
                  <a:gd name="T27" fmla="*/ 580 h 165"/>
                  <a:gd name="T28" fmla="*/ 1201 w 141"/>
                  <a:gd name="T29" fmla="*/ 496 h 165"/>
                  <a:gd name="T30" fmla="*/ 1527 w 141"/>
                  <a:gd name="T31" fmla="*/ 555 h 165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</a:gdLst>
                <a:ahLst/>
                <a:cxnLst>
                  <a:cxn ang="T32">
                    <a:pos x="T0" y="T1"/>
                  </a:cxn>
                  <a:cxn ang="T33">
                    <a:pos x="T2" y="T3"/>
                  </a:cxn>
                  <a:cxn ang="T34">
                    <a:pos x="T4" y="T5"/>
                  </a:cxn>
                  <a:cxn ang="T35">
                    <a:pos x="T6" y="T7"/>
                  </a:cxn>
                  <a:cxn ang="T36">
                    <a:pos x="T8" y="T9"/>
                  </a:cxn>
                  <a:cxn ang="T37">
                    <a:pos x="T10" y="T11"/>
                  </a:cxn>
                  <a:cxn ang="T38">
                    <a:pos x="T12" y="T13"/>
                  </a:cxn>
                  <a:cxn ang="T39">
                    <a:pos x="T14" y="T15"/>
                  </a:cxn>
                  <a:cxn ang="T40">
                    <a:pos x="T16" y="T17"/>
                  </a:cxn>
                  <a:cxn ang="T41">
                    <a:pos x="T18" y="T19"/>
                  </a:cxn>
                  <a:cxn ang="T42">
                    <a:pos x="T20" y="T21"/>
                  </a:cxn>
                  <a:cxn ang="T43">
                    <a:pos x="T22" y="T23"/>
                  </a:cxn>
                  <a:cxn ang="T44">
                    <a:pos x="T24" y="T25"/>
                  </a:cxn>
                  <a:cxn ang="T45">
                    <a:pos x="T26" y="T27"/>
                  </a:cxn>
                  <a:cxn ang="T46">
                    <a:pos x="T28" y="T29"/>
                  </a:cxn>
                  <a:cxn ang="T47">
                    <a:pos x="T30" y="T31"/>
                  </a:cxn>
                </a:cxnLst>
                <a:rect l="0" t="0" r="r" b="b"/>
                <a:pathLst>
                  <a:path w="141" h="165">
                    <a:moveTo>
                      <a:pt x="63" y="165"/>
                    </a:moveTo>
                    <a:cubicBezTo>
                      <a:pt x="62" y="165"/>
                      <a:pt x="62" y="165"/>
                      <a:pt x="62" y="165"/>
                    </a:cubicBezTo>
                    <a:cubicBezTo>
                      <a:pt x="40" y="152"/>
                      <a:pt x="38" y="133"/>
                      <a:pt x="46" y="138"/>
                    </a:cubicBezTo>
                    <a:cubicBezTo>
                      <a:pt x="50" y="122"/>
                      <a:pt x="50" y="122"/>
                      <a:pt x="50" y="122"/>
                    </a:cubicBezTo>
                    <a:cubicBezTo>
                      <a:pt x="40" y="112"/>
                      <a:pt x="7" y="83"/>
                      <a:pt x="4" y="70"/>
                    </a:cubicBezTo>
                    <a:cubicBezTo>
                      <a:pt x="0" y="54"/>
                      <a:pt x="13" y="60"/>
                      <a:pt x="21" y="68"/>
                    </a:cubicBezTo>
                    <a:cubicBezTo>
                      <a:pt x="30" y="78"/>
                      <a:pt x="35" y="87"/>
                      <a:pt x="45" y="96"/>
                    </a:cubicBezTo>
                    <a:cubicBezTo>
                      <a:pt x="57" y="80"/>
                      <a:pt x="57" y="80"/>
                      <a:pt x="57" y="80"/>
                    </a:cubicBezTo>
                    <a:cubicBezTo>
                      <a:pt x="48" y="66"/>
                      <a:pt x="8" y="22"/>
                      <a:pt x="9" y="15"/>
                    </a:cubicBezTo>
                    <a:cubicBezTo>
                      <a:pt x="10" y="0"/>
                      <a:pt x="21" y="14"/>
                      <a:pt x="26" y="20"/>
                    </a:cubicBezTo>
                    <a:cubicBezTo>
                      <a:pt x="40" y="38"/>
                      <a:pt x="47" y="51"/>
                      <a:pt x="65" y="66"/>
                    </a:cubicBezTo>
                    <a:cubicBezTo>
                      <a:pt x="80" y="53"/>
                      <a:pt x="80" y="53"/>
                      <a:pt x="80" y="53"/>
                    </a:cubicBezTo>
                    <a:cubicBezTo>
                      <a:pt x="74" y="43"/>
                      <a:pt x="49" y="34"/>
                      <a:pt x="54" y="27"/>
                    </a:cubicBezTo>
                    <a:cubicBezTo>
                      <a:pt x="64" y="14"/>
                      <a:pt x="86" y="44"/>
                      <a:pt x="92" y="47"/>
                    </a:cubicBezTo>
                    <a:cubicBezTo>
                      <a:pt x="111" y="40"/>
                      <a:pt x="111" y="40"/>
                      <a:pt x="111" y="40"/>
                    </a:cubicBezTo>
                    <a:cubicBezTo>
                      <a:pt x="112" y="34"/>
                      <a:pt x="140" y="37"/>
                      <a:pt x="141" y="45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8" name="Freeform 5777">
                <a:extLst>
                  <a:ext uri="{FF2B5EF4-FFF2-40B4-BE49-F238E27FC236}">
                    <a16:creationId xmlns:a16="http://schemas.microsoft.com/office/drawing/2014/main" id="{FBC37BFD-4F7A-402F-999E-743CF94B3D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21" y="2354"/>
                <a:ext cx="125" cy="172"/>
              </a:xfrm>
              <a:custGeom>
                <a:avLst/>
                <a:gdLst>
                  <a:gd name="T0" fmla="*/ 76 w 38"/>
                  <a:gd name="T1" fmla="*/ 88 h 49"/>
                  <a:gd name="T2" fmla="*/ 313 w 38"/>
                  <a:gd name="T3" fmla="*/ 555 h 49"/>
                  <a:gd name="T4" fmla="*/ 76 w 38"/>
                  <a:gd name="T5" fmla="*/ 88 h 4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38" h="49">
                    <a:moveTo>
                      <a:pt x="7" y="7"/>
                    </a:moveTo>
                    <a:cubicBezTo>
                      <a:pt x="0" y="13"/>
                      <a:pt x="20" y="49"/>
                      <a:pt x="29" y="45"/>
                    </a:cubicBezTo>
                    <a:cubicBezTo>
                      <a:pt x="38" y="41"/>
                      <a:pt x="15" y="0"/>
                      <a:pt x="7" y="7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39" name="Freeform 5778">
                <a:extLst>
                  <a:ext uri="{FF2B5EF4-FFF2-40B4-BE49-F238E27FC236}">
                    <a16:creationId xmlns:a16="http://schemas.microsoft.com/office/drawing/2014/main" id="{78D5D9C2-4100-449F-9474-5ECBD576BF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55" y="2543"/>
                <a:ext cx="86" cy="98"/>
              </a:xfrm>
              <a:custGeom>
                <a:avLst/>
                <a:gdLst>
                  <a:gd name="T0" fmla="*/ 76 w 26"/>
                  <a:gd name="T1" fmla="*/ 112 h 28"/>
                  <a:gd name="T2" fmla="*/ 218 w 26"/>
                  <a:gd name="T3" fmla="*/ 270 h 28"/>
                  <a:gd name="T4" fmla="*/ 76 w 26"/>
                  <a:gd name="T5" fmla="*/ 112 h 2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28">
                    <a:moveTo>
                      <a:pt x="7" y="9"/>
                    </a:moveTo>
                    <a:cubicBezTo>
                      <a:pt x="0" y="18"/>
                      <a:pt x="14" y="28"/>
                      <a:pt x="20" y="22"/>
                    </a:cubicBezTo>
                    <a:cubicBezTo>
                      <a:pt x="26" y="16"/>
                      <a:pt x="15" y="0"/>
                      <a:pt x="7" y="9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0" name="Freeform 5779">
                <a:extLst>
                  <a:ext uri="{FF2B5EF4-FFF2-40B4-BE49-F238E27FC236}">
                    <a16:creationId xmlns:a16="http://schemas.microsoft.com/office/drawing/2014/main" id="{BD8C58B5-D2D7-403E-9499-A70F09F97F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3084"/>
                <a:ext cx="72" cy="84"/>
              </a:xfrm>
              <a:custGeom>
                <a:avLst/>
                <a:gdLst>
                  <a:gd name="T0" fmla="*/ 65 w 22"/>
                  <a:gd name="T1" fmla="*/ 25 h 24"/>
                  <a:gd name="T2" fmla="*/ 193 w 22"/>
                  <a:gd name="T3" fmla="*/ 270 h 24"/>
                  <a:gd name="T4" fmla="*/ 65 w 22"/>
                  <a:gd name="T5" fmla="*/ 25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2" h="24">
                    <a:moveTo>
                      <a:pt x="6" y="2"/>
                    </a:moveTo>
                    <a:cubicBezTo>
                      <a:pt x="12" y="0"/>
                      <a:pt x="22" y="20"/>
                      <a:pt x="18" y="22"/>
                    </a:cubicBezTo>
                    <a:cubicBezTo>
                      <a:pt x="14" y="24"/>
                      <a:pt x="0" y="4"/>
                      <a:pt x="6" y="2"/>
                    </a:cubicBezTo>
                    <a:close/>
                  </a:path>
                </a:pathLst>
              </a:custGeom>
              <a:solidFill>
                <a:srgbClr val="FCB397"/>
              </a:solidFill>
              <a:ln w="11113" cap="flat">
                <a:solidFill>
                  <a:srgbClr val="333333"/>
                </a:solidFill>
                <a:prstDash val="solid"/>
                <a:miter lim="800000"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1" name="Freeform 5780">
                <a:extLst>
                  <a:ext uri="{FF2B5EF4-FFF2-40B4-BE49-F238E27FC236}">
                    <a16:creationId xmlns:a16="http://schemas.microsoft.com/office/drawing/2014/main" id="{91BFA944-E367-4CB0-8AD2-42C3EA21368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08" y="2164"/>
                <a:ext cx="1788" cy="2011"/>
              </a:xfrm>
              <a:custGeom>
                <a:avLst/>
                <a:gdLst>
                  <a:gd name="T0" fmla="*/ 4824 w 543"/>
                  <a:gd name="T1" fmla="*/ 3253 h 573"/>
                  <a:gd name="T2" fmla="*/ 4511 w 543"/>
                  <a:gd name="T3" fmla="*/ 2748 h 573"/>
                  <a:gd name="T4" fmla="*/ 3599 w 543"/>
                  <a:gd name="T5" fmla="*/ 1699 h 573"/>
                  <a:gd name="T6" fmla="*/ 3003 w 543"/>
                  <a:gd name="T7" fmla="*/ 1060 h 573"/>
                  <a:gd name="T8" fmla="*/ 2634 w 543"/>
                  <a:gd name="T9" fmla="*/ 962 h 573"/>
                  <a:gd name="T10" fmla="*/ 2354 w 543"/>
                  <a:gd name="T11" fmla="*/ 937 h 573"/>
                  <a:gd name="T12" fmla="*/ 1650 w 543"/>
                  <a:gd name="T13" fmla="*/ 344 h 573"/>
                  <a:gd name="T14" fmla="*/ 1386 w 543"/>
                  <a:gd name="T15" fmla="*/ 358 h 573"/>
                  <a:gd name="T16" fmla="*/ 1097 w 543"/>
                  <a:gd name="T17" fmla="*/ 590 h 573"/>
                  <a:gd name="T18" fmla="*/ 922 w 543"/>
                  <a:gd name="T19" fmla="*/ 590 h 573"/>
                  <a:gd name="T20" fmla="*/ 445 w 543"/>
                  <a:gd name="T21" fmla="*/ 344 h 573"/>
                  <a:gd name="T22" fmla="*/ 553 w 543"/>
                  <a:gd name="T23" fmla="*/ 1183 h 573"/>
                  <a:gd name="T24" fmla="*/ 780 w 543"/>
                  <a:gd name="T25" fmla="*/ 1983 h 573"/>
                  <a:gd name="T26" fmla="*/ 856 w 543"/>
                  <a:gd name="T27" fmla="*/ 2229 h 573"/>
                  <a:gd name="T28" fmla="*/ 728 w 543"/>
                  <a:gd name="T29" fmla="*/ 2267 h 573"/>
                  <a:gd name="T30" fmla="*/ 392 w 543"/>
                  <a:gd name="T31" fmla="*/ 2204 h 573"/>
                  <a:gd name="T32" fmla="*/ 477 w 543"/>
                  <a:gd name="T33" fmla="*/ 2822 h 573"/>
                  <a:gd name="T34" fmla="*/ 217 w 543"/>
                  <a:gd name="T35" fmla="*/ 2660 h 573"/>
                  <a:gd name="T36" fmla="*/ 346 w 543"/>
                  <a:gd name="T37" fmla="*/ 3152 h 573"/>
                  <a:gd name="T38" fmla="*/ 23 w 543"/>
                  <a:gd name="T39" fmla="*/ 2832 h 573"/>
                  <a:gd name="T40" fmla="*/ 520 w 543"/>
                  <a:gd name="T41" fmla="*/ 3794 h 573"/>
                  <a:gd name="T42" fmla="*/ 932 w 543"/>
                  <a:gd name="T43" fmla="*/ 4334 h 573"/>
                  <a:gd name="T44" fmla="*/ 1660 w 543"/>
                  <a:gd name="T45" fmla="*/ 5261 h 573"/>
                  <a:gd name="T46" fmla="*/ 1910 w 543"/>
                  <a:gd name="T47" fmla="*/ 5542 h 573"/>
                  <a:gd name="T48" fmla="*/ 2743 w 543"/>
                  <a:gd name="T49" fmla="*/ 6724 h 573"/>
                  <a:gd name="T50" fmla="*/ 3112 w 543"/>
                  <a:gd name="T51" fmla="*/ 7019 h 573"/>
                  <a:gd name="T52" fmla="*/ 3438 w 543"/>
                  <a:gd name="T53" fmla="*/ 7009 h 573"/>
                  <a:gd name="T54" fmla="*/ 3448 w 543"/>
                  <a:gd name="T55" fmla="*/ 5198 h 573"/>
                  <a:gd name="T56" fmla="*/ 3556 w 543"/>
                  <a:gd name="T57" fmla="*/ 7009 h 573"/>
                  <a:gd name="T58" fmla="*/ 3915 w 543"/>
                  <a:gd name="T59" fmla="*/ 6910 h 573"/>
                  <a:gd name="T60" fmla="*/ 4185 w 543"/>
                  <a:gd name="T61" fmla="*/ 6577 h 573"/>
                  <a:gd name="T62" fmla="*/ 4294 w 543"/>
                  <a:gd name="T63" fmla="*/ 6072 h 573"/>
                  <a:gd name="T64" fmla="*/ 4208 w 543"/>
                  <a:gd name="T65" fmla="*/ 5507 h 573"/>
                  <a:gd name="T66" fmla="*/ 3925 w 543"/>
                  <a:gd name="T67" fmla="*/ 5099 h 573"/>
                  <a:gd name="T68" fmla="*/ 4521 w 543"/>
                  <a:gd name="T69" fmla="*/ 5826 h 573"/>
                  <a:gd name="T70" fmla="*/ 4370 w 543"/>
                  <a:gd name="T71" fmla="*/ 5075 h 573"/>
                  <a:gd name="T72" fmla="*/ 5779 w 543"/>
                  <a:gd name="T73" fmla="*/ 4496 h 573"/>
                  <a:gd name="T74" fmla="*/ 5193 w 543"/>
                  <a:gd name="T75" fmla="*/ 3524 h 573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0" t="0" r="r" b="b"/>
                <a:pathLst>
                  <a:path w="543" h="573">
                    <a:moveTo>
                      <a:pt x="479" y="286"/>
                    </a:moveTo>
                    <a:cubicBezTo>
                      <a:pt x="463" y="271"/>
                      <a:pt x="454" y="274"/>
                      <a:pt x="445" y="264"/>
                    </a:cubicBezTo>
                    <a:cubicBezTo>
                      <a:pt x="428" y="245"/>
                      <a:pt x="428" y="245"/>
                      <a:pt x="428" y="245"/>
                    </a:cubicBezTo>
                    <a:cubicBezTo>
                      <a:pt x="428" y="245"/>
                      <a:pt x="427" y="234"/>
                      <a:pt x="416" y="223"/>
                    </a:cubicBezTo>
                    <a:cubicBezTo>
                      <a:pt x="405" y="212"/>
                      <a:pt x="387" y="185"/>
                      <a:pt x="371" y="171"/>
                    </a:cubicBezTo>
                    <a:cubicBezTo>
                      <a:pt x="355" y="157"/>
                      <a:pt x="342" y="140"/>
                      <a:pt x="332" y="138"/>
                    </a:cubicBezTo>
                    <a:cubicBezTo>
                      <a:pt x="309" y="108"/>
                      <a:pt x="309" y="108"/>
                      <a:pt x="309" y="108"/>
                    </a:cubicBezTo>
                    <a:cubicBezTo>
                      <a:pt x="298" y="98"/>
                      <a:pt x="285" y="85"/>
                      <a:pt x="277" y="86"/>
                    </a:cubicBezTo>
                    <a:cubicBezTo>
                      <a:pt x="269" y="88"/>
                      <a:pt x="284" y="97"/>
                      <a:pt x="273" y="99"/>
                    </a:cubicBezTo>
                    <a:cubicBezTo>
                      <a:pt x="262" y="102"/>
                      <a:pt x="247" y="75"/>
                      <a:pt x="243" y="78"/>
                    </a:cubicBezTo>
                    <a:cubicBezTo>
                      <a:pt x="238" y="81"/>
                      <a:pt x="256" y="93"/>
                      <a:pt x="243" y="96"/>
                    </a:cubicBezTo>
                    <a:cubicBezTo>
                      <a:pt x="231" y="99"/>
                      <a:pt x="224" y="74"/>
                      <a:pt x="217" y="76"/>
                    </a:cubicBezTo>
                    <a:cubicBezTo>
                      <a:pt x="210" y="78"/>
                      <a:pt x="223" y="85"/>
                      <a:pt x="212" y="88"/>
                    </a:cubicBezTo>
                    <a:cubicBezTo>
                      <a:pt x="201" y="91"/>
                      <a:pt x="159" y="25"/>
                      <a:pt x="152" y="28"/>
                    </a:cubicBezTo>
                    <a:cubicBezTo>
                      <a:pt x="140" y="31"/>
                      <a:pt x="163" y="54"/>
                      <a:pt x="155" y="60"/>
                    </a:cubicBezTo>
                    <a:cubicBezTo>
                      <a:pt x="147" y="66"/>
                      <a:pt x="131" y="35"/>
                      <a:pt x="128" y="29"/>
                    </a:cubicBezTo>
                    <a:cubicBezTo>
                      <a:pt x="123" y="22"/>
                      <a:pt x="112" y="0"/>
                      <a:pt x="104" y="7"/>
                    </a:cubicBezTo>
                    <a:cubicBezTo>
                      <a:pt x="95" y="13"/>
                      <a:pt x="122" y="54"/>
                      <a:pt x="101" y="48"/>
                    </a:cubicBezTo>
                    <a:cubicBezTo>
                      <a:pt x="95" y="46"/>
                      <a:pt x="87" y="24"/>
                      <a:pt x="80" y="29"/>
                    </a:cubicBezTo>
                    <a:cubicBezTo>
                      <a:pt x="73" y="35"/>
                      <a:pt x="82" y="44"/>
                      <a:pt x="85" y="48"/>
                    </a:cubicBezTo>
                    <a:cubicBezTo>
                      <a:pt x="97" y="69"/>
                      <a:pt x="88" y="76"/>
                      <a:pt x="71" y="59"/>
                    </a:cubicBezTo>
                    <a:cubicBezTo>
                      <a:pt x="66" y="53"/>
                      <a:pt x="50" y="24"/>
                      <a:pt x="41" y="28"/>
                    </a:cubicBezTo>
                    <a:cubicBezTo>
                      <a:pt x="27" y="35"/>
                      <a:pt x="58" y="69"/>
                      <a:pt x="66" y="85"/>
                    </a:cubicBezTo>
                    <a:cubicBezTo>
                      <a:pt x="76" y="107"/>
                      <a:pt x="67" y="111"/>
                      <a:pt x="51" y="96"/>
                    </a:cubicBezTo>
                    <a:cubicBezTo>
                      <a:pt x="44" y="89"/>
                      <a:pt x="29" y="65"/>
                      <a:pt x="22" y="74"/>
                    </a:cubicBezTo>
                    <a:cubicBezTo>
                      <a:pt x="2" y="100"/>
                      <a:pt x="84" y="133"/>
                      <a:pt x="72" y="161"/>
                    </a:cubicBezTo>
                    <a:cubicBezTo>
                      <a:pt x="72" y="161"/>
                      <a:pt x="72" y="161"/>
                      <a:pt x="72" y="161"/>
                    </a:cubicBezTo>
                    <a:cubicBezTo>
                      <a:pt x="70" y="167"/>
                      <a:pt x="77" y="175"/>
                      <a:pt x="79" y="181"/>
                    </a:cubicBezTo>
                    <a:cubicBezTo>
                      <a:pt x="81" y="185"/>
                      <a:pt x="83" y="193"/>
                      <a:pt x="77" y="194"/>
                    </a:cubicBezTo>
                    <a:cubicBezTo>
                      <a:pt x="70" y="195"/>
                      <a:pt x="72" y="186"/>
                      <a:pt x="67" y="184"/>
                    </a:cubicBezTo>
                    <a:cubicBezTo>
                      <a:pt x="54" y="178"/>
                      <a:pt x="80" y="212"/>
                      <a:pt x="61" y="208"/>
                    </a:cubicBezTo>
                    <a:cubicBezTo>
                      <a:pt x="50" y="205"/>
                      <a:pt x="49" y="180"/>
                      <a:pt x="36" y="179"/>
                    </a:cubicBezTo>
                    <a:cubicBezTo>
                      <a:pt x="18" y="177"/>
                      <a:pt x="42" y="210"/>
                      <a:pt x="45" y="213"/>
                    </a:cubicBezTo>
                    <a:cubicBezTo>
                      <a:pt x="48" y="218"/>
                      <a:pt x="53" y="228"/>
                      <a:pt x="44" y="229"/>
                    </a:cubicBezTo>
                    <a:cubicBezTo>
                      <a:pt x="39" y="229"/>
                      <a:pt x="36" y="223"/>
                      <a:pt x="33" y="220"/>
                    </a:cubicBezTo>
                    <a:cubicBezTo>
                      <a:pt x="30" y="215"/>
                      <a:pt x="17" y="201"/>
                      <a:pt x="20" y="216"/>
                    </a:cubicBezTo>
                    <a:cubicBezTo>
                      <a:pt x="21" y="226"/>
                      <a:pt x="28" y="233"/>
                      <a:pt x="33" y="240"/>
                    </a:cubicBezTo>
                    <a:cubicBezTo>
                      <a:pt x="36" y="245"/>
                      <a:pt x="39" y="252"/>
                      <a:pt x="32" y="256"/>
                    </a:cubicBezTo>
                    <a:cubicBezTo>
                      <a:pt x="21" y="261"/>
                      <a:pt x="14" y="242"/>
                      <a:pt x="11" y="235"/>
                    </a:cubicBezTo>
                    <a:cubicBezTo>
                      <a:pt x="9" y="232"/>
                      <a:pt x="6" y="225"/>
                      <a:pt x="2" y="230"/>
                    </a:cubicBezTo>
                    <a:cubicBezTo>
                      <a:pt x="0" y="233"/>
                      <a:pt x="4" y="243"/>
                      <a:pt x="5" y="247"/>
                    </a:cubicBezTo>
                    <a:cubicBezTo>
                      <a:pt x="13" y="270"/>
                      <a:pt x="30" y="291"/>
                      <a:pt x="48" y="308"/>
                    </a:cubicBezTo>
                    <a:cubicBezTo>
                      <a:pt x="58" y="314"/>
                      <a:pt x="58" y="314"/>
                      <a:pt x="58" y="314"/>
                    </a:cubicBezTo>
                    <a:cubicBezTo>
                      <a:pt x="62" y="332"/>
                      <a:pt x="76" y="336"/>
                      <a:pt x="86" y="352"/>
                    </a:cubicBezTo>
                    <a:cubicBezTo>
                      <a:pt x="96" y="368"/>
                      <a:pt x="105" y="377"/>
                      <a:pt x="116" y="390"/>
                    </a:cubicBezTo>
                    <a:cubicBezTo>
                      <a:pt x="127" y="403"/>
                      <a:pt x="146" y="425"/>
                      <a:pt x="153" y="427"/>
                    </a:cubicBezTo>
                    <a:cubicBezTo>
                      <a:pt x="160" y="429"/>
                      <a:pt x="169" y="440"/>
                      <a:pt x="169" y="440"/>
                    </a:cubicBezTo>
                    <a:cubicBezTo>
                      <a:pt x="176" y="450"/>
                      <a:pt x="176" y="450"/>
                      <a:pt x="176" y="450"/>
                    </a:cubicBezTo>
                    <a:cubicBezTo>
                      <a:pt x="176" y="450"/>
                      <a:pt x="188" y="470"/>
                      <a:pt x="199" y="479"/>
                    </a:cubicBezTo>
                    <a:cubicBezTo>
                      <a:pt x="210" y="488"/>
                      <a:pt x="244" y="536"/>
                      <a:pt x="253" y="546"/>
                    </a:cubicBezTo>
                    <a:cubicBezTo>
                      <a:pt x="267" y="556"/>
                      <a:pt x="267" y="556"/>
                      <a:pt x="267" y="556"/>
                    </a:cubicBezTo>
                    <a:cubicBezTo>
                      <a:pt x="273" y="555"/>
                      <a:pt x="287" y="570"/>
                      <a:pt x="287" y="570"/>
                    </a:cubicBezTo>
                    <a:cubicBezTo>
                      <a:pt x="307" y="573"/>
                      <a:pt x="307" y="573"/>
                      <a:pt x="307" y="573"/>
                    </a:cubicBezTo>
                    <a:cubicBezTo>
                      <a:pt x="308" y="571"/>
                      <a:pt x="312" y="570"/>
                      <a:pt x="317" y="569"/>
                    </a:cubicBezTo>
                    <a:cubicBezTo>
                      <a:pt x="277" y="569"/>
                      <a:pt x="244" y="536"/>
                      <a:pt x="244" y="496"/>
                    </a:cubicBezTo>
                    <a:cubicBezTo>
                      <a:pt x="244" y="455"/>
                      <a:pt x="277" y="422"/>
                      <a:pt x="318" y="422"/>
                    </a:cubicBezTo>
                    <a:cubicBezTo>
                      <a:pt x="359" y="422"/>
                      <a:pt x="391" y="455"/>
                      <a:pt x="391" y="496"/>
                    </a:cubicBezTo>
                    <a:cubicBezTo>
                      <a:pt x="391" y="533"/>
                      <a:pt x="364" y="564"/>
                      <a:pt x="328" y="569"/>
                    </a:cubicBezTo>
                    <a:cubicBezTo>
                      <a:pt x="335" y="569"/>
                      <a:pt x="342" y="570"/>
                      <a:pt x="346" y="572"/>
                    </a:cubicBezTo>
                    <a:cubicBezTo>
                      <a:pt x="346" y="572"/>
                      <a:pt x="358" y="572"/>
                      <a:pt x="361" y="561"/>
                    </a:cubicBezTo>
                    <a:cubicBezTo>
                      <a:pt x="364" y="551"/>
                      <a:pt x="370" y="550"/>
                      <a:pt x="376" y="552"/>
                    </a:cubicBezTo>
                    <a:cubicBezTo>
                      <a:pt x="386" y="534"/>
                      <a:pt x="386" y="534"/>
                      <a:pt x="386" y="534"/>
                    </a:cubicBezTo>
                    <a:cubicBezTo>
                      <a:pt x="384" y="521"/>
                      <a:pt x="396" y="513"/>
                      <a:pt x="396" y="513"/>
                    </a:cubicBezTo>
                    <a:cubicBezTo>
                      <a:pt x="396" y="493"/>
                      <a:pt x="396" y="493"/>
                      <a:pt x="396" y="493"/>
                    </a:cubicBezTo>
                    <a:cubicBezTo>
                      <a:pt x="389" y="485"/>
                      <a:pt x="391" y="463"/>
                      <a:pt x="391" y="463"/>
                    </a:cubicBezTo>
                    <a:cubicBezTo>
                      <a:pt x="391" y="463"/>
                      <a:pt x="388" y="451"/>
                      <a:pt x="388" y="447"/>
                    </a:cubicBezTo>
                    <a:cubicBezTo>
                      <a:pt x="354" y="419"/>
                      <a:pt x="354" y="419"/>
                      <a:pt x="354" y="419"/>
                    </a:cubicBezTo>
                    <a:cubicBezTo>
                      <a:pt x="362" y="414"/>
                      <a:pt x="362" y="414"/>
                      <a:pt x="362" y="414"/>
                    </a:cubicBezTo>
                    <a:cubicBezTo>
                      <a:pt x="364" y="417"/>
                      <a:pt x="364" y="417"/>
                      <a:pt x="364" y="417"/>
                    </a:cubicBezTo>
                    <a:cubicBezTo>
                      <a:pt x="373" y="411"/>
                      <a:pt x="409" y="461"/>
                      <a:pt x="417" y="473"/>
                    </a:cubicBezTo>
                    <a:cubicBezTo>
                      <a:pt x="419" y="476"/>
                      <a:pt x="424" y="474"/>
                      <a:pt x="431" y="469"/>
                    </a:cubicBezTo>
                    <a:cubicBezTo>
                      <a:pt x="414" y="456"/>
                      <a:pt x="403" y="435"/>
                      <a:pt x="403" y="412"/>
                    </a:cubicBezTo>
                    <a:cubicBezTo>
                      <a:pt x="403" y="371"/>
                      <a:pt x="436" y="338"/>
                      <a:pt x="477" y="338"/>
                    </a:cubicBezTo>
                    <a:cubicBezTo>
                      <a:pt x="499" y="338"/>
                      <a:pt x="520" y="349"/>
                      <a:pt x="533" y="365"/>
                    </a:cubicBezTo>
                    <a:cubicBezTo>
                      <a:pt x="539" y="361"/>
                      <a:pt x="543" y="359"/>
                      <a:pt x="542" y="358"/>
                    </a:cubicBezTo>
                    <a:cubicBezTo>
                      <a:pt x="521" y="320"/>
                      <a:pt x="494" y="300"/>
                      <a:pt x="479" y="28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2" name="Freeform 5781">
                <a:extLst>
                  <a:ext uri="{FF2B5EF4-FFF2-40B4-BE49-F238E27FC236}">
                    <a16:creationId xmlns:a16="http://schemas.microsoft.com/office/drawing/2014/main" id="{F13A3F93-F330-47B2-895F-BC6F1807E4B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9" y="3129"/>
                <a:ext cx="487" cy="580"/>
              </a:xfrm>
              <a:custGeom>
                <a:avLst/>
                <a:gdLst>
                  <a:gd name="T0" fmla="*/ 128 w 148"/>
                  <a:gd name="T1" fmla="*/ 1877 h 165"/>
                  <a:gd name="T2" fmla="*/ 128 w 148"/>
                  <a:gd name="T3" fmla="*/ 1867 h 165"/>
                  <a:gd name="T4" fmla="*/ 118 w 148"/>
                  <a:gd name="T5" fmla="*/ 1779 h 165"/>
                  <a:gd name="T6" fmla="*/ 118 w 148"/>
                  <a:gd name="T7" fmla="*/ 1694 h 165"/>
                  <a:gd name="T8" fmla="*/ 921 w 148"/>
                  <a:gd name="T9" fmla="*/ 777 h 165"/>
                  <a:gd name="T10" fmla="*/ 974 w 148"/>
                  <a:gd name="T11" fmla="*/ 791 h 165"/>
                  <a:gd name="T12" fmla="*/ 1579 w 148"/>
                  <a:gd name="T13" fmla="*/ 1185 h 165"/>
                  <a:gd name="T14" fmla="*/ 1602 w 148"/>
                  <a:gd name="T15" fmla="*/ 1149 h 165"/>
                  <a:gd name="T16" fmla="*/ 1494 w 148"/>
                  <a:gd name="T17" fmla="*/ 939 h 165"/>
                  <a:gd name="T18" fmla="*/ 1300 w 148"/>
                  <a:gd name="T19" fmla="*/ 619 h 165"/>
                  <a:gd name="T20" fmla="*/ 1277 w 148"/>
                  <a:gd name="T21" fmla="*/ 777 h 165"/>
                  <a:gd name="T22" fmla="*/ 1073 w 148"/>
                  <a:gd name="T23" fmla="*/ 728 h 165"/>
                  <a:gd name="T24" fmla="*/ 714 w 148"/>
                  <a:gd name="T25" fmla="*/ 334 h 165"/>
                  <a:gd name="T26" fmla="*/ 846 w 148"/>
                  <a:gd name="T27" fmla="*/ 703 h 165"/>
                  <a:gd name="T28" fmla="*/ 628 w 148"/>
                  <a:gd name="T29" fmla="*/ 752 h 165"/>
                  <a:gd name="T30" fmla="*/ 174 w 148"/>
                  <a:gd name="T31" fmla="*/ 98 h 165"/>
                  <a:gd name="T32" fmla="*/ 487 w 148"/>
                  <a:gd name="T33" fmla="*/ 816 h 165"/>
                  <a:gd name="T34" fmla="*/ 477 w 148"/>
                  <a:gd name="T35" fmla="*/ 830 h 165"/>
                  <a:gd name="T36" fmla="*/ 313 w 148"/>
                  <a:gd name="T37" fmla="*/ 977 h 165"/>
                  <a:gd name="T38" fmla="*/ 174 w 148"/>
                  <a:gd name="T39" fmla="*/ 939 h 165"/>
                  <a:gd name="T40" fmla="*/ 227 w 148"/>
                  <a:gd name="T41" fmla="*/ 1111 h 165"/>
                  <a:gd name="T42" fmla="*/ 109 w 148"/>
                  <a:gd name="T43" fmla="*/ 1336 h 165"/>
                  <a:gd name="T44" fmla="*/ 33 w 148"/>
                  <a:gd name="T45" fmla="*/ 1459 h 165"/>
                  <a:gd name="T46" fmla="*/ 86 w 148"/>
                  <a:gd name="T47" fmla="*/ 1729 h 165"/>
                  <a:gd name="T48" fmla="*/ 118 w 148"/>
                  <a:gd name="T49" fmla="*/ 1926 h 165"/>
                  <a:gd name="T50" fmla="*/ 184 w 148"/>
                  <a:gd name="T51" fmla="*/ 2039 h 165"/>
                  <a:gd name="T52" fmla="*/ 184 w 148"/>
                  <a:gd name="T53" fmla="*/ 2039 h 165"/>
                  <a:gd name="T54" fmla="*/ 128 w 148"/>
                  <a:gd name="T55" fmla="*/ 1877 h 165"/>
                  <a:gd name="T56" fmla="*/ 0 60000 65536"/>
                  <a:gd name="T57" fmla="*/ 0 60000 65536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</a:gdLst>
                <a:ahLst/>
                <a:cxnLst>
                  <a:cxn ang="T56">
                    <a:pos x="T0" y="T1"/>
                  </a:cxn>
                  <a:cxn ang="T57">
                    <a:pos x="T2" y="T3"/>
                  </a:cxn>
                  <a:cxn ang="T58">
                    <a:pos x="T4" y="T5"/>
                  </a:cxn>
                  <a:cxn ang="T59">
                    <a:pos x="T6" y="T7"/>
                  </a:cxn>
                  <a:cxn ang="T60">
                    <a:pos x="T8" y="T9"/>
                  </a:cxn>
                  <a:cxn ang="T61">
                    <a:pos x="T10" y="T11"/>
                  </a:cxn>
                  <a:cxn ang="T62">
                    <a:pos x="T12" y="T13"/>
                  </a:cxn>
                  <a:cxn ang="T63">
                    <a:pos x="T14" y="T15"/>
                  </a:cxn>
                  <a:cxn ang="T64">
                    <a:pos x="T16" y="T17"/>
                  </a:cxn>
                  <a:cxn ang="T65">
                    <a:pos x="T18" y="T19"/>
                  </a:cxn>
                  <a:cxn ang="T66">
                    <a:pos x="T20" y="T21"/>
                  </a:cxn>
                  <a:cxn ang="T67">
                    <a:pos x="T22" y="T23"/>
                  </a:cxn>
                  <a:cxn ang="T68">
                    <a:pos x="T24" y="T25"/>
                  </a:cxn>
                  <a:cxn ang="T69">
                    <a:pos x="T26" y="T27"/>
                  </a:cxn>
                  <a:cxn ang="T70">
                    <a:pos x="T28" y="T29"/>
                  </a:cxn>
                  <a:cxn ang="T71">
                    <a:pos x="T30" y="T31"/>
                  </a:cxn>
                  <a:cxn ang="T72">
                    <a:pos x="T32" y="T33"/>
                  </a:cxn>
                  <a:cxn ang="T73">
                    <a:pos x="T34" y="T35"/>
                  </a:cxn>
                  <a:cxn ang="T74">
                    <a:pos x="T36" y="T37"/>
                  </a:cxn>
                  <a:cxn ang="T75">
                    <a:pos x="T38" y="T39"/>
                  </a:cxn>
                  <a:cxn ang="T76">
                    <a:pos x="T40" y="T41"/>
                  </a:cxn>
                  <a:cxn ang="T77">
                    <a:pos x="T42" y="T43"/>
                  </a:cxn>
                  <a:cxn ang="T78">
                    <a:pos x="T44" y="T45"/>
                  </a:cxn>
                  <a:cxn ang="T79">
                    <a:pos x="T46" y="T47"/>
                  </a:cxn>
                  <a:cxn ang="T80">
                    <a:pos x="T48" y="T49"/>
                  </a:cxn>
                  <a:cxn ang="T81">
                    <a:pos x="T50" y="T51"/>
                  </a:cxn>
                  <a:cxn ang="T82">
                    <a:pos x="T52" y="T53"/>
                  </a:cxn>
                  <a:cxn ang="T83">
                    <a:pos x="T54" y="T55"/>
                  </a:cxn>
                </a:cxnLst>
                <a:rect l="0" t="0" r="r" b="b"/>
                <a:pathLst>
                  <a:path w="148" h="165">
                    <a:moveTo>
                      <a:pt x="12" y="152"/>
                    </a:moveTo>
                    <a:cubicBezTo>
                      <a:pt x="12" y="151"/>
                      <a:pt x="12" y="151"/>
                      <a:pt x="12" y="151"/>
                    </a:cubicBezTo>
                    <a:cubicBezTo>
                      <a:pt x="12" y="149"/>
                      <a:pt x="12" y="147"/>
                      <a:pt x="11" y="144"/>
                    </a:cubicBezTo>
                    <a:cubicBezTo>
                      <a:pt x="11" y="142"/>
                      <a:pt x="11" y="139"/>
                      <a:pt x="11" y="137"/>
                    </a:cubicBezTo>
                    <a:cubicBezTo>
                      <a:pt x="11" y="96"/>
                      <a:pt x="44" y="63"/>
                      <a:pt x="85" y="63"/>
                    </a:cubicBezTo>
                    <a:cubicBezTo>
                      <a:pt x="86" y="63"/>
                      <a:pt x="88" y="63"/>
                      <a:pt x="90" y="64"/>
                    </a:cubicBezTo>
                    <a:cubicBezTo>
                      <a:pt x="113" y="65"/>
                      <a:pt x="133" y="78"/>
                      <a:pt x="146" y="96"/>
                    </a:cubicBezTo>
                    <a:cubicBezTo>
                      <a:pt x="147" y="95"/>
                      <a:pt x="148" y="94"/>
                      <a:pt x="148" y="93"/>
                    </a:cubicBezTo>
                    <a:cubicBezTo>
                      <a:pt x="148" y="93"/>
                      <a:pt x="138" y="81"/>
                      <a:pt x="138" y="76"/>
                    </a:cubicBezTo>
                    <a:cubicBezTo>
                      <a:pt x="137" y="70"/>
                      <a:pt x="124" y="51"/>
                      <a:pt x="120" y="50"/>
                    </a:cubicBezTo>
                    <a:cubicBezTo>
                      <a:pt x="115" y="50"/>
                      <a:pt x="111" y="51"/>
                      <a:pt x="118" y="63"/>
                    </a:cubicBezTo>
                    <a:cubicBezTo>
                      <a:pt x="99" y="59"/>
                      <a:pt x="99" y="59"/>
                      <a:pt x="99" y="59"/>
                    </a:cubicBezTo>
                    <a:cubicBezTo>
                      <a:pt x="99" y="59"/>
                      <a:pt x="75" y="18"/>
                      <a:pt x="66" y="27"/>
                    </a:cubicBezTo>
                    <a:cubicBezTo>
                      <a:pt x="58" y="36"/>
                      <a:pt x="78" y="57"/>
                      <a:pt x="78" y="57"/>
                    </a:cubicBezTo>
                    <a:cubicBezTo>
                      <a:pt x="58" y="61"/>
                      <a:pt x="58" y="61"/>
                      <a:pt x="58" y="61"/>
                    </a:cubicBezTo>
                    <a:cubicBezTo>
                      <a:pt x="52" y="54"/>
                      <a:pt x="26" y="0"/>
                      <a:pt x="16" y="8"/>
                    </a:cubicBezTo>
                    <a:cubicBezTo>
                      <a:pt x="5" y="17"/>
                      <a:pt x="34" y="56"/>
                      <a:pt x="45" y="66"/>
                    </a:cubicBezTo>
                    <a:cubicBezTo>
                      <a:pt x="44" y="67"/>
                      <a:pt x="44" y="67"/>
                      <a:pt x="44" y="67"/>
                    </a:cubicBezTo>
                    <a:cubicBezTo>
                      <a:pt x="29" y="79"/>
                      <a:pt x="29" y="79"/>
                      <a:pt x="29" y="79"/>
                    </a:cubicBezTo>
                    <a:cubicBezTo>
                      <a:pt x="29" y="79"/>
                      <a:pt x="19" y="73"/>
                      <a:pt x="16" y="76"/>
                    </a:cubicBezTo>
                    <a:cubicBezTo>
                      <a:pt x="13" y="79"/>
                      <a:pt x="15" y="85"/>
                      <a:pt x="21" y="90"/>
                    </a:cubicBezTo>
                    <a:cubicBezTo>
                      <a:pt x="10" y="108"/>
                      <a:pt x="10" y="108"/>
                      <a:pt x="10" y="108"/>
                    </a:cubicBezTo>
                    <a:cubicBezTo>
                      <a:pt x="10" y="108"/>
                      <a:pt x="6" y="109"/>
                      <a:pt x="3" y="118"/>
                    </a:cubicBezTo>
                    <a:cubicBezTo>
                      <a:pt x="0" y="127"/>
                      <a:pt x="1" y="136"/>
                      <a:pt x="8" y="140"/>
                    </a:cubicBezTo>
                    <a:cubicBezTo>
                      <a:pt x="11" y="156"/>
                      <a:pt x="11" y="156"/>
                      <a:pt x="11" y="156"/>
                    </a:cubicBezTo>
                    <a:cubicBezTo>
                      <a:pt x="11" y="159"/>
                      <a:pt x="13" y="162"/>
                      <a:pt x="17" y="165"/>
                    </a:cubicBezTo>
                    <a:cubicBezTo>
                      <a:pt x="17" y="165"/>
                      <a:pt x="17" y="165"/>
                      <a:pt x="17" y="165"/>
                    </a:cubicBezTo>
                    <a:cubicBezTo>
                      <a:pt x="15" y="161"/>
                      <a:pt x="13" y="156"/>
                      <a:pt x="12" y="15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3" name="Freeform 5782">
                <a:extLst>
                  <a:ext uri="{FF2B5EF4-FFF2-40B4-BE49-F238E27FC236}">
                    <a16:creationId xmlns:a16="http://schemas.microsoft.com/office/drawing/2014/main" id="{AFD5E066-8E7A-4C76-AA3E-83F91B34D3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91" y="3456"/>
                <a:ext cx="451" cy="439"/>
              </a:xfrm>
              <a:custGeom>
                <a:avLst/>
                <a:gdLst>
                  <a:gd name="T0" fmla="*/ 1485 w 137"/>
                  <a:gd name="T1" fmla="*/ 334 h 125"/>
                  <a:gd name="T2" fmla="*/ 1300 w 137"/>
                  <a:gd name="T3" fmla="*/ 0 h 125"/>
                  <a:gd name="T4" fmla="*/ 1267 w 137"/>
                  <a:gd name="T5" fmla="*/ 25 h 125"/>
                  <a:gd name="T6" fmla="*/ 1409 w 137"/>
                  <a:gd name="T7" fmla="*/ 544 h 125"/>
                  <a:gd name="T8" fmla="*/ 619 w 137"/>
                  <a:gd name="T9" fmla="*/ 1443 h 125"/>
                  <a:gd name="T10" fmla="*/ 0 w 137"/>
                  <a:gd name="T11" fmla="*/ 1124 h 125"/>
                  <a:gd name="T12" fmla="*/ 76 w 137"/>
                  <a:gd name="T13" fmla="*/ 1356 h 125"/>
                  <a:gd name="T14" fmla="*/ 336 w 137"/>
                  <a:gd name="T15" fmla="*/ 1493 h 125"/>
                  <a:gd name="T16" fmla="*/ 553 w 137"/>
                  <a:gd name="T17" fmla="*/ 1542 h 125"/>
                  <a:gd name="T18" fmla="*/ 889 w 137"/>
                  <a:gd name="T19" fmla="*/ 1468 h 125"/>
                  <a:gd name="T20" fmla="*/ 1093 w 137"/>
                  <a:gd name="T21" fmla="*/ 1380 h 125"/>
                  <a:gd name="T22" fmla="*/ 1300 w 137"/>
                  <a:gd name="T23" fmla="*/ 1159 h 125"/>
                  <a:gd name="T24" fmla="*/ 1419 w 137"/>
                  <a:gd name="T25" fmla="*/ 938 h 125"/>
                  <a:gd name="T26" fmla="*/ 1475 w 137"/>
                  <a:gd name="T27" fmla="*/ 579 h 125"/>
                  <a:gd name="T28" fmla="*/ 1485 w 137"/>
                  <a:gd name="T29" fmla="*/ 334 h 125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</a:gdLst>
                <a:ahLst/>
                <a:cxnLst>
                  <a:cxn ang="T30">
                    <a:pos x="T0" y="T1"/>
                  </a:cxn>
                  <a:cxn ang="T31">
                    <a:pos x="T2" y="T3"/>
                  </a:cxn>
                  <a:cxn ang="T32">
                    <a:pos x="T4" y="T5"/>
                  </a:cxn>
                  <a:cxn ang="T33">
                    <a:pos x="T6" y="T7"/>
                  </a:cxn>
                  <a:cxn ang="T34">
                    <a:pos x="T8" y="T9"/>
                  </a:cxn>
                  <a:cxn ang="T35">
                    <a:pos x="T10" y="T11"/>
                  </a:cxn>
                  <a:cxn ang="T36">
                    <a:pos x="T12" y="T13"/>
                  </a:cxn>
                  <a:cxn ang="T37">
                    <a:pos x="T14" y="T15"/>
                  </a:cxn>
                  <a:cxn ang="T38">
                    <a:pos x="T16" y="T17"/>
                  </a:cxn>
                  <a:cxn ang="T39">
                    <a:pos x="T18" y="T19"/>
                  </a:cxn>
                  <a:cxn ang="T40">
                    <a:pos x="T20" y="T21"/>
                  </a:cxn>
                  <a:cxn ang="T41">
                    <a:pos x="T22" y="T23"/>
                  </a:cxn>
                  <a:cxn ang="T42">
                    <a:pos x="T24" y="T25"/>
                  </a:cxn>
                  <a:cxn ang="T43">
                    <a:pos x="T26" y="T27"/>
                  </a:cxn>
                  <a:cxn ang="T44">
                    <a:pos x="T28" y="T29"/>
                  </a:cxn>
                </a:cxnLst>
                <a:rect l="0" t="0" r="r" b="b"/>
                <a:pathLst>
                  <a:path w="137" h="125">
                    <a:moveTo>
                      <a:pt x="137" y="27"/>
                    </a:moveTo>
                    <a:cubicBezTo>
                      <a:pt x="126" y="22"/>
                      <a:pt x="122" y="9"/>
                      <a:pt x="120" y="0"/>
                    </a:cubicBezTo>
                    <a:cubicBezTo>
                      <a:pt x="117" y="2"/>
                      <a:pt x="117" y="2"/>
                      <a:pt x="117" y="2"/>
                    </a:cubicBezTo>
                    <a:cubicBezTo>
                      <a:pt x="125" y="14"/>
                      <a:pt x="130" y="28"/>
                      <a:pt x="130" y="44"/>
                    </a:cubicBezTo>
                    <a:cubicBezTo>
                      <a:pt x="130" y="84"/>
                      <a:pt x="97" y="117"/>
                      <a:pt x="57" y="117"/>
                    </a:cubicBezTo>
                    <a:cubicBezTo>
                      <a:pt x="34" y="117"/>
                      <a:pt x="14" y="107"/>
                      <a:pt x="0" y="91"/>
                    </a:cubicBezTo>
                    <a:cubicBezTo>
                      <a:pt x="7" y="110"/>
                      <a:pt x="7" y="110"/>
                      <a:pt x="7" y="110"/>
                    </a:cubicBezTo>
                    <a:cubicBezTo>
                      <a:pt x="15" y="107"/>
                      <a:pt x="28" y="108"/>
                      <a:pt x="31" y="121"/>
                    </a:cubicBezTo>
                    <a:cubicBezTo>
                      <a:pt x="51" y="125"/>
                      <a:pt x="51" y="125"/>
                      <a:pt x="51" y="125"/>
                    </a:cubicBezTo>
                    <a:cubicBezTo>
                      <a:pt x="55" y="119"/>
                      <a:pt x="76" y="113"/>
                      <a:pt x="82" y="119"/>
                    </a:cubicBezTo>
                    <a:cubicBezTo>
                      <a:pt x="101" y="112"/>
                      <a:pt x="101" y="112"/>
                      <a:pt x="101" y="112"/>
                    </a:cubicBezTo>
                    <a:cubicBezTo>
                      <a:pt x="101" y="104"/>
                      <a:pt x="113" y="91"/>
                      <a:pt x="120" y="94"/>
                    </a:cubicBezTo>
                    <a:cubicBezTo>
                      <a:pt x="131" y="76"/>
                      <a:pt x="131" y="76"/>
                      <a:pt x="131" y="76"/>
                    </a:cubicBezTo>
                    <a:cubicBezTo>
                      <a:pt x="125" y="67"/>
                      <a:pt x="132" y="51"/>
                      <a:pt x="136" y="47"/>
                    </a:cubicBezTo>
                    <a:lnTo>
                      <a:pt x="137" y="27"/>
                    </a:ln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4" name="Oval 5783">
                <a:extLst>
                  <a:ext uri="{FF2B5EF4-FFF2-40B4-BE49-F238E27FC236}">
                    <a16:creationId xmlns:a16="http://schemas.microsoft.com/office/drawing/2014/main" id="{32DE816B-CE4A-4A89-8765-CA68C17133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961"/>
                <a:ext cx="33" cy="14"/>
              </a:xfrm>
              <a:prstGeom prst="ellipse">
                <a:avLst/>
              </a:pr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45" name="Oval 5784">
                <a:extLst>
                  <a:ext uri="{FF2B5EF4-FFF2-40B4-BE49-F238E27FC236}">
                    <a16:creationId xmlns:a16="http://schemas.microsoft.com/office/drawing/2014/main" id="{E8322810-9FF4-4FBB-95D5-940A0614E1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968"/>
                <a:ext cx="10" cy="3"/>
              </a:xfrm>
              <a:prstGeom prst="ellipse">
                <a:avLst/>
              </a:pr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46" name="Freeform 5785">
                <a:extLst>
                  <a:ext uri="{FF2B5EF4-FFF2-40B4-BE49-F238E27FC236}">
                    <a16:creationId xmlns:a16="http://schemas.microsoft.com/office/drawing/2014/main" id="{11D4D042-6BD6-41E9-9BBD-C20182203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3322"/>
                <a:ext cx="33" cy="25"/>
              </a:xfrm>
              <a:custGeom>
                <a:avLst/>
                <a:gdLst>
                  <a:gd name="T0" fmla="*/ 10 w 10"/>
                  <a:gd name="T1" fmla="*/ 75 h 7"/>
                  <a:gd name="T2" fmla="*/ 43 w 10"/>
                  <a:gd name="T3" fmla="*/ 25 h 7"/>
                  <a:gd name="T4" fmla="*/ 109 w 10"/>
                  <a:gd name="T5" fmla="*/ 14 h 7"/>
                  <a:gd name="T6" fmla="*/ 66 w 10"/>
                  <a:gd name="T7" fmla="*/ 75 h 7"/>
                  <a:gd name="T8" fmla="*/ 10 w 10"/>
                  <a:gd name="T9" fmla="*/ 7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" y="6"/>
                    </a:moveTo>
                    <a:cubicBezTo>
                      <a:pt x="0" y="5"/>
                      <a:pt x="2" y="3"/>
                      <a:pt x="4" y="2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0" y="2"/>
                      <a:pt x="9" y="4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7" name="Freeform 5786">
                <a:extLst>
                  <a:ext uri="{FF2B5EF4-FFF2-40B4-BE49-F238E27FC236}">
                    <a16:creationId xmlns:a16="http://schemas.microsoft.com/office/drawing/2014/main" id="{D58E9ECC-77BA-4A5D-ACE6-08119255B77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333"/>
                <a:ext cx="10" cy="7"/>
              </a:xfrm>
              <a:custGeom>
                <a:avLst/>
                <a:gdLst>
                  <a:gd name="T0" fmla="*/ 0 w 3"/>
                  <a:gd name="T1" fmla="*/ 14 h 2"/>
                  <a:gd name="T2" fmla="*/ 10 w 3"/>
                  <a:gd name="T3" fmla="*/ 0 h 2"/>
                  <a:gd name="T4" fmla="*/ 33 w 3"/>
                  <a:gd name="T5" fmla="*/ 0 h 2"/>
                  <a:gd name="T6" fmla="*/ 23 w 3"/>
                  <a:gd name="T7" fmla="*/ 14 h 2"/>
                  <a:gd name="T8" fmla="*/ 0 w 3"/>
                  <a:gd name="T9" fmla="*/ 1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8" name="Freeform 5787">
                <a:extLst>
                  <a:ext uri="{FF2B5EF4-FFF2-40B4-BE49-F238E27FC236}">
                    <a16:creationId xmlns:a16="http://schemas.microsoft.com/office/drawing/2014/main" id="{E1879475-DBEC-441A-AE8C-8D1E2B016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31"/>
                <a:ext cx="36" cy="17"/>
              </a:xfrm>
              <a:custGeom>
                <a:avLst/>
                <a:gdLst>
                  <a:gd name="T0" fmla="*/ 10 w 11"/>
                  <a:gd name="T1" fmla="*/ 48 h 5"/>
                  <a:gd name="T2" fmla="*/ 52 w 11"/>
                  <a:gd name="T3" fmla="*/ 0 h 5"/>
                  <a:gd name="T4" fmla="*/ 108 w 11"/>
                  <a:gd name="T5" fmla="*/ 10 h 5"/>
                  <a:gd name="T6" fmla="*/ 65 w 11"/>
                  <a:gd name="T7" fmla="*/ 58 h 5"/>
                  <a:gd name="T8" fmla="*/ 10 w 11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1" y="4"/>
                    </a:moveTo>
                    <a:cubicBezTo>
                      <a:pt x="0" y="3"/>
                      <a:pt x="2" y="1"/>
                      <a:pt x="5" y="0"/>
                    </a:cubicBezTo>
                    <a:cubicBezTo>
                      <a:pt x="7" y="0"/>
                      <a:pt x="10" y="0"/>
                      <a:pt x="10" y="1"/>
                    </a:cubicBezTo>
                    <a:cubicBezTo>
                      <a:pt x="11" y="2"/>
                      <a:pt x="9" y="4"/>
                      <a:pt x="6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49" name="Freeform 5788">
                <a:extLst>
                  <a:ext uri="{FF2B5EF4-FFF2-40B4-BE49-F238E27FC236}">
                    <a16:creationId xmlns:a16="http://schemas.microsoft.com/office/drawing/2014/main" id="{94D437F3-4435-42D9-B36F-F6C1686A5A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438"/>
                <a:ext cx="10" cy="3"/>
              </a:xfrm>
              <a:custGeom>
                <a:avLst/>
                <a:gdLst>
                  <a:gd name="T0" fmla="*/ 0 w 3"/>
                  <a:gd name="T1" fmla="*/ 9 h 1"/>
                  <a:gd name="T2" fmla="*/ 10 w 3"/>
                  <a:gd name="T3" fmla="*/ 0 h 1"/>
                  <a:gd name="T4" fmla="*/ 33 w 3"/>
                  <a:gd name="T5" fmla="*/ 0 h 1"/>
                  <a:gd name="T6" fmla="*/ 23 w 3"/>
                  <a:gd name="T7" fmla="*/ 9 h 1"/>
                  <a:gd name="T8" fmla="*/ 0 w 3"/>
                  <a:gd name="T9" fmla="*/ 9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0" name="Freeform 5789">
                <a:extLst>
                  <a:ext uri="{FF2B5EF4-FFF2-40B4-BE49-F238E27FC236}">
                    <a16:creationId xmlns:a16="http://schemas.microsoft.com/office/drawing/2014/main" id="{3489BA63-6E8F-4BA6-ABCC-A91797EB83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41"/>
                <a:ext cx="3" cy="4"/>
              </a:xfrm>
              <a:custGeom>
                <a:avLst/>
                <a:gdLst>
                  <a:gd name="T0" fmla="*/ 9 w 1"/>
                  <a:gd name="T1" fmla="*/ 0 h 1"/>
                  <a:gd name="T2" fmla="*/ 0 w 1"/>
                  <a:gd name="T3" fmla="*/ 0 h 1"/>
                  <a:gd name="T4" fmla="*/ 9 w 1"/>
                  <a:gd name="T5" fmla="*/ 16 h 1"/>
                  <a:gd name="T6" fmla="*/ 9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1" name="Freeform 5790">
                <a:extLst>
                  <a:ext uri="{FF2B5EF4-FFF2-40B4-BE49-F238E27FC236}">
                    <a16:creationId xmlns:a16="http://schemas.microsoft.com/office/drawing/2014/main" id="{FC9837C3-4BCD-4E54-8CBB-CCB88F77E5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434"/>
                <a:ext cx="988" cy="843"/>
              </a:xfrm>
              <a:custGeom>
                <a:avLst/>
                <a:gdLst>
                  <a:gd name="T0" fmla="*/ 3244 w 300"/>
                  <a:gd name="T1" fmla="*/ 667 h 240"/>
                  <a:gd name="T2" fmla="*/ 2483 w 300"/>
                  <a:gd name="T3" fmla="*/ 320 h 240"/>
                  <a:gd name="T4" fmla="*/ 2180 w 300"/>
                  <a:gd name="T5" fmla="*/ 295 h 240"/>
                  <a:gd name="T6" fmla="*/ 1466 w 300"/>
                  <a:gd name="T7" fmla="*/ 148 h 240"/>
                  <a:gd name="T8" fmla="*/ 1367 w 300"/>
                  <a:gd name="T9" fmla="*/ 0 h 240"/>
                  <a:gd name="T10" fmla="*/ 1367 w 300"/>
                  <a:gd name="T11" fmla="*/ 0 h 240"/>
                  <a:gd name="T12" fmla="*/ 1324 w 300"/>
                  <a:gd name="T13" fmla="*/ 49 h 240"/>
                  <a:gd name="T14" fmla="*/ 1268 w 300"/>
                  <a:gd name="T15" fmla="*/ 39 h 240"/>
                  <a:gd name="T16" fmla="*/ 1281 w 300"/>
                  <a:gd name="T17" fmla="*/ 197 h 240"/>
                  <a:gd name="T18" fmla="*/ 1281 w 300"/>
                  <a:gd name="T19" fmla="*/ 197 h 240"/>
                  <a:gd name="T20" fmla="*/ 922 w 300"/>
                  <a:gd name="T21" fmla="*/ 506 h 240"/>
                  <a:gd name="T22" fmla="*/ 715 w 300"/>
                  <a:gd name="T23" fmla="*/ 1012 h 240"/>
                  <a:gd name="T24" fmla="*/ 695 w 300"/>
                  <a:gd name="T25" fmla="*/ 1099 h 240"/>
                  <a:gd name="T26" fmla="*/ 639 w 300"/>
                  <a:gd name="T27" fmla="*/ 1331 h 240"/>
                  <a:gd name="T28" fmla="*/ 445 w 300"/>
                  <a:gd name="T29" fmla="*/ 1665 h 240"/>
                  <a:gd name="T30" fmla="*/ 175 w 300"/>
                  <a:gd name="T31" fmla="*/ 2912 h 240"/>
                  <a:gd name="T32" fmla="*/ 260 w 300"/>
                  <a:gd name="T33" fmla="*/ 2947 h 240"/>
                  <a:gd name="T34" fmla="*/ 260 w 300"/>
                  <a:gd name="T35" fmla="*/ 2922 h 240"/>
                  <a:gd name="T36" fmla="*/ 543 w 300"/>
                  <a:gd name="T37" fmla="*/ 1763 h 240"/>
                  <a:gd name="T38" fmla="*/ 761 w 300"/>
                  <a:gd name="T39" fmla="*/ 1370 h 240"/>
                  <a:gd name="T40" fmla="*/ 813 w 300"/>
                  <a:gd name="T41" fmla="*/ 1149 h 240"/>
                  <a:gd name="T42" fmla="*/ 837 w 300"/>
                  <a:gd name="T43" fmla="*/ 1050 h 240"/>
                  <a:gd name="T44" fmla="*/ 1021 w 300"/>
                  <a:gd name="T45" fmla="*/ 604 h 240"/>
                  <a:gd name="T46" fmla="*/ 2124 w 300"/>
                  <a:gd name="T47" fmla="*/ 432 h 240"/>
                  <a:gd name="T48" fmla="*/ 2483 w 300"/>
                  <a:gd name="T49" fmla="*/ 467 h 240"/>
                  <a:gd name="T50" fmla="*/ 3155 w 300"/>
                  <a:gd name="T51" fmla="*/ 667 h 240"/>
                  <a:gd name="T52" fmla="*/ 3201 w 300"/>
                  <a:gd name="T53" fmla="*/ 717 h 240"/>
                  <a:gd name="T54" fmla="*/ 3231 w 300"/>
                  <a:gd name="T55" fmla="*/ 752 h 240"/>
                  <a:gd name="T56" fmla="*/ 3244 w 300"/>
                  <a:gd name="T57" fmla="*/ 667 h 24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00" h="240">
                    <a:moveTo>
                      <a:pt x="299" y="54"/>
                    </a:moveTo>
                    <a:cubicBezTo>
                      <a:pt x="289" y="25"/>
                      <a:pt x="256" y="25"/>
                      <a:pt x="229" y="26"/>
                    </a:cubicBezTo>
                    <a:cubicBezTo>
                      <a:pt x="218" y="26"/>
                      <a:pt x="206" y="27"/>
                      <a:pt x="201" y="24"/>
                    </a:cubicBezTo>
                    <a:cubicBezTo>
                      <a:pt x="188" y="18"/>
                      <a:pt x="162" y="8"/>
                      <a:pt x="135" y="12"/>
                    </a:cubicBezTo>
                    <a:cubicBezTo>
                      <a:pt x="128" y="13"/>
                      <a:pt x="126" y="3"/>
                      <a:pt x="126" y="0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126" y="1"/>
                      <a:pt x="125" y="3"/>
                      <a:pt x="122" y="4"/>
                    </a:cubicBezTo>
                    <a:cubicBezTo>
                      <a:pt x="119" y="4"/>
                      <a:pt x="117" y="4"/>
                      <a:pt x="117" y="3"/>
                    </a:cubicBezTo>
                    <a:cubicBezTo>
                      <a:pt x="119" y="7"/>
                      <a:pt x="121" y="14"/>
                      <a:pt x="118" y="16"/>
                    </a:cubicBezTo>
                    <a:cubicBezTo>
                      <a:pt x="118" y="16"/>
                      <a:pt x="118" y="16"/>
                      <a:pt x="118" y="16"/>
                    </a:cubicBezTo>
                    <a:cubicBezTo>
                      <a:pt x="106" y="21"/>
                      <a:pt x="95" y="29"/>
                      <a:pt x="85" y="41"/>
                    </a:cubicBezTo>
                    <a:cubicBezTo>
                      <a:pt x="74" y="54"/>
                      <a:pt x="70" y="68"/>
                      <a:pt x="66" y="82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61" y="98"/>
                      <a:pt x="59" y="104"/>
                      <a:pt x="59" y="108"/>
                    </a:cubicBezTo>
                    <a:cubicBezTo>
                      <a:pt x="56" y="118"/>
                      <a:pt x="56" y="120"/>
                      <a:pt x="41" y="135"/>
                    </a:cubicBezTo>
                    <a:cubicBezTo>
                      <a:pt x="18" y="158"/>
                      <a:pt x="0" y="196"/>
                      <a:pt x="16" y="236"/>
                    </a:cubicBezTo>
                    <a:cubicBezTo>
                      <a:pt x="17" y="239"/>
                      <a:pt x="20" y="240"/>
                      <a:pt x="24" y="239"/>
                    </a:cubicBezTo>
                    <a:cubicBezTo>
                      <a:pt x="27" y="238"/>
                      <a:pt x="25" y="240"/>
                      <a:pt x="24" y="237"/>
                    </a:cubicBezTo>
                    <a:cubicBezTo>
                      <a:pt x="10" y="202"/>
                      <a:pt x="29" y="163"/>
                      <a:pt x="50" y="143"/>
                    </a:cubicBezTo>
                    <a:cubicBezTo>
                      <a:pt x="66" y="126"/>
                      <a:pt x="68" y="123"/>
                      <a:pt x="70" y="111"/>
                    </a:cubicBezTo>
                    <a:cubicBezTo>
                      <a:pt x="71" y="106"/>
                      <a:pt x="72" y="101"/>
                      <a:pt x="75" y="93"/>
                    </a:cubicBezTo>
                    <a:cubicBezTo>
                      <a:pt x="77" y="85"/>
                      <a:pt x="77" y="85"/>
                      <a:pt x="77" y="85"/>
                    </a:cubicBezTo>
                    <a:cubicBezTo>
                      <a:pt x="81" y="72"/>
                      <a:pt x="85" y="59"/>
                      <a:pt x="94" y="49"/>
                    </a:cubicBezTo>
                    <a:cubicBezTo>
                      <a:pt x="127" y="9"/>
                      <a:pt x="172" y="23"/>
                      <a:pt x="196" y="35"/>
                    </a:cubicBezTo>
                    <a:cubicBezTo>
                      <a:pt x="204" y="39"/>
                      <a:pt x="216" y="38"/>
                      <a:pt x="229" y="38"/>
                    </a:cubicBezTo>
                    <a:cubicBezTo>
                      <a:pt x="254" y="37"/>
                      <a:pt x="283" y="35"/>
                      <a:pt x="291" y="54"/>
                    </a:cubicBezTo>
                    <a:cubicBezTo>
                      <a:pt x="292" y="56"/>
                      <a:pt x="294" y="57"/>
                      <a:pt x="295" y="58"/>
                    </a:cubicBezTo>
                    <a:cubicBezTo>
                      <a:pt x="296" y="60"/>
                      <a:pt x="296" y="61"/>
                      <a:pt x="298" y="61"/>
                    </a:cubicBezTo>
                    <a:cubicBezTo>
                      <a:pt x="299" y="60"/>
                      <a:pt x="300" y="57"/>
                      <a:pt x="299" y="54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2" name="Freeform 5791">
                <a:extLst>
                  <a:ext uri="{FF2B5EF4-FFF2-40B4-BE49-F238E27FC236}">
                    <a16:creationId xmlns:a16="http://schemas.microsoft.com/office/drawing/2014/main" id="{F50844D3-3ECB-44B7-92C5-599592937A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915"/>
                <a:ext cx="998" cy="846"/>
              </a:xfrm>
              <a:custGeom>
                <a:avLst/>
                <a:gdLst>
                  <a:gd name="T0" fmla="*/ 3277 w 303"/>
                  <a:gd name="T1" fmla="*/ 653 h 241"/>
                  <a:gd name="T2" fmla="*/ 2549 w 303"/>
                  <a:gd name="T3" fmla="*/ 333 h 241"/>
                  <a:gd name="T4" fmla="*/ 2375 w 303"/>
                  <a:gd name="T5" fmla="*/ 333 h 241"/>
                  <a:gd name="T6" fmla="*/ 2332 w 303"/>
                  <a:gd name="T7" fmla="*/ 295 h 241"/>
                  <a:gd name="T8" fmla="*/ 2332 w 303"/>
                  <a:gd name="T9" fmla="*/ 186 h 241"/>
                  <a:gd name="T10" fmla="*/ 2332 w 303"/>
                  <a:gd name="T11" fmla="*/ 186 h 241"/>
                  <a:gd name="T12" fmla="*/ 2279 w 303"/>
                  <a:gd name="T13" fmla="*/ 211 h 241"/>
                  <a:gd name="T14" fmla="*/ 2223 w 303"/>
                  <a:gd name="T15" fmla="*/ 186 h 241"/>
                  <a:gd name="T16" fmla="*/ 2223 w 303"/>
                  <a:gd name="T17" fmla="*/ 186 h 241"/>
                  <a:gd name="T18" fmla="*/ 2223 w 303"/>
                  <a:gd name="T19" fmla="*/ 186 h 241"/>
                  <a:gd name="T20" fmla="*/ 2204 w 303"/>
                  <a:gd name="T21" fmla="*/ 260 h 241"/>
                  <a:gd name="T22" fmla="*/ 2157 w 303"/>
                  <a:gd name="T23" fmla="*/ 260 h 241"/>
                  <a:gd name="T24" fmla="*/ 998 w 303"/>
                  <a:gd name="T25" fmla="*/ 516 h 241"/>
                  <a:gd name="T26" fmla="*/ 804 w 303"/>
                  <a:gd name="T27" fmla="*/ 1022 h 241"/>
                  <a:gd name="T28" fmla="*/ 771 w 303"/>
                  <a:gd name="T29" fmla="*/ 1109 h 241"/>
                  <a:gd name="T30" fmla="*/ 715 w 303"/>
                  <a:gd name="T31" fmla="*/ 1344 h 241"/>
                  <a:gd name="T32" fmla="*/ 662 w 303"/>
                  <a:gd name="T33" fmla="*/ 1502 h 241"/>
                  <a:gd name="T34" fmla="*/ 619 w 303"/>
                  <a:gd name="T35" fmla="*/ 1502 h 241"/>
                  <a:gd name="T36" fmla="*/ 576 w 303"/>
                  <a:gd name="T37" fmla="*/ 1443 h 241"/>
                  <a:gd name="T38" fmla="*/ 576 w 303"/>
                  <a:gd name="T39" fmla="*/ 1443 h 241"/>
                  <a:gd name="T40" fmla="*/ 530 w 303"/>
                  <a:gd name="T41" fmla="*/ 1502 h 241"/>
                  <a:gd name="T42" fmla="*/ 478 w 303"/>
                  <a:gd name="T43" fmla="*/ 1502 h 241"/>
                  <a:gd name="T44" fmla="*/ 530 w 303"/>
                  <a:gd name="T45" fmla="*/ 1674 h 241"/>
                  <a:gd name="T46" fmla="*/ 217 w 303"/>
                  <a:gd name="T47" fmla="*/ 2896 h 241"/>
                  <a:gd name="T48" fmla="*/ 316 w 303"/>
                  <a:gd name="T49" fmla="*/ 2956 h 241"/>
                  <a:gd name="T50" fmla="*/ 326 w 303"/>
                  <a:gd name="T51" fmla="*/ 2956 h 241"/>
                  <a:gd name="T52" fmla="*/ 316 w 303"/>
                  <a:gd name="T53" fmla="*/ 2931 h 241"/>
                  <a:gd name="T54" fmla="*/ 619 w 303"/>
                  <a:gd name="T55" fmla="*/ 1773 h 241"/>
                  <a:gd name="T56" fmla="*/ 846 w 303"/>
                  <a:gd name="T57" fmla="*/ 1380 h 241"/>
                  <a:gd name="T58" fmla="*/ 899 w 303"/>
                  <a:gd name="T59" fmla="*/ 1158 h 241"/>
                  <a:gd name="T60" fmla="*/ 922 w 303"/>
                  <a:gd name="T61" fmla="*/ 1060 h 241"/>
                  <a:gd name="T62" fmla="*/ 1107 w 303"/>
                  <a:gd name="T63" fmla="*/ 618 h 241"/>
                  <a:gd name="T64" fmla="*/ 2213 w 303"/>
                  <a:gd name="T65" fmla="*/ 442 h 241"/>
                  <a:gd name="T66" fmla="*/ 2559 w 303"/>
                  <a:gd name="T67" fmla="*/ 481 h 241"/>
                  <a:gd name="T68" fmla="*/ 3188 w 303"/>
                  <a:gd name="T69" fmla="*/ 667 h 241"/>
                  <a:gd name="T70" fmla="*/ 3254 w 303"/>
                  <a:gd name="T71" fmla="*/ 741 h 241"/>
                  <a:gd name="T72" fmla="*/ 3277 w 303"/>
                  <a:gd name="T73" fmla="*/ 653 h 2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03" h="241">
                    <a:moveTo>
                      <a:pt x="302" y="53"/>
                    </a:moveTo>
                    <a:cubicBezTo>
                      <a:pt x="293" y="24"/>
                      <a:pt x="260" y="25"/>
                      <a:pt x="235" y="27"/>
                    </a:cubicBezTo>
                    <a:cubicBezTo>
                      <a:pt x="230" y="27"/>
                      <a:pt x="224" y="27"/>
                      <a:pt x="219" y="27"/>
                    </a:cubicBezTo>
                    <a:cubicBezTo>
                      <a:pt x="216" y="27"/>
                      <a:pt x="215" y="25"/>
                      <a:pt x="215" y="24"/>
                    </a:cubicBezTo>
                    <a:cubicBezTo>
                      <a:pt x="214" y="19"/>
                      <a:pt x="215" y="15"/>
                      <a:pt x="215" y="15"/>
                    </a:cubicBez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3" y="17"/>
                      <a:pt x="210" y="17"/>
                    </a:cubicBezTo>
                    <a:cubicBezTo>
                      <a:pt x="208" y="17"/>
                      <a:pt x="205" y="16"/>
                      <a:pt x="205" y="15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205" y="17"/>
                      <a:pt x="205" y="19"/>
                      <a:pt x="203" y="21"/>
                    </a:cubicBezTo>
                    <a:cubicBezTo>
                      <a:pt x="202" y="22"/>
                      <a:pt x="200" y="21"/>
                      <a:pt x="199" y="21"/>
                    </a:cubicBezTo>
                    <a:cubicBezTo>
                      <a:pt x="173" y="11"/>
                      <a:pt x="127" y="0"/>
                      <a:pt x="92" y="42"/>
                    </a:cubicBezTo>
                    <a:cubicBezTo>
                      <a:pt x="82" y="55"/>
                      <a:pt x="78" y="69"/>
                      <a:pt x="74" y="83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68" y="99"/>
                      <a:pt x="67" y="105"/>
                      <a:pt x="66" y="109"/>
                    </a:cubicBezTo>
                    <a:cubicBezTo>
                      <a:pt x="65" y="115"/>
                      <a:pt x="64" y="118"/>
                      <a:pt x="61" y="122"/>
                    </a:cubicBezTo>
                    <a:cubicBezTo>
                      <a:pt x="61" y="122"/>
                      <a:pt x="58" y="123"/>
                      <a:pt x="57" y="122"/>
                    </a:cubicBezTo>
                    <a:cubicBezTo>
                      <a:pt x="56" y="121"/>
                      <a:pt x="54" y="119"/>
                      <a:pt x="53" y="117"/>
                    </a:cubicBezTo>
                    <a:cubicBezTo>
                      <a:pt x="53" y="117"/>
                      <a:pt x="53" y="117"/>
                      <a:pt x="53" y="117"/>
                    </a:cubicBezTo>
                    <a:cubicBezTo>
                      <a:pt x="53" y="119"/>
                      <a:pt x="52" y="120"/>
                      <a:pt x="49" y="122"/>
                    </a:cubicBezTo>
                    <a:cubicBezTo>
                      <a:pt x="47" y="123"/>
                      <a:pt x="45" y="123"/>
                      <a:pt x="44" y="122"/>
                    </a:cubicBezTo>
                    <a:cubicBezTo>
                      <a:pt x="48" y="126"/>
                      <a:pt x="51" y="133"/>
                      <a:pt x="49" y="136"/>
                    </a:cubicBezTo>
                    <a:cubicBezTo>
                      <a:pt x="37" y="147"/>
                      <a:pt x="0" y="187"/>
                      <a:pt x="20" y="235"/>
                    </a:cubicBezTo>
                    <a:cubicBezTo>
                      <a:pt x="21" y="238"/>
                      <a:pt x="26" y="241"/>
                      <a:pt x="29" y="240"/>
                    </a:cubicBezTo>
                    <a:cubicBezTo>
                      <a:pt x="30" y="240"/>
                      <a:pt x="30" y="240"/>
                      <a:pt x="30" y="240"/>
                    </a:cubicBezTo>
                    <a:cubicBezTo>
                      <a:pt x="30" y="240"/>
                      <a:pt x="30" y="239"/>
                      <a:pt x="29" y="238"/>
                    </a:cubicBezTo>
                    <a:cubicBezTo>
                      <a:pt x="12" y="196"/>
                      <a:pt x="47" y="154"/>
                      <a:pt x="57" y="144"/>
                    </a:cubicBezTo>
                    <a:cubicBezTo>
                      <a:pt x="74" y="127"/>
                      <a:pt x="75" y="124"/>
                      <a:pt x="78" y="112"/>
                    </a:cubicBezTo>
                    <a:cubicBezTo>
                      <a:pt x="79" y="107"/>
                      <a:pt x="80" y="102"/>
                      <a:pt x="83" y="94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9" y="73"/>
                      <a:pt x="93" y="60"/>
                      <a:pt x="102" y="50"/>
                    </a:cubicBezTo>
                    <a:cubicBezTo>
                      <a:pt x="135" y="10"/>
                      <a:pt x="180" y="24"/>
                      <a:pt x="204" y="36"/>
                    </a:cubicBezTo>
                    <a:cubicBezTo>
                      <a:pt x="212" y="40"/>
                      <a:pt x="223" y="39"/>
                      <a:pt x="236" y="39"/>
                    </a:cubicBezTo>
                    <a:cubicBezTo>
                      <a:pt x="264" y="37"/>
                      <a:pt x="288" y="35"/>
                      <a:pt x="294" y="54"/>
                    </a:cubicBezTo>
                    <a:cubicBezTo>
                      <a:pt x="298" y="57"/>
                      <a:pt x="299" y="60"/>
                      <a:pt x="300" y="60"/>
                    </a:cubicBezTo>
                    <a:cubicBezTo>
                      <a:pt x="303" y="59"/>
                      <a:pt x="303" y="56"/>
                      <a:pt x="302" y="53"/>
                    </a:cubicBezTo>
                    <a:close/>
                  </a:path>
                </a:pathLst>
              </a:cu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3" name="Rectangle 5792">
                <a:extLst>
                  <a:ext uri="{FF2B5EF4-FFF2-40B4-BE49-F238E27FC236}">
                    <a16:creationId xmlns:a16="http://schemas.microsoft.com/office/drawing/2014/main" id="{BAAACA35-4DF4-4649-A2FD-62132B17324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3343"/>
                <a:ext cx="1" cy="1"/>
              </a:xfrm>
              <a:prstGeom prst="rect">
                <a:avLst/>
              </a:prstGeom>
              <a:solidFill>
                <a:srgbClr val="F42616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54" name="Oval 5793">
                <a:extLst>
                  <a:ext uri="{FF2B5EF4-FFF2-40B4-BE49-F238E27FC236}">
                    <a16:creationId xmlns:a16="http://schemas.microsoft.com/office/drawing/2014/main" id="{F3EDAFC5-C4AB-4DA5-8681-B3A6102036D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80" y="2961"/>
                <a:ext cx="33" cy="14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55" name="Oval 5794">
                <a:extLst>
                  <a:ext uri="{FF2B5EF4-FFF2-40B4-BE49-F238E27FC236}">
                    <a16:creationId xmlns:a16="http://schemas.microsoft.com/office/drawing/2014/main" id="{CBBFBB67-1EB2-409B-A6FA-7DD8D2E423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993" y="2968"/>
                <a:ext cx="10" cy="3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56" name="Freeform 5795">
                <a:extLst>
                  <a:ext uri="{FF2B5EF4-FFF2-40B4-BE49-F238E27FC236}">
                    <a16:creationId xmlns:a16="http://schemas.microsoft.com/office/drawing/2014/main" id="{901AF5F6-D9C1-4D14-94F5-D6E9FC3E1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47" y="3322"/>
                <a:ext cx="33" cy="25"/>
              </a:xfrm>
              <a:custGeom>
                <a:avLst/>
                <a:gdLst>
                  <a:gd name="T0" fmla="*/ 10 w 10"/>
                  <a:gd name="T1" fmla="*/ 75 h 7"/>
                  <a:gd name="T2" fmla="*/ 43 w 10"/>
                  <a:gd name="T3" fmla="*/ 25 h 7"/>
                  <a:gd name="T4" fmla="*/ 109 w 10"/>
                  <a:gd name="T5" fmla="*/ 14 h 7"/>
                  <a:gd name="T6" fmla="*/ 66 w 10"/>
                  <a:gd name="T7" fmla="*/ 75 h 7"/>
                  <a:gd name="T8" fmla="*/ 10 w 10"/>
                  <a:gd name="T9" fmla="*/ 7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" y="6"/>
                    </a:moveTo>
                    <a:cubicBezTo>
                      <a:pt x="0" y="5"/>
                      <a:pt x="2" y="3"/>
                      <a:pt x="4" y="2"/>
                    </a:cubicBezTo>
                    <a:cubicBezTo>
                      <a:pt x="7" y="0"/>
                      <a:pt x="9" y="0"/>
                      <a:pt x="10" y="1"/>
                    </a:cubicBezTo>
                    <a:cubicBezTo>
                      <a:pt x="10" y="2"/>
                      <a:pt x="9" y="4"/>
                      <a:pt x="6" y="6"/>
                    </a:cubicBezTo>
                    <a:cubicBezTo>
                      <a:pt x="4" y="7"/>
                      <a:pt x="2" y="7"/>
                      <a:pt x="1" y="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7" name="Freeform 5796">
                <a:extLst>
                  <a:ext uri="{FF2B5EF4-FFF2-40B4-BE49-F238E27FC236}">
                    <a16:creationId xmlns:a16="http://schemas.microsoft.com/office/drawing/2014/main" id="{9BB6C07F-97EA-41DE-A4ED-CDF9154C4E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0" y="3333"/>
                <a:ext cx="10" cy="7"/>
              </a:xfrm>
              <a:custGeom>
                <a:avLst/>
                <a:gdLst>
                  <a:gd name="T0" fmla="*/ 0 w 3"/>
                  <a:gd name="T1" fmla="*/ 14 h 2"/>
                  <a:gd name="T2" fmla="*/ 10 w 3"/>
                  <a:gd name="T3" fmla="*/ 0 h 2"/>
                  <a:gd name="T4" fmla="*/ 33 w 3"/>
                  <a:gd name="T5" fmla="*/ 0 h 2"/>
                  <a:gd name="T6" fmla="*/ 23 w 3"/>
                  <a:gd name="T7" fmla="*/ 14 h 2"/>
                  <a:gd name="T8" fmla="*/ 0 w 3"/>
                  <a:gd name="T9" fmla="*/ 14 h 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2">
                    <a:moveTo>
                      <a:pt x="0" y="1"/>
                    </a:moveTo>
                    <a:cubicBezTo>
                      <a:pt x="0" y="1"/>
                      <a:pt x="0" y="0"/>
                      <a:pt x="1" y="0"/>
                    </a:cubicBezTo>
                    <a:cubicBezTo>
                      <a:pt x="2" y="0"/>
                      <a:pt x="2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2"/>
                      <a:pt x="0" y="2"/>
                      <a:pt x="0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8" name="Freeform 5797">
                <a:extLst>
                  <a:ext uri="{FF2B5EF4-FFF2-40B4-BE49-F238E27FC236}">
                    <a16:creationId xmlns:a16="http://schemas.microsoft.com/office/drawing/2014/main" id="{55C427F9-5C60-4678-98A2-5BB0CD295A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31"/>
                <a:ext cx="36" cy="17"/>
              </a:xfrm>
              <a:custGeom>
                <a:avLst/>
                <a:gdLst>
                  <a:gd name="T0" fmla="*/ 10 w 11"/>
                  <a:gd name="T1" fmla="*/ 48 h 5"/>
                  <a:gd name="T2" fmla="*/ 52 w 11"/>
                  <a:gd name="T3" fmla="*/ 0 h 5"/>
                  <a:gd name="T4" fmla="*/ 108 w 11"/>
                  <a:gd name="T5" fmla="*/ 10 h 5"/>
                  <a:gd name="T6" fmla="*/ 65 w 11"/>
                  <a:gd name="T7" fmla="*/ 58 h 5"/>
                  <a:gd name="T8" fmla="*/ 10 w 11"/>
                  <a:gd name="T9" fmla="*/ 48 h 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1" h="5">
                    <a:moveTo>
                      <a:pt x="1" y="4"/>
                    </a:moveTo>
                    <a:cubicBezTo>
                      <a:pt x="0" y="3"/>
                      <a:pt x="2" y="1"/>
                      <a:pt x="5" y="0"/>
                    </a:cubicBezTo>
                    <a:cubicBezTo>
                      <a:pt x="7" y="0"/>
                      <a:pt x="10" y="0"/>
                      <a:pt x="10" y="1"/>
                    </a:cubicBezTo>
                    <a:cubicBezTo>
                      <a:pt x="11" y="2"/>
                      <a:pt x="9" y="4"/>
                      <a:pt x="6" y="5"/>
                    </a:cubicBezTo>
                    <a:cubicBezTo>
                      <a:pt x="3" y="5"/>
                      <a:pt x="1" y="5"/>
                      <a:pt x="1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59" name="Freeform 5798">
                <a:extLst>
                  <a:ext uri="{FF2B5EF4-FFF2-40B4-BE49-F238E27FC236}">
                    <a16:creationId xmlns:a16="http://schemas.microsoft.com/office/drawing/2014/main" id="{D47EB8BA-3AB9-4F45-9382-EA84A639984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5" y="2438"/>
                <a:ext cx="10" cy="3"/>
              </a:xfrm>
              <a:custGeom>
                <a:avLst/>
                <a:gdLst>
                  <a:gd name="T0" fmla="*/ 0 w 3"/>
                  <a:gd name="T1" fmla="*/ 9 h 1"/>
                  <a:gd name="T2" fmla="*/ 10 w 3"/>
                  <a:gd name="T3" fmla="*/ 0 h 1"/>
                  <a:gd name="T4" fmla="*/ 33 w 3"/>
                  <a:gd name="T5" fmla="*/ 0 h 1"/>
                  <a:gd name="T6" fmla="*/ 23 w 3"/>
                  <a:gd name="T7" fmla="*/ 9 h 1"/>
                  <a:gd name="T8" fmla="*/ 0 w 3"/>
                  <a:gd name="T9" fmla="*/ 9 h 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3" h="1">
                    <a:moveTo>
                      <a:pt x="0" y="1"/>
                    </a:moveTo>
                    <a:cubicBezTo>
                      <a:pt x="0" y="0"/>
                      <a:pt x="0" y="0"/>
                      <a:pt x="1" y="0"/>
                    </a:cubicBezTo>
                    <a:cubicBezTo>
                      <a:pt x="2" y="0"/>
                      <a:pt x="3" y="0"/>
                      <a:pt x="3" y="0"/>
                    </a:cubicBezTo>
                    <a:cubicBezTo>
                      <a:pt x="3" y="0"/>
                      <a:pt x="2" y="1"/>
                      <a:pt x="2" y="1"/>
                    </a:cubicBezTo>
                    <a:cubicBezTo>
                      <a:pt x="1" y="1"/>
                      <a:pt x="0" y="1"/>
                      <a:pt x="0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0" name="Freeform 5799">
                <a:extLst>
                  <a:ext uri="{FF2B5EF4-FFF2-40B4-BE49-F238E27FC236}">
                    <a16:creationId xmlns:a16="http://schemas.microsoft.com/office/drawing/2014/main" id="{FA31EC32-5ABA-4547-9E16-5F0B33B9944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41"/>
                <a:ext cx="3" cy="4"/>
              </a:xfrm>
              <a:custGeom>
                <a:avLst/>
                <a:gdLst>
                  <a:gd name="T0" fmla="*/ 9 w 1"/>
                  <a:gd name="T1" fmla="*/ 0 h 1"/>
                  <a:gd name="T2" fmla="*/ 0 w 1"/>
                  <a:gd name="T3" fmla="*/ 0 h 1"/>
                  <a:gd name="T4" fmla="*/ 9 w 1"/>
                  <a:gd name="T5" fmla="*/ 16 h 1"/>
                  <a:gd name="T6" fmla="*/ 9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F42616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1" name="Freeform 5800">
                <a:extLst>
                  <a:ext uri="{FF2B5EF4-FFF2-40B4-BE49-F238E27FC236}">
                    <a16:creationId xmlns:a16="http://schemas.microsoft.com/office/drawing/2014/main" id="{96DAED89-1172-4782-B864-C5F9229DAC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2" y="2441"/>
                <a:ext cx="3" cy="4"/>
              </a:xfrm>
              <a:custGeom>
                <a:avLst/>
                <a:gdLst>
                  <a:gd name="T0" fmla="*/ 9 w 1"/>
                  <a:gd name="T1" fmla="*/ 0 h 1"/>
                  <a:gd name="T2" fmla="*/ 0 w 1"/>
                  <a:gd name="T3" fmla="*/ 0 h 1"/>
                  <a:gd name="T4" fmla="*/ 9 w 1"/>
                  <a:gd name="T5" fmla="*/ 16 h 1"/>
                  <a:gd name="T6" fmla="*/ 9 w 1"/>
                  <a:gd name="T7" fmla="*/ 0 h 1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" h="1">
                    <a:moveTo>
                      <a:pt x="1" y="0"/>
                    </a:moveTo>
                    <a:cubicBezTo>
                      <a:pt x="0" y="0"/>
                      <a:pt x="0" y="0"/>
                      <a:pt x="0" y="0"/>
                    </a:cubicBezTo>
                    <a:cubicBezTo>
                      <a:pt x="0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2" name="Freeform 5801">
                <a:extLst>
                  <a:ext uri="{FF2B5EF4-FFF2-40B4-BE49-F238E27FC236}">
                    <a16:creationId xmlns:a16="http://schemas.microsoft.com/office/drawing/2014/main" id="{4EBB947D-897C-40D8-8FEC-B39D554BC8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05" y="2915"/>
                <a:ext cx="998" cy="846"/>
              </a:xfrm>
              <a:custGeom>
                <a:avLst/>
                <a:gdLst>
                  <a:gd name="T0" fmla="*/ 3277 w 303"/>
                  <a:gd name="T1" fmla="*/ 653 h 241"/>
                  <a:gd name="T2" fmla="*/ 2549 w 303"/>
                  <a:gd name="T3" fmla="*/ 333 h 241"/>
                  <a:gd name="T4" fmla="*/ 2375 w 303"/>
                  <a:gd name="T5" fmla="*/ 333 h 241"/>
                  <a:gd name="T6" fmla="*/ 2332 w 303"/>
                  <a:gd name="T7" fmla="*/ 295 h 241"/>
                  <a:gd name="T8" fmla="*/ 2332 w 303"/>
                  <a:gd name="T9" fmla="*/ 186 h 241"/>
                  <a:gd name="T10" fmla="*/ 2332 w 303"/>
                  <a:gd name="T11" fmla="*/ 186 h 241"/>
                  <a:gd name="T12" fmla="*/ 2279 w 303"/>
                  <a:gd name="T13" fmla="*/ 211 h 241"/>
                  <a:gd name="T14" fmla="*/ 2223 w 303"/>
                  <a:gd name="T15" fmla="*/ 186 h 241"/>
                  <a:gd name="T16" fmla="*/ 2223 w 303"/>
                  <a:gd name="T17" fmla="*/ 186 h 241"/>
                  <a:gd name="T18" fmla="*/ 2223 w 303"/>
                  <a:gd name="T19" fmla="*/ 186 h 241"/>
                  <a:gd name="T20" fmla="*/ 2204 w 303"/>
                  <a:gd name="T21" fmla="*/ 260 h 241"/>
                  <a:gd name="T22" fmla="*/ 2157 w 303"/>
                  <a:gd name="T23" fmla="*/ 260 h 241"/>
                  <a:gd name="T24" fmla="*/ 998 w 303"/>
                  <a:gd name="T25" fmla="*/ 516 h 241"/>
                  <a:gd name="T26" fmla="*/ 804 w 303"/>
                  <a:gd name="T27" fmla="*/ 1022 h 241"/>
                  <a:gd name="T28" fmla="*/ 771 w 303"/>
                  <a:gd name="T29" fmla="*/ 1109 h 241"/>
                  <a:gd name="T30" fmla="*/ 715 w 303"/>
                  <a:gd name="T31" fmla="*/ 1344 h 241"/>
                  <a:gd name="T32" fmla="*/ 662 w 303"/>
                  <a:gd name="T33" fmla="*/ 1502 h 241"/>
                  <a:gd name="T34" fmla="*/ 619 w 303"/>
                  <a:gd name="T35" fmla="*/ 1502 h 241"/>
                  <a:gd name="T36" fmla="*/ 576 w 303"/>
                  <a:gd name="T37" fmla="*/ 1443 h 241"/>
                  <a:gd name="T38" fmla="*/ 576 w 303"/>
                  <a:gd name="T39" fmla="*/ 1443 h 241"/>
                  <a:gd name="T40" fmla="*/ 530 w 303"/>
                  <a:gd name="T41" fmla="*/ 1502 h 241"/>
                  <a:gd name="T42" fmla="*/ 478 w 303"/>
                  <a:gd name="T43" fmla="*/ 1502 h 241"/>
                  <a:gd name="T44" fmla="*/ 530 w 303"/>
                  <a:gd name="T45" fmla="*/ 1674 h 241"/>
                  <a:gd name="T46" fmla="*/ 217 w 303"/>
                  <a:gd name="T47" fmla="*/ 2896 h 241"/>
                  <a:gd name="T48" fmla="*/ 316 w 303"/>
                  <a:gd name="T49" fmla="*/ 2956 h 241"/>
                  <a:gd name="T50" fmla="*/ 326 w 303"/>
                  <a:gd name="T51" fmla="*/ 2956 h 241"/>
                  <a:gd name="T52" fmla="*/ 316 w 303"/>
                  <a:gd name="T53" fmla="*/ 2931 h 241"/>
                  <a:gd name="T54" fmla="*/ 619 w 303"/>
                  <a:gd name="T55" fmla="*/ 1773 h 241"/>
                  <a:gd name="T56" fmla="*/ 846 w 303"/>
                  <a:gd name="T57" fmla="*/ 1380 h 241"/>
                  <a:gd name="T58" fmla="*/ 899 w 303"/>
                  <a:gd name="T59" fmla="*/ 1158 h 241"/>
                  <a:gd name="T60" fmla="*/ 922 w 303"/>
                  <a:gd name="T61" fmla="*/ 1060 h 241"/>
                  <a:gd name="T62" fmla="*/ 1107 w 303"/>
                  <a:gd name="T63" fmla="*/ 618 h 241"/>
                  <a:gd name="T64" fmla="*/ 2213 w 303"/>
                  <a:gd name="T65" fmla="*/ 442 h 241"/>
                  <a:gd name="T66" fmla="*/ 2559 w 303"/>
                  <a:gd name="T67" fmla="*/ 481 h 241"/>
                  <a:gd name="T68" fmla="*/ 3188 w 303"/>
                  <a:gd name="T69" fmla="*/ 667 h 241"/>
                  <a:gd name="T70" fmla="*/ 3254 w 303"/>
                  <a:gd name="T71" fmla="*/ 741 h 241"/>
                  <a:gd name="T72" fmla="*/ 3277 w 303"/>
                  <a:gd name="T73" fmla="*/ 653 h 241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</a:gdLst>
                <a:ahLst/>
                <a:cxnLst>
                  <a:cxn ang="T74">
                    <a:pos x="T0" y="T1"/>
                  </a:cxn>
                  <a:cxn ang="T75">
                    <a:pos x="T2" y="T3"/>
                  </a:cxn>
                  <a:cxn ang="T76">
                    <a:pos x="T4" y="T5"/>
                  </a:cxn>
                  <a:cxn ang="T77">
                    <a:pos x="T6" y="T7"/>
                  </a:cxn>
                  <a:cxn ang="T78">
                    <a:pos x="T8" y="T9"/>
                  </a:cxn>
                  <a:cxn ang="T79">
                    <a:pos x="T10" y="T11"/>
                  </a:cxn>
                  <a:cxn ang="T80">
                    <a:pos x="T12" y="T13"/>
                  </a:cxn>
                  <a:cxn ang="T81">
                    <a:pos x="T14" y="T15"/>
                  </a:cxn>
                  <a:cxn ang="T82">
                    <a:pos x="T16" y="T17"/>
                  </a:cxn>
                  <a:cxn ang="T83">
                    <a:pos x="T18" y="T19"/>
                  </a:cxn>
                  <a:cxn ang="T84">
                    <a:pos x="T20" y="T21"/>
                  </a:cxn>
                  <a:cxn ang="T85">
                    <a:pos x="T22" y="T23"/>
                  </a:cxn>
                  <a:cxn ang="T86">
                    <a:pos x="T24" y="T25"/>
                  </a:cxn>
                  <a:cxn ang="T87">
                    <a:pos x="T26" y="T27"/>
                  </a:cxn>
                  <a:cxn ang="T88">
                    <a:pos x="T28" y="T29"/>
                  </a:cxn>
                  <a:cxn ang="T89">
                    <a:pos x="T30" y="T31"/>
                  </a:cxn>
                  <a:cxn ang="T90">
                    <a:pos x="T32" y="T33"/>
                  </a:cxn>
                  <a:cxn ang="T91">
                    <a:pos x="T34" y="T35"/>
                  </a:cxn>
                  <a:cxn ang="T92">
                    <a:pos x="T36" y="T37"/>
                  </a:cxn>
                  <a:cxn ang="T93">
                    <a:pos x="T38" y="T39"/>
                  </a:cxn>
                  <a:cxn ang="T94">
                    <a:pos x="T40" y="T41"/>
                  </a:cxn>
                  <a:cxn ang="T95">
                    <a:pos x="T42" y="T43"/>
                  </a:cxn>
                  <a:cxn ang="T96">
                    <a:pos x="T44" y="T45"/>
                  </a:cxn>
                  <a:cxn ang="T97">
                    <a:pos x="T46" y="T47"/>
                  </a:cxn>
                  <a:cxn ang="T98">
                    <a:pos x="T48" y="T49"/>
                  </a:cxn>
                  <a:cxn ang="T99">
                    <a:pos x="T50" y="T51"/>
                  </a:cxn>
                  <a:cxn ang="T100">
                    <a:pos x="T52" y="T53"/>
                  </a:cxn>
                  <a:cxn ang="T101">
                    <a:pos x="T54" y="T55"/>
                  </a:cxn>
                  <a:cxn ang="T102">
                    <a:pos x="T56" y="T57"/>
                  </a:cxn>
                  <a:cxn ang="T103">
                    <a:pos x="T58" y="T59"/>
                  </a:cxn>
                  <a:cxn ang="T104">
                    <a:pos x="T60" y="T61"/>
                  </a:cxn>
                  <a:cxn ang="T105">
                    <a:pos x="T62" y="T63"/>
                  </a:cxn>
                  <a:cxn ang="T106">
                    <a:pos x="T64" y="T65"/>
                  </a:cxn>
                  <a:cxn ang="T107">
                    <a:pos x="T66" y="T67"/>
                  </a:cxn>
                  <a:cxn ang="T108">
                    <a:pos x="T68" y="T69"/>
                  </a:cxn>
                  <a:cxn ang="T109">
                    <a:pos x="T70" y="T71"/>
                  </a:cxn>
                  <a:cxn ang="T110">
                    <a:pos x="T72" y="T73"/>
                  </a:cxn>
                </a:cxnLst>
                <a:rect l="0" t="0" r="r" b="b"/>
                <a:pathLst>
                  <a:path w="303" h="241">
                    <a:moveTo>
                      <a:pt x="302" y="53"/>
                    </a:moveTo>
                    <a:cubicBezTo>
                      <a:pt x="293" y="24"/>
                      <a:pt x="260" y="25"/>
                      <a:pt x="235" y="27"/>
                    </a:cubicBezTo>
                    <a:cubicBezTo>
                      <a:pt x="230" y="27"/>
                      <a:pt x="224" y="27"/>
                      <a:pt x="219" y="27"/>
                    </a:cubicBezTo>
                    <a:cubicBezTo>
                      <a:pt x="216" y="27"/>
                      <a:pt x="215" y="25"/>
                      <a:pt x="215" y="24"/>
                    </a:cubicBezTo>
                    <a:cubicBezTo>
                      <a:pt x="214" y="19"/>
                      <a:pt x="215" y="15"/>
                      <a:pt x="215" y="15"/>
                    </a:cubicBezTo>
                    <a:cubicBezTo>
                      <a:pt x="215" y="15"/>
                      <a:pt x="215" y="15"/>
                      <a:pt x="215" y="15"/>
                    </a:cubicBezTo>
                    <a:cubicBezTo>
                      <a:pt x="215" y="16"/>
                      <a:pt x="213" y="17"/>
                      <a:pt x="210" y="17"/>
                    </a:cubicBezTo>
                    <a:cubicBezTo>
                      <a:pt x="208" y="17"/>
                      <a:pt x="205" y="16"/>
                      <a:pt x="205" y="15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205" y="15"/>
                      <a:pt x="205" y="15"/>
                      <a:pt x="205" y="15"/>
                    </a:cubicBezTo>
                    <a:cubicBezTo>
                      <a:pt x="205" y="17"/>
                      <a:pt x="205" y="19"/>
                      <a:pt x="203" y="21"/>
                    </a:cubicBezTo>
                    <a:cubicBezTo>
                      <a:pt x="202" y="22"/>
                      <a:pt x="200" y="21"/>
                      <a:pt x="199" y="21"/>
                    </a:cubicBezTo>
                    <a:cubicBezTo>
                      <a:pt x="173" y="11"/>
                      <a:pt x="127" y="0"/>
                      <a:pt x="92" y="42"/>
                    </a:cubicBezTo>
                    <a:cubicBezTo>
                      <a:pt x="82" y="55"/>
                      <a:pt x="78" y="69"/>
                      <a:pt x="74" y="83"/>
                    </a:cubicBezTo>
                    <a:cubicBezTo>
                      <a:pt x="71" y="90"/>
                      <a:pt x="71" y="90"/>
                      <a:pt x="71" y="90"/>
                    </a:cubicBezTo>
                    <a:cubicBezTo>
                      <a:pt x="68" y="99"/>
                      <a:pt x="67" y="105"/>
                      <a:pt x="66" y="109"/>
                    </a:cubicBezTo>
                    <a:cubicBezTo>
                      <a:pt x="65" y="115"/>
                      <a:pt x="64" y="118"/>
                      <a:pt x="61" y="122"/>
                    </a:cubicBezTo>
                    <a:cubicBezTo>
                      <a:pt x="61" y="122"/>
                      <a:pt x="58" y="123"/>
                      <a:pt x="57" y="122"/>
                    </a:cubicBezTo>
                    <a:cubicBezTo>
                      <a:pt x="56" y="121"/>
                      <a:pt x="54" y="119"/>
                      <a:pt x="53" y="117"/>
                    </a:cubicBezTo>
                    <a:cubicBezTo>
                      <a:pt x="53" y="117"/>
                      <a:pt x="53" y="117"/>
                      <a:pt x="53" y="117"/>
                    </a:cubicBezTo>
                    <a:cubicBezTo>
                      <a:pt x="53" y="119"/>
                      <a:pt x="52" y="120"/>
                      <a:pt x="49" y="122"/>
                    </a:cubicBezTo>
                    <a:cubicBezTo>
                      <a:pt x="47" y="123"/>
                      <a:pt x="45" y="123"/>
                      <a:pt x="44" y="122"/>
                    </a:cubicBezTo>
                    <a:cubicBezTo>
                      <a:pt x="48" y="126"/>
                      <a:pt x="51" y="133"/>
                      <a:pt x="49" y="136"/>
                    </a:cubicBezTo>
                    <a:cubicBezTo>
                      <a:pt x="37" y="147"/>
                      <a:pt x="0" y="187"/>
                      <a:pt x="20" y="235"/>
                    </a:cubicBezTo>
                    <a:cubicBezTo>
                      <a:pt x="21" y="238"/>
                      <a:pt x="26" y="241"/>
                      <a:pt x="29" y="240"/>
                    </a:cubicBezTo>
                    <a:cubicBezTo>
                      <a:pt x="30" y="240"/>
                      <a:pt x="30" y="240"/>
                      <a:pt x="30" y="240"/>
                    </a:cubicBezTo>
                    <a:cubicBezTo>
                      <a:pt x="30" y="240"/>
                      <a:pt x="30" y="239"/>
                      <a:pt x="29" y="238"/>
                    </a:cubicBezTo>
                    <a:cubicBezTo>
                      <a:pt x="12" y="196"/>
                      <a:pt x="47" y="154"/>
                      <a:pt x="57" y="144"/>
                    </a:cubicBezTo>
                    <a:cubicBezTo>
                      <a:pt x="74" y="127"/>
                      <a:pt x="75" y="124"/>
                      <a:pt x="78" y="112"/>
                    </a:cubicBezTo>
                    <a:cubicBezTo>
                      <a:pt x="79" y="107"/>
                      <a:pt x="80" y="102"/>
                      <a:pt x="83" y="94"/>
                    </a:cubicBezTo>
                    <a:cubicBezTo>
                      <a:pt x="85" y="86"/>
                      <a:pt x="85" y="86"/>
                      <a:pt x="85" y="86"/>
                    </a:cubicBezTo>
                    <a:cubicBezTo>
                      <a:pt x="89" y="73"/>
                      <a:pt x="93" y="60"/>
                      <a:pt x="102" y="50"/>
                    </a:cubicBezTo>
                    <a:cubicBezTo>
                      <a:pt x="135" y="10"/>
                      <a:pt x="180" y="24"/>
                      <a:pt x="204" y="36"/>
                    </a:cubicBezTo>
                    <a:cubicBezTo>
                      <a:pt x="212" y="40"/>
                      <a:pt x="223" y="39"/>
                      <a:pt x="236" y="39"/>
                    </a:cubicBezTo>
                    <a:cubicBezTo>
                      <a:pt x="264" y="37"/>
                      <a:pt x="288" y="35"/>
                      <a:pt x="294" y="54"/>
                    </a:cubicBezTo>
                    <a:cubicBezTo>
                      <a:pt x="298" y="57"/>
                      <a:pt x="299" y="60"/>
                      <a:pt x="300" y="60"/>
                    </a:cubicBezTo>
                    <a:cubicBezTo>
                      <a:pt x="303" y="59"/>
                      <a:pt x="303" y="56"/>
                      <a:pt x="302" y="53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3" name="Rectangle 5802">
                <a:extLst>
                  <a:ext uri="{FF2B5EF4-FFF2-40B4-BE49-F238E27FC236}">
                    <a16:creationId xmlns:a16="http://schemas.microsoft.com/office/drawing/2014/main" id="{0A93E2CA-2661-42B1-8059-682747D54FF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50" y="3343"/>
                <a:ext cx="1" cy="1"/>
              </a:xfrm>
              <a:prstGeom prst="rect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64" name="Freeform 5803">
                <a:extLst>
                  <a:ext uri="{FF2B5EF4-FFF2-40B4-BE49-F238E27FC236}">
                    <a16:creationId xmlns:a16="http://schemas.microsoft.com/office/drawing/2014/main" id="{3EAFAB91-B087-471F-94D5-3B3D2C979C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20" y="2434"/>
                <a:ext cx="988" cy="843"/>
              </a:xfrm>
              <a:custGeom>
                <a:avLst/>
                <a:gdLst>
                  <a:gd name="T0" fmla="*/ 3244 w 300"/>
                  <a:gd name="T1" fmla="*/ 667 h 240"/>
                  <a:gd name="T2" fmla="*/ 2483 w 300"/>
                  <a:gd name="T3" fmla="*/ 320 h 240"/>
                  <a:gd name="T4" fmla="*/ 2180 w 300"/>
                  <a:gd name="T5" fmla="*/ 295 h 240"/>
                  <a:gd name="T6" fmla="*/ 1466 w 300"/>
                  <a:gd name="T7" fmla="*/ 148 h 240"/>
                  <a:gd name="T8" fmla="*/ 1367 w 300"/>
                  <a:gd name="T9" fmla="*/ 0 h 240"/>
                  <a:gd name="T10" fmla="*/ 1367 w 300"/>
                  <a:gd name="T11" fmla="*/ 0 h 240"/>
                  <a:gd name="T12" fmla="*/ 1324 w 300"/>
                  <a:gd name="T13" fmla="*/ 49 h 240"/>
                  <a:gd name="T14" fmla="*/ 1268 w 300"/>
                  <a:gd name="T15" fmla="*/ 39 h 240"/>
                  <a:gd name="T16" fmla="*/ 1281 w 300"/>
                  <a:gd name="T17" fmla="*/ 197 h 240"/>
                  <a:gd name="T18" fmla="*/ 1281 w 300"/>
                  <a:gd name="T19" fmla="*/ 197 h 240"/>
                  <a:gd name="T20" fmla="*/ 922 w 300"/>
                  <a:gd name="T21" fmla="*/ 506 h 240"/>
                  <a:gd name="T22" fmla="*/ 715 w 300"/>
                  <a:gd name="T23" fmla="*/ 1012 h 240"/>
                  <a:gd name="T24" fmla="*/ 695 w 300"/>
                  <a:gd name="T25" fmla="*/ 1099 h 240"/>
                  <a:gd name="T26" fmla="*/ 639 w 300"/>
                  <a:gd name="T27" fmla="*/ 1331 h 240"/>
                  <a:gd name="T28" fmla="*/ 445 w 300"/>
                  <a:gd name="T29" fmla="*/ 1665 h 240"/>
                  <a:gd name="T30" fmla="*/ 175 w 300"/>
                  <a:gd name="T31" fmla="*/ 2912 h 240"/>
                  <a:gd name="T32" fmla="*/ 260 w 300"/>
                  <a:gd name="T33" fmla="*/ 2947 h 240"/>
                  <a:gd name="T34" fmla="*/ 260 w 300"/>
                  <a:gd name="T35" fmla="*/ 2922 h 240"/>
                  <a:gd name="T36" fmla="*/ 543 w 300"/>
                  <a:gd name="T37" fmla="*/ 1763 h 240"/>
                  <a:gd name="T38" fmla="*/ 761 w 300"/>
                  <a:gd name="T39" fmla="*/ 1370 h 240"/>
                  <a:gd name="T40" fmla="*/ 813 w 300"/>
                  <a:gd name="T41" fmla="*/ 1149 h 240"/>
                  <a:gd name="T42" fmla="*/ 837 w 300"/>
                  <a:gd name="T43" fmla="*/ 1050 h 240"/>
                  <a:gd name="T44" fmla="*/ 1021 w 300"/>
                  <a:gd name="T45" fmla="*/ 604 h 240"/>
                  <a:gd name="T46" fmla="*/ 2124 w 300"/>
                  <a:gd name="T47" fmla="*/ 432 h 240"/>
                  <a:gd name="T48" fmla="*/ 2483 w 300"/>
                  <a:gd name="T49" fmla="*/ 467 h 240"/>
                  <a:gd name="T50" fmla="*/ 3155 w 300"/>
                  <a:gd name="T51" fmla="*/ 667 h 240"/>
                  <a:gd name="T52" fmla="*/ 3201 w 300"/>
                  <a:gd name="T53" fmla="*/ 717 h 240"/>
                  <a:gd name="T54" fmla="*/ 3231 w 300"/>
                  <a:gd name="T55" fmla="*/ 752 h 240"/>
                  <a:gd name="T56" fmla="*/ 3244 w 300"/>
                  <a:gd name="T57" fmla="*/ 667 h 240"/>
                  <a:gd name="T58" fmla="*/ 0 60000 65536"/>
                  <a:gd name="T59" fmla="*/ 0 60000 65536"/>
                  <a:gd name="T60" fmla="*/ 0 60000 65536"/>
                  <a:gd name="T61" fmla="*/ 0 60000 65536"/>
                  <a:gd name="T62" fmla="*/ 0 60000 65536"/>
                  <a:gd name="T63" fmla="*/ 0 60000 65536"/>
                  <a:gd name="T64" fmla="*/ 0 60000 65536"/>
                  <a:gd name="T65" fmla="*/ 0 60000 65536"/>
                  <a:gd name="T66" fmla="*/ 0 60000 65536"/>
                  <a:gd name="T67" fmla="*/ 0 60000 65536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</a:gdLst>
                <a:ahLst/>
                <a:cxnLst>
                  <a:cxn ang="T58">
                    <a:pos x="T0" y="T1"/>
                  </a:cxn>
                  <a:cxn ang="T59">
                    <a:pos x="T2" y="T3"/>
                  </a:cxn>
                  <a:cxn ang="T60">
                    <a:pos x="T4" y="T5"/>
                  </a:cxn>
                  <a:cxn ang="T61">
                    <a:pos x="T6" y="T7"/>
                  </a:cxn>
                  <a:cxn ang="T62">
                    <a:pos x="T8" y="T9"/>
                  </a:cxn>
                  <a:cxn ang="T63">
                    <a:pos x="T10" y="T11"/>
                  </a:cxn>
                  <a:cxn ang="T64">
                    <a:pos x="T12" y="T13"/>
                  </a:cxn>
                  <a:cxn ang="T65">
                    <a:pos x="T14" y="T15"/>
                  </a:cxn>
                  <a:cxn ang="T66">
                    <a:pos x="T16" y="T17"/>
                  </a:cxn>
                  <a:cxn ang="T67">
                    <a:pos x="T18" y="T19"/>
                  </a:cxn>
                  <a:cxn ang="T68">
                    <a:pos x="T20" y="T21"/>
                  </a:cxn>
                  <a:cxn ang="T69">
                    <a:pos x="T22" y="T23"/>
                  </a:cxn>
                  <a:cxn ang="T70">
                    <a:pos x="T24" y="T25"/>
                  </a:cxn>
                  <a:cxn ang="T71">
                    <a:pos x="T26" y="T27"/>
                  </a:cxn>
                  <a:cxn ang="T72">
                    <a:pos x="T28" y="T29"/>
                  </a:cxn>
                  <a:cxn ang="T73">
                    <a:pos x="T30" y="T31"/>
                  </a:cxn>
                  <a:cxn ang="T74">
                    <a:pos x="T32" y="T33"/>
                  </a:cxn>
                  <a:cxn ang="T75">
                    <a:pos x="T34" y="T35"/>
                  </a:cxn>
                  <a:cxn ang="T76">
                    <a:pos x="T36" y="T37"/>
                  </a:cxn>
                  <a:cxn ang="T77">
                    <a:pos x="T38" y="T39"/>
                  </a:cxn>
                  <a:cxn ang="T78">
                    <a:pos x="T40" y="T41"/>
                  </a:cxn>
                  <a:cxn ang="T79">
                    <a:pos x="T42" y="T43"/>
                  </a:cxn>
                  <a:cxn ang="T80">
                    <a:pos x="T44" y="T45"/>
                  </a:cxn>
                  <a:cxn ang="T81">
                    <a:pos x="T46" y="T47"/>
                  </a:cxn>
                  <a:cxn ang="T82">
                    <a:pos x="T48" y="T49"/>
                  </a:cxn>
                  <a:cxn ang="T83">
                    <a:pos x="T50" y="T51"/>
                  </a:cxn>
                  <a:cxn ang="T84">
                    <a:pos x="T52" y="T53"/>
                  </a:cxn>
                  <a:cxn ang="T85">
                    <a:pos x="T54" y="T55"/>
                  </a:cxn>
                  <a:cxn ang="T86">
                    <a:pos x="T56" y="T57"/>
                  </a:cxn>
                </a:cxnLst>
                <a:rect l="0" t="0" r="r" b="b"/>
                <a:pathLst>
                  <a:path w="300" h="240">
                    <a:moveTo>
                      <a:pt x="299" y="54"/>
                    </a:moveTo>
                    <a:cubicBezTo>
                      <a:pt x="289" y="25"/>
                      <a:pt x="256" y="25"/>
                      <a:pt x="229" y="26"/>
                    </a:cubicBezTo>
                    <a:cubicBezTo>
                      <a:pt x="218" y="26"/>
                      <a:pt x="206" y="27"/>
                      <a:pt x="201" y="24"/>
                    </a:cubicBezTo>
                    <a:cubicBezTo>
                      <a:pt x="188" y="18"/>
                      <a:pt x="162" y="8"/>
                      <a:pt x="135" y="12"/>
                    </a:cubicBezTo>
                    <a:cubicBezTo>
                      <a:pt x="128" y="13"/>
                      <a:pt x="126" y="3"/>
                      <a:pt x="126" y="0"/>
                    </a:cubicBezTo>
                    <a:cubicBezTo>
                      <a:pt x="126" y="0"/>
                      <a:pt x="126" y="0"/>
                      <a:pt x="126" y="0"/>
                    </a:cubicBezTo>
                    <a:cubicBezTo>
                      <a:pt x="126" y="1"/>
                      <a:pt x="125" y="3"/>
                      <a:pt x="122" y="4"/>
                    </a:cubicBezTo>
                    <a:cubicBezTo>
                      <a:pt x="119" y="4"/>
                      <a:pt x="117" y="4"/>
                      <a:pt x="117" y="3"/>
                    </a:cubicBezTo>
                    <a:cubicBezTo>
                      <a:pt x="119" y="7"/>
                      <a:pt x="121" y="14"/>
                      <a:pt x="118" y="16"/>
                    </a:cubicBezTo>
                    <a:cubicBezTo>
                      <a:pt x="118" y="16"/>
                      <a:pt x="118" y="16"/>
                      <a:pt x="118" y="16"/>
                    </a:cubicBezTo>
                    <a:cubicBezTo>
                      <a:pt x="106" y="21"/>
                      <a:pt x="95" y="29"/>
                      <a:pt x="85" y="41"/>
                    </a:cubicBezTo>
                    <a:cubicBezTo>
                      <a:pt x="74" y="54"/>
                      <a:pt x="70" y="68"/>
                      <a:pt x="66" y="82"/>
                    </a:cubicBezTo>
                    <a:cubicBezTo>
                      <a:pt x="64" y="89"/>
                      <a:pt x="64" y="89"/>
                      <a:pt x="64" y="89"/>
                    </a:cubicBezTo>
                    <a:cubicBezTo>
                      <a:pt x="61" y="98"/>
                      <a:pt x="59" y="104"/>
                      <a:pt x="59" y="108"/>
                    </a:cubicBezTo>
                    <a:cubicBezTo>
                      <a:pt x="56" y="118"/>
                      <a:pt x="56" y="120"/>
                      <a:pt x="41" y="135"/>
                    </a:cubicBezTo>
                    <a:cubicBezTo>
                      <a:pt x="18" y="158"/>
                      <a:pt x="0" y="196"/>
                      <a:pt x="16" y="236"/>
                    </a:cubicBezTo>
                    <a:cubicBezTo>
                      <a:pt x="17" y="239"/>
                      <a:pt x="20" y="240"/>
                      <a:pt x="24" y="239"/>
                    </a:cubicBezTo>
                    <a:cubicBezTo>
                      <a:pt x="27" y="238"/>
                      <a:pt x="25" y="240"/>
                      <a:pt x="24" y="237"/>
                    </a:cubicBezTo>
                    <a:cubicBezTo>
                      <a:pt x="10" y="202"/>
                      <a:pt x="29" y="163"/>
                      <a:pt x="50" y="143"/>
                    </a:cubicBezTo>
                    <a:cubicBezTo>
                      <a:pt x="66" y="126"/>
                      <a:pt x="68" y="123"/>
                      <a:pt x="70" y="111"/>
                    </a:cubicBezTo>
                    <a:cubicBezTo>
                      <a:pt x="71" y="106"/>
                      <a:pt x="72" y="101"/>
                      <a:pt x="75" y="93"/>
                    </a:cubicBezTo>
                    <a:cubicBezTo>
                      <a:pt x="77" y="85"/>
                      <a:pt x="77" y="85"/>
                      <a:pt x="77" y="85"/>
                    </a:cubicBezTo>
                    <a:cubicBezTo>
                      <a:pt x="81" y="72"/>
                      <a:pt x="85" y="59"/>
                      <a:pt x="94" y="49"/>
                    </a:cubicBezTo>
                    <a:cubicBezTo>
                      <a:pt x="127" y="9"/>
                      <a:pt x="172" y="23"/>
                      <a:pt x="196" y="35"/>
                    </a:cubicBezTo>
                    <a:cubicBezTo>
                      <a:pt x="204" y="39"/>
                      <a:pt x="216" y="38"/>
                      <a:pt x="229" y="38"/>
                    </a:cubicBezTo>
                    <a:cubicBezTo>
                      <a:pt x="254" y="37"/>
                      <a:pt x="283" y="35"/>
                      <a:pt x="291" y="54"/>
                    </a:cubicBezTo>
                    <a:cubicBezTo>
                      <a:pt x="292" y="56"/>
                      <a:pt x="294" y="57"/>
                      <a:pt x="295" y="58"/>
                    </a:cubicBezTo>
                    <a:cubicBezTo>
                      <a:pt x="296" y="60"/>
                      <a:pt x="296" y="61"/>
                      <a:pt x="298" y="61"/>
                    </a:cubicBezTo>
                    <a:cubicBezTo>
                      <a:pt x="299" y="60"/>
                      <a:pt x="300" y="57"/>
                      <a:pt x="299" y="5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5" name="Oval 5804">
                <a:extLst>
                  <a:ext uri="{FF2B5EF4-FFF2-40B4-BE49-F238E27FC236}">
                    <a16:creationId xmlns:a16="http://schemas.microsoft.com/office/drawing/2014/main" id="{FA667743-9833-4D7A-B4DE-A207D07109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1" y="3645"/>
                <a:ext cx="484" cy="516"/>
              </a:xfrm>
              <a:prstGeom prst="ellips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1pPr>
                <a:lvl2pPr marL="742950" indent="-28575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2pPr>
                <a:lvl3pPr marL="11430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3pPr>
                <a:lvl4pPr marL="16002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4pPr>
                <a:lvl5pPr marL="2057400" indent="-228600" eaLnBrk="0" hangingPunct="0"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Arial" panose="020B0604020202020204" pitchFamily="34" charset="0"/>
                    <a:cs typeface="Arial" panose="020B0604020202020204" pitchFamily="34" charset="0"/>
                  </a:defRPr>
                </a:lvl9pPr>
              </a:lstStyle>
              <a:p>
                <a:pPr eaLnBrk="1" hangingPunct="1"/>
                <a:endParaRPr lang="fr-FR" altLang="fr-FR"/>
              </a:p>
            </p:txBody>
          </p:sp>
          <p:sp>
            <p:nvSpPr>
              <p:cNvPr id="18566" name="Freeform 5805">
                <a:extLst>
                  <a:ext uri="{FF2B5EF4-FFF2-40B4-BE49-F238E27FC236}">
                    <a16:creationId xmlns:a16="http://schemas.microsoft.com/office/drawing/2014/main" id="{786434A9-DD41-4001-AFFC-0C6F97662D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12" y="3052"/>
                <a:ext cx="187" cy="225"/>
              </a:xfrm>
              <a:custGeom>
                <a:avLst/>
                <a:gdLst>
                  <a:gd name="T0" fmla="*/ 0 w 57"/>
                  <a:gd name="T1" fmla="*/ 0 h 64"/>
                  <a:gd name="T2" fmla="*/ 613 w 57"/>
                  <a:gd name="T3" fmla="*/ 791 h 6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7" h="64">
                    <a:moveTo>
                      <a:pt x="0" y="0"/>
                    </a:moveTo>
                    <a:cubicBezTo>
                      <a:pt x="20" y="23"/>
                      <a:pt x="40" y="45"/>
                      <a:pt x="57" y="64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7" name="Freeform 5806">
                <a:extLst>
                  <a:ext uri="{FF2B5EF4-FFF2-40B4-BE49-F238E27FC236}">
                    <a16:creationId xmlns:a16="http://schemas.microsoft.com/office/drawing/2014/main" id="{8596ACB8-2C5A-45F9-AA8C-971D033556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80" y="2891"/>
                <a:ext cx="82" cy="101"/>
              </a:xfrm>
              <a:custGeom>
                <a:avLst/>
                <a:gdLst>
                  <a:gd name="T0" fmla="*/ 0 w 25"/>
                  <a:gd name="T1" fmla="*/ 0 h 29"/>
                  <a:gd name="T2" fmla="*/ 269 w 25"/>
                  <a:gd name="T3" fmla="*/ 352 h 29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25" h="29">
                    <a:moveTo>
                      <a:pt x="0" y="0"/>
                    </a:moveTo>
                    <a:cubicBezTo>
                      <a:pt x="8" y="9"/>
                      <a:pt x="17" y="19"/>
                      <a:pt x="25" y="29"/>
                    </a:cubicBezTo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8" name="Line 5807">
                <a:extLst>
                  <a:ext uri="{FF2B5EF4-FFF2-40B4-BE49-F238E27FC236}">
                    <a16:creationId xmlns:a16="http://schemas.microsoft.com/office/drawing/2014/main" id="{C1DC6581-F55B-4B98-91EE-AF3269BE17C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24" y="3435"/>
                <a:ext cx="70" cy="84"/>
              </a:xfrm>
              <a:prstGeom prst="line">
                <a:avLst/>
              </a:prstGeom>
              <a:noFill/>
              <a:ln w="11113" cap="rnd">
                <a:solidFill>
                  <a:srgbClr val="333333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69" name="Freeform 5808">
                <a:extLst>
                  <a:ext uri="{FF2B5EF4-FFF2-40B4-BE49-F238E27FC236}">
                    <a16:creationId xmlns:a16="http://schemas.microsoft.com/office/drawing/2014/main" id="{31A13011-CF83-4BD9-B011-DB1AC72181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31" y="2519"/>
                <a:ext cx="148" cy="252"/>
              </a:xfrm>
              <a:custGeom>
                <a:avLst/>
                <a:gdLst>
                  <a:gd name="T0" fmla="*/ 487 w 45"/>
                  <a:gd name="T1" fmla="*/ 0 h 72"/>
                  <a:gd name="T2" fmla="*/ 0 w 45"/>
                  <a:gd name="T3" fmla="*/ 882 h 72"/>
                  <a:gd name="T4" fmla="*/ 487 w 45"/>
                  <a:gd name="T5" fmla="*/ 0 h 7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45" h="72">
                    <a:moveTo>
                      <a:pt x="45" y="0"/>
                    </a:moveTo>
                    <a:cubicBezTo>
                      <a:pt x="34" y="4"/>
                      <a:pt x="14" y="20"/>
                      <a:pt x="0" y="72"/>
                    </a:cubicBezTo>
                    <a:cubicBezTo>
                      <a:pt x="5" y="54"/>
                      <a:pt x="18" y="20"/>
                      <a:pt x="45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0" name="Freeform 5809">
                <a:extLst>
                  <a:ext uri="{FF2B5EF4-FFF2-40B4-BE49-F238E27FC236}">
                    <a16:creationId xmlns:a16="http://schemas.microsoft.com/office/drawing/2014/main" id="{AA6E301D-FE91-4AA2-BD0E-DAEADCEE6A1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91" y="2477"/>
                <a:ext cx="168" cy="42"/>
              </a:xfrm>
              <a:custGeom>
                <a:avLst/>
                <a:gdLst>
                  <a:gd name="T0" fmla="*/ 0 w 51"/>
                  <a:gd name="T1" fmla="*/ 25 h 12"/>
                  <a:gd name="T2" fmla="*/ 553 w 51"/>
                  <a:gd name="T3" fmla="*/ 147 h 12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1" h="12">
                    <a:moveTo>
                      <a:pt x="0" y="2"/>
                    </a:moveTo>
                    <a:cubicBezTo>
                      <a:pt x="14" y="0"/>
                      <a:pt x="43" y="8"/>
                      <a:pt x="51" y="12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1" name="Freeform 5810">
                <a:extLst>
                  <a:ext uri="{FF2B5EF4-FFF2-40B4-BE49-F238E27FC236}">
                    <a16:creationId xmlns:a16="http://schemas.microsoft.com/office/drawing/2014/main" id="{C718B05F-7A62-496C-8C09-402D90713F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32" y="3070"/>
                <a:ext cx="86" cy="238"/>
              </a:xfrm>
              <a:custGeom>
                <a:avLst/>
                <a:gdLst>
                  <a:gd name="T0" fmla="*/ 0 w 26"/>
                  <a:gd name="T1" fmla="*/ 833 h 68"/>
                  <a:gd name="T2" fmla="*/ 284 w 26"/>
                  <a:gd name="T3" fmla="*/ 0 h 68"/>
                  <a:gd name="T4" fmla="*/ 0 w 26"/>
                  <a:gd name="T5" fmla="*/ 833 h 6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8">
                    <a:moveTo>
                      <a:pt x="0" y="68"/>
                    </a:moveTo>
                    <a:cubicBezTo>
                      <a:pt x="6" y="27"/>
                      <a:pt x="18" y="8"/>
                      <a:pt x="26" y="0"/>
                    </a:cubicBezTo>
                    <a:cubicBezTo>
                      <a:pt x="20" y="7"/>
                      <a:pt x="6" y="35"/>
                      <a:pt x="0" y="6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2" name="Freeform 5811">
                <a:extLst>
                  <a:ext uri="{FF2B5EF4-FFF2-40B4-BE49-F238E27FC236}">
                    <a16:creationId xmlns:a16="http://schemas.microsoft.com/office/drawing/2014/main" id="{F649F208-4833-41EE-8D40-7D085345D08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014"/>
                <a:ext cx="158" cy="17"/>
              </a:xfrm>
              <a:custGeom>
                <a:avLst/>
                <a:gdLst>
                  <a:gd name="T0" fmla="*/ 0 w 48"/>
                  <a:gd name="T1" fmla="*/ 24 h 5"/>
                  <a:gd name="T2" fmla="*/ 520 w 48"/>
                  <a:gd name="T3" fmla="*/ 58 h 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48" h="5">
                    <a:moveTo>
                      <a:pt x="0" y="2"/>
                    </a:moveTo>
                    <a:cubicBezTo>
                      <a:pt x="14" y="1"/>
                      <a:pt x="36" y="0"/>
                      <a:pt x="48" y="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3" name="Freeform 5812">
                <a:extLst>
                  <a:ext uri="{FF2B5EF4-FFF2-40B4-BE49-F238E27FC236}">
                    <a16:creationId xmlns:a16="http://schemas.microsoft.com/office/drawing/2014/main" id="{1FAF8D83-669C-4D33-9C67-F27917FDF3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48" y="3487"/>
                <a:ext cx="59" cy="204"/>
              </a:xfrm>
              <a:custGeom>
                <a:avLst/>
                <a:gdLst>
                  <a:gd name="T0" fmla="*/ 52 w 18"/>
                  <a:gd name="T1" fmla="*/ 718 h 58"/>
                  <a:gd name="T2" fmla="*/ 193 w 18"/>
                  <a:gd name="T3" fmla="*/ 0 h 58"/>
                  <a:gd name="T4" fmla="*/ 52 w 18"/>
                  <a:gd name="T5" fmla="*/ 718 h 58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8" h="58">
                    <a:moveTo>
                      <a:pt x="5" y="58"/>
                    </a:moveTo>
                    <a:cubicBezTo>
                      <a:pt x="0" y="30"/>
                      <a:pt x="13" y="9"/>
                      <a:pt x="18" y="0"/>
                    </a:cubicBezTo>
                    <a:cubicBezTo>
                      <a:pt x="14" y="8"/>
                      <a:pt x="3" y="36"/>
                      <a:pt x="5" y="58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4" name="Freeform 5813">
                <a:extLst>
                  <a:ext uri="{FF2B5EF4-FFF2-40B4-BE49-F238E27FC236}">
                    <a16:creationId xmlns:a16="http://schemas.microsoft.com/office/drawing/2014/main" id="{5866C170-2DB8-4242-AE66-C0713580390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59" y="2933"/>
                <a:ext cx="86" cy="224"/>
              </a:xfrm>
              <a:custGeom>
                <a:avLst/>
                <a:gdLst>
                  <a:gd name="T0" fmla="*/ 284 w 26"/>
                  <a:gd name="T1" fmla="*/ 0 h 64"/>
                  <a:gd name="T2" fmla="*/ 0 w 26"/>
                  <a:gd name="T3" fmla="*/ 784 h 64"/>
                  <a:gd name="T4" fmla="*/ 284 w 26"/>
                  <a:gd name="T5" fmla="*/ 0 h 6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6" h="64">
                    <a:moveTo>
                      <a:pt x="26" y="0"/>
                    </a:moveTo>
                    <a:cubicBezTo>
                      <a:pt x="16" y="8"/>
                      <a:pt x="0" y="36"/>
                      <a:pt x="0" y="64"/>
                    </a:cubicBezTo>
                    <a:cubicBezTo>
                      <a:pt x="2" y="52"/>
                      <a:pt x="6" y="31"/>
                      <a:pt x="26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5" name="Freeform 5814">
                <a:extLst>
                  <a:ext uri="{FF2B5EF4-FFF2-40B4-BE49-F238E27FC236}">
                    <a16:creationId xmlns:a16="http://schemas.microsoft.com/office/drawing/2014/main" id="{097D4F2F-5F81-43FD-91B3-8C4FD7F7D8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97" y="2659"/>
                <a:ext cx="141" cy="147"/>
              </a:xfrm>
              <a:custGeom>
                <a:avLst/>
                <a:gdLst>
                  <a:gd name="T0" fmla="*/ 279 w 43"/>
                  <a:gd name="T1" fmla="*/ 0 h 42"/>
                  <a:gd name="T2" fmla="*/ 462 w 43"/>
                  <a:gd name="T3" fmla="*/ 515 h 42"/>
                  <a:gd name="T4" fmla="*/ 344 w 43"/>
                  <a:gd name="T5" fmla="*/ 88 h 42"/>
                  <a:gd name="T6" fmla="*/ 279 w 43"/>
                  <a:gd name="T7" fmla="*/ 25 h 42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43" h="42">
                    <a:moveTo>
                      <a:pt x="26" y="0"/>
                    </a:moveTo>
                    <a:cubicBezTo>
                      <a:pt x="0" y="5"/>
                      <a:pt x="38" y="36"/>
                      <a:pt x="43" y="42"/>
                    </a:cubicBezTo>
                    <a:cubicBezTo>
                      <a:pt x="41" y="40"/>
                      <a:pt x="18" y="5"/>
                      <a:pt x="32" y="7"/>
                    </a:cubicBezTo>
                    <a:cubicBezTo>
                      <a:pt x="31" y="5"/>
                      <a:pt x="29" y="3"/>
                      <a:pt x="26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6" name="Freeform 5815">
                <a:extLst>
                  <a:ext uri="{FF2B5EF4-FFF2-40B4-BE49-F238E27FC236}">
                    <a16:creationId xmlns:a16="http://schemas.microsoft.com/office/drawing/2014/main" id="{E46A6F5B-2899-4EE3-B315-F6C686698D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51" y="2575"/>
                <a:ext cx="73" cy="91"/>
              </a:xfrm>
              <a:custGeom>
                <a:avLst/>
                <a:gdLst>
                  <a:gd name="T0" fmla="*/ 209 w 22"/>
                  <a:gd name="T1" fmla="*/ 0 h 26"/>
                  <a:gd name="T2" fmla="*/ 242 w 22"/>
                  <a:gd name="T3" fmla="*/ 319 h 26"/>
                  <a:gd name="T4" fmla="*/ 176 w 22"/>
                  <a:gd name="T5" fmla="*/ 137 h 26"/>
                  <a:gd name="T6" fmla="*/ 232 w 22"/>
                  <a:gd name="T7" fmla="*/ 39 h 26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2" h="26">
                    <a:moveTo>
                      <a:pt x="19" y="0"/>
                    </a:moveTo>
                    <a:cubicBezTo>
                      <a:pt x="0" y="2"/>
                      <a:pt x="10" y="20"/>
                      <a:pt x="22" y="26"/>
                    </a:cubicBezTo>
                    <a:cubicBezTo>
                      <a:pt x="19" y="21"/>
                      <a:pt x="15" y="17"/>
                      <a:pt x="16" y="11"/>
                    </a:cubicBezTo>
                    <a:cubicBezTo>
                      <a:pt x="16" y="7"/>
                      <a:pt x="19" y="2"/>
                      <a:pt x="21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7" name="Freeform 5816">
                <a:extLst>
                  <a:ext uri="{FF2B5EF4-FFF2-40B4-BE49-F238E27FC236}">
                    <a16:creationId xmlns:a16="http://schemas.microsoft.com/office/drawing/2014/main" id="{1A3BE6CC-AE68-402E-8889-3719C09112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09" y="2806"/>
                <a:ext cx="56" cy="95"/>
              </a:xfrm>
              <a:custGeom>
                <a:avLst/>
                <a:gdLst>
                  <a:gd name="T0" fmla="*/ 119 w 17"/>
                  <a:gd name="T1" fmla="*/ 49 h 27"/>
                  <a:gd name="T2" fmla="*/ 33 w 17"/>
                  <a:gd name="T3" fmla="*/ 113 h 27"/>
                  <a:gd name="T4" fmla="*/ 184 w 17"/>
                  <a:gd name="T5" fmla="*/ 334 h 27"/>
                  <a:gd name="T6" fmla="*/ 152 w 17"/>
                  <a:gd name="T7" fmla="*/ 74 h 2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27">
                    <a:moveTo>
                      <a:pt x="11" y="4"/>
                    </a:moveTo>
                    <a:cubicBezTo>
                      <a:pt x="7" y="0"/>
                      <a:pt x="3" y="5"/>
                      <a:pt x="3" y="9"/>
                    </a:cubicBezTo>
                    <a:cubicBezTo>
                      <a:pt x="2" y="17"/>
                      <a:pt x="12" y="23"/>
                      <a:pt x="17" y="27"/>
                    </a:cubicBezTo>
                    <a:cubicBezTo>
                      <a:pt x="13" y="22"/>
                      <a:pt x="0" y="6"/>
                      <a:pt x="14" y="6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8" name="Freeform 5817">
                <a:extLst>
                  <a:ext uri="{FF2B5EF4-FFF2-40B4-BE49-F238E27FC236}">
                    <a16:creationId xmlns:a16="http://schemas.microsoft.com/office/drawing/2014/main" id="{782D9CFE-F392-4122-BE8E-E2C418CC99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77" y="2828"/>
                <a:ext cx="43" cy="80"/>
              </a:xfrm>
              <a:custGeom>
                <a:avLst/>
                <a:gdLst>
                  <a:gd name="T0" fmla="*/ 86 w 13"/>
                  <a:gd name="T1" fmla="*/ 0 h 23"/>
                  <a:gd name="T2" fmla="*/ 119 w 13"/>
                  <a:gd name="T3" fmla="*/ 278 h 23"/>
                  <a:gd name="T4" fmla="*/ 109 w 13"/>
                  <a:gd name="T5" fmla="*/ 0 h 2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3">
                    <a:moveTo>
                      <a:pt x="8" y="0"/>
                    </a:moveTo>
                    <a:cubicBezTo>
                      <a:pt x="0" y="7"/>
                      <a:pt x="4" y="18"/>
                      <a:pt x="11" y="23"/>
                    </a:cubicBezTo>
                    <a:cubicBezTo>
                      <a:pt x="6" y="15"/>
                      <a:pt x="13" y="7"/>
                      <a:pt x="10" y="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79" name="Freeform 5818">
                <a:extLst>
                  <a:ext uri="{FF2B5EF4-FFF2-40B4-BE49-F238E27FC236}">
                    <a16:creationId xmlns:a16="http://schemas.microsoft.com/office/drawing/2014/main" id="{6F8C7AB8-411C-45B0-866E-57A798CC65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14" y="2975"/>
                <a:ext cx="46" cy="74"/>
              </a:xfrm>
              <a:custGeom>
                <a:avLst/>
                <a:gdLst>
                  <a:gd name="T0" fmla="*/ 128 w 14"/>
                  <a:gd name="T1" fmla="*/ 0 h 21"/>
                  <a:gd name="T2" fmla="*/ 141 w 14"/>
                  <a:gd name="T3" fmla="*/ 261 h 21"/>
                  <a:gd name="T4" fmla="*/ 151 w 14"/>
                  <a:gd name="T5" fmla="*/ 25 h 2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21">
                    <a:moveTo>
                      <a:pt x="12" y="0"/>
                    </a:moveTo>
                    <a:cubicBezTo>
                      <a:pt x="0" y="7"/>
                      <a:pt x="5" y="13"/>
                      <a:pt x="13" y="21"/>
                    </a:cubicBezTo>
                    <a:cubicBezTo>
                      <a:pt x="10" y="15"/>
                      <a:pt x="7" y="4"/>
                      <a:pt x="14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0" name="Freeform 5819">
                <a:extLst>
                  <a:ext uri="{FF2B5EF4-FFF2-40B4-BE49-F238E27FC236}">
                    <a16:creationId xmlns:a16="http://schemas.microsoft.com/office/drawing/2014/main" id="{92FB87E8-F761-4066-8211-9FC3CDAECF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43" y="3193"/>
                <a:ext cx="59" cy="133"/>
              </a:xfrm>
              <a:custGeom>
                <a:avLst/>
                <a:gdLst>
                  <a:gd name="T0" fmla="*/ 193 w 18"/>
                  <a:gd name="T1" fmla="*/ 123 h 38"/>
                  <a:gd name="T2" fmla="*/ 33 w 18"/>
                  <a:gd name="T3" fmla="*/ 123 h 38"/>
                  <a:gd name="T4" fmla="*/ 184 w 18"/>
                  <a:gd name="T5" fmla="*/ 466 h 38"/>
                  <a:gd name="T6" fmla="*/ 184 w 18"/>
                  <a:gd name="T7" fmla="*/ 112 h 3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8" h="38">
                    <a:moveTo>
                      <a:pt x="18" y="10"/>
                    </a:moveTo>
                    <a:cubicBezTo>
                      <a:pt x="12" y="4"/>
                      <a:pt x="5" y="0"/>
                      <a:pt x="3" y="10"/>
                    </a:cubicBezTo>
                    <a:cubicBezTo>
                      <a:pt x="1" y="24"/>
                      <a:pt x="11" y="28"/>
                      <a:pt x="17" y="38"/>
                    </a:cubicBezTo>
                    <a:cubicBezTo>
                      <a:pt x="14" y="33"/>
                      <a:pt x="0" y="8"/>
                      <a:pt x="17" y="9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1" name="Freeform 5820">
                <a:extLst>
                  <a:ext uri="{FF2B5EF4-FFF2-40B4-BE49-F238E27FC236}">
                    <a16:creationId xmlns:a16="http://schemas.microsoft.com/office/drawing/2014/main" id="{B7180850-A8A1-4343-8BB0-7F22506A6E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25" y="3140"/>
                <a:ext cx="109" cy="137"/>
              </a:xfrm>
              <a:custGeom>
                <a:avLst/>
                <a:gdLst>
                  <a:gd name="T0" fmla="*/ 218 w 33"/>
                  <a:gd name="T1" fmla="*/ 0 h 39"/>
                  <a:gd name="T2" fmla="*/ 360 w 33"/>
                  <a:gd name="T3" fmla="*/ 481 h 39"/>
                  <a:gd name="T4" fmla="*/ 208 w 33"/>
                  <a:gd name="T5" fmla="*/ 148 h 39"/>
                  <a:gd name="T6" fmla="*/ 241 w 33"/>
                  <a:gd name="T7" fmla="*/ 14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33" h="39">
                    <a:moveTo>
                      <a:pt x="20" y="0"/>
                    </a:moveTo>
                    <a:cubicBezTo>
                      <a:pt x="0" y="12"/>
                      <a:pt x="25" y="29"/>
                      <a:pt x="33" y="39"/>
                    </a:cubicBezTo>
                    <a:cubicBezTo>
                      <a:pt x="28" y="30"/>
                      <a:pt x="21" y="23"/>
                      <a:pt x="19" y="12"/>
                    </a:cubicBezTo>
                    <a:cubicBezTo>
                      <a:pt x="18" y="8"/>
                      <a:pt x="18" y="0"/>
                      <a:pt x="22" y="1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2" name="Freeform 5821">
                <a:extLst>
                  <a:ext uri="{FF2B5EF4-FFF2-40B4-BE49-F238E27FC236}">
                    <a16:creationId xmlns:a16="http://schemas.microsoft.com/office/drawing/2014/main" id="{D05CF5EF-DDEE-463B-8EE0-B870732E64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23" y="3459"/>
                <a:ext cx="36" cy="67"/>
              </a:xfrm>
              <a:custGeom>
                <a:avLst/>
                <a:gdLst>
                  <a:gd name="T0" fmla="*/ 0 w 11"/>
                  <a:gd name="T1" fmla="*/ 0 h 19"/>
                  <a:gd name="T2" fmla="*/ 108 w 11"/>
                  <a:gd name="T3" fmla="*/ 236 h 19"/>
                  <a:gd name="T4" fmla="*/ 118 w 11"/>
                  <a:gd name="T5" fmla="*/ 123 h 19"/>
                  <a:gd name="T6" fmla="*/ 43 w 11"/>
                  <a:gd name="T7" fmla="*/ 39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9">
                    <a:moveTo>
                      <a:pt x="0" y="0"/>
                    </a:moveTo>
                    <a:cubicBezTo>
                      <a:pt x="3" y="7"/>
                      <a:pt x="6" y="13"/>
                      <a:pt x="10" y="19"/>
                    </a:cubicBezTo>
                    <a:cubicBezTo>
                      <a:pt x="9" y="16"/>
                      <a:pt x="6" y="11"/>
                      <a:pt x="11" y="10"/>
                    </a:cubicBezTo>
                    <a:cubicBezTo>
                      <a:pt x="8" y="8"/>
                      <a:pt x="7" y="5"/>
                      <a:pt x="4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3" name="Freeform 5822">
                <a:extLst>
                  <a:ext uri="{FF2B5EF4-FFF2-40B4-BE49-F238E27FC236}">
                    <a16:creationId xmlns:a16="http://schemas.microsoft.com/office/drawing/2014/main" id="{32B63368-87C8-4E0B-AB04-A9586898EE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35" y="3256"/>
                <a:ext cx="50" cy="66"/>
              </a:xfrm>
              <a:custGeom>
                <a:avLst/>
                <a:gdLst>
                  <a:gd name="T0" fmla="*/ 57 w 15"/>
                  <a:gd name="T1" fmla="*/ 0 h 19"/>
                  <a:gd name="T2" fmla="*/ 157 w 15"/>
                  <a:gd name="T3" fmla="*/ 229 h 19"/>
                  <a:gd name="T4" fmla="*/ 167 w 15"/>
                  <a:gd name="T5" fmla="*/ 170 h 19"/>
                  <a:gd name="T6" fmla="*/ 77 w 15"/>
                  <a:gd name="T7" fmla="*/ 24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5" h="19">
                    <a:moveTo>
                      <a:pt x="5" y="0"/>
                    </a:moveTo>
                    <a:cubicBezTo>
                      <a:pt x="0" y="3"/>
                      <a:pt x="12" y="16"/>
                      <a:pt x="14" y="19"/>
                    </a:cubicBezTo>
                    <a:cubicBezTo>
                      <a:pt x="13" y="17"/>
                      <a:pt x="13" y="16"/>
                      <a:pt x="15" y="14"/>
                    </a:cubicBezTo>
                    <a:cubicBezTo>
                      <a:pt x="13" y="10"/>
                      <a:pt x="8" y="6"/>
                      <a:pt x="7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4" name="Freeform 5823">
                <a:extLst>
                  <a:ext uri="{FF2B5EF4-FFF2-40B4-BE49-F238E27FC236}">
                    <a16:creationId xmlns:a16="http://schemas.microsoft.com/office/drawing/2014/main" id="{687D8E82-3FEE-44BA-AEDE-EE253CAC5C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1" y="2989"/>
                <a:ext cx="65" cy="60"/>
              </a:xfrm>
              <a:custGeom>
                <a:avLst/>
                <a:gdLst>
                  <a:gd name="T0" fmla="*/ 0 w 20"/>
                  <a:gd name="T1" fmla="*/ 64 h 17"/>
                  <a:gd name="T2" fmla="*/ 107 w 20"/>
                  <a:gd name="T3" fmla="*/ 198 h 17"/>
                  <a:gd name="T4" fmla="*/ 75 w 20"/>
                  <a:gd name="T5" fmla="*/ 0 h 17"/>
                  <a:gd name="T6" fmla="*/ 23 w 20"/>
                  <a:gd name="T7" fmla="*/ 113 h 17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20" h="17">
                    <a:moveTo>
                      <a:pt x="0" y="5"/>
                    </a:moveTo>
                    <a:cubicBezTo>
                      <a:pt x="3" y="9"/>
                      <a:pt x="4" y="16"/>
                      <a:pt x="10" y="16"/>
                    </a:cubicBezTo>
                    <a:cubicBezTo>
                      <a:pt x="20" y="17"/>
                      <a:pt x="10" y="3"/>
                      <a:pt x="7" y="0"/>
                    </a:cubicBezTo>
                    <a:cubicBezTo>
                      <a:pt x="10" y="4"/>
                      <a:pt x="8" y="13"/>
                      <a:pt x="2" y="9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5" name="Freeform 5824">
                <a:extLst>
                  <a:ext uri="{FF2B5EF4-FFF2-40B4-BE49-F238E27FC236}">
                    <a16:creationId xmlns:a16="http://schemas.microsoft.com/office/drawing/2014/main" id="{51E20166-4291-4807-B275-B81FB982EC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17" y="2877"/>
                <a:ext cx="39" cy="87"/>
              </a:xfrm>
              <a:custGeom>
                <a:avLst/>
                <a:gdLst>
                  <a:gd name="T0" fmla="*/ 23 w 12"/>
                  <a:gd name="T1" fmla="*/ 0 h 25"/>
                  <a:gd name="T2" fmla="*/ 107 w 12"/>
                  <a:gd name="T3" fmla="*/ 171 h 25"/>
                  <a:gd name="T4" fmla="*/ 0 w 12"/>
                  <a:gd name="T5" fmla="*/ 171 h 25"/>
                  <a:gd name="T6" fmla="*/ 52 w 12"/>
                  <a:gd name="T7" fmla="*/ 73 h 25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25">
                    <a:moveTo>
                      <a:pt x="2" y="0"/>
                    </a:moveTo>
                    <a:cubicBezTo>
                      <a:pt x="5" y="3"/>
                      <a:pt x="10" y="10"/>
                      <a:pt x="10" y="14"/>
                    </a:cubicBezTo>
                    <a:cubicBezTo>
                      <a:pt x="12" y="25"/>
                      <a:pt x="3" y="21"/>
                      <a:pt x="0" y="14"/>
                    </a:cubicBezTo>
                    <a:cubicBezTo>
                      <a:pt x="4" y="21"/>
                      <a:pt x="8" y="11"/>
                      <a:pt x="5" y="6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6" name="Freeform 5825">
                <a:extLst>
                  <a:ext uri="{FF2B5EF4-FFF2-40B4-BE49-F238E27FC236}">
                    <a16:creationId xmlns:a16="http://schemas.microsoft.com/office/drawing/2014/main" id="{C7F55214-6ABE-4964-ACD4-30FD9156B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989" y="2828"/>
                <a:ext cx="36" cy="63"/>
              </a:xfrm>
              <a:custGeom>
                <a:avLst/>
                <a:gdLst>
                  <a:gd name="T0" fmla="*/ 65 w 11"/>
                  <a:gd name="T1" fmla="*/ 0 h 18"/>
                  <a:gd name="T2" fmla="*/ 85 w 11"/>
                  <a:gd name="T3" fmla="*/ 172 h 18"/>
                  <a:gd name="T4" fmla="*/ 0 w 11"/>
                  <a:gd name="T5" fmla="*/ 112 h 18"/>
                  <a:gd name="T6" fmla="*/ 75 w 11"/>
                  <a:gd name="T7" fmla="*/ 49 h 18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1" h="18">
                    <a:moveTo>
                      <a:pt x="6" y="0"/>
                    </a:moveTo>
                    <a:cubicBezTo>
                      <a:pt x="7" y="3"/>
                      <a:pt x="11" y="11"/>
                      <a:pt x="8" y="14"/>
                    </a:cubicBezTo>
                    <a:cubicBezTo>
                      <a:pt x="4" y="18"/>
                      <a:pt x="1" y="11"/>
                      <a:pt x="0" y="9"/>
                    </a:cubicBezTo>
                    <a:cubicBezTo>
                      <a:pt x="3" y="12"/>
                      <a:pt x="7" y="7"/>
                      <a:pt x="7" y="4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7" name="Freeform 5826">
                <a:extLst>
                  <a:ext uri="{FF2B5EF4-FFF2-40B4-BE49-F238E27FC236}">
                    <a16:creationId xmlns:a16="http://schemas.microsoft.com/office/drawing/2014/main" id="{FCFDD19D-9B0E-4962-BF8C-E61D6E4D98B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89" y="2870"/>
                <a:ext cx="62" cy="105"/>
              </a:xfrm>
              <a:custGeom>
                <a:avLst/>
                <a:gdLst>
                  <a:gd name="T0" fmla="*/ 95 w 19"/>
                  <a:gd name="T1" fmla="*/ 25 h 30"/>
                  <a:gd name="T2" fmla="*/ 10 w 19"/>
                  <a:gd name="T3" fmla="*/ 88 h 30"/>
                  <a:gd name="T4" fmla="*/ 202 w 19"/>
                  <a:gd name="T5" fmla="*/ 368 h 30"/>
                  <a:gd name="T6" fmla="*/ 127 w 19"/>
                  <a:gd name="T7" fmla="*/ 3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0">
                    <a:moveTo>
                      <a:pt x="9" y="2"/>
                    </a:moveTo>
                    <a:cubicBezTo>
                      <a:pt x="5" y="0"/>
                      <a:pt x="1" y="3"/>
                      <a:pt x="1" y="7"/>
                    </a:cubicBezTo>
                    <a:cubicBezTo>
                      <a:pt x="0" y="15"/>
                      <a:pt x="15" y="24"/>
                      <a:pt x="19" y="30"/>
                    </a:cubicBezTo>
                    <a:cubicBezTo>
                      <a:pt x="18" y="26"/>
                      <a:pt x="1" y="5"/>
                      <a:pt x="12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8" name="Freeform 5827">
                <a:extLst>
                  <a:ext uri="{FF2B5EF4-FFF2-40B4-BE49-F238E27FC236}">
                    <a16:creationId xmlns:a16="http://schemas.microsoft.com/office/drawing/2014/main" id="{DAE88290-5EE6-420B-8804-4B35CD6688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2743"/>
                <a:ext cx="66" cy="127"/>
              </a:xfrm>
              <a:custGeom>
                <a:avLst/>
                <a:gdLst>
                  <a:gd name="T0" fmla="*/ 109 w 20"/>
                  <a:gd name="T1" fmla="*/ 0 h 36"/>
                  <a:gd name="T2" fmla="*/ 33 w 20"/>
                  <a:gd name="T3" fmla="*/ 173 h 36"/>
                  <a:gd name="T4" fmla="*/ 132 w 20"/>
                  <a:gd name="T5" fmla="*/ 300 h 36"/>
                  <a:gd name="T6" fmla="*/ 218 w 20"/>
                  <a:gd name="T7" fmla="*/ 448 h 36"/>
                  <a:gd name="T8" fmla="*/ 142 w 20"/>
                  <a:gd name="T9" fmla="*/ 162 h 36"/>
                  <a:gd name="T10" fmla="*/ 142 w 20"/>
                  <a:gd name="T11" fmla="*/ 49 h 36"/>
                  <a:gd name="T12" fmla="*/ 0 60000 65536"/>
                  <a:gd name="T13" fmla="*/ 0 60000 65536"/>
                  <a:gd name="T14" fmla="*/ 0 60000 65536"/>
                  <a:gd name="T15" fmla="*/ 0 60000 65536"/>
                  <a:gd name="T16" fmla="*/ 0 60000 65536"/>
                  <a:gd name="T17" fmla="*/ 0 60000 65536"/>
                </a:gdLst>
                <a:ahLst/>
                <a:cxnLst>
                  <a:cxn ang="T12">
                    <a:pos x="T0" y="T1"/>
                  </a:cxn>
                  <a:cxn ang="T13">
                    <a:pos x="T2" y="T3"/>
                  </a:cxn>
                  <a:cxn ang="T14">
                    <a:pos x="T4" y="T5"/>
                  </a:cxn>
                  <a:cxn ang="T15">
                    <a:pos x="T6" y="T7"/>
                  </a:cxn>
                  <a:cxn ang="T16">
                    <a:pos x="T8" y="T9"/>
                  </a:cxn>
                  <a:cxn ang="T17">
                    <a:pos x="T10" y="T11"/>
                  </a:cxn>
                </a:cxnLst>
                <a:rect l="0" t="0" r="r" b="b"/>
                <a:pathLst>
                  <a:path w="20" h="36">
                    <a:moveTo>
                      <a:pt x="10" y="0"/>
                    </a:moveTo>
                    <a:cubicBezTo>
                      <a:pt x="4" y="1"/>
                      <a:pt x="0" y="9"/>
                      <a:pt x="3" y="14"/>
                    </a:cubicBezTo>
                    <a:cubicBezTo>
                      <a:pt x="5" y="18"/>
                      <a:pt x="10" y="20"/>
                      <a:pt x="12" y="24"/>
                    </a:cubicBezTo>
                    <a:cubicBezTo>
                      <a:pt x="15" y="28"/>
                      <a:pt x="17" y="32"/>
                      <a:pt x="20" y="36"/>
                    </a:cubicBezTo>
                    <a:cubicBezTo>
                      <a:pt x="17" y="29"/>
                      <a:pt x="12" y="21"/>
                      <a:pt x="13" y="13"/>
                    </a:cubicBezTo>
                    <a:cubicBezTo>
                      <a:pt x="13" y="10"/>
                      <a:pt x="17" y="8"/>
                      <a:pt x="13" y="4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89" name="Freeform 5828">
                <a:extLst>
                  <a:ext uri="{FF2B5EF4-FFF2-40B4-BE49-F238E27FC236}">
                    <a16:creationId xmlns:a16="http://schemas.microsoft.com/office/drawing/2014/main" id="{A597C6CE-7482-47EF-8513-624718EA942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17" y="2596"/>
                <a:ext cx="62" cy="105"/>
              </a:xfrm>
              <a:custGeom>
                <a:avLst/>
                <a:gdLst>
                  <a:gd name="T0" fmla="*/ 85 w 19"/>
                  <a:gd name="T1" fmla="*/ 0 h 30"/>
                  <a:gd name="T2" fmla="*/ 0 w 19"/>
                  <a:gd name="T3" fmla="*/ 147 h 30"/>
                  <a:gd name="T4" fmla="*/ 202 w 19"/>
                  <a:gd name="T5" fmla="*/ 368 h 30"/>
                  <a:gd name="T6" fmla="*/ 108 w 19"/>
                  <a:gd name="T7" fmla="*/ 3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9" h="30">
                    <a:moveTo>
                      <a:pt x="8" y="0"/>
                    </a:moveTo>
                    <a:cubicBezTo>
                      <a:pt x="4" y="2"/>
                      <a:pt x="0" y="7"/>
                      <a:pt x="0" y="12"/>
                    </a:cubicBezTo>
                    <a:cubicBezTo>
                      <a:pt x="1" y="20"/>
                      <a:pt x="14" y="24"/>
                      <a:pt x="19" y="30"/>
                    </a:cubicBezTo>
                    <a:cubicBezTo>
                      <a:pt x="13" y="25"/>
                      <a:pt x="1" y="10"/>
                      <a:pt x="10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0" name="Freeform 5829">
                <a:extLst>
                  <a:ext uri="{FF2B5EF4-FFF2-40B4-BE49-F238E27FC236}">
                    <a16:creationId xmlns:a16="http://schemas.microsoft.com/office/drawing/2014/main" id="{3A55BCFA-C32D-4EE4-9603-52B96D87060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68" y="2670"/>
                <a:ext cx="43" cy="66"/>
              </a:xfrm>
              <a:custGeom>
                <a:avLst/>
                <a:gdLst>
                  <a:gd name="T0" fmla="*/ 56 w 13"/>
                  <a:gd name="T1" fmla="*/ 0 h 19"/>
                  <a:gd name="T2" fmla="*/ 142 w 13"/>
                  <a:gd name="T3" fmla="*/ 229 h 19"/>
                  <a:gd name="T4" fmla="*/ 142 w 13"/>
                  <a:gd name="T5" fmla="*/ 83 h 19"/>
                  <a:gd name="T6" fmla="*/ 66 w 13"/>
                  <a:gd name="T7" fmla="*/ 0 h 1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19">
                    <a:moveTo>
                      <a:pt x="5" y="0"/>
                    </a:moveTo>
                    <a:cubicBezTo>
                      <a:pt x="0" y="4"/>
                      <a:pt x="10" y="15"/>
                      <a:pt x="13" y="19"/>
                    </a:cubicBezTo>
                    <a:cubicBezTo>
                      <a:pt x="12" y="15"/>
                      <a:pt x="7" y="9"/>
                      <a:pt x="13" y="7"/>
                    </a:cubicBezTo>
                    <a:cubicBezTo>
                      <a:pt x="11" y="4"/>
                      <a:pt x="9" y="2"/>
                      <a:pt x="6" y="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1" name="Freeform 5830">
                <a:extLst>
                  <a:ext uri="{FF2B5EF4-FFF2-40B4-BE49-F238E27FC236}">
                    <a16:creationId xmlns:a16="http://schemas.microsoft.com/office/drawing/2014/main" id="{59EE5B86-67CB-43CC-9870-7CF5525DDE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03" y="2838"/>
                <a:ext cx="63" cy="77"/>
              </a:xfrm>
              <a:custGeom>
                <a:avLst/>
                <a:gdLst>
                  <a:gd name="T0" fmla="*/ 99 w 19"/>
                  <a:gd name="T1" fmla="*/ 14 h 22"/>
                  <a:gd name="T2" fmla="*/ 209 w 19"/>
                  <a:gd name="T3" fmla="*/ 270 h 22"/>
                  <a:gd name="T4" fmla="*/ 166 w 19"/>
                  <a:gd name="T5" fmla="*/ 98 h 22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2">
                    <a:moveTo>
                      <a:pt x="9" y="1"/>
                    </a:moveTo>
                    <a:cubicBezTo>
                      <a:pt x="0" y="0"/>
                      <a:pt x="16" y="20"/>
                      <a:pt x="19" y="22"/>
                    </a:cubicBezTo>
                    <a:cubicBezTo>
                      <a:pt x="15" y="19"/>
                      <a:pt x="12" y="12"/>
                      <a:pt x="15" y="8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2" name="Freeform 5831">
                <a:extLst>
                  <a:ext uri="{FF2B5EF4-FFF2-40B4-BE49-F238E27FC236}">
                    <a16:creationId xmlns:a16="http://schemas.microsoft.com/office/drawing/2014/main" id="{FD644D3D-C339-4424-BBF0-148307C84A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154"/>
                <a:ext cx="56" cy="137"/>
              </a:xfrm>
              <a:custGeom>
                <a:avLst/>
                <a:gdLst>
                  <a:gd name="T0" fmla="*/ 76 w 17"/>
                  <a:gd name="T1" fmla="*/ 63 h 39"/>
                  <a:gd name="T2" fmla="*/ 23 w 17"/>
                  <a:gd name="T3" fmla="*/ 186 h 39"/>
                  <a:gd name="T4" fmla="*/ 184 w 17"/>
                  <a:gd name="T5" fmla="*/ 481 h 39"/>
                  <a:gd name="T6" fmla="*/ 109 w 17"/>
                  <a:gd name="T7" fmla="*/ 137 h 3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7" h="39">
                    <a:moveTo>
                      <a:pt x="7" y="5"/>
                    </a:moveTo>
                    <a:cubicBezTo>
                      <a:pt x="0" y="0"/>
                      <a:pt x="1" y="11"/>
                      <a:pt x="2" y="15"/>
                    </a:cubicBezTo>
                    <a:cubicBezTo>
                      <a:pt x="4" y="22"/>
                      <a:pt x="11" y="35"/>
                      <a:pt x="17" y="39"/>
                    </a:cubicBezTo>
                    <a:cubicBezTo>
                      <a:pt x="12" y="33"/>
                      <a:pt x="2" y="17"/>
                      <a:pt x="10" y="11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3" name="Freeform 5832">
                <a:extLst>
                  <a:ext uri="{FF2B5EF4-FFF2-40B4-BE49-F238E27FC236}">
                    <a16:creationId xmlns:a16="http://schemas.microsoft.com/office/drawing/2014/main" id="{BC652EE3-254A-4398-A404-9E20C42646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96" y="3235"/>
                <a:ext cx="63" cy="70"/>
              </a:xfrm>
              <a:custGeom>
                <a:avLst/>
                <a:gdLst>
                  <a:gd name="T0" fmla="*/ 153 w 19"/>
                  <a:gd name="T1" fmla="*/ 0 h 20"/>
                  <a:gd name="T2" fmla="*/ 166 w 19"/>
                  <a:gd name="T3" fmla="*/ 245 h 20"/>
                  <a:gd name="T4" fmla="*/ 209 w 19"/>
                  <a:gd name="T5" fmla="*/ 63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20">
                    <a:moveTo>
                      <a:pt x="14" y="0"/>
                    </a:moveTo>
                    <a:cubicBezTo>
                      <a:pt x="0" y="2"/>
                      <a:pt x="12" y="12"/>
                      <a:pt x="15" y="20"/>
                    </a:cubicBezTo>
                    <a:cubicBezTo>
                      <a:pt x="13" y="15"/>
                      <a:pt x="10" y="4"/>
                      <a:pt x="19" y="5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4" name="Freeform 5833">
                <a:extLst>
                  <a:ext uri="{FF2B5EF4-FFF2-40B4-BE49-F238E27FC236}">
                    <a16:creationId xmlns:a16="http://schemas.microsoft.com/office/drawing/2014/main" id="{0A778CB0-BEDE-4801-8784-0B8DC1F7CF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54" y="3403"/>
                <a:ext cx="30" cy="32"/>
              </a:xfrm>
              <a:custGeom>
                <a:avLst/>
                <a:gdLst>
                  <a:gd name="T0" fmla="*/ 33 w 9"/>
                  <a:gd name="T1" fmla="*/ 0 h 9"/>
                  <a:gd name="T2" fmla="*/ 10 w 9"/>
                  <a:gd name="T3" fmla="*/ 0 h 9"/>
                  <a:gd name="T4" fmla="*/ 67 w 9"/>
                  <a:gd name="T5" fmla="*/ 114 h 9"/>
                  <a:gd name="T6" fmla="*/ 100 w 9"/>
                  <a:gd name="T7" fmla="*/ 25 h 9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9" h="9">
                    <a:moveTo>
                      <a:pt x="3" y="0"/>
                    </a:moveTo>
                    <a:cubicBezTo>
                      <a:pt x="2" y="0"/>
                      <a:pt x="1" y="0"/>
                      <a:pt x="1" y="0"/>
                    </a:cubicBezTo>
                    <a:cubicBezTo>
                      <a:pt x="0" y="4"/>
                      <a:pt x="4" y="6"/>
                      <a:pt x="6" y="9"/>
                    </a:cubicBezTo>
                    <a:cubicBezTo>
                      <a:pt x="5" y="5"/>
                      <a:pt x="5" y="1"/>
                      <a:pt x="9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5" name="Freeform 5834">
                <a:extLst>
                  <a:ext uri="{FF2B5EF4-FFF2-40B4-BE49-F238E27FC236}">
                    <a16:creationId xmlns:a16="http://schemas.microsoft.com/office/drawing/2014/main" id="{1D1C1740-02A9-418E-A085-2EA8E9CF9E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519"/>
                <a:ext cx="43" cy="84"/>
              </a:xfrm>
              <a:custGeom>
                <a:avLst/>
                <a:gdLst>
                  <a:gd name="T0" fmla="*/ 99 w 13"/>
                  <a:gd name="T1" fmla="*/ 0 h 24"/>
                  <a:gd name="T2" fmla="*/ 66 w 13"/>
                  <a:gd name="T3" fmla="*/ 294 h 24"/>
                  <a:gd name="T4" fmla="*/ 142 w 13"/>
                  <a:gd name="T5" fmla="*/ 14 h 24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3" h="24">
                    <a:moveTo>
                      <a:pt x="9" y="0"/>
                    </a:moveTo>
                    <a:cubicBezTo>
                      <a:pt x="3" y="5"/>
                      <a:pt x="0" y="17"/>
                      <a:pt x="6" y="24"/>
                    </a:cubicBezTo>
                    <a:cubicBezTo>
                      <a:pt x="7" y="16"/>
                      <a:pt x="9" y="8"/>
                      <a:pt x="13" y="1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6" name="Freeform 5835">
                <a:extLst>
                  <a:ext uri="{FF2B5EF4-FFF2-40B4-BE49-F238E27FC236}">
                    <a16:creationId xmlns:a16="http://schemas.microsoft.com/office/drawing/2014/main" id="{CF5706AF-1A28-44F7-A417-E1A6ABA2F5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33" y="3052"/>
                <a:ext cx="23" cy="49"/>
              </a:xfrm>
              <a:custGeom>
                <a:avLst/>
                <a:gdLst>
                  <a:gd name="T0" fmla="*/ 33 w 7"/>
                  <a:gd name="T1" fmla="*/ 14 h 14"/>
                  <a:gd name="T2" fmla="*/ 0 w 7"/>
                  <a:gd name="T3" fmla="*/ 0 h 14"/>
                  <a:gd name="T4" fmla="*/ 43 w 7"/>
                  <a:gd name="T5" fmla="*/ 172 h 14"/>
                  <a:gd name="T6" fmla="*/ 76 w 7"/>
                  <a:gd name="T7" fmla="*/ 88 h 14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7" h="14">
                    <a:moveTo>
                      <a:pt x="3" y="1"/>
                    </a:moveTo>
                    <a:cubicBezTo>
                      <a:pt x="2" y="0"/>
                      <a:pt x="1" y="0"/>
                      <a:pt x="0" y="0"/>
                    </a:cubicBezTo>
                    <a:cubicBezTo>
                      <a:pt x="0" y="5"/>
                      <a:pt x="2" y="10"/>
                      <a:pt x="4" y="14"/>
                    </a:cubicBezTo>
                    <a:cubicBezTo>
                      <a:pt x="4" y="11"/>
                      <a:pt x="3" y="7"/>
                      <a:pt x="7" y="7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7" name="Freeform 5836">
                <a:extLst>
                  <a:ext uri="{FF2B5EF4-FFF2-40B4-BE49-F238E27FC236}">
                    <a16:creationId xmlns:a16="http://schemas.microsoft.com/office/drawing/2014/main" id="{17D656B9-9542-4ED7-850C-B839BBA74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9" y="3007"/>
                <a:ext cx="39" cy="59"/>
              </a:xfrm>
              <a:custGeom>
                <a:avLst/>
                <a:gdLst>
                  <a:gd name="T0" fmla="*/ 127 w 12"/>
                  <a:gd name="T1" fmla="*/ 97 h 17"/>
                  <a:gd name="T2" fmla="*/ 75 w 12"/>
                  <a:gd name="T3" fmla="*/ 205 h 17"/>
                  <a:gd name="T4" fmla="*/ 127 w 12"/>
                  <a:gd name="T5" fmla="*/ 132 h 17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2" h="17">
                    <a:moveTo>
                      <a:pt x="12" y="8"/>
                    </a:moveTo>
                    <a:cubicBezTo>
                      <a:pt x="9" y="0"/>
                      <a:pt x="0" y="9"/>
                      <a:pt x="7" y="17"/>
                    </a:cubicBezTo>
                    <a:cubicBezTo>
                      <a:pt x="6" y="13"/>
                      <a:pt x="9" y="10"/>
                      <a:pt x="12" y="11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8" name="Freeform 5837">
                <a:extLst>
                  <a:ext uri="{FF2B5EF4-FFF2-40B4-BE49-F238E27FC236}">
                    <a16:creationId xmlns:a16="http://schemas.microsoft.com/office/drawing/2014/main" id="{14E7EE2C-2108-4396-A98F-03C5FDE6AB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5" y="3277"/>
                <a:ext cx="46" cy="70"/>
              </a:xfrm>
              <a:custGeom>
                <a:avLst/>
                <a:gdLst>
                  <a:gd name="T0" fmla="*/ 128 w 14"/>
                  <a:gd name="T1" fmla="*/ 25 h 20"/>
                  <a:gd name="T2" fmla="*/ 43 w 14"/>
                  <a:gd name="T3" fmla="*/ 49 h 20"/>
                  <a:gd name="T4" fmla="*/ 85 w 14"/>
                  <a:gd name="T5" fmla="*/ 245 h 20"/>
                  <a:gd name="T6" fmla="*/ 151 w 14"/>
                  <a:gd name="T7" fmla="*/ 49 h 2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4" h="20">
                    <a:moveTo>
                      <a:pt x="12" y="2"/>
                    </a:moveTo>
                    <a:cubicBezTo>
                      <a:pt x="9" y="0"/>
                      <a:pt x="5" y="2"/>
                      <a:pt x="4" y="4"/>
                    </a:cubicBezTo>
                    <a:cubicBezTo>
                      <a:pt x="0" y="10"/>
                      <a:pt x="5" y="16"/>
                      <a:pt x="8" y="20"/>
                    </a:cubicBezTo>
                    <a:cubicBezTo>
                      <a:pt x="7" y="14"/>
                      <a:pt x="7" y="6"/>
                      <a:pt x="14" y="4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99" name="Freeform 5838">
                <a:extLst>
                  <a:ext uri="{FF2B5EF4-FFF2-40B4-BE49-F238E27FC236}">
                    <a16:creationId xmlns:a16="http://schemas.microsoft.com/office/drawing/2014/main" id="{D07217FE-AABD-4C86-A6FC-E33F277259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3" y="3515"/>
                <a:ext cx="79" cy="106"/>
              </a:xfrm>
              <a:custGeom>
                <a:avLst/>
                <a:gdLst>
                  <a:gd name="T0" fmla="*/ 119 w 24"/>
                  <a:gd name="T1" fmla="*/ 0 h 30"/>
                  <a:gd name="T2" fmla="*/ 260 w 24"/>
                  <a:gd name="T3" fmla="*/ 375 h 30"/>
                  <a:gd name="T4" fmla="*/ 184 w 24"/>
                  <a:gd name="T5" fmla="*/ 163 h 3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4" h="30">
                    <a:moveTo>
                      <a:pt x="11" y="0"/>
                    </a:moveTo>
                    <a:cubicBezTo>
                      <a:pt x="0" y="2"/>
                      <a:pt x="22" y="27"/>
                      <a:pt x="24" y="30"/>
                    </a:cubicBezTo>
                    <a:cubicBezTo>
                      <a:pt x="21" y="25"/>
                      <a:pt x="16" y="19"/>
                      <a:pt x="17" y="1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0" name="Freeform 5839">
                <a:extLst>
                  <a:ext uri="{FF2B5EF4-FFF2-40B4-BE49-F238E27FC236}">
                    <a16:creationId xmlns:a16="http://schemas.microsoft.com/office/drawing/2014/main" id="{B299C11C-62E6-4838-911A-DEAB24B919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8" y="3568"/>
                <a:ext cx="52" cy="46"/>
              </a:xfrm>
              <a:custGeom>
                <a:avLst/>
                <a:gdLst>
                  <a:gd name="T0" fmla="*/ 137 w 16"/>
                  <a:gd name="T1" fmla="*/ 25 h 13"/>
                  <a:gd name="T2" fmla="*/ 33 w 16"/>
                  <a:gd name="T3" fmla="*/ 39 h 13"/>
                  <a:gd name="T4" fmla="*/ 169 w 16"/>
                  <a:gd name="T5" fmla="*/ 163 h 13"/>
                  <a:gd name="T6" fmla="*/ 159 w 16"/>
                  <a:gd name="T7" fmla="*/ 39 h 1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6" h="13">
                    <a:moveTo>
                      <a:pt x="13" y="2"/>
                    </a:moveTo>
                    <a:cubicBezTo>
                      <a:pt x="11" y="1"/>
                      <a:pt x="4" y="0"/>
                      <a:pt x="3" y="3"/>
                    </a:cubicBezTo>
                    <a:cubicBezTo>
                      <a:pt x="0" y="10"/>
                      <a:pt x="14" y="11"/>
                      <a:pt x="16" y="13"/>
                    </a:cubicBezTo>
                    <a:cubicBezTo>
                      <a:pt x="12" y="11"/>
                      <a:pt x="11" y="7"/>
                      <a:pt x="15" y="3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1" name="Freeform 5840">
                <a:extLst>
                  <a:ext uri="{FF2B5EF4-FFF2-40B4-BE49-F238E27FC236}">
                    <a16:creationId xmlns:a16="http://schemas.microsoft.com/office/drawing/2014/main" id="{B297EEDE-495A-4B16-9980-98842BC0900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466" y="3698"/>
                <a:ext cx="43" cy="81"/>
              </a:xfrm>
              <a:custGeom>
                <a:avLst/>
                <a:gdLst>
                  <a:gd name="T0" fmla="*/ 56 w 13"/>
                  <a:gd name="T1" fmla="*/ 25 h 23"/>
                  <a:gd name="T2" fmla="*/ 10 w 13"/>
                  <a:gd name="T3" fmla="*/ 99 h 23"/>
                  <a:gd name="T4" fmla="*/ 142 w 13"/>
                  <a:gd name="T5" fmla="*/ 285 h 23"/>
                  <a:gd name="T6" fmla="*/ 119 w 13"/>
                  <a:gd name="T7" fmla="*/ 123 h 23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3" h="23">
                    <a:moveTo>
                      <a:pt x="5" y="2"/>
                    </a:moveTo>
                    <a:cubicBezTo>
                      <a:pt x="0" y="0"/>
                      <a:pt x="1" y="5"/>
                      <a:pt x="1" y="8"/>
                    </a:cubicBezTo>
                    <a:cubicBezTo>
                      <a:pt x="2" y="15"/>
                      <a:pt x="9" y="18"/>
                      <a:pt x="13" y="23"/>
                    </a:cubicBezTo>
                    <a:cubicBezTo>
                      <a:pt x="11" y="18"/>
                      <a:pt x="7" y="15"/>
                      <a:pt x="11" y="1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2" name="Freeform 5841">
                <a:extLst>
                  <a:ext uri="{FF2B5EF4-FFF2-40B4-BE49-F238E27FC236}">
                    <a16:creationId xmlns:a16="http://schemas.microsoft.com/office/drawing/2014/main" id="{7A8C67E1-13E2-42AB-912B-CC6BA453534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8" y="3431"/>
                <a:ext cx="16" cy="32"/>
              </a:xfrm>
              <a:custGeom>
                <a:avLst/>
                <a:gdLst>
                  <a:gd name="T0" fmla="*/ 0 w 5"/>
                  <a:gd name="T1" fmla="*/ 14 h 9"/>
                  <a:gd name="T2" fmla="*/ 51 w 5"/>
                  <a:gd name="T3" fmla="*/ 114 h 9"/>
                  <a:gd name="T4" fmla="*/ 32 w 5"/>
                  <a:gd name="T5" fmla="*/ 0 h 9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5" h="9">
                    <a:moveTo>
                      <a:pt x="0" y="1"/>
                    </a:moveTo>
                    <a:cubicBezTo>
                      <a:pt x="2" y="3"/>
                      <a:pt x="4" y="6"/>
                      <a:pt x="5" y="9"/>
                    </a:cubicBezTo>
                    <a:cubicBezTo>
                      <a:pt x="5" y="6"/>
                      <a:pt x="3" y="3"/>
                      <a:pt x="3" y="0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3" name="Freeform 5842">
                <a:extLst>
                  <a:ext uri="{FF2B5EF4-FFF2-40B4-BE49-F238E27FC236}">
                    <a16:creationId xmlns:a16="http://schemas.microsoft.com/office/drawing/2014/main" id="{ECABF69C-5A20-4463-B54F-5D761A0D2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22" y="3614"/>
                <a:ext cx="63" cy="21"/>
              </a:xfrm>
              <a:custGeom>
                <a:avLst/>
                <a:gdLst>
                  <a:gd name="T0" fmla="*/ 0 w 19"/>
                  <a:gd name="T1" fmla="*/ 74 h 6"/>
                  <a:gd name="T2" fmla="*/ 209 w 19"/>
                  <a:gd name="T3" fmla="*/ 63 h 6"/>
                  <a:gd name="T4" fmla="*/ 0 w 19"/>
                  <a:gd name="T5" fmla="*/ 63 h 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9" h="6">
                    <a:moveTo>
                      <a:pt x="0" y="6"/>
                    </a:moveTo>
                    <a:cubicBezTo>
                      <a:pt x="5" y="3"/>
                      <a:pt x="13" y="5"/>
                      <a:pt x="19" y="5"/>
                    </a:cubicBezTo>
                    <a:cubicBezTo>
                      <a:pt x="13" y="0"/>
                      <a:pt x="6" y="1"/>
                      <a:pt x="0" y="5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4" name="Freeform 5843">
                <a:extLst>
                  <a:ext uri="{FF2B5EF4-FFF2-40B4-BE49-F238E27FC236}">
                    <a16:creationId xmlns:a16="http://schemas.microsoft.com/office/drawing/2014/main" id="{E77A5BD9-0821-4025-A009-C32B61A8159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0" y="2392"/>
                <a:ext cx="27" cy="70"/>
              </a:xfrm>
              <a:custGeom>
                <a:avLst/>
                <a:gdLst>
                  <a:gd name="T0" fmla="*/ 0 w 8"/>
                  <a:gd name="T1" fmla="*/ 0 h 20"/>
                  <a:gd name="T2" fmla="*/ 91 w 8"/>
                  <a:gd name="T3" fmla="*/ 245 h 20"/>
                  <a:gd name="T4" fmla="*/ 91 w 8"/>
                  <a:gd name="T5" fmla="*/ 74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8" h="20">
                    <a:moveTo>
                      <a:pt x="0" y="0"/>
                    </a:moveTo>
                    <a:cubicBezTo>
                      <a:pt x="0" y="6"/>
                      <a:pt x="3" y="17"/>
                      <a:pt x="8" y="20"/>
                    </a:cubicBezTo>
                    <a:cubicBezTo>
                      <a:pt x="6" y="14"/>
                      <a:pt x="7" y="10"/>
                      <a:pt x="8" y="6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5" name="Freeform 5844">
                <a:extLst>
                  <a:ext uri="{FF2B5EF4-FFF2-40B4-BE49-F238E27FC236}">
                    <a16:creationId xmlns:a16="http://schemas.microsoft.com/office/drawing/2014/main" id="{F5E3526E-0EF7-475D-A395-A2F248236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071" y="2575"/>
                <a:ext cx="46" cy="38"/>
              </a:xfrm>
              <a:custGeom>
                <a:avLst/>
                <a:gdLst>
                  <a:gd name="T0" fmla="*/ 108 w 14"/>
                  <a:gd name="T1" fmla="*/ 10 h 11"/>
                  <a:gd name="T2" fmla="*/ 53 w 14"/>
                  <a:gd name="T3" fmla="*/ 107 h 11"/>
                  <a:gd name="T4" fmla="*/ 151 w 14"/>
                  <a:gd name="T5" fmla="*/ 24 h 11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1">
                    <a:moveTo>
                      <a:pt x="10" y="1"/>
                    </a:moveTo>
                    <a:cubicBezTo>
                      <a:pt x="5" y="0"/>
                      <a:pt x="0" y="8"/>
                      <a:pt x="5" y="9"/>
                    </a:cubicBezTo>
                    <a:cubicBezTo>
                      <a:pt x="10" y="11"/>
                      <a:pt x="7" y="2"/>
                      <a:pt x="14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6" name="Freeform 5845">
                <a:extLst>
                  <a:ext uri="{FF2B5EF4-FFF2-40B4-BE49-F238E27FC236}">
                    <a16:creationId xmlns:a16="http://schemas.microsoft.com/office/drawing/2014/main" id="{74E8D4F3-A445-4EC8-88D0-3ED54A6C66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55" y="2638"/>
                <a:ext cx="46" cy="46"/>
              </a:xfrm>
              <a:custGeom>
                <a:avLst/>
                <a:gdLst>
                  <a:gd name="T0" fmla="*/ 99 w 14"/>
                  <a:gd name="T1" fmla="*/ 25 h 13"/>
                  <a:gd name="T2" fmla="*/ 128 w 14"/>
                  <a:gd name="T3" fmla="*/ 163 h 13"/>
                  <a:gd name="T4" fmla="*/ 151 w 14"/>
                  <a:gd name="T5" fmla="*/ 25 h 13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4" h="13">
                    <a:moveTo>
                      <a:pt x="9" y="2"/>
                    </a:moveTo>
                    <a:cubicBezTo>
                      <a:pt x="0" y="0"/>
                      <a:pt x="8" y="11"/>
                      <a:pt x="12" y="13"/>
                    </a:cubicBezTo>
                    <a:cubicBezTo>
                      <a:pt x="10" y="9"/>
                      <a:pt x="8" y="2"/>
                      <a:pt x="14" y="2"/>
                    </a:cubicBezTo>
                  </a:path>
                </a:pathLst>
              </a:custGeom>
              <a:solidFill>
                <a:srgbClr val="FB977A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7" name="Freeform 5846">
                <a:extLst>
                  <a:ext uri="{FF2B5EF4-FFF2-40B4-BE49-F238E27FC236}">
                    <a16:creationId xmlns:a16="http://schemas.microsoft.com/office/drawing/2014/main" id="{023A9864-CF36-4FB3-ACEC-450D7C04D9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71" y="3298"/>
                <a:ext cx="39" cy="105"/>
              </a:xfrm>
              <a:custGeom>
                <a:avLst/>
                <a:gdLst>
                  <a:gd name="T0" fmla="*/ 0 w 12"/>
                  <a:gd name="T1" fmla="*/ 0 h 30"/>
                  <a:gd name="T2" fmla="*/ 117 w 12"/>
                  <a:gd name="T3" fmla="*/ 259 h 30"/>
                  <a:gd name="T4" fmla="*/ 0 w 12"/>
                  <a:gd name="T5" fmla="*/ 294 h 30"/>
                  <a:gd name="T6" fmla="*/ 42 w 12"/>
                  <a:gd name="T7" fmla="*/ 49 h 30"/>
                  <a:gd name="T8" fmla="*/ 0 60000 65536"/>
                  <a:gd name="T9" fmla="*/ 0 60000 65536"/>
                  <a:gd name="T10" fmla="*/ 0 60000 65536"/>
                  <a:gd name="T11" fmla="*/ 0 60000 65536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0" t="0" r="r" b="b"/>
                <a:pathLst>
                  <a:path w="12" h="30">
                    <a:moveTo>
                      <a:pt x="0" y="0"/>
                    </a:moveTo>
                    <a:cubicBezTo>
                      <a:pt x="5" y="3"/>
                      <a:pt x="12" y="15"/>
                      <a:pt x="11" y="21"/>
                    </a:cubicBezTo>
                    <a:cubicBezTo>
                      <a:pt x="11" y="27"/>
                      <a:pt x="4" y="30"/>
                      <a:pt x="0" y="24"/>
                    </a:cubicBezTo>
                    <a:cubicBezTo>
                      <a:pt x="11" y="23"/>
                      <a:pt x="6" y="12"/>
                      <a:pt x="4" y="4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8" name="Freeform 5847">
                <a:extLst>
                  <a:ext uri="{FF2B5EF4-FFF2-40B4-BE49-F238E27FC236}">
                    <a16:creationId xmlns:a16="http://schemas.microsoft.com/office/drawing/2014/main" id="{85C38296-85CA-4965-A7AD-01A45D5A7DA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335" y="3438"/>
                <a:ext cx="36" cy="70"/>
              </a:xfrm>
              <a:custGeom>
                <a:avLst/>
                <a:gdLst>
                  <a:gd name="T0" fmla="*/ 0 w 11"/>
                  <a:gd name="T1" fmla="*/ 0 h 20"/>
                  <a:gd name="T2" fmla="*/ 85 w 11"/>
                  <a:gd name="T3" fmla="*/ 245 h 20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1" h="20">
                    <a:moveTo>
                      <a:pt x="0" y="0"/>
                    </a:moveTo>
                    <a:cubicBezTo>
                      <a:pt x="8" y="7"/>
                      <a:pt x="11" y="18"/>
                      <a:pt x="8" y="20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09" name="Freeform 5848">
                <a:extLst>
                  <a:ext uri="{FF2B5EF4-FFF2-40B4-BE49-F238E27FC236}">
                    <a16:creationId xmlns:a16="http://schemas.microsoft.com/office/drawing/2014/main" id="{7292627C-C21F-42B3-A65F-F40A33E864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99" y="3526"/>
                <a:ext cx="39" cy="53"/>
              </a:xfrm>
              <a:custGeom>
                <a:avLst/>
                <a:gdLst>
                  <a:gd name="T0" fmla="*/ 0 w 12"/>
                  <a:gd name="T1" fmla="*/ 0 h 15"/>
                  <a:gd name="T2" fmla="*/ 85 w 12"/>
                  <a:gd name="T3" fmla="*/ 187 h 15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2" h="15">
                    <a:moveTo>
                      <a:pt x="0" y="0"/>
                    </a:moveTo>
                    <a:cubicBezTo>
                      <a:pt x="7" y="6"/>
                      <a:pt x="12" y="11"/>
                      <a:pt x="8" y="15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0" name="Freeform 5849">
                <a:extLst>
                  <a:ext uri="{FF2B5EF4-FFF2-40B4-BE49-F238E27FC236}">
                    <a16:creationId xmlns:a16="http://schemas.microsoft.com/office/drawing/2014/main" id="{43ED88F5-3793-4D7A-B9AF-42D1877B44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19" y="3094"/>
                <a:ext cx="17" cy="56"/>
              </a:xfrm>
              <a:custGeom>
                <a:avLst/>
                <a:gdLst>
                  <a:gd name="T0" fmla="*/ 0 w 5"/>
                  <a:gd name="T1" fmla="*/ 0 h 16"/>
                  <a:gd name="T2" fmla="*/ 10 w 5"/>
                  <a:gd name="T3" fmla="*/ 196 h 16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5" h="16">
                    <a:moveTo>
                      <a:pt x="0" y="0"/>
                    </a:moveTo>
                    <a:cubicBezTo>
                      <a:pt x="5" y="2"/>
                      <a:pt x="4" y="15"/>
                      <a:pt x="1" y="16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1" name="Freeform 5850">
                <a:extLst>
                  <a:ext uri="{FF2B5EF4-FFF2-40B4-BE49-F238E27FC236}">
                    <a16:creationId xmlns:a16="http://schemas.microsoft.com/office/drawing/2014/main" id="{528EE505-CEFC-4074-9CCB-D8FC9AFF2E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41" y="2898"/>
                <a:ext cx="33" cy="70"/>
              </a:xfrm>
              <a:custGeom>
                <a:avLst/>
                <a:gdLst>
                  <a:gd name="T0" fmla="*/ 0 w 10"/>
                  <a:gd name="T1" fmla="*/ 0 h 20"/>
                  <a:gd name="T2" fmla="*/ 33 w 10"/>
                  <a:gd name="T3" fmla="*/ 245 h 20"/>
                  <a:gd name="T4" fmla="*/ 0 w 1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cubicBezTo>
                      <a:pt x="7" y="4"/>
                      <a:pt x="10" y="10"/>
                      <a:pt x="3" y="20"/>
                    </a:cubicBezTo>
                    <a:cubicBezTo>
                      <a:pt x="3" y="14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2" name="Freeform 5851">
                <a:extLst>
                  <a:ext uri="{FF2B5EF4-FFF2-40B4-BE49-F238E27FC236}">
                    <a16:creationId xmlns:a16="http://schemas.microsoft.com/office/drawing/2014/main" id="{18C937DE-DDDD-4F4B-8278-6FEA50EDF1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26" y="2708"/>
                <a:ext cx="33" cy="70"/>
              </a:xfrm>
              <a:custGeom>
                <a:avLst/>
                <a:gdLst>
                  <a:gd name="T0" fmla="*/ 0 w 10"/>
                  <a:gd name="T1" fmla="*/ 0 h 20"/>
                  <a:gd name="T2" fmla="*/ 23 w 10"/>
                  <a:gd name="T3" fmla="*/ 245 h 20"/>
                  <a:gd name="T4" fmla="*/ 0 w 10"/>
                  <a:gd name="T5" fmla="*/ 0 h 2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20">
                    <a:moveTo>
                      <a:pt x="0" y="0"/>
                    </a:moveTo>
                    <a:cubicBezTo>
                      <a:pt x="6" y="3"/>
                      <a:pt x="10" y="18"/>
                      <a:pt x="2" y="20"/>
                    </a:cubicBezTo>
                    <a:cubicBezTo>
                      <a:pt x="6" y="15"/>
                      <a:pt x="4" y="2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3" name="Freeform 5852">
                <a:extLst>
                  <a:ext uri="{FF2B5EF4-FFF2-40B4-BE49-F238E27FC236}">
                    <a16:creationId xmlns:a16="http://schemas.microsoft.com/office/drawing/2014/main" id="{C4559698-6A21-46B5-ABEB-D7BA01C6A3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256" y="3094"/>
                <a:ext cx="33" cy="56"/>
              </a:xfrm>
              <a:custGeom>
                <a:avLst/>
                <a:gdLst>
                  <a:gd name="T0" fmla="*/ 0 w 10"/>
                  <a:gd name="T1" fmla="*/ 0 h 16"/>
                  <a:gd name="T2" fmla="*/ 33 w 10"/>
                  <a:gd name="T3" fmla="*/ 196 h 16"/>
                  <a:gd name="T4" fmla="*/ 0 w 10"/>
                  <a:gd name="T5" fmla="*/ 0 h 16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10" h="16">
                    <a:moveTo>
                      <a:pt x="0" y="0"/>
                    </a:moveTo>
                    <a:cubicBezTo>
                      <a:pt x="7" y="4"/>
                      <a:pt x="10" y="6"/>
                      <a:pt x="3" y="16"/>
                    </a:cubicBezTo>
                    <a:cubicBezTo>
                      <a:pt x="4" y="10"/>
                      <a:pt x="4" y="3"/>
                      <a:pt x="0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4" name="Freeform 5853">
                <a:extLst>
                  <a:ext uri="{FF2B5EF4-FFF2-40B4-BE49-F238E27FC236}">
                    <a16:creationId xmlns:a16="http://schemas.microsoft.com/office/drawing/2014/main" id="{A9663F5D-3C18-4F36-A437-8FB797E65D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7" y="2856"/>
                <a:ext cx="26" cy="80"/>
              </a:xfrm>
              <a:custGeom>
                <a:avLst/>
                <a:gdLst>
                  <a:gd name="T0" fmla="*/ 0 w 8"/>
                  <a:gd name="T1" fmla="*/ 0 h 23"/>
                  <a:gd name="T2" fmla="*/ 42 w 8"/>
                  <a:gd name="T3" fmla="*/ 278 h 23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8" h="23">
                    <a:moveTo>
                      <a:pt x="0" y="0"/>
                    </a:moveTo>
                    <a:cubicBezTo>
                      <a:pt x="6" y="8"/>
                      <a:pt x="8" y="17"/>
                      <a:pt x="4" y="23"/>
                    </a:cubicBezTo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5" name="Freeform 5854">
                <a:extLst>
                  <a:ext uri="{FF2B5EF4-FFF2-40B4-BE49-F238E27FC236}">
                    <a16:creationId xmlns:a16="http://schemas.microsoft.com/office/drawing/2014/main" id="{A83D9B6A-AAB8-4F29-8D31-304E316B9B6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059"/>
                <a:ext cx="69" cy="53"/>
              </a:xfrm>
              <a:custGeom>
                <a:avLst/>
                <a:gdLst>
                  <a:gd name="T0" fmla="*/ 217 w 21"/>
                  <a:gd name="T1" fmla="*/ 49 h 15"/>
                  <a:gd name="T2" fmla="*/ 128 w 21"/>
                  <a:gd name="T3" fmla="*/ 163 h 15"/>
                  <a:gd name="T4" fmla="*/ 10 w 21"/>
                  <a:gd name="T5" fmla="*/ 138 h 15"/>
                  <a:gd name="T6" fmla="*/ 85 w 21"/>
                  <a:gd name="T7" fmla="*/ 25 h 15"/>
                  <a:gd name="T8" fmla="*/ 217 w 21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4"/>
                    </a:moveTo>
                    <a:cubicBezTo>
                      <a:pt x="21" y="7"/>
                      <a:pt x="18" y="11"/>
                      <a:pt x="12" y="13"/>
                    </a:cubicBezTo>
                    <a:cubicBezTo>
                      <a:pt x="7" y="15"/>
                      <a:pt x="2" y="14"/>
                      <a:pt x="1" y="11"/>
                    </a:cubicBezTo>
                    <a:cubicBezTo>
                      <a:pt x="0" y="8"/>
                      <a:pt x="3" y="3"/>
                      <a:pt x="8" y="2"/>
                    </a:cubicBezTo>
                    <a:cubicBezTo>
                      <a:pt x="14" y="0"/>
                      <a:pt x="19" y="1"/>
                      <a:pt x="20" y="4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6" name="Freeform 5855">
                <a:extLst>
                  <a:ext uri="{FF2B5EF4-FFF2-40B4-BE49-F238E27FC236}">
                    <a16:creationId xmlns:a16="http://schemas.microsoft.com/office/drawing/2014/main" id="{00F37151-DC65-45F3-A206-20AF070ED25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073"/>
                <a:ext cx="33" cy="25"/>
              </a:xfrm>
              <a:custGeom>
                <a:avLst/>
                <a:gdLst>
                  <a:gd name="T0" fmla="*/ 109 w 10"/>
                  <a:gd name="T1" fmla="*/ 25 h 7"/>
                  <a:gd name="T2" fmla="*/ 66 w 10"/>
                  <a:gd name="T3" fmla="*/ 75 h 7"/>
                  <a:gd name="T4" fmla="*/ 10 w 10"/>
                  <a:gd name="T5" fmla="*/ 64 h 7"/>
                  <a:gd name="T6" fmla="*/ 43 w 10"/>
                  <a:gd name="T7" fmla="*/ 14 h 7"/>
                  <a:gd name="T8" fmla="*/ 109 w 10"/>
                  <a:gd name="T9" fmla="*/ 2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3"/>
                      <a:pt x="9" y="5"/>
                      <a:pt x="6" y="6"/>
                    </a:cubicBezTo>
                    <a:cubicBezTo>
                      <a:pt x="4" y="7"/>
                      <a:pt x="1" y="6"/>
                      <a:pt x="1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7" y="0"/>
                      <a:pt x="9" y="0"/>
                      <a:pt x="10" y="2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7" name="Freeform 5856">
                <a:extLst>
                  <a:ext uri="{FF2B5EF4-FFF2-40B4-BE49-F238E27FC236}">
                    <a16:creationId xmlns:a16="http://schemas.microsoft.com/office/drawing/2014/main" id="{0A81FEA9-0BDD-4804-8680-B3F6D2FB8A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052"/>
                <a:ext cx="70" cy="53"/>
              </a:xfrm>
              <a:custGeom>
                <a:avLst/>
                <a:gdLst>
                  <a:gd name="T0" fmla="*/ 223 w 21"/>
                  <a:gd name="T1" fmla="*/ 138 h 15"/>
                  <a:gd name="T2" fmla="*/ 90 w 21"/>
                  <a:gd name="T3" fmla="*/ 163 h 15"/>
                  <a:gd name="T4" fmla="*/ 10 w 21"/>
                  <a:gd name="T5" fmla="*/ 49 h 15"/>
                  <a:gd name="T6" fmla="*/ 143 w 21"/>
                  <a:gd name="T7" fmla="*/ 25 h 15"/>
                  <a:gd name="T8" fmla="*/ 223 w 21"/>
                  <a:gd name="T9" fmla="*/ 13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11"/>
                    </a:moveTo>
                    <a:cubicBezTo>
                      <a:pt x="19" y="14"/>
                      <a:pt x="14" y="15"/>
                      <a:pt x="8" y="13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0"/>
                      <a:pt x="8" y="0"/>
                      <a:pt x="13" y="2"/>
                    </a:cubicBezTo>
                    <a:cubicBezTo>
                      <a:pt x="18" y="4"/>
                      <a:pt x="21" y="8"/>
                      <a:pt x="20" y="1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8" name="Freeform 5857">
                <a:extLst>
                  <a:ext uri="{FF2B5EF4-FFF2-40B4-BE49-F238E27FC236}">
                    <a16:creationId xmlns:a16="http://schemas.microsoft.com/office/drawing/2014/main" id="{12947504-0FAE-451A-BC87-B0BE1483C1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066"/>
                <a:ext cx="30" cy="25"/>
              </a:xfrm>
              <a:custGeom>
                <a:avLst/>
                <a:gdLst>
                  <a:gd name="T0" fmla="*/ 100 w 9"/>
                  <a:gd name="T1" fmla="*/ 64 h 7"/>
                  <a:gd name="T2" fmla="*/ 43 w 9"/>
                  <a:gd name="T3" fmla="*/ 75 h 7"/>
                  <a:gd name="T4" fmla="*/ 0 w 9"/>
                  <a:gd name="T5" fmla="*/ 25 h 7"/>
                  <a:gd name="T6" fmla="*/ 67 w 9"/>
                  <a:gd name="T7" fmla="*/ 14 h 7"/>
                  <a:gd name="T8" fmla="*/ 100 w 9"/>
                  <a:gd name="T9" fmla="*/ 6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8" y="6"/>
                      <a:pt x="6" y="7"/>
                      <a:pt x="4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5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19" name="Freeform 5858">
                <a:extLst>
                  <a:ext uri="{FF2B5EF4-FFF2-40B4-BE49-F238E27FC236}">
                    <a16:creationId xmlns:a16="http://schemas.microsoft.com/office/drawing/2014/main" id="{44076DC0-6EAD-465C-8827-5D0CEDB1E5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3579"/>
                <a:ext cx="69" cy="56"/>
              </a:xfrm>
              <a:custGeom>
                <a:avLst/>
                <a:gdLst>
                  <a:gd name="T0" fmla="*/ 217 w 21"/>
                  <a:gd name="T1" fmla="*/ 49 h 16"/>
                  <a:gd name="T2" fmla="*/ 141 w 21"/>
                  <a:gd name="T3" fmla="*/ 172 h 16"/>
                  <a:gd name="T4" fmla="*/ 10 w 21"/>
                  <a:gd name="T5" fmla="*/ 147 h 16"/>
                  <a:gd name="T6" fmla="*/ 85 w 21"/>
                  <a:gd name="T7" fmla="*/ 39 h 16"/>
                  <a:gd name="T8" fmla="*/ 217 w 21"/>
                  <a:gd name="T9" fmla="*/ 4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4"/>
                    </a:moveTo>
                    <a:cubicBezTo>
                      <a:pt x="21" y="7"/>
                      <a:pt x="18" y="11"/>
                      <a:pt x="13" y="14"/>
                    </a:cubicBezTo>
                    <a:cubicBezTo>
                      <a:pt x="8" y="16"/>
                      <a:pt x="3" y="15"/>
                      <a:pt x="1" y="12"/>
                    </a:cubicBezTo>
                    <a:cubicBezTo>
                      <a:pt x="0" y="9"/>
                      <a:pt x="3" y="5"/>
                      <a:pt x="8" y="3"/>
                    </a:cubicBezTo>
                    <a:cubicBezTo>
                      <a:pt x="13" y="0"/>
                      <a:pt x="19" y="1"/>
                      <a:pt x="20" y="4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0" name="Freeform 5859">
                <a:extLst>
                  <a:ext uri="{FF2B5EF4-FFF2-40B4-BE49-F238E27FC236}">
                    <a16:creationId xmlns:a16="http://schemas.microsoft.com/office/drawing/2014/main" id="{8F959779-17B9-4807-97DD-C874EF6F4A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3596"/>
                <a:ext cx="30" cy="25"/>
              </a:xfrm>
              <a:custGeom>
                <a:avLst/>
                <a:gdLst>
                  <a:gd name="T0" fmla="*/ 100 w 9"/>
                  <a:gd name="T1" fmla="*/ 14 h 7"/>
                  <a:gd name="T2" fmla="*/ 67 w 9"/>
                  <a:gd name="T3" fmla="*/ 75 h 7"/>
                  <a:gd name="T4" fmla="*/ 0 w 9"/>
                  <a:gd name="T5" fmla="*/ 64 h 7"/>
                  <a:gd name="T6" fmla="*/ 33 w 9"/>
                  <a:gd name="T7" fmla="*/ 14 h 7"/>
                  <a:gd name="T8" fmla="*/ 100 w 9"/>
                  <a:gd name="T9" fmla="*/ 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9" y="3"/>
                      <a:pt x="8" y="5"/>
                      <a:pt x="6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1" name="Freeform 5860">
                <a:extLst>
                  <a:ext uri="{FF2B5EF4-FFF2-40B4-BE49-F238E27FC236}">
                    <a16:creationId xmlns:a16="http://schemas.microsoft.com/office/drawing/2014/main" id="{C67A61E6-048B-460A-B402-8C7AF9F4D6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508"/>
                <a:ext cx="59" cy="71"/>
              </a:xfrm>
              <a:custGeom>
                <a:avLst/>
                <a:gdLst>
                  <a:gd name="T0" fmla="*/ 170 w 18"/>
                  <a:gd name="T1" fmla="*/ 213 h 20"/>
                  <a:gd name="T2" fmla="*/ 43 w 18"/>
                  <a:gd name="T3" fmla="*/ 163 h 20"/>
                  <a:gd name="T4" fmla="*/ 23 w 18"/>
                  <a:gd name="T5" fmla="*/ 25 h 20"/>
                  <a:gd name="T6" fmla="*/ 151 w 18"/>
                  <a:gd name="T7" fmla="*/ 75 h 20"/>
                  <a:gd name="T8" fmla="*/ 170 w 18"/>
                  <a:gd name="T9" fmla="*/ 21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6" y="17"/>
                    </a:moveTo>
                    <a:cubicBezTo>
                      <a:pt x="13" y="20"/>
                      <a:pt x="8" y="18"/>
                      <a:pt x="4" y="13"/>
                    </a:cubicBezTo>
                    <a:cubicBezTo>
                      <a:pt x="1" y="9"/>
                      <a:pt x="0" y="4"/>
                      <a:pt x="2" y="2"/>
                    </a:cubicBezTo>
                    <a:cubicBezTo>
                      <a:pt x="5" y="0"/>
                      <a:pt x="10" y="1"/>
                      <a:pt x="14" y="6"/>
                    </a:cubicBezTo>
                    <a:cubicBezTo>
                      <a:pt x="17" y="10"/>
                      <a:pt x="18" y="15"/>
                      <a:pt x="16" y="17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2" name="Freeform 5861">
                <a:extLst>
                  <a:ext uri="{FF2B5EF4-FFF2-40B4-BE49-F238E27FC236}">
                    <a16:creationId xmlns:a16="http://schemas.microsoft.com/office/drawing/2014/main" id="{29CD0BAD-D2D7-4D12-8D35-CACC582B673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526"/>
                <a:ext cx="26" cy="32"/>
              </a:xfrm>
              <a:custGeom>
                <a:avLst/>
                <a:gdLst>
                  <a:gd name="T0" fmla="*/ 75 w 8"/>
                  <a:gd name="T1" fmla="*/ 100 h 9"/>
                  <a:gd name="T2" fmla="*/ 23 w 8"/>
                  <a:gd name="T3" fmla="*/ 75 h 9"/>
                  <a:gd name="T4" fmla="*/ 10 w 8"/>
                  <a:gd name="T5" fmla="*/ 14 h 9"/>
                  <a:gd name="T6" fmla="*/ 65 w 8"/>
                  <a:gd name="T7" fmla="*/ 39 h 9"/>
                  <a:gd name="T8" fmla="*/ 75 w 8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8"/>
                    </a:moveTo>
                    <a:cubicBezTo>
                      <a:pt x="6" y="9"/>
                      <a:pt x="4" y="8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3" name="Freeform 5862">
                <a:extLst>
                  <a:ext uri="{FF2B5EF4-FFF2-40B4-BE49-F238E27FC236}">
                    <a16:creationId xmlns:a16="http://schemas.microsoft.com/office/drawing/2014/main" id="{E96B7328-FF54-490A-9C34-C8E74E6CB2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87"/>
                <a:ext cx="59" cy="71"/>
              </a:xfrm>
              <a:custGeom>
                <a:avLst/>
                <a:gdLst>
                  <a:gd name="T0" fmla="*/ 161 w 18"/>
                  <a:gd name="T1" fmla="*/ 25 h 20"/>
                  <a:gd name="T2" fmla="*/ 141 w 18"/>
                  <a:gd name="T3" fmla="*/ 178 h 20"/>
                  <a:gd name="T4" fmla="*/ 23 w 18"/>
                  <a:gd name="T5" fmla="*/ 227 h 20"/>
                  <a:gd name="T6" fmla="*/ 43 w 18"/>
                  <a:gd name="T7" fmla="*/ 75 h 20"/>
                  <a:gd name="T8" fmla="*/ 161 w 18"/>
                  <a:gd name="T9" fmla="*/ 2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5" y="2"/>
                    </a:moveTo>
                    <a:cubicBezTo>
                      <a:pt x="18" y="4"/>
                      <a:pt x="17" y="9"/>
                      <a:pt x="13" y="14"/>
                    </a:cubicBezTo>
                    <a:cubicBezTo>
                      <a:pt x="10" y="18"/>
                      <a:pt x="5" y="20"/>
                      <a:pt x="2" y="18"/>
                    </a:cubicBezTo>
                    <a:cubicBezTo>
                      <a:pt x="0" y="16"/>
                      <a:pt x="0" y="11"/>
                      <a:pt x="4" y="6"/>
                    </a:cubicBezTo>
                    <a:cubicBezTo>
                      <a:pt x="7" y="2"/>
                      <a:pt x="12" y="0"/>
                      <a:pt x="15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4" name="Freeform 5863">
                <a:extLst>
                  <a:ext uri="{FF2B5EF4-FFF2-40B4-BE49-F238E27FC236}">
                    <a16:creationId xmlns:a16="http://schemas.microsoft.com/office/drawing/2014/main" id="{4844E716-2AC8-48DE-8066-54EF073C9D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508"/>
                <a:ext cx="26" cy="32"/>
              </a:xfrm>
              <a:custGeom>
                <a:avLst/>
                <a:gdLst>
                  <a:gd name="T0" fmla="*/ 65 w 8"/>
                  <a:gd name="T1" fmla="*/ 0 h 9"/>
                  <a:gd name="T2" fmla="*/ 65 w 8"/>
                  <a:gd name="T3" fmla="*/ 75 h 9"/>
                  <a:gd name="T4" fmla="*/ 10 w 8"/>
                  <a:gd name="T5" fmla="*/ 100 h 9"/>
                  <a:gd name="T6" fmla="*/ 10 w 8"/>
                  <a:gd name="T7" fmla="*/ 25 h 9"/>
                  <a:gd name="T8" fmla="*/ 65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8" y="1"/>
                      <a:pt x="7" y="4"/>
                      <a:pt x="6" y="6"/>
                    </a:cubicBezTo>
                    <a:cubicBezTo>
                      <a:pt x="4" y="8"/>
                      <a:pt x="2" y="9"/>
                      <a:pt x="1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5" name="Freeform 5864">
                <a:extLst>
                  <a:ext uri="{FF2B5EF4-FFF2-40B4-BE49-F238E27FC236}">
                    <a16:creationId xmlns:a16="http://schemas.microsoft.com/office/drawing/2014/main" id="{3DF33E06-05F7-41F3-9511-362645B77F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319"/>
                <a:ext cx="42" cy="70"/>
              </a:xfrm>
              <a:custGeom>
                <a:avLst/>
                <a:gdLst>
                  <a:gd name="T0" fmla="*/ 61 w 13"/>
                  <a:gd name="T1" fmla="*/ 0 h 20"/>
                  <a:gd name="T2" fmla="*/ 136 w 13"/>
                  <a:gd name="T3" fmla="*/ 123 h 20"/>
                  <a:gd name="T4" fmla="*/ 74 w 13"/>
                  <a:gd name="T5" fmla="*/ 245 h 20"/>
                  <a:gd name="T6" fmla="*/ 10 w 13"/>
                  <a:gd name="T7" fmla="*/ 123 h 20"/>
                  <a:gd name="T8" fmla="*/ 61 w 13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6" y="0"/>
                    </a:moveTo>
                    <a:cubicBezTo>
                      <a:pt x="10" y="0"/>
                      <a:pt x="12" y="4"/>
                      <a:pt x="13" y="10"/>
                    </a:cubicBezTo>
                    <a:cubicBezTo>
                      <a:pt x="13" y="15"/>
                      <a:pt x="10" y="20"/>
                      <a:pt x="7" y="20"/>
                    </a:cubicBezTo>
                    <a:cubicBezTo>
                      <a:pt x="3" y="20"/>
                      <a:pt x="1" y="16"/>
                      <a:pt x="1" y="10"/>
                    </a:cubicBezTo>
                    <a:cubicBezTo>
                      <a:pt x="0" y="4"/>
                      <a:pt x="3" y="0"/>
                      <a:pt x="6" y="0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6" name="Freeform 5865">
                <a:extLst>
                  <a:ext uri="{FF2B5EF4-FFF2-40B4-BE49-F238E27FC236}">
                    <a16:creationId xmlns:a16="http://schemas.microsoft.com/office/drawing/2014/main" id="{3F501FE8-026A-44AF-A141-E4697330A6B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336"/>
                <a:ext cx="16" cy="36"/>
              </a:xfrm>
              <a:custGeom>
                <a:avLst/>
                <a:gdLst>
                  <a:gd name="T0" fmla="*/ 19 w 5"/>
                  <a:gd name="T1" fmla="*/ 0 h 10"/>
                  <a:gd name="T2" fmla="*/ 51 w 5"/>
                  <a:gd name="T3" fmla="*/ 65 h 10"/>
                  <a:gd name="T4" fmla="*/ 32 w 5"/>
                  <a:gd name="T5" fmla="*/ 115 h 10"/>
                  <a:gd name="T6" fmla="*/ 0 w 5"/>
                  <a:gd name="T7" fmla="*/ 65 h 10"/>
                  <a:gd name="T8" fmla="*/ 19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4" y="0"/>
                      <a:pt x="5" y="2"/>
                      <a:pt x="5" y="5"/>
                    </a:cubicBezTo>
                    <a:cubicBezTo>
                      <a:pt x="5" y="7"/>
                      <a:pt x="4" y="9"/>
                      <a:pt x="3" y="9"/>
                    </a:cubicBezTo>
                    <a:cubicBezTo>
                      <a:pt x="1" y="10"/>
                      <a:pt x="0" y="7"/>
                      <a:pt x="0" y="5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7" name="Freeform 5866">
                <a:extLst>
                  <a:ext uri="{FF2B5EF4-FFF2-40B4-BE49-F238E27FC236}">
                    <a16:creationId xmlns:a16="http://schemas.microsoft.com/office/drawing/2014/main" id="{D3A1038E-B016-4599-BC8F-72919EF685F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140"/>
                <a:ext cx="56" cy="70"/>
              </a:xfrm>
              <a:custGeom>
                <a:avLst/>
                <a:gdLst>
                  <a:gd name="T0" fmla="*/ 23 w 17"/>
                  <a:gd name="T1" fmla="*/ 14 h 20"/>
                  <a:gd name="T2" fmla="*/ 142 w 17"/>
                  <a:gd name="T3" fmla="*/ 88 h 20"/>
                  <a:gd name="T4" fmla="*/ 152 w 17"/>
                  <a:gd name="T5" fmla="*/ 221 h 20"/>
                  <a:gd name="T6" fmla="*/ 33 w 17"/>
                  <a:gd name="T7" fmla="*/ 161 h 20"/>
                  <a:gd name="T8" fmla="*/ 23 w 17"/>
                  <a:gd name="T9" fmla="*/ 1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0">
                    <a:moveTo>
                      <a:pt x="2" y="1"/>
                    </a:moveTo>
                    <a:cubicBezTo>
                      <a:pt x="5" y="0"/>
                      <a:pt x="10" y="2"/>
                      <a:pt x="13" y="7"/>
                    </a:cubicBezTo>
                    <a:cubicBezTo>
                      <a:pt x="16" y="11"/>
                      <a:pt x="17" y="17"/>
                      <a:pt x="14" y="18"/>
                    </a:cubicBezTo>
                    <a:cubicBezTo>
                      <a:pt x="11" y="20"/>
                      <a:pt x="6" y="18"/>
                      <a:pt x="3" y="13"/>
                    </a:cubicBezTo>
                    <a:cubicBezTo>
                      <a:pt x="0" y="9"/>
                      <a:pt x="0" y="3"/>
                      <a:pt x="2" y="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8" name="Freeform 5867">
                <a:extLst>
                  <a:ext uri="{FF2B5EF4-FFF2-40B4-BE49-F238E27FC236}">
                    <a16:creationId xmlns:a16="http://schemas.microsoft.com/office/drawing/2014/main" id="{D4326BE3-7A64-4903-9A0E-C9A739AEED1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157"/>
                <a:ext cx="27" cy="36"/>
              </a:xfrm>
              <a:custGeom>
                <a:avLst/>
                <a:gdLst>
                  <a:gd name="T0" fmla="*/ 24 w 8"/>
                  <a:gd name="T1" fmla="*/ 14 h 10"/>
                  <a:gd name="T2" fmla="*/ 68 w 8"/>
                  <a:gd name="T3" fmla="*/ 40 h 10"/>
                  <a:gd name="T4" fmla="*/ 81 w 8"/>
                  <a:gd name="T5" fmla="*/ 115 h 10"/>
                  <a:gd name="T6" fmla="*/ 24 w 8"/>
                  <a:gd name="T7" fmla="*/ 79 h 10"/>
                  <a:gd name="T8" fmla="*/ 24 w 8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2" y="1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8"/>
                      <a:pt x="7" y="9"/>
                    </a:cubicBezTo>
                    <a:cubicBezTo>
                      <a:pt x="6" y="10"/>
                      <a:pt x="3" y="9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29" name="Freeform 5868">
                <a:extLst>
                  <a:ext uri="{FF2B5EF4-FFF2-40B4-BE49-F238E27FC236}">
                    <a16:creationId xmlns:a16="http://schemas.microsoft.com/office/drawing/2014/main" id="{20563AD5-8813-4C84-930C-5074F89F270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108"/>
                <a:ext cx="62" cy="64"/>
              </a:xfrm>
              <a:custGeom>
                <a:avLst/>
                <a:gdLst>
                  <a:gd name="T0" fmla="*/ 179 w 19"/>
                  <a:gd name="T1" fmla="*/ 25 h 18"/>
                  <a:gd name="T2" fmla="*/ 137 w 19"/>
                  <a:gd name="T3" fmla="*/ 178 h 18"/>
                  <a:gd name="T4" fmla="*/ 23 w 19"/>
                  <a:gd name="T5" fmla="*/ 203 h 18"/>
                  <a:gd name="T6" fmla="*/ 52 w 19"/>
                  <a:gd name="T7" fmla="*/ 64 h 18"/>
                  <a:gd name="T8" fmla="*/ 179 w 19"/>
                  <a:gd name="T9" fmla="*/ 2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7" y="2"/>
                    </a:moveTo>
                    <a:cubicBezTo>
                      <a:pt x="19" y="5"/>
                      <a:pt x="18" y="10"/>
                      <a:pt x="13" y="14"/>
                    </a:cubicBezTo>
                    <a:cubicBezTo>
                      <a:pt x="9" y="17"/>
                      <a:pt x="4" y="18"/>
                      <a:pt x="2" y="16"/>
                    </a:cubicBezTo>
                    <a:cubicBezTo>
                      <a:pt x="0" y="13"/>
                      <a:pt x="1" y="8"/>
                      <a:pt x="5" y="5"/>
                    </a:cubicBezTo>
                    <a:cubicBezTo>
                      <a:pt x="10" y="1"/>
                      <a:pt x="15" y="0"/>
                      <a:pt x="17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0" name="Freeform 5869">
                <a:extLst>
                  <a:ext uri="{FF2B5EF4-FFF2-40B4-BE49-F238E27FC236}">
                    <a16:creationId xmlns:a16="http://schemas.microsoft.com/office/drawing/2014/main" id="{FCE8A0FD-A06A-451A-9804-D8AAD884F4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126"/>
                <a:ext cx="30" cy="28"/>
              </a:xfrm>
              <a:custGeom>
                <a:avLst/>
                <a:gdLst>
                  <a:gd name="T0" fmla="*/ 90 w 9"/>
                  <a:gd name="T1" fmla="*/ 14 h 8"/>
                  <a:gd name="T2" fmla="*/ 67 w 9"/>
                  <a:gd name="T3" fmla="*/ 74 h 8"/>
                  <a:gd name="T4" fmla="*/ 10 w 9"/>
                  <a:gd name="T5" fmla="*/ 88 h 8"/>
                  <a:gd name="T6" fmla="*/ 33 w 9"/>
                  <a:gd name="T7" fmla="*/ 25 h 8"/>
                  <a:gd name="T8" fmla="*/ 90 w 9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1" name="Freeform 5870">
                <a:extLst>
                  <a:ext uri="{FF2B5EF4-FFF2-40B4-BE49-F238E27FC236}">
                    <a16:creationId xmlns:a16="http://schemas.microsoft.com/office/drawing/2014/main" id="{AFCADFE4-5204-434E-9D1B-D745B1A27CD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207"/>
                <a:ext cx="53" cy="77"/>
              </a:xfrm>
              <a:custGeom>
                <a:avLst/>
                <a:gdLst>
                  <a:gd name="T0" fmla="*/ 133 w 16"/>
                  <a:gd name="T1" fmla="*/ 14 h 22"/>
                  <a:gd name="T2" fmla="*/ 152 w 16"/>
                  <a:gd name="T3" fmla="*/ 161 h 22"/>
                  <a:gd name="T4" fmla="*/ 43 w 16"/>
                  <a:gd name="T5" fmla="*/ 245 h 22"/>
                  <a:gd name="T6" fmla="*/ 33 w 16"/>
                  <a:gd name="T7" fmla="*/ 112 h 22"/>
                  <a:gd name="T8" fmla="*/ 133 w 16"/>
                  <a:gd name="T9" fmla="*/ 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2" y="1"/>
                    </a:moveTo>
                    <a:cubicBezTo>
                      <a:pt x="15" y="3"/>
                      <a:pt x="16" y="8"/>
                      <a:pt x="14" y="13"/>
                    </a:cubicBezTo>
                    <a:cubicBezTo>
                      <a:pt x="12" y="18"/>
                      <a:pt x="7" y="22"/>
                      <a:pt x="4" y="20"/>
                    </a:cubicBezTo>
                    <a:cubicBezTo>
                      <a:pt x="1" y="19"/>
                      <a:pt x="0" y="14"/>
                      <a:pt x="3" y="9"/>
                    </a:cubicBezTo>
                    <a:cubicBezTo>
                      <a:pt x="5" y="3"/>
                      <a:pt x="9" y="0"/>
                      <a:pt x="12" y="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2" name="Freeform 5871">
                <a:extLst>
                  <a:ext uri="{FF2B5EF4-FFF2-40B4-BE49-F238E27FC236}">
                    <a16:creationId xmlns:a16="http://schemas.microsoft.com/office/drawing/2014/main" id="{D137E390-422A-4701-961B-5C44AFB4C0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3228"/>
                <a:ext cx="23" cy="35"/>
              </a:xfrm>
              <a:custGeom>
                <a:avLst/>
                <a:gdLst>
                  <a:gd name="T0" fmla="*/ 53 w 7"/>
                  <a:gd name="T1" fmla="*/ 14 h 10"/>
                  <a:gd name="T2" fmla="*/ 66 w 7"/>
                  <a:gd name="T3" fmla="*/ 74 h 10"/>
                  <a:gd name="T4" fmla="*/ 10 w 7"/>
                  <a:gd name="T5" fmla="*/ 112 h 10"/>
                  <a:gd name="T6" fmla="*/ 10 w 7"/>
                  <a:gd name="T7" fmla="*/ 49 h 10"/>
                  <a:gd name="T8" fmla="*/ 53 w 7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5" y="1"/>
                    </a:moveTo>
                    <a:cubicBezTo>
                      <a:pt x="6" y="1"/>
                      <a:pt x="7" y="3"/>
                      <a:pt x="6" y="6"/>
                    </a:cubicBezTo>
                    <a:cubicBezTo>
                      <a:pt x="5" y="8"/>
                      <a:pt x="3" y="10"/>
                      <a:pt x="1" y="9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3" name="Freeform 5872">
                <a:extLst>
                  <a:ext uri="{FF2B5EF4-FFF2-40B4-BE49-F238E27FC236}">
                    <a16:creationId xmlns:a16="http://schemas.microsoft.com/office/drawing/2014/main" id="{3E2E8CCC-CDCF-49B1-B03B-E047A412D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351"/>
                <a:ext cx="49" cy="77"/>
              </a:xfrm>
              <a:custGeom>
                <a:avLst/>
                <a:gdLst>
                  <a:gd name="T0" fmla="*/ 42 w 15"/>
                  <a:gd name="T1" fmla="*/ 25 h 22"/>
                  <a:gd name="T2" fmla="*/ 137 w 15"/>
                  <a:gd name="T3" fmla="*/ 112 h 22"/>
                  <a:gd name="T4" fmla="*/ 118 w 15"/>
                  <a:gd name="T5" fmla="*/ 259 h 22"/>
                  <a:gd name="T6" fmla="*/ 10 w 15"/>
                  <a:gd name="T7" fmla="*/ 161 h 22"/>
                  <a:gd name="T8" fmla="*/ 42 w 15"/>
                  <a:gd name="T9" fmla="*/ 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4" y="2"/>
                    </a:moveTo>
                    <a:cubicBezTo>
                      <a:pt x="7" y="0"/>
                      <a:pt x="11" y="4"/>
                      <a:pt x="13" y="9"/>
                    </a:cubicBezTo>
                    <a:cubicBezTo>
                      <a:pt x="15" y="15"/>
                      <a:pt x="14" y="20"/>
                      <a:pt x="11" y="21"/>
                    </a:cubicBezTo>
                    <a:cubicBezTo>
                      <a:pt x="7" y="22"/>
                      <a:pt x="3" y="19"/>
                      <a:pt x="1" y="13"/>
                    </a:cubicBezTo>
                    <a:cubicBezTo>
                      <a:pt x="0" y="8"/>
                      <a:pt x="1" y="3"/>
                      <a:pt x="4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4" name="Freeform 5873">
                <a:extLst>
                  <a:ext uri="{FF2B5EF4-FFF2-40B4-BE49-F238E27FC236}">
                    <a16:creationId xmlns:a16="http://schemas.microsoft.com/office/drawing/2014/main" id="{793F5172-B9B7-4F31-A92F-B2C7F6FBD89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372"/>
                <a:ext cx="20" cy="35"/>
              </a:xfrm>
              <a:custGeom>
                <a:avLst/>
                <a:gdLst>
                  <a:gd name="T0" fmla="*/ 23 w 6"/>
                  <a:gd name="T1" fmla="*/ 14 h 10"/>
                  <a:gd name="T2" fmla="*/ 67 w 6"/>
                  <a:gd name="T3" fmla="*/ 49 h 10"/>
                  <a:gd name="T4" fmla="*/ 57 w 6"/>
                  <a:gd name="T5" fmla="*/ 123 h 10"/>
                  <a:gd name="T6" fmla="*/ 10 w 6"/>
                  <a:gd name="T7" fmla="*/ 74 h 10"/>
                  <a:gd name="T8" fmla="*/ 23 w 6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2"/>
                      <a:pt x="6" y="4"/>
                    </a:cubicBezTo>
                    <a:cubicBezTo>
                      <a:pt x="6" y="7"/>
                      <a:pt x="6" y="9"/>
                      <a:pt x="5" y="10"/>
                    </a:cubicBezTo>
                    <a:cubicBezTo>
                      <a:pt x="3" y="10"/>
                      <a:pt x="1" y="9"/>
                      <a:pt x="1" y="6"/>
                    </a:cubicBezTo>
                    <a:cubicBezTo>
                      <a:pt x="0" y="4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5" name="Freeform 5874">
                <a:extLst>
                  <a:ext uri="{FF2B5EF4-FFF2-40B4-BE49-F238E27FC236}">
                    <a16:creationId xmlns:a16="http://schemas.microsoft.com/office/drawing/2014/main" id="{69F811B7-1BEB-4812-A598-5A6E6A804D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607"/>
                <a:ext cx="69" cy="52"/>
              </a:xfrm>
              <a:custGeom>
                <a:avLst/>
                <a:gdLst>
                  <a:gd name="T0" fmla="*/ 217 w 21"/>
                  <a:gd name="T1" fmla="*/ 49 h 15"/>
                  <a:gd name="T2" fmla="*/ 128 w 21"/>
                  <a:gd name="T3" fmla="*/ 156 h 15"/>
                  <a:gd name="T4" fmla="*/ 10 w 21"/>
                  <a:gd name="T5" fmla="*/ 132 h 15"/>
                  <a:gd name="T6" fmla="*/ 85 w 21"/>
                  <a:gd name="T7" fmla="*/ 24 h 15"/>
                  <a:gd name="T8" fmla="*/ 217 w 21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4"/>
                    </a:moveTo>
                    <a:cubicBezTo>
                      <a:pt x="21" y="7"/>
                      <a:pt x="18" y="11"/>
                      <a:pt x="12" y="13"/>
                    </a:cubicBezTo>
                    <a:cubicBezTo>
                      <a:pt x="7" y="15"/>
                      <a:pt x="2" y="14"/>
                      <a:pt x="1" y="11"/>
                    </a:cubicBezTo>
                    <a:cubicBezTo>
                      <a:pt x="0" y="8"/>
                      <a:pt x="3" y="3"/>
                      <a:pt x="8" y="2"/>
                    </a:cubicBezTo>
                    <a:cubicBezTo>
                      <a:pt x="14" y="0"/>
                      <a:pt x="19" y="1"/>
                      <a:pt x="20" y="4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6" name="Freeform 5875">
                <a:extLst>
                  <a:ext uri="{FF2B5EF4-FFF2-40B4-BE49-F238E27FC236}">
                    <a16:creationId xmlns:a16="http://schemas.microsoft.com/office/drawing/2014/main" id="{93E1F536-A3FB-40F0-A37A-100BD8261C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621"/>
                <a:ext cx="33" cy="24"/>
              </a:xfrm>
              <a:custGeom>
                <a:avLst/>
                <a:gdLst>
                  <a:gd name="T0" fmla="*/ 109 w 10"/>
                  <a:gd name="T1" fmla="*/ 24 h 7"/>
                  <a:gd name="T2" fmla="*/ 66 w 10"/>
                  <a:gd name="T3" fmla="*/ 72 h 7"/>
                  <a:gd name="T4" fmla="*/ 10 w 10"/>
                  <a:gd name="T5" fmla="*/ 58 h 7"/>
                  <a:gd name="T6" fmla="*/ 43 w 10"/>
                  <a:gd name="T7" fmla="*/ 10 h 7"/>
                  <a:gd name="T8" fmla="*/ 109 w 10"/>
                  <a:gd name="T9" fmla="*/ 2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3"/>
                      <a:pt x="9" y="5"/>
                      <a:pt x="6" y="6"/>
                    </a:cubicBezTo>
                    <a:cubicBezTo>
                      <a:pt x="4" y="7"/>
                      <a:pt x="1" y="6"/>
                      <a:pt x="1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7" y="0"/>
                      <a:pt x="9" y="0"/>
                      <a:pt x="10" y="2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7" name="Freeform 5876">
                <a:extLst>
                  <a:ext uri="{FF2B5EF4-FFF2-40B4-BE49-F238E27FC236}">
                    <a16:creationId xmlns:a16="http://schemas.microsoft.com/office/drawing/2014/main" id="{F05D0288-B3FC-434B-B263-0BE7D59279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614"/>
                <a:ext cx="69" cy="56"/>
              </a:xfrm>
              <a:custGeom>
                <a:avLst/>
                <a:gdLst>
                  <a:gd name="T0" fmla="*/ 217 w 21"/>
                  <a:gd name="T1" fmla="*/ 147 h 16"/>
                  <a:gd name="T2" fmla="*/ 85 w 21"/>
                  <a:gd name="T3" fmla="*/ 161 h 16"/>
                  <a:gd name="T4" fmla="*/ 10 w 21"/>
                  <a:gd name="T5" fmla="*/ 49 h 16"/>
                  <a:gd name="T6" fmla="*/ 141 w 21"/>
                  <a:gd name="T7" fmla="*/ 25 h 16"/>
                  <a:gd name="T8" fmla="*/ 217 w 21"/>
                  <a:gd name="T9" fmla="*/ 14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12"/>
                    </a:moveTo>
                    <a:cubicBezTo>
                      <a:pt x="19" y="15"/>
                      <a:pt x="14" y="16"/>
                      <a:pt x="8" y="13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1"/>
                      <a:pt x="8" y="0"/>
                      <a:pt x="13" y="2"/>
                    </a:cubicBezTo>
                    <a:cubicBezTo>
                      <a:pt x="18" y="4"/>
                      <a:pt x="21" y="9"/>
                      <a:pt x="20" y="1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8" name="Freeform 5877">
                <a:extLst>
                  <a:ext uri="{FF2B5EF4-FFF2-40B4-BE49-F238E27FC236}">
                    <a16:creationId xmlns:a16="http://schemas.microsoft.com/office/drawing/2014/main" id="{E728BFC5-EA58-4E11-B053-187BBD2F394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628"/>
                <a:ext cx="29" cy="24"/>
              </a:xfrm>
              <a:custGeom>
                <a:avLst/>
                <a:gdLst>
                  <a:gd name="T0" fmla="*/ 93 w 9"/>
                  <a:gd name="T1" fmla="*/ 72 h 7"/>
                  <a:gd name="T2" fmla="*/ 42 w 9"/>
                  <a:gd name="T3" fmla="*/ 72 h 7"/>
                  <a:gd name="T4" fmla="*/ 0 w 9"/>
                  <a:gd name="T5" fmla="*/ 24 h 7"/>
                  <a:gd name="T6" fmla="*/ 61 w 9"/>
                  <a:gd name="T7" fmla="*/ 10 h 7"/>
                  <a:gd name="T8" fmla="*/ 93 w 9"/>
                  <a:gd name="T9" fmla="*/ 7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8" y="7"/>
                      <a:pt x="6" y="7"/>
                      <a:pt x="4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39" name="Freeform 5878">
                <a:extLst>
                  <a:ext uri="{FF2B5EF4-FFF2-40B4-BE49-F238E27FC236}">
                    <a16:creationId xmlns:a16="http://schemas.microsoft.com/office/drawing/2014/main" id="{B4BFD0D2-FB7A-4CFC-A98C-FFE43E5EF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4" y="4126"/>
                <a:ext cx="69" cy="56"/>
              </a:xfrm>
              <a:custGeom>
                <a:avLst/>
                <a:gdLst>
                  <a:gd name="T0" fmla="*/ 217 w 21"/>
                  <a:gd name="T1" fmla="*/ 49 h 16"/>
                  <a:gd name="T2" fmla="*/ 141 w 21"/>
                  <a:gd name="T3" fmla="*/ 172 h 16"/>
                  <a:gd name="T4" fmla="*/ 10 w 21"/>
                  <a:gd name="T5" fmla="*/ 147 h 16"/>
                  <a:gd name="T6" fmla="*/ 85 w 21"/>
                  <a:gd name="T7" fmla="*/ 39 h 16"/>
                  <a:gd name="T8" fmla="*/ 217 w 21"/>
                  <a:gd name="T9" fmla="*/ 4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4"/>
                    </a:moveTo>
                    <a:cubicBezTo>
                      <a:pt x="21" y="7"/>
                      <a:pt x="18" y="11"/>
                      <a:pt x="13" y="14"/>
                    </a:cubicBezTo>
                    <a:cubicBezTo>
                      <a:pt x="8" y="16"/>
                      <a:pt x="3" y="15"/>
                      <a:pt x="1" y="12"/>
                    </a:cubicBezTo>
                    <a:cubicBezTo>
                      <a:pt x="0" y="9"/>
                      <a:pt x="3" y="5"/>
                      <a:pt x="8" y="3"/>
                    </a:cubicBezTo>
                    <a:cubicBezTo>
                      <a:pt x="13" y="0"/>
                      <a:pt x="19" y="1"/>
                      <a:pt x="20" y="4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0" name="Freeform 5879">
                <a:extLst>
                  <a:ext uri="{FF2B5EF4-FFF2-40B4-BE49-F238E27FC236}">
                    <a16:creationId xmlns:a16="http://schemas.microsoft.com/office/drawing/2014/main" id="{3941DC2E-C1A5-4DDC-BC85-9735D5BEA1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54" y="4144"/>
                <a:ext cx="29" cy="24"/>
              </a:xfrm>
              <a:custGeom>
                <a:avLst/>
                <a:gdLst>
                  <a:gd name="T0" fmla="*/ 93 w 9"/>
                  <a:gd name="T1" fmla="*/ 10 h 7"/>
                  <a:gd name="T2" fmla="*/ 61 w 9"/>
                  <a:gd name="T3" fmla="*/ 72 h 7"/>
                  <a:gd name="T4" fmla="*/ 0 w 9"/>
                  <a:gd name="T5" fmla="*/ 58 h 7"/>
                  <a:gd name="T6" fmla="*/ 32 w 9"/>
                  <a:gd name="T7" fmla="*/ 10 h 7"/>
                  <a:gd name="T8" fmla="*/ 93 w 9"/>
                  <a:gd name="T9" fmla="*/ 1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9" y="3"/>
                      <a:pt x="8" y="5"/>
                      <a:pt x="6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0"/>
                      <a:pt x="9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1" name="Freeform 5880">
                <a:extLst>
                  <a:ext uri="{FF2B5EF4-FFF2-40B4-BE49-F238E27FC236}">
                    <a16:creationId xmlns:a16="http://schemas.microsoft.com/office/drawing/2014/main" id="{9B80E88A-FF5C-40E7-9530-2680885E8D2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4147"/>
                <a:ext cx="69" cy="53"/>
              </a:xfrm>
              <a:custGeom>
                <a:avLst/>
                <a:gdLst>
                  <a:gd name="T0" fmla="*/ 217 w 21"/>
                  <a:gd name="T1" fmla="*/ 124 h 15"/>
                  <a:gd name="T2" fmla="*/ 99 w 21"/>
                  <a:gd name="T3" fmla="*/ 163 h 15"/>
                  <a:gd name="T4" fmla="*/ 10 w 21"/>
                  <a:gd name="T5" fmla="*/ 64 h 15"/>
                  <a:gd name="T6" fmla="*/ 128 w 21"/>
                  <a:gd name="T7" fmla="*/ 14 h 15"/>
                  <a:gd name="T8" fmla="*/ 217 w 21"/>
                  <a:gd name="T9" fmla="*/ 124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10"/>
                    </a:moveTo>
                    <a:cubicBezTo>
                      <a:pt x="19" y="13"/>
                      <a:pt x="14" y="15"/>
                      <a:pt x="9" y="13"/>
                    </a:cubicBezTo>
                    <a:cubicBezTo>
                      <a:pt x="3" y="12"/>
                      <a:pt x="0" y="8"/>
                      <a:pt x="1" y="5"/>
                    </a:cubicBezTo>
                    <a:cubicBezTo>
                      <a:pt x="1" y="1"/>
                      <a:pt x="7" y="0"/>
                      <a:pt x="12" y="1"/>
                    </a:cubicBezTo>
                    <a:cubicBezTo>
                      <a:pt x="18" y="3"/>
                      <a:pt x="21" y="7"/>
                      <a:pt x="20" y="10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2" name="Freeform 5881">
                <a:extLst>
                  <a:ext uri="{FF2B5EF4-FFF2-40B4-BE49-F238E27FC236}">
                    <a16:creationId xmlns:a16="http://schemas.microsoft.com/office/drawing/2014/main" id="{48F944F5-8C97-4FFD-9BBD-A12D027EC7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9" y="4161"/>
                <a:ext cx="30" cy="25"/>
              </a:xfrm>
              <a:custGeom>
                <a:avLst/>
                <a:gdLst>
                  <a:gd name="T0" fmla="*/ 100 w 9"/>
                  <a:gd name="T1" fmla="*/ 50 h 7"/>
                  <a:gd name="T2" fmla="*/ 43 w 9"/>
                  <a:gd name="T3" fmla="*/ 75 h 7"/>
                  <a:gd name="T4" fmla="*/ 0 w 9"/>
                  <a:gd name="T5" fmla="*/ 25 h 7"/>
                  <a:gd name="T6" fmla="*/ 57 w 9"/>
                  <a:gd name="T7" fmla="*/ 14 h 7"/>
                  <a:gd name="T8" fmla="*/ 100 w 9"/>
                  <a:gd name="T9" fmla="*/ 50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4"/>
                    </a:moveTo>
                    <a:cubicBezTo>
                      <a:pt x="9" y="6"/>
                      <a:pt x="6" y="7"/>
                      <a:pt x="4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0" y="1"/>
                      <a:pt x="3" y="0"/>
                      <a:pt x="5" y="1"/>
                    </a:cubicBezTo>
                    <a:cubicBezTo>
                      <a:pt x="8" y="1"/>
                      <a:pt x="9" y="3"/>
                      <a:pt x="9" y="4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3" name="Freeform 5882">
                <a:extLst>
                  <a:ext uri="{FF2B5EF4-FFF2-40B4-BE49-F238E27FC236}">
                    <a16:creationId xmlns:a16="http://schemas.microsoft.com/office/drawing/2014/main" id="{8EE54EF9-CD2C-4551-8D9E-0EB954176D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4056"/>
                <a:ext cx="60" cy="70"/>
              </a:xfrm>
              <a:custGeom>
                <a:avLst/>
                <a:gdLst>
                  <a:gd name="T0" fmla="*/ 177 w 18"/>
                  <a:gd name="T1" fmla="*/ 210 h 20"/>
                  <a:gd name="T2" fmla="*/ 43 w 18"/>
                  <a:gd name="T3" fmla="*/ 161 h 20"/>
                  <a:gd name="T4" fmla="*/ 23 w 18"/>
                  <a:gd name="T5" fmla="*/ 25 h 20"/>
                  <a:gd name="T6" fmla="*/ 157 w 18"/>
                  <a:gd name="T7" fmla="*/ 74 h 20"/>
                  <a:gd name="T8" fmla="*/ 177 w 18"/>
                  <a:gd name="T9" fmla="*/ 21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6" y="17"/>
                    </a:moveTo>
                    <a:cubicBezTo>
                      <a:pt x="13" y="20"/>
                      <a:pt x="8" y="18"/>
                      <a:pt x="4" y="13"/>
                    </a:cubicBezTo>
                    <a:cubicBezTo>
                      <a:pt x="1" y="9"/>
                      <a:pt x="0" y="4"/>
                      <a:pt x="2" y="2"/>
                    </a:cubicBezTo>
                    <a:cubicBezTo>
                      <a:pt x="5" y="0"/>
                      <a:pt x="10" y="1"/>
                      <a:pt x="14" y="6"/>
                    </a:cubicBezTo>
                    <a:cubicBezTo>
                      <a:pt x="17" y="10"/>
                      <a:pt x="18" y="15"/>
                      <a:pt x="16" y="17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4" name="Freeform 5883">
                <a:extLst>
                  <a:ext uri="{FF2B5EF4-FFF2-40B4-BE49-F238E27FC236}">
                    <a16:creationId xmlns:a16="http://schemas.microsoft.com/office/drawing/2014/main" id="{16F7D31D-B379-4887-8704-F8495E6C176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1" y="4074"/>
                <a:ext cx="26" cy="31"/>
              </a:xfrm>
              <a:custGeom>
                <a:avLst/>
                <a:gdLst>
                  <a:gd name="T0" fmla="*/ 75 w 8"/>
                  <a:gd name="T1" fmla="*/ 96 h 9"/>
                  <a:gd name="T2" fmla="*/ 23 w 8"/>
                  <a:gd name="T3" fmla="*/ 72 h 9"/>
                  <a:gd name="T4" fmla="*/ 10 w 8"/>
                  <a:gd name="T5" fmla="*/ 10 h 9"/>
                  <a:gd name="T6" fmla="*/ 65 w 8"/>
                  <a:gd name="T7" fmla="*/ 34 h 9"/>
                  <a:gd name="T8" fmla="*/ 75 w 8"/>
                  <a:gd name="T9" fmla="*/ 96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8"/>
                    </a:moveTo>
                    <a:cubicBezTo>
                      <a:pt x="6" y="9"/>
                      <a:pt x="4" y="8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5" name="Freeform 5884">
                <a:extLst>
                  <a:ext uri="{FF2B5EF4-FFF2-40B4-BE49-F238E27FC236}">
                    <a16:creationId xmlns:a16="http://schemas.microsoft.com/office/drawing/2014/main" id="{A2D371FC-D7F8-470B-BA9D-1B09588B141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39" y="4035"/>
                <a:ext cx="60" cy="70"/>
              </a:xfrm>
              <a:custGeom>
                <a:avLst/>
                <a:gdLst>
                  <a:gd name="T0" fmla="*/ 167 w 18"/>
                  <a:gd name="T1" fmla="*/ 25 h 20"/>
                  <a:gd name="T2" fmla="*/ 143 w 18"/>
                  <a:gd name="T3" fmla="*/ 172 h 20"/>
                  <a:gd name="T4" fmla="*/ 23 w 18"/>
                  <a:gd name="T5" fmla="*/ 221 h 20"/>
                  <a:gd name="T6" fmla="*/ 43 w 18"/>
                  <a:gd name="T7" fmla="*/ 74 h 20"/>
                  <a:gd name="T8" fmla="*/ 167 w 18"/>
                  <a:gd name="T9" fmla="*/ 2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5" y="2"/>
                    </a:moveTo>
                    <a:cubicBezTo>
                      <a:pt x="18" y="4"/>
                      <a:pt x="17" y="9"/>
                      <a:pt x="13" y="14"/>
                    </a:cubicBezTo>
                    <a:cubicBezTo>
                      <a:pt x="10" y="18"/>
                      <a:pt x="5" y="20"/>
                      <a:pt x="2" y="18"/>
                    </a:cubicBezTo>
                    <a:cubicBezTo>
                      <a:pt x="0" y="16"/>
                      <a:pt x="0" y="11"/>
                      <a:pt x="4" y="6"/>
                    </a:cubicBezTo>
                    <a:cubicBezTo>
                      <a:pt x="7" y="2"/>
                      <a:pt x="12" y="0"/>
                      <a:pt x="15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6" name="Freeform 5885">
                <a:extLst>
                  <a:ext uri="{FF2B5EF4-FFF2-40B4-BE49-F238E27FC236}">
                    <a16:creationId xmlns:a16="http://schemas.microsoft.com/office/drawing/2014/main" id="{ABF6BCC9-8806-4667-8D36-C3401D866BE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6" y="4056"/>
                <a:ext cx="26" cy="32"/>
              </a:xfrm>
              <a:custGeom>
                <a:avLst/>
                <a:gdLst>
                  <a:gd name="T0" fmla="*/ 65 w 8"/>
                  <a:gd name="T1" fmla="*/ 0 h 9"/>
                  <a:gd name="T2" fmla="*/ 65 w 8"/>
                  <a:gd name="T3" fmla="*/ 75 h 9"/>
                  <a:gd name="T4" fmla="*/ 10 w 8"/>
                  <a:gd name="T5" fmla="*/ 100 h 9"/>
                  <a:gd name="T6" fmla="*/ 10 w 8"/>
                  <a:gd name="T7" fmla="*/ 25 h 9"/>
                  <a:gd name="T8" fmla="*/ 65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8" y="1"/>
                      <a:pt x="7" y="4"/>
                      <a:pt x="6" y="6"/>
                    </a:cubicBezTo>
                    <a:cubicBezTo>
                      <a:pt x="4" y="8"/>
                      <a:pt x="2" y="9"/>
                      <a:pt x="1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0"/>
                      <a:pt x="5" y="0"/>
                      <a:pt x="6" y="0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7" name="Freeform 5886">
                <a:extLst>
                  <a:ext uri="{FF2B5EF4-FFF2-40B4-BE49-F238E27FC236}">
                    <a16:creationId xmlns:a16="http://schemas.microsoft.com/office/drawing/2014/main" id="{A0B67D81-DC19-4405-BC88-F91D32F09F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5" y="3891"/>
                <a:ext cx="43" cy="77"/>
              </a:xfrm>
              <a:custGeom>
                <a:avLst/>
                <a:gdLst>
                  <a:gd name="T0" fmla="*/ 86 w 13"/>
                  <a:gd name="T1" fmla="*/ 14 h 22"/>
                  <a:gd name="T2" fmla="*/ 142 w 13"/>
                  <a:gd name="T3" fmla="*/ 147 h 22"/>
                  <a:gd name="T4" fmla="*/ 56 w 13"/>
                  <a:gd name="T5" fmla="*/ 259 h 22"/>
                  <a:gd name="T6" fmla="*/ 10 w 13"/>
                  <a:gd name="T7" fmla="*/ 123 h 22"/>
                  <a:gd name="T8" fmla="*/ 86 w 13"/>
                  <a:gd name="T9" fmla="*/ 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2">
                    <a:moveTo>
                      <a:pt x="8" y="1"/>
                    </a:moveTo>
                    <a:cubicBezTo>
                      <a:pt x="11" y="1"/>
                      <a:pt x="13" y="6"/>
                      <a:pt x="13" y="12"/>
                    </a:cubicBezTo>
                    <a:cubicBezTo>
                      <a:pt x="12" y="17"/>
                      <a:pt x="9" y="22"/>
                      <a:pt x="5" y="21"/>
                    </a:cubicBezTo>
                    <a:cubicBezTo>
                      <a:pt x="2" y="21"/>
                      <a:pt x="0" y="16"/>
                      <a:pt x="1" y="10"/>
                    </a:cubicBezTo>
                    <a:cubicBezTo>
                      <a:pt x="1" y="5"/>
                      <a:pt x="5" y="0"/>
                      <a:pt x="8" y="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8" name="Freeform 5887">
                <a:extLst>
                  <a:ext uri="{FF2B5EF4-FFF2-40B4-BE49-F238E27FC236}">
                    <a16:creationId xmlns:a16="http://schemas.microsoft.com/office/drawing/2014/main" id="{02D82FDD-2EAD-4503-A0A5-86D8C68EC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8" y="3912"/>
                <a:ext cx="20" cy="35"/>
              </a:xfrm>
              <a:custGeom>
                <a:avLst/>
                <a:gdLst>
                  <a:gd name="T0" fmla="*/ 33 w 6"/>
                  <a:gd name="T1" fmla="*/ 0 h 10"/>
                  <a:gd name="T2" fmla="*/ 57 w 6"/>
                  <a:gd name="T3" fmla="*/ 63 h 10"/>
                  <a:gd name="T4" fmla="*/ 23 w 6"/>
                  <a:gd name="T5" fmla="*/ 123 h 10"/>
                  <a:gd name="T6" fmla="*/ 0 w 6"/>
                  <a:gd name="T7" fmla="*/ 63 h 10"/>
                  <a:gd name="T8" fmla="*/ 33 w 6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3" y="0"/>
                    </a:moveTo>
                    <a:cubicBezTo>
                      <a:pt x="5" y="1"/>
                      <a:pt x="6" y="3"/>
                      <a:pt x="5" y="5"/>
                    </a:cubicBezTo>
                    <a:cubicBezTo>
                      <a:pt x="5" y="8"/>
                      <a:pt x="4" y="10"/>
                      <a:pt x="2" y="10"/>
                    </a:cubicBezTo>
                    <a:cubicBezTo>
                      <a:pt x="1" y="9"/>
                      <a:pt x="0" y="7"/>
                      <a:pt x="0" y="5"/>
                    </a:cubicBezTo>
                    <a:cubicBezTo>
                      <a:pt x="0" y="2"/>
                      <a:pt x="2" y="0"/>
                      <a:pt x="3" y="0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49" name="Freeform 5888">
                <a:extLst>
                  <a:ext uri="{FF2B5EF4-FFF2-40B4-BE49-F238E27FC236}">
                    <a16:creationId xmlns:a16="http://schemas.microsoft.com/office/drawing/2014/main" id="{05267936-9E0C-4FF4-9EA1-7362FC651C3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2" y="3719"/>
                <a:ext cx="53" cy="77"/>
              </a:xfrm>
              <a:custGeom>
                <a:avLst/>
                <a:gdLst>
                  <a:gd name="T0" fmla="*/ 33 w 16"/>
                  <a:gd name="T1" fmla="*/ 25 h 22"/>
                  <a:gd name="T2" fmla="*/ 142 w 16"/>
                  <a:gd name="T3" fmla="*/ 98 h 22"/>
                  <a:gd name="T4" fmla="*/ 142 w 16"/>
                  <a:gd name="T5" fmla="*/ 245 h 22"/>
                  <a:gd name="T6" fmla="*/ 23 w 16"/>
                  <a:gd name="T7" fmla="*/ 172 h 22"/>
                  <a:gd name="T8" fmla="*/ 33 w 16"/>
                  <a:gd name="T9" fmla="*/ 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3" y="2"/>
                    </a:moveTo>
                    <a:cubicBezTo>
                      <a:pt x="6" y="0"/>
                      <a:pt x="10" y="3"/>
                      <a:pt x="13" y="8"/>
                    </a:cubicBezTo>
                    <a:cubicBezTo>
                      <a:pt x="16" y="13"/>
                      <a:pt x="16" y="18"/>
                      <a:pt x="13" y="20"/>
                    </a:cubicBezTo>
                    <a:cubicBezTo>
                      <a:pt x="10" y="22"/>
                      <a:pt x="5" y="19"/>
                      <a:pt x="2" y="14"/>
                    </a:cubicBezTo>
                    <a:cubicBezTo>
                      <a:pt x="0" y="9"/>
                      <a:pt x="0" y="4"/>
                      <a:pt x="3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0" name="Freeform 5889">
                <a:extLst>
                  <a:ext uri="{FF2B5EF4-FFF2-40B4-BE49-F238E27FC236}">
                    <a16:creationId xmlns:a16="http://schemas.microsoft.com/office/drawing/2014/main" id="{9EE50979-46F7-4192-9470-DB9522F434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740"/>
                <a:ext cx="23" cy="35"/>
              </a:xfrm>
              <a:custGeom>
                <a:avLst/>
                <a:gdLst>
                  <a:gd name="T0" fmla="*/ 10 w 7"/>
                  <a:gd name="T1" fmla="*/ 14 h 10"/>
                  <a:gd name="T2" fmla="*/ 66 w 7"/>
                  <a:gd name="T3" fmla="*/ 49 h 10"/>
                  <a:gd name="T4" fmla="*/ 66 w 7"/>
                  <a:gd name="T5" fmla="*/ 112 h 10"/>
                  <a:gd name="T6" fmla="*/ 10 w 7"/>
                  <a:gd name="T7" fmla="*/ 74 h 10"/>
                  <a:gd name="T8" fmla="*/ 10 w 7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1" y="1"/>
                    </a:moveTo>
                    <a:cubicBezTo>
                      <a:pt x="3" y="0"/>
                      <a:pt x="5" y="1"/>
                      <a:pt x="6" y="4"/>
                    </a:cubicBezTo>
                    <a:cubicBezTo>
                      <a:pt x="7" y="6"/>
                      <a:pt x="7" y="8"/>
                      <a:pt x="6" y="9"/>
                    </a:cubicBezTo>
                    <a:cubicBezTo>
                      <a:pt x="5" y="10"/>
                      <a:pt x="3" y="9"/>
                      <a:pt x="1" y="6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1" name="Freeform 5890">
                <a:extLst>
                  <a:ext uri="{FF2B5EF4-FFF2-40B4-BE49-F238E27FC236}">
                    <a16:creationId xmlns:a16="http://schemas.microsoft.com/office/drawing/2014/main" id="{B74C69B0-EA64-4667-94CD-F4CFA88CAA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64" y="3775"/>
                <a:ext cx="60" cy="74"/>
              </a:xfrm>
              <a:custGeom>
                <a:avLst/>
                <a:gdLst>
                  <a:gd name="T0" fmla="*/ 33 w 18"/>
                  <a:gd name="T1" fmla="*/ 25 h 21"/>
                  <a:gd name="T2" fmla="*/ 157 w 18"/>
                  <a:gd name="T3" fmla="*/ 88 h 21"/>
                  <a:gd name="T4" fmla="*/ 167 w 18"/>
                  <a:gd name="T5" fmla="*/ 236 h 21"/>
                  <a:gd name="T6" fmla="*/ 43 w 18"/>
                  <a:gd name="T7" fmla="*/ 173 h 21"/>
                  <a:gd name="T8" fmla="*/ 33 w 18"/>
                  <a:gd name="T9" fmla="*/ 25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1">
                    <a:moveTo>
                      <a:pt x="3" y="2"/>
                    </a:moveTo>
                    <a:cubicBezTo>
                      <a:pt x="6" y="0"/>
                      <a:pt x="11" y="2"/>
                      <a:pt x="14" y="7"/>
                    </a:cubicBezTo>
                    <a:cubicBezTo>
                      <a:pt x="17" y="12"/>
                      <a:pt x="18" y="17"/>
                      <a:pt x="15" y="19"/>
                    </a:cubicBezTo>
                    <a:cubicBezTo>
                      <a:pt x="13" y="21"/>
                      <a:pt x="8" y="19"/>
                      <a:pt x="4" y="14"/>
                    </a:cubicBezTo>
                    <a:cubicBezTo>
                      <a:pt x="1" y="9"/>
                      <a:pt x="0" y="4"/>
                      <a:pt x="3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2" name="Freeform 5891">
                <a:extLst>
                  <a:ext uri="{FF2B5EF4-FFF2-40B4-BE49-F238E27FC236}">
                    <a16:creationId xmlns:a16="http://schemas.microsoft.com/office/drawing/2014/main" id="{6D008441-9873-4761-8B3D-224BA24DD9F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1" y="3796"/>
                <a:ext cx="26" cy="32"/>
              </a:xfrm>
              <a:custGeom>
                <a:avLst/>
                <a:gdLst>
                  <a:gd name="T0" fmla="*/ 10 w 8"/>
                  <a:gd name="T1" fmla="*/ 14 h 9"/>
                  <a:gd name="T2" fmla="*/ 65 w 8"/>
                  <a:gd name="T3" fmla="*/ 39 h 9"/>
                  <a:gd name="T4" fmla="*/ 75 w 8"/>
                  <a:gd name="T5" fmla="*/ 100 h 9"/>
                  <a:gd name="T6" fmla="*/ 23 w 8"/>
                  <a:gd name="T7" fmla="*/ 75 h 9"/>
                  <a:gd name="T8" fmla="*/ 10 w 8"/>
                  <a:gd name="T9" fmla="*/ 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1" y="1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ubicBezTo>
                      <a:pt x="6" y="9"/>
                      <a:pt x="3" y="8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3" name="Freeform 5892">
                <a:extLst>
                  <a:ext uri="{FF2B5EF4-FFF2-40B4-BE49-F238E27FC236}">
                    <a16:creationId xmlns:a16="http://schemas.microsoft.com/office/drawing/2014/main" id="{4552614D-3F3F-43F5-9A2F-C154C45584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863"/>
                <a:ext cx="73" cy="49"/>
              </a:xfrm>
              <a:custGeom>
                <a:avLst/>
                <a:gdLst>
                  <a:gd name="T0" fmla="*/ 10 w 22"/>
                  <a:gd name="T1" fmla="*/ 63 h 14"/>
                  <a:gd name="T2" fmla="*/ 133 w 22"/>
                  <a:gd name="T3" fmla="*/ 14 h 14"/>
                  <a:gd name="T4" fmla="*/ 232 w 22"/>
                  <a:gd name="T5" fmla="*/ 112 h 14"/>
                  <a:gd name="T6" fmla="*/ 110 w 22"/>
                  <a:gd name="T7" fmla="*/ 161 h 14"/>
                  <a:gd name="T8" fmla="*/ 10 w 22"/>
                  <a:gd name="T9" fmla="*/ 6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4">
                    <a:moveTo>
                      <a:pt x="1" y="5"/>
                    </a:moveTo>
                    <a:cubicBezTo>
                      <a:pt x="2" y="2"/>
                      <a:pt x="7" y="0"/>
                      <a:pt x="12" y="1"/>
                    </a:cubicBezTo>
                    <a:cubicBezTo>
                      <a:pt x="18" y="2"/>
                      <a:pt x="22" y="5"/>
                      <a:pt x="21" y="9"/>
                    </a:cubicBezTo>
                    <a:cubicBezTo>
                      <a:pt x="21" y="12"/>
                      <a:pt x="16" y="14"/>
                      <a:pt x="10" y="13"/>
                    </a:cubicBezTo>
                    <a:cubicBezTo>
                      <a:pt x="4" y="12"/>
                      <a:pt x="0" y="8"/>
                      <a:pt x="1" y="5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4" name="Freeform 5893">
                <a:extLst>
                  <a:ext uri="{FF2B5EF4-FFF2-40B4-BE49-F238E27FC236}">
                    <a16:creationId xmlns:a16="http://schemas.microsoft.com/office/drawing/2014/main" id="{E29DC762-2C0F-4CDD-BBE6-73F1731650A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877"/>
                <a:ext cx="33" cy="21"/>
              </a:xfrm>
              <a:custGeom>
                <a:avLst/>
                <a:gdLst>
                  <a:gd name="T0" fmla="*/ 10 w 10"/>
                  <a:gd name="T1" fmla="*/ 25 h 6"/>
                  <a:gd name="T2" fmla="*/ 66 w 10"/>
                  <a:gd name="T3" fmla="*/ 0 h 6"/>
                  <a:gd name="T4" fmla="*/ 109 w 10"/>
                  <a:gd name="T5" fmla="*/ 49 h 6"/>
                  <a:gd name="T6" fmla="*/ 56 w 10"/>
                  <a:gd name="T7" fmla="*/ 63 h 6"/>
                  <a:gd name="T8" fmla="*/ 10 w 10"/>
                  <a:gd name="T9" fmla="*/ 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1" y="2"/>
                    </a:moveTo>
                    <a:cubicBezTo>
                      <a:pt x="1" y="0"/>
                      <a:pt x="3" y="0"/>
                      <a:pt x="6" y="0"/>
                    </a:cubicBezTo>
                    <a:cubicBezTo>
                      <a:pt x="8" y="1"/>
                      <a:pt x="10" y="2"/>
                      <a:pt x="10" y="4"/>
                    </a:cubicBezTo>
                    <a:cubicBezTo>
                      <a:pt x="9" y="5"/>
                      <a:pt x="7" y="6"/>
                      <a:pt x="5" y="5"/>
                    </a:cubicBezTo>
                    <a:cubicBezTo>
                      <a:pt x="2" y="5"/>
                      <a:pt x="0" y="3"/>
                      <a:pt x="1" y="2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5" name="Freeform 5894">
                <a:extLst>
                  <a:ext uri="{FF2B5EF4-FFF2-40B4-BE49-F238E27FC236}">
                    <a16:creationId xmlns:a16="http://schemas.microsoft.com/office/drawing/2014/main" id="{15E06E03-FE27-4B3B-B011-37302877FCA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57" y="3835"/>
                <a:ext cx="69" cy="53"/>
              </a:xfrm>
              <a:custGeom>
                <a:avLst/>
                <a:gdLst>
                  <a:gd name="T0" fmla="*/ 10 w 21"/>
                  <a:gd name="T1" fmla="*/ 138 h 15"/>
                  <a:gd name="T2" fmla="*/ 99 w 21"/>
                  <a:gd name="T3" fmla="*/ 25 h 15"/>
                  <a:gd name="T4" fmla="*/ 217 w 21"/>
                  <a:gd name="T5" fmla="*/ 49 h 15"/>
                  <a:gd name="T6" fmla="*/ 141 w 21"/>
                  <a:gd name="T7" fmla="*/ 163 h 15"/>
                  <a:gd name="T8" fmla="*/ 10 w 21"/>
                  <a:gd name="T9" fmla="*/ 13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1" y="11"/>
                    </a:moveTo>
                    <a:cubicBezTo>
                      <a:pt x="0" y="8"/>
                      <a:pt x="3" y="4"/>
                      <a:pt x="9" y="2"/>
                    </a:cubicBezTo>
                    <a:cubicBezTo>
                      <a:pt x="14" y="0"/>
                      <a:pt x="19" y="1"/>
                      <a:pt x="20" y="4"/>
                    </a:cubicBezTo>
                    <a:cubicBezTo>
                      <a:pt x="21" y="7"/>
                      <a:pt x="18" y="11"/>
                      <a:pt x="13" y="13"/>
                    </a:cubicBezTo>
                    <a:cubicBezTo>
                      <a:pt x="7" y="15"/>
                      <a:pt x="2" y="14"/>
                      <a:pt x="1" y="1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6" name="Freeform 5895">
                <a:extLst>
                  <a:ext uri="{FF2B5EF4-FFF2-40B4-BE49-F238E27FC236}">
                    <a16:creationId xmlns:a16="http://schemas.microsoft.com/office/drawing/2014/main" id="{D4AA91BB-E85B-410A-A48B-0203F24CA3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77" y="3849"/>
                <a:ext cx="30" cy="25"/>
              </a:xfrm>
              <a:custGeom>
                <a:avLst/>
                <a:gdLst>
                  <a:gd name="T0" fmla="*/ 0 w 9"/>
                  <a:gd name="T1" fmla="*/ 64 h 7"/>
                  <a:gd name="T2" fmla="*/ 43 w 9"/>
                  <a:gd name="T3" fmla="*/ 14 h 7"/>
                  <a:gd name="T4" fmla="*/ 100 w 9"/>
                  <a:gd name="T5" fmla="*/ 25 h 7"/>
                  <a:gd name="T6" fmla="*/ 67 w 9"/>
                  <a:gd name="T7" fmla="*/ 75 h 7"/>
                  <a:gd name="T8" fmla="*/ 0 w 9"/>
                  <a:gd name="T9" fmla="*/ 6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0" y="5"/>
                    </a:moveTo>
                    <a:cubicBezTo>
                      <a:pt x="0" y="4"/>
                      <a:pt x="1" y="2"/>
                      <a:pt x="4" y="1"/>
                    </a:cubicBezTo>
                    <a:cubicBezTo>
                      <a:pt x="6" y="0"/>
                      <a:pt x="8" y="1"/>
                      <a:pt x="9" y="2"/>
                    </a:cubicBezTo>
                    <a:cubicBezTo>
                      <a:pt x="9" y="4"/>
                      <a:pt x="8" y="5"/>
                      <a:pt x="6" y="6"/>
                    </a:cubicBezTo>
                    <a:cubicBezTo>
                      <a:pt x="3" y="7"/>
                      <a:pt x="1" y="7"/>
                      <a:pt x="0" y="5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7" name="Freeform 5896">
                <a:extLst>
                  <a:ext uri="{FF2B5EF4-FFF2-40B4-BE49-F238E27FC236}">
                    <a16:creationId xmlns:a16="http://schemas.microsoft.com/office/drawing/2014/main" id="{08B66F3D-C277-43DE-8F1C-6518E8D0E7A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79" y="3719"/>
                <a:ext cx="53" cy="74"/>
              </a:xfrm>
              <a:custGeom>
                <a:avLst/>
                <a:gdLst>
                  <a:gd name="T0" fmla="*/ 23 w 16"/>
                  <a:gd name="T1" fmla="*/ 236 h 21"/>
                  <a:gd name="T2" fmla="*/ 23 w 16"/>
                  <a:gd name="T3" fmla="*/ 88 h 21"/>
                  <a:gd name="T4" fmla="*/ 142 w 16"/>
                  <a:gd name="T5" fmla="*/ 14 h 21"/>
                  <a:gd name="T6" fmla="*/ 142 w 16"/>
                  <a:gd name="T7" fmla="*/ 162 h 21"/>
                  <a:gd name="T8" fmla="*/ 23 w 16"/>
                  <a:gd name="T9" fmla="*/ 23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2" y="19"/>
                    </a:moveTo>
                    <a:cubicBezTo>
                      <a:pt x="0" y="17"/>
                      <a:pt x="0" y="12"/>
                      <a:pt x="2" y="7"/>
                    </a:cubicBezTo>
                    <a:cubicBezTo>
                      <a:pt x="5" y="2"/>
                      <a:pt x="10" y="0"/>
                      <a:pt x="13" y="1"/>
                    </a:cubicBezTo>
                    <a:cubicBezTo>
                      <a:pt x="16" y="3"/>
                      <a:pt x="16" y="8"/>
                      <a:pt x="13" y="13"/>
                    </a:cubicBezTo>
                    <a:cubicBezTo>
                      <a:pt x="10" y="18"/>
                      <a:pt x="5" y="21"/>
                      <a:pt x="2" y="19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8" name="Freeform 5897">
                <a:extLst>
                  <a:ext uri="{FF2B5EF4-FFF2-40B4-BE49-F238E27FC236}">
                    <a16:creationId xmlns:a16="http://schemas.microsoft.com/office/drawing/2014/main" id="{4756DE7D-1FE6-4305-A34A-BBF1410A37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92" y="3740"/>
                <a:ext cx="23" cy="32"/>
              </a:xfrm>
              <a:custGeom>
                <a:avLst/>
                <a:gdLst>
                  <a:gd name="T0" fmla="*/ 10 w 7"/>
                  <a:gd name="T1" fmla="*/ 100 h 9"/>
                  <a:gd name="T2" fmla="*/ 10 w 7"/>
                  <a:gd name="T3" fmla="*/ 39 h 9"/>
                  <a:gd name="T4" fmla="*/ 66 w 7"/>
                  <a:gd name="T5" fmla="*/ 0 h 9"/>
                  <a:gd name="T6" fmla="*/ 66 w 7"/>
                  <a:gd name="T7" fmla="*/ 75 h 9"/>
                  <a:gd name="T8" fmla="*/ 10 w 7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9">
                    <a:moveTo>
                      <a:pt x="1" y="8"/>
                    </a:moveTo>
                    <a:cubicBezTo>
                      <a:pt x="0" y="7"/>
                      <a:pt x="0" y="5"/>
                      <a:pt x="1" y="3"/>
                    </a:cubicBezTo>
                    <a:cubicBezTo>
                      <a:pt x="3" y="1"/>
                      <a:pt x="5" y="0"/>
                      <a:pt x="6" y="0"/>
                    </a:cubicBezTo>
                    <a:cubicBezTo>
                      <a:pt x="7" y="1"/>
                      <a:pt x="7" y="3"/>
                      <a:pt x="6" y="6"/>
                    </a:cubicBezTo>
                    <a:cubicBezTo>
                      <a:pt x="5" y="8"/>
                      <a:pt x="3" y="9"/>
                      <a:pt x="1" y="8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59" name="Freeform 5898">
                <a:extLst>
                  <a:ext uri="{FF2B5EF4-FFF2-40B4-BE49-F238E27FC236}">
                    <a16:creationId xmlns:a16="http://schemas.microsoft.com/office/drawing/2014/main" id="{B2013570-ACC3-4B9C-A841-2024CA7C6F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19" y="3547"/>
                <a:ext cx="42" cy="74"/>
              </a:xfrm>
              <a:custGeom>
                <a:avLst/>
                <a:gdLst>
                  <a:gd name="T0" fmla="*/ 61 w 13"/>
                  <a:gd name="T1" fmla="*/ 261 h 21"/>
                  <a:gd name="T2" fmla="*/ 10 w 13"/>
                  <a:gd name="T3" fmla="*/ 123 h 21"/>
                  <a:gd name="T4" fmla="*/ 74 w 13"/>
                  <a:gd name="T5" fmla="*/ 14 h 21"/>
                  <a:gd name="T6" fmla="*/ 136 w 13"/>
                  <a:gd name="T7" fmla="*/ 137 h 21"/>
                  <a:gd name="T8" fmla="*/ 61 w 13"/>
                  <a:gd name="T9" fmla="*/ 261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1">
                    <a:moveTo>
                      <a:pt x="6" y="21"/>
                    </a:moveTo>
                    <a:cubicBezTo>
                      <a:pt x="3" y="21"/>
                      <a:pt x="0" y="16"/>
                      <a:pt x="1" y="10"/>
                    </a:cubicBezTo>
                    <a:cubicBezTo>
                      <a:pt x="1" y="5"/>
                      <a:pt x="4" y="0"/>
                      <a:pt x="7" y="1"/>
                    </a:cubicBezTo>
                    <a:cubicBezTo>
                      <a:pt x="10" y="1"/>
                      <a:pt x="13" y="5"/>
                      <a:pt x="13" y="11"/>
                    </a:cubicBezTo>
                    <a:cubicBezTo>
                      <a:pt x="12" y="17"/>
                      <a:pt x="9" y="21"/>
                      <a:pt x="6" y="2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0" name="Freeform 5899">
                <a:extLst>
                  <a:ext uri="{FF2B5EF4-FFF2-40B4-BE49-F238E27FC236}">
                    <a16:creationId xmlns:a16="http://schemas.microsoft.com/office/drawing/2014/main" id="{CAAA17A1-ED97-41C2-BC2A-91614FD707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632" y="3568"/>
                <a:ext cx="16" cy="32"/>
              </a:xfrm>
              <a:custGeom>
                <a:avLst/>
                <a:gdLst>
                  <a:gd name="T0" fmla="*/ 19 w 5"/>
                  <a:gd name="T1" fmla="*/ 114 h 9"/>
                  <a:gd name="T2" fmla="*/ 0 w 5"/>
                  <a:gd name="T3" fmla="*/ 64 h 9"/>
                  <a:gd name="T4" fmla="*/ 32 w 5"/>
                  <a:gd name="T5" fmla="*/ 0 h 9"/>
                  <a:gd name="T6" fmla="*/ 51 w 5"/>
                  <a:gd name="T7" fmla="*/ 64 h 9"/>
                  <a:gd name="T8" fmla="*/ 19 w 5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9">
                    <a:moveTo>
                      <a:pt x="2" y="9"/>
                    </a:moveTo>
                    <a:cubicBezTo>
                      <a:pt x="1" y="9"/>
                      <a:pt x="0" y="7"/>
                      <a:pt x="0" y="5"/>
                    </a:cubicBezTo>
                    <a:cubicBezTo>
                      <a:pt x="0" y="2"/>
                      <a:pt x="1" y="0"/>
                      <a:pt x="3" y="0"/>
                    </a:cubicBezTo>
                    <a:cubicBezTo>
                      <a:pt x="4" y="0"/>
                      <a:pt x="5" y="2"/>
                      <a:pt x="5" y="5"/>
                    </a:cubicBezTo>
                    <a:cubicBezTo>
                      <a:pt x="5" y="7"/>
                      <a:pt x="4" y="9"/>
                      <a:pt x="2" y="9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1" name="Freeform 5900">
                <a:extLst>
                  <a:ext uri="{FF2B5EF4-FFF2-40B4-BE49-F238E27FC236}">
                    <a16:creationId xmlns:a16="http://schemas.microsoft.com/office/drawing/2014/main" id="{18AB1752-B622-4ED4-9E23-341164E252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46" y="3382"/>
                <a:ext cx="53" cy="74"/>
              </a:xfrm>
              <a:custGeom>
                <a:avLst/>
                <a:gdLst>
                  <a:gd name="T0" fmla="*/ 152 w 16"/>
                  <a:gd name="T1" fmla="*/ 236 h 21"/>
                  <a:gd name="T2" fmla="*/ 33 w 16"/>
                  <a:gd name="T3" fmla="*/ 173 h 21"/>
                  <a:gd name="T4" fmla="*/ 23 w 16"/>
                  <a:gd name="T5" fmla="*/ 25 h 21"/>
                  <a:gd name="T6" fmla="*/ 142 w 16"/>
                  <a:gd name="T7" fmla="*/ 88 h 21"/>
                  <a:gd name="T8" fmla="*/ 152 w 16"/>
                  <a:gd name="T9" fmla="*/ 236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14" y="19"/>
                    </a:moveTo>
                    <a:cubicBezTo>
                      <a:pt x="11" y="21"/>
                      <a:pt x="6" y="19"/>
                      <a:pt x="3" y="14"/>
                    </a:cubicBezTo>
                    <a:cubicBezTo>
                      <a:pt x="0" y="9"/>
                      <a:pt x="0" y="4"/>
                      <a:pt x="2" y="2"/>
                    </a:cubicBezTo>
                    <a:cubicBezTo>
                      <a:pt x="5" y="0"/>
                      <a:pt x="10" y="3"/>
                      <a:pt x="13" y="7"/>
                    </a:cubicBezTo>
                    <a:cubicBezTo>
                      <a:pt x="16" y="12"/>
                      <a:pt x="16" y="18"/>
                      <a:pt x="14" y="19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2" name="Freeform 5901">
                <a:extLst>
                  <a:ext uri="{FF2B5EF4-FFF2-40B4-BE49-F238E27FC236}">
                    <a16:creationId xmlns:a16="http://schemas.microsoft.com/office/drawing/2014/main" id="{DA69424B-1F42-44EB-897B-980C232354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559" y="3403"/>
                <a:ext cx="27" cy="32"/>
              </a:xfrm>
              <a:custGeom>
                <a:avLst/>
                <a:gdLst>
                  <a:gd name="T0" fmla="*/ 81 w 8"/>
                  <a:gd name="T1" fmla="*/ 114 h 9"/>
                  <a:gd name="T2" fmla="*/ 24 w 8"/>
                  <a:gd name="T3" fmla="*/ 75 h 9"/>
                  <a:gd name="T4" fmla="*/ 24 w 8"/>
                  <a:gd name="T5" fmla="*/ 14 h 9"/>
                  <a:gd name="T6" fmla="*/ 68 w 8"/>
                  <a:gd name="T7" fmla="*/ 39 h 9"/>
                  <a:gd name="T8" fmla="*/ 81 w 8"/>
                  <a:gd name="T9" fmla="*/ 114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9"/>
                    </a:moveTo>
                    <a:cubicBezTo>
                      <a:pt x="5" y="9"/>
                      <a:pt x="3" y="8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8"/>
                      <a:pt x="7" y="9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3" name="Freeform 5902">
                <a:extLst>
                  <a:ext uri="{FF2B5EF4-FFF2-40B4-BE49-F238E27FC236}">
                    <a16:creationId xmlns:a16="http://schemas.microsoft.com/office/drawing/2014/main" id="{5962133C-27DE-4DC3-BE16-8CAD8FDDF2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89" y="3312"/>
                <a:ext cx="70" cy="49"/>
              </a:xfrm>
              <a:custGeom>
                <a:avLst/>
                <a:gdLst>
                  <a:gd name="T0" fmla="*/ 223 w 21"/>
                  <a:gd name="T1" fmla="*/ 63 h 14"/>
                  <a:gd name="T2" fmla="*/ 133 w 21"/>
                  <a:gd name="T3" fmla="*/ 161 h 14"/>
                  <a:gd name="T4" fmla="*/ 0 w 21"/>
                  <a:gd name="T5" fmla="*/ 112 h 14"/>
                  <a:gd name="T6" fmla="*/ 100 w 21"/>
                  <a:gd name="T7" fmla="*/ 14 h 14"/>
                  <a:gd name="T8" fmla="*/ 223 w 21"/>
                  <a:gd name="T9" fmla="*/ 63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4">
                    <a:moveTo>
                      <a:pt x="20" y="5"/>
                    </a:moveTo>
                    <a:cubicBezTo>
                      <a:pt x="21" y="8"/>
                      <a:pt x="17" y="12"/>
                      <a:pt x="12" y="13"/>
                    </a:cubicBezTo>
                    <a:cubicBezTo>
                      <a:pt x="6" y="14"/>
                      <a:pt x="1" y="12"/>
                      <a:pt x="0" y="9"/>
                    </a:cubicBezTo>
                    <a:cubicBezTo>
                      <a:pt x="0" y="6"/>
                      <a:pt x="4" y="2"/>
                      <a:pt x="9" y="1"/>
                    </a:cubicBezTo>
                    <a:cubicBezTo>
                      <a:pt x="15" y="0"/>
                      <a:pt x="20" y="1"/>
                      <a:pt x="20" y="5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4" name="Freeform 5903">
                <a:extLst>
                  <a:ext uri="{FF2B5EF4-FFF2-40B4-BE49-F238E27FC236}">
                    <a16:creationId xmlns:a16="http://schemas.microsoft.com/office/drawing/2014/main" id="{8415780D-4331-48AD-9BDA-A9B01B351FC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309" y="3326"/>
                <a:ext cx="30" cy="21"/>
              </a:xfrm>
              <a:custGeom>
                <a:avLst/>
                <a:gdLst>
                  <a:gd name="T0" fmla="*/ 100 w 9"/>
                  <a:gd name="T1" fmla="*/ 25 h 6"/>
                  <a:gd name="T2" fmla="*/ 57 w 9"/>
                  <a:gd name="T3" fmla="*/ 74 h 6"/>
                  <a:gd name="T4" fmla="*/ 0 w 9"/>
                  <a:gd name="T5" fmla="*/ 49 h 6"/>
                  <a:gd name="T6" fmla="*/ 43 w 9"/>
                  <a:gd name="T7" fmla="*/ 0 h 6"/>
                  <a:gd name="T8" fmla="*/ 100 w 9"/>
                  <a:gd name="T9" fmla="*/ 2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6">
                    <a:moveTo>
                      <a:pt x="9" y="2"/>
                    </a:moveTo>
                    <a:cubicBezTo>
                      <a:pt x="9" y="3"/>
                      <a:pt x="8" y="5"/>
                      <a:pt x="5" y="6"/>
                    </a:cubicBezTo>
                    <a:cubicBezTo>
                      <a:pt x="3" y="6"/>
                      <a:pt x="0" y="5"/>
                      <a:pt x="0" y="4"/>
                    </a:cubicBezTo>
                    <a:cubicBezTo>
                      <a:pt x="0" y="3"/>
                      <a:pt x="1" y="1"/>
                      <a:pt x="4" y="0"/>
                    </a:cubicBezTo>
                    <a:cubicBezTo>
                      <a:pt x="6" y="0"/>
                      <a:pt x="9" y="0"/>
                      <a:pt x="9" y="2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5" name="Freeform 5904">
                <a:extLst>
                  <a:ext uri="{FF2B5EF4-FFF2-40B4-BE49-F238E27FC236}">
                    <a16:creationId xmlns:a16="http://schemas.microsoft.com/office/drawing/2014/main" id="{1A2A468A-0819-41C4-B22F-D74A2B334E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18" y="3315"/>
                <a:ext cx="72" cy="50"/>
              </a:xfrm>
              <a:custGeom>
                <a:avLst/>
                <a:gdLst>
                  <a:gd name="T0" fmla="*/ 226 w 22"/>
                  <a:gd name="T1" fmla="*/ 129 h 14"/>
                  <a:gd name="T2" fmla="*/ 95 w 22"/>
                  <a:gd name="T3" fmla="*/ 164 h 14"/>
                  <a:gd name="T4" fmla="*/ 10 w 22"/>
                  <a:gd name="T5" fmla="*/ 64 h 14"/>
                  <a:gd name="T6" fmla="*/ 128 w 22"/>
                  <a:gd name="T7" fmla="*/ 14 h 14"/>
                  <a:gd name="T8" fmla="*/ 226 w 22"/>
                  <a:gd name="T9" fmla="*/ 129 h 14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2" h="14">
                    <a:moveTo>
                      <a:pt x="21" y="10"/>
                    </a:moveTo>
                    <a:cubicBezTo>
                      <a:pt x="20" y="13"/>
                      <a:pt x="15" y="14"/>
                      <a:pt x="9" y="13"/>
                    </a:cubicBezTo>
                    <a:cubicBezTo>
                      <a:pt x="4" y="11"/>
                      <a:pt x="0" y="8"/>
                      <a:pt x="1" y="5"/>
                    </a:cubicBezTo>
                    <a:cubicBezTo>
                      <a:pt x="2" y="1"/>
                      <a:pt x="7" y="0"/>
                      <a:pt x="12" y="1"/>
                    </a:cubicBezTo>
                    <a:cubicBezTo>
                      <a:pt x="18" y="3"/>
                      <a:pt x="22" y="7"/>
                      <a:pt x="21" y="10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6" name="Freeform 5905">
                <a:extLst>
                  <a:ext uri="{FF2B5EF4-FFF2-40B4-BE49-F238E27FC236}">
                    <a16:creationId xmlns:a16="http://schemas.microsoft.com/office/drawing/2014/main" id="{4E41E859-0FBF-414B-9C22-045C4B180B5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438" y="3329"/>
                <a:ext cx="33" cy="22"/>
              </a:xfrm>
              <a:custGeom>
                <a:avLst/>
                <a:gdLst>
                  <a:gd name="T0" fmla="*/ 99 w 10"/>
                  <a:gd name="T1" fmla="*/ 55 h 6"/>
                  <a:gd name="T2" fmla="*/ 43 w 10"/>
                  <a:gd name="T3" fmla="*/ 81 h 6"/>
                  <a:gd name="T4" fmla="*/ 0 w 10"/>
                  <a:gd name="T5" fmla="*/ 26 h 6"/>
                  <a:gd name="T6" fmla="*/ 56 w 10"/>
                  <a:gd name="T7" fmla="*/ 15 h 6"/>
                  <a:gd name="T8" fmla="*/ 99 w 10"/>
                  <a:gd name="T9" fmla="*/ 55 h 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6">
                    <a:moveTo>
                      <a:pt x="9" y="4"/>
                    </a:moveTo>
                    <a:cubicBezTo>
                      <a:pt x="9" y="6"/>
                      <a:pt x="7" y="6"/>
                      <a:pt x="4" y="6"/>
                    </a:cubicBezTo>
                    <a:cubicBezTo>
                      <a:pt x="2" y="5"/>
                      <a:pt x="0" y="3"/>
                      <a:pt x="0" y="2"/>
                    </a:cubicBezTo>
                    <a:cubicBezTo>
                      <a:pt x="1" y="1"/>
                      <a:pt x="3" y="0"/>
                      <a:pt x="5" y="1"/>
                    </a:cubicBezTo>
                    <a:cubicBezTo>
                      <a:pt x="8" y="1"/>
                      <a:pt x="10" y="3"/>
                      <a:pt x="9" y="4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7" name="Freeform 5906">
                <a:extLst>
                  <a:ext uri="{FF2B5EF4-FFF2-40B4-BE49-F238E27FC236}">
                    <a16:creationId xmlns:a16="http://schemas.microsoft.com/office/drawing/2014/main" id="{C458E40C-8143-4303-89A5-EAF50B1F20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92" y="3614"/>
                <a:ext cx="49" cy="77"/>
              </a:xfrm>
              <a:custGeom>
                <a:avLst/>
                <a:gdLst>
                  <a:gd name="T0" fmla="*/ 108 w 15"/>
                  <a:gd name="T1" fmla="*/ 259 h 22"/>
                  <a:gd name="T2" fmla="*/ 23 w 15"/>
                  <a:gd name="T3" fmla="*/ 147 h 22"/>
                  <a:gd name="T4" fmla="*/ 52 w 15"/>
                  <a:gd name="T5" fmla="*/ 14 h 22"/>
                  <a:gd name="T6" fmla="*/ 137 w 15"/>
                  <a:gd name="T7" fmla="*/ 123 h 22"/>
                  <a:gd name="T8" fmla="*/ 108 w 15"/>
                  <a:gd name="T9" fmla="*/ 259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10" y="21"/>
                    </a:moveTo>
                    <a:cubicBezTo>
                      <a:pt x="7" y="22"/>
                      <a:pt x="3" y="18"/>
                      <a:pt x="2" y="12"/>
                    </a:cubicBezTo>
                    <a:cubicBezTo>
                      <a:pt x="0" y="7"/>
                      <a:pt x="2" y="2"/>
                      <a:pt x="5" y="1"/>
                    </a:cubicBezTo>
                    <a:cubicBezTo>
                      <a:pt x="8" y="0"/>
                      <a:pt x="12" y="4"/>
                      <a:pt x="13" y="10"/>
                    </a:cubicBezTo>
                    <a:cubicBezTo>
                      <a:pt x="15" y="15"/>
                      <a:pt x="13" y="20"/>
                      <a:pt x="10" y="2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8" name="Freeform 5907">
                <a:extLst>
                  <a:ext uri="{FF2B5EF4-FFF2-40B4-BE49-F238E27FC236}">
                    <a16:creationId xmlns:a16="http://schemas.microsoft.com/office/drawing/2014/main" id="{E7718578-1568-45D7-A2FC-D7EB9B9764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5" y="3635"/>
                <a:ext cx="23" cy="35"/>
              </a:xfrm>
              <a:custGeom>
                <a:avLst/>
                <a:gdLst>
                  <a:gd name="T0" fmla="*/ 43 w 7"/>
                  <a:gd name="T1" fmla="*/ 112 h 10"/>
                  <a:gd name="T2" fmla="*/ 10 w 7"/>
                  <a:gd name="T3" fmla="*/ 74 h 10"/>
                  <a:gd name="T4" fmla="*/ 23 w 7"/>
                  <a:gd name="T5" fmla="*/ 0 h 10"/>
                  <a:gd name="T6" fmla="*/ 66 w 7"/>
                  <a:gd name="T7" fmla="*/ 49 h 10"/>
                  <a:gd name="T8" fmla="*/ 43 w 7"/>
                  <a:gd name="T9" fmla="*/ 11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4" y="9"/>
                    </a:moveTo>
                    <a:cubicBezTo>
                      <a:pt x="3" y="10"/>
                      <a:pt x="1" y="8"/>
                      <a:pt x="1" y="6"/>
                    </a:cubicBezTo>
                    <a:cubicBezTo>
                      <a:pt x="0" y="3"/>
                      <a:pt x="1" y="1"/>
                      <a:pt x="2" y="0"/>
                    </a:cubicBezTo>
                    <a:cubicBezTo>
                      <a:pt x="4" y="0"/>
                      <a:pt x="6" y="2"/>
                      <a:pt x="6" y="4"/>
                    </a:cubicBezTo>
                    <a:cubicBezTo>
                      <a:pt x="7" y="7"/>
                      <a:pt x="6" y="9"/>
                      <a:pt x="4" y="9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69" name="Freeform 5908">
                <a:extLst>
                  <a:ext uri="{FF2B5EF4-FFF2-40B4-BE49-F238E27FC236}">
                    <a16:creationId xmlns:a16="http://schemas.microsoft.com/office/drawing/2014/main" id="{AD6E87B9-D70B-4128-B457-962CE1AE1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18" y="3438"/>
                <a:ext cx="53" cy="74"/>
              </a:xfrm>
              <a:custGeom>
                <a:avLst/>
                <a:gdLst>
                  <a:gd name="T0" fmla="*/ 33 w 16"/>
                  <a:gd name="T1" fmla="*/ 247 h 21"/>
                  <a:gd name="T2" fmla="*/ 33 w 16"/>
                  <a:gd name="T3" fmla="*/ 99 h 21"/>
                  <a:gd name="T4" fmla="*/ 142 w 16"/>
                  <a:gd name="T5" fmla="*/ 25 h 21"/>
                  <a:gd name="T6" fmla="*/ 142 w 16"/>
                  <a:gd name="T7" fmla="*/ 173 h 21"/>
                  <a:gd name="T8" fmla="*/ 33 w 16"/>
                  <a:gd name="T9" fmla="*/ 247 h 21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1">
                    <a:moveTo>
                      <a:pt x="3" y="20"/>
                    </a:moveTo>
                    <a:cubicBezTo>
                      <a:pt x="0" y="18"/>
                      <a:pt x="0" y="13"/>
                      <a:pt x="3" y="8"/>
                    </a:cubicBezTo>
                    <a:cubicBezTo>
                      <a:pt x="5" y="3"/>
                      <a:pt x="10" y="0"/>
                      <a:pt x="13" y="2"/>
                    </a:cubicBezTo>
                    <a:cubicBezTo>
                      <a:pt x="16" y="3"/>
                      <a:pt x="16" y="9"/>
                      <a:pt x="13" y="14"/>
                    </a:cubicBezTo>
                    <a:cubicBezTo>
                      <a:pt x="10" y="19"/>
                      <a:pt x="6" y="21"/>
                      <a:pt x="3" y="20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0" name="Freeform 5909">
                <a:extLst>
                  <a:ext uri="{FF2B5EF4-FFF2-40B4-BE49-F238E27FC236}">
                    <a16:creationId xmlns:a16="http://schemas.microsoft.com/office/drawing/2014/main" id="{64162CD7-6AC4-4238-A03A-214F905BE7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1" y="3459"/>
                <a:ext cx="23" cy="35"/>
              </a:xfrm>
              <a:custGeom>
                <a:avLst/>
                <a:gdLst>
                  <a:gd name="T0" fmla="*/ 23 w 7"/>
                  <a:gd name="T1" fmla="*/ 112 h 10"/>
                  <a:gd name="T2" fmla="*/ 10 w 7"/>
                  <a:gd name="T3" fmla="*/ 39 h 10"/>
                  <a:gd name="T4" fmla="*/ 66 w 7"/>
                  <a:gd name="T5" fmla="*/ 14 h 10"/>
                  <a:gd name="T6" fmla="*/ 66 w 7"/>
                  <a:gd name="T7" fmla="*/ 74 h 10"/>
                  <a:gd name="T8" fmla="*/ 23 w 7"/>
                  <a:gd name="T9" fmla="*/ 112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2" y="9"/>
                    </a:moveTo>
                    <a:cubicBezTo>
                      <a:pt x="0" y="8"/>
                      <a:pt x="0" y="6"/>
                      <a:pt x="1" y="3"/>
                    </a:cubicBezTo>
                    <a:cubicBezTo>
                      <a:pt x="3" y="1"/>
                      <a:pt x="5" y="0"/>
                      <a:pt x="6" y="1"/>
                    </a:cubicBezTo>
                    <a:cubicBezTo>
                      <a:pt x="7" y="1"/>
                      <a:pt x="7" y="4"/>
                      <a:pt x="6" y="6"/>
                    </a:cubicBezTo>
                    <a:cubicBezTo>
                      <a:pt x="5" y="8"/>
                      <a:pt x="3" y="10"/>
                      <a:pt x="2" y="9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1" name="Freeform 5910">
                <a:extLst>
                  <a:ext uri="{FF2B5EF4-FFF2-40B4-BE49-F238E27FC236}">
                    <a16:creationId xmlns:a16="http://schemas.microsoft.com/office/drawing/2014/main" id="{8450F6DD-018F-4086-9C2D-E3594CB5CA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87" y="3354"/>
                <a:ext cx="66" cy="63"/>
              </a:xfrm>
              <a:custGeom>
                <a:avLst/>
                <a:gdLst>
                  <a:gd name="T0" fmla="*/ 195 w 20"/>
                  <a:gd name="T1" fmla="*/ 25 h 18"/>
                  <a:gd name="T2" fmla="*/ 142 w 20"/>
                  <a:gd name="T3" fmla="*/ 161 h 18"/>
                  <a:gd name="T4" fmla="*/ 23 w 20"/>
                  <a:gd name="T5" fmla="*/ 186 h 18"/>
                  <a:gd name="T6" fmla="*/ 66 w 20"/>
                  <a:gd name="T7" fmla="*/ 49 h 18"/>
                  <a:gd name="T8" fmla="*/ 195 w 20"/>
                  <a:gd name="T9" fmla="*/ 2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0" h="18">
                    <a:moveTo>
                      <a:pt x="18" y="2"/>
                    </a:moveTo>
                    <a:cubicBezTo>
                      <a:pt x="20" y="5"/>
                      <a:pt x="18" y="10"/>
                      <a:pt x="13" y="13"/>
                    </a:cubicBezTo>
                    <a:cubicBezTo>
                      <a:pt x="9" y="17"/>
                      <a:pt x="4" y="18"/>
                      <a:pt x="2" y="15"/>
                    </a:cubicBezTo>
                    <a:cubicBezTo>
                      <a:pt x="0" y="13"/>
                      <a:pt x="1" y="8"/>
                      <a:pt x="6" y="4"/>
                    </a:cubicBezTo>
                    <a:cubicBezTo>
                      <a:pt x="10" y="1"/>
                      <a:pt x="15" y="0"/>
                      <a:pt x="18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2" name="Freeform 5911">
                <a:extLst>
                  <a:ext uri="{FF2B5EF4-FFF2-40B4-BE49-F238E27FC236}">
                    <a16:creationId xmlns:a16="http://schemas.microsoft.com/office/drawing/2014/main" id="{E2F8EEC9-6D74-4703-ABE8-0FFA32D0EE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204" y="3372"/>
                <a:ext cx="29" cy="28"/>
              </a:xfrm>
              <a:custGeom>
                <a:avLst/>
                <a:gdLst>
                  <a:gd name="T0" fmla="*/ 84 w 9"/>
                  <a:gd name="T1" fmla="*/ 14 h 8"/>
                  <a:gd name="T2" fmla="*/ 61 w 9"/>
                  <a:gd name="T3" fmla="*/ 74 h 8"/>
                  <a:gd name="T4" fmla="*/ 10 w 9"/>
                  <a:gd name="T5" fmla="*/ 88 h 8"/>
                  <a:gd name="T6" fmla="*/ 32 w 9"/>
                  <a:gd name="T7" fmla="*/ 25 h 8"/>
                  <a:gd name="T8" fmla="*/ 84 w 9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4" y="7"/>
                      <a:pt x="2" y="8"/>
                      <a:pt x="1" y="7"/>
                    </a:cubicBezTo>
                    <a:cubicBezTo>
                      <a:pt x="0" y="6"/>
                      <a:pt x="1" y="3"/>
                      <a:pt x="3" y="2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3" name="Freeform 5912">
                <a:extLst>
                  <a:ext uri="{FF2B5EF4-FFF2-40B4-BE49-F238E27FC236}">
                    <a16:creationId xmlns:a16="http://schemas.microsoft.com/office/drawing/2014/main" id="{E824A9AD-531E-473E-8DC1-C6B089D607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57" y="3656"/>
                <a:ext cx="63" cy="63"/>
              </a:xfrm>
              <a:custGeom>
                <a:avLst/>
                <a:gdLst>
                  <a:gd name="T0" fmla="*/ 186 w 19"/>
                  <a:gd name="T1" fmla="*/ 25 h 18"/>
                  <a:gd name="T2" fmla="*/ 143 w 19"/>
                  <a:gd name="T3" fmla="*/ 172 h 18"/>
                  <a:gd name="T4" fmla="*/ 23 w 19"/>
                  <a:gd name="T5" fmla="*/ 196 h 18"/>
                  <a:gd name="T6" fmla="*/ 56 w 19"/>
                  <a:gd name="T7" fmla="*/ 63 h 18"/>
                  <a:gd name="T8" fmla="*/ 186 w 19"/>
                  <a:gd name="T9" fmla="*/ 2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7" y="2"/>
                    </a:moveTo>
                    <a:cubicBezTo>
                      <a:pt x="19" y="5"/>
                      <a:pt x="18" y="10"/>
                      <a:pt x="13" y="14"/>
                    </a:cubicBezTo>
                    <a:cubicBezTo>
                      <a:pt x="9" y="17"/>
                      <a:pt x="4" y="18"/>
                      <a:pt x="2" y="16"/>
                    </a:cubicBezTo>
                    <a:cubicBezTo>
                      <a:pt x="0" y="13"/>
                      <a:pt x="1" y="8"/>
                      <a:pt x="5" y="5"/>
                    </a:cubicBezTo>
                    <a:cubicBezTo>
                      <a:pt x="10" y="1"/>
                      <a:pt x="15" y="0"/>
                      <a:pt x="17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4" name="Freeform 5913">
                <a:extLst>
                  <a:ext uri="{FF2B5EF4-FFF2-40B4-BE49-F238E27FC236}">
                    <a16:creationId xmlns:a16="http://schemas.microsoft.com/office/drawing/2014/main" id="{DB21C2E6-093F-4379-8B4D-257C7EC4E29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4" y="3673"/>
                <a:ext cx="29" cy="29"/>
              </a:xfrm>
              <a:custGeom>
                <a:avLst/>
                <a:gdLst>
                  <a:gd name="T0" fmla="*/ 84 w 9"/>
                  <a:gd name="T1" fmla="*/ 15 h 8"/>
                  <a:gd name="T2" fmla="*/ 61 w 9"/>
                  <a:gd name="T3" fmla="*/ 80 h 8"/>
                  <a:gd name="T4" fmla="*/ 10 w 9"/>
                  <a:gd name="T5" fmla="*/ 91 h 8"/>
                  <a:gd name="T6" fmla="*/ 32 w 9"/>
                  <a:gd name="T7" fmla="*/ 25 h 8"/>
                  <a:gd name="T8" fmla="*/ 84 w 9"/>
                  <a:gd name="T9" fmla="*/ 15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5" name="Freeform 5914">
                <a:extLst>
                  <a:ext uri="{FF2B5EF4-FFF2-40B4-BE49-F238E27FC236}">
                    <a16:creationId xmlns:a16="http://schemas.microsoft.com/office/drawing/2014/main" id="{9DA88287-F8D6-4DFE-B1F0-FB91685BA5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2" y="3754"/>
                <a:ext cx="52" cy="77"/>
              </a:xfrm>
              <a:custGeom>
                <a:avLst/>
                <a:gdLst>
                  <a:gd name="T0" fmla="*/ 127 w 16"/>
                  <a:gd name="T1" fmla="*/ 14 h 22"/>
                  <a:gd name="T2" fmla="*/ 150 w 16"/>
                  <a:gd name="T3" fmla="*/ 161 h 22"/>
                  <a:gd name="T4" fmla="*/ 42 w 16"/>
                  <a:gd name="T5" fmla="*/ 245 h 22"/>
                  <a:gd name="T6" fmla="*/ 33 w 16"/>
                  <a:gd name="T7" fmla="*/ 112 h 22"/>
                  <a:gd name="T8" fmla="*/ 127 w 16"/>
                  <a:gd name="T9" fmla="*/ 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2" y="1"/>
                    </a:moveTo>
                    <a:cubicBezTo>
                      <a:pt x="15" y="3"/>
                      <a:pt x="16" y="8"/>
                      <a:pt x="14" y="13"/>
                    </a:cubicBezTo>
                    <a:cubicBezTo>
                      <a:pt x="12" y="18"/>
                      <a:pt x="7" y="22"/>
                      <a:pt x="4" y="20"/>
                    </a:cubicBezTo>
                    <a:cubicBezTo>
                      <a:pt x="1" y="19"/>
                      <a:pt x="0" y="14"/>
                      <a:pt x="3" y="9"/>
                    </a:cubicBezTo>
                    <a:cubicBezTo>
                      <a:pt x="5" y="3"/>
                      <a:pt x="9" y="0"/>
                      <a:pt x="12" y="1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6" name="Freeform 5915">
                <a:extLst>
                  <a:ext uri="{FF2B5EF4-FFF2-40B4-BE49-F238E27FC236}">
                    <a16:creationId xmlns:a16="http://schemas.microsoft.com/office/drawing/2014/main" id="{655A5096-1BB1-4083-B805-E101AC85B0E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775"/>
                <a:ext cx="23" cy="35"/>
              </a:xfrm>
              <a:custGeom>
                <a:avLst/>
                <a:gdLst>
                  <a:gd name="T0" fmla="*/ 53 w 7"/>
                  <a:gd name="T1" fmla="*/ 14 h 10"/>
                  <a:gd name="T2" fmla="*/ 66 w 7"/>
                  <a:gd name="T3" fmla="*/ 74 h 10"/>
                  <a:gd name="T4" fmla="*/ 10 w 7"/>
                  <a:gd name="T5" fmla="*/ 112 h 10"/>
                  <a:gd name="T6" fmla="*/ 10 w 7"/>
                  <a:gd name="T7" fmla="*/ 49 h 10"/>
                  <a:gd name="T8" fmla="*/ 53 w 7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5" y="1"/>
                    </a:moveTo>
                    <a:cubicBezTo>
                      <a:pt x="6" y="1"/>
                      <a:pt x="7" y="3"/>
                      <a:pt x="6" y="6"/>
                    </a:cubicBezTo>
                    <a:cubicBezTo>
                      <a:pt x="5" y="8"/>
                      <a:pt x="3" y="10"/>
                      <a:pt x="1" y="9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7" name="Freeform 5916">
                <a:extLst>
                  <a:ext uri="{FF2B5EF4-FFF2-40B4-BE49-F238E27FC236}">
                    <a16:creationId xmlns:a16="http://schemas.microsoft.com/office/drawing/2014/main" id="{B3506D91-F9DA-4ACB-BF66-28D459E9BA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82" y="3898"/>
                <a:ext cx="49" cy="77"/>
              </a:xfrm>
              <a:custGeom>
                <a:avLst/>
                <a:gdLst>
                  <a:gd name="T0" fmla="*/ 42 w 15"/>
                  <a:gd name="T1" fmla="*/ 25 h 22"/>
                  <a:gd name="T2" fmla="*/ 137 w 15"/>
                  <a:gd name="T3" fmla="*/ 112 h 22"/>
                  <a:gd name="T4" fmla="*/ 118 w 15"/>
                  <a:gd name="T5" fmla="*/ 259 h 22"/>
                  <a:gd name="T6" fmla="*/ 10 w 15"/>
                  <a:gd name="T7" fmla="*/ 161 h 22"/>
                  <a:gd name="T8" fmla="*/ 42 w 15"/>
                  <a:gd name="T9" fmla="*/ 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4" y="2"/>
                    </a:moveTo>
                    <a:cubicBezTo>
                      <a:pt x="7" y="0"/>
                      <a:pt x="11" y="4"/>
                      <a:pt x="13" y="9"/>
                    </a:cubicBezTo>
                    <a:cubicBezTo>
                      <a:pt x="15" y="15"/>
                      <a:pt x="14" y="20"/>
                      <a:pt x="11" y="21"/>
                    </a:cubicBezTo>
                    <a:cubicBezTo>
                      <a:pt x="7" y="22"/>
                      <a:pt x="3" y="19"/>
                      <a:pt x="1" y="13"/>
                    </a:cubicBezTo>
                    <a:cubicBezTo>
                      <a:pt x="0" y="8"/>
                      <a:pt x="1" y="3"/>
                      <a:pt x="4" y="2"/>
                    </a:cubicBezTo>
                    <a:close/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8" name="Freeform 5917">
                <a:extLst>
                  <a:ext uri="{FF2B5EF4-FFF2-40B4-BE49-F238E27FC236}">
                    <a16:creationId xmlns:a16="http://schemas.microsoft.com/office/drawing/2014/main" id="{6670613E-C99E-4847-9567-510E7B71C8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595" y="3919"/>
                <a:ext cx="20" cy="35"/>
              </a:xfrm>
              <a:custGeom>
                <a:avLst/>
                <a:gdLst>
                  <a:gd name="T0" fmla="*/ 23 w 6"/>
                  <a:gd name="T1" fmla="*/ 14 h 10"/>
                  <a:gd name="T2" fmla="*/ 67 w 6"/>
                  <a:gd name="T3" fmla="*/ 49 h 10"/>
                  <a:gd name="T4" fmla="*/ 57 w 6"/>
                  <a:gd name="T5" fmla="*/ 123 h 10"/>
                  <a:gd name="T6" fmla="*/ 10 w 6"/>
                  <a:gd name="T7" fmla="*/ 74 h 10"/>
                  <a:gd name="T8" fmla="*/ 23 w 6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2"/>
                      <a:pt x="6" y="4"/>
                    </a:cubicBezTo>
                    <a:cubicBezTo>
                      <a:pt x="6" y="7"/>
                      <a:pt x="6" y="9"/>
                      <a:pt x="5" y="10"/>
                    </a:cubicBezTo>
                    <a:cubicBezTo>
                      <a:pt x="3" y="10"/>
                      <a:pt x="1" y="9"/>
                      <a:pt x="1" y="6"/>
                    </a:cubicBezTo>
                    <a:cubicBezTo>
                      <a:pt x="0" y="4"/>
                      <a:pt x="0" y="1"/>
                      <a:pt x="2" y="1"/>
                    </a:cubicBezTo>
                    <a:close/>
                  </a:path>
                </a:pathLst>
              </a:custGeom>
              <a:solidFill>
                <a:srgbClr val="B2D332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79" name="Freeform 5918">
                <a:extLst>
                  <a:ext uri="{FF2B5EF4-FFF2-40B4-BE49-F238E27FC236}">
                    <a16:creationId xmlns:a16="http://schemas.microsoft.com/office/drawing/2014/main" id="{F35224CF-96DF-42BA-AD7C-1F44FFA418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02" y="3207"/>
                <a:ext cx="52" cy="119"/>
              </a:xfrm>
              <a:custGeom>
                <a:avLst/>
                <a:gdLst>
                  <a:gd name="T0" fmla="*/ 0 w 16"/>
                  <a:gd name="T1" fmla="*/ 0 h 34"/>
                  <a:gd name="T2" fmla="*/ 94 w 16"/>
                  <a:gd name="T3" fmla="*/ 417 h 34"/>
                  <a:gd name="T4" fmla="*/ 0 60000 65536"/>
                  <a:gd name="T5" fmla="*/ 0 60000 65536"/>
                </a:gdLst>
                <a:ahLst/>
                <a:cxnLst>
                  <a:cxn ang="T4">
                    <a:pos x="T0" y="T1"/>
                  </a:cxn>
                  <a:cxn ang="T5">
                    <a:pos x="T2" y="T3"/>
                  </a:cxn>
                </a:cxnLst>
                <a:rect l="0" t="0" r="r" b="b"/>
                <a:pathLst>
                  <a:path w="16" h="34">
                    <a:moveTo>
                      <a:pt x="0" y="0"/>
                    </a:moveTo>
                    <a:cubicBezTo>
                      <a:pt x="5" y="3"/>
                      <a:pt x="16" y="22"/>
                      <a:pt x="9" y="34"/>
                    </a:cubicBezTo>
                  </a:path>
                </a:pathLst>
              </a:custGeom>
              <a:solidFill>
                <a:srgbClr val="EBF7B9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0" name="Freeform 5919">
                <a:extLst>
                  <a:ext uri="{FF2B5EF4-FFF2-40B4-BE49-F238E27FC236}">
                    <a16:creationId xmlns:a16="http://schemas.microsoft.com/office/drawing/2014/main" id="{31AC9B46-6A96-4045-B47C-729B0C7328C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76" y="3059"/>
                <a:ext cx="69" cy="53"/>
              </a:xfrm>
              <a:custGeom>
                <a:avLst/>
                <a:gdLst>
                  <a:gd name="T0" fmla="*/ 217 w 21"/>
                  <a:gd name="T1" fmla="*/ 49 h 15"/>
                  <a:gd name="T2" fmla="*/ 128 w 21"/>
                  <a:gd name="T3" fmla="*/ 163 h 15"/>
                  <a:gd name="T4" fmla="*/ 10 w 21"/>
                  <a:gd name="T5" fmla="*/ 138 h 15"/>
                  <a:gd name="T6" fmla="*/ 85 w 21"/>
                  <a:gd name="T7" fmla="*/ 25 h 15"/>
                  <a:gd name="T8" fmla="*/ 217 w 21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4"/>
                    </a:moveTo>
                    <a:cubicBezTo>
                      <a:pt x="21" y="7"/>
                      <a:pt x="18" y="11"/>
                      <a:pt x="12" y="13"/>
                    </a:cubicBezTo>
                    <a:cubicBezTo>
                      <a:pt x="7" y="15"/>
                      <a:pt x="2" y="14"/>
                      <a:pt x="1" y="11"/>
                    </a:cubicBezTo>
                    <a:cubicBezTo>
                      <a:pt x="0" y="8"/>
                      <a:pt x="3" y="3"/>
                      <a:pt x="8" y="2"/>
                    </a:cubicBezTo>
                    <a:cubicBezTo>
                      <a:pt x="14" y="0"/>
                      <a:pt x="19" y="1"/>
                      <a:pt x="2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1" name="Freeform 5920">
                <a:extLst>
                  <a:ext uri="{FF2B5EF4-FFF2-40B4-BE49-F238E27FC236}">
                    <a16:creationId xmlns:a16="http://schemas.microsoft.com/office/drawing/2014/main" id="{BE6641D7-5939-4BAE-85D8-DFA20BE393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92" y="3073"/>
                <a:ext cx="33" cy="25"/>
              </a:xfrm>
              <a:custGeom>
                <a:avLst/>
                <a:gdLst>
                  <a:gd name="T0" fmla="*/ 109 w 10"/>
                  <a:gd name="T1" fmla="*/ 25 h 7"/>
                  <a:gd name="T2" fmla="*/ 66 w 10"/>
                  <a:gd name="T3" fmla="*/ 75 h 7"/>
                  <a:gd name="T4" fmla="*/ 10 w 10"/>
                  <a:gd name="T5" fmla="*/ 64 h 7"/>
                  <a:gd name="T6" fmla="*/ 43 w 10"/>
                  <a:gd name="T7" fmla="*/ 14 h 7"/>
                  <a:gd name="T8" fmla="*/ 109 w 10"/>
                  <a:gd name="T9" fmla="*/ 25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3"/>
                      <a:pt x="9" y="5"/>
                      <a:pt x="6" y="6"/>
                    </a:cubicBezTo>
                    <a:cubicBezTo>
                      <a:pt x="4" y="7"/>
                      <a:pt x="1" y="6"/>
                      <a:pt x="1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7" y="0"/>
                      <a:pt x="9" y="0"/>
                      <a:pt x="10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2" name="Freeform 5921">
                <a:extLst>
                  <a:ext uri="{FF2B5EF4-FFF2-40B4-BE49-F238E27FC236}">
                    <a16:creationId xmlns:a16="http://schemas.microsoft.com/office/drawing/2014/main" id="{5B7ED7EB-53C6-4B50-987F-CBA63E4587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894" y="3052"/>
                <a:ext cx="70" cy="53"/>
              </a:xfrm>
              <a:custGeom>
                <a:avLst/>
                <a:gdLst>
                  <a:gd name="T0" fmla="*/ 223 w 21"/>
                  <a:gd name="T1" fmla="*/ 138 h 15"/>
                  <a:gd name="T2" fmla="*/ 90 w 21"/>
                  <a:gd name="T3" fmla="*/ 163 h 15"/>
                  <a:gd name="T4" fmla="*/ 10 w 21"/>
                  <a:gd name="T5" fmla="*/ 49 h 15"/>
                  <a:gd name="T6" fmla="*/ 143 w 21"/>
                  <a:gd name="T7" fmla="*/ 25 h 15"/>
                  <a:gd name="T8" fmla="*/ 223 w 21"/>
                  <a:gd name="T9" fmla="*/ 138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11"/>
                    </a:moveTo>
                    <a:cubicBezTo>
                      <a:pt x="19" y="14"/>
                      <a:pt x="14" y="15"/>
                      <a:pt x="8" y="13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0"/>
                      <a:pt x="8" y="0"/>
                      <a:pt x="13" y="2"/>
                    </a:cubicBezTo>
                    <a:cubicBezTo>
                      <a:pt x="18" y="4"/>
                      <a:pt x="21" y="8"/>
                      <a:pt x="20" y="1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3" name="Freeform 5922">
                <a:extLst>
                  <a:ext uri="{FF2B5EF4-FFF2-40B4-BE49-F238E27FC236}">
                    <a16:creationId xmlns:a16="http://schemas.microsoft.com/office/drawing/2014/main" id="{9D57DD0A-11B0-470A-8EC6-682505FB18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4" y="3066"/>
                <a:ext cx="30" cy="25"/>
              </a:xfrm>
              <a:custGeom>
                <a:avLst/>
                <a:gdLst>
                  <a:gd name="T0" fmla="*/ 100 w 9"/>
                  <a:gd name="T1" fmla="*/ 64 h 7"/>
                  <a:gd name="T2" fmla="*/ 43 w 9"/>
                  <a:gd name="T3" fmla="*/ 75 h 7"/>
                  <a:gd name="T4" fmla="*/ 0 w 9"/>
                  <a:gd name="T5" fmla="*/ 25 h 7"/>
                  <a:gd name="T6" fmla="*/ 67 w 9"/>
                  <a:gd name="T7" fmla="*/ 14 h 7"/>
                  <a:gd name="T8" fmla="*/ 100 w 9"/>
                  <a:gd name="T9" fmla="*/ 6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5"/>
                    </a:moveTo>
                    <a:cubicBezTo>
                      <a:pt x="8" y="6"/>
                      <a:pt x="6" y="7"/>
                      <a:pt x="4" y="6"/>
                    </a:cubicBezTo>
                    <a:cubicBezTo>
                      <a:pt x="1" y="5"/>
                      <a:pt x="0" y="3"/>
                      <a:pt x="0" y="2"/>
                    </a:cubicBezTo>
                    <a:cubicBezTo>
                      <a:pt x="1" y="0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5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4" name="Freeform 5923">
                <a:extLst>
                  <a:ext uri="{FF2B5EF4-FFF2-40B4-BE49-F238E27FC236}">
                    <a16:creationId xmlns:a16="http://schemas.microsoft.com/office/drawing/2014/main" id="{FECC55E2-C622-4FB0-BAA3-52FE4970CB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60" y="3579"/>
                <a:ext cx="69" cy="56"/>
              </a:xfrm>
              <a:custGeom>
                <a:avLst/>
                <a:gdLst>
                  <a:gd name="T0" fmla="*/ 217 w 21"/>
                  <a:gd name="T1" fmla="*/ 49 h 16"/>
                  <a:gd name="T2" fmla="*/ 141 w 21"/>
                  <a:gd name="T3" fmla="*/ 172 h 16"/>
                  <a:gd name="T4" fmla="*/ 10 w 21"/>
                  <a:gd name="T5" fmla="*/ 147 h 16"/>
                  <a:gd name="T6" fmla="*/ 85 w 21"/>
                  <a:gd name="T7" fmla="*/ 39 h 16"/>
                  <a:gd name="T8" fmla="*/ 217 w 21"/>
                  <a:gd name="T9" fmla="*/ 49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4"/>
                    </a:moveTo>
                    <a:cubicBezTo>
                      <a:pt x="21" y="7"/>
                      <a:pt x="18" y="11"/>
                      <a:pt x="13" y="14"/>
                    </a:cubicBezTo>
                    <a:cubicBezTo>
                      <a:pt x="8" y="16"/>
                      <a:pt x="3" y="15"/>
                      <a:pt x="1" y="12"/>
                    </a:cubicBezTo>
                    <a:cubicBezTo>
                      <a:pt x="0" y="9"/>
                      <a:pt x="3" y="5"/>
                      <a:pt x="8" y="3"/>
                    </a:cubicBezTo>
                    <a:cubicBezTo>
                      <a:pt x="13" y="0"/>
                      <a:pt x="19" y="1"/>
                      <a:pt x="2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5" name="Freeform 5924">
                <a:extLst>
                  <a:ext uri="{FF2B5EF4-FFF2-40B4-BE49-F238E27FC236}">
                    <a16:creationId xmlns:a16="http://schemas.microsoft.com/office/drawing/2014/main" id="{7136CDAA-9531-4F5C-8798-270D0598C3C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0" y="3596"/>
                <a:ext cx="30" cy="25"/>
              </a:xfrm>
              <a:custGeom>
                <a:avLst/>
                <a:gdLst>
                  <a:gd name="T0" fmla="*/ 100 w 9"/>
                  <a:gd name="T1" fmla="*/ 14 h 7"/>
                  <a:gd name="T2" fmla="*/ 67 w 9"/>
                  <a:gd name="T3" fmla="*/ 75 h 7"/>
                  <a:gd name="T4" fmla="*/ 0 w 9"/>
                  <a:gd name="T5" fmla="*/ 64 h 7"/>
                  <a:gd name="T6" fmla="*/ 33 w 9"/>
                  <a:gd name="T7" fmla="*/ 14 h 7"/>
                  <a:gd name="T8" fmla="*/ 100 w 9"/>
                  <a:gd name="T9" fmla="*/ 1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1"/>
                    </a:moveTo>
                    <a:cubicBezTo>
                      <a:pt x="9" y="3"/>
                      <a:pt x="8" y="5"/>
                      <a:pt x="6" y="6"/>
                    </a:cubicBezTo>
                    <a:cubicBezTo>
                      <a:pt x="3" y="7"/>
                      <a:pt x="1" y="6"/>
                      <a:pt x="0" y="5"/>
                    </a:cubicBezTo>
                    <a:cubicBezTo>
                      <a:pt x="0" y="4"/>
                      <a:pt x="1" y="2"/>
                      <a:pt x="3" y="1"/>
                    </a:cubicBezTo>
                    <a:cubicBezTo>
                      <a:pt x="6" y="0"/>
                      <a:pt x="8" y="0"/>
                      <a:pt x="9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6" name="Freeform 5925">
                <a:extLst>
                  <a:ext uri="{FF2B5EF4-FFF2-40B4-BE49-F238E27FC236}">
                    <a16:creationId xmlns:a16="http://schemas.microsoft.com/office/drawing/2014/main" id="{8B1DA121-0608-42FD-8625-6BFB892B90D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61" y="3508"/>
                <a:ext cx="59" cy="71"/>
              </a:xfrm>
              <a:custGeom>
                <a:avLst/>
                <a:gdLst>
                  <a:gd name="T0" fmla="*/ 170 w 18"/>
                  <a:gd name="T1" fmla="*/ 213 h 20"/>
                  <a:gd name="T2" fmla="*/ 43 w 18"/>
                  <a:gd name="T3" fmla="*/ 163 h 20"/>
                  <a:gd name="T4" fmla="*/ 23 w 18"/>
                  <a:gd name="T5" fmla="*/ 25 h 20"/>
                  <a:gd name="T6" fmla="*/ 151 w 18"/>
                  <a:gd name="T7" fmla="*/ 75 h 20"/>
                  <a:gd name="T8" fmla="*/ 170 w 18"/>
                  <a:gd name="T9" fmla="*/ 213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6" y="17"/>
                    </a:moveTo>
                    <a:cubicBezTo>
                      <a:pt x="13" y="20"/>
                      <a:pt x="8" y="18"/>
                      <a:pt x="4" y="13"/>
                    </a:cubicBezTo>
                    <a:cubicBezTo>
                      <a:pt x="1" y="9"/>
                      <a:pt x="0" y="4"/>
                      <a:pt x="2" y="2"/>
                    </a:cubicBezTo>
                    <a:cubicBezTo>
                      <a:pt x="5" y="0"/>
                      <a:pt x="10" y="1"/>
                      <a:pt x="14" y="6"/>
                    </a:cubicBezTo>
                    <a:cubicBezTo>
                      <a:pt x="17" y="10"/>
                      <a:pt x="18" y="15"/>
                      <a:pt x="16" y="17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7" name="Freeform 5926">
                <a:extLst>
                  <a:ext uri="{FF2B5EF4-FFF2-40B4-BE49-F238E27FC236}">
                    <a16:creationId xmlns:a16="http://schemas.microsoft.com/office/drawing/2014/main" id="{D8FD0822-C326-435F-8BBE-B268BE98D1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77" y="3526"/>
                <a:ext cx="26" cy="32"/>
              </a:xfrm>
              <a:custGeom>
                <a:avLst/>
                <a:gdLst>
                  <a:gd name="T0" fmla="*/ 75 w 8"/>
                  <a:gd name="T1" fmla="*/ 100 h 9"/>
                  <a:gd name="T2" fmla="*/ 23 w 8"/>
                  <a:gd name="T3" fmla="*/ 75 h 9"/>
                  <a:gd name="T4" fmla="*/ 10 w 8"/>
                  <a:gd name="T5" fmla="*/ 14 h 9"/>
                  <a:gd name="T6" fmla="*/ 65 w 8"/>
                  <a:gd name="T7" fmla="*/ 39 h 9"/>
                  <a:gd name="T8" fmla="*/ 75 w 8"/>
                  <a:gd name="T9" fmla="*/ 10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7" y="8"/>
                    </a:moveTo>
                    <a:cubicBezTo>
                      <a:pt x="6" y="9"/>
                      <a:pt x="4" y="8"/>
                      <a:pt x="2" y="6"/>
                    </a:cubicBezTo>
                    <a:cubicBezTo>
                      <a:pt x="0" y="4"/>
                      <a:pt x="0" y="2"/>
                      <a:pt x="1" y="1"/>
                    </a:cubicBezTo>
                    <a:cubicBezTo>
                      <a:pt x="2" y="0"/>
                      <a:pt x="4" y="1"/>
                      <a:pt x="6" y="3"/>
                    </a:cubicBezTo>
                    <a:cubicBezTo>
                      <a:pt x="8" y="5"/>
                      <a:pt x="8" y="7"/>
                      <a:pt x="7" y="8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8" name="Freeform 5927">
                <a:extLst>
                  <a:ext uri="{FF2B5EF4-FFF2-40B4-BE49-F238E27FC236}">
                    <a16:creationId xmlns:a16="http://schemas.microsoft.com/office/drawing/2014/main" id="{28BE0CDF-02B8-406E-849A-124FB39117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66" y="3487"/>
                <a:ext cx="59" cy="71"/>
              </a:xfrm>
              <a:custGeom>
                <a:avLst/>
                <a:gdLst>
                  <a:gd name="T0" fmla="*/ 161 w 18"/>
                  <a:gd name="T1" fmla="*/ 25 h 20"/>
                  <a:gd name="T2" fmla="*/ 141 w 18"/>
                  <a:gd name="T3" fmla="*/ 178 h 20"/>
                  <a:gd name="T4" fmla="*/ 23 w 18"/>
                  <a:gd name="T5" fmla="*/ 227 h 20"/>
                  <a:gd name="T6" fmla="*/ 43 w 18"/>
                  <a:gd name="T7" fmla="*/ 75 h 20"/>
                  <a:gd name="T8" fmla="*/ 161 w 18"/>
                  <a:gd name="T9" fmla="*/ 25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8" h="20">
                    <a:moveTo>
                      <a:pt x="15" y="2"/>
                    </a:moveTo>
                    <a:cubicBezTo>
                      <a:pt x="18" y="4"/>
                      <a:pt x="17" y="9"/>
                      <a:pt x="13" y="14"/>
                    </a:cubicBezTo>
                    <a:cubicBezTo>
                      <a:pt x="10" y="18"/>
                      <a:pt x="5" y="20"/>
                      <a:pt x="2" y="18"/>
                    </a:cubicBezTo>
                    <a:cubicBezTo>
                      <a:pt x="0" y="16"/>
                      <a:pt x="0" y="11"/>
                      <a:pt x="4" y="6"/>
                    </a:cubicBezTo>
                    <a:cubicBezTo>
                      <a:pt x="7" y="2"/>
                      <a:pt x="12" y="0"/>
                      <a:pt x="15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89" name="Freeform 5928">
                <a:extLst>
                  <a:ext uri="{FF2B5EF4-FFF2-40B4-BE49-F238E27FC236}">
                    <a16:creationId xmlns:a16="http://schemas.microsoft.com/office/drawing/2014/main" id="{7A59DC31-D527-47FA-BA99-3C26960C6F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82" y="3508"/>
                <a:ext cx="26" cy="32"/>
              </a:xfrm>
              <a:custGeom>
                <a:avLst/>
                <a:gdLst>
                  <a:gd name="T0" fmla="*/ 65 w 8"/>
                  <a:gd name="T1" fmla="*/ 0 h 9"/>
                  <a:gd name="T2" fmla="*/ 65 w 8"/>
                  <a:gd name="T3" fmla="*/ 75 h 9"/>
                  <a:gd name="T4" fmla="*/ 10 w 8"/>
                  <a:gd name="T5" fmla="*/ 100 h 9"/>
                  <a:gd name="T6" fmla="*/ 10 w 8"/>
                  <a:gd name="T7" fmla="*/ 25 h 9"/>
                  <a:gd name="T8" fmla="*/ 65 w 8"/>
                  <a:gd name="T9" fmla="*/ 0 h 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9">
                    <a:moveTo>
                      <a:pt x="6" y="0"/>
                    </a:moveTo>
                    <a:cubicBezTo>
                      <a:pt x="8" y="1"/>
                      <a:pt x="7" y="4"/>
                      <a:pt x="6" y="6"/>
                    </a:cubicBezTo>
                    <a:cubicBezTo>
                      <a:pt x="4" y="8"/>
                      <a:pt x="2" y="9"/>
                      <a:pt x="1" y="8"/>
                    </a:cubicBezTo>
                    <a:cubicBezTo>
                      <a:pt x="0" y="7"/>
                      <a:pt x="0" y="4"/>
                      <a:pt x="1" y="2"/>
                    </a:cubicBezTo>
                    <a:cubicBezTo>
                      <a:pt x="3" y="0"/>
                      <a:pt x="5" y="0"/>
                      <a:pt x="6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0" name="Freeform 5929">
                <a:extLst>
                  <a:ext uri="{FF2B5EF4-FFF2-40B4-BE49-F238E27FC236}">
                    <a16:creationId xmlns:a16="http://schemas.microsoft.com/office/drawing/2014/main" id="{C2DD84A7-CD54-434B-99DB-FA80FA94C6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22" y="3319"/>
                <a:ext cx="42" cy="70"/>
              </a:xfrm>
              <a:custGeom>
                <a:avLst/>
                <a:gdLst>
                  <a:gd name="T0" fmla="*/ 61 w 13"/>
                  <a:gd name="T1" fmla="*/ 0 h 20"/>
                  <a:gd name="T2" fmla="*/ 136 w 13"/>
                  <a:gd name="T3" fmla="*/ 123 h 20"/>
                  <a:gd name="T4" fmla="*/ 74 w 13"/>
                  <a:gd name="T5" fmla="*/ 245 h 20"/>
                  <a:gd name="T6" fmla="*/ 10 w 13"/>
                  <a:gd name="T7" fmla="*/ 123 h 20"/>
                  <a:gd name="T8" fmla="*/ 61 w 13"/>
                  <a:gd name="T9" fmla="*/ 0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3" h="20">
                    <a:moveTo>
                      <a:pt x="6" y="0"/>
                    </a:moveTo>
                    <a:cubicBezTo>
                      <a:pt x="10" y="0"/>
                      <a:pt x="12" y="4"/>
                      <a:pt x="13" y="10"/>
                    </a:cubicBezTo>
                    <a:cubicBezTo>
                      <a:pt x="13" y="15"/>
                      <a:pt x="10" y="20"/>
                      <a:pt x="7" y="20"/>
                    </a:cubicBezTo>
                    <a:cubicBezTo>
                      <a:pt x="3" y="20"/>
                      <a:pt x="1" y="16"/>
                      <a:pt x="1" y="10"/>
                    </a:cubicBezTo>
                    <a:cubicBezTo>
                      <a:pt x="0" y="4"/>
                      <a:pt x="3" y="0"/>
                      <a:pt x="6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1" name="Freeform 5930">
                <a:extLst>
                  <a:ext uri="{FF2B5EF4-FFF2-40B4-BE49-F238E27FC236}">
                    <a16:creationId xmlns:a16="http://schemas.microsoft.com/office/drawing/2014/main" id="{2B29B902-978B-4625-A487-67736686F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135" y="3336"/>
                <a:ext cx="16" cy="36"/>
              </a:xfrm>
              <a:custGeom>
                <a:avLst/>
                <a:gdLst>
                  <a:gd name="T0" fmla="*/ 19 w 5"/>
                  <a:gd name="T1" fmla="*/ 0 h 10"/>
                  <a:gd name="T2" fmla="*/ 51 w 5"/>
                  <a:gd name="T3" fmla="*/ 65 h 10"/>
                  <a:gd name="T4" fmla="*/ 32 w 5"/>
                  <a:gd name="T5" fmla="*/ 115 h 10"/>
                  <a:gd name="T6" fmla="*/ 0 w 5"/>
                  <a:gd name="T7" fmla="*/ 65 h 10"/>
                  <a:gd name="T8" fmla="*/ 19 w 5"/>
                  <a:gd name="T9" fmla="*/ 0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" h="10">
                    <a:moveTo>
                      <a:pt x="2" y="0"/>
                    </a:moveTo>
                    <a:cubicBezTo>
                      <a:pt x="4" y="0"/>
                      <a:pt x="5" y="2"/>
                      <a:pt x="5" y="5"/>
                    </a:cubicBezTo>
                    <a:cubicBezTo>
                      <a:pt x="5" y="7"/>
                      <a:pt x="4" y="9"/>
                      <a:pt x="3" y="9"/>
                    </a:cubicBezTo>
                    <a:cubicBezTo>
                      <a:pt x="1" y="10"/>
                      <a:pt x="0" y="7"/>
                      <a:pt x="0" y="5"/>
                    </a:cubicBezTo>
                    <a:cubicBezTo>
                      <a:pt x="0" y="2"/>
                      <a:pt x="1" y="0"/>
                      <a:pt x="2" y="0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2" name="Freeform 5931">
                <a:extLst>
                  <a:ext uri="{FF2B5EF4-FFF2-40B4-BE49-F238E27FC236}">
                    <a16:creationId xmlns:a16="http://schemas.microsoft.com/office/drawing/2014/main" id="{F583EEF9-DFDC-4815-AA1B-DF510C4438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59" y="3140"/>
                <a:ext cx="56" cy="70"/>
              </a:xfrm>
              <a:custGeom>
                <a:avLst/>
                <a:gdLst>
                  <a:gd name="T0" fmla="*/ 23 w 17"/>
                  <a:gd name="T1" fmla="*/ 14 h 20"/>
                  <a:gd name="T2" fmla="*/ 142 w 17"/>
                  <a:gd name="T3" fmla="*/ 88 h 20"/>
                  <a:gd name="T4" fmla="*/ 152 w 17"/>
                  <a:gd name="T5" fmla="*/ 221 h 20"/>
                  <a:gd name="T6" fmla="*/ 33 w 17"/>
                  <a:gd name="T7" fmla="*/ 161 h 20"/>
                  <a:gd name="T8" fmla="*/ 23 w 17"/>
                  <a:gd name="T9" fmla="*/ 14 h 2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7" h="20">
                    <a:moveTo>
                      <a:pt x="2" y="1"/>
                    </a:moveTo>
                    <a:cubicBezTo>
                      <a:pt x="5" y="0"/>
                      <a:pt x="10" y="2"/>
                      <a:pt x="13" y="7"/>
                    </a:cubicBezTo>
                    <a:cubicBezTo>
                      <a:pt x="16" y="11"/>
                      <a:pt x="17" y="17"/>
                      <a:pt x="14" y="18"/>
                    </a:cubicBezTo>
                    <a:cubicBezTo>
                      <a:pt x="11" y="20"/>
                      <a:pt x="6" y="18"/>
                      <a:pt x="3" y="13"/>
                    </a:cubicBezTo>
                    <a:cubicBezTo>
                      <a:pt x="0" y="9"/>
                      <a:pt x="0" y="3"/>
                      <a:pt x="2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3" name="Freeform 5932">
                <a:extLst>
                  <a:ext uri="{FF2B5EF4-FFF2-40B4-BE49-F238E27FC236}">
                    <a16:creationId xmlns:a16="http://schemas.microsoft.com/office/drawing/2014/main" id="{912661DD-CD6C-40F3-B60C-2205411F7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3072" y="3157"/>
                <a:ext cx="27" cy="36"/>
              </a:xfrm>
              <a:custGeom>
                <a:avLst/>
                <a:gdLst>
                  <a:gd name="T0" fmla="*/ 24 w 8"/>
                  <a:gd name="T1" fmla="*/ 14 h 10"/>
                  <a:gd name="T2" fmla="*/ 68 w 8"/>
                  <a:gd name="T3" fmla="*/ 40 h 10"/>
                  <a:gd name="T4" fmla="*/ 81 w 8"/>
                  <a:gd name="T5" fmla="*/ 115 h 10"/>
                  <a:gd name="T6" fmla="*/ 24 w 8"/>
                  <a:gd name="T7" fmla="*/ 79 h 10"/>
                  <a:gd name="T8" fmla="*/ 24 w 8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8" h="10">
                    <a:moveTo>
                      <a:pt x="2" y="1"/>
                    </a:moveTo>
                    <a:cubicBezTo>
                      <a:pt x="3" y="0"/>
                      <a:pt x="5" y="1"/>
                      <a:pt x="6" y="3"/>
                    </a:cubicBezTo>
                    <a:cubicBezTo>
                      <a:pt x="8" y="5"/>
                      <a:pt x="8" y="8"/>
                      <a:pt x="7" y="9"/>
                    </a:cubicBezTo>
                    <a:cubicBezTo>
                      <a:pt x="6" y="10"/>
                      <a:pt x="3" y="9"/>
                      <a:pt x="2" y="6"/>
                    </a:cubicBezTo>
                    <a:cubicBezTo>
                      <a:pt x="0" y="4"/>
                      <a:pt x="0" y="2"/>
                      <a:pt x="2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4" name="Freeform 5933">
                <a:extLst>
                  <a:ext uri="{FF2B5EF4-FFF2-40B4-BE49-F238E27FC236}">
                    <a16:creationId xmlns:a16="http://schemas.microsoft.com/office/drawing/2014/main" id="{1E786F22-DA3F-48D9-857B-F333DC3893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84" y="3108"/>
                <a:ext cx="62" cy="64"/>
              </a:xfrm>
              <a:custGeom>
                <a:avLst/>
                <a:gdLst>
                  <a:gd name="T0" fmla="*/ 179 w 19"/>
                  <a:gd name="T1" fmla="*/ 25 h 18"/>
                  <a:gd name="T2" fmla="*/ 137 w 19"/>
                  <a:gd name="T3" fmla="*/ 178 h 18"/>
                  <a:gd name="T4" fmla="*/ 23 w 19"/>
                  <a:gd name="T5" fmla="*/ 203 h 18"/>
                  <a:gd name="T6" fmla="*/ 52 w 19"/>
                  <a:gd name="T7" fmla="*/ 64 h 18"/>
                  <a:gd name="T8" fmla="*/ 179 w 19"/>
                  <a:gd name="T9" fmla="*/ 25 h 1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9" h="18">
                    <a:moveTo>
                      <a:pt x="17" y="2"/>
                    </a:moveTo>
                    <a:cubicBezTo>
                      <a:pt x="19" y="5"/>
                      <a:pt x="18" y="10"/>
                      <a:pt x="13" y="14"/>
                    </a:cubicBezTo>
                    <a:cubicBezTo>
                      <a:pt x="9" y="17"/>
                      <a:pt x="4" y="18"/>
                      <a:pt x="2" y="16"/>
                    </a:cubicBezTo>
                    <a:cubicBezTo>
                      <a:pt x="0" y="13"/>
                      <a:pt x="1" y="8"/>
                      <a:pt x="5" y="5"/>
                    </a:cubicBezTo>
                    <a:cubicBezTo>
                      <a:pt x="10" y="1"/>
                      <a:pt x="15" y="0"/>
                      <a:pt x="17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5" name="Freeform 5934">
                <a:extLst>
                  <a:ext uri="{FF2B5EF4-FFF2-40B4-BE49-F238E27FC236}">
                    <a16:creationId xmlns:a16="http://schemas.microsoft.com/office/drawing/2014/main" id="{CC71B895-B32F-4C8B-B123-1F63A3A68CD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00" y="3126"/>
                <a:ext cx="30" cy="28"/>
              </a:xfrm>
              <a:custGeom>
                <a:avLst/>
                <a:gdLst>
                  <a:gd name="T0" fmla="*/ 90 w 9"/>
                  <a:gd name="T1" fmla="*/ 14 h 8"/>
                  <a:gd name="T2" fmla="*/ 67 w 9"/>
                  <a:gd name="T3" fmla="*/ 74 h 8"/>
                  <a:gd name="T4" fmla="*/ 10 w 9"/>
                  <a:gd name="T5" fmla="*/ 88 h 8"/>
                  <a:gd name="T6" fmla="*/ 33 w 9"/>
                  <a:gd name="T7" fmla="*/ 25 h 8"/>
                  <a:gd name="T8" fmla="*/ 90 w 9"/>
                  <a:gd name="T9" fmla="*/ 14 h 8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8">
                    <a:moveTo>
                      <a:pt x="8" y="1"/>
                    </a:moveTo>
                    <a:cubicBezTo>
                      <a:pt x="9" y="2"/>
                      <a:pt x="8" y="4"/>
                      <a:pt x="6" y="6"/>
                    </a:cubicBezTo>
                    <a:cubicBezTo>
                      <a:pt x="4" y="8"/>
                      <a:pt x="2" y="8"/>
                      <a:pt x="1" y="7"/>
                    </a:cubicBezTo>
                    <a:cubicBezTo>
                      <a:pt x="0" y="6"/>
                      <a:pt x="1" y="4"/>
                      <a:pt x="3" y="2"/>
                    </a:cubicBezTo>
                    <a:cubicBezTo>
                      <a:pt x="5" y="0"/>
                      <a:pt x="7" y="0"/>
                      <a:pt x="8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6" name="Freeform 5935">
                <a:extLst>
                  <a:ext uri="{FF2B5EF4-FFF2-40B4-BE49-F238E27FC236}">
                    <a16:creationId xmlns:a16="http://schemas.microsoft.com/office/drawing/2014/main" id="{437D44EB-0206-486E-BEA7-EF75594C0F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18" y="3207"/>
                <a:ext cx="53" cy="77"/>
              </a:xfrm>
              <a:custGeom>
                <a:avLst/>
                <a:gdLst>
                  <a:gd name="T0" fmla="*/ 133 w 16"/>
                  <a:gd name="T1" fmla="*/ 14 h 22"/>
                  <a:gd name="T2" fmla="*/ 152 w 16"/>
                  <a:gd name="T3" fmla="*/ 161 h 22"/>
                  <a:gd name="T4" fmla="*/ 43 w 16"/>
                  <a:gd name="T5" fmla="*/ 245 h 22"/>
                  <a:gd name="T6" fmla="*/ 33 w 16"/>
                  <a:gd name="T7" fmla="*/ 112 h 22"/>
                  <a:gd name="T8" fmla="*/ 133 w 16"/>
                  <a:gd name="T9" fmla="*/ 14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6" h="22">
                    <a:moveTo>
                      <a:pt x="12" y="1"/>
                    </a:moveTo>
                    <a:cubicBezTo>
                      <a:pt x="15" y="3"/>
                      <a:pt x="16" y="8"/>
                      <a:pt x="14" y="13"/>
                    </a:cubicBezTo>
                    <a:cubicBezTo>
                      <a:pt x="12" y="18"/>
                      <a:pt x="7" y="22"/>
                      <a:pt x="4" y="20"/>
                    </a:cubicBezTo>
                    <a:cubicBezTo>
                      <a:pt x="1" y="19"/>
                      <a:pt x="0" y="14"/>
                      <a:pt x="3" y="9"/>
                    </a:cubicBezTo>
                    <a:cubicBezTo>
                      <a:pt x="5" y="3"/>
                      <a:pt x="9" y="0"/>
                      <a:pt x="12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7" name="Freeform 5936">
                <a:extLst>
                  <a:ext uri="{FF2B5EF4-FFF2-40B4-BE49-F238E27FC236}">
                    <a16:creationId xmlns:a16="http://schemas.microsoft.com/office/drawing/2014/main" id="{065FABF1-E67E-4BE3-A755-0E2EA481C7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34" y="3228"/>
                <a:ext cx="23" cy="35"/>
              </a:xfrm>
              <a:custGeom>
                <a:avLst/>
                <a:gdLst>
                  <a:gd name="T0" fmla="*/ 53 w 7"/>
                  <a:gd name="T1" fmla="*/ 14 h 10"/>
                  <a:gd name="T2" fmla="*/ 66 w 7"/>
                  <a:gd name="T3" fmla="*/ 74 h 10"/>
                  <a:gd name="T4" fmla="*/ 10 w 7"/>
                  <a:gd name="T5" fmla="*/ 112 h 10"/>
                  <a:gd name="T6" fmla="*/ 10 w 7"/>
                  <a:gd name="T7" fmla="*/ 49 h 10"/>
                  <a:gd name="T8" fmla="*/ 53 w 7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7" h="10">
                    <a:moveTo>
                      <a:pt x="5" y="1"/>
                    </a:moveTo>
                    <a:cubicBezTo>
                      <a:pt x="6" y="1"/>
                      <a:pt x="7" y="3"/>
                      <a:pt x="6" y="6"/>
                    </a:cubicBezTo>
                    <a:cubicBezTo>
                      <a:pt x="5" y="8"/>
                      <a:pt x="3" y="10"/>
                      <a:pt x="1" y="9"/>
                    </a:cubicBezTo>
                    <a:cubicBezTo>
                      <a:pt x="0" y="9"/>
                      <a:pt x="0" y="6"/>
                      <a:pt x="1" y="4"/>
                    </a:cubicBezTo>
                    <a:cubicBezTo>
                      <a:pt x="2" y="1"/>
                      <a:pt x="3" y="0"/>
                      <a:pt x="5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8" name="Freeform 5937">
                <a:extLst>
                  <a:ext uri="{FF2B5EF4-FFF2-40B4-BE49-F238E27FC236}">
                    <a16:creationId xmlns:a16="http://schemas.microsoft.com/office/drawing/2014/main" id="{28971FD7-AE0B-4E2F-9D37-BFAE9DC701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08" y="3351"/>
                <a:ext cx="49" cy="77"/>
              </a:xfrm>
              <a:custGeom>
                <a:avLst/>
                <a:gdLst>
                  <a:gd name="T0" fmla="*/ 42 w 15"/>
                  <a:gd name="T1" fmla="*/ 25 h 22"/>
                  <a:gd name="T2" fmla="*/ 137 w 15"/>
                  <a:gd name="T3" fmla="*/ 112 h 22"/>
                  <a:gd name="T4" fmla="*/ 118 w 15"/>
                  <a:gd name="T5" fmla="*/ 259 h 22"/>
                  <a:gd name="T6" fmla="*/ 10 w 15"/>
                  <a:gd name="T7" fmla="*/ 161 h 22"/>
                  <a:gd name="T8" fmla="*/ 42 w 15"/>
                  <a:gd name="T9" fmla="*/ 25 h 2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5" h="22">
                    <a:moveTo>
                      <a:pt x="4" y="2"/>
                    </a:moveTo>
                    <a:cubicBezTo>
                      <a:pt x="7" y="0"/>
                      <a:pt x="11" y="4"/>
                      <a:pt x="13" y="9"/>
                    </a:cubicBezTo>
                    <a:cubicBezTo>
                      <a:pt x="15" y="15"/>
                      <a:pt x="14" y="20"/>
                      <a:pt x="11" y="21"/>
                    </a:cubicBezTo>
                    <a:cubicBezTo>
                      <a:pt x="7" y="22"/>
                      <a:pt x="3" y="19"/>
                      <a:pt x="1" y="13"/>
                    </a:cubicBezTo>
                    <a:cubicBezTo>
                      <a:pt x="0" y="8"/>
                      <a:pt x="1" y="3"/>
                      <a:pt x="4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99" name="Freeform 5938">
                <a:extLst>
                  <a:ext uri="{FF2B5EF4-FFF2-40B4-BE49-F238E27FC236}">
                    <a16:creationId xmlns:a16="http://schemas.microsoft.com/office/drawing/2014/main" id="{DC346D28-28CC-4205-A055-8DA85FA4C0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621" y="3372"/>
                <a:ext cx="20" cy="35"/>
              </a:xfrm>
              <a:custGeom>
                <a:avLst/>
                <a:gdLst>
                  <a:gd name="T0" fmla="*/ 23 w 6"/>
                  <a:gd name="T1" fmla="*/ 14 h 10"/>
                  <a:gd name="T2" fmla="*/ 67 w 6"/>
                  <a:gd name="T3" fmla="*/ 49 h 10"/>
                  <a:gd name="T4" fmla="*/ 57 w 6"/>
                  <a:gd name="T5" fmla="*/ 123 h 10"/>
                  <a:gd name="T6" fmla="*/ 10 w 6"/>
                  <a:gd name="T7" fmla="*/ 74 h 10"/>
                  <a:gd name="T8" fmla="*/ 23 w 6"/>
                  <a:gd name="T9" fmla="*/ 14 h 10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6" h="10">
                    <a:moveTo>
                      <a:pt x="2" y="1"/>
                    </a:moveTo>
                    <a:cubicBezTo>
                      <a:pt x="3" y="0"/>
                      <a:pt x="5" y="2"/>
                      <a:pt x="6" y="4"/>
                    </a:cubicBezTo>
                    <a:cubicBezTo>
                      <a:pt x="6" y="7"/>
                      <a:pt x="6" y="9"/>
                      <a:pt x="5" y="10"/>
                    </a:cubicBezTo>
                    <a:cubicBezTo>
                      <a:pt x="3" y="10"/>
                      <a:pt x="1" y="9"/>
                      <a:pt x="1" y="6"/>
                    </a:cubicBezTo>
                    <a:cubicBezTo>
                      <a:pt x="0" y="4"/>
                      <a:pt x="0" y="1"/>
                      <a:pt x="2" y="1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0" name="Freeform 5939">
                <a:extLst>
                  <a:ext uri="{FF2B5EF4-FFF2-40B4-BE49-F238E27FC236}">
                    <a16:creationId xmlns:a16="http://schemas.microsoft.com/office/drawing/2014/main" id="{8ED85A04-659E-46A8-A653-B763FD693C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50" y="3607"/>
                <a:ext cx="69" cy="52"/>
              </a:xfrm>
              <a:custGeom>
                <a:avLst/>
                <a:gdLst>
                  <a:gd name="T0" fmla="*/ 217 w 21"/>
                  <a:gd name="T1" fmla="*/ 49 h 15"/>
                  <a:gd name="T2" fmla="*/ 128 w 21"/>
                  <a:gd name="T3" fmla="*/ 156 h 15"/>
                  <a:gd name="T4" fmla="*/ 10 w 21"/>
                  <a:gd name="T5" fmla="*/ 132 h 15"/>
                  <a:gd name="T6" fmla="*/ 85 w 21"/>
                  <a:gd name="T7" fmla="*/ 24 h 15"/>
                  <a:gd name="T8" fmla="*/ 217 w 21"/>
                  <a:gd name="T9" fmla="*/ 49 h 15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5">
                    <a:moveTo>
                      <a:pt x="20" y="4"/>
                    </a:moveTo>
                    <a:cubicBezTo>
                      <a:pt x="21" y="7"/>
                      <a:pt x="18" y="11"/>
                      <a:pt x="12" y="13"/>
                    </a:cubicBezTo>
                    <a:cubicBezTo>
                      <a:pt x="7" y="15"/>
                      <a:pt x="2" y="14"/>
                      <a:pt x="1" y="11"/>
                    </a:cubicBezTo>
                    <a:cubicBezTo>
                      <a:pt x="0" y="8"/>
                      <a:pt x="3" y="3"/>
                      <a:pt x="8" y="2"/>
                    </a:cubicBezTo>
                    <a:cubicBezTo>
                      <a:pt x="14" y="0"/>
                      <a:pt x="19" y="1"/>
                      <a:pt x="20" y="4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1" name="Freeform 5940">
                <a:extLst>
                  <a:ext uri="{FF2B5EF4-FFF2-40B4-BE49-F238E27FC236}">
                    <a16:creationId xmlns:a16="http://schemas.microsoft.com/office/drawing/2014/main" id="{FBCAFAB5-79FC-440E-9B6D-750B597D8D3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66" y="3621"/>
                <a:ext cx="33" cy="24"/>
              </a:xfrm>
              <a:custGeom>
                <a:avLst/>
                <a:gdLst>
                  <a:gd name="T0" fmla="*/ 109 w 10"/>
                  <a:gd name="T1" fmla="*/ 24 h 7"/>
                  <a:gd name="T2" fmla="*/ 66 w 10"/>
                  <a:gd name="T3" fmla="*/ 72 h 7"/>
                  <a:gd name="T4" fmla="*/ 10 w 10"/>
                  <a:gd name="T5" fmla="*/ 58 h 7"/>
                  <a:gd name="T6" fmla="*/ 43 w 10"/>
                  <a:gd name="T7" fmla="*/ 10 h 7"/>
                  <a:gd name="T8" fmla="*/ 109 w 10"/>
                  <a:gd name="T9" fmla="*/ 24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10" h="7">
                    <a:moveTo>
                      <a:pt x="10" y="2"/>
                    </a:moveTo>
                    <a:cubicBezTo>
                      <a:pt x="10" y="3"/>
                      <a:pt x="9" y="5"/>
                      <a:pt x="6" y="6"/>
                    </a:cubicBezTo>
                    <a:cubicBezTo>
                      <a:pt x="4" y="7"/>
                      <a:pt x="1" y="6"/>
                      <a:pt x="1" y="5"/>
                    </a:cubicBezTo>
                    <a:cubicBezTo>
                      <a:pt x="0" y="3"/>
                      <a:pt x="2" y="2"/>
                      <a:pt x="4" y="1"/>
                    </a:cubicBezTo>
                    <a:cubicBezTo>
                      <a:pt x="7" y="0"/>
                      <a:pt x="9" y="0"/>
                      <a:pt x="10" y="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2" name="Freeform 5941">
                <a:extLst>
                  <a:ext uri="{FF2B5EF4-FFF2-40B4-BE49-F238E27FC236}">
                    <a16:creationId xmlns:a16="http://schemas.microsoft.com/office/drawing/2014/main" id="{7BA59FBB-8B45-4327-B6B9-B0A39A5EC8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1" y="3614"/>
                <a:ext cx="69" cy="56"/>
              </a:xfrm>
              <a:custGeom>
                <a:avLst/>
                <a:gdLst>
                  <a:gd name="T0" fmla="*/ 217 w 21"/>
                  <a:gd name="T1" fmla="*/ 147 h 16"/>
                  <a:gd name="T2" fmla="*/ 85 w 21"/>
                  <a:gd name="T3" fmla="*/ 161 h 16"/>
                  <a:gd name="T4" fmla="*/ 10 w 21"/>
                  <a:gd name="T5" fmla="*/ 49 h 16"/>
                  <a:gd name="T6" fmla="*/ 141 w 21"/>
                  <a:gd name="T7" fmla="*/ 25 h 16"/>
                  <a:gd name="T8" fmla="*/ 217 w 21"/>
                  <a:gd name="T9" fmla="*/ 147 h 16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21" h="16">
                    <a:moveTo>
                      <a:pt x="20" y="12"/>
                    </a:moveTo>
                    <a:cubicBezTo>
                      <a:pt x="19" y="15"/>
                      <a:pt x="14" y="16"/>
                      <a:pt x="8" y="13"/>
                    </a:cubicBezTo>
                    <a:cubicBezTo>
                      <a:pt x="3" y="11"/>
                      <a:pt x="0" y="7"/>
                      <a:pt x="1" y="4"/>
                    </a:cubicBezTo>
                    <a:cubicBezTo>
                      <a:pt x="2" y="1"/>
                      <a:pt x="8" y="0"/>
                      <a:pt x="13" y="2"/>
                    </a:cubicBezTo>
                    <a:cubicBezTo>
                      <a:pt x="18" y="4"/>
                      <a:pt x="21" y="9"/>
                      <a:pt x="20" y="12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03" name="Freeform 5942">
                <a:extLst>
                  <a:ext uri="{FF2B5EF4-FFF2-40B4-BE49-F238E27FC236}">
                    <a16:creationId xmlns:a16="http://schemas.microsoft.com/office/drawing/2014/main" id="{D4BC641F-B26C-449E-A965-DC41642D1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1" y="3628"/>
                <a:ext cx="29" cy="24"/>
              </a:xfrm>
              <a:custGeom>
                <a:avLst/>
                <a:gdLst>
                  <a:gd name="T0" fmla="*/ 93 w 9"/>
                  <a:gd name="T1" fmla="*/ 72 h 7"/>
                  <a:gd name="T2" fmla="*/ 42 w 9"/>
                  <a:gd name="T3" fmla="*/ 72 h 7"/>
                  <a:gd name="T4" fmla="*/ 0 w 9"/>
                  <a:gd name="T5" fmla="*/ 24 h 7"/>
                  <a:gd name="T6" fmla="*/ 61 w 9"/>
                  <a:gd name="T7" fmla="*/ 10 h 7"/>
                  <a:gd name="T8" fmla="*/ 93 w 9"/>
                  <a:gd name="T9" fmla="*/ 72 h 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9" h="7">
                    <a:moveTo>
                      <a:pt x="9" y="6"/>
                    </a:moveTo>
                    <a:cubicBezTo>
                      <a:pt x="8" y="7"/>
                      <a:pt x="6" y="7"/>
                      <a:pt x="4" y="6"/>
                    </a:cubicBezTo>
                    <a:cubicBezTo>
                      <a:pt x="1" y="5"/>
                      <a:pt x="0" y="4"/>
                      <a:pt x="0" y="2"/>
                    </a:cubicBezTo>
                    <a:cubicBezTo>
                      <a:pt x="1" y="1"/>
                      <a:pt x="3" y="0"/>
                      <a:pt x="6" y="1"/>
                    </a:cubicBezTo>
                    <a:cubicBezTo>
                      <a:pt x="8" y="2"/>
                      <a:pt x="9" y="4"/>
                      <a:pt x="9" y="6"/>
                    </a:cubicBezTo>
                    <a:close/>
                  </a:path>
                </a:pathLst>
              </a:custGeom>
              <a:noFill/>
              <a:ln w="11113" cap="rnd">
                <a:solidFill>
                  <a:srgbClr val="333333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8463" name="Freeform 5944">
              <a:extLst>
                <a:ext uri="{FF2B5EF4-FFF2-40B4-BE49-F238E27FC236}">
                  <a16:creationId xmlns:a16="http://schemas.microsoft.com/office/drawing/2014/main" id="{6B01E28B-42AB-4808-836C-FC44FC33C789}"/>
                </a:ext>
              </a:extLst>
            </p:cNvPr>
            <p:cNvSpPr>
              <a:spLocks/>
            </p:cNvSpPr>
            <p:nvPr/>
          </p:nvSpPr>
          <p:spPr bwMode="auto">
            <a:xfrm>
              <a:off x="2934" y="4126"/>
              <a:ext cx="69" cy="56"/>
            </a:xfrm>
            <a:custGeom>
              <a:avLst/>
              <a:gdLst>
                <a:gd name="T0" fmla="*/ 217 w 21"/>
                <a:gd name="T1" fmla="*/ 49 h 16"/>
                <a:gd name="T2" fmla="*/ 141 w 21"/>
                <a:gd name="T3" fmla="*/ 172 h 16"/>
                <a:gd name="T4" fmla="*/ 10 w 21"/>
                <a:gd name="T5" fmla="*/ 147 h 16"/>
                <a:gd name="T6" fmla="*/ 85 w 21"/>
                <a:gd name="T7" fmla="*/ 39 h 16"/>
                <a:gd name="T8" fmla="*/ 217 w 21"/>
                <a:gd name="T9" fmla="*/ 49 h 1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6">
                  <a:moveTo>
                    <a:pt x="20" y="4"/>
                  </a:moveTo>
                  <a:cubicBezTo>
                    <a:pt x="21" y="7"/>
                    <a:pt x="18" y="11"/>
                    <a:pt x="13" y="14"/>
                  </a:cubicBezTo>
                  <a:cubicBezTo>
                    <a:pt x="8" y="16"/>
                    <a:pt x="3" y="15"/>
                    <a:pt x="1" y="12"/>
                  </a:cubicBezTo>
                  <a:cubicBezTo>
                    <a:pt x="0" y="9"/>
                    <a:pt x="3" y="5"/>
                    <a:pt x="8" y="3"/>
                  </a:cubicBezTo>
                  <a:cubicBezTo>
                    <a:pt x="13" y="0"/>
                    <a:pt x="19" y="1"/>
                    <a:pt x="20" y="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4" name="Freeform 5945">
              <a:extLst>
                <a:ext uri="{FF2B5EF4-FFF2-40B4-BE49-F238E27FC236}">
                  <a16:creationId xmlns:a16="http://schemas.microsoft.com/office/drawing/2014/main" id="{0EAF6790-7949-4B6F-A2FB-6CD865871CD7}"/>
                </a:ext>
              </a:extLst>
            </p:cNvPr>
            <p:cNvSpPr>
              <a:spLocks/>
            </p:cNvSpPr>
            <p:nvPr/>
          </p:nvSpPr>
          <p:spPr bwMode="auto">
            <a:xfrm>
              <a:off x="2954" y="4144"/>
              <a:ext cx="29" cy="24"/>
            </a:xfrm>
            <a:custGeom>
              <a:avLst/>
              <a:gdLst>
                <a:gd name="T0" fmla="*/ 93 w 9"/>
                <a:gd name="T1" fmla="*/ 10 h 7"/>
                <a:gd name="T2" fmla="*/ 61 w 9"/>
                <a:gd name="T3" fmla="*/ 72 h 7"/>
                <a:gd name="T4" fmla="*/ 0 w 9"/>
                <a:gd name="T5" fmla="*/ 58 h 7"/>
                <a:gd name="T6" fmla="*/ 32 w 9"/>
                <a:gd name="T7" fmla="*/ 10 h 7"/>
                <a:gd name="T8" fmla="*/ 93 w 9"/>
                <a:gd name="T9" fmla="*/ 1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1"/>
                  </a:moveTo>
                  <a:cubicBezTo>
                    <a:pt x="9" y="3"/>
                    <a:pt x="8" y="5"/>
                    <a:pt x="6" y="6"/>
                  </a:cubicBezTo>
                  <a:cubicBezTo>
                    <a:pt x="3" y="7"/>
                    <a:pt x="1" y="6"/>
                    <a:pt x="0" y="5"/>
                  </a:cubicBezTo>
                  <a:cubicBezTo>
                    <a:pt x="0" y="4"/>
                    <a:pt x="1" y="2"/>
                    <a:pt x="3" y="1"/>
                  </a:cubicBezTo>
                  <a:cubicBezTo>
                    <a:pt x="6" y="0"/>
                    <a:pt x="8" y="0"/>
                    <a:pt x="9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5" name="Freeform 5946">
              <a:extLst>
                <a:ext uri="{FF2B5EF4-FFF2-40B4-BE49-F238E27FC236}">
                  <a16:creationId xmlns:a16="http://schemas.microsoft.com/office/drawing/2014/main" id="{FD8AE99E-11BD-4F8C-BBD1-56023B74ACD1}"/>
                </a:ext>
              </a:extLst>
            </p:cNvPr>
            <p:cNvSpPr>
              <a:spLocks/>
            </p:cNvSpPr>
            <p:nvPr/>
          </p:nvSpPr>
          <p:spPr bwMode="auto">
            <a:xfrm>
              <a:off x="2750" y="4147"/>
              <a:ext cx="69" cy="53"/>
            </a:xfrm>
            <a:custGeom>
              <a:avLst/>
              <a:gdLst>
                <a:gd name="T0" fmla="*/ 217 w 21"/>
                <a:gd name="T1" fmla="*/ 124 h 15"/>
                <a:gd name="T2" fmla="*/ 99 w 21"/>
                <a:gd name="T3" fmla="*/ 163 h 15"/>
                <a:gd name="T4" fmla="*/ 10 w 21"/>
                <a:gd name="T5" fmla="*/ 64 h 15"/>
                <a:gd name="T6" fmla="*/ 128 w 21"/>
                <a:gd name="T7" fmla="*/ 14 h 15"/>
                <a:gd name="T8" fmla="*/ 217 w 21"/>
                <a:gd name="T9" fmla="*/ 124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20" y="10"/>
                  </a:moveTo>
                  <a:cubicBezTo>
                    <a:pt x="19" y="13"/>
                    <a:pt x="14" y="15"/>
                    <a:pt x="9" y="13"/>
                  </a:cubicBezTo>
                  <a:cubicBezTo>
                    <a:pt x="3" y="12"/>
                    <a:pt x="0" y="8"/>
                    <a:pt x="1" y="5"/>
                  </a:cubicBezTo>
                  <a:cubicBezTo>
                    <a:pt x="1" y="1"/>
                    <a:pt x="7" y="0"/>
                    <a:pt x="12" y="1"/>
                  </a:cubicBezTo>
                  <a:cubicBezTo>
                    <a:pt x="18" y="3"/>
                    <a:pt x="21" y="7"/>
                    <a:pt x="20" y="1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6" name="Freeform 5947">
              <a:extLst>
                <a:ext uri="{FF2B5EF4-FFF2-40B4-BE49-F238E27FC236}">
                  <a16:creationId xmlns:a16="http://schemas.microsoft.com/office/drawing/2014/main" id="{DDBCF3EF-F262-414C-B15B-B7396D3A76E3}"/>
                </a:ext>
              </a:extLst>
            </p:cNvPr>
            <p:cNvSpPr>
              <a:spLocks/>
            </p:cNvSpPr>
            <p:nvPr/>
          </p:nvSpPr>
          <p:spPr bwMode="auto">
            <a:xfrm>
              <a:off x="2769" y="4161"/>
              <a:ext cx="30" cy="25"/>
            </a:xfrm>
            <a:custGeom>
              <a:avLst/>
              <a:gdLst>
                <a:gd name="T0" fmla="*/ 100 w 9"/>
                <a:gd name="T1" fmla="*/ 50 h 7"/>
                <a:gd name="T2" fmla="*/ 43 w 9"/>
                <a:gd name="T3" fmla="*/ 75 h 7"/>
                <a:gd name="T4" fmla="*/ 0 w 9"/>
                <a:gd name="T5" fmla="*/ 25 h 7"/>
                <a:gd name="T6" fmla="*/ 57 w 9"/>
                <a:gd name="T7" fmla="*/ 14 h 7"/>
                <a:gd name="T8" fmla="*/ 100 w 9"/>
                <a:gd name="T9" fmla="*/ 50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9" y="4"/>
                  </a:moveTo>
                  <a:cubicBezTo>
                    <a:pt x="9" y="6"/>
                    <a:pt x="6" y="7"/>
                    <a:pt x="4" y="6"/>
                  </a:cubicBezTo>
                  <a:cubicBezTo>
                    <a:pt x="1" y="5"/>
                    <a:pt x="0" y="3"/>
                    <a:pt x="0" y="2"/>
                  </a:cubicBezTo>
                  <a:cubicBezTo>
                    <a:pt x="0" y="1"/>
                    <a:pt x="3" y="0"/>
                    <a:pt x="5" y="1"/>
                  </a:cubicBezTo>
                  <a:cubicBezTo>
                    <a:pt x="8" y="1"/>
                    <a:pt x="9" y="3"/>
                    <a:pt x="9" y="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7" name="Freeform 5948">
              <a:extLst>
                <a:ext uri="{FF2B5EF4-FFF2-40B4-BE49-F238E27FC236}">
                  <a16:creationId xmlns:a16="http://schemas.microsoft.com/office/drawing/2014/main" id="{38A8A0A4-9A0C-420E-B8B8-16375BB120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34" y="4056"/>
              <a:ext cx="60" cy="70"/>
            </a:xfrm>
            <a:custGeom>
              <a:avLst/>
              <a:gdLst>
                <a:gd name="T0" fmla="*/ 177 w 18"/>
                <a:gd name="T1" fmla="*/ 210 h 20"/>
                <a:gd name="T2" fmla="*/ 43 w 18"/>
                <a:gd name="T3" fmla="*/ 161 h 20"/>
                <a:gd name="T4" fmla="*/ 23 w 18"/>
                <a:gd name="T5" fmla="*/ 25 h 20"/>
                <a:gd name="T6" fmla="*/ 157 w 18"/>
                <a:gd name="T7" fmla="*/ 74 h 20"/>
                <a:gd name="T8" fmla="*/ 177 w 18"/>
                <a:gd name="T9" fmla="*/ 210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6" y="17"/>
                  </a:moveTo>
                  <a:cubicBezTo>
                    <a:pt x="13" y="20"/>
                    <a:pt x="8" y="18"/>
                    <a:pt x="4" y="13"/>
                  </a:cubicBezTo>
                  <a:cubicBezTo>
                    <a:pt x="1" y="9"/>
                    <a:pt x="0" y="4"/>
                    <a:pt x="2" y="2"/>
                  </a:cubicBezTo>
                  <a:cubicBezTo>
                    <a:pt x="5" y="0"/>
                    <a:pt x="10" y="1"/>
                    <a:pt x="14" y="6"/>
                  </a:cubicBezTo>
                  <a:cubicBezTo>
                    <a:pt x="17" y="10"/>
                    <a:pt x="18" y="15"/>
                    <a:pt x="16" y="17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8" name="Freeform 5949">
              <a:extLst>
                <a:ext uri="{FF2B5EF4-FFF2-40B4-BE49-F238E27FC236}">
                  <a16:creationId xmlns:a16="http://schemas.microsoft.com/office/drawing/2014/main" id="{373D8020-046D-4578-9EF7-39EAB0668DA1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1" y="4074"/>
              <a:ext cx="26" cy="31"/>
            </a:xfrm>
            <a:custGeom>
              <a:avLst/>
              <a:gdLst>
                <a:gd name="T0" fmla="*/ 75 w 8"/>
                <a:gd name="T1" fmla="*/ 96 h 9"/>
                <a:gd name="T2" fmla="*/ 23 w 8"/>
                <a:gd name="T3" fmla="*/ 72 h 9"/>
                <a:gd name="T4" fmla="*/ 10 w 8"/>
                <a:gd name="T5" fmla="*/ 10 h 9"/>
                <a:gd name="T6" fmla="*/ 65 w 8"/>
                <a:gd name="T7" fmla="*/ 34 h 9"/>
                <a:gd name="T8" fmla="*/ 75 w 8"/>
                <a:gd name="T9" fmla="*/ 96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7" y="8"/>
                  </a:moveTo>
                  <a:cubicBezTo>
                    <a:pt x="6" y="9"/>
                    <a:pt x="4" y="8"/>
                    <a:pt x="2" y="6"/>
                  </a:cubicBezTo>
                  <a:cubicBezTo>
                    <a:pt x="0" y="4"/>
                    <a:pt x="0" y="2"/>
                    <a:pt x="1" y="1"/>
                  </a:cubicBezTo>
                  <a:cubicBezTo>
                    <a:pt x="2" y="0"/>
                    <a:pt x="4" y="1"/>
                    <a:pt x="6" y="3"/>
                  </a:cubicBezTo>
                  <a:cubicBezTo>
                    <a:pt x="8" y="5"/>
                    <a:pt x="8" y="7"/>
                    <a:pt x="7" y="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69" name="Freeform 5950">
              <a:extLst>
                <a:ext uri="{FF2B5EF4-FFF2-40B4-BE49-F238E27FC236}">
                  <a16:creationId xmlns:a16="http://schemas.microsoft.com/office/drawing/2014/main" id="{816BA4B2-54D7-4B05-8933-070F5F8C89D9}"/>
                </a:ext>
              </a:extLst>
            </p:cNvPr>
            <p:cNvSpPr>
              <a:spLocks/>
            </p:cNvSpPr>
            <p:nvPr/>
          </p:nvSpPr>
          <p:spPr bwMode="auto">
            <a:xfrm>
              <a:off x="3039" y="4035"/>
              <a:ext cx="60" cy="70"/>
            </a:xfrm>
            <a:custGeom>
              <a:avLst/>
              <a:gdLst>
                <a:gd name="T0" fmla="*/ 167 w 18"/>
                <a:gd name="T1" fmla="*/ 25 h 20"/>
                <a:gd name="T2" fmla="*/ 143 w 18"/>
                <a:gd name="T3" fmla="*/ 172 h 20"/>
                <a:gd name="T4" fmla="*/ 23 w 18"/>
                <a:gd name="T5" fmla="*/ 221 h 20"/>
                <a:gd name="T6" fmla="*/ 43 w 18"/>
                <a:gd name="T7" fmla="*/ 74 h 20"/>
                <a:gd name="T8" fmla="*/ 167 w 18"/>
                <a:gd name="T9" fmla="*/ 25 h 2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0">
                  <a:moveTo>
                    <a:pt x="15" y="2"/>
                  </a:moveTo>
                  <a:cubicBezTo>
                    <a:pt x="18" y="4"/>
                    <a:pt x="17" y="9"/>
                    <a:pt x="13" y="14"/>
                  </a:cubicBezTo>
                  <a:cubicBezTo>
                    <a:pt x="10" y="18"/>
                    <a:pt x="5" y="20"/>
                    <a:pt x="2" y="18"/>
                  </a:cubicBezTo>
                  <a:cubicBezTo>
                    <a:pt x="0" y="16"/>
                    <a:pt x="0" y="11"/>
                    <a:pt x="4" y="6"/>
                  </a:cubicBezTo>
                  <a:cubicBezTo>
                    <a:pt x="7" y="2"/>
                    <a:pt x="12" y="0"/>
                    <a:pt x="15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0" name="Freeform 5951">
              <a:extLst>
                <a:ext uri="{FF2B5EF4-FFF2-40B4-BE49-F238E27FC236}">
                  <a16:creationId xmlns:a16="http://schemas.microsoft.com/office/drawing/2014/main" id="{26EA52B8-621D-422D-A198-79865F5244C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6" y="4056"/>
              <a:ext cx="26" cy="32"/>
            </a:xfrm>
            <a:custGeom>
              <a:avLst/>
              <a:gdLst>
                <a:gd name="T0" fmla="*/ 65 w 8"/>
                <a:gd name="T1" fmla="*/ 0 h 9"/>
                <a:gd name="T2" fmla="*/ 65 w 8"/>
                <a:gd name="T3" fmla="*/ 75 h 9"/>
                <a:gd name="T4" fmla="*/ 10 w 8"/>
                <a:gd name="T5" fmla="*/ 100 h 9"/>
                <a:gd name="T6" fmla="*/ 10 w 8"/>
                <a:gd name="T7" fmla="*/ 25 h 9"/>
                <a:gd name="T8" fmla="*/ 65 w 8"/>
                <a:gd name="T9" fmla="*/ 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6" y="0"/>
                  </a:moveTo>
                  <a:cubicBezTo>
                    <a:pt x="8" y="1"/>
                    <a:pt x="7" y="4"/>
                    <a:pt x="6" y="6"/>
                  </a:cubicBezTo>
                  <a:cubicBezTo>
                    <a:pt x="4" y="8"/>
                    <a:pt x="2" y="9"/>
                    <a:pt x="1" y="8"/>
                  </a:cubicBezTo>
                  <a:cubicBezTo>
                    <a:pt x="0" y="7"/>
                    <a:pt x="0" y="4"/>
                    <a:pt x="1" y="2"/>
                  </a:cubicBezTo>
                  <a:cubicBezTo>
                    <a:pt x="3" y="0"/>
                    <a:pt x="5" y="0"/>
                    <a:pt x="6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1" name="Freeform 5952">
              <a:extLst>
                <a:ext uri="{FF2B5EF4-FFF2-40B4-BE49-F238E27FC236}">
                  <a16:creationId xmlns:a16="http://schemas.microsoft.com/office/drawing/2014/main" id="{8A48693C-1CE1-4F77-BBC9-2676A60C81F7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5" y="3891"/>
              <a:ext cx="43" cy="77"/>
            </a:xfrm>
            <a:custGeom>
              <a:avLst/>
              <a:gdLst>
                <a:gd name="T0" fmla="*/ 86 w 13"/>
                <a:gd name="T1" fmla="*/ 14 h 22"/>
                <a:gd name="T2" fmla="*/ 142 w 13"/>
                <a:gd name="T3" fmla="*/ 147 h 22"/>
                <a:gd name="T4" fmla="*/ 56 w 13"/>
                <a:gd name="T5" fmla="*/ 259 h 22"/>
                <a:gd name="T6" fmla="*/ 10 w 13"/>
                <a:gd name="T7" fmla="*/ 123 h 22"/>
                <a:gd name="T8" fmla="*/ 86 w 13"/>
                <a:gd name="T9" fmla="*/ 1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2">
                  <a:moveTo>
                    <a:pt x="8" y="1"/>
                  </a:moveTo>
                  <a:cubicBezTo>
                    <a:pt x="11" y="1"/>
                    <a:pt x="13" y="6"/>
                    <a:pt x="13" y="12"/>
                  </a:cubicBezTo>
                  <a:cubicBezTo>
                    <a:pt x="12" y="17"/>
                    <a:pt x="9" y="22"/>
                    <a:pt x="5" y="21"/>
                  </a:cubicBezTo>
                  <a:cubicBezTo>
                    <a:pt x="2" y="21"/>
                    <a:pt x="0" y="16"/>
                    <a:pt x="1" y="10"/>
                  </a:cubicBezTo>
                  <a:cubicBezTo>
                    <a:pt x="1" y="5"/>
                    <a:pt x="5" y="0"/>
                    <a:pt x="8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2" name="Freeform 5953">
              <a:extLst>
                <a:ext uri="{FF2B5EF4-FFF2-40B4-BE49-F238E27FC236}">
                  <a16:creationId xmlns:a16="http://schemas.microsoft.com/office/drawing/2014/main" id="{C4381C1F-8143-4438-8B30-304B38904692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8" y="3912"/>
              <a:ext cx="20" cy="35"/>
            </a:xfrm>
            <a:custGeom>
              <a:avLst/>
              <a:gdLst>
                <a:gd name="T0" fmla="*/ 33 w 6"/>
                <a:gd name="T1" fmla="*/ 0 h 10"/>
                <a:gd name="T2" fmla="*/ 57 w 6"/>
                <a:gd name="T3" fmla="*/ 63 h 10"/>
                <a:gd name="T4" fmla="*/ 23 w 6"/>
                <a:gd name="T5" fmla="*/ 123 h 10"/>
                <a:gd name="T6" fmla="*/ 0 w 6"/>
                <a:gd name="T7" fmla="*/ 63 h 10"/>
                <a:gd name="T8" fmla="*/ 33 w 6"/>
                <a:gd name="T9" fmla="*/ 0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3" y="0"/>
                  </a:moveTo>
                  <a:cubicBezTo>
                    <a:pt x="5" y="1"/>
                    <a:pt x="6" y="3"/>
                    <a:pt x="5" y="5"/>
                  </a:cubicBezTo>
                  <a:cubicBezTo>
                    <a:pt x="5" y="8"/>
                    <a:pt x="4" y="10"/>
                    <a:pt x="2" y="10"/>
                  </a:cubicBezTo>
                  <a:cubicBezTo>
                    <a:pt x="1" y="9"/>
                    <a:pt x="0" y="7"/>
                    <a:pt x="0" y="5"/>
                  </a:cubicBezTo>
                  <a:cubicBezTo>
                    <a:pt x="0" y="2"/>
                    <a:pt x="2" y="0"/>
                    <a:pt x="3" y="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3" name="Freeform 5954">
              <a:extLst>
                <a:ext uri="{FF2B5EF4-FFF2-40B4-BE49-F238E27FC236}">
                  <a16:creationId xmlns:a16="http://schemas.microsoft.com/office/drawing/2014/main" id="{A44A38E2-3B26-426C-B61E-E48994938108}"/>
                </a:ext>
              </a:extLst>
            </p:cNvPr>
            <p:cNvSpPr>
              <a:spLocks/>
            </p:cNvSpPr>
            <p:nvPr/>
          </p:nvSpPr>
          <p:spPr bwMode="auto">
            <a:xfrm>
              <a:off x="3052" y="3719"/>
              <a:ext cx="53" cy="77"/>
            </a:xfrm>
            <a:custGeom>
              <a:avLst/>
              <a:gdLst>
                <a:gd name="T0" fmla="*/ 33 w 16"/>
                <a:gd name="T1" fmla="*/ 25 h 22"/>
                <a:gd name="T2" fmla="*/ 142 w 16"/>
                <a:gd name="T3" fmla="*/ 98 h 22"/>
                <a:gd name="T4" fmla="*/ 142 w 16"/>
                <a:gd name="T5" fmla="*/ 245 h 22"/>
                <a:gd name="T6" fmla="*/ 23 w 16"/>
                <a:gd name="T7" fmla="*/ 172 h 22"/>
                <a:gd name="T8" fmla="*/ 33 w 16"/>
                <a:gd name="T9" fmla="*/ 2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3" y="2"/>
                  </a:moveTo>
                  <a:cubicBezTo>
                    <a:pt x="6" y="0"/>
                    <a:pt x="10" y="3"/>
                    <a:pt x="13" y="8"/>
                  </a:cubicBezTo>
                  <a:cubicBezTo>
                    <a:pt x="16" y="13"/>
                    <a:pt x="16" y="18"/>
                    <a:pt x="13" y="20"/>
                  </a:cubicBezTo>
                  <a:cubicBezTo>
                    <a:pt x="10" y="22"/>
                    <a:pt x="5" y="19"/>
                    <a:pt x="2" y="14"/>
                  </a:cubicBezTo>
                  <a:cubicBezTo>
                    <a:pt x="0" y="9"/>
                    <a:pt x="0" y="4"/>
                    <a:pt x="3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4" name="Freeform 5955">
              <a:extLst>
                <a:ext uri="{FF2B5EF4-FFF2-40B4-BE49-F238E27FC236}">
                  <a16:creationId xmlns:a16="http://schemas.microsoft.com/office/drawing/2014/main" id="{DACF56CA-F8EA-496E-9249-76688EEDC1B3}"/>
                </a:ext>
              </a:extLst>
            </p:cNvPr>
            <p:cNvSpPr>
              <a:spLocks/>
            </p:cNvSpPr>
            <p:nvPr/>
          </p:nvSpPr>
          <p:spPr bwMode="auto">
            <a:xfrm>
              <a:off x="3066" y="3740"/>
              <a:ext cx="23" cy="35"/>
            </a:xfrm>
            <a:custGeom>
              <a:avLst/>
              <a:gdLst>
                <a:gd name="T0" fmla="*/ 10 w 7"/>
                <a:gd name="T1" fmla="*/ 14 h 10"/>
                <a:gd name="T2" fmla="*/ 66 w 7"/>
                <a:gd name="T3" fmla="*/ 49 h 10"/>
                <a:gd name="T4" fmla="*/ 66 w 7"/>
                <a:gd name="T5" fmla="*/ 112 h 10"/>
                <a:gd name="T6" fmla="*/ 10 w 7"/>
                <a:gd name="T7" fmla="*/ 74 h 10"/>
                <a:gd name="T8" fmla="*/ 10 w 7"/>
                <a:gd name="T9" fmla="*/ 1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1" y="1"/>
                  </a:moveTo>
                  <a:cubicBezTo>
                    <a:pt x="3" y="0"/>
                    <a:pt x="5" y="1"/>
                    <a:pt x="6" y="4"/>
                  </a:cubicBezTo>
                  <a:cubicBezTo>
                    <a:pt x="7" y="6"/>
                    <a:pt x="7" y="8"/>
                    <a:pt x="6" y="9"/>
                  </a:cubicBezTo>
                  <a:cubicBezTo>
                    <a:pt x="5" y="10"/>
                    <a:pt x="3" y="9"/>
                    <a:pt x="1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5" name="Freeform 5956">
              <a:extLst>
                <a:ext uri="{FF2B5EF4-FFF2-40B4-BE49-F238E27FC236}">
                  <a16:creationId xmlns:a16="http://schemas.microsoft.com/office/drawing/2014/main" id="{BD797DAE-FFE6-411B-B79C-BF23757703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64" y="3775"/>
              <a:ext cx="60" cy="74"/>
            </a:xfrm>
            <a:custGeom>
              <a:avLst/>
              <a:gdLst>
                <a:gd name="T0" fmla="*/ 33 w 18"/>
                <a:gd name="T1" fmla="*/ 25 h 21"/>
                <a:gd name="T2" fmla="*/ 157 w 18"/>
                <a:gd name="T3" fmla="*/ 88 h 21"/>
                <a:gd name="T4" fmla="*/ 167 w 18"/>
                <a:gd name="T5" fmla="*/ 236 h 21"/>
                <a:gd name="T6" fmla="*/ 43 w 18"/>
                <a:gd name="T7" fmla="*/ 173 h 21"/>
                <a:gd name="T8" fmla="*/ 33 w 18"/>
                <a:gd name="T9" fmla="*/ 25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8" h="21">
                  <a:moveTo>
                    <a:pt x="3" y="2"/>
                  </a:moveTo>
                  <a:cubicBezTo>
                    <a:pt x="6" y="0"/>
                    <a:pt x="11" y="2"/>
                    <a:pt x="14" y="7"/>
                  </a:cubicBezTo>
                  <a:cubicBezTo>
                    <a:pt x="17" y="12"/>
                    <a:pt x="18" y="17"/>
                    <a:pt x="15" y="19"/>
                  </a:cubicBezTo>
                  <a:cubicBezTo>
                    <a:pt x="13" y="21"/>
                    <a:pt x="8" y="19"/>
                    <a:pt x="4" y="14"/>
                  </a:cubicBezTo>
                  <a:cubicBezTo>
                    <a:pt x="1" y="9"/>
                    <a:pt x="0" y="4"/>
                    <a:pt x="3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6" name="Freeform 5957">
              <a:extLst>
                <a:ext uri="{FF2B5EF4-FFF2-40B4-BE49-F238E27FC236}">
                  <a16:creationId xmlns:a16="http://schemas.microsoft.com/office/drawing/2014/main" id="{F13F6561-CCA7-4182-83C6-5653EC590546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1" y="3796"/>
              <a:ext cx="26" cy="32"/>
            </a:xfrm>
            <a:custGeom>
              <a:avLst/>
              <a:gdLst>
                <a:gd name="T0" fmla="*/ 10 w 8"/>
                <a:gd name="T1" fmla="*/ 14 h 9"/>
                <a:gd name="T2" fmla="*/ 65 w 8"/>
                <a:gd name="T3" fmla="*/ 39 h 9"/>
                <a:gd name="T4" fmla="*/ 75 w 8"/>
                <a:gd name="T5" fmla="*/ 100 h 9"/>
                <a:gd name="T6" fmla="*/ 23 w 8"/>
                <a:gd name="T7" fmla="*/ 75 h 9"/>
                <a:gd name="T8" fmla="*/ 10 w 8"/>
                <a:gd name="T9" fmla="*/ 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1" y="1"/>
                  </a:moveTo>
                  <a:cubicBezTo>
                    <a:pt x="3" y="0"/>
                    <a:pt x="5" y="1"/>
                    <a:pt x="6" y="3"/>
                  </a:cubicBezTo>
                  <a:cubicBezTo>
                    <a:pt x="8" y="5"/>
                    <a:pt x="8" y="7"/>
                    <a:pt x="7" y="8"/>
                  </a:cubicBezTo>
                  <a:cubicBezTo>
                    <a:pt x="6" y="9"/>
                    <a:pt x="3" y="8"/>
                    <a:pt x="2" y="6"/>
                  </a:cubicBezTo>
                  <a:cubicBezTo>
                    <a:pt x="0" y="4"/>
                    <a:pt x="0" y="2"/>
                    <a:pt x="1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7" name="Freeform 5958">
              <a:extLst>
                <a:ext uri="{FF2B5EF4-FFF2-40B4-BE49-F238E27FC236}">
                  <a16:creationId xmlns:a16="http://schemas.microsoft.com/office/drawing/2014/main" id="{5D518E4A-2AE9-4273-8915-96AD0B51CA07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863"/>
              <a:ext cx="73" cy="49"/>
            </a:xfrm>
            <a:custGeom>
              <a:avLst/>
              <a:gdLst>
                <a:gd name="T0" fmla="*/ 10 w 22"/>
                <a:gd name="T1" fmla="*/ 63 h 14"/>
                <a:gd name="T2" fmla="*/ 133 w 22"/>
                <a:gd name="T3" fmla="*/ 14 h 14"/>
                <a:gd name="T4" fmla="*/ 232 w 22"/>
                <a:gd name="T5" fmla="*/ 112 h 14"/>
                <a:gd name="T6" fmla="*/ 110 w 22"/>
                <a:gd name="T7" fmla="*/ 161 h 14"/>
                <a:gd name="T8" fmla="*/ 10 w 22"/>
                <a:gd name="T9" fmla="*/ 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1" y="5"/>
                  </a:moveTo>
                  <a:cubicBezTo>
                    <a:pt x="2" y="2"/>
                    <a:pt x="7" y="0"/>
                    <a:pt x="12" y="1"/>
                  </a:cubicBezTo>
                  <a:cubicBezTo>
                    <a:pt x="18" y="2"/>
                    <a:pt x="22" y="5"/>
                    <a:pt x="21" y="9"/>
                  </a:cubicBezTo>
                  <a:cubicBezTo>
                    <a:pt x="21" y="12"/>
                    <a:pt x="16" y="14"/>
                    <a:pt x="10" y="13"/>
                  </a:cubicBezTo>
                  <a:cubicBezTo>
                    <a:pt x="4" y="12"/>
                    <a:pt x="0" y="8"/>
                    <a:pt x="1" y="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8" name="Freeform 5959">
              <a:extLst>
                <a:ext uri="{FF2B5EF4-FFF2-40B4-BE49-F238E27FC236}">
                  <a16:creationId xmlns:a16="http://schemas.microsoft.com/office/drawing/2014/main" id="{E679222D-7C89-431A-86C6-E4CF084FC30B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877"/>
              <a:ext cx="33" cy="21"/>
            </a:xfrm>
            <a:custGeom>
              <a:avLst/>
              <a:gdLst>
                <a:gd name="T0" fmla="*/ 10 w 10"/>
                <a:gd name="T1" fmla="*/ 25 h 6"/>
                <a:gd name="T2" fmla="*/ 66 w 10"/>
                <a:gd name="T3" fmla="*/ 0 h 6"/>
                <a:gd name="T4" fmla="*/ 109 w 10"/>
                <a:gd name="T5" fmla="*/ 49 h 6"/>
                <a:gd name="T6" fmla="*/ 56 w 10"/>
                <a:gd name="T7" fmla="*/ 63 h 6"/>
                <a:gd name="T8" fmla="*/ 10 w 10"/>
                <a:gd name="T9" fmla="*/ 2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1" y="2"/>
                  </a:moveTo>
                  <a:cubicBezTo>
                    <a:pt x="1" y="0"/>
                    <a:pt x="3" y="0"/>
                    <a:pt x="6" y="0"/>
                  </a:cubicBezTo>
                  <a:cubicBezTo>
                    <a:pt x="8" y="1"/>
                    <a:pt x="10" y="2"/>
                    <a:pt x="10" y="4"/>
                  </a:cubicBezTo>
                  <a:cubicBezTo>
                    <a:pt x="9" y="5"/>
                    <a:pt x="7" y="6"/>
                    <a:pt x="5" y="5"/>
                  </a:cubicBezTo>
                  <a:cubicBezTo>
                    <a:pt x="2" y="5"/>
                    <a:pt x="0" y="3"/>
                    <a:pt x="1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79" name="Freeform 5960">
              <a:extLst>
                <a:ext uri="{FF2B5EF4-FFF2-40B4-BE49-F238E27FC236}">
                  <a16:creationId xmlns:a16="http://schemas.microsoft.com/office/drawing/2014/main" id="{D495CED8-4C9C-489A-AEC4-141ECBC888E6}"/>
                </a:ext>
              </a:extLst>
            </p:cNvPr>
            <p:cNvSpPr>
              <a:spLocks/>
            </p:cNvSpPr>
            <p:nvPr/>
          </p:nvSpPr>
          <p:spPr bwMode="auto">
            <a:xfrm>
              <a:off x="3457" y="3835"/>
              <a:ext cx="69" cy="53"/>
            </a:xfrm>
            <a:custGeom>
              <a:avLst/>
              <a:gdLst>
                <a:gd name="T0" fmla="*/ 10 w 21"/>
                <a:gd name="T1" fmla="*/ 138 h 15"/>
                <a:gd name="T2" fmla="*/ 99 w 21"/>
                <a:gd name="T3" fmla="*/ 25 h 15"/>
                <a:gd name="T4" fmla="*/ 217 w 21"/>
                <a:gd name="T5" fmla="*/ 49 h 15"/>
                <a:gd name="T6" fmla="*/ 141 w 21"/>
                <a:gd name="T7" fmla="*/ 163 h 15"/>
                <a:gd name="T8" fmla="*/ 10 w 21"/>
                <a:gd name="T9" fmla="*/ 138 h 15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5">
                  <a:moveTo>
                    <a:pt x="1" y="11"/>
                  </a:moveTo>
                  <a:cubicBezTo>
                    <a:pt x="0" y="8"/>
                    <a:pt x="3" y="4"/>
                    <a:pt x="9" y="2"/>
                  </a:cubicBezTo>
                  <a:cubicBezTo>
                    <a:pt x="14" y="0"/>
                    <a:pt x="19" y="1"/>
                    <a:pt x="20" y="4"/>
                  </a:cubicBezTo>
                  <a:cubicBezTo>
                    <a:pt x="21" y="7"/>
                    <a:pt x="18" y="11"/>
                    <a:pt x="13" y="13"/>
                  </a:cubicBezTo>
                  <a:cubicBezTo>
                    <a:pt x="7" y="15"/>
                    <a:pt x="2" y="14"/>
                    <a:pt x="1" y="1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0" name="Freeform 5961">
              <a:extLst>
                <a:ext uri="{FF2B5EF4-FFF2-40B4-BE49-F238E27FC236}">
                  <a16:creationId xmlns:a16="http://schemas.microsoft.com/office/drawing/2014/main" id="{CFFE0A61-DFC2-40D3-82D8-A79A19770122}"/>
                </a:ext>
              </a:extLst>
            </p:cNvPr>
            <p:cNvSpPr>
              <a:spLocks/>
            </p:cNvSpPr>
            <p:nvPr/>
          </p:nvSpPr>
          <p:spPr bwMode="auto">
            <a:xfrm>
              <a:off x="3477" y="3849"/>
              <a:ext cx="30" cy="25"/>
            </a:xfrm>
            <a:custGeom>
              <a:avLst/>
              <a:gdLst>
                <a:gd name="T0" fmla="*/ 0 w 9"/>
                <a:gd name="T1" fmla="*/ 64 h 7"/>
                <a:gd name="T2" fmla="*/ 43 w 9"/>
                <a:gd name="T3" fmla="*/ 14 h 7"/>
                <a:gd name="T4" fmla="*/ 100 w 9"/>
                <a:gd name="T5" fmla="*/ 25 h 7"/>
                <a:gd name="T6" fmla="*/ 67 w 9"/>
                <a:gd name="T7" fmla="*/ 75 h 7"/>
                <a:gd name="T8" fmla="*/ 0 w 9"/>
                <a:gd name="T9" fmla="*/ 64 h 7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7">
                  <a:moveTo>
                    <a:pt x="0" y="5"/>
                  </a:moveTo>
                  <a:cubicBezTo>
                    <a:pt x="0" y="4"/>
                    <a:pt x="1" y="2"/>
                    <a:pt x="4" y="1"/>
                  </a:cubicBezTo>
                  <a:cubicBezTo>
                    <a:pt x="6" y="0"/>
                    <a:pt x="8" y="1"/>
                    <a:pt x="9" y="2"/>
                  </a:cubicBezTo>
                  <a:cubicBezTo>
                    <a:pt x="9" y="4"/>
                    <a:pt x="8" y="5"/>
                    <a:pt x="6" y="6"/>
                  </a:cubicBezTo>
                  <a:cubicBezTo>
                    <a:pt x="3" y="7"/>
                    <a:pt x="1" y="7"/>
                    <a:pt x="0" y="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1" name="Freeform 5962">
              <a:extLst>
                <a:ext uri="{FF2B5EF4-FFF2-40B4-BE49-F238E27FC236}">
                  <a16:creationId xmlns:a16="http://schemas.microsoft.com/office/drawing/2014/main" id="{C56A5C9C-E612-478A-BDF6-8DD812FAF816}"/>
                </a:ext>
              </a:extLst>
            </p:cNvPr>
            <p:cNvSpPr>
              <a:spLocks/>
            </p:cNvSpPr>
            <p:nvPr/>
          </p:nvSpPr>
          <p:spPr bwMode="auto">
            <a:xfrm>
              <a:off x="3579" y="3719"/>
              <a:ext cx="53" cy="74"/>
            </a:xfrm>
            <a:custGeom>
              <a:avLst/>
              <a:gdLst>
                <a:gd name="T0" fmla="*/ 23 w 16"/>
                <a:gd name="T1" fmla="*/ 236 h 21"/>
                <a:gd name="T2" fmla="*/ 23 w 16"/>
                <a:gd name="T3" fmla="*/ 88 h 21"/>
                <a:gd name="T4" fmla="*/ 142 w 16"/>
                <a:gd name="T5" fmla="*/ 14 h 21"/>
                <a:gd name="T6" fmla="*/ 142 w 16"/>
                <a:gd name="T7" fmla="*/ 162 h 21"/>
                <a:gd name="T8" fmla="*/ 23 w 16"/>
                <a:gd name="T9" fmla="*/ 23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2" y="19"/>
                  </a:moveTo>
                  <a:cubicBezTo>
                    <a:pt x="0" y="17"/>
                    <a:pt x="0" y="12"/>
                    <a:pt x="2" y="7"/>
                  </a:cubicBezTo>
                  <a:cubicBezTo>
                    <a:pt x="5" y="2"/>
                    <a:pt x="10" y="0"/>
                    <a:pt x="13" y="1"/>
                  </a:cubicBezTo>
                  <a:cubicBezTo>
                    <a:pt x="16" y="3"/>
                    <a:pt x="16" y="8"/>
                    <a:pt x="13" y="13"/>
                  </a:cubicBezTo>
                  <a:cubicBezTo>
                    <a:pt x="10" y="18"/>
                    <a:pt x="5" y="21"/>
                    <a:pt x="2" y="1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2" name="Freeform 5963">
              <a:extLst>
                <a:ext uri="{FF2B5EF4-FFF2-40B4-BE49-F238E27FC236}">
                  <a16:creationId xmlns:a16="http://schemas.microsoft.com/office/drawing/2014/main" id="{8A807A0C-B177-429F-9A67-6721387412CF}"/>
                </a:ext>
              </a:extLst>
            </p:cNvPr>
            <p:cNvSpPr>
              <a:spLocks/>
            </p:cNvSpPr>
            <p:nvPr/>
          </p:nvSpPr>
          <p:spPr bwMode="auto">
            <a:xfrm>
              <a:off x="3592" y="3740"/>
              <a:ext cx="23" cy="32"/>
            </a:xfrm>
            <a:custGeom>
              <a:avLst/>
              <a:gdLst>
                <a:gd name="T0" fmla="*/ 10 w 7"/>
                <a:gd name="T1" fmla="*/ 100 h 9"/>
                <a:gd name="T2" fmla="*/ 10 w 7"/>
                <a:gd name="T3" fmla="*/ 39 h 9"/>
                <a:gd name="T4" fmla="*/ 66 w 7"/>
                <a:gd name="T5" fmla="*/ 0 h 9"/>
                <a:gd name="T6" fmla="*/ 66 w 7"/>
                <a:gd name="T7" fmla="*/ 75 h 9"/>
                <a:gd name="T8" fmla="*/ 10 w 7"/>
                <a:gd name="T9" fmla="*/ 100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9">
                  <a:moveTo>
                    <a:pt x="1" y="8"/>
                  </a:moveTo>
                  <a:cubicBezTo>
                    <a:pt x="0" y="7"/>
                    <a:pt x="0" y="5"/>
                    <a:pt x="1" y="3"/>
                  </a:cubicBezTo>
                  <a:cubicBezTo>
                    <a:pt x="3" y="1"/>
                    <a:pt x="5" y="0"/>
                    <a:pt x="6" y="0"/>
                  </a:cubicBezTo>
                  <a:cubicBezTo>
                    <a:pt x="7" y="1"/>
                    <a:pt x="7" y="3"/>
                    <a:pt x="6" y="6"/>
                  </a:cubicBezTo>
                  <a:cubicBezTo>
                    <a:pt x="5" y="8"/>
                    <a:pt x="3" y="9"/>
                    <a:pt x="1" y="8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3" name="Freeform 5964">
              <a:extLst>
                <a:ext uri="{FF2B5EF4-FFF2-40B4-BE49-F238E27FC236}">
                  <a16:creationId xmlns:a16="http://schemas.microsoft.com/office/drawing/2014/main" id="{F5320676-FC2F-413E-8316-3876815E743C}"/>
                </a:ext>
              </a:extLst>
            </p:cNvPr>
            <p:cNvSpPr>
              <a:spLocks/>
            </p:cNvSpPr>
            <p:nvPr/>
          </p:nvSpPr>
          <p:spPr bwMode="auto">
            <a:xfrm>
              <a:off x="3619" y="3547"/>
              <a:ext cx="42" cy="74"/>
            </a:xfrm>
            <a:custGeom>
              <a:avLst/>
              <a:gdLst>
                <a:gd name="T0" fmla="*/ 61 w 13"/>
                <a:gd name="T1" fmla="*/ 261 h 21"/>
                <a:gd name="T2" fmla="*/ 10 w 13"/>
                <a:gd name="T3" fmla="*/ 123 h 21"/>
                <a:gd name="T4" fmla="*/ 74 w 13"/>
                <a:gd name="T5" fmla="*/ 14 h 21"/>
                <a:gd name="T6" fmla="*/ 136 w 13"/>
                <a:gd name="T7" fmla="*/ 137 h 21"/>
                <a:gd name="T8" fmla="*/ 61 w 13"/>
                <a:gd name="T9" fmla="*/ 261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3" h="21">
                  <a:moveTo>
                    <a:pt x="6" y="21"/>
                  </a:moveTo>
                  <a:cubicBezTo>
                    <a:pt x="3" y="21"/>
                    <a:pt x="0" y="16"/>
                    <a:pt x="1" y="10"/>
                  </a:cubicBezTo>
                  <a:cubicBezTo>
                    <a:pt x="1" y="5"/>
                    <a:pt x="4" y="0"/>
                    <a:pt x="7" y="1"/>
                  </a:cubicBezTo>
                  <a:cubicBezTo>
                    <a:pt x="10" y="1"/>
                    <a:pt x="13" y="5"/>
                    <a:pt x="13" y="11"/>
                  </a:cubicBezTo>
                  <a:cubicBezTo>
                    <a:pt x="12" y="17"/>
                    <a:pt x="9" y="21"/>
                    <a:pt x="6" y="2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4" name="Freeform 5965">
              <a:extLst>
                <a:ext uri="{FF2B5EF4-FFF2-40B4-BE49-F238E27FC236}">
                  <a16:creationId xmlns:a16="http://schemas.microsoft.com/office/drawing/2014/main" id="{171E6C3C-A0B6-40ED-B469-15F7904CC847}"/>
                </a:ext>
              </a:extLst>
            </p:cNvPr>
            <p:cNvSpPr>
              <a:spLocks/>
            </p:cNvSpPr>
            <p:nvPr/>
          </p:nvSpPr>
          <p:spPr bwMode="auto">
            <a:xfrm>
              <a:off x="3632" y="3568"/>
              <a:ext cx="16" cy="32"/>
            </a:xfrm>
            <a:custGeom>
              <a:avLst/>
              <a:gdLst>
                <a:gd name="T0" fmla="*/ 19 w 5"/>
                <a:gd name="T1" fmla="*/ 114 h 9"/>
                <a:gd name="T2" fmla="*/ 0 w 5"/>
                <a:gd name="T3" fmla="*/ 64 h 9"/>
                <a:gd name="T4" fmla="*/ 32 w 5"/>
                <a:gd name="T5" fmla="*/ 0 h 9"/>
                <a:gd name="T6" fmla="*/ 51 w 5"/>
                <a:gd name="T7" fmla="*/ 64 h 9"/>
                <a:gd name="T8" fmla="*/ 19 w 5"/>
                <a:gd name="T9" fmla="*/ 1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5" h="9">
                  <a:moveTo>
                    <a:pt x="2" y="9"/>
                  </a:moveTo>
                  <a:cubicBezTo>
                    <a:pt x="1" y="9"/>
                    <a:pt x="0" y="7"/>
                    <a:pt x="0" y="5"/>
                  </a:cubicBezTo>
                  <a:cubicBezTo>
                    <a:pt x="0" y="2"/>
                    <a:pt x="1" y="0"/>
                    <a:pt x="3" y="0"/>
                  </a:cubicBezTo>
                  <a:cubicBezTo>
                    <a:pt x="4" y="0"/>
                    <a:pt x="5" y="2"/>
                    <a:pt x="5" y="5"/>
                  </a:cubicBezTo>
                  <a:cubicBezTo>
                    <a:pt x="5" y="7"/>
                    <a:pt x="4" y="9"/>
                    <a:pt x="2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5" name="Freeform 5966">
              <a:extLst>
                <a:ext uri="{FF2B5EF4-FFF2-40B4-BE49-F238E27FC236}">
                  <a16:creationId xmlns:a16="http://schemas.microsoft.com/office/drawing/2014/main" id="{D401617B-176D-4559-90FB-264FBE29340D}"/>
                </a:ext>
              </a:extLst>
            </p:cNvPr>
            <p:cNvSpPr>
              <a:spLocks/>
            </p:cNvSpPr>
            <p:nvPr/>
          </p:nvSpPr>
          <p:spPr bwMode="auto">
            <a:xfrm>
              <a:off x="3546" y="3382"/>
              <a:ext cx="53" cy="74"/>
            </a:xfrm>
            <a:custGeom>
              <a:avLst/>
              <a:gdLst>
                <a:gd name="T0" fmla="*/ 152 w 16"/>
                <a:gd name="T1" fmla="*/ 236 h 21"/>
                <a:gd name="T2" fmla="*/ 33 w 16"/>
                <a:gd name="T3" fmla="*/ 173 h 21"/>
                <a:gd name="T4" fmla="*/ 23 w 16"/>
                <a:gd name="T5" fmla="*/ 25 h 21"/>
                <a:gd name="T6" fmla="*/ 142 w 16"/>
                <a:gd name="T7" fmla="*/ 88 h 21"/>
                <a:gd name="T8" fmla="*/ 152 w 16"/>
                <a:gd name="T9" fmla="*/ 236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14" y="19"/>
                  </a:moveTo>
                  <a:cubicBezTo>
                    <a:pt x="11" y="21"/>
                    <a:pt x="6" y="19"/>
                    <a:pt x="3" y="14"/>
                  </a:cubicBezTo>
                  <a:cubicBezTo>
                    <a:pt x="0" y="9"/>
                    <a:pt x="0" y="4"/>
                    <a:pt x="2" y="2"/>
                  </a:cubicBezTo>
                  <a:cubicBezTo>
                    <a:pt x="5" y="0"/>
                    <a:pt x="10" y="3"/>
                    <a:pt x="13" y="7"/>
                  </a:cubicBezTo>
                  <a:cubicBezTo>
                    <a:pt x="16" y="12"/>
                    <a:pt x="16" y="18"/>
                    <a:pt x="14" y="1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6" name="Freeform 5967">
              <a:extLst>
                <a:ext uri="{FF2B5EF4-FFF2-40B4-BE49-F238E27FC236}">
                  <a16:creationId xmlns:a16="http://schemas.microsoft.com/office/drawing/2014/main" id="{7B2FEB9A-07B9-4926-AF1D-1E5547E7FD72}"/>
                </a:ext>
              </a:extLst>
            </p:cNvPr>
            <p:cNvSpPr>
              <a:spLocks/>
            </p:cNvSpPr>
            <p:nvPr/>
          </p:nvSpPr>
          <p:spPr bwMode="auto">
            <a:xfrm>
              <a:off x="3559" y="3403"/>
              <a:ext cx="27" cy="32"/>
            </a:xfrm>
            <a:custGeom>
              <a:avLst/>
              <a:gdLst>
                <a:gd name="T0" fmla="*/ 81 w 8"/>
                <a:gd name="T1" fmla="*/ 114 h 9"/>
                <a:gd name="T2" fmla="*/ 24 w 8"/>
                <a:gd name="T3" fmla="*/ 75 h 9"/>
                <a:gd name="T4" fmla="*/ 24 w 8"/>
                <a:gd name="T5" fmla="*/ 14 h 9"/>
                <a:gd name="T6" fmla="*/ 68 w 8"/>
                <a:gd name="T7" fmla="*/ 39 h 9"/>
                <a:gd name="T8" fmla="*/ 81 w 8"/>
                <a:gd name="T9" fmla="*/ 114 h 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8" h="9">
                  <a:moveTo>
                    <a:pt x="7" y="9"/>
                  </a:moveTo>
                  <a:cubicBezTo>
                    <a:pt x="5" y="9"/>
                    <a:pt x="3" y="8"/>
                    <a:pt x="2" y="6"/>
                  </a:cubicBezTo>
                  <a:cubicBezTo>
                    <a:pt x="0" y="4"/>
                    <a:pt x="0" y="2"/>
                    <a:pt x="2" y="1"/>
                  </a:cubicBezTo>
                  <a:cubicBezTo>
                    <a:pt x="3" y="0"/>
                    <a:pt x="5" y="1"/>
                    <a:pt x="6" y="3"/>
                  </a:cubicBezTo>
                  <a:cubicBezTo>
                    <a:pt x="8" y="5"/>
                    <a:pt x="8" y="8"/>
                    <a:pt x="7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7" name="Freeform 5968">
              <a:extLst>
                <a:ext uri="{FF2B5EF4-FFF2-40B4-BE49-F238E27FC236}">
                  <a16:creationId xmlns:a16="http://schemas.microsoft.com/office/drawing/2014/main" id="{1DBF190B-DBD9-4241-8B2C-AD06E1D64AE9}"/>
                </a:ext>
              </a:extLst>
            </p:cNvPr>
            <p:cNvSpPr>
              <a:spLocks/>
            </p:cNvSpPr>
            <p:nvPr/>
          </p:nvSpPr>
          <p:spPr bwMode="auto">
            <a:xfrm>
              <a:off x="3289" y="3312"/>
              <a:ext cx="70" cy="49"/>
            </a:xfrm>
            <a:custGeom>
              <a:avLst/>
              <a:gdLst>
                <a:gd name="T0" fmla="*/ 223 w 21"/>
                <a:gd name="T1" fmla="*/ 63 h 14"/>
                <a:gd name="T2" fmla="*/ 133 w 21"/>
                <a:gd name="T3" fmla="*/ 161 h 14"/>
                <a:gd name="T4" fmla="*/ 0 w 21"/>
                <a:gd name="T5" fmla="*/ 112 h 14"/>
                <a:gd name="T6" fmla="*/ 100 w 21"/>
                <a:gd name="T7" fmla="*/ 14 h 14"/>
                <a:gd name="T8" fmla="*/ 223 w 21"/>
                <a:gd name="T9" fmla="*/ 63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1" h="14">
                  <a:moveTo>
                    <a:pt x="20" y="5"/>
                  </a:moveTo>
                  <a:cubicBezTo>
                    <a:pt x="21" y="8"/>
                    <a:pt x="17" y="12"/>
                    <a:pt x="12" y="13"/>
                  </a:cubicBezTo>
                  <a:cubicBezTo>
                    <a:pt x="6" y="14"/>
                    <a:pt x="1" y="12"/>
                    <a:pt x="0" y="9"/>
                  </a:cubicBezTo>
                  <a:cubicBezTo>
                    <a:pt x="0" y="6"/>
                    <a:pt x="4" y="2"/>
                    <a:pt x="9" y="1"/>
                  </a:cubicBezTo>
                  <a:cubicBezTo>
                    <a:pt x="15" y="0"/>
                    <a:pt x="20" y="1"/>
                    <a:pt x="20" y="5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8" name="Freeform 5969">
              <a:extLst>
                <a:ext uri="{FF2B5EF4-FFF2-40B4-BE49-F238E27FC236}">
                  <a16:creationId xmlns:a16="http://schemas.microsoft.com/office/drawing/2014/main" id="{52BAC6A8-C182-409B-9A3E-82A46FF6FE66}"/>
                </a:ext>
              </a:extLst>
            </p:cNvPr>
            <p:cNvSpPr>
              <a:spLocks/>
            </p:cNvSpPr>
            <p:nvPr/>
          </p:nvSpPr>
          <p:spPr bwMode="auto">
            <a:xfrm>
              <a:off x="3309" y="3326"/>
              <a:ext cx="30" cy="21"/>
            </a:xfrm>
            <a:custGeom>
              <a:avLst/>
              <a:gdLst>
                <a:gd name="T0" fmla="*/ 100 w 9"/>
                <a:gd name="T1" fmla="*/ 25 h 6"/>
                <a:gd name="T2" fmla="*/ 57 w 9"/>
                <a:gd name="T3" fmla="*/ 74 h 6"/>
                <a:gd name="T4" fmla="*/ 0 w 9"/>
                <a:gd name="T5" fmla="*/ 49 h 6"/>
                <a:gd name="T6" fmla="*/ 43 w 9"/>
                <a:gd name="T7" fmla="*/ 0 h 6"/>
                <a:gd name="T8" fmla="*/ 100 w 9"/>
                <a:gd name="T9" fmla="*/ 2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6">
                  <a:moveTo>
                    <a:pt x="9" y="2"/>
                  </a:moveTo>
                  <a:cubicBezTo>
                    <a:pt x="9" y="3"/>
                    <a:pt x="8" y="5"/>
                    <a:pt x="5" y="6"/>
                  </a:cubicBezTo>
                  <a:cubicBezTo>
                    <a:pt x="3" y="6"/>
                    <a:pt x="0" y="5"/>
                    <a:pt x="0" y="4"/>
                  </a:cubicBezTo>
                  <a:cubicBezTo>
                    <a:pt x="0" y="3"/>
                    <a:pt x="1" y="1"/>
                    <a:pt x="4" y="0"/>
                  </a:cubicBezTo>
                  <a:cubicBezTo>
                    <a:pt x="6" y="0"/>
                    <a:pt x="9" y="0"/>
                    <a:pt x="9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89" name="Freeform 5970">
              <a:extLst>
                <a:ext uri="{FF2B5EF4-FFF2-40B4-BE49-F238E27FC236}">
                  <a16:creationId xmlns:a16="http://schemas.microsoft.com/office/drawing/2014/main" id="{BA0FBC31-4B8F-41C8-B0BD-05CB2BCB0E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418" y="3315"/>
              <a:ext cx="72" cy="50"/>
            </a:xfrm>
            <a:custGeom>
              <a:avLst/>
              <a:gdLst>
                <a:gd name="T0" fmla="*/ 226 w 22"/>
                <a:gd name="T1" fmla="*/ 129 h 14"/>
                <a:gd name="T2" fmla="*/ 95 w 22"/>
                <a:gd name="T3" fmla="*/ 164 h 14"/>
                <a:gd name="T4" fmla="*/ 10 w 22"/>
                <a:gd name="T5" fmla="*/ 64 h 14"/>
                <a:gd name="T6" fmla="*/ 128 w 22"/>
                <a:gd name="T7" fmla="*/ 14 h 14"/>
                <a:gd name="T8" fmla="*/ 226 w 22"/>
                <a:gd name="T9" fmla="*/ 129 h 14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2" h="14">
                  <a:moveTo>
                    <a:pt x="21" y="10"/>
                  </a:moveTo>
                  <a:cubicBezTo>
                    <a:pt x="20" y="13"/>
                    <a:pt x="15" y="14"/>
                    <a:pt x="9" y="13"/>
                  </a:cubicBezTo>
                  <a:cubicBezTo>
                    <a:pt x="4" y="11"/>
                    <a:pt x="0" y="8"/>
                    <a:pt x="1" y="5"/>
                  </a:cubicBezTo>
                  <a:cubicBezTo>
                    <a:pt x="2" y="1"/>
                    <a:pt x="7" y="0"/>
                    <a:pt x="12" y="1"/>
                  </a:cubicBezTo>
                  <a:cubicBezTo>
                    <a:pt x="18" y="3"/>
                    <a:pt x="22" y="7"/>
                    <a:pt x="21" y="1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0" name="Freeform 5971">
              <a:extLst>
                <a:ext uri="{FF2B5EF4-FFF2-40B4-BE49-F238E27FC236}">
                  <a16:creationId xmlns:a16="http://schemas.microsoft.com/office/drawing/2014/main" id="{52DE23A8-CD7C-4AA5-A8CE-6055D420BDAA}"/>
                </a:ext>
              </a:extLst>
            </p:cNvPr>
            <p:cNvSpPr>
              <a:spLocks/>
            </p:cNvSpPr>
            <p:nvPr/>
          </p:nvSpPr>
          <p:spPr bwMode="auto">
            <a:xfrm>
              <a:off x="3438" y="3329"/>
              <a:ext cx="33" cy="22"/>
            </a:xfrm>
            <a:custGeom>
              <a:avLst/>
              <a:gdLst>
                <a:gd name="T0" fmla="*/ 99 w 10"/>
                <a:gd name="T1" fmla="*/ 55 h 6"/>
                <a:gd name="T2" fmla="*/ 43 w 10"/>
                <a:gd name="T3" fmla="*/ 81 h 6"/>
                <a:gd name="T4" fmla="*/ 0 w 10"/>
                <a:gd name="T5" fmla="*/ 26 h 6"/>
                <a:gd name="T6" fmla="*/ 56 w 10"/>
                <a:gd name="T7" fmla="*/ 15 h 6"/>
                <a:gd name="T8" fmla="*/ 99 w 10"/>
                <a:gd name="T9" fmla="*/ 55 h 6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0" h="6">
                  <a:moveTo>
                    <a:pt x="9" y="4"/>
                  </a:moveTo>
                  <a:cubicBezTo>
                    <a:pt x="9" y="6"/>
                    <a:pt x="7" y="6"/>
                    <a:pt x="4" y="6"/>
                  </a:cubicBezTo>
                  <a:cubicBezTo>
                    <a:pt x="2" y="5"/>
                    <a:pt x="0" y="3"/>
                    <a:pt x="0" y="2"/>
                  </a:cubicBezTo>
                  <a:cubicBezTo>
                    <a:pt x="1" y="1"/>
                    <a:pt x="3" y="0"/>
                    <a:pt x="5" y="1"/>
                  </a:cubicBezTo>
                  <a:cubicBezTo>
                    <a:pt x="8" y="1"/>
                    <a:pt x="10" y="3"/>
                    <a:pt x="9" y="4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1" name="Freeform 5972">
              <a:extLst>
                <a:ext uri="{FF2B5EF4-FFF2-40B4-BE49-F238E27FC236}">
                  <a16:creationId xmlns:a16="http://schemas.microsoft.com/office/drawing/2014/main" id="{30BD1A63-396A-4832-9244-A4EE9F3C3A11}"/>
                </a:ext>
              </a:extLst>
            </p:cNvPr>
            <p:cNvSpPr>
              <a:spLocks/>
            </p:cNvSpPr>
            <p:nvPr/>
          </p:nvSpPr>
          <p:spPr bwMode="auto">
            <a:xfrm>
              <a:off x="3092" y="3614"/>
              <a:ext cx="49" cy="77"/>
            </a:xfrm>
            <a:custGeom>
              <a:avLst/>
              <a:gdLst>
                <a:gd name="T0" fmla="*/ 108 w 15"/>
                <a:gd name="T1" fmla="*/ 259 h 22"/>
                <a:gd name="T2" fmla="*/ 23 w 15"/>
                <a:gd name="T3" fmla="*/ 147 h 22"/>
                <a:gd name="T4" fmla="*/ 52 w 15"/>
                <a:gd name="T5" fmla="*/ 14 h 22"/>
                <a:gd name="T6" fmla="*/ 137 w 15"/>
                <a:gd name="T7" fmla="*/ 123 h 22"/>
                <a:gd name="T8" fmla="*/ 108 w 15"/>
                <a:gd name="T9" fmla="*/ 259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10" y="21"/>
                  </a:moveTo>
                  <a:cubicBezTo>
                    <a:pt x="7" y="22"/>
                    <a:pt x="3" y="18"/>
                    <a:pt x="2" y="12"/>
                  </a:cubicBezTo>
                  <a:cubicBezTo>
                    <a:pt x="0" y="7"/>
                    <a:pt x="2" y="2"/>
                    <a:pt x="5" y="1"/>
                  </a:cubicBezTo>
                  <a:cubicBezTo>
                    <a:pt x="8" y="0"/>
                    <a:pt x="12" y="4"/>
                    <a:pt x="13" y="10"/>
                  </a:cubicBezTo>
                  <a:cubicBezTo>
                    <a:pt x="15" y="15"/>
                    <a:pt x="13" y="20"/>
                    <a:pt x="10" y="2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2" name="Freeform 5973">
              <a:extLst>
                <a:ext uri="{FF2B5EF4-FFF2-40B4-BE49-F238E27FC236}">
                  <a16:creationId xmlns:a16="http://schemas.microsoft.com/office/drawing/2014/main" id="{ED5BB52A-BEBD-4A42-AF49-34AFD4BEA14B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5" y="3635"/>
              <a:ext cx="23" cy="35"/>
            </a:xfrm>
            <a:custGeom>
              <a:avLst/>
              <a:gdLst>
                <a:gd name="T0" fmla="*/ 43 w 7"/>
                <a:gd name="T1" fmla="*/ 112 h 10"/>
                <a:gd name="T2" fmla="*/ 10 w 7"/>
                <a:gd name="T3" fmla="*/ 74 h 10"/>
                <a:gd name="T4" fmla="*/ 23 w 7"/>
                <a:gd name="T5" fmla="*/ 0 h 10"/>
                <a:gd name="T6" fmla="*/ 66 w 7"/>
                <a:gd name="T7" fmla="*/ 49 h 10"/>
                <a:gd name="T8" fmla="*/ 43 w 7"/>
                <a:gd name="T9" fmla="*/ 1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4" y="9"/>
                  </a:moveTo>
                  <a:cubicBezTo>
                    <a:pt x="3" y="10"/>
                    <a:pt x="1" y="8"/>
                    <a:pt x="1" y="6"/>
                  </a:cubicBezTo>
                  <a:cubicBezTo>
                    <a:pt x="0" y="3"/>
                    <a:pt x="1" y="1"/>
                    <a:pt x="2" y="0"/>
                  </a:cubicBezTo>
                  <a:cubicBezTo>
                    <a:pt x="4" y="0"/>
                    <a:pt x="6" y="2"/>
                    <a:pt x="6" y="4"/>
                  </a:cubicBezTo>
                  <a:cubicBezTo>
                    <a:pt x="7" y="7"/>
                    <a:pt x="6" y="9"/>
                    <a:pt x="4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3" name="Freeform 5974">
              <a:extLst>
                <a:ext uri="{FF2B5EF4-FFF2-40B4-BE49-F238E27FC236}">
                  <a16:creationId xmlns:a16="http://schemas.microsoft.com/office/drawing/2014/main" id="{1CB85068-EB8C-442F-9157-F5BDCA014921}"/>
                </a:ext>
              </a:extLst>
            </p:cNvPr>
            <p:cNvSpPr>
              <a:spLocks/>
            </p:cNvSpPr>
            <p:nvPr/>
          </p:nvSpPr>
          <p:spPr bwMode="auto">
            <a:xfrm>
              <a:off x="3118" y="3438"/>
              <a:ext cx="53" cy="74"/>
            </a:xfrm>
            <a:custGeom>
              <a:avLst/>
              <a:gdLst>
                <a:gd name="T0" fmla="*/ 33 w 16"/>
                <a:gd name="T1" fmla="*/ 247 h 21"/>
                <a:gd name="T2" fmla="*/ 33 w 16"/>
                <a:gd name="T3" fmla="*/ 99 h 21"/>
                <a:gd name="T4" fmla="*/ 142 w 16"/>
                <a:gd name="T5" fmla="*/ 25 h 21"/>
                <a:gd name="T6" fmla="*/ 142 w 16"/>
                <a:gd name="T7" fmla="*/ 173 h 21"/>
                <a:gd name="T8" fmla="*/ 33 w 16"/>
                <a:gd name="T9" fmla="*/ 247 h 21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1">
                  <a:moveTo>
                    <a:pt x="3" y="20"/>
                  </a:moveTo>
                  <a:cubicBezTo>
                    <a:pt x="0" y="18"/>
                    <a:pt x="0" y="13"/>
                    <a:pt x="3" y="8"/>
                  </a:cubicBezTo>
                  <a:cubicBezTo>
                    <a:pt x="5" y="3"/>
                    <a:pt x="10" y="0"/>
                    <a:pt x="13" y="2"/>
                  </a:cubicBezTo>
                  <a:cubicBezTo>
                    <a:pt x="16" y="3"/>
                    <a:pt x="16" y="9"/>
                    <a:pt x="13" y="14"/>
                  </a:cubicBezTo>
                  <a:cubicBezTo>
                    <a:pt x="10" y="19"/>
                    <a:pt x="6" y="21"/>
                    <a:pt x="3" y="20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4" name="Freeform 5975">
              <a:extLst>
                <a:ext uri="{FF2B5EF4-FFF2-40B4-BE49-F238E27FC236}">
                  <a16:creationId xmlns:a16="http://schemas.microsoft.com/office/drawing/2014/main" id="{F37E3DF4-2CC1-4FE8-A063-222FA363FDC5}"/>
                </a:ext>
              </a:extLst>
            </p:cNvPr>
            <p:cNvSpPr>
              <a:spLocks/>
            </p:cNvSpPr>
            <p:nvPr/>
          </p:nvSpPr>
          <p:spPr bwMode="auto">
            <a:xfrm>
              <a:off x="3131" y="3459"/>
              <a:ext cx="23" cy="35"/>
            </a:xfrm>
            <a:custGeom>
              <a:avLst/>
              <a:gdLst>
                <a:gd name="T0" fmla="*/ 23 w 7"/>
                <a:gd name="T1" fmla="*/ 112 h 10"/>
                <a:gd name="T2" fmla="*/ 10 w 7"/>
                <a:gd name="T3" fmla="*/ 39 h 10"/>
                <a:gd name="T4" fmla="*/ 66 w 7"/>
                <a:gd name="T5" fmla="*/ 14 h 10"/>
                <a:gd name="T6" fmla="*/ 66 w 7"/>
                <a:gd name="T7" fmla="*/ 74 h 10"/>
                <a:gd name="T8" fmla="*/ 23 w 7"/>
                <a:gd name="T9" fmla="*/ 112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2" y="9"/>
                  </a:moveTo>
                  <a:cubicBezTo>
                    <a:pt x="0" y="8"/>
                    <a:pt x="0" y="6"/>
                    <a:pt x="1" y="3"/>
                  </a:cubicBezTo>
                  <a:cubicBezTo>
                    <a:pt x="3" y="1"/>
                    <a:pt x="5" y="0"/>
                    <a:pt x="6" y="1"/>
                  </a:cubicBezTo>
                  <a:cubicBezTo>
                    <a:pt x="7" y="1"/>
                    <a:pt x="7" y="4"/>
                    <a:pt x="6" y="6"/>
                  </a:cubicBezTo>
                  <a:cubicBezTo>
                    <a:pt x="5" y="8"/>
                    <a:pt x="3" y="10"/>
                    <a:pt x="2" y="9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5" name="Freeform 5976">
              <a:extLst>
                <a:ext uri="{FF2B5EF4-FFF2-40B4-BE49-F238E27FC236}">
                  <a16:creationId xmlns:a16="http://schemas.microsoft.com/office/drawing/2014/main" id="{66104E85-8259-41BD-9F47-DC4EE138898C}"/>
                </a:ext>
              </a:extLst>
            </p:cNvPr>
            <p:cNvSpPr>
              <a:spLocks/>
            </p:cNvSpPr>
            <p:nvPr/>
          </p:nvSpPr>
          <p:spPr bwMode="auto">
            <a:xfrm>
              <a:off x="3187" y="3354"/>
              <a:ext cx="66" cy="63"/>
            </a:xfrm>
            <a:custGeom>
              <a:avLst/>
              <a:gdLst>
                <a:gd name="T0" fmla="*/ 195 w 20"/>
                <a:gd name="T1" fmla="*/ 25 h 18"/>
                <a:gd name="T2" fmla="*/ 142 w 20"/>
                <a:gd name="T3" fmla="*/ 161 h 18"/>
                <a:gd name="T4" fmla="*/ 23 w 20"/>
                <a:gd name="T5" fmla="*/ 186 h 18"/>
                <a:gd name="T6" fmla="*/ 66 w 20"/>
                <a:gd name="T7" fmla="*/ 49 h 18"/>
                <a:gd name="T8" fmla="*/ 195 w 20"/>
                <a:gd name="T9" fmla="*/ 2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20" h="18">
                  <a:moveTo>
                    <a:pt x="18" y="2"/>
                  </a:moveTo>
                  <a:cubicBezTo>
                    <a:pt x="20" y="5"/>
                    <a:pt x="18" y="10"/>
                    <a:pt x="13" y="13"/>
                  </a:cubicBezTo>
                  <a:cubicBezTo>
                    <a:pt x="9" y="17"/>
                    <a:pt x="4" y="18"/>
                    <a:pt x="2" y="15"/>
                  </a:cubicBezTo>
                  <a:cubicBezTo>
                    <a:pt x="0" y="13"/>
                    <a:pt x="1" y="8"/>
                    <a:pt x="6" y="4"/>
                  </a:cubicBezTo>
                  <a:cubicBezTo>
                    <a:pt x="10" y="1"/>
                    <a:pt x="15" y="0"/>
                    <a:pt x="18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6" name="Freeform 5977">
              <a:extLst>
                <a:ext uri="{FF2B5EF4-FFF2-40B4-BE49-F238E27FC236}">
                  <a16:creationId xmlns:a16="http://schemas.microsoft.com/office/drawing/2014/main" id="{33962AEA-B389-4A6B-8BD0-42A4A8611D51}"/>
                </a:ext>
              </a:extLst>
            </p:cNvPr>
            <p:cNvSpPr>
              <a:spLocks/>
            </p:cNvSpPr>
            <p:nvPr/>
          </p:nvSpPr>
          <p:spPr bwMode="auto">
            <a:xfrm>
              <a:off x="3204" y="3372"/>
              <a:ext cx="29" cy="28"/>
            </a:xfrm>
            <a:custGeom>
              <a:avLst/>
              <a:gdLst>
                <a:gd name="T0" fmla="*/ 84 w 9"/>
                <a:gd name="T1" fmla="*/ 14 h 8"/>
                <a:gd name="T2" fmla="*/ 61 w 9"/>
                <a:gd name="T3" fmla="*/ 74 h 8"/>
                <a:gd name="T4" fmla="*/ 10 w 9"/>
                <a:gd name="T5" fmla="*/ 88 h 8"/>
                <a:gd name="T6" fmla="*/ 32 w 9"/>
                <a:gd name="T7" fmla="*/ 25 h 8"/>
                <a:gd name="T8" fmla="*/ 84 w 9"/>
                <a:gd name="T9" fmla="*/ 14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1"/>
                  </a:moveTo>
                  <a:cubicBezTo>
                    <a:pt x="9" y="2"/>
                    <a:pt x="8" y="4"/>
                    <a:pt x="6" y="6"/>
                  </a:cubicBezTo>
                  <a:cubicBezTo>
                    <a:pt x="4" y="7"/>
                    <a:pt x="2" y="8"/>
                    <a:pt x="1" y="7"/>
                  </a:cubicBezTo>
                  <a:cubicBezTo>
                    <a:pt x="0" y="6"/>
                    <a:pt x="1" y="3"/>
                    <a:pt x="3" y="2"/>
                  </a:cubicBezTo>
                  <a:cubicBezTo>
                    <a:pt x="5" y="0"/>
                    <a:pt x="7" y="0"/>
                    <a:pt x="8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7" name="Freeform 5978">
              <a:extLst>
                <a:ext uri="{FF2B5EF4-FFF2-40B4-BE49-F238E27FC236}">
                  <a16:creationId xmlns:a16="http://schemas.microsoft.com/office/drawing/2014/main" id="{7F6B7909-ADFC-42D4-805A-83CC62B7C8ED}"/>
                </a:ext>
              </a:extLst>
            </p:cNvPr>
            <p:cNvSpPr>
              <a:spLocks/>
            </p:cNvSpPr>
            <p:nvPr/>
          </p:nvSpPr>
          <p:spPr bwMode="auto">
            <a:xfrm>
              <a:off x="2657" y="3656"/>
              <a:ext cx="63" cy="63"/>
            </a:xfrm>
            <a:custGeom>
              <a:avLst/>
              <a:gdLst>
                <a:gd name="T0" fmla="*/ 186 w 19"/>
                <a:gd name="T1" fmla="*/ 25 h 18"/>
                <a:gd name="T2" fmla="*/ 143 w 19"/>
                <a:gd name="T3" fmla="*/ 172 h 18"/>
                <a:gd name="T4" fmla="*/ 23 w 19"/>
                <a:gd name="T5" fmla="*/ 196 h 18"/>
                <a:gd name="T6" fmla="*/ 56 w 19"/>
                <a:gd name="T7" fmla="*/ 63 h 18"/>
                <a:gd name="T8" fmla="*/ 186 w 19"/>
                <a:gd name="T9" fmla="*/ 25 h 1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9" h="18">
                  <a:moveTo>
                    <a:pt x="17" y="2"/>
                  </a:moveTo>
                  <a:cubicBezTo>
                    <a:pt x="19" y="5"/>
                    <a:pt x="18" y="10"/>
                    <a:pt x="13" y="14"/>
                  </a:cubicBezTo>
                  <a:cubicBezTo>
                    <a:pt x="9" y="17"/>
                    <a:pt x="4" y="18"/>
                    <a:pt x="2" y="16"/>
                  </a:cubicBezTo>
                  <a:cubicBezTo>
                    <a:pt x="0" y="13"/>
                    <a:pt x="1" y="8"/>
                    <a:pt x="5" y="5"/>
                  </a:cubicBezTo>
                  <a:cubicBezTo>
                    <a:pt x="10" y="1"/>
                    <a:pt x="15" y="0"/>
                    <a:pt x="17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8" name="Freeform 5979">
              <a:extLst>
                <a:ext uri="{FF2B5EF4-FFF2-40B4-BE49-F238E27FC236}">
                  <a16:creationId xmlns:a16="http://schemas.microsoft.com/office/drawing/2014/main" id="{699C528B-8D7C-4730-91A1-BBDD857E1126}"/>
                </a:ext>
              </a:extLst>
            </p:cNvPr>
            <p:cNvSpPr>
              <a:spLocks/>
            </p:cNvSpPr>
            <p:nvPr/>
          </p:nvSpPr>
          <p:spPr bwMode="auto">
            <a:xfrm>
              <a:off x="2674" y="3673"/>
              <a:ext cx="29" cy="29"/>
            </a:xfrm>
            <a:custGeom>
              <a:avLst/>
              <a:gdLst>
                <a:gd name="T0" fmla="*/ 84 w 9"/>
                <a:gd name="T1" fmla="*/ 15 h 8"/>
                <a:gd name="T2" fmla="*/ 61 w 9"/>
                <a:gd name="T3" fmla="*/ 80 h 8"/>
                <a:gd name="T4" fmla="*/ 10 w 9"/>
                <a:gd name="T5" fmla="*/ 91 h 8"/>
                <a:gd name="T6" fmla="*/ 32 w 9"/>
                <a:gd name="T7" fmla="*/ 25 h 8"/>
                <a:gd name="T8" fmla="*/ 84 w 9"/>
                <a:gd name="T9" fmla="*/ 15 h 8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9" h="8">
                  <a:moveTo>
                    <a:pt x="8" y="1"/>
                  </a:moveTo>
                  <a:cubicBezTo>
                    <a:pt x="9" y="2"/>
                    <a:pt x="8" y="4"/>
                    <a:pt x="6" y="6"/>
                  </a:cubicBezTo>
                  <a:cubicBezTo>
                    <a:pt x="4" y="8"/>
                    <a:pt x="2" y="8"/>
                    <a:pt x="1" y="7"/>
                  </a:cubicBezTo>
                  <a:cubicBezTo>
                    <a:pt x="0" y="6"/>
                    <a:pt x="1" y="4"/>
                    <a:pt x="3" y="2"/>
                  </a:cubicBezTo>
                  <a:cubicBezTo>
                    <a:pt x="5" y="0"/>
                    <a:pt x="7" y="0"/>
                    <a:pt x="8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99" name="Freeform 5980">
              <a:extLst>
                <a:ext uri="{FF2B5EF4-FFF2-40B4-BE49-F238E27FC236}">
                  <a16:creationId xmlns:a16="http://schemas.microsoft.com/office/drawing/2014/main" id="{C952D804-C53B-472F-9676-3908E1F53763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2" y="3754"/>
              <a:ext cx="52" cy="77"/>
            </a:xfrm>
            <a:custGeom>
              <a:avLst/>
              <a:gdLst>
                <a:gd name="T0" fmla="*/ 127 w 16"/>
                <a:gd name="T1" fmla="*/ 14 h 22"/>
                <a:gd name="T2" fmla="*/ 150 w 16"/>
                <a:gd name="T3" fmla="*/ 161 h 22"/>
                <a:gd name="T4" fmla="*/ 42 w 16"/>
                <a:gd name="T5" fmla="*/ 245 h 22"/>
                <a:gd name="T6" fmla="*/ 33 w 16"/>
                <a:gd name="T7" fmla="*/ 112 h 22"/>
                <a:gd name="T8" fmla="*/ 127 w 16"/>
                <a:gd name="T9" fmla="*/ 14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6" h="22">
                  <a:moveTo>
                    <a:pt x="12" y="1"/>
                  </a:moveTo>
                  <a:cubicBezTo>
                    <a:pt x="15" y="3"/>
                    <a:pt x="16" y="8"/>
                    <a:pt x="14" y="13"/>
                  </a:cubicBezTo>
                  <a:cubicBezTo>
                    <a:pt x="12" y="18"/>
                    <a:pt x="7" y="22"/>
                    <a:pt x="4" y="20"/>
                  </a:cubicBezTo>
                  <a:cubicBezTo>
                    <a:pt x="1" y="19"/>
                    <a:pt x="0" y="14"/>
                    <a:pt x="3" y="9"/>
                  </a:cubicBezTo>
                  <a:cubicBezTo>
                    <a:pt x="5" y="3"/>
                    <a:pt x="9" y="0"/>
                    <a:pt x="12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0" name="Freeform 5981">
              <a:extLst>
                <a:ext uri="{FF2B5EF4-FFF2-40B4-BE49-F238E27FC236}">
                  <a16:creationId xmlns:a16="http://schemas.microsoft.com/office/drawing/2014/main" id="{EC3F87FB-E1B8-4D24-8779-0D07DDBF6534}"/>
                </a:ext>
              </a:extLst>
            </p:cNvPr>
            <p:cNvSpPr>
              <a:spLocks/>
            </p:cNvSpPr>
            <p:nvPr/>
          </p:nvSpPr>
          <p:spPr bwMode="auto">
            <a:xfrm>
              <a:off x="2608" y="3775"/>
              <a:ext cx="23" cy="35"/>
            </a:xfrm>
            <a:custGeom>
              <a:avLst/>
              <a:gdLst>
                <a:gd name="T0" fmla="*/ 53 w 7"/>
                <a:gd name="T1" fmla="*/ 14 h 10"/>
                <a:gd name="T2" fmla="*/ 66 w 7"/>
                <a:gd name="T3" fmla="*/ 74 h 10"/>
                <a:gd name="T4" fmla="*/ 10 w 7"/>
                <a:gd name="T5" fmla="*/ 112 h 10"/>
                <a:gd name="T6" fmla="*/ 10 w 7"/>
                <a:gd name="T7" fmla="*/ 49 h 10"/>
                <a:gd name="T8" fmla="*/ 53 w 7"/>
                <a:gd name="T9" fmla="*/ 1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7" h="10">
                  <a:moveTo>
                    <a:pt x="5" y="1"/>
                  </a:moveTo>
                  <a:cubicBezTo>
                    <a:pt x="6" y="1"/>
                    <a:pt x="7" y="3"/>
                    <a:pt x="6" y="6"/>
                  </a:cubicBezTo>
                  <a:cubicBezTo>
                    <a:pt x="5" y="8"/>
                    <a:pt x="3" y="10"/>
                    <a:pt x="1" y="9"/>
                  </a:cubicBezTo>
                  <a:cubicBezTo>
                    <a:pt x="0" y="9"/>
                    <a:pt x="0" y="6"/>
                    <a:pt x="1" y="4"/>
                  </a:cubicBezTo>
                  <a:cubicBezTo>
                    <a:pt x="2" y="1"/>
                    <a:pt x="3" y="0"/>
                    <a:pt x="5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1" name="Freeform 5982">
              <a:extLst>
                <a:ext uri="{FF2B5EF4-FFF2-40B4-BE49-F238E27FC236}">
                  <a16:creationId xmlns:a16="http://schemas.microsoft.com/office/drawing/2014/main" id="{692EDC38-F0AF-4FAE-B607-D6A0B219E744}"/>
                </a:ext>
              </a:extLst>
            </p:cNvPr>
            <p:cNvSpPr>
              <a:spLocks/>
            </p:cNvSpPr>
            <p:nvPr/>
          </p:nvSpPr>
          <p:spPr bwMode="auto">
            <a:xfrm>
              <a:off x="2582" y="3898"/>
              <a:ext cx="49" cy="77"/>
            </a:xfrm>
            <a:custGeom>
              <a:avLst/>
              <a:gdLst>
                <a:gd name="T0" fmla="*/ 42 w 15"/>
                <a:gd name="T1" fmla="*/ 25 h 22"/>
                <a:gd name="T2" fmla="*/ 137 w 15"/>
                <a:gd name="T3" fmla="*/ 112 h 22"/>
                <a:gd name="T4" fmla="*/ 118 w 15"/>
                <a:gd name="T5" fmla="*/ 259 h 22"/>
                <a:gd name="T6" fmla="*/ 10 w 15"/>
                <a:gd name="T7" fmla="*/ 161 h 22"/>
                <a:gd name="T8" fmla="*/ 42 w 15"/>
                <a:gd name="T9" fmla="*/ 25 h 2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15" h="22">
                  <a:moveTo>
                    <a:pt x="4" y="2"/>
                  </a:moveTo>
                  <a:cubicBezTo>
                    <a:pt x="7" y="0"/>
                    <a:pt x="11" y="4"/>
                    <a:pt x="13" y="9"/>
                  </a:cubicBezTo>
                  <a:cubicBezTo>
                    <a:pt x="15" y="15"/>
                    <a:pt x="14" y="20"/>
                    <a:pt x="11" y="21"/>
                  </a:cubicBezTo>
                  <a:cubicBezTo>
                    <a:pt x="7" y="22"/>
                    <a:pt x="3" y="19"/>
                    <a:pt x="1" y="13"/>
                  </a:cubicBezTo>
                  <a:cubicBezTo>
                    <a:pt x="0" y="8"/>
                    <a:pt x="1" y="3"/>
                    <a:pt x="4" y="2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2" name="Freeform 5983">
              <a:extLst>
                <a:ext uri="{FF2B5EF4-FFF2-40B4-BE49-F238E27FC236}">
                  <a16:creationId xmlns:a16="http://schemas.microsoft.com/office/drawing/2014/main" id="{36E80B5D-AFFE-4641-883E-36D9C83A5BFF}"/>
                </a:ext>
              </a:extLst>
            </p:cNvPr>
            <p:cNvSpPr>
              <a:spLocks/>
            </p:cNvSpPr>
            <p:nvPr/>
          </p:nvSpPr>
          <p:spPr bwMode="auto">
            <a:xfrm>
              <a:off x="2595" y="3919"/>
              <a:ext cx="20" cy="35"/>
            </a:xfrm>
            <a:custGeom>
              <a:avLst/>
              <a:gdLst>
                <a:gd name="T0" fmla="*/ 23 w 6"/>
                <a:gd name="T1" fmla="*/ 14 h 10"/>
                <a:gd name="T2" fmla="*/ 67 w 6"/>
                <a:gd name="T3" fmla="*/ 49 h 10"/>
                <a:gd name="T4" fmla="*/ 57 w 6"/>
                <a:gd name="T5" fmla="*/ 123 h 10"/>
                <a:gd name="T6" fmla="*/ 10 w 6"/>
                <a:gd name="T7" fmla="*/ 74 h 10"/>
                <a:gd name="T8" fmla="*/ 23 w 6"/>
                <a:gd name="T9" fmla="*/ 14 h 10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0" t="0" r="r" b="b"/>
              <a:pathLst>
                <a:path w="6" h="10">
                  <a:moveTo>
                    <a:pt x="2" y="1"/>
                  </a:moveTo>
                  <a:cubicBezTo>
                    <a:pt x="3" y="0"/>
                    <a:pt x="5" y="2"/>
                    <a:pt x="6" y="4"/>
                  </a:cubicBezTo>
                  <a:cubicBezTo>
                    <a:pt x="6" y="7"/>
                    <a:pt x="6" y="9"/>
                    <a:pt x="5" y="10"/>
                  </a:cubicBezTo>
                  <a:cubicBezTo>
                    <a:pt x="3" y="10"/>
                    <a:pt x="1" y="9"/>
                    <a:pt x="1" y="6"/>
                  </a:cubicBezTo>
                  <a:cubicBezTo>
                    <a:pt x="0" y="4"/>
                    <a:pt x="0" y="1"/>
                    <a:pt x="2" y="1"/>
                  </a:cubicBezTo>
                  <a:close/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03" name="Freeform 5984">
              <a:extLst>
                <a:ext uri="{FF2B5EF4-FFF2-40B4-BE49-F238E27FC236}">
                  <a16:creationId xmlns:a16="http://schemas.microsoft.com/office/drawing/2014/main" id="{1B06719E-1F98-49D4-A0D6-480365185F68}"/>
                </a:ext>
              </a:extLst>
            </p:cNvPr>
            <p:cNvSpPr>
              <a:spLocks/>
            </p:cNvSpPr>
            <p:nvPr/>
          </p:nvSpPr>
          <p:spPr bwMode="auto">
            <a:xfrm>
              <a:off x="3102" y="3207"/>
              <a:ext cx="52" cy="119"/>
            </a:xfrm>
            <a:custGeom>
              <a:avLst/>
              <a:gdLst>
                <a:gd name="T0" fmla="*/ 0 w 16"/>
                <a:gd name="T1" fmla="*/ 0 h 34"/>
                <a:gd name="T2" fmla="*/ 94 w 16"/>
                <a:gd name="T3" fmla="*/ 417 h 34"/>
                <a:gd name="T4" fmla="*/ 0 60000 65536"/>
                <a:gd name="T5" fmla="*/ 0 60000 65536"/>
              </a:gdLst>
              <a:ahLst/>
              <a:cxnLst>
                <a:cxn ang="T4">
                  <a:pos x="T0" y="T1"/>
                </a:cxn>
                <a:cxn ang="T5">
                  <a:pos x="T2" y="T3"/>
                </a:cxn>
              </a:cxnLst>
              <a:rect l="0" t="0" r="r" b="b"/>
              <a:pathLst>
                <a:path w="16" h="34">
                  <a:moveTo>
                    <a:pt x="0" y="0"/>
                  </a:moveTo>
                  <a:cubicBezTo>
                    <a:pt x="5" y="3"/>
                    <a:pt x="16" y="22"/>
                    <a:pt x="9" y="34"/>
                  </a:cubicBezTo>
                </a:path>
              </a:pathLst>
            </a:custGeom>
            <a:noFill/>
            <a:ln w="11113" cap="rnd">
              <a:solidFill>
                <a:srgbClr val="33333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theme/theme1.xml><?xml version="1.0" encoding="utf-8"?>
<a:theme xmlns:a="http://schemas.openxmlformats.org/drawingml/2006/main" name="SMART theme">
  <a:themeElements>
    <a:clrScheme name="Servier SMArt 1">
      <a:dk1>
        <a:srgbClr val="7B879D"/>
      </a:dk1>
      <a:lt1>
        <a:srgbClr val="FFFFFF"/>
      </a:lt1>
      <a:dk2>
        <a:srgbClr val="687388"/>
      </a:dk2>
      <a:lt2>
        <a:srgbClr val="939393"/>
      </a:lt2>
      <a:accent1>
        <a:srgbClr val="BBE0E3"/>
      </a:accent1>
      <a:accent2>
        <a:srgbClr val="333399"/>
      </a:accent2>
      <a:accent3>
        <a:srgbClr val="F0BCC2"/>
      </a:accent3>
      <a:accent4>
        <a:srgbClr val="F3BB69"/>
      </a:accent4>
      <a:accent5>
        <a:srgbClr val="D3DD67"/>
      </a:accent5>
      <a:accent6>
        <a:srgbClr val="CAE5D1"/>
      </a:accent6>
      <a:hlink>
        <a:srgbClr val="009999"/>
      </a:hlink>
      <a:folHlink>
        <a:srgbClr val="99CC00"/>
      </a:folHlink>
    </a:clrScheme>
    <a:fontScheme name="Corbel">
      <a:maj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ajorFont>
      <a:minorFont>
        <a:latin typeface="Corbel" panose="020B0503020204020204"/>
        <a:ea typeface=""/>
        <a:cs typeface=""/>
        <a:font script="Jpan" typeface="HGｺﾞｼｯｸM"/>
        <a:font script="Hang" typeface="HY엽서L"/>
        <a:font script="Hans" typeface="华文楷体"/>
        <a:font script="Hant" typeface="新細明體"/>
        <a:font script="Arab" typeface="Tahoma"/>
        <a:font script="Hebr" typeface="Miriam"/>
        <a:font script="Thai" typeface="DilleniaUPC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Bureau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MART_KIT_E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MART_KIT_E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MART_KIT_E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  <a:extLst>
    <a:ext uri="{05A4C25C-085E-4340-85A3-A5531E510DB2}">
      <thm15:themeFamily xmlns:thm15="http://schemas.microsoft.com/office/thememl/2012/main" name="SMART theme" id="{1B79706D-6620-4FB1-BACC-F19ADAF14B5D}" vid="{F22E276C-E2E1-435F-A752-02AEA8CD7DF5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SMART theme</Template>
  <TotalTime>2</TotalTime>
  <Words>73</Words>
  <Application>Microsoft Office PowerPoint</Application>
  <PresentationFormat>Grand écran</PresentationFormat>
  <Paragraphs>38</Paragraphs>
  <Slides>12</Slides>
  <Notes>0</Notes>
  <HiddenSlides>0</HiddenSlides>
  <MMClips>0</MMClips>
  <ScaleCrop>false</ScaleCrop>
  <HeadingPairs>
    <vt:vector size="6" baseType="variant">
      <vt:variant>
        <vt:lpstr>Polices utilisées</vt:lpstr>
      </vt:variant>
      <vt:variant>
        <vt:i4>4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12</vt:i4>
      </vt:variant>
    </vt:vector>
  </HeadingPairs>
  <TitlesOfParts>
    <vt:vector size="17" baseType="lpstr">
      <vt:lpstr>Arial</vt:lpstr>
      <vt:lpstr>Corbel</vt:lpstr>
      <vt:lpstr>Georgia</vt:lpstr>
      <vt:lpstr>Tahoma</vt:lpstr>
      <vt:lpstr>SMART theme</vt:lpstr>
      <vt:lpstr>Présentation PowerPoint</vt:lpstr>
      <vt:lpstr>Muscles</vt:lpstr>
      <vt:lpstr>Musculature</vt:lpstr>
      <vt:lpstr>Muscles (1)</vt:lpstr>
      <vt:lpstr>Muscles (2)</vt:lpstr>
      <vt:lpstr>Muscle anatomy</vt:lpstr>
      <vt:lpstr>Tendon anatomy</vt:lpstr>
      <vt:lpstr>Smooth muscle</vt:lpstr>
      <vt:lpstr>Sarcomere and  sarcoplasmic reticulum</vt:lpstr>
      <vt:lpstr>Muscular contraction (1)</vt:lpstr>
      <vt:lpstr>Muscular contraction (2)</vt:lpstr>
      <vt:lpstr>Actin/myosin system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LESUR Christophe SI</dc:creator>
  <cp:lastModifiedBy>LESUR Christophe SI</cp:lastModifiedBy>
  <cp:revision>1</cp:revision>
  <dcterms:created xsi:type="dcterms:W3CDTF">2023-01-30T11:27:24Z</dcterms:created>
  <dcterms:modified xsi:type="dcterms:W3CDTF">2024-11-28T13:14:19Z</dcterms:modified>
</cp:coreProperties>
</file>